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87" r:id="rId2"/>
  </p:sldMasterIdLst>
  <p:notesMasterIdLst>
    <p:notesMasterId r:id="rId20"/>
  </p:notesMasterIdLst>
  <p:sldIdLst>
    <p:sldId id="308" r:id="rId3"/>
    <p:sldId id="309" r:id="rId4"/>
    <p:sldId id="310" r:id="rId5"/>
    <p:sldId id="261" r:id="rId6"/>
    <p:sldId id="258" r:id="rId7"/>
    <p:sldId id="277" r:id="rId8"/>
    <p:sldId id="267" r:id="rId9"/>
    <p:sldId id="274" r:id="rId10"/>
    <p:sldId id="268" r:id="rId11"/>
    <p:sldId id="305" r:id="rId12"/>
    <p:sldId id="283" r:id="rId13"/>
    <p:sldId id="314" r:id="rId14"/>
    <p:sldId id="315" r:id="rId15"/>
    <p:sldId id="317" r:id="rId16"/>
    <p:sldId id="318" r:id="rId17"/>
    <p:sldId id="319" r:id="rId18"/>
    <p:sldId id="320" r:id="rId19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3819AA2-8A1D-4CB7-93DD-F195C378564B}">
          <p14:sldIdLst>
            <p14:sldId id="308"/>
            <p14:sldId id="309"/>
            <p14:sldId id="310"/>
            <p14:sldId id="261"/>
            <p14:sldId id="258"/>
            <p14:sldId id="277"/>
            <p14:sldId id="267"/>
            <p14:sldId id="274"/>
            <p14:sldId id="268"/>
            <p14:sldId id="305"/>
            <p14:sldId id="283"/>
          </p14:sldIdLst>
        </p14:section>
        <p14:section name="Untitled Section" id="{3B4A4463-5F58-4F35-ACD0-C45C2EB22CBC}">
          <p14:sldIdLst>
            <p14:sldId id="314"/>
            <p14:sldId id="315"/>
            <p14:sldId id="317"/>
            <p14:sldId id="318"/>
            <p14:sldId id="319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D0D6"/>
    <a:srgbClr val="3E9272"/>
    <a:srgbClr val="00A440"/>
    <a:srgbClr val="83BEC6"/>
    <a:srgbClr val="FF7C80"/>
    <a:srgbClr val="FF505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290" autoAdjust="0"/>
    <p:restoredTop sz="95326" autoAdjust="0"/>
  </p:normalViewPr>
  <p:slideViewPr>
    <p:cSldViewPr snapToGrid="0">
      <p:cViewPr varScale="1">
        <p:scale>
          <a:sx n="84" d="100"/>
          <a:sy n="84" d="100"/>
        </p:scale>
        <p:origin x="547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3211D3AB-FF42-4F45-9671-3437556617E6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BCB9CA5B-21B5-4A76-BDD8-A6FA9C97ADD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6369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9CA5B-21B5-4A76-BDD8-A6FA9C97ADD6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3521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89c811187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89c811187d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612A1-DDD6-459A-81DD-94D70EBFD6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951EF9-2510-4C45-A9E6-0E32846E99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CAE117-F301-46DE-B1A6-243357863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D6A083-9EED-4477-9DD7-173DC1214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B64703-56EF-456B-86CF-4A0702F30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3712676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58746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6396C6-E67C-4309-BE4E-6EF11D728D86}"/>
              </a:ext>
            </a:extLst>
          </p:cNvPr>
          <p:cNvSpPr txBox="1"/>
          <p:nvPr userDrawn="1"/>
        </p:nvSpPr>
        <p:spPr>
          <a:xfrm>
            <a:off x="5005659" y="2598003"/>
            <a:ext cx="23929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800" b="0" i="0" u="none" strike="noStrike" kern="1200" cap="none" spc="0" normalizeH="0" baseline="0" noProof="0">
                <a:ln w="10160" cap="flat" cmpd="sng" algn="ctr">
                  <a:solidFill>
                    <a:srgbClr val="C00000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38100" dist="22860" dir="540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Roboto Slab Regular"/>
                <a:cs typeface="Adobe Arabic SHIN" panose="01000500000000020002" pitchFamily="2" charset="-78"/>
              </a:rPr>
              <a:t>پارس اسلاید</a:t>
            </a:r>
            <a:endParaRPr kumimoji="0" lang="fa-I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Graphic 2" descr="Leaf">
            <a:extLst>
              <a:ext uri="{FF2B5EF4-FFF2-40B4-BE49-F238E27FC236}">
                <a16:creationId xmlns:a16="http://schemas.microsoft.com/office/drawing/2014/main" id="{661DD123-16E9-4EC7-9B5E-68BF399B04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09134" y="2875402"/>
            <a:ext cx="322845" cy="32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042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2" name="Graphic 1289">
            <a:extLst>
              <a:ext uri="{FF2B5EF4-FFF2-40B4-BE49-F238E27FC236}">
                <a16:creationId xmlns:a16="http://schemas.microsoft.com/office/drawing/2014/main" id="{0C988CBC-7BEE-48D2-B337-D61B35DF5AF9}"/>
              </a:ext>
            </a:extLst>
          </p:cNvPr>
          <p:cNvGrpSpPr/>
          <p:nvPr/>
        </p:nvGrpSpPr>
        <p:grpSpPr>
          <a:xfrm>
            <a:off x="3278047" y="3573097"/>
            <a:ext cx="1769364" cy="2828429"/>
            <a:chOff x="3278047" y="3573097"/>
            <a:chExt cx="1769364" cy="2828429"/>
          </a:xfrm>
        </p:grpSpPr>
        <p:sp>
          <p:nvSpPr>
            <p:cNvPr id="1293" name="Freeform: Shape 1292">
              <a:extLst>
                <a:ext uri="{FF2B5EF4-FFF2-40B4-BE49-F238E27FC236}">
                  <a16:creationId xmlns:a16="http://schemas.microsoft.com/office/drawing/2014/main" id="{8F3DC574-7A8D-49AA-A506-79FADE95AE26}"/>
                </a:ext>
              </a:extLst>
            </p:cNvPr>
            <p:cNvSpPr/>
            <p:nvPr/>
          </p:nvSpPr>
          <p:spPr>
            <a:xfrm>
              <a:off x="3278047" y="6209233"/>
              <a:ext cx="1769364" cy="192293"/>
            </a:xfrm>
            <a:custGeom>
              <a:avLst/>
              <a:gdLst>
                <a:gd name="connsiteX0" fmla="*/ 0 w 1769364"/>
                <a:gd name="connsiteY0" fmla="*/ 67894 h 192293"/>
                <a:gd name="connsiteX1" fmla="*/ 885368 w 1769364"/>
                <a:gd name="connsiteY1" fmla="*/ 192024 h 192293"/>
                <a:gd name="connsiteX2" fmla="*/ 1769364 w 1769364"/>
                <a:gd name="connsiteY2" fmla="*/ 72009 h 192293"/>
                <a:gd name="connsiteX3" fmla="*/ 910057 w 1769364"/>
                <a:gd name="connsiteY3" fmla="*/ 0 h 192293"/>
                <a:gd name="connsiteX4" fmla="*/ 0 w 1769364"/>
                <a:gd name="connsiteY4" fmla="*/ 67894 h 19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9364" h="192293">
                  <a:moveTo>
                    <a:pt x="0" y="67894"/>
                  </a:moveTo>
                  <a:cubicBezTo>
                    <a:pt x="0" y="96698"/>
                    <a:pt x="466344" y="198196"/>
                    <a:pt x="885368" y="192024"/>
                  </a:cubicBezTo>
                  <a:cubicBezTo>
                    <a:pt x="1674724" y="180365"/>
                    <a:pt x="1769364" y="114528"/>
                    <a:pt x="1769364" y="72009"/>
                  </a:cubicBezTo>
                  <a:cubicBezTo>
                    <a:pt x="1769364" y="43891"/>
                    <a:pt x="1150772" y="0"/>
                    <a:pt x="910057" y="0"/>
                  </a:cubicBezTo>
                  <a:cubicBezTo>
                    <a:pt x="759866" y="686"/>
                    <a:pt x="0" y="10287"/>
                    <a:pt x="0" y="67894"/>
                  </a:cubicBezTo>
                  <a:close/>
                </a:path>
              </a:pathLst>
            </a:custGeom>
            <a:solidFill>
              <a:srgbClr val="DDCEC4">
                <a:alpha val="7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294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3777821" y="5120182"/>
              <a:ext cx="956254" cy="1234440"/>
              <a:chOff x="3777821" y="5120182"/>
              <a:chExt cx="956254" cy="1234440"/>
            </a:xfrm>
          </p:grpSpPr>
          <p:grpSp>
            <p:nvGrpSpPr>
              <p:cNvPr id="1295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498086" y="5206541"/>
                <a:ext cx="235989" cy="1148081"/>
                <a:chOff x="4498086" y="5206541"/>
                <a:chExt cx="235989" cy="1148081"/>
              </a:xfrm>
            </p:grpSpPr>
            <p:grpSp>
              <p:nvGrpSpPr>
                <p:cNvPr id="1296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498086" y="5295061"/>
                  <a:ext cx="48006" cy="1059561"/>
                  <a:chOff x="4498086" y="5295061"/>
                  <a:chExt cx="48006" cy="1059561"/>
                </a:xfrm>
              </p:grpSpPr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062DBDD3-9439-4A33-9BB4-5B7CF9977417}"/>
                      </a:ext>
                    </a:extLst>
                  </p:cNvPr>
                  <p:cNvSpPr/>
                  <p:nvPr/>
                </p:nvSpPr>
                <p:spPr>
                  <a:xfrm>
                    <a:off x="4498086" y="5295747"/>
                    <a:ext cx="48006" cy="1058874"/>
                  </a:xfrm>
                  <a:custGeom>
                    <a:avLst/>
                    <a:gdLst>
                      <a:gd name="connsiteX0" fmla="*/ 48006 w 48006"/>
                      <a:gd name="connsiteY0" fmla="*/ 1043788 h 1058874"/>
                      <a:gd name="connsiteX1" fmla="*/ 33604 w 48006"/>
                      <a:gd name="connsiteY1" fmla="*/ 1058875 h 1058874"/>
                      <a:gd name="connsiteX2" fmla="*/ 33604 w 48006"/>
                      <a:gd name="connsiteY2" fmla="*/ 1058875 h 1058874"/>
                      <a:gd name="connsiteX3" fmla="*/ 24003 w 48006"/>
                      <a:gd name="connsiteY3" fmla="*/ 1055446 h 1058874"/>
                      <a:gd name="connsiteX4" fmla="*/ 19202 w 48006"/>
                      <a:gd name="connsiteY4" fmla="*/ 1044473 h 1058874"/>
                      <a:gd name="connsiteX5" fmla="*/ 0 w 48006"/>
                      <a:gd name="connsiteY5" fmla="*/ 15088 h 1058874"/>
                      <a:gd name="connsiteX6" fmla="*/ 14402 w 48006"/>
                      <a:gd name="connsiteY6" fmla="*/ 0 h 1058874"/>
                      <a:gd name="connsiteX7" fmla="*/ 29489 w 48006"/>
                      <a:gd name="connsiteY7" fmla="*/ 14402 h 1058874"/>
                      <a:gd name="connsiteX8" fmla="*/ 30861 w 48006"/>
                      <a:gd name="connsiteY8" fmla="*/ 100127 h 1058874"/>
                      <a:gd name="connsiteX9" fmla="*/ 48006 w 48006"/>
                      <a:gd name="connsiteY9" fmla="*/ 1043788 h 1058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8006" h="1058874">
                        <a:moveTo>
                          <a:pt x="48006" y="1043788"/>
                        </a:moveTo>
                        <a:cubicBezTo>
                          <a:pt x="48006" y="1052017"/>
                          <a:pt x="41834" y="1058875"/>
                          <a:pt x="33604" y="1058875"/>
                        </a:cubicBezTo>
                        <a:lnTo>
                          <a:pt x="33604" y="1058875"/>
                        </a:lnTo>
                        <a:cubicBezTo>
                          <a:pt x="30175" y="1058875"/>
                          <a:pt x="26746" y="1057504"/>
                          <a:pt x="24003" y="1055446"/>
                        </a:cubicBezTo>
                        <a:cubicBezTo>
                          <a:pt x="21260" y="1052703"/>
                          <a:pt x="19202" y="1049274"/>
                          <a:pt x="19202" y="1044473"/>
                        </a:cubicBezTo>
                        <a:lnTo>
                          <a:pt x="0" y="15088"/>
                        </a:lnTo>
                        <a:cubicBezTo>
                          <a:pt x="0" y="6858"/>
                          <a:pt x="6172" y="0"/>
                          <a:pt x="14402" y="0"/>
                        </a:cubicBezTo>
                        <a:cubicBezTo>
                          <a:pt x="22631" y="0"/>
                          <a:pt x="29489" y="6172"/>
                          <a:pt x="29489" y="14402"/>
                        </a:cubicBezTo>
                        <a:lnTo>
                          <a:pt x="30861" y="100127"/>
                        </a:lnTo>
                        <a:lnTo>
                          <a:pt x="48006" y="1043788"/>
                        </a:lnTo>
                        <a:close/>
                      </a:path>
                    </a:pathLst>
                  </a:custGeom>
                  <a:solidFill>
                    <a:srgbClr val="6C728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8401E0E7-BFF6-4BB6-84AF-CC0E513857B7}"/>
                      </a:ext>
                    </a:extLst>
                  </p:cNvPr>
                  <p:cNvSpPr/>
                  <p:nvPr/>
                </p:nvSpPr>
                <p:spPr>
                  <a:xfrm>
                    <a:off x="4498086" y="5295061"/>
                    <a:ext cx="30861" cy="1055446"/>
                  </a:xfrm>
                  <a:custGeom>
                    <a:avLst/>
                    <a:gdLst>
                      <a:gd name="connsiteX0" fmla="*/ 10287 w 30861"/>
                      <a:gd name="connsiteY0" fmla="*/ 126187 h 1055446"/>
                      <a:gd name="connsiteX1" fmla="*/ 24003 w 30861"/>
                      <a:gd name="connsiteY1" fmla="*/ 709803 h 1055446"/>
                      <a:gd name="connsiteX2" fmla="*/ 24003 w 30861"/>
                      <a:gd name="connsiteY2" fmla="*/ 1055446 h 1055446"/>
                      <a:gd name="connsiteX3" fmla="*/ 19202 w 30861"/>
                      <a:gd name="connsiteY3" fmla="*/ 1044474 h 1055446"/>
                      <a:gd name="connsiteX4" fmla="*/ 0 w 30861"/>
                      <a:gd name="connsiteY4" fmla="*/ 15088 h 1055446"/>
                      <a:gd name="connsiteX5" fmla="*/ 14402 w 30861"/>
                      <a:gd name="connsiteY5" fmla="*/ 0 h 1055446"/>
                      <a:gd name="connsiteX6" fmla="*/ 29489 w 30861"/>
                      <a:gd name="connsiteY6" fmla="*/ 14402 h 1055446"/>
                      <a:gd name="connsiteX7" fmla="*/ 30861 w 30861"/>
                      <a:gd name="connsiteY7" fmla="*/ 100127 h 1055446"/>
                      <a:gd name="connsiteX8" fmla="*/ 10287 w 30861"/>
                      <a:gd name="connsiteY8" fmla="*/ 126187 h 1055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861" h="1055446">
                        <a:moveTo>
                          <a:pt x="10287" y="126187"/>
                        </a:moveTo>
                        <a:lnTo>
                          <a:pt x="24003" y="709803"/>
                        </a:lnTo>
                        <a:lnTo>
                          <a:pt x="24003" y="1055446"/>
                        </a:lnTo>
                        <a:cubicBezTo>
                          <a:pt x="21260" y="1052703"/>
                          <a:pt x="19202" y="1049274"/>
                          <a:pt x="19202" y="1044474"/>
                        </a:cubicBezTo>
                        <a:lnTo>
                          <a:pt x="0" y="15088"/>
                        </a:lnTo>
                        <a:cubicBezTo>
                          <a:pt x="0" y="6858"/>
                          <a:pt x="6172" y="0"/>
                          <a:pt x="14402" y="0"/>
                        </a:cubicBezTo>
                        <a:cubicBezTo>
                          <a:pt x="22631" y="0"/>
                          <a:pt x="29489" y="6172"/>
                          <a:pt x="29489" y="14402"/>
                        </a:cubicBezTo>
                        <a:lnTo>
                          <a:pt x="30861" y="100127"/>
                        </a:lnTo>
                        <a:cubicBezTo>
                          <a:pt x="21946" y="111100"/>
                          <a:pt x="10287" y="126187"/>
                          <a:pt x="10287" y="126187"/>
                        </a:cubicBezTo>
                        <a:close/>
                      </a:path>
                    </a:pathLst>
                  </a:custGeom>
                  <a:solidFill>
                    <a:srgbClr val="94959C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1299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627650" y="5206541"/>
                  <a:ext cx="106425" cy="1047268"/>
                  <a:chOff x="4627650" y="5206541"/>
                  <a:chExt cx="106425" cy="1047268"/>
                </a:xfrm>
              </p:grpSpPr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84744C27-130C-4E55-8BB9-360C52A2D239}"/>
                      </a:ext>
                    </a:extLst>
                  </p:cNvPr>
                  <p:cNvSpPr/>
                  <p:nvPr/>
                </p:nvSpPr>
                <p:spPr>
                  <a:xfrm>
                    <a:off x="4627650" y="5206541"/>
                    <a:ext cx="106425" cy="1047268"/>
                  </a:xfrm>
                  <a:custGeom>
                    <a:avLst/>
                    <a:gdLst>
                      <a:gd name="connsiteX0" fmla="*/ 106351 w 106425"/>
                      <a:gd name="connsiteY0" fmla="*/ 1031495 h 1047268"/>
                      <a:gd name="connsiteX1" fmla="*/ 96750 w 106425"/>
                      <a:gd name="connsiteY1" fmla="*/ 1046583 h 1047268"/>
                      <a:gd name="connsiteX2" fmla="*/ 92635 w 106425"/>
                      <a:gd name="connsiteY2" fmla="*/ 1047269 h 1047268"/>
                      <a:gd name="connsiteX3" fmla="*/ 91264 w 106425"/>
                      <a:gd name="connsiteY3" fmla="*/ 1047269 h 1047268"/>
                      <a:gd name="connsiteX4" fmla="*/ 76862 w 106425"/>
                      <a:gd name="connsiteY4" fmla="*/ 1033553 h 1047268"/>
                      <a:gd name="connsiteX5" fmla="*/ 52 w 106425"/>
                      <a:gd name="connsiteY5" fmla="*/ 15825 h 1047268"/>
                      <a:gd name="connsiteX6" fmla="*/ 13768 w 106425"/>
                      <a:gd name="connsiteY6" fmla="*/ 52 h 1047268"/>
                      <a:gd name="connsiteX7" fmla="*/ 29542 w 106425"/>
                      <a:gd name="connsiteY7" fmla="*/ 13768 h 1047268"/>
                      <a:gd name="connsiteX8" fmla="*/ 35028 w 106425"/>
                      <a:gd name="connsiteY8" fmla="*/ 87834 h 1047268"/>
                      <a:gd name="connsiteX9" fmla="*/ 106351 w 106425"/>
                      <a:gd name="connsiteY9" fmla="*/ 1031495 h 1047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6425" h="1047268">
                        <a:moveTo>
                          <a:pt x="106351" y="1031495"/>
                        </a:moveTo>
                        <a:cubicBezTo>
                          <a:pt x="107037" y="1038353"/>
                          <a:pt x="102922" y="1044525"/>
                          <a:pt x="96750" y="1046583"/>
                        </a:cubicBezTo>
                        <a:cubicBezTo>
                          <a:pt x="95378" y="1047269"/>
                          <a:pt x="94007" y="1047269"/>
                          <a:pt x="92635" y="1047269"/>
                        </a:cubicBezTo>
                        <a:cubicBezTo>
                          <a:pt x="91949" y="1047269"/>
                          <a:pt x="91949" y="1047269"/>
                          <a:pt x="91264" y="1047269"/>
                        </a:cubicBezTo>
                        <a:cubicBezTo>
                          <a:pt x="83720" y="1047269"/>
                          <a:pt x="77548" y="1041096"/>
                          <a:pt x="76862" y="1033553"/>
                        </a:cubicBezTo>
                        <a:lnTo>
                          <a:pt x="52" y="15825"/>
                        </a:lnTo>
                        <a:cubicBezTo>
                          <a:pt x="-634" y="7596"/>
                          <a:pt x="5539" y="738"/>
                          <a:pt x="13768" y="52"/>
                        </a:cubicBezTo>
                        <a:cubicBezTo>
                          <a:pt x="21998" y="-634"/>
                          <a:pt x="28856" y="5538"/>
                          <a:pt x="29542" y="13768"/>
                        </a:cubicBezTo>
                        <a:lnTo>
                          <a:pt x="35028" y="87834"/>
                        </a:lnTo>
                        <a:lnTo>
                          <a:pt x="106351" y="1031495"/>
                        </a:lnTo>
                        <a:close/>
                      </a:path>
                    </a:pathLst>
                  </a:custGeom>
                  <a:solidFill>
                    <a:srgbClr val="6C728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D06E90DB-61E0-4AA1-91D2-996EB77F38F1}"/>
                      </a:ext>
                    </a:extLst>
                  </p:cNvPr>
                  <p:cNvSpPr/>
                  <p:nvPr/>
                </p:nvSpPr>
                <p:spPr>
                  <a:xfrm>
                    <a:off x="4627650" y="5206541"/>
                    <a:ext cx="96749" cy="1047268"/>
                  </a:xfrm>
                  <a:custGeom>
                    <a:avLst/>
                    <a:gdLst>
                      <a:gd name="connsiteX0" fmla="*/ 96750 w 96749"/>
                      <a:gd name="connsiteY0" fmla="*/ 1046583 h 1047268"/>
                      <a:gd name="connsiteX1" fmla="*/ 92635 w 96749"/>
                      <a:gd name="connsiteY1" fmla="*/ 1047269 h 1047268"/>
                      <a:gd name="connsiteX2" fmla="*/ 91264 w 96749"/>
                      <a:gd name="connsiteY2" fmla="*/ 1047269 h 1047268"/>
                      <a:gd name="connsiteX3" fmla="*/ 76862 w 96749"/>
                      <a:gd name="connsiteY3" fmla="*/ 1033553 h 1047268"/>
                      <a:gd name="connsiteX4" fmla="*/ 52 w 96749"/>
                      <a:gd name="connsiteY4" fmla="*/ 15825 h 1047268"/>
                      <a:gd name="connsiteX5" fmla="*/ 13768 w 96749"/>
                      <a:gd name="connsiteY5" fmla="*/ 52 h 1047268"/>
                      <a:gd name="connsiteX6" fmla="*/ 29542 w 96749"/>
                      <a:gd name="connsiteY6" fmla="*/ 13768 h 1047268"/>
                      <a:gd name="connsiteX7" fmla="*/ 35028 w 96749"/>
                      <a:gd name="connsiteY7" fmla="*/ 87834 h 1047268"/>
                      <a:gd name="connsiteX8" fmla="*/ 18569 w 96749"/>
                      <a:gd name="connsiteY8" fmla="*/ 113895 h 1047268"/>
                      <a:gd name="connsiteX9" fmla="*/ 96750 w 96749"/>
                      <a:gd name="connsiteY9" fmla="*/ 1046583 h 1047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6749" h="1047268">
                        <a:moveTo>
                          <a:pt x="96750" y="1046583"/>
                        </a:moveTo>
                        <a:cubicBezTo>
                          <a:pt x="95378" y="1047269"/>
                          <a:pt x="94007" y="1047269"/>
                          <a:pt x="92635" y="1047269"/>
                        </a:cubicBezTo>
                        <a:cubicBezTo>
                          <a:pt x="91949" y="1047269"/>
                          <a:pt x="91949" y="1047269"/>
                          <a:pt x="91264" y="1047269"/>
                        </a:cubicBezTo>
                        <a:cubicBezTo>
                          <a:pt x="83720" y="1047269"/>
                          <a:pt x="77548" y="1041096"/>
                          <a:pt x="76862" y="1033553"/>
                        </a:cubicBezTo>
                        <a:lnTo>
                          <a:pt x="52" y="15825"/>
                        </a:lnTo>
                        <a:cubicBezTo>
                          <a:pt x="-634" y="7596"/>
                          <a:pt x="5539" y="738"/>
                          <a:pt x="13768" y="52"/>
                        </a:cubicBezTo>
                        <a:cubicBezTo>
                          <a:pt x="21998" y="-634"/>
                          <a:pt x="28856" y="5538"/>
                          <a:pt x="29542" y="13768"/>
                        </a:cubicBezTo>
                        <a:lnTo>
                          <a:pt x="35028" y="87834"/>
                        </a:lnTo>
                        <a:cubicBezTo>
                          <a:pt x="26798" y="100865"/>
                          <a:pt x="18569" y="113895"/>
                          <a:pt x="18569" y="113895"/>
                        </a:cubicBezTo>
                        <a:lnTo>
                          <a:pt x="96750" y="1046583"/>
                        </a:lnTo>
                        <a:close/>
                      </a:path>
                    </a:pathLst>
                  </a:custGeom>
                  <a:solidFill>
                    <a:srgbClr val="94959C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grpSp>
            <p:nvGrpSpPr>
              <p:cNvPr id="1302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3777821" y="5203164"/>
                <a:ext cx="266950" cy="1126827"/>
                <a:chOff x="3777821" y="5203164"/>
                <a:chExt cx="266950" cy="1126827"/>
              </a:xfrm>
            </p:grpSpPr>
            <p:grpSp>
              <p:nvGrpSpPr>
                <p:cNvPr id="1303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3777821" y="5276487"/>
                  <a:ext cx="128477" cy="1053504"/>
                  <a:chOff x="3777821" y="5276487"/>
                  <a:chExt cx="128477" cy="1053504"/>
                </a:xfrm>
              </p:grpSpPr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EAE77E97-013C-4AC2-BA55-7707925085EE}"/>
                      </a:ext>
                    </a:extLst>
                  </p:cNvPr>
                  <p:cNvSpPr/>
                  <p:nvPr/>
                </p:nvSpPr>
                <p:spPr>
                  <a:xfrm>
                    <a:off x="3778507" y="5276487"/>
                    <a:ext cx="127791" cy="1053504"/>
                  </a:xfrm>
                  <a:custGeom>
                    <a:avLst/>
                    <a:gdLst>
                      <a:gd name="connsiteX0" fmla="*/ 28293 w 127791"/>
                      <a:gd name="connsiteY0" fmla="*/ 1040416 h 1053504"/>
                      <a:gd name="connsiteX1" fmla="*/ 12519 w 127791"/>
                      <a:gd name="connsiteY1" fmla="*/ 1053446 h 1053504"/>
                      <a:gd name="connsiteX2" fmla="*/ 12519 w 127791"/>
                      <a:gd name="connsiteY2" fmla="*/ 1053446 h 1053504"/>
                      <a:gd name="connsiteX3" fmla="*/ 3604 w 127791"/>
                      <a:gd name="connsiteY3" fmla="*/ 1048646 h 1053504"/>
                      <a:gd name="connsiteX4" fmla="*/ 175 w 127791"/>
                      <a:gd name="connsiteY4" fmla="*/ 1037673 h 1053504"/>
                      <a:gd name="connsiteX5" fmla="*/ 98930 w 127791"/>
                      <a:gd name="connsiteY5" fmla="*/ 13088 h 1053504"/>
                      <a:gd name="connsiteX6" fmla="*/ 114703 w 127791"/>
                      <a:gd name="connsiteY6" fmla="*/ 58 h 1053504"/>
                      <a:gd name="connsiteX7" fmla="*/ 127734 w 127791"/>
                      <a:gd name="connsiteY7" fmla="*/ 15831 h 1053504"/>
                      <a:gd name="connsiteX8" fmla="*/ 119504 w 127791"/>
                      <a:gd name="connsiteY8" fmla="*/ 101556 h 1053504"/>
                      <a:gd name="connsiteX9" fmla="*/ 28293 w 127791"/>
                      <a:gd name="connsiteY9" fmla="*/ 1040416 h 10535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7791" h="1053504">
                        <a:moveTo>
                          <a:pt x="28293" y="1040416"/>
                        </a:moveTo>
                        <a:cubicBezTo>
                          <a:pt x="27607" y="1048646"/>
                          <a:pt x="20063" y="1054132"/>
                          <a:pt x="12519" y="1053446"/>
                        </a:cubicBezTo>
                        <a:lnTo>
                          <a:pt x="12519" y="1053446"/>
                        </a:lnTo>
                        <a:cubicBezTo>
                          <a:pt x="9090" y="1052761"/>
                          <a:pt x="5661" y="1051389"/>
                          <a:pt x="3604" y="1048646"/>
                        </a:cubicBezTo>
                        <a:cubicBezTo>
                          <a:pt x="861" y="1045903"/>
                          <a:pt x="-511" y="1041788"/>
                          <a:pt x="175" y="1037673"/>
                        </a:cubicBezTo>
                        <a:lnTo>
                          <a:pt x="98930" y="13088"/>
                        </a:lnTo>
                        <a:cubicBezTo>
                          <a:pt x="99616" y="4858"/>
                          <a:pt x="107160" y="-628"/>
                          <a:pt x="114703" y="58"/>
                        </a:cubicBezTo>
                        <a:cubicBezTo>
                          <a:pt x="122933" y="743"/>
                          <a:pt x="128419" y="8287"/>
                          <a:pt x="127734" y="15831"/>
                        </a:cubicBezTo>
                        <a:lnTo>
                          <a:pt x="119504" y="101556"/>
                        </a:lnTo>
                        <a:lnTo>
                          <a:pt x="28293" y="1040416"/>
                        </a:lnTo>
                        <a:close/>
                      </a:path>
                    </a:pathLst>
                  </a:custGeom>
                  <a:solidFill>
                    <a:srgbClr val="6C728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229FC35C-685B-4D1C-A9F9-0DE42E2ECE3B}"/>
                      </a:ext>
                    </a:extLst>
                  </p:cNvPr>
                  <p:cNvSpPr/>
                  <p:nvPr/>
                </p:nvSpPr>
                <p:spPr>
                  <a:xfrm>
                    <a:off x="3777821" y="5276487"/>
                    <a:ext cx="127791" cy="1048645"/>
                  </a:xfrm>
                  <a:custGeom>
                    <a:avLst/>
                    <a:gdLst>
                      <a:gd name="connsiteX0" fmla="*/ 96873 w 127791"/>
                      <a:gd name="connsiteY0" fmla="*/ 124187 h 1048645"/>
                      <a:gd name="connsiteX1" fmla="*/ 43380 w 127791"/>
                      <a:gd name="connsiteY1" fmla="*/ 705746 h 1048645"/>
                      <a:gd name="connsiteX2" fmla="*/ 3604 w 127791"/>
                      <a:gd name="connsiteY2" fmla="*/ 1048646 h 1048645"/>
                      <a:gd name="connsiteX3" fmla="*/ 175 w 127791"/>
                      <a:gd name="connsiteY3" fmla="*/ 1037673 h 1048645"/>
                      <a:gd name="connsiteX4" fmla="*/ 98930 w 127791"/>
                      <a:gd name="connsiteY4" fmla="*/ 13088 h 1048645"/>
                      <a:gd name="connsiteX5" fmla="*/ 114703 w 127791"/>
                      <a:gd name="connsiteY5" fmla="*/ 58 h 1048645"/>
                      <a:gd name="connsiteX6" fmla="*/ 127734 w 127791"/>
                      <a:gd name="connsiteY6" fmla="*/ 15831 h 1048645"/>
                      <a:gd name="connsiteX7" fmla="*/ 119504 w 127791"/>
                      <a:gd name="connsiteY7" fmla="*/ 101556 h 1048645"/>
                      <a:gd name="connsiteX8" fmla="*/ 96873 w 127791"/>
                      <a:gd name="connsiteY8" fmla="*/ 124187 h 104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7791" h="1048645">
                        <a:moveTo>
                          <a:pt x="96873" y="124187"/>
                        </a:moveTo>
                        <a:lnTo>
                          <a:pt x="43380" y="705746"/>
                        </a:lnTo>
                        <a:lnTo>
                          <a:pt x="3604" y="1048646"/>
                        </a:lnTo>
                        <a:cubicBezTo>
                          <a:pt x="861" y="1045903"/>
                          <a:pt x="-511" y="1041788"/>
                          <a:pt x="175" y="1037673"/>
                        </a:cubicBezTo>
                        <a:lnTo>
                          <a:pt x="98930" y="13088"/>
                        </a:lnTo>
                        <a:cubicBezTo>
                          <a:pt x="99616" y="4858"/>
                          <a:pt x="107160" y="-628"/>
                          <a:pt x="114703" y="58"/>
                        </a:cubicBezTo>
                        <a:cubicBezTo>
                          <a:pt x="122933" y="743"/>
                          <a:pt x="128419" y="8287"/>
                          <a:pt x="127734" y="15831"/>
                        </a:cubicBezTo>
                        <a:lnTo>
                          <a:pt x="119504" y="101556"/>
                        </a:lnTo>
                        <a:cubicBezTo>
                          <a:pt x="109903" y="110471"/>
                          <a:pt x="96873" y="124187"/>
                          <a:pt x="96873" y="124187"/>
                        </a:cubicBezTo>
                        <a:close/>
                      </a:path>
                    </a:pathLst>
                  </a:custGeom>
                  <a:solidFill>
                    <a:srgbClr val="94959C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1306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013225" y="5203164"/>
                  <a:ext cx="31546" cy="1049959"/>
                  <a:chOff x="4013225" y="5203164"/>
                  <a:chExt cx="31546" cy="1049959"/>
                </a:xfrm>
              </p:grpSpPr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C9E28C8D-80AB-4774-854A-2D56E4AFF60B}"/>
                      </a:ext>
                    </a:extLst>
                  </p:cNvPr>
                  <p:cNvSpPr/>
                  <p:nvPr/>
                </p:nvSpPr>
                <p:spPr>
                  <a:xfrm>
                    <a:off x="4013225" y="5203850"/>
                    <a:ext cx="31546" cy="1049274"/>
                  </a:xfrm>
                  <a:custGeom>
                    <a:avLst/>
                    <a:gdLst>
                      <a:gd name="connsiteX0" fmla="*/ 31547 w 31546"/>
                      <a:gd name="connsiteY0" fmla="*/ 1034186 h 1049274"/>
                      <a:gd name="connsiteX1" fmla="*/ 20574 w 31546"/>
                      <a:gd name="connsiteY1" fmla="*/ 1048588 h 1049274"/>
                      <a:gd name="connsiteX2" fmla="*/ 16459 w 31546"/>
                      <a:gd name="connsiteY2" fmla="*/ 1049274 h 1049274"/>
                      <a:gd name="connsiteX3" fmla="*/ 15088 w 31546"/>
                      <a:gd name="connsiteY3" fmla="*/ 1049274 h 1049274"/>
                      <a:gd name="connsiteX4" fmla="*/ 1372 w 31546"/>
                      <a:gd name="connsiteY4" fmla="*/ 1034872 h 1049274"/>
                      <a:gd name="connsiteX5" fmla="*/ 0 w 31546"/>
                      <a:gd name="connsiteY5" fmla="*/ 14402 h 1049274"/>
                      <a:gd name="connsiteX6" fmla="*/ 14402 w 31546"/>
                      <a:gd name="connsiteY6" fmla="*/ 0 h 1049274"/>
                      <a:gd name="connsiteX7" fmla="*/ 28804 w 31546"/>
                      <a:gd name="connsiteY7" fmla="*/ 14402 h 1049274"/>
                      <a:gd name="connsiteX8" fmla="*/ 28804 w 31546"/>
                      <a:gd name="connsiteY8" fmla="*/ 89154 h 1049274"/>
                      <a:gd name="connsiteX9" fmla="*/ 31547 w 31546"/>
                      <a:gd name="connsiteY9" fmla="*/ 1034186 h 1049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546" h="1049274">
                        <a:moveTo>
                          <a:pt x="31547" y="1034186"/>
                        </a:moveTo>
                        <a:cubicBezTo>
                          <a:pt x="31547" y="1041044"/>
                          <a:pt x="26746" y="1046531"/>
                          <a:pt x="20574" y="1048588"/>
                        </a:cubicBezTo>
                        <a:cubicBezTo>
                          <a:pt x="19202" y="1049274"/>
                          <a:pt x="17831" y="1049274"/>
                          <a:pt x="16459" y="1049274"/>
                        </a:cubicBezTo>
                        <a:cubicBezTo>
                          <a:pt x="15773" y="1049274"/>
                          <a:pt x="15773" y="1049274"/>
                          <a:pt x="15088" y="1049274"/>
                        </a:cubicBezTo>
                        <a:cubicBezTo>
                          <a:pt x="7544" y="1048588"/>
                          <a:pt x="1372" y="1042416"/>
                          <a:pt x="1372" y="1034872"/>
                        </a:cubicBezTo>
                        <a:lnTo>
                          <a:pt x="0" y="14402"/>
                        </a:lnTo>
                        <a:cubicBezTo>
                          <a:pt x="0" y="6172"/>
                          <a:pt x="6858" y="0"/>
                          <a:pt x="14402" y="0"/>
                        </a:cubicBezTo>
                        <a:cubicBezTo>
                          <a:pt x="22631" y="0"/>
                          <a:pt x="28804" y="6858"/>
                          <a:pt x="28804" y="14402"/>
                        </a:cubicBezTo>
                        <a:lnTo>
                          <a:pt x="28804" y="89154"/>
                        </a:lnTo>
                        <a:lnTo>
                          <a:pt x="31547" y="1034186"/>
                        </a:lnTo>
                        <a:close/>
                      </a:path>
                    </a:pathLst>
                  </a:custGeom>
                  <a:solidFill>
                    <a:srgbClr val="6C728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F3E1E6B0-DFD1-44EA-AD98-39496CE84BCF}"/>
                      </a:ext>
                    </a:extLst>
                  </p:cNvPr>
                  <p:cNvSpPr/>
                  <p:nvPr/>
                </p:nvSpPr>
                <p:spPr>
                  <a:xfrm>
                    <a:off x="4013911" y="5203164"/>
                    <a:ext cx="28803" cy="1049274"/>
                  </a:xfrm>
                  <a:custGeom>
                    <a:avLst/>
                    <a:gdLst>
                      <a:gd name="connsiteX0" fmla="*/ 20574 w 28803"/>
                      <a:gd name="connsiteY0" fmla="*/ 1048588 h 1049274"/>
                      <a:gd name="connsiteX1" fmla="*/ 16459 w 28803"/>
                      <a:gd name="connsiteY1" fmla="*/ 1049274 h 1049274"/>
                      <a:gd name="connsiteX2" fmla="*/ 15088 w 28803"/>
                      <a:gd name="connsiteY2" fmla="*/ 1049274 h 1049274"/>
                      <a:gd name="connsiteX3" fmla="*/ 1372 w 28803"/>
                      <a:gd name="connsiteY3" fmla="*/ 1034872 h 1049274"/>
                      <a:gd name="connsiteX4" fmla="*/ 0 w 28803"/>
                      <a:gd name="connsiteY4" fmla="*/ 14402 h 1049274"/>
                      <a:gd name="connsiteX5" fmla="*/ 14402 w 28803"/>
                      <a:gd name="connsiteY5" fmla="*/ 0 h 1049274"/>
                      <a:gd name="connsiteX6" fmla="*/ 28804 w 28803"/>
                      <a:gd name="connsiteY6" fmla="*/ 14402 h 1049274"/>
                      <a:gd name="connsiteX7" fmla="*/ 28804 w 28803"/>
                      <a:gd name="connsiteY7" fmla="*/ 89154 h 1049274"/>
                      <a:gd name="connsiteX8" fmla="*/ 10287 w 28803"/>
                      <a:gd name="connsiteY8" fmla="*/ 113843 h 1049274"/>
                      <a:gd name="connsiteX9" fmla="*/ 20574 w 28803"/>
                      <a:gd name="connsiteY9" fmla="*/ 1048588 h 1049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803" h="1049274">
                        <a:moveTo>
                          <a:pt x="20574" y="1048588"/>
                        </a:moveTo>
                        <a:cubicBezTo>
                          <a:pt x="19202" y="1049274"/>
                          <a:pt x="17831" y="1049274"/>
                          <a:pt x="16459" y="1049274"/>
                        </a:cubicBezTo>
                        <a:cubicBezTo>
                          <a:pt x="15773" y="1049274"/>
                          <a:pt x="15773" y="1049274"/>
                          <a:pt x="15088" y="1049274"/>
                        </a:cubicBezTo>
                        <a:cubicBezTo>
                          <a:pt x="7544" y="1048588"/>
                          <a:pt x="1372" y="1042416"/>
                          <a:pt x="1372" y="1034872"/>
                        </a:cubicBezTo>
                        <a:lnTo>
                          <a:pt x="0" y="14402"/>
                        </a:lnTo>
                        <a:cubicBezTo>
                          <a:pt x="0" y="6172"/>
                          <a:pt x="6858" y="0"/>
                          <a:pt x="14402" y="0"/>
                        </a:cubicBezTo>
                        <a:cubicBezTo>
                          <a:pt x="22631" y="0"/>
                          <a:pt x="28804" y="6858"/>
                          <a:pt x="28804" y="14402"/>
                        </a:cubicBezTo>
                        <a:lnTo>
                          <a:pt x="28804" y="89154"/>
                        </a:lnTo>
                        <a:cubicBezTo>
                          <a:pt x="19202" y="101498"/>
                          <a:pt x="10287" y="113843"/>
                          <a:pt x="10287" y="113843"/>
                        </a:cubicBezTo>
                        <a:lnTo>
                          <a:pt x="20574" y="1048588"/>
                        </a:lnTo>
                        <a:close/>
                      </a:path>
                    </a:pathLst>
                  </a:custGeom>
                  <a:solidFill>
                    <a:srgbClr val="94959C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grpSp>
            <p:nvGrpSpPr>
              <p:cNvPr id="1309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3874693" y="5120182"/>
                <a:ext cx="786612" cy="264719"/>
                <a:chOff x="3874693" y="5120182"/>
                <a:chExt cx="786612" cy="264719"/>
              </a:xfrm>
            </p:grpSpPr>
            <p:grpSp>
              <p:nvGrpSpPr>
                <p:cNvPr id="1310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3874693" y="5225796"/>
                  <a:ext cx="637794" cy="159105"/>
                  <a:chOff x="3874693" y="5225796"/>
                  <a:chExt cx="637794" cy="159105"/>
                </a:xfrm>
              </p:grpSpPr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29663667-3A3D-44F2-8F4C-352006121282}"/>
                      </a:ext>
                    </a:extLst>
                  </p:cNvPr>
                  <p:cNvSpPr/>
                  <p:nvPr/>
                </p:nvSpPr>
                <p:spPr>
                  <a:xfrm>
                    <a:off x="3874693" y="5225796"/>
                    <a:ext cx="637794" cy="159105"/>
                  </a:xfrm>
                  <a:custGeom>
                    <a:avLst/>
                    <a:gdLst>
                      <a:gd name="connsiteX0" fmla="*/ 637794 w 637794"/>
                      <a:gd name="connsiteY0" fmla="*/ 72695 h 159105"/>
                      <a:gd name="connsiteX1" fmla="*/ 637794 w 637794"/>
                      <a:gd name="connsiteY1" fmla="*/ 159106 h 159105"/>
                      <a:gd name="connsiteX2" fmla="*/ 473888 w 637794"/>
                      <a:gd name="connsiteY2" fmla="*/ 136474 h 159105"/>
                      <a:gd name="connsiteX3" fmla="*/ 65151 w 637794"/>
                      <a:gd name="connsiteY3" fmla="*/ 81610 h 159105"/>
                      <a:gd name="connsiteX4" fmla="*/ 0 w 637794"/>
                      <a:gd name="connsiteY4" fmla="*/ 73381 h 159105"/>
                      <a:gd name="connsiteX5" fmla="*/ 0 w 637794"/>
                      <a:gd name="connsiteY5" fmla="*/ 0 h 159105"/>
                      <a:gd name="connsiteX6" fmla="*/ 4801 w 637794"/>
                      <a:gd name="connsiteY6" fmla="*/ 686 h 159105"/>
                      <a:gd name="connsiteX7" fmla="*/ 528066 w 637794"/>
                      <a:gd name="connsiteY7" fmla="*/ 60350 h 159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37794" h="159105">
                        <a:moveTo>
                          <a:pt x="637794" y="72695"/>
                        </a:moveTo>
                        <a:lnTo>
                          <a:pt x="637794" y="159106"/>
                        </a:lnTo>
                        <a:lnTo>
                          <a:pt x="473888" y="136474"/>
                        </a:lnTo>
                        <a:lnTo>
                          <a:pt x="65151" y="81610"/>
                        </a:lnTo>
                        <a:lnTo>
                          <a:pt x="0" y="73381"/>
                        </a:lnTo>
                        <a:lnTo>
                          <a:pt x="0" y="0"/>
                        </a:lnTo>
                        <a:lnTo>
                          <a:pt x="4801" y="686"/>
                        </a:lnTo>
                        <a:lnTo>
                          <a:pt x="528066" y="60350"/>
                        </a:lnTo>
                        <a:close/>
                      </a:path>
                    </a:pathLst>
                  </a:custGeom>
                  <a:solidFill>
                    <a:srgbClr val="6C728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D24C8003-45B7-4523-9512-FED7DDCEA6E5}"/>
                      </a:ext>
                    </a:extLst>
                  </p:cNvPr>
                  <p:cNvSpPr/>
                  <p:nvPr/>
                </p:nvSpPr>
                <p:spPr>
                  <a:xfrm>
                    <a:off x="3878808" y="5226481"/>
                    <a:ext cx="523951" cy="135788"/>
                  </a:xfrm>
                  <a:custGeom>
                    <a:avLst/>
                    <a:gdLst>
                      <a:gd name="connsiteX0" fmla="*/ 523951 w 523951"/>
                      <a:gd name="connsiteY0" fmla="*/ 59665 h 135788"/>
                      <a:gd name="connsiteX1" fmla="*/ 469773 w 523951"/>
                      <a:gd name="connsiteY1" fmla="*/ 135789 h 135788"/>
                      <a:gd name="connsiteX2" fmla="*/ 61036 w 523951"/>
                      <a:gd name="connsiteY2" fmla="*/ 80925 h 135788"/>
                      <a:gd name="connsiteX3" fmla="*/ 0 w 523951"/>
                      <a:gd name="connsiteY3" fmla="*/ 4115 h 135788"/>
                      <a:gd name="connsiteX4" fmla="*/ 686 w 523951"/>
                      <a:gd name="connsiteY4" fmla="*/ 0 h 135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3951" h="135788">
                        <a:moveTo>
                          <a:pt x="523951" y="59665"/>
                        </a:moveTo>
                        <a:lnTo>
                          <a:pt x="469773" y="135789"/>
                        </a:lnTo>
                        <a:lnTo>
                          <a:pt x="61036" y="80925"/>
                        </a:lnTo>
                        <a:lnTo>
                          <a:pt x="0" y="4115"/>
                        </a:lnTo>
                        <a:lnTo>
                          <a:pt x="686" y="0"/>
                        </a:lnTo>
                        <a:close/>
                      </a:path>
                    </a:pathLst>
                  </a:custGeom>
                  <a:solidFill>
                    <a:srgbClr val="6C7280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1313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512487" y="5194249"/>
                  <a:ext cx="148818" cy="190652"/>
                  <a:chOff x="4512487" y="5194249"/>
                  <a:chExt cx="148818" cy="190652"/>
                </a:xfrm>
              </p:grpSpPr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79578AF3-1D83-442C-A99F-E673E76ED186}"/>
                      </a:ext>
                    </a:extLst>
                  </p:cNvPr>
                  <p:cNvSpPr/>
                  <p:nvPr/>
                </p:nvSpPr>
                <p:spPr>
                  <a:xfrm>
                    <a:off x="4512487" y="5194249"/>
                    <a:ext cx="148818" cy="190652"/>
                  </a:xfrm>
                  <a:custGeom>
                    <a:avLst/>
                    <a:gdLst>
                      <a:gd name="connsiteX0" fmla="*/ 148818 w 148818"/>
                      <a:gd name="connsiteY0" fmla="*/ 76124 h 190652"/>
                      <a:gd name="connsiteX1" fmla="*/ 115214 w 148818"/>
                      <a:gd name="connsiteY1" fmla="*/ 101498 h 190652"/>
                      <a:gd name="connsiteX2" fmla="*/ 0 w 148818"/>
                      <a:gd name="connsiteY2" fmla="*/ 190652 h 190652"/>
                      <a:gd name="connsiteX3" fmla="*/ 0 w 148818"/>
                      <a:gd name="connsiteY3" fmla="*/ 104241 h 190652"/>
                      <a:gd name="connsiteX4" fmla="*/ 79553 w 148818"/>
                      <a:gd name="connsiteY4" fmla="*/ 46634 h 190652"/>
                      <a:gd name="connsiteX5" fmla="*/ 143332 w 148818"/>
                      <a:gd name="connsiteY5" fmla="*/ 0 h 190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818" h="190652">
                        <a:moveTo>
                          <a:pt x="148818" y="76124"/>
                        </a:moveTo>
                        <a:lnTo>
                          <a:pt x="115214" y="101498"/>
                        </a:lnTo>
                        <a:lnTo>
                          <a:pt x="0" y="190652"/>
                        </a:lnTo>
                        <a:lnTo>
                          <a:pt x="0" y="104241"/>
                        </a:lnTo>
                        <a:lnTo>
                          <a:pt x="79553" y="46634"/>
                        </a:lnTo>
                        <a:lnTo>
                          <a:pt x="143332" y="0"/>
                        </a:lnTo>
                        <a:close/>
                      </a:path>
                    </a:pathLst>
                  </a:custGeom>
                  <a:solidFill>
                    <a:srgbClr val="94959C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1A0AE6EF-9497-40FC-ABC7-BFBAD4E5DC11}"/>
                      </a:ext>
                    </a:extLst>
                  </p:cNvPr>
                  <p:cNvSpPr/>
                  <p:nvPr/>
                </p:nvSpPr>
                <p:spPr>
                  <a:xfrm>
                    <a:off x="4592040" y="5194249"/>
                    <a:ext cx="69265" cy="102183"/>
                  </a:xfrm>
                  <a:custGeom>
                    <a:avLst/>
                    <a:gdLst>
                      <a:gd name="connsiteX0" fmla="*/ 69266 w 69265"/>
                      <a:gd name="connsiteY0" fmla="*/ 76124 h 102183"/>
                      <a:gd name="connsiteX1" fmla="*/ 35661 w 69265"/>
                      <a:gd name="connsiteY1" fmla="*/ 102184 h 102183"/>
                      <a:gd name="connsiteX2" fmla="*/ 0 w 69265"/>
                      <a:gd name="connsiteY2" fmla="*/ 46634 h 102183"/>
                      <a:gd name="connsiteX3" fmla="*/ 63779 w 69265"/>
                      <a:gd name="connsiteY3" fmla="*/ 0 h 102183"/>
                      <a:gd name="connsiteX4" fmla="*/ 69266 w 69265"/>
                      <a:gd name="connsiteY4" fmla="*/ 76124 h 102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65" h="102183">
                        <a:moveTo>
                          <a:pt x="69266" y="76124"/>
                        </a:moveTo>
                        <a:lnTo>
                          <a:pt x="35661" y="102184"/>
                        </a:lnTo>
                        <a:cubicBezTo>
                          <a:pt x="24689" y="85725"/>
                          <a:pt x="9601" y="62408"/>
                          <a:pt x="0" y="46634"/>
                        </a:cubicBezTo>
                        <a:lnTo>
                          <a:pt x="63779" y="0"/>
                        </a:lnTo>
                        <a:lnTo>
                          <a:pt x="69266" y="76124"/>
                        </a:lnTo>
                        <a:close/>
                      </a:path>
                    </a:pathLst>
                  </a:custGeom>
                  <a:solidFill>
                    <a:srgbClr val="94959C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1316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3874693" y="5120182"/>
                  <a:ext cx="781126" cy="178308"/>
                  <a:chOff x="3874693" y="5120182"/>
                  <a:chExt cx="781126" cy="178308"/>
                </a:xfrm>
                <a:solidFill>
                  <a:srgbClr val="D6D6D6"/>
                </a:solidFill>
              </p:grpSpPr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C593873E-408B-4992-916A-DA448A6726EE}"/>
                      </a:ext>
                    </a:extLst>
                  </p:cNvPr>
                  <p:cNvSpPr/>
                  <p:nvPr/>
                </p:nvSpPr>
                <p:spPr>
                  <a:xfrm>
                    <a:off x="3874693" y="5120182"/>
                    <a:ext cx="781126" cy="178308"/>
                  </a:xfrm>
                  <a:custGeom>
                    <a:avLst/>
                    <a:gdLst>
                      <a:gd name="connsiteX0" fmla="*/ 781126 w 781126"/>
                      <a:gd name="connsiteY0" fmla="*/ 74067 h 178308"/>
                      <a:gd name="connsiteX1" fmla="*/ 637794 w 781126"/>
                      <a:gd name="connsiteY1" fmla="*/ 178308 h 178308"/>
                      <a:gd name="connsiteX2" fmla="*/ 528066 w 781126"/>
                      <a:gd name="connsiteY2" fmla="*/ 165964 h 178308"/>
                      <a:gd name="connsiteX3" fmla="*/ 528066 w 781126"/>
                      <a:gd name="connsiteY3" fmla="*/ 165964 h 178308"/>
                      <a:gd name="connsiteX4" fmla="*/ 0 w 781126"/>
                      <a:gd name="connsiteY4" fmla="*/ 105613 h 178308"/>
                      <a:gd name="connsiteX5" fmla="*/ 159791 w 781126"/>
                      <a:gd name="connsiteY5" fmla="*/ 0 h 178308"/>
                      <a:gd name="connsiteX6" fmla="*/ 551383 w 781126"/>
                      <a:gd name="connsiteY6" fmla="*/ 46635 h 178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1126" h="178308">
                        <a:moveTo>
                          <a:pt x="781126" y="74067"/>
                        </a:moveTo>
                        <a:lnTo>
                          <a:pt x="637794" y="178308"/>
                        </a:lnTo>
                        <a:lnTo>
                          <a:pt x="528066" y="165964"/>
                        </a:lnTo>
                        <a:lnTo>
                          <a:pt x="528066" y="165964"/>
                        </a:lnTo>
                        <a:lnTo>
                          <a:pt x="0" y="105613"/>
                        </a:lnTo>
                        <a:lnTo>
                          <a:pt x="159791" y="0"/>
                        </a:lnTo>
                        <a:lnTo>
                          <a:pt x="551383" y="46635"/>
                        </a:lnTo>
                        <a:close/>
                      </a:path>
                    </a:pathLst>
                  </a:custGeom>
                  <a:solidFill>
                    <a:srgbClr val="D6D6D6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EBA6AB6F-6CF8-431E-B31A-3B1AE7641B20}"/>
                      </a:ext>
                    </a:extLst>
                  </p:cNvPr>
                  <p:cNvSpPr/>
                  <p:nvPr/>
                </p:nvSpPr>
                <p:spPr>
                  <a:xfrm>
                    <a:off x="3874693" y="5120182"/>
                    <a:ext cx="551383" cy="165963"/>
                  </a:xfrm>
                  <a:custGeom>
                    <a:avLst/>
                    <a:gdLst>
                      <a:gd name="connsiteX0" fmla="*/ 551383 w 551383"/>
                      <a:gd name="connsiteY0" fmla="*/ 46635 h 165963"/>
                      <a:gd name="connsiteX1" fmla="*/ 528066 w 551383"/>
                      <a:gd name="connsiteY1" fmla="*/ 165964 h 165963"/>
                      <a:gd name="connsiteX2" fmla="*/ 528066 w 551383"/>
                      <a:gd name="connsiteY2" fmla="*/ 165964 h 165963"/>
                      <a:gd name="connsiteX3" fmla="*/ 0 w 551383"/>
                      <a:gd name="connsiteY3" fmla="*/ 105613 h 165963"/>
                      <a:gd name="connsiteX4" fmla="*/ 159791 w 551383"/>
                      <a:gd name="connsiteY4" fmla="*/ 0 h 165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383" h="165963">
                        <a:moveTo>
                          <a:pt x="551383" y="46635"/>
                        </a:moveTo>
                        <a:lnTo>
                          <a:pt x="528066" y="165964"/>
                        </a:lnTo>
                        <a:lnTo>
                          <a:pt x="528066" y="165964"/>
                        </a:lnTo>
                        <a:lnTo>
                          <a:pt x="0" y="105613"/>
                        </a:lnTo>
                        <a:lnTo>
                          <a:pt x="159791" y="0"/>
                        </a:lnTo>
                        <a:close/>
                      </a:path>
                    </a:pathLst>
                  </a:custGeom>
                  <a:solidFill>
                    <a:srgbClr val="D6D6D6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</p:grpSp>
        <p:grpSp>
          <p:nvGrpSpPr>
            <p:cNvPr id="1319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3487900" y="5068062"/>
              <a:ext cx="894971" cy="1288618"/>
              <a:chOff x="3487900" y="5068062"/>
              <a:chExt cx="894971" cy="1288618"/>
            </a:xfrm>
          </p:grpSpPr>
          <p:sp>
            <p:nvSpPr>
              <p:cNvPr id="1320" name="Freeform: Shape 1319">
                <a:extLst>
                  <a:ext uri="{FF2B5EF4-FFF2-40B4-BE49-F238E27FC236}">
                    <a16:creationId xmlns:a16="http://schemas.microsoft.com/office/drawing/2014/main" id="{105FAEFC-97C2-4F69-9311-6649B8B5B7A7}"/>
                  </a:ext>
                </a:extLst>
              </p:cNvPr>
              <p:cNvSpPr/>
              <p:nvPr/>
            </p:nvSpPr>
            <p:spPr>
              <a:xfrm>
                <a:off x="3487900" y="5068062"/>
                <a:ext cx="768098" cy="1247470"/>
              </a:xfrm>
              <a:custGeom>
                <a:avLst/>
                <a:gdLst>
                  <a:gd name="connsiteX0" fmla="*/ 768098 w 768098"/>
                  <a:gd name="connsiteY0" fmla="*/ 1233068 h 1247470"/>
                  <a:gd name="connsiteX1" fmla="*/ 758497 w 768098"/>
                  <a:gd name="connsiteY1" fmla="*/ 1235126 h 1247470"/>
                  <a:gd name="connsiteX2" fmla="*/ 743410 w 768098"/>
                  <a:gd name="connsiteY2" fmla="*/ 1237869 h 1247470"/>
                  <a:gd name="connsiteX3" fmla="*/ 405310 w 768098"/>
                  <a:gd name="connsiteY3" fmla="*/ 775640 h 1247470"/>
                  <a:gd name="connsiteX4" fmla="*/ 377192 w 768098"/>
                  <a:gd name="connsiteY4" fmla="*/ 517093 h 1247470"/>
                  <a:gd name="connsiteX5" fmla="*/ 257177 w 768098"/>
                  <a:gd name="connsiteY5" fmla="*/ 115214 h 1247470"/>
                  <a:gd name="connsiteX6" fmla="*/ 213286 w 768098"/>
                  <a:gd name="connsiteY6" fmla="*/ 347015 h 1247470"/>
                  <a:gd name="connsiteX7" fmla="*/ 194084 w 768098"/>
                  <a:gd name="connsiteY7" fmla="*/ 478003 h 1247470"/>
                  <a:gd name="connsiteX8" fmla="*/ 194084 w 768098"/>
                  <a:gd name="connsiteY8" fmla="*/ 478003 h 1247470"/>
                  <a:gd name="connsiteX9" fmla="*/ 194084 w 768098"/>
                  <a:gd name="connsiteY9" fmla="*/ 478688 h 1247470"/>
                  <a:gd name="connsiteX10" fmla="*/ 187226 w 768098"/>
                  <a:gd name="connsiteY10" fmla="*/ 534924 h 1247470"/>
                  <a:gd name="connsiteX11" fmla="*/ 160480 w 768098"/>
                  <a:gd name="connsiteY11" fmla="*/ 827075 h 1247470"/>
                  <a:gd name="connsiteX12" fmla="*/ 160480 w 768098"/>
                  <a:gd name="connsiteY12" fmla="*/ 1247470 h 1247470"/>
                  <a:gd name="connsiteX13" fmla="*/ 142649 w 768098"/>
                  <a:gd name="connsiteY13" fmla="*/ 1247470 h 1247470"/>
                  <a:gd name="connsiteX14" fmla="*/ 2 w 768098"/>
                  <a:gd name="connsiteY14" fmla="*/ 744093 h 1247470"/>
                  <a:gd name="connsiteX15" fmla="*/ 50066 w 768098"/>
                  <a:gd name="connsiteY15" fmla="*/ 480060 h 1247470"/>
                  <a:gd name="connsiteX16" fmla="*/ 2 w 768098"/>
                  <a:gd name="connsiteY16" fmla="*/ 38405 h 1247470"/>
                  <a:gd name="connsiteX17" fmla="*/ 211229 w 768098"/>
                  <a:gd name="connsiteY17" fmla="*/ 72009 h 1247470"/>
                  <a:gd name="connsiteX18" fmla="*/ 357304 w 768098"/>
                  <a:gd name="connsiteY18" fmla="*/ 42520 h 1247470"/>
                  <a:gd name="connsiteX19" fmla="*/ 467032 w 768098"/>
                  <a:gd name="connsiteY19" fmla="*/ 0 h 1247470"/>
                  <a:gd name="connsiteX20" fmla="*/ 467718 w 768098"/>
                  <a:gd name="connsiteY20" fmla="*/ 24003 h 1247470"/>
                  <a:gd name="connsiteX21" fmla="*/ 517096 w 768098"/>
                  <a:gd name="connsiteY21" fmla="*/ 446456 h 1247470"/>
                  <a:gd name="connsiteX22" fmla="*/ 523268 w 768098"/>
                  <a:gd name="connsiteY22" fmla="*/ 484861 h 1247470"/>
                  <a:gd name="connsiteX23" fmla="*/ 556186 w 768098"/>
                  <a:gd name="connsiteY23" fmla="*/ 650824 h 1247470"/>
                  <a:gd name="connsiteX24" fmla="*/ 768098 w 768098"/>
                  <a:gd name="connsiteY24" fmla="*/ 1233068 h 1247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68098" h="1247470">
                    <a:moveTo>
                      <a:pt x="768098" y="1233068"/>
                    </a:moveTo>
                    <a:lnTo>
                      <a:pt x="758497" y="1235126"/>
                    </a:lnTo>
                    <a:lnTo>
                      <a:pt x="743410" y="1237869"/>
                    </a:lnTo>
                    <a:cubicBezTo>
                      <a:pt x="743410" y="1237869"/>
                      <a:pt x="471147" y="921715"/>
                      <a:pt x="405310" y="775640"/>
                    </a:cubicBezTo>
                    <a:cubicBezTo>
                      <a:pt x="339473" y="629564"/>
                      <a:pt x="377192" y="517093"/>
                      <a:pt x="377192" y="517093"/>
                    </a:cubicBezTo>
                    <a:cubicBezTo>
                      <a:pt x="292153" y="362102"/>
                      <a:pt x="257177" y="115214"/>
                      <a:pt x="257177" y="115214"/>
                    </a:cubicBezTo>
                    <a:cubicBezTo>
                      <a:pt x="257177" y="115214"/>
                      <a:pt x="227688" y="272948"/>
                      <a:pt x="213286" y="347015"/>
                    </a:cubicBezTo>
                    <a:cubicBezTo>
                      <a:pt x="207800" y="373075"/>
                      <a:pt x="200942" y="420395"/>
                      <a:pt x="194084" y="478003"/>
                    </a:cubicBezTo>
                    <a:cubicBezTo>
                      <a:pt x="194084" y="478003"/>
                      <a:pt x="194084" y="478003"/>
                      <a:pt x="194084" y="478003"/>
                    </a:cubicBezTo>
                    <a:cubicBezTo>
                      <a:pt x="194084" y="478003"/>
                      <a:pt x="194084" y="478688"/>
                      <a:pt x="194084" y="478688"/>
                    </a:cubicBezTo>
                    <a:cubicBezTo>
                      <a:pt x="192026" y="496519"/>
                      <a:pt x="189283" y="515722"/>
                      <a:pt x="187226" y="534924"/>
                    </a:cubicBezTo>
                    <a:cubicBezTo>
                      <a:pt x="176253" y="628193"/>
                      <a:pt x="165966" y="737235"/>
                      <a:pt x="160480" y="827075"/>
                    </a:cubicBezTo>
                    <a:cubicBezTo>
                      <a:pt x="150193" y="997153"/>
                      <a:pt x="160480" y="1247470"/>
                      <a:pt x="160480" y="1247470"/>
                    </a:cubicBezTo>
                    <a:lnTo>
                      <a:pt x="142649" y="1247470"/>
                    </a:lnTo>
                    <a:cubicBezTo>
                      <a:pt x="142649" y="1247470"/>
                      <a:pt x="-683" y="895655"/>
                      <a:pt x="2" y="744093"/>
                    </a:cubicBezTo>
                    <a:cubicBezTo>
                      <a:pt x="688" y="592531"/>
                      <a:pt x="50066" y="480060"/>
                      <a:pt x="50066" y="480060"/>
                    </a:cubicBezTo>
                    <a:cubicBezTo>
                      <a:pt x="-5484" y="292837"/>
                      <a:pt x="3431" y="70637"/>
                      <a:pt x="2" y="38405"/>
                    </a:cubicBezTo>
                    <a:cubicBezTo>
                      <a:pt x="52123" y="56236"/>
                      <a:pt x="131676" y="76810"/>
                      <a:pt x="211229" y="72009"/>
                    </a:cubicBezTo>
                    <a:cubicBezTo>
                      <a:pt x="260606" y="69266"/>
                      <a:pt x="312041" y="56921"/>
                      <a:pt x="357304" y="42520"/>
                    </a:cubicBezTo>
                    <a:cubicBezTo>
                      <a:pt x="402567" y="28118"/>
                      <a:pt x="441658" y="11659"/>
                      <a:pt x="467032" y="0"/>
                    </a:cubicBezTo>
                    <a:cubicBezTo>
                      <a:pt x="467032" y="6172"/>
                      <a:pt x="467032" y="14402"/>
                      <a:pt x="467718" y="24003"/>
                    </a:cubicBezTo>
                    <a:cubicBezTo>
                      <a:pt x="471147" y="104242"/>
                      <a:pt x="492407" y="288722"/>
                      <a:pt x="517096" y="446456"/>
                    </a:cubicBezTo>
                    <a:cubicBezTo>
                      <a:pt x="519153" y="459486"/>
                      <a:pt x="521210" y="471830"/>
                      <a:pt x="523268" y="484861"/>
                    </a:cubicBezTo>
                    <a:cubicBezTo>
                      <a:pt x="534241" y="550012"/>
                      <a:pt x="545213" y="608990"/>
                      <a:pt x="556186" y="650824"/>
                    </a:cubicBezTo>
                    <a:cubicBezTo>
                      <a:pt x="597334" y="810616"/>
                      <a:pt x="768098" y="1233068"/>
                      <a:pt x="768098" y="1233068"/>
                    </a:cubicBezTo>
                    <a:close/>
                  </a:path>
                </a:pathLst>
              </a:custGeom>
              <a:solidFill>
                <a:srgbClr val="D1FF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1" name="Freeform: Shape 1320">
                <a:extLst>
                  <a:ext uri="{FF2B5EF4-FFF2-40B4-BE49-F238E27FC236}">
                    <a16:creationId xmlns:a16="http://schemas.microsoft.com/office/drawing/2014/main" id="{858FE9B1-2408-413F-8B95-C6210EA18A48}"/>
                  </a:ext>
                </a:extLst>
              </p:cNvPr>
              <p:cNvSpPr/>
              <p:nvPr/>
            </p:nvSpPr>
            <p:spPr>
              <a:xfrm>
                <a:off x="3631234" y="6292552"/>
                <a:ext cx="140589" cy="64128"/>
              </a:xfrm>
              <a:custGeom>
                <a:avLst/>
                <a:gdLst>
                  <a:gd name="connsiteX0" fmla="*/ 0 w 140589"/>
                  <a:gd name="connsiteY0" fmla="*/ 23666 h 64128"/>
                  <a:gd name="connsiteX1" fmla="*/ 76124 w 140589"/>
                  <a:gd name="connsiteY1" fmla="*/ 1034 h 64128"/>
                  <a:gd name="connsiteX2" fmla="*/ 140589 w 140589"/>
                  <a:gd name="connsiteY2" fmla="*/ 64128 h 64128"/>
                  <a:gd name="connsiteX3" fmla="*/ 0 w 140589"/>
                  <a:gd name="connsiteY3" fmla="*/ 23666 h 64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589" h="64128">
                    <a:moveTo>
                      <a:pt x="0" y="23666"/>
                    </a:moveTo>
                    <a:cubicBezTo>
                      <a:pt x="0" y="23666"/>
                      <a:pt x="34976" y="-5824"/>
                      <a:pt x="76124" y="1034"/>
                    </a:cubicBezTo>
                    <a:cubicBezTo>
                      <a:pt x="117272" y="7892"/>
                      <a:pt x="140589" y="64128"/>
                      <a:pt x="140589" y="64128"/>
                    </a:cubicBezTo>
                    <a:cubicBezTo>
                      <a:pt x="140589" y="64128"/>
                      <a:pt x="58979" y="49040"/>
                      <a:pt x="0" y="23666"/>
                    </a:cubicBezTo>
                    <a:close/>
                  </a:path>
                </a:pathLst>
              </a:custGeom>
              <a:solidFill>
                <a:srgbClr val="225668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2" name="Freeform: Shape 1321">
                <a:extLst>
                  <a:ext uri="{FF2B5EF4-FFF2-40B4-BE49-F238E27FC236}">
                    <a16:creationId xmlns:a16="http://schemas.microsoft.com/office/drawing/2014/main" id="{82DB7DFE-2525-4CA7-9E73-D4098B020A39}"/>
                  </a:ext>
                </a:extLst>
              </p:cNvPr>
              <p:cNvSpPr/>
              <p:nvPr/>
            </p:nvSpPr>
            <p:spPr>
              <a:xfrm>
                <a:off x="4231309" y="6277766"/>
                <a:ext cx="151561" cy="47366"/>
              </a:xfrm>
              <a:custGeom>
                <a:avLst/>
                <a:gdLst>
                  <a:gd name="connsiteX0" fmla="*/ 0 w 151561"/>
                  <a:gd name="connsiteY0" fmla="*/ 28164 h 47366"/>
                  <a:gd name="connsiteX1" fmla="*/ 59665 w 151561"/>
                  <a:gd name="connsiteY1" fmla="*/ 46 h 47366"/>
                  <a:gd name="connsiteX2" fmla="*/ 151562 w 151561"/>
                  <a:gd name="connsiteY2" fmla="*/ 47366 h 47366"/>
                  <a:gd name="connsiteX3" fmla="*/ 0 w 151561"/>
                  <a:gd name="connsiteY3" fmla="*/ 28164 h 47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561" h="47366">
                    <a:moveTo>
                      <a:pt x="0" y="28164"/>
                    </a:moveTo>
                    <a:cubicBezTo>
                      <a:pt x="0" y="28164"/>
                      <a:pt x="4115" y="-1325"/>
                      <a:pt x="59665" y="46"/>
                    </a:cubicBezTo>
                    <a:cubicBezTo>
                      <a:pt x="115214" y="1418"/>
                      <a:pt x="151562" y="47366"/>
                      <a:pt x="151562" y="47366"/>
                    </a:cubicBezTo>
                    <a:cubicBezTo>
                      <a:pt x="151562" y="47366"/>
                      <a:pt x="58293" y="43937"/>
                      <a:pt x="0" y="28164"/>
                    </a:cubicBezTo>
                    <a:close/>
                  </a:path>
                </a:pathLst>
              </a:custGeom>
              <a:solidFill>
                <a:srgbClr val="225668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3" name="Freeform: Shape 1322">
                <a:extLst>
                  <a:ext uri="{FF2B5EF4-FFF2-40B4-BE49-F238E27FC236}">
                    <a16:creationId xmlns:a16="http://schemas.microsoft.com/office/drawing/2014/main" id="{49C25BAC-A39D-4405-A4EE-1664B37C36E2}"/>
                  </a:ext>
                </a:extLst>
              </p:cNvPr>
              <p:cNvSpPr/>
              <p:nvPr/>
            </p:nvSpPr>
            <p:spPr>
              <a:xfrm>
                <a:off x="3488585" y="5069433"/>
                <a:ext cx="467718" cy="1247469"/>
              </a:xfrm>
              <a:custGeom>
                <a:avLst/>
                <a:gdLst>
                  <a:gd name="connsiteX0" fmla="*/ 82984 w 467718"/>
                  <a:gd name="connsiteY0" fmla="*/ 925830 h 1247469"/>
                  <a:gd name="connsiteX1" fmla="*/ 155679 w 467718"/>
                  <a:gd name="connsiteY1" fmla="*/ 1247470 h 1247469"/>
                  <a:gd name="connsiteX2" fmla="*/ 142649 w 467718"/>
                  <a:gd name="connsiteY2" fmla="*/ 1247470 h 1247469"/>
                  <a:gd name="connsiteX3" fmla="*/ 2 w 467718"/>
                  <a:gd name="connsiteY3" fmla="*/ 744093 h 1247469"/>
                  <a:gd name="connsiteX4" fmla="*/ 50066 w 467718"/>
                  <a:gd name="connsiteY4" fmla="*/ 480060 h 1247469"/>
                  <a:gd name="connsiteX5" fmla="*/ 2 w 467718"/>
                  <a:gd name="connsiteY5" fmla="*/ 38405 h 1247469"/>
                  <a:gd name="connsiteX6" fmla="*/ 211229 w 467718"/>
                  <a:gd name="connsiteY6" fmla="*/ 72009 h 1247469"/>
                  <a:gd name="connsiteX7" fmla="*/ 357304 w 467718"/>
                  <a:gd name="connsiteY7" fmla="*/ 42520 h 1247469"/>
                  <a:gd name="connsiteX8" fmla="*/ 467032 w 467718"/>
                  <a:gd name="connsiteY8" fmla="*/ 0 h 1247469"/>
                  <a:gd name="connsiteX9" fmla="*/ 467718 w 467718"/>
                  <a:gd name="connsiteY9" fmla="*/ 24003 h 1247469"/>
                  <a:gd name="connsiteX10" fmla="*/ 68582 w 467718"/>
                  <a:gd name="connsiteY10" fmla="*/ 103556 h 1247469"/>
                  <a:gd name="connsiteX11" fmla="*/ 89842 w 467718"/>
                  <a:gd name="connsiteY11" fmla="*/ 511607 h 1247469"/>
                  <a:gd name="connsiteX12" fmla="*/ 82984 w 467718"/>
                  <a:gd name="connsiteY12" fmla="*/ 925830 h 124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7718" h="1247469">
                    <a:moveTo>
                      <a:pt x="82984" y="925830"/>
                    </a:moveTo>
                    <a:cubicBezTo>
                      <a:pt x="122075" y="1103452"/>
                      <a:pt x="145392" y="1204951"/>
                      <a:pt x="155679" y="1247470"/>
                    </a:cubicBezTo>
                    <a:lnTo>
                      <a:pt x="142649" y="1247470"/>
                    </a:lnTo>
                    <a:cubicBezTo>
                      <a:pt x="142649" y="1247470"/>
                      <a:pt x="-683" y="895655"/>
                      <a:pt x="2" y="744093"/>
                    </a:cubicBezTo>
                    <a:cubicBezTo>
                      <a:pt x="688" y="592531"/>
                      <a:pt x="50066" y="480060"/>
                      <a:pt x="50066" y="480060"/>
                    </a:cubicBezTo>
                    <a:cubicBezTo>
                      <a:pt x="-5484" y="292837"/>
                      <a:pt x="3431" y="70637"/>
                      <a:pt x="2" y="38405"/>
                    </a:cubicBezTo>
                    <a:cubicBezTo>
                      <a:pt x="52123" y="56236"/>
                      <a:pt x="131676" y="76810"/>
                      <a:pt x="211229" y="72009"/>
                    </a:cubicBezTo>
                    <a:cubicBezTo>
                      <a:pt x="260606" y="69266"/>
                      <a:pt x="312041" y="56921"/>
                      <a:pt x="357304" y="42520"/>
                    </a:cubicBezTo>
                    <a:cubicBezTo>
                      <a:pt x="402567" y="28118"/>
                      <a:pt x="441658" y="11659"/>
                      <a:pt x="467032" y="0"/>
                    </a:cubicBezTo>
                    <a:cubicBezTo>
                      <a:pt x="467032" y="6172"/>
                      <a:pt x="467032" y="14402"/>
                      <a:pt x="467718" y="24003"/>
                    </a:cubicBezTo>
                    <a:cubicBezTo>
                      <a:pt x="338102" y="81610"/>
                      <a:pt x="233174" y="122758"/>
                      <a:pt x="68582" y="103556"/>
                    </a:cubicBezTo>
                    <a:cubicBezTo>
                      <a:pt x="68582" y="103556"/>
                      <a:pt x="54866" y="414909"/>
                      <a:pt x="89842" y="511607"/>
                    </a:cubicBezTo>
                    <a:cubicBezTo>
                      <a:pt x="89842" y="510235"/>
                      <a:pt x="28806" y="678942"/>
                      <a:pt x="82984" y="925830"/>
                    </a:cubicBezTo>
                    <a:close/>
                  </a:path>
                </a:pathLst>
              </a:custGeom>
              <a:solidFill>
                <a:srgbClr val="D1FF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4" name="Freeform: Shape 1323">
                <a:extLst>
                  <a:ext uri="{FF2B5EF4-FFF2-40B4-BE49-F238E27FC236}">
                    <a16:creationId xmlns:a16="http://schemas.microsoft.com/office/drawing/2014/main" id="{9C836E7A-9E12-4115-9345-D656F55A797B}"/>
                  </a:ext>
                </a:extLst>
              </p:cNvPr>
              <p:cNvSpPr/>
              <p:nvPr/>
            </p:nvSpPr>
            <p:spPr>
              <a:xfrm>
                <a:off x="3745077" y="5182590"/>
                <a:ext cx="501319" cy="1122654"/>
              </a:xfrm>
              <a:custGeom>
                <a:avLst/>
                <a:gdLst>
                  <a:gd name="connsiteX0" fmla="*/ 501320 w 501319"/>
                  <a:gd name="connsiteY0" fmla="*/ 1119911 h 1122654"/>
                  <a:gd name="connsiteX1" fmla="*/ 486232 w 501319"/>
                  <a:gd name="connsiteY1" fmla="*/ 1122655 h 1122654"/>
                  <a:gd name="connsiteX2" fmla="*/ 148133 w 501319"/>
                  <a:gd name="connsiteY2" fmla="*/ 660425 h 1122654"/>
                  <a:gd name="connsiteX3" fmla="*/ 120015 w 501319"/>
                  <a:gd name="connsiteY3" fmla="*/ 401879 h 1122654"/>
                  <a:gd name="connsiteX4" fmla="*/ 0 w 501319"/>
                  <a:gd name="connsiteY4" fmla="*/ 0 h 1122654"/>
                  <a:gd name="connsiteX5" fmla="*/ 148133 w 501319"/>
                  <a:gd name="connsiteY5" fmla="*/ 384048 h 1122654"/>
                  <a:gd name="connsiteX6" fmla="*/ 200939 w 501319"/>
                  <a:gd name="connsiteY6" fmla="*/ 651510 h 1122654"/>
                  <a:gd name="connsiteX7" fmla="*/ 501320 w 501319"/>
                  <a:gd name="connsiteY7" fmla="*/ 1119911 h 1122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319" h="1122654">
                    <a:moveTo>
                      <a:pt x="501320" y="1119911"/>
                    </a:moveTo>
                    <a:lnTo>
                      <a:pt x="486232" y="1122655"/>
                    </a:lnTo>
                    <a:cubicBezTo>
                      <a:pt x="486232" y="1122655"/>
                      <a:pt x="213970" y="806501"/>
                      <a:pt x="148133" y="660425"/>
                    </a:cubicBezTo>
                    <a:cubicBezTo>
                      <a:pt x="82296" y="514350"/>
                      <a:pt x="120015" y="401879"/>
                      <a:pt x="120015" y="401879"/>
                    </a:cubicBezTo>
                    <a:cubicBezTo>
                      <a:pt x="34976" y="246888"/>
                      <a:pt x="0" y="0"/>
                      <a:pt x="0" y="0"/>
                    </a:cubicBezTo>
                    <a:cubicBezTo>
                      <a:pt x="0" y="0"/>
                      <a:pt x="85725" y="290779"/>
                      <a:pt x="148133" y="384048"/>
                    </a:cubicBezTo>
                    <a:cubicBezTo>
                      <a:pt x="148133" y="384048"/>
                      <a:pt x="115214" y="475259"/>
                      <a:pt x="200939" y="651510"/>
                    </a:cubicBezTo>
                    <a:cubicBezTo>
                      <a:pt x="276377" y="807187"/>
                      <a:pt x="457429" y="1059561"/>
                      <a:pt x="501320" y="1119911"/>
                    </a:cubicBezTo>
                    <a:close/>
                  </a:path>
                </a:pathLst>
              </a:custGeom>
              <a:solidFill>
                <a:srgbClr val="D1FF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5" name="Freeform: Shape 1324">
                <a:extLst>
                  <a:ext uri="{FF2B5EF4-FFF2-40B4-BE49-F238E27FC236}">
                    <a16:creationId xmlns:a16="http://schemas.microsoft.com/office/drawing/2014/main" id="{4A0A0F03-19BF-479E-AA0F-CBDB1D68666A}"/>
                  </a:ext>
                </a:extLst>
              </p:cNvPr>
              <p:cNvSpPr/>
              <p:nvPr/>
            </p:nvSpPr>
            <p:spPr>
              <a:xfrm>
                <a:off x="3631920" y="5546064"/>
                <a:ext cx="50749" cy="65418"/>
              </a:xfrm>
              <a:custGeom>
                <a:avLst/>
                <a:gdLst>
                  <a:gd name="connsiteX0" fmla="*/ 50749 w 50749"/>
                  <a:gd name="connsiteY0" fmla="*/ 0 h 65418"/>
                  <a:gd name="connsiteX1" fmla="*/ 43891 w 50749"/>
                  <a:gd name="connsiteY1" fmla="*/ 57607 h 65418"/>
                  <a:gd name="connsiteX2" fmla="*/ 11659 w 50749"/>
                  <a:gd name="connsiteY2" fmla="*/ 65151 h 65418"/>
                  <a:gd name="connsiteX3" fmla="*/ 0 w 50749"/>
                  <a:gd name="connsiteY3" fmla="*/ 50063 h 65418"/>
                  <a:gd name="connsiteX4" fmla="*/ 39091 w 50749"/>
                  <a:gd name="connsiteY4" fmla="*/ 34290 h 65418"/>
                  <a:gd name="connsiteX5" fmla="*/ 50749 w 50749"/>
                  <a:gd name="connsiteY5" fmla="*/ 0 h 6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49" h="65418">
                    <a:moveTo>
                      <a:pt x="50749" y="0"/>
                    </a:moveTo>
                    <a:cubicBezTo>
                      <a:pt x="48692" y="18517"/>
                      <a:pt x="45949" y="37719"/>
                      <a:pt x="43891" y="57607"/>
                    </a:cubicBezTo>
                    <a:cubicBezTo>
                      <a:pt x="32233" y="62408"/>
                      <a:pt x="17831" y="66523"/>
                      <a:pt x="11659" y="65151"/>
                    </a:cubicBezTo>
                    <a:cubicBezTo>
                      <a:pt x="0" y="62408"/>
                      <a:pt x="0" y="50063"/>
                      <a:pt x="0" y="50063"/>
                    </a:cubicBezTo>
                    <a:cubicBezTo>
                      <a:pt x="0" y="50063"/>
                      <a:pt x="30175" y="42520"/>
                      <a:pt x="39091" y="34290"/>
                    </a:cubicBezTo>
                    <a:cubicBezTo>
                      <a:pt x="46634" y="26060"/>
                      <a:pt x="50063" y="2743"/>
                      <a:pt x="50749" y="0"/>
                    </a:cubicBezTo>
                    <a:close/>
                  </a:path>
                </a:pathLst>
              </a:custGeom>
              <a:solidFill>
                <a:srgbClr val="D1FF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6" name="Freeform: Shape 1325">
                <a:extLst>
                  <a:ext uri="{FF2B5EF4-FFF2-40B4-BE49-F238E27FC236}">
                    <a16:creationId xmlns:a16="http://schemas.microsoft.com/office/drawing/2014/main" id="{AED9F55E-02A1-40A7-A863-259CA049B7F3}"/>
                  </a:ext>
                </a:extLst>
              </p:cNvPr>
              <p:cNvSpPr/>
              <p:nvPr/>
            </p:nvSpPr>
            <p:spPr>
              <a:xfrm>
                <a:off x="3970020" y="5514517"/>
                <a:ext cx="41148" cy="54635"/>
              </a:xfrm>
              <a:custGeom>
                <a:avLst/>
                <a:gdLst>
                  <a:gd name="connsiteX0" fmla="*/ 41148 w 41148"/>
                  <a:gd name="connsiteY0" fmla="*/ 38405 h 54635"/>
                  <a:gd name="connsiteX1" fmla="*/ 30861 w 41148"/>
                  <a:gd name="connsiteY1" fmla="*/ 50064 h 54635"/>
                  <a:gd name="connsiteX2" fmla="*/ 0 w 41148"/>
                  <a:gd name="connsiteY2" fmla="*/ 50064 h 54635"/>
                  <a:gd name="connsiteX3" fmla="*/ 34976 w 41148"/>
                  <a:gd name="connsiteY3" fmla="*/ 0 h 54635"/>
                  <a:gd name="connsiteX4" fmla="*/ 41148 w 41148"/>
                  <a:gd name="connsiteY4" fmla="*/ 38405 h 5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48" h="54635">
                    <a:moveTo>
                      <a:pt x="41148" y="38405"/>
                    </a:moveTo>
                    <a:cubicBezTo>
                      <a:pt x="38405" y="41834"/>
                      <a:pt x="34976" y="45949"/>
                      <a:pt x="30861" y="50064"/>
                    </a:cubicBezTo>
                    <a:cubicBezTo>
                      <a:pt x="20574" y="60351"/>
                      <a:pt x="0" y="50064"/>
                      <a:pt x="0" y="50064"/>
                    </a:cubicBezTo>
                    <a:cubicBezTo>
                      <a:pt x="21260" y="41148"/>
                      <a:pt x="36347" y="6858"/>
                      <a:pt x="34976" y="0"/>
                    </a:cubicBezTo>
                    <a:cubicBezTo>
                      <a:pt x="37033" y="13716"/>
                      <a:pt x="39091" y="26061"/>
                      <a:pt x="41148" y="38405"/>
                    </a:cubicBezTo>
                    <a:close/>
                  </a:path>
                </a:pathLst>
              </a:custGeom>
              <a:solidFill>
                <a:srgbClr val="D1FF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327" name="Freeform: Shape 1326">
              <a:extLst>
                <a:ext uri="{FF2B5EF4-FFF2-40B4-BE49-F238E27FC236}">
                  <a16:creationId xmlns:a16="http://schemas.microsoft.com/office/drawing/2014/main" id="{C764969E-ED30-44E7-A2F6-8CDA5D75DFE9}"/>
                </a:ext>
              </a:extLst>
            </p:cNvPr>
            <p:cNvSpPr/>
            <p:nvPr/>
          </p:nvSpPr>
          <p:spPr>
            <a:xfrm>
              <a:off x="3477166" y="3761613"/>
              <a:ext cx="361179" cy="353219"/>
            </a:xfrm>
            <a:custGeom>
              <a:avLst/>
              <a:gdLst>
                <a:gd name="connsiteX0" fmla="*/ 329633 w 361179"/>
                <a:gd name="connsiteY0" fmla="*/ 112471 h 353219"/>
                <a:gd name="connsiteX1" fmla="*/ 356379 w 361179"/>
                <a:gd name="connsiteY1" fmla="*/ 48692 h 353219"/>
                <a:gd name="connsiteX2" fmla="*/ 361180 w 361179"/>
                <a:gd name="connsiteY2" fmla="*/ 36347 h 353219"/>
                <a:gd name="connsiteX3" fmla="*/ 302201 w 361179"/>
                <a:gd name="connsiteY3" fmla="*/ 37719 h 353219"/>
                <a:gd name="connsiteX4" fmla="*/ 327575 w 361179"/>
                <a:gd name="connsiteY4" fmla="*/ 15088 h 353219"/>
                <a:gd name="connsiteX5" fmla="*/ 327575 w 361179"/>
                <a:gd name="connsiteY5" fmla="*/ 0 h 353219"/>
                <a:gd name="connsiteX6" fmla="*/ 270654 w 361179"/>
                <a:gd name="connsiteY6" fmla="*/ 41148 h 353219"/>
                <a:gd name="connsiteX7" fmla="*/ 207560 w 361179"/>
                <a:gd name="connsiteY7" fmla="*/ 31547 h 353219"/>
                <a:gd name="connsiteX8" fmla="*/ 213047 w 361179"/>
                <a:gd name="connsiteY8" fmla="*/ 23317 h 353219"/>
                <a:gd name="connsiteX9" fmla="*/ 150639 w 361179"/>
                <a:gd name="connsiteY9" fmla="*/ 34976 h 353219"/>
                <a:gd name="connsiteX10" fmla="*/ 169841 w 361179"/>
                <a:gd name="connsiteY10" fmla="*/ 6172 h 353219"/>
                <a:gd name="connsiteX11" fmla="*/ 89603 w 361179"/>
                <a:gd name="connsiteY11" fmla="*/ 50749 h 353219"/>
                <a:gd name="connsiteX12" fmla="*/ 55999 w 361179"/>
                <a:gd name="connsiteY12" fmla="*/ 97384 h 353219"/>
                <a:gd name="connsiteX13" fmla="*/ 53255 w 361179"/>
                <a:gd name="connsiteY13" fmla="*/ 101498 h 353219"/>
                <a:gd name="connsiteX14" fmla="*/ 17594 w 361179"/>
                <a:gd name="connsiteY14" fmla="*/ 54864 h 353219"/>
                <a:gd name="connsiteX15" fmla="*/ 9364 w 361179"/>
                <a:gd name="connsiteY15" fmla="*/ 120701 h 353219"/>
                <a:gd name="connsiteX16" fmla="*/ 13479 w 361179"/>
                <a:gd name="connsiteY16" fmla="*/ 128245 h 353219"/>
                <a:gd name="connsiteX17" fmla="*/ 36796 w 361179"/>
                <a:gd name="connsiteY17" fmla="*/ 157048 h 353219"/>
                <a:gd name="connsiteX18" fmla="*/ 42968 w 361179"/>
                <a:gd name="connsiteY18" fmla="*/ 221513 h 353219"/>
                <a:gd name="connsiteX19" fmla="*/ 79316 w 361179"/>
                <a:gd name="connsiteY19" fmla="*/ 273634 h 353219"/>
                <a:gd name="connsiteX20" fmla="*/ 97832 w 361179"/>
                <a:gd name="connsiteY20" fmla="*/ 294894 h 353219"/>
                <a:gd name="connsiteX21" fmla="*/ 132808 w 361179"/>
                <a:gd name="connsiteY21" fmla="*/ 327812 h 353219"/>
                <a:gd name="connsiteX22" fmla="*/ 187672 w 361179"/>
                <a:gd name="connsiteY22" fmla="*/ 353187 h 353219"/>
                <a:gd name="connsiteX23" fmla="*/ 193844 w 361179"/>
                <a:gd name="connsiteY23" fmla="*/ 352501 h 353219"/>
                <a:gd name="connsiteX24" fmla="*/ 219219 w 361179"/>
                <a:gd name="connsiteY24" fmla="*/ 346329 h 353219"/>
                <a:gd name="connsiteX25" fmla="*/ 261053 w 361179"/>
                <a:gd name="connsiteY25" fmla="*/ 318897 h 353219"/>
                <a:gd name="connsiteX26" fmla="*/ 293285 w 361179"/>
                <a:gd name="connsiteY26" fmla="*/ 292837 h 353219"/>
                <a:gd name="connsiteX27" fmla="*/ 326204 w 361179"/>
                <a:gd name="connsiteY27" fmla="*/ 184480 h 353219"/>
                <a:gd name="connsiteX28" fmla="*/ 322775 w 361179"/>
                <a:gd name="connsiteY28" fmla="*/ 175565 h 353219"/>
                <a:gd name="connsiteX29" fmla="*/ 320032 w 361179"/>
                <a:gd name="connsiteY29" fmla="*/ 161163 h 353219"/>
                <a:gd name="connsiteX30" fmla="*/ 328947 w 361179"/>
                <a:gd name="connsiteY30" fmla="*/ 117272 h 353219"/>
                <a:gd name="connsiteX31" fmla="*/ 329633 w 361179"/>
                <a:gd name="connsiteY31" fmla="*/ 112471 h 35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61179" h="353219">
                  <a:moveTo>
                    <a:pt x="329633" y="112471"/>
                  </a:moveTo>
                  <a:cubicBezTo>
                    <a:pt x="339920" y="89154"/>
                    <a:pt x="350207" y="63779"/>
                    <a:pt x="356379" y="48692"/>
                  </a:cubicBezTo>
                  <a:cubicBezTo>
                    <a:pt x="359122" y="41834"/>
                    <a:pt x="361180" y="37033"/>
                    <a:pt x="361180" y="36347"/>
                  </a:cubicBezTo>
                  <a:cubicBezTo>
                    <a:pt x="330319" y="58979"/>
                    <a:pt x="302201" y="37719"/>
                    <a:pt x="302201" y="37719"/>
                  </a:cubicBezTo>
                  <a:cubicBezTo>
                    <a:pt x="302201" y="37719"/>
                    <a:pt x="311802" y="28804"/>
                    <a:pt x="327575" y="15088"/>
                  </a:cubicBezTo>
                  <a:cubicBezTo>
                    <a:pt x="343349" y="1372"/>
                    <a:pt x="327575" y="0"/>
                    <a:pt x="327575" y="0"/>
                  </a:cubicBezTo>
                  <a:cubicBezTo>
                    <a:pt x="327575" y="0"/>
                    <a:pt x="318660" y="23317"/>
                    <a:pt x="270654" y="41148"/>
                  </a:cubicBezTo>
                  <a:cubicBezTo>
                    <a:pt x="222648" y="58979"/>
                    <a:pt x="208246" y="39091"/>
                    <a:pt x="207560" y="31547"/>
                  </a:cubicBezTo>
                  <a:cubicBezTo>
                    <a:pt x="207560" y="29489"/>
                    <a:pt x="209618" y="26746"/>
                    <a:pt x="213047" y="23317"/>
                  </a:cubicBezTo>
                  <a:cubicBezTo>
                    <a:pt x="184243" y="39776"/>
                    <a:pt x="154068" y="39776"/>
                    <a:pt x="150639" y="34976"/>
                  </a:cubicBezTo>
                  <a:cubicBezTo>
                    <a:pt x="146524" y="29489"/>
                    <a:pt x="168470" y="7544"/>
                    <a:pt x="169841" y="6172"/>
                  </a:cubicBezTo>
                  <a:cubicBezTo>
                    <a:pt x="127322" y="32918"/>
                    <a:pt x="89603" y="50749"/>
                    <a:pt x="89603" y="50749"/>
                  </a:cubicBezTo>
                  <a:cubicBezTo>
                    <a:pt x="75201" y="61722"/>
                    <a:pt x="64228" y="78181"/>
                    <a:pt x="55999" y="97384"/>
                  </a:cubicBezTo>
                  <a:cubicBezTo>
                    <a:pt x="55999" y="98755"/>
                    <a:pt x="53255" y="101498"/>
                    <a:pt x="53255" y="101498"/>
                  </a:cubicBezTo>
                  <a:cubicBezTo>
                    <a:pt x="49141" y="91897"/>
                    <a:pt x="40225" y="45263"/>
                    <a:pt x="17594" y="54864"/>
                  </a:cubicBezTo>
                  <a:cubicBezTo>
                    <a:pt x="-2294" y="63094"/>
                    <a:pt x="-5723" y="91211"/>
                    <a:pt x="9364" y="120701"/>
                  </a:cubicBezTo>
                  <a:cubicBezTo>
                    <a:pt x="10736" y="123444"/>
                    <a:pt x="12107" y="126187"/>
                    <a:pt x="13479" y="128245"/>
                  </a:cubicBezTo>
                  <a:cubicBezTo>
                    <a:pt x="18965" y="137846"/>
                    <a:pt x="27195" y="147447"/>
                    <a:pt x="36796" y="157048"/>
                  </a:cubicBezTo>
                  <a:cubicBezTo>
                    <a:pt x="36796" y="157048"/>
                    <a:pt x="16222" y="176251"/>
                    <a:pt x="42968" y="221513"/>
                  </a:cubicBezTo>
                  <a:cubicBezTo>
                    <a:pt x="51198" y="235915"/>
                    <a:pt x="64228" y="254432"/>
                    <a:pt x="79316" y="273634"/>
                  </a:cubicBezTo>
                  <a:cubicBezTo>
                    <a:pt x="85488" y="280492"/>
                    <a:pt x="90974" y="288036"/>
                    <a:pt x="97832" y="294894"/>
                  </a:cubicBezTo>
                  <a:cubicBezTo>
                    <a:pt x="108805" y="307238"/>
                    <a:pt x="121150" y="318211"/>
                    <a:pt x="132808" y="327812"/>
                  </a:cubicBezTo>
                  <a:cubicBezTo>
                    <a:pt x="152011" y="343586"/>
                    <a:pt x="171213" y="353873"/>
                    <a:pt x="187672" y="353187"/>
                  </a:cubicBezTo>
                  <a:cubicBezTo>
                    <a:pt x="189730" y="353187"/>
                    <a:pt x="191787" y="353187"/>
                    <a:pt x="193844" y="352501"/>
                  </a:cubicBezTo>
                  <a:cubicBezTo>
                    <a:pt x="202760" y="351815"/>
                    <a:pt x="210989" y="349072"/>
                    <a:pt x="219219" y="346329"/>
                  </a:cubicBezTo>
                  <a:cubicBezTo>
                    <a:pt x="230192" y="341528"/>
                    <a:pt x="246651" y="329870"/>
                    <a:pt x="261053" y="318897"/>
                  </a:cubicBezTo>
                  <a:cubicBezTo>
                    <a:pt x="276826" y="306553"/>
                    <a:pt x="290542" y="294894"/>
                    <a:pt x="293285" y="292837"/>
                  </a:cubicBezTo>
                  <a:cubicBezTo>
                    <a:pt x="320717" y="273634"/>
                    <a:pt x="344720" y="223571"/>
                    <a:pt x="326204" y="184480"/>
                  </a:cubicBezTo>
                  <a:cubicBezTo>
                    <a:pt x="324832" y="181737"/>
                    <a:pt x="323461" y="178308"/>
                    <a:pt x="322775" y="175565"/>
                  </a:cubicBezTo>
                  <a:cubicBezTo>
                    <a:pt x="321403" y="170764"/>
                    <a:pt x="320717" y="165964"/>
                    <a:pt x="320032" y="161163"/>
                  </a:cubicBezTo>
                  <a:cubicBezTo>
                    <a:pt x="319346" y="146075"/>
                    <a:pt x="323461" y="130988"/>
                    <a:pt x="328947" y="117272"/>
                  </a:cubicBezTo>
                  <a:cubicBezTo>
                    <a:pt x="328261" y="115214"/>
                    <a:pt x="328947" y="113843"/>
                    <a:pt x="329633" y="112471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28" name="Freeform: Shape 1327">
              <a:extLst>
                <a:ext uri="{FF2B5EF4-FFF2-40B4-BE49-F238E27FC236}">
                  <a16:creationId xmlns:a16="http://schemas.microsoft.com/office/drawing/2014/main" id="{EF9FC664-9FDD-4815-88B5-9E47AB6EC0A3}"/>
                </a:ext>
              </a:extLst>
            </p:cNvPr>
            <p:cNvSpPr/>
            <p:nvPr/>
          </p:nvSpPr>
          <p:spPr>
            <a:xfrm>
              <a:off x="3561969" y="4088421"/>
              <a:ext cx="137633" cy="254064"/>
            </a:xfrm>
            <a:custGeom>
              <a:avLst/>
              <a:gdLst>
                <a:gd name="connsiteX0" fmla="*/ 129616 w 137633"/>
                <a:gd name="connsiteY0" fmla="*/ 254065 h 254064"/>
                <a:gd name="connsiteX1" fmla="*/ 136474 w 137633"/>
                <a:gd name="connsiteY1" fmla="*/ 115533 h 254064"/>
                <a:gd name="connsiteX2" fmla="*/ 128245 w 137633"/>
                <a:gd name="connsiteY2" fmla="*/ 42152 h 254064"/>
                <a:gd name="connsiteX3" fmla="*/ 126187 w 137633"/>
                <a:gd name="connsiteY3" fmla="*/ 39409 h 254064"/>
                <a:gd name="connsiteX4" fmla="*/ 107671 w 137633"/>
                <a:gd name="connsiteY4" fmla="*/ 25007 h 254064"/>
                <a:gd name="connsiteX5" fmla="*/ 101498 w 137633"/>
                <a:gd name="connsiteY5" fmla="*/ 25693 h 254064"/>
                <a:gd name="connsiteX6" fmla="*/ 46634 w 137633"/>
                <a:gd name="connsiteY6" fmla="*/ 319 h 254064"/>
                <a:gd name="connsiteX7" fmla="*/ 0 w 137633"/>
                <a:gd name="connsiteY7" fmla="*/ 14720 h 254064"/>
                <a:gd name="connsiteX8" fmla="*/ 17145 w 137633"/>
                <a:gd name="connsiteY8" fmla="*/ 62041 h 254064"/>
                <a:gd name="connsiteX9" fmla="*/ 129616 w 137633"/>
                <a:gd name="connsiteY9" fmla="*/ 254065 h 25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633" h="254064">
                  <a:moveTo>
                    <a:pt x="129616" y="254065"/>
                  </a:moveTo>
                  <a:cubicBezTo>
                    <a:pt x="129616" y="254065"/>
                    <a:pt x="141275" y="185485"/>
                    <a:pt x="136474" y="115533"/>
                  </a:cubicBezTo>
                  <a:cubicBezTo>
                    <a:pt x="133731" y="76442"/>
                    <a:pt x="128930" y="56554"/>
                    <a:pt x="128245" y="42152"/>
                  </a:cubicBezTo>
                  <a:cubicBezTo>
                    <a:pt x="127559" y="41467"/>
                    <a:pt x="126873" y="40781"/>
                    <a:pt x="126187" y="39409"/>
                  </a:cubicBezTo>
                  <a:cubicBezTo>
                    <a:pt x="126187" y="39409"/>
                    <a:pt x="118643" y="33237"/>
                    <a:pt x="107671" y="25007"/>
                  </a:cubicBezTo>
                  <a:cubicBezTo>
                    <a:pt x="105613" y="25007"/>
                    <a:pt x="103556" y="25693"/>
                    <a:pt x="101498" y="25693"/>
                  </a:cubicBezTo>
                  <a:cubicBezTo>
                    <a:pt x="85039" y="26379"/>
                    <a:pt x="65837" y="16092"/>
                    <a:pt x="46634" y="319"/>
                  </a:cubicBezTo>
                  <a:cubicBezTo>
                    <a:pt x="30175" y="-1053"/>
                    <a:pt x="13716" y="1690"/>
                    <a:pt x="0" y="14720"/>
                  </a:cubicBezTo>
                  <a:cubicBezTo>
                    <a:pt x="2743" y="30494"/>
                    <a:pt x="8230" y="46953"/>
                    <a:pt x="17145" y="62041"/>
                  </a:cubicBezTo>
                  <a:cubicBezTo>
                    <a:pt x="41148" y="103874"/>
                    <a:pt x="109728" y="239663"/>
                    <a:pt x="129616" y="254065"/>
                  </a:cubicBezTo>
                  <a:close/>
                </a:path>
              </a:pathLst>
            </a:custGeom>
            <a:solidFill>
              <a:srgbClr val="D1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29" name="Freeform: Shape 1328">
              <a:extLst>
                <a:ext uri="{FF2B5EF4-FFF2-40B4-BE49-F238E27FC236}">
                  <a16:creationId xmlns:a16="http://schemas.microsoft.com/office/drawing/2014/main" id="{8ECC94B1-CDF8-4C30-9F65-00AE1A29D0E6}"/>
                </a:ext>
              </a:extLst>
            </p:cNvPr>
            <p:cNvSpPr/>
            <p:nvPr/>
          </p:nvSpPr>
          <p:spPr>
            <a:xfrm>
              <a:off x="3689527" y="3760927"/>
              <a:ext cx="28803" cy="23316"/>
            </a:xfrm>
            <a:custGeom>
              <a:avLst/>
              <a:gdLst>
                <a:gd name="connsiteX0" fmla="*/ 28804 w 28803"/>
                <a:gd name="connsiteY0" fmla="*/ 0 h 23316"/>
                <a:gd name="connsiteX1" fmla="*/ 0 w 28803"/>
                <a:gd name="connsiteY1" fmla="*/ 23317 h 23316"/>
                <a:gd name="connsiteX2" fmla="*/ 28804 w 28803"/>
                <a:gd name="connsiteY2" fmla="*/ 0 h 2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03" h="23316">
                  <a:moveTo>
                    <a:pt x="28804" y="0"/>
                  </a:moveTo>
                  <a:cubicBezTo>
                    <a:pt x="28804" y="0"/>
                    <a:pt x="9601" y="13716"/>
                    <a:pt x="0" y="23317"/>
                  </a:cubicBezTo>
                  <a:cubicBezTo>
                    <a:pt x="10287" y="17831"/>
                    <a:pt x="20574" y="10287"/>
                    <a:pt x="28804" y="0"/>
                  </a:cubicBezTo>
                  <a:close/>
                </a:path>
              </a:pathLst>
            </a:custGeom>
            <a:solidFill>
              <a:srgbClr val="A04A2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30" name="Freeform: Shape 1329">
              <a:extLst>
                <a:ext uri="{FF2B5EF4-FFF2-40B4-BE49-F238E27FC236}">
                  <a16:creationId xmlns:a16="http://schemas.microsoft.com/office/drawing/2014/main" id="{EDEA8F2C-92E3-4E5B-91A0-B99BF56C06BB}"/>
                </a:ext>
              </a:extLst>
            </p:cNvPr>
            <p:cNvSpPr/>
            <p:nvPr/>
          </p:nvSpPr>
          <p:spPr>
            <a:xfrm>
              <a:off x="3625062" y="3984498"/>
              <a:ext cx="102870" cy="76232"/>
            </a:xfrm>
            <a:custGeom>
              <a:avLst/>
              <a:gdLst>
                <a:gd name="connsiteX0" fmla="*/ 0 w 102870"/>
                <a:gd name="connsiteY0" fmla="*/ 0 h 76232"/>
                <a:gd name="connsiteX1" fmla="*/ 102870 w 102870"/>
                <a:gd name="connsiteY1" fmla="*/ 34290 h 76232"/>
                <a:gd name="connsiteX2" fmla="*/ 48692 w 102870"/>
                <a:gd name="connsiteY2" fmla="*/ 75438 h 76232"/>
                <a:gd name="connsiteX3" fmla="*/ 0 w 102870"/>
                <a:gd name="connsiteY3" fmla="*/ 0 h 7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76232">
                  <a:moveTo>
                    <a:pt x="0" y="0"/>
                  </a:moveTo>
                  <a:cubicBezTo>
                    <a:pt x="0" y="0"/>
                    <a:pt x="54864" y="43891"/>
                    <a:pt x="102870" y="34290"/>
                  </a:cubicBezTo>
                  <a:cubicBezTo>
                    <a:pt x="102870" y="34290"/>
                    <a:pt x="76810" y="82982"/>
                    <a:pt x="48692" y="75438"/>
                  </a:cubicBezTo>
                  <a:cubicBezTo>
                    <a:pt x="10973" y="6377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31" name="Freeform: Shape 1330">
              <a:extLst>
                <a:ext uri="{FF2B5EF4-FFF2-40B4-BE49-F238E27FC236}">
                  <a16:creationId xmlns:a16="http://schemas.microsoft.com/office/drawing/2014/main" id="{8A9DC0BB-A9F2-4E14-9CDA-B3636796CD1E}"/>
                </a:ext>
              </a:extLst>
            </p:cNvPr>
            <p:cNvSpPr/>
            <p:nvPr/>
          </p:nvSpPr>
          <p:spPr>
            <a:xfrm>
              <a:off x="3540169" y="3884725"/>
              <a:ext cx="36578" cy="38128"/>
            </a:xfrm>
            <a:custGeom>
              <a:avLst/>
              <a:gdLst>
                <a:gd name="connsiteX0" fmla="*/ 3283 w 36578"/>
                <a:gd name="connsiteY0" fmla="*/ 5132 h 38128"/>
                <a:gd name="connsiteX1" fmla="*/ 34830 w 36578"/>
                <a:gd name="connsiteY1" fmla="*/ 31878 h 38128"/>
                <a:gd name="connsiteX2" fmla="*/ 3283 w 36578"/>
                <a:gd name="connsiteY2" fmla="*/ 5132 h 3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578" h="38128">
                  <a:moveTo>
                    <a:pt x="3283" y="5132"/>
                  </a:moveTo>
                  <a:cubicBezTo>
                    <a:pt x="-10433" y="23648"/>
                    <a:pt x="22485" y="50394"/>
                    <a:pt x="34830" y="31878"/>
                  </a:cubicBezTo>
                  <a:cubicBezTo>
                    <a:pt x="43745" y="18162"/>
                    <a:pt x="16313" y="-12013"/>
                    <a:pt x="3283" y="5132"/>
                  </a:cubicBezTo>
                  <a:close/>
                </a:path>
              </a:pathLst>
            </a:custGeom>
            <a:solidFill>
              <a:srgbClr val="FF4949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32" name="Freeform: Shape 1331">
              <a:extLst>
                <a:ext uri="{FF2B5EF4-FFF2-40B4-BE49-F238E27FC236}">
                  <a16:creationId xmlns:a16="http://schemas.microsoft.com/office/drawing/2014/main" id="{EBAD5E9E-1A1C-4A5A-BE38-9FAA80E8728B}"/>
                </a:ext>
              </a:extLst>
            </p:cNvPr>
            <p:cNvSpPr/>
            <p:nvPr/>
          </p:nvSpPr>
          <p:spPr>
            <a:xfrm>
              <a:off x="3771244" y="3915694"/>
              <a:ext cx="32876" cy="33175"/>
            </a:xfrm>
            <a:custGeom>
              <a:avLst/>
              <a:gdLst>
                <a:gd name="connsiteX0" fmla="*/ 2637 w 32876"/>
                <a:gd name="connsiteY0" fmla="*/ 30399 h 33175"/>
                <a:gd name="connsiteX1" fmla="*/ 31440 w 32876"/>
                <a:gd name="connsiteY1" fmla="*/ 5710 h 33175"/>
                <a:gd name="connsiteX2" fmla="*/ 2637 w 32876"/>
                <a:gd name="connsiteY2" fmla="*/ 30399 h 3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876" h="33175">
                  <a:moveTo>
                    <a:pt x="2637" y="30399"/>
                  </a:moveTo>
                  <a:cubicBezTo>
                    <a:pt x="10180" y="40686"/>
                    <a:pt x="39670" y="20112"/>
                    <a:pt x="31440" y="5710"/>
                  </a:cubicBezTo>
                  <a:cubicBezTo>
                    <a:pt x="21153" y="-11435"/>
                    <a:pt x="-9022" y="13940"/>
                    <a:pt x="2637" y="30399"/>
                  </a:cubicBezTo>
                  <a:close/>
                </a:path>
              </a:pathLst>
            </a:custGeom>
            <a:solidFill>
              <a:srgbClr val="FF4949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33" name="Freeform: Shape 1332">
              <a:extLst>
                <a:ext uri="{FF2B5EF4-FFF2-40B4-BE49-F238E27FC236}">
                  <a16:creationId xmlns:a16="http://schemas.microsoft.com/office/drawing/2014/main" id="{F661B860-E9F7-4ACA-BBF6-2FEEDD02E977}"/>
                </a:ext>
              </a:extLst>
            </p:cNvPr>
            <p:cNvSpPr/>
            <p:nvPr/>
          </p:nvSpPr>
          <p:spPr>
            <a:xfrm>
              <a:off x="3688156" y="3849395"/>
              <a:ext cx="48006" cy="128415"/>
            </a:xfrm>
            <a:custGeom>
              <a:avLst/>
              <a:gdLst>
                <a:gd name="connsiteX0" fmla="*/ 40462 w 48006"/>
                <a:gd name="connsiteY0" fmla="*/ 106985 h 128415"/>
                <a:gd name="connsiteX1" fmla="*/ 39776 w 48006"/>
                <a:gd name="connsiteY1" fmla="*/ 126873 h 128415"/>
                <a:gd name="connsiteX2" fmla="*/ 0 w 48006"/>
                <a:gd name="connsiteY2" fmla="*/ 80924 h 128415"/>
                <a:gd name="connsiteX3" fmla="*/ 0 w 48006"/>
                <a:gd name="connsiteY3" fmla="*/ 77495 h 128415"/>
                <a:gd name="connsiteX4" fmla="*/ 48006 w 48006"/>
                <a:gd name="connsiteY4" fmla="*/ 0 h 128415"/>
                <a:gd name="connsiteX5" fmla="*/ 32233 w 48006"/>
                <a:gd name="connsiteY5" fmla="*/ 80924 h 128415"/>
                <a:gd name="connsiteX6" fmla="*/ 40462 w 48006"/>
                <a:gd name="connsiteY6" fmla="*/ 106985 h 12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06" h="128415">
                  <a:moveTo>
                    <a:pt x="40462" y="106985"/>
                  </a:moveTo>
                  <a:cubicBezTo>
                    <a:pt x="43891" y="115900"/>
                    <a:pt x="45263" y="122758"/>
                    <a:pt x="39776" y="126873"/>
                  </a:cubicBezTo>
                  <a:cubicBezTo>
                    <a:pt x="29489" y="135103"/>
                    <a:pt x="686" y="109042"/>
                    <a:pt x="0" y="80924"/>
                  </a:cubicBezTo>
                  <a:cubicBezTo>
                    <a:pt x="0" y="79553"/>
                    <a:pt x="0" y="78867"/>
                    <a:pt x="0" y="77495"/>
                  </a:cubicBezTo>
                  <a:cubicBezTo>
                    <a:pt x="2057" y="50063"/>
                    <a:pt x="37719" y="16459"/>
                    <a:pt x="48006" y="0"/>
                  </a:cubicBezTo>
                  <a:cubicBezTo>
                    <a:pt x="47320" y="2057"/>
                    <a:pt x="29489" y="52121"/>
                    <a:pt x="32233" y="80924"/>
                  </a:cubicBezTo>
                  <a:cubicBezTo>
                    <a:pt x="32918" y="89840"/>
                    <a:pt x="37033" y="99441"/>
                    <a:pt x="40462" y="106985"/>
                  </a:cubicBezTo>
                  <a:close/>
                </a:path>
              </a:pathLst>
            </a:custGeom>
            <a:solidFill>
              <a:srgbClr val="F4AA8A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334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3340455" y="3573097"/>
              <a:ext cx="539724" cy="495068"/>
              <a:chOff x="3340455" y="3573097"/>
              <a:chExt cx="539724" cy="495068"/>
            </a:xfrm>
          </p:grpSpPr>
          <p:sp>
            <p:nvSpPr>
              <p:cNvPr id="1335" name="Freeform: Shape 1334">
                <a:extLst>
                  <a:ext uri="{FF2B5EF4-FFF2-40B4-BE49-F238E27FC236}">
                    <a16:creationId xmlns:a16="http://schemas.microsoft.com/office/drawing/2014/main" id="{1C9EAD18-14A8-4722-82D0-801E94FBD3E2}"/>
                  </a:ext>
                </a:extLst>
              </p:cNvPr>
              <p:cNvSpPr/>
              <p:nvPr/>
            </p:nvSpPr>
            <p:spPr>
              <a:xfrm>
                <a:off x="3340455" y="3573097"/>
                <a:ext cx="539724" cy="495068"/>
              </a:xfrm>
              <a:custGeom>
                <a:avLst/>
                <a:gdLst>
                  <a:gd name="connsiteX0" fmla="*/ 531495 w 539724"/>
                  <a:gd name="connsiteY0" fmla="*/ 434718 h 495068"/>
                  <a:gd name="connsiteX1" fmla="*/ 530123 w 539724"/>
                  <a:gd name="connsiteY1" fmla="*/ 437461 h 495068"/>
                  <a:gd name="connsiteX2" fmla="*/ 523265 w 539724"/>
                  <a:gd name="connsiteY2" fmla="*/ 446376 h 495068"/>
                  <a:gd name="connsiteX3" fmla="*/ 517093 w 539724"/>
                  <a:gd name="connsiteY3" fmla="*/ 453234 h 495068"/>
                  <a:gd name="connsiteX4" fmla="*/ 514350 w 539724"/>
                  <a:gd name="connsiteY4" fmla="*/ 455978 h 495068"/>
                  <a:gd name="connsiteX5" fmla="*/ 512293 w 539724"/>
                  <a:gd name="connsiteY5" fmla="*/ 458035 h 495068"/>
                  <a:gd name="connsiteX6" fmla="*/ 508864 w 539724"/>
                  <a:gd name="connsiteY6" fmla="*/ 460778 h 495068"/>
                  <a:gd name="connsiteX7" fmla="*/ 506806 w 539724"/>
                  <a:gd name="connsiteY7" fmla="*/ 462836 h 495068"/>
                  <a:gd name="connsiteX8" fmla="*/ 506120 w 539724"/>
                  <a:gd name="connsiteY8" fmla="*/ 463521 h 495068"/>
                  <a:gd name="connsiteX9" fmla="*/ 504749 w 539724"/>
                  <a:gd name="connsiteY9" fmla="*/ 464893 h 495068"/>
                  <a:gd name="connsiteX10" fmla="*/ 502006 w 539724"/>
                  <a:gd name="connsiteY10" fmla="*/ 466950 h 495068"/>
                  <a:gd name="connsiteX11" fmla="*/ 499262 w 539724"/>
                  <a:gd name="connsiteY11" fmla="*/ 468322 h 495068"/>
                  <a:gd name="connsiteX12" fmla="*/ 499262 w 539724"/>
                  <a:gd name="connsiteY12" fmla="*/ 468322 h 495068"/>
                  <a:gd name="connsiteX13" fmla="*/ 499262 w 539724"/>
                  <a:gd name="connsiteY13" fmla="*/ 468322 h 495068"/>
                  <a:gd name="connsiteX14" fmla="*/ 495833 w 539724"/>
                  <a:gd name="connsiteY14" fmla="*/ 470379 h 495068"/>
                  <a:gd name="connsiteX15" fmla="*/ 492404 w 539724"/>
                  <a:gd name="connsiteY15" fmla="*/ 472437 h 495068"/>
                  <a:gd name="connsiteX16" fmla="*/ 489661 w 539724"/>
                  <a:gd name="connsiteY16" fmla="*/ 473808 h 495068"/>
                  <a:gd name="connsiteX17" fmla="*/ 487604 w 539724"/>
                  <a:gd name="connsiteY17" fmla="*/ 475180 h 495068"/>
                  <a:gd name="connsiteX18" fmla="*/ 475259 w 539724"/>
                  <a:gd name="connsiteY18" fmla="*/ 480666 h 495068"/>
                  <a:gd name="connsiteX19" fmla="*/ 472516 w 539724"/>
                  <a:gd name="connsiteY19" fmla="*/ 481352 h 495068"/>
                  <a:gd name="connsiteX20" fmla="*/ 421767 w 539724"/>
                  <a:gd name="connsiteY20" fmla="*/ 493697 h 495068"/>
                  <a:gd name="connsiteX21" fmla="*/ 416281 w 539724"/>
                  <a:gd name="connsiteY21" fmla="*/ 494382 h 495068"/>
                  <a:gd name="connsiteX22" fmla="*/ 411480 w 539724"/>
                  <a:gd name="connsiteY22" fmla="*/ 495068 h 495068"/>
                  <a:gd name="connsiteX23" fmla="*/ 428625 w 539724"/>
                  <a:gd name="connsiteY23" fmla="*/ 481352 h 495068"/>
                  <a:gd name="connsiteX24" fmla="*/ 436169 w 539724"/>
                  <a:gd name="connsiteY24" fmla="*/ 475180 h 495068"/>
                  <a:gd name="connsiteX25" fmla="*/ 438226 w 539724"/>
                  <a:gd name="connsiteY25" fmla="*/ 473123 h 495068"/>
                  <a:gd name="connsiteX26" fmla="*/ 438912 w 539724"/>
                  <a:gd name="connsiteY26" fmla="*/ 472437 h 495068"/>
                  <a:gd name="connsiteX27" fmla="*/ 440969 w 539724"/>
                  <a:gd name="connsiteY27" fmla="*/ 470379 h 495068"/>
                  <a:gd name="connsiteX28" fmla="*/ 461543 w 539724"/>
                  <a:gd name="connsiteY28" fmla="*/ 437461 h 495068"/>
                  <a:gd name="connsiteX29" fmla="*/ 463601 w 539724"/>
                  <a:gd name="connsiteY29" fmla="*/ 432660 h 495068"/>
                  <a:gd name="connsiteX30" fmla="*/ 467030 w 539724"/>
                  <a:gd name="connsiteY30" fmla="*/ 421002 h 495068"/>
                  <a:gd name="connsiteX31" fmla="*/ 467716 w 539724"/>
                  <a:gd name="connsiteY31" fmla="*/ 418944 h 495068"/>
                  <a:gd name="connsiteX32" fmla="*/ 469087 w 539724"/>
                  <a:gd name="connsiteY32" fmla="*/ 400428 h 495068"/>
                  <a:gd name="connsiteX33" fmla="*/ 469087 w 539724"/>
                  <a:gd name="connsiteY33" fmla="*/ 398370 h 495068"/>
                  <a:gd name="connsiteX34" fmla="*/ 469087 w 539724"/>
                  <a:gd name="connsiteY34" fmla="*/ 396313 h 495068"/>
                  <a:gd name="connsiteX35" fmla="*/ 468401 w 539724"/>
                  <a:gd name="connsiteY35" fmla="*/ 391512 h 495068"/>
                  <a:gd name="connsiteX36" fmla="*/ 468401 w 539724"/>
                  <a:gd name="connsiteY36" fmla="*/ 389455 h 495068"/>
                  <a:gd name="connsiteX37" fmla="*/ 466344 w 539724"/>
                  <a:gd name="connsiteY37" fmla="*/ 381911 h 495068"/>
                  <a:gd name="connsiteX38" fmla="*/ 465658 w 539724"/>
                  <a:gd name="connsiteY38" fmla="*/ 380540 h 495068"/>
                  <a:gd name="connsiteX39" fmla="*/ 465658 w 539724"/>
                  <a:gd name="connsiteY39" fmla="*/ 379854 h 495068"/>
                  <a:gd name="connsiteX40" fmla="*/ 464287 w 539724"/>
                  <a:gd name="connsiteY40" fmla="*/ 375739 h 495068"/>
                  <a:gd name="connsiteX41" fmla="*/ 464287 w 539724"/>
                  <a:gd name="connsiteY41" fmla="*/ 375739 h 495068"/>
                  <a:gd name="connsiteX42" fmla="*/ 462915 w 539724"/>
                  <a:gd name="connsiteY42" fmla="*/ 372996 h 495068"/>
                  <a:gd name="connsiteX43" fmla="*/ 465658 w 539724"/>
                  <a:gd name="connsiteY43" fmla="*/ 305102 h 495068"/>
                  <a:gd name="connsiteX44" fmla="*/ 467030 w 539724"/>
                  <a:gd name="connsiteY44" fmla="*/ 302358 h 495068"/>
                  <a:gd name="connsiteX45" fmla="*/ 467716 w 539724"/>
                  <a:gd name="connsiteY45" fmla="*/ 300987 h 495068"/>
                  <a:gd name="connsiteX46" fmla="*/ 499262 w 539724"/>
                  <a:gd name="connsiteY46" fmla="*/ 224863 h 495068"/>
                  <a:gd name="connsiteX47" fmla="*/ 466344 w 539724"/>
                  <a:gd name="connsiteY47" fmla="*/ 235150 h 495068"/>
                  <a:gd name="connsiteX48" fmla="*/ 464287 w 539724"/>
                  <a:gd name="connsiteY48" fmla="*/ 235150 h 495068"/>
                  <a:gd name="connsiteX49" fmla="*/ 461543 w 539724"/>
                  <a:gd name="connsiteY49" fmla="*/ 235150 h 495068"/>
                  <a:gd name="connsiteX50" fmla="*/ 459486 w 539724"/>
                  <a:gd name="connsiteY50" fmla="*/ 234464 h 495068"/>
                  <a:gd name="connsiteX51" fmla="*/ 458114 w 539724"/>
                  <a:gd name="connsiteY51" fmla="*/ 233778 h 495068"/>
                  <a:gd name="connsiteX52" fmla="*/ 453314 w 539724"/>
                  <a:gd name="connsiteY52" fmla="*/ 232407 h 495068"/>
                  <a:gd name="connsiteX53" fmla="*/ 451942 w 539724"/>
                  <a:gd name="connsiteY53" fmla="*/ 231721 h 495068"/>
                  <a:gd name="connsiteX54" fmla="*/ 445084 w 539724"/>
                  <a:gd name="connsiteY54" fmla="*/ 228978 h 495068"/>
                  <a:gd name="connsiteX55" fmla="*/ 444398 w 539724"/>
                  <a:gd name="connsiteY55" fmla="*/ 228292 h 495068"/>
                  <a:gd name="connsiteX56" fmla="*/ 440969 w 539724"/>
                  <a:gd name="connsiteY56" fmla="*/ 226235 h 495068"/>
                  <a:gd name="connsiteX57" fmla="*/ 440284 w 539724"/>
                  <a:gd name="connsiteY57" fmla="*/ 226235 h 495068"/>
                  <a:gd name="connsiteX58" fmla="*/ 440284 w 539724"/>
                  <a:gd name="connsiteY58" fmla="*/ 226235 h 495068"/>
                  <a:gd name="connsiteX59" fmla="*/ 465658 w 539724"/>
                  <a:gd name="connsiteY59" fmla="*/ 203603 h 495068"/>
                  <a:gd name="connsiteX60" fmla="*/ 465658 w 539724"/>
                  <a:gd name="connsiteY60" fmla="*/ 188516 h 495068"/>
                  <a:gd name="connsiteX61" fmla="*/ 456743 w 539724"/>
                  <a:gd name="connsiteY61" fmla="*/ 200860 h 495068"/>
                  <a:gd name="connsiteX62" fmla="*/ 408737 w 539724"/>
                  <a:gd name="connsiteY62" fmla="*/ 229664 h 495068"/>
                  <a:gd name="connsiteX63" fmla="*/ 403250 w 539724"/>
                  <a:gd name="connsiteY63" fmla="*/ 231721 h 495068"/>
                  <a:gd name="connsiteX64" fmla="*/ 398450 w 539724"/>
                  <a:gd name="connsiteY64" fmla="*/ 233093 h 495068"/>
                  <a:gd name="connsiteX65" fmla="*/ 396392 w 539724"/>
                  <a:gd name="connsiteY65" fmla="*/ 233778 h 495068"/>
                  <a:gd name="connsiteX66" fmla="*/ 389534 w 539724"/>
                  <a:gd name="connsiteY66" fmla="*/ 235150 h 495068"/>
                  <a:gd name="connsiteX67" fmla="*/ 371018 w 539724"/>
                  <a:gd name="connsiteY67" fmla="*/ 236522 h 495068"/>
                  <a:gd name="connsiteX68" fmla="*/ 369646 w 539724"/>
                  <a:gd name="connsiteY68" fmla="*/ 236522 h 495068"/>
                  <a:gd name="connsiteX69" fmla="*/ 366217 w 539724"/>
                  <a:gd name="connsiteY69" fmla="*/ 235836 h 495068"/>
                  <a:gd name="connsiteX70" fmla="*/ 364846 w 539724"/>
                  <a:gd name="connsiteY70" fmla="*/ 235836 h 495068"/>
                  <a:gd name="connsiteX71" fmla="*/ 363474 w 539724"/>
                  <a:gd name="connsiteY71" fmla="*/ 235836 h 495068"/>
                  <a:gd name="connsiteX72" fmla="*/ 362788 w 539724"/>
                  <a:gd name="connsiteY72" fmla="*/ 235836 h 495068"/>
                  <a:gd name="connsiteX73" fmla="*/ 361417 w 539724"/>
                  <a:gd name="connsiteY73" fmla="*/ 235150 h 495068"/>
                  <a:gd name="connsiteX74" fmla="*/ 360045 w 539724"/>
                  <a:gd name="connsiteY74" fmla="*/ 234464 h 495068"/>
                  <a:gd name="connsiteX75" fmla="*/ 358673 w 539724"/>
                  <a:gd name="connsiteY75" fmla="*/ 233778 h 495068"/>
                  <a:gd name="connsiteX76" fmla="*/ 357302 w 539724"/>
                  <a:gd name="connsiteY76" fmla="*/ 233093 h 495068"/>
                  <a:gd name="connsiteX77" fmla="*/ 355930 w 539724"/>
                  <a:gd name="connsiteY77" fmla="*/ 232407 h 495068"/>
                  <a:gd name="connsiteX78" fmla="*/ 352501 w 539724"/>
                  <a:gd name="connsiteY78" fmla="*/ 230349 h 495068"/>
                  <a:gd name="connsiteX79" fmla="*/ 351130 w 539724"/>
                  <a:gd name="connsiteY79" fmla="*/ 229664 h 495068"/>
                  <a:gd name="connsiteX80" fmla="*/ 349758 w 539724"/>
                  <a:gd name="connsiteY80" fmla="*/ 228292 h 495068"/>
                  <a:gd name="connsiteX81" fmla="*/ 348386 w 539724"/>
                  <a:gd name="connsiteY81" fmla="*/ 226920 h 495068"/>
                  <a:gd name="connsiteX82" fmla="*/ 347701 w 539724"/>
                  <a:gd name="connsiteY82" fmla="*/ 226235 h 495068"/>
                  <a:gd name="connsiteX83" fmla="*/ 345643 w 539724"/>
                  <a:gd name="connsiteY83" fmla="*/ 222806 h 495068"/>
                  <a:gd name="connsiteX84" fmla="*/ 344957 w 539724"/>
                  <a:gd name="connsiteY84" fmla="*/ 222120 h 495068"/>
                  <a:gd name="connsiteX85" fmla="*/ 344957 w 539724"/>
                  <a:gd name="connsiteY85" fmla="*/ 221434 h 495068"/>
                  <a:gd name="connsiteX86" fmla="*/ 344957 w 539724"/>
                  <a:gd name="connsiteY86" fmla="*/ 220748 h 495068"/>
                  <a:gd name="connsiteX87" fmla="*/ 350444 w 539724"/>
                  <a:gd name="connsiteY87" fmla="*/ 212519 h 495068"/>
                  <a:gd name="connsiteX88" fmla="*/ 359359 w 539724"/>
                  <a:gd name="connsiteY88" fmla="*/ 207032 h 495068"/>
                  <a:gd name="connsiteX89" fmla="*/ 373761 w 539724"/>
                  <a:gd name="connsiteY89" fmla="*/ 195374 h 495068"/>
                  <a:gd name="connsiteX90" fmla="*/ 373761 w 539724"/>
                  <a:gd name="connsiteY90" fmla="*/ 195374 h 495068"/>
                  <a:gd name="connsiteX91" fmla="*/ 378562 w 539724"/>
                  <a:gd name="connsiteY91" fmla="*/ 189887 h 495068"/>
                  <a:gd name="connsiteX92" fmla="*/ 376504 w 539724"/>
                  <a:gd name="connsiteY92" fmla="*/ 191259 h 495068"/>
                  <a:gd name="connsiteX93" fmla="*/ 375133 w 539724"/>
                  <a:gd name="connsiteY93" fmla="*/ 192630 h 495068"/>
                  <a:gd name="connsiteX94" fmla="*/ 373075 w 539724"/>
                  <a:gd name="connsiteY94" fmla="*/ 194688 h 495068"/>
                  <a:gd name="connsiteX95" fmla="*/ 366217 w 539724"/>
                  <a:gd name="connsiteY95" fmla="*/ 200174 h 495068"/>
                  <a:gd name="connsiteX96" fmla="*/ 366217 w 539724"/>
                  <a:gd name="connsiteY96" fmla="*/ 200174 h 495068"/>
                  <a:gd name="connsiteX97" fmla="*/ 350444 w 539724"/>
                  <a:gd name="connsiteY97" fmla="*/ 213890 h 495068"/>
                  <a:gd name="connsiteX98" fmla="*/ 299009 w 539724"/>
                  <a:gd name="connsiteY98" fmla="*/ 228292 h 495068"/>
                  <a:gd name="connsiteX99" fmla="*/ 299009 w 539724"/>
                  <a:gd name="connsiteY99" fmla="*/ 228292 h 495068"/>
                  <a:gd name="connsiteX100" fmla="*/ 298323 w 539724"/>
                  <a:gd name="connsiteY100" fmla="*/ 228292 h 495068"/>
                  <a:gd name="connsiteX101" fmla="*/ 292151 w 539724"/>
                  <a:gd name="connsiteY101" fmla="*/ 227606 h 495068"/>
                  <a:gd name="connsiteX102" fmla="*/ 288722 w 539724"/>
                  <a:gd name="connsiteY102" fmla="*/ 226235 h 495068"/>
                  <a:gd name="connsiteX103" fmla="*/ 299695 w 539724"/>
                  <a:gd name="connsiteY103" fmla="*/ 206346 h 495068"/>
                  <a:gd name="connsiteX104" fmla="*/ 302438 w 539724"/>
                  <a:gd name="connsiteY104" fmla="*/ 203603 h 495068"/>
                  <a:gd name="connsiteX105" fmla="*/ 305867 w 539724"/>
                  <a:gd name="connsiteY105" fmla="*/ 199488 h 495068"/>
                  <a:gd name="connsiteX106" fmla="*/ 306553 w 539724"/>
                  <a:gd name="connsiteY106" fmla="*/ 198803 h 495068"/>
                  <a:gd name="connsiteX107" fmla="*/ 307238 w 539724"/>
                  <a:gd name="connsiteY107" fmla="*/ 197431 h 495068"/>
                  <a:gd name="connsiteX108" fmla="*/ 303124 w 539724"/>
                  <a:gd name="connsiteY108" fmla="*/ 200174 h 495068"/>
                  <a:gd name="connsiteX109" fmla="*/ 295580 w 539724"/>
                  <a:gd name="connsiteY109" fmla="*/ 204975 h 495068"/>
                  <a:gd name="connsiteX110" fmla="*/ 289408 w 539724"/>
                  <a:gd name="connsiteY110" fmla="*/ 208404 h 495068"/>
                  <a:gd name="connsiteX111" fmla="*/ 276377 w 539724"/>
                  <a:gd name="connsiteY111" fmla="*/ 215948 h 495068"/>
                  <a:gd name="connsiteX112" fmla="*/ 271577 w 539724"/>
                  <a:gd name="connsiteY112" fmla="*/ 218691 h 495068"/>
                  <a:gd name="connsiteX113" fmla="*/ 251003 w 539724"/>
                  <a:gd name="connsiteY113" fmla="*/ 229664 h 495068"/>
                  <a:gd name="connsiteX114" fmla="*/ 245516 w 539724"/>
                  <a:gd name="connsiteY114" fmla="*/ 232407 h 495068"/>
                  <a:gd name="connsiteX115" fmla="*/ 233172 w 539724"/>
                  <a:gd name="connsiteY115" fmla="*/ 238579 h 495068"/>
                  <a:gd name="connsiteX116" fmla="*/ 231115 w 539724"/>
                  <a:gd name="connsiteY116" fmla="*/ 239951 h 495068"/>
                  <a:gd name="connsiteX117" fmla="*/ 228371 w 539724"/>
                  <a:gd name="connsiteY117" fmla="*/ 241322 h 495068"/>
                  <a:gd name="connsiteX118" fmla="*/ 227686 w 539724"/>
                  <a:gd name="connsiteY118" fmla="*/ 241322 h 495068"/>
                  <a:gd name="connsiteX119" fmla="*/ 226314 w 539724"/>
                  <a:gd name="connsiteY119" fmla="*/ 242008 h 495068"/>
                  <a:gd name="connsiteX120" fmla="*/ 192710 w 539724"/>
                  <a:gd name="connsiteY120" fmla="*/ 288642 h 495068"/>
                  <a:gd name="connsiteX121" fmla="*/ 189967 w 539724"/>
                  <a:gd name="connsiteY121" fmla="*/ 294129 h 495068"/>
                  <a:gd name="connsiteX122" fmla="*/ 183109 w 539724"/>
                  <a:gd name="connsiteY122" fmla="*/ 272869 h 495068"/>
                  <a:gd name="connsiteX123" fmla="*/ 180365 w 539724"/>
                  <a:gd name="connsiteY123" fmla="*/ 266011 h 495068"/>
                  <a:gd name="connsiteX124" fmla="*/ 178994 w 539724"/>
                  <a:gd name="connsiteY124" fmla="*/ 263268 h 495068"/>
                  <a:gd name="connsiteX125" fmla="*/ 153619 w 539724"/>
                  <a:gd name="connsiteY125" fmla="*/ 245437 h 495068"/>
                  <a:gd name="connsiteX126" fmla="*/ 146075 w 539724"/>
                  <a:gd name="connsiteY126" fmla="*/ 314017 h 495068"/>
                  <a:gd name="connsiteX127" fmla="*/ 147447 w 539724"/>
                  <a:gd name="connsiteY127" fmla="*/ 316760 h 495068"/>
                  <a:gd name="connsiteX128" fmla="*/ 149504 w 539724"/>
                  <a:gd name="connsiteY128" fmla="*/ 320189 h 495068"/>
                  <a:gd name="connsiteX129" fmla="*/ 172136 w 539724"/>
                  <a:gd name="connsiteY129" fmla="*/ 347621 h 495068"/>
                  <a:gd name="connsiteX130" fmla="*/ 178308 w 539724"/>
                  <a:gd name="connsiteY130" fmla="*/ 412086 h 495068"/>
                  <a:gd name="connsiteX131" fmla="*/ 214655 w 539724"/>
                  <a:gd name="connsiteY131" fmla="*/ 464207 h 495068"/>
                  <a:gd name="connsiteX132" fmla="*/ 233172 w 539724"/>
                  <a:gd name="connsiteY132" fmla="*/ 485467 h 495068"/>
                  <a:gd name="connsiteX133" fmla="*/ 233172 w 539724"/>
                  <a:gd name="connsiteY133" fmla="*/ 485467 h 495068"/>
                  <a:gd name="connsiteX134" fmla="*/ 216027 w 539724"/>
                  <a:gd name="connsiteY134" fmla="*/ 487524 h 495068"/>
                  <a:gd name="connsiteX135" fmla="*/ 189281 w 539724"/>
                  <a:gd name="connsiteY135" fmla="*/ 487524 h 495068"/>
                  <a:gd name="connsiteX136" fmla="*/ 186538 w 539724"/>
                  <a:gd name="connsiteY136" fmla="*/ 487524 h 495068"/>
                  <a:gd name="connsiteX137" fmla="*/ 165964 w 539724"/>
                  <a:gd name="connsiteY137" fmla="*/ 484781 h 495068"/>
                  <a:gd name="connsiteX138" fmla="*/ 163220 w 539724"/>
                  <a:gd name="connsiteY138" fmla="*/ 484095 h 495068"/>
                  <a:gd name="connsiteX139" fmla="*/ 140589 w 539724"/>
                  <a:gd name="connsiteY139" fmla="*/ 479295 h 495068"/>
                  <a:gd name="connsiteX140" fmla="*/ 137160 w 539724"/>
                  <a:gd name="connsiteY140" fmla="*/ 478609 h 495068"/>
                  <a:gd name="connsiteX141" fmla="*/ 136474 w 539724"/>
                  <a:gd name="connsiteY141" fmla="*/ 478609 h 495068"/>
                  <a:gd name="connsiteX142" fmla="*/ 128930 w 539724"/>
                  <a:gd name="connsiteY142" fmla="*/ 476552 h 495068"/>
                  <a:gd name="connsiteX143" fmla="*/ 121387 w 539724"/>
                  <a:gd name="connsiteY143" fmla="*/ 474494 h 495068"/>
                  <a:gd name="connsiteX144" fmla="*/ 114529 w 539724"/>
                  <a:gd name="connsiteY144" fmla="*/ 472437 h 495068"/>
                  <a:gd name="connsiteX145" fmla="*/ 104927 w 539724"/>
                  <a:gd name="connsiteY145" fmla="*/ 469008 h 495068"/>
                  <a:gd name="connsiteX146" fmla="*/ 99441 w 539724"/>
                  <a:gd name="connsiteY146" fmla="*/ 466950 h 495068"/>
                  <a:gd name="connsiteX147" fmla="*/ 98069 w 539724"/>
                  <a:gd name="connsiteY147" fmla="*/ 466265 h 495068"/>
                  <a:gd name="connsiteX148" fmla="*/ 93955 w 539724"/>
                  <a:gd name="connsiteY148" fmla="*/ 464207 h 495068"/>
                  <a:gd name="connsiteX149" fmla="*/ 93269 w 539724"/>
                  <a:gd name="connsiteY149" fmla="*/ 463521 h 495068"/>
                  <a:gd name="connsiteX150" fmla="*/ 90526 w 539724"/>
                  <a:gd name="connsiteY150" fmla="*/ 462150 h 495068"/>
                  <a:gd name="connsiteX151" fmla="*/ 90526 w 539724"/>
                  <a:gd name="connsiteY151" fmla="*/ 462150 h 495068"/>
                  <a:gd name="connsiteX152" fmla="*/ 85725 w 539724"/>
                  <a:gd name="connsiteY152" fmla="*/ 460092 h 495068"/>
                  <a:gd name="connsiteX153" fmla="*/ 69952 w 539724"/>
                  <a:gd name="connsiteY153" fmla="*/ 452549 h 495068"/>
                  <a:gd name="connsiteX154" fmla="*/ 65837 w 539724"/>
                  <a:gd name="connsiteY154" fmla="*/ 450491 h 495068"/>
                  <a:gd name="connsiteX155" fmla="*/ 53492 w 539724"/>
                  <a:gd name="connsiteY155" fmla="*/ 442947 h 495068"/>
                  <a:gd name="connsiteX156" fmla="*/ 49378 w 539724"/>
                  <a:gd name="connsiteY156" fmla="*/ 440204 h 495068"/>
                  <a:gd name="connsiteX157" fmla="*/ 41834 w 539724"/>
                  <a:gd name="connsiteY157" fmla="*/ 434718 h 495068"/>
                  <a:gd name="connsiteX158" fmla="*/ 38405 w 539724"/>
                  <a:gd name="connsiteY158" fmla="*/ 431975 h 495068"/>
                  <a:gd name="connsiteX159" fmla="*/ 35662 w 539724"/>
                  <a:gd name="connsiteY159" fmla="*/ 429231 h 495068"/>
                  <a:gd name="connsiteX160" fmla="*/ 33604 w 539724"/>
                  <a:gd name="connsiteY160" fmla="*/ 427174 h 495068"/>
                  <a:gd name="connsiteX161" fmla="*/ 32233 w 539724"/>
                  <a:gd name="connsiteY161" fmla="*/ 425802 h 495068"/>
                  <a:gd name="connsiteX162" fmla="*/ 30175 w 539724"/>
                  <a:gd name="connsiteY162" fmla="*/ 423745 h 495068"/>
                  <a:gd name="connsiteX163" fmla="*/ 25375 w 539724"/>
                  <a:gd name="connsiteY163" fmla="*/ 418944 h 495068"/>
                  <a:gd name="connsiteX164" fmla="*/ 23317 w 539724"/>
                  <a:gd name="connsiteY164" fmla="*/ 416201 h 495068"/>
                  <a:gd name="connsiteX165" fmla="*/ 21946 w 539724"/>
                  <a:gd name="connsiteY165" fmla="*/ 414144 h 495068"/>
                  <a:gd name="connsiteX166" fmla="*/ 19888 w 539724"/>
                  <a:gd name="connsiteY166" fmla="*/ 412086 h 495068"/>
                  <a:gd name="connsiteX167" fmla="*/ 15088 w 539724"/>
                  <a:gd name="connsiteY167" fmla="*/ 405228 h 495068"/>
                  <a:gd name="connsiteX168" fmla="*/ 13716 w 539724"/>
                  <a:gd name="connsiteY168" fmla="*/ 403171 h 495068"/>
                  <a:gd name="connsiteX169" fmla="*/ 11659 w 539724"/>
                  <a:gd name="connsiteY169" fmla="*/ 400428 h 495068"/>
                  <a:gd name="connsiteX170" fmla="*/ 10287 w 539724"/>
                  <a:gd name="connsiteY170" fmla="*/ 397685 h 495068"/>
                  <a:gd name="connsiteX171" fmla="*/ 8230 w 539724"/>
                  <a:gd name="connsiteY171" fmla="*/ 393570 h 495068"/>
                  <a:gd name="connsiteX172" fmla="*/ 7544 w 539724"/>
                  <a:gd name="connsiteY172" fmla="*/ 391512 h 495068"/>
                  <a:gd name="connsiteX173" fmla="*/ 5486 w 539724"/>
                  <a:gd name="connsiteY173" fmla="*/ 386712 h 495068"/>
                  <a:gd name="connsiteX174" fmla="*/ 4115 w 539724"/>
                  <a:gd name="connsiteY174" fmla="*/ 383283 h 495068"/>
                  <a:gd name="connsiteX175" fmla="*/ 3429 w 539724"/>
                  <a:gd name="connsiteY175" fmla="*/ 381225 h 495068"/>
                  <a:gd name="connsiteX176" fmla="*/ 2743 w 539724"/>
                  <a:gd name="connsiteY176" fmla="*/ 378482 h 495068"/>
                  <a:gd name="connsiteX177" fmla="*/ 2057 w 539724"/>
                  <a:gd name="connsiteY177" fmla="*/ 377111 h 495068"/>
                  <a:gd name="connsiteX178" fmla="*/ 1372 w 539724"/>
                  <a:gd name="connsiteY178" fmla="*/ 373682 h 495068"/>
                  <a:gd name="connsiteX179" fmla="*/ 686 w 539724"/>
                  <a:gd name="connsiteY179" fmla="*/ 370253 h 495068"/>
                  <a:gd name="connsiteX180" fmla="*/ 686 w 539724"/>
                  <a:gd name="connsiteY180" fmla="*/ 369567 h 495068"/>
                  <a:gd name="connsiteX181" fmla="*/ 0 w 539724"/>
                  <a:gd name="connsiteY181" fmla="*/ 366824 h 495068"/>
                  <a:gd name="connsiteX182" fmla="*/ 0 w 539724"/>
                  <a:gd name="connsiteY182" fmla="*/ 366138 h 495068"/>
                  <a:gd name="connsiteX183" fmla="*/ 0 w 539724"/>
                  <a:gd name="connsiteY183" fmla="*/ 363395 h 495068"/>
                  <a:gd name="connsiteX184" fmla="*/ 0 w 539724"/>
                  <a:gd name="connsiteY184" fmla="*/ 362709 h 495068"/>
                  <a:gd name="connsiteX185" fmla="*/ 0 w 539724"/>
                  <a:gd name="connsiteY185" fmla="*/ 361337 h 495068"/>
                  <a:gd name="connsiteX186" fmla="*/ 0 w 539724"/>
                  <a:gd name="connsiteY186" fmla="*/ 358594 h 495068"/>
                  <a:gd name="connsiteX187" fmla="*/ 1372 w 539724"/>
                  <a:gd name="connsiteY187" fmla="*/ 341449 h 495068"/>
                  <a:gd name="connsiteX188" fmla="*/ 2057 w 539724"/>
                  <a:gd name="connsiteY188" fmla="*/ 338706 h 495068"/>
                  <a:gd name="connsiteX189" fmla="*/ 2743 w 539724"/>
                  <a:gd name="connsiteY189" fmla="*/ 334591 h 495068"/>
                  <a:gd name="connsiteX190" fmla="*/ 3429 w 539724"/>
                  <a:gd name="connsiteY190" fmla="*/ 331162 h 495068"/>
                  <a:gd name="connsiteX191" fmla="*/ 4115 w 539724"/>
                  <a:gd name="connsiteY191" fmla="*/ 328419 h 495068"/>
                  <a:gd name="connsiteX192" fmla="*/ 4801 w 539724"/>
                  <a:gd name="connsiteY192" fmla="*/ 325676 h 495068"/>
                  <a:gd name="connsiteX193" fmla="*/ 6172 w 539724"/>
                  <a:gd name="connsiteY193" fmla="*/ 322247 h 495068"/>
                  <a:gd name="connsiteX194" fmla="*/ 7544 w 539724"/>
                  <a:gd name="connsiteY194" fmla="*/ 318818 h 495068"/>
                  <a:gd name="connsiteX195" fmla="*/ 8915 w 539724"/>
                  <a:gd name="connsiteY195" fmla="*/ 315389 h 495068"/>
                  <a:gd name="connsiteX196" fmla="*/ 10287 w 539724"/>
                  <a:gd name="connsiteY196" fmla="*/ 311960 h 495068"/>
                  <a:gd name="connsiteX197" fmla="*/ 12344 w 539724"/>
                  <a:gd name="connsiteY197" fmla="*/ 307845 h 495068"/>
                  <a:gd name="connsiteX198" fmla="*/ 14402 w 539724"/>
                  <a:gd name="connsiteY198" fmla="*/ 303730 h 495068"/>
                  <a:gd name="connsiteX199" fmla="*/ 15773 w 539724"/>
                  <a:gd name="connsiteY199" fmla="*/ 300987 h 495068"/>
                  <a:gd name="connsiteX200" fmla="*/ 17831 w 539724"/>
                  <a:gd name="connsiteY200" fmla="*/ 296186 h 495068"/>
                  <a:gd name="connsiteX201" fmla="*/ 20574 w 539724"/>
                  <a:gd name="connsiteY201" fmla="*/ 291386 h 495068"/>
                  <a:gd name="connsiteX202" fmla="*/ 21946 w 539724"/>
                  <a:gd name="connsiteY202" fmla="*/ 287957 h 495068"/>
                  <a:gd name="connsiteX203" fmla="*/ 24003 w 539724"/>
                  <a:gd name="connsiteY203" fmla="*/ 284528 h 495068"/>
                  <a:gd name="connsiteX204" fmla="*/ 26060 w 539724"/>
                  <a:gd name="connsiteY204" fmla="*/ 280413 h 495068"/>
                  <a:gd name="connsiteX205" fmla="*/ 128245 w 539724"/>
                  <a:gd name="connsiteY205" fmla="*/ 111020 h 495068"/>
                  <a:gd name="connsiteX206" fmla="*/ 128245 w 539724"/>
                  <a:gd name="connsiteY206" fmla="*/ 111020 h 495068"/>
                  <a:gd name="connsiteX207" fmla="*/ 135788 w 539724"/>
                  <a:gd name="connsiteY207" fmla="*/ 100047 h 495068"/>
                  <a:gd name="connsiteX208" fmla="*/ 150190 w 539724"/>
                  <a:gd name="connsiteY208" fmla="*/ 79473 h 495068"/>
                  <a:gd name="connsiteX209" fmla="*/ 298323 w 539724"/>
                  <a:gd name="connsiteY209" fmla="*/ 606 h 495068"/>
                  <a:gd name="connsiteX210" fmla="*/ 355244 w 539724"/>
                  <a:gd name="connsiteY210" fmla="*/ 10208 h 495068"/>
                  <a:gd name="connsiteX211" fmla="*/ 363474 w 539724"/>
                  <a:gd name="connsiteY211" fmla="*/ 12951 h 495068"/>
                  <a:gd name="connsiteX212" fmla="*/ 402565 w 539724"/>
                  <a:gd name="connsiteY212" fmla="*/ 32153 h 495068"/>
                  <a:gd name="connsiteX213" fmla="*/ 406679 w 539724"/>
                  <a:gd name="connsiteY213" fmla="*/ 34896 h 495068"/>
                  <a:gd name="connsiteX214" fmla="*/ 427253 w 539724"/>
                  <a:gd name="connsiteY214" fmla="*/ 52727 h 495068"/>
                  <a:gd name="connsiteX215" fmla="*/ 430682 w 539724"/>
                  <a:gd name="connsiteY215" fmla="*/ 56156 h 495068"/>
                  <a:gd name="connsiteX216" fmla="*/ 454685 w 539724"/>
                  <a:gd name="connsiteY216" fmla="*/ 82217 h 495068"/>
                  <a:gd name="connsiteX217" fmla="*/ 454685 w 539724"/>
                  <a:gd name="connsiteY217" fmla="*/ 82217 h 495068"/>
                  <a:gd name="connsiteX218" fmla="*/ 457429 w 539724"/>
                  <a:gd name="connsiteY218" fmla="*/ 85646 h 495068"/>
                  <a:gd name="connsiteX219" fmla="*/ 469087 w 539724"/>
                  <a:gd name="connsiteY219" fmla="*/ 99362 h 495068"/>
                  <a:gd name="connsiteX220" fmla="*/ 488290 w 539724"/>
                  <a:gd name="connsiteY220" fmla="*/ 128165 h 495068"/>
                  <a:gd name="connsiteX221" fmla="*/ 488290 w 539724"/>
                  <a:gd name="connsiteY221" fmla="*/ 128165 h 495068"/>
                  <a:gd name="connsiteX222" fmla="*/ 490347 w 539724"/>
                  <a:gd name="connsiteY222" fmla="*/ 131594 h 495068"/>
                  <a:gd name="connsiteX223" fmla="*/ 494462 w 539724"/>
                  <a:gd name="connsiteY223" fmla="*/ 141881 h 495068"/>
                  <a:gd name="connsiteX224" fmla="*/ 494462 w 539724"/>
                  <a:gd name="connsiteY224" fmla="*/ 141881 h 495068"/>
                  <a:gd name="connsiteX225" fmla="*/ 497205 w 539724"/>
                  <a:gd name="connsiteY225" fmla="*/ 150111 h 495068"/>
                  <a:gd name="connsiteX226" fmla="*/ 497205 w 539724"/>
                  <a:gd name="connsiteY226" fmla="*/ 150111 h 495068"/>
                  <a:gd name="connsiteX227" fmla="*/ 497205 w 539724"/>
                  <a:gd name="connsiteY227" fmla="*/ 150111 h 495068"/>
                  <a:gd name="connsiteX228" fmla="*/ 505435 w 539724"/>
                  <a:gd name="connsiteY228" fmla="*/ 200174 h 495068"/>
                  <a:gd name="connsiteX229" fmla="*/ 505435 w 539724"/>
                  <a:gd name="connsiteY229" fmla="*/ 200174 h 495068"/>
                  <a:gd name="connsiteX230" fmla="*/ 505435 w 539724"/>
                  <a:gd name="connsiteY230" fmla="*/ 206346 h 495068"/>
                  <a:gd name="connsiteX231" fmla="*/ 505435 w 539724"/>
                  <a:gd name="connsiteY231" fmla="*/ 211833 h 495068"/>
                  <a:gd name="connsiteX232" fmla="*/ 505435 w 539724"/>
                  <a:gd name="connsiteY232" fmla="*/ 215948 h 495068"/>
                  <a:gd name="connsiteX233" fmla="*/ 504749 w 539724"/>
                  <a:gd name="connsiteY233" fmla="*/ 230349 h 495068"/>
                  <a:gd name="connsiteX234" fmla="*/ 504063 w 539724"/>
                  <a:gd name="connsiteY234" fmla="*/ 235150 h 495068"/>
                  <a:gd name="connsiteX235" fmla="*/ 503377 w 539724"/>
                  <a:gd name="connsiteY235" fmla="*/ 244065 h 495068"/>
                  <a:gd name="connsiteX236" fmla="*/ 502691 w 539724"/>
                  <a:gd name="connsiteY236" fmla="*/ 248180 h 495068"/>
                  <a:gd name="connsiteX237" fmla="*/ 501320 w 539724"/>
                  <a:gd name="connsiteY237" fmla="*/ 256410 h 495068"/>
                  <a:gd name="connsiteX238" fmla="*/ 499948 w 539724"/>
                  <a:gd name="connsiteY238" fmla="*/ 263954 h 495068"/>
                  <a:gd name="connsiteX239" fmla="*/ 499262 w 539724"/>
                  <a:gd name="connsiteY239" fmla="*/ 266011 h 495068"/>
                  <a:gd name="connsiteX240" fmla="*/ 498577 w 539724"/>
                  <a:gd name="connsiteY240" fmla="*/ 270812 h 495068"/>
                  <a:gd name="connsiteX241" fmla="*/ 497891 w 539724"/>
                  <a:gd name="connsiteY241" fmla="*/ 274241 h 495068"/>
                  <a:gd name="connsiteX242" fmla="*/ 497205 w 539724"/>
                  <a:gd name="connsiteY242" fmla="*/ 286585 h 495068"/>
                  <a:gd name="connsiteX243" fmla="*/ 497205 w 539724"/>
                  <a:gd name="connsiteY243" fmla="*/ 286585 h 495068"/>
                  <a:gd name="connsiteX244" fmla="*/ 498577 w 539724"/>
                  <a:gd name="connsiteY244" fmla="*/ 309216 h 495068"/>
                  <a:gd name="connsiteX245" fmla="*/ 498577 w 539724"/>
                  <a:gd name="connsiteY245" fmla="*/ 309216 h 495068"/>
                  <a:gd name="connsiteX246" fmla="*/ 499948 w 539724"/>
                  <a:gd name="connsiteY246" fmla="*/ 316074 h 495068"/>
                  <a:gd name="connsiteX247" fmla="*/ 499948 w 539724"/>
                  <a:gd name="connsiteY247" fmla="*/ 316074 h 495068"/>
                  <a:gd name="connsiteX248" fmla="*/ 523265 w 539724"/>
                  <a:gd name="connsiteY248" fmla="*/ 375053 h 495068"/>
                  <a:gd name="connsiteX249" fmla="*/ 531495 w 539724"/>
                  <a:gd name="connsiteY249" fmla="*/ 434718 h 49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</a:cxnLst>
                <a:rect l="l" t="t" r="r" b="b"/>
                <a:pathLst>
                  <a:path w="539724" h="495068">
                    <a:moveTo>
                      <a:pt x="531495" y="434718"/>
                    </a:moveTo>
                    <a:cubicBezTo>
                      <a:pt x="530809" y="435404"/>
                      <a:pt x="530123" y="436775"/>
                      <a:pt x="530123" y="437461"/>
                    </a:cubicBezTo>
                    <a:cubicBezTo>
                      <a:pt x="528066" y="440204"/>
                      <a:pt x="526009" y="443633"/>
                      <a:pt x="523265" y="446376"/>
                    </a:cubicBezTo>
                    <a:cubicBezTo>
                      <a:pt x="521208" y="448434"/>
                      <a:pt x="519151" y="451177"/>
                      <a:pt x="517093" y="453234"/>
                    </a:cubicBezTo>
                    <a:cubicBezTo>
                      <a:pt x="516407" y="453920"/>
                      <a:pt x="515036" y="455292"/>
                      <a:pt x="514350" y="455978"/>
                    </a:cubicBezTo>
                    <a:cubicBezTo>
                      <a:pt x="513664" y="456663"/>
                      <a:pt x="512978" y="457349"/>
                      <a:pt x="512293" y="458035"/>
                    </a:cubicBezTo>
                    <a:cubicBezTo>
                      <a:pt x="510921" y="458721"/>
                      <a:pt x="510235" y="460092"/>
                      <a:pt x="508864" y="460778"/>
                    </a:cubicBezTo>
                    <a:cubicBezTo>
                      <a:pt x="508178" y="461464"/>
                      <a:pt x="507492" y="462150"/>
                      <a:pt x="506806" y="462836"/>
                    </a:cubicBezTo>
                    <a:cubicBezTo>
                      <a:pt x="506806" y="462836"/>
                      <a:pt x="506120" y="462836"/>
                      <a:pt x="506120" y="463521"/>
                    </a:cubicBezTo>
                    <a:cubicBezTo>
                      <a:pt x="505435" y="464207"/>
                      <a:pt x="504749" y="464207"/>
                      <a:pt x="504749" y="464893"/>
                    </a:cubicBezTo>
                    <a:cubicBezTo>
                      <a:pt x="504063" y="465579"/>
                      <a:pt x="502691" y="466265"/>
                      <a:pt x="502006" y="466950"/>
                    </a:cubicBezTo>
                    <a:cubicBezTo>
                      <a:pt x="501320" y="467636"/>
                      <a:pt x="500634" y="468322"/>
                      <a:pt x="499262" y="468322"/>
                    </a:cubicBezTo>
                    <a:cubicBezTo>
                      <a:pt x="499262" y="468322"/>
                      <a:pt x="499262" y="468322"/>
                      <a:pt x="499262" y="468322"/>
                    </a:cubicBezTo>
                    <a:lnTo>
                      <a:pt x="499262" y="468322"/>
                    </a:lnTo>
                    <a:cubicBezTo>
                      <a:pt x="497891" y="469008"/>
                      <a:pt x="497205" y="469694"/>
                      <a:pt x="495833" y="470379"/>
                    </a:cubicBezTo>
                    <a:cubicBezTo>
                      <a:pt x="494462" y="471065"/>
                      <a:pt x="493776" y="471751"/>
                      <a:pt x="492404" y="472437"/>
                    </a:cubicBezTo>
                    <a:cubicBezTo>
                      <a:pt x="491719" y="473123"/>
                      <a:pt x="491033" y="473123"/>
                      <a:pt x="489661" y="473808"/>
                    </a:cubicBezTo>
                    <a:cubicBezTo>
                      <a:pt x="488975" y="474494"/>
                      <a:pt x="488290" y="474494"/>
                      <a:pt x="487604" y="475180"/>
                    </a:cubicBezTo>
                    <a:cubicBezTo>
                      <a:pt x="483489" y="477237"/>
                      <a:pt x="479374" y="478609"/>
                      <a:pt x="475259" y="480666"/>
                    </a:cubicBezTo>
                    <a:cubicBezTo>
                      <a:pt x="474574" y="481352"/>
                      <a:pt x="473202" y="481352"/>
                      <a:pt x="472516" y="481352"/>
                    </a:cubicBezTo>
                    <a:cubicBezTo>
                      <a:pt x="454000" y="488210"/>
                      <a:pt x="435483" y="491639"/>
                      <a:pt x="421767" y="493697"/>
                    </a:cubicBezTo>
                    <a:cubicBezTo>
                      <a:pt x="419710" y="493697"/>
                      <a:pt x="418338" y="494382"/>
                      <a:pt x="416281" y="494382"/>
                    </a:cubicBezTo>
                    <a:cubicBezTo>
                      <a:pt x="414909" y="494382"/>
                      <a:pt x="412852" y="495068"/>
                      <a:pt x="411480" y="495068"/>
                    </a:cubicBezTo>
                    <a:cubicBezTo>
                      <a:pt x="417652" y="490268"/>
                      <a:pt x="423139" y="485467"/>
                      <a:pt x="428625" y="481352"/>
                    </a:cubicBezTo>
                    <a:cubicBezTo>
                      <a:pt x="431368" y="479295"/>
                      <a:pt x="434111" y="477237"/>
                      <a:pt x="436169" y="475180"/>
                    </a:cubicBezTo>
                    <a:cubicBezTo>
                      <a:pt x="436855" y="474494"/>
                      <a:pt x="437540" y="473808"/>
                      <a:pt x="438226" y="473123"/>
                    </a:cubicBezTo>
                    <a:cubicBezTo>
                      <a:pt x="438226" y="473123"/>
                      <a:pt x="438912" y="472437"/>
                      <a:pt x="438912" y="472437"/>
                    </a:cubicBezTo>
                    <a:cubicBezTo>
                      <a:pt x="439598" y="471751"/>
                      <a:pt x="440284" y="471065"/>
                      <a:pt x="440969" y="470379"/>
                    </a:cubicBezTo>
                    <a:cubicBezTo>
                      <a:pt x="449199" y="461464"/>
                      <a:pt x="456743" y="449805"/>
                      <a:pt x="461543" y="437461"/>
                    </a:cubicBezTo>
                    <a:cubicBezTo>
                      <a:pt x="462229" y="436089"/>
                      <a:pt x="462915" y="434032"/>
                      <a:pt x="463601" y="432660"/>
                    </a:cubicBezTo>
                    <a:cubicBezTo>
                      <a:pt x="464972" y="429231"/>
                      <a:pt x="465658" y="425117"/>
                      <a:pt x="467030" y="421002"/>
                    </a:cubicBezTo>
                    <a:cubicBezTo>
                      <a:pt x="467030" y="420316"/>
                      <a:pt x="467030" y="419630"/>
                      <a:pt x="467716" y="418944"/>
                    </a:cubicBezTo>
                    <a:cubicBezTo>
                      <a:pt x="469087" y="412772"/>
                      <a:pt x="469087" y="406600"/>
                      <a:pt x="469087" y="400428"/>
                    </a:cubicBezTo>
                    <a:cubicBezTo>
                      <a:pt x="469087" y="399742"/>
                      <a:pt x="469087" y="399056"/>
                      <a:pt x="469087" y="398370"/>
                    </a:cubicBezTo>
                    <a:cubicBezTo>
                      <a:pt x="469087" y="397685"/>
                      <a:pt x="469087" y="396999"/>
                      <a:pt x="469087" y="396313"/>
                    </a:cubicBezTo>
                    <a:cubicBezTo>
                      <a:pt x="469087" y="394941"/>
                      <a:pt x="469087" y="393570"/>
                      <a:pt x="468401" y="391512"/>
                    </a:cubicBezTo>
                    <a:cubicBezTo>
                      <a:pt x="468401" y="390827"/>
                      <a:pt x="468401" y="390141"/>
                      <a:pt x="468401" y="389455"/>
                    </a:cubicBezTo>
                    <a:cubicBezTo>
                      <a:pt x="467716" y="386712"/>
                      <a:pt x="467030" y="384654"/>
                      <a:pt x="466344" y="381911"/>
                    </a:cubicBezTo>
                    <a:cubicBezTo>
                      <a:pt x="466344" y="381225"/>
                      <a:pt x="466344" y="381225"/>
                      <a:pt x="465658" y="380540"/>
                    </a:cubicBezTo>
                    <a:cubicBezTo>
                      <a:pt x="465658" y="380540"/>
                      <a:pt x="465658" y="380540"/>
                      <a:pt x="465658" y="379854"/>
                    </a:cubicBezTo>
                    <a:cubicBezTo>
                      <a:pt x="464972" y="378482"/>
                      <a:pt x="464972" y="377111"/>
                      <a:pt x="464287" y="375739"/>
                    </a:cubicBezTo>
                    <a:cubicBezTo>
                      <a:pt x="464287" y="375739"/>
                      <a:pt x="464287" y="375739"/>
                      <a:pt x="464287" y="375739"/>
                    </a:cubicBezTo>
                    <a:cubicBezTo>
                      <a:pt x="463601" y="375053"/>
                      <a:pt x="463601" y="373682"/>
                      <a:pt x="462915" y="372996"/>
                    </a:cubicBezTo>
                    <a:cubicBezTo>
                      <a:pt x="451942" y="350364"/>
                      <a:pt x="456743" y="326361"/>
                      <a:pt x="465658" y="305102"/>
                    </a:cubicBezTo>
                    <a:cubicBezTo>
                      <a:pt x="466344" y="304416"/>
                      <a:pt x="466344" y="303044"/>
                      <a:pt x="467030" y="302358"/>
                    </a:cubicBezTo>
                    <a:cubicBezTo>
                      <a:pt x="467030" y="301673"/>
                      <a:pt x="467716" y="300987"/>
                      <a:pt x="467716" y="300987"/>
                    </a:cubicBezTo>
                    <a:cubicBezTo>
                      <a:pt x="482803" y="266697"/>
                      <a:pt x="498577" y="226235"/>
                      <a:pt x="499262" y="224863"/>
                    </a:cubicBezTo>
                    <a:cubicBezTo>
                      <a:pt x="487604" y="233778"/>
                      <a:pt x="475945" y="235836"/>
                      <a:pt x="466344" y="235150"/>
                    </a:cubicBezTo>
                    <a:cubicBezTo>
                      <a:pt x="465658" y="235150"/>
                      <a:pt x="464972" y="235150"/>
                      <a:pt x="464287" y="235150"/>
                    </a:cubicBezTo>
                    <a:cubicBezTo>
                      <a:pt x="463601" y="235150"/>
                      <a:pt x="462915" y="235150"/>
                      <a:pt x="461543" y="235150"/>
                    </a:cubicBezTo>
                    <a:cubicBezTo>
                      <a:pt x="460858" y="235150"/>
                      <a:pt x="460172" y="235150"/>
                      <a:pt x="459486" y="234464"/>
                    </a:cubicBezTo>
                    <a:cubicBezTo>
                      <a:pt x="458800" y="234464"/>
                      <a:pt x="458114" y="234464"/>
                      <a:pt x="458114" y="233778"/>
                    </a:cubicBezTo>
                    <a:cubicBezTo>
                      <a:pt x="456057" y="233093"/>
                      <a:pt x="454685" y="233093"/>
                      <a:pt x="453314" y="232407"/>
                    </a:cubicBezTo>
                    <a:cubicBezTo>
                      <a:pt x="452628" y="232407"/>
                      <a:pt x="451942" y="231721"/>
                      <a:pt x="451942" y="231721"/>
                    </a:cubicBezTo>
                    <a:cubicBezTo>
                      <a:pt x="449199" y="231035"/>
                      <a:pt x="447142" y="229664"/>
                      <a:pt x="445084" y="228978"/>
                    </a:cubicBezTo>
                    <a:cubicBezTo>
                      <a:pt x="444398" y="228978"/>
                      <a:pt x="444398" y="228292"/>
                      <a:pt x="444398" y="228292"/>
                    </a:cubicBezTo>
                    <a:cubicBezTo>
                      <a:pt x="443027" y="227606"/>
                      <a:pt x="441655" y="226920"/>
                      <a:pt x="440969" y="226235"/>
                    </a:cubicBezTo>
                    <a:cubicBezTo>
                      <a:pt x="440969" y="226235"/>
                      <a:pt x="440284" y="226235"/>
                      <a:pt x="440284" y="226235"/>
                    </a:cubicBezTo>
                    <a:cubicBezTo>
                      <a:pt x="440284" y="226235"/>
                      <a:pt x="440284" y="226235"/>
                      <a:pt x="440284" y="226235"/>
                    </a:cubicBezTo>
                    <a:cubicBezTo>
                      <a:pt x="440284" y="226235"/>
                      <a:pt x="449885" y="217319"/>
                      <a:pt x="465658" y="203603"/>
                    </a:cubicBezTo>
                    <a:cubicBezTo>
                      <a:pt x="481432" y="189887"/>
                      <a:pt x="465658" y="188516"/>
                      <a:pt x="465658" y="188516"/>
                    </a:cubicBezTo>
                    <a:cubicBezTo>
                      <a:pt x="465658" y="188516"/>
                      <a:pt x="463601" y="193316"/>
                      <a:pt x="456743" y="200860"/>
                    </a:cubicBezTo>
                    <a:cubicBezTo>
                      <a:pt x="448513" y="209090"/>
                      <a:pt x="434111" y="220062"/>
                      <a:pt x="408737" y="229664"/>
                    </a:cubicBezTo>
                    <a:cubicBezTo>
                      <a:pt x="406679" y="230349"/>
                      <a:pt x="405308" y="231035"/>
                      <a:pt x="403250" y="231721"/>
                    </a:cubicBezTo>
                    <a:cubicBezTo>
                      <a:pt x="401879" y="232407"/>
                      <a:pt x="399821" y="233093"/>
                      <a:pt x="398450" y="233093"/>
                    </a:cubicBezTo>
                    <a:cubicBezTo>
                      <a:pt x="397764" y="233093"/>
                      <a:pt x="397078" y="233778"/>
                      <a:pt x="396392" y="233778"/>
                    </a:cubicBezTo>
                    <a:cubicBezTo>
                      <a:pt x="394335" y="234464"/>
                      <a:pt x="391592" y="235150"/>
                      <a:pt x="389534" y="235150"/>
                    </a:cubicBezTo>
                    <a:cubicBezTo>
                      <a:pt x="381991" y="236522"/>
                      <a:pt x="375818" y="237207"/>
                      <a:pt x="371018" y="236522"/>
                    </a:cubicBezTo>
                    <a:cubicBezTo>
                      <a:pt x="370332" y="236522"/>
                      <a:pt x="369646" y="236522"/>
                      <a:pt x="369646" y="236522"/>
                    </a:cubicBezTo>
                    <a:cubicBezTo>
                      <a:pt x="368275" y="236522"/>
                      <a:pt x="367589" y="236522"/>
                      <a:pt x="366217" y="235836"/>
                    </a:cubicBezTo>
                    <a:cubicBezTo>
                      <a:pt x="365531" y="235836"/>
                      <a:pt x="365531" y="235836"/>
                      <a:pt x="364846" y="235836"/>
                    </a:cubicBezTo>
                    <a:cubicBezTo>
                      <a:pt x="364160" y="235836"/>
                      <a:pt x="364160" y="235836"/>
                      <a:pt x="363474" y="235836"/>
                    </a:cubicBezTo>
                    <a:cubicBezTo>
                      <a:pt x="363474" y="235836"/>
                      <a:pt x="362788" y="235836"/>
                      <a:pt x="362788" y="235836"/>
                    </a:cubicBezTo>
                    <a:cubicBezTo>
                      <a:pt x="362102" y="235836"/>
                      <a:pt x="362102" y="235836"/>
                      <a:pt x="361417" y="235150"/>
                    </a:cubicBezTo>
                    <a:cubicBezTo>
                      <a:pt x="360731" y="235150"/>
                      <a:pt x="360731" y="235150"/>
                      <a:pt x="360045" y="234464"/>
                    </a:cubicBezTo>
                    <a:cubicBezTo>
                      <a:pt x="359359" y="234464"/>
                      <a:pt x="359359" y="234464"/>
                      <a:pt x="358673" y="233778"/>
                    </a:cubicBezTo>
                    <a:cubicBezTo>
                      <a:pt x="357988" y="233778"/>
                      <a:pt x="357988" y="233093"/>
                      <a:pt x="357302" y="233093"/>
                    </a:cubicBezTo>
                    <a:cubicBezTo>
                      <a:pt x="356616" y="233093"/>
                      <a:pt x="356616" y="232407"/>
                      <a:pt x="355930" y="232407"/>
                    </a:cubicBezTo>
                    <a:cubicBezTo>
                      <a:pt x="354559" y="231721"/>
                      <a:pt x="353873" y="231035"/>
                      <a:pt x="352501" y="230349"/>
                    </a:cubicBezTo>
                    <a:cubicBezTo>
                      <a:pt x="351815" y="230349"/>
                      <a:pt x="351815" y="229664"/>
                      <a:pt x="351130" y="229664"/>
                    </a:cubicBezTo>
                    <a:cubicBezTo>
                      <a:pt x="350444" y="228978"/>
                      <a:pt x="350444" y="228978"/>
                      <a:pt x="349758" y="228292"/>
                    </a:cubicBezTo>
                    <a:cubicBezTo>
                      <a:pt x="349072" y="227606"/>
                      <a:pt x="349072" y="227606"/>
                      <a:pt x="348386" y="226920"/>
                    </a:cubicBezTo>
                    <a:cubicBezTo>
                      <a:pt x="348386" y="226235"/>
                      <a:pt x="347701" y="226235"/>
                      <a:pt x="347701" y="226235"/>
                    </a:cubicBezTo>
                    <a:cubicBezTo>
                      <a:pt x="347015" y="224863"/>
                      <a:pt x="346329" y="223491"/>
                      <a:pt x="345643" y="222806"/>
                    </a:cubicBezTo>
                    <a:cubicBezTo>
                      <a:pt x="345643" y="222120"/>
                      <a:pt x="345643" y="222120"/>
                      <a:pt x="344957" y="222120"/>
                    </a:cubicBezTo>
                    <a:cubicBezTo>
                      <a:pt x="344957" y="222120"/>
                      <a:pt x="344957" y="221434"/>
                      <a:pt x="344957" y="221434"/>
                    </a:cubicBezTo>
                    <a:cubicBezTo>
                      <a:pt x="344957" y="221434"/>
                      <a:pt x="344957" y="220748"/>
                      <a:pt x="344957" y="220748"/>
                    </a:cubicBezTo>
                    <a:cubicBezTo>
                      <a:pt x="344957" y="218691"/>
                      <a:pt x="347015" y="215948"/>
                      <a:pt x="350444" y="212519"/>
                    </a:cubicBezTo>
                    <a:cubicBezTo>
                      <a:pt x="353873" y="210461"/>
                      <a:pt x="356616" y="209090"/>
                      <a:pt x="359359" y="207032"/>
                    </a:cubicBezTo>
                    <a:cubicBezTo>
                      <a:pt x="364160" y="203603"/>
                      <a:pt x="368960" y="199488"/>
                      <a:pt x="373761" y="195374"/>
                    </a:cubicBezTo>
                    <a:lnTo>
                      <a:pt x="373761" y="195374"/>
                    </a:lnTo>
                    <a:cubicBezTo>
                      <a:pt x="375818" y="193316"/>
                      <a:pt x="377190" y="191945"/>
                      <a:pt x="378562" y="189887"/>
                    </a:cubicBezTo>
                    <a:cubicBezTo>
                      <a:pt x="377876" y="190573"/>
                      <a:pt x="377190" y="190573"/>
                      <a:pt x="376504" y="191259"/>
                    </a:cubicBezTo>
                    <a:cubicBezTo>
                      <a:pt x="375818" y="191259"/>
                      <a:pt x="375818" y="191945"/>
                      <a:pt x="375133" y="192630"/>
                    </a:cubicBezTo>
                    <a:cubicBezTo>
                      <a:pt x="374447" y="193316"/>
                      <a:pt x="373761" y="194002"/>
                      <a:pt x="373075" y="194688"/>
                    </a:cubicBezTo>
                    <a:cubicBezTo>
                      <a:pt x="371018" y="196059"/>
                      <a:pt x="368960" y="198117"/>
                      <a:pt x="366217" y="200174"/>
                    </a:cubicBezTo>
                    <a:cubicBezTo>
                      <a:pt x="366217" y="200174"/>
                      <a:pt x="366217" y="200174"/>
                      <a:pt x="366217" y="200174"/>
                    </a:cubicBezTo>
                    <a:cubicBezTo>
                      <a:pt x="360731" y="204289"/>
                      <a:pt x="354559" y="209775"/>
                      <a:pt x="350444" y="213890"/>
                    </a:cubicBezTo>
                    <a:cubicBezTo>
                      <a:pt x="331241" y="224863"/>
                      <a:pt x="310667" y="228292"/>
                      <a:pt x="299009" y="228292"/>
                    </a:cubicBezTo>
                    <a:lnTo>
                      <a:pt x="299009" y="228292"/>
                    </a:lnTo>
                    <a:cubicBezTo>
                      <a:pt x="299009" y="228292"/>
                      <a:pt x="298323" y="228292"/>
                      <a:pt x="298323" y="228292"/>
                    </a:cubicBezTo>
                    <a:cubicBezTo>
                      <a:pt x="295580" y="228292"/>
                      <a:pt x="293522" y="228292"/>
                      <a:pt x="292151" y="227606"/>
                    </a:cubicBezTo>
                    <a:cubicBezTo>
                      <a:pt x="290093" y="226920"/>
                      <a:pt x="289408" y="226920"/>
                      <a:pt x="288722" y="226235"/>
                    </a:cubicBezTo>
                    <a:cubicBezTo>
                      <a:pt x="285979" y="222806"/>
                      <a:pt x="293522" y="213204"/>
                      <a:pt x="299695" y="206346"/>
                    </a:cubicBezTo>
                    <a:cubicBezTo>
                      <a:pt x="300380" y="205661"/>
                      <a:pt x="301066" y="204289"/>
                      <a:pt x="302438" y="203603"/>
                    </a:cubicBezTo>
                    <a:cubicBezTo>
                      <a:pt x="303809" y="202232"/>
                      <a:pt x="305181" y="200860"/>
                      <a:pt x="305867" y="199488"/>
                    </a:cubicBezTo>
                    <a:cubicBezTo>
                      <a:pt x="305867" y="199488"/>
                      <a:pt x="306553" y="199488"/>
                      <a:pt x="306553" y="198803"/>
                    </a:cubicBezTo>
                    <a:cubicBezTo>
                      <a:pt x="307238" y="198117"/>
                      <a:pt x="307238" y="198117"/>
                      <a:pt x="307238" y="197431"/>
                    </a:cubicBezTo>
                    <a:cubicBezTo>
                      <a:pt x="305867" y="198117"/>
                      <a:pt x="304495" y="199488"/>
                      <a:pt x="303124" y="200174"/>
                    </a:cubicBezTo>
                    <a:cubicBezTo>
                      <a:pt x="300380" y="201546"/>
                      <a:pt x="298323" y="203603"/>
                      <a:pt x="295580" y="204975"/>
                    </a:cubicBezTo>
                    <a:cubicBezTo>
                      <a:pt x="293522" y="206346"/>
                      <a:pt x="291465" y="207718"/>
                      <a:pt x="289408" y="208404"/>
                    </a:cubicBezTo>
                    <a:cubicBezTo>
                      <a:pt x="285293" y="211147"/>
                      <a:pt x="280492" y="213204"/>
                      <a:pt x="276377" y="215948"/>
                    </a:cubicBezTo>
                    <a:cubicBezTo>
                      <a:pt x="274320" y="216633"/>
                      <a:pt x="272948" y="218005"/>
                      <a:pt x="271577" y="218691"/>
                    </a:cubicBezTo>
                    <a:cubicBezTo>
                      <a:pt x="264033" y="222806"/>
                      <a:pt x="257175" y="226920"/>
                      <a:pt x="251003" y="229664"/>
                    </a:cubicBezTo>
                    <a:cubicBezTo>
                      <a:pt x="248945" y="230349"/>
                      <a:pt x="247574" y="231721"/>
                      <a:pt x="245516" y="232407"/>
                    </a:cubicBezTo>
                    <a:cubicBezTo>
                      <a:pt x="240716" y="235150"/>
                      <a:pt x="236601" y="237207"/>
                      <a:pt x="233172" y="238579"/>
                    </a:cubicBezTo>
                    <a:cubicBezTo>
                      <a:pt x="232486" y="239265"/>
                      <a:pt x="231800" y="239265"/>
                      <a:pt x="231115" y="239951"/>
                    </a:cubicBezTo>
                    <a:cubicBezTo>
                      <a:pt x="229743" y="240636"/>
                      <a:pt x="229057" y="240636"/>
                      <a:pt x="228371" y="241322"/>
                    </a:cubicBezTo>
                    <a:cubicBezTo>
                      <a:pt x="228371" y="241322"/>
                      <a:pt x="227686" y="241322"/>
                      <a:pt x="227686" y="241322"/>
                    </a:cubicBezTo>
                    <a:cubicBezTo>
                      <a:pt x="227000" y="241322"/>
                      <a:pt x="226314" y="242008"/>
                      <a:pt x="226314" y="242008"/>
                    </a:cubicBezTo>
                    <a:cubicBezTo>
                      <a:pt x="211912" y="252981"/>
                      <a:pt x="200939" y="269440"/>
                      <a:pt x="192710" y="288642"/>
                    </a:cubicBezTo>
                    <a:cubicBezTo>
                      <a:pt x="192024" y="290700"/>
                      <a:pt x="191338" y="292071"/>
                      <a:pt x="189967" y="294129"/>
                    </a:cubicBezTo>
                    <a:cubicBezTo>
                      <a:pt x="188595" y="290700"/>
                      <a:pt x="186538" y="282470"/>
                      <a:pt x="183109" y="272869"/>
                    </a:cubicBezTo>
                    <a:cubicBezTo>
                      <a:pt x="182423" y="270812"/>
                      <a:pt x="181737" y="268754"/>
                      <a:pt x="180365" y="266011"/>
                    </a:cubicBezTo>
                    <a:cubicBezTo>
                      <a:pt x="179680" y="265325"/>
                      <a:pt x="179680" y="263954"/>
                      <a:pt x="178994" y="263268"/>
                    </a:cubicBezTo>
                    <a:cubicBezTo>
                      <a:pt x="173507" y="250923"/>
                      <a:pt x="165278" y="240636"/>
                      <a:pt x="153619" y="245437"/>
                    </a:cubicBezTo>
                    <a:cubicBezTo>
                      <a:pt x="133731" y="253667"/>
                      <a:pt x="130302" y="283156"/>
                      <a:pt x="146075" y="314017"/>
                    </a:cubicBezTo>
                    <a:cubicBezTo>
                      <a:pt x="146761" y="314703"/>
                      <a:pt x="147447" y="316074"/>
                      <a:pt x="147447" y="316760"/>
                    </a:cubicBezTo>
                    <a:cubicBezTo>
                      <a:pt x="148133" y="318132"/>
                      <a:pt x="148819" y="319503"/>
                      <a:pt x="149504" y="320189"/>
                    </a:cubicBezTo>
                    <a:cubicBezTo>
                      <a:pt x="154991" y="329790"/>
                      <a:pt x="162535" y="338706"/>
                      <a:pt x="172136" y="347621"/>
                    </a:cubicBezTo>
                    <a:cubicBezTo>
                      <a:pt x="172136" y="347621"/>
                      <a:pt x="151562" y="366824"/>
                      <a:pt x="178308" y="412086"/>
                    </a:cubicBezTo>
                    <a:cubicBezTo>
                      <a:pt x="186538" y="426488"/>
                      <a:pt x="199568" y="445005"/>
                      <a:pt x="214655" y="464207"/>
                    </a:cubicBezTo>
                    <a:cubicBezTo>
                      <a:pt x="220828" y="471065"/>
                      <a:pt x="226314" y="478609"/>
                      <a:pt x="233172" y="485467"/>
                    </a:cubicBezTo>
                    <a:cubicBezTo>
                      <a:pt x="233172" y="485467"/>
                      <a:pt x="233172" y="485467"/>
                      <a:pt x="233172" y="485467"/>
                    </a:cubicBezTo>
                    <a:cubicBezTo>
                      <a:pt x="227686" y="486153"/>
                      <a:pt x="222199" y="486839"/>
                      <a:pt x="216027" y="487524"/>
                    </a:cubicBezTo>
                    <a:cubicBezTo>
                      <a:pt x="207112" y="488210"/>
                      <a:pt x="198196" y="488210"/>
                      <a:pt x="189281" y="487524"/>
                    </a:cubicBezTo>
                    <a:cubicBezTo>
                      <a:pt x="188595" y="487524"/>
                      <a:pt x="187223" y="487524"/>
                      <a:pt x="186538" y="487524"/>
                    </a:cubicBezTo>
                    <a:cubicBezTo>
                      <a:pt x="179680" y="486839"/>
                      <a:pt x="172822" y="486153"/>
                      <a:pt x="165964" y="484781"/>
                    </a:cubicBezTo>
                    <a:cubicBezTo>
                      <a:pt x="165278" y="484781"/>
                      <a:pt x="164592" y="484781"/>
                      <a:pt x="163220" y="484095"/>
                    </a:cubicBezTo>
                    <a:cubicBezTo>
                      <a:pt x="155677" y="482724"/>
                      <a:pt x="148133" y="481352"/>
                      <a:pt x="140589" y="479295"/>
                    </a:cubicBezTo>
                    <a:cubicBezTo>
                      <a:pt x="139217" y="479295"/>
                      <a:pt x="138532" y="478609"/>
                      <a:pt x="137160" y="478609"/>
                    </a:cubicBezTo>
                    <a:cubicBezTo>
                      <a:pt x="137160" y="478609"/>
                      <a:pt x="137160" y="478609"/>
                      <a:pt x="136474" y="478609"/>
                    </a:cubicBezTo>
                    <a:cubicBezTo>
                      <a:pt x="133731" y="477923"/>
                      <a:pt x="131674" y="477237"/>
                      <a:pt x="128930" y="476552"/>
                    </a:cubicBezTo>
                    <a:cubicBezTo>
                      <a:pt x="126187" y="475866"/>
                      <a:pt x="124130" y="475180"/>
                      <a:pt x="121387" y="474494"/>
                    </a:cubicBezTo>
                    <a:cubicBezTo>
                      <a:pt x="119329" y="473808"/>
                      <a:pt x="116586" y="473123"/>
                      <a:pt x="114529" y="472437"/>
                    </a:cubicBezTo>
                    <a:cubicBezTo>
                      <a:pt x="111100" y="471065"/>
                      <a:pt x="108356" y="470379"/>
                      <a:pt x="104927" y="469008"/>
                    </a:cubicBezTo>
                    <a:cubicBezTo>
                      <a:pt x="102870" y="468322"/>
                      <a:pt x="101498" y="467636"/>
                      <a:pt x="99441" y="466950"/>
                    </a:cubicBezTo>
                    <a:cubicBezTo>
                      <a:pt x="98755" y="466950"/>
                      <a:pt x="98755" y="466950"/>
                      <a:pt x="98069" y="466265"/>
                    </a:cubicBezTo>
                    <a:cubicBezTo>
                      <a:pt x="96698" y="465579"/>
                      <a:pt x="95326" y="464893"/>
                      <a:pt x="93955" y="464207"/>
                    </a:cubicBezTo>
                    <a:cubicBezTo>
                      <a:pt x="93269" y="464207"/>
                      <a:pt x="93269" y="464207"/>
                      <a:pt x="93269" y="463521"/>
                    </a:cubicBezTo>
                    <a:cubicBezTo>
                      <a:pt x="92583" y="462836"/>
                      <a:pt x="91211" y="462836"/>
                      <a:pt x="90526" y="462150"/>
                    </a:cubicBezTo>
                    <a:cubicBezTo>
                      <a:pt x="90526" y="462150"/>
                      <a:pt x="90526" y="462150"/>
                      <a:pt x="90526" y="462150"/>
                    </a:cubicBezTo>
                    <a:cubicBezTo>
                      <a:pt x="89154" y="461464"/>
                      <a:pt x="87782" y="460778"/>
                      <a:pt x="85725" y="460092"/>
                    </a:cubicBezTo>
                    <a:cubicBezTo>
                      <a:pt x="80239" y="457349"/>
                      <a:pt x="75438" y="455292"/>
                      <a:pt x="69952" y="452549"/>
                    </a:cubicBezTo>
                    <a:cubicBezTo>
                      <a:pt x="68580" y="451863"/>
                      <a:pt x="67208" y="451177"/>
                      <a:pt x="65837" y="450491"/>
                    </a:cubicBezTo>
                    <a:cubicBezTo>
                      <a:pt x="61722" y="447748"/>
                      <a:pt x="57607" y="445691"/>
                      <a:pt x="53492" y="442947"/>
                    </a:cubicBezTo>
                    <a:cubicBezTo>
                      <a:pt x="52121" y="442262"/>
                      <a:pt x="50749" y="441576"/>
                      <a:pt x="49378" y="440204"/>
                    </a:cubicBezTo>
                    <a:cubicBezTo>
                      <a:pt x="46634" y="438147"/>
                      <a:pt x="44577" y="436775"/>
                      <a:pt x="41834" y="434718"/>
                    </a:cubicBezTo>
                    <a:cubicBezTo>
                      <a:pt x="40462" y="434032"/>
                      <a:pt x="39776" y="432660"/>
                      <a:pt x="38405" y="431975"/>
                    </a:cubicBezTo>
                    <a:cubicBezTo>
                      <a:pt x="37719" y="431289"/>
                      <a:pt x="36347" y="430603"/>
                      <a:pt x="35662" y="429231"/>
                    </a:cubicBezTo>
                    <a:cubicBezTo>
                      <a:pt x="34976" y="428546"/>
                      <a:pt x="34290" y="427860"/>
                      <a:pt x="33604" y="427174"/>
                    </a:cubicBezTo>
                    <a:cubicBezTo>
                      <a:pt x="32918" y="426488"/>
                      <a:pt x="32918" y="426488"/>
                      <a:pt x="32233" y="425802"/>
                    </a:cubicBezTo>
                    <a:cubicBezTo>
                      <a:pt x="31547" y="425117"/>
                      <a:pt x="30861" y="424431"/>
                      <a:pt x="30175" y="423745"/>
                    </a:cubicBezTo>
                    <a:cubicBezTo>
                      <a:pt x="28118" y="422373"/>
                      <a:pt x="26746" y="420316"/>
                      <a:pt x="25375" y="418944"/>
                    </a:cubicBezTo>
                    <a:cubicBezTo>
                      <a:pt x="24689" y="418259"/>
                      <a:pt x="24003" y="416887"/>
                      <a:pt x="23317" y="416201"/>
                    </a:cubicBezTo>
                    <a:cubicBezTo>
                      <a:pt x="22631" y="415515"/>
                      <a:pt x="21946" y="414830"/>
                      <a:pt x="21946" y="414144"/>
                    </a:cubicBezTo>
                    <a:cubicBezTo>
                      <a:pt x="21260" y="413458"/>
                      <a:pt x="20574" y="412772"/>
                      <a:pt x="19888" y="412086"/>
                    </a:cubicBezTo>
                    <a:cubicBezTo>
                      <a:pt x="17831" y="410029"/>
                      <a:pt x="16459" y="407286"/>
                      <a:pt x="15088" y="405228"/>
                    </a:cubicBezTo>
                    <a:cubicBezTo>
                      <a:pt x="14402" y="404543"/>
                      <a:pt x="14402" y="403857"/>
                      <a:pt x="13716" y="403171"/>
                    </a:cubicBezTo>
                    <a:cubicBezTo>
                      <a:pt x="13030" y="402485"/>
                      <a:pt x="12344" y="401114"/>
                      <a:pt x="11659" y="400428"/>
                    </a:cubicBezTo>
                    <a:cubicBezTo>
                      <a:pt x="10973" y="399742"/>
                      <a:pt x="10287" y="398370"/>
                      <a:pt x="10287" y="397685"/>
                    </a:cubicBezTo>
                    <a:cubicBezTo>
                      <a:pt x="9601" y="396313"/>
                      <a:pt x="8915" y="394941"/>
                      <a:pt x="8230" y="393570"/>
                    </a:cubicBezTo>
                    <a:cubicBezTo>
                      <a:pt x="7544" y="392884"/>
                      <a:pt x="7544" y="392198"/>
                      <a:pt x="7544" y="391512"/>
                    </a:cubicBezTo>
                    <a:cubicBezTo>
                      <a:pt x="6858" y="390141"/>
                      <a:pt x="6172" y="388083"/>
                      <a:pt x="5486" y="386712"/>
                    </a:cubicBezTo>
                    <a:cubicBezTo>
                      <a:pt x="4801" y="385340"/>
                      <a:pt x="4801" y="384654"/>
                      <a:pt x="4115" y="383283"/>
                    </a:cubicBezTo>
                    <a:cubicBezTo>
                      <a:pt x="4115" y="382597"/>
                      <a:pt x="3429" y="381911"/>
                      <a:pt x="3429" y="381225"/>
                    </a:cubicBezTo>
                    <a:cubicBezTo>
                      <a:pt x="3429" y="380540"/>
                      <a:pt x="2743" y="379854"/>
                      <a:pt x="2743" y="378482"/>
                    </a:cubicBezTo>
                    <a:cubicBezTo>
                      <a:pt x="2743" y="377796"/>
                      <a:pt x="2743" y="377796"/>
                      <a:pt x="2057" y="377111"/>
                    </a:cubicBezTo>
                    <a:cubicBezTo>
                      <a:pt x="2057" y="375739"/>
                      <a:pt x="1372" y="375053"/>
                      <a:pt x="1372" y="373682"/>
                    </a:cubicBezTo>
                    <a:cubicBezTo>
                      <a:pt x="1372" y="372310"/>
                      <a:pt x="686" y="371624"/>
                      <a:pt x="686" y="370253"/>
                    </a:cubicBezTo>
                    <a:cubicBezTo>
                      <a:pt x="686" y="370253"/>
                      <a:pt x="686" y="369567"/>
                      <a:pt x="686" y="369567"/>
                    </a:cubicBezTo>
                    <a:cubicBezTo>
                      <a:pt x="686" y="368881"/>
                      <a:pt x="686" y="367509"/>
                      <a:pt x="0" y="366824"/>
                    </a:cubicBezTo>
                    <a:cubicBezTo>
                      <a:pt x="0" y="366824"/>
                      <a:pt x="0" y="366138"/>
                      <a:pt x="0" y="366138"/>
                    </a:cubicBezTo>
                    <a:cubicBezTo>
                      <a:pt x="0" y="365452"/>
                      <a:pt x="0" y="364080"/>
                      <a:pt x="0" y="363395"/>
                    </a:cubicBezTo>
                    <a:cubicBezTo>
                      <a:pt x="0" y="363395"/>
                      <a:pt x="0" y="363395"/>
                      <a:pt x="0" y="362709"/>
                    </a:cubicBezTo>
                    <a:cubicBezTo>
                      <a:pt x="0" y="362023"/>
                      <a:pt x="0" y="362023"/>
                      <a:pt x="0" y="361337"/>
                    </a:cubicBezTo>
                    <a:cubicBezTo>
                      <a:pt x="0" y="360651"/>
                      <a:pt x="0" y="359280"/>
                      <a:pt x="0" y="358594"/>
                    </a:cubicBezTo>
                    <a:cubicBezTo>
                      <a:pt x="0" y="353108"/>
                      <a:pt x="686" y="347621"/>
                      <a:pt x="1372" y="341449"/>
                    </a:cubicBezTo>
                    <a:cubicBezTo>
                      <a:pt x="1372" y="340763"/>
                      <a:pt x="2057" y="339392"/>
                      <a:pt x="2057" y="338706"/>
                    </a:cubicBezTo>
                    <a:cubicBezTo>
                      <a:pt x="2057" y="337334"/>
                      <a:pt x="2743" y="335963"/>
                      <a:pt x="2743" y="334591"/>
                    </a:cubicBezTo>
                    <a:cubicBezTo>
                      <a:pt x="2743" y="333219"/>
                      <a:pt x="3429" y="332534"/>
                      <a:pt x="3429" y="331162"/>
                    </a:cubicBezTo>
                    <a:cubicBezTo>
                      <a:pt x="3429" y="330476"/>
                      <a:pt x="4115" y="329105"/>
                      <a:pt x="4115" y="328419"/>
                    </a:cubicBezTo>
                    <a:cubicBezTo>
                      <a:pt x="4115" y="327733"/>
                      <a:pt x="4801" y="326361"/>
                      <a:pt x="4801" y="325676"/>
                    </a:cubicBezTo>
                    <a:cubicBezTo>
                      <a:pt x="4801" y="324304"/>
                      <a:pt x="5486" y="323618"/>
                      <a:pt x="6172" y="322247"/>
                    </a:cubicBezTo>
                    <a:cubicBezTo>
                      <a:pt x="6858" y="320875"/>
                      <a:pt x="6858" y="319503"/>
                      <a:pt x="7544" y="318818"/>
                    </a:cubicBezTo>
                    <a:cubicBezTo>
                      <a:pt x="8230" y="317446"/>
                      <a:pt x="8230" y="316760"/>
                      <a:pt x="8915" y="315389"/>
                    </a:cubicBezTo>
                    <a:cubicBezTo>
                      <a:pt x="9601" y="314017"/>
                      <a:pt x="9601" y="313331"/>
                      <a:pt x="10287" y="311960"/>
                    </a:cubicBezTo>
                    <a:cubicBezTo>
                      <a:pt x="10973" y="310588"/>
                      <a:pt x="11659" y="309216"/>
                      <a:pt x="12344" y="307845"/>
                    </a:cubicBezTo>
                    <a:cubicBezTo>
                      <a:pt x="13030" y="306473"/>
                      <a:pt x="13716" y="305102"/>
                      <a:pt x="14402" y="303730"/>
                    </a:cubicBezTo>
                    <a:cubicBezTo>
                      <a:pt x="15088" y="303044"/>
                      <a:pt x="15088" y="301673"/>
                      <a:pt x="15773" y="300987"/>
                    </a:cubicBezTo>
                    <a:cubicBezTo>
                      <a:pt x="16459" y="299615"/>
                      <a:pt x="17145" y="297558"/>
                      <a:pt x="17831" y="296186"/>
                    </a:cubicBezTo>
                    <a:cubicBezTo>
                      <a:pt x="18517" y="294815"/>
                      <a:pt x="19202" y="292757"/>
                      <a:pt x="20574" y="291386"/>
                    </a:cubicBezTo>
                    <a:cubicBezTo>
                      <a:pt x="21260" y="290014"/>
                      <a:pt x="21946" y="289328"/>
                      <a:pt x="21946" y="287957"/>
                    </a:cubicBezTo>
                    <a:cubicBezTo>
                      <a:pt x="22631" y="286585"/>
                      <a:pt x="23317" y="285899"/>
                      <a:pt x="24003" y="284528"/>
                    </a:cubicBezTo>
                    <a:cubicBezTo>
                      <a:pt x="24689" y="283156"/>
                      <a:pt x="25375" y="281784"/>
                      <a:pt x="26060" y="280413"/>
                    </a:cubicBezTo>
                    <a:cubicBezTo>
                      <a:pt x="56236" y="222120"/>
                      <a:pt x="90526" y="165884"/>
                      <a:pt x="128245" y="111020"/>
                    </a:cubicBezTo>
                    <a:cubicBezTo>
                      <a:pt x="128245" y="111020"/>
                      <a:pt x="128245" y="111020"/>
                      <a:pt x="128245" y="111020"/>
                    </a:cubicBezTo>
                    <a:cubicBezTo>
                      <a:pt x="130988" y="107591"/>
                      <a:pt x="133045" y="103476"/>
                      <a:pt x="135788" y="100047"/>
                    </a:cubicBezTo>
                    <a:cubicBezTo>
                      <a:pt x="140589" y="93189"/>
                      <a:pt x="145390" y="86331"/>
                      <a:pt x="150190" y="79473"/>
                    </a:cubicBezTo>
                    <a:cubicBezTo>
                      <a:pt x="205054" y="1292"/>
                      <a:pt x="263347" y="-2137"/>
                      <a:pt x="298323" y="606"/>
                    </a:cubicBezTo>
                    <a:cubicBezTo>
                      <a:pt x="320954" y="1978"/>
                      <a:pt x="339471" y="5407"/>
                      <a:pt x="355244" y="10208"/>
                    </a:cubicBezTo>
                    <a:cubicBezTo>
                      <a:pt x="357988" y="10893"/>
                      <a:pt x="360731" y="11579"/>
                      <a:pt x="363474" y="12951"/>
                    </a:cubicBezTo>
                    <a:cubicBezTo>
                      <a:pt x="377876" y="17751"/>
                      <a:pt x="390906" y="24609"/>
                      <a:pt x="402565" y="32153"/>
                    </a:cubicBezTo>
                    <a:cubicBezTo>
                      <a:pt x="403936" y="32839"/>
                      <a:pt x="405308" y="34211"/>
                      <a:pt x="406679" y="34896"/>
                    </a:cubicBezTo>
                    <a:cubicBezTo>
                      <a:pt x="413537" y="40383"/>
                      <a:pt x="420395" y="45869"/>
                      <a:pt x="427253" y="52727"/>
                    </a:cubicBezTo>
                    <a:cubicBezTo>
                      <a:pt x="428625" y="53413"/>
                      <a:pt x="429311" y="54785"/>
                      <a:pt x="430682" y="56156"/>
                    </a:cubicBezTo>
                    <a:cubicBezTo>
                      <a:pt x="438226" y="63700"/>
                      <a:pt x="446456" y="72615"/>
                      <a:pt x="454685" y="82217"/>
                    </a:cubicBezTo>
                    <a:lnTo>
                      <a:pt x="454685" y="82217"/>
                    </a:lnTo>
                    <a:cubicBezTo>
                      <a:pt x="455371" y="83588"/>
                      <a:pt x="456743" y="84274"/>
                      <a:pt x="457429" y="85646"/>
                    </a:cubicBezTo>
                    <a:cubicBezTo>
                      <a:pt x="461543" y="89760"/>
                      <a:pt x="464972" y="94561"/>
                      <a:pt x="469087" y="99362"/>
                    </a:cubicBezTo>
                    <a:cubicBezTo>
                      <a:pt x="476631" y="108963"/>
                      <a:pt x="482803" y="118564"/>
                      <a:pt x="488290" y="128165"/>
                    </a:cubicBezTo>
                    <a:cubicBezTo>
                      <a:pt x="488290" y="128165"/>
                      <a:pt x="488290" y="128165"/>
                      <a:pt x="488290" y="128165"/>
                    </a:cubicBezTo>
                    <a:cubicBezTo>
                      <a:pt x="488975" y="129537"/>
                      <a:pt x="489661" y="130223"/>
                      <a:pt x="490347" y="131594"/>
                    </a:cubicBezTo>
                    <a:cubicBezTo>
                      <a:pt x="491719" y="135023"/>
                      <a:pt x="493776" y="138452"/>
                      <a:pt x="494462" y="141881"/>
                    </a:cubicBezTo>
                    <a:lnTo>
                      <a:pt x="494462" y="141881"/>
                    </a:lnTo>
                    <a:cubicBezTo>
                      <a:pt x="495833" y="144624"/>
                      <a:pt x="496519" y="147368"/>
                      <a:pt x="497205" y="150111"/>
                    </a:cubicBezTo>
                    <a:cubicBezTo>
                      <a:pt x="497205" y="150111"/>
                      <a:pt x="497205" y="150111"/>
                      <a:pt x="497205" y="150111"/>
                    </a:cubicBezTo>
                    <a:cubicBezTo>
                      <a:pt x="497205" y="150111"/>
                      <a:pt x="497205" y="150111"/>
                      <a:pt x="497205" y="150111"/>
                    </a:cubicBezTo>
                    <a:cubicBezTo>
                      <a:pt x="502691" y="167256"/>
                      <a:pt x="504749" y="184401"/>
                      <a:pt x="505435" y="200174"/>
                    </a:cubicBezTo>
                    <a:lnTo>
                      <a:pt x="505435" y="200174"/>
                    </a:lnTo>
                    <a:cubicBezTo>
                      <a:pt x="505435" y="202232"/>
                      <a:pt x="505435" y="204289"/>
                      <a:pt x="505435" y="206346"/>
                    </a:cubicBezTo>
                    <a:cubicBezTo>
                      <a:pt x="505435" y="208404"/>
                      <a:pt x="505435" y="210461"/>
                      <a:pt x="505435" y="211833"/>
                    </a:cubicBezTo>
                    <a:cubicBezTo>
                      <a:pt x="505435" y="213204"/>
                      <a:pt x="505435" y="214576"/>
                      <a:pt x="505435" y="215948"/>
                    </a:cubicBezTo>
                    <a:cubicBezTo>
                      <a:pt x="505435" y="220748"/>
                      <a:pt x="504749" y="225549"/>
                      <a:pt x="504749" y="230349"/>
                    </a:cubicBezTo>
                    <a:cubicBezTo>
                      <a:pt x="504749" y="231721"/>
                      <a:pt x="504749" y="233093"/>
                      <a:pt x="504063" y="235150"/>
                    </a:cubicBezTo>
                    <a:cubicBezTo>
                      <a:pt x="504063" y="237893"/>
                      <a:pt x="503377" y="241322"/>
                      <a:pt x="503377" y="244065"/>
                    </a:cubicBezTo>
                    <a:cubicBezTo>
                      <a:pt x="503377" y="245437"/>
                      <a:pt x="502691" y="246809"/>
                      <a:pt x="502691" y="248180"/>
                    </a:cubicBezTo>
                    <a:cubicBezTo>
                      <a:pt x="502006" y="250923"/>
                      <a:pt x="502006" y="253667"/>
                      <a:pt x="501320" y="256410"/>
                    </a:cubicBezTo>
                    <a:cubicBezTo>
                      <a:pt x="500634" y="259153"/>
                      <a:pt x="500634" y="261896"/>
                      <a:pt x="499948" y="263954"/>
                    </a:cubicBezTo>
                    <a:cubicBezTo>
                      <a:pt x="499948" y="264639"/>
                      <a:pt x="499948" y="265325"/>
                      <a:pt x="499262" y="266011"/>
                    </a:cubicBezTo>
                    <a:cubicBezTo>
                      <a:pt x="499262" y="267383"/>
                      <a:pt x="498577" y="269440"/>
                      <a:pt x="498577" y="270812"/>
                    </a:cubicBezTo>
                    <a:cubicBezTo>
                      <a:pt x="498577" y="272183"/>
                      <a:pt x="497891" y="272869"/>
                      <a:pt x="497891" y="274241"/>
                    </a:cubicBezTo>
                    <a:cubicBezTo>
                      <a:pt x="497205" y="278355"/>
                      <a:pt x="497205" y="282470"/>
                      <a:pt x="497205" y="286585"/>
                    </a:cubicBezTo>
                    <a:lnTo>
                      <a:pt x="497205" y="286585"/>
                    </a:lnTo>
                    <a:cubicBezTo>
                      <a:pt x="497205" y="294129"/>
                      <a:pt x="497891" y="301673"/>
                      <a:pt x="498577" y="309216"/>
                    </a:cubicBezTo>
                    <a:cubicBezTo>
                      <a:pt x="498577" y="309216"/>
                      <a:pt x="498577" y="309216"/>
                      <a:pt x="498577" y="309216"/>
                    </a:cubicBezTo>
                    <a:cubicBezTo>
                      <a:pt x="499262" y="311274"/>
                      <a:pt x="499262" y="314017"/>
                      <a:pt x="499948" y="316074"/>
                    </a:cubicBezTo>
                    <a:lnTo>
                      <a:pt x="499948" y="316074"/>
                    </a:lnTo>
                    <a:cubicBezTo>
                      <a:pt x="505435" y="340077"/>
                      <a:pt x="515722" y="361337"/>
                      <a:pt x="523265" y="375053"/>
                    </a:cubicBezTo>
                    <a:cubicBezTo>
                      <a:pt x="534238" y="388769"/>
                      <a:pt x="549326" y="405228"/>
                      <a:pt x="531495" y="434718"/>
                    </a:cubicBezTo>
                    <a:close/>
                  </a:path>
                </a:pathLst>
              </a:custGeom>
              <a:solidFill>
                <a:srgbClr val="A04A24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36" name="Freeform: Shape 1335">
                <a:extLst>
                  <a:ext uri="{FF2B5EF4-FFF2-40B4-BE49-F238E27FC236}">
                    <a16:creationId xmlns:a16="http://schemas.microsoft.com/office/drawing/2014/main" id="{A0E84C8B-5120-431C-964A-02584A774DE3}"/>
                  </a:ext>
                </a:extLst>
              </p:cNvPr>
              <p:cNvSpPr/>
              <p:nvPr/>
            </p:nvSpPr>
            <p:spPr>
              <a:xfrm>
                <a:off x="3340926" y="3853510"/>
                <a:ext cx="232701" cy="204776"/>
              </a:xfrm>
              <a:custGeom>
                <a:avLst/>
                <a:gdLst>
                  <a:gd name="connsiteX0" fmla="*/ 214185 w 232701"/>
                  <a:gd name="connsiteY0" fmla="*/ 181051 h 204776"/>
                  <a:gd name="connsiteX1" fmla="*/ 232701 w 232701"/>
                  <a:gd name="connsiteY1" fmla="*/ 202311 h 204776"/>
                  <a:gd name="connsiteX2" fmla="*/ 232701 w 232701"/>
                  <a:gd name="connsiteY2" fmla="*/ 202311 h 204776"/>
                  <a:gd name="connsiteX3" fmla="*/ 215556 w 232701"/>
                  <a:gd name="connsiteY3" fmla="*/ 204368 h 204776"/>
                  <a:gd name="connsiteX4" fmla="*/ 26276 w 232701"/>
                  <a:gd name="connsiteY4" fmla="*/ 135788 h 204776"/>
                  <a:gd name="connsiteX5" fmla="*/ 22161 w 232701"/>
                  <a:gd name="connsiteY5" fmla="*/ 3429 h 204776"/>
                  <a:gd name="connsiteX6" fmla="*/ 24218 w 232701"/>
                  <a:gd name="connsiteY6" fmla="*/ 0 h 204776"/>
                  <a:gd name="connsiteX7" fmla="*/ 65366 w 232701"/>
                  <a:gd name="connsiteY7" fmla="*/ 77495 h 204776"/>
                  <a:gd name="connsiteX8" fmla="*/ 142862 w 232701"/>
                  <a:gd name="connsiteY8" fmla="*/ 64465 h 204776"/>
                  <a:gd name="connsiteX9" fmla="*/ 149720 w 232701"/>
                  <a:gd name="connsiteY9" fmla="*/ 37033 h 204776"/>
                  <a:gd name="connsiteX10" fmla="*/ 172351 w 232701"/>
                  <a:gd name="connsiteY10" fmla="*/ 64465 h 204776"/>
                  <a:gd name="connsiteX11" fmla="*/ 178523 w 232701"/>
                  <a:gd name="connsiteY11" fmla="*/ 128930 h 204776"/>
                  <a:gd name="connsiteX12" fmla="*/ 214185 w 232701"/>
                  <a:gd name="connsiteY12" fmla="*/ 181051 h 20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2701" h="204776">
                    <a:moveTo>
                      <a:pt x="214185" y="181051"/>
                    </a:moveTo>
                    <a:cubicBezTo>
                      <a:pt x="220357" y="187909"/>
                      <a:pt x="225843" y="195453"/>
                      <a:pt x="232701" y="202311"/>
                    </a:cubicBezTo>
                    <a:cubicBezTo>
                      <a:pt x="232701" y="202311"/>
                      <a:pt x="232701" y="202311"/>
                      <a:pt x="232701" y="202311"/>
                    </a:cubicBezTo>
                    <a:cubicBezTo>
                      <a:pt x="227215" y="202997"/>
                      <a:pt x="221729" y="203682"/>
                      <a:pt x="215556" y="204368"/>
                    </a:cubicBezTo>
                    <a:cubicBezTo>
                      <a:pt x="143547" y="209169"/>
                      <a:pt x="57137" y="170764"/>
                      <a:pt x="26276" y="135788"/>
                    </a:cubicBezTo>
                    <a:cubicBezTo>
                      <a:pt x="-7329" y="98069"/>
                      <a:pt x="-8700" y="63093"/>
                      <a:pt x="22161" y="3429"/>
                    </a:cubicBezTo>
                    <a:cubicBezTo>
                      <a:pt x="22847" y="2057"/>
                      <a:pt x="23532" y="1371"/>
                      <a:pt x="24218" y="0"/>
                    </a:cubicBezTo>
                    <a:cubicBezTo>
                      <a:pt x="26276" y="29489"/>
                      <a:pt x="41363" y="56235"/>
                      <a:pt x="65366" y="77495"/>
                    </a:cubicBezTo>
                    <a:cubicBezTo>
                      <a:pt x="98285" y="106985"/>
                      <a:pt x="142862" y="64465"/>
                      <a:pt x="142862" y="64465"/>
                    </a:cubicBezTo>
                    <a:cubicBezTo>
                      <a:pt x="143547" y="54864"/>
                      <a:pt x="146291" y="45948"/>
                      <a:pt x="149720" y="37033"/>
                    </a:cubicBezTo>
                    <a:cubicBezTo>
                      <a:pt x="155206" y="46634"/>
                      <a:pt x="162750" y="55550"/>
                      <a:pt x="172351" y="64465"/>
                    </a:cubicBezTo>
                    <a:cubicBezTo>
                      <a:pt x="172351" y="64465"/>
                      <a:pt x="151777" y="83667"/>
                      <a:pt x="178523" y="128930"/>
                    </a:cubicBezTo>
                    <a:cubicBezTo>
                      <a:pt x="186067" y="144018"/>
                      <a:pt x="199097" y="162534"/>
                      <a:pt x="214185" y="181051"/>
                    </a:cubicBezTo>
                    <a:close/>
                  </a:path>
                </a:pathLst>
              </a:custGeom>
              <a:solidFill>
                <a:srgbClr val="A04A24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37" name="Freeform: Shape 1336">
                <a:extLst>
                  <a:ext uri="{FF2B5EF4-FFF2-40B4-BE49-F238E27FC236}">
                    <a16:creationId xmlns:a16="http://schemas.microsoft.com/office/drawing/2014/main" id="{B8541410-1B1C-45CE-9DB9-F1BC5A4A0252}"/>
                  </a:ext>
                </a:extLst>
              </p:cNvPr>
              <p:cNvSpPr/>
              <p:nvPr/>
            </p:nvSpPr>
            <p:spPr>
              <a:xfrm>
                <a:off x="3523564" y="3760927"/>
                <a:ext cx="134416" cy="103555"/>
              </a:xfrm>
              <a:custGeom>
                <a:avLst/>
                <a:gdLst>
                  <a:gd name="connsiteX0" fmla="*/ 123444 w 134416"/>
                  <a:gd name="connsiteY0" fmla="*/ 6858 h 103555"/>
                  <a:gd name="connsiteX1" fmla="*/ 43205 w 134416"/>
                  <a:gd name="connsiteY1" fmla="*/ 51435 h 103555"/>
                  <a:gd name="connsiteX2" fmla="*/ 9601 w 134416"/>
                  <a:gd name="connsiteY2" fmla="*/ 98069 h 103555"/>
                  <a:gd name="connsiteX3" fmla="*/ 6858 w 134416"/>
                  <a:gd name="connsiteY3" fmla="*/ 103556 h 103555"/>
                  <a:gd name="connsiteX4" fmla="*/ 0 w 134416"/>
                  <a:gd name="connsiteY4" fmla="*/ 82296 h 103555"/>
                  <a:gd name="connsiteX5" fmla="*/ 134417 w 134416"/>
                  <a:gd name="connsiteY5" fmla="*/ 0 h 103555"/>
                  <a:gd name="connsiteX6" fmla="*/ 115900 w 134416"/>
                  <a:gd name="connsiteY6" fmla="*/ 15087 h 103555"/>
                  <a:gd name="connsiteX7" fmla="*/ 123444 w 134416"/>
                  <a:gd name="connsiteY7" fmla="*/ 6858 h 10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4416" h="103555">
                    <a:moveTo>
                      <a:pt x="123444" y="6858"/>
                    </a:moveTo>
                    <a:cubicBezTo>
                      <a:pt x="80924" y="33604"/>
                      <a:pt x="43205" y="51435"/>
                      <a:pt x="43205" y="51435"/>
                    </a:cubicBezTo>
                    <a:cubicBezTo>
                      <a:pt x="28804" y="62408"/>
                      <a:pt x="17831" y="78867"/>
                      <a:pt x="9601" y="98069"/>
                    </a:cubicBezTo>
                    <a:cubicBezTo>
                      <a:pt x="8915" y="100127"/>
                      <a:pt x="8230" y="101498"/>
                      <a:pt x="6858" y="103556"/>
                    </a:cubicBezTo>
                    <a:cubicBezTo>
                      <a:pt x="5486" y="100127"/>
                      <a:pt x="3429" y="91897"/>
                      <a:pt x="0" y="82296"/>
                    </a:cubicBezTo>
                    <a:cubicBezTo>
                      <a:pt x="45949" y="34976"/>
                      <a:pt x="116586" y="3429"/>
                      <a:pt x="134417" y="0"/>
                    </a:cubicBezTo>
                    <a:lnTo>
                      <a:pt x="115900" y="15087"/>
                    </a:lnTo>
                    <a:cubicBezTo>
                      <a:pt x="119329" y="10973"/>
                      <a:pt x="122758" y="7544"/>
                      <a:pt x="123444" y="6858"/>
                    </a:cubicBezTo>
                    <a:close/>
                  </a:path>
                </a:pathLst>
              </a:custGeom>
              <a:solidFill>
                <a:srgbClr val="A04A24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38" name="Freeform: Shape 1337">
                <a:extLst>
                  <a:ext uri="{FF2B5EF4-FFF2-40B4-BE49-F238E27FC236}">
                    <a16:creationId xmlns:a16="http://schemas.microsoft.com/office/drawing/2014/main" id="{469F5C6E-ADB5-4D0F-83C4-BE8A7C8D901A}"/>
                  </a:ext>
                </a:extLst>
              </p:cNvPr>
              <p:cNvSpPr/>
              <p:nvPr/>
            </p:nvSpPr>
            <p:spPr>
              <a:xfrm>
                <a:off x="3638778" y="3752479"/>
                <a:ext cx="157048" cy="56813"/>
              </a:xfrm>
              <a:custGeom>
                <a:avLst/>
                <a:gdLst>
                  <a:gd name="connsiteX0" fmla="*/ 157048 w 157048"/>
                  <a:gd name="connsiteY0" fmla="*/ 20792 h 56813"/>
                  <a:gd name="connsiteX1" fmla="*/ 109042 w 157048"/>
                  <a:gd name="connsiteY1" fmla="*/ 49596 h 56813"/>
                  <a:gd name="connsiteX2" fmla="*/ 45949 w 157048"/>
                  <a:gd name="connsiteY2" fmla="*/ 39994 h 56813"/>
                  <a:gd name="connsiteX3" fmla="*/ 51435 w 157048"/>
                  <a:gd name="connsiteY3" fmla="*/ 31765 h 56813"/>
                  <a:gd name="connsiteX4" fmla="*/ 0 w 157048"/>
                  <a:gd name="connsiteY4" fmla="*/ 46167 h 56813"/>
                  <a:gd name="connsiteX5" fmla="*/ 74066 w 157048"/>
                  <a:gd name="connsiteY5" fmla="*/ 5019 h 56813"/>
                  <a:gd name="connsiteX6" fmla="*/ 80239 w 157048"/>
                  <a:gd name="connsiteY6" fmla="*/ 8448 h 56813"/>
                  <a:gd name="connsiteX7" fmla="*/ 78181 w 157048"/>
                  <a:gd name="connsiteY7" fmla="*/ 9819 h 56813"/>
                  <a:gd name="connsiteX8" fmla="*/ 76810 w 157048"/>
                  <a:gd name="connsiteY8" fmla="*/ 11191 h 56813"/>
                  <a:gd name="connsiteX9" fmla="*/ 74752 w 157048"/>
                  <a:gd name="connsiteY9" fmla="*/ 13248 h 56813"/>
                  <a:gd name="connsiteX10" fmla="*/ 61036 w 157048"/>
                  <a:gd name="connsiteY10" fmla="*/ 26964 h 56813"/>
                  <a:gd name="connsiteX11" fmla="*/ 80239 w 157048"/>
                  <a:gd name="connsiteY11" fmla="*/ 48910 h 56813"/>
                  <a:gd name="connsiteX12" fmla="*/ 157048 w 157048"/>
                  <a:gd name="connsiteY12" fmla="*/ 20792 h 56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7048" h="56813">
                    <a:moveTo>
                      <a:pt x="157048" y="20792"/>
                    </a:moveTo>
                    <a:cubicBezTo>
                      <a:pt x="148819" y="29022"/>
                      <a:pt x="134417" y="39994"/>
                      <a:pt x="109042" y="49596"/>
                    </a:cubicBezTo>
                    <a:cubicBezTo>
                      <a:pt x="61036" y="67426"/>
                      <a:pt x="46634" y="47538"/>
                      <a:pt x="45949" y="39994"/>
                    </a:cubicBezTo>
                    <a:cubicBezTo>
                      <a:pt x="45949" y="37937"/>
                      <a:pt x="48006" y="35194"/>
                      <a:pt x="51435" y="31765"/>
                    </a:cubicBezTo>
                    <a:cubicBezTo>
                      <a:pt x="32233" y="42738"/>
                      <a:pt x="11659" y="46167"/>
                      <a:pt x="0" y="46167"/>
                    </a:cubicBezTo>
                    <a:cubicBezTo>
                      <a:pt x="21946" y="35194"/>
                      <a:pt x="56236" y="13248"/>
                      <a:pt x="74066" y="5019"/>
                    </a:cubicBezTo>
                    <a:cubicBezTo>
                      <a:pt x="102870" y="-8012"/>
                      <a:pt x="80239" y="8448"/>
                      <a:pt x="80239" y="8448"/>
                    </a:cubicBezTo>
                    <a:cubicBezTo>
                      <a:pt x="79553" y="9133"/>
                      <a:pt x="78867" y="9133"/>
                      <a:pt x="78181" y="9819"/>
                    </a:cubicBezTo>
                    <a:cubicBezTo>
                      <a:pt x="77495" y="9819"/>
                      <a:pt x="77495" y="10505"/>
                      <a:pt x="76810" y="11191"/>
                    </a:cubicBezTo>
                    <a:cubicBezTo>
                      <a:pt x="76124" y="11877"/>
                      <a:pt x="75438" y="12562"/>
                      <a:pt x="74752" y="13248"/>
                    </a:cubicBezTo>
                    <a:cubicBezTo>
                      <a:pt x="68580" y="18049"/>
                      <a:pt x="64465" y="22164"/>
                      <a:pt x="61036" y="26964"/>
                    </a:cubicBezTo>
                    <a:cubicBezTo>
                      <a:pt x="52807" y="38623"/>
                      <a:pt x="55550" y="48224"/>
                      <a:pt x="80239" y="48910"/>
                    </a:cubicBezTo>
                    <a:cubicBezTo>
                      <a:pt x="106985" y="48910"/>
                      <a:pt x="141275" y="30393"/>
                      <a:pt x="157048" y="20792"/>
                    </a:cubicBezTo>
                    <a:close/>
                  </a:path>
                </a:pathLst>
              </a:custGeom>
              <a:solidFill>
                <a:srgbClr val="A04A24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39" name="Freeform: Shape 1338">
                <a:extLst>
                  <a:ext uri="{FF2B5EF4-FFF2-40B4-BE49-F238E27FC236}">
                    <a16:creationId xmlns:a16="http://schemas.microsoft.com/office/drawing/2014/main" id="{8D2FE8C1-BB6D-47D7-B9C9-96BEE8A6ABA9}"/>
                  </a:ext>
                </a:extLst>
              </p:cNvPr>
              <p:cNvSpPr/>
              <p:nvPr/>
            </p:nvSpPr>
            <p:spPr>
              <a:xfrm>
                <a:off x="3751935" y="3768471"/>
                <a:ext cx="111785" cy="299694"/>
              </a:xfrm>
              <a:custGeom>
                <a:avLst/>
                <a:gdLst>
                  <a:gd name="connsiteX0" fmla="*/ 111785 w 111785"/>
                  <a:gd name="connsiteY0" fmla="*/ 251689 h 299694"/>
                  <a:gd name="connsiteX1" fmla="*/ 105613 w 111785"/>
                  <a:gd name="connsiteY1" fmla="*/ 258547 h 299694"/>
                  <a:gd name="connsiteX2" fmla="*/ 0 w 111785"/>
                  <a:gd name="connsiteY2" fmla="*/ 299695 h 299694"/>
                  <a:gd name="connsiteX3" fmla="*/ 17145 w 111785"/>
                  <a:gd name="connsiteY3" fmla="*/ 285979 h 299694"/>
                  <a:gd name="connsiteX4" fmla="*/ 50063 w 111785"/>
                  <a:gd name="connsiteY4" fmla="*/ 177622 h 299694"/>
                  <a:gd name="connsiteX5" fmla="*/ 52807 w 111785"/>
                  <a:gd name="connsiteY5" fmla="*/ 109728 h 299694"/>
                  <a:gd name="connsiteX6" fmla="*/ 54178 w 111785"/>
                  <a:gd name="connsiteY6" fmla="*/ 106985 h 299694"/>
                  <a:gd name="connsiteX7" fmla="*/ 54864 w 111785"/>
                  <a:gd name="connsiteY7" fmla="*/ 105613 h 299694"/>
                  <a:gd name="connsiteX8" fmla="*/ 86411 w 111785"/>
                  <a:gd name="connsiteY8" fmla="*/ 29489 h 299694"/>
                  <a:gd name="connsiteX9" fmla="*/ 27432 w 111785"/>
                  <a:gd name="connsiteY9" fmla="*/ 30861 h 299694"/>
                  <a:gd name="connsiteX10" fmla="*/ 81610 w 111785"/>
                  <a:gd name="connsiteY10" fmla="*/ 17831 h 299694"/>
                  <a:gd name="connsiteX11" fmla="*/ 94640 w 111785"/>
                  <a:gd name="connsiteY11" fmla="*/ 0 h 299694"/>
                  <a:gd name="connsiteX12" fmla="*/ 87782 w 111785"/>
                  <a:gd name="connsiteY12" fmla="*/ 74066 h 299694"/>
                  <a:gd name="connsiteX13" fmla="*/ 87097 w 111785"/>
                  <a:gd name="connsiteY13" fmla="*/ 86411 h 299694"/>
                  <a:gd name="connsiteX14" fmla="*/ 87097 w 111785"/>
                  <a:gd name="connsiteY14" fmla="*/ 86411 h 299694"/>
                  <a:gd name="connsiteX15" fmla="*/ 87097 w 111785"/>
                  <a:gd name="connsiteY15" fmla="*/ 201625 h 299694"/>
                  <a:gd name="connsiteX16" fmla="*/ 111785 w 111785"/>
                  <a:gd name="connsiteY16" fmla="*/ 251689 h 29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1785" h="299694">
                    <a:moveTo>
                      <a:pt x="111785" y="251689"/>
                    </a:moveTo>
                    <a:cubicBezTo>
                      <a:pt x="109728" y="253746"/>
                      <a:pt x="107671" y="256489"/>
                      <a:pt x="105613" y="258547"/>
                    </a:cubicBezTo>
                    <a:cubicBezTo>
                      <a:pt x="77495" y="288722"/>
                      <a:pt x="22631" y="296266"/>
                      <a:pt x="0" y="299695"/>
                    </a:cubicBezTo>
                    <a:cubicBezTo>
                      <a:pt x="6172" y="294894"/>
                      <a:pt x="11659" y="290093"/>
                      <a:pt x="17145" y="285979"/>
                    </a:cubicBezTo>
                    <a:cubicBezTo>
                      <a:pt x="44577" y="266776"/>
                      <a:pt x="68580" y="216713"/>
                      <a:pt x="50063" y="177622"/>
                    </a:cubicBezTo>
                    <a:cubicBezTo>
                      <a:pt x="39091" y="154991"/>
                      <a:pt x="43891" y="130988"/>
                      <a:pt x="52807" y="109728"/>
                    </a:cubicBezTo>
                    <a:cubicBezTo>
                      <a:pt x="53492" y="109042"/>
                      <a:pt x="53492" y="107671"/>
                      <a:pt x="54178" y="106985"/>
                    </a:cubicBezTo>
                    <a:cubicBezTo>
                      <a:pt x="54178" y="106299"/>
                      <a:pt x="54864" y="105613"/>
                      <a:pt x="54864" y="105613"/>
                    </a:cubicBezTo>
                    <a:cubicBezTo>
                      <a:pt x="69952" y="71323"/>
                      <a:pt x="85725" y="30861"/>
                      <a:pt x="86411" y="29489"/>
                    </a:cubicBezTo>
                    <a:cubicBezTo>
                      <a:pt x="56236" y="52121"/>
                      <a:pt x="28118" y="31547"/>
                      <a:pt x="27432" y="30861"/>
                    </a:cubicBezTo>
                    <a:cubicBezTo>
                      <a:pt x="28804" y="30861"/>
                      <a:pt x="61036" y="39776"/>
                      <a:pt x="81610" y="17831"/>
                    </a:cubicBezTo>
                    <a:cubicBezTo>
                      <a:pt x="87097" y="12344"/>
                      <a:pt x="91211" y="6172"/>
                      <a:pt x="94640" y="0"/>
                    </a:cubicBezTo>
                    <a:cubicBezTo>
                      <a:pt x="95326" y="28804"/>
                      <a:pt x="90526" y="54864"/>
                      <a:pt x="87782" y="74066"/>
                    </a:cubicBezTo>
                    <a:cubicBezTo>
                      <a:pt x="87097" y="78181"/>
                      <a:pt x="87097" y="82296"/>
                      <a:pt x="87097" y="86411"/>
                    </a:cubicBezTo>
                    <a:lnTo>
                      <a:pt x="87097" y="86411"/>
                    </a:lnTo>
                    <a:cubicBezTo>
                      <a:pt x="71323" y="122072"/>
                      <a:pt x="63779" y="149504"/>
                      <a:pt x="87097" y="201625"/>
                    </a:cubicBezTo>
                    <a:cubicBezTo>
                      <a:pt x="95326" y="222199"/>
                      <a:pt x="105613" y="237973"/>
                      <a:pt x="111785" y="251689"/>
                    </a:cubicBezTo>
                    <a:close/>
                  </a:path>
                </a:pathLst>
              </a:custGeom>
              <a:solidFill>
                <a:srgbClr val="A04A24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340" name="Freeform: Shape 1339">
              <a:extLst>
                <a:ext uri="{FF2B5EF4-FFF2-40B4-BE49-F238E27FC236}">
                  <a16:creationId xmlns:a16="http://schemas.microsoft.com/office/drawing/2014/main" id="{F355BECF-C2F6-4D1E-8595-1C106C11D20A}"/>
                </a:ext>
              </a:extLst>
            </p:cNvPr>
            <p:cNvSpPr/>
            <p:nvPr/>
          </p:nvSpPr>
          <p:spPr>
            <a:xfrm>
              <a:off x="3571570" y="4525594"/>
              <a:ext cx="56921" cy="145233"/>
            </a:xfrm>
            <a:custGeom>
              <a:avLst/>
              <a:gdLst>
                <a:gd name="connsiteX0" fmla="*/ 56921 w 56921"/>
                <a:gd name="connsiteY0" fmla="*/ 28803 h 145233"/>
                <a:gd name="connsiteX1" fmla="*/ 34290 w 56921"/>
                <a:gd name="connsiteY1" fmla="*/ 141960 h 145233"/>
                <a:gd name="connsiteX2" fmla="*/ 0 w 56921"/>
                <a:gd name="connsiteY2" fmla="*/ 0 h 145233"/>
                <a:gd name="connsiteX3" fmla="*/ 56921 w 56921"/>
                <a:gd name="connsiteY3" fmla="*/ 28803 h 14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21" h="145233">
                  <a:moveTo>
                    <a:pt x="56921" y="28803"/>
                  </a:moveTo>
                  <a:cubicBezTo>
                    <a:pt x="48006" y="52806"/>
                    <a:pt x="32918" y="113157"/>
                    <a:pt x="34290" y="141960"/>
                  </a:cubicBezTo>
                  <a:cubicBezTo>
                    <a:pt x="36347" y="170764"/>
                    <a:pt x="0" y="0"/>
                    <a:pt x="0" y="0"/>
                  </a:cubicBezTo>
                  <a:lnTo>
                    <a:pt x="56921" y="28803"/>
                  </a:lnTo>
                  <a:close/>
                </a:path>
              </a:pathLst>
            </a:custGeom>
            <a:solidFill>
              <a:srgbClr val="D1FFFF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341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3348685" y="3579190"/>
              <a:ext cx="523265" cy="470458"/>
              <a:chOff x="3348685" y="3579190"/>
              <a:chExt cx="523265" cy="470458"/>
            </a:xfrm>
            <a:solidFill>
              <a:srgbClr val="8A3A1E"/>
            </a:solidFill>
          </p:grpSpPr>
          <p:sp>
            <p:nvSpPr>
              <p:cNvPr id="1342" name="Freeform: Shape 1341">
                <a:extLst>
                  <a:ext uri="{FF2B5EF4-FFF2-40B4-BE49-F238E27FC236}">
                    <a16:creationId xmlns:a16="http://schemas.microsoft.com/office/drawing/2014/main" id="{0ED563CD-5A42-44D4-8B9E-A0AE722009EE}"/>
                  </a:ext>
                </a:extLst>
              </p:cNvPr>
              <p:cNvSpPr/>
              <p:nvPr/>
            </p:nvSpPr>
            <p:spPr>
              <a:xfrm>
                <a:off x="3690213" y="3695776"/>
                <a:ext cx="140589" cy="107670"/>
              </a:xfrm>
              <a:custGeom>
                <a:avLst/>
                <a:gdLst>
                  <a:gd name="connsiteX0" fmla="*/ 140589 w 140589"/>
                  <a:gd name="connsiteY0" fmla="*/ 4115 h 107670"/>
                  <a:gd name="connsiteX1" fmla="*/ 125501 w 140589"/>
                  <a:gd name="connsiteY1" fmla="*/ 32232 h 107670"/>
                  <a:gd name="connsiteX2" fmla="*/ 86411 w 140589"/>
                  <a:gd name="connsiteY2" fmla="*/ 72695 h 107670"/>
                  <a:gd name="connsiteX3" fmla="*/ 2743 w 140589"/>
                  <a:gd name="connsiteY3" fmla="*/ 107670 h 107670"/>
                  <a:gd name="connsiteX4" fmla="*/ 0 w 140589"/>
                  <a:gd name="connsiteY4" fmla="*/ 104927 h 107670"/>
                  <a:gd name="connsiteX5" fmla="*/ 84353 w 140589"/>
                  <a:gd name="connsiteY5" fmla="*/ 69951 h 107670"/>
                  <a:gd name="connsiteX6" fmla="*/ 139217 w 140589"/>
                  <a:gd name="connsiteY6" fmla="*/ 0 h 107670"/>
                  <a:gd name="connsiteX7" fmla="*/ 140589 w 140589"/>
                  <a:gd name="connsiteY7" fmla="*/ 4115 h 10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589" h="107670">
                    <a:moveTo>
                      <a:pt x="140589" y="4115"/>
                    </a:moveTo>
                    <a:cubicBezTo>
                      <a:pt x="137160" y="14402"/>
                      <a:pt x="131674" y="24003"/>
                      <a:pt x="125501" y="32232"/>
                    </a:cubicBezTo>
                    <a:cubicBezTo>
                      <a:pt x="114529" y="47320"/>
                      <a:pt x="101498" y="61722"/>
                      <a:pt x="86411" y="72695"/>
                    </a:cubicBezTo>
                    <a:cubicBezTo>
                      <a:pt x="61722" y="91211"/>
                      <a:pt x="32918" y="101498"/>
                      <a:pt x="2743" y="107670"/>
                    </a:cubicBezTo>
                    <a:cubicBezTo>
                      <a:pt x="1372" y="106985"/>
                      <a:pt x="686" y="106299"/>
                      <a:pt x="0" y="104927"/>
                    </a:cubicBezTo>
                    <a:cubicBezTo>
                      <a:pt x="30175" y="99441"/>
                      <a:pt x="60350" y="88468"/>
                      <a:pt x="84353" y="69951"/>
                    </a:cubicBezTo>
                    <a:cubicBezTo>
                      <a:pt x="106299" y="52806"/>
                      <a:pt x="130988" y="28118"/>
                      <a:pt x="139217" y="0"/>
                    </a:cubicBezTo>
                    <a:cubicBezTo>
                      <a:pt x="139217" y="1371"/>
                      <a:pt x="139903" y="2743"/>
                      <a:pt x="140589" y="4115"/>
                    </a:cubicBezTo>
                    <a:close/>
                  </a:path>
                </a:pathLst>
              </a:custGeom>
              <a:solidFill>
                <a:srgbClr val="8A3A1E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3" name="Freeform: Shape 1342">
                <a:extLst>
                  <a:ext uri="{FF2B5EF4-FFF2-40B4-BE49-F238E27FC236}">
                    <a16:creationId xmlns:a16="http://schemas.microsoft.com/office/drawing/2014/main" id="{8817EB23-ABBC-45A4-A969-016FD10AC2E3}"/>
                  </a:ext>
                </a:extLst>
              </p:cNvPr>
              <p:cNvSpPr/>
              <p:nvPr/>
            </p:nvSpPr>
            <p:spPr>
              <a:xfrm>
                <a:off x="3631234" y="3649827"/>
                <a:ext cx="167335" cy="148132"/>
              </a:xfrm>
              <a:custGeom>
                <a:avLst/>
                <a:gdLst>
                  <a:gd name="connsiteX0" fmla="*/ 167335 w 167335"/>
                  <a:gd name="connsiteY0" fmla="*/ 4115 h 148132"/>
                  <a:gd name="connsiteX1" fmla="*/ 157048 w 167335"/>
                  <a:gd name="connsiteY1" fmla="*/ 47320 h 148132"/>
                  <a:gd name="connsiteX2" fmla="*/ 119329 w 167335"/>
                  <a:gd name="connsiteY2" fmla="*/ 93269 h 148132"/>
                  <a:gd name="connsiteX3" fmla="*/ 82296 w 167335"/>
                  <a:gd name="connsiteY3" fmla="*/ 116586 h 148132"/>
                  <a:gd name="connsiteX4" fmla="*/ 82296 w 167335"/>
                  <a:gd name="connsiteY4" fmla="*/ 116586 h 148132"/>
                  <a:gd name="connsiteX5" fmla="*/ 76124 w 167335"/>
                  <a:gd name="connsiteY5" fmla="*/ 119329 h 148132"/>
                  <a:gd name="connsiteX6" fmla="*/ 74752 w 167335"/>
                  <a:gd name="connsiteY6" fmla="*/ 120015 h 148132"/>
                  <a:gd name="connsiteX7" fmla="*/ 74752 w 167335"/>
                  <a:gd name="connsiteY7" fmla="*/ 120015 h 148132"/>
                  <a:gd name="connsiteX8" fmla="*/ 9601 w 167335"/>
                  <a:gd name="connsiteY8" fmla="*/ 146761 h 148132"/>
                  <a:gd name="connsiteX9" fmla="*/ 6172 w 167335"/>
                  <a:gd name="connsiteY9" fmla="*/ 148133 h 148132"/>
                  <a:gd name="connsiteX10" fmla="*/ 0 w 167335"/>
                  <a:gd name="connsiteY10" fmla="*/ 147447 h 148132"/>
                  <a:gd name="connsiteX11" fmla="*/ 27432 w 167335"/>
                  <a:gd name="connsiteY11" fmla="*/ 137160 h 148132"/>
                  <a:gd name="connsiteX12" fmla="*/ 89154 w 167335"/>
                  <a:gd name="connsiteY12" fmla="*/ 109728 h 148132"/>
                  <a:gd name="connsiteX13" fmla="*/ 113157 w 167335"/>
                  <a:gd name="connsiteY13" fmla="*/ 93955 h 148132"/>
                  <a:gd name="connsiteX14" fmla="*/ 152933 w 167335"/>
                  <a:gd name="connsiteY14" fmla="*/ 48692 h 148132"/>
                  <a:gd name="connsiteX15" fmla="*/ 163906 w 167335"/>
                  <a:gd name="connsiteY15" fmla="*/ 0 h 148132"/>
                  <a:gd name="connsiteX16" fmla="*/ 167335 w 167335"/>
                  <a:gd name="connsiteY16" fmla="*/ 4115 h 14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7335" h="148132">
                    <a:moveTo>
                      <a:pt x="167335" y="4115"/>
                    </a:moveTo>
                    <a:cubicBezTo>
                      <a:pt x="166649" y="19202"/>
                      <a:pt x="163906" y="33604"/>
                      <a:pt x="157048" y="47320"/>
                    </a:cubicBezTo>
                    <a:cubicBezTo>
                      <a:pt x="148133" y="65837"/>
                      <a:pt x="135103" y="80924"/>
                      <a:pt x="119329" y="93269"/>
                    </a:cubicBezTo>
                    <a:cubicBezTo>
                      <a:pt x="107671" y="102184"/>
                      <a:pt x="95326" y="109728"/>
                      <a:pt x="82296" y="116586"/>
                    </a:cubicBezTo>
                    <a:lnTo>
                      <a:pt x="82296" y="116586"/>
                    </a:lnTo>
                    <a:cubicBezTo>
                      <a:pt x="80239" y="117958"/>
                      <a:pt x="78181" y="118643"/>
                      <a:pt x="76124" y="119329"/>
                    </a:cubicBezTo>
                    <a:cubicBezTo>
                      <a:pt x="75438" y="119329"/>
                      <a:pt x="75438" y="120015"/>
                      <a:pt x="74752" y="120015"/>
                    </a:cubicBezTo>
                    <a:cubicBezTo>
                      <a:pt x="74752" y="120015"/>
                      <a:pt x="74752" y="120015"/>
                      <a:pt x="74752" y="120015"/>
                    </a:cubicBezTo>
                    <a:cubicBezTo>
                      <a:pt x="53492" y="130302"/>
                      <a:pt x="31547" y="138532"/>
                      <a:pt x="9601" y="146761"/>
                    </a:cubicBezTo>
                    <a:cubicBezTo>
                      <a:pt x="8230" y="147447"/>
                      <a:pt x="7544" y="147447"/>
                      <a:pt x="6172" y="148133"/>
                    </a:cubicBezTo>
                    <a:cubicBezTo>
                      <a:pt x="3429" y="148133"/>
                      <a:pt x="1372" y="148133"/>
                      <a:pt x="0" y="147447"/>
                    </a:cubicBezTo>
                    <a:cubicBezTo>
                      <a:pt x="8915" y="144018"/>
                      <a:pt x="18517" y="140589"/>
                      <a:pt x="27432" y="137160"/>
                    </a:cubicBezTo>
                    <a:cubicBezTo>
                      <a:pt x="48692" y="128930"/>
                      <a:pt x="69266" y="120701"/>
                      <a:pt x="89154" y="109728"/>
                    </a:cubicBezTo>
                    <a:cubicBezTo>
                      <a:pt x="97384" y="104927"/>
                      <a:pt x="105613" y="99441"/>
                      <a:pt x="113157" y="93955"/>
                    </a:cubicBezTo>
                    <a:cubicBezTo>
                      <a:pt x="129616" y="81610"/>
                      <a:pt x="144018" y="67208"/>
                      <a:pt x="152933" y="48692"/>
                    </a:cubicBezTo>
                    <a:cubicBezTo>
                      <a:pt x="160477" y="33604"/>
                      <a:pt x="163906" y="17145"/>
                      <a:pt x="163906" y="0"/>
                    </a:cubicBezTo>
                    <a:cubicBezTo>
                      <a:pt x="165278" y="1372"/>
                      <a:pt x="165964" y="2743"/>
                      <a:pt x="167335" y="4115"/>
                    </a:cubicBezTo>
                    <a:close/>
                  </a:path>
                </a:pathLst>
              </a:custGeom>
              <a:solidFill>
                <a:srgbClr val="8A3A1E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4" name="Freeform: Shape 1343">
                <a:extLst>
                  <a:ext uri="{FF2B5EF4-FFF2-40B4-BE49-F238E27FC236}">
                    <a16:creationId xmlns:a16="http://schemas.microsoft.com/office/drawing/2014/main" id="{F950ED3C-713A-42B5-A968-3EBC2824C800}"/>
                  </a:ext>
                </a:extLst>
              </p:cNvPr>
              <p:cNvSpPr/>
              <p:nvPr/>
            </p:nvSpPr>
            <p:spPr>
              <a:xfrm>
                <a:off x="3466643" y="3884371"/>
                <a:ext cx="21259" cy="165277"/>
              </a:xfrm>
              <a:custGeom>
                <a:avLst/>
                <a:gdLst>
                  <a:gd name="connsiteX0" fmla="*/ 21259 w 21259"/>
                  <a:gd name="connsiteY0" fmla="*/ 2743 h 165277"/>
                  <a:gd name="connsiteX1" fmla="*/ 15087 w 21259"/>
                  <a:gd name="connsiteY1" fmla="*/ 165278 h 165277"/>
                  <a:gd name="connsiteX2" fmla="*/ 11658 w 21259"/>
                  <a:gd name="connsiteY2" fmla="*/ 164592 h 165277"/>
                  <a:gd name="connsiteX3" fmla="*/ 7543 w 21259"/>
                  <a:gd name="connsiteY3" fmla="*/ 33604 h 165277"/>
                  <a:gd name="connsiteX4" fmla="*/ 19202 w 21259"/>
                  <a:gd name="connsiteY4" fmla="*/ 0 h 165277"/>
                  <a:gd name="connsiteX5" fmla="*/ 21259 w 21259"/>
                  <a:gd name="connsiteY5" fmla="*/ 2743 h 16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259" h="165277">
                    <a:moveTo>
                      <a:pt x="21259" y="2743"/>
                    </a:moveTo>
                    <a:cubicBezTo>
                      <a:pt x="-686" y="53492"/>
                      <a:pt x="-3429" y="113157"/>
                      <a:pt x="15087" y="165278"/>
                    </a:cubicBezTo>
                    <a:cubicBezTo>
                      <a:pt x="13716" y="165278"/>
                      <a:pt x="13030" y="164592"/>
                      <a:pt x="11658" y="164592"/>
                    </a:cubicBezTo>
                    <a:cubicBezTo>
                      <a:pt x="-2744" y="122758"/>
                      <a:pt x="-3429" y="76809"/>
                      <a:pt x="7543" y="33604"/>
                    </a:cubicBezTo>
                    <a:cubicBezTo>
                      <a:pt x="10287" y="21945"/>
                      <a:pt x="14401" y="10287"/>
                      <a:pt x="19202" y="0"/>
                    </a:cubicBezTo>
                    <a:cubicBezTo>
                      <a:pt x="20574" y="686"/>
                      <a:pt x="20574" y="2057"/>
                      <a:pt x="21259" y="2743"/>
                    </a:cubicBezTo>
                    <a:close/>
                  </a:path>
                </a:pathLst>
              </a:custGeom>
              <a:solidFill>
                <a:srgbClr val="8A3A1E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5" name="Freeform: Shape 1344">
                <a:extLst>
                  <a:ext uri="{FF2B5EF4-FFF2-40B4-BE49-F238E27FC236}">
                    <a16:creationId xmlns:a16="http://schemas.microsoft.com/office/drawing/2014/main" id="{C6046017-1203-4C3D-B6AD-7F9157284786}"/>
                  </a:ext>
                </a:extLst>
              </p:cNvPr>
              <p:cNvSpPr/>
              <p:nvPr/>
            </p:nvSpPr>
            <p:spPr>
              <a:xfrm>
                <a:off x="3411188" y="3621709"/>
                <a:ext cx="360662" cy="404622"/>
              </a:xfrm>
              <a:custGeom>
                <a:avLst/>
                <a:gdLst>
                  <a:gd name="connsiteX0" fmla="*/ 360636 w 360662"/>
                  <a:gd name="connsiteY0" fmla="*/ 2743 h 404622"/>
                  <a:gd name="connsiteX1" fmla="*/ 268053 w 360662"/>
                  <a:gd name="connsiteY1" fmla="*/ 114529 h 404622"/>
                  <a:gd name="connsiteX2" fmla="*/ 167926 w 360662"/>
                  <a:gd name="connsiteY2" fmla="*/ 165964 h 404622"/>
                  <a:gd name="connsiteX3" fmla="*/ 108947 w 360662"/>
                  <a:gd name="connsiteY3" fmla="*/ 214656 h 404622"/>
                  <a:gd name="connsiteX4" fmla="*/ 107575 w 360662"/>
                  <a:gd name="connsiteY4" fmla="*/ 211912 h 404622"/>
                  <a:gd name="connsiteX5" fmla="*/ 111690 w 360662"/>
                  <a:gd name="connsiteY5" fmla="*/ 207112 h 404622"/>
                  <a:gd name="connsiteX6" fmla="*/ 193986 w 360662"/>
                  <a:gd name="connsiteY6" fmla="*/ 147447 h 404622"/>
                  <a:gd name="connsiteX7" fmla="*/ 296856 w 360662"/>
                  <a:gd name="connsiteY7" fmla="*/ 94641 h 404622"/>
                  <a:gd name="connsiteX8" fmla="*/ 357892 w 360662"/>
                  <a:gd name="connsiteY8" fmla="*/ 5487 h 404622"/>
                  <a:gd name="connsiteX9" fmla="*/ 345548 w 360662"/>
                  <a:gd name="connsiteY9" fmla="*/ 12345 h 404622"/>
                  <a:gd name="connsiteX10" fmla="*/ 281083 w 360662"/>
                  <a:gd name="connsiteY10" fmla="*/ 21946 h 404622"/>
                  <a:gd name="connsiteX11" fmla="*/ 148038 w 360662"/>
                  <a:gd name="connsiteY11" fmla="*/ 68580 h 404622"/>
                  <a:gd name="connsiteX12" fmla="*/ 20479 w 360662"/>
                  <a:gd name="connsiteY12" fmla="*/ 229743 h 404622"/>
                  <a:gd name="connsiteX13" fmla="*/ 9506 w 360662"/>
                  <a:gd name="connsiteY13" fmla="*/ 404622 h 404622"/>
                  <a:gd name="connsiteX14" fmla="*/ 6077 w 360662"/>
                  <a:gd name="connsiteY14" fmla="*/ 403251 h 404622"/>
                  <a:gd name="connsiteX15" fmla="*/ 23222 w 360662"/>
                  <a:gd name="connsiteY15" fmla="*/ 211912 h 404622"/>
                  <a:gd name="connsiteX16" fmla="*/ 151467 w 360662"/>
                  <a:gd name="connsiteY16" fmla="*/ 63094 h 404622"/>
                  <a:gd name="connsiteX17" fmla="*/ 269424 w 360662"/>
                  <a:gd name="connsiteY17" fmla="*/ 21260 h 404622"/>
                  <a:gd name="connsiteX18" fmla="*/ 332518 w 360662"/>
                  <a:gd name="connsiteY18" fmla="*/ 10973 h 404622"/>
                  <a:gd name="connsiteX19" fmla="*/ 351034 w 360662"/>
                  <a:gd name="connsiteY19" fmla="*/ 8230 h 404622"/>
                  <a:gd name="connsiteX20" fmla="*/ 356521 w 360662"/>
                  <a:gd name="connsiteY20" fmla="*/ 0 h 404622"/>
                  <a:gd name="connsiteX21" fmla="*/ 360636 w 360662"/>
                  <a:gd name="connsiteY21" fmla="*/ 2743 h 404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0662" h="404622">
                    <a:moveTo>
                      <a:pt x="360636" y="2743"/>
                    </a:moveTo>
                    <a:cubicBezTo>
                      <a:pt x="362007" y="54864"/>
                      <a:pt x="310572" y="93269"/>
                      <a:pt x="268053" y="114529"/>
                    </a:cubicBezTo>
                    <a:cubicBezTo>
                      <a:pt x="234448" y="131674"/>
                      <a:pt x="199473" y="145390"/>
                      <a:pt x="167926" y="165964"/>
                    </a:cubicBezTo>
                    <a:cubicBezTo>
                      <a:pt x="146666" y="179680"/>
                      <a:pt x="126092" y="195453"/>
                      <a:pt x="108947" y="214656"/>
                    </a:cubicBezTo>
                    <a:cubicBezTo>
                      <a:pt x="108261" y="213970"/>
                      <a:pt x="108261" y="212598"/>
                      <a:pt x="107575" y="211912"/>
                    </a:cubicBezTo>
                    <a:cubicBezTo>
                      <a:pt x="108947" y="210541"/>
                      <a:pt x="110318" y="209169"/>
                      <a:pt x="111690" y="207112"/>
                    </a:cubicBezTo>
                    <a:cubicBezTo>
                      <a:pt x="135007" y="182423"/>
                      <a:pt x="163811" y="163221"/>
                      <a:pt x="193986" y="147447"/>
                    </a:cubicBezTo>
                    <a:cubicBezTo>
                      <a:pt x="227590" y="128931"/>
                      <a:pt x="264624" y="116586"/>
                      <a:pt x="296856" y="94641"/>
                    </a:cubicBezTo>
                    <a:cubicBezTo>
                      <a:pt x="326346" y="74752"/>
                      <a:pt x="356521" y="43206"/>
                      <a:pt x="357892" y="5487"/>
                    </a:cubicBezTo>
                    <a:cubicBezTo>
                      <a:pt x="355835" y="8916"/>
                      <a:pt x="351720" y="11659"/>
                      <a:pt x="345548" y="12345"/>
                    </a:cubicBezTo>
                    <a:cubicBezTo>
                      <a:pt x="324288" y="15088"/>
                      <a:pt x="302343" y="17831"/>
                      <a:pt x="281083" y="21946"/>
                    </a:cubicBezTo>
                    <a:cubicBezTo>
                      <a:pt x="234448" y="30861"/>
                      <a:pt x="188500" y="43891"/>
                      <a:pt x="148038" y="68580"/>
                    </a:cubicBezTo>
                    <a:cubicBezTo>
                      <a:pt x="87687" y="105613"/>
                      <a:pt x="42424" y="162535"/>
                      <a:pt x="20479" y="229743"/>
                    </a:cubicBezTo>
                    <a:cubicBezTo>
                      <a:pt x="1962" y="285979"/>
                      <a:pt x="-781" y="346329"/>
                      <a:pt x="9506" y="404622"/>
                    </a:cubicBezTo>
                    <a:cubicBezTo>
                      <a:pt x="8134" y="403936"/>
                      <a:pt x="7448" y="403251"/>
                      <a:pt x="6077" y="403251"/>
                    </a:cubicBezTo>
                    <a:cubicBezTo>
                      <a:pt x="-5582" y="339471"/>
                      <a:pt x="-781" y="272263"/>
                      <a:pt x="23222" y="211912"/>
                    </a:cubicBezTo>
                    <a:cubicBezTo>
                      <a:pt x="47911" y="149505"/>
                      <a:pt x="93173" y="96012"/>
                      <a:pt x="151467" y="63094"/>
                    </a:cubicBezTo>
                    <a:cubicBezTo>
                      <a:pt x="187814" y="42520"/>
                      <a:pt x="228276" y="29490"/>
                      <a:pt x="269424" y="21260"/>
                    </a:cubicBezTo>
                    <a:cubicBezTo>
                      <a:pt x="290684" y="17145"/>
                      <a:pt x="311258" y="13716"/>
                      <a:pt x="332518" y="10973"/>
                    </a:cubicBezTo>
                    <a:cubicBezTo>
                      <a:pt x="338004" y="10287"/>
                      <a:pt x="345548" y="10973"/>
                      <a:pt x="351034" y="8230"/>
                    </a:cubicBezTo>
                    <a:cubicBezTo>
                      <a:pt x="354463" y="6172"/>
                      <a:pt x="355835" y="3429"/>
                      <a:pt x="356521" y="0"/>
                    </a:cubicBezTo>
                    <a:cubicBezTo>
                      <a:pt x="358578" y="686"/>
                      <a:pt x="359264" y="2058"/>
                      <a:pt x="360636" y="2743"/>
                    </a:cubicBezTo>
                    <a:close/>
                  </a:path>
                </a:pathLst>
              </a:custGeom>
              <a:solidFill>
                <a:srgbClr val="8A3A1E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6" name="Freeform: Shape 1345">
                <a:extLst>
                  <a:ext uri="{FF2B5EF4-FFF2-40B4-BE49-F238E27FC236}">
                    <a16:creationId xmlns:a16="http://schemas.microsoft.com/office/drawing/2014/main" id="{D1317705-B2A8-4991-948B-C9DE9044B40B}"/>
                  </a:ext>
                </a:extLst>
              </p:cNvPr>
              <p:cNvSpPr/>
              <p:nvPr/>
            </p:nvSpPr>
            <p:spPr>
              <a:xfrm>
                <a:off x="3378027" y="3599764"/>
                <a:ext cx="369107" cy="401878"/>
              </a:xfrm>
              <a:custGeom>
                <a:avLst/>
                <a:gdLst>
                  <a:gd name="connsiteX0" fmla="*/ 369107 w 369107"/>
                  <a:gd name="connsiteY0" fmla="*/ 4115 h 401878"/>
                  <a:gd name="connsiteX1" fmla="*/ 354020 w 369107"/>
                  <a:gd name="connsiteY1" fmla="*/ 4115 h 401878"/>
                  <a:gd name="connsiteX2" fmla="*/ 314243 w 369107"/>
                  <a:gd name="connsiteY2" fmla="*/ 7544 h 401878"/>
                  <a:gd name="connsiteX3" fmla="*/ 239491 w 369107"/>
                  <a:gd name="connsiteY3" fmla="*/ 27432 h 401878"/>
                  <a:gd name="connsiteX4" fmla="*/ 175026 w 369107"/>
                  <a:gd name="connsiteY4" fmla="*/ 65151 h 401878"/>
                  <a:gd name="connsiteX5" fmla="*/ 120848 w 369107"/>
                  <a:gd name="connsiteY5" fmla="*/ 107670 h 401878"/>
                  <a:gd name="connsiteX6" fmla="*/ 2890 w 369107"/>
                  <a:gd name="connsiteY6" fmla="*/ 401879 h 401878"/>
                  <a:gd name="connsiteX7" fmla="*/ 147 w 369107"/>
                  <a:gd name="connsiteY7" fmla="*/ 399135 h 401878"/>
                  <a:gd name="connsiteX8" fmla="*/ 25521 w 369107"/>
                  <a:gd name="connsiteY8" fmla="*/ 247574 h 401878"/>
                  <a:gd name="connsiteX9" fmla="*/ 146908 w 369107"/>
                  <a:gd name="connsiteY9" fmla="*/ 81610 h 401878"/>
                  <a:gd name="connsiteX10" fmla="*/ 252521 w 369107"/>
                  <a:gd name="connsiteY10" fmla="*/ 17831 h 401878"/>
                  <a:gd name="connsiteX11" fmla="*/ 314243 w 369107"/>
                  <a:gd name="connsiteY11" fmla="*/ 3429 h 401878"/>
                  <a:gd name="connsiteX12" fmla="*/ 347162 w 369107"/>
                  <a:gd name="connsiteY12" fmla="*/ 686 h 401878"/>
                  <a:gd name="connsiteX13" fmla="*/ 362249 w 369107"/>
                  <a:gd name="connsiteY13" fmla="*/ 0 h 401878"/>
                  <a:gd name="connsiteX14" fmla="*/ 366364 w 369107"/>
                  <a:gd name="connsiteY14" fmla="*/ 0 h 401878"/>
                  <a:gd name="connsiteX15" fmla="*/ 369107 w 369107"/>
                  <a:gd name="connsiteY15" fmla="*/ 4115 h 401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9107" h="401878">
                    <a:moveTo>
                      <a:pt x="369107" y="4115"/>
                    </a:moveTo>
                    <a:cubicBezTo>
                      <a:pt x="364307" y="4800"/>
                      <a:pt x="358820" y="4115"/>
                      <a:pt x="354020" y="4115"/>
                    </a:cubicBezTo>
                    <a:cubicBezTo>
                      <a:pt x="340989" y="4800"/>
                      <a:pt x="327273" y="6172"/>
                      <a:pt x="314243" y="7544"/>
                    </a:cubicBezTo>
                    <a:cubicBezTo>
                      <a:pt x="288183" y="10973"/>
                      <a:pt x="263494" y="16459"/>
                      <a:pt x="239491" y="27432"/>
                    </a:cubicBezTo>
                    <a:cubicBezTo>
                      <a:pt x="216860" y="37719"/>
                      <a:pt x="194914" y="50749"/>
                      <a:pt x="175026" y="65151"/>
                    </a:cubicBezTo>
                    <a:cubicBezTo>
                      <a:pt x="156509" y="78181"/>
                      <a:pt x="137993" y="92583"/>
                      <a:pt x="120848" y="107670"/>
                    </a:cubicBezTo>
                    <a:cubicBezTo>
                      <a:pt x="41295" y="181737"/>
                      <a:pt x="-1225" y="293522"/>
                      <a:pt x="2890" y="401879"/>
                    </a:cubicBezTo>
                    <a:cubicBezTo>
                      <a:pt x="2204" y="401193"/>
                      <a:pt x="833" y="400507"/>
                      <a:pt x="147" y="399135"/>
                    </a:cubicBezTo>
                    <a:cubicBezTo>
                      <a:pt x="-1225" y="347700"/>
                      <a:pt x="7005" y="295580"/>
                      <a:pt x="25521" y="247574"/>
                    </a:cubicBezTo>
                    <a:cubicBezTo>
                      <a:pt x="50210" y="181737"/>
                      <a:pt x="91358" y="124815"/>
                      <a:pt x="146908" y="81610"/>
                    </a:cubicBezTo>
                    <a:cubicBezTo>
                      <a:pt x="179141" y="56235"/>
                      <a:pt x="213431" y="32232"/>
                      <a:pt x="252521" y="17831"/>
                    </a:cubicBezTo>
                    <a:cubicBezTo>
                      <a:pt x="272409" y="10287"/>
                      <a:pt x="292983" y="6172"/>
                      <a:pt x="314243" y="3429"/>
                    </a:cubicBezTo>
                    <a:cubicBezTo>
                      <a:pt x="325216" y="2057"/>
                      <a:pt x="336189" y="1371"/>
                      <a:pt x="347162" y="686"/>
                    </a:cubicBezTo>
                    <a:cubicBezTo>
                      <a:pt x="351962" y="0"/>
                      <a:pt x="357449" y="0"/>
                      <a:pt x="362249" y="0"/>
                    </a:cubicBezTo>
                    <a:cubicBezTo>
                      <a:pt x="363621" y="0"/>
                      <a:pt x="364992" y="0"/>
                      <a:pt x="366364" y="0"/>
                    </a:cubicBezTo>
                    <a:cubicBezTo>
                      <a:pt x="367050" y="2057"/>
                      <a:pt x="368421" y="3429"/>
                      <a:pt x="369107" y="4115"/>
                    </a:cubicBezTo>
                    <a:close/>
                  </a:path>
                </a:pathLst>
              </a:custGeom>
              <a:solidFill>
                <a:srgbClr val="8A3A1E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7" name="Freeform: Shape 1346">
                <a:extLst>
                  <a:ext uri="{FF2B5EF4-FFF2-40B4-BE49-F238E27FC236}">
                    <a16:creationId xmlns:a16="http://schemas.microsoft.com/office/drawing/2014/main" id="{E89FDB68-4151-4F2F-83EC-E69BB28BDA28}"/>
                  </a:ext>
                </a:extLst>
              </p:cNvPr>
              <p:cNvSpPr/>
              <p:nvPr/>
            </p:nvSpPr>
            <p:spPr>
              <a:xfrm>
                <a:off x="3348685" y="3849395"/>
                <a:ext cx="18516" cy="117957"/>
              </a:xfrm>
              <a:custGeom>
                <a:avLst/>
                <a:gdLst>
                  <a:gd name="connsiteX0" fmla="*/ 16459 w 18516"/>
                  <a:gd name="connsiteY0" fmla="*/ 4115 h 117957"/>
                  <a:gd name="connsiteX1" fmla="*/ 18517 w 18516"/>
                  <a:gd name="connsiteY1" fmla="*/ 0 h 117957"/>
                  <a:gd name="connsiteX2" fmla="*/ 10287 w 18516"/>
                  <a:gd name="connsiteY2" fmla="*/ 43891 h 117957"/>
                  <a:gd name="connsiteX3" fmla="*/ 2743 w 18516"/>
                  <a:gd name="connsiteY3" fmla="*/ 117958 h 117957"/>
                  <a:gd name="connsiteX4" fmla="*/ 0 w 18516"/>
                  <a:gd name="connsiteY4" fmla="*/ 112471 h 117957"/>
                  <a:gd name="connsiteX5" fmla="*/ 4115 w 18516"/>
                  <a:gd name="connsiteY5" fmla="*/ 67894 h 117957"/>
                  <a:gd name="connsiteX6" fmla="*/ 13030 w 18516"/>
                  <a:gd name="connsiteY6" fmla="*/ 10973 h 117957"/>
                  <a:gd name="connsiteX7" fmla="*/ 14402 w 18516"/>
                  <a:gd name="connsiteY7" fmla="*/ 7544 h 117957"/>
                  <a:gd name="connsiteX8" fmla="*/ 16459 w 18516"/>
                  <a:gd name="connsiteY8" fmla="*/ 4115 h 11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16" h="117957">
                    <a:moveTo>
                      <a:pt x="16459" y="4115"/>
                    </a:moveTo>
                    <a:cubicBezTo>
                      <a:pt x="17145" y="2743"/>
                      <a:pt x="17831" y="1372"/>
                      <a:pt x="18517" y="0"/>
                    </a:cubicBezTo>
                    <a:cubicBezTo>
                      <a:pt x="15088" y="14402"/>
                      <a:pt x="12344" y="29489"/>
                      <a:pt x="10287" y="43891"/>
                    </a:cubicBezTo>
                    <a:cubicBezTo>
                      <a:pt x="6858" y="67894"/>
                      <a:pt x="2743" y="92583"/>
                      <a:pt x="2743" y="117958"/>
                    </a:cubicBezTo>
                    <a:cubicBezTo>
                      <a:pt x="2057" y="115900"/>
                      <a:pt x="686" y="114529"/>
                      <a:pt x="0" y="112471"/>
                    </a:cubicBezTo>
                    <a:cubicBezTo>
                      <a:pt x="686" y="97384"/>
                      <a:pt x="2057" y="82296"/>
                      <a:pt x="4115" y="67894"/>
                    </a:cubicBezTo>
                    <a:cubicBezTo>
                      <a:pt x="6858" y="48692"/>
                      <a:pt x="8915" y="29489"/>
                      <a:pt x="13030" y="10973"/>
                    </a:cubicBezTo>
                    <a:cubicBezTo>
                      <a:pt x="13716" y="9601"/>
                      <a:pt x="14402" y="8915"/>
                      <a:pt x="14402" y="7544"/>
                    </a:cubicBezTo>
                    <a:cubicBezTo>
                      <a:pt x="15088" y="6172"/>
                      <a:pt x="15773" y="5486"/>
                      <a:pt x="16459" y="4115"/>
                    </a:cubicBezTo>
                    <a:close/>
                  </a:path>
                </a:pathLst>
              </a:custGeom>
              <a:solidFill>
                <a:srgbClr val="8A3A1E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8" name="Freeform: Shape 1347">
                <a:extLst>
                  <a:ext uri="{FF2B5EF4-FFF2-40B4-BE49-F238E27FC236}">
                    <a16:creationId xmlns:a16="http://schemas.microsoft.com/office/drawing/2014/main" id="{4ED9BF4B-B852-463B-BF04-D458CF8A443C}"/>
                  </a:ext>
                </a:extLst>
              </p:cNvPr>
              <p:cNvSpPr/>
              <p:nvPr/>
            </p:nvSpPr>
            <p:spPr>
              <a:xfrm>
                <a:off x="3468700" y="3579190"/>
                <a:ext cx="235915" cy="100812"/>
              </a:xfrm>
              <a:custGeom>
                <a:avLst/>
                <a:gdLst>
                  <a:gd name="connsiteX0" fmla="*/ 235915 w 235915"/>
                  <a:gd name="connsiteY0" fmla="*/ 2057 h 100812"/>
                  <a:gd name="connsiteX1" fmla="*/ 110414 w 235915"/>
                  <a:gd name="connsiteY1" fmla="*/ 28803 h 100812"/>
                  <a:gd name="connsiteX2" fmla="*/ 11659 w 235915"/>
                  <a:gd name="connsiteY2" fmla="*/ 89840 h 100812"/>
                  <a:gd name="connsiteX3" fmla="*/ 0 w 235915"/>
                  <a:gd name="connsiteY3" fmla="*/ 100812 h 100812"/>
                  <a:gd name="connsiteX4" fmla="*/ 7544 w 235915"/>
                  <a:gd name="connsiteY4" fmla="*/ 89840 h 100812"/>
                  <a:gd name="connsiteX5" fmla="*/ 55550 w 235915"/>
                  <a:gd name="connsiteY5" fmla="*/ 54178 h 100812"/>
                  <a:gd name="connsiteX6" fmla="*/ 227686 w 235915"/>
                  <a:gd name="connsiteY6" fmla="*/ 0 h 100812"/>
                  <a:gd name="connsiteX7" fmla="*/ 235915 w 235915"/>
                  <a:gd name="connsiteY7" fmla="*/ 2057 h 100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5915" h="100812">
                    <a:moveTo>
                      <a:pt x="235915" y="2057"/>
                    </a:moveTo>
                    <a:cubicBezTo>
                      <a:pt x="192710" y="3429"/>
                      <a:pt x="150190" y="13030"/>
                      <a:pt x="110414" y="28803"/>
                    </a:cubicBezTo>
                    <a:cubicBezTo>
                      <a:pt x="74066" y="43891"/>
                      <a:pt x="40462" y="63779"/>
                      <a:pt x="11659" y="89840"/>
                    </a:cubicBezTo>
                    <a:cubicBezTo>
                      <a:pt x="7544" y="93269"/>
                      <a:pt x="3429" y="96698"/>
                      <a:pt x="0" y="100812"/>
                    </a:cubicBezTo>
                    <a:cubicBezTo>
                      <a:pt x="2743" y="97383"/>
                      <a:pt x="4801" y="93269"/>
                      <a:pt x="7544" y="89840"/>
                    </a:cubicBezTo>
                    <a:cubicBezTo>
                      <a:pt x="22631" y="76809"/>
                      <a:pt x="38405" y="64465"/>
                      <a:pt x="55550" y="54178"/>
                    </a:cubicBezTo>
                    <a:cubicBezTo>
                      <a:pt x="106985" y="22631"/>
                      <a:pt x="167335" y="2743"/>
                      <a:pt x="227686" y="0"/>
                    </a:cubicBezTo>
                    <a:cubicBezTo>
                      <a:pt x="230429" y="686"/>
                      <a:pt x="233172" y="1371"/>
                      <a:pt x="235915" y="2057"/>
                    </a:cubicBezTo>
                    <a:close/>
                  </a:path>
                </a:pathLst>
              </a:custGeom>
              <a:solidFill>
                <a:srgbClr val="8A3A1E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9" name="Freeform: Shape 1348">
                <a:extLst>
                  <a:ext uri="{FF2B5EF4-FFF2-40B4-BE49-F238E27FC236}">
                    <a16:creationId xmlns:a16="http://schemas.microsoft.com/office/drawing/2014/main" id="{457FA74F-7C6E-4D30-99E8-BA7D03C3411B}"/>
                  </a:ext>
                </a:extLst>
              </p:cNvPr>
              <p:cNvSpPr/>
              <p:nvPr/>
            </p:nvSpPr>
            <p:spPr>
              <a:xfrm>
                <a:off x="3794455" y="3711549"/>
                <a:ext cx="43719" cy="96697"/>
              </a:xfrm>
              <a:custGeom>
                <a:avLst/>
                <a:gdLst>
                  <a:gd name="connsiteX0" fmla="*/ 43205 w 43719"/>
                  <a:gd name="connsiteY0" fmla="*/ 6858 h 96697"/>
                  <a:gd name="connsiteX1" fmla="*/ 43205 w 43719"/>
                  <a:gd name="connsiteY1" fmla="*/ 6858 h 96697"/>
                  <a:gd name="connsiteX2" fmla="*/ 43205 w 43719"/>
                  <a:gd name="connsiteY2" fmla="*/ 6858 h 96697"/>
                  <a:gd name="connsiteX3" fmla="*/ 41148 w 43719"/>
                  <a:gd name="connsiteY3" fmla="*/ 28804 h 96697"/>
                  <a:gd name="connsiteX4" fmla="*/ 30175 w 43719"/>
                  <a:gd name="connsiteY4" fmla="*/ 60350 h 96697"/>
                  <a:gd name="connsiteX5" fmla="*/ 3429 w 43719"/>
                  <a:gd name="connsiteY5" fmla="*/ 96698 h 96697"/>
                  <a:gd name="connsiteX6" fmla="*/ 0 w 43719"/>
                  <a:gd name="connsiteY6" fmla="*/ 96012 h 96697"/>
                  <a:gd name="connsiteX7" fmla="*/ 26746 w 43719"/>
                  <a:gd name="connsiteY7" fmla="*/ 61036 h 96697"/>
                  <a:gd name="connsiteX8" fmla="*/ 39091 w 43719"/>
                  <a:gd name="connsiteY8" fmla="*/ 24003 h 96697"/>
                  <a:gd name="connsiteX9" fmla="*/ 39776 w 43719"/>
                  <a:gd name="connsiteY9" fmla="*/ 0 h 96697"/>
                  <a:gd name="connsiteX10" fmla="*/ 43205 w 43719"/>
                  <a:gd name="connsiteY10" fmla="*/ 6858 h 9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719" h="96697">
                    <a:moveTo>
                      <a:pt x="43205" y="6858"/>
                    </a:moveTo>
                    <a:cubicBezTo>
                      <a:pt x="43891" y="6858"/>
                      <a:pt x="43891" y="6858"/>
                      <a:pt x="43205" y="6858"/>
                    </a:cubicBezTo>
                    <a:cubicBezTo>
                      <a:pt x="43891" y="6858"/>
                      <a:pt x="43891" y="6858"/>
                      <a:pt x="43205" y="6858"/>
                    </a:cubicBezTo>
                    <a:cubicBezTo>
                      <a:pt x="43205" y="14402"/>
                      <a:pt x="42520" y="21260"/>
                      <a:pt x="41148" y="28804"/>
                    </a:cubicBezTo>
                    <a:cubicBezTo>
                      <a:pt x="39091" y="39776"/>
                      <a:pt x="35662" y="50063"/>
                      <a:pt x="30175" y="60350"/>
                    </a:cubicBezTo>
                    <a:cubicBezTo>
                      <a:pt x="23317" y="74066"/>
                      <a:pt x="13716" y="85725"/>
                      <a:pt x="3429" y="96698"/>
                    </a:cubicBezTo>
                    <a:cubicBezTo>
                      <a:pt x="2057" y="96698"/>
                      <a:pt x="1372" y="96012"/>
                      <a:pt x="0" y="96012"/>
                    </a:cubicBezTo>
                    <a:cubicBezTo>
                      <a:pt x="10287" y="85725"/>
                      <a:pt x="19888" y="74066"/>
                      <a:pt x="26746" y="61036"/>
                    </a:cubicBezTo>
                    <a:cubicBezTo>
                      <a:pt x="32918" y="49378"/>
                      <a:pt x="37719" y="37033"/>
                      <a:pt x="39091" y="24003"/>
                    </a:cubicBezTo>
                    <a:cubicBezTo>
                      <a:pt x="39776" y="15773"/>
                      <a:pt x="39776" y="7544"/>
                      <a:pt x="39776" y="0"/>
                    </a:cubicBezTo>
                    <a:cubicBezTo>
                      <a:pt x="41834" y="1372"/>
                      <a:pt x="42520" y="4115"/>
                      <a:pt x="43205" y="6858"/>
                    </a:cubicBezTo>
                    <a:close/>
                  </a:path>
                </a:pathLst>
              </a:custGeom>
              <a:solidFill>
                <a:srgbClr val="8A3A1E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50" name="Freeform: Shape 1349">
                <a:extLst>
                  <a:ext uri="{FF2B5EF4-FFF2-40B4-BE49-F238E27FC236}">
                    <a16:creationId xmlns:a16="http://schemas.microsoft.com/office/drawing/2014/main" id="{E742C92A-AD78-4D82-AFC2-0CE7580BD610}"/>
                  </a:ext>
                </a:extLst>
              </p:cNvPr>
              <p:cNvSpPr/>
              <p:nvPr/>
            </p:nvSpPr>
            <p:spPr>
              <a:xfrm>
                <a:off x="3805548" y="3841851"/>
                <a:ext cx="36227" cy="199567"/>
              </a:xfrm>
              <a:custGeom>
                <a:avLst/>
                <a:gdLst>
                  <a:gd name="connsiteX0" fmla="*/ 36227 w 36227"/>
                  <a:gd name="connsiteY0" fmla="*/ 198196 h 199567"/>
                  <a:gd name="connsiteX1" fmla="*/ 33484 w 36227"/>
                  <a:gd name="connsiteY1" fmla="*/ 199568 h 199567"/>
                  <a:gd name="connsiteX2" fmla="*/ 33484 w 36227"/>
                  <a:gd name="connsiteY2" fmla="*/ 199568 h 199567"/>
                  <a:gd name="connsiteX3" fmla="*/ 19768 w 36227"/>
                  <a:gd name="connsiteY3" fmla="*/ 181737 h 199567"/>
                  <a:gd name="connsiteX4" fmla="*/ 2623 w 36227"/>
                  <a:gd name="connsiteY4" fmla="*/ 133045 h 199567"/>
                  <a:gd name="connsiteX5" fmla="*/ 2623 w 36227"/>
                  <a:gd name="connsiteY5" fmla="*/ 133045 h 199567"/>
                  <a:gd name="connsiteX6" fmla="*/ 566 w 36227"/>
                  <a:gd name="connsiteY6" fmla="*/ 115900 h 199567"/>
                  <a:gd name="connsiteX7" fmla="*/ 566 w 36227"/>
                  <a:gd name="connsiteY7" fmla="*/ 115214 h 199567"/>
                  <a:gd name="connsiteX8" fmla="*/ 566 w 36227"/>
                  <a:gd name="connsiteY8" fmla="*/ 115214 h 199567"/>
                  <a:gd name="connsiteX9" fmla="*/ 12910 w 36227"/>
                  <a:gd name="connsiteY9" fmla="*/ 38405 h 199567"/>
                  <a:gd name="connsiteX10" fmla="*/ 34170 w 36227"/>
                  <a:gd name="connsiteY10" fmla="*/ 0 h 199567"/>
                  <a:gd name="connsiteX11" fmla="*/ 34170 w 36227"/>
                  <a:gd name="connsiteY11" fmla="*/ 1372 h 199567"/>
                  <a:gd name="connsiteX12" fmla="*/ 33484 w 36227"/>
                  <a:gd name="connsiteY12" fmla="*/ 6858 h 199567"/>
                  <a:gd name="connsiteX13" fmla="*/ 17025 w 36227"/>
                  <a:gd name="connsiteY13" fmla="*/ 37033 h 199567"/>
                  <a:gd name="connsiteX14" fmla="*/ 3995 w 36227"/>
                  <a:gd name="connsiteY14" fmla="*/ 113157 h 199567"/>
                  <a:gd name="connsiteX15" fmla="*/ 21825 w 36227"/>
                  <a:gd name="connsiteY15" fmla="*/ 178994 h 199567"/>
                  <a:gd name="connsiteX16" fmla="*/ 36227 w 36227"/>
                  <a:gd name="connsiteY16" fmla="*/ 198196 h 19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227" h="199567">
                    <a:moveTo>
                      <a:pt x="36227" y="198196"/>
                    </a:moveTo>
                    <a:cubicBezTo>
                      <a:pt x="35541" y="198882"/>
                      <a:pt x="34856" y="199568"/>
                      <a:pt x="33484" y="199568"/>
                    </a:cubicBezTo>
                    <a:lnTo>
                      <a:pt x="33484" y="199568"/>
                    </a:lnTo>
                    <a:cubicBezTo>
                      <a:pt x="28683" y="194081"/>
                      <a:pt x="23883" y="187909"/>
                      <a:pt x="19768" y="181737"/>
                    </a:cubicBezTo>
                    <a:cubicBezTo>
                      <a:pt x="10853" y="166649"/>
                      <a:pt x="6052" y="150190"/>
                      <a:pt x="2623" y="133045"/>
                    </a:cubicBezTo>
                    <a:cubicBezTo>
                      <a:pt x="2623" y="133045"/>
                      <a:pt x="2623" y="133045"/>
                      <a:pt x="2623" y="133045"/>
                    </a:cubicBezTo>
                    <a:cubicBezTo>
                      <a:pt x="1937" y="127559"/>
                      <a:pt x="566" y="121387"/>
                      <a:pt x="566" y="115900"/>
                    </a:cubicBezTo>
                    <a:cubicBezTo>
                      <a:pt x="566" y="115900"/>
                      <a:pt x="566" y="115214"/>
                      <a:pt x="566" y="115214"/>
                    </a:cubicBezTo>
                    <a:cubicBezTo>
                      <a:pt x="566" y="115214"/>
                      <a:pt x="566" y="115214"/>
                      <a:pt x="566" y="115214"/>
                    </a:cubicBezTo>
                    <a:cubicBezTo>
                      <a:pt x="-1492" y="89154"/>
                      <a:pt x="1937" y="62408"/>
                      <a:pt x="12910" y="38405"/>
                    </a:cubicBezTo>
                    <a:cubicBezTo>
                      <a:pt x="19082" y="25375"/>
                      <a:pt x="26626" y="12344"/>
                      <a:pt x="34170" y="0"/>
                    </a:cubicBezTo>
                    <a:cubicBezTo>
                      <a:pt x="34170" y="686"/>
                      <a:pt x="34170" y="686"/>
                      <a:pt x="34170" y="1372"/>
                    </a:cubicBezTo>
                    <a:cubicBezTo>
                      <a:pt x="34170" y="3429"/>
                      <a:pt x="33484" y="4801"/>
                      <a:pt x="33484" y="6858"/>
                    </a:cubicBezTo>
                    <a:cubicBezTo>
                      <a:pt x="27312" y="16459"/>
                      <a:pt x="21825" y="26746"/>
                      <a:pt x="17025" y="37033"/>
                    </a:cubicBezTo>
                    <a:cubicBezTo>
                      <a:pt x="6052" y="61036"/>
                      <a:pt x="1937" y="87097"/>
                      <a:pt x="3995" y="113157"/>
                    </a:cubicBezTo>
                    <a:cubicBezTo>
                      <a:pt x="6052" y="135788"/>
                      <a:pt x="10853" y="159106"/>
                      <a:pt x="21825" y="178994"/>
                    </a:cubicBezTo>
                    <a:cubicBezTo>
                      <a:pt x="25940" y="185852"/>
                      <a:pt x="30741" y="192024"/>
                      <a:pt x="36227" y="198196"/>
                    </a:cubicBezTo>
                    <a:close/>
                  </a:path>
                </a:pathLst>
              </a:custGeom>
              <a:solidFill>
                <a:srgbClr val="8A3A1E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51" name="Freeform: Shape 1350">
                <a:extLst>
                  <a:ext uri="{FF2B5EF4-FFF2-40B4-BE49-F238E27FC236}">
                    <a16:creationId xmlns:a16="http://schemas.microsoft.com/office/drawing/2014/main" id="{FC9BA9AA-E711-4BC8-BC00-ADCB90F28097}"/>
                  </a:ext>
                </a:extLst>
              </p:cNvPr>
              <p:cNvSpPr/>
              <p:nvPr/>
            </p:nvSpPr>
            <p:spPr>
              <a:xfrm>
                <a:off x="3836431" y="3878884"/>
                <a:ext cx="35519" cy="131673"/>
              </a:xfrm>
              <a:custGeom>
                <a:avLst/>
                <a:gdLst>
                  <a:gd name="connsiteX0" fmla="*/ 35519 w 35519"/>
                  <a:gd name="connsiteY0" fmla="*/ 128931 h 131673"/>
                  <a:gd name="connsiteX1" fmla="*/ 34148 w 35519"/>
                  <a:gd name="connsiteY1" fmla="*/ 131674 h 131673"/>
                  <a:gd name="connsiteX2" fmla="*/ 30033 w 35519"/>
                  <a:gd name="connsiteY2" fmla="*/ 126873 h 131673"/>
                  <a:gd name="connsiteX3" fmla="*/ 6716 w 35519"/>
                  <a:gd name="connsiteY3" fmla="*/ 76124 h 131673"/>
                  <a:gd name="connsiteX4" fmla="*/ 3972 w 35519"/>
                  <a:gd name="connsiteY4" fmla="*/ 0 h 131673"/>
                  <a:gd name="connsiteX5" fmla="*/ 5344 w 35519"/>
                  <a:gd name="connsiteY5" fmla="*/ 6858 h 131673"/>
                  <a:gd name="connsiteX6" fmla="*/ 5344 w 35519"/>
                  <a:gd name="connsiteY6" fmla="*/ 6858 h 131673"/>
                  <a:gd name="connsiteX7" fmla="*/ 9459 w 35519"/>
                  <a:gd name="connsiteY7" fmla="*/ 75438 h 131673"/>
                  <a:gd name="connsiteX8" fmla="*/ 33462 w 35519"/>
                  <a:gd name="connsiteY8" fmla="*/ 126873 h 131673"/>
                  <a:gd name="connsiteX9" fmla="*/ 35519 w 35519"/>
                  <a:gd name="connsiteY9" fmla="*/ 128931 h 13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519" h="131673">
                    <a:moveTo>
                      <a:pt x="35519" y="128931"/>
                    </a:moveTo>
                    <a:cubicBezTo>
                      <a:pt x="34833" y="129616"/>
                      <a:pt x="34148" y="130988"/>
                      <a:pt x="34148" y="131674"/>
                    </a:cubicBezTo>
                    <a:cubicBezTo>
                      <a:pt x="32776" y="130302"/>
                      <a:pt x="31404" y="128245"/>
                      <a:pt x="30033" y="126873"/>
                    </a:cubicBezTo>
                    <a:cubicBezTo>
                      <a:pt x="18374" y="112471"/>
                      <a:pt x="12202" y="93955"/>
                      <a:pt x="6716" y="76124"/>
                    </a:cubicBezTo>
                    <a:cubicBezTo>
                      <a:pt x="-142" y="51435"/>
                      <a:pt x="-2886" y="24689"/>
                      <a:pt x="3972" y="0"/>
                    </a:cubicBezTo>
                    <a:cubicBezTo>
                      <a:pt x="4658" y="2058"/>
                      <a:pt x="4658" y="4801"/>
                      <a:pt x="5344" y="6858"/>
                    </a:cubicBezTo>
                    <a:lnTo>
                      <a:pt x="5344" y="6858"/>
                    </a:lnTo>
                    <a:cubicBezTo>
                      <a:pt x="543" y="29490"/>
                      <a:pt x="3287" y="53493"/>
                      <a:pt x="9459" y="75438"/>
                    </a:cubicBezTo>
                    <a:cubicBezTo>
                      <a:pt x="14259" y="93269"/>
                      <a:pt x="20432" y="113157"/>
                      <a:pt x="33462" y="126873"/>
                    </a:cubicBezTo>
                    <a:cubicBezTo>
                      <a:pt x="34148" y="127559"/>
                      <a:pt x="34833" y="128245"/>
                      <a:pt x="35519" y="128931"/>
                    </a:cubicBezTo>
                    <a:close/>
                  </a:path>
                </a:pathLst>
              </a:custGeom>
              <a:solidFill>
                <a:srgbClr val="8A3A1E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352" name="Freeform: Shape 1351">
              <a:extLst>
                <a:ext uri="{FF2B5EF4-FFF2-40B4-BE49-F238E27FC236}">
                  <a16:creationId xmlns:a16="http://schemas.microsoft.com/office/drawing/2014/main" id="{005FDF55-D23F-4F1B-B889-606983BAC32A}"/>
                </a:ext>
              </a:extLst>
            </p:cNvPr>
            <p:cNvSpPr/>
            <p:nvPr/>
          </p:nvSpPr>
          <p:spPr>
            <a:xfrm>
              <a:off x="3688156" y="3927576"/>
              <a:ext cx="43163" cy="50919"/>
            </a:xfrm>
            <a:custGeom>
              <a:avLst/>
              <a:gdLst>
                <a:gd name="connsiteX0" fmla="*/ 39776 w 43163"/>
                <a:gd name="connsiteY0" fmla="*/ 49378 h 50919"/>
                <a:gd name="connsiteX1" fmla="*/ 0 w 43163"/>
                <a:gd name="connsiteY1" fmla="*/ 3429 h 50919"/>
                <a:gd name="connsiteX2" fmla="*/ 0 w 43163"/>
                <a:gd name="connsiteY2" fmla="*/ 0 h 50919"/>
                <a:gd name="connsiteX3" fmla="*/ 28804 w 43163"/>
                <a:gd name="connsiteY3" fmla="*/ 39091 h 50919"/>
                <a:gd name="connsiteX4" fmla="*/ 39776 w 43163"/>
                <a:gd name="connsiteY4" fmla="*/ 28804 h 50919"/>
                <a:gd name="connsiteX5" fmla="*/ 39776 w 43163"/>
                <a:gd name="connsiteY5" fmla="*/ 49378 h 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3" h="50919">
                  <a:moveTo>
                    <a:pt x="39776" y="49378"/>
                  </a:moveTo>
                  <a:cubicBezTo>
                    <a:pt x="29489" y="57607"/>
                    <a:pt x="686" y="31547"/>
                    <a:pt x="0" y="3429"/>
                  </a:cubicBezTo>
                  <a:cubicBezTo>
                    <a:pt x="0" y="2057"/>
                    <a:pt x="0" y="1372"/>
                    <a:pt x="0" y="0"/>
                  </a:cubicBezTo>
                  <a:cubicBezTo>
                    <a:pt x="5486" y="19202"/>
                    <a:pt x="15773" y="42520"/>
                    <a:pt x="28804" y="39091"/>
                  </a:cubicBezTo>
                  <a:cubicBezTo>
                    <a:pt x="34976" y="37719"/>
                    <a:pt x="38405" y="33604"/>
                    <a:pt x="39776" y="28804"/>
                  </a:cubicBezTo>
                  <a:cubicBezTo>
                    <a:pt x="43205" y="37719"/>
                    <a:pt x="45263" y="45263"/>
                    <a:pt x="39776" y="49378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53" name="Freeform: Shape 1352">
              <a:extLst>
                <a:ext uri="{FF2B5EF4-FFF2-40B4-BE49-F238E27FC236}">
                  <a16:creationId xmlns:a16="http://schemas.microsoft.com/office/drawing/2014/main" id="{9D881D22-1656-45D5-B84C-CB249DCDF384}"/>
                </a:ext>
              </a:extLst>
            </p:cNvPr>
            <p:cNvSpPr/>
            <p:nvPr/>
          </p:nvSpPr>
          <p:spPr>
            <a:xfrm>
              <a:off x="3476711" y="3762298"/>
              <a:ext cx="361634" cy="353219"/>
            </a:xfrm>
            <a:custGeom>
              <a:avLst/>
              <a:gdLst>
                <a:gd name="connsiteX0" fmla="*/ 361635 w 361634"/>
                <a:gd name="connsiteY0" fmla="*/ 35662 h 353219"/>
                <a:gd name="connsiteX1" fmla="*/ 356834 w 361634"/>
                <a:gd name="connsiteY1" fmla="*/ 48006 h 353219"/>
                <a:gd name="connsiteX2" fmla="*/ 349976 w 361634"/>
                <a:gd name="connsiteY2" fmla="*/ 50749 h 353219"/>
                <a:gd name="connsiteX3" fmla="*/ 295112 w 361634"/>
                <a:gd name="connsiteY3" fmla="*/ 36348 h 353219"/>
                <a:gd name="connsiteX4" fmla="*/ 225847 w 361634"/>
                <a:gd name="connsiteY4" fmla="*/ 61722 h 353219"/>
                <a:gd name="connsiteX5" fmla="*/ 197729 w 361634"/>
                <a:gd name="connsiteY5" fmla="*/ 36348 h 353219"/>
                <a:gd name="connsiteX6" fmla="*/ 142865 w 361634"/>
                <a:gd name="connsiteY6" fmla="*/ 50749 h 353219"/>
                <a:gd name="connsiteX7" fmla="*/ 145608 w 361634"/>
                <a:gd name="connsiteY7" fmla="*/ 28804 h 353219"/>
                <a:gd name="connsiteX8" fmla="*/ 55768 w 361634"/>
                <a:gd name="connsiteY8" fmla="*/ 122758 h 353219"/>
                <a:gd name="connsiteX9" fmla="*/ 85258 w 361634"/>
                <a:gd name="connsiteY9" fmla="*/ 248946 h 353219"/>
                <a:gd name="connsiteX10" fmla="*/ 193614 w 361634"/>
                <a:gd name="connsiteY10" fmla="*/ 336042 h 353219"/>
                <a:gd name="connsiteX11" fmla="*/ 260822 w 361634"/>
                <a:gd name="connsiteY11" fmla="*/ 318897 h 353219"/>
                <a:gd name="connsiteX12" fmla="*/ 218989 w 361634"/>
                <a:gd name="connsiteY12" fmla="*/ 346329 h 353219"/>
                <a:gd name="connsiteX13" fmla="*/ 193614 w 361634"/>
                <a:gd name="connsiteY13" fmla="*/ 352501 h 353219"/>
                <a:gd name="connsiteX14" fmla="*/ 187442 w 361634"/>
                <a:gd name="connsiteY14" fmla="*/ 353187 h 353219"/>
                <a:gd name="connsiteX15" fmla="*/ 132578 w 361634"/>
                <a:gd name="connsiteY15" fmla="*/ 327813 h 353219"/>
                <a:gd name="connsiteX16" fmla="*/ 97602 w 361634"/>
                <a:gd name="connsiteY16" fmla="*/ 294894 h 353219"/>
                <a:gd name="connsiteX17" fmla="*/ 79085 w 361634"/>
                <a:gd name="connsiteY17" fmla="*/ 273634 h 353219"/>
                <a:gd name="connsiteX18" fmla="*/ 42738 w 361634"/>
                <a:gd name="connsiteY18" fmla="*/ 221514 h 353219"/>
                <a:gd name="connsiteX19" fmla="*/ 36566 w 361634"/>
                <a:gd name="connsiteY19" fmla="*/ 157048 h 353219"/>
                <a:gd name="connsiteX20" fmla="*/ 17363 w 361634"/>
                <a:gd name="connsiteY20" fmla="*/ 54864 h 353219"/>
                <a:gd name="connsiteX21" fmla="*/ 53025 w 361634"/>
                <a:gd name="connsiteY21" fmla="*/ 101499 h 353219"/>
                <a:gd name="connsiteX22" fmla="*/ 55768 w 361634"/>
                <a:gd name="connsiteY22" fmla="*/ 97384 h 353219"/>
                <a:gd name="connsiteX23" fmla="*/ 89372 w 361634"/>
                <a:gd name="connsiteY23" fmla="*/ 50749 h 353219"/>
                <a:gd name="connsiteX24" fmla="*/ 169611 w 361634"/>
                <a:gd name="connsiteY24" fmla="*/ 6172 h 353219"/>
                <a:gd name="connsiteX25" fmla="*/ 150409 w 361634"/>
                <a:gd name="connsiteY25" fmla="*/ 34976 h 353219"/>
                <a:gd name="connsiteX26" fmla="*/ 212816 w 361634"/>
                <a:gd name="connsiteY26" fmla="*/ 23317 h 353219"/>
                <a:gd name="connsiteX27" fmla="*/ 207330 w 361634"/>
                <a:gd name="connsiteY27" fmla="*/ 31547 h 353219"/>
                <a:gd name="connsiteX28" fmla="*/ 270424 w 361634"/>
                <a:gd name="connsiteY28" fmla="*/ 41148 h 353219"/>
                <a:gd name="connsiteX29" fmla="*/ 327345 w 361634"/>
                <a:gd name="connsiteY29" fmla="*/ 0 h 353219"/>
                <a:gd name="connsiteX30" fmla="*/ 327345 w 361634"/>
                <a:gd name="connsiteY30" fmla="*/ 15088 h 353219"/>
                <a:gd name="connsiteX31" fmla="*/ 301970 w 361634"/>
                <a:gd name="connsiteY31" fmla="*/ 37719 h 353219"/>
                <a:gd name="connsiteX32" fmla="*/ 361635 w 361634"/>
                <a:gd name="connsiteY32" fmla="*/ 35662 h 35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61634" h="353219">
                  <a:moveTo>
                    <a:pt x="361635" y="35662"/>
                  </a:moveTo>
                  <a:cubicBezTo>
                    <a:pt x="361635" y="36348"/>
                    <a:pt x="359578" y="40462"/>
                    <a:pt x="356834" y="48006"/>
                  </a:cubicBezTo>
                  <a:cubicBezTo>
                    <a:pt x="352720" y="50064"/>
                    <a:pt x="349976" y="50749"/>
                    <a:pt x="349976" y="50749"/>
                  </a:cubicBezTo>
                  <a:cubicBezTo>
                    <a:pt x="347233" y="52807"/>
                    <a:pt x="291683" y="59665"/>
                    <a:pt x="295112" y="36348"/>
                  </a:cubicBezTo>
                  <a:cubicBezTo>
                    <a:pt x="295112" y="36348"/>
                    <a:pt x="266995" y="66523"/>
                    <a:pt x="225847" y="61722"/>
                  </a:cubicBezTo>
                  <a:cubicBezTo>
                    <a:pt x="185384" y="57607"/>
                    <a:pt x="197043" y="37033"/>
                    <a:pt x="197729" y="36348"/>
                  </a:cubicBezTo>
                  <a:cubicBezTo>
                    <a:pt x="196357" y="37033"/>
                    <a:pt x="156581" y="58979"/>
                    <a:pt x="142865" y="50749"/>
                  </a:cubicBezTo>
                  <a:cubicBezTo>
                    <a:pt x="128463" y="41834"/>
                    <a:pt x="145608" y="28804"/>
                    <a:pt x="145608" y="28804"/>
                  </a:cubicBezTo>
                  <a:cubicBezTo>
                    <a:pt x="145608" y="28804"/>
                    <a:pt x="64684" y="82982"/>
                    <a:pt x="55768" y="122758"/>
                  </a:cubicBezTo>
                  <a:cubicBezTo>
                    <a:pt x="46853" y="162535"/>
                    <a:pt x="49596" y="204369"/>
                    <a:pt x="85258" y="248946"/>
                  </a:cubicBezTo>
                  <a:cubicBezTo>
                    <a:pt x="120233" y="293523"/>
                    <a:pt x="153152" y="333985"/>
                    <a:pt x="193614" y="336042"/>
                  </a:cubicBezTo>
                  <a:cubicBezTo>
                    <a:pt x="213502" y="336728"/>
                    <a:pt x="237505" y="330556"/>
                    <a:pt x="260822" y="318897"/>
                  </a:cubicBezTo>
                  <a:cubicBezTo>
                    <a:pt x="246421" y="330556"/>
                    <a:pt x="229961" y="342214"/>
                    <a:pt x="218989" y="346329"/>
                  </a:cubicBezTo>
                  <a:cubicBezTo>
                    <a:pt x="210759" y="349758"/>
                    <a:pt x="202529" y="351816"/>
                    <a:pt x="193614" y="352501"/>
                  </a:cubicBezTo>
                  <a:cubicBezTo>
                    <a:pt x="191557" y="352501"/>
                    <a:pt x="189499" y="353187"/>
                    <a:pt x="187442" y="353187"/>
                  </a:cubicBezTo>
                  <a:cubicBezTo>
                    <a:pt x="170983" y="353873"/>
                    <a:pt x="151780" y="343586"/>
                    <a:pt x="132578" y="327813"/>
                  </a:cubicBezTo>
                  <a:cubicBezTo>
                    <a:pt x="120919" y="318211"/>
                    <a:pt x="108575" y="306553"/>
                    <a:pt x="97602" y="294894"/>
                  </a:cubicBezTo>
                  <a:cubicBezTo>
                    <a:pt x="91430" y="288036"/>
                    <a:pt x="85258" y="281178"/>
                    <a:pt x="79085" y="273634"/>
                  </a:cubicBezTo>
                  <a:cubicBezTo>
                    <a:pt x="63998" y="255118"/>
                    <a:pt x="50968" y="235915"/>
                    <a:pt x="42738" y="221514"/>
                  </a:cubicBezTo>
                  <a:cubicBezTo>
                    <a:pt x="16678" y="176251"/>
                    <a:pt x="36566" y="157048"/>
                    <a:pt x="36566" y="157048"/>
                  </a:cubicBezTo>
                  <a:cubicBezTo>
                    <a:pt x="-5954" y="117272"/>
                    <a:pt x="-10069" y="66523"/>
                    <a:pt x="17363" y="54864"/>
                  </a:cubicBezTo>
                  <a:cubicBezTo>
                    <a:pt x="39995" y="45263"/>
                    <a:pt x="48910" y="92583"/>
                    <a:pt x="53025" y="101499"/>
                  </a:cubicBezTo>
                  <a:cubicBezTo>
                    <a:pt x="53025" y="101499"/>
                    <a:pt x="55768" y="98755"/>
                    <a:pt x="55768" y="97384"/>
                  </a:cubicBezTo>
                  <a:cubicBezTo>
                    <a:pt x="63998" y="78867"/>
                    <a:pt x="75656" y="61722"/>
                    <a:pt x="89372" y="50749"/>
                  </a:cubicBezTo>
                  <a:cubicBezTo>
                    <a:pt x="89372" y="50749"/>
                    <a:pt x="127091" y="32919"/>
                    <a:pt x="169611" y="6172"/>
                  </a:cubicBezTo>
                  <a:cubicBezTo>
                    <a:pt x="168239" y="7544"/>
                    <a:pt x="146294" y="28804"/>
                    <a:pt x="150409" y="34976"/>
                  </a:cubicBezTo>
                  <a:cubicBezTo>
                    <a:pt x="153838" y="39091"/>
                    <a:pt x="184013" y="39091"/>
                    <a:pt x="212816" y="23317"/>
                  </a:cubicBezTo>
                  <a:cubicBezTo>
                    <a:pt x="209387" y="26746"/>
                    <a:pt x="207330" y="29490"/>
                    <a:pt x="207330" y="31547"/>
                  </a:cubicBezTo>
                  <a:cubicBezTo>
                    <a:pt x="208016" y="39091"/>
                    <a:pt x="221732" y="58293"/>
                    <a:pt x="270424" y="41148"/>
                  </a:cubicBezTo>
                  <a:cubicBezTo>
                    <a:pt x="318430" y="23317"/>
                    <a:pt x="327345" y="0"/>
                    <a:pt x="327345" y="0"/>
                  </a:cubicBezTo>
                  <a:cubicBezTo>
                    <a:pt x="327345" y="0"/>
                    <a:pt x="343118" y="1372"/>
                    <a:pt x="327345" y="15088"/>
                  </a:cubicBezTo>
                  <a:cubicBezTo>
                    <a:pt x="311572" y="28804"/>
                    <a:pt x="301970" y="37719"/>
                    <a:pt x="301970" y="37719"/>
                  </a:cubicBezTo>
                  <a:cubicBezTo>
                    <a:pt x="301970" y="37719"/>
                    <a:pt x="330774" y="58293"/>
                    <a:pt x="361635" y="35662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54" name="Freeform: Shape 1353">
              <a:extLst>
                <a:ext uri="{FF2B5EF4-FFF2-40B4-BE49-F238E27FC236}">
                  <a16:creationId xmlns:a16="http://schemas.microsoft.com/office/drawing/2014/main" id="{5948583A-157F-4B8A-8C46-2714A3554179}"/>
                </a:ext>
              </a:extLst>
            </p:cNvPr>
            <p:cNvSpPr/>
            <p:nvPr/>
          </p:nvSpPr>
          <p:spPr>
            <a:xfrm>
              <a:off x="3576370" y="3790590"/>
              <a:ext cx="97653" cy="45088"/>
            </a:xfrm>
            <a:custGeom>
              <a:avLst/>
              <a:gdLst>
                <a:gd name="connsiteX0" fmla="*/ 0 w 97653"/>
                <a:gd name="connsiteY0" fmla="*/ 35487 h 45088"/>
                <a:gd name="connsiteX1" fmla="*/ 51435 w 97653"/>
                <a:gd name="connsiteY1" fmla="*/ 23143 h 45088"/>
                <a:gd name="connsiteX2" fmla="*/ 97384 w 97653"/>
                <a:gd name="connsiteY2" fmla="*/ 45088 h 45088"/>
                <a:gd name="connsiteX3" fmla="*/ 71323 w 97653"/>
                <a:gd name="connsiteY3" fmla="*/ 511 h 45088"/>
                <a:gd name="connsiteX4" fmla="*/ 0 w 97653"/>
                <a:gd name="connsiteY4" fmla="*/ 35487 h 4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653" h="45088">
                  <a:moveTo>
                    <a:pt x="0" y="35487"/>
                  </a:moveTo>
                  <a:cubicBezTo>
                    <a:pt x="0" y="35487"/>
                    <a:pt x="21946" y="22457"/>
                    <a:pt x="51435" y="23143"/>
                  </a:cubicBezTo>
                  <a:cubicBezTo>
                    <a:pt x="80924" y="23829"/>
                    <a:pt x="97384" y="45088"/>
                    <a:pt x="97384" y="45088"/>
                  </a:cubicBezTo>
                  <a:cubicBezTo>
                    <a:pt x="97384" y="45088"/>
                    <a:pt x="102184" y="5312"/>
                    <a:pt x="71323" y="511"/>
                  </a:cubicBezTo>
                  <a:cubicBezTo>
                    <a:pt x="39776" y="-4975"/>
                    <a:pt x="0" y="35487"/>
                    <a:pt x="0" y="35487"/>
                  </a:cubicBezTo>
                  <a:close/>
                </a:path>
              </a:pathLst>
            </a:custGeom>
            <a:solidFill>
              <a:srgbClr val="B5461E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55" name="Freeform: Shape 1354">
              <a:extLst>
                <a:ext uri="{FF2B5EF4-FFF2-40B4-BE49-F238E27FC236}">
                  <a16:creationId xmlns:a16="http://schemas.microsoft.com/office/drawing/2014/main" id="{09BDE581-8CB2-4163-872C-D542E94D2B86}"/>
                </a:ext>
              </a:extLst>
            </p:cNvPr>
            <p:cNvSpPr/>
            <p:nvPr/>
          </p:nvSpPr>
          <p:spPr>
            <a:xfrm>
              <a:off x="3736848" y="3812788"/>
              <a:ext cx="74788" cy="33178"/>
            </a:xfrm>
            <a:custGeom>
              <a:avLst/>
              <a:gdLst>
                <a:gd name="connsiteX0" fmla="*/ 0 w 74788"/>
                <a:gd name="connsiteY0" fmla="*/ 33178 h 33178"/>
                <a:gd name="connsiteX1" fmla="*/ 50063 w 74788"/>
                <a:gd name="connsiteY1" fmla="*/ 260 h 33178"/>
                <a:gd name="connsiteX2" fmla="*/ 74752 w 74788"/>
                <a:gd name="connsiteY2" fmla="*/ 33178 h 33178"/>
                <a:gd name="connsiteX3" fmla="*/ 43205 w 74788"/>
                <a:gd name="connsiteY3" fmla="*/ 22891 h 33178"/>
                <a:gd name="connsiteX4" fmla="*/ 0 w 74788"/>
                <a:gd name="connsiteY4" fmla="*/ 33178 h 3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88" h="33178">
                  <a:moveTo>
                    <a:pt x="0" y="33178"/>
                  </a:moveTo>
                  <a:cubicBezTo>
                    <a:pt x="2057" y="28378"/>
                    <a:pt x="22631" y="-3169"/>
                    <a:pt x="50063" y="260"/>
                  </a:cubicBezTo>
                  <a:cubicBezTo>
                    <a:pt x="76810" y="3689"/>
                    <a:pt x="74752" y="33178"/>
                    <a:pt x="74752" y="33178"/>
                  </a:cubicBezTo>
                  <a:cubicBezTo>
                    <a:pt x="74752" y="33178"/>
                    <a:pt x="64465" y="22206"/>
                    <a:pt x="43205" y="22891"/>
                  </a:cubicBezTo>
                  <a:cubicBezTo>
                    <a:pt x="21946" y="23577"/>
                    <a:pt x="0" y="33178"/>
                    <a:pt x="0" y="33178"/>
                  </a:cubicBezTo>
                  <a:close/>
                </a:path>
              </a:pathLst>
            </a:custGeom>
            <a:solidFill>
              <a:srgbClr val="B5461E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356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3384734" y="4103141"/>
              <a:ext cx="757421" cy="1062913"/>
              <a:chOff x="3384734" y="4103141"/>
              <a:chExt cx="757421" cy="1062913"/>
            </a:xfrm>
          </p:grpSpPr>
          <p:sp>
            <p:nvSpPr>
              <p:cNvPr id="1357" name="Freeform: Shape 1356">
                <a:extLst>
                  <a:ext uri="{FF2B5EF4-FFF2-40B4-BE49-F238E27FC236}">
                    <a16:creationId xmlns:a16="http://schemas.microsoft.com/office/drawing/2014/main" id="{413F540F-42EC-4C23-B663-0266DF4B5548}"/>
                  </a:ext>
                </a:extLst>
              </p:cNvPr>
              <p:cNvSpPr/>
              <p:nvPr/>
            </p:nvSpPr>
            <p:spPr>
              <a:xfrm>
                <a:off x="3384734" y="4103141"/>
                <a:ext cx="757421" cy="1062913"/>
              </a:xfrm>
              <a:custGeom>
                <a:avLst/>
                <a:gdLst>
                  <a:gd name="connsiteX0" fmla="*/ 757421 w 757421"/>
                  <a:gd name="connsiteY0" fmla="*/ 556870 h 1062913"/>
                  <a:gd name="connsiteX1" fmla="*/ 700500 w 757421"/>
                  <a:gd name="connsiteY1" fmla="*/ 602818 h 1062913"/>
                  <a:gd name="connsiteX2" fmla="*/ 687470 w 757421"/>
                  <a:gd name="connsiteY2" fmla="*/ 620649 h 1062913"/>
                  <a:gd name="connsiteX3" fmla="*/ 509162 w 757421"/>
                  <a:gd name="connsiteY3" fmla="*/ 592531 h 1062913"/>
                  <a:gd name="connsiteX4" fmla="*/ 517391 w 757421"/>
                  <a:gd name="connsiteY4" fmla="*/ 609676 h 1062913"/>
                  <a:gd name="connsiteX5" fmla="*/ 545509 w 757421"/>
                  <a:gd name="connsiteY5" fmla="*/ 710489 h 1062913"/>
                  <a:gd name="connsiteX6" fmla="*/ 589400 w 757421"/>
                  <a:gd name="connsiteY6" fmla="*/ 728320 h 1062913"/>
                  <a:gd name="connsiteX7" fmla="*/ 595572 w 757421"/>
                  <a:gd name="connsiteY7" fmla="*/ 753694 h 1062913"/>
                  <a:gd name="connsiteX8" fmla="*/ 601059 w 757421"/>
                  <a:gd name="connsiteY8" fmla="*/ 781812 h 1062913"/>
                  <a:gd name="connsiteX9" fmla="*/ 555796 w 757421"/>
                  <a:gd name="connsiteY9" fmla="*/ 779069 h 1062913"/>
                  <a:gd name="connsiteX10" fmla="*/ 556482 w 757421"/>
                  <a:gd name="connsiteY10" fmla="*/ 781812 h 1062913"/>
                  <a:gd name="connsiteX11" fmla="*/ 601059 w 757421"/>
                  <a:gd name="connsiteY11" fmla="*/ 975208 h 1062913"/>
                  <a:gd name="connsiteX12" fmla="*/ 570884 w 757421"/>
                  <a:gd name="connsiteY12" fmla="*/ 989609 h 1062913"/>
                  <a:gd name="connsiteX13" fmla="*/ 315080 w 757421"/>
                  <a:gd name="connsiteY13" fmla="*/ 1062304 h 1062913"/>
                  <a:gd name="connsiteX14" fmla="*/ 173120 w 757421"/>
                  <a:gd name="connsiteY14" fmla="*/ 1048588 h 1062913"/>
                  <a:gd name="connsiteX15" fmla="*/ 104540 w 757421"/>
                  <a:gd name="connsiteY15" fmla="*/ 1028700 h 1062913"/>
                  <a:gd name="connsiteX16" fmla="*/ 43503 w 757421"/>
                  <a:gd name="connsiteY16" fmla="*/ 1004697 h 1062913"/>
                  <a:gd name="connsiteX17" fmla="*/ 123056 w 757421"/>
                  <a:gd name="connsiteY17" fmla="*/ 631622 h 1062913"/>
                  <a:gd name="connsiteX18" fmla="*/ 125114 w 757421"/>
                  <a:gd name="connsiteY18" fmla="*/ 625450 h 1062913"/>
                  <a:gd name="connsiteX19" fmla="*/ 94253 w 757421"/>
                  <a:gd name="connsiteY19" fmla="*/ 588416 h 1062913"/>
                  <a:gd name="connsiteX20" fmla="*/ 298 w 757421"/>
                  <a:gd name="connsiteY20" fmla="*/ 259232 h 1062913"/>
                  <a:gd name="connsiteX21" fmla="*/ 9213 w 757421"/>
                  <a:gd name="connsiteY21" fmla="*/ 169393 h 1062913"/>
                  <a:gd name="connsiteX22" fmla="*/ 82594 w 757421"/>
                  <a:gd name="connsiteY22" fmla="*/ 84353 h 1062913"/>
                  <a:gd name="connsiteX23" fmla="*/ 105911 w 757421"/>
                  <a:gd name="connsiteY23" fmla="*/ 71323 h 1062913"/>
                  <a:gd name="connsiteX24" fmla="*/ 162833 w 757421"/>
                  <a:gd name="connsiteY24" fmla="*/ 14402 h 1062913"/>
                  <a:gd name="connsiteX25" fmla="*/ 173805 w 757421"/>
                  <a:gd name="connsiteY25" fmla="*/ 2057 h 1062913"/>
                  <a:gd name="connsiteX26" fmla="*/ 176549 w 757421"/>
                  <a:gd name="connsiteY26" fmla="*/ 0 h 1062913"/>
                  <a:gd name="connsiteX27" fmla="*/ 193694 w 757421"/>
                  <a:gd name="connsiteY27" fmla="*/ 43891 h 1062913"/>
                  <a:gd name="connsiteX28" fmla="*/ 230041 w 757421"/>
                  <a:gd name="connsiteY28" fmla="*/ 104927 h 1062913"/>
                  <a:gd name="connsiteX29" fmla="*/ 307536 w 757421"/>
                  <a:gd name="connsiteY29" fmla="*/ 221513 h 1062913"/>
                  <a:gd name="connsiteX30" fmla="*/ 315080 w 757421"/>
                  <a:gd name="connsiteY30" fmla="*/ 102870 h 1062913"/>
                  <a:gd name="connsiteX31" fmla="*/ 314394 w 757421"/>
                  <a:gd name="connsiteY31" fmla="*/ 93955 h 1062913"/>
                  <a:gd name="connsiteX32" fmla="*/ 306165 w 757421"/>
                  <a:gd name="connsiteY32" fmla="*/ 26060 h 1062913"/>
                  <a:gd name="connsiteX33" fmla="*/ 341826 w 757421"/>
                  <a:gd name="connsiteY33" fmla="*/ 49378 h 1062913"/>
                  <a:gd name="connsiteX34" fmla="*/ 385032 w 757421"/>
                  <a:gd name="connsiteY34" fmla="*/ 68580 h 1062913"/>
                  <a:gd name="connsiteX35" fmla="*/ 443325 w 757421"/>
                  <a:gd name="connsiteY35" fmla="*/ 94640 h 1062913"/>
                  <a:gd name="connsiteX36" fmla="*/ 520820 w 757421"/>
                  <a:gd name="connsiteY36" fmla="*/ 222885 h 1062913"/>
                  <a:gd name="connsiteX37" fmla="*/ 586657 w 757421"/>
                  <a:gd name="connsiteY37" fmla="*/ 480060 h 1062913"/>
                  <a:gd name="connsiteX38" fmla="*/ 757421 w 757421"/>
                  <a:gd name="connsiteY38" fmla="*/ 556870 h 106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57421" h="1062913">
                    <a:moveTo>
                      <a:pt x="757421" y="556870"/>
                    </a:moveTo>
                    <a:cubicBezTo>
                      <a:pt x="740276" y="557555"/>
                      <a:pt x="715587" y="584302"/>
                      <a:pt x="700500" y="602818"/>
                    </a:cubicBezTo>
                    <a:cubicBezTo>
                      <a:pt x="692270" y="613105"/>
                      <a:pt x="687470" y="620649"/>
                      <a:pt x="687470" y="620649"/>
                    </a:cubicBezTo>
                    <a:cubicBezTo>
                      <a:pt x="629177" y="627507"/>
                      <a:pt x="509162" y="592531"/>
                      <a:pt x="509162" y="592531"/>
                    </a:cubicBezTo>
                    <a:cubicBezTo>
                      <a:pt x="511905" y="595274"/>
                      <a:pt x="514648" y="601447"/>
                      <a:pt x="517391" y="609676"/>
                    </a:cubicBezTo>
                    <a:cubicBezTo>
                      <a:pt x="530421" y="643280"/>
                      <a:pt x="545509" y="710489"/>
                      <a:pt x="545509" y="710489"/>
                    </a:cubicBezTo>
                    <a:lnTo>
                      <a:pt x="589400" y="728320"/>
                    </a:lnTo>
                    <a:cubicBezTo>
                      <a:pt x="589400" y="728320"/>
                      <a:pt x="592143" y="740664"/>
                      <a:pt x="595572" y="753694"/>
                    </a:cubicBezTo>
                    <a:cubicBezTo>
                      <a:pt x="598316" y="766724"/>
                      <a:pt x="601059" y="779755"/>
                      <a:pt x="601059" y="781812"/>
                    </a:cubicBezTo>
                    <a:cubicBezTo>
                      <a:pt x="601059" y="785927"/>
                      <a:pt x="555796" y="779069"/>
                      <a:pt x="555796" y="779069"/>
                    </a:cubicBezTo>
                    <a:lnTo>
                      <a:pt x="556482" y="781812"/>
                    </a:lnTo>
                    <a:lnTo>
                      <a:pt x="601059" y="975208"/>
                    </a:lnTo>
                    <a:cubicBezTo>
                      <a:pt x="601059" y="975208"/>
                      <a:pt x="590086" y="981380"/>
                      <a:pt x="570884" y="989609"/>
                    </a:cubicBezTo>
                    <a:cubicBezTo>
                      <a:pt x="520134" y="1012927"/>
                      <a:pt x="414521" y="1056818"/>
                      <a:pt x="315080" y="1062304"/>
                    </a:cubicBezTo>
                    <a:cubicBezTo>
                      <a:pt x="265017" y="1065047"/>
                      <a:pt x="215639" y="1058189"/>
                      <a:pt x="173120" y="1048588"/>
                    </a:cubicBezTo>
                    <a:cubicBezTo>
                      <a:pt x="147059" y="1042416"/>
                      <a:pt x="123742" y="1035558"/>
                      <a:pt x="104540" y="1028700"/>
                    </a:cubicBezTo>
                    <a:cubicBezTo>
                      <a:pt x="67506" y="1015670"/>
                      <a:pt x="43503" y="1004697"/>
                      <a:pt x="43503" y="1004697"/>
                    </a:cubicBezTo>
                    <a:cubicBezTo>
                      <a:pt x="47618" y="853135"/>
                      <a:pt x="110712" y="667969"/>
                      <a:pt x="123056" y="631622"/>
                    </a:cubicBezTo>
                    <a:cubicBezTo>
                      <a:pt x="124428" y="627507"/>
                      <a:pt x="125114" y="625450"/>
                      <a:pt x="125114" y="625450"/>
                    </a:cubicBezTo>
                    <a:cubicBezTo>
                      <a:pt x="114141" y="614477"/>
                      <a:pt x="103854" y="602132"/>
                      <a:pt x="94253" y="588416"/>
                    </a:cubicBezTo>
                    <a:cubicBezTo>
                      <a:pt x="33216" y="500634"/>
                      <a:pt x="3727" y="362788"/>
                      <a:pt x="298" y="259232"/>
                    </a:cubicBezTo>
                    <a:cubicBezTo>
                      <a:pt x="-1074" y="222199"/>
                      <a:pt x="2355" y="192710"/>
                      <a:pt x="9213" y="169393"/>
                    </a:cubicBezTo>
                    <a:cubicBezTo>
                      <a:pt x="23615" y="117272"/>
                      <a:pt x="53790" y="94640"/>
                      <a:pt x="82594" y="84353"/>
                    </a:cubicBezTo>
                    <a:cubicBezTo>
                      <a:pt x="90824" y="81610"/>
                      <a:pt x="98367" y="76810"/>
                      <a:pt x="105911" y="71323"/>
                    </a:cubicBezTo>
                    <a:cubicBezTo>
                      <a:pt x="129228" y="54864"/>
                      <a:pt x="149802" y="29489"/>
                      <a:pt x="162833" y="14402"/>
                    </a:cubicBezTo>
                    <a:cubicBezTo>
                      <a:pt x="167633" y="8915"/>
                      <a:pt x="171062" y="4115"/>
                      <a:pt x="173805" y="2057"/>
                    </a:cubicBezTo>
                    <a:cubicBezTo>
                      <a:pt x="174491" y="1372"/>
                      <a:pt x="175863" y="686"/>
                      <a:pt x="176549" y="0"/>
                    </a:cubicBezTo>
                    <a:cubicBezTo>
                      <a:pt x="179292" y="14402"/>
                      <a:pt x="184778" y="29489"/>
                      <a:pt x="193694" y="43891"/>
                    </a:cubicBezTo>
                    <a:cubicBezTo>
                      <a:pt x="201923" y="56921"/>
                      <a:pt x="214953" y="79553"/>
                      <a:pt x="230041" y="104927"/>
                    </a:cubicBezTo>
                    <a:cubicBezTo>
                      <a:pt x="258845" y="154305"/>
                      <a:pt x="293820" y="212598"/>
                      <a:pt x="307536" y="221513"/>
                    </a:cubicBezTo>
                    <a:cubicBezTo>
                      <a:pt x="307536" y="221513"/>
                      <a:pt x="318509" y="163906"/>
                      <a:pt x="315080" y="102870"/>
                    </a:cubicBezTo>
                    <a:cubicBezTo>
                      <a:pt x="315080" y="100127"/>
                      <a:pt x="314394" y="96698"/>
                      <a:pt x="314394" y="93955"/>
                    </a:cubicBezTo>
                    <a:cubicBezTo>
                      <a:pt x="311651" y="57607"/>
                      <a:pt x="306851" y="39091"/>
                      <a:pt x="306165" y="26060"/>
                    </a:cubicBezTo>
                    <a:cubicBezTo>
                      <a:pt x="313023" y="34290"/>
                      <a:pt x="326053" y="41834"/>
                      <a:pt x="341826" y="49378"/>
                    </a:cubicBezTo>
                    <a:cubicBezTo>
                      <a:pt x="355542" y="56236"/>
                      <a:pt x="370630" y="62408"/>
                      <a:pt x="385032" y="68580"/>
                    </a:cubicBezTo>
                    <a:cubicBezTo>
                      <a:pt x="410406" y="78867"/>
                      <a:pt x="433724" y="87782"/>
                      <a:pt x="443325" y="94640"/>
                    </a:cubicBezTo>
                    <a:cubicBezTo>
                      <a:pt x="465270" y="111100"/>
                      <a:pt x="488588" y="146075"/>
                      <a:pt x="520820" y="222885"/>
                    </a:cubicBezTo>
                    <a:cubicBezTo>
                      <a:pt x="553053" y="300380"/>
                      <a:pt x="586657" y="480060"/>
                      <a:pt x="586657" y="480060"/>
                    </a:cubicBezTo>
                    <a:cubicBezTo>
                      <a:pt x="640149" y="533552"/>
                      <a:pt x="757421" y="556870"/>
                      <a:pt x="757421" y="556870"/>
                    </a:cubicBezTo>
                    <a:close/>
                  </a:path>
                </a:pathLst>
              </a:custGeom>
              <a:solidFill>
                <a:srgbClr val="BAF6F8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58" name="Freeform: Shape 1357">
                <a:extLst>
                  <a:ext uri="{FF2B5EF4-FFF2-40B4-BE49-F238E27FC236}">
                    <a16:creationId xmlns:a16="http://schemas.microsoft.com/office/drawing/2014/main" id="{8ABC80F7-41A7-46D5-ACFB-159E594297DB}"/>
                  </a:ext>
                </a:extLst>
              </p:cNvPr>
              <p:cNvSpPr/>
              <p:nvPr/>
            </p:nvSpPr>
            <p:spPr>
              <a:xfrm>
                <a:off x="3855226" y="4480809"/>
                <a:ext cx="230007" cy="243871"/>
              </a:xfrm>
              <a:custGeom>
                <a:avLst/>
                <a:gdLst>
                  <a:gd name="connsiteX0" fmla="*/ 230008 w 230007"/>
                  <a:gd name="connsiteY0" fmla="*/ 225150 h 243871"/>
                  <a:gd name="connsiteX1" fmla="*/ 216978 w 230007"/>
                  <a:gd name="connsiteY1" fmla="*/ 242980 h 243871"/>
                  <a:gd name="connsiteX2" fmla="*/ 38670 w 230007"/>
                  <a:gd name="connsiteY2" fmla="*/ 214863 h 243871"/>
                  <a:gd name="connsiteX3" fmla="*/ 46899 w 230007"/>
                  <a:gd name="connsiteY3" fmla="*/ 232008 h 243871"/>
                  <a:gd name="connsiteX4" fmla="*/ 1636 w 230007"/>
                  <a:gd name="connsiteY4" fmla="*/ 58500 h 243871"/>
                  <a:gd name="connsiteX5" fmla="*/ 28383 w 230007"/>
                  <a:gd name="connsiteY5" fmla="*/ 207 h 243871"/>
                  <a:gd name="connsiteX6" fmla="*/ 69531 w 230007"/>
                  <a:gd name="connsiteY6" fmla="*/ 169600 h 243871"/>
                  <a:gd name="connsiteX7" fmla="*/ 230008 w 230007"/>
                  <a:gd name="connsiteY7" fmla="*/ 225150 h 243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0007" h="243871">
                    <a:moveTo>
                      <a:pt x="230008" y="225150"/>
                    </a:moveTo>
                    <a:cubicBezTo>
                      <a:pt x="221778" y="235437"/>
                      <a:pt x="216978" y="242980"/>
                      <a:pt x="216978" y="242980"/>
                    </a:cubicBezTo>
                    <a:cubicBezTo>
                      <a:pt x="158685" y="249838"/>
                      <a:pt x="38670" y="214863"/>
                      <a:pt x="38670" y="214863"/>
                    </a:cubicBezTo>
                    <a:cubicBezTo>
                      <a:pt x="41413" y="217606"/>
                      <a:pt x="44156" y="223778"/>
                      <a:pt x="46899" y="232008"/>
                    </a:cubicBezTo>
                    <a:cubicBezTo>
                      <a:pt x="17410" y="190174"/>
                      <a:pt x="-6593" y="113364"/>
                      <a:pt x="1636" y="58500"/>
                    </a:cubicBezTo>
                    <a:cubicBezTo>
                      <a:pt x="11923" y="-6651"/>
                      <a:pt x="28383" y="207"/>
                      <a:pt x="28383" y="207"/>
                    </a:cubicBezTo>
                    <a:cubicBezTo>
                      <a:pt x="13295" y="57129"/>
                      <a:pt x="29754" y="135996"/>
                      <a:pt x="69531" y="169600"/>
                    </a:cubicBezTo>
                    <a:cubicBezTo>
                      <a:pt x="108621" y="201147"/>
                      <a:pt x="156627" y="212119"/>
                      <a:pt x="230008" y="225150"/>
                    </a:cubicBezTo>
                    <a:close/>
                  </a:path>
                </a:pathLst>
              </a:custGeom>
              <a:solidFill>
                <a:srgbClr val="D1FFFF">
                  <a:alpha val="5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59" name="Freeform: Shape 1358">
                <a:extLst>
                  <a:ext uri="{FF2B5EF4-FFF2-40B4-BE49-F238E27FC236}">
                    <a16:creationId xmlns:a16="http://schemas.microsoft.com/office/drawing/2014/main" id="{D6F618C8-5BA1-487E-BB99-E4E3ED96C278}"/>
                  </a:ext>
                </a:extLst>
              </p:cNvPr>
              <p:cNvSpPr/>
              <p:nvPr/>
            </p:nvSpPr>
            <p:spPr>
              <a:xfrm>
                <a:off x="3548253" y="4103827"/>
                <a:ext cx="179750" cy="250317"/>
              </a:xfrm>
              <a:custGeom>
                <a:avLst/>
                <a:gdLst>
                  <a:gd name="connsiteX0" fmla="*/ 151562 w 179750"/>
                  <a:gd name="connsiteY0" fmla="*/ 250317 h 250317"/>
                  <a:gd name="connsiteX1" fmla="*/ 0 w 179750"/>
                  <a:gd name="connsiteY1" fmla="*/ 14402 h 250317"/>
                  <a:gd name="connsiteX2" fmla="*/ 10973 w 179750"/>
                  <a:gd name="connsiteY2" fmla="*/ 2057 h 250317"/>
                  <a:gd name="connsiteX3" fmla="*/ 13716 w 179750"/>
                  <a:gd name="connsiteY3" fmla="*/ 0 h 250317"/>
                  <a:gd name="connsiteX4" fmla="*/ 30861 w 179750"/>
                  <a:gd name="connsiteY4" fmla="*/ 43891 h 250317"/>
                  <a:gd name="connsiteX5" fmla="*/ 67208 w 179750"/>
                  <a:gd name="connsiteY5" fmla="*/ 104927 h 250317"/>
                  <a:gd name="connsiteX6" fmla="*/ 144704 w 179750"/>
                  <a:gd name="connsiteY6" fmla="*/ 221513 h 250317"/>
                  <a:gd name="connsiteX7" fmla="*/ 152248 w 179750"/>
                  <a:gd name="connsiteY7" fmla="*/ 102870 h 250317"/>
                  <a:gd name="connsiteX8" fmla="*/ 151562 w 179750"/>
                  <a:gd name="connsiteY8" fmla="*/ 93954 h 250317"/>
                  <a:gd name="connsiteX9" fmla="*/ 143332 w 179750"/>
                  <a:gd name="connsiteY9" fmla="*/ 26060 h 250317"/>
                  <a:gd name="connsiteX10" fmla="*/ 178994 w 179750"/>
                  <a:gd name="connsiteY10" fmla="*/ 49377 h 250317"/>
                  <a:gd name="connsiteX11" fmla="*/ 151562 w 179750"/>
                  <a:gd name="connsiteY11" fmla="*/ 250317 h 250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9750" h="250317">
                    <a:moveTo>
                      <a:pt x="151562" y="250317"/>
                    </a:moveTo>
                    <a:cubicBezTo>
                      <a:pt x="57607" y="172821"/>
                      <a:pt x="13030" y="54864"/>
                      <a:pt x="0" y="14402"/>
                    </a:cubicBezTo>
                    <a:cubicBezTo>
                      <a:pt x="4801" y="8915"/>
                      <a:pt x="8230" y="4115"/>
                      <a:pt x="10973" y="2057"/>
                    </a:cubicBezTo>
                    <a:cubicBezTo>
                      <a:pt x="11659" y="1371"/>
                      <a:pt x="13030" y="686"/>
                      <a:pt x="13716" y="0"/>
                    </a:cubicBezTo>
                    <a:cubicBezTo>
                      <a:pt x="16459" y="14402"/>
                      <a:pt x="21946" y="29489"/>
                      <a:pt x="30861" y="43891"/>
                    </a:cubicBezTo>
                    <a:cubicBezTo>
                      <a:pt x="39091" y="56921"/>
                      <a:pt x="52121" y="79553"/>
                      <a:pt x="67208" y="104927"/>
                    </a:cubicBezTo>
                    <a:cubicBezTo>
                      <a:pt x="96012" y="154305"/>
                      <a:pt x="130988" y="212598"/>
                      <a:pt x="144704" y="221513"/>
                    </a:cubicBezTo>
                    <a:cubicBezTo>
                      <a:pt x="144704" y="221513"/>
                      <a:pt x="155677" y="163906"/>
                      <a:pt x="152248" y="102870"/>
                    </a:cubicBezTo>
                    <a:cubicBezTo>
                      <a:pt x="152248" y="100127"/>
                      <a:pt x="151562" y="96698"/>
                      <a:pt x="151562" y="93954"/>
                    </a:cubicBezTo>
                    <a:cubicBezTo>
                      <a:pt x="148819" y="57607"/>
                      <a:pt x="144018" y="39090"/>
                      <a:pt x="143332" y="26060"/>
                    </a:cubicBezTo>
                    <a:cubicBezTo>
                      <a:pt x="150190" y="34290"/>
                      <a:pt x="163220" y="41834"/>
                      <a:pt x="178994" y="49377"/>
                    </a:cubicBezTo>
                    <a:cubicBezTo>
                      <a:pt x="185166" y="131673"/>
                      <a:pt x="151562" y="250317"/>
                      <a:pt x="151562" y="250317"/>
                    </a:cubicBezTo>
                    <a:close/>
                  </a:path>
                </a:pathLst>
              </a:custGeom>
              <a:solidFill>
                <a:srgbClr val="F0FB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360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3492703" y="4902784"/>
                <a:ext cx="157048" cy="174988"/>
                <a:chOff x="3492703" y="4902784"/>
                <a:chExt cx="157048" cy="174988"/>
              </a:xfrm>
            </p:grpSpPr>
            <p:sp>
              <p:nvSpPr>
                <p:cNvPr id="1361" name="Freeform: Shape 1360">
                  <a:extLst>
                    <a:ext uri="{FF2B5EF4-FFF2-40B4-BE49-F238E27FC236}">
                      <a16:creationId xmlns:a16="http://schemas.microsoft.com/office/drawing/2014/main" id="{55461F0F-EBB0-4B3D-8ACB-2D8B0BDD8402}"/>
                    </a:ext>
                  </a:extLst>
                </p:cNvPr>
                <p:cNvSpPr/>
                <p:nvPr/>
              </p:nvSpPr>
              <p:spPr>
                <a:xfrm>
                  <a:off x="3492703" y="4902784"/>
                  <a:ext cx="157048" cy="174988"/>
                </a:xfrm>
                <a:custGeom>
                  <a:avLst/>
                  <a:gdLst>
                    <a:gd name="connsiteX0" fmla="*/ 157048 w 157048"/>
                    <a:gd name="connsiteY0" fmla="*/ 26746 h 174988"/>
                    <a:gd name="connsiteX1" fmla="*/ 154305 w 157048"/>
                    <a:gd name="connsiteY1" fmla="*/ 53492 h 174988"/>
                    <a:gd name="connsiteX2" fmla="*/ 141275 w 157048"/>
                    <a:gd name="connsiteY2" fmla="*/ 174879 h 174988"/>
                    <a:gd name="connsiteX3" fmla="*/ 0 w 157048"/>
                    <a:gd name="connsiteY3" fmla="*/ 155676 h 174988"/>
                    <a:gd name="connsiteX4" fmla="*/ 13716 w 157048"/>
                    <a:gd name="connsiteY4" fmla="*/ 32918 h 174988"/>
                    <a:gd name="connsiteX5" fmla="*/ 17145 w 157048"/>
                    <a:gd name="connsiteY5" fmla="*/ 0 h 174988"/>
                    <a:gd name="connsiteX6" fmla="*/ 157048 w 157048"/>
                    <a:gd name="connsiteY6" fmla="*/ 26746 h 174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048" h="174988">
                      <a:moveTo>
                        <a:pt x="157048" y="26746"/>
                      </a:moveTo>
                      <a:lnTo>
                        <a:pt x="154305" y="53492"/>
                      </a:lnTo>
                      <a:lnTo>
                        <a:pt x="141275" y="174879"/>
                      </a:lnTo>
                      <a:cubicBezTo>
                        <a:pt x="141275" y="174879"/>
                        <a:pt x="37033" y="177622"/>
                        <a:pt x="0" y="155676"/>
                      </a:cubicBezTo>
                      <a:lnTo>
                        <a:pt x="13716" y="32918"/>
                      </a:lnTo>
                      <a:lnTo>
                        <a:pt x="17145" y="0"/>
                      </a:lnTo>
                      <a:cubicBezTo>
                        <a:pt x="17831" y="686"/>
                        <a:pt x="117272" y="32232"/>
                        <a:pt x="157048" y="26746"/>
                      </a:cubicBezTo>
                      <a:close/>
                    </a:path>
                  </a:pathLst>
                </a:custGeom>
                <a:solidFill>
                  <a:srgbClr val="94E6E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62" name="Freeform: Shape 1361">
                  <a:extLst>
                    <a:ext uri="{FF2B5EF4-FFF2-40B4-BE49-F238E27FC236}">
                      <a16:creationId xmlns:a16="http://schemas.microsoft.com/office/drawing/2014/main" id="{CC4E0A9C-D690-408D-87E9-D1B87C66FA7A}"/>
                    </a:ext>
                  </a:extLst>
                </p:cNvPr>
                <p:cNvSpPr/>
                <p:nvPr/>
              </p:nvSpPr>
              <p:spPr>
                <a:xfrm>
                  <a:off x="3506419" y="4903470"/>
                  <a:ext cx="143332" cy="52806"/>
                </a:xfrm>
                <a:custGeom>
                  <a:avLst/>
                  <a:gdLst>
                    <a:gd name="connsiteX0" fmla="*/ 143332 w 143332"/>
                    <a:gd name="connsiteY0" fmla="*/ 26060 h 52806"/>
                    <a:gd name="connsiteX1" fmla="*/ 140589 w 143332"/>
                    <a:gd name="connsiteY1" fmla="*/ 52807 h 52806"/>
                    <a:gd name="connsiteX2" fmla="*/ 0 w 143332"/>
                    <a:gd name="connsiteY2" fmla="*/ 32918 h 52806"/>
                    <a:gd name="connsiteX3" fmla="*/ 3429 w 143332"/>
                    <a:gd name="connsiteY3" fmla="*/ 0 h 52806"/>
                    <a:gd name="connsiteX4" fmla="*/ 143332 w 143332"/>
                    <a:gd name="connsiteY4" fmla="*/ 26060 h 52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332" h="52806">
                      <a:moveTo>
                        <a:pt x="143332" y="26060"/>
                      </a:moveTo>
                      <a:lnTo>
                        <a:pt x="140589" y="52807"/>
                      </a:lnTo>
                      <a:cubicBezTo>
                        <a:pt x="100813" y="52807"/>
                        <a:pt x="30861" y="40462"/>
                        <a:pt x="0" y="32918"/>
                      </a:cubicBezTo>
                      <a:lnTo>
                        <a:pt x="3429" y="0"/>
                      </a:lnTo>
                      <a:cubicBezTo>
                        <a:pt x="4115" y="0"/>
                        <a:pt x="103556" y="31547"/>
                        <a:pt x="143332" y="26060"/>
                      </a:cubicBezTo>
                      <a:close/>
                    </a:path>
                  </a:pathLst>
                </a:custGeom>
                <a:solidFill>
                  <a:srgbClr val="F0FBF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363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3491331" y="4103827"/>
                <a:ext cx="277749" cy="104241"/>
                <a:chOff x="3491331" y="4103827"/>
                <a:chExt cx="277749" cy="104241"/>
              </a:xfrm>
              <a:solidFill>
                <a:srgbClr val="D1FFFF"/>
              </a:solidFill>
            </p:grpSpPr>
            <p:sp>
              <p:nvSpPr>
                <p:cNvPr id="1364" name="Freeform: Shape 1363">
                  <a:extLst>
                    <a:ext uri="{FF2B5EF4-FFF2-40B4-BE49-F238E27FC236}">
                      <a16:creationId xmlns:a16="http://schemas.microsoft.com/office/drawing/2014/main" id="{18DB2B42-AA8E-4D16-8F54-9A82445F6348}"/>
                    </a:ext>
                  </a:extLst>
                </p:cNvPr>
                <p:cNvSpPr/>
                <p:nvPr/>
              </p:nvSpPr>
              <p:spPr>
                <a:xfrm>
                  <a:off x="3491331" y="4103827"/>
                  <a:ext cx="123444" cy="104241"/>
                </a:xfrm>
                <a:custGeom>
                  <a:avLst/>
                  <a:gdLst>
                    <a:gd name="connsiteX0" fmla="*/ 87097 w 123444"/>
                    <a:gd name="connsiteY0" fmla="*/ 43205 h 104241"/>
                    <a:gd name="connsiteX1" fmla="*/ 123444 w 123444"/>
                    <a:gd name="connsiteY1" fmla="*/ 104241 h 104241"/>
                    <a:gd name="connsiteX2" fmla="*/ 0 w 123444"/>
                    <a:gd name="connsiteY2" fmla="*/ 70637 h 104241"/>
                    <a:gd name="connsiteX3" fmla="*/ 67894 w 123444"/>
                    <a:gd name="connsiteY3" fmla="*/ 2057 h 104241"/>
                    <a:gd name="connsiteX4" fmla="*/ 70637 w 123444"/>
                    <a:gd name="connsiteY4" fmla="*/ 0 h 104241"/>
                    <a:gd name="connsiteX5" fmla="*/ 87097 w 123444"/>
                    <a:gd name="connsiteY5" fmla="*/ 43205 h 104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444" h="104241">
                      <a:moveTo>
                        <a:pt x="87097" y="43205"/>
                      </a:moveTo>
                      <a:cubicBezTo>
                        <a:pt x="95326" y="56235"/>
                        <a:pt x="108356" y="78867"/>
                        <a:pt x="123444" y="104241"/>
                      </a:cubicBezTo>
                      <a:cubicBezTo>
                        <a:pt x="72009" y="98755"/>
                        <a:pt x="24003" y="82296"/>
                        <a:pt x="0" y="70637"/>
                      </a:cubicBezTo>
                      <a:cubicBezTo>
                        <a:pt x="31547" y="48006"/>
                        <a:pt x="59665" y="9601"/>
                        <a:pt x="67894" y="2057"/>
                      </a:cubicBezTo>
                      <a:cubicBezTo>
                        <a:pt x="68580" y="1371"/>
                        <a:pt x="69952" y="686"/>
                        <a:pt x="70637" y="0"/>
                      </a:cubicBezTo>
                      <a:cubicBezTo>
                        <a:pt x="73381" y="13716"/>
                        <a:pt x="78181" y="28803"/>
                        <a:pt x="87097" y="43205"/>
                      </a:cubicBezTo>
                      <a:close/>
                    </a:path>
                  </a:pathLst>
                </a:custGeom>
                <a:solidFill>
                  <a:srgbClr val="D1FFF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65" name="Freeform: Shape 1364">
                  <a:extLst>
                    <a:ext uri="{FF2B5EF4-FFF2-40B4-BE49-F238E27FC236}">
                      <a16:creationId xmlns:a16="http://schemas.microsoft.com/office/drawing/2014/main" id="{B8DFD9BF-B347-49A3-82A8-98B1B26D5451}"/>
                    </a:ext>
                  </a:extLst>
                </p:cNvPr>
                <p:cNvSpPr/>
                <p:nvPr/>
              </p:nvSpPr>
              <p:spPr>
                <a:xfrm>
                  <a:off x="3690213" y="4128516"/>
                  <a:ext cx="78867" cy="76809"/>
                </a:xfrm>
                <a:custGeom>
                  <a:avLst/>
                  <a:gdLst>
                    <a:gd name="connsiteX0" fmla="*/ 78867 w 78867"/>
                    <a:gd name="connsiteY0" fmla="*/ 42520 h 76809"/>
                    <a:gd name="connsiteX1" fmla="*/ 8915 w 78867"/>
                    <a:gd name="connsiteY1" fmla="*/ 76810 h 76809"/>
                    <a:gd name="connsiteX2" fmla="*/ 8230 w 78867"/>
                    <a:gd name="connsiteY2" fmla="*/ 67894 h 76809"/>
                    <a:gd name="connsiteX3" fmla="*/ 0 w 78867"/>
                    <a:gd name="connsiteY3" fmla="*/ 0 h 76809"/>
                    <a:gd name="connsiteX4" fmla="*/ 78867 w 78867"/>
                    <a:gd name="connsiteY4" fmla="*/ 42520 h 76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867" h="76809">
                      <a:moveTo>
                        <a:pt x="78867" y="42520"/>
                      </a:moveTo>
                      <a:cubicBezTo>
                        <a:pt x="59665" y="60350"/>
                        <a:pt x="35662" y="71323"/>
                        <a:pt x="8915" y="76810"/>
                      </a:cubicBezTo>
                      <a:cubicBezTo>
                        <a:pt x="8915" y="74066"/>
                        <a:pt x="8230" y="70637"/>
                        <a:pt x="8230" y="67894"/>
                      </a:cubicBezTo>
                      <a:cubicBezTo>
                        <a:pt x="5486" y="31547"/>
                        <a:pt x="686" y="13030"/>
                        <a:pt x="0" y="0"/>
                      </a:cubicBezTo>
                      <a:cubicBezTo>
                        <a:pt x="13030" y="15088"/>
                        <a:pt x="47320" y="29489"/>
                        <a:pt x="78867" y="42520"/>
                      </a:cubicBezTo>
                      <a:close/>
                    </a:path>
                  </a:pathLst>
                </a:custGeom>
                <a:solidFill>
                  <a:srgbClr val="D1FFF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366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3461842" y="4263890"/>
                <a:ext cx="467029" cy="547681"/>
                <a:chOff x="3461842" y="4263890"/>
                <a:chExt cx="467029" cy="547681"/>
              </a:xfrm>
              <a:solidFill>
                <a:srgbClr val="94E6ED"/>
              </a:solidFill>
            </p:grpSpPr>
            <p:sp>
              <p:nvSpPr>
                <p:cNvPr id="1367" name="Freeform: Shape 1366">
                  <a:extLst>
                    <a:ext uri="{FF2B5EF4-FFF2-40B4-BE49-F238E27FC236}">
                      <a16:creationId xmlns:a16="http://schemas.microsoft.com/office/drawing/2014/main" id="{8EC3487D-9990-446E-85B2-301D866C8E23}"/>
                    </a:ext>
                  </a:extLst>
                </p:cNvPr>
                <p:cNvSpPr/>
                <p:nvPr/>
              </p:nvSpPr>
              <p:spPr>
                <a:xfrm>
                  <a:off x="3798570" y="4263890"/>
                  <a:ext cx="104536" cy="459144"/>
                </a:xfrm>
                <a:custGeom>
                  <a:avLst/>
                  <a:gdLst>
                    <a:gd name="connsiteX0" fmla="*/ 0 w 104536"/>
                    <a:gd name="connsiteY0" fmla="*/ 253474 h 459144"/>
                    <a:gd name="connsiteX1" fmla="*/ 4115 w 104536"/>
                    <a:gd name="connsiteY1" fmla="*/ 269933 h 459144"/>
                    <a:gd name="connsiteX2" fmla="*/ 52807 w 104536"/>
                    <a:gd name="connsiteY2" fmla="*/ 251416 h 459144"/>
                    <a:gd name="connsiteX3" fmla="*/ 56921 w 104536"/>
                    <a:gd name="connsiteY3" fmla="*/ 370745 h 459144"/>
                    <a:gd name="connsiteX4" fmla="*/ 101498 w 104536"/>
                    <a:gd name="connsiteY4" fmla="*/ 445498 h 459144"/>
                    <a:gd name="connsiteX5" fmla="*/ 58293 w 104536"/>
                    <a:gd name="connsiteY5" fmla="*/ 323425 h 459144"/>
                    <a:gd name="connsiteX6" fmla="*/ 72695 w 104536"/>
                    <a:gd name="connsiteY6" fmla="*/ 231528 h 459144"/>
                    <a:gd name="connsiteX7" fmla="*/ 87782 w 104536"/>
                    <a:gd name="connsiteY7" fmla="*/ 110827 h 459144"/>
                    <a:gd name="connsiteX8" fmla="*/ 31547 w 104536"/>
                    <a:gd name="connsiteY8" fmla="*/ 413 h 459144"/>
                    <a:gd name="connsiteX9" fmla="*/ 84353 w 104536"/>
                    <a:gd name="connsiteY9" fmla="*/ 123857 h 459144"/>
                    <a:gd name="connsiteX10" fmla="*/ 58979 w 104536"/>
                    <a:gd name="connsiteY10" fmla="*/ 226727 h 459144"/>
                    <a:gd name="connsiteX11" fmla="*/ 0 w 104536"/>
                    <a:gd name="connsiteY11" fmla="*/ 253474 h 459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4536" h="459144">
                      <a:moveTo>
                        <a:pt x="0" y="253474"/>
                      </a:moveTo>
                      <a:cubicBezTo>
                        <a:pt x="1372" y="258960"/>
                        <a:pt x="2743" y="264446"/>
                        <a:pt x="4115" y="269933"/>
                      </a:cubicBezTo>
                      <a:cubicBezTo>
                        <a:pt x="37719" y="262389"/>
                        <a:pt x="52807" y="251416"/>
                        <a:pt x="52807" y="251416"/>
                      </a:cubicBezTo>
                      <a:cubicBezTo>
                        <a:pt x="37719" y="289135"/>
                        <a:pt x="41834" y="331655"/>
                        <a:pt x="56921" y="370745"/>
                      </a:cubicBezTo>
                      <a:cubicBezTo>
                        <a:pt x="71323" y="409836"/>
                        <a:pt x="116586" y="491446"/>
                        <a:pt x="101498" y="445498"/>
                      </a:cubicBezTo>
                      <a:cubicBezTo>
                        <a:pt x="87097" y="399549"/>
                        <a:pt x="61722" y="349486"/>
                        <a:pt x="58293" y="323425"/>
                      </a:cubicBezTo>
                      <a:cubicBezTo>
                        <a:pt x="55550" y="297365"/>
                        <a:pt x="72695" y="231528"/>
                        <a:pt x="72695" y="231528"/>
                      </a:cubicBezTo>
                      <a:cubicBezTo>
                        <a:pt x="104927" y="195866"/>
                        <a:pt x="104927" y="147860"/>
                        <a:pt x="87782" y="110827"/>
                      </a:cubicBezTo>
                      <a:cubicBezTo>
                        <a:pt x="70637" y="73794"/>
                        <a:pt x="37033" y="-6445"/>
                        <a:pt x="31547" y="413"/>
                      </a:cubicBezTo>
                      <a:cubicBezTo>
                        <a:pt x="26746" y="6586"/>
                        <a:pt x="73381" y="96425"/>
                        <a:pt x="84353" y="123857"/>
                      </a:cubicBezTo>
                      <a:cubicBezTo>
                        <a:pt x="95326" y="150604"/>
                        <a:pt x="77495" y="202724"/>
                        <a:pt x="58979" y="226727"/>
                      </a:cubicBezTo>
                      <a:cubicBezTo>
                        <a:pt x="52121" y="237014"/>
                        <a:pt x="28804" y="246616"/>
                        <a:pt x="0" y="253474"/>
                      </a:cubicBezTo>
                      <a:close/>
                    </a:path>
                  </a:pathLst>
                </a:custGeom>
                <a:solidFill>
                  <a:srgbClr val="94E6E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68" name="Freeform: Shape 1367">
                  <a:extLst>
                    <a:ext uri="{FF2B5EF4-FFF2-40B4-BE49-F238E27FC236}">
                      <a16:creationId xmlns:a16="http://schemas.microsoft.com/office/drawing/2014/main" id="{5D89708C-7666-4A19-9AB0-4AD6DE03F8BF}"/>
                    </a:ext>
                  </a:extLst>
                </p:cNvPr>
                <p:cNvSpPr/>
                <p:nvPr/>
              </p:nvSpPr>
              <p:spPr>
                <a:xfrm>
                  <a:off x="3740277" y="4519422"/>
                  <a:ext cx="51435" cy="21945"/>
                </a:xfrm>
                <a:custGeom>
                  <a:avLst/>
                  <a:gdLst>
                    <a:gd name="connsiteX0" fmla="*/ 17145 w 51435"/>
                    <a:gd name="connsiteY0" fmla="*/ 21260 h 21945"/>
                    <a:gd name="connsiteX1" fmla="*/ 51435 w 51435"/>
                    <a:gd name="connsiteY1" fmla="*/ 16459 h 21945"/>
                    <a:gd name="connsiteX2" fmla="*/ 47320 w 51435"/>
                    <a:gd name="connsiteY2" fmla="*/ 0 h 21945"/>
                    <a:gd name="connsiteX3" fmla="*/ 0 w 51435"/>
                    <a:gd name="connsiteY3" fmla="*/ 7544 h 21945"/>
                    <a:gd name="connsiteX4" fmla="*/ 2057 w 51435"/>
                    <a:gd name="connsiteY4" fmla="*/ 21946 h 21945"/>
                    <a:gd name="connsiteX5" fmla="*/ 17145 w 51435"/>
                    <a:gd name="connsiteY5" fmla="*/ 21260 h 21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35" h="21945">
                      <a:moveTo>
                        <a:pt x="17145" y="21260"/>
                      </a:moveTo>
                      <a:cubicBezTo>
                        <a:pt x="30175" y="19888"/>
                        <a:pt x="41834" y="18517"/>
                        <a:pt x="51435" y="16459"/>
                      </a:cubicBezTo>
                      <a:cubicBezTo>
                        <a:pt x="50063" y="10973"/>
                        <a:pt x="48692" y="5486"/>
                        <a:pt x="47320" y="0"/>
                      </a:cubicBezTo>
                      <a:cubicBezTo>
                        <a:pt x="32233" y="3429"/>
                        <a:pt x="16459" y="6172"/>
                        <a:pt x="0" y="7544"/>
                      </a:cubicBezTo>
                      <a:cubicBezTo>
                        <a:pt x="686" y="12344"/>
                        <a:pt x="1372" y="17145"/>
                        <a:pt x="2057" y="21946"/>
                      </a:cubicBezTo>
                      <a:cubicBezTo>
                        <a:pt x="6858" y="21946"/>
                        <a:pt x="12344" y="21946"/>
                        <a:pt x="17145" y="21260"/>
                      </a:cubicBezTo>
                      <a:close/>
                    </a:path>
                  </a:pathLst>
                </a:custGeom>
                <a:solidFill>
                  <a:srgbClr val="94E6E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69" name="Freeform: Shape 1368">
                  <a:extLst>
                    <a:ext uri="{FF2B5EF4-FFF2-40B4-BE49-F238E27FC236}">
                      <a16:creationId xmlns:a16="http://schemas.microsoft.com/office/drawing/2014/main" id="{DE16A706-7ECC-4E6F-986E-8171CCFBFDB7}"/>
                    </a:ext>
                  </a:extLst>
                </p:cNvPr>
                <p:cNvSpPr/>
                <p:nvPr/>
              </p:nvSpPr>
              <p:spPr>
                <a:xfrm>
                  <a:off x="3461842" y="4282821"/>
                  <a:ext cx="467029" cy="528751"/>
                </a:xfrm>
                <a:custGeom>
                  <a:avLst/>
                  <a:gdLst>
                    <a:gd name="connsiteX0" fmla="*/ 366217 w 467029"/>
                    <a:gd name="connsiteY0" fmla="*/ 459486 h 528751"/>
                    <a:gd name="connsiteX1" fmla="*/ 354559 w 467029"/>
                    <a:gd name="connsiteY1" fmla="*/ 451942 h 528751"/>
                    <a:gd name="connsiteX2" fmla="*/ 350444 w 467029"/>
                    <a:gd name="connsiteY2" fmla="*/ 449199 h 528751"/>
                    <a:gd name="connsiteX3" fmla="*/ 305867 w 467029"/>
                    <a:gd name="connsiteY3" fmla="*/ 425196 h 528751"/>
                    <a:gd name="connsiteX4" fmla="*/ 293522 w 467029"/>
                    <a:gd name="connsiteY4" fmla="*/ 419024 h 528751"/>
                    <a:gd name="connsiteX5" fmla="*/ 144704 w 467029"/>
                    <a:gd name="connsiteY5" fmla="*/ 360731 h 528751"/>
                    <a:gd name="connsiteX6" fmla="*/ 110414 w 467029"/>
                    <a:gd name="connsiteY6" fmla="*/ 224942 h 528751"/>
                    <a:gd name="connsiteX7" fmla="*/ 270205 w 467029"/>
                    <a:gd name="connsiteY7" fmla="*/ 259232 h 528751"/>
                    <a:gd name="connsiteX8" fmla="*/ 268148 w 467029"/>
                    <a:gd name="connsiteY8" fmla="*/ 245516 h 528751"/>
                    <a:gd name="connsiteX9" fmla="*/ 222885 w 467029"/>
                    <a:gd name="connsiteY9" fmla="*/ 247574 h 528751"/>
                    <a:gd name="connsiteX10" fmla="*/ 95326 w 467029"/>
                    <a:gd name="connsiteY10" fmla="*/ 166649 h 528751"/>
                    <a:gd name="connsiteX11" fmla="*/ 0 w 467029"/>
                    <a:gd name="connsiteY11" fmla="*/ 0 h 528751"/>
                    <a:gd name="connsiteX12" fmla="*/ 16459 w 467029"/>
                    <a:gd name="connsiteY12" fmla="*/ 34976 h 528751"/>
                    <a:gd name="connsiteX13" fmla="*/ 83668 w 467029"/>
                    <a:gd name="connsiteY13" fmla="*/ 200254 h 528751"/>
                    <a:gd name="connsiteX14" fmla="*/ 137160 w 467029"/>
                    <a:gd name="connsiteY14" fmla="*/ 377190 h 528751"/>
                    <a:gd name="connsiteX15" fmla="*/ 296951 w 467029"/>
                    <a:gd name="connsiteY15" fmla="*/ 443713 h 528751"/>
                    <a:gd name="connsiteX16" fmla="*/ 309296 w 467029"/>
                    <a:gd name="connsiteY16" fmla="*/ 449199 h 528751"/>
                    <a:gd name="connsiteX17" fmla="*/ 332613 w 467029"/>
                    <a:gd name="connsiteY17" fmla="*/ 459486 h 528751"/>
                    <a:gd name="connsiteX18" fmla="*/ 354559 w 467029"/>
                    <a:gd name="connsiteY18" fmla="*/ 469087 h 528751"/>
                    <a:gd name="connsiteX19" fmla="*/ 366217 w 467029"/>
                    <a:gd name="connsiteY19" fmla="*/ 474574 h 528751"/>
                    <a:gd name="connsiteX20" fmla="*/ 467030 w 467029"/>
                    <a:gd name="connsiteY20" fmla="*/ 528752 h 528751"/>
                    <a:gd name="connsiteX21" fmla="*/ 366217 w 467029"/>
                    <a:gd name="connsiteY21" fmla="*/ 459486 h 528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67029" h="528751">
                      <a:moveTo>
                        <a:pt x="366217" y="459486"/>
                      </a:moveTo>
                      <a:cubicBezTo>
                        <a:pt x="362102" y="456743"/>
                        <a:pt x="358673" y="454685"/>
                        <a:pt x="354559" y="451942"/>
                      </a:cubicBezTo>
                      <a:cubicBezTo>
                        <a:pt x="353187" y="451256"/>
                        <a:pt x="351815" y="450571"/>
                        <a:pt x="350444" y="449199"/>
                      </a:cubicBezTo>
                      <a:cubicBezTo>
                        <a:pt x="337414" y="440969"/>
                        <a:pt x="322326" y="433426"/>
                        <a:pt x="305867" y="425196"/>
                      </a:cubicBezTo>
                      <a:cubicBezTo>
                        <a:pt x="301752" y="423139"/>
                        <a:pt x="297637" y="421081"/>
                        <a:pt x="293522" y="419024"/>
                      </a:cubicBezTo>
                      <a:cubicBezTo>
                        <a:pt x="224257" y="386791"/>
                        <a:pt x="144704" y="360731"/>
                        <a:pt x="144704" y="360731"/>
                      </a:cubicBezTo>
                      <a:cubicBezTo>
                        <a:pt x="144018" y="320269"/>
                        <a:pt x="110414" y="224942"/>
                        <a:pt x="110414" y="224942"/>
                      </a:cubicBezTo>
                      <a:cubicBezTo>
                        <a:pt x="139903" y="255803"/>
                        <a:pt x="208483" y="261290"/>
                        <a:pt x="270205" y="259232"/>
                      </a:cubicBezTo>
                      <a:cubicBezTo>
                        <a:pt x="269519" y="254432"/>
                        <a:pt x="268834" y="250317"/>
                        <a:pt x="268148" y="245516"/>
                      </a:cubicBezTo>
                      <a:cubicBezTo>
                        <a:pt x="252374" y="246888"/>
                        <a:pt x="237287" y="247574"/>
                        <a:pt x="222885" y="247574"/>
                      </a:cubicBezTo>
                      <a:cubicBezTo>
                        <a:pt x="159791" y="246888"/>
                        <a:pt x="109042" y="215341"/>
                        <a:pt x="95326" y="166649"/>
                      </a:cubicBezTo>
                      <a:cubicBezTo>
                        <a:pt x="82296" y="117958"/>
                        <a:pt x="33604" y="26060"/>
                        <a:pt x="0" y="0"/>
                      </a:cubicBezTo>
                      <a:cubicBezTo>
                        <a:pt x="0" y="0"/>
                        <a:pt x="6172" y="17831"/>
                        <a:pt x="16459" y="34976"/>
                      </a:cubicBezTo>
                      <a:cubicBezTo>
                        <a:pt x="27432" y="52121"/>
                        <a:pt x="63094" y="141275"/>
                        <a:pt x="83668" y="200254"/>
                      </a:cubicBezTo>
                      <a:cubicBezTo>
                        <a:pt x="104242" y="259918"/>
                        <a:pt x="137160" y="377190"/>
                        <a:pt x="137160" y="377190"/>
                      </a:cubicBezTo>
                      <a:cubicBezTo>
                        <a:pt x="169393" y="385420"/>
                        <a:pt x="233172" y="415595"/>
                        <a:pt x="296951" y="443713"/>
                      </a:cubicBezTo>
                      <a:cubicBezTo>
                        <a:pt x="301066" y="445770"/>
                        <a:pt x="305181" y="447142"/>
                        <a:pt x="309296" y="449199"/>
                      </a:cubicBezTo>
                      <a:cubicBezTo>
                        <a:pt x="316840" y="452628"/>
                        <a:pt x="325069" y="456057"/>
                        <a:pt x="332613" y="459486"/>
                      </a:cubicBezTo>
                      <a:cubicBezTo>
                        <a:pt x="340157" y="462915"/>
                        <a:pt x="347015" y="466344"/>
                        <a:pt x="354559" y="469087"/>
                      </a:cubicBezTo>
                      <a:cubicBezTo>
                        <a:pt x="358673" y="471145"/>
                        <a:pt x="362788" y="472516"/>
                        <a:pt x="366217" y="474574"/>
                      </a:cubicBezTo>
                      <a:cubicBezTo>
                        <a:pt x="424510" y="502006"/>
                        <a:pt x="467030" y="528752"/>
                        <a:pt x="467030" y="528752"/>
                      </a:cubicBezTo>
                      <a:cubicBezTo>
                        <a:pt x="467030" y="528752"/>
                        <a:pt x="428625" y="499262"/>
                        <a:pt x="366217" y="459486"/>
                      </a:cubicBezTo>
                      <a:close/>
                    </a:path>
                  </a:pathLst>
                </a:custGeom>
                <a:solidFill>
                  <a:srgbClr val="94E6E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370" name="Freeform: Shape 1369">
                <a:extLst>
                  <a:ext uri="{FF2B5EF4-FFF2-40B4-BE49-F238E27FC236}">
                    <a16:creationId xmlns:a16="http://schemas.microsoft.com/office/drawing/2014/main" id="{2E15304B-5872-4256-8C7F-AABA516407A6}"/>
                  </a:ext>
                </a:extLst>
              </p:cNvPr>
              <p:cNvSpPr/>
              <p:nvPr/>
            </p:nvSpPr>
            <p:spPr>
              <a:xfrm>
                <a:off x="3384734" y="4273219"/>
                <a:ext cx="600547" cy="878510"/>
              </a:xfrm>
              <a:custGeom>
                <a:avLst/>
                <a:gdLst>
                  <a:gd name="connsiteX0" fmla="*/ 596944 w 600547"/>
                  <a:gd name="connsiteY0" fmla="*/ 593217 h 878510"/>
                  <a:gd name="connsiteX1" fmla="*/ 453612 w 600547"/>
                  <a:gd name="connsiteY1" fmla="*/ 563728 h 878510"/>
                  <a:gd name="connsiteX2" fmla="*/ 441267 w 600547"/>
                  <a:gd name="connsiteY2" fmla="*/ 560985 h 878510"/>
                  <a:gd name="connsiteX3" fmla="*/ 410406 w 600547"/>
                  <a:gd name="connsiteY3" fmla="*/ 552755 h 878510"/>
                  <a:gd name="connsiteX4" fmla="*/ 397376 w 600547"/>
                  <a:gd name="connsiteY4" fmla="*/ 548640 h 878510"/>
                  <a:gd name="connsiteX5" fmla="*/ 81908 w 600547"/>
                  <a:gd name="connsiteY5" fmla="*/ 322326 h 878510"/>
                  <a:gd name="connsiteX6" fmla="*/ 9213 w 600547"/>
                  <a:gd name="connsiteY6" fmla="*/ 0 h 878510"/>
                  <a:gd name="connsiteX7" fmla="*/ 298 w 600547"/>
                  <a:gd name="connsiteY7" fmla="*/ 89840 h 878510"/>
                  <a:gd name="connsiteX8" fmla="*/ 94253 w 600547"/>
                  <a:gd name="connsiteY8" fmla="*/ 419710 h 878510"/>
                  <a:gd name="connsiteX9" fmla="*/ 94253 w 600547"/>
                  <a:gd name="connsiteY9" fmla="*/ 419710 h 878510"/>
                  <a:gd name="connsiteX10" fmla="*/ 94938 w 600547"/>
                  <a:gd name="connsiteY10" fmla="*/ 420396 h 878510"/>
                  <a:gd name="connsiteX11" fmla="*/ 99739 w 600547"/>
                  <a:gd name="connsiteY11" fmla="*/ 426568 h 878510"/>
                  <a:gd name="connsiteX12" fmla="*/ 102482 w 600547"/>
                  <a:gd name="connsiteY12" fmla="*/ 429997 h 878510"/>
                  <a:gd name="connsiteX13" fmla="*/ 107283 w 600547"/>
                  <a:gd name="connsiteY13" fmla="*/ 436169 h 878510"/>
                  <a:gd name="connsiteX14" fmla="*/ 110026 w 600547"/>
                  <a:gd name="connsiteY14" fmla="*/ 438912 h 878510"/>
                  <a:gd name="connsiteX15" fmla="*/ 115512 w 600547"/>
                  <a:gd name="connsiteY15" fmla="*/ 445084 h 878510"/>
                  <a:gd name="connsiteX16" fmla="*/ 117570 w 600547"/>
                  <a:gd name="connsiteY16" fmla="*/ 447142 h 878510"/>
                  <a:gd name="connsiteX17" fmla="*/ 125114 w 600547"/>
                  <a:gd name="connsiteY17" fmla="*/ 455371 h 878510"/>
                  <a:gd name="connsiteX18" fmla="*/ 123056 w 600547"/>
                  <a:gd name="connsiteY18" fmla="*/ 461544 h 878510"/>
                  <a:gd name="connsiteX19" fmla="*/ 43503 w 600547"/>
                  <a:gd name="connsiteY19" fmla="*/ 834619 h 878510"/>
                  <a:gd name="connsiteX20" fmla="*/ 104540 w 600547"/>
                  <a:gd name="connsiteY20" fmla="*/ 858622 h 878510"/>
                  <a:gd name="connsiteX21" fmla="*/ 173120 w 600547"/>
                  <a:gd name="connsiteY21" fmla="*/ 878510 h 878510"/>
                  <a:gd name="connsiteX22" fmla="*/ 186836 w 600547"/>
                  <a:gd name="connsiteY22" fmla="*/ 502692 h 878510"/>
                  <a:gd name="connsiteX23" fmla="*/ 179292 w 600547"/>
                  <a:gd name="connsiteY23" fmla="*/ 495834 h 878510"/>
                  <a:gd name="connsiteX24" fmla="*/ 412464 w 600547"/>
                  <a:gd name="connsiteY24" fmla="*/ 583616 h 878510"/>
                  <a:gd name="connsiteX25" fmla="*/ 426180 w 600547"/>
                  <a:gd name="connsiteY25" fmla="*/ 586359 h 878510"/>
                  <a:gd name="connsiteX26" fmla="*/ 448811 w 600547"/>
                  <a:gd name="connsiteY26" fmla="*/ 590474 h 878510"/>
                  <a:gd name="connsiteX27" fmla="*/ 461156 w 600547"/>
                  <a:gd name="connsiteY27" fmla="*/ 592531 h 878510"/>
                  <a:gd name="connsiteX28" fmla="*/ 463213 w 600547"/>
                  <a:gd name="connsiteY28" fmla="*/ 592531 h 878510"/>
                  <a:gd name="connsiteX29" fmla="*/ 555110 w 600547"/>
                  <a:gd name="connsiteY29" fmla="*/ 608991 h 878510"/>
                  <a:gd name="connsiteX30" fmla="*/ 600373 w 600547"/>
                  <a:gd name="connsiteY30" fmla="*/ 611734 h 878510"/>
                  <a:gd name="connsiteX31" fmla="*/ 596944 w 600547"/>
                  <a:gd name="connsiteY31" fmla="*/ 593217 h 878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0547" h="878510">
                    <a:moveTo>
                      <a:pt x="596944" y="593217"/>
                    </a:moveTo>
                    <a:cubicBezTo>
                      <a:pt x="544137" y="583616"/>
                      <a:pt x="496817" y="574015"/>
                      <a:pt x="453612" y="563728"/>
                    </a:cubicBezTo>
                    <a:cubicBezTo>
                      <a:pt x="449497" y="563042"/>
                      <a:pt x="445382" y="561670"/>
                      <a:pt x="441267" y="560985"/>
                    </a:cubicBezTo>
                    <a:cubicBezTo>
                      <a:pt x="430980" y="558241"/>
                      <a:pt x="420693" y="555498"/>
                      <a:pt x="410406" y="552755"/>
                    </a:cubicBezTo>
                    <a:cubicBezTo>
                      <a:pt x="405606" y="551383"/>
                      <a:pt x="401491" y="550012"/>
                      <a:pt x="397376" y="548640"/>
                    </a:cubicBezTo>
                    <a:cubicBezTo>
                      <a:pt x="248558" y="504063"/>
                      <a:pt x="157346" y="440970"/>
                      <a:pt x="81908" y="322326"/>
                    </a:cubicBezTo>
                    <a:cubicBezTo>
                      <a:pt x="30473" y="240716"/>
                      <a:pt x="9899" y="81610"/>
                      <a:pt x="9213" y="0"/>
                    </a:cubicBezTo>
                    <a:cubicBezTo>
                      <a:pt x="2355" y="23317"/>
                      <a:pt x="-1074" y="52807"/>
                      <a:pt x="298" y="89840"/>
                    </a:cubicBezTo>
                    <a:cubicBezTo>
                      <a:pt x="3727" y="193396"/>
                      <a:pt x="33216" y="331927"/>
                      <a:pt x="94253" y="419710"/>
                    </a:cubicBezTo>
                    <a:lnTo>
                      <a:pt x="94253" y="419710"/>
                    </a:lnTo>
                    <a:cubicBezTo>
                      <a:pt x="94253" y="419710"/>
                      <a:pt x="94938" y="420396"/>
                      <a:pt x="94938" y="420396"/>
                    </a:cubicBezTo>
                    <a:cubicBezTo>
                      <a:pt x="96310" y="422453"/>
                      <a:pt x="98367" y="424510"/>
                      <a:pt x="99739" y="426568"/>
                    </a:cubicBezTo>
                    <a:cubicBezTo>
                      <a:pt x="100425" y="427939"/>
                      <a:pt x="101111" y="428625"/>
                      <a:pt x="102482" y="429997"/>
                    </a:cubicBezTo>
                    <a:cubicBezTo>
                      <a:pt x="103854" y="432054"/>
                      <a:pt x="105911" y="434112"/>
                      <a:pt x="107283" y="436169"/>
                    </a:cubicBezTo>
                    <a:cubicBezTo>
                      <a:pt x="107969" y="436855"/>
                      <a:pt x="108654" y="438226"/>
                      <a:pt x="110026" y="438912"/>
                    </a:cubicBezTo>
                    <a:cubicBezTo>
                      <a:pt x="112083" y="440970"/>
                      <a:pt x="113455" y="443027"/>
                      <a:pt x="115512" y="445084"/>
                    </a:cubicBezTo>
                    <a:cubicBezTo>
                      <a:pt x="116198" y="445770"/>
                      <a:pt x="116884" y="446456"/>
                      <a:pt x="117570" y="447142"/>
                    </a:cubicBezTo>
                    <a:cubicBezTo>
                      <a:pt x="120313" y="449885"/>
                      <a:pt x="123056" y="452628"/>
                      <a:pt x="125114" y="455371"/>
                    </a:cubicBezTo>
                    <a:cubicBezTo>
                      <a:pt x="125114" y="455371"/>
                      <a:pt x="124428" y="457429"/>
                      <a:pt x="123056" y="461544"/>
                    </a:cubicBezTo>
                    <a:cubicBezTo>
                      <a:pt x="110026" y="497891"/>
                      <a:pt x="47618" y="683057"/>
                      <a:pt x="43503" y="834619"/>
                    </a:cubicBezTo>
                    <a:cubicBezTo>
                      <a:pt x="43503" y="834619"/>
                      <a:pt x="66821" y="846277"/>
                      <a:pt x="104540" y="858622"/>
                    </a:cubicBezTo>
                    <a:cubicBezTo>
                      <a:pt x="124428" y="865480"/>
                      <a:pt x="147745" y="872338"/>
                      <a:pt x="173120" y="878510"/>
                    </a:cubicBezTo>
                    <a:cubicBezTo>
                      <a:pt x="120999" y="699516"/>
                      <a:pt x="166947" y="536982"/>
                      <a:pt x="186836" y="502692"/>
                    </a:cubicBezTo>
                    <a:lnTo>
                      <a:pt x="179292" y="495834"/>
                    </a:lnTo>
                    <a:cubicBezTo>
                      <a:pt x="224555" y="523951"/>
                      <a:pt x="299993" y="560299"/>
                      <a:pt x="412464" y="583616"/>
                    </a:cubicBezTo>
                    <a:cubicBezTo>
                      <a:pt x="417264" y="584302"/>
                      <a:pt x="421379" y="585673"/>
                      <a:pt x="426180" y="586359"/>
                    </a:cubicBezTo>
                    <a:cubicBezTo>
                      <a:pt x="433724" y="587731"/>
                      <a:pt x="441267" y="589102"/>
                      <a:pt x="448811" y="590474"/>
                    </a:cubicBezTo>
                    <a:cubicBezTo>
                      <a:pt x="452926" y="591160"/>
                      <a:pt x="457041" y="591846"/>
                      <a:pt x="461156" y="592531"/>
                    </a:cubicBezTo>
                    <a:cubicBezTo>
                      <a:pt x="461841" y="592531"/>
                      <a:pt x="462527" y="592531"/>
                      <a:pt x="463213" y="592531"/>
                    </a:cubicBezTo>
                    <a:cubicBezTo>
                      <a:pt x="501618" y="598704"/>
                      <a:pt x="555110" y="608991"/>
                      <a:pt x="555110" y="608991"/>
                    </a:cubicBezTo>
                    <a:cubicBezTo>
                      <a:pt x="555110" y="608991"/>
                      <a:pt x="600373" y="615849"/>
                      <a:pt x="600373" y="611734"/>
                    </a:cubicBezTo>
                    <a:cubicBezTo>
                      <a:pt x="601059" y="610362"/>
                      <a:pt x="599687" y="606247"/>
                      <a:pt x="596944" y="593217"/>
                    </a:cubicBezTo>
                    <a:close/>
                  </a:path>
                </a:pathLst>
              </a:custGeom>
              <a:solidFill>
                <a:srgbClr val="D1FFFF">
                  <a:alpha val="5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371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3556482" y="4055821"/>
              <a:ext cx="143366" cy="286664"/>
              <a:chOff x="3556482" y="4055821"/>
              <a:chExt cx="143366" cy="286664"/>
            </a:xfrm>
          </p:grpSpPr>
          <p:sp>
            <p:nvSpPr>
              <p:cNvPr id="1372" name="Freeform: Shape 1371">
                <a:extLst>
                  <a:ext uri="{FF2B5EF4-FFF2-40B4-BE49-F238E27FC236}">
                    <a16:creationId xmlns:a16="http://schemas.microsoft.com/office/drawing/2014/main" id="{BEBCBDF2-749C-4C79-B556-F27FD43AF407}"/>
                  </a:ext>
                </a:extLst>
              </p:cNvPr>
              <p:cNvSpPr/>
              <p:nvPr/>
            </p:nvSpPr>
            <p:spPr>
              <a:xfrm>
                <a:off x="3556482" y="4055821"/>
                <a:ext cx="143366" cy="286664"/>
              </a:xfrm>
              <a:custGeom>
                <a:avLst/>
                <a:gdLst>
                  <a:gd name="connsiteX0" fmla="*/ 135103 w 143366"/>
                  <a:gd name="connsiteY0" fmla="*/ 286664 h 286664"/>
                  <a:gd name="connsiteX1" fmla="*/ 55550 w 143366"/>
                  <a:gd name="connsiteY1" fmla="*/ 156362 h 286664"/>
                  <a:gd name="connsiteX2" fmla="*/ 54864 w 143366"/>
                  <a:gd name="connsiteY2" fmla="*/ 154991 h 286664"/>
                  <a:gd name="connsiteX3" fmla="*/ 33604 w 143366"/>
                  <a:gd name="connsiteY3" fmla="*/ 115214 h 286664"/>
                  <a:gd name="connsiteX4" fmla="*/ 21946 w 143366"/>
                  <a:gd name="connsiteY4" fmla="*/ 94640 h 286664"/>
                  <a:gd name="connsiteX5" fmla="*/ 6858 w 143366"/>
                  <a:gd name="connsiteY5" fmla="*/ 56235 h 286664"/>
                  <a:gd name="connsiteX6" fmla="*/ 4801 w 143366"/>
                  <a:gd name="connsiteY6" fmla="*/ 47320 h 286664"/>
                  <a:gd name="connsiteX7" fmla="*/ 0 w 143366"/>
                  <a:gd name="connsiteY7" fmla="*/ 2057 h 286664"/>
                  <a:gd name="connsiteX8" fmla="*/ 17145 w 143366"/>
                  <a:gd name="connsiteY8" fmla="*/ 0 h 286664"/>
                  <a:gd name="connsiteX9" fmla="*/ 52121 w 143366"/>
                  <a:gd name="connsiteY9" fmla="*/ 32918 h 286664"/>
                  <a:gd name="connsiteX10" fmla="*/ 65837 w 143366"/>
                  <a:gd name="connsiteY10" fmla="*/ 43205 h 286664"/>
                  <a:gd name="connsiteX11" fmla="*/ 106985 w 143366"/>
                  <a:gd name="connsiteY11" fmla="*/ 58293 h 286664"/>
                  <a:gd name="connsiteX12" fmla="*/ 113157 w 143366"/>
                  <a:gd name="connsiteY12" fmla="*/ 57607 h 286664"/>
                  <a:gd name="connsiteX13" fmla="*/ 138532 w 143366"/>
                  <a:gd name="connsiteY13" fmla="*/ 51435 h 286664"/>
                  <a:gd name="connsiteX14" fmla="*/ 133731 w 143366"/>
                  <a:gd name="connsiteY14" fmla="*/ 74752 h 286664"/>
                  <a:gd name="connsiteX15" fmla="*/ 137160 w 143366"/>
                  <a:gd name="connsiteY15" fmla="*/ 102184 h 286664"/>
                  <a:gd name="connsiteX16" fmla="*/ 137160 w 143366"/>
                  <a:gd name="connsiteY16" fmla="*/ 102870 h 286664"/>
                  <a:gd name="connsiteX17" fmla="*/ 141961 w 143366"/>
                  <a:gd name="connsiteY17" fmla="*/ 148133 h 286664"/>
                  <a:gd name="connsiteX18" fmla="*/ 135103 w 143366"/>
                  <a:gd name="connsiteY18" fmla="*/ 286664 h 286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3366" h="286664">
                    <a:moveTo>
                      <a:pt x="135103" y="286664"/>
                    </a:moveTo>
                    <a:cubicBezTo>
                      <a:pt x="121387" y="276377"/>
                      <a:pt x="85039" y="210540"/>
                      <a:pt x="55550" y="156362"/>
                    </a:cubicBezTo>
                    <a:cubicBezTo>
                      <a:pt x="55550" y="155676"/>
                      <a:pt x="54864" y="154991"/>
                      <a:pt x="54864" y="154991"/>
                    </a:cubicBezTo>
                    <a:cubicBezTo>
                      <a:pt x="47320" y="140589"/>
                      <a:pt x="39776" y="126873"/>
                      <a:pt x="33604" y="115214"/>
                    </a:cubicBezTo>
                    <a:cubicBezTo>
                      <a:pt x="29489" y="106985"/>
                      <a:pt x="25375" y="100127"/>
                      <a:pt x="21946" y="94640"/>
                    </a:cubicBezTo>
                    <a:cubicBezTo>
                      <a:pt x="14402" y="82296"/>
                      <a:pt x="9601" y="69266"/>
                      <a:pt x="6858" y="56235"/>
                    </a:cubicBezTo>
                    <a:cubicBezTo>
                      <a:pt x="6172" y="53492"/>
                      <a:pt x="5486" y="50063"/>
                      <a:pt x="4801" y="47320"/>
                    </a:cubicBezTo>
                    <a:cubicBezTo>
                      <a:pt x="1372" y="30861"/>
                      <a:pt x="686" y="15773"/>
                      <a:pt x="0" y="2057"/>
                    </a:cubicBezTo>
                    <a:cubicBezTo>
                      <a:pt x="5486" y="1371"/>
                      <a:pt x="11659" y="1371"/>
                      <a:pt x="17145" y="0"/>
                    </a:cubicBezTo>
                    <a:cubicBezTo>
                      <a:pt x="28118" y="12344"/>
                      <a:pt x="40462" y="23317"/>
                      <a:pt x="52121" y="32918"/>
                    </a:cubicBezTo>
                    <a:cubicBezTo>
                      <a:pt x="56921" y="36347"/>
                      <a:pt x="61036" y="39776"/>
                      <a:pt x="65837" y="43205"/>
                    </a:cubicBezTo>
                    <a:cubicBezTo>
                      <a:pt x="80239" y="52806"/>
                      <a:pt x="94640" y="58979"/>
                      <a:pt x="106985" y="58293"/>
                    </a:cubicBezTo>
                    <a:cubicBezTo>
                      <a:pt x="109042" y="58293"/>
                      <a:pt x="111100" y="58293"/>
                      <a:pt x="113157" y="57607"/>
                    </a:cubicBezTo>
                    <a:cubicBezTo>
                      <a:pt x="122072" y="56921"/>
                      <a:pt x="130302" y="54178"/>
                      <a:pt x="138532" y="51435"/>
                    </a:cubicBezTo>
                    <a:cubicBezTo>
                      <a:pt x="134417" y="58979"/>
                      <a:pt x="133045" y="65837"/>
                      <a:pt x="133731" y="74752"/>
                    </a:cubicBezTo>
                    <a:cubicBezTo>
                      <a:pt x="134417" y="82296"/>
                      <a:pt x="135788" y="90525"/>
                      <a:pt x="137160" y="102184"/>
                    </a:cubicBezTo>
                    <a:cubicBezTo>
                      <a:pt x="137160" y="102184"/>
                      <a:pt x="137160" y="102184"/>
                      <a:pt x="137160" y="102870"/>
                    </a:cubicBezTo>
                    <a:cubicBezTo>
                      <a:pt x="138532" y="114528"/>
                      <a:pt x="140589" y="128930"/>
                      <a:pt x="141961" y="148133"/>
                    </a:cubicBezTo>
                    <a:cubicBezTo>
                      <a:pt x="147447" y="218770"/>
                      <a:pt x="135103" y="286664"/>
                      <a:pt x="135103" y="286664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73" name="Freeform: Shape 1372">
                <a:extLst>
                  <a:ext uri="{FF2B5EF4-FFF2-40B4-BE49-F238E27FC236}">
                    <a16:creationId xmlns:a16="http://schemas.microsoft.com/office/drawing/2014/main" id="{7548A28D-4C90-40A2-B684-FD30B7820E9C}"/>
                  </a:ext>
                </a:extLst>
              </p:cNvPr>
              <p:cNvSpPr/>
              <p:nvPr/>
            </p:nvSpPr>
            <p:spPr>
              <a:xfrm>
                <a:off x="3556482" y="4055821"/>
                <a:ext cx="138531" cy="115214"/>
              </a:xfrm>
              <a:custGeom>
                <a:avLst/>
                <a:gdLst>
                  <a:gd name="connsiteX0" fmla="*/ 133731 w 138531"/>
                  <a:gd name="connsiteY0" fmla="*/ 74752 h 115214"/>
                  <a:gd name="connsiteX1" fmla="*/ 137160 w 138531"/>
                  <a:gd name="connsiteY1" fmla="*/ 102184 h 115214"/>
                  <a:gd name="connsiteX2" fmla="*/ 100813 w 138531"/>
                  <a:gd name="connsiteY2" fmla="*/ 76809 h 115214"/>
                  <a:gd name="connsiteX3" fmla="*/ 33604 w 138531"/>
                  <a:gd name="connsiteY3" fmla="*/ 115214 h 115214"/>
                  <a:gd name="connsiteX4" fmla="*/ 21946 w 138531"/>
                  <a:gd name="connsiteY4" fmla="*/ 94640 h 115214"/>
                  <a:gd name="connsiteX5" fmla="*/ 4801 w 138531"/>
                  <a:gd name="connsiteY5" fmla="*/ 47320 h 115214"/>
                  <a:gd name="connsiteX6" fmla="*/ 0 w 138531"/>
                  <a:gd name="connsiteY6" fmla="*/ 2057 h 115214"/>
                  <a:gd name="connsiteX7" fmla="*/ 17145 w 138531"/>
                  <a:gd name="connsiteY7" fmla="*/ 0 h 115214"/>
                  <a:gd name="connsiteX8" fmla="*/ 52121 w 138531"/>
                  <a:gd name="connsiteY8" fmla="*/ 32918 h 115214"/>
                  <a:gd name="connsiteX9" fmla="*/ 106985 w 138531"/>
                  <a:gd name="connsiteY9" fmla="*/ 58293 h 115214"/>
                  <a:gd name="connsiteX10" fmla="*/ 113157 w 138531"/>
                  <a:gd name="connsiteY10" fmla="*/ 57607 h 115214"/>
                  <a:gd name="connsiteX11" fmla="*/ 138532 w 138531"/>
                  <a:gd name="connsiteY11" fmla="*/ 51435 h 115214"/>
                  <a:gd name="connsiteX12" fmla="*/ 133731 w 138531"/>
                  <a:gd name="connsiteY12" fmla="*/ 74752 h 115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531" h="115214">
                    <a:moveTo>
                      <a:pt x="133731" y="74752"/>
                    </a:moveTo>
                    <a:cubicBezTo>
                      <a:pt x="134417" y="82296"/>
                      <a:pt x="135788" y="90525"/>
                      <a:pt x="137160" y="102184"/>
                    </a:cubicBezTo>
                    <a:cubicBezTo>
                      <a:pt x="131674" y="94640"/>
                      <a:pt x="122072" y="81610"/>
                      <a:pt x="100813" y="76809"/>
                    </a:cubicBezTo>
                    <a:cubicBezTo>
                      <a:pt x="65837" y="68580"/>
                      <a:pt x="44577" y="98069"/>
                      <a:pt x="33604" y="115214"/>
                    </a:cubicBezTo>
                    <a:cubicBezTo>
                      <a:pt x="29489" y="106985"/>
                      <a:pt x="25375" y="100127"/>
                      <a:pt x="21946" y="94640"/>
                    </a:cubicBezTo>
                    <a:cubicBezTo>
                      <a:pt x="13030" y="79553"/>
                      <a:pt x="7544" y="63093"/>
                      <a:pt x="4801" y="47320"/>
                    </a:cubicBezTo>
                    <a:cubicBezTo>
                      <a:pt x="1372" y="30861"/>
                      <a:pt x="686" y="15773"/>
                      <a:pt x="0" y="2057"/>
                    </a:cubicBezTo>
                    <a:cubicBezTo>
                      <a:pt x="5486" y="1371"/>
                      <a:pt x="11659" y="1371"/>
                      <a:pt x="17145" y="0"/>
                    </a:cubicBezTo>
                    <a:cubicBezTo>
                      <a:pt x="28118" y="12344"/>
                      <a:pt x="40462" y="23317"/>
                      <a:pt x="52121" y="32918"/>
                    </a:cubicBezTo>
                    <a:cubicBezTo>
                      <a:pt x="71323" y="48692"/>
                      <a:pt x="90526" y="58979"/>
                      <a:pt x="106985" y="58293"/>
                    </a:cubicBezTo>
                    <a:cubicBezTo>
                      <a:pt x="109042" y="58293"/>
                      <a:pt x="111100" y="58293"/>
                      <a:pt x="113157" y="57607"/>
                    </a:cubicBezTo>
                    <a:cubicBezTo>
                      <a:pt x="122072" y="56921"/>
                      <a:pt x="130302" y="54178"/>
                      <a:pt x="138532" y="51435"/>
                    </a:cubicBezTo>
                    <a:cubicBezTo>
                      <a:pt x="134417" y="58979"/>
                      <a:pt x="133045" y="65837"/>
                      <a:pt x="133731" y="74752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74" name="Freeform: Shape 1373">
                <a:extLst>
                  <a:ext uri="{FF2B5EF4-FFF2-40B4-BE49-F238E27FC236}">
                    <a16:creationId xmlns:a16="http://schemas.microsoft.com/office/drawing/2014/main" id="{748721DC-0D5E-49AF-831B-186C5DC81AC0}"/>
                  </a:ext>
                </a:extLst>
              </p:cNvPr>
              <p:cNvSpPr/>
              <p:nvPr/>
            </p:nvSpPr>
            <p:spPr>
              <a:xfrm>
                <a:off x="3612032" y="4158691"/>
                <a:ext cx="87816" cy="183794"/>
              </a:xfrm>
              <a:custGeom>
                <a:avLst/>
                <a:gdLst>
                  <a:gd name="connsiteX0" fmla="*/ 79553 w 87816"/>
                  <a:gd name="connsiteY0" fmla="*/ 183794 h 183794"/>
                  <a:gd name="connsiteX1" fmla="*/ 0 w 87816"/>
                  <a:gd name="connsiteY1" fmla="*/ 53492 h 183794"/>
                  <a:gd name="connsiteX2" fmla="*/ 70637 w 87816"/>
                  <a:gd name="connsiteY2" fmla="*/ 159791 h 183794"/>
                  <a:gd name="connsiteX3" fmla="*/ 81610 w 87816"/>
                  <a:gd name="connsiteY3" fmla="*/ 0 h 183794"/>
                  <a:gd name="connsiteX4" fmla="*/ 86411 w 87816"/>
                  <a:gd name="connsiteY4" fmla="*/ 45263 h 183794"/>
                  <a:gd name="connsiteX5" fmla="*/ 79553 w 87816"/>
                  <a:gd name="connsiteY5" fmla="*/ 183794 h 18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816" h="183794">
                    <a:moveTo>
                      <a:pt x="79553" y="183794"/>
                    </a:moveTo>
                    <a:cubicBezTo>
                      <a:pt x="65837" y="173507"/>
                      <a:pt x="29489" y="107670"/>
                      <a:pt x="0" y="53492"/>
                    </a:cubicBezTo>
                    <a:cubicBezTo>
                      <a:pt x="16459" y="82982"/>
                      <a:pt x="70637" y="159791"/>
                      <a:pt x="70637" y="159791"/>
                    </a:cubicBezTo>
                    <a:cubicBezTo>
                      <a:pt x="82982" y="127559"/>
                      <a:pt x="82296" y="10287"/>
                      <a:pt x="81610" y="0"/>
                    </a:cubicBezTo>
                    <a:cubicBezTo>
                      <a:pt x="82982" y="11658"/>
                      <a:pt x="85039" y="26060"/>
                      <a:pt x="86411" y="45263"/>
                    </a:cubicBezTo>
                    <a:cubicBezTo>
                      <a:pt x="91897" y="115900"/>
                      <a:pt x="79553" y="183794"/>
                      <a:pt x="79553" y="183794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75" name="Freeform: Shape 1374">
                <a:extLst>
                  <a:ext uri="{FF2B5EF4-FFF2-40B4-BE49-F238E27FC236}">
                    <a16:creationId xmlns:a16="http://schemas.microsoft.com/office/drawing/2014/main" id="{BC2C5930-6B65-4BCE-87AB-59E28D994303}"/>
                  </a:ext>
                </a:extLst>
              </p:cNvPr>
              <p:cNvSpPr/>
              <p:nvPr/>
            </p:nvSpPr>
            <p:spPr>
              <a:xfrm>
                <a:off x="3556482" y="4055821"/>
                <a:ext cx="65836" cy="56235"/>
              </a:xfrm>
              <a:custGeom>
                <a:avLst/>
                <a:gdLst>
                  <a:gd name="connsiteX0" fmla="*/ 65837 w 65836"/>
                  <a:gd name="connsiteY0" fmla="*/ 43205 h 56235"/>
                  <a:gd name="connsiteX1" fmla="*/ 6858 w 65836"/>
                  <a:gd name="connsiteY1" fmla="*/ 56235 h 56235"/>
                  <a:gd name="connsiteX2" fmla="*/ 4801 w 65836"/>
                  <a:gd name="connsiteY2" fmla="*/ 47320 h 56235"/>
                  <a:gd name="connsiteX3" fmla="*/ 0 w 65836"/>
                  <a:gd name="connsiteY3" fmla="*/ 2057 h 56235"/>
                  <a:gd name="connsiteX4" fmla="*/ 17145 w 65836"/>
                  <a:gd name="connsiteY4" fmla="*/ 0 h 56235"/>
                  <a:gd name="connsiteX5" fmla="*/ 52121 w 65836"/>
                  <a:gd name="connsiteY5" fmla="*/ 32918 h 56235"/>
                  <a:gd name="connsiteX6" fmla="*/ 65837 w 65836"/>
                  <a:gd name="connsiteY6" fmla="*/ 43205 h 56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36" h="56235">
                    <a:moveTo>
                      <a:pt x="65837" y="43205"/>
                    </a:moveTo>
                    <a:cubicBezTo>
                      <a:pt x="42520" y="44577"/>
                      <a:pt x="22631" y="50063"/>
                      <a:pt x="6858" y="56235"/>
                    </a:cubicBezTo>
                    <a:cubicBezTo>
                      <a:pt x="6172" y="53492"/>
                      <a:pt x="5486" y="50063"/>
                      <a:pt x="4801" y="47320"/>
                    </a:cubicBezTo>
                    <a:cubicBezTo>
                      <a:pt x="1372" y="30861"/>
                      <a:pt x="686" y="15773"/>
                      <a:pt x="0" y="2057"/>
                    </a:cubicBezTo>
                    <a:cubicBezTo>
                      <a:pt x="5486" y="1371"/>
                      <a:pt x="11659" y="1371"/>
                      <a:pt x="17145" y="0"/>
                    </a:cubicBezTo>
                    <a:cubicBezTo>
                      <a:pt x="28118" y="12344"/>
                      <a:pt x="40462" y="23317"/>
                      <a:pt x="52121" y="32918"/>
                    </a:cubicBezTo>
                    <a:cubicBezTo>
                      <a:pt x="56921" y="37033"/>
                      <a:pt x="61036" y="40462"/>
                      <a:pt x="65837" y="43205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376" name="Freeform: Shape 1375">
              <a:extLst>
                <a:ext uri="{FF2B5EF4-FFF2-40B4-BE49-F238E27FC236}">
                  <a16:creationId xmlns:a16="http://schemas.microsoft.com/office/drawing/2014/main" id="{217DAC00-E7EF-42C7-80A9-929F0D3214D1}"/>
                </a:ext>
              </a:extLst>
            </p:cNvPr>
            <p:cNvSpPr/>
            <p:nvPr/>
          </p:nvSpPr>
          <p:spPr>
            <a:xfrm>
              <a:off x="3796512" y="4854092"/>
              <a:ext cx="369821" cy="126873"/>
            </a:xfrm>
            <a:custGeom>
              <a:avLst/>
              <a:gdLst>
                <a:gd name="connsiteX0" fmla="*/ 362102 w 369821"/>
                <a:gd name="connsiteY0" fmla="*/ 45263 h 126873"/>
                <a:gd name="connsiteX1" fmla="*/ 342214 w 369821"/>
                <a:gd name="connsiteY1" fmla="*/ 55550 h 126873"/>
                <a:gd name="connsiteX2" fmla="*/ 366217 w 369821"/>
                <a:gd name="connsiteY2" fmla="*/ 42520 h 126873"/>
                <a:gd name="connsiteX3" fmla="*/ 369646 w 369821"/>
                <a:gd name="connsiteY3" fmla="*/ 32233 h 126873"/>
                <a:gd name="connsiteX4" fmla="*/ 362102 w 369821"/>
                <a:gd name="connsiteY4" fmla="*/ 27432 h 126873"/>
                <a:gd name="connsiteX5" fmla="*/ 78867 w 369821"/>
                <a:gd name="connsiteY5" fmla="*/ 80239 h 126873"/>
                <a:gd name="connsiteX6" fmla="*/ 49378 w 369821"/>
                <a:gd name="connsiteY6" fmla="*/ 13030 h 126873"/>
                <a:gd name="connsiteX7" fmla="*/ 37033 w 369821"/>
                <a:gd name="connsiteY7" fmla="*/ 10287 h 126873"/>
                <a:gd name="connsiteX8" fmla="*/ 63094 w 369821"/>
                <a:gd name="connsiteY8" fmla="*/ 82982 h 126873"/>
                <a:gd name="connsiteX9" fmla="*/ 59665 w 369821"/>
                <a:gd name="connsiteY9" fmla="*/ 80239 h 126873"/>
                <a:gd name="connsiteX10" fmla="*/ 13716 w 369821"/>
                <a:gd name="connsiteY10" fmla="*/ 4115 h 126873"/>
                <a:gd name="connsiteX11" fmla="*/ 0 w 369821"/>
                <a:gd name="connsiteY11" fmla="*/ 0 h 126873"/>
                <a:gd name="connsiteX12" fmla="*/ 54178 w 369821"/>
                <a:gd name="connsiteY12" fmla="*/ 93955 h 126873"/>
                <a:gd name="connsiteX13" fmla="*/ 154305 w 369821"/>
                <a:gd name="connsiteY13" fmla="*/ 126873 h 126873"/>
                <a:gd name="connsiteX14" fmla="*/ 365531 w 369821"/>
                <a:gd name="connsiteY14" fmla="*/ 61036 h 126873"/>
                <a:gd name="connsiteX15" fmla="*/ 368960 w 369821"/>
                <a:gd name="connsiteY15" fmla="*/ 50749 h 126873"/>
                <a:gd name="connsiteX16" fmla="*/ 362102 w 369821"/>
                <a:gd name="connsiteY16" fmla="*/ 45263 h 12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9821" h="126873">
                  <a:moveTo>
                    <a:pt x="362102" y="45263"/>
                  </a:moveTo>
                  <a:cubicBezTo>
                    <a:pt x="355244" y="48692"/>
                    <a:pt x="348386" y="52121"/>
                    <a:pt x="342214" y="55550"/>
                  </a:cubicBezTo>
                  <a:cubicBezTo>
                    <a:pt x="350444" y="51435"/>
                    <a:pt x="357988" y="46634"/>
                    <a:pt x="366217" y="42520"/>
                  </a:cubicBezTo>
                  <a:cubicBezTo>
                    <a:pt x="368960" y="41148"/>
                    <a:pt x="370332" y="36347"/>
                    <a:pt x="369646" y="32233"/>
                  </a:cubicBezTo>
                  <a:cubicBezTo>
                    <a:pt x="368275" y="28118"/>
                    <a:pt x="364846" y="26060"/>
                    <a:pt x="362102" y="27432"/>
                  </a:cubicBezTo>
                  <a:cubicBezTo>
                    <a:pt x="219456" y="107671"/>
                    <a:pt x="121387" y="126187"/>
                    <a:pt x="78867" y="80239"/>
                  </a:cubicBezTo>
                  <a:cubicBezTo>
                    <a:pt x="65837" y="66523"/>
                    <a:pt x="56236" y="42520"/>
                    <a:pt x="49378" y="13030"/>
                  </a:cubicBezTo>
                  <a:cubicBezTo>
                    <a:pt x="45263" y="12344"/>
                    <a:pt x="41148" y="10973"/>
                    <a:pt x="37033" y="10287"/>
                  </a:cubicBezTo>
                  <a:cubicBezTo>
                    <a:pt x="43205" y="39776"/>
                    <a:pt x="51435" y="65151"/>
                    <a:pt x="63094" y="82982"/>
                  </a:cubicBezTo>
                  <a:cubicBezTo>
                    <a:pt x="61722" y="82296"/>
                    <a:pt x="61036" y="81610"/>
                    <a:pt x="59665" y="80239"/>
                  </a:cubicBezTo>
                  <a:cubicBezTo>
                    <a:pt x="40462" y="65151"/>
                    <a:pt x="26060" y="37719"/>
                    <a:pt x="13716" y="4115"/>
                  </a:cubicBezTo>
                  <a:cubicBezTo>
                    <a:pt x="8915" y="2743"/>
                    <a:pt x="4115" y="1372"/>
                    <a:pt x="0" y="0"/>
                  </a:cubicBezTo>
                  <a:cubicBezTo>
                    <a:pt x="13716" y="41148"/>
                    <a:pt x="30861" y="75438"/>
                    <a:pt x="54178" y="93955"/>
                  </a:cubicBezTo>
                  <a:cubicBezTo>
                    <a:pt x="80924" y="115900"/>
                    <a:pt x="114529" y="126873"/>
                    <a:pt x="154305" y="126873"/>
                  </a:cubicBezTo>
                  <a:cubicBezTo>
                    <a:pt x="211226" y="126873"/>
                    <a:pt x="281178" y="104927"/>
                    <a:pt x="365531" y="61036"/>
                  </a:cubicBezTo>
                  <a:cubicBezTo>
                    <a:pt x="368275" y="59665"/>
                    <a:pt x="370332" y="54864"/>
                    <a:pt x="368960" y="50749"/>
                  </a:cubicBezTo>
                  <a:cubicBezTo>
                    <a:pt x="368960" y="45263"/>
                    <a:pt x="365531" y="43205"/>
                    <a:pt x="362102" y="45263"/>
                  </a:cubicBezTo>
                  <a:close/>
                </a:path>
              </a:pathLst>
            </a:custGeom>
            <a:solidFill>
              <a:srgbClr val="153E42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377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3802684" y="4234211"/>
              <a:ext cx="635050" cy="1515536"/>
              <a:chOff x="3802684" y="4234211"/>
              <a:chExt cx="635050" cy="1515536"/>
            </a:xfrm>
          </p:grpSpPr>
          <p:grpSp>
            <p:nvGrpSpPr>
              <p:cNvPr id="1378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026255" y="4876038"/>
                <a:ext cx="93954" cy="235915"/>
                <a:chOff x="4026255" y="4876038"/>
                <a:chExt cx="93954" cy="235915"/>
              </a:xfrm>
            </p:grpSpPr>
            <p:sp>
              <p:nvSpPr>
                <p:cNvPr id="1379" name="Freeform: Shape 1378">
                  <a:extLst>
                    <a:ext uri="{FF2B5EF4-FFF2-40B4-BE49-F238E27FC236}">
                      <a16:creationId xmlns:a16="http://schemas.microsoft.com/office/drawing/2014/main" id="{BE90A524-A195-4F01-9396-31035DB51113}"/>
                    </a:ext>
                  </a:extLst>
                </p:cNvPr>
                <p:cNvSpPr/>
                <p:nvPr/>
              </p:nvSpPr>
              <p:spPr>
                <a:xfrm>
                  <a:off x="4026255" y="4876038"/>
                  <a:ext cx="93954" cy="235915"/>
                </a:xfrm>
                <a:custGeom>
                  <a:avLst/>
                  <a:gdLst>
                    <a:gd name="connsiteX0" fmla="*/ 93955 w 93954"/>
                    <a:gd name="connsiteY0" fmla="*/ 163220 h 235915"/>
                    <a:gd name="connsiteX1" fmla="*/ 38405 w 93954"/>
                    <a:gd name="connsiteY1" fmla="*/ 202997 h 235915"/>
                    <a:gd name="connsiteX2" fmla="*/ 0 w 93954"/>
                    <a:gd name="connsiteY2" fmla="*/ 235915 h 235915"/>
                    <a:gd name="connsiteX3" fmla="*/ 12344 w 93954"/>
                    <a:gd name="connsiteY3" fmla="*/ 145390 h 235915"/>
                    <a:gd name="connsiteX4" fmla="*/ 21260 w 93954"/>
                    <a:gd name="connsiteY4" fmla="*/ 30861 h 235915"/>
                    <a:gd name="connsiteX5" fmla="*/ 23317 w 93954"/>
                    <a:gd name="connsiteY5" fmla="*/ 0 h 235915"/>
                    <a:gd name="connsiteX6" fmla="*/ 68580 w 93954"/>
                    <a:gd name="connsiteY6" fmla="*/ 34976 h 235915"/>
                    <a:gd name="connsiteX7" fmla="*/ 93955 w 93954"/>
                    <a:gd name="connsiteY7" fmla="*/ 163220 h 23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3954" h="235915">
                      <a:moveTo>
                        <a:pt x="93955" y="163220"/>
                      </a:moveTo>
                      <a:cubicBezTo>
                        <a:pt x="89840" y="165964"/>
                        <a:pt x="65837" y="181737"/>
                        <a:pt x="38405" y="202997"/>
                      </a:cubicBezTo>
                      <a:cubicBezTo>
                        <a:pt x="26060" y="212598"/>
                        <a:pt x="12344" y="224257"/>
                        <a:pt x="0" y="235915"/>
                      </a:cubicBezTo>
                      <a:cubicBezTo>
                        <a:pt x="4115" y="211912"/>
                        <a:pt x="8915" y="180365"/>
                        <a:pt x="12344" y="145390"/>
                      </a:cubicBezTo>
                      <a:cubicBezTo>
                        <a:pt x="15773" y="108356"/>
                        <a:pt x="19202" y="64465"/>
                        <a:pt x="21260" y="30861"/>
                      </a:cubicBezTo>
                      <a:cubicBezTo>
                        <a:pt x="21946" y="19202"/>
                        <a:pt x="22631" y="8230"/>
                        <a:pt x="23317" y="0"/>
                      </a:cubicBezTo>
                      <a:cubicBezTo>
                        <a:pt x="35662" y="8915"/>
                        <a:pt x="65151" y="30175"/>
                        <a:pt x="68580" y="34976"/>
                      </a:cubicBezTo>
                      <a:cubicBezTo>
                        <a:pt x="68580" y="34976"/>
                        <a:pt x="83668" y="133731"/>
                        <a:pt x="93955" y="163220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80" name="Freeform: Shape 1379">
                  <a:extLst>
                    <a:ext uri="{FF2B5EF4-FFF2-40B4-BE49-F238E27FC236}">
                      <a16:creationId xmlns:a16="http://schemas.microsoft.com/office/drawing/2014/main" id="{79503C2E-0FF6-43B6-B4CB-5002BFE24736}"/>
                    </a:ext>
                  </a:extLst>
                </p:cNvPr>
                <p:cNvSpPr/>
                <p:nvPr/>
              </p:nvSpPr>
              <p:spPr>
                <a:xfrm>
                  <a:off x="4046829" y="4876723"/>
                  <a:ext cx="72694" cy="202997"/>
                </a:xfrm>
                <a:custGeom>
                  <a:avLst/>
                  <a:gdLst>
                    <a:gd name="connsiteX0" fmla="*/ 17145 w 72694"/>
                    <a:gd name="connsiteY0" fmla="*/ 202997 h 202997"/>
                    <a:gd name="connsiteX1" fmla="*/ 0 w 72694"/>
                    <a:gd name="connsiteY1" fmla="*/ 30861 h 202997"/>
                    <a:gd name="connsiteX2" fmla="*/ 2057 w 72694"/>
                    <a:gd name="connsiteY2" fmla="*/ 0 h 202997"/>
                    <a:gd name="connsiteX3" fmla="*/ 47320 w 72694"/>
                    <a:gd name="connsiteY3" fmla="*/ 34976 h 202997"/>
                    <a:gd name="connsiteX4" fmla="*/ 72695 w 72694"/>
                    <a:gd name="connsiteY4" fmla="*/ 163221 h 202997"/>
                    <a:gd name="connsiteX5" fmla="*/ 17145 w 72694"/>
                    <a:gd name="connsiteY5" fmla="*/ 202997 h 202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694" h="202997">
                      <a:moveTo>
                        <a:pt x="17145" y="202997"/>
                      </a:moveTo>
                      <a:cubicBezTo>
                        <a:pt x="19888" y="149505"/>
                        <a:pt x="11659" y="80925"/>
                        <a:pt x="0" y="30861"/>
                      </a:cubicBezTo>
                      <a:cubicBezTo>
                        <a:pt x="686" y="19203"/>
                        <a:pt x="1372" y="8230"/>
                        <a:pt x="2057" y="0"/>
                      </a:cubicBezTo>
                      <a:cubicBezTo>
                        <a:pt x="14402" y="8916"/>
                        <a:pt x="43891" y="30175"/>
                        <a:pt x="47320" y="34976"/>
                      </a:cubicBezTo>
                      <a:cubicBezTo>
                        <a:pt x="47320" y="34976"/>
                        <a:pt x="62408" y="133731"/>
                        <a:pt x="72695" y="163221"/>
                      </a:cubicBezTo>
                      <a:cubicBezTo>
                        <a:pt x="69266" y="165278"/>
                        <a:pt x="45263" y="181051"/>
                        <a:pt x="17145" y="202997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381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042714" y="4643995"/>
                <a:ext cx="372389" cy="438037"/>
                <a:chOff x="4042714" y="4643995"/>
                <a:chExt cx="372389" cy="438037"/>
              </a:xfrm>
            </p:grpSpPr>
            <p:sp>
              <p:nvSpPr>
                <p:cNvPr id="1382" name="Freeform: Shape 1381">
                  <a:extLst>
                    <a:ext uri="{FF2B5EF4-FFF2-40B4-BE49-F238E27FC236}">
                      <a16:creationId xmlns:a16="http://schemas.microsoft.com/office/drawing/2014/main" id="{640CAEFD-4552-4447-B3B0-0466631FD859}"/>
                    </a:ext>
                  </a:extLst>
                </p:cNvPr>
                <p:cNvSpPr/>
                <p:nvPr/>
              </p:nvSpPr>
              <p:spPr>
                <a:xfrm>
                  <a:off x="4044086" y="4643995"/>
                  <a:ext cx="371017" cy="437352"/>
                </a:xfrm>
                <a:custGeom>
                  <a:avLst/>
                  <a:gdLst>
                    <a:gd name="connsiteX0" fmla="*/ 287350 w 371017"/>
                    <a:gd name="connsiteY0" fmla="*/ 258789 h 437352"/>
                    <a:gd name="connsiteX1" fmla="*/ 287350 w 371017"/>
                    <a:gd name="connsiteY1" fmla="*/ 258789 h 437352"/>
                    <a:gd name="connsiteX2" fmla="*/ 290093 w 371017"/>
                    <a:gd name="connsiteY2" fmla="*/ 273876 h 437352"/>
                    <a:gd name="connsiteX3" fmla="*/ 294208 w 371017"/>
                    <a:gd name="connsiteY3" fmla="*/ 301308 h 437352"/>
                    <a:gd name="connsiteX4" fmla="*/ 298323 w 371017"/>
                    <a:gd name="connsiteY4" fmla="*/ 336970 h 437352"/>
                    <a:gd name="connsiteX5" fmla="*/ 301066 w 371017"/>
                    <a:gd name="connsiteY5" fmla="*/ 360287 h 437352"/>
                    <a:gd name="connsiteX6" fmla="*/ 304495 w 371017"/>
                    <a:gd name="connsiteY6" fmla="*/ 391834 h 437352"/>
                    <a:gd name="connsiteX7" fmla="*/ 305181 w 371017"/>
                    <a:gd name="connsiteY7" fmla="*/ 401435 h 437352"/>
                    <a:gd name="connsiteX8" fmla="*/ 302438 w 371017"/>
                    <a:gd name="connsiteY8" fmla="*/ 402807 h 437352"/>
                    <a:gd name="connsiteX9" fmla="*/ 161163 w 371017"/>
                    <a:gd name="connsiteY9" fmla="*/ 437097 h 437352"/>
                    <a:gd name="connsiteX10" fmla="*/ 90526 w 371017"/>
                    <a:gd name="connsiteY10" fmla="*/ 408293 h 437352"/>
                    <a:gd name="connsiteX11" fmla="*/ 85725 w 371017"/>
                    <a:gd name="connsiteY11" fmla="*/ 404178 h 437352"/>
                    <a:gd name="connsiteX12" fmla="*/ 85725 w 371017"/>
                    <a:gd name="connsiteY12" fmla="*/ 404178 h 437352"/>
                    <a:gd name="connsiteX13" fmla="*/ 78867 w 371017"/>
                    <a:gd name="connsiteY13" fmla="*/ 398006 h 437352"/>
                    <a:gd name="connsiteX14" fmla="*/ 76124 w 371017"/>
                    <a:gd name="connsiteY14" fmla="*/ 395263 h 437352"/>
                    <a:gd name="connsiteX15" fmla="*/ 74066 w 371017"/>
                    <a:gd name="connsiteY15" fmla="*/ 389777 h 437352"/>
                    <a:gd name="connsiteX16" fmla="*/ 74066 w 371017"/>
                    <a:gd name="connsiteY16" fmla="*/ 389777 h 437352"/>
                    <a:gd name="connsiteX17" fmla="*/ 69266 w 371017"/>
                    <a:gd name="connsiteY17" fmla="*/ 369888 h 437352"/>
                    <a:gd name="connsiteX18" fmla="*/ 65151 w 371017"/>
                    <a:gd name="connsiteY18" fmla="*/ 348629 h 437352"/>
                    <a:gd name="connsiteX19" fmla="*/ 59665 w 371017"/>
                    <a:gd name="connsiteY19" fmla="*/ 318453 h 437352"/>
                    <a:gd name="connsiteX20" fmla="*/ 54864 w 371017"/>
                    <a:gd name="connsiteY20" fmla="*/ 288278 h 437352"/>
                    <a:gd name="connsiteX21" fmla="*/ 54178 w 371017"/>
                    <a:gd name="connsiteY21" fmla="*/ 285535 h 437352"/>
                    <a:gd name="connsiteX22" fmla="*/ 51435 w 371017"/>
                    <a:gd name="connsiteY22" fmla="*/ 267018 h 437352"/>
                    <a:gd name="connsiteX23" fmla="*/ 47320 w 371017"/>
                    <a:gd name="connsiteY23" fmla="*/ 262904 h 437352"/>
                    <a:gd name="connsiteX24" fmla="*/ 34976 w 371017"/>
                    <a:gd name="connsiteY24" fmla="*/ 252617 h 437352"/>
                    <a:gd name="connsiteX25" fmla="*/ 34976 w 371017"/>
                    <a:gd name="connsiteY25" fmla="*/ 252617 h 437352"/>
                    <a:gd name="connsiteX26" fmla="*/ 6172 w 371017"/>
                    <a:gd name="connsiteY26" fmla="*/ 231357 h 437352"/>
                    <a:gd name="connsiteX27" fmla="*/ 686 w 371017"/>
                    <a:gd name="connsiteY27" fmla="*/ 227928 h 437352"/>
                    <a:gd name="connsiteX28" fmla="*/ 0 w 371017"/>
                    <a:gd name="connsiteY28" fmla="*/ 213526 h 437352"/>
                    <a:gd name="connsiteX29" fmla="*/ 0 w 371017"/>
                    <a:gd name="connsiteY29" fmla="*/ 199810 h 437352"/>
                    <a:gd name="connsiteX30" fmla="*/ 1372 w 371017"/>
                    <a:gd name="connsiteY30" fmla="*/ 177179 h 437352"/>
                    <a:gd name="connsiteX31" fmla="*/ 5486 w 371017"/>
                    <a:gd name="connsiteY31" fmla="*/ 147689 h 437352"/>
                    <a:gd name="connsiteX32" fmla="*/ 13716 w 371017"/>
                    <a:gd name="connsiteY32" fmla="*/ 112713 h 437352"/>
                    <a:gd name="connsiteX33" fmla="*/ 24689 w 371017"/>
                    <a:gd name="connsiteY33" fmla="*/ 86653 h 437352"/>
                    <a:gd name="connsiteX34" fmla="*/ 32918 w 371017"/>
                    <a:gd name="connsiteY34" fmla="*/ 73623 h 437352"/>
                    <a:gd name="connsiteX35" fmla="*/ 41148 w 371017"/>
                    <a:gd name="connsiteY35" fmla="*/ 64022 h 437352"/>
                    <a:gd name="connsiteX36" fmla="*/ 65151 w 371017"/>
                    <a:gd name="connsiteY36" fmla="*/ 44133 h 437352"/>
                    <a:gd name="connsiteX37" fmla="*/ 115214 w 371017"/>
                    <a:gd name="connsiteY37" fmla="*/ 18759 h 437352"/>
                    <a:gd name="connsiteX38" fmla="*/ 126873 w 371017"/>
                    <a:gd name="connsiteY38" fmla="*/ 13958 h 437352"/>
                    <a:gd name="connsiteX39" fmla="*/ 200939 w 371017"/>
                    <a:gd name="connsiteY39" fmla="*/ 1614 h 437352"/>
                    <a:gd name="connsiteX40" fmla="*/ 218084 w 371017"/>
                    <a:gd name="connsiteY40" fmla="*/ 5729 h 437352"/>
                    <a:gd name="connsiteX41" fmla="*/ 287350 w 371017"/>
                    <a:gd name="connsiteY41" fmla="*/ 35904 h 437352"/>
                    <a:gd name="connsiteX42" fmla="*/ 309296 w 371017"/>
                    <a:gd name="connsiteY42" fmla="*/ 53735 h 437352"/>
                    <a:gd name="connsiteX43" fmla="*/ 331927 w 371017"/>
                    <a:gd name="connsiteY43" fmla="*/ 84596 h 437352"/>
                    <a:gd name="connsiteX44" fmla="*/ 332613 w 371017"/>
                    <a:gd name="connsiteY44" fmla="*/ 85281 h 437352"/>
                    <a:gd name="connsiteX45" fmla="*/ 342214 w 371017"/>
                    <a:gd name="connsiteY45" fmla="*/ 109284 h 437352"/>
                    <a:gd name="connsiteX46" fmla="*/ 351815 w 371017"/>
                    <a:gd name="connsiteY46" fmla="*/ 136716 h 437352"/>
                    <a:gd name="connsiteX47" fmla="*/ 358673 w 371017"/>
                    <a:gd name="connsiteY47" fmla="*/ 160034 h 437352"/>
                    <a:gd name="connsiteX48" fmla="*/ 364846 w 371017"/>
                    <a:gd name="connsiteY48" fmla="*/ 181293 h 437352"/>
                    <a:gd name="connsiteX49" fmla="*/ 368960 w 371017"/>
                    <a:gd name="connsiteY49" fmla="*/ 196381 h 437352"/>
                    <a:gd name="connsiteX50" fmla="*/ 371018 w 371017"/>
                    <a:gd name="connsiteY50" fmla="*/ 204611 h 437352"/>
                    <a:gd name="connsiteX51" fmla="*/ 312039 w 371017"/>
                    <a:gd name="connsiteY51" fmla="*/ 240958 h 437352"/>
                    <a:gd name="connsiteX52" fmla="*/ 287350 w 371017"/>
                    <a:gd name="connsiteY52" fmla="*/ 258789 h 437352"/>
                    <a:gd name="connsiteX53" fmla="*/ 287350 w 371017"/>
                    <a:gd name="connsiteY53" fmla="*/ 258789 h 437352"/>
                    <a:gd name="connsiteX54" fmla="*/ 287350 w 371017"/>
                    <a:gd name="connsiteY54" fmla="*/ 258789 h 437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71017" h="437352">
                      <a:moveTo>
                        <a:pt x="287350" y="258789"/>
                      </a:moveTo>
                      <a:cubicBezTo>
                        <a:pt x="286664" y="258789"/>
                        <a:pt x="286664" y="258789"/>
                        <a:pt x="287350" y="258789"/>
                      </a:cubicBezTo>
                      <a:cubicBezTo>
                        <a:pt x="288036" y="262218"/>
                        <a:pt x="288722" y="267018"/>
                        <a:pt x="290093" y="273876"/>
                      </a:cubicBezTo>
                      <a:cubicBezTo>
                        <a:pt x="291465" y="281420"/>
                        <a:pt x="292837" y="291021"/>
                        <a:pt x="294208" y="301308"/>
                      </a:cubicBezTo>
                      <a:cubicBezTo>
                        <a:pt x="295580" y="312281"/>
                        <a:pt x="296951" y="324626"/>
                        <a:pt x="298323" y="336970"/>
                      </a:cubicBezTo>
                      <a:cubicBezTo>
                        <a:pt x="299009" y="345200"/>
                        <a:pt x="300380" y="352743"/>
                        <a:pt x="301066" y="360287"/>
                      </a:cubicBezTo>
                      <a:cubicBezTo>
                        <a:pt x="302438" y="373317"/>
                        <a:pt x="303809" y="384290"/>
                        <a:pt x="304495" y="391834"/>
                      </a:cubicBezTo>
                      <a:cubicBezTo>
                        <a:pt x="305181" y="398006"/>
                        <a:pt x="305181" y="401435"/>
                        <a:pt x="305181" y="401435"/>
                      </a:cubicBezTo>
                      <a:cubicBezTo>
                        <a:pt x="304495" y="402121"/>
                        <a:pt x="303124" y="402807"/>
                        <a:pt x="302438" y="402807"/>
                      </a:cubicBezTo>
                      <a:cubicBezTo>
                        <a:pt x="271577" y="419952"/>
                        <a:pt x="210541" y="439840"/>
                        <a:pt x="161163" y="437097"/>
                      </a:cubicBezTo>
                      <a:cubicBezTo>
                        <a:pt x="129616" y="435039"/>
                        <a:pt x="104927" y="419952"/>
                        <a:pt x="90526" y="408293"/>
                      </a:cubicBezTo>
                      <a:cubicBezTo>
                        <a:pt x="88468" y="406922"/>
                        <a:pt x="87097" y="405550"/>
                        <a:pt x="85725" y="404178"/>
                      </a:cubicBezTo>
                      <a:cubicBezTo>
                        <a:pt x="85725" y="404178"/>
                        <a:pt x="85725" y="404178"/>
                        <a:pt x="85725" y="404178"/>
                      </a:cubicBezTo>
                      <a:cubicBezTo>
                        <a:pt x="82982" y="401435"/>
                        <a:pt x="80239" y="399378"/>
                        <a:pt x="78867" y="398006"/>
                      </a:cubicBezTo>
                      <a:cubicBezTo>
                        <a:pt x="77495" y="396635"/>
                        <a:pt x="76124" y="395263"/>
                        <a:pt x="76124" y="395263"/>
                      </a:cubicBezTo>
                      <a:cubicBezTo>
                        <a:pt x="75438" y="393891"/>
                        <a:pt x="74752" y="391834"/>
                        <a:pt x="74066" y="389777"/>
                      </a:cubicBezTo>
                      <a:lnTo>
                        <a:pt x="74066" y="389777"/>
                      </a:lnTo>
                      <a:cubicBezTo>
                        <a:pt x="72695" y="384290"/>
                        <a:pt x="70637" y="377432"/>
                        <a:pt x="69266" y="369888"/>
                      </a:cubicBezTo>
                      <a:cubicBezTo>
                        <a:pt x="67894" y="363030"/>
                        <a:pt x="66523" y="356172"/>
                        <a:pt x="65151" y="348629"/>
                      </a:cubicBezTo>
                      <a:cubicBezTo>
                        <a:pt x="63094" y="338342"/>
                        <a:pt x="61036" y="328055"/>
                        <a:pt x="59665" y="318453"/>
                      </a:cubicBezTo>
                      <a:cubicBezTo>
                        <a:pt x="57607" y="307481"/>
                        <a:pt x="56236" y="297194"/>
                        <a:pt x="54864" y="288278"/>
                      </a:cubicBezTo>
                      <a:cubicBezTo>
                        <a:pt x="54864" y="287592"/>
                        <a:pt x="54864" y="286221"/>
                        <a:pt x="54178" y="285535"/>
                      </a:cubicBezTo>
                      <a:cubicBezTo>
                        <a:pt x="52121" y="274562"/>
                        <a:pt x="51435" y="267018"/>
                        <a:pt x="51435" y="267018"/>
                      </a:cubicBezTo>
                      <a:cubicBezTo>
                        <a:pt x="50749" y="266333"/>
                        <a:pt x="49378" y="264961"/>
                        <a:pt x="47320" y="262904"/>
                      </a:cubicBezTo>
                      <a:cubicBezTo>
                        <a:pt x="43891" y="260160"/>
                        <a:pt x="39776" y="256731"/>
                        <a:pt x="34976" y="252617"/>
                      </a:cubicBezTo>
                      <a:cubicBezTo>
                        <a:pt x="34976" y="252617"/>
                        <a:pt x="34976" y="252617"/>
                        <a:pt x="34976" y="252617"/>
                      </a:cubicBezTo>
                      <a:cubicBezTo>
                        <a:pt x="24689" y="245073"/>
                        <a:pt x="13030" y="236157"/>
                        <a:pt x="6172" y="231357"/>
                      </a:cubicBezTo>
                      <a:cubicBezTo>
                        <a:pt x="2743" y="229299"/>
                        <a:pt x="686" y="227928"/>
                        <a:pt x="686" y="227928"/>
                      </a:cubicBezTo>
                      <a:cubicBezTo>
                        <a:pt x="686" y="223813"/>
                        <a:pt x="0" y="219012"/>
                        <a:pt x="0" y="213526"/>
                      </a:cubicBezTo>
                      <a:cubicBezTo>
                        <a:pt x="0" y="209411"/>
                        <a:pt x="0" y="204611"/>
                        <a:pt x="0" y="199810"/>
                      </a:cubicBezTo>
                      <a:cubicBezTo>
                        <a:pt x="0" y="192266"/>
                        <a:pt x="686" y="184722"/>
                        <a:pt x="1372" y="177179"/>
                      </a:cubicBezTo>
                      <a:cubicBezTo>
                        <a:pt x="2057" y="167577"/>
                        <a:pt x="3429" y="157976"/>
                        <a:pt x="5486" y="147689"/>
                      </a:cubicBezTo>
                      <a:cubicBezTo>
                        <a:pt x="7544" y="136031"/>
                        <a:pt x="10287" y="123686"/>
                        <a:pt x="13716" y="112713"/>
                      </a:cubicBezTo>
                      <a:cubicBezTo>
                        <a:pt x="16459" y="103798"/>
                        <a:pt x="20574" y="94883"/>
                        <a:pt x="24689" y="86653"/>
                      </a:cubicBezTo>
                      <a:cubicBezTo>
                        <a:pt x="27432" y="81852"/>
                        <a:pt x="30175" y="77738"/>
                        <a:pt x="32918" y="73623"/>
                      </a:cubicBezTo>
                      <a:cubicBezTo>
                        <a:pt x="35662" y="70194"/>
                        <a:pt x="38405" y="67451"/>
                        <a:pt x="41148" y="64022"/>
                      </a:cubicBezTo>
                      <a:cubicBezTo>
                        <a:pt x="48692" y="56478"/>
                        <a:pt x="56921" y="49620"/>
                        <a:pt x="65151" y="44133"/>
                      </a:cubicBezTo>
                      <a:cubicBezTo>
                        <a:pt x="83668" y="31789"/>
                        <a:pt x="102184" y="23559"/>
                        <a:pt x="115214" y="18759"/>
                      </a:cubicBezTo>
                      <a:cubicBezTo>
                        <a:pt x="120701" y="16701"/>
                        <a:pt x="124130" y="15330"/>
                        <a:pt x="126873" y="13958"/>
                      </a:cubicBezTo>
                      <a:cubicBezTo>
                        <a:pt x="146075" y="5729"/>
                        <a:pt x="173507" y="-3873"/>
                        <a:pt x="200939" y="1614"/>
                      </a:cubicBezTo>
                      <a:cubicBezTo>
                        <a:pt x="206426" y="2985"/>
                        <a:pt x="211912" y="4357"/>
                        <a:pt x="218084" y="5729"/>
                      </a:cubicBezTo>
                      <a:cubicBezTo>
                        <a:pt x="239344" y="11215"/>
                        <a:pt x="264719" y="20816"/>
                        <a:pt x="287350" y="35904"/>
                      </a:cubicBezTo>
                      <a:cubicBezTo>
                        <a:pt x="294894" y="41390"/>
                        <a:pt x="302438" y="46877"/>
                        <a:pt x="309296" y="53735"/>
                      </a:cubicBezTo>
                      <a:cubicBezTo>
                        <a:pt x="318211" y="62650"/>
                        <a:pt x="326441" y="72937"/>
                        <a:pt x="331927" y="84596"/>
                      </a:cubicBezTo>
                      <a:cubicBezTo>
                        <a:pt x="331927" y="84596"/>
                        <a:pt x="331927" y="85281"/>
                        <a:pt x="332613" y="85281"/>
                      </a:cubicBezTo>
                      <a:cubicBezTo>
                        <a:pt x="336042" y="92139"/>
                        <a:pt x="339471" y="100369"/>
                        <a:pt x="342214" y="109284"/>
                      </a:cubicBezTo>
                      <a:cubicBezTo>
                        <a:pt x="345643" y="118200"/>
                        <a:pt x="348386" y="127115"/>
                        <a:pt x="351815" y="136716"/>
                      </a:cubicBezTo>
                      <a:cubicBezTo>
                        <a:pt x="354559" y="144946"/>
                        <a:pt x="356616" y="152490"/>
                        <a:pt x="358673" y="160034"/>
                      </a:cubicBezTo>
                      <a:cubicBezTo>
                        <a:pt x="360731" y="167577"/>
                        <a:pt x="362788" y="175121"/>
                        <a:pt x="364846" y="181293"/>
                      </a:cubicBezTo>
                      <a:cubicBezTo>
                        <a:pt x="366217" y="187466"/>
                        <a:pt x="367589" y="192266"/>
                        <a:pt x="368960" y="196381"/>
                      </a:cubicBezTo>
                      <a:cubicBezTo>
                        <a:pt x="370332" y="201867"/>
                        <a:pt x="371018" y="204611"/>
                        <a:pt x="371018" y="204611"/>
                      </a:cubicBezTo>
                      <a:cubicBezTo>
                        <a:pt x="357302" y="210783"/>
                        <a:pt x="331241" y="227242"/>
                        <a:pt x="312039" y="240958"/>
                      </a:cubicBezTo>
                      <a:cubicBezTo>
                        <a:pt x="299695" y="249873"/>
                        <a:pt x="290779" y="256046"/>
                        <a:pt x="287350" y="258789"/>
                      </a:cubicBezTo>
                      <a:cubicBezTo>
                        <a:pt x="287350" y="258103"/>
                        <a:pt x="287350" y="258789"/>
                        <a:pt x="287350" y="258789"/>
                      </a:cubicBezTo>
                      <a:lnTo>
                        <a:pt x="287350" y="258789"/>
                      </a:lnTo>
                      <a:close/>
                    </a:path>
                  </a:pathLst>
                </a:custGeom>
                <a:solidFill>
                  <a:srgbClr val="00A9A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383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042714" y="4681956"/>
                  <a:ext cx="371017" cy="399390"/>
                  <a:chOff x="4042714" y="4681956"/>
                  <a:chExt cx="371017" cy="399390"/>
                </a:xfrm>
                <a:solidFill>
                  <a:srgbClr val="83C4A3">
                    <a:alpha val="30000"/>
                  </a:srgbClr>
                </a:solidFill>
              </p:grpSpPr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0D5E1B2A-0639-4A18-81A4-E72029515496}"/>
                      </a:ext>
                    </a:extLst>
                  </p:cNvPr>
                  <p:cNvSpPr/>
                  <p:nvPr/>
                </p:nvSpPr>
                <p:spPr>
                  <a:xfrm>
                    <a:off x="4084548" y="4681956"/>
                    <a:ext cx="267462" cy="41832"/>
                  </a:xfrm>
                  <a:custGeom>
                    <a:avLst/>
                    <a:gdLst>
                      <a:gd name="connsiteX0" fmla="*/ 267462 w 267462"/>
                      <a:gd name="connsiteY0" fmla="*/ 17145 h 41832"/>
                      <a:gd name="connsiteX1" fmla="*/ 133731 w 267462"/>
                      <a:gd name="connsiteY1" fmla="*/ 40462 h 41832"/>
                      <a:gd name="connsiteX2" fmla="*/ 0 w 267462"/>
                      <a:gd name="connsiteY2" fmla="*/ 27432 h 41832"/>
                      <a:gd name="connsiteX3" fmla="*/ 24003 w 267462"/>
                      <a:gd name="connsiteY3" fmla="*/ 7544 h 41832"/>
                      <a:gd name="connsiteX4" fmla="*/ 245516 w 267462"/>
                      <a:gd name="connsiteY4" fmla="*/ 0 h 41832"/>
                      <a:gd name="connsiteX5" fmla="*/ 267462 w 267462"/>
                      <a:gd name="connsiteY5" fmla="*/ 17145 h 41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462" h="41832">
                        <a:moveTo>
                          <a:pt x="267462" y="17145"/>
                        </a:moveTo>
                        <a:cubicBezTo>
                          <a:pt x="245516" y="24689"/>
                          <a:pt x="202997" y="35662"/>
                          <a:pt x="133731" y="40462"/>
                        </a:cubicBezTo>
                        <a:cubicBezTo>
                          <a:pt x="52121" y="45949"/>
                          <a:pt x="14402" y="33604"/>
                          <a:pt x="0" y="27432"/>
                        </a:cubicBezTo>
                        <a:cubicBezTo>
                          <a:pt x="7544" y="19888"/>
                          <a:pt x="15773" y="13030"/>
                          <a:pt x="24003" y="7544"/>
                        </a:cubicBezTo>
                        <a:cubicBezTo>
                          <a:pt x="54864" y="16459"/>
                          <a:pt x="150190" y="31547"/>
                          <a:pt x="245516" y="0"/>
                        </a:cubicBezTo>
                        <a:cubicBezTo>
                          <a:pt x="253746" y="4801"/>
                          <a:pt x="260604" y="10287"/>
                          <a:pt x="267462" y="17145"/>
                        </a:cubicBezTo>
                        <a:close/>
                      </a:path>
                    </a:pathLst>
                  </a:custGeom>
                  <a:solidFill>
                    <a:srgbClr val="83C4A3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85" name="Freeform: Shape 1384">
                    <a:extLst>
                      <a:ext uri="{FF2B5EF4-FFF2-40B4-BE49-F238E27FC236}">
                        <a16:creationId xmlns:a16="http://schemas.microsoft.com/office/drawing/2014/main" id="{754376DE-5553-4DC9-A84E-C7F35A8A5D09}"/>
                      </a:ext>
                    </a:extLst>
                  </p:cNvPr>
                  <p:cNvSpPr/>
                  <p:nvPr/>
                </p:nvSpPr>
                <p:spPr>
                  <a:xfrm>
                    <a:off x="4057116" y="4729276"/>
                    <a:ext cx="327812" cy="43434"/>
                  </a:xfrm>
                  <a:custGeom>
                    <a:avLst/>
                    <a:gdLst>
                      <a:gd name="connsiteX0" fmla="*/ 327812 w 327812"/>
                      <a:gd name="connsiteY0" fmla="*/ 25375 h 43434"/>
                      <a:gd name="connsiteX1" fmla="*/ 185852 w 327812"/>
                      <a:gd name="connsiteY1" fmla="*/ 43206 h 43434"/>
                      <a:gd name="connsiteX2" fmla="*/ 0 w 327812"/>
                      <a:gd name="connsiteY2" fmla="*/ 28118 h 43434"/>
                      <a:gd name="connsiteX3" fmla="*/ 10973 w 327812"/>
                      <a:gd name="connsiteY3" fmla="*/ 2058 h 43434"/>
                      <a:gd name="connsiteX4" fmla="*/ 317525 w 327812"/>
                      <a:gd name="connsiteY4" fmla="*/ 0 h 43434"/>
                      <a:gd name="connsiteX5" fmla="*/ 318211 w 327812"/>
                      <a:gd name="connsiteY5" fmla="*/ 686 h 43434"/>
                      <a:gd name="connsiteX6" fmla="*/ 327812 w 327812"/>
                      <a:gd name="connsiteY6" fmla="*/ 25375 h 43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27812" h="43434">
                        <a:moveTo>
                          <a:pt x="327812" y="25375"/>
                        </a:moveTo>
                        <a:cubicBezTo>
                          <a:pt x="303809" y="32233"/>
                          <a:pt x="258547" y="41834"/>
                          <a:pt x="185852" y="43206"/>
                        </a:cubicBezTo>
                        <a:cubicBezTo>
                          <a:pt x="95326" y="45263"/>
                          <a:pt x="24689" y="32919"/>
                          <a:pt x="0" y="28118"/>
                        </a:cubicBezTo>
                        <a:cubicBezTo>
                          <a:pt x="2743" y="19203"/>
                          <a:pt x="6858" y="10287"/>
                          <a:pt x="10973" y="2058"/>
                        </a:cubicBezTo>
                        <a:cubicBezTo>
                          <a:pt x="48692" y="12345"/>
                          <a:pt x="176936" y="33604"/>
                          <a:pt x="317525" y="0"/>
                        </a:cubicBezTo>
                        <a:cubicBezTo>
                          <a:pt x="317525" y="0"/>
                          <a:pt x="317525" y="686"/>
                          <a:pt x="318211" y="686"/>
                        </a:cubicBezTo>
                        <a:cubicBezTo>
                          <a:pt x="320954" y="8230"/>
                          <a:pt x="324383" y="16459"/>
                          <a:pt x="327812" y="25375"/>
                        </a:cubicBezTo>
                        <a:close/>
                      </a:path>
                    </a:pathLst>
                  </a:custGeom>
                  <a:solidFill>
                    <a:srgbClr val="83C4A3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C599478F-7DA6-43B4-A771-820782A2491F}"/>
                      </a:ext>
                    </a:extLst>
                  </p:cNvPr>
                  <p:cNvSpPr/>
                  <p:nvPr/>
                </p:nvSpPr>
                <p:spPr>
                  <a:xfrm>
                    <a:off x="4044772" y="4780711"/>
                    <a:ext cx="356616" cy="53075"/>
                  </a:xfrm>
                  <a:custGeom>
                    <a:avLst/>
                    <a:gdLst>
                      <a:gd name="connsiteX0" fmla="*/ 356616 w 356616"/>
                      <a:gd name="connsiteY0" fmla="*/ 24003 h 53075"/>
                      <a:gd name="connsiteX1" fmla="*/ 174193 w 356616"/>
                      <a:gd name="connsiteY1" fmla="*/ 52807 h 53075"/>
                      <a:gd name="connsiteX2" fmla="*/ 0 w 356616"/>
                      <a:gd name="connsiteY2" fmla="*/ 40462 h 53075"/>
                      <a:gd name="connsiteX3" fmla="*/ 4115 w 356616"/>
                      <a:gd name="connsiteY3" fmla="*/ 10973 h 53075"/>
                      <a:gd name="connsiteX4" fmla="*/ 174879 w 356616"/>
                      <a:gd name="connsiteY4" fmla="*/ 27432 h 53075"/>
                      <a:gd name="connsiteX5" fmla="*/ 349758 w 356616"/>
                      <a:gd name="connsiteY5" fmla="*/ 0 h 53075"/>
                      <a:gd name="connsiteX6" fmla="*/ 356616 w 356616"/>
                      <a:gd name="connsiteY6" fmla="*/ 24003 h 530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6616" h="53075">
                        <a:moveTo>
                          <a:pt x="356616" y="24003"/>
                        </a:moveTo>
                        <a:cubicBezTo>
                          <a:pt x="333299" y="33604"/>
                          <a:pt x="276377" y="50749"/>
                          <a:pt x="174193" y="52807"/>
                        </a:cubicBezTo>
                        <a:cubicBezTo>
                          <a:pt x="62408" y="54864"/>
                          <a:pt x="14402" y="44577"/>
                          <a:pt x="0" y="40462"/>
                        </a:cubicBezTo>
                        <a:cubicBezTo>
                          <a:pt x="686" y="30861"/>
                          <a:pt x="2057" y="21260"/>
                          <a:pt x="4115" y="10973"/>
                        </a:cubicBezTo>
                        <a:cubicBezTo>
                          <a:pt x="29489" y="17145"/>
                          <a:pt x="103556" y="31547"/>
                          <a:pt x="174879" y="27432"/>
                        </a:cubicBezTo>
                        <a:cubicBezTo>
                          <a:pt x="238658" y="24003"/>
                          <a:pt x="320954" y="6858"/>
                          <a:pt x="349758" y="0"/>
                        </a:cubicBezTo>
                        <a:cubicBezTo>
                          <a:pt x="351815" y="8916"/>
                          <a:pt x="354559" y="17145"/>
                          <a:pt x="356616" y="24003"/>
                        </a:cubicBezTo>
                        <a:close/>
                      </a:path>
                    </a:pathLst>
                  </a:custGeom>
                  <a:solidFill>
                    <a:srgbClr val="83C4A3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87" name="Freeform: Shape 1386">
                    <a:extLst>
                      <a:ext uri="{FF2B5EF4-FFF2-40B4-BE49-F238E27FC236}">
                        <a16:creationId xmlns:a16="http://schemas.microsoft.com/office/drawing/2014/main" id="{D657242C-8A5E-46FC-A088-875AEE8CA931}"/>
                      </a:ext>
                    </a:extLst>
                  </p:cNvPr>
                  <p:cNvSpPr/>
                  <p:nvPr/>
                </p:nvSpPr>
                <p:spPr>
                  <a:xfrm>
                    <a:off x="4042714" y="4841748"/>
                    <a:ext cx="371017" cy="63438"/>
                  </a:xfrm>
                  <a:custGeom>
                    <a:avLst/>
                    <a:gdLst>
                      <a:gd name="connsiteX0" fmla="*/ 371018 w 371017"/>
                      <a:gd name="connsiteY0" fmla="*/ 8230 h 63438"/>
                      <a:gd name="connsiteX1" fmla="*/ 312039 w 371017"/>
                      <a:gd name="connsiteY1" fmla="*/ 44577 h 63438"/>
                      <a:gd name="connsiteX2" fmla="*/ 185852 w 371017"/>
                      <a:gd name="connsiteY2" fmla="*/ 61036 h 63438"/>
                      <a:gd name="connsiteX3" fmla="*/ 34976 w 371017"/>
                      <a:gd name="connsiteY3" fmla="*/ 55550 h 63438"/>
                      <a:gd name="connsiteX4" fmla="*/ 34976 w 371017"/>
                      <a:gd name="connsiteY4" fmla="*/ 55550 h 63438"/>
                      <a:gd name="connsiteX5" fmla="*/ 6172 w 371017"/>
                      <a:gd name="connsiteY5" fmla="*/ 34290 h 63438"/>
                      <a:gd name="connsiteX6" fmla="*/ 686 w 371017"/>
                      <a:gd name="connsiteY6" fmla="*/ 30861 h 63438"/>
                      <a:gd name="connsiteX7" fmla="*/ 0 w 371017"/>
                      <a:gd name="connsiteY7" fmla="*/ 16459 h 63438"/>
                      <a:gd name="connsiteX8" fmla="*/ 180365 w 371017"/>
                      <a:gd name="connsiteY8" fmla="*/ 34290 h 63438"/>
                      <a:gd name="connsiteX9" fmla="*/ 368275 w 371017"/>
                      <a:gd name="connsiteY9" fmla="*/ 0 h 63438"/>
                      <a:gd name="connsiteX10" fmla="*/ 371018 w 371017"/>
                      <a:gd name="connsiteY10" fmla="*/ 8230 h 63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71017" h="63438">
                        <a:moveTo>
                          <a:pt x="371018" y="8230"/>
                        </a:moveTo>
                        <a:cubicBezTo>
                          <a:pt x="357302" y="14402"/>
                          <a:pt x="331241" y="30861"/>
                          <a:pt x="312039" y="44577"/>
                        </a:cubicBezTo>
                        <a:cubicBezTo>
                          <a:pt x="281178" y="50749"/>
                          <a:pt x="239344" y="57607"/>
                          <a:pt x="185852" y="61036"/>
                        </a:cubicBezTo>
                        <a:cubicBezTo>
                          <a:pt x="111785" y="66523"/>
                          <a:pt x="63779" y="61722"/>
                          <a:pt x="34976" y="55550"/>
                        </a:cubicBezTo>
                        <a:cubicBezTo>
                          <a:pt x="34976" y="55550"/>
                          <a:pt x="34976" y="55550"/>
                          <a:pt x="34976" y="55550"/>
                        </a:cubicBezTo>
                        <a:cubicBezTo>
                          <a:pt x="24689" y="48006"/>
                          <a:pt x="13030" y="39091"/>
                          <a:pt x="6172" y="34290"/>
                        </a:cubicBezTo>
                        <a:cubicBezTo>
                          <a:pt x="2743" y="32233"/>
                          <a:pt x="686" y="30861"/>
                          <a:pt x="686" y="30861"/>
                        </a:cubicBezTo>
                        <a:cubicBezTo>
                          <a:pt x="686" y="26746"/>
                          <a:pt x="0" y="21946"/>
                          <a:pt x="0" y="16459"/>
                        </a:cubicBezTo>
                        <a:cubicBezTo>
                          <a:pt x="19888" y="24689"/>
                          <a:pt x="87097" y="40462"/>
                          <a:pt x="180365" y="34290"/>
                        </a:cubicBezTo>
                        <a:cubicBezTo>
                          <a:pt x="269519" y="28118"/>
                          <a:pt x="329184" y="10973"/>
                          <a:pt x="368275" y="0"/>
                        </a:cubicBezTo>
                        <a:cubicBezTo>
                          <a:pt x="370332" y="4801"/>
                          <a:pt x="371018" y="8230"/>
                          <a:pt x="371018" y="8230"/>
                        </a:cubicBezTo>
                        <a:close/>
                      </a:path>
                    </a:pathLst>
                  </a:custGeom>
                  <a:solidFill>
                    <a:srgbClr val="83C4A3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444DF5C0-1DF1-46C2-A70A-0B226F3BEAB6}"/>
                      </a:ext>
                    </a:extLst>
                  </p:cNvPr>
                  <p:cNvSpPr/>
                  <p:nvPr/>
                </p:nvSpPr>
                <p:spPr>
                  <a:xfrm>
                    <a:off x="4098264" y="4917186"/>
                    <a:ext cx="239344" cy="45948"/>
                  </a:xfrm>
                  <a:custGeom>
                    <a:avLst/>
                    <a:gdLst>
                      <a:gd name="connsiteX0" fmla="*/ 239344 w 239344"/>
                      <a:gd name="connsiteY0" fmla="*/ 28118 h 45948"/>
                      <a:gd name="connsiteX1" fmla="*/ 121387 w 239344"/>
                      <a:gd name="connsiteY1" fmla="*/ 44577 h 45948"/>
                      <a:gd name="connsiteX2" fmla="*/ 5486 w 239344"/>
                      <a:gd name="connsiteY2" fmla="*/ 45263 h 45948"/>
                      <a:gd name="connsiteX3" fmla="*/ 686 w 239344"/>
                      <a:gd name="connsiteY3" fmla="*/ 15088 h 45948"/>
                      <a:gd name="connsiteX4" fmla="*/ 0 w 239344"/>
                      <a:gd name="connsiteY4" fmla="*/ 12344 h 45948"/>
                      <a:gd name="connsiteX5" fmla="*/ 235915 w 239344"/>
                      <a:gd name="connsiteY5" fmla="*/ 0 h 45948"/>
                      <a:gd name="connsiteX6" fmla="*/ 239344 w 239344"/>
                      <a:gd name="connsiteY6" fmla="*/ 28118 h 45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39344" h="45948">
                        <a:moveTo>
                          <a:pt x="239344" y="28118"/>
                        </a:moveTo>
                        <a:cubicBezTo>
                          <a:pt x="224257" y="34290"/>
                          <a:pt x="190652" y="42520"/>
                          <a:pt x="121387" y="44577"/>
                        </a:cubicBezTo>
                        <a:cubicBezTo>
                          <a:pt x="52121" y="46634"/>
                          <a:pt x="19888" y="45949"/>
                          <a:pt x="5486" y="45263"/>
                        </a:cubicBezTo>
                        <a:cubicBezTo>
                          <a:pt x="3429" y="34290"/>
                          <a:pt x="2057" y="24003"/>
                          <a:pt x="686" y="15088"/>
                        </a:cubicBezTo>
                        <a:cubicBezTo>
                          <a:pt x="686" y="14402"/>
                          <a:pt x="686" y="13030"/>
                          <a:pt x="0" y="12344"/>
                        </a:cubicBezTo>
                        <a:cubicBezTo>
                          <a:pt x="34290" y="17145"/>
                          <a:pt x="146761" y="22631"/>
                          <a:pt x="235915" y="0"/>
                        </a:cubicBezTo>
                        <a:cubicBezTo>
                          <a:pt x="236601" y="8230"/>
                          <a:pt x="237973" y="17831"/>
                          <a:pt x="239344" y="28118"/>
                        </a:cubicBezTo>
                        <a:close/>
                      </a:path>
                    </a:pathLst>
                  </a:custGeom>
                  <a:solidFill>
                    <a:srgbClr val="83C4A3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C11C1724-4352-41B6-A9E7-1213CFFB0110}"/>
                      </a:ext>
                    </a:extLst>
                  </p:cNvPr>
                  <p:cNvSpPr/>
                  <p:nvPr/>
                </p:nvSpPr>
                <p:spPr>
                  <a:xfrm>
                    <a:off x="4109237" y="4980279"/>
                    <a:ext cx="235229" cy="41723"/>
                  </a:xfrm>
                  <a:custGeom>
                    <a:avLst/>
                    <a:gdLst>
                      <a:gd name="connsiteX0" fmla="*/ 235229 w 235229"/>
                      <a:gd name="connsiteY0" fmla="*/ 23317 h 41723"/>
                      <a:gd name="connsiteX1" fmla="*/ 106299 w 235229"/>
                      <a:gd name="connsiteY1" fmla="*/ 40462 h 41723"/>
                      <a:gd name="connsiteX2" fmla="*/ 4115 w 235229"/>
                      <a:gd name="connsiteY2" fmla="*/ 32918 h 41723"/>
                      <a:gd name="connsiteX3" fmla="*/ 0 w 235229"/>
                      <a:gd name="connsiteY3" fmla="*/ 11659 h 41723"/>
                      <a:gd name="connsiteX4" fmla="*/ 233172 w 235229"/>
                      <a:gd name="connsiteY4" fmla="*/ 0 h 41723"/>
                      <a:gd name="connsiteX5" fmla="*/ 235229 w 235229"/>
                      <a:gd name="connsiteY5" fmla="*/ 23317 h 41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5229" h="41723">
                        <a:moveTo>
                          <a:pt x="235229" y="23317"/>
                        </a:moveTo>
                        <a:cubicBezTo>
                          <a:pt x="216713" y="27432"/>
                          <a:pt x="172822" y="36347"/>
                          <a:pt x="106299" y="40462"/>
                        </a:cubicBezTo>
                        <a:cubicBezTo>
                          <a:pt x="45263" y="44577"/>
                          <a:pt x="16459" y="37719"/>
                          <a:pt x="4115" y="32918"/>
                        </a:cubicBezTo>
                        <a:cubicBezTo>
                          <a:pt x="2743" y="26060"/>
                          <a:pt x="1372" y="19202"/>
                          <a:pt x="0" y="11659"/>
                        </a:cubicBezTo>
                        <a:cubicBezTo>
                          <a:pt x="39091" y="15088"/>
                          <a:pt x="165278" y="15773"/>
                          <a:pt x="233172" y="0"/>
                        </a:cubicBezTo>
                        <a:cubicBezTo>
                          <a:pt x="233858" y="8230"/>
                          <a:pt x="234544" y="16459"/>
                          <a:pt x="235229" y="23317"/>
                        </a:cubicBezTo>
                        <a:close/>
                      </a:path>
                    </a:pathLst>
                  </a:custGeom>
                  <a:solidFill>
                    <a:srgbClr val="83C4A3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90" name="Freeform: Shape 1389">
                    <a:extLst>
                      <a:ext uri="{FF2B5EF4-FFF2-40B4-BE49-F238E27FC236}">
                        <a16:creationId xmlns:a16="http://schemas.microsoft.com/office/drawing/2014/main" id="{732B4440-6046-4394-A7DF-C486AD1A7878}"/>
                      </a:ext>
                    </a:extLst>
                  </p:cNvPr>
                  <p:cNvSpPr/>
                  <p:nvPr/>
                </p:nvSpPr>
                <p:spPr>
                  <a:xfrm>
                    <a:off x="4117467" y="5033772"/>
                    <a:ext cx="231114" cy="47575"/>
                  </a:xfrm>
                  <a:custGeom>
                    <a:avLst/>
                    <a:gdLst>
                      <a:gd name="connsiteX0" fmla="*/ 231115 w 231114"/>
                      <a:gd name="connsiteY0" fmla="*/ 11659 h 47575"/>
                      <a:gd name="connsiteX1" fmla="*/ 228371 w 231114"/>
                      <a:gd name="connsiteY1" fmla="*/ 13030 h 47575"/>
                      <a:gd name="connsiteX2" fmla="*/ 87097 w 231114"/>
                      <a:gd name="connsiteY2" fmla="*/ 47320 h 47575"/>
                      <a:gd name="connsiteX3" fmla="*/ 16459 w 231114"/>
                      <a:gd name="connsiteY3" fmla="*/ 18517 h 47575"/>
                      <a:gd name="connsiteX4" fmla="*/ 11659 w 231114"/>
                      <a:gd name="connsiteY4" fmla="*/ 14402 h 47575"/>
                      <a:gd name="connsiteX5" fmla="*/ 11659 w 231114"/>
                      <a:gd name="connsiteY5" fmla="*/ 14402 h 47575"/>
                      <a:gd name="connsiteX6" fmla="*/ 4801 w 231114"/>
                      <a:gd name="connsiteY6" fmla="*/ 8230 h 47575"/>
                      <a:gd name="connsiteX7" fmla="*/ 2057 w 231114"/>
                      <a:gd name="connsiteY7" fmla="*/ 5486 h 47575"/>
                      <a:gd name="connsiteX8" fmla="*/ 0 w 231114"/>
                      <a:gd name="connsiteY8" fmla="*/ 0 h 47575"/>
                      <a:gd name="connsiteX9" fmla="*/ 116586 w 231114"/>
                      <a:gd name="connsiteY9" fmla="*/ 21260 h 47575"/>
                      <a:gd name="connsiteX10" fmla="*/ 229743 w 231114"/>
                      <a:gd name="connsiteY10" fmla="*/ 2057 h 47575"/>
                      <a:gd name="connsiteX11" fmla="*/ 231115 w 231114"/>
                      <a:gd name="connsiteY11" fmla="*/ 11659 h 47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31114" h="47575">
                        <a:moveTo>
                          <a:pt x="231115" y="11659"/>
                        </a:moveTo>
                        <a:cubicBezTo>
                          <a:pt x="230429" y="12344"/>
                          <a:pt x="229057" y="13030"/>
                          <a:pt x="228371" y="13030"/>
                        </a:cubicBezTo>
                        <a:cubicBezTo>
                          <a:pt x="197510" y="30175"/>
                          <a:pt x="136474" y="50063"/>
                          <a:pt x="87097" y="47320"/>
                        </a:cubicBezTo>
                        <a:cubicBezTo>
                          <a:pt x="55550" y="45263"/>
                          <a:pt x="30861" y="30175"/>
                          <a:pt x="16459" y="18517"/>
                        </a:cubicBezTo>
                        <a:cubicBezTo>
                          <a:pt x="14402" y="17145"/>
                          <a:pt x="13030" y="15773"/>
                          <a:pt x="11659" y="14402"/>
                        </a:cubicBezTo>
                        <a:cubicBezTo>
                          <a:pt x="11659" y="14402"/>
                          <a:pt x="11659" y="14402"/>
                          <a:pt x="11659" y="14402"/>
                        </a:cubicBezTo>
                        <a:cubicBezTo>
                          <a:pt x="8915" y="11659"/>
                          <a:pt x="6172" y="9601"/>
                          <a:pt x="4801" y="8230"/>
                        </a:cubicBezTo>
                        <a:cubicBezTo>
                          <a:pt x="3429" y="6858"/>
                          <a:pt x="2057" y="5486"/>
                          <a:pt x="2057" y="5486"/>
                        </a:cubicBezTo>
                        <a:cubicBezTo>
                          <a:pt x="1372" y="4115"/>
                          <a:pt x="686" y="2057"/>
                          <a:pt x="0" y="0"/>
                        </a:cubicBezTo>
                        <a:cubicBezTo>
                          <a:pt x="17831" y="10287"/>
                          <a:pt x="49378" y="28118"/>
                          <a:pt x="116586" y="21260"/>
                        </a:cubicBezTo>
                        <a:cubicBezTo>
                          <a:pt x="179680" y="15088"/>
                          <a:pt x="217399" y="5486"/>
                          <a:pt x="229743" y="2057"/>
                        </a:cubicBezTo>
                        <a:cubicBezTo>
                          <a:pt x="231115" y="7544"/>
                          <a:pt x="231115" y="11659"/>
                          <a:pt x="231115" y="11659"/>
                        </a:cubicBezTo>
                        <a:close/>
                      </a:path>
                    </a:pathLst>
                  </a:custGeom>
                  <a:solidFill>
                    <a:srgbClr val="83C4A3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1391" name="Freeform: Shape 1390">
                  <a:extLst>
                    <a:ext uri="{FF2B5EF4-FFF2-40B4-BE49-F238E27FC236}">
                      <a16:creationId xmlns:a16="http://schemas.microsoft.com/office/drawing/2014/main" id="{135EDF22-7A92-4ADE-9DF4-3B4D0CB9F328}"/>
                    </a:ext>
                  </a:extLst>
                </p:cNvPr>
                <p:cNvSpPr/>
                <p:nvPr/>
              </p:nvSpPr>
              <p:spPr>
                <a:xfrm>
                  <a:off x="4158615" y="4645366"/>
                  <a:ext cx="102870" cy="52484"/>
                </a:xfrm>
                <a:custGeom>
                  <a:avLst/>
                  <a:gdLst>
                    <a:gd name="connsiteX0" fmla="*/ 102870 w 102870"/>
                    <a:gd name="connsiteY0" fmla="*/ 5729 h 52484"/>
                    <a:gd name="connsiteX1" fmla="*/ 46634 w 102870"/>
                    <a:gd name="connsiteY1" fmla="*/ 52363 h 52484"/>
                    <a:gd name="connsiteX2" fmla="*/ 0 w 102870"/>
                    <a:gd name="connsiteY2" fmla="*/ 18759 h 52484"/>
                    <a:gd name="connsiteX3" fmla="*/ 11659 w 102870"/>
                    <a:gd name="connsiteY3" fmla="*/ 13958 h 52484"/>
                    <a:gd name="connsiteX4" fmla="*/ 85725 w 102870"/>
                    <a:gd name="connsiteY4" fmla="*/ 1614 h 52484"/>
                    <a:gd name="connsiteX5" fmla="*/ 102870 w 102870"/>
                    <a:gd name="connsiteY5" fmla="*/ 5729 h 52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870" h="52484">
                      <a:moveTo>
                        <a:pt x="102870" y="5729"/>
                      </a:moveTo>
                      <a:cubicBezTo>
                        <a:pt x="96698" y="25617"/>
                        <a:pt x="79553" y="50306"/>
                        <a:pt x="46634" y="52363"/>
                      </a:cubicBezTo>
                      <a:cubicBezTo>
                        <a:pt x="12344" y="54420"/>
                        <a:pt x="2057" y="29732"/>
                        <a:pt x="0" y="18759"/>
                      </a:cubicBezTo>
                      <a:cubicBezTo>
                        <a:pt x="5486" y="16701"/>
                        <a:pt x="8915" y="15330"/>
                        <a:pt x="11659" y="13958"/>
                      </a:cubicBezTo>
                      <a:cubicBezTo>
                        <a:pt x="30861" y="5729"/>
                        <a:pt x="58293" y="-3873"/>
                        <a:pt x="85725" y="1614"/>
                      </a:cubicBezTo>
                      <a:cubicBezTo>
                        <a:pt x="91211" y="2985"/>
                        <a:pt x="96698" y="4357"/>
                        <a:pt x="102870" y="5729"/>
                      </a:cubicBezTo>
                      <a:close/>
                    </a:path>
                  </a:pathLst>
                </a:custGeom>
                <a:solidFill>
                  <a:srgbClr val="00A9AD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2" name="Freeform: Shape 1391">
                  <a:extLst>
                    <a:ext uri="{FF2B5EF4-FFF2-40B4-BE49-F238E27FC236}">
                      <a16:creationId xmlns:a16="http://schemas.microsoft.com/office/drawing/2014/main" id="{24506424-665B-46B1-9AB2-A4FAAB830945}"/>
                    </a:ext>
                  </a:extLst>
                </p:cNvPr>
                <p:cNvSpPr/>
                <p:nvPr/>
              </p:nvSpPr>
              <p:spPr>
                <a:xfrm>
                  <a:off x="4091406" y="4785512"/>
                  <a:ext cx="37719" cy="262661"/>
                </a:xfrm>
                <a:custGeom>
                  <a:avLst/>
                  <a:gdLst>
                    <a:gd name="connsiteX0" fmla="*/ 37719 w 37719"/>
                    <a:gd name="connsiteY0" fmla="*/ 262661 h 262661"/>
                    <a:gd name="connsiteX1" fmla="*/ 30861 w 37719"/>
                    <a:gd name="connsiteY1" fmla="*/ 256489 h 262661"/>
                    <a:gd name="connsiteX2" fmla="*/ 28118 w 37719"/>
                    <a:gd name="connsiteY2" fmla="*/ 253746 h 262661"/>
                    <a:gd name="connsiteX3" fmla="*/ 6172 w 37719"/>
                    <a:gd name="connsiteY3" fmla="*/ 146761 h 262661"/>
                    <a:gd name="connsiteX4" fmla="*/ 11659 w 37719"/>
                    <a:gd name="connsiteY4" fmla="*/ 73381 h 262661"/>
                    <a:gd name="connsiteX5" fmla="*/ 0 w 37719"/>
                    <a:gd name="connsiteY5" fmla="*/ 0 h 262661"/>
                    <a:gd name="connsiteX6" fmla="*/ 24003 w 37719"/>
                    <a:gd name="connsiteY6" fmla="*/ 101498 h 262661"/>
                    <a:gd name="connsiteX7" fmla="*/ 37719 w 37719"/>
                    <a:gd name="connsiteY7" fmla="*/ 262661 h 262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19" h="262661">
                      <a:moveTo>
                        <a:pt x="37719" y="262661"/>
                      </a:moveTo>
                      <a:cubicBezTo>
                        <a:pt x="34976" y="259918"/>
                        <a:pt x="32233" y="257861"/>
                        <a:pt x="30861" y="256489"/>
                      </a:cubicBezTo>
                      <a:cubicBezTo>
                        <a:pt x="29489" y="255118"/>
                        <a:pt x="28118" y="253746"/>
                        <a:pt x="28118" y="253746"/>
                      </a:cubicBezTo>
                      <a:cubicBezTo>
                        <a:pt x="21260" y="233172"/>
                        <a:pt x="11659" y="177622"/>
                        <a:pt x="6172" y="146761"/>
                      </a:cubicBezTo>
                      <a:cubicBezTo>
                        <a:pt x="10287" y="120015"/>
                        <a:pt x="14402" y="93955"/>
                        <a:pt x="11659" y="73381"/>
                      </a:cubicBezTo>
                      <a:cubicBezTo>
                        <a:pt x="6858" y="31547"/>
                        <a:pt x="686" y="2057"/>
                        <a:pt x="0" y="0"/>
                      </a:cubicBezTo>
                      <a:cubicBezTo>
                        <a:pt x="4801" y="13716"/>
                        <a:pt x="24689" y="59665"/>
                        <a:pt x="24003" y="101498"/>
                      </a:cubicBezTo>
                      <a:cubicBezTo>
                        <a:pt x="24689" y="138532"/>
                        <a:pt x="27432" y="221513"/>
                        <a:pt x="37719" y="262661"/>
                      </a:cubicBezTo>
                      <a:close/>
                    </a:path>
                  </a:pathLst>
                </a:custGeom>
                <a:solidFill>
                  <a:srgbClr val="00A9AD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3" name="Freeform: Shape 1392">
                  <a:extLst>
                    <a:ext uri="{FF2B5EF4-FFF2-40B4-BE49-F238E27FC236}">
                      <a16:creationId xmlns:a16="http://schemas.microsoft.com/office/drawing/2014/main" id="{0CCEECBF-564B-492E-A4A6-AE006B3B5D7F}"/>
                    </a:ext>
                  </a:extLst>
                </p:cNvPr>
                <p:cNvSpPr/>
                <p:nvPr/>
              </p:nvSpPr>
              <p:spPr>
                <a:xfrm>
                  <a:off x="4042714" y="4844491"/>
                  <a:ext cx="49377" cy="62407"/>
                </a:xfrm>
                <a:custGeom>
                  <a:avLst/>
                  <a:gdLst>
                    <a:gd name="connsiteX0" fmla="*/ 49378 w 49377"/>
                    <a:gd name="connsiteY0" fmla="*/ 40462 h 62407"/>
                    <a:gd name="connsiteX1" fmla="*/ 47320 w 49377"/>
                    <a:gd name="connsiteY1" fmla="*/ 62408 h 62407"/>
                    <a:gd name="connsiteX2" fmla="*/ 6172 w 49377"/>
                    <a:gd name="connsiteY2" fmla="*/ 31547 h 62407"/>
                    <a:gd name="connsiteX3" fmla="*/ 686 w 49377"/>
                    <a:gd name="connsiteY3" fmla="*/ 28118 h 62407"/>
                    <a:gd name="connsiteX4" fmla="*/ 0 w 49377"/>
                    <a:gd name="connsiteY4" fmla="*/ 0 h 62407"/>
                    <a:gd name="connsiteX5" fmla="*/ 49378 w 49377"/>
                    <a:gd name="connsiteY5" fmla="*/ 40462 h 6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377" h="62407">
                      <a:moveTo>
                        <a:pt x="49378" y="40462"/>
                      </a:moveTo>
                      <a:lnTo>
                        <a:pt x="47320" y="62408"/>
                      </a:lnTo>
                      <a:cubicBezTo>
                        <a:pt x="37719" y="54178"/>
                        <a:pt x="15773" y="38405"/>
                        <a:pt x="6172" y="31547"/>
                      </a:cubicBezTo>
                      <a:cubicBezTo>
                        <a:pt x="2743" y="29489"/>
                        <a:pt x="686" y="28118"/>
                        <a:pt x="686" y="28118"/>
                      </a:cubicBezTo>
                      <a:cubicBezTo>
                        <a:pt x="0" y="19888"/>
                        <a:pt x="0" y="10287"/>
                        <a:pt x="0" y="0"/>
                      </a:cubicBezTo>
                      <a:cubicBezTo>
                        <a:pt x="12344" y="10287"/>
                        <a:pt x="36347" y="30861"/>
                        <a:pt x="49378" y="40462"/>
                      </a:cubicBezTo>
                      <a:close/>
                    </a:path>
                  </a:pathLst>
                </a:custGeom>
                <a:solidFill>
                  <a:srgbClr val="00A9AD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4" name="Freeform: Shape 1393">
                  <a:extLst>
                    <a:ext uri="{FF2B5EF4-FFF2-40B4-BE49-F238E27FC236}">
                      <a16:creationId xmlns:a16="http://schemas.microsoft.com/office/drawing/2014/main" id="{3A9A632F-822B-4A94-8B47-92DB726F3ADB}"/>
                    </a:ext>
                  </a:extLst>
                </p:cNvPr>
                <p:cNvSpPr/>
                <p:nvPr/>
              </p:nvSpPr>
              <p:spPr>
                <a:xfrm>
                  <a:off x="4133926" y="4779340"/>
                  <a:ext cx="280492" cy="302692"/>
                </a:xfrm>
                <a:custGeom>
                  <a:avLst/>
                  <a:gdLst>
                    <a:gd name="connsiteX0" fmla="*/ 197510 w 280492"/>
                    <a:gd name="connsiteY0" fmla="*/ 123444 h 302692"/>
                    <a:gd name="connsiteX1" fmla="*/ 197510 w 280492"/>
                    <a:gd name="connsiteY1" fmla="*/ 123444 h 302692"/>
                    <a:gd name="connsiteX2" fmla="*/ 280492 w 280492"/>
                    <a:gd name="connsiteY2" fmla="*/ 70637 h 302692"/>
                    <a:gd name="connsiteX3" fmla="*/ 274320 w 280492"/>
                    <a:gd name="connsiteY3" fmla="*/ 47320 h 302692"/>
                    <a:gd name="connsiteX4" fmla="*/ 192710 w 280492"/>
                    <a:gd name="connsiteY4" fmla="*/ 99441 h 302692"/>
                    <a:gd name="connsiteX5" fmla="*/ 183794 w 280492"/>
                    <a:gd name="connsiteY5" fmla="*/ 0 h 302692"/>
                    <a:gd name="connsiteX6" fmla="*/ 181737 w 280492"/>
                    <a:gd name="connsiteY6" fmla="*/ 105613 h 302692"/>
                    <a:gd name="connsiteX7" fmla="*/ 191338 w 280492"/>
                    <a:gd name="connsiteY7" fmla="*/ 244830 h 302692"/>
                    <a:gd name="connsiteX8" fmla="*/ 91211 w 280492"/>
                    <a:gd name="connsiteY8" fmla="*/ 289407 h 302692"/>
                    <a:gd name="connsiteX9" fmla="*/ 0 w 280492"/>
                    <a:gd name="connsiteY9" fmla="*/ 273634 h 302692"/>
                    <a:gd name="connsiteX10" fmla="*/ 70637 w 280492"/>
                    <a:gd name="connsiteY10" fmla="*/ 302438 h 302692"/>
                    <a:gd name="connsiteX11" fmla="*/ 211912 w 280492"/>
                    <a:gd name="connsiteY11" fmla="*/ 268148 h 302692"/>
                    <a:gd name="connsiteX12" fmla="*/ 214655 w 280492"/>
                    <a:gd name="connsiteY12" fmla="*/ 266776 h 302692"/>
                    <a:gd name="connsiteX13" fmla="*/ 197510 w 280492"/>
                    <a:gd name="connsiteY13" fmla="*/ 123444 h 302692"/>
                    <a:gd name="connsiteX14" fmla="*/ 197510 w 280492"/>
                    <a:gd name="connsiteY14" fmla="*/ 123444 h 302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80492" h="302692">
                      <a:moveTo>
                        <a:pt x="197510" y="123444"/>
                      </a:moveTo>
                      <a:lnTo>
                        <a:pt x="197510" y="123444"/>
                      </a:lnTo>
                      <a:cubicBezTo>
                        <a:pt x="202997" y="120015"/>
                        <a:pt x="257861" y="80238"/>
                        <a:pt x="280492" y="70637"/>
                      </a:cubicBezTo>
                      <a:cubicBezTo>
                        <a:pt x="280492" y="70637"/>
                        <a:pt x="277749" y="61036"/>
                        <a:pt x="274320" y="47320"/>
                      </a:cubicBezTo>
                      <a:cubicBezTo>
                        <a:pt x="257861" y="54864"/>
                        <a:pt x="216713" y="76124"/>
                        <a:pt x="192710" y="99441"/>
                      </a:cubicBezTo>
                      <a:cubicBezTo>
                        <a:pt x="185852" y="61722"/>
                        <a:pt x="180365" y="15087"/>
                        <a:pt x="183794" y="0"/>
                      </a:cubicBezTo>
                      <a:cubicBezTo>
                        <a:pt x="181051" y="8229"/>
                        <a:pt x="169393" y="53492"/>
                        <a:pt x="181737" y="105613"/>
                      </a:cubicBezTo>
                      <a:cubicBezTo>
                        <a:pt x="195453" y="163220"/>
                        <a:pt x="196139" y="230429"/>
                        <a:pt x="191338" y="244830"/>
                      </a:cubicBezTo>
                      <a:cubicBezTo>
                        <a:pt x="186538" y="258546"/>
                        <a:pt x="150190" y="281864"/>
                        <a:pt x="91211" y="289407"/>
                      </a:cubicBezTo>
                      <a:cubicBezTo>
                        <a:pt x="32918" y="296951"/>
                        <a:pt x="10287" y="269519"/>
                        <a:pt x="0" y="273634"/>
                      </a:cubicBezTo>
                      <a:cubicBezTo>
                        <a:pt x="14402" y="285293"/>
                        <a:pt x="39091" y="300380"/>
                        <a:pt x="70637" y="302438"/>
                      </a:cubicBezTo>
                      <a:cubicBezTo>
                        <a:pt x="120015" y="305181"/>
                        <a:pt x="181051" y="285293"/>
                        <a:pt x="211912" y="268148"/>
                      </a:cubicBezTo>
                      <a:cubicBezTo>
                        <a:pt x="213284" y="267462"/>
                        <a:pt x="213970" y="266776"/>
                        <a:pt x="214655" y="266776"/>
                      </a:cubicBezTo>
                      <a:cubicBezTo>
                        <a:pt x="214655" y="266090"/>
                        <a:pt x="202997" y="144704"/>
                        <a:pt x="197510" y="123444"/>
                      </a:cubicBezTo>
                      <a:cubicBezTo>
                        <a:pt x="196825" y="123444"/>
                        <a:pt x="196825" y="123444"/>
                        <a:pt x="197510" y="123444"/>
                      </a:cubicBezTo>
                      <a:close/>
                    </a:path>
                  </a:pathLst>
                </a:custGeom>
                <a:solidFill>
                  <a:srgbClr val="00A9AD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395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257645" y="4648939"/>
                <a:ext cx="123186" cy="129029"/>
                <a:chOff x="4257645" y="4648939"/>
                <a:chExt cx="123186" cy="129029"/>
              </a:xfrm>
            </p:grpSpPr>
            <p:sp>
              <p:nvSpPr>
                <p:cNvPr id="1396" name="Freeform: Shape 1395">
                  <a:extLst>
                    <a:ext uri="{FF2B5EF4-FFF2-40B4-BE49-F238E27FC236}">
                      <a16:creationId xmlns:a16="http://schemas.microsoft.com/office/drawing/2014/main" id="{65CE5E48-AF2D-4854-A816-413D246D1636}"/>
                    </a:ext>
                  </a:extLst>
                </p:cNvPr>
                <p:cNvSpPr/>
                <p:nvPr/>
              </p:nvSpPr>
              <p:spPr>
                <a:xfrm>
                  <a:off x="4257645" y="4648939"/>
                  <a:ext cx="123186" cy="129029"/>
                </a:xfrm>
                <a:custGeom>
                  <a:avLst/>
                  <a:gdLst>
                    <a:gd name="connsiteX0" fmla="*/ 123168 w 123186"/>
                    <a:gd name="connsiteY0" fmla="*/ 43304 h 129029"/>
                    <a:gd name="connsiteX1" fmla="*/ 121797 w 123186"/>
                    <a:gd name="connsiteY1" fmla="*/ 59763 h 129029"/>
                    <a:gd name="connsiteX2" fmla="*/ 93679 w 123186"/>
                    <a:gd name="connsiteY2" fmla="*/ 129029 h 129029"/>
                    <a:gd name="connsiteX3" fmla="*/ 90250 w 123186"/>
                    <a:gd name="connsiteY3" fmla="*/ 127658 h 129029"/>
                    <a:gd name="connsiteX4" fmla="*/ 93679 w 123186"/>
                    <a:gd name="connsiteY4" fmla="*/ 94739 h 129029"/>
                    <a:gd name="connsiteX5" fmla="*/ 92993 w 123186"/>
                    <a:gd name="connsiteY5" fmla="*/ 96797 h 129029"/>
                    <a:gd name="connsiteX6" fmla="*/ 92993 w 123186"/>
                    <a:gd name="connsiteY6" fmla="*/ 96797 h 129029"/>
                    <a:gd name="connsiteX7" fmla="*/ 68990 w 123186"/>
                    <a:gd name="connsiteY7" fmla="*/ 126972 h 129029"/>
                    <a:gd name="connsiteX8" fmla="*/ 68304 w 123186"/>
                    <a:gd name="connsiteY8" fmla="*/ 126286 h 129029"/>
                    <a:gd name="connsiteX9" fmla="*/ 75848 w 123186"/>
                    <a:gd name="connsiteY9" fmla="*/ 92682 h 129029"/>
                    <a:gd name="connsiteX10" fmla="*/ 74477 w 123186"/>
                    <a:gd name="connsiteY10" fmla="*/ 94053 h 129029"/>
                    <a:gd name="connsiteX11" fmla="*/ 74477 w 123186"/>
                    <a:gd name="connsiteY11" fmla="*/ 94053 h 129029"/>
                    <a:gd name="connsiteX12" fmla="*/ 49102 w 123186"/>
                    <a:gd name="connsiteY12" fmla="*/ 124229 h 129029"/>
                    <a:gd name="connsiteX13" fmla="*/ 48416 w 123186"/>
                    <a:gd name="connsiteY13" fmla="*/ 123543 h 129029"/>
                    <a:gd name="connsiteX14" fmla="*/ 59389 w 123186"/>
                    <a:gd name="connsiteY14" fmla="*/ 74165 h 129029"/>
                    <a:gd name="connsiteX15" fmla="*/ 59389 w 123186"/>
                    <a:gd name="connsiteY15" fmla="*/ 74165 h 129029"/>
                    <a:gd name="connsiteX16" fmla="*/ 60075 w 123186"/>
                    <a:gd name="connsiteY16" fmla="*/ 71422 h 129029"/>
                    <a:gd name="connsiteX17" fmla="*/ 58703 w 123186"/>
                    <a:gd name="connsiteY17" fmla="*/ 74851 h 129029"/>
                    <a:gd name="connsiteX18" fmla="*/ 58703 w 123186"/>
                    <a:gd name="connsiteY18" fmla="*/ 74851 h 129029"/>
                    <a:gd name="connsiteX19" fmla="*/ 45673 w 123186"/>
                    <a:gd name="connsiteY19" fmla="*/ 105712 h 129029"/>
                    <a:gd name="connsiteX20" fmla="*/ 45673 w 123186"/>
                    <a:gd name="connsiteY20" fmla="*/ 105712 h 129029"/>
                    <a:gd name="connsiteX21" fmla="*/ 37443 w 123186"/>
                    <a:gd name="connsiteY21" fmla="*/ 116685 h 129029"/>
                    <a:gd name="connsiteX22" fmla="*/ 32643 w 123186"/>
                    <a:gd name="connsiteY22" fmla="*/ 118056 h 129029"/>
                    <a:gd name="connsiteX23" fmla="*/ 34700 w 123186"/>
                    <a:gd name="connsiteY23" fmla="*/ 94739 h 129029"/>
                    <a:gd name="connsiteX24" fmla="*/ 46359 w 123186"/>
                    <a:gd name="connsiteY24" fmla="*/ 39875 h 129029"/>
                    <a:gd name="connsiteX25" fmla="*/ 22356 w 123186"/>
                    <a:gd name="connsiteY25" fmla="*/ 62507 h 129029"/>
                    <a:gd name="connsiteX26" fmla="*/ 410 w 123186"/>
                    <a:gd name="connsiteY26" fmla="*/ 63192 h 129029"/>
                    <a:gd name="connsiteX27" fmla="*/ 1782 w 123186"/>
                    <a:gd name="connsiteY27" fmla="*/ 59763 h 129029"/>
                    <a:gd name="connsiteX28" fmla="*/ 31271 w 123186"/>
                    <a:gd name="connsiteY28" fmla="*/ 12443 h 129029"/>
                    <a:gd name="connsiteX29" fmla="*/ 60075 w 123186"/>
                    <a:gd name="connsiteY29" fmla="*/ 99 h 129029"/>
                    <a:gd name="connsiteX30" fmla="*/ 94365 w 123186"/>
                    <a:gd name="connsiteY30" fmla="*/ 6271 h 129029"/>
                    <a:gd name="connsiteX31" fmla="*/ 123168 w 123186"/>
                    <a:gd name="connsiteY31" fmla="*/ 43304 h 12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3186" h="129029">
                      <a:moveTo>
                        <a:pt x="123168" y="43304"/>
                      </a:moveTo>
                      <a:cubicBezTo>
                        <a:pt x="123168" y="48791"/>
                        <a:pt x="122483" y="54277"/>
                        <a:pt x="121797" y="59763"/>
                      </a:cubicBezTo>
                      <a:cubicBezTo>
                        <a:pt x="116310" y="92682"/>
                        <a:pt x="98480" y="129029"/>
                        <a:pt x="93679" y="129029"/>
                      </a:cubicBezTo>
                      <a:cubicBezTo>
                        <a:pt x="92307" y="129029"/>
                        <a:pt x="90936" y="128343"/>
                        <a:pt x="90250" y="127658"/>
                      </a:cubicBezTo>
                      <a:cubicBezTo>
                        <a:pt x="84764" y="122171"/>
                        <a:pt x="91622" y="100226"/>
                        <a:pt x="93679" y="94739"/>
                      </a:cubicBezTo>
                      <a:cubicBezTo>
                        <a:pt x="93679" y="95425"/>
                        <a:pt x="92993" y="96111"/>
                        <a:pt x="92993" y="96797"/>
                      </a:cubicBezTo>
                      <a:cubicBezTo>
                        <a:pt x="92993" y="96797"/>
                        <a:pt x="92993" y="96797"/>
                        <a:pt x="92993" y="96797"/>
                      </a:cubicBezTo>
                      <a:cubicBezTo>
                        <a:pt x="86135" y="111884"/>
                        <a:pt x="77220" y="129029"/>
                        <a:pt x="68990" y="126972"/>
                      </a:cubicBezTo>
                      <a:cubicBezTo>
                        <a:pt x="68990" y="126972"/>
                        <a:pt x="68304" y="126972"/>
                        <a:pt x="68304" y="126286"/>
                      </a:cubicBezTo>
                      <a:cubicBezTo>
                        <a:pt x="65561" y="122857"/>
                        <a:pt x="73105" y="100911"/>
                        <a:pt x="75848" y="92682"/>
                      </a:cubicBezTo>
                      <a:cubicBezTo>
                        <a:pt x="75162" y="93368"/>
                        <a:pt x="75162" y="93368"/>
                        <a:pt x="74477" y="94053"/>
                      </a:cubicBezTo>
                      <a:cubicBezTo>
                        <a:pt x="74477" y="94053"/>
                        <a:pt x="74477" y="94053"/>
                        <a:pt x="74477" y="94053"/>
                      </a:cubicBezTo>
                      <a:cubicBezTo>
                        <a:pt x="66933" y="105712"/>
                        <a:pt x="56646" y="124914"/>
                        <a:pt x="49102" y="124229"/>
                      </a:cubicBezTo>
                      <a:cubicBezTo>
                        <a:pt x="48416" y="124229"/>
                        <a:pt x="48416" y="124229"/>
                        <a:pt x="48416" y="123543"/>
                      </a:cubicBezTo>
                      <a:cubicBezTo>
                        <a:pt x="44987" y="118742"/>
                        <a:pt x="53903" y="90624"/>
                        <a:pt x="59389" y="74165"/>
                      </a:cubicBezTo>
                      <a:cubicBezTo>
                        <a:pt x="59389" y="74165"/>
                        <a:pt x="59389" y="74165"/>
                        <a:pt x="59389" y="74165"/>
                      </a:cubicBezTo>
                      <a:cubicBezTo>
                        <a:pt x="59389" y="73479"/>
                        <a:pt x="60075" y="72108"/>
                        <a:pt x="60075" y="71422"/>
                      </a:cubicBezTo>
                      <a:cubicBezTo>
                        <a:pt x="59389" y="72794"/>
                        <a:pt x="59389" y="73479"/>
                        <a:pt x="58703" y="74851"/>
                      </a:cubicBezTo>
                      <a:cubicBezTo>
                        <a:pt x="58703" y="74851"/>
                        <a:pt x="58703" y="74851"/>
                        <a:pt x="58703" y="74851"/>
                      </a:cubicBezTo>
                      <a:cubicBezTo>
                        <a:pt x="55274" y="84452"/>
                        <a:pt x="50474" y="96797"/>
                        <a:pt x="45673" y="105712"/>
                      </a:cubicBezTo>
                      <a:cubicBezTo>
                        <a:pt x="45673" y="105712"/>
                        <a:pt x="45673" y="105712"/>
                        <a:pt x="45673" y="105712"/>
                      </a:cubicBezTo>
                      <a:cubicBezTo>
                        <a:pt x="42930" y="111198"/>
                        <a:pt x="40187" y="115313"/>
                        <a:pt x="37443" y="116685"/>
                      </a:cubicBezTo>
                      <a:cubicBezTo>
                        <a:pt x="35386" y="118056"/>
                        <a:pt x="33329" y="118056"/>
                        <a:pt x="32643" y="118056"/>
                      </a:cubicBezTo>
                      <a:cubicBezTo>
                        <a:pt x="29214" y="115999"/>
                        <a:pt x="30585" y="105712"/>
                        <a:pt x="34700" y="94739"/>
                      </a:cubicBezTo>
                      <a:cubicBezTo>
                        <a:pt x="41558" y="73479"/>
                        <a:pt x="46359" y="39875"/>
                        <a:pt x="46359" y="39875"/>
                      </a:cubicBezTo>
                      <a:cubicBezTo>
                        <a:pt x="46359" y="39875"/>
                        <a:pt x="36758" y="49476"/>
                        <a:pt x="22356" y="62507"/>
                      </a:cubicBezTo>
                      <a:cubicBezTo>
                        <a:pt x="12069" y="71422"/>
                        <a:pt x="2468" y="67307"/>
                        <a:pt x="410" y="63192"/>
                      </a:cubicBezTo>
                      <a:cubicBezTo>
                        <a:pt x="-276" y="61821"/>
                        <a:pt x="-276" y="59763"/>
                        <a:pt x="1782" y="59763"/>
                      </a:cubicBezTo>
                      <a:cubicBezTo>
                        <a:pt x="8640" y="57706"/>
                        <a:pt x="24413" y="30274"/>
                        <a:pt x="31271" y="12443"/>
                      </a:cubicBezTo>
                      <a:cubicBezTo>
                        <a:pt x="34700" y="2156"/>
                        <a:pt x="45673" y="-587"/>
                        <a:pt x="60075" y="99"/>
                      </a:cubicBezTo>
                      <a:cubicBezTo>
                        <a:pt x="70362" y="785"/>
                        <a:pt x="82020" y="3528"/>
                        <a:pt x="94365" y="6271"/>
                      </a:cubicBezTo>
                      <a:cubicBezTo>
                        <a:pt x="104652" y="8328"/>
                        <a:pt x="123854" y="19301"/>
                        <a:pt x="123168" y="43304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7" name="Freeform: Shape 1396">
                  <a:extLst>
                    <a:ext uri="{FF2B5EF4-FFF2-40B4-BE49-F238E27FC236}">
                      <a16:creationId xmlns:a16="http://schemas.microsoft.com/office/drawing/2014/main" id="{5A7239DE-8614-42DE-896E-ACCF47DEDFC8}"/>
                    </a:ext>
                  </a:extLst>
                </p:cNvPr>
                <p:cNvSpPr/>
                <p:nvPr/>
              </p:nvSpPr>
              <p:spPr>
                <a:xfrm>
                  <a:off x="4258741" y="4677761"/>
                  <a:ext cx="50405" cy="89920"/>
                </a:xfrm>
                <a:custGeom>
                  <a:avLst/>
                  <a:gdLst>
                    <a:gd name="connsiteX0" fmla="*/ 44577 w 50405"/>
                    <a:gd name="connsiteY0" fmla="*/ 48086 h 89920"/>
                    <a:gd name="connsiteX1" fmla="*/ 32233 w 50405"/>
                    <a:gd name="connsiteY1" fmla="*/ 89921 h 89920"/>
                    <a:gd name="connsiteX2" fmla="*/ 34290 w 50405"/>
                    <a:gd name="connsiteY2" fmla="*/ 66603 h 89920"/>
                    <a:gd name="connsiteX3" fmla="*/ 45949 w 50405"/>
                    <a:gd name="connsiteY3" fmla="*/ 11739 h 89920"/>
                    <a:gd name="connsiteX4" fmla="*/ 21946 w 50405"/>
                    <a:gd name="connsiteY4" fmla="*/ 34370 h 89920"/>
                    <a:gd name="connsiteX5" fmla="*/ 0 w 50405"/>
                    <a:gd name="connsiteY5" fmla="*/ 35057 h 89920"/>
                    <a:gd name="connsiteX6" fmla="*/ 23317 w 50405"/>
                    <a:gd name="connsiteY6" fmla="*/ 26141 h 89920"/>
                    <a:gd name="connsiteX7" fmla="*/ 48692 w 50405"/>
                    <a:gd name="connsiteY7" fmla="*/ 80 h 89920"/>
                    <a:gd name="connsiteX8" fmla="*/ 44577 w 50405"/>
                    <a:gd name="connsiteY8" fmla="*/ 48086 h 89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405" h="89920">
                      <a:moveTo>
                        <a:pt x="44577" y="48086"/>
                      </a:moveTo>
                      <a:cubicBezTo>
                        <a:pt x="39776" y="65231"/>
                        <a:pt x="36347" y="81005"/>
                        <a:pt x="32233" y="89921"/>
                      </a:cubicBezTo>
                      <a:cubicBezTo>
                        <a:pt x="28804" y="87863"/>
                        <a:pt x="30175" y="77576"/>
                        <a:pt x="34290" y="66603"/>
                      </a:cubicBezTo>
                      <a:cubicBezTo>
                        <a:pt x="41148" y="45344"/>
                        <a:pt x="45949" y="11739"/>
                        <a:pt x="45949" y="11739"/>
                      </a:cubicBezTo>
                      <a:cubicBezTo>
                        <a:pt x="45949" y="11739"/>
                        <a:pt x="36347" y="21341"/>
                        <a:pt x="21946" y="34370"/>
                      </a:cubicBezTo>
                      <a:cubicBezTo>
                        <a:pt x="11659" y="43286"/>
                        <a:pt x="2057" y="39171"/>
                        <a:pt x="0" y="35057"/>
                      </a:cubicBezTo>
                      <a:cubicBezTo>
                        <a:pt x="7544" y="36428"/>
                        <a:pt x="17145" y="34370"/>
                        <a:pt x="23317" y="26141"/>
                      </a:cubicBezTo>
                      <a:cubicBezTo>
                        <a:pt x="31547" y="15168"/>
                        <a:pt x="45263" y="-1291"/>
                        <a:pt x="48692" y="80"/>
                      </a:cubicBezTo>
                      <a:cubicBezTo>
                        <a:pt x="51435" y="80"/>
                        <a:pt x="51435" y="22712"/>
                        <a:pt x="44577" y="48086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8" name="Freeform: Shape 1397">
                  <a:extLst>
                    <a:ext uri="{FF2B5EF4-FFF2-40B4-BE49-F238E27FC236}">
                      <a16:creationId xmlns:a16="http://schemas.microsoft.com/office/drawing/2014/main" id="{74FED7FF-8A93-4168-8F6A-301029E6C2AD}"/>
                    </a:ext>
                  </a:extLst>
                </p:cNvPr>
                <p:cNvSpPr/>
                <p:nvPr/>
              </p:nvSpPr>
              <p:spPr>
                <a:xfrm>
                  <a:off x="4304004" y="4723790"/>
                  <a:ext cx="13030" cy="30861"/>
                </a:xfrm>
                <a:custGeom>
                  <a:avLst/>
                  <a:gdLst>
                    <a:gd name="connsiteX0" fmla="*/ 13030 w 13030"/>
                    <a:gd name="connsiteY0" fmla="*/ 0 h 30861"/>
                    <a:gd name="connsiteX1" fmla="*/ 0 w 13030"/>
                    <a:gd name="connsiteY1" fmla="*/ 30861 h 30861"/>
                    <a:gd name="connsiteX2" fmla="*/ 13030 w 13030"/>
                    <a:gd name="connsiteY2" fmla="*/ 0 h 3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30" h="30861">
                      <a:moveTo>
                        <a:pt x="13030" y="0"/>
                      </a:moveTo>
                      <a:cubicBezTo>
                        <a:pt x="9601" y="9601"/>
                        <a:pt x="4801" y="21946"/>
                        <a:pt x="0" y="30861"/>
                      </a:cubicBezTo>
                      <a:cubicBezTo>
                        <a:pt x="4115" y="21260"/>
                        <a:pt x="8915" y="9601"/>
                        <a:pt x="13030" y="0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9" name="Freeform: Shape 1398">
                  <a:extLst>
                    <a:ext uri="{FF2B5EF4-FFF2-40B4-BE49-F238E27FC236}">
                      <a16:creationId xmlns:a16="http://schemas.microsoft.com/office/drawing/2014/main" id="{C30B0012-988E-4D3D-BACE-EA179710A2E5}"/>
                    </a:ext>
                  </a:extLst>
                </p:cNvPr>
                <p:cNvSpPr/>
                <p:nvPr/>
              </p:nvSpPr>
              <p:spPr>
                <a:xfrm>
                  <a:off x="4305298" y="4709342"/>
                  <a:ext cx="19914" cy="63140"/>
                </a:xfrm>
                <a:custGeom>
                  <a:avLst/>
                  <a:gdLst>
                    <a:gd name="connsiteX0" fmla="*/ 14480 w 19914"/>
                    <a:gd name="connsiteY0" fmla="*/ 34336 h 63140"/>
                    <a:gd name="connsiteX1" fmla="*/ 764 w 19914"/>
                    <a:gd name="connsiteY1" fmla="*/ 63140 h 63140"/>
                    <a:gd name="connsiteX2" fmla="*/ 11736 w 19914"/>
                    <a:gd name="connsiteY2" fmla="*/ 13762 h 63140"/>
                    <a:gd name="connsiteX3" fmla="*/ 11736 w 19914"/>
                    <a:gd name="connsiteY3" fmla="*/ 13762 h 63140"/>
                    <a:gd name="connsiteX4" fmla="*/ 16537 w 19914"/>
                    <a:gd name="connsiteY4" fmla="*/ 2789 h 63140"/>
                    <a:gd name="connsiteX5" fmla="*/ 14480 w 19914"/>
                    <a:gd name="connsiteY5" fmla="*/ 34336 h 6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914" h="63140">
                      <a:moveTo>
                        <a:pt x="14480" y="34336"/>
                      </a:moveTo>
                      <a:cubicBezTo>
                        <a:pt x="8993" y="50795"/>
                        <a:pt x="4878" y="57653"/>
                        <a:pt x="764" y="63140"/>
                      </a:cubicBezTo>
                      <a:cubicBezTo>
                        <a:pt x="-2665" y="58339"/>
                        <a:pt x="6250" y="30221"/>
                        <a:pt x="11736" y="13762"/>
                      </a:cubicBezTo>
                      <a:cubicBezTo>
                        <a:pt x="11736" y="13762"/>
                        <a:pt x="11736" y="13762"/>
                        <a:pt x="11736" y="13762"/>
                      </a:cubicBezTo>
                      <a:cubicBezTo>
                        <a:pt x="13794" y="8962"/>
                        <a:pt x="15851" y="4847"/>
                        <a:pt x="16537" y="2789"/>
                      </a:cubicBezTo>
                      <a:cubicBezTo>
                        <a:pt x="21338" y="-7498"/>
                        <a:pt x="21338" y="12391"/>
                        <a:pt x="14480" y="34336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00" name="Freeform: Shape 1399">
                  <a:extLst>
                    <a:ext uri="{FF2B5EF4-FFF2-40B4-BE49-F238E27FC236}">
                      <a16:creationId xmlns:a16="http://schemas.microsoft.com/office/drawing/2014/main" id="{85727D04-D124-4A66-8CCD-10E479A61C20}"/>
                    </a:ext>
                  </a:extLst>
                </p:cNvPr>
                <p:cNvSpPr/>
                <p:nvPr/>
              </p:nvSpPr>
              <p:spPr>
                <a:xfrm>
                  <a:off x="4325359" y="4708873"/>
                  <a:ext cx="19876" cy="66351"/>
                </a:xfrm>
                <a:custGeom>
                  <a:avLst/>
                  <a:gdLst>
                    <a:gd name="connsiteX0" fmla="*/ 17736 w 19876"/>
                    <a:gd name="connsiteY0" fmla="*/ 23146 h 66351"/>
                    <a:gd name="connsiteX1" fmla="*/ 591 w 19876"/>
                    <a:gd name="connsiteY1" fmla="*/ 66351 h 66351"/>
                    <a:gd name="connsiteX2" fmla="*/ 8135 w 19876"/>
                    <a:gd name="connsiteY2" fmla="*/ 32747 h 66351"/>
                    <a:gd name="connsiteX3" fmla="*/ 6763 w 19876"/>
                    <a:gd name="connsiteY3" fmla="*/ 34119 h 66351"/>
                    <a:gd name="connsiteX4" fmla="*/ 13621 w 19876"/>
                    <a:gd name="connsiteY4" fmla="*/ 9430 h 66351"/>
                    <a:gd name="connsiteX5" fmla="*/ 17736 w 19876"/>
                    <a:gd name="connsiteY5" fmla="*/ 23146 h 66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876" h="66351">
                      <a:moveTo>
                        <a:pt x="17736" y="23146"/>
                      </a:moveTo>
                      <a:cubicBezTo>
                        <a:pt x="14307" y="40977"/>
                        <a:pt x="6077" y="57436"/>
                        <a:pt x="591" y="66351"/>
                      </a:cubicBezTo>
                      <a:cubicBezTo>
                        <a:pt x="-2152" y="62922"/>
                        <a:pt x="5392" y="40977"/>
                        <a:pt x="8135" y="32747"/>
                      </a:cubicBezTo>
                      <a:cubicBezTo>
                        <a:pt x="7449" y="33433"/>
                        <a:pt x="7449" y="33433"/>
                        <a:pt x="6763" y="34119"/>
                      </a:cubicBezTo>
                      <a:cubicBezTo>
                        <a:pt x="8821" y="26575"/>
                        <a:pt x="11564" y="18345"/>
                        <a:pt x="13621" y="9430"/>
                      </a:cubicBezTo>
                      <a:cubicBezTo>
                        <a:pt x="19793" y="-9087"/>
                        <a:pt x="21851" y="1886"/>
                        <a:pt x="17736" y="23146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01" name="Freeform: Shape 1400">
                  <a:extLst>
                    <a:ext uri="{FF2B5EF4-FFF2-40B4-BE49-F238E27FC236}">
                      <a16:creationId xmlns:a16="http://schemas.microsoft.com/office/drawing/2014/main" id="{541819FA-226B-4B09-9D7B-188E6A8EA079}"/>
                    </a:ext>
                  </a:extLst>
                </p:cNvPr>
                <p:cNvSpPr/>
                <p:nvPr/>
              </p:nvSpPr>
              <p:spPr>
                <a:xfrm>
                  <a:off x="4345813" y="4709258"/>
                  <a:ext cx="17293" cy="67338"/>
                </a:xfrm>
                <a:custGeom>
                  <a:avLst/>
                  <a:gdLst>
                    <a:gd name="connsiteX0" fmla="*/ 2082 w 17293"/>
                    <a:gd name="connsiteY0" fmla="*/ 67339 h 67338"/>
                    <a:gd name="connsiteX1" fmla="*/ 5511 w 17293"/>
                    <a:gd name="connsiteY1" fmla="*/ 34420 h 67338"/>
                    <a:gd name="connsiteX2" fmla="*/ 4825 w 17293"/>
                    <a:gd name="connsiteY2" fmla="*/ 36478 h 67338"/>
                    <a:gd name="connsiteX3" fmla="*/ 14427 w 17293"/>
                    <a:gd name="connsiteY3" fmla="*/ 5617 h 67338"/>
                    <a:gd name="connsiteX4" fmla="*/ 15798 w 17293"/>
                    <a:gd name="connsiteY4" fmla="*/ 23447 h 67338"/>
                    <a:gd name="connsiteX5" fmla="*/ 2082 w 17293"/>
                    <a:gd name="connsiteY5" fmla="*/ 67339 h 67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293" h="67338">
                      <a:moveTo>
                        <a:pt x="2082" y="67339"/>
                      </a:moveTo>
                      <a:cubicBezTo>
                        <a:pt x="-3404" y="61852"/>
                        <a:pt x="3454" y="39907"/>
                        <a:pt x="5511" y="34420"/>
                      </a:cubicBezTo>
                      <a:cubicBezTo>
                        <a:pt x="5511" y="35106"/>
                        <a:pt x="4825" y="35792"/>
                        <a:pt x="4825" y="36478"/>
                      </a:cubicBezTo>
                      <a:cubicBezTo>
                        <a:pt x="8940" y="26191"/>
                        <a:pt x="12369" y="13846"/>
                        <a:pt x="14427" y="5617"/>
                      </a:cubicBezTo>
                      <a:cubicBezTo>
                        <a:pt x="17170" y="-6728"/>
                        <a:pt x="18541" y="2188"/>
                        <a:pt x="15798" y="23447"/>
                      </a:cubicBezTo>
                      <a:cubicBezTo>
                        <a:pt x="13741" y="43336"/>
                        <a:pt x="5511" y="57052"/>
                        <a:pt x="2082" y="67339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402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163415" y="4609261"/>
                <a:ext cx="83667" cy="75664"/>
                <a:chOff x="4163415" y="4609261"/>
                <a:chExt cx="83667" cy="75664"/>
              </a:xfrm>
            </p:grpSpPr>
            <p:sp>
              <p:nvSpPr>
                <p:cNvPr id="1403" name="Freeform: Shape 1402">
                  <a:extLst>
                    <a:ext uri="{FF2B5EF4-FFF2-40B4-BE49-F238E27FC236}">
                      <a16:creationId xmlns:a16="http://schemas.microsoft.com/office/drawing/2014/main" id="{3E240403-FC26-4B09-BF61-79FA8C233AF5}"/>
                    </a:ext>
                  </a:extLst>
                </p:cNvPr>
                <p:cNvSpPr/>
                <p:nvPr/>
              </p:nvSpPr>
              <p:spPr>
                <a:xfrm>
                  <a:off x="4163415" y="4609261"/>
                  <a:ext cx="83667" cy="75664"/>
                </a:xfrm>
                <a:custGeom>
                  <a:avLst/>
                  <a:gdLst>
                    <a:gd name="connsiteX0" fmla="*/ 83668 w 83667"/>
                    <a:gd name="connsiteY0" fmla="*/ 0 h 75664"/>
                    <a:gd name="connsiteX1" fmla="*/ 83668 w 83667"/>
                    <a:gd name="connsiteY1" fmla="*/ 8230 h 75664"/>
                    <a:gd name="connsiteX2" fmla="*/ 73381 w 83667"/>
                    <a:gd name="connsiteY2" fmla="*/ 63780 h 75664"/>
                    <a:gd name="connsiteX3" fmla="*/ 71323 w 83667"/>
                    <a:gd name="connsiteY3" fmla="*/ 66523 h 75664"/>
                    <a:gd name="connsiteX4" fmla="*/ 14402 w 83667"/>
                    <a:gd name="connsiteY4" fmla="*/ 67209 h 75664"/>
                    <a:gd name="connsiteX5" fmla="*/ 8230 w 83667"/>
                    <a:gd name="connsiteY5" fmla="*/ 54864 h 75664"/>
                    <a:gd name="connsiteX6" fmla="*/ 0 w 83667"/>
                    <a:gd name="connsiteY6" fmla="*/ 37033 h 75664"/>
                    <a:gd name="connsiteX7" fmla="*/ 75438 w 83667"/>
                    <a:gd name="connsiteY7" fmla="*/ 6172 h 75664"/>
                    <a:gd name="connsiteX8" fmla="*/ 83668 w 83667"/>
                    <a:gd name="connsiteY8" fmla="*/ 0 h 7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667" h="75664">
                      <a:moveTo>
                        <a:pt x="83668" y="0"/>
                      </a:moveTo>
                      <a:cubicBezTo>
                        <a:pt x="83668" y="2743"/>
                        <a:pt x="83668" y="5487"/>
                        <a:pt x="83668" y="8230"/>
                      </a:cubicBezTo>
                      <a:cubicBezTo>
                        <a:pt x="82982" y="26746"/>
                        <a:pt x="80924" y="51435"/>
                        <a:pt x="73381" y="63780"/>
                      </a:cubicBezTo>
                      <a:cubicBezTo>
                        <a:pt x="72695" y="64465"/>
                        <a:pt x="72009" y="65837"/>
                        <a:pt x="71323" y="66523"/>
                      </a:cubicBezTo>
                      <a:cubicBezTo>
                        <a:pt x="56236" y="84354"/>
                        <a:pt x="17145" y="71323"/>
                        <a:pt x="14402" y="67209"/>
                      </a:cubicBezTo>
                      <a:cubicBezTo>
                        <a:pt x="13716" y="65837"/>
                        <a:pt x="10973" y="61036"/>
                        <a:pt x="8230" y="54864"/>
                      </a:cubicBezTo>
                      <a:cubicBezTo>
                        <a:pt x="5486" y="49378"/>
                        <a:pt x="2743" y="43206"/>
                        <a:pt x="0" y="37033"/>
                      </a:cubicBezTo>
                      <a:cubicBezTo>
                        <a:pt x="28118" y="31547"/>
                        <a:pt x="54864" y="20574"/>
                        <a:pt x="75438" y="6172"/>
                      </a:cubicBezTo>
                      <a:cubicBezTo>
                        <a:pt x="78181" y="4115"/>
                        <a:pt x="80924" y="2058"/>
                        <a:pt x="83668" y="0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04" name="Freeform: Shape 1403">
                  <a:extLst>
                    <a:ext uri="{FF2B5EF4-FFF2-40B4-BE49-F238E27FC236}">
                      <a16:creationId xmlns:a16="http://schemas.microsoft.com/office/drawing/2014/main" id="{D7A90076-C902-476F-A006-53CE2D4C7AED}"/>
                    </a:ext>
                  </a:extLst>
                </p:cNvPr>
                <p:cNvSpPr/>
                <p:nvPr/>
              </p:nvSpPr>
              <p:spPr>
                <a:xfrm>
                  <a:off x="4163415" y="4615434"/>
                  <a:ext cx="83667" cy="60350"/>
                </a:xfrm>
                <a:custGeom>
                  <a:avLst/>
                  <a:gdLst>
                    <a:gd name="connsiteX0" fmla="*/ 83668 w 83667"/>
                    <a:gd name="connsiteY0" fmla="*/ 2057 h 60350"/>
                    <a:gd name="connsiteX1" fmla="*/ 73381 w 83667"/>
                    <a:gd name="connsiteY1" fmla="*/ 57607 h 60350"/>
                    <a:gd name="connsiteX2" fmla="*/ 71323 w 83667"/>
                    <a:gd name="connsiteY2" fmla="*/ 60350 h 60350"/>
                    <a:gd name="connsiteX3" fmla="*/ 8230 w 83667"/>
                    <a:gd name="connsiteY3" fmla="*/ 48692 h 60350"/>
                    <a:gd name="connsiteX4" fmla="*/ 0 w 83667"/>
                    <a:gd name="connsiteY4" fmla="*/ 30861 h 60350"/>
                    <a:gd name="connsiteX5" fmla="*/ 75438 w 83667"/>
                    <a:gd name="connsiteY5" fmla="*/ 0 h 60350"/>
                    <a:gd name="connsiteX6" fmla="*/ 83668 w 83667"/>
                    <a:gd name="connsiteY6" fmla="*/ 2057 h 60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3667" h="60350">
                      <a:moveTo>
                        <a:pt x="83668" y="2057"/>
                      </a:moveTo>
                      <a:cubicBezTo>
                        <a:pt x="82982" y="20574"/>
                        <a:pt x="80924" y="45263"/>
                        <a:pt x="73381" y="57607"/>
                      </a:cubicBezTo>
                      <a:cubicBezTo>
                        <a:pt x="72695" y="58293"/>
                        <a:pt x="72009" y="59665"/>
                        <a:pt x="71323" y="60350"/>
                      </a:cubicBezTo>
                      <a:cubicBezTo>
                        <a:pt x="54864" y="52121"/>
                        <a:pt x="27432" y="50063"/>
                        <a:pt x="8230" y="48692"/>
                      </a:cubicBezTo>
                      <a:cubicBezTo>
                        <a:pt x="5486" y="43205"/>
                        <a:pt x="2743" y="37033"/>
                        <a:pt x="0" y="30861"/>
                      </a:cubicBezTo>
                      <a:cubicBezTo>
                        <a:pt x="28118" y="25375"/>
                        <a:pt x="54864" y="14402"/>
                        <a:pt x="75438" y="0"/>
                      </a:cubicBezTo>
                      <a:lnTo>
                        <a:pt x="83668" y="2057"/>
                      </a:ln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405" name="Freeform: Shape 1404">
                <a:extLst>
                  <a:ext uri="{FF2B5EF4-FFF2-40B4-BE49-F238E27FC236}">
                    <a16:creationId xmlns:a16="http://schemas.microsoft.com/office/drawing/2014/main" id="{7A34644E-4B89-4716-8CF2-6E01825C087F}"/>
                  </a:ext>
                </a:extLst>
              </p:cNvPr>
              <p:cNvSpPr/>
              <p:nvPr/>
            </p:nvSpPr>
            <p:spPr>
              <a:xfrm>
                <a:off x="4318406" y="4649038"/>
                <a:ext cx="62425" cy="59664"/>
              </a:xfrm>
              <a:custGeom>
                <a:avLst/>
                <a:gdLst>
                  <a:gd name="connsiteX0" fmla="*/ 62408 w 62425"/>
                  <a:gd name="connsiteY0" fmla="*/ 43205 h 59664"/>
                  <a:gd name="connsiteX1" fmla="*/ 61036 w 62425"/>
                  <a:gd name="connsiteY1" fmla="*/ 59664 h 59664"/>
                  <a:gd name="connsiteX2" fmla="*/ 0 w 62425"/>
                  <a:gd name="connsiteY2" fmla="*/ 0 h 59664"/>
                  <a:gd name="connsiteX3" fmla="*/ 34290 w 62425"/>
                  <a:gd name="connsiteY3" fmla="*/ 6172 h 59664"/>
                  <a:gd name="connsiteX4" fmla="*/ 62408 w 62425"/>
                  <a:gd name="connsiteY4" fmla="*/ 43205 h 59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25" h="59664">
                    <a:moveTo>
                      <a:pt x="62408" y="43205"/>
                    </a:moveTo>
                    <a:cubicBezTo>
                      <a:pt x="62408" y="48692"/>
                      <a:pt x="61722" y="54178"/>
                      <a:pt x="61036" y="59664"/>
                    </a:cubicBezTo>
                    <a:cubicBezTo>
                      <a:pt x="53492" y="32232"/>
                      <a:pt x="25375" y="9601"/>
                      <a:pt x="0" y="0"/>
                    </a:cubicBezTo>
                    <a:cubicBezTo>
                      <a:pt x="10287" y="686"/>
                      <a:pt x="21946" y="3429"/>
                      <a:pt x="34290" y="6172"/>
                    </a:cubicBezTo>
                    <a:cubicBezTo>
                      <a:pt x="43891" y="8229"/>
                      <a:pt x="63094" y="19202"/>
                      <a:pt x="62408" y="43205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406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3802684" y="5039944"/>
                <a:ext cx="554469" cy="709803"/>
                <a:chOff x="3802684" y="5039944"/>
                <a:chExt cx="554469" cy="709803"/>
              </a:xfrm>
            </p:grpSpPr>
            <p:grpSp>
              <p:nvGrpSpPr>
                <p:cNvPr id="1407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3879494" y="5155844"/>
                  <a:ext cx="205054" cy="475259"/>
                  <a:chOff x="3879494" y="5155844"/>
                  <a:chExt cx="205054" cy="475259"/>
                </a:xfrm>
              </p:grpSpPr>
              <p:sp>
                <p:nvSpPr>
                  <p:cNvPr id="1408" name="Freeform: Shape 1407">
                    <a:extLst>
                      <a:ext uri="{FF2B5EF4-FFF2-40B4-BE49-F238E27FC236}">
                        <a16:creationId xmlns:a16="http://schemas.microsoft.com/office/drawing/2014/main" id="{7EBC7FEE-49EC-4DB5-9EC6-1A57CF96BD78}"/>
                      </a:ext>
                    </a:extLst>
                  </p:cNvPr>
                  <p:cNvSpPr/>
                  <p:nvPr/>
                </p:nvSpPr>
                <p:spPr>
                  <a:xfrm>
                    <a:off x="3879494" y="5155844"/>
                    <a:ext cx="205054" cy="475259"/>
                  </a:xfrm>
                  <a:custGeom>
                    <a:avLst/>
                    <a:gdLst>
                      <a:gd name="connsiteX0" fmla="*/ 205054 w 205054"/>
                      <a:gd name="connsiteY0" fmla="*/ 80239 h 475259"/>
                      <a:gd name="connsiteX1" fmla="*/ 127559 w 205054"/>
                      <a:gd name="connsiteY1" fmla="*/ 294208 h 475259"/>
                      <a:gd name="connsiteX2" fmla="*/ 26060 w 205054"/>
                      <a:gd name="connsiteY2" fmla="*/ 475259 h 475259"/>
                      <a:gd name="connsiteX3" fmla="*/ 6858 w 205054"/>
                      <a:gd name="connsiteY3" fmla="*/ 464287 h 475259"/>
                      <a:gd name="connsiteX4" fmla="*/ 0 w 205054"/>
                      <a:gd name="connsiteY4" fmla="*/ 461543 h 475259"/>
                      <a:gd name="connsiteX5" fmla="*/ 30861 w 205054"/>
                      <a:gd name="connsiteY5" fmla="*/ 262661 h 475259"/>
                      <a:gd name="connsiteX6" fmla="*/ 67894 w 205054"/>
                      <a:gd name="connsiteY6" fmla="*/ 65837 h 475259"/>
                      <a:gd name="connsiteX7" fmla="*/ 108356 w 205054"/>
                      <a:gd name="connsiteY7" fmla="*/ 0 h 475259"/>
                      <a:gd name="connsiteX8" fmla="*/ 178308 w 205054"/>
                      <a:gd name="connsiteY8" fmla="*/ 56236 h 475259"/>
                      <a:gd name="connsiteX9" fmla="*/ 205054 w 205054"/>
                      <a:gd name="connsiteY9" fmla="*/ 80239 h 475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5054" h="475259">
                        <a:moveTo>
                          <a:pt x="205054" y="80239"/>
                        </a:moveTo>
                        <a:cubicBezTo>
                          <a:pt x="205054" y="80239"/>
                          <a:pt x="152933" y="246202"/>
                          <a:pt x="127559" y="294208"/>
                        </a:cubicBezTo>
                        <a:cubicBezTo>
                          <a:pt x="102184" y="341528"/>
                          <a:pt x="26060" y="475259"/>
                          <a:pt x="26060" y="475259"/>
                        </a:cubicBezTo>
                        <a:cubicBezTo>
                          <a:pt x="24003" y="471830"/>
                          <a:pt x="13716" y="467030"/>
                          <a:pt x="6858" y="464287"/>
                        </a:cubicBezTo>
                        <a:cubicBezTo>
                          <a:pt x="2743" y="462915"/>
                          <a:pt x="0" y="461543"/>
                          <a:pt x="0" y="461543"/>
                        </a:cubicBezTo>
                        <a:cubicBezTo>
                          <a:pt x="0" y="461543"/>
                          <a:pt x="17831" y="331927"/>
                          <a:pt x="30861" y="262661"/>
                        </a:cubicBezTo>
                        <a:cubicBezTo>
                          <a:pt x="43891" y="193396"/>
                          <a:pt x="50749" y="109042"/>
                          <a:pt x="67894" y="65837"/>
                        </a:cubicBezTo>
                        <a:cubicBezTo>
                          <a:pt x="85725" y="22631"/>
                          <a:pt x="108356" y="0"/>
                          <a:pt x="108356" y="0"/>
                        </a:cubicBezTo>
                        <a:cubicBezTo>
                          <a:pt x="117272" y="2743"/>
                          <a:pt x="152933" y="33604"/>
                          <a:pt x="178308" y="56236"/>
                        </a:cubicBezTo>
                        <a:cubicBezTo>
                          <a:pt x="192024" y="69266"/>
                          <a:pt x="203683" y="79553"/>
                          <a:pt x="205054" y="80239"/>
                        </a:cubicBezTo>
                        <a:close/>
                      </a:path>
                    </a:pathLst>
                  </a:custGeom>
                  <a:solidFill>
                    <a:srgbClr val="F4BB89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09" name="Freeform: Shape 1408">
                    <a:extLst>
                      <a:ext uri="{FF2B5EF4-FFF2-40B4-BE49-F238E27FC236}">
                        <a16:creationId xmlns:a16="http://schemas.microsoft.com/office/drawing/2014/main" id="{9F6B7830-2BE1-4A4B-BCFF-80B2EBF869C2}"/>
                      </a:ext>
                    </a:extLst>
                  </p:cNvPr>
                  <p:cNvSpPr/>
                  <p:nvPr/>
                </p:nvSpPr>
                <p:spPr>
                  <a:xfrm>
                    <a:off x="3893210" y="5212765"/>
                    <a:ext cx="191338" cy="418338"/>
                  </a:xfrm>
                  <a:custGeom>
                    <a:avLst/>
                    <a:gdLst>
                      <a:gd name="connsiteX0" fmla="*/ 191338 w 191338"/>
                      <a:gd name="connsiteY0" fmla="*/ 23317 h 418338"/>
                      <a:gd name="connsiteX1" fmla="*/ 113843 w 191338"/>
                      <a:gd name="connsiteY1" fmla="*/ 237287 h 418338"/>
                      <a:gd name="connsiteX2" fmla="*/ 12344 w 191338"/>
                      <a:gd name="connsiteY2" fmla="*/ 418338 h 418338"/>
                      <a:gd name="connsiteX3" fmla="*/ 0 w 191338"/>
                      <a:gd name="connsiteY3" fmla="*/ 410109 h 418338"/>
                      <a:gd name="connsiteX4" fmla="*/ 120015 w 191338"/>
                      <a:gd name="connsiteY4" fmla="*/ 85725 h 418338"/>
                      <a:gd name="connsiteX5" fmla="*/ 164592 w 191338"/>
                      <a:gd name="connsiteY5" fmla="*/ 0 h 418338"/>
                      <a:gd name="connsiteX6" fmla="*/ 191338 w 191338"/>
                      <a:gd name="connsiteY6" fmla="*/ 23317 h 418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1338" h="418338">
                        <a:moveTo>
                          <a:pt x="191338" y="23317"/>
                        </a:moveTo>
                        <a:cubicBezTo>
                          <a:pt x="191338" y="23317"/>
                          <a:pt x="139217" y="189281"/>
                          <a:pt x="113843" y="237287"/>
                        </a:cubicBezTo>
                        <a:cubicBezTo>
                          <a:pt x="88468" y="284607"/>
                          <a:pt x="12344" y="418338"/>
                          <a:pt x="12344" y="418338"/>
                        </a:cubicBezTo>
                        <a:cubicBezTo>
                          <a:pt x="10287" y="414909"/>
                          <a:pt x="7544" y="412852"/>
                          <a:pt x="0" y="410109"/>
                        </a:cubicBezTo>
                        <a:cubicBezTo>
                          <a:pt x="85725" y="298323"/>
                          <a:pt x="114529" y="118644"/>
                          <a:pt x="120015" y="85725"/>
                        </a:cubicBezTo>
                        <a:cubicBezTo>
                          <a:pt x="126187" y="48692"/>
                          <a:pt x="140589" y="28804"/>
                          <a:pt x="164592" y="0"/>
                        </a:cubicBezTo>
                        <a:cubicBezTo>
                          <a:pt x="178308" y="12345"/>
                          <a:pt x="189967" y="22632"/>
                          <a:pt x="191338" y="23317"/>
                        </a:cubicBezTo>
                        <a:close/>
                      </a:path>
                    </a:pathLst>
                  </a:custGeom>
                  <a:solidFill>
                    <a:srgbClr val="E56B44">
                      <a:alpha val="2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1410" name="Freeform: Shape 1409">
                  <a:extLst>
                    <a:ext uri="{FF2B5EF4-FFF2-40B4-BE49-F238E27FC236}">
                      <a16:creationId xmlns:a16="http://schemas.microsoft.com/office/drawing/2014/main" id="{DB3E041A-C7AA-4442-8825-19F7100FFA04}"/>
                    </a:ext>
                  </a:extLst>
                </p:cNvPr>
                <p:cNvSpPr/>
                <p:nvPr/>
              </p:nvSpPr>
              <p:spPr>
                <a:xfrm>
                  <a:off x="3987165" y="5039944"/>
                  <a:ext cx="369646" cy="270891"/>
                </a:xfrm>
                <a:custGeom>
                  <a:avLst/>
                  <a:gdLst>
                    <a:gd name="connsiteX0" fmla="*/ 369646 w 369646"/>
                    <a:gd name="connsiteY0" fmla="*/ 67894 h 270891"/>
                    <a:gd name="connsiteX1" fmla="*/ 355244 w 369646"/>
                    <a:gd name="connsiteY1" fmla="*/ 140589 h 270891"/>
                    <a:gd name="connsiteX2" fmla="*/ 250317 w 369646"/>
                    <a:gd name="connsiteY2" fmla="*/ 248945 h 270891"/>
                    <a:gd name="connsiteX3" fmla="*/ 220828 w 369646"/>
                    <a:gd name="connsiteY3" fmla="*/ 270891 h 270891"/>
                    <a:gd name="connsiteX4" fmla="*/ 195453 w 369646"/>
                    <a:gd name="connsiteY4" fmla="*/ 238658 h 270891"/>
                    <a:gd name="connsiteX5" fmla="*/ 151562 w 369646"/>
                    <a:gd name="connsiteY5" fmla="*/ 212598 h 270891"/>
                    <a:gd name="connsiteX6" fmla="*/ 151562 w 369646"/>
                    <a:gd name="connsiteY6" fmla="*/ 212598 h 270891"/>
                    <a:gd name="connsiteX7" fmla="*/ 119329 w 369646"/>
                    <a:gd name="connsiteY7" fmla="*/ 204368 h 270891"/>
                    <a:gd name="connsiteX8" fmla="*/ 95326 w 369646"/>
                    <a:gd name="connsiteY8" fmla="*/ 202311 h 270891"/>
                    <a:gd name="connsiteX9" fmla="*/ 92583 w 369646"/>
                    <a:gd name="connsiteY9" fmla="*/ 200939 h 270891"/>
                    <a:gd name="connsiteX10" fmla="*/ 92583 w 369646"/>
                    <a:gd name="connsiteY10" fmla="*/ 200939 h 270891"/>
                    <a:gd name="connsiteX11" fmla="*/ 84353 w 369646"/>
                    <a:gd name="connsiteY11" fmla="*/ 194767 h 270891"/>
                    <a:gd name="connsiteX12" fmla="*/ 84353 w 369646"/>
                    <a:gd name="connsiteY12" fmla="*/ 194767 h 270891"/>
                    <a:gd name="connsiteX13" fmla="*/ 65837 w 369646"/>
                    <a:gd name="connsiteY13" fmla="*/ 178994 h 270891"/>
                    <a:gd name="connsiteX14" fmla="*/ 0 w 369646"/>
                    <a:gd name="connsiteY14" fmla="*/ 117272 h 270891"/>
                    <a:gd name="connsiteX15" fmla="*/ 15773 w 369646"/>
                    <a:gd name="connsiteY15" fmla="*/ 96698 h 270891"/>
                    <a:gd name="connsiteX16" fmla="*/ 38405 w 369646"/>
                    <a:gd name="connsiteY16" fmla="*/ 73380 h 270891"/>
                    <a:gd name="connsiteX17" fmla="*/ 104927 w 369646"/>
                    <a:gd name="connsiteY17" fmla="*/ 19202 h 270891"/>
                    <a:gd name="connsiteX18" fmla="*/ 108356 w 369646"/>
                    <a:gd name="connsiteY18" fmla="*/ 16459 h 270891"/>
                    <a:gd name="connsiteX19" fmla="*/ 133045 w 369646"/>
                    <a:gd name="connsiteY19" fmla="*/ 0 h 270891"/>
                    <a:gd name="connsiteX20" fmla="*/ 142646 w 369646"/>
                    <a:gd name="connsiteY20" fmla="*/ 8915 h 270891"/>
                    <a:gd name="connsiteX21" fmla="*/ 150876 w 369646"/>
                    <a:gd name="connsiteY21" fmla="*/ 15773 h 270891"/>
                    <a:gd name="connsiteX22" fmla="*/ 153619 w 369646"/>
                    <a:gd name="connsiteY22" fmla="*/ 17831 h 270891"/>
                    <a:gd name="connsiteX23" fmla="*/ 218084 w 369646"/>
                    <a:gd name="connsiteY23" fmla="*/ 41834 h 270891"/>
                    <a:gd name="connsiteX24" fmla="*/ 218084 w 369646"/>
                    <a:gd name="connsiteY24" fmla="*/ 41834 h 270891"/>
                    <a:gd name="connsiteX25" fmla="*/ 220828 w 369646"/>
                    <a:gd name="connsiteY25" fmla="*/ 41834 h 270891"/>
                    <a:gd name="connsiteX26" fmla="*/ 246202 w 369646"/>
                    <a:gd name="connsiteY26" fmla="*/ 41148 h 270891"/>
                    <a:gd name="connsiteX27" fmla="*/ 246202 w 369646"/>
                    <a:gd name="connsiteY27" fmla="*/ 41148 h 270891"/>
                    <a:gd name="connsiteX28" fmla="*/ 250317 w 369646"/>
                    <a:gd name="connsiteY28" fmla="*/ 40462 h 270891"/>
                    <a:gd name="connsiteX29" fmla="*/ 250317 w 369646"/>
                    <a:gd name="connsiteY29" fmla="*/ 40462 h 270891"/>
                    <a:gd name="connsiteX30" fmla="*/ 324383 w 369646"/>
                    <a:gd name="connsiteY30" fmla="*/ 22631 h 270891"/>
                    <a:gd name="connsiteX31" fmla="*/ 324383 w 369646"/>
                    <a:gd name="connsiteY31" fmla="*/ 22631 h 270891"/>
                    <a:gd name="connsiteX32" fmla="*/ 329870 w 369646"/>
                    <a:gd name="connsiteY32" fmla="*/ 20574 h 270891"/>
                    <a:gd name="connsiteX33" fmla="*/ 336728 w 369646"/>
                    <a:gd name="connsiteY33" fmla="*/ 17831 h 270891"/>
                    <a:gd name="connsiteX34" fmla="*/ 358673 w 369646"/>
                    <a:gd name="connsiteY34" fmla="*/ 7544 h 270891"/>
                    <a:gd name="connsiteX35" fmla="*/ 369646 w 369646"/>
                    <a:gd name="connsiteY35" fmla="*/ 61036 h 270891"/>
                    <a:gd name="connsiteX36" fmla="*/ 369646 w 369646"/>
                    <a:gd name="connsiteY36" fmla="*/ 67894 h 270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69646" h="270891">
                      <a:moveTo>
                        <a:pt x="369646" y="67894"/>
                      </a:moveTo>
                      <a:cubicBezTo>
                        <a:pt x="369646" y="91211"/>
                        <a:pt x="364846" y="116586"/>
                        <a:pt x="355244" y="140589"/>
                      </a:cubicBezTo>
                      <a:cubicBezTo>
                        <a:pt x="341528" y="174879"/>
                        <a:pt x="285979" y="221513"/>
                        <a:pt x="250317" y="248945"/>
                      </a:cubicBezTo>
                      <a:cubicBezTo>
                        <a:pt x="233172" y="261975"/>
                        <a:pt x="220828" y="270891"/>
                        <a:pt x="220828" y="270891"/>
                      </a:cubicBezTo>
                      <a:cubicBezTo>
                        <a:pt x="213970" y="257861"/>
                        <a:pt x="205054" y="246888"/>
                        <a:pt x="195453" y="238658"/>
                      </a:cubicBezTo>
                      <a:cubicBezTo>
                        <a:pt x="181737" y="226314"/>
                        <a:pt x="165964" y="218084"/>
                        <a:pt x="151562" y="212598"/>
                      </a:cubicBezTo>
                      <a:cubicBezTo>
                        <a:pt x="151562" y="212598"/>
                        <a:pt x="151562" y="212598"/>
                        <a:pt x="151562" y="212598"/>
                      </a:cubicBezTo>
                      <a:cubicBezTo>
                        <a:pt x="139903" y="208483"/>
                        <a:pt x="128930" y="205740"/>
                        <a:pt x="119329" y="204368"/>
                      </a:cubicBezTo>
                      <a:cubicBezTo>
                        <a:pt x="104927" y="202311"/>
                        <a:pt x="95326" y="202311"/>
                        <a:pt x="95326" y="202311"/>
                      </a:cubicBezTo>
                      <a:cubicBezTo>
                        <a:pt x="94640" y="201625"/>
                        <a:pt x="93955" y="201625"/>
                        <a:pt x="92583" y="200939"/>
                      </a:cubicBezTo>
                      <a:cubicBezTo>
                        <a:pt x="92583" y="200939"/>
                        <a:pt x="92583" y="200939"/>
                        <a:pt x="92583" y="200939"/>
                      </a:cubicBezTo>
                      <a:cubicBezTo>
                        <a:pt x="89840" y="199568"/>
                        <a:pt x="87097" y="197510"/>
                        <a:pt x="84353" y="194767"/>
                      </a:cubicBezTo>
                      <a:cubicBezTo>
                        <a:pt x="84353" y="194767"/>
                        <a:pt x="84353" y="194767"/>
                        <a:pt x="84353" y="194767"/>
                      </a:cubicBezTo>
                      <a:cubicBezTo>
                        <a:pt x="78867" y="190652"/>
                        <a:pt x="72009" y="185166"/>
                        <a:pt x="65837" y="178994"/>
                      </a:cubicBezTo>
                      <a:cubicBezTo>
                        <a:pt x="35662" y="152933"/>
                        <a:pt x="0" y="117272"/>
                        <a:pt x="0" y="117272"/>
                      </a:cubicBezTo>
                      <a:cubicBezTo>
                        <a:pt x="4801" y="110414"/>
                        <a:pt x="9601" y="103556"/>
                        <a:pt x="15773" y="96698"/>
                      </a:cubicBezTo>
                      <a:cubicBezTo>
                        <a:pt x="22631" y="88468"/>
                        <a:pt x="30175" y="80924"/>
                        <a:pt x="38405" y="73380"/>
                      </a:cubicBezTo>
                      <a:cubicBezTo>
                        <a:pt x="61036" y="52121"/>
                        <a:pt x="85725" y="32918"/>
                        <a:pt x="104927" y="19202"/>
                      </a:cubicBezTo>
                      <a:cubicBezTo>
                        <a:pt x="106299" y="18516"/>
                        <a:pt x="106985" y="17831"/>
                        <a:pt x="108356" y="16459"/>
                      </a:cubicBezTo>
                      <a:cubicBezTo>
                        <a:pt x="121387" y="7544"/>
                        <a:pt x="130302" y="1371"/>
                        <a:pt x="133045" y="0"/>
                      </a:cubicBezTo>
                      <a:cubicBezTo>
                        <a:pt x="133045" y="0"/>
                        <a:pt x="135103" y="4115"/>
                        <a:pt x="142646" y="8915"/>
                      </a:cubicBezTo>
                      <a:cubicBezTo>
                        <a:pt x="144704" y="10973"/>
                        <a:pt x="147447" y="13030"/>
                        <a:pt x="150876" y="15773"/>
                      </a:cubicBezTo>
                      <a:cubicBezTo>
                        <a:pt x="151562" y="16459"/>
                        <a:pt x="152933" y="17145"/>
                        <a:pt x="153619" y="17831"/>
                      </a:cubicBezTo>
                      <a:cubicBezTo>
                        <a:pt x="168707" y="28803"/>
                        <a:pt x="190652" y="40462"/>
                        <a:pt x="218084" y="41834"/>
                      </a:cubicBezTo>
                      <a:cubicBezTo>
                        <a:pt x="218084" y="41834"/>
                        <a:pt x="218084" y="41834"/>
                        <a:pt x="218084" y="41834"/>
                      </a:cubicBezTo>
                      <a:cubicBezTo>
                        <a:pt x="218770" y="41834"/>
                        <a:pt x="220142" y="41834"/>
                        <a:pt x="220828" y="41834"/>
                      </a:cubicBezTo>
                      <a:cubicBezTo>
                        <a:pt x="229057" y="42519"/>
                        <a:pt x="237287" y="41834"/>
                        <a:pt x="246202" y="41148"/>
                      </a:cubicBezTo>
                      <a:lnTo>
                        <a:pt x="246202" y="41148"/>
                      </a:lnTo>
                      <a:cubicBezTo>
                        <a:pt x="247574" y="41148"/>
                        <a:pt x="248945" y="41148"/>
                        <a:pt x="250317" y="40462"/>
                      </a:cubicBezTo>
                      <a:lnTo>
                        <a:pt x="250317" y="40462"/>
                      </a:lnTo>
                      <a:cubicBezTo>
                        <a:pt x="276377" y="37719"/>
                        <a:pt x="302438" y="30861"/>
                        <a:pt x="324383" y="22631"/>
                      </a:cubicBezTo>
                      <a:lnTo>
                        <a:pt x="324383" y="22631"/>
                      </a:lnTo>
                      <a:cubicBezTo>
                        <a:pt x="326441" y="21945"/>
                        <a:pt x="328498" y="21260"/>
                        <a:pt x="329870" y="20574"/>
                      </a:cubicBezTo>
                      <a:cubicBezTo>
                        <a:pt x="331927" y="19888"/>
                        <a:pt x="334670" y="18516"/>
                        <a:pt x="336728" y="17831"/>
                      </a:cubicBezTo>
                      <a:cubicBezTo>
                        <a:pt x="344957" y="14402"/>
                        <a:pt x="352501" y="10973"/>
                        <a:pt x="358673" y="7544"/>
                      </a:cubicBezTo>
                      <a:cubicBezTo>
                        <a:pt x="364846" y="19888"/>
                        <a:pt x="368960" y="39090"/>
                        <a:pt x="369646" y="61036"/>
                      </a:cubicBezTo>
                      <a:cubicBezTo>
                        <a:pt x="369646" y="62408"/>
                        <a:pt x="369646" y="65151"/>
                        <a:pt x="369646" y="67894"/>
                      </a:cubicBezTo>
                      <a:close/>
                    </a:path>
                  </a:pathLst>
                </a:custGeom>
                <a:solidFill>
                  <a:srgbClr val="C80103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11" name="Freeform: Shape 1410">
                  <a:extLst>
                    <a:ext uri="{FF2B5EF4-FFF2-40B4-BE49-F238E27FC236}">
                      <a16:creationId xmlns:a16="http://schemas.microsoft.com/office/drawing/2014/main" id="{89E0A984-69D4-490B-91B1-D9FDE87F0759}"/>
                    </a:ext>
                  </a:extLst>
                </p:cNvPr>
                <p:cNvSpPr/>
                <p:nvPr/>
              </p:nvSpPr>
              <p:spPr>
                <a:xfrm>
                  <a:off x="4079748" y="5219953"/>
                  <a:ext cx="158419" cy="90881"/>
                </a:xfrm>
                <a:custGeom>
                  <a:avLst/>
                  <a:gdLst>
                    <a:gd name="connsiteX0" fmla="*/ 158420 w 158419"/>
                    <a:gd name="connsiteY0" fmla="*/ 68936 h 90881"/>
                    <a:gd name="connsiteX1" fmla="*/ 128930 w 158419"/>
                    <a:gd name="connsiteY1" fmla="*/ 90881 h 90881"/>
                    <a:gd name="connsiteX2" fmla="*/ 60350 w 158419"/>
                    <a:gd name="connsiteY2" fmla="*/ 32588 h 90881"/>
                    <a:gd name="connsiteX3" fmla="*/ 58979 w 158419"/>
                    <a:gd name="connsiteY3" fmla="*/ 32588 h 90881"/>
                    <a:gd name="connsiteX4" fmla="*/ 58979 w 158419"/>
                    <a:gd name="connsiteY4" fmla="*/ 32588 h 90881"/>
                    <a:gd name="connsiteX5" fmla="*/ 26746 w 158419"/>
                    <a:gd name="connsiteY5" fmla="*/ 24359 h 90881"/>
                    <a:gd name="connsiteX6" fmla="*/ 0 w 158419"/>
                    <a:gd name="connsiteY6" fmla="*/ 20244 h 90881"/>
                    <a:gd name="connsiteX7" fmla="*/ 16459 w 158419"/>
                    <a:gd name="connsiteY7" fmla="*/ 1041 h 90881"/>
                    <a:gd name="connsiteX8" fmla="*/ 17831 w 158419"/>
                    <a:gd name="connsiteY8" fmla="*/ 1041 h 90881"/>
                    <a:gd name="connsiteX9" fmla="*/ 158420 w 158419"/>
                    <a:gd name="connsiteY9" fmla="*/ 68936 h 90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8419" h="90881">
                      <a:moveTo>
                        <a:pt x="158420" y="68936"/>
                      </a:moveTo>
                      <a:cubicBezTo>
                        <a:pt x="141275" y="81966"/>
                        <a:pt x="128930" y="90881"/>
                        <a:pt x="128930" y="90881"/>
                      </a:cubicBezTo>
                      <a:cubicBezTo>
                        <a:pt x="128930" y="90881"/>
                        <a:pt x="116586" y="48362"/>
                        <a:pt x="60350" y="32588"/>
                      </a:cubicBezTo>
                      <a:cubicBezTo>
                        <a:pt x="59665" y="32588"/>
                        <a:pt x="59665" y="32588"/>
                        <a:pt x="58979" y="32588"/>
                      </a:cubicBezTo>
                      <a:cubicBezTo>
                        <a:pt x="58979" y="32588"/>
                        <a:pt x="58979" y="32588"/>
                        <a:pt x="58979" y="32588"/>
                      </a:cubicBezTo>
                      <a:cubicBezTo>
                        <a:pt x="45263" y="28473"/>
                        <a:pt x="34976" y="25730"/>
                        <a:pt x="26746" y="24359"/>
                      </a:cubicBezTo>
                      <a:cubicBezTo>
                        <a:pt x="3429" y="18872"/>
                        <a:pt x="686" y="20244"/>
                        <a:pt x="0" y="20244"/>
                      </a:cubicBezTo>
                      <a:lnTo>
                        <a:pt x="16459" y="1041"/>
                      </a:lnTo>
                      <a:cubicBezTo>
                        <a:pt x="16459" y="1041"/>
                        <a:pt x="17145" y="1041"/>
                        <a:pt x="17831" y="1041"/>
                      </a:cubicBezTo>
                      <a:cubicBezTo>
                        <a:pt x="32233" y="-1702"/>
                        <a:pt x="122072" y="-4445"/>
                        <a:pt x="158420" y="68936"/>
                      </a:cubicBezTo>
                      <a:close/>
                    </a:path>
                  </a:pathLst>
                </a:custGeom>
                <a:solidFill>
                  <a:srgbClr val="B0001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412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092092" y="5054346"/>
                  <a:ext cx="264718" cy="54006"/>
                  <a:chOff x="4092092" y="5054346"/>
                  <a:chExt cx="264718" cy="54006"/>
                </a:xfrm>
                <a:solidFill>
                  <a:srgbClr val="E01722"/>
                </a:solidFill>
              </p:grpSpPr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60C2CD57-C212-4C6C-B4FB-864B9F121F83}"/>
                      </a:ext>
                    </a:extLst>
                  </p:cNvPr>
                  <p:cNvSpPr/>
                  <p:nvPr/>
                </p:nvSpPr>
                <p:spPr>
                  <a:xfrm>
                    <a:off x="4310862" y="5060518"/>
                    <a:ext cx="45948" cy="47319"/>
                  </a:xfrm>
                  <a:custGeom>
                    <a:avLst/>
                    <a:gdLst>
                      <a:gd name="connsiteX0" fmla="*/ 45949 w 45948"/>
                      <a:gd name="connsiteY0" fmla="*/ 47320 h 47319"/>
                      <a:gd name="connsiteX1" fmla="*/ 0 w 45948"/>
                      <a:gd name="connsiteY1" fmla="*/ 2057 h 47319"/>
                      <a:gd name="connsiteX2" fmla="*/ 5486 w 45948"/>
                      <a:gd name="connsiteY2" fmla="*/ 0 h 47319"/>
                      <a:gd name="connsiteX3" fmla="*/ 45263 w 45948"/>
                      <a:gd name="connsiteY3" fmla="*/ 39776 h 47319"/>
                      <a:gd name="connsiteX4" fmla="*/ 45949 w 45948"/>
                      <a:gd name="connsiteY4" fmla="*/ 47320 h 47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948" h="47319">
                        <a:moveTo>
                          <a:pt x="45949" y="47320"/>
                        </a:moveTo>
                        <a:cubicBezTo>
                          <a:pt x="29489" y="33604"/>
                          <a:pt x="14402" y="17831"/>
                          <a:pt x="0" y="2057"/>
                        </a:cubicBezTo>
                        <a:cubicBezTo>
                          <a:pt x="2057" y="1371"/>
                          <a:pt x="4115" y="686"/>
                          <a:pt x="5486" y="0"/>
                        </a:cubicBezTo>
                        <a:cubicBezTo>
                          <a:pt x="17831" y="14402"/>
                          <a:pt x="30861" y="27432"/>
                          <a:pt x="45263" y="39776"/>
                        </a:cubicBezTo>
                        <a:cubicBezTo>
                          <a:pt x="45949" y="41834"/>
                          <a:pt x="45949" y="44577"/>
                          <a:pt x="45949" y="47320"/>
                        </a:cubicBezTo>
                        <a:close/>
                      </a:path>
                    </a:pathLst>
                  </a:custGeom>
                  <a:solidFill>
                    <a:srgbClr val="E01722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B28C17C9-66B1-4C50-8C01-0A09E74C314C}"/>
                      </a:ext>
                    </a:extLst>
                  </p:cNvPr>
                  <p:cNvSpPr/>
                  <p:nvPr/>
                </p:nvSpPr>
                <p:spPr>
                  <a:xfrm>
                    <a:off x="4092092" y="5054346"/>
                    <a:ext cx="48006" cy="6172"/>
                  </a:xfrm>
                  <a:custGeom>
                    <a:avLst/>
                    <a:gdLst>
                      <a:gd name="connsiteX0" fmla="*/ 48006 w 48006"/>
                      <a:gd name="connsiteY0" fmla="*/ 2743 h 6172"/>
                      <a:gd name="connsiteX1" fmla="*/ 23317 w 48006"/>
                      <a:gd name="connsiteY1" fmla="*/ 6172 h 6172"/>
                      <a:gd name="connsiteX2" fmla="*/ 0 w 48006"/>
                      <a:gd name="connsiteY2" fmla="*/ 4115 h 6172"/>
                      <a:gd name="connsiteX3" fmla="*/ 3429 w 48006"/>
                      <a:gd name="connsiteY3" fmla="*/ 1372 h 6172"/>
                      <a:gd name="connsiteX4" fmla="*/ 21260 w 48006"/>
                      <a:gd name="connsiteY4" fmla="*/ 2743 h 6172"/>
                      <a:gd name="connsiteX5" fmla="*/ 45263 w 48006"/>
                      <a:gd name="connsiteY5" fmla="*/ 0 h 6172"/>
                      <a:gd name="connsiteX6" fmla="*/ 48006 w 48006"/>
                      <a:gd name="connsiteY6" fmla="*/ 2743 h 6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8006" h="6172">
                        <a:moveTo>
                          <a:pt x="48006" y="2743"/>
                        </a:moveTo>
                        <a:cubicBezTo>
                          <a:pt x="40462" y="6172"/>
                          <a:pt x="30861" y="6172"/>
                          <a:pt x="23317" y="6172"/>
                        </a:cubicBezTo>
                        <a:cubicBezTo>
                          <a:pt x="15773" y="6172"/>
                          <a:pt x="7544" y="5486"/>
                          <a:pt x="0" y="4115"/>
                        </a:cubicBezTo>
                        <a:cubicBezTo>
                          <a:pt x="1372" y="3429"/>
                          <a:pt x="2057" y="2743"/>
                          <a:pt x="3429" y="1372"/>
                        </a:cubicBezTo>
                        <a:cubicBezTo>
                          <a:pt x="9601" y="2057"/>
                          <a:pt x="15773" y="2743"/>
                          <a:pt x="21260" y="2743"/>
                        </a:cubicBezTo>
                        <a:cubicBezTo>
                          <a:pt x="28804" y="2743"/>
                          <a:pt x="37719" y="2743"/>
                          <a:pt x="45263" y="0"/>
                        </a:cubicBezTo>
                        <a:cubicBezTo>
                          <a:pt x="45949" y="1372"/>
                          <a:pt x="47320" y="2057"/>
                          <a:pt x="48006" y="2743"/>
                        </a:cubicBezTo>
                        <a:close/>
                      </a:path>
                    </a:pathLst>
                  </a:custGeom>
                  <a:solidFill>
                    <a:srgbClr val="E01722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B0CA6E41-158A-47B1-9AC8-9E89D03083A4}"/>
                      </a:ext>
                    </a:extLst>
                  </p:cNvPr>
                  <p:cNvSpPr/>
                  <p:nvPr/>
                </p:nvSpPr>
                <p:spPr>
                  <a:xfrm>
                    <a:off x="4201291" y="5080406"/>
                    <a:ext cx="35504" cy="27946"/>
                  </a:xfrm>
                  <a:custGeom>
                    <a:avLst/>
                    <a:gdLst>
                      <a:gd name="connsiteX0" fmla="*/ 35505 w 35504"/>
                      <a:gd name="connsiteY0" fmla="*/ 0 h 27946"/>
                      <a:gd name="connsiteX1" fmla="*/ 8073 w 35504"/>
                      <a:gd name="connsiteY1" fmla="*/ 27432 h 27946"/>
                      <a:gd name="connsiteX2" fmla="*/ 6015 w 35504"/>
                      <a:gd name="connsiteY2" fmla="*/ 27432 h 27946"/>
                      <a:gd name="connsiteX3" fmla="*/ 3272 w 35504"/>
                      <a:gd name="connsiteY3" fmla="*/ 1372 h 27946"/>
                      <a:gd name="connsiteX4" fmla="*/ 3272 w 35504"/>
                      <a:gd name="connsiteY4" fmla="*/ 1372 h 27946"/>
                      <a:gd name="connsiteX5" fmla="*/ 6015 w 35504"/>
                      <a:gd name="connsiteY5" fmla="*/ 1372 h 27946"/>
                      <a:gd name="connsiteX6" fmla="*/ 7387 w 35504"/>
                      <a:gd name="connsiteY6" fmla="*/ 24689 h 27946"/>
                      <a:gd name="connsiteX7" fmla="*/ 31390 w 35504"/>
                      <a:gd name="connsiteY7" fmla="*/ 686 h 27946"/>
                      <a:gd name="connsiteX8" fmla="*/ 31390 w 35504"/>
                      <a:gd name="connsiteY8" fmla="*/ 686 h 27946"/>
                      <a:gd name="connsiteX9" fmla="*/ 35505 w 35504"/>
                      <a:gd name="connsiteY9" fmla="*/ 0 h 27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504" h="27946">
                        <a:moveTo>
                          <a:pt x="35505" y="0"/>
                        </a:moveTo>
                        <a:cubicBezTo>
                          <a:pt x="27275" y="10287"/>
                          <a:pt x="18360" y="19888"/>
                          <a:pt x="8073" y="27432"/>
                        </a:cubicBezTo>
                        <a:cubicBezTo>
                          <a:pt x="7387" y="28118"/>
                          <a:pt x="6701" y="28118"/>
                          <a:pt x="6015" y="27432"/>
                        </a:cubicBezTo>
                        <a:cubicBezTo>
                          <a:pt x="-2214" y="19888"/>
                          <a:pt x="-843" y="10287"/>
                          <a:pt x="3272" y="1372"/>
                        </a:cubicBezTo>
                        <a:cubicBezTo>
                          <a:pt x="3272" y="1372"/>
                          <a:pt x="3272" y="1372"/>
                          <a:pt x="3272" y="1372"/>
                        </a:cubicBezTo>
                        <a:cubicBezTo>
                          <a:pt x="3958" y="1372"/>
                          <a:pt x="5329" y="1372"/>
                          <a:pt x="6015" y="1372"/>
                        </a:cubicBezTo>
                        <a:cubicBezTo>
                          <a:pt x="2586" y="9601"/>
                          <a:pt x="1215" y="17831"/>
                          <a:pt x="7387" y="24689"/>
                        </a:cubicBezTo>
                        <a:cubicBezTo>
                          <a:pt x="16302" y="17831"/>
                          <a:pt x="23846" y="9601"/>
                          <a:pt x="31390" y="686"/>
                        </a:cubicBezTo>
                        <a:lnTo>
                          <a:pt x="31390" y="686"/>
                        </a:lnTo>
                        <a:cubicBezTo>
                          <a:pt x="32761" y="0"/>
                          <a:pt x="34133" y="0"/>
                          <a:pt x="35505" y="0"/>
                        </a:cubicBezTo>
                        <a:close/>
                      </a:path>
                    </a:pathLst>
                  </a:custGeom>
                  <a:solidFill>
                    <a:srgbClr val="E01722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1416" name="Freeform: Shape 1415">
                  <a:extLst>
                    <a:ext uri="{FF2B5EF4-FFF2-40B4-BE49-F238E27FC236}">
                      <a16:creationId xmlns:a16="http://schemas.microsoft.com/office/drawing/2014/main" id="{ABF6BACA-C1FE-48D7-97E4-68F2BC72A35E}"/>
                    </a:ext>
                  </a:extLst>
                </p:cNvPr>
                <p:cNvSpPr/>
                <p:nvPr/>
              </p:nvSpPr>
              <p:spPr>
                <a:xfrm>
                  <a:off x="4183303" y="5046802"/>
                  <a:ext cx="173850" cy="264033"/>
                </a:xfrm>
                <a:custGeom>
                  <a:avLst/>
                  <a:gdLst>
                    <a:gd name="connsiteX0" fmla="*/ 159791 w 173850"/>
                    <a:gd name="connsiteY0" fmla="*/ 133731 h 264033"/>
                    <a:gd name="connsiteX1" fmla="*/ 25375 w 173850"/>
                    <a:gd name="connsiteY1" fmla="*/ 264033 h 264033"/>
                    <a:gd name="connsiteX2" fmla="*/ 0 w 173850"/>
                    <a:gd name="connsiteY2" fmla="*/ 231800 h 264033"/>
                    <a:gd name="connsiteX3" fmla="*/ 126187 w 173850"/>
                    <a:gd name="connsiteY3" fmla="*/ 100812 h 264033"/>
                    <a:gd name="connsiteX4" fmla="*/ 141275 w 173850"/>
                    <a:gd name="connsiteY4" fmla="*/ 10287 h 264033"/>
                    <a:gd name="connsiteX5" fmla="*/ 163220 w 173850"/>
                    <a:gd name="connsiteY5" fmla="*/ 0 h 264033"/>
                    <a:gd name="connsiteX6" fmla="*/ 159791 w 173850"/>
                    <a:gd name="connsiteY6" fmla="*/ 133731 h 264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850" h="264033">
                      <a:moveTo>
                        <a:pt x="159791" y="133731"/>
                      </a:moveTo>
                      <a:cubicBezTo>
                        <a:pt x="139903" y="184480"/>
                        <a:pt x="25375" y="264033"/>
                        <a:pt x="25375" y="264033"/>
                      </a:cubicBezTo>
                      <a:cubicBezTo>
                        <a:pt x="18517" y="251003"/>
                        <a:pt x="9601" y="240030"/>
                        <a:pt x="0" y="231800"/>
                      </a:cubicBezTo>
                      <a:cubicBezTo>
                        <a:pt x="30861" y="200253"/>
                        <a:pt x="123444" y="104927"/>
                        <a:pt x="126187" y="100812"/>
                      </a:cubicBezTo>
                      <a:cubicBezTo>
                        <a:pt x="128930" y="96698"/>
                        <a:pt x="144704" y="42519"/>
                        <a:pt x="141275" y="10287"/>
                      </a:cubicBezTo>
                      <a:cubicBezTo>
                        <a:pt x="149504" y="6858"/>
                        <a:pt x="157048" y="3429"/>
                        <a:pt x="163220" y="0"/>
                      </a:cubicBezTo>
                      <a:cubicBezTo>
                        <a:pt x="176251" y="26060"/>
                        <a:pt x="179680" y="83667"/>
                        <a:pt x="159791" y="133731"/>
                      </a:cubicBezTo>
                      <a:close/>
                    </a:path>
                  </a:pathLst>
                </a:custGeom>
                <a:solidFill>
                  <a:srgbClr val="C80103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417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039946" y="5242245"/>
                  <a:ext cx="169005" cy="458809"/>
                  <a:chOff x="4039946" y="5242245"/>
                  <a:chExt cx="169005" cy="458809"/>
                </a:xfrm>
              </p:grpSpPr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FD098714-62ED-472E-8F3E-0DF507C8B013}"/>
                      </a:ext>
                    </a:extLst>
                  </p:cNvPr>
                  <p:cNvSpPr/>
                  <p:nvPr/>
                </p:nvSpPr>
                <p:spPr>
                  <a:xfrm>
                    <a:off x="4039946" y="5242245"/>
                    <a:ext cx="168945" cy="458809"/>
                  </a:xfrm>
                  <a:custGeom>
                    <a:avLst/>
                    <a:gdLst>
                      <a:gd name="connsiteX0" fmla="*/ 168732 w 168945"/>
                      <a:gd name="connsiteY0" fmla="*/ 68590 h 458809"/>
                      <a:gd name="connsiteX1" fmla="*/ 137186 w 168945"/>
                      <a:gd name="connsiteY1" fmla="*/ 98765 h 458809"/>
                      <a:gd name="connsiteX2" fmla="*/ 151587 w 168945"/>
                      <a:gd name="connsiteY2" fmla="*/ 209179 h 458809"/>
                      <a:gd name="connsiteX3" fmla="*/ 139243 w 168945"/>
                      <a:gd name="connsiteY3" fmla="*/ 453324 h 458809"/>
                      <a:gd name="connsiteX4" fmla="*/ 133071 w 168945"/>
                      <a:gd name="connsiteY4" fmla="*/ 454009 h 458809"/>
                      <a:gd name="connsiteX5" fmla="*/ 119355 w 168945"/>
                      <a:gd name="connsiteY5" fmla="*/ 458810 h 458809"/>
                      <a:gd name="connsiteX6" fmla="*/ 80264 w 168945"/>
                      <a:gd name="connsiteY6" fmla="*/ 345653 h 458809"/>
                      <a:gd name="connsiteX7" fmla="*/ 711 w 168945"/>
                      <a:gd name="connsiteY7" fmla="*/ 78877 h 458809"/>
                      <a:gd name="connsiteX8" fmla="*/ 43231 w 168945"/>
                      <a:gd name="connsiteY8" fmla="*/ 10 h 458809"/>
                      <a:gd name="connsiteX9" fmla="*/ 138557 w 168945"/>
                      <a:gd name="connsiteY9" fmla="*/ 32928 h 458809"/>
                      <a:gd name="connsiteX10" fmla="*/ 168732 w 168945"/>
                      <a:gd name="connsiteY10" fmla="*/ 68590 h 458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8945" h="458809">
                        <a:moveTo>
                          <a:pt x="168732" y="68590"/>
                        </a:moveTo>
                        <a:cubicBezTo>
                          <a:pt x="165303" y="72019"/>
                          <a:pt x="137186" y="98765"/>
                          <a:pt x="137186" y="98765"/>
                        </a:cubicBezTo>
                        <a:cubicBezTo>
                          <a:pt x="137186" y="98765"/>
                          <a:pt x="149530" y="133741"/>
                          <a:pt x="151587" y="209179"/>
                        </a:cubicBezTo>
                        <a:cubicBezTo>
                          <a:pt x="153645" y="284617"/>
                          <a:pt x="139243" y="453324"/>
                          <a:pt x="139243" y="453324"/>
                        </a:cubicBezTo>
                        <a:cubicBezTo>
                          <a:pt x="138557" y="452638"/>
                          <a:pt x="135814" y="453324"/>
                          <a:pt x="133071" y="454009"/>
                        </a:cubicBezTo>
                        <a:cubicBezTo>
                          <a:pt x="126899" y="455381"/>
                          <a:pt x="119355" y="458810"/>
                          <a:pt x="119355" y="458810"/>
                        </a:cubicBezTo>
                        <a:cubicBezTo>
                          <a:pt x="119355" y="458810"/>
                          <a:pt x="96723" y="393659"/>
                          <a:pt x="80264" y="345653"/>
                        </a:cubicBezTo>
                        <a:cubicBezTo>
                          <a:pt x="63805" y="297647"/>
                          <a:pt x="6198" y="123454"/>
                          <a:pt x="711" y="78877"/>
                        </a:cubicBezTo>
                        <a:cubicBezTo>
                          <a:pt x="-5461" y="34300"/>
                          <a:pt x="30201" y="-676"/>
                          <a:pt x="43231" y="10"/>
                        </a:cubicBezTo>
                        <a:cubicBezTo>
                          <a:pt x="87808" y="2067"/>
                          <a:pt x="117297" y="15783"/>
                          <a:pt x="138557" y="32928"/>
                        </a:cubicBezTo>
                        <a:cubicBezTo>
                          <a:pt x="157760" y="48016"/>
                          <a:pt x="170790" y="66532"/>
                          <a:pt x="168732" y="68590"/>
                        </a:cubicBezTo>
                        <a:close/>
                      </a:path>
                    </a:pathLst>
                  </a:custGeom>
                  <a:solidFill>
                    <a:srgbClr val="F4BB89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19" name="Freeform: Shape 1418">
                    <a:extLst>
                      <a:ext uri="{FF2B5EF4-FFF2-40B4-BE49-F238E27FC236}">
                        <a16:creationId xmlns:a16="http://schemas.microsoft.com/office/drawing/2014/main" id="{C324AEB0-2AE6-4433-A5D6-4FBFA6107BB1}"/>
                      </a:ext>
                    </a:extLst>
                  </p:cNvPr>
                  <p:cNvSpPr/>
                  <p:nvPr/>
                </p:nvSpPr>
                <p:spPr>
                  <a:xfrm>
                    <a:off x="4129125" y="5276545"/>
                    <a:ext cx="79825" cy="419709"/>
                  </a:xfrm>
                  <a:custGeom>
                    <a:avLst/>
                    <a:gdLst>
                      <a:gd name="connsiteX0" fmla="*/ 79553 w 79825"/>
                      <a:gd name="connsiteY0" fmla="*/ 34290 h 419709"/>
                      <a:gd name="connsiteX1" fmla="*/ 48006 w 79825"/>
                      <a:gd name="connsiteY1" fmla="*/ 64465 h 419709"/>
                      <a:gd name="connsiteX2" fmla="*/ 62408 w 79825"/>
                      <a:gd name="connsiteY2" fmla="*/ 174879 h 419709"/>
                      <a:gd name="connsiteX3" fmla="*/ 50063 w 79825"/>
                      <a:gd name="connsiteY3" fmla="*/ 419024 h 419709"/>
                      <a:gd name="connsiteX4" fmla="*/ 43891 w 79825"/>
                      <a:gd name="connsiteY4" fmla="*/ 419709 h 419709"/>
                      <a:gd name="connsiteX5" fmla="*/ 0 w 79825"/>
                      <a:gd name="connsiteY5" fmla="*/ 65837 h 419709"/>
                      <a:gd name="connsiteX6" fmla="*/ 51435 w 79825"/>
                      <a:gd name="connsiteY6" fmla="*/ 0 h 419709"/>
                      <a:gd name="connsiteX7" fmla="*/ 79553 w 79825"/>
                      <a:gd name="connsiteY7" fmla="*/ 34290 h 41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9825" h="419709">
                        <a:moveTo>
                          <a:pt x="79553" y="34290"/>
                        </a:moveTo>
                        <a:cubicBezTo>
                          <a:pt x="76124" y="37719"/>
                          <a:pt x="48006" y="64465"/>
                          <a:pt x="48006" y="64465"/>
                        </a:cubicBezTo>
                        <a:cubicBezTo>
                          <a:pt x="48006" y="64465"/>
                          <a:pt x="60350" y="99441"/>
                          <a:pt x="62408" y="174879"/>
                        </a:cubicBezTo>
                        <a:cubicBezTo>
                          <a:pt x="64465" y="250317"/>
                          <a:pt x="50063" y="419024"/>
                          <a:pt x="50063" y="419024"/>
                        </a:cubicBezTo>
                        <a:cubicBezTo>
                          <a:pt x="49378" y="418338"/>
                          <a:pt x="46634" y="419024"/>
                          <a:pt x="43891" y="419709"/>
                        </a:cubicBezTo>
                        <a:cubicBezTo>
                          <a:pt x="45263" y="316839"/>
                          <a:pt x="0" y="65837"/>
                          <a:pt x="0" y="65837"/>
                        </a:cubicBezTo>
                        <a:cubicBezTo>
                          <a:pt x="6858" y="67894"/>
                          <a:pt x="22631" y="41834"/>
                          <a:pt x="51435" y="0"/>
                        </a:cubicBezTo>
                        <a:cubicBezTo>
                          <a:pt x="72009" y="16459"/>
                          <a:pt x="81610" y="32232"/>
                          <a:pt x="79553" y="34290"/>
                        </a:cubicBezTo>
                        <a:close/>
                      </a:path>
                    </a:pathLst>
                  </a:custGeom>
                  <a:solidFill>
                    <a:srgbClr val="E56B44">
                      <a:alpha val="2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1420" name="Freeform: Shape 1419">
                  <a:extLst>
                    <a:ext uri="{FF2B5EF4-FFF2-40B4-BE49-F238E27FC236}">
                      <a16:creationId xmlns:a16="http://schemas.microsoft.com/office/drawing/2014/main" id="{48A78761-F963-4251-8F06-98CE2320F3EA}"/>
                    </a:ext>
                  </a:extLst>
                </p:cNvPr>
                <p:cNvSpPr/>
                <p:nvPr/>
              </p:nvSpPr>
              <p:spPr>
                <a:xfrm>
                  <a:off x="4044772" y="5315635"/>
                  <a:ext cx="30861" cy="15087"/>
                </a:xfrm>
                <a:custGeom>
                  <a:avLst/>
                  <a:gdLst>
                    <a:gd name="connsiteX0" fmla="*/ 4801 w 30861"/>
                    <a:gd name="connsiteY0" fmla="*/ 0 h 15087"/>
                    <a:gd name="connsiteX1" fmla="*/ 30861 w 30861"/>
                    <a:gd name="connsiteY1" fmla="*/ 6172 h 15087"/>
                    <a:gd name="connsiteX2" fmla="*/ 12344 w 30861"/>
                    <a:gd name="connsiteY2" fmla="*/ 15088 h 15087"/>
                    <a:gd name="connsiteX3" fmla="*/ 0 w 30861"/>
                    <a:gd name="connsiteY3" fmla="*/ 0 h 15087"/>
                    <a:gd name="connsiteX4" fmla="*/ 4801 w 30861"/>
                    <a:gd name="connsiteY4" fmla="*/ 0 h 15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61" h="15087">
                      <a:moveTo>
                        <a:pt x="4801" y="0"/>
                      </a:moveTo>
                      <a:cubicBezTo>
                        <a:pt x="4801" y="0"/>
                        <a:pt x="20574" y="6858"/>
                        <a:pt x="30861" y="6172"/>
                      </a:cubicBezTo>
                      <a:cubicBezTo>
                        <a:pt x="30861" y="6172"/>
                        <a:pt x="17145" y="15088"/>
                        <a:pt x="12344" y="15088"/>
                      </a:cubicBezTo>
                      <a:cubicBezTo>
                        <a:pt x="7544" y="15088"/>
                        <a:pt x="0" y="0"/>
                        <a:pt x="0" y="0"/>
                      </a:cubicBezTo>
                      <a:lnTo>
                        <a:pt x="4801" y="0"/>
                      </a:ln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21" name="Freeform: Shape 1420">
                  <a:extLst>
                    <a:ext uri="{FF2B5EF4-FFF2-40B4-BE49-F238E27FC236}">
                      <a16:creationId xmlns:a16="http://schemas.microsoft.com/office/drawing/2014/main" id="{5C326327-25A8-4E53-86CA-CD34233B3E58}"/>
                    </a:ext>
                  </a:extLst>
                </p:cNvPr>
                <p:cNvSpPr/>
                <p:nvPr/>
              </p:nvSpPr>
              <p:spPr>
                <a:xfrm>
                  <a:off x="3949226" y="5221681"/>
                  <a:ext cx="20793" cy="17657"/>
                </a:xfrm>
                <a:custGeom>
                  <a:avLst/>
                  <a:gdLst>
                    <a:gd name="connsiteX0" fmla="*/ 219 w 20793"/>
                    <a:gd name="connsiteY0" fmla="*/ 0 h 17657"/>
                    <a:gd name="connsiteX1" fmla="*/ 20793 w 20793"/>
                    <a:gd name="connsiteY1" fmla="*/ 14402 h 17657"/>
                    <a:gd name="connsiteX2" fmla="*/ 2963 w 20793"/>
                    <a:gd name="connsiteY2" fmla="*/ 17145 h 17657"/>
                    <a:gd name="connsiteX3" fmla="*/ 219 w 20793"/>
                    <a:gd name="connsiteY3" fmla="*/ 0 h 17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93" h="17657">
                      <a:moveTo>
                        <a:pt x="219" y="0"/>
                      </a:moveTo>
                      <a:cubicBezTo>
                        <a:pt x="219" y="0"/>
                        <a:pt x="12564" y="14402"/>
                        <a:pt x="20793" y="14402"/>
                      </a:cubicBezTo>
                      <a:cubicBezTo>
                        <a:pt x="20793" y="14402"/>
                        <a:pt x="8449" y="19202"/>
                        <a:pt x="2963" y="17145"/>
                      </a:cubicBezTo>
                      <a:cubicBezTo>
                        <a:pt x="-1152" y="14402"/>
                        <a:pt x="219" y="0"/>
                        <a:pt x="219" y="0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422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107180" y="5686763"/>
                  <a:ext cx="84353" cy="62983"/>
                  <a:chOff x="4107180" y="5686763"/>
                  <a:chExt cx="84353" cy="62983"/>
                </a:xfrm>
              </p:grpSpPr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8BD2451-5E8D-4C88-AC15-D04056C192B8}"/>
                      </a:ext>
                    </a:extLst>
                  </p:cNvPr>
                  <p:cNvSpPr/>
                  <p:nvPr/>
                </p:nvSpPr>
                <p:spPr>
                  <a:xfrm>
                    <a:off x="4107180" y="5686763"/>
                    <a:ext cx="84353" cy="62983"/>
                  </a:xfrm>
                  <a:custGeom>
                    <a:avLst/>
                    <a:gdLst>
                      <a:gd name="connsiteX0" fmla="*/ 84353 w 84353"/>
                      <a:gd name="connsiteY0" fmla="*/ 34866 h 62983"/>
                      <a:gd name="connsiteX1" fmla="*/ 0 w 84353"/>
                      <a:gd name="connsiteY1" fmla="*/ 62984 h 62983"/>
                      <a:gd name="connsiteX2" fmla="*/ 1372 w 84353"/>
                      <a:gd name="connsiteY2" fmla="*/ 59555 h 62983"/>
                      <a:gd name="connsiteX3" fmla="*/ 51435 w 84353"/>
                      <a:gd name="connsiteY3" fmla="*/ 1262 h 62983"/>
                      <a:gd name="connsiteX4" fmla="*/ 82296 w 84353"/>
                      <a:gd name="connsiteY4" fmla="*/ 25265 h 62983"/>
                      <a:gd name="connsiteX5" fmla="*/ 84353 w 84353"/>
                      <a:gd name="connsiteY5" fmla="*/ 34866 h 62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353" h="62983">
                        <a:moveTo>
                          <a:pt x="84353" y="34866"/>
                        </a:moveTo>
                        <a:cubicBezTo>
                          <a:pt x="49378" y="62298"/>
                          <a:pt x="0" y="62984"/>
                          <a:pt x="0" y="62984"/>
                        </a:cubicBezTo>
                        <a:cubicBezTo>
                          <a:pt x="0" y="62984"/>
                          <a:pt x="686" y="61612"/>
                          <a:pt x="1372" y="59555"/>
                        </a:cubicBezTo>
                        <a:cubicBezTo>
                          <a:pt x="6172" y="47210"/>
                          <a:pt x="23317" y="9491"/>
                          <a:pt x="51435" y="1262"/>
                        </a:cubicBezTo>
                        <a:cubicBezTo>
                          <a:pt x="72009" y="-4910"/>
                          <a:pt x="79553" y="12920"/>
                          <a:pt x="82296" y="25265"/>
                        </a:cubicBezTo>
                        <a:cubicBezTo>
                          <a:pt x="84353" y="30065"/>
                          <a:pt x="84353" y="34866"/>
                          <a:pt x="84353" y="34866"/>
                        </a:cubicBezTo>
                        <a:close/>
                      </a:path>
                    </a:pathLst>
                  </a:custGeom>
                  <a:solidFill>
                    <a:srgbClr val="57585A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A2EC5DF7-C543-4755-9AF0-0EB568BF9276}"/>
                      </a:ext>
                    </a:extLst>
                  </p:cNvPr>
                  <p:cNvSpPr/>
                  <p:nvPr/>
                </p:nvSpPr>
                <p:spPr>
                  <a:xfrm>
                    <a:off x="4107180" y="5711342"/>
                    <a:ext cx="84353" cy="38405"/>
                  </a:xfrm>
                  <a:custGeom>
                    <a:avLst/>
                    <a:gdLst>
                      <a:gd name="connsiteX0" fmla="*/ 84353 w 84353"/>
                      <a:gd name="connsiteY0" fmla="*/ 10287 h 38405"/>
                      <a:gd name="connsiteX1" fmla="*/ 0 w 84353"/>
                      <a:gd name="connsiteY1" fmla="*/ 38405 h 38405"/>
                      <a:gd name="connsiteX2" fmla="*/ 1372 w 84353"/>
                      <a:gd name="connsiteY2" fmla="*/ 34976 h 38405"/>
                      <a:gd name="connsiteX3" fmla="*/ 82982 w 84353"/>
                      <a:gd name="connsiteY3" fmla="*/ 0 h 38405"/>
                      <a:gd name="connsiteX4" fmla="*/ 84353 w 84353"/>
                      <a:gd name="connsiteY4" fmla="*/ 10287 h 384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353" h="38405">
                        <a:moveTo>
                          <a:pt x="84353" y="10287"/>
                        </a:moveTo>
                        <a:cubicBezTo>
                          <a:pt x="49378" y="37719"/>
                          <a:pt x="0" y="38405"/>
                          <a:pt x="0" y="38405"/>
                        </a:cubicBezTo>
                        <a:cubicBezTo>
                          <a:pt x="0" y="38405"/>
                          <a:pt x="686" y="37033"/>
                          <a:pt x="1372" y="34976"/>
                        </a:cubicBezTo>
                        <a:cubicBezTo>
                          <a:pt x="25375" y="28804"/>
                          <a:pt x="65837" y="10287"/>
                          <a:pt x="82982" y="0"/>
                        </a:cubicBezTo>
                        <a:cubicBezTo>
                          <a:pt x="84353" y="5486"/>
                          <a:pt x="84353" y="10287"/>
                          <a:pt x="84353" y="10287"/>
                        </a:cubicBezTo>
                        <a:close/>
                      </a:path>
                    </a:pathLst>
                  </a:custGeom>
                  <a:solidFill>
                    <a:srgbClr val="57585A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1425" name="Freeform: Shape 1424">
                  <a:extLst>
                    <a:ext uri="{FF2B5EF4-FFF2-40B4-BE49-F238E27FC236}">
                      <a16:creationId xmlns:a16="http://schemas.microsoft.com/office/drawing/2014/main" id="{542FB614-5265-4B28-8EA8-02D51FA841FB}"/>
                    </a:ext>
                  </a:extLst>
                </p:cNvPr>
                <p:cNvSpPr/>
                <p:nvPr/>
              </p:nvSpPr>
              <p:spPr>
                <a:xfrm>
                  <a:off x="3987850" y="5135270"/>
                  <a:ext cx="110413" cy="104241"/>
                </a:xfrm>
                <a:custGeom>
                  <a:avLst/>
                  <a:gdLst>
                    <a:gd name="connsiteX0" fmla="*/ 110414 w 110413"/>
                    <a:gd name="connsiteY0" fmla="*/ 86411 h 104241"/>
                    <a:gd name="connsiteX1" fmla="*/ 92583 w 110413"/>
                    <a:gd name="connsiteY1" fmla="*/ 104242 h 104241"/>
                    <a:gd name="connsiteX2" fmla="*/ 92583 w 110413"/>
                    <a:gd name="connsiteY2" fmla="*/ 104242 h 104241"/>
                    <a:gd name="connsiteX3" fmla="*/ 84353 w 110413"/>
                    <a:gd name="connsiteY3" fmla="*/ 98069 h 104241"/>
                    <a:gd name="connsiteX4" fmla="*/ 84353 w 110413"/>
                    <a:gd name="connsiteY4" fmla="*/ 98069 h 104241"/>
                    <a:gd name="connsiteX5" fmla="*/ 65837 w 110413"/>
                    <a:gd name="connsiteY5" fmla="*/ 82296 h 104241"/>
                    <a:gd name="connsiteX6" fmla="*/ 0 w 110413"/>
                    <a:gd name="connsiteY6" fmla="*/ 20574 h 104241"/>
                    <a:gd name="connsiteX7" fmla="*/ 15773 w 110413"/>
                    <a:gd name="connsiteY7" fmla="*/ 0 h 104241"/>
                    <a:gd name="connsiteX8" fmla="*/ 110414 w 110413"/>
                    <a:gd name="connsiteY8" fmla="*/ 86411 h 104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0413" h="104241">
                      <a:moveTo>
                        <a:pt x="110414" y="86411"/>
                      </a:moveTo>
                      <a:lnTo>
                        <a:pt x="92583" y="104242"/>
                      </a:lnTo>
                      <a:cubicBezTo>
                        <a:pt x="92583" y="104242"/>
                        <a:pt x="92583" y="104242"/>
                        <a:pt x="92583" y="104242"/>
                      </a:cubicBezTo>
                      <a:cubicBezTo>
                        <a:pt x="91897" y="103556"/>
                        <a:pt x="89154" y="101498"/>
                        <a:pt x="84353" y="98069"/>
                      </a:cubicBezTo>
                      <a:cubicBezTo>
                        <a:pt x="84353" y="98069"/>
                        <a:pt x="84353" y="98069"/>
                        <a:pt x="84353" y="98069"/>
                      </a:cubicBezTo>
                      <a:cubicBezTo>
                        <a:pt x="78867" y="93955"/>
                        <a:pt x="72009" y="88468"/>
                        <a:pt x="65837" y="82296"/>
                      </a:cubicBezTo>
                      <a:cubicBezTo>
                        <a:pt x="35662" y="56236"/>
                        <a:pt x="0" y="20574"/>
                        <a:pt x="0" y="20574"/>
                      </a:cubicBezTo>
                      <a:cubicBezTo>
                        <a:pt x="4801" y="13716"/>
                        <a:pt x="9601" y="6858"/>
                        <a:pt x="15773" y="0"/>
                      </a:cubicBezTo>
                      <a:cubicBezTo>
                        <a:pt x="33604" y="18517"/>
                        <a:pt x="110414" y="86411"/>
                        <a:pt x="110414" y="86411"/>
                      </a:cubicBezTo>
                      <a:close/>
                    </a:path>
                  </a:pathLst>
                </a:custGeom>
                <a:solidFill>
                  <a:srgbClr val="B0001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426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3802684" y="5607730"/>
                  <a:ext cx="102184" cy="48062"/>
                  <a:chOff x="3802684" y="5607730"/>
                  <a:chExt cx="102184" cy="48062"/>
                </a:xfrm>
              </p:grpSpPr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3EFE4492-33BF-4BA9-9F75-833203F22F3E}"/>
                      </a:ext>
                    </a:extLst>
                  </p:cNvPr>
                  <p:cNvSpPr/>
                  <p:nvPr/>
                </p:nvSpPr>
                <p:spPr>
                  <a:xfrm>
                    <a:off x="3802684" y="5607730"/>
                    <a:ext cx="102184" cy="48062"/>
                  </a:xfrm>
                  <a:custGeom>
                    <a:avLst/>
                    <a:gdLst>
                      <a:gd name="connsiteX0" fmla="*/ 102184 w 102184"/>
                      <a:gd name="connsiteY0" fmla="*/ 22688 h 48062"/>
                      <a:gd name="connsiteX1" fmla="*/ 94640 w 102184"/>
                      <a:gd name="connsiteY1" fmla="*/ 39147 h 48062"/>
                      <a:gd name="connsiteX2" fmla="*/ 90526 w 102184"/>
                      <a:gd name="connsiteY2" fmla="*/ 48063 h 48062"/>
                      <a:gd name="connsiteX3" fmla="*/ 0 w 102184"/>
                      <a:gd name="connsiteY3" fmla="*/ 41205 h 48062"/>
                      <a:gd name="connsiteX4" fmla="*/ 8230 w 102184"/>
                      <a:gd name="connsiteY4" fmla="*/ 33661 h 48062"/>
                      <a:gd name="connsiteX5" fmla="*/ 67208 w 102184"/>
                      <a:gd name="connsiteY5" fmla="*/ 57 h 48062"/>
                      <a:gd name="connsiteX6" fmla="*/ 102184 w 102184"/>
                      <a:gd name="connsiteY6" fmla="*/ 22688 h 48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2184" h="48062">
                        <a:moveTo>
                          <a:pt x="102184" y="22688"/>
                        </a:moveTo>
                        <a:lnTo>
                          <a:pt x="94640" y="39147"/>
                        </a:lnTo>
                        <a:lnTo>
                          <a:pt x="90526" y="48063"/>
                        </a:lnTo>
                        <a:lnTo>
                          <a:pt x="0" y="41205"/>
                        </a:lnTo>
                        <a:cubicBezTo>
                          <a:pt x="0" y="41205"/>
                          <a:pt x="3429" y="37776"/>
                          <a:pt x="8230" y="33661"/>
                        </a:cubicBezTo>
                        <a:cubicBezTo>
                          <a:pt x="21260" y="22002"/>
                          <a:pt x="47320" y="1428"/>
                          <a:pt x="67208" y="57"/>
                        </a:cubicBezTo>
                        <a:cubicBezTo>
                          <a:pt x="94640" y="-1315"/>
                          <a:pt x="102184" y="22688"/>
                          <a:pt x="102184" y="22688"/>
                        </a:cubicBezTo>
                        <a:close/>
                      </a:path>
                    </a:pathLst>
                  </a:custGeom>
                  <a:solidFill>
                    <a:srgbClr val="57585A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DEC8105-C554-499F-B27E-35F932E772F7}"/>
                      </a:ext>
                    </a:extLst>
                  </p:cNvPr>
                  <p:cNvSpPr/>
                  <p:nvPr/>
                </p:nvSpPr>
                <p:spPr>
                  <a:xfrm>
                    <a:off x="3802684" y="5640379"/>
                    <a:ext cx="94640" cy="15412"/>
                  </a:xfrm>
                  <a:custGeom>
                    <a:avLst/>
                    <a:gdLst>
                      <a:gd name="connsiteX0" fmla="*/ 94640 w 94640"/>
                      <a:gd name="connsiteY0" fmla="*/ 6498 h 15412"/>
                      <a:gd name="connsiteX1" fmla="*/ 90526 w 94640"/>
                      <a:gd name="connsiteY1" fmla="*/ 15413 h 15412"/>
                      <a:gd name="connsiteX2" fmla="*/ 0 w 94640"/>
                      <a:gd name="connsiteY2" fmla="*/ 8555 h 15412"/>
                      <a:gd name="connsiteX3" fmla="*/ 8230 w 94640"/>
                      <a:gd name="connsiteY3" fmla="*/ 1011 h 15412"/>
                      <a:gd name="connsiteX4" fmla="*/ 94640 w 94640"/>
                      <a:gd name="connsiteY4" fmla="*/ 6498 h 15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640" h="15412">
                        <a:moveTo>
                          <a:pt x="94640" y="6498"/>
                        </a:moveTo>
                        <a:lnTo>
                          <a:pt x="90526" y="15413"/>
                        </a:lnTo>
                        <a:lnTo>
                          <a:pt x="0" y="8555"/>
                        </a:lnTo>
                        <a:cubicBezTo>
                          <a:pt x="0" y="8555"/>
                          <a:pt x="3429" y="5126"/>
                          <a:pt x="8230" y="1011"/>
                        </a:cubicBezTo>
                        <a:cubicBezTo>
                          <a:pt x="34976" y="-2418"/>
                          <a:pt x="78867" y="3754"/>
                          <a:pt x="94640" y="6498"/>
                        </a:cubicBezTo>
                        <a:close/>
                      </a:path>
                    </a:pathLst>
                  </a:custGeom>
                  <a:solidFill>
                    <a:srgbClr val="57585A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1429" name="Freeform: Shape 1428">
                  <a:extLst>
                    <a:ext uri="{FF2B5EF4-FFF2-40B4-BE49-F238E27FC236}">
                      <a16:creationId xmlns:a16="http://schemas.microsoft.com/office/drawing/2014/main" id="{24FFFB19-B699-4F55-AC9C-D85B6AB8D846}"/>
                    </a:ext>
                  </a:extLst>
                </p:cNvPr>
                <p:cNvSpPr/>
                <p:nvPr/>
              </p:nvSpPr>
              <p:spPr>
                <a:xfrm>
                  <a:off x="4053001" y="5132527"/>
                  <a:ext cx="144018" cy="106984"/>
                </a:xfrm>
                <a:custGeom>
                  <a:avLst/>
                  <a:gdLst>
                    <a:gd name="connsiteX0" fmla="*/ 144018 w 144018"/>
                    <a:gd name="connsiteY0" fmla="*/ 0 h 106984"/>
                    <a:gd name="connsiteX1" fmla="*/ 27432 w 144018"/>
                    <a:gd name="connsiteY1" fmla="*/ 106985 h 106984"/>
                    <a:gd name="connsiteX2" fmla="*/ 0 w 144018"/>
                    <a:gd name="connsiteY2" fmla="*/ 85039 h 106984"/>
                    <a:gd name="connsiteX3" fmla="*/ 144018 w 144018"/>
                    <a:gd name="connsiteY3" fmla="*/ 0 h 106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018" h="106984">
                      <a:moveTo>
                        <a:pt x="144018" y="0"/>
                      </a:moveTo>
                      <a:cubicBezTo>
                        <a:pt x="122072" y="12344"/>
                        <a:pt x="63094" y="71323"/>
                        <a:pt x="27432" y="106985"/>
                      </a:cubicBezTo>
                      <a:cubicBezTo>
                        <a:pt x="19888" y="102184"/>
                        <a:pt x="10287" y="93954"/>
                        <a:pt x="0" y="85039"/>
                      </a:cubicBezTo>
                      <a:cubicBezTo>
                        <a:pt x="61722" y="25374"/>
                        <a:pt x="124130" y="0"/>
                        <a:pt x="144018" y="0"/>
                      </a:cubicBezTo>
                      <a:close/>
                    </a:path>
                  </a:pathLst>
                </a:custGeom>
                <a:solidFill>
                  <a:srgbClr val="C80103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430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015264" y="4234211"/>
                <a:ext cx="416489" cy="418509"/>
                <a:chOff x="4015264" y="4234211"/>
                <a:chExt cx="416489" cy="418509"/>
              </a:xfrm>
            </p:grpSpPr>
            <p:sp>
              <p:nvSpPr>
                <p:cNvPr id="1431" name="Freeform: Shape 1430">
                  <a:extLst>
                    <a:ext uri="{FF2B5EF4-FFF2-40B4-BE49-F238E27FC236}">
                      <a16:creationId xmlns:a16="http://schemas.microsoft.com/office/drawing/2014/main" id="{E45D5EA5-398F-4690-9DEC-938FB0EB35F6}"/>
                    </a:ext>
                  </a:extLst>
                </p:cNvPr>
                <p:cNvSpPr/>
                <p:nvPr/>
              </p:nvSpPr>
              <p:spPr>
                <a:xfrm>
                  <a:off x="4015264" y="4319195"/>
                  <a:ext cx="324423" cy="333524"/>
                </a:xfrm>
                <a:custGeom>
                  <a:avLst/>
                  <a:gdLst>
                    <a:gd name="connsiteX0" fmla="*/ 321659 w 324423"/>
                    <a:gd name="connsiteY0" fmla="*/ 253033 h 333524"/>
                    <a:gd name="connsiteX1" fmla="*/ 314801 w 324423"/>
                    <a:gd name="connsiteY1" fmla="*/ 261263 h 333524"/>
                    <a:gd name="connsiteX2" fmla="*/ 261994 w 324423"/>
                    <a:gd name="connsiteY2" fmla="*/ 272921 h 333524"/>
                    <a:gd name="connsiteX3" fmla="*/ 243478 w 324423"/>
                    <a:gd name="connsiteY3" fmla="*/ 292809 h 333524"/>
                    <a:gd name="connsiteX4" fmla="*/ 159810 w 324423"/>
                    <a:gd name="connsiteY4" fmla="*/ 330528 h 333524"/>
                    <a:gd name="connsiteX5" fmla="*/ 83000 w 324423"/>
                    <a:gd name="connsiteY5" fmla="*/ 326414 h 333524"/>
                    <a:gd name="connsiteX6" fmla="*/ 2076 w 324423"/>
                    <a:gd name="connsiteY6" fmla="*/ 215314 h 333524"/>
                    <a:gd name="connsiteX7" fmla="*/ 19 w 324423"/>
                    <a:gd name="connsiteY7" fmla="*/ 194054 h 333524"/>
                    <a:gd name="connsiteX8" fmla="*/ 17849 w 324423"/>
                    <a:gd name="connsiteY8" fmla="*/ 149477 h 333524"/>
                    <a:gd name="connsiteX9" fmla="*/ 17164 w 324423"/>
                    <a:gd name="connsiteY9" fmla="*/ 115187 h 333524"/>
                    <a:gd name="connsiteX10" fmla="*/ 85744 w 324423"/>
                    <a:gd name="connsiteY10" fmla="*/ 1344 h 333524"/>
                    <a:gd name="connsiteX11" fmla="*/ 108375 w 324423"/>
                    <a:gd name="connsiteY11" fmla="*/ 43178 h 333524"/>
                    <a:gd name="connsiteX12" fmla="*/ 127577 w 324423"/>
                    <a:gd name="connsiteY12" fmla="*/ 1344 h 333524"/>
                    <a:gd name="connsiteX13" fmla="*/ 141979 w 324423"/>
                    <a:gd name="connsiteY13" fmla="*/ 65124 h 333524"/>
                    <a:gd name="connsiteX14" fmla="*/ 146780 w 324423"/>
                    <a:gd name="connsiteY14" fmla="*/ 18489 h 333524"/>
                    <a:gd name="connsiteX15" fmla="*/ 200272 w 324423"/>
                    <a:gd name="connsiteY15" fmla="*/ 99414 h 333524"/>
                    <a:gd name="connsiteX16" fmla="*/ 248278 w 324423"/>
                    <a:gd name="connsiteY16" fmla="*/ 230402 h 333524"/>
                    <a:gd name="connsiteX17" fmla="*/ 257879 w 324423"/>
                    <a:gd name="connsiteY17" fmla="*/ 222858 h 333524"/>
                    <a:gd name="connsiteX18" fmla="*/ 306571 w 324423"/>
                    <a:gd name="connsiteY18" fmla="*/ 200912 h 333524"/>
                    <a:gd name="connsiteX19" fmla="*/ 320973 w 324423"/>
                    <a:gd name="connsiteY19" fmla="*/ 221486 h 333524"/>
                    <a:gd name="connsiteX20" fmla="*/ 321659 w 324423"/>
                    <a:gd name="connsiteY20" fmla="*/ 253033 h 333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24423" h="333524">
                      <a:moveTo>
                        <a:pt x="321659" y="253033"/>
                      </a:moveTo>
                      <a:cubicBezTo>
                        <a:pt x="319601" y="255776"/>
                        <a:pt x="317544" y="259205"/>
                        <a:pt x="314801" y="261263"/>
                      </a:cubicBezTo>
                      <a:cubicBezTo>
                        <a:pt x="290798" y="283894"/>
                        <a:pt x="261994" y="272921"/>
                        <a:pt x="261994" y="272921"/>
                      </a:cubicBezTo>
                      <a:cubicBezTo>
                        <a:pt x="257194" y="279779"/>
                        <a:pt x="251021" y="286637"/>
                        <a:pt x="243478" y="292809"/>
                      </a:cubicBezTo>
                      <a:cubicBezTo>
                        <a:pt x="222218" y="309954"/>
                        <a:pt x="192043" y="324356"/>
                        <a:pt x="159810" y="330528"/>
                      </a:cubicBezTo>
                      <a:cubicBezTo>
                        <a:pt x="133750" y="335329"/>
                        <a:pt x="107003" y="334643"/>
                        <a:pt x="83000" y="326414"/>
                      </a:cubicBezTo>
                      <a:cubicBezTo>
                        <a:pt x="35680" y="309269"/>
                        <a:pt x="9620" y="256462"/>
                        <a:pt x="2076" y="215314"/>
                      </a:cubicBezTo>
                      <a:cubicBezTo>
                        <a:pt x="704" y="207770"/>
                        <a:pt x="19" y="200226"/>
                        <a:pt x="19" y="194054"/>
                      </a:cubicBezTo>
                      <a:cubicBezTo>
                        <a:pt x="-667" y="152906"/>
                        <a:pt x="17849" y="149477"/>
                        <a:pt x="17849" y="149477"/>
                      </a:cubicBezTo>
                      <a:cubicBezTo>
                        <a:pt x="17849" y="149477"/>
                        <a:pt x="17164" y="135761"/>
                        <a:pt x="17164" y="115187"/>
                      </a:cubicBezTo>
                      <a:cubicBezTo>
                        <a:pt x="17164" y="115187"/>
                        <a:pt x="37738" y="17804"/>
                        <a:pt x="85744" y="1344"/>
                      </a:cubicBezTo>
                      <a:cubicBezTo>
                        <a:pt x="85744" y="1344"/>
                        <a:pt x="93287" y="44550"/>
                        <a:pt x="108375" y="43178"/>
                      </a:cubicBezTo>
                      <a:cubicBezTo>
                        <a:pt x="108375" y="43178"/>
                        <a:pt x="120034" y="-8943"/>
                        <a:pt x="127577" y="1344"/>
                      </a:cubicBezTo>
                      <a:cubicBezTo>
                        <a:pt x="135121" y="11631"/>
                        <a:pt x="129635" y="71296"/>
                        <a:pt x="141979" y="65124"/>
                      </a:cubicBezTo>
                      <a:cubicBezTo>
                        <a:pt x="154324" y="58952"/>
                        <a:pt x="139236" y="13689"/>
                        <a:pt x="146780" y="18489"/>
                      </a:cubicBezTo>
                      <a:cubicBezTo>
                        <a:pt x="154324" y="23290"/>
                        <a:pt x="162553" y="85012"/>
                        <a:pt x="200272" y="99414"/>
                      </a:cubicBezTo>
                      <a:cubicBezTo>
                        <a:pt x="237991" y="113816"/>
                        <a:pt x="280511" y="139190"/>
                        <a:pt x="248278" y="230402"/>
                      </a:cubicBezTo>
                      <a:cubicBezTo>
                        <a:pt x="248278" y="230402"/>
                        <a:pt x="252393" y="226973"/>
                        <a:pt x="257879" y="222858"/>
                      </a:cubicBezTo>
                      <a:cubicBezTo>
                        <a:pt x="271595" y="213257"/>
                        <a:pt x="294913" y="197483"/>
                        <a:pt x="306571" y="200912"/>
                      </a:cubicBezTo>
                      <a:cubicBezTo>
                        <a:pt x="313429" y="202970"/>
                        <a:pt x="318230" y="211199"/>
                        <a:pt x="320973" y="221486"/>
                      </a:cubicBezTo>
                      <a:cubicBezTo>
                        <a:pt x="325088" y="231087"/>
                        <a:pt x="325774" y="244118"/>
                        <a:pt x="321659" y="253033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2" name="Freeform: Shape 1431">
                  <a:extLst>
                    <a:ext uri="{FF2B5EF4-FFF2-40B4-BE49-F238E27FC236}">
                      <a16:creationId xmlns:a16="http://schemas.microsoft.com/office/drawing/2014/main" id="{12C28C13-A2B5-40A7-AED4-525AD3EE3001}"/>
                    </a:ext>
                  </a:extLst>
                </p:cNvPr>
                <p:cNvSpPr/>
                <p:nvPr/>
              </p:nvSpPr>
              <p:spPr>
                <a:xfrm>
                  <a:off x="4386300" y="4377461"/>
                  <a:ext cx="17830" cy="12344"/>
                </a:xfrm>
                <a:custGeom>
                  <a:avLst/>
                  <a:gdLst>
                    <a:gd name="connsiteX0" fmla="*/ 17831 w 17830"/>
                    <a:gd name="connsiteY0" fmla="*/ 0 h 12344"/>
                    <a:gd name="connsiteX1" fmla="*/ 0 w 17830"/>
                    <a:gd name="connsiteY1" fmla="*/ 12344 h 12344"/>
                    <a:gd name="connsiteX2" fmla="*/ 17831 w 17830"/>
                    <a:gd name="connsiteY2" fmla="*/ 0 h 12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830" h="12344">
                      <a:moveTo>
                        <a:pt x="17831" y="0"/>
                      </a:moveTo>
                      <a:cubicBezTo>
                        <a:pt x="9601" y="4801"/>
                        <a:pt x="0" y="12344"/>
                        <a:pt x="0" y="12344"/>
                      </a:cubicBezTo>
                      <a:cubicBezTo>
                        <a:pt x="0" y="12344"/>
                        <a:pt x="8915" y="6858"/>
                        <a:pt x="17831" y="0"/>
                      </a:cubicBezTo>
                      <a:close/>
                    </a:path>
                  </a:pathLst>
                </a:custGeom>
                <a:solidFill>
                  <a:srgbClr val="D6380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3" name="Freeform: Shape 1432">
                  <a:extLst>
                    <a:ext uri="{FF2B5EF4-FFF2-40B4-BE49-F238E27FC236}">
                      <a16:creationId xmlns:a16="http://schemas.microsoft.com/office/drawing/2014/main" id="{18F4A355-7C04-45E1-A9CB-660243FF8F37}"/>
                    </a:ext>
                  </a:extLst>
                </p:cNvPr>
                <p:cNvSpPr/>
                <p:nvPr/>
              </p:nvSpPr>
              <p:spPr>
                <a:xfrm>
                  <a:off x="4017340" y="4318509"/>
                  <a:ext cx="322284" cy="334210"/>
                </a:xfrm>
                <a:custGeom>
                  <a:avLst/>
                  <a:gdLst>
                    <a:gd name="connsiteX0" fmla="*/ 319583 w 322284"/>
                    <a:gd name="connsiteY0" fmla="*/ 253719 h 334210"/>
                    <a:gd name="connsiteX1" fmla="*/ 312725 w 322284"/>
                    <a:gd name="connsiteY1" fmla="*/ 261948 h 334210"/>
                    <a:gd name="connsiteX2" fmla="*/ 259918 w 322284"/>
                    <a:gd name="connsiteY2" fmla="*/ 273607 h 334210"/>
                    <a:gd name="connsiteX3" fmla="*/ 241402 w 322284"/>
                    <a:gd name="connsiteY3" fmla="*/ 293495 h 334210"/>
                    <a:gd name="connsiteX4" fmla="*/ 157734 w 322284"/>
                    <a:gd name="connsiteY4" fmla="*/ 331214 h 334210"/>
                    <a:gd name="connsiteX5" fmla="*/ 80924 w 322284"/>
                    <a:gd name="connsiteY5" fmla="*/ 327099 h 334210"/>
                    <a:gd name="connsiteX6" fmla="*/ 0 w 322284"/>
                    <a:gd name="connsiteY6" fmla="*/ 216000 h 334210"/>
                    <a:gd name="connsiteX7" fmla="*/ 145390 w 322284"/>
                    <a:gd name="connsiteY7" fmla="*/ 312012 h 334210"/>
                    <a:gd name="connsiteX8" fmla="*/ 240030 w 322284"/>
                    <a:gd name="connsiteY8" fmla="*/ 203655 h 334210"/>
                    <a:gd name="connsiteX9" fmla="*/ 183794 w 322284"/>
                    <a:gd name="connsiteY9" fmla="*/ 115187 h 334210"/>
                    <a:gd name="connsiteX10" fmla="*/ 149504 w 322284"/>
                    <a:gd name="connsiteY10" fmla="*/ 63066 h 334210"/>
                    <a:gd name="connsiteX11" fmla="*/ 140589 w 322284"/>
                    <a:gd name="connsiteY11" fmla="*/ 71296 h 334210"/>
                    <a:gd name="connsiteX12" fmla="*/ 121387 w 322284"/>
                    <a:gd name="connsiteY12" fmla="*/ 17803 h 334210"/>
                    <a:gd name="connsiteX13" fmla="*/ 112471 w 322284"/>
                    <a:gd name="connsiteY13" fmla="*/ 47979 h 334210"/>
                    <a:gd name="connsiteX14" fmla="*/ 80239 w 322284"/>
                    <a:gd name="connsiteY14" fmla="*/ 17803 h 334210"/>
                    <a:gd name="connsiteX15" fmla="*/ 31547 w 322284"/>
                    <a:gd name="connsiteY15" fmla="*/ 88441 h 334210"/>
                    <a:gd name="connsiteX16" fmla="*/ 15088 w 322284"/>
                    <a:gd name="connsiteY16" fmla="*/ 149477 h 334210"/>
                    <a:gd name="connsiteX17" fmla="*/ 14402 w 322284"/>
                    <a:gd name="connsiteY17" fmla="*/ 115187 h 334210"/>
                    <a:gd name="connsiteX18" fmla="*/ 82982 w 322284"/>
                    <a:gd name="connsiteY18" fmla="*/ 1344 h 334210"/>
                    <a:gd name="connsiteX19" fmla="*/ 105613 w 322284"/>
                    <a:gd name="connsiteY19" fmla="*/ 43178 h 334210"/>
                    <a:gd name="connsiteX20" fmla="*/ 124816 w 322284"/>
                    <a:gd name="connsiteY20" fmla="*/ 1344 h 334210"/>
                    <a:gd name="connsiteX21" fmla="*/ 139217 w 322284"/>
                    <a:gd name="connsiteY21" fmla="*/ 65124 h 334210"/>
                    <a:gd name="connsiteX22" fmla="*/ 144018 w 322284"/>
                    <a:gd name="connsiteY22" fmla="*/ 18489 h 334210"/>
                    <a:gd name="connsiteX23" fmla="*/ 197510 w 322284"/>
                    <a:gd name="connsiteY23" fmla="*/ 99414 h 334210"/>
                    <a:gd name="connsiteX24" fmla="*/ 245516 w 322284"/>
                    <a:gd name="connsiteY24" fmla="*/ 230401 h 334210"/>
                    <a:gd name="connsiteX25" fmla="*/ 255118 w 322284"/>
                    <a:gd name="connsiteY25" fmla="*/ 222858 h 334210"/>
                    <a:gd name="connsiteX26" fmla="*/ 247574 w 322284"/>
                    <a:gd name="connsiteY26" fmla="*/ 228344 h 334210"/>
                    <a:gd name="connsiteX27" fmla="*/ 318211 w 322284"/>
                    <a:gd name="connsiteY27" fmla="*/ 221486 h 334210"/>
                    <a:gd name="connsiteX28" fmla="*/ 319583 w 322284"/>
                    <a:gd name="connsiteY28" fmla="*/ 253719 h 334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322284" h="334210">
                      <a:moveTo>
                        <a:pt x="319583" y="253719"/>
                      </a:moveTo>
                      <a:cubicBezTo>
                        <a:pt x="317525" y="256462"/>
                        <a:pt x="315468" y="259891"/>
                        <a:pt x="312725" y="261948"/>
                      </a:cubicBezTo>
                      <a:cubicBezTo>
                        <a:pt x="288722" y="284580"/>
                        <a:pt x="259918" y="273607"/>
                        <a:pt x="259918" y="273607"/>
                      </a:cubicBezTo>
                      <a:cubicBezTo>
                        <a:pt x="255118" y="280465"/>
                        <a:pt x="248945" y="287323"/>
                        <a:pt x="241402" y="293495"/>
                      </a:cubicBezTo>
                      <a:cubicBezTo>
                        <a:pt x="220142" y="310640"/>
                        <a:pt x="189967" y="325042"/>
                        <a:pt x="157734" y="331214"/>
                      </a:cubicBezTo>
                      <a:cubicBezTo>
                        <a:pt x="131674" y="336015"/>
                        <a:pt x="104927" y="335329"/>
                        <a:pt x="80924" y="327099"/>
                      </a:cubicBezTo>
                      <a:cubicBezTo>
                        <a:pt x="33604" y="309954"/>
                        <a:pt x="7544" y="257148"/>
                        <a:pt x="0" y="216000"/>
                      </a:cubicBezTo>
                      <a:cubicBezTo>
                        <a:pt x="22631" y="287323"/>
                        <a:pt x="65151" y="318184"/>
                        <a:pt x="145390" y="312012"/>
                      </a:cubicBezTo>
                      <a:cubicBezTo>
                        <a:pt x="228371" y="305839"/>
                        <a:pt x="237287" y="239317"/>
                        <a:pt x="240030" y="203655"/>
                      </a:cubicBezTo>
                      <a:cubicBezTo>
                        <a:pt x="242773" y="167994"/>
                        <a:pt x="224942" y="128217"/>
                        <a:pt x="183794" y="115187"/>
                      </a:cubicBezTo>
                      <a:cubicBezTo>
                        <a:pt x="158420" y="106957"/>
                        <a:pt x="150876" y="81583"/>
                        <a:pt x="149504" y="63066"/>
                      </a:cubicBezTo>
                      <a:cubicBezTo>
                        <a:pt x="148133" y="67181"/>
                        <a:pt x="145390" y="70610"/>
                        <a:pt x="140589" y="71296"/>
                      </a:cubicBezTo>
                      <a:cubicBezTo>
                        <a:pt x="126187" y="72667"/>
                        <a:pt x="122072" y="22604"/>
                        <a:pt x="121387" y="17803"/>
                      </a:cubicBezTo>
                      <a:cubicBezTo>
                        <a:pt x="120701" y="13689"/>
                        <a:pt x="120701" y="36320"/>
                        <a:pt x="112471" y="47979"/>
                      </a:cubicBezTo>
                      <a:cubicBezTo>
                        <a:pt x="104242" y="59637"/>
                        <a:pt x="80239" y="17803"/>
                        <a:pt x="80239" y="17803"/>
                      </a:cubicBezTo>
                      <a:cubicBezTo>
                        <a:pt x="50749" y="36320"/>
                        <a:pt x="43891" y="61009"/>
                        <a:pt x="31547" y="88441"/>
                      </a:cubicBezTo>
                      <a:cubicBezTo>
                        <a:pt x="19202" y="115873"/>
                        <a:pt x="19888" y="146048"/>
                        <a:pt x="15088" y="149477"/>
                      </a:cubicBezTo>
                      <a:cubicBezTo>
                        <a:pt x="15088" y="149477"/>
                        <a:pt x="14402" y="135761"/>
                        <a:pt x="14402" y="115187"/>
                      </a:cubicBezTo>
                      <a:cubicBezTo>
                        <a:pt x="14402" y="115187"/>
                        <a:pt x="34976" y="17803"/>
                        <a:pt x="82982" y="1344"/>
                      </a:cubicBezTo>
                      <a:cubicBezTo>
                        <a:pt x="82982" y="1344"/>
                        <a:pt x="90526" y="44550"/>
                        <a:pt x="105613" y="43178"/>
                      </a:cubicBezTo>
                      <a:cubicBezTo>
                        <a:pt x="105613" y="43178"/>
                        <a:pt x="117272" y="-8943"/>
                        <a:pt x="124816" y="1344"/>
                      </a:cubicBezTo>
                      <a:cubicBezTo>
                        <a:pt x="132359" y="11631"/>
                        <a:pt x="126873" y="71296"/>
                        <a:pt x="139217" y="65124"/>
                      </a:cubicBezTo>
                      <a:cubicBezTo>
                        <a:pt x="151562" y="58951"/>
                        <a:pt x="136474" y="13689"/>
                        <a:pt x="144018" y="18489"/>
                      </a:cubicBezTo>
                      <a:cubicBezTo>
                        <a:pt x="151562" y="23290"/>
                        <a:pt x="159791" y="85012"/>
                        <a:pt x="197510" y="99414"/>
                      </a:cubicBezTo>
                      <a:cubicBezTo>
                        <a:pt x="235229" y="113815"/>
                        <a:pt x="277749" y="139190"/>
                        <a:pt x="245516" y="230401"/>
                      </a:cubicBezTo>
                      <a:cubicBezTo>
                        <a:pt x="245516" y="230401"/>
                        <a:pt x="249631" y="226972"/>
                        <a:pt x="255118" y="222858"/>
                      </a:cubicBezTo>
                      <a:cubicBezTo>
                        <a:pt x="251689" y="226287"/>
                        <a:pt x="248945" y="227658"/>
                        <a:pt x="247574" y="228344"/>
                      </a:cubicBezTo>
                      <a:cubicBezTo>
                        <a:pt x="272948" y="215314"/>
                        <a:pt x="296951" y="213256"/>
                        <a:pt x="318211" y="221486"/>
                      </a:cubicBezTo>
                      <a:cubicBezTo>
                        <a:pt x="323012" y="231773"/>
                        <a:pt x="323698" y="244803"/>
                        <a:pt x="319583" y="253719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4" name="Freeform: Shape 1433">
                  <a:extLst>
                    <a:ext uri="{FF2B5EF4-FFF2-40B4-BE49-F238E27FC236}">
                      <a16:creationId xmlns:a16="http://schemas.microsoft.com/office/drawing/2014/main" id="{98AB42EF-14AA-4E46-A4C2-3D3461406CD0}"/>
                    </a:ext>
                  </a:extLst>
                </p:cNvPr>
                <p:cNvSpPr/>
                <p:nvPr/>
              </p:nvSpPr>
              <p:spPr>
                <a:xfrm>
                  <a:off x="4201594" y="4503758"/>
                  <a:ext cx="44931" cy="39006"/>
                </a:xfrm>
                <a:custGeom>
                  <a:avLst/>
                  <a:gdLst>
                    <a:gd name="connsiteX0" fmla="*/ 2283 w 44931"/>
                    <a:gd name="connsiteY0" fmla="*/ 32809 h 39006"/>
                    <a:gd name="connsiteX1" fmla="*/ 44117 w 44931"/>
                    <a:gd name="connsiteY1" fmla="*/ 6748 h 39006"/>
                    <a:gd name="connsiteX2" fmla="*/ 2283 w 44931"/>
                    <a:gd name="connsiteY2" fmla="*/ 32809 h 39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31" h="39006">
                      <a:moveTo>
                        <a:pt x="2283" y="32809"/>
                      </a:moveTo>
                      <a:cubicBezTo>
                        <a:pt x="12570" y="52011"/>
                        <a:pt x="50975" y="21836"/>
                        <a:pt x="44117" y="6748"/>
                      </a:cubicBezTo>
                      <a:cubicBezTo>
                        <a:pt x="35887" y="-11083"/>
                        <a:pt x="-10747" y="9491"/>
                        <a:pt x="2283" y="32809"/>
                      </a:cubicBezTo>
                      <a:close/>
                    </a:path>
                  </a:pathLst>
                </a:custGeom>
                <a:solidFill>
                  <a:srgbClr val="FF4949">
                    <a:alpha val="5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5" name="Freeform: Shape 1434">
                  <a:extLst>
                    <a:ext uri="{FF2B5EF4-FFF2-40B4-BE49-F238E27FC236}">
                      <a16:creationId xmlns:a16="http://schemas.microsoft.com/office/drawing/2014/main" id="{F1EEBC47-FD65-4A15-A480-055FCA0E3AF1}"/>
                    </a:ext>
                  </a:extLst>
                </p:cNvPr>
                <p:cNvSpPr/>
                <p:nvPr/>
              </p:nvSpPr>
              <p:spPr>
                <a:xfrm>
                  <a:off x="4022124" y="4479303"/>
                  <a:ext cx="24966" cy="33928"/>
                </a:xfrm>
                <a:custGeom>
                  <a:avLst/>
                  <a:gdLst>
                    <a:gd name="connsiteX0" fmla="*/ 23334 w 24966"/>
                    <a:gd name="connsiteY0" fmla="*/ 31203 h 33928"/>
                    <a:gd name="connsiteX1" fmla="*/ 2074 w 24966"/>
                    <a:gd name="connsiteY1" fmla="*/ 2399 h 33928"/>
                    <a:gd name="connsiteX2" fmla="*/ 23334 w 24966"/>
                    <a:gd name="connsiteY2" fmla="*/ 31203 h 33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966" h="33928">
                      <a:moveTo>
                        <a:pt x="23334" y="31203"/>
                      </a:moveTo>
                      <a:cubicBezTo>
                        <a:pt x="30877" y="25031"/>
                        <a:pt x="10303" y="-9259"/>
                        <a:pt x="2074" y="2399"/>
                      </a:cubicBezTo>
                      <a:cubicBezTo>
                        <a:pt x="-5470" y="14058"/>
                        <a:pt x="8932" y="42862"/>
                        <a:pt x="23334" y="31203"/>
                      </a:cubicBezTo>
                      <a:close/>
                    </a:path>
                  </a:pathLst>
                </a:custGeom>
                <a:solidFill>
                  <a:srgbClr val="FF4949">
                    <a:alpha val="5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6" name="Freeform: Shape 1435">
                  <a:extLst>
                    <a:ext uri="{FF2B5EF4-FFF2-40B4-BE49-F238E27FC236}">
                      <a16:creationId xmlns:a16="http://schemas.microsoft.com/office/drawing/2014/main" id="{DF6BFB31-CC09-4B5F-86AD-7107E6A0565B}"/>
                    </a:ext>
                  </a:extLst>
                </p:cNvPr>
                <p:cNvSpPr/>
                <p:nvPr/>
              </p:nvSpPr>
              <p:spPr>
                <a:xfrm>
                  <a:off x="4050320" y="4451209"/>
                  <a:ext cx="39705" cy="35346"/>
                </a:xfrm>
                <a:custGeom>
                  <a:avLst/>
                  <a:gdLst>
                    <a:gd name="connsiteX0" fmla="*/ 1309 w 39705"/>
                    <a:gd name="connsiteY0" fmla="*/ 25007 h 35346"/>
                    <a:gd name="connsiteX1" fmla="*/ 19140 w 39705"/>
                    <a:gd name="connsiteY1" fmla="*/ 318 h 35346"/>
                    <a:gd name="connsiteX2" fmla="*/ 38343 w 39705"/>
                    <a:gd name="connsiteY2" fmla="*/ 35294 h 35346"/>
                    <a:gd name="connsiteX3" fmla="*/ 17083 w 39705"/>
                    <a:gd name="connsiteY3" fmla="*/ 11291 h 35346"/>
                    <a:gd name="connsiteX4" fmla="*/ 1309 w 39705"/>
                    <a:gd name="connsiteY4" fmla="*/ 25007 h 35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705" h="35346">
                      <a:moveTo>
                        <a:pt x="1309" y="25007"/>
                      </a:moveTo>
                      <a:cubicBezTo>
                        <a:pt x="-2805" y="22264"/>
                        <a:pt x="2681" y="-3111"/>
                        <a:pt x="19140" y="318"/>
                      </a:cubicBezTo>
                      <a:cubicBezTo>
                        <a:pt x="34914" y="3061"/>
                        <a:pt x="43143" y="33237"/>
                        <a:pt x="38343" y="35294"/>
                      </a:cubicBezTo>
                      <a:cubicBezTo>
                        <a:pt x="34914" y="36666"/>
                        <a:pt x="30113" y="10605"/>
                        <a:pt x="17083" y="11291"/>
                      </a:cubicBezTo>
                      <a:cubicBezTo>
                        <a:pt x="2681" y="11977"/>
                        <a:pt x="1309" y="25007"/>
                        <a:pt x="1309" y="25007"/>
                      </a:cubicBezTo>
                      <a:close/>
                    </a:path>
                  </a:pathLst>
                </a:custGeom>
                <a:solidFill>
                  <a:srgbClr val="4F3A3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7" name="Freeform: Shape 1436">
                  <a:extLst>
                    <a:ext uri="{FF2B5EF4-FFF2-40B4-BE49-F238E27FC236}">
                      <a16:creationId xmlns:a16="http://schemas.microsoft.com/office/drawing/2014/main" id="{7D1B8075-F35E-45BE-965E-857B26731268}"/>
                    </a:ext>
                  </a:extLst>
                </p:cNvPr>
                <p:cNvSpPr/>
                <p:nvPr/>
              </p:nvSpPr>
              <p:spPr>
                <a:xfrm>
                  <a:off x="4167250" y="4463860"/>
                  <a:ext cx="45116" cy="36374"/>
                </a:xfrm>
                <a:custGeom>
                  <a:avLst/>
                  <a:gdLst>
                    <a:gd name="connsiteX0" fmla="*/ 966 w 45116"/>
                    <a:gd name="connsiteY0" fmla="*/ 30187 h 36374"/>
                    <a:gd name="connsiteX1" fmla="*/ 20854 w 45116"/>
                    <a:gd name="connsiteY1" fmla="*/ 12 h 36374"/>
                    <a:gd name="connsiteX2" fmla="*/ 44171 w 45116"/>
                    <a:gd name="connsiteY2" fmla="*/ 36360 h 36374"/>
                    <a:gd name="connsiteX3" fmla="*/ 19483 w 45116"/>
                    <a:gd name="connsiteY3" fmla="*/ 13728 h 36374"/>
                    <a:gd name="connsiteX4" fmla="*/ 966 w 45116"/>
                    <a:gd name="connsiteY4" fmla="*/ 30187 h 3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16" h="36374">
                      <a:moveTo>
                        <a:pt x="966" y="30187"/>
                      </a:moveTo>
                      <a:cubicBezTo>
                        <a:pt x="-2463" y="27444"/>
                        <a:pt x="3023" y="-674"/>
                        <a:pt x="20854" y="12"/>
                      </a:cubicBezTo>
                      <a:cubicBezTo>
                        <a:pt x="38685" y="698"/>
                        <a:pt x="48286" y="35674"/>
                        <a:pt x="44171" y="36360"/>
                      </a:cubicBezTo>
                      <a:cubicBezTo>
                        <a:pt x="40742" y="37045"/>
                        <a:pt x="32513" y="13728"/>
                        <a:pt x="19483" y="13728"/>
                      </a:cubicBezTo>
                      <a:cubicBezTo>
                        <a:pt x="6452" y="13728"/>
                        <a:pt x="966" y="30187"/>
                        <a:pt x="966" y="30187"/>
                      </a:cubicBezTo>
                      <a:close/>
                    </a:path>
                  </a:pathLst>
                </a:custGeom>
                <a:solidFill>
                  <a:srgbClr val="4F3A3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8" name="Freeform: Shape 1437">
                  <a:extLst>
                    <a:ext uri="{FF2B5EF4-FFF2-40B4-BE49-F238E27FC236}">
                      <a16:creationId xmlns:a16="http://schemas.microsoft.com/office/drawing/2014/main" id="{FCAB4710-20AA-4D4D-A0AD-E01411B43DFF}"/>
                    </a:ext>
                  </a:extLst>
                </p:cNvPr>
                <p:cNvSpPr/>
                <p:nvPr/>
              </p:nvSpPr>
              <p:spPr>
                <a:xfrm>
                  <a:off x="4281871" y="4542739"/>
                  <a:ext cx="31734" cy="35576"/>
                </a:xfrm>
                <a:custGeom>
                  <a:avLst/>
                  <a:gdLst>
                    <a:gd name="connsiteX0" fmla="*/ 31735 w 31734"/>
                    <a:gd name="connsiteY0" fmla="*/ 0 h 35576"/>
                    <a:gd name="connsiteX1" fmla="*/ 188 w 31734"/>
                    <a:gd name="connsiteY1" fmla="*/ 29489 h 35576"/>
                    <a:gd name="connsiteX2" fmla="*/ 13904 w 31734"/>
                    <a:gd name="connsiteY2" fmla="*/ 33604 h 35576"/>
                    <a:gd name="connsiteX3" fmla="*/ 10475 w 31734"/>
                    <a:gd name="connsiteY3" fmla="*/ 19202 h 35576"/>
                    <a:gd name="connsiteX4" fmla="*/ 31735 w 31734"/>
                    <a:gd name="connsiteY4" fmla="*/ 0 h 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34" h="35576">
                      <a:moveTo>
                        <a:pt x="31735" y="0"/>
                      </a:moveTo>
                      <a:cubicBezTo>
                        <a:pt x="25562" y="0"/>
                        <a:pt x="-2555" y="16459"/>
                        <a:pt x="188" y="29489"/>
                      </a:cubicBezTo>
                      <a:cubicBezTo>
                        <a:pt x="188" y="29489"/>
                        <a:pt x="7046" y="39776"/>
                        <a:pt x="13904" y="33604"/>
                      </a:cubicBezTo>
                      <a:cubicBezTo>
                        <a:pt x="20762" y="28118"/>
                        <a:pt x="10475" y="19202"/>
                        <a:pt x="10475" y="19202"/>
                      </a:cubicBezTo>
                      <a:lnTo>
                        <a:pt x="31735" y="0"/>
                      </a:lnTo>
                      <a:close/>
                    </a:path>
                  </a:pathLst>
                </a:custGeom>
                <a:solidFill>
                  <a:srgbClr val="D56731">
                    <a:alpha val="7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439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092092" y="4441240"/>
                  <a:ext cx="38633" cy="91129"/>
                  <a:chOff x="4092092" y="4441240"/>
                  <a:chExt cx="38633" cy="91129"/>
                </a:xfrm>
              </p:grpSpPr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CB7C4BF7-6D03-4450-B930-F06E61F40EB5}"/>
                      </a:ext>
                    </a:extLst>
                  </p:cNvPr>
                  <p:cNvSpPr/>
                  <p:nvPr/>
                </p:nvSpPr>
                <p:spPr>
                  <a:xfrm>
                    <a:off x="4092092" y="4441240"/>
                    <a:ext cx="38633" cy="91129"/>
                  </a:xfrm>
                  <a:custGeom>
                    <a:avLst/>
                    <a:gdLst>
                      <a:gd name="connsiteX0" fmla="*/ 37719 w 38633"/>
                      <a:gd name="connsiteY0" fmla="*/ 88468 h 91129"/>
                      <a:gd name="connsiteX1" fmla="*/ 0 w 38633"/>
                      <a:gd name="connsiteY1" fmla="*/ 74752 h 91129"/>
                      <a:gd name="connsiteX2" fmla="*/ 1372 w 38633"/>
                      <a:gd name="connsiteY2" fmla="*/ 71323 h 91129"/>
                      <a:gd name="connsiteX3" fmla="*/ 22631 w 38633"/>
                      <a:gd name="connsiteY3" fmla="*/ 50749 h 91129"/>
                      <a:gd name="connsiteX4" fmla="*/ 19888 w 38633"/>
                      <a:gd name="connsiteY4" fmla="*/ 0 h 91129"/>
                      <a:gd name="connsiteX5" fmla="*/ 31547 w 38633"/>
                      <a:gd name="connsiteY5" fmla="*/ 32919 h 91129"/>
                      <a:gd name="connsiteX6" fmla="*/ 37719 w 38633"/>
                      <a:gd name="connsiteY6" fmla="*/ 80925 h 91129"/>
                      <a:gd name="connsiteX7" fmla="*/ 37719 w 38633"/>
                      <a:gd name="connsiteY7" fmla="*/ 85725 h 91129"/>
                      <a:gd name="connsiteX8" fmla="*/ 37719 w 38633"/>
                      <a:gd name="connsiteY8" fmla="*/ 88468 h 91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633" h="91129">
                        <a:moveTo>
                          <a:pt x="37719" y="88468"/>
                        </a:moveTo>
                        <a:cubicBezTo>
                          <a:pt x="21946" y="97384"/>
                          <a:pt x="0" y="81610"/>
                          <a:pt x="0" y="74752"/>
                        </a:cubicBezTo>
                        <a:cubicBezTo>
                          <a:pt x="0" y="74067"/>
                          <a:pt x="686" y="72695"/>
                          <a:pt x="1372" y="71323"/>
                        </a:cubicBezTo>
                        <a:cubicBezTo>
                          <a:pt x="5486" y="64465"/>
                          <a:pt x="21260" y="54178"/>
                          <a:pt x="22631" y="50749"/>
                        </a:cubicBezTo>
                        <a:cubicBezTo>
                          <a:pt x="24003" y="47320"/>
                          <a:pt x="19888" y="0"/>
                          <a:pt x="19888" y="0"/>
                        </a:cubicBezTo>
                        <a:cubicBezTo>
                          <a:pt x="19888" y="0"/>
                          <a:pt x="24003" y="686"/>
                          <a:pt x="31547" y="32919"/>
                        </a:cubicBezTo>
                        <a:cubicBezTo>
                          <a:pt x="37033" y="56236"/>
                          <a:pt x="37719" y="72695"/>
                          <a:pt x="37719" y="80925"/>
                        </a:cubicBezTo>
                        <a:cubicBezTo>
                          <a:pt x="37719" y="83668"/>
                          <a:pt x="37719" y="85725"/>
                          <a:pt x="37719" y="85725"/>
                        </a:cubicBezTo>
                        <a:cubicBezTo>
                          <a:pt x="37719" y="85725"/>
                          <a:pt x="39776" y="87783"/>
                          <a:pt x="37719" y="88468"/>
                        </a:cubicBezTo>
                        <a:close/>
                      </a:path>
                    </a:pathLst>
                  </a:custGeom>
                  <a:solidFill>
                    <a:srgbClr val="F4AA8A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591B9DB2-4F2B-4B92-891A-A01A6784A342}"/>
                      </a:ext>
                    </a:extLst>
                  </p:cNvPr>
                  <p:cNvSpPr/>
                  <p:nvPr/>
                </p:nvSpPr>
                <p:spPr>
                  <a:xfrm>
                    <a:off x="4092092" y="4512564"/>
                    <a:ext cx="38633" cy="19806"/>
                  </a:xfrm>
                  <a:custGeom>
                    <a:avLst/>
                    <a:gdLst>
                      <a:gd name="connsiteX0" fmla="*/ 37719 w 38633"/>
                      <a:gd name="connsiteY0" fmla="*/ 17145 h 19806"/>
                      <a:gd name="connsiteX1" fmla="*/ 0 w 38633"/>
                      <a:gd name="connsiteY1" fmla="*/ 3429 h 19806"/>
                      <a:gd name="connsiteX2" fmla="*/ 1372 w 38633"/>
                      <a:gd name="connsiteY2" fmla="*/ 0 h 19806"/>
                      <a:gd name="connsiteX3" fmla="*/ 37719 w 38633"/>
                      <a:gd name="connsiteY3" fmla="*/ 9601 h 19806"/>
                      <a:gd name="connsiteX4" fmla="*/ 37719 w 38633"/>
                      <a:gd name="connsiteY4" fmla="*/ 14402 h 19806"/>
                      <a:gd name="connsiteX5" fmla="*/ 37719 w 38633"/>
                      <a:gd name="connsiteY5" fmla="*/ 17145 h 198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633" h="19806">
                        <a:moveTo>
                          <a:pt x="37719" y="17145"/>
                        </a:moveTo>
                        <a:cubicBezTo>
                          <a:pt x="21946" y="26060"/>
                          <a:pt x="0" y="10287"/>
                          <a:pt x="0" y="3429"/>
                        </a:cubicBezTo>
                        <a:cubicBezTo>
                          <a:pt x="0" y="2743"/>
                          <a:pt x="686" y="1372"/>
                          <a:pt x="1372" y="0"/>
                        </a:cubicBezTo>
                        <a:cubicBezTo>
                          <a:pt x="8915" y="6858"/>
                          <a:pt x="26060" y="14402"/>
                          <a:pt x="37719" y="9601"/>
                        </a:cubicBezTo>
                        <a:cubicBezTo>
                          <a:pt x="37719" y="12344"/>
                          <a:pt x="37719" y="14402"/>
                          <a:pt x="37719" y="14402"/>
                        </a:cubicBezTo>
                        <a:cubicBezTo>
                          <a:pt x="37719" y="14402"/>
                          <a:pt x="39776" y="16459"/>
                          <a:pt x="37719" y="17145"/>
                        </a:cubicBezTo>
                        <a:close/>
                      </a:path>
                    </a:pathLst>
                  </a:custGeom>
                  <a:solidFill>
                    <a:srgbClr val="E56B44">
                      <a:alpha val="2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1442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022826" y="4234211"/>
                  <a:ext cx="408927" cy="344875"/>
                  <a:chOff x="4022826" y="4234211"/>
                  <a:chExt cx="408927" cy="344875"/>
                </a:xfrm>
              </p:grpSpPr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1FDF3574-733A-4B9A-A6E5-757426ADF9F7}"/>
                      </a:ext>
                    </a:extLst>
                  </p:cNvPr>
                  <p:cNvSpPr/>
                  <p:nvPr/>
                </p:nvSpPr>
                <p:spPr>
                  <a:xfrm>
                    <a:off x="4022826" y="4234211"/>
                    <a:ext cx="408309" cy="344875"/>
                  </a:xfrm>
                  <a:custGeom>
                    <a:avLst/>
                    <a:gdLst>
                      <a:gd name="connsiteX0" fmla="*/ 349072 w 408309"/>
                      <a:gd name="connsiteY0" fmla="*/ 177540 h 344875"/>
                      <a:gd name="connsiteX1" fmla="*/ 308610 w 408309"/>
                      <a:gd name="connsiteY1" fmla="*/ 344875 h 344875"/>
                      <a:gd name="connsiteX2" fmla="*/ 314096 w 408309"/>
                      <a:gd name="connsiteY2" fmla="*/ 337331 h 344875"/>
                      <a:gd name="connsiteX3" fmla="*/ 316840 w 408309"/>
                      <a:gd name="connsiteY3" fmla="*/ 317443 h 344875"/>
                      <a:gd name="connsiteX4" fmla="*/ 316840 w 408309"/>
                      <a:gd name="connsiteY4" fmla="*/ 314014 h 344875"/>
                      <a:gd name="connsiteX5" fmla="*/ 300380 w 408309"/>
                      <a:gd name="connsiteY5" fmla="*/ 284525 h 344875"/>
                      <a:gd name="connsiteX6" fmla="*/ 290779 w 408309"/>
                      <a:gd name="connsiteY6" fmla="*/ 284525 h 344875"/>
                      <a:gd name="connsiteX7" fmla="*/ 285293 w 408309"/>
                      <a:gd name="connsiteY7" fmla="*/ 286582 h 344875"/>
                      <a:gd name="connsiteX8" fmla="*/ 242087 w 408309"/>
                      <a:gd name="connsiteY8" fmla="*/ 314014 h 344875"/>
                      <a:gd name="connsiteX9" fmla="*/ 253060 w 408309"/>
                      <a:gd name="connsiteY9" fmla="*/ 247492 h 344875"/>
                      <a:gd name="connsiteX10" fmla="*/ 252374 w 408309"/>
                      <a:gd name="connsiteY10" fmla="*/ 242691 h 344875"/>
                      <a:gd name="connsiteX11" fmla="*/ 194081 w 408309"/>
                      <a:gd name="connsiteY11" fmla="*/ 183712 h 344875"/>
                      <a:gd name="connsiteX12" fmla="*/ 165278 w 408309"/>
                      <a:gd name="connsiteY12" fmla="*/ 157652 h 344875"/>
                      <a:gd name="connsiteX13" fmla="*/ 163220 w 408309"/>
                      <a:gd name="connsiteY13" fmla="*/ 154223 h 344875"/>
                      <a:gd name="connsiteX14" fmla="*/ 140589 w 408309"/>
                      <a:gd name="connsiteY14" fmla="*/ 102788 h 344875"/>
                      <a:gd name="connsiteX15" fmla="*/ 139217 w 408309"/>
                      <a:gd name="connsiteY15" fmla="*/ 102788 h 344875"/>
                      <a:gd name="connsiteX16" fmla="*/ 137846 w 408309"/>
                      <a:gd name="connsiteY16" fmla="*/ 105531 h 344875"/>
                      <a:gd name="connsiteX17" fmla="*/ 139903 w 408309"/>
                      <a:gd name="connsiteY17" fmla="*/ 143936 h 344875"/>
                      <a:gd name="connsiteX18" fmla="*/ 138532 w 408309"/>
                      <a:gd name="connsiteY18" fmla="*/ 146679 h 344875"/>
                      <a:gd name="connsiteX19" fmla="*/ 135788 w 408309"/>
                      <a:gd name="connsiteY19" fmla="*/ 150108 h 344875"/>
                      <a:gd name="connsiteX20" fmla="*/ 135103 w 408309"/>
                      <a:gd name="connsiteY20" fmla="*/ 150108 h 344875"/>
                      <a:gd name="connsiteX21" fmla="*/ 133045 w 408309"/>
                      <a:gd name="connsiteY21" fmla="*/ 150794 h 344875"/>
                      <a:gd name="connsiteX22" fmla="*/ 133045 w 408309"/>
                      <a:gd name="connsiteY22" fmla="*/ 150794 h 344875"/>
                      <a:gd name="connsiteX23" fmla="*/ 120701 w 408309"/>
                      <a:gd name="connsiteY23" fmla="*/ 86329 h 344875"/>
                      <a:gd name="connsiteX24" fmla="*/ 117272 w 408309"/>
                      <a:gd name="connsiteY24" fmla="*/ 85643 h 344875"/>
                      <a:gd name="connsiteX25" fmla="*/ 117272 w 408309"/>
                      <a:gd name="connsiteY25" fmla="*/ 85643 h 344875"/>
                      <a:gd name="connsiteX26" fmla="*/ 101498 w 408309"/>
                      <a:gd name="connsiteY26" fmla="*/ 128162 h 344875"/>
                      <a:gd name="connsiteX27" fmla="*/ 98755 w 408309"/>
                      <a:gd name="connsiteY27" fmla="*/ 128162 h 344875"/>
                      <a:gd name="connsiteX28" fmla="*/ 98069 w 408309"/>
                      <a:gd name="connsiteY28" fmla="*/ 127477 h 344875"/>
                      <a:gd name="connsiteX29" fmla="*/ 95326 w 408309"/>
                      <a:gd name="connsiteY29" fmla="*/ 125419 h 344875"/>
                      <a:gd name="connsiteX30" fmla="*/ 79553 w 408309"/>
                      <a:gd name="connsiteY30" fmla="*/ 86329 h 344875"/>
                      <a:gd name="connsiteX31" fmla="*/ 27432 w 408309"/>
                      <a:gd name="connsiteY31" fmla="*/ 149422 h 344875"/>
                      <a:gd name="connsiteX32" fmla="*/ 10973 w 408309"/>
                      <a:gd name="connsiteY32" fmla="*/ 200171 h 344875"/>
                      <a:gd name="connsiteX33" fmla="*/ 10973 w 408309"/>
                      <a:gd name="connsiteY33" fmla="*/ 200171 h 344875"/>
                      <a:gd name="connsiteX34" fmla="*/ 10973 w 408309"/>
                      <a:gd name="connsiteY34" fmla="*/ 200171 h 344875"/>
                      <a:gd name="connsiteX35" fmla="*/ 0 w 408309"/>
                      <a:gd name="connsiteY35" fmla="*/ 143250 h 344875"/>
                      <a:gd name="connsiteX36" fmla="*/ 0 w 408309"/>
                      <a:gd name="connsiteY36" fmla="*/ 138449 h 344875"/>
                      <a:gd name="connsiteX37" fmla="*/ 2057 w 408309"/>
                      <a:gd name="connsiteY37" fmla="*/ 117875 h 344875"/>
                      <a:gd name="connsiteX38" fmla="*/ 51435 w 408309"/>
                      <a:gd name="connsiteY38" fmla="*/ 57525 h 344875"/>
                      <a:gd name="connsiteX39" fmla="*/ 52807 w 408309"/>
                      <a:gd name="connsiteY39" fmla="*/ 56839 h 344875"/>
                      <a:gd name="connsiteX40" fmla="*/ 20574 w 408309"/>
                      <a:gd name="connsiteY40" fmla="*/ 11576 h 344875"/>
                      <a:gd name="connsiteX41" fmla="*/ 21946 w 408309"/>
                      <a:gd name="connsiteY41" fmla="*/ 9519 h 344875"/>
                      <a:gd name="connsiteX42" fmla="*/ 27432 w 408309"/>
                      <a:gd name="connsiteY42" fmla="*/ 9519 h 344875"/>
                      <a:gd name="connsiteX43" fmla="*/ 30175 w 408309"/>
                      <a:gd name="connsiteY43" fmla="*/ 10891 h 344875"/>
                      <a:gd name="connsiteX44" fmla="*/ 58979 w 408309"/>
                      <a:gd name="connsiteY44" fmla="*/ 39008 h 344875"/>
                      <a:gd name="connsiteX45" fmla="*/ 320954 w 408309"/>
                      <a:gd name="connsiteY45" fmla="*/ 66440 h 344875"/>
                      <a:gd name="connsiteX46" fmla="*/ 331241 w 408309"/>
                      <a:gd name="connsiteY46" fmla="*/ 163138 h 344875"/>
                      <a:gd name="connsiteX47" fmla="*/ 397764 w 408309"/>
                      <a:gd name="connsiteY47" fmla="*/ 113761 h 344875"/>
                      <a:gd name="connsiteX48" fmla="*/ 401193 w 408309"/>
                      <a:gd name="connsiteY48" fmla="*/ 115818 h 344875"/>
                      <a:gd name="connsiteX49" fmla="*/ 401879 w 408309"/>
                      <a:gd name="connsiteY49" fmla="*/ 116504 h 344875"/>
                      <a:gd name="connsiteX50" fmla="*/ 381305 w 408309"/>
                      <a:gd name="connsiteY50" fmla="*/ 144622 h 344875"/>
                      <a:gd name="connsiteX51" fmla="*/ 363474 w 408309"/>
                      <a:gd name="connsiteY51" fmla="*/ 156966 h 344875"/>
                      <a:gd name="connsiteX52" fmla="*/ 381305 w 408309"/>
                      <a:gd name="connsiteY52" fmla="*/ 144622 h 344875"/>
                      <a:gd name="connsiteX53" fmla="*/ 394335 w 408309"/>
                      <a:gd name="connsiteY53" fmla="*/ 143250 h 344875"/>
                      <a:gd name="connsiteX54" fmla="*/ 355930 w 408309"/>
                      <a:gd name="connsiteY54" fmla="*/ 169310 h 344875"/>
                      <a:gd name="connsiteX55" fmla="*/ 408051 w 408309"/>
                      <a:gd name="connsiteY55" fmla="*/ 176854 h 344875"/>
                      <a:gd name="connsiteX56" fmla="*/ 408051 w 408309"/>
                      <a:gd name="connsiteY56" fmla="*/ 177540 h 344875"/>
                      <a:gd name="connsiteX57" fmla="*/ 349072 w 408309"/>
                      <a:gd name="connsiteY57" fmla="*/ 177540 h 344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</a:cxnLst>
                    <a:rect l="l" t="t" r="r" b="b"/>
                    <a:pathLst>
                      <a:path w="408309" h="344875">
                        <a:moveTo>
                          <a:pt x="349072" y="177540"/>
                        </a:moveTo>
                        <a:cubicBezTo>
                          <a:pt x="423824" y="257779"/>
                          <a:pt x="320954" y="335960"/>
                          <a:pt x="308610" y="344875"/>
                        </a:cubicBezTo>
                        <a:cubicBezTo>
                          <a:pt x="310667" y="342818"/>
                          <a:pt x="312725" y="340075"/>
                          <a:pt x="314096" y="337331"/>
                        </a:cubicBezTo>
                        <a:cubicBezTo>
                          <a:pt x="316840" y="331845"/>
                          <a:pt x="317525" y="324301"/>
                          <a:pt x="316840" y="317443"/>
                        </a:cubicBezTo>
                        <a:cubicBezTo>
                          <a:pt x="316840" y="316072"/>
                          <a:pt x="316840" y="315386"/>
                          <a:pt x="316840" y="314014"/>
                        </a:cubicBezTo>
                        <a:cubicBezTo>
                          <a:pt x="315468" y="300298"/>
                          <a:pt x="309296" y="287268"/>
                          <a:pt x="300380" y="284525"/>
                        </a:cubicBezTo>
                        <a:cubicBezTo>
                          <a:pt x="297637" y="283839"/>
                          <a:pt x="294208" y="283839"/>
                          <a:pt x="290779" y="284525"/>
                        </a:cubicBezTo>
                        <a:cubicBezTo>
                          <a:pt x="288722" y="285211"/>
                          <a:pt x="287350" y="285896"/>
                          <a:pt x="285293" y="286582"/>
                        </a:cubicBezTo>
                        <a:cubicBezTo>
                          <a:pt x="266090" y="294126"/>
                          <a:pt x="242087" y="314014"/>
                          <a:pt x="242087" y="314014"/>
                        </a:cubicBezTo>
                        <a:cubicBezTo>
                          <a:pt x="251689" y="285896"/>
                          <a:pt x="255118" y="264637"/>
                          <a:pt x="253060" y="247492"/>
                        </a:cubicBezTo>
                        <a:cubicBezTo>
                          <a:pt x="253060" y="246120"/>
                          <a:pt x="252374" y="244063"/>
                          <a:pt x="252374" y="242691"/>
                        </a:cubicBezTo>
                        <a:cubicBezTo>
                          <a:pt x="246202" y="207715"/>
                          <a:pt x="219456" y="193313"/>
                          <a:pt x="194081" y="183712"/>
                        </a:cubicBezTo>
                        <a:cubicBezTo>
                          <a:pt x="181737" y="178912"/>
                          <a:pt x="172136" y="168625"/>
                          <a:pt x="165278" y="157652"/>
                        </a:cubicBezTo>
                        <a:cubicBezTo>
                          <a:pt x="164592" y="156280"/>
                          <a:pt x="163906" y="155594"/>
                          <a:pt x="163220" y="154223"/>
                        </a:cubicBezTo>
                        <a:cubicBezTo>
                          <a:pt x="150876" y="132277"/>
                          <a:pt x="145390" y="106217"/>
                          <a:pt x="140589" y="102788"/>
                        </a:cubicBezTo>
                        <a:cubicBezTo>
                          <a:pt x="139903" y="102788"/>
                          <a:pt x="139903" y="102102"/>
                          <a:pt x="139217" y="102788"/>
                        </a:cubicBezTo>
                        <a:cubicBezTo>
                          <a:pt x="138532" y="102788"/>
                          <a:pt x="137846" y="104159"/>
                          <a:pt x="137846" y="105531"/>
                        </a:cubicBezTo>
                        <a:cubicBezTo>
                          <a:pt x="137160" y="113075"/>
                          <a:pt x="141961" y="132963"/>
                          <a:pt x="139903" y="143936"/>
                        </a:cubicBezTo>
                        <a:cubicBezTo>
                          <a:pt x="139903" y="145307"/>
                          <a:pt x="139217" y="145993"/>
                          <a:pt x="138532" y="146679"/>
                        </a:cubicBezTo>
                        <a:cubicBezTo>
                          <a:pt x="137846" y="148051"/>
                          <a:pt x="137160" y="149422"/>
                          <a:pt x="135788" y="150108"/>
                        </a:cubicBezTo>
                        <a:lnTo>
                          <a:pt x="135103" y="150108"/>
                        </a:lnTo>
                        <a:cubicBezTo>
                          <a:pt x="134417" y="150108"/>
                          <a:pt x="133731" y="150794"/>
                          <a:pt x="133045" y="150794"/>
                        </a:cubicBezTo>
                        <a:cubicBezTo>
                          <a:pt x="133045" y="150794"/>
                          <a:pt x="133045" y="150794"/>
                          <a:pt x="133045" y="150794"/>
                        </a:cubicBezTo>
                        <a:cubicBezTo>
                          <a:pt x="122758" y="149422"/>
                          <a:pt x="127559" y="95930"/>
                          <a:pt x="120701" y="86329"/>
                        </a:cubicBezTo>
                        <a:cubicBezTo>
                          <a:pt x="119329" y="84957"/>
                          <a:pt x="118643" y="84957"/>
                          <a:pt x="117272" y="85643"/>
                        </a:cubicBezTo>
                        <a:cubicBezTo>
                          <a:pt x="117272" y="85643"/>
                          <a:pt x="117272" y="85643"/>
                          <a:pt x="117272" y="85643"/>
                        </a:cubicBezTo>
                        <a:cubicBezTo>
                          <a:pt x="109728" y="89758"/>
                          <a:pt x="101498" y="128162"/>
                          <a:pt x="101498" y="128162"/>
                        </a:cubicBezTo>
                        <a:cubicBezTo>
                          <a:pt x="100127" y="128162"/>
                          <a:pt x="99441" y="128162"/>
                          <a:pt x="98755" y="128162"/>
                        </a:cubicBezTo>
                        <a:cubicBezTo>
                          <a:pt x="98755" y="128162"/>
                          <a:pt x="98069" y="128162"/>
                          <a:pt x="98069" y="127477"/>
                        </a:cubicBezTo>
                        <a:cubicBezTo>
                          <a:pt x="97384" y="126791"/>
                          <a:pt x="96012" y="126791"/>
                          <a:pt x="95326" y="125419"/>
                        </a:cubicBezTo>
                        <a:cubicBezTo>
                          <a:pt x="85039" y="116504"/>
                          <a:pt x="79553" y="86329"/>
                          <a:pt x="79553" y="86329"/>
                        </a:cubicBezTo>
                        <a:cubicBezTo>
                          <a:pt x="55550" y="94558"/>
                          <a:pt x="38405" y="122676"/>
                          <a:pt x="27432" y="149422"/>
                        </a:cubicBezTo>
                        <a:cubicBezTo>
                          <a:pt x="17145" y="174111"/>
                          <a:pt x="11659" y="197428"/>
                          <a:pt x="10973" y="200171"/>
                        </a:cubicBezTo>
                        <a:cubicBezTo>
                          <a:pt x="10973" y="200171"/>
                          <a:pt x="10973" y="200171"/>
                          <a:pt x="10973" y="200171"/>
                        </a:cubicBezTo>
                        <a:cubicBezTo>
                          <a:pt x="10973" y="200171"/>
                          <a:pt x="10973" y="200171"/>
                          <a:pt x="10973" y="200171"/>
                        </a:cubicBezTo>
                        <a:cubicBezTo>
                          <a:pt x="10973" y="200171"/>
                          <a:pt x="686" y="173425"/>
                          <a:pt x="0" y="143250"/>
                        </a:cubicBezTo>
                        <a:cubicBezTo>
                          <a:pt x="0" y="141878"/>
                          <a:pt x="0" y="139821"/>
                          <a:pt x="0" y="138449"/>
                        </a:cubicBezTo>
                        <a:cubicBezTo>
                          <a:pt x="0" y="131591"/>
                          <a:pt x="686" y="124733"/>
                          <a:pt x="2057" y="117875"/>
                        </a:cubicBezTo>
                        <a:cubicBezTo>
                          <a:pt x="8915" y="82900"/>
                          <a:pt x="43891" y="61640"/>
                          <a:pt x="51435" y="57525"/>
                        </a:cubicBezTo>
                        <a:cubicBezTo>
                          <a:pt x="52121" y="56839"/>
                          <a:pt x="52807" y="56839"/>
                          <a:pt x="52807" y="56839"/>
                        </a:cubicBezTo>
                        <a:cubicBezTo>
                          <a:pt x="26746" y="58897"/>
                          <a:pt x="13716" y="25292"/>
                          <a:pt x="20574" y="11576"/>
                        </a:cubicBezTo>
                        <a:cubicBezTo>
                          <a:pt x="21260" y="10891"/>
                          <a:pt x="21260" y="10205"/>
                          <a:pt x="21946" y="9519"/>
                        </a:cubicBezTo>
                        <a:cubicBezTo>
                          <a:pt x="23317" y="8147"/>
                          <a:pt x="25375" y="8147"/>
                          <a:pt x="27432" y="9519"/>
                        </a:cubicBezTo>
                        <a:cubicBezTo>
                          <a:pt x="28118" y="10205"/>
                          <a:pt x="29489" y="10205"/>
                          <a:pt x="30175" y="10891"/>
                        </a:cubicBezTo>
                        <a:cubicBezTo>
                          <a:pt x="40462" y="17749"/>
                          <a:pt x="54178" y="36951"/>
                          <a:pt x="58979" y="39008"/>
                        </a:cubicBezTo>
                        <a:cubicBezTo>
                          <a:pt x="65837" y="41752"/>
                          <a:pt x="241402" y="-66605"/>
                          <a:pt x="320954" y="66440"/>
                        </a:cubicBezTo>
                        <a:cubicBezTo>
                          <a:pt x="344957" y="106903"/>
                          <a:pt x="332613" y="157652"/>
                          <a:pt x="331241" y="163138"/>
                        </a:cubicBezTo>
                        <a:cubicBezTo>
                          <a:pt x="347701" y="111017"/>
                          <a:pt x="381991" y="106903"/>
                          <a:pt x="397764" y="113761"/>
                        </a:cubicBezTo>
                        <a:cubicBezTo>
                          <a:pt x="399136" y="114446"/>
                          <a:pt x="400507" y="115132"/>
                          <a:pt x="401193" y="115818"/>
                        </a:cubicBezTo>
                        <a:cubicBezTo>
                          <a:pt x="401193" y="115818"/>
                          <a:pt x="401879" y="116504"/>
                          <a:pt x="401879" y="116504"/>
                        </a:cubicBezTo>
                        <a:cubicBezTo>
                          <a:pt x="408051" y="121990"/>
                          <a:pt x="394335" y="135020"/>
                          <a:pt x="381305" y="144622"/>
                        </a:cubicBezTo>
                        <a:cubicBezTo>
                          <a:pt x="373075" y="148736"/>
                          <a:pt x="364846" y="156280"/>
                          <a:pt x="363474" y="156966"/>
                        </a:cubicBezTo>
                        <a:cubicBezTo>
                          <a:pt x="364846" y="156280"/>
                          <a:pt x="372389" y="151480"/>
                          <a:pt x="381305" y="144622"/>
                        </a:cubicBezTo>
                        <a:cubicBezTo>
                          <a:pt x="387477" y="141193"/>
                          <a:pt x="392963" y="139821"/>
                          <a:pt x="394335" y="143250"/>
                        </a:cubicBezTo>
                        <a:cubicBezTo>
                          <a:pt x="398450" y="152165"/>
                          <a:pt x="355930" y="169310"/>
                          <a:pt x="355930" y="169310"/>
                        </a:cubicBezTo>
                        <a:cubicBezTo>
                          <a:pt x="355930" y="169310"/>
                          <a:pt x="402565" y="166567"/>
                          <a:pt x="408051" y="176854"/>
                        </a:cubicBezTo>
                        <a:cubicBezTo>
                          <a:pt x="408051" y="176854"/>
                          <a:pt x="408051" y="176854"/>
                          <a:pt x="408051" y="177540"/>
                        </a:cubicBezTo>
                        <a:cubicBezTo>
                          <a:pt x="412852" y="186455"/>
                          <a:pt x="349072" y="177540"/>
                          <a:pt x="349072" y="177540"/>
                        </a:cubicBezTo>
                        <a:close/>
                      </a:path>
                    </a:pathLst>
                  </a:custGeom>
                  <a:solidFill>
                    <a:srgbClr val="D6380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17586E91-930E-4969-8278-91BFC91F2B0B}"/>
                      </a:ext>
                    </a:extLst>
                  </p:cNvPr>
                  <p:cNvSpPr/>
                  <p:nvPr/>
                </p:nvSpPr>
                <p:spPr>
                  <a:xfrm>
                    <a:off x="4154637" y="4322597"/>
                    <a:ext cx="277116" cy="256489"/>
                  </a:xfrm>
                  <a:custGeom>
                    <a:avLst/>
                    <a:gdLst>
                      <a:gd name="connsiteX0" fmla="*/ 217262 w 277116"/>
                      <a:gd name="connsiteY0" fmla="*/ 89154 h 256489"/>
                      <a:gd name="connsiteX1" fmla="*/ 176799 w 277116"/>
                      <a:gd name="connsiteY1" fmla="*/ 256489 h 256489"/>
                      <a:gd name="connsiteX2" fmla="*/ 182286 w 277116"/>
                      <a:gd name="connsiteY2" fmla="*/ 248945 h 256489"/>
                      <a:gd name="connsiteX3" fmla="*/ 168570 w 277116"/>
                      <a:gd name="connsiteY3" fmla="*/ 196139 h 256489"/>
                      <a:gd name="connsiteX4" fmla="*/ 110277 w 277116"/>
                      <a:gd name="connsiteY4" fmla="*/ 225628 h 256489"/>
                      <a:gd name="connsiteX5" fmla="*/ 62271 w 277116"/>
                      <a:gd name="connsiteY5" fmla="*/ 94640 h 256489"/>
                      <a:gd name="connsiteX6" fmla="*/ 8778 w 277116"/>
                      <a:gd name="connsiteY6" fmla="*/ 13716 h 256489"/>
                      <a:gd name="connsiteX7" fmla="*/ 3978 w 277116"/>
                      <a:gd name="connsiteY7" fmla="*/ 60350 h 256489"/>
                      <a:gd name="connsiteX8" fmla="*/ 1920 w 277116"/>
                      <a:gd name="connsiteY8" fmla="*/ 61036 h 256489"/>
                      <a:gd name="connsiteX9" fmla="*/ 8778 w 277116"/>
                      <a:gd name="connsiteY9" fmla="*/ 0 h 256489"/>
                      <a:gd name="connsiteX10" fmla="*/ 94503 w 277116"/>
                      <a:gd name="connsiteY10" fmla="*/ 93955 h 256489"/>
                      <a:gd name="connsiteX11" fmla="*/ 134280 w 277116"/>
                      <a:gd name="connsiteY11" fmla="*/ 162535 h 256489"/>
                      <a:gd name="connsiteX12" fmla="*/ 208346 w 277116"/>
                      <a:gd name="connsiteY12" fmla="*/ 89154 h 256489"/>
                      <a:gd name="connsiteX13" fmla="*/ 276926 w 277116"/>
                      <a:gd name="connsiteY13" fmla="*/ 87097 h 256489"/>
                      <a:gd name="connsiteX14" fmla="*/ 276926 w 277116"/>
                      <a:gd name="connsiteY14" fmla="*/ 87782 h 256489"/>
                      <a:gd name="connsiteX15" fmla="*/ 217262 w 277116"/>
                      <a:gd name="connsiteY15" fmla="*/ 89154 h 25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77116" h="256489">
                        <a:moveTo>
                          <a:pt x="217262" y="89154"/>
                        </a:moveTo>
                        <a:cubicBezTo>
                          <a:pt x="292014" y="169393"/>
                          <a:pt x="189144" y="247574"/>
                          <a:pt x="176799" y="256489"/>
                        </a:cubicBezTo>
                        <a:cubicBezTo>
                          <a:pt x="178857" y="254432"/>
                          <a:pt x="180914" y="251689"/>
                          <a:pt x="182286" y="248945"/>
                        </a:cubicBezTo>
                        <a:cubicBezTo>
                          <a:pt x="189830" y="231800"/>
                          <a:pt x="182286" y="200254"/>
                          <a:pt x="168570" y="196139"/>
                        </a:cubicBezTo>
                        <a:cubicBezTo>
                          <a:pt x="152111" y="190652"/>
                          <a:pt x="110277" y="225628"/>
                          <a:pt x="110277" y="225628"/>
                        </a:cubicBezTo>
                        <a:cubicBezTo>
                          <a:pt x="142509" y="135103"/>
                          <a:pt x="100676" y="109728"/>
                          <a:pt x="62271" y="94640"/>
                        </a:cubicBezTo>
                        <a:cubicBezTo>
                          <a:pt x="24552" y="80239"/>
                          <a:pt x="16322" y="18517"/>
                          <a:pt x="8778" y="13716"/>
                        </a:cubicBezTo>
                        <a:cubicBezTo>
                          <a:pt x="1235" y="8915"/>
                          <a:pt x="16322" y="54864"/>
                          <a:pt x="3978" y="60350"/>
                        </a:cubicBezTo>
                        <a:cubicBezTo>
                          <a:pt x="3292" y="60350"/>
                          <a:pt x="2606" y="61036"/>
                          <a:pt x="1920" y="61036"/>
                        </a:cubicBezTo>
                        <a:cubicBezTo>
                          <a:pt x="-4938" y="24003"/>
                          <a:pt x="8778" y="0"/>
                          <a:pt x="8778" y="0"/>
                        </a:cubicBezTo>
                        <a:cubicBezTo>
                          <a:pt x="14951" y="30861"/>
                          <a:pt x="67757" y="82982"/>
                          <a:pt x="94503" y="93955"/>
                        </a:cubicBezTo>
                        <a:cubicBezTo>
                          <a:pt x="121250" y="104927"/>
                          <a:pt x="134280" y="162535"/>
                          <a:pt x="134280" y="162535"/>
                        </a:cubicBezTo>
                        <a:cubicBezTo>
                          <a:pt x="213147" y="174193"/>
                          <a:pt x="208346" y="89154"/>
                          <a:pt x="208346" y="89154"/>
                        </a:cubicBezTo>
                        <a:cubicBezTo>
                          <a:pt x="217262" y="76810"/>
                          <a:pt x="259781" y="81610"/>
                          <a:pt x="276926" y="87097"/>
                        </a:cubicBezTo>
                        <a:cubicBezTo>
                          <a:pt x="276926" y="87097"/>
                          <a:pt x="276926" y="87097"/>
                          <a:pt x="276926" y="87782"/>
                        </a:cubicBezTo>
                        <a:cubicBezTo>
                          <a:pt x="281041" y="98069"/>
                          <a:pt x="217262" y="89154"/>
                          <a:pt x="217262" y="89154"/>
                        </a:cubicBezTo>
                        <a:close/>
                      </a:path>
                    </a:pathLst>
                  </a:custGeom>
                  <a:solidFill>
                    <a:srgbClr val="D63800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04EBDD32-5A8C-46E4-9949-2FA8697B6177}"/>
                      </a:ext>
                    </a:extLst>
                  </p:cNvPr>
                  <p:cNvSpPr/>
                  <p:nvPr/>
                </p:nvSpPr>
                <p:spPr>
                  <a:xfrm>
                    <a:off x="4117047" y="4318231"/>
                    <a:ext cx="23050" cy="42770"/>
                  </a:xfrm>
                  <a:custGeom>
                    <a:avLst/>
                    <a:gdLst>
                      <a:gd name="connsiteX0" fmla="*/ 23051 w 23050"/>
                      <a:gd name="connsiteY0" fmla="*/ 251 h 42770"/>
                      <a:gd name="connsiteX1" fmla="*/ 7277 w 23050"/>
                      <a:gd name="connsiteY1" fmla="*/ 42770 h 42770"/>
                      <a:gd name="connsiteX2" fmla="*/ 4534 w 23050"/>
                      <a:gd name="connsiteY2" fmla="*/ 42770 h 42770"/>
                      <a:gd name="connsiteX3" fmla="*/ 23051 w 23050"/>
                      <a:gd name="connsiteY3" fmla="*/ 251 h 427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50" h="42770">
                        <a:moveTo>
                          <a:pt x="23051" y="251"/>
                        </a:moveTo>
                        <a:cubicBezTo>
                          <a:pt x="15507" y="4365"/>
                          <a:pt x="7277" y="42770"/>
                          <a:pt x="7277" y="42770"/>
                        </a:cubicBezTo>
                        <a:cubicBezTo>
                          <a:pt x="5906" y="42770"/>
                          <a:pt x="5220" y="42770"/>
                          <a:pt x="4534" y="42770"/>
                        </a:cubicBezTo>
                        <a:cubicBezTo>
                          <a:pt x="-8496" y="8480"/>
                          <a:pt x="9335" y="-1807"/>
                          <a:pt x="23051" y="251"/>
                        </a:cubicBezTo>
                        <a:close/>
                      </a:path>
                    </a:pathLst>
                  </a:custGeom>
                  <a:solidFill>
                    <a:srgbClr val="D63800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528B0C73-D2F2-4872-8DD2-16C18CF46BE8}"/>
                      </a:ext>
                    </a:extLst>
                  </p:cNvPr>
                  <p:cNvSpPr/>
                  <p:nvPr/>
                </p:nvSpPr>
                <p:spPr>
                  <a:xfrm>
                    <a:off x="4030734" y="4312068"/>
                    <a:ext cx="70968" cy="121628"/>
                  </a:xfrm>
                  <a:custGeom>
                    <a:avLst/>
                    <a:gdLst>
                      <a:gd name="connsiteX0" fmla="*/ 70959 w 70968"/>
                      <a:gd name="connsiteY0" fmla="*/ 7786 h 121628"/>
                      <a:gd name="connsiteX1" fmla="*/ 18838 w 70968"/>
                      <a:gd name="connsiteY1" fmla="*/ 70879 h 121628"/>
                      <a:gd name="connsiteX2" fmla="*/ 2379 w 70968"/>
                      <a:gd name="connsiteY2" fmla="*/ 121629 h 121628"/>
                      <a:gd name="connsiteX3" fmla="*/ 16781 w 70968"/>
                      <a:gd name="connsiteY3" fmla="*/ 37275 h 121628"/>
                      <a:gd name="connsiteX4" fmla="*/ 70959 w 70968"/>
                      <a:gd name="connsiteY4" fmla="*/ 7786 h 121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968" h="121628">
                        <a:moveTo>
                          <a:pt x="70959" y="7786"/>
                        </a:moveTo>
                        <a:cubicBezTo>
                          <a:pt x="46956" y="16015"/>
                          <a:pt x="29811" y="44133"/>
                          <a:pt x="18838" y="70879"/>
                        </a:cubicBezTo>
                        <a:cubicBezTo>
                          <a:pt x="8551" y="95568"/>
                          <a:pt x="3065" y="118885"/>
                          <a:pt x="2379" y="121629"/>
                        </a:cubicBezTo>
                        <a:cubicBezTo>
                          <a:pt x="-2422" y="96940"/>
                          <a:pt x="-1050" y="61278"/>
                          <a:pt x="16781" y="37275"/>
                        </a:cubicBezTo>
                        <a:cubicBezTo>
                          <a:pt x="35983" y="9157"/>
                          <a:pt x="71645" y="-12102"/>
                          <a:pt x="70959" y="7786"/>
                        </a:cubicBezTo>
                        <a:close/>
                      </a:path>
                    </a:pathLst>
                  </a:custGeom>
                  <a:solidFill>
                    <a:srgbClr val="D63800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47" name="Freeform: Shape 1446">
                    <a:extLst>
                      <a:ext uri="{FF2B5EF4-FFF2-40B4-BE49-F238E27FC236}">
                        <a16:creationId xmlns:a16="http://schemas.microsoft.com/office/drawing/2014/main" id="{F50E7F13-A90A-4AB6-A402-DED48A2C889B}"/>
                      </a:ext>
                    </a:extLst>
                  </p:cNvPr>
                  <p:cNvSpPr/>
                  <p:nvPr/>
                </p:nvSpPr>
                <p:spPr>
                  <a:xfrm>
                    <a:off x="4041590" y="4243044"/>
                    <a:ext cx="43291" cy="49246"/>
                  </a:xfrm>
                  <a:custGeom>
                    <a:avLst/>
                    <a:gdLst>
                      <a:gd name="connsiteX0" fmla="*/ 34043 w 43291"/>
                      <a:gd name="connsiteY0" fmla="*/ 47320 h 49246"/>
                      <a:gd name="connsiteX1" fmla="*/ 1810 w 43291"/>
                      <a:gd name="connsiteY1" fmla="*/ 2057 h 49246"/>
                      <a:gd name="connsiteX2" fmla="*/ 3182 w 43291"/>
                      <a:gd name="connsiteY2" fmla="*/ 0 h 49246"/>
                      <a:gd name="connsiteX3" fmla="*/ 33357 w 43291"/>
                      <a:gd name="connsiteY3" fmla="*/ 45263 h 49246"/>
                      <a:gd name="connsiteX4" fmla="*/ 34043 w 43291"/>
                      <a:gd name="connsiteY4" fmla="*/ 47320 h 492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291" h="49246">
                        <a:moveTo>
                          <a:pt x="34043" y="47320"/>
                        </a:moveTo>
                        <a:cubicBezTo>
                          <a:pt x="7983" y="49378"/>
                          <a:pt x="-5048" y="15773"/>
                          <a:pt x="1810" y="2057"/>
                        </a:cubicBezTo>
                        <a:cubicBezTo>
                          <a:pt x="2496" y="1372"/>
                          <a:pt x="2496" y="686"/>
                          <a:pt x="3182" y="0"/>
                        </a:cubicBezTo>
                        <a:cubicBezTo>
                          <a:pt x="5925" y="15088"/>
                          <a:pt x="15526" y="39091"/>
                          <a:pt x="33357" y="45263"/>
                        </a:cubicBezTo>
                        <a:cubicBezTo>
                          <a:pt x="55303" y="52807"/>
                          <a:pt x="34043" y="47320"/>
                          <a:pt x="34043" y="47320"/>
                        </a:cubicBezTo>
                        <a:close/>
                      </a:path>
                    </a:pathLst>
                  </a:custGeom>
                  <a:solidFill>
                    <a:srgbClr val="D63800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1448" name="Freeform: Shape 1447">
                  <a:extLst>
                    <a:ext uri="{FF2B5EF4-FFF2-40B4-BE49-F238E27FC236}">
                      <a16:creationId xmlns:a16="http://schemas.microsoft.com/office/drawing/2014/main" id="{96604356-EFF0-4427-B5EF-537D687EF742}"/>
                    </a:ext>
                  </a:extLst>
                </p:cNvPr>
                <p:cNvSpPr/>
                <p:nvPr/>
              </p:nvSpPr>
              <p:spPr>
                <a:xfrm>
                  <a:off x="4044086" y="4389527"/>
                  <a:ext cx="61449" cy="22618"/>
                </a:xfrm>
                <a:custGeom>
                  <a:avLst/>
                  <a:gdLst>
                    <a:gd name="connsiteX0" fmla="*/ 58979 w 61449"/>
                    <a:gd name="connsiteY0" fmla="*/ 22224 h 22618"/>
                    <a:gd name="connsiteX1" fmla="*/ 25375 w 61449"/>
                    <a:gd name="connsiteY1" fmla="*/ 278 h 22618"/>
                    <a:gd name="connsiteX2" fmla="*/ 0 w 61449"/>
                    <a:gd name="connsiteY2" fmla="*/ 22224 h 22618"/>
                    <a:gd name="connsiteX3" fmla="*/ 58979 w 61449"/>
                    <a:gd name="connsiteY3" fmla="*/ 22224 h 22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449" h="22618">
                      <a:moveTo>
                        <a:pt x="58979" y="22224"/>
                      </a:moveTo>
                      <a:cubicBezTo>
                        <a:pt x="68580" y="26339"/>
                        <a:pt x="48692" y="-3151"/>
                        <a:pt x="25375" y="278"/>
                      </a:cubicBezTo>
                      <a:cubicBezTo>
                        <a:pt x="2057" y="3707"/>
                        <a:pt x="0" y="22224"/>
                        <a:pt x="0" y="22224"/>
                      </a:cubicBezTo>
                      <a:cubicBezTo>
                        <a:pt x="0" y="22224"/>
                        <a:pt x="29489" y="9879"/>
                        <a:pt x="58979" y="22224"/>
                      </a:cubicBezTo>
                      <a:close/>
                    </a:path>
                  </a:pathLst>
                </a:custGeom>
                <a:solidFill>
                  <a:srgbClr val="C72F0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49" name="Freeform: Shape 1448">
                  <a:extLst>
                    <a:ext uri="{FF2B5EF4-FFF2-40B4-BE49-F238E27FC236}">
                      <a16:creationId xmlns:a16="http://schemas.microsoft.com/office/drawing/2014/main" id="{A8FF7D50-47F7-44C1-BEBD-AEAFDE93E985}"/>
                    </a:ext>
                  </a:extLst>
                </p:cNvPr>
                <p:cNvSpPr/>
                <p:nvPr/>
              </p:nvSpPr>
              <p:spPr>
                <a:xfrm>
                  <a:off x="4188088" y="4411348"/>
                  <a:ext cx="60645" cy="43608"/>
                </a:xfrm>
                <a:custGeom>
                  <a:avLst/>
                  <a:gdLst>
                    <a:gd name="connsiteX0" fmla="*/ 16 w 60645"/>
                    <a:gd name="connsiteY0" fmla="*/ 14119 h 43608"/>
                    <a:gd name="connsiteX1" fmla="*/ 41164 w 60645"/>
                    <a:gd name="connsiteY1" fmla="*/ 4518 h 43608"/>
                    <a:gd name="connsiteX2" fmla="*/ 59681 w 60645"/>
                    <a:gd name="connsiteY2" fmla="*/ 43608 h 43608"/>
                    <a:gd name="connsiteX3" fmla="*/ 32935 w 60645"/>
                    <a:gd name="connsiteY3" fmla="*/ 19605 h 43608"/>
                    <a:gd name="connsiteX4" fmla="*/ 16 w 60645"/>
                    <a:gd name="connsiteY4" fmla="*/ 14119 h 43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645" h="43608">
                      <a:moveTo>
                        <a:pt x="16" y="14119"/>
                      </a:moveTo>
                      <a:cubicBezTo>
                        <a:pt x="-670" y="6575"/>
                        <a:pt x="20590" y="-7141"/>
                        <a:pt x="41164" y="4518"/>
                      </a:cubicBezTo>
                      <a:cubicBezTo>
                        <a:pt x="62424" y="15491"/>
                        <a:pt x="61738" y="31950"/>
                        <a:pt x="59681" y="43608"/>
                      </a:cubicBezTo>
                      <a:cubicBezTo>
                        <a:pt x="59681" y="43608"/>
                        <a:pt x="53509" y="28521"/>
                        <a:pt x="32935" y="19605"/>
                      </a:cubicBezTo>
                      <a:cubicBezTo>
                        <a:pt x="9617" y="7947"/>
                        <a:pt x="16" y="14119"/>
                        <a:pt x="16" y="14119"/>
                      </a:cubicBezTo>
                      <a:close/>
                    </a:path>
                  </a:pathLst>
                </a:custGeom>
                <a:solidFill>
                  <a:srgbClr val="C72F0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50" name="Freeform: Shape 1449">
                  <a:extLst>
                    <a:ext uri="{FF2B5EF4-FFF2-40B4-BE49-F238E27FC236}">
                      <a16:creationId xmlns:a16="http://schemas.microsoft.com/office/drawing/2014/main" id="{31B1B67B-3DA8-4836-AD1C-7C3BB65E6FB6}"/>
                    </a:ext>
                  </a:extLst>
                </p:cNvPr>
                <p:cNvSpPr/>
                <p:nvPr/>
              </p:nvSpPr>
              <p:spPr>
                <a:xfrm>
                  <a:off x="4022826" y="4243044"/>
                  <a:ext cx="402564" cy="308610"/>
                </a:xfrm>
                <a:custGeom>
                  <a:avLst/>
                  <a:gdLst>
                    <a:gd name="connsiteX0" fmla="*/ 375133 w 402564"/>
                    <a:gd name="connsiteY0" fmla="*/ 113157 h 308610"/>
                    <a:gd name="connsiteX1" fmla="*/ 402565 w 402564"/>
                    <a:gd name="connsiteY1" fmla="*/ 105613 h 308610"/>
                    <a:gd name="connsiteX2" fmla="*/ 401879 w 402564"/>
                    <a:gd name="connsiteY2" fmla="*/ 104927 h 308610"/>
                    <a:gd name="connsiteX3" fmla="*/ 398450 w 402564"/>
                    <a:gd name="connsiteY3" fmla="*/ 102870 h 308610"/>
                    <a:gd name="connsiteX4" fmla="*/ 372389 w 402564"/>
                    <a:gd name="connsiteY4" fmla="*/ 111100 h 308610"/>
                    <a:gd name="connsiteX5" fmla="*/ 339471 w 402564"/>
                    <a:gd name="connsiteY5" fmla="*/ 159106 h 308610"/>
                    <a:gd name="connsiteX6" fmla="*/ 329184 w 402564"/>
                    <a:gd name="connsiteY6" fmla="*/ 154305 h 308610"/>
                    <a:gd name="connsiteX7" fmla="*/ 311353 w 402564"/>
                    <a:gd name="connsiteY7" fmla="*/ 74752 h 308610"/>
                    <a:gd name="connsiteX8" fmla="*/ 246202 w 402564"/>
                    <a:gd name="connsiteY8" fmla="*/ 13716 h 308610"/>
                    <a:gd name="connsiteX9" fmla="*/ 100813 w 402564"/>
                    <a:gd name="connsiteY9" fmla="*/ 34290 h 308610"/>
                    <a:gd name="connsiteX10" fmla="*/ 100813 w 402564"/>
                    <a:gd name="connsiteY10" fmla="*/ 34290 h 308610"/>
                    <a:gd name="connsiteX11" fmla="*/ 94640 w 402564"/>
                    <a:gd name="connsiteY11" fmla="*/ 38405 h 308610"/>
                    <a:gd name="connsiteX12" fmla="*/ 74752 w 402564"/>
                    <a:gd name="connsiteY12" fmla="*/ 39776 h 308610"/>
                    <a:gd name="connsiteX13" fmla="*/ 49378 w 402564"/>
                    <a:gd name="connsiteY13" fmla="*/ 35662 h 308610"/>
                    <a:gd name="connsiteX14" fmla="*/ 30861 w 402564"/>
                    <a:gd name="connsiteY14" fmla="*/ 1372 h 308610"/>
                    <a:gd name="connsiteX15" fmla="*/ 28118 w 402564"/>
                    <a:gd name="connsiteY15" fmla="*/ 0 h 308610"/>
                    <a:gd name="connsiteX16" fmla="*/ 48006 w 402564"/>
                    <a:gd name="connsiteY16" fmla="*/ 38405 h 308610"/>
                    <a:gd name="connsiteX17" fmla="*/ 78181 w 402564"/>
                    <a:gd name="connsiteY17" fmla="*/ 43205 h 308610"/>
                    <a:gd name="connsiteX18" fmla="*/ 89154 w 402564"/>
                    <a:gd name="connsiteY18" fmla="*/ 43205 h 308610"/>
                    <a:gd name="connsiteX19" fmla="*/ 36347 w 402564"/>
                    <a:gd name="connsiteY19" fmla="*/ 87782 h 308610"/>
                    <a:gd name="connsiteX20" fmla="*/ 0 w 402564"/>
                    <a:gd name="connsiteY20" fmla="*/ 129616 h 308610"/>
                    <a:gd name="connsiteX21" fmla="*/ 0 w 402564"/>
                    <a:gd name="connsiteY21" fmla="*/ 134417 h 308610"/>
                    <a:gd name="connsiteX22" fmla="*/ 30175 w 402564"/>
                    <a:gd name="connsiteY22" fmla="*/ 98755 h 308610"/>
                    <a:gd name="connsiteX23" fmla="*/ 96012 w 402564"/>
                    <a:gd name="connsiteY23" fmla="*/ 41834 h 308610"/>
                    <a:gd name="connsiteX24" fmla="*/ 102870 w 402564"/>
                    <a:gd name="connsiteY24" fmla="*/ 37719 h 308610"/>
                    <a:gd name="connsiteX25" fmla="*/ 132359 w 402564"/>
                    <a:gd name="connsiteY25" fmla="*/ 21260 h 308610"/>
                    <a:gd name="connsiteX26" fmla="*/ 252374 w 402564"/>
                    <a:gd name="connsiteY26" fmla="*/ 21260 h 308610"/>
                    <a:gd name="connsiteX27" fmla="*/ 318211 w 402564"/>
                    <a:gd name="connsiteY27" fmla="*/ 92583 h 308610"/>
                    <a:gd name="connsiteX28" fmla="*/ 329870 w 402564"/>
                    <a:gd name="connsiteY28" fmla="*/ 139903 h 308610"/>
                    <a:gd name="connsiteX29" fmla="*/ 300380 w 402564"/>
                    <a:gd name="connsiteY29" fmla="*/ 91897 h 308610"/>
                    <a:gd name="connsiteX30" fmla="*/ 237287 w 402564"/>
                    <a:gd name="connsiteY30" fmla="*/ 45949 h 308610"/>
                    <a:gd name="connsiteX31" fmla="*/ 136474 w 402564"/>
                    <a:gd name="connsiteY31" fmla="*/ 37033 h 308610"/>
                    <a:gd name="connsiteX32" fmla="*/ 96012 w 402564"/>
                    <a:gd name="connsiteY32" fmla="*/ 98755 h 308610"/>
                    <a:gd name="connsiteX33" fmla="*/ 94640 w 402564"/>
                    <a:gd name="connsiteY33" fmla="*/ 116586 h 308610"/>
                    <a:gd name="connsiteX34" fmla="*/ 97384 w 402564"/>
                    <a:gd name="connsiteY34" fmla="*/ 118643 h 308610"/>
                    <a:gd name="connsiteX35" fmla="*/ 106299 w 402564"/>
                    <a:gd name="connsiteY35" fmla="*/ 70637 h 308610"/>
                    <a:gd name="connsiteX36" fmla="*/ 194081 w 402564"/>
                    <a:gd name="connsiteY36" fmla="*/ 37719 h 308610"/>
                    <a:gd name="connsiteX37" fmla="*/ 248945 w 402564"/>
                    <a:gd name="connsiteY37" fmla="*/ 55550 h 308610"/>
                    <a:gd name="connsiteX38" fmla="*/ 277749 w 402564"/>
                    <a:gd name="connsiteY38" fmla="*/ 75438 h 308610"/>
                    <a:gd name="connsiteX39" fmla="*/ 310667 w 402564"/>
                    <a:gd name="connsiteY39" fmla="*/ 108356 h 308610"/>
                    <a:gd name="connsiteX40" fmla="*/ 327812 w 402564"/>
                    <a:gd name="connsiteY40" fmla="*/ 147447 h 308610"/>
                    <a:gd name="connsiteX41" fmla="*/ 327127 w 402564"/>
                    <a:gd name="connsiteY41" fmla="*/ 154305 h 308610"/>
                    <a:gd name="connsiteX42" fmla="*/ 309296 w 402564"/>
                    <a:gd name="connsiteY42" fmla="*/ 133045 h 308610"/>
                    <a:gd name="connsiteX43" fmla="*/ 275006 w 402564"/>
                    <a:gd name="connsiteY43" fmla="*/ 110414 h 308610"/>
                    <a:gd name="connsiteX44" fmla="*/ 193396 w 402564"/>
                    <a:gd name="connsiteY44" fmla="*/ 76124 h 308610"/>
                    <a:gd name="connsiteX45" fmla="*/ 135103 w 402564"/>
                    <a:gd name="connsiteY45" fmla="*/ 98755 h 308610"/>
                    <a:gd name="connsiteX46" fmla="*/ 133731 w 402564"/>
                    <a:gd name="connsiteY46" fmla="*/ 138532 h 308610"/>
                    <a:gd name="connsiteX47" fmla="*/ 133731 w 402564"/>
                    <a:gd name="connsiteY47" fmla="*/ 141961 h 308610"/>
                    <a:gd name="connsiteX48" fmla="*/ 133731 w 402564"/>
                    <a:gd name="connsiteY48" fmla="*/ 141961 h 308610"/>
                    <a:gd name="connsiteX49" fmla="*/ 135788 w 402564"/>
                    <a:gd name="connsiteY49" fmla="*/ 141275 h 308610"/>
                    <a:gd name="connsiteX50" fmla="*/ 136474 w 402564"/>
                    <a:gd name="connsiteY50" fmla="*/ 141275 h 308610"/>
                    <a:gd name="connsiteX51" fmla="*/ 136474 w 402564"/>
                    <a:gd name="connsiteY51" fmla="*/ 135103 h 308610"/>
                    <a:gd name="connsiteX52" fmla="*/ 139217 w 402564"/>
                    <a:gd name="connsiteY52" fmla="*/ 137846 h 308610"/>
                    <a:gd name="connsiteX53" fmla="*/ 140589 w 402564"/>
                    <a:gd name="connsiteY53" fmla="*/ 135103 h 308610"/>
                    <a:gd name="connsiteX54" fmla="*/ 136474 w 402564"/>
                    <a:gd name="connsiteY54" fmla="*/ 130988 h 308610"/>
                    <a:gd name="connsiteX55" fmla="*/ 136474 w 402564"/>
                    <a:gd name="connsiteY55" fmla="*/ 130988 h 308610"/>
                    <a:gd name="connsiteX56" fmla="*/ 136474 w 402564"/>
                    <a:gd name="connsiteY56" fmla="*/ 108356 h 308610"/>
                    <a:gd name="connsiteX57" fmla="*/ 138532 w 402564"/>
                    <a:gd name="connsiteY57" fmla="*/ 97384 h 308610"/>
                    <a:gd name="connsiteX58" fmla="*/ 139903 w 402564"/>
                    <a:gd name="connsiteY58" fmla="*/ 94640 h 308610"/>
                    <a:gd name="connsiteX59" fmla="*/ 157734 w 402564"/>
                    <a:gd name="connsiteY59" fmla="*/ 79553 h 308610"/>
                    <a:gd name="connsiteX60" fmla="*/ 196825 w 402564"/>
                    <a:gd name="connsiteY60" fmla="*/ 79553 h 308610"/>
                    <a:gd name="connsiteX61" fmla="*/ 270891 w 402564"/>
                    <a:gd name="connsiteY61" fmla="*/ 111100 h 308610"/>
                    <a:gd name="connsiteX62" fmla="*/ 301066 w 402564"/>
                    <a:gd name="connsiteY62" fmla="*/ 130988 h 308610"/>
                    <a:gd name="connsiteX63" fmla="*/ 323698 w 402564"/>
                    <a:gd name="connsiteY63" fmla="*/ 154305 h 308610"/>
                    <a:gd name="connsiteX64" fmla="*/ 317525 w 402564"/>
                    <a:gd name="connsiteY64" fmla="*/ 154991 h 308610"/>
                    <a:gd name="connsiteX65" fmla="*/ 287350 w 402564"/>
                    <a:gd name="connsiteY65" fmla="*/ 157048 h 308610"/>
                    <a:gd name="connsiteX66" fmla="*/ 227686 w 402564"/>
                    <a:gd name="connsiteY66" fmla="*/ 154991 h 308610"/>
                    <a:gd name="connsiteX67" fmla="*/ 177622 w 402564"/>
                    <a:gd name="connsiteY67" fmla="*/ 148133 h 308610"/>
                    <a:gd name="connsiteX68" fmla="*/ 162535 w 402564"/>
                    <a:gd name="connsiteY68" fmla="*/ 145390 h 308610"/>
                    <a:gd name="connsiteX69" fmla="*/ 164592 w 402564"/>
                    <a:gd name="connsiteY69" fmla="*/ 148819 h 308610"/>
                    <a:gd name="connsiteX70" fmla="*/ 165278 w 402564"/>
                    <a:gd name="connsiteY70" fmla="*/ 148819 h 308610"/>
                    <a:gd name="connsiteX71" fmla="*/ 210541 w 402564"/>
                    <a:gd name="connsiteY71" fmla="*/ 155677 h 308610"/>
                    <a:gd name="connsiteX72" fmla="*/ 270205 w 402564"/>
                    <a:gd name="connsiteY72" fmla="*/ 159791 h 308610"/>
                    <a:gd name="connsiteX73" fmla="*/ 298323 w 402564"/>
                    <a:gd name="connsiteY73" fmla="*/ 157734 h 308610"/>
                    <a:gd name="connsiteX74" fmla="*/ 314782 w 402564"/>
                    <a:gd name="connsiteY74" fmla="*/ 156362 h 308610"/>
                    <a:gd name="connsiteX75" fmla="*/ 323698 w 402564"/>
                    <a:gd name="connsiteY75" fmla="*/ 156362 h 308610"/>
                    <a:gd name="connsiteX76" fmla="*/ 317525 w 402564"/>
                    <a:gd name="connsiteY76" fmla="*/ 160477 h 308610"/>
                    <a:gd name="connsiteX77" fmla="*/ 306553 w 402564"/>
                    <a:gd name="connsiteY77" fmla="*/ 168021 h 308610"/>
                    <a:gd name="connsiteX78" fmla="*/ 267462 w 402564"/>
                    <a:gd name="connsiteY78" fmla="*/ 210541 h 308610"/>
                    <a:gd name="connsiteX79" fmla="*/ 251689 w 402564"/>
                    <a:gd name="connsiteY79" fmla="*/ 233858 h 308610"/>
                    <a:gd name="connsiteX80" fmla="*/ 252374 w 402564"/>
                    <a:gd name="connsiteY80" fmla="*/ 238658 h 308610"/>
                    <a:gd name="connsiteX81" fmla="*/ 257861 w 402564"/>
                    <a:gd name="connsiteY81" fmla="*/ 231115 h 308610"/>
                    <a:gd name="connsiteX82" fmla="*/ 290093 w 402564"/>
                    <a:gd name="connsiteY82" fmla="*/ 187223 h 308610"/>
                    <a:gd name="connsiteX83" fmla="*/ 330556 w 402564"/>
                    <a:gd name="connsiteY83" fmla="*/ 158420 h 308610"/>
                    <a:gd name="connsiteX84" fmla="*/ 331927 w 402564"/>
                    <a:gd name="connsiteY84" fmla="*/ 162535 h 308610"/>
                    <a:gd name="connsiteX85" fmla="*/ 333985 w 402564"/>
                    <a:gd name="connsiteY85" fmla="*/ 178994 h 308610"/>
                    <a:gd name="connsiteX86" fmla="*/ 329870 w 402564"/>
                    <a:gd name="connsiteY86" fmla="*/ 210541 h 308610"/>
                    <a:gd name="connsiteX87" fmla="*/ 305867 w 402564"/>
                    <a:gd name="connsiteY87" fmla="*/ 254432 h 308610"/>
                    <a:gd name="connsiteX88" fmla="*/ 285293 w 402564"/>
                    <a:gd name="connsiteY88" fmla="*/ 277749 h 308610"/>
                    <a:gd name="connsiteX89" fmla="*/ 290779 w 402564"/>
                    <a:gd name="connsiteY89" fmla="*/ 275692 h 308610"/>
                    <a:gd name="connsiteX90" fmla="*/ 306553 w 402564"/>
                    <a:gd name="connsiteY90" fmla="*/ 257861 h 308610"/>
                    <a:gd name="connsiteX91" fmla="*/ 331241 w 402564"/>
                    <a:gd name="connsiteY91" fmla="*/ 214655 h 308610"/>
                    <a:gd name="connsiteX92" fmla="*/ 336042 w 402564"/>
                    <a:gd name="connsiteY92" fmla="*/ 184480 h 308610"/>
                    <a:gd name="connsiteX93" fmla="*/ 335356 w 402564"/>
                    <a:gd name="connsiteY93" fmla="*/ 170764 h 308610"/>
                    <a:gd name="connsiteX94" fmla="*/ 332613 w 402564"/>
                    <a:gd name="connsiteY94" fmla="*/ 157734 h 308610"/>
                    <a:gd name="connsiteX95" fmla="*/ 337414 w 402564"/>
                    <a:gd name="connsiteY95" fmla="*/ 161163 h 308610"/>
                    <a:gd name="connsiteX96" fmla="*/ 339471 w 402564"/>
                    <a:gd name="connsiteY96" fmla="*/ 161849 h 308610"/>
                    <a:gd name="connsiteX97" fmla="*/ 360045 w 402564"/>
                    <a:gd name="connsiteY97" fmla="*/ 206426 h 308610"/>
                    <a:gd name="connsiteX98" fmla="*/ 352501 w 402564"/>
                    <a:gd name="connsiteY98" fmla="*/ 259232 h 308610"/>
                    <a:gd name="connsiteX99" fmla="*/ 316154 w 402564"/>
                    <a:gd name="connsiteY99" fmla="*/ 305181 h 308610"/>
                    <a:gd name="connsiteX100" fmla="*/ 316154 w 402564"/>
                    <a:gd name="connsiteY100" fmla="*/ 308610 h 308610"/>
                    <a:gd name="connsiteX101" fmla="*/ 354559 w 402564"/>
                    <a:gd name="connsiteY101" fmla="*/ 260604 h 308610"/>
                    <a:gd name="connsiteX102" fmla="*/ 362102 w 402564"/>
                    <a:gd name="connsiteY102" fmla="*/ 208483 h 308610"/>
                    <a:gd name="connsiteX103" fmla="*/ 341528 w 402564"/>
                    <a:gd name="connsiteY103" fmla="*/ 161163 h 308610"/>
                    <a:gd name="connsiteX104" fmla="*/ 341528 w 402564"/>
                    <a:gd name="connsiteY104" fmla="*/ 160477 h 308610"/>
                    <a:gd name="connsiteX105" fmla="*/ 375133 w 402564"/>
                    <a:gd name="connsiteY105" fmla="*/ 113157 h 30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</a:cxnLst>
                  <a:rect l="l" t="t" r="r" b="b"/>
                  <a:pathLst>
                    <a:path w="402564" h="308610">
                      <a:moveTo>
                        <a:pt x="375133" y="113157"/>
                      </a:moveTo>
                      <a:cubicBezTo>
                        <a:pt x="383362" y="108356"/>
                        <a:pt x="392963" y="106299"/>
                        <a:pt x="402565" y="105613"/>
                      </a:cubicBezTo>
                      <a:cubicBezTo>
                        <a:pt x="402565" y="105613"/>
                        <a:pt x="401879" y="104927"/>
                        <a:pt x="401879" y="104927"/>
                      </a:cubicBezTo>
                      <a:cubicBezTo>
                        <a:pt x="401193" y="104242"/>
                        <a:pt x="399821" y="103556"/>
                        <a:pt x="398450" y="102870"/>
                      </a:cubicBezTo>
                      <a:cubicBezTo>
                        <a:pt x="389534" y="104242"/>
                        <a:pt x="380619" y="106299"/>
                        <a:pt x="372389" y="111100"/>
                      </a:cubicBezTo>
                      <a:cubicBezTo>
                        <a:pt x="355930" y="120015"/>
                        <a:pt x="340157" y="139903"/>
                        <a:pt x="339471" y="159106"/>
                      </a:cubicBezTo>
                      <a:cubicBezTo>
                        <a:pt x="337414" y="156362"/>
                        <a:pt x="332613" y="153619"/>
                        <a:pt x="329184" y="154305"/>
                      </a:cubicBezTo>
                      <a:cubicBezTo>
                        <a:pt x="338099" y="126873"/>
                        <a:pt x="326441" y="97384"/>
                        <a:pt x="311353" y="74752"/>
                      </a:cubicBezTo>
                      <a:cubicBezTo>
                        <a:pt x="294894" y="50063"/>
                        <a:pt x="272263" y="27432"/>
                        <a:pt x="246202" y="13716"/>
                      </a:cubicBezTo>
                      <a:cubicBezTo>
                        <a:pt x="197510" y="-10973"/>
                        <a:pt x="145390" y="5486"/>
                        <a:pt x="100813" y="34290"/>
                      </a:cubicBezTo>
                      <a:cubicBezTo>
                        <a:pt x="100813" y="34290"/>
                        <a:pt x="100813" y="34290"/>
                        <a:pt x="100813" y="34290"/>
                      </a:cubicBezTo>
                      <a:cubicBezTo>
                        <a:pt x="98755" y="35662"/>
                        <a:pt x="96698" y="37033"/>
                        <a:pt x="94640" y="38405"/>
                      </a:cubicBezTo>
                      <a:cubicBezTo>
                        <a:pt x="88468" y="40462"/>
                        <a:pt x="79553" y="39776"/>
                        <a:pt x="74752" y="39776"/>
                      </a:cubicBezTo>
                      <a:cubicBezTo>
                        <a:pt x="65837" y="39776"/>
                        <a:pt x="56921" y="39091"/>
                        <a:pt x="49378" y="35662"/>
                      </a:cubicBezTo>
                      <a:cubicBezTo>
                        <a:pt x="36347" y="29489"/>
                        <a:pt x="31547" y="15088"/>
                        <a:pt x="30861" y="1372"/>
                      </a:cubicBezTo>
                      <a:cubicBezTo>
                        <a:pt x="30175" y="686"/>
                        <a:pt x="28804" y="0"/>
                        <a:pt x="28118" y="0"/>
                      </a:cubicBezTo>
                      <a:cubicBezTo>
                        <a:pt x="28804" y="15088"/>
                        <a:pt x="33604" y="30861"/>
                        <a:pt x="48006" y="38405"/>
                      </a:cubicBezTo>
                      <a:cubicBezTo>
                        <a:pt x="56921" y="43205"/>
                        <a:pt x="68580" y="43205"/>
                        <a:pt x="78181" y="43205"/>
                      </a:cubicBezTo>
                      <a:cubicBezTo>
                        <a:pt x="81610" y="43205"/>
                        <a:pt x="85039" y="43205"/>
                        <a:pt x="89154" y="43205"/>
                      </a:cubicBezTo>
                      <a:cubicBezTo>
                        <a:pt x="69266" y="56921"/>
                        <a:pt x="51435" y="72695"/>
                        <a:pt x="36347" y="87782"/>
                      </a:cubicBezTo>
                      <a:cubicBezTo>
                        <a:pt x="23317" y="100813"/>
                        <a:pt x="11659" y="115214"/>
                        <a:pt x="0" y="129616"/>
                      </a:cubicBezTo>
                      <a:cubicBezTo>
                        <a:pt x="0" y="130988"/>
                        <a:pt x="0" y="133045"/>
                        <a:pt x="0" y="134417"/>
                      </a:cubicBezTo>
                      <a:cubicBezTo>
                        <a:pt x="10287" y="122758"/>
                        <a:pt x="19888" y="110414"/>
                        <a:pt x="30175" y="98755"/>
                      </a:cubicBezTo>
                      <a:cubicBezTo>
                        <a:pt x="48692" y="77495"/>
                        <a:pt x="71323" y="58293"/>
                        <a:pt x="96012" y="41834"/>
                      </a:cubicBezTo>
                      <a:cubicBezTo>
                        <a:pt x="98755" y="41148"/>
                        <a:pt x="100813" y="39776"/>
                        <a:pt x="102870" y="37719"/>
                      </a:cubicBezTo>
                      <a:cubicBezTo>
                        <a:pt x="112471" y="31547"/>
                        <a:pt x="122072" y="26060"/>
                        <a:pt x="132359" y="21260"/>
                      </a:cubicBezTo>
                      <a:cubicBezTo>
                        <a:pt x="170078" y="3429"/>
                        <a:pt x="215341" y="-1372"/>
                        <a:pt x="252374" y="21260"/>
                      </a:cubicBezTo>
                      <a:cubicBezTo>
                        <a:pt x="279806" y="37719"/>
                        <a:pt x="303809" y="64465"/>
                        <a:pt x="318211" y="92583"/>
                      </a:cubicBezTo>
                      <a:cubicBezTo>
                        <a:pt x="325755" y="106985"/>
                        <a:pt x="331241" y="123444"/>
                        <a:pt x="329870" y="139903"/>
                      </a:cubicBezTo>
                      <a:cubicBezTo>
                        <a:pt x="326441" y="122072"/>
                        <a:pt x="312725" y="104927"/>
                        <a:pt x="300380" y="91897"/>
                      </a:cubicBezTo>
                      <a:cubicBezTo>
                        <a:pt x="282550" y="72695"/>
                        <a:pt x="261290" y="56236"/>
                        <a:pt x="237287" y="45949"/>
                      </a:cubicBezTo>
                      <a:cubicBezTo>
                        <a:pt x="207112" y="33604"/>
                        <a:pt x="167335" y="24689"/>
                        <a:pt x="136474" y="37033"/>
                      </a:cubicBezTo>
                      <a:cubicBezTo>
                        <a:pt x="110414" y="47320"/>
                        <a:pt x="99441" y="72009"/>
                        <a:pt x="96012" y="98755"/>
                      </a:cubicBezTo>
                      <a:cubicBezTo>
                        <a:pt x="95326" y="104927"/>
                        <a:pt x="94640" y="110414"/>
                        <a:pt x="94640" y="116586"/>
                      </a:cubicBezTo>
                      <a:cubicBezTo>
                        <a:pt x="95326" y="117272"/>
                        <a:pt x="96698" y="117958"/>
                        <a:pt x="97384" y="118643"/>
                      </a:cubicBezTo>
                      <a:cubicBezTo>
                        <a:pt x="98069" y="102184"/>
                        <a:pt x="100127" y="85725"/>
                        <a:pt x="106299" y="70637"/>
                      </a:cubicBezTo>
                      <a:cubicBezTo>
                        <a:pt x="121387" y="35662"/>
                        <a:pt x="161163" y="32233"/>
                        <a:pt x="194081" y="37719"/>
                      </a:cubicBezTo>
                      <a:cubicBezTo>
                        <a:pt x="213284" y="40462"/>
                        <a:pt x="231800" y="46634"/>
                        <a:pt x="248945" y="55550"/>
                      </a:cubicBezTo>
                      <a:cubicBezTo>
                        <a:pt x="259232" y="60350"/>
                        <a:pt x="268834" y="68580"/>
                        <a:pt x="277749" y="75438"/>
                      </a:cubicBezTo>
                      <a:cubicBezTo>
                        <a:pt x="289408" y="85039"/>
                        <a:pt x="301066" y="96012"/>
                        <a:pt x="310667" y="108356"/>
                      </a:cubicBezTo>
                      <a:cubicBezTo>
                        <a:pt x="319583" y="119329"/>
                        <a:pt x="327127" y="133045"/>
                        <a:pt x="327812" y="147447"/>
                      </a:cubicBezTo>
                      <a:cubicBezTo>
                        <a:pt x="327812" y="149504"/>
                        <a:pt x="327812" y="152248"/>
                        <a:pt x="327127" y="154305"/>
                      </a:cubicBezTo>
                      <a:cubicBezTo>
                        <a:pt x="325069" y="145390"/>
                        <a:pt x="316840" y="138532"/>
                        <a:pt x="309296" y="133045"/>
                      </a:cubicBezTo>
                      <a:cubicBezTo>
                        <a:pt x="298323" y="124816"/>
                        <a:pt x="285979" y="117958"/>
                        <a:pt x="275006" y="110414"/>
                      </a:cubicBezTo>
                      <a:cubicBezTo>
                        <a:pt x="250317" y="93955"/>
                        <a:pt x="222885" y="81610"/>
                        <a:pt x="193396" y="76124"/>
                      </a:cubicBezTo>
                      <a:cubicBezTo>
                        <a:pt x="172136" y="72009"/>
                        <a:pt x="141961" y="73381"/>
                        <a:pt x="135103" y="98755"/>
                      </a:cubicBezTo>
                      <a:cubicBezTo>
                        <a:pt x="131674" y="111100"/>
                        <a:pt x="133731" y="126187"/>
                        <a:pt x="133731" y="138532"/>
                      </a:cubicBezTo>
                      <a:cubicBezTo>
                        <a:pt x="133731" y="139903"/>
                        <a:pt x="133731" y="141275"/>
                        <a:pt x="133731" y="141961"/>
                      </a:cubicBezTo>
                      <a:cubicBezTo>
                        <a:pt x="133731" y="141961"/>
                        <a:pt x="133731" y="141961"/>
                        <a:pt x="133731" y="141961"/>
                      </a:cubicBezTo>
                      <a:cubicBezTo>
                        <a:pt x="134417" y="141961"/>
                        <a:pt x="135103" y="141961"/>
                        <a:pt x="135788" y="141275"/>
                      </a:cubicBezTo>
                      <a:lnTo>
                        <a:pt x="136474" y="141275"/>
                      </a:lnTo>
                      <a:cubicBezTo>
                        <a:pt x="136474" y="139217"/>
                        <a:pt x="136474" y="137160"/>
                        <a:pt x="136474" y="135103"/>
                      </a:cubicBezTo>
                      <a:cubicBezTo>
                        <a:pt x="137160" y="136474"/>
                        <a:pt x="138532" y="137160"/>
                        <a:pt x="139217" y="137846"/>
                      </a:cubicBezTo>
                      <a:cubicBezTo>
                        <a:pt x="139903" y="137160"/>
                        <a:pt x="139903" y="135788"/>
                        <a:pt x="140589" y="135103"/>
                      </a:cubicBezTo>
                      <a:cubicBezTo>
                        <a:pt x="139217" y="133731"/>
                        <a:pt x="137846" y="132359"/>
                        <a:pt x="136474" y="130988"/>
                      </a:cubicBezTo>
                      <a:cubicBezTo>
                        <a:pt x="136474" y="130988"/>
                        <a:pt x="136474" y="130988"/>
                        <a:pt x="136474" y="130988"/>
                      </a:cubicBezTo>
                      <a:cubicBezTo>
                        <a:pt x="136474" y="123444"/>
                        <a:pt x="136474" y="115900"/>
                        <a:pt x="136474" y="108356"/>
                      </a:cubicBezTo>
                      <a:cubicBezTo>
                        <a:pt x="136474" y="104242"/>
                        <a:pt x="137160" y="100813"/>
                        <a:pt x="138532" y="97384"/>
                      </a:cubicBezTo>
                      <a:cubicBezTo>
                        <a:pt x="138532" y="96698"/>
                        <a:pt x="139217" y="95326"/>
                        <a:pt x="139903" y="94640"/>
                      </a:cubicBezTo>
                      <a:cubicBezTo>
                        <a:pt x="143332" y="87782"/>
                        <a:pt x="149504" y="82296"/>
                        <a:pt x="157734" y="79553"/>
                      </a:cubicBezTo>
                      <a:cubicBezTo>
                        <a:pt x="170078" y="75438"/>
                        <a:pt x="184480" y="77495"/>
                        <a:pt x="196825" y="79553"/>
                      </a:cubicBezTo>
                      <a:cubicBezTo>
                        <a:pt x="223571" y="85039"/>
                        <a:pt x="248260" y="96698"/>
                        <a:pt x="270891" y="111100"/>
                      </a:cubicBezTo>
                      <a:cubicBezTo>
                        <a:pt x="281178" y="117272"/>
                        <a:pt x="290779" y="124130"/>
                        <a:pt x="301066" y="130988"/>
                      </a:cubicBezTo>
                      <a:cubicBezTo>
                        <a:pt x="309982" y="136474"/>
                        <a:pt x="320954" y="143332"/>
                        <a:pt x="323698" y="154305"/>
                      </a:cubicBezTo>
                      <a:cubicBezTo>
                        <a:pt x="322326" y="153619"/>
                        <a:pt x="320269" y="154991"/>
                        <a:pt x="317525" y="154991"/>
                      </a:cubicBezTo>
                      <a:cubicBezTo>
                        <a:pt x="307238" y="155677"/>
                        <a:pt x="297637" y="156362"/>
                        <a:pt x="287350" y="157048"/>
                      </a:cubicBezTo>
                      <a:cubicBezTo>
                        <a:pt x="267462" y="158420"/>
                        <a:pt x="247574" y="157048"/>
                        <a:pt x="227686" y="154991"/>
                      </a:cubicBezTo>
                      <a:cubicBezTo>
                        <a:pt x="210541" y="153619"/>
                        <a:pt x="194081" y="150876"/>
                        <a:pt x="177622" y="148133"/>
                      </a:cubicBezTo>
                      <a:cubicBezTo>
                        <a:pt x="172822" y="147447"/>
                        <a:pt x="168021" y="146761"/>
                        <a:pt x="162535" y="145390"/>
                      </a:cubicBezTo>
                      <a:cubicBezTo>
                        <a:pt x="163220" y="146761"/>
                        <a:pt x="163906" y="147447"/>
                        <a:pt x="164592" y="148819"/>
                      </a:cubicBezTo>
                      <a:cubicBezTo>
                        <a:pt x="164592" y="148819"/>
                        <a:pt x="165278" y="148819"/>
                        <a:pt x="165278" y="148819"/>
                      </a:cubicBezTo>
                      <a:cubicBezTo>
                        <a:pt x="180365" y="151562"/>
                        <a:pt x="195453" y="153619"/>
                        <a:pt x="210541" y="155677"/>
                      </a:cubicBezTo>
                      <a:cubicBezTo>
                        <a:pt x="230429" y="158420"/>
                        <a:pt x="250317" y="159791"/>
                        <a:pt x="270205" y="159791"/>
                      </a:cubicBezTo>
                      <a:cubicBezTo>
                        <a:pt x="279806" y="159791"/>
                        <a:pt x="289408" y="159106"/>
                        <a:pt x="298323" y="157734"/>
                      </a:cubicBezTo>
                      <a:cubicBezTo>
                        <a:pt x="303809" y="157048"/>
                        <a:pt x="309296" y="157048"/>
                        <a:pt x="314782" y="156362"/>
                      </a:cubicBezTo>
                      <a:cubicBezTo>
                        <a:pt x="316840" y="156362"/>
                        <a:pt x="322326" y="154991"/>
                        <a:pt x="323698" y="156362"/>
                      </a:cubicBezTo>
                      <a:cubicBezTo>
                        <a:pt x="321640" y="157734"/>
                        <a:pt x="319583" y="159106"/>
                        <a:pt x="317525" y="160477"/>
                      </a:cubicBezTo>
                      <a:cubicBezTo>
                        <a:pt x="314096" y="162535"/>
                        <a:pt x="309982" y="165278"/>
                        <a:pt x="306553" y="168021"/>
                      </a:cubicBezTo>
                      <a:cubicBezTo>
                        <a:pt x="290779" y="179680"/>
                        <a:pt x="278435" y="194767"/>
                        <a:pt x="267462" y="210541"/>
                      </a:cubicBezTo>
                      <a:cubicBezTo>
                        <a:pt x="261976" y="218084"/>
                        <a:pt x="257175" y="226314"/>
                        <a:pt x="251689" y="233858"/>
                      </a:cubicBezTo>
                      <a:cubicBezTo>
                        <a:pt x="251689" y="235229"/>
                        <a:pt x="252374" y="236601"/>
                        <a:pt x="252374" y="238658"/>
                      </a:cubicBezTo>
                      <a:cubicBezTo>
                        <a:pt x="254432" y="235915"/>
                        <a:pt x="255803" y="233858"/>
                        <a:pt x="257861" y="231115"/>
                      </a:cubicBezTo>
                      <a:cubicBezTo>
                        <a:pt x="268148" y="216027"/>
                        <a:pt x="277749" y="200939"/>
                        <a:pt x="290093" y="187223"/>
                      </a:cubicBezTo>
                      <a:cubicBezTo>
                        <a:pt x="294208" y="182423"/>
                        <a:pt x="317525" y="160477"/>
                        <a:pt x="330556" y="158420"/>
                      </a:cubicBezTo>
                      <a:cubicBezTo>
                        <a:pt x="330556" y="159791"/>
                        <a:pt x="331241" y="161163"/>
                        <a:pt x="331927" y="162535"/>
                      </a:cubicBezTo>
                      <a:cubicBezTo>
                        <a:pt x="333985" y="168021"/>
                        <a:pt x="333985" y="173507"/>
                        <a:pt x="333985" y="178994"/>
                      </a:cubicBezTo>
                      <a:cubicBezTo>
                        <a:pt x="334670" y="189967"/>
                        <a:pt x="332613" y="200254"/>
                        <a:pt x="329870" y="210541"/>
                      </a:cubicBezTo>
                      <a:cubicBezTo>
                        <a:pt x="325755" y="226314"/>
                        <a:pt x="316154" y="241402"/>
                        <a:pt x="305867" y="254432"/>
                      </a:cubicBezTo>
                      <a:cubicBezTo>
                        <a:pt x="299695" y="262661"/>
                        <a:pt x="292837" y="270205"/>
                        <a:pt x="285293" y="277749"/>
                      </a:cubicBezTo>
                      <a:cubicBezTo>
                        <a:pt x="287350" y="277063"/>
                        <a:pt x="289408" y="276377"/>
                        <a:pt x="290779" y="275692"/>
                      </a:cubicBezTo>
                      <a:cubicBezTo>
                        <a:pt x="296266" y="270205"/>
                        <a:pt x="301752" y="264033"/>
                        <a:pt x="306553" y="257861"/>
                      </a:cubicBezTo>
                      <a:cubicBezTo>
                        <a:pt x="316840" y="244831"/>
                        <a:pt x="325755" y="230429"/>
                        <a:pt x="331241" y="214655"/>
                      </a:cubicBezTo>
                      <a:cubicBezTo>
                        <a:pt x="334670" y="205054"/>
                        <a:pt x="336042" y="194767"/>
                        <a:pt x="336042" y="184480"/>
                      </a:cubicBezTo>
                      <a:cubicBezTo>
                        <a:pt x="336042" y="179680"/>
                        <a:pt x="336042" y="175565"/>
                        <a:pt x="335356" y="170764"/>
                      </a:cubicBezTo>
                      <a:cubicBezTo>
                        <a:pt x="334670" y="166649"/>
                        <a:pt x="332613" y="161849"/>
                        <a:pt x="332613" y="157734"/>
                      </a:cubicBezTo>
                      <a:cubicBezTo>
                        <a:pt x="334670" y="157734"/>
                        <a:pt x="336042" y="159106"/>
                        <a:pt x="337414" y="161163"/>
                      </a:cubicBezTo>
                      <a:cubicBezTo>
                        <a:pt x="338099" y="161849"/>
                        <a:pt x="338785" y="161849"/>
                        <a:pt x="339471" y="161849"/>
                      </a:cubicBezTo>
                      <a:cubicBezTo>
                        <a:pt x="349072" y="175565"/>
                        <a:pt x="357302" y="189967"/>
                        <a:pt x="360045" y="206426"/>
                      </a:cubicBezTo>
                      <a:cubicBezTo>
                        <a:pt x="362788" y="224257"/>
                        <a:pt x="360045" y="242773"/>
                        <a:pt x="352501" y="259232"/>
                      </a:cubicBezTo>
                      <a:cubicBezTo>
                        <a:pt x="344957" y="277063"/>
                        <a:pt x="331927" y="292837"/>
                        <a:pt x="316154" y="305181"/>
                      </a:cubicBezTo>
                      <a:cubicBezTo>
                        <a:pt x="316154" y="306553"/>
                        <a:pt x="316154" y="307238"/>
                        <a:pt x="316154" y="308610"/>
                      </a:cubicBezTo>
                      <a:cubicBezTo>
                        <a:pt x="332613" y="295580"/>
                        <a:pt x="346329" y="279806"/>
                        <a:pt x="354559" y="260604"/>
                      </a:cubicBezTo>
                      <a:cubicBezTo>
                        <a:pt x="362102" y="244145"/>
                        <a:pt x="364160" y="226314"/>
                        <a:pt x="362102" y="208483"/>
                      </a:cubicBezTo>
                      <a:cubicBezTo>
                        <a:pt x="360045" y="190652"/>
                        <a:pt x="351130" y="175565"/>
                        <a:pt x="341528" y="161163"/>
                      </a:cubicBezTo>
                      <a:cubicBezTo>
                        <a:pt x="341528" y="161163"/>
                        <a:pt x="341528" y="161163"/>
                        <a:pt x="341528" y="160477"/>
                      </a:cubicBezTo>
                      <a:cubicBezTo>
                        <a:pt x="341528" y="141275"/>
                        <a:pt x="358673" y="122072"/>
                        <a:pt x="375133" y="113157"/>
                      </a:cubicBezTo>
                      <a:close/>
                    </a:path>
                  </a:pathLst>
                </a:custGeom>
                <a:solidFill>
                  <a:srgbClr val="D63800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451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083177" y="4561255"/>
                  <a:ext cx="76809" cy="39127"/>
                  <a:chOff x="4083177" y="4561255"/>
                  <a:chExt cx="76809" cy="39127"/>
                </a:xfrm>
              </p:grpSpPr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A87E0CC3-4A4C-4191-8973-6923CCEA12D9}"/>
                      </a:ext>
                    </a:extLst>
                  </p:cNvPr>
                  <p:cNvSpPr/>
                  <p:nvPr/>
                </p:nvSpPr>
                <p:spPr>
                  <a:xfrm>
                    <a:off x="4083177" y="4561255"/>
                    <a:ext cx="76809" cy="39127"/>
                  </a:xfrm>
                  <a:custGeom>
                    <a:avLst/>
                    <a:gdLst>
                      <a:gd name="connsiteX0" fmla="*/ 76810 w 76809"/>
                      <a:gd name="connsiteY0" fmla="*/ 0 h 39127"/>
                      <a:gd name="connsiteX1" fmla="*/ 72695 w 76809"/>
                      <a:gd name="connsiteY1" fmla="*/ 12345 h 39127"/>
                      <a:gd name="connsiteX2" fmla="*/ 32918 w 76809"/>
                      <a:gd name="connsiteY2" fmla="*/ 39091 h 39127"/>
                      <a:gd name="connsiteX3" fmla="*/ 7544 w 76809"/>
                      <a:gd name="connsiteY3" fmla="*/ 21260 h 39127"/>
                      <a:gd name="connsiteX4" fmla="*/ 0 w 76809"/>
                      <a:gd name="connsiteY4" fmla="*/ 1372 h 39127"/>
                      <a:gd name="connsiteX5" fmla="*/ 76810 w 76809"/>
                      <a:gd name="connsiteY5" fmla="*/ 0 h 39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6809" h="39127">
                        <a:moveTo>
                          <a:pt x="76810" y="0"/>
                        </a:moveTo>
                        <a:cubicBezTo>
                          <a:pt x="76810" y="0"/>
                          <a:pt x="76124" y="5487"/>
                          <a:pt x="72695" y="12345"/>
                        </a:cubicBezTo>
                        <a:cubicBezTo>
                          <a:pt x="67894" y="23317"/>
                          <a:pt x="56236" y="38405"/>
                          <a:pt x="32918" y="39091"/>
                        </a:cubicBezTo>
                        <a:cubicBezTo>
                          <a:pt x="20574" y="39777"/>
                          <a:pt x="12344" y="30861"/>
                          <a:pt x="7544" y="21260"/>
                        </a:cubicBezTo>
                        <a:cubicBezTo>
                          <a:pt x="2057" y="11659"/>
                          <a:pt x="0" y="1372"/>
                          <a:pt x="0" y="1372"/>
                        </a:cubicBezTo>
                        <a:cubicBezTo>
                          <a:pt x="0" y="1372"/>
                          <a:pt x="39091" y="10973"/>
                          <a:pt x="76810" y="0"/>
                        </a:cubicBezTo>
                        <a:close/>
                      </a:path>
                    </a:pathLst>
                  </a:custGeom>
                  <a:solidFill>
                    <a:srgbClr val="99414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4B708005-80C2-4213-AABB-2A50DAAB4483}"/>
                      </a:ext>
                    </a:extLst>
                  </p:cNvPr>
                  <p:cNvSpPr/>
                  <p:nvPr/>
                </p:nvSpPr>
                <p:spPr>
                  <a:xfrm>
                    <a:off x="4083177" y="4561255"/>
                    <a:ext cx="76809" cy="25311"/>
                  </a:xfrm>
                  <a:custGeom>
                    <a:avLst/>
                    <a:gdLst>
                      <a:gd name="connsiteX0" fmla="*/ 76810 w 76809"/>
                      <a:gd name="connsiteY0" fmla="*/ 0 h 25311"/>
                      <a:gd name="connsiteX1" fmla="*/ 72695 w 76809"/>
                      <a:gd name="connsiteY1" fmla="*/ 12345 h 25311"/>
                      <a:gd name="connsiteX2" fmla="*/ 7544 w 76809"/>
                      <a:gd name="connsiteY2" fmla="*/ 21260 h 25311"/>
                      <a:gd name="connsiteX3" fmla="*/ 0 w 76809"/>
                      <a:gd name="connsiteY3" fmla="*/ 1372 h 25311"/>
                      <a:gd name="connsiteX4" fmla="*/ 76810 w 76809"/>
                      <a:gd name="connsiteY4" fmla="*/ 0 h 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809" h="25311">
                        <a:moveTo>
                          <a:pt x="76810" y="0"/>
                        </a:moveTo>
                        <a:cubicBezTo>
                          <a:pt x="76810" y="0"/>
                          <a:pt x="76124" y="5487"/>
                          <a:pt x="72695" y="12345"/>
                        </a:cubicBezTo>
                        <a:cubicBezTo>
                          <a:pt x="65151" y="19888"/>
                          <a:pt x="46634" y="31547"/>
                          <a:pt x="7544" y="21260"/>
                        </a:cubicBezTo>
                        <a:cubicBezTo>
                          <a:pt x="2057" y="11659"/>
                          <a:pt x="0" y="1372"/>
                          <a:pt x="0" y="1372"/>
                        </a:cubicBezTo>
                        <a:cubicBezTo>
                          <a:pt x="0" y="1372"/>
                          <a:pt x="39091" y="10973"/>
                          <a:pt x="7681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grpSp>
            <p:nvGrpSpPr>
              <p:cNvPr id="1454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294070" y="4852035"/>
                <a:ext cx="143664" cy="499284"/>
                <a:chOff x="4294070" y="4852035"/>
                <a:chExt cx="143664" cy="499284"/>
              </a:xfrm>
            </p:grpSpPr>
            <p:sp>
              <p:nvSpPr>
                <p:cNvPr id="1455" name="Freeform: Shape 1454">
                  <a:extLst>
                    <a:ext uri="{FF2B5EF4-FFF2-40B4-BE49-F238E27FC236}">
                      <a16:creationId xmlns:a16="http://schemas.microsoft.com/office/drawing/2014/main" id="{668F8B2E-0161-4DF8-8975-EEED323E872B}"/>
                    </a:ext>
                  </a:extLst>
                </p:cNvPr>
                <p:cNvSpPr/>
                <p:nvPr/>
              </p:nvSpPr>
              <p:spPr>
                <a:xfrm>
                  <a:off x="4294070" y="4852035"/>
                  <a:ext cx="143664" cy="498599"/>
                </a:xfrm>
                <a:custGeom>
                  <a:avLst/>
                  <a:gdLst>
                    <a:gd name="connsiteX0" fmla="*/ 143665 w 143664"/>
                    <a:gd name="connsiteY0" fmla="*/ 136474 h 498599"/>
                    <a:gd name="connsiteX1" fmla="*/ 72341 w 143664"/>
                    <a:gd name="connsiteY1" fmla="*/ 416281 h 498599"/>
                    <a:gd name="connsiteX2" fmla="*/ 54511 w 143664"/>
                    <a:gd name="connsiteY2" fmla="*/ 438912 h 498599"/>
                    <a:gd name="connsiteX3" fmla="*/ 55196 w 143664"/>
                    <a:gd name="connsiteY3" fmla="*/ 490347 h 498599"/>
                    <a:gd name="connsiteX4" fmla="*/ 54511 w 143664"/>
                    <a:gd name="connsiteY4" fmla="*/ 490347 h 498599"/>
                    <a:gd name="connsiteX5" fmla="*/ 42166 w 143664"/>
                    <a:gd name="connsiteY5" fmla="*/ 450571 h 498599"/>
                    <a:gd name="connsiteX6" fmla="*/ 42166 w 143664"/>
                    <a:gd name="connsiteY6" fmla="*/ 450571 h 498599"/>
                    <a:gd name="connsiteX7" fmla="*/ 41480 w 143664"/>
                    <a:gd name="connsiteY7" fmla="*/ 447142 h 498599"/>
                    <a:gd name="connsiteX8" fmla="*/ 42166 w 143664"/>
                    <a:gd name="connsiteY8" fmla="*/ 453314 h 498599"/>
                    <a:gd name="connsiteX9" fmla="*/ 42166 w 143664"/>
                    <a:gd name="connsiteY9" fmla="*/ 455371 h 498599"/>
                    <a:gd name="connsiteX10" fmla="*/ 42166 w 143664"/>
                    <a:gd name="connsiteY10" fmla="*/ 456743 h 498599"/>
                    <a:gd name="connsiteX11" fmla="*/ 42166 w 143664"/>
                    <a:gd name="connsiteY11" fmla="*/ 458800 h 498599"/>
                    <a:gd name="connsiteX12" fmla="*/ 42166 w 143664"/>
                    <a:gd name="connsiteY12" fmla="*/ 460172 h 498599"/>
                    <a:gd name="connsiteX13" fmla="*/ 40795 w 143664"/>
                    <a:gd name="connsiteY13" fmla="*/ 498577 h 498599"/>
                    <a:gd name="connsiteX14" fmla="*/ 40795 w 143664"/>
                    <a:gd name="connsiteY14" fmla="*/ 498577 h 498599"/>
                    <a:gd name="connsiteX15" fmla="*/ 29822 w 143664"/>
                    <a:gd name="connsiteY15" fmla="*/ 469773 h 498599"/>
                    <a:gd name="connsiteX16" fmla="*/ 28450 w 143664"/>
                    <a:gd name="connsiteY16" fmla="*/ 462915 h 498599"/>
                    <a:gd name="connsiteX17" fmla="*/ 22964 w 143664"/>
                    <a:gd name="connsiteY17" fmla="*/ 497891 h 498599"/>
                    <a:gd name="connsiteX18" fmla="*/ 20906 w 143664"/>
                    <a:gd name="connsiteY18" fmla="*/ 498577 h 498599"/>
                    <a:gd name="connsiteX19" fmla="*/ 14734 w 143664"/>
                    <a:gd name="connsiteY19" fmla="*/ 482117 h 498599"/>
                    <a:gd name="connsiteX20" fmla="*/ 14734 w 143664"/>
                    <a:gd name="connsiteY20" fmla="*/ 482803 h 498599"/>
                    <a:gd name="connsiteX21" fmla="*/ 10619 w 143664"/>
                    <a:gd name="connsiteY21" fmla="*/ 490347 h 498599"/>
                    <a:gd name="connsiteX22" fmla="*/ 9934 w 143664"/>
                    <a:gd name="connsiteY22" fmla="*/ 490347 h 498599"/>
                    <a:gd name="connsiteX23" fmla="*/ 1018 w 143664"/>
                    <a:gd name="connsiteY23" fmla="*/ 424510 h 498599"/>
                    <a:gd name="connsiteX24" fmla="*/ 33937 w 143664"/>
                    <a:gd name="connsiteY24" fmla="*/ 403936 h 498599"/>
                    <a:gd name="connsiteX25" fmla="*/ 51767 w 143664"/>
                    <a:gd name="connsiteY25" fmla="*/ 213284 h 498599"/>
                    <a:gd name="connsiteX26" fmla="*/ 35994 w 143664"/>
                    <a:gd name="connsiteY26" fmla="*/ 50063 h 498599"/>
                    <a:gd name="connsiteX27" fmla="*/ 113489 w 143664"/>
                    <a:gd name="connsiteY27" fmla="*/ 0 h 498599"/>
                    <a:gd name="connsiteX28" fmla="*/ 114861 w 143664"/>
                    <a:gd name="connsiteY28" fmla="*/ 4115 h 498599"/>
                    <a:gd name="connsiteX29" fmla="*/ 141607 w 143664"/>
                    <a:gd name="connsiteY29" fmla="*/ 121387 h 498599"/>
                    <a:gd name="connsiteX30" fmla="*/ 142293 w 143664"/>
                    <a:gd name="connsiteY30" fmla="*/ 124816 h 498599"/>
                    <a:gd name="connsiteX31" fmla="*/ 143665 w 143664"/>
                    <a:gd name="connsiteY31" fmla="*/ 136474 h 498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43664" h="498599">
                      <a:moveTo>
                        <a:pt x="143665" y="136474"/>
                      </a:moveTo>
                      <a:cubicBezTo>
                        <a:pt x="142979" y="205740"/>
                        <a:pt x="94287" y="366903"/>
                        <a:pt x="72341" y="416281"/>
                      </a:cubicBezTo>
                      <a:cubicBezTo>
                        <a:pt x="72341" y="416281"/>
                        <a:pt x="67541" y="435483"/>
                        <a:pt x="54511" y="438912"/>
                      </a:cubicBezTo>
                      <a:cubicBezTo>
                        <a:pt x="54511" y="438912"/>
                        <a:pt x="61369" y="484861"/>
                        <a:pt x="55196" y="490347"/>
                      </a:cubicBezTo>
                      <a:cubicBezTo>
                        <a:pt x="55196" y="490347"/>
                        <a:pt x="55196" y="490347"/>
                        <a:pt x="54511" y="490347"/>
                      </a:cubicBezTo>
                      <a:cubicBezTo>
                        <a:pt x="49024" y="493090"/>
                        <a:pt x="44224" y="462915"/>
                        <a:pt x="42166" y="450571"/>
                      </a:cubicBezTo>
                      <a:cubicBezTo>
                        <a:pt x="42166" y="450571"/>
                        <a:pt x="42166" y="450571"/>
                        <a:pt x="42166" y="450571"/>
                      </a:cubicBezTo>
                      <a:cubicBezTo>
                        <a:pt x="42166" y="449199"/>
                        <a:pt x="41480" y="447827"/>
                        <a:pt x="41480" y="447142"/>
                      </a:cubicBezTo>
                      <a:cubicBezTo>
                        <a:pt x="41480" y="448513"/>
                        <a:pt x="42166" y="450571"/>
                        <a:pt x="42166" y="453314"/>
                      </a:cubicBezTo>
                      <a:cubicBezTo>
                        <a:pt x="42166" y="454000"/>
                        <a:pt x="42166" y="454685"/>
                        <a:pt x="42166" y="455371"/>
                      </a:cubicBezTo>
                      <a:cubicBezTo>
                        <a:pt x="42166" y="456057"/>
                        <a:pt x="42166" y="456057"/>
                        <a:pt x="42166" y="456743"/>
                      </a:cubicBezTo>
                      <a:cubicBezTo>
                        <a:pt x="42166" y="457429"/>
                        <a:pt x="42166" y="458114"/>
                        <a:pt x="42166" y="458800"/>
                      </a:cubicBezTo>
                      <a:cubicBezTo>
                        <a:pt x="42166" y="459486"/>
                        <a:pt x="42166" y="459486"/>
                        <a:pt x="42166" y="460172"/>
                      </a:cubicBezTo>
                      <a:cubicBezTo>
                        <a:pt x="43538" y="475945"/>
                        <a:pt x="44909" y="497205"/>
                        <a:pt x="40795" y="498577"/>
                      </a:cubicBezTo>
                      <a:cubicBezTo>
                        <a:pt x="40795" y="498577"/>
                        <a:pt x="40795" y="498577"/>
                        <a:pt x="40795" y="498577"/>
                      </a:cubicBezTo>
                      <a:cubicBezTo>
                        <a:pt x="37366" y="499262"/>
                        <a:pt x="33251" y="484175"/>
                        <a:pt x="29822" y="469773"/>
                      </a:cubicBezTo>
                      <a:cubicBezTo>
                        <a:pt x="29136" y="467716"/>
                        <a:pt x="29136" y="464972"/>
                        <a:pt x="28450" y="462915"/>
                      </a:cubicBezTo>
                      <a:cubicBezTo>
                        <a:pt x="28450" y="476631"/>
                        <a:pt x="27079" y="493776"/>
                        <a:pt x="22964" y="497891"/>
                      </a:cubicBezTo>
                      <a:cubicBezTo>
                        <a:pt x="22278" y="498577"/>
                        <a:pt x="21592" y="498577"/>
                        <a:pt x="20906" y="498577"/>
                      </a:cubicBezTo>
                      <a:cubicBezTo>
                        <a:pt x="17477" y="498577"/>
                        <a:pt x="15420" y="491033"/>
                        <a:pt x="14734" y="482117"/>
                      </a:cubicBezTo>
                      <a:cubicBezTo>
                        <a:pt x="14734" y="482117"/>
                        <a:pt x="14734" y="482803"/>
                        <a:pt x="14734" y="482803"/>
                      </a:cubicBezTo>
                      <a:cubicBezTo>
                        <a:pt x="14048" y="487604"/>
                        <a:pt x="12677" y="490347"/>
                        <a:pt x="10619" y="490347"/>
                      </a:cubicBezTo>
                      <a:cubicBezTo>
                        <a:pt x="10619" y="490347"/>
                        <a:pt x="10619" y="490347"/>
                        <a:pt x="9934" y="490347"/>
                      </a:cubicBezTo>
                      <a:cubicBezTo>
                        <a:pt x="1018" y="489661"/>
                        <a:pt x="-1725" y="429311"/>
                        <a:pt x="1018" y="424510"/>
                      </a:cubicBezTo>
                      <a:cubicBezTo>
                        <a:pt x="3761" y="419710"/>
                        <a:pt x="27079" y="412852"/>
                        <a:pt x="33937" y="403936"/>
                      </a:cubicBezTo>
                      <a:cubicBezTo>
                        <a:pt x="40795" y="395021"/>
                        <a:pt x="54511" y="288722"/>
                        <a:pt x="51767" y="213284"/>
                      </a:cubicBezTo>
                      <a:cubicBezTo>
                        <a:pt x="49024" y="137160"/>
                        <a:pt x="35994" y="50063"/>
                        <a:pt x="35994" y="50063"/>
                      </a:cubicBezTo>
                      <a:cubicBezTo>
                        <a:pt x="46967" y="40462"/>
                        <a:pt x="99088" y="5486"/>
                        <a:pt x="113489" y="0"/>
                      </a:cubicBezTo>
                      <a:cubicBezTo>
                        <a:pt x="113489" y="0"/>
                        <a:pt x="114175" y="1372"/>
                        <a:pt x="114861" y="4115"/>
                      </a:cubicBezTo>
                      <a:cubicBezTo>
                        <a:pt x="119662" y="18517"/>
                        <a:pt x="136121" y="70637"/>
                        <a:pt x="141607" y="121387"/>
                      </a:cubicBezTo>
                      <a:cubicBezTo>
                        <a:pt x="141607" y="122758"/>
                        <a:pt x="141607" y="123444"/>
                        <a:pt x="142293" y="124816"/>
                      </a:cubicBezTo>
                      <a:cubicBezTo>
                        <a:pt x="142979" y="128930"/>
                        <a:pt x="143665" y="132359"/>
                        <a:pt x="143665" y="136474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56" name="Freeform: Shape 1455">
                  <a:extLst>
                    <a:ext uri="{FF2B5EF4-FFF2-40B4-BE49-F238E27FC236}">
                      <a16:creationId xmlns:a16="http://schemas.microsoft.com/office/drawing/2014/main" id="{8BE916C1-6951-452F-A0F9-408917C71AD6}"/>
                    </a:ext>
                  </a:extLst>
                </p:cNvPr>
                <p:cNvSpPr/>
                <p:nvPr/>
              </p:nvSpPr>
              <p:spPr>
                <a:xfrm>
                  <a:off x="4294756" y="4853406"/>
                  <a:ext cx="114861" cy="490347"/>
                </a:xfrm>
                <a:custGeom>
                  <a:avLst/>
                  <a:gdLst>
                    <a:gd name="connsiteX0" fmla="*/ 59997 w 114861"/>
                    <a:gd name="connsiteY0" fmla="*/ 63094 h 490347"/>
                    <a:gd name="connsiteX1" fmla="*/ 78514 w 114861"/>
                    <a:gd name="connsiteY1" fmla="*/ 228371 h 490347"/>
                    <a:gd name="connsiteX2" fmla="*/ 40795 w 114861"/>
                    <a:gd name="connsiteY2" fmla="*/ 415595 h 490347"/>
                    <a:gd name="connsiteX3" fmla="*/ 5819 w 114861"/>
                    <a:gd name="connsiteY3" fmla="*/ 429311 h 490347"/>
                    <a:gd name="connsiteX4" fmla="*/ 10619 w 114861"/>
                    <a:gd name="connsiteY4" fmla="*/ 490347 h 490347"/>
                    <a:gd name="connsiteX5" fmla="*/ 9934 w 114861"/>
                    <a:gd name="connsiteY5" fmla="*/ 490347 h 490347"/>
                    <a:gd name="connsiteX6" fmla="*/ 1018 w 114861"/>
                    <a:gd name="connsiteY6" fmla="*/ 424510 h 490347"/>
                    <a:gd name="connsiteX7" fmla="*/ 33937 w 114861"/>
                    <a:gd name="connsiteY7" fmla="*/ 403936 h 490347"/>
                    <a:gd name="connsiteX8" fmla="*/ 51767 w 114861"/>
                    <a:gd name="connsiteY8" fmla="*/ 213284 h 490347"/>
                    <a:gd name="connsiteX9" fmla="*/ 35994 w 114861"/>
                    <a:gd name="connsiteY9" fmla="*/ 50063 h 490347"/>
                    <a:gd name="connsiteX10" fmla="*/ 113489 w 114861"/>
                    <a:gd name="connsiteY10" fmla="*/ 0 h 490347"/>
                    <a:gd name="connsiteX11" fmla="*/ 114861 w 114861"/>
                    <a:gd name="connsiteY11" fmla="*/ 4115 h 490347"/>
                    <a:gd name="connsiteX12" fmla="*/ 59997 w 114861"/>
                    <a:gd name="connsiteY12" fmla="*/ 63094 h 490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4861" h="490347">
                      <a:moveTo>
                        <a:pt x="59997" y="63094"/>
                      </a:moveTo>
                      <a:cubicBezTo>
                        <a:pt x="59997" y="63094"/>
                        <a:pt x="86057" y="124130"/>
                        <a:pt x="78514" y="228371"/>
                      </a:cubicBezTo>
                      <a:cubicBezTo>
                        <a:pt x="70970" y="332613"/>
                        <a:pt x="40795" y="415595"/>
                        <a:pt x="40795" y="415595"/>
                      </a:cubicBezTo>
                      <a:cubicBezTo>
                        <a:pt x="40795" y="415595"/>
                        <a:pt x="11305" y="426568"/>
                        <a:pt x="5819" y="429311"/>
                      </a:cubicBezTo>
                      <a:cubicBezTo>
                        <a:pt x="1704" y="431368"/>
                        <a:pt x="10619" y="471830"/>
                        <a:pt x="10619" y="490347"/>
                      </a:cubicBezTo>
                      <a:cubicBezTo>
                        <a:pt x="10619" y="490347"/>
                        <a:pt x="10619" y="490347"/>
                        <a:pt x="9934" y="490347"/>
                      </a:cubicBezTo>
                      <a:cubicBezTo>
                        <a:pt x="1018" y="489661"/>
                        <a:pt x="-1725" y="429311"/>
                        <a:pt x="1018" y="424510"/>
                      </a:cubicBezTo>
                      <a:cubicBezTo>
                        <a:pt x="3761" y="419710"/>
                        <a:pt x="27079" y="412852"/>
                        <a:pt x="33937" y="403936"/>
                      </a:cubicBezTo>
                      <a:cubicBezTo>
                        <a:pt x="40795" y="395021"/>
                        <a:pt x="54511" y="288722"/>
                        <a:pt x="51767" y="213284"/>
                      </a:cubicBezTo>
                      <a:cubicBezTo>
                        <a:pt x="49024" y="137160"/>
                        <a:pt x="35994" y="50063"/>
                        <a:pt x="35994" y="50063"/>
                      </a:cubicBezTo>
                      <a:cubicBezTo>
                        <a:pt x="46967" y="40462"/>
                        <a:pt x="99088" y="5486"/>
                        <a:pt x="113489" y="0"/>
                      </a:cubicBezTo>
                      <a:cubicBezTo>
                        <a:pt x="113489" y="0"/>
                        <a:pt x="114175" y="1372"/>
                        <a:pt x="114861" y="4115"/>
                      </a:cubicBezTo>
                      <a:cubicBezTo>
                        <a:pt x="102517" y="18517"/>
                        <a:pt x="68912" y="52121"/>
                        <a:pt x="59997" y="63094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57" name="Freeform: Shape 1456">
                  <a:extLst>
                    <a:ext uri="{FF2B5EF4-FFF2-40B4-BE49-F238E27FC236}">
                      <a16:creationId xmlns:a16="http://schemas.microsoft.com/office/drawing/2014/main" id="{AC835E4E-A427-40E9-B467-E0003E0A9DC4}"/>
                    </a:ext>
                  </a:extLst>
                </p:cNvPr>
                <p:cNvSpPr/>
                <p:nvPr/>
              </p:nvSpPr>
              <p:spPr>
                <a:xfrm>
                  <a:off x="4423333" y="4972735"/>
                  <a:ext cx="14401" cy="18100"/>
                </a:xfrm>
                <a:custGeom>
                  <a:avLst/>
                  <a:gdLst>
                    <a:gd name="connsiteX0" fmla="*/ 14402 w 14401"/>
                    <a:gd name="connsiteY0" fmla="*/ 15774 h 18100"/>
                    <a:gd name="connsiteX1" fmla="*/ 0 w 14401"/>
                    <a:gd name="connsiteY1" fmla="*/ 16459 h 18100"/>
                    <a:gd name="connsiteX2" fmla="*/ 8229 w 14401"/>
                    <a:gd name="connsiteY2" fmla="*/ 0 h 18100"/>
                    <a:gd name="connsiteX3" fmla="*/ 13716 w 14401"/>
                    <a:gd name="connsiteY3" fmla="*/ 686 h 18100"/>
                    <a:gd name="connsiteX4" fmla="*/ 14402 w 14401"/>
                    <a:gd name="connsiteY4" fmla="*/ 4115 h 18100"/>
                    <a:gd name="connsiteX5" fmla="*/ 14402 w 14401"/>
                    <a:gd name="connsiteY5" fmla="*/ 15774 h 1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401" h="18100">
                      <a:moveTo>
                        <a:pt x="14402" y="15774"/>
                      </a:moveTo>
                      <a:cubicBezTo>
                        <a:pt x="8915" y="20574"/>
                        <a:pt x="0" y="16459"/>
                        <a:pt x="0" y="16459"/>
                      </a:cubicBezTo>
                      <a:cubicBezTo>
                        <a:pt x="10287" y="11659"/>
                        <a:pt x="8229" y="0"/>
                        <a:pt x="8229" y="0"/>
                      </a:cubicBezTo>
                      <a:cubicBezTo>
                        <a:pt x="8229" y="0"/>
                        <a:pt x="10973" y="0"/>
                        <a:pt x="13716" y="686"/>
                      </a:cubicBezTo>
                      <a:cubicBezTo>
                        <a:pt x="13716" y="2058"/>
                        <a:pt x="13716" y="2743"/>
                        <a:pt x="14402" y="4115"/>
                      </a:cubicBezTo>
                      <a:cubicBezTo>
                        <a:pt x="13716" y="8230"/>
                        <a:pt x="14402" y="11659"/>
                        <a:pt x="14402" y="15774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58" name="Freeform: Shape 1457">
                  <a:extLst>
                    <a:ext uri="{FF2B5EF4-FFF2-40B4-BE49-F238E27FC236}">
                      <a16:creationId xmlns:a16="http://schemas.microsoft.com/office/drawing/2014/main" id="{D6A5C2A0-1428-4CF5-80DF-E6265ED628CB}"/>
                    </a:ext>
                  </a:extLst>
                </p:cNvPr>
                <p:cNvSpPr/>
                <p:nvPr/>
              </p:nvSpPr>
              <p:spPr>
                <a:xfrm>
                  <a:off x="4335294" y="5288880"/>
                  <a:ext cx="13287" cy="53770"/>
                </a:xfrm>
                <a:custGeom>
                  <a:avLst/>
                  <a:gdLst>
                    <a:gd name="connsiteX0" fmla="*/ 13287 w 13287"/>
                    <a:gd name="connsiteY0" fmla="*/ 53501 h 53770"/>
                    <a:gd name="connsiteX1" fmla="*/ 13287 w 13287"/>
                    <a:gd name="connsiteY1" fmla="*/ 53501 h 53770"/>
                    <a:gd name="connsiteX2" fmla="*/ 257 w 13287"/>
                    <a:gd name="connsiteY2" fmla="*/ 14410 h 53770"/>
                    <a:gd name="connsiteX3" fmla="*/ 257 w 13287"/>
                    <a:gd name="connsiteY3" fmla="*/ 14410 h 53770"/>
                    <a:gd name="connsiteX4" fmla="*/ 2315 w 13287"/>
                    <a:gd name="connsiteY4" fmla="*/ 9 h 53770"/>
                    <a:gd name="connsiteX5" fmla="*/ 13287 w 13287"/>
                    <a:gd name="connsiteY5" fmla="*/ 53501 h 53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287" h="53770">
                      <a:moveTo>
                        <a:pt x="13287" y="53501"/>
                      </a:moveTo>
                      <a:cubicBezTo>
                        <a:pt x="13287" y="53501"/>
                        <a:pt x="13287" y="53501"/>
                        <a:pt x="13287" y="53501"/>
                      </a:cubicBezTo>
                      <a:cubicBezTo>
                        <a:pt x="7801" y="56930"/>
                        <a:pt x="2315" y="26755"/>
                        <a:pt x="257" y="14410"/>
                      </a:cubicBezTo>
                      <a:cubicBezTo>
                        <a:pt x="257" y="14410"/>
                        <a:pt x="257" y="14410"/>
                        <a:pt x="257" y="14410"/>
                      </a:cubicBezTo>
                      <a:cubicBezTo>
                        <a:pt x="-429" y="4809"/>
                        <a:pt x="257" y="694"/>
                        <a:pt x="2315" y="9"/>
                      </a:cubicBezTo>
                      <a:cubicBezTo>
                        <a:pt x="5744" y="-677"/>
                        <a:pt x="11230" y="39099"/>
                        <a:pt x="13287" y="53501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59" name="Freeform: Shape 1458">
                  <a:extLst>
                    <a:ext uri="{FF2B5EF4-FFF2-40B4-BE49-F238E27FC236}">
                      <a16:creationId xmlns:a16="http://schemas.microsoft.com/office/drawing/2014/main" id="{6D6F9F33-465B-4072-852B-0D270FA6D550}"/>
                    </a:ext>
                  </a:extLst>
                </p:cNvPr>
                <p:cNvSpPr/>
                <p:nvPr/>
              </p:nvSpPr>
              <p:spPr>
                <a:xfrm>
                  <a:off x="4323498" y="5290860"/>
                  <a:ext cx="12053" cy="60459"/>
                </a:xfrm>
                <a:custGeom>
                  <a:avLst/>
                  <a:gdLst>
                    <a:gd name="connsiteX0" fmla="*/ 12053 w 12053"/>
                    <a:gd name="connsiteY0" fmla="*/ 60437 h 60459"/>
                    <a:gd name="connsiteX1" fmla="*/ 12053 w 12053"/>
                    <a:gd name="connsiteY1" fmla="*/ 60437 h 60459"/>
                    <a:gd name="connsiteX2" fmla="*/ 1080 w 12053"/>
                    <a:gd name="connsiteY2" fmla="*/ 31633 h 60459"/>
                    <a:gd name="connsiteX3" fmla="*/ 1080 w 12053"/>
                    <a:gd name="connsiteY3" fmla="*/ 87 h 60459"/>
                    <a:gd name="connsiteX4" fmla="*/ 12053 w 12053"/>
                    <a:gd name="connsiteY4" fmla="*/ 60437 h 60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53" h="60459">
                      <a:moveTo>
                        <a:pt x="12053" y="60437"/>
                      </a:moveTo>
                      <a:cubicBezTo>
                        <a:pt x="12053" y="60437"/>
                        <a:pt x="12053" y="60437"/>
                        <a:pt x="12053" y="60437"/>
                      </a:cubicBezTo>
                      <a:cubicBezTo>
                        <a:pt x="8624" y="61123"/>
                        <a:pt x="3824" y="46035"/>
                        <a:pt x="1080" y="31633"/>
                      </a:cubicBezTo>
                      <a:cubicBezTo>
                        <a:pt x="1766" y="13803"/>
                        <a:pt x="-1663" y="-1285"/>
                        <a:pt x="1080" y="87"/>
                      </a:cubicBezTo>
                      <a:cubicBezTo>
                        <a:pt x="3824" y="772"/>
                        <a:pt x="9996" y="46035"/>
                        <a:pt x="12053" y="60437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60" name="Freeform: Shape 1459">
                  <a:extLst>
                    <a:ext uri="{FF2B5EF4-FFF2-40B4-BE49-F238E27FC236}">
                      <a16:creationId xmlns:a16="http://schemas.microsoft.com/office/drawing/2014/main" id="{D90EE1A0-D484-4BA2-ACEA-BC95B2A1D1CC}"/>
                    </a:ext>
                  </a:extLst>
                </p:cNvPr>
                <p:cNvSpPr/>
                <p:nvPr/>
              </p:nvSpPr>
              <p:spPr>
                <a:xfrm>
                  <a:off x="4309563" y="5292808"/>
                  <a:ext cx="8843" cy="58488"/>
                </a:xfrm>
                <a:custGeom>
                  <a:avLst/>
                  <a:gdLst>
                    <a:gd name="connsiteX0" fmla="*/ 8843 w 8843"/>
                    <a:gd name="connsiteY0" fmla="*/ 57803 h 58488"/>
                    <a:gd name="connsiteX1" fmla="*/ 6786 w 8843"/>
                    <a:gd name="connsiteY1" fmla="*/ 58488 h 58488"/>
                    <a:gd name="connsiteX2" fmla="*/ 613 w 8843"/>
                    <a:gd name="connsiteY2" fmla="*/ 42029 h 58488"/>
                    <a:gd name="connsiteX3" fmla="*/ 613 w 8843"/>
                    <a:gd name="connsiteY3" fmla="*/ 42715 h 58488"/>
                    <a:gd name="connsiteX4" fmla="*/ 1985 w 8843"/>
                    <a:gd name="connsiteY4" fmla="*/ 195 h 58488"/>
                    <a:gd name="connsiteX5" fmla="*/ 8843 w 8843"/>
                    <a:gd name="connsiteY5" fmla="*/ 57803 h 58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843" h="58488">
                      <a:moveTo>
                        <a:pt x="8843" y="57803"/>
                      </a:moveTo>
                      <a:cubicBezTo>
                        <a:pt x="8157" y="58488"/>
                        <a:pt x="7471" y="58488"/>
                        <a:pt x="6786" y="58488"/>
                      </a:cubicBezTo>
                      <a:cubicBezTo>
                        <a:pt x="3357" y="58488"/>
                        <a:pt x="1299" y="50945"/>
                        <a:pt x="613" y="42029"/>
                      </a:cubicBezTo>
                      <a:cubicBezTo>
                        <a:pt x="613" y="42029"/>
                        <a:pt x="613" y="42715"/>
                        <a:pt x="613" y="42715"/>
                      </a:cubicBezTo>
                      <a:cubicBezTo>
                        <a:pt x="-72" y="24198"/>
                        <a:pt x="-758" y="-2548"/>
                        <a:pt x="1985" y="195"/>
                      </a:cubicBezTo>
                      <a:cubicBezTo>
                        <a:pt x="4042" y="2253"/>
                        <a:pt x="7471" y="42715"/>
                        <a:pt x="8843" y="57803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sp>
          <p:nvSpPr>
            <p:cNvPr id="1461" name="Freeform: Shape 1460">
              <a:extLst>
                <a:ext uri="{FF2B5EF4-FFF2-40B4-BE49-F238E27FC236}">
                  <a16:creationId xmlns:a16="http://schemas.microsoft.com/office/drawing/2014/main" id="{DE6A6A5D-6F9E-4B96-963B-78AD0783282B}"/>
                </a:ext>
              </a:extLst>
            </p:cNvPr>
            <p:cNvSpPr/>
            <p:nvPr/>
          </p:nvSpPr>
          <p:spPr>
            <a:xfrm>
              <a:off x="3497616" y="3834538"/>
              <a:ext cx="18400" cy="49622"/>
            </a:xfrm>
            <a:custGeom>
              <a:avLst/>
              <a:gdLst>
                <a:gd name="connsiteX0" fmla="*/ 1259 w 18400"/>
                <a:gd name="connsiteY0" fmla="*/ 1141 h 49622"/>
                <a:gd name="connsiteX1" fmla="*/ 14975 w 18400"/>
                <a:gd name="connsiteY1" fmla="*/ 47776 h 49622"/>
                <a:gd name="connsiteX2" fmla="*/ 6746 w 18400"/>
                <a:gd name="connsiteY2" fmla="*/ 24459 h 49622"/>
                <a:gd name="connsiteX3" fmla="*/ 1259 w 18400"/>
                <a:gd name="connsiteY3" fmla="*/ 1141 h 4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00" h="49622">
                  <a:moveTo>
                    <a:pt x="1259" y="1141"/>
                  </a:moveTo>
                  <a:cubicBezTo>
                    <a:pt x="-3541" y="-7774"/>
                    <a:pt x="28691" y="38175"/>
                    <a:pt x="14975" y="47776"/>
                  </a:cubicBezTo>
                  <a:cubicBezTo>
                    <a:pt x="1259" y="57377"/>
                    <a:pt x="-6285" y="26516"/>
                    <a:pt x="6746" y="24459"/>
                  </a:cubicBezTo>
                  <a:cubicBezTo>
                    <a:pt x="6746" y="24459"/>
                    <a:pt x="4688" y="7999"/>
                    <a:pt x="1259" y="1141"/>
                  </a:cubicBezTo>
                  <a:close/>
                </a:path>
              </a:pathLst>
            </a:custGeom>
            <a:solidFill>
              <a:srgbClr val="D56731">
                <a:alpha val="7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62" name="Freeform: Shape 1461">
              <a:extLst>
                <a:ext uri="{FF2B5EF4-FFF2-40B4-BE49-F238E27FC236}">
                  <a16:creationId xmlns:a16="http://schemas.microsoft.com/office/drawing/2014/main" id="{BD23E60F-190A-465F-B9D2-8E14ED3C6B8D}"/>
                </a:ext>
              </a:extLst>
            </p:cNvPr>
            <p:cNvSpPr/>
            <p:nvPr/>
          </p:nvSpPr>
          <p:spPr>
            <a:xfrm>
              <a:off x="3593515" y="3833853"/>
              <a:ext cx="76466" cy="60805"/>
            </a:xfrm>
            <a:custGeom>
              <a:avLst/>
              <a:gdLst>
                <a:gd name="connsiteX0" fmla="*/ 0 w 76466"/>
                <a:gd name="connsiteY0" fmla="*/ 32001 h 60805"/>
                <a:gd name="connsiteX1" fmla="*/ 59665 w 76466"/>
                <a:gd name="connsiteY1" fmla="*/ 1826 h 60805"/>
                <a:gd name="connsiteX2" fmla="*/ 70637 w 76466"/>
                <a:gd name="connsiteY2" fmla="*/ 60805 h 60805"/>
                <a:gd name="connsiteX3" fmla="*/ 0 w 76466"/>
                <a:gd name="connsiteY3" fmla="*/ 32001 h 6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466" h="60805">
                  <a:moveTo>
                    <a:pt x="0" y="32001"/>
                  </a:moveTo>
                  <a:cubicBezTo>
                    <a:pt x="2743" y="27886"/>
                    <a:pt x="32918" y="-8461"/>
                    <a:pt x="59665" y="1826"/>
                  </a:cubicBezTo>
                  <a:cubicBezTo>
                    <a:pt x="85725" y="11427"/>
                    <a:pt x="74752" y="60805"/>
                    <a:pt x="70637" y="60805"/>
                  </a:cubicBezTo>
                  <a:cubicBezTo>
                    <a:pt x="40462" y="60805"/>
                    <a:pt x="0" y="32001"/>
                    <a:pt x="0" y="32001"/>
                  </a:cubicBezTo>
                  <a:close/>
                </a:path>
              </a:pathLst>
            </a:custGeom>
            <a:solidFill>
              <a:srgbClr val="E57F5F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63" name="Freeform: Shape 1462">
              <a:extLst>
                <a:ext uri="{FF2B5EF4-FFF2-40B4-BE49-F238E27FC236}">
                  <a16:creationId xmlns:a16="http://schemas.microsoft.com/office/drawing/2014/main" id="{CB47409F-D570-4409-ADBA-28DB28CB4AF1}"/>
                </a:ext>
              </a:extLst>
            </p:cNvPr>
            <p:cNvSpPr/>
            <p:nvPr/>
          </p:nvSpPr>
          <p:spPr>
            <a:xfrm>
              <a:off x="3437580" y="3869712"/>
              <a:ext cx="400994" cy="427510"/>
            </a:xfrm>
            <a:custGeom>
              <a:avLst/>
              <a:gdLst>
                <a:gd name="connsiteX0" fmla="*/ 362361 w 400994"/>
                <a:gd name="connsiteY0" fmla="*/ 53749 h 427510"/>
                <a:gd name="connsiteX1" fmla="*/ 358246 w 400994"/>
                <a:gd name="connsiteY1" fmla="*/ 52378 h 427510"/>
                <a:gd name="connsiteX2" fmla="*/ 360989 w 400994"/>
                <a:gd name="connsiteY2" fmla="*/ 66780 h 427510"/>
                <a:gd name="connsiteX3" fmla="*/ 350702 w 400994"/>
                <a:gd name="connsiteY3" fmla="*/ 230000 h 427510"/>
                <a:gd name="connsiteX4" fmla="*/ 301325 w 400994"/>
                <a:gd name="connsiteY4" fmla="*/ 352072 h 427510"/>
                <a:gd name="connsiteX5" fmla="*/ 294467 w 400994"/>
                <a:gd name="connsiteY5" fmla="*/ 394592 h 427510"/>
                <a:gd name="connsiteX6" fmla="*/ 275264 w 400994"/>
                <a:gd name="connsiteY6" fmla="*/ 417909 h 427510"/>
                <a:gd name="connsiteX7" fmla="*/ 216285 w 400994"/>
                <a:gd name="connsiteY7" fmla="*/ 380876 h 427510"/>
                <a:gd name="connsiteX8" fmla="*/ 149763 w 400994"/>
                <a:gd name="connsiteY8" fmla="*/ 271148 h 427510"/>
                <a:gd name="connsiteX9" fmla="*/ 148391 w 400994"/>
                <a:gd name="connsiteY9" fmla="*/ 269776 h 427510"/>
                <a:gd name="connsiteX10" fmla="*/ 138790 w 400994"/>
                <a:gd name="connsiteY10" fmla="*/ 264290 h 427510"/>
                <a:gd name="connsiteX11" fmla="*/ 15346 w 400994"/>
                <a:gd name="connsiteY11" fmla="*/ 155934 h 427510"/>
                <a:gd name="connsiteX12" fmla="*/ 51693 w 400994"/>
                <a:gd name="connsiteY12" fmla="*/ 20831 h 427510"/>
                <a:gd name="connsiteX13" fmla="*/ 68838 w 400994"/>
                <a:gd name="connsiteY13" fmla="*/ 8487 h 427510"/>
                <a:gd name="connsiteX14" fmla="*/ 70896 w 400994"/>
                <a:gd name="connsiteY14" fmla="*/ 2314 h 427510"/>
                <a:gd name="connsiteX15" fmla="*/ 64724 w 400994"/>
                <a:gd name="connsiteY15" fmla="*/ 257 h 427510"/>
                <a:gd name="connsiteX16" fmla="*/ 47579 w 400994"/>
                <a:gd name="connsiteY16" fmla="*/ 12601 h 427510"/>
                <a:gd name="connsiteX17" fmla="*/ 7802 w 400994"/>
                <a:gd name="connsiteY17" fmla="*/ 159363 h 427510"/>
                <a:gd name="connsiteX18" fmla="*/ 134675 w 400994"/>
                <a:gd name="connsiteY18" fmla="*/ 271834 h 427510"/>
                <a:gd name="connsiteX19" fmla="*/ 142905 w 400994"/>
                <a:gd name="connsiteY19" fmla="*/ 276634 h 427510"/>
                <a:gd name="connsiteX20" fmla="*/ 209427 w 400994"/>
                <a:gd name="connsiteY20" fmla="*/ 386362 h 427510"/>
                <a:gd name="connsiteX21" fmla="*/ 271149 w 400994"/>
                <a:gd name="connsiteY21" fmla="*/ 427510 h 427510"/>
                <a:gd name="connsiteX22" fmla="*/ 276636 w 400994"/>
                <a:gd name="connsiteY22" fmla="*/ 426825 h 427510"/>
                <a:gd name="connsiteX23" fmla="*/ 302696 w 400994"/>
                <a:gd name="connsiteY23" fmla="*/ 397335 h 427510"/>
                <a:gd name="connsiteX24" fmla="*/ 309554 w 400994"/>
                <a:gd name="connsiteY24" fmla="*/ 354130 h 427510"/>
                <a:gd name="connsiteX25" fmla="*/ 356189 w 400994"/>
                <a:gd name="connsiteY25" fmla="*/ 236858 h 427510"/>
                <a:gd name="connsiteX26" fmla="*/ 362361 w 400994"/>
                <a:gd name="connsiteY26" fmla="*/ 53749 h 42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0994" h="427510">
                  <a:moveTo>
                    <a:pt x="362361" y="53749"/>
                  </a:moveTo>
                  <a:cubicBezTo>
                    <a:pt x="361675" y="52378"/>
                    <a:pt x="359618" y="51692"/>
                    <a:pt x="358246" y="52378"/>
                  </a:cubicBezTo>
                  <a:cubicBezTo>
                    <a:pt x="358246" y="57178"/>
                    <a:pt x="359618" y="61979"/>
                    <a:pt x="360989" y="66780"/>
                  </a:cubicBezTo>
                  <a:cubicBezTo>
                    <a:pt x="405566" y="128502"/>
                    <a:pt x="402823" y="177879"/>
                    <a:pt x="350702" y="230000"/>
                  </a:cubicBezTo>
                  <a:cubicBezTo>
                    <a:pt x="310240" y="270462"/>
                    <a:pt x="305439" y="314353"/>
                    <a:pt x="301325" y="352072"/>
                  </a:cubicBezTo>
                  <a:cubicBezTo>
                    <a:pt x="299953" y="367160"/>
                    <a:pt x="297896" y="380876"/>
                    <a:pt x="294467" y="394592"/>
                  </a:cubicBezTo>
                  <a:cubicBezTo>
                    <a:pt x="291038" y="408308"/>
                    <a:pt x="284180" y="415852"/>
                    <a:pt x="275264" y="417909"/>
                  </a:cubicBezTo>
                  <a:cubicBezTo>
                    <a:pt x="259491" y="420652"/>
                    <a:pt x="234802" y="405565"/>
                    <a:pt x="216285" y="380876"/>
                  </a:cubicBezTo>
                  <a:cubicBezTo>
                    <a:pt x="190225" y="345900"/>
                    <a:pt x="149763" y="271834"/>
                    <a:pt x="149763" y="271148"/>
                  </a:cubicBezTo>
                  <a:cubicBezTo>
                    <a:pt x="149077" y="270462"/>
                    <a:pt x="149077" y="269776"/>
                    <a:pt x="148391" y="269776"/>
                  </a:cubicBezTo>
                  <a:cubicBezTo>
                    <a:pt x="146334" y="268405"/>
                    <a:pt x="142905" y="266347"/>
                    <a:pt x="138790" y="264290"/>
                  </a:cubicBezTo>
                  <a:cubicBezTo>
                    <a:pt x="109986" y="247145"/>
                    <a:pt x="34548" y="201196"/>
                    <a:pt x="15346" y="155934"/>
                  </a:cubicBezTo>
                  <a:cubicBezTo>
                    <a:pt x="-2485" y="114100"/>
                    <a:pt x="15346" y="53064"/>
                    <a:pt x="51693" y="20831"/>
                  </a:cubicBezTo>
                  <a:cubicBezTo>
                    <a:pt x="57180" y="16030"/>
                    <a:pt x="62666" y="11916"/>
                    <a:pt x="68838" y="8487"/>
                  </a:cubicBezTo>
                  <a:cubicBezTo>
                    <a:pt x="70896" y="7115"/>
                    <a:pt x="71582" y="4372"/>
                    <a:pt x="70896" y="2314"/>
                  </a:cubicBezTo>
                  <a:cubicBezTo>
                    <a:pt x="69524" y="257"/>
                    <a:pt x="66781" y="-429"/>
                    <a:pt x="64724" y="257"/>
                  </a:cubicBezTo>
                  <a:cubicBezTo>
                    <a:pt x="58551" y="3686"/>
                    <a:pt x="53065" y="7801"/>
                    <a:pt x="47579" y="12601"/>
                  </a:cubicBezTo>
                  <a:cubicBezTo>
                    <a:pt x="7802" y="46891"/>
                    <a:pt x="-12086" y="113414"/>
                    <a:pt x="7802" y="159363"/>
                  </a:cubicBezTo>
                  <a:cubicBezTo>
                    <a:pt x="28376" y="206683"/>
                    <a:pt x="103128" y="252631"/>
                    <a:pt x="134675" y="271834"/>
                  </a:cubicBezTo>
                  <a:cubicBezTo>
                    <a:pt x="138104" y="273891"/>
                    <a:pt x="140847" y="275263"/>
                    <a:pt x="142905" y="276634"/>
                  </a:cubicBezTo>
                  <a:cubicBezTo>
                    <a:pt x="147705" y="285550"/>
                    <a:pt x="185424" y="353444"/>
                    <a:pt x="209427" y="386362"/>
                  </a:cubicBezTo>
                  <a:cubicBezTo>
                    <a:pt x="230687" y="415166"/>
                    <a:pt x="254690" y="427510"/>
                    <a:pt x="271149" y="427510"/>
                  </a:cubicBezTo>
                  <a:cubicBezTo>
                    <a:pt x="273207" y="427510"/>
                    <a:pt x="275264" y="427510"/>
                    <a:pt x="276636" y="426825"/>
                  </a:cubicBezTo>
                  <a:cubicBezTo>
                    <a:pt x="285551" y="424767"/>
                    <a:pt x="297210" y="418595"/>
                    <a:pt x="302696" y="397335"/>
                  </a:cubicBezTo>
                  <a:cubicBezTo>
                    <a:pt x="306125" y="383619"/>
                    <a:pt x="308183" y="369217"/>
                    <a:pt x="309554" y="354130"/>
                  </a:cubicBezTo>
                  <a:cubicBezTo>
                    <a:pt x="313669" y="315725"/>
                    <a:pt x="318470" y="275263"/>
                    <a:pt x="356189" y="236858"/>
                  </a:cubicBezTo>
                  <a:cubicBezTo>
                    <a:pt x="413796" y="179251"/>
                    <a:pt x="415853" y="123015"/>
                    <a:pt x="362361" y="53749"/>
                  </a:cubicBezTo>
                  <a:close/>
                </a:path>
              </a:pathLst>
            </a:custGeom>
            <a:solidFill>
              <a:srgbClr val="7F8687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64" name="Freeform: Shape 1463">
              <a:extLst>
                <a:ext uri="{FF2B5EF4-FFF2-40B4-BE49-F238E27FC236}">
                  <a16:creationId xmlns:a16="http://schemas.microsoft.com/office/drawing/2014/main" id="{06686E5D-3448-49CA-B863-1ED5612A6FAF}"/>
                </a:ext>
              </a:extLst>
            </p:cNvPr>
            <p:cNvSpPr/>
            <p:nvPr/>
          </p:nvSpPr>
          <p:spPr>
            <a:xfrm>
              <a:off x="3622494" y="4214416"/>
              <a:ext cx="205564" cy="529947"/>
            </a:xfrm>
            <a:custGeom>
              <a:avLst/>
              <a:gdLst>
                <a:gd name="connsiteX0" fmla="*/ 203507 w 205564"/>
                <a:gd name="connsiteY0" fmla="*/ 485371 h 529947"/>
                <a:gd name="connsiteX1" fmla="*/ 199392 w 205564"/>
                <a:gd name="connsiteY1" fmla="*/ 415419 h 529947"/>
                <a:gd name="connsiteX2" fmla="*/ 180876 w 205564"/>
                <a:gd name="connsiteY2" fmla="*/ 322836 h 529947"/>
                <a:gd name="connsiteX3" fmla="*/ 176761 w 205564"/>
                <a:gd name="connsiteY3" fmla="*/ 306377 h 529947"/>
                <a:gd name="connsiteX4" fmla="*/ 106124 w 205564"/>
                <a:gd name="connsiteY4" fmla="*/ 94465 h 529947"/>
                <a:gd name="connsiteX5" fmla="*/ 114353 w 205564"/>
                <a:gd name="connsiteY5" fmla="*/ 69090 h 529947"/>
                <a:gd name="connsiteX6" fmla="*/ 126012 w 205564"/>
                <a:gd name="connsiteY6" fmla="*/ 23142 h 529947"/>
                <a:gd name="connsiteX7" fmla="*/ 120525 w 205564"/>
                <a:gd name="connsiteY7" fmla="*/ 17655 h 529947"/>
                <a:gd name="connsiteX8" fmla="*/ 114353 w 205564"/>
                <a:gd name="connsiteY8" fmla="*/ 22456 h 529947"/>
                <a:gd name="connsiteX9" fmla="*/ 103380 w 205564"/>
                <a:gd name="connsiteY9" fmla="*/ 65661 h 529947"/>
                <a:gd name="connsiteX10" fmla="*/ 98580 w 205564"/>
                <a:gd name="connsiteY10" fmla="*/ 78692 h 529947"/>
                <a:gd name="connsiteX11" fmla="*/ 91722 w 205564"/>
                <a:gd name="connsiteY11" fmla="*/ 67719 h 529947"/>
                <a:gd name="connsiteX12" fmla="*/ 65661 w 205564"/>
                <a:gd name="connsiteY12" fmla="*/ 47831 h 529947"/>
                <a:gd name="connsiteX13" fmla="*/ 10797 w 205564"/>
                <a:gd name="connsiteY13" fmla="*/ 2568 h 529947"/>
                <a:gd name="connsiteX14" fmla="*/ 2568 w 205564"/>
                <a:gd name="connsiteY14" fmla="*/ 1196 h 529947"/>
                <a:gd name="connsiteX15" fmla="*/ 1196 w 205564"/>
                <a:gd name="connsiteY15" fmla="*/ 8740 h 529947"/>
                <a:gd name="connsiteX16" fmla="*/ 58118 w 205564"/>
                <a:gd name="connsiteY16" fmla="*/ 56060 h 529947"/>
                <a:gd name="connsiteX17" fmla="*/ 83492 w 205564"/>
                <a:gd name="connsiteY17" fmla="*/ 75263 h 529947"/>
                <a:gd name="connsiteX18" fmla="*/ 93093 w 205564"/>
                <a:gd name="connsiteY18" fmla="*/ 95151 h 529947"/>
                <a:gd name="connsiteX19" fmla="*/ 88979 w 205564"/>
                <a:gd name="connsiteY19" fmla="*/ 152758 h 529947"/>
                <a:gd name="connsiteX20" fmla="*/ 106809 w 205564"/>
                <a:gd name="connsiteY20" fmla="*/ 317350 h 529947"/>
                <a:gd name="connsiteX21" fmla="*/ 108867 w 205564"/>
                <a:gd name="connsiteY21" fmla="*/ 331066 h 529947"/>
                <a:gd name="connsiteX22" fmla="*/ 124640 w 205564"/>
                <a:gd name="connsiteY22" fmla="*/ 433936 h 529947"/>
                <a:gd name="connsiteX23" fmla="*/ 128755 w 205564"/>
                <a:gd name="connsiteY23" fmla="*/ 461368 h 529947"/>
                <a:gd name="connsiteX24" fmla="*/ 132870 w 205564"/>
                <a:gd name="connsiteY24" fmla="*/ 490172 h 529947"/>
                <a:gd name="connsiteX25" fmla="*/ 145214 w 205564"/>
                <a:gd name="connsiteY25" fmla="*/ 496344 h 529947"/>
                <a:gd name="connsiteX26" fmla="*/ 139728 w 205564"/>
                <a:gd name="connsiteY26" fmla="*/ 459996 h 529947"/>
                <a:gd name="connsiteX27" fmla="*/ 135613 w 205564"/>
                <a:gd name="connsiteY27" fmla="*/ 432564 h 529947"/>
                <a:gd name="connsiteX28" fmla="*/ 119840 w 205564"/>
                <a:gd name="connsiteY28" fmla="*/ 330380 h 529947"/>
                <a:gd name="connsiteX29" fmla="*/ 117782 w 205564"/>
                <a:gd name="connsiteY29" fmla="*/ 315978 h 529947"/>
                <a:gd name="connsiteX30" fmla="*/ 99951 w 205564"/>
                <a:gd name="connsiteY30" fmla="*/ 152072 h 529947"/>
                <a:gd name="connsiteX31" fmla="*/ 101323 w 205564"/>
                <a:gd name="connsiteY31" fmla="*/ 114353 h 529947"/>
                <a:gd name="connsiteX32" fmla="*/ 136985 w 205564"/>
                <a:gd name="connsiteY32" fmla="*/ 215852 h 529947"/>
                <a:gd name="connsiteX33" fmla="*/ 165102 w 205564"/>
                <a:gd name="connsiteY33" fmla="*/ 308435 h 529947"/>
                <a:gd name="connsiteX34" fmla="*/ 169217 w 205564"/>
                <a:gd name="connsiteY34" fmla="*/ 324894 h 529947"/>
                <a:gd name="connsiteX35" fmla="*/ 187734 w 205564"/>
                <a:gd name="connsiteY35" fmla="*/ 416105 h 529947"/>
                <a:gd name="connsiteX36" fmla="*/ 191849 w 205564"/>
                <a:gd name="connsiteY36" fmla="*/ 486057 h 529947"/>
                <a:gd name="connsiteX37" fmla="*/ 193906 w 205564"/>
                <a:gd name="connsiteY37" fmla="*/ 522404 h 529947"/>
                <a:gd name="connsiteX38" fmla="*/ 205565 w 205564"/>
                <a:gd name="connsiteY38" fmla="*/ 529948 h 529947"/>
                <a:gd name="connsiteX39" fmla="*/ 203507 w 205564"/>
                <a:gd name="connsiteY39" fmla="*/ 485371 h 52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05564" h="529947">
                  <a:moveTo>
                    <a:pt x="203507" y="485371"/>
                  </a:moveTo>
                  <a:cubicBezTo>
                    <a:pt x="202136" y="459996"/>
                    <a:pt x="201450" y="435993"/>
                    <a:pt x="199392" y="415419"/>
                  </a:cubicBezTo>
                  <a:cubicBezTo>
                    <a:pt x="197335" y="391416"/>
                    <a:pt x="190477" y="358498"/>
                    <a:pt x="180876" y="322836"/>
                  </a:cubicBezTo>
                  <a:cubicBezTo>
                    <a:pt x="179504" y="317350"/>
                    <a:pt x="178133" y="311864"/>
                    <a:pt x="176761" y="306377"/>
                  </a:cubicBezTo>
                  <a:cubicBezTo>
                    <a:pt x="155501" y="227510"/>
                    <a:pt x="124640" y="138356"/>
                    <a:pt x="106124" y="94465"/>
                  </a:cubicBezTo>
                  <a:cubicBezTo>
                    <a:pt x="108867" y="84864"/>
                    <a:pt x="111610" y="77320"/>
                    <a:pt x="114353" y="69090"/>
                  </a:cubicBezTo>
                  <a:cubicBezTo>
                    <a:pt x="119154" y="55374"/>
                    <a:pt x="124640" y="42344"/>
                    <a:pt x="126012" y="23142"/>
                  </a:cubicBezTo>
                  <a:cubicBezTo>
                    <a:pt x="126012" y="20399"/>
                    <a:pt x="123954" y="17655"/>
                    <a:pt x="120525" y="17655"/>
                  </a:cubicBezTo>
                  <a:cubicBezTo>
                    <a:pt x="117096" y="17655"/>
                    <a:pt x="114353" y="19713"/>
                    <a:pt x="114353" y="22456"/>
                  </a:cubicBezTo>
                  <a:cubicBezTo>
                    <a:pt x="112982" y="39601"/>
                    <a:pt x="108181" y="51945"/>
                    <a:pt x="103380" y="65661"/>
                  </a:cubicBezTo>
                  <a:cubicBezTo>
                    <a:pt x="102009" y="69776"/>
                    <a:pt x="99951" y="73891"/>
                    <a:pt x="98580" y="78692"/>
                  </a:cubicBezTo>
                  <a:cubicBezTo>
                    <a:pt x="95837" y="73205"/>
                    <a:pt x="93093" y="69090"/>
                    <a:pt x="91722" y="67719"/>
                  </a:cubicBezTo>
                  <a:cubicBezTo>
                    <a:pt x="86921" y="63604"/>
                    <a:pt x="77320" y="56060"/>
                    <a:pt x="65661" y="47831"/>
                  </a:cubicBezTo>
                  <a:cubicBezTo>
                    <a:pt x="45773" y="32743"/>
                    <a:pt x="17655" y="12169"/>
                    <a:pt x="10797" y="2568"/>
                  </a:cubicBezTo>
                  <a:cubicBezTo>
                    <a:pt x="8740" y="-175"/>
                    <a:pt x="5311" y="-861"/>
                    <a:pt x="2568" y="1196"/>
                  </a:cubicBezTo>
                  <a:cubicBezTo>
                    <a:pt x="-175" y="2568"/>
                    <a:pt x="-861" y="5997"/>
                    <a:pt x="1196" y="8740"/>
                  </a:cubicBezTo>
                  <a:cubicBezTo>
                    <a:pt x="8740" y="19713"/>
                    <a:pt x="35486" y="38915"/>
                    <a:pt x="58118" y="56060"/>
                  </a:cubicBezTo>
                  <a:cubicBezTo>
                    <a:pt x="69090" y="64290"/>
                    <a:pt x="78692" y="71834"/>
                    <a:pt x="83492" y="75263"/>
                  </a:cubicBezTo>
                  <a:cubicBezTo>
                    <a:pt x="84864" y="76634"/>
                    <a:pt x="88293" y="83492"/>
                    <a:pt x="93093" y="95151"/>
                  </a:cubicBezTo>
                  <a:cubicBezTo>
                    <a:pt x="89664" y="110238"/>
                    <a:pt x="87607" y="128069"/>
                    <a:pt x="88979" y="152758"/>
                  </a:cubicBezTo>
                  <a:cubicBezTo>
                    <a:pt x="91036" y="192534"/>
                    <a:pt x="98580" y="257685"/>
                    <a:pt x="106809" y="317350"/>
                  </a:cubicBezTo>
                  <a:cubicBezTo>
                    <a:pt x="107495" y="322151"/>
                    <a:pt x="108181" y="326265"/>
                    <a:pt x="108867" y="331066"/>
                  </a:cubicBezTo>
                  <a:cubicBezTo>
                    <a:pt x="114353" y="372900"/>
                    <a:pt x="120525" y="411305"/>
                    <a:pt x="124640" y="433936"/>
                  </a:cubicBezTo>
                  <a:cubicBezTo>
                    <a:pt x="126012" y="441480"/>
                    <a:pt x="127383" y="450395"/>
                    <a:pt x="128755" y="461368"/>
                  </a:cubicBezTo>
                  <a:cubicBezTo>
                    <a:pt x="130127" y="470283"/>
                    <a:pt x="131498" y="479885"/>
                    <a:pt x="132870" y="490172"/>
                  </a:cubicBezTo>
                  <a:cubicBezTo>
                    <a:pt x="136985" y="492229"/>
                    <a:pt x="141099" y="494286"/>
                    <a:pt x="145214" y="496344"/>
                  </a:cubicBezTo>
                  <a:cubicBezTo>
                    <a:pt x="143157" y="483314"/>
                    <a:pt x="141099" y="470969"/>
                    <a:pt x="139728" y="459996"/>
                  </a:cubicBezTo>
                  <a:cubicBezTo>
                    <a:pt x="138356" y="449024"/>
                    <a:pt x="136985" y="440108"/>
                    <a:pt x="135613" y="432564"/>
                  </a:cubicBezTo>
                  <a:cubicBezTo>
                    <a:pt x="131498" y="409933"/>
                    <a:pt x="126012" y="372214"/>
                    <a:pt x="119840" y="330380"/>
                  </a:cubicBezTo>
                  <a:cubicBezTo>
                    <a:pt x="119154" y="325580"/>
                    <a:pt x="118468" y="320779"/>
                    <a:pt x="117782" y="315978"/>
                  </a:cubicBezTo>
                  <a:cubicBezTo>
                    <a:pt x="109553" y="256314"/>
                    <a:pt x="102009" y="191849"/>
                    <a:pt x="99951" y="152072"/>
                  </a:cubicBezTo>
                  <a:cubicBezTo>
                    <a:pt x="99266" y="136985"/>
                    <a:pt x="99951" y="125326"/>
                    <a:pt x="101323" y="114353"/>
                  </a:cubicBezTo>
                  <a:cubicBezTo>
                    <a:pt x="110924" y="138356"/>
                    <a:pt x="123269" y="173332"/>
                    <a:pt x="136985" y="215852"/>
                  </a:cubicBezTo>
                  <a:cubicBezTo>
                    <a:pt x="143843" y="236426"/>
                    <a:pt x="154815" y="271401"/>
                    <a:pt x="165102" y="308435"/>
                  </a:cubicBezTo>
                  <a:cubicBezTo>
                    <a:pt x="166474" y="313921"/>
                    <a:pt x="167846" y="319407"/>
                    <a:pt x="169217" y="324894"/>
                  </a:cubicBezTo>
                  <a:cubicBezTo>
                    <a:pt x="178133" y="358498"/>
                    <a:pt x="184991" y="391416"/>
                    <a:pt x="187734" y="416105"/>
                  </a:cubicBezTo>
                  <a:cubicBezTo>
                    <a:pt x="189791" y="436679"/>
                    <a:pt x="190477" y="460682"/>
                    <a:pt x="191849" y="486057"/>
                  </a:cubicBezTo>
                  <a:cubicBezTo>
                    <a:pt x="192534" y="497715"/>
                    <a:pt x="193220" y="510060"/>
                    <a:pt x="193906" y="522404"/>
                  </a:cubicBezTo>
                  <a:cubicBezTo>
                    <a:pt x="198021" y="525147"/>
                    <a:pt x="202136" y="527205"/>
                    <a:pt x="205565" y="529948"/>
                  </a:cubicBezTo>
                  <a:cubicBezTo>
                    <a:pt x="204193" y="514860"/>
                    <a:pt x="203507" y="499773"/>
                    <a:pt x="203507" y="485371"/>
                  </a:cubicBezTo>
                  <a:close/>
                </a:path>
              </a:pathLst>
            </a:custGeom>
            <a:solidFill>
              <a:srgbClr val="153E42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65" name="Freeform: Shape 1464">
              <a:extLst>
                <a:ext uri="{FF2B5EF4-FFF2-40B4-BE49-F238E27FC236}">
                  <a16:creationId xmlns:a16="http://schemas.microsoft.com/office/drawing/2014/main" id="{7D786281-B3F1-487A-8AB4-0EE4CC0BC986}"/>
                </a:ext>
              </a:extLst>
            </p:cNvPr>
            <p:cNvSpPr/>
            <p:nvPr/>
          </p:nvSpPr>
          <p:spPr>
            <a:xfrm>
              <a:off x="3733419" y="3854851"/>
              <a:ext cx="60288" cy="52440"/>
            </a:xfrm>
            <a:custGeom>
              <a:avLst/>
              <a:gdLst>
                <a:gd name="connsiteX0" fmla="*/ 0 w 60288"/>
                <a:gd name="connsiteY0" fmla="*/ 51465 h 52440"/>
                <a:gd name="connsiteX1" fmla="*/ 45263 w 60288"/>
                <a:gd name="connsiteY1" fmla="*/ 30 h 52440"/>
                <a:gd name="connsiteX2" fmla="*/ 54178 w 60288"/>
                <a:gd name="connsiteY2" fmla="*/ 44607 h 52440"/>
                <a:gd name="connsiteX3" fmla="*/ 0 w 60288"/>
                <a:gd name="connsiteY3" fmla="*/ 52151 h 52440"/>
                <a:gd name="connsiteX4" fmla="*/ 0 w 60288"/>
                <a:gd name="connsiteY4" fmla="*/ 51465 h 5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88" h="52440">
                  <a:moveTo>
                    <a:pt x="0" y="51465"/>
                  </a:moveTo>
                  <a:cubicBezTo>
                    <a:pt x="0" y="39807"/>
                    <a:pt x="12344" y="2088"/>
                    <a:pt x="45263" y="30"/>
                  </a:cubicBezTo>
                  <a:cubicBezTo>
                    <a:pt x="72695" y="-1341"/>
                    <a:pt x="54178" y="44607"/>
                    <a:pt x="54178" y="44607"/>
                  </a:cubicBezTo>
                  <a:cubicBezTo>
                    <a:pt x="54178" y="44607"/>
                    <a:pt x="5486" y="54208"/>
                    <a:pt x="0" y="52151"/>
                  </a:cubicBezTo>
                  <a:lnTo>
                    <a:pt x="0" y="51465"/>
                  </a:lnTo>
                  <a:close/>
                </a:path>
              </a:pathLst>
            </a:custGeom>
            <a:solidFill>
              <a:srgbClr val="E57F5F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66" name="Freeform: Shape 1465">
              <a:extLst>
                <a:ext uri="{FF2B5EF4-FFF2-40B4-BE49-F238E27FC236}">
                  <a16:creationId xmlns:a16="http://schemas.microsoft.com/office/drawing/2014/main" id="{C6F71C2D-ED2C-437A-893C-08BCF1567F04}"/>
                </a:ext>
              </a:extLst>
            </p:cNvPr>
            <p:cNvSpPr/>
            <p:nvPr/>
          </p:nvSpPr>
          <p:spPr>
            <a:xfrm>
              <a:off x="3593515" y="3862546"/>
              <a:ext cx="71712" cy="38908"/>
            </a:xfrm>
            <a:custGeom>
              <a:avLst/>
              <a:gdLst>
                <a:gd name="connsiteX0" fmla="*/ 71323 w 71712"/>
                <a:gd name="connsiteY0" fmla="*/ 32112 h 38908"/>
                <a:gd name="connsiteX1" fmla="*/ 56236 w 71712"/>
                <a:gd name="connsiteY1" fmla="*/ 38284 h 38908"/>
                <a:gd name="connsiteX2" fmla="*/ 31547 w 71712"/>
                <a:gd name="connsiteY2" fmla="*/ 34169 h 38908"/>
                <a:gd name="connsiteX3" fmla="*/ 26060 w 71712"/>
                <a:gd name="connsiteY3" fmla="*/ 30740 h 38908"/>
                <a:gd name="connsiteX4" fmla="*/ 0 w 71712"/>
                <a:gd name="connsiteY4" fmla="*/ 3308 h 38908"/>
                <a:gd name="connsiteX5" fmla="*/ 37033 w 71712"/>
                <a:gd name="connsiteY5" fmla="*/ 2622 h 38908"/>
                <a:gd name="connsiteX6" fmla="*/ 71323 w 71712"/>
                <a:gd name="connsiteY6" fmla="*/ 32112 h 3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712" h="38908">
                  <a:moveTo>
                    <a:pt x="71323" y="32112"/>
                  </a:moveTo>
                  <a:cubicBezTo>
                    <a:pt x="67208" y="34855"/>
                    <a:pt x="62408" y="36912"/>
                    <a:pt x="56236" y="38284"/>
                  </a:cubicBezTo>
                  <a:cubicBezTo>
                    <a:pt x="49378" y="39656"/>
                    <a:pt x="41148" y="38970"/>
                    <a:pt x="31547" y="34169"/>
                  </a:cubicBezTo>
                  <a:cubicBezTo>
                    <a:pt x="29489" y="32798"/>
                    <a:pt x="27432" y="32112"/>
                    <a:pt x="26060" y="30740"/>
                  </a:cubicBezTo>
                  <a:cubicBezTo>
                    <a:pt x="6858" y="16338"/>
                    <a:pt x="0" y="3308"/>
                    <a:pt x="0" y="3308"/>
                  </a:cubicBezTo>
                  <a:cubicBezTo>
                    <a:pt x="4801" y="565"/>
                    <a:pt x="22631" y="-2178"/>
                    <a:pt x="37033" y="2622"/>
                  </a:cubicBezTo>
                  <a:cubicBezTo>
                    <a:pt x="54864" y="8795"/>
                    <a:pt x="74752" y="30054"/>
                    <a:pt x="71323" y="32112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67" name="Freeform: Shape 1466">
              <a:extLst>
                <a:ext uri="{FF2B5EF4-FFF2-40B4-BE49-F238E27FC236}">
                  <a16:creationId xmlns:a16="http://schemas.microsoft.com/office/drawing/2014/main" id="{73ADCC94-5F71-4B3D-96D9-17246BED58BC}"/>
                </a:ext>
              </a:extLst>
            </p:cNvPr>
            <p:cNvSpPr/>
            <p:nvPr/>
          </p:nvSpPr>
          <p:spPr>
            <a:xfrm>
              <a:off x="3498875" y="3865854"/>
              <a:ext cx="13716" cy="13716"/>
            </a:xfrm>
            <a:custGeom>
              <a:avLst/>
              <a:gdLst>
                <a:gd name="connsiteX0" fmla="*/ 13716 w 13716"/>
                <a:gd name="connsiteY0" fmla="*/ 6858 h 13716"/>
                <a:gd name="connsiteX1" fmla="*/ 6858 w 13716"/>
                <a:gd name="connsiteY1" fmla="*/ 13716 h 13716"/>
                <a:gd name="connsiteX2" fmla="*/ 0 w 13716"/>
                <a:gd name="connsiteY2" fmla="*/ 6858 h 13716"/>
                <a:gd name="connsiteX3" fmla="*/ 6858 w 13716"/>
                <a:gd name="connsiteY3" fmla="*/ 0 h 13716"/>
                <a:gd name="connsiteX4" fmla="*/ 13716 w 13716"/>
                <a:gd name="connsiteY4" fmla="*/ 6858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" h="13716">
                  <a:moveTo>
                    <a:pt x="13716" y="6858"/>
                  </a:moveTo>
                  <a:cubicBezTo>
                    <a:pt x="13716" y="10287"/>
                    <a:pt x="10973" y="13716"/>
                    <a:pt x="6858" y="13716"/>
                  </a:cubicBezTo>
                  <a:cubicBezTo>
                    <a:pt x="2743" y="13716"/>
                    <a:pt x="0" y="10973"/>
                    <a:pt x="0" y="6858"/>
                  </a:cubicBezTo>
                  <a:cubicBezTo>
                    <a:pt x="0" y="2743"/>
                    <a:pt x="2743" y="0"/>
                    <a:pt x="6858" y="0"/>
                  </a:cubicBezTo>
                  <a:cubicBezTo>
                    <a:pt x="10973" y="0"/>
                    <a:pt x="13716" y="2743"/>
                    <a:pt x="13716" y="6858"/>
                  </a:cubicBezTo>
                  <a:close/>
                </a:path>
              </a:pathLst>
            </a:custGeom>
            <a:solidFill>
              <a:srgbClr val="1F3D3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68" name="Freeform: Shape 1467">
              <a:extLst>
                <a:ext uri="{FF2B5EF4-FFF2-40B4-BE49-F238E27FC236}">
                  <a16:creationId xmlns:a16="http://schemas.microsoft.com/office/drawing/2014/main" id="{B6699B90-AB87-450C-BB1F-99C02712293D}"/>
                </a:ext>
              </a:extLst>
            </p:cNvPr>
            <p:cNvSpPr/>
            <p:nvPr/>
          </p:nvSpPr>
          <p:spPr>
            <a:xfrm>
              <a:off x="3624166" y="3878651"/>
              <a:ext cx="29295" cy="22803"/>
            </a:xfrm>
            <a:custGeom>
              <a:avLst/>
              <a:gdLst>
                <a:gd name="connsiteX0" fmla="*/ 25585 w 29295"/>
                <a:gd name="connsiteY0" fmla="*/ 22179 h 22803"/>
                <a:gd name="connsiteX1" fmla="*/ 897 w 29295"/>
                <a:gd name="connsiteY1" fmla="*/ 18064 h 22803"/>
                <a:gd name="connsiteX2" fmla="*/ 211 w 29295"/>
                <a:gd name="connsiteY2" fmla="*/ 16007 h 22803"/>
                <a:gd name="connsiteX3" fmla="*/ 11869 w 29295"/>
                <a:gd name="connsiteY3" fmla="*/ 233 h 22803"/>
                <a:gd name="connsiteX4" fmla="*/ 28329 w 29295"/>
                <a:gd name="connsiteY4" fmla="*/ 11206 h 22803"/>
                <a:gd name="connsiteX5" fmla="*/ 25585 w 29295"/>
                <a:gd name="connsiteY5" fmla="*/ 22179 h 2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295" h="22803">
                  <a:moveTo>
                    <a:pt x="25585" y="22179"/>
                  </a:moveTo>
                  <a:cubicBezTo>
                    <a:pt x="18727" y="23551"/>
                    <a:pt x="10498" y="22865"/>
                    <a:pt x="897" y="18064"/>
                  </a:cubicBezTo>
                  <a:cubicBezTo>
                    <a:pt x="897" y="17378"/>
                    <a:pt x="211" y="16693"/>
                    <a:pt x="211" y="16007"/>
                  </a:cubicBezTo>
                  <a:cubicBezTo>
                    <a:pt x="-1161" y="8463"/>
                    <a:pt x="4326" y="1605"/>
                    <a:pt x="11869" y="233"/>
                  </a:cubicBezTo>
                  <a:cubicBezTo>
                    <a:pt x="19413" y="-1138"/>
                    <a:pt x="26957" y="3662"/>
                    <a:pt x="28329" y="11206"/>
                  </a:cubicBezTo>
                  <a:cubicBezTo>
                    <a:pt x="30386" y="15321"/>
                    <a:pt x="29014" y="19436"/>
                    <a:pt x="25585" y="22179"/>
                  </a:cubicBezTo>
                  <a:close/>
                </a:path>
              </a:pathLst>
            </a:custGeom>
            <a:solidFill>
              <a:srgbClr val="225668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69" name="Freeform: Shape 1468">
              <a:extLst>
                <a:ext uri="{FF2B5EF4-FFF2-40B4-BE49-F238E27FC236}">
                  <a16:creationId xmlns:a16="http://schemas.microsoft.com/office/drawing/2014/main" id="{B8E843BA-4302-4085-AE98-FD42B7AF118A}"/>
                </a:ext>
              </a:extLst>
            </p:cNvPr>
            <p:cNvSpPr/>
            <p:nvPr/>
          </p:nvSpPr>
          <p:spPr>
            <a:xfrm>
              <a:off x="3733419" y="3883566"/>
              <a:ext cx="54334" cy="27550"/>
            </a:xfrm>
            <a:custGeom>
              <a:avLst/>
              <a:gdLst>
                <a:gd name="connsiteX0" fmla="*/ 48692 w 54334"/>
                <a:gd name="connsiteY0" fmla="*/ 23436 h 27550"/>
                <a:gd name="connsiteX1" fmla="*/ 32918 w 54334"/>
                <a:gd name="connsiteY1" fmla="*/ 27551 h 27550"/>
                <a:gd name="connsiteX2" fmla="*/ 24003 w 54334"/>
                <a:gd name="connsiteY2" fmla="*/ 27551 h 27550"/>
                <a:gd name="connsiteX3" fmla="*/ 0 w 54334"/>
                <a:gd name="connsiteY3" fmla="*/ 23436 h 27550"/>
                <a:gd name="connsiteX4" fmla="*/ 42520 w 54334"/>
                <a:gd name="connsiteY4" fmla="*/ 119 h 27550"/>
                <a:gd name="connsiteX5" fmla="*/ 48692 w 54334"/>
                <a:gd name="connsiteY5" fmla="*/ 23436 h 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34" h="27550">
                  <a:moveTo>
                    <a:pt x="48692" y="23436"/>
                  </a:moveTo>
                  <a:cubicBezTo>
                    <a:pt x="45263" y="26179"/>
                    <a:pt x="40462" y="27551"/>
                    <a:pt x="32918" y="27551"/>
                  </a:cubicBezTo>
                  <a:cubicBezTo>
                    <a:pt x="29489" y="27551"/>
                    <a:pt x="26746" y="27551"/>
                    <a:pt x="24003" y="27551"/>
                  </a:cubicBezTo>
                  <a:cubicBezTo>
                    <a:pt x="6858" y="26865"/>
                    <a:pt x="0" y="23436"/>
                    <a:pt x="0" y="23436"/>
                  </a:cubicBezTo>
                  <a:cubicBezTo>
                    <a:pt x="0" y="23436"/>
                    <a:pt x="26746" y="-1939"/>
                    <a:pt x="42520" y="119"/>
                  </a:cubicBezTo>
                  <a:cubicBezTo>
                    <a:pt x="54178" y="2176"/>
                    <a:pt x="58979" y="16578"/>
                    <a:pt x="48692" y="23436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70" name="Freeform: Shape 1469">
              <a:extLst>
                <a:ext uri="{FF2B5EF4-FFF2-40B4-BE49-F238E27FC236}">
                  <a16:creationId xmlns:a16="http://schemas.microsoft.com/office/drawing/2014/main" id="{8E612F32-4C2C-403F-B50E-EFA370806C60}"/>
                </a:ext>
              </a:extLst>
            </p:cNvPr>
            <p:cNvSpPr/>
            <p:nvPr/>
          </p:nvSpPr>
          <p:spPr>
            <a:xfrm>
              <a:off x="3755364" y="3889857"/>
              <a:ext cx="27432" cy="21259"/>
            </a:xfrm>
            <a:custGeom>
              <a:avLst/>
              <a:gdLst>
                <a:gd name="connsiteX0" fmla="*/ 27432 w 27432"/>
                <a:gd name="connsiteY0" fmla="*/ 13716 h 21259"/>
                <a:gd name="connsiteX1" fmla="*/ 26746 w 27432"/>
                <a:gd name="connsiteY1" fmla="*/ 17145 h 21259"/>
                <a:gd name="connsiteX2" fmla="*/ 10973 w 27432"/>
                <a:gd name="connsiteY2" fmla="*/ 21260 h 21259"/>
                <a:gd name="connsiteX3" fmla="*/ 2057 w 27432"/>
                <a:gd name="connsiteY3" fmla="*/ 21260 h 21259"/>
                <a:gd name="connsiteX4" fmla="*/ 0 w 27432"/>
                <a:gd name="connsiteY4" fmla="*/ 13716 h 21259"/>
                <a:gd name="connsiteX5" fmla="*/ 13716 w 27432"/>
                <a:gd name="connsiteY5" fmla="*/ 0 h 21259"/>
                <a:gd name="connsiteX6" fmla="*/ 27432 w 27432"/>
                <a:gd name="connsiteY6" fmla="*/ 13716 h 2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32" h="21259">
                  <a:moveTo>
                    <a:pt x="27432" y="13716"/>
                  </a:moveTo>
                  <a:cubicBezTo>
                    <a:pt x="27432" y="15088"/>
                    <a:pt x="27432" y="15773"/>
                    <a:pt x="26746" y="17145"/>
                  </a:cubicBezTo>
                  <a:cubicBezTo>
                    <a:pt x="23317" y="19888"/>
                    <a:pt x="18517" y="21260"/>
                    <a:pt x="10973" y="21260"/>
                  </a:cubicBezTo>
                  <a:cubicBezTo>
                    <a:pt x="7544" y="21260"/>
                    <a:pt x="4801" y="21260"/>
                    <a:pt x="2057" y="21260"/>
                  </a:cubicBezTo>
                  <a:cubicBezTo>
                    <a:pt x="686" y="19202"/>
                    <a:pt x="0" y="16459"/>
                    <a:pt x="0" y="13716"/>
                  </a:cubicBezTo>
                  <a:cubicBezTo>
                    <a:pt x="0" y="6172"/>
                    <a:pt x="6172" y="0"/>
                    <a:pt x="13716" y="0"/>
                  </a:cubicBezTo>
                  <a:cubicBezTo>
                    <a:pt x="21260" y="0"/>
                    <a:pt x="27432" y="6172"/>
                    <a:pt x="27432" y="13716"/>
                  </a:cubicBezTo>
                  <a:close/>
                </a:path>
              </a:pathLst>
            </a:custGeom>
            <a:solidFill>
              <a:srgbClr val="225668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71" name="Freeform: Shape 1470">
              <a:extLst>
                <a:ext uri="{FF2B5EF4-FFF2-40B4-BE49-F238E27FC236}">
                  <a16:creationId xmlns:a16="http://schemas.microsoft.com/office/drawing/2014/main" id="{B3CABCC5-AF44-4B1B-9FE5-2B395031F9C7}"/>
                </a:ext>
              </a:extLst>
            </p:cNvPr>
            <p:cNvSpPr/>
            <p:nvPr/>
          </p:nvSpPr>
          <p:spPr>
            <a:xfrm>
              <a:off x="3733106" y="3873346"/>
              <a:ext cx="58276" cy="34342"/>
            </a:xfrm>
            <a:custGeom>
              <a:avLst/>
              <a:gdLst>
                <a:gd name="connsiteX0" fmla="*/ 998 w 58276"/>
                <a:gd name="connsiteY0" fmla="*/ 34342 h 34342"/>
                <a:gd name="connsiteX1" fmla="*/ 37345 w 58276"/>
                <a:gd name="connsiteY1" fmla="*/ 738 h 34342"/>
                <a:gd name="connsiteX2" fmla="*/ 54490 w 58276"/>
                <a:gd name="connsiteY2" fmla="*/ 26798 h 34342"/>
                <a:gd name="connsiteX3" fmla="*/ 37345 w 58276"/>
                <a:gd name="connsiteY3" fmla="*/ 13082 h 34342"/>
                <a:gd name="connsiteX4" fmla="*/ 998 w 58276"/>
                <a:gd name="connsiteY4" fmla="*/ 34342 h 3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76" h="34342">
                  <a:moveTo>
                    <a:pt x="998" y="34342"/>
                  </a:moveTo>
                  <a:cubicBezTo>
                    <a:pt x="-4488" y="30227"/>
                    <a:pt x="13342" y="6224"/>
                    <a:pt x="37345" y="738"/>
                  </a:cubicBezTo>
                  <a:cubicBezTo>
                    <a:pt x="60663" y="-4749"/>
                    <a:pt x="61348" y="21998"/>
                    <a:pt x="54490" y="26798"/>
                  </a:cubicBezTo>
                  <a:cubicBezTo>
                    <a:pt x="54490" y="26798"/>
                    <a:pt x="57234" y="8282"/>
                    <a:pt x="37345" y="13082"/>
                  </a:cubicBezTo>
                  <a:cubicBezTo>
                    <a:pt x="20886" y="16511"/>
                    <a:pt x="998" y="34342"/>
                    <a:pt x="998" y="34342"/>
                  </a:cubicBezTo>
                  <a:close/>
                </a:path>
              </a:pathLst>
            </a:custGeom>
            <a:solidFill>
              <a:srgbClr val="72594E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72" name="Freeform: Shape 1471">
              <a:extLst>
                <a:ext uri="{FF2B5EF4-FFF2-40B4-BE49-F238E27FC236}">
                  <a16:creationId xmlns:a16="http://schemas.microsoft.com/office/drawing/2014/main" id="{708375F7-340F-4DA9-9364-04EA0D3A2B33}"/>
                </a:ext>
              </a:extLst>
            </p:cNvPr>
            <p:cNvSpPr/>
            <p:nvPr/>
          </p:nvSpPr>
          <p:spPr>
            <a:xfrm>
              <a:off x="3593515" y="3851546"/>
              <a:ext cx="72901" cy="43112"/>
            </a:xfrm>
            <a:custGeom>
              <a:avLst/>
              <a:gdLst>
                <a:gd name="connsiteX0" fmla="*/ 71323 w 72901"/>
                <a:gd name="connsiteY0" fmla="*/ 43112 h 43112"/>
                <a:gd name="connsiteX1" fmla="*/ 48692 w 72901"/>
                <a:gd name="connsiteY1" fmla="*/ 4022 h 43112"/>
                <a:gd name="connsiteX2" fmla="*/ 0 w 72901"/>
                <a:gd name="connsiteY2" fmla="*/ 14309 h 43112"/>
                <a:gd name="connsiteX3" fmla="*/ 41834 w 72901"/>
                <a:gd name="connsiteY3" fmla="*/ 18423 h 43112"/>
                <a:gd name="connsiteX4" fmla="*/ 71323 w 72901"/>
                <a:gd name="connsiteY4" fmla="*/ 43112 h 43112"/>
                <a:gd name="connsiteX5" fmla="*/ 71323 w 72901"/>
                <a:gd name="connsiteY5" fmla="*/ 43112 h 43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901" h="43112">
                  <a:moveTo>
                    <a:pt x="71323" y="43112"/>
                  </a:moveTo>
                  <a:cubicBezTo>
                    <a:pt x="75438" y="39683"/>
                    <a:pt x="72695" y="14309"/>
                    <a:pt x="48692" y="4022"/>
                  </a:cubicBezTo>
                  <a:cubicBezTo>
                    <a:pt x="24689" y="-6265"/>
                    <a:pt x="2743" y="5393"/>
                    <a:pt x="0" y="14309"/>
                  </a:cubicBezTo>
                  <a:cubicBezTo>
                    <a:pt x="0" y="14309"/>
                    <a:pt x="21946" y="6079"/>
                    <a:pt x="41834" y="18423"/>
                  </a:cubicBezTo>
                  <a:cubicBezTo>
                    <a:pt x="62408" y="30768"/>
                    <a:pt x="71323" y="43112"/>
                    <a:pt x="71323" y="43112"/>
                  </a:cubicBezTo>
                  <a:lnTo>
                    <a:pt x="71323" y="43112"/>
                  </a:lnTo>
                  <a:close/>
                </a:path>
              </a:pathLst>
            </a:custGeom>
            <a:solidFill>
              <a:srgbClr val="72594E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473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3973449" y="4825288"/>
              <a:ext cx="242087" cy="116072"/>
              <a:chOff x="3973449" y="4825288"/>
              <a:chExt cx="242087" cy="116072"/>
            </a:xfrm>
          </p:grpSpPr>
          <p:grpSp>
            <p:nvGrpSpPr>
              <p:cNvPr id="1474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126382" y="4825288"/>
                <a:ext cx="89154" cy="89154"/>
                <a:chOff x="4126382" y="4825288"/>
                <a:chExt cx="89154" cy="89154"/>
              </a:xfrm>
            </p:grpSpPr>
            <p:grpSp>
              <p:nvGrpSpPr>
                <p:cNvPr id="1475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126382" y="4825288"/>
                  <a:ext cx="89154" cy="89154"/>
                  <a:chOff x="4126382" y="4825288"/>
                  <a:chExt cx="89154" cy="89154"/>
                </a:xfrm>
              </p:grpSpPr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239A5E15-42F9-4B7D-B4EC-6D7910555A3C}"/>
                      </a:ext>
                    </a:extLst>
                  </p:cNvPr>
                  <p:cNvSpPr/>
                  <p:nvPr/>
                </p:nvSpPr>
                <p:spPr>
                  <a:xfrm>
                    <a:off x="4126382" y="4825288"/>
                    <a:ext cx="89154" cy="89154"/>
                  </a:xfrm>
                  <a:custGeom>
                    <a:avLst/>
                    <a:gdLst>
                      <a:gd name="connsiteX0" fmla="*/ 89154 w 89154"/>
                      <a:gd name="connsiteY0" fmla="*/ 45263 h 89154"/>
                      <a:gd name="connsiteX1" fmla="*/ 80239 w 89154"/>
                      <a:gd name="connsiteY1" fmla="*/ 71323 h 89154"/>
                      <a:gd name="connsiteX2" fmla="*/ 80239 w 89154"/>
                      <a:gd name="connsiteY2" fmla="*/ 71323 h 89154"/>
                      <a:gd name="connsiteX3" fmla="*/ 44577 w 89154"/>
                      <a:gd name="connsiteY3" fmla="*/ 89154 h 89154"/>
                      <a:gd name="connsiteX4" fmla="*/ 0 w 89154"/>
                      <a:gd name="connsiteY4" fmla="*/ 44577 h 89154"/>
                      <a:gd name="connsiteX5" fmla="*/ 44577 w 89154"/>
                      <a:gd name="connsiteY5" fmla="*/ 0 h 89154"/>
                      <a:gd name="connsiteX6" fmla="*/ 48692 w 89154"/>
                      <a:gd name="connsiteY6" fmla="*/ 0 h 89154"/>
                      <a:gd name="connsiteX7" fmla="*/ 89154 w 89154"/>
                      <a:gd name="connsiteY7" fmla="*/ 45263 h 89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9154" h="89154">
                        <a:moveTo>
                          <a:pt x="89154" y="45263"/>
                        </a:moveTo>
                        <a:cubicBezTo>
                          <a:pt x="89154" y="54864"/>
                          <a:pt x="85725" y="64465"/>
                          <a:pt x="80239" y="71323"/>
                        </a:cubicBezTo>
                        <a:cubicBezTo>
                          <a:pt x="80239" y="71323"/>
                          <a:pt x="80239" y="71323"/>
                          <a:pt x="80239" y="71323"/>
                        </a:cubicBezTo>
                        <a:cubicBezTo>
                          <a:pt x="72009" y="82296"/>
                          <a:pt x="58979" y="89154"/>
                          <a:pt x="44577" y="89154"/>
                        </a:cubicBezTo>
                        <a:cubicBezTo>
                          <a:pt x="19888" y="89154"/>
                          <a:pt x="0" y="69266"/>
                          <a:pt x="0" y="44577"/>
                        </a:cubicBezTo>
                        <a:cubicBezTo>
                          <a:pt x="0" y="19888"/>
                          <a:pt x="19888" y="0"/>
                          <a:pt x="44577" y="0"/>
                        </a:cubicBezTo>
                        <a:cubicBezTo>
                          <a:pt x="45949" y="0"/>
                          <a:pt x="47320" y="0"/>
                          <a:pt x="48692" y="0"/>
                        </a:cubicBezTo>
                        <a:cubicBezTo>
                          <a:pt x="71323" y="3429"/>
                          <a:pt x="89154" y="21946"/>
                          <a:pt x="89154" y="45263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33C13B6-DD97-42ED-9A7B-6DC948031C0D}"/>
                      </a:ext>
                    </a:extLst>
                  </p:cNvPr>
                  <p:cNvSpPr/>
                  <p:nvPr/>
                </p:nvSpPr>
                <p:spPr>
                  <a:xfrm>
                    <a:off x="4144213" y="4848606"/>
                    <a:ext cx="52120" cy="52120"/>
                  </a:xfrm>
                  <a:custGeom>
                    <a:avLst/>
                    <a:gdLst>
                      <a:gd name="connsiteX0" fmla="*/ 52121 w 52120"/>
                      <a:gd name="connsiteY0" fmla="*/ 26746 h 52120"/>
                      <a:gd name="connsiteX1" fmla="*/ 48692 w 52120"/>
                      <a:gd name="connsiteY1" fmla="*/ 39091 h 52120"/>
                      <a:gd name="connsiteX2" fmla="*/ 26060 w 52120"/>
                      <a:gd name="connsiteY2" fmla="*/ 52121 h 52120"/>
                      <a:gd name="connsiteX3" fmla="*/ 0 w 52120"/>
                      <a:gd name="connsiteY3" fmla="*/ 26060 h 52120"/>
                      <a:gd name="connsiteX4" fmla="*/ 18517 w 52120"/>
                      <a:gd name="connsiteY4" fmla="*/ 1372 h 52120"/>
                      <a:gd name="connsiteX5" fmla="*/ 26060 w 52120"/>
                      <a:gd name="connsiteY5" fmla="*/ 0 h 52120"/>
                      <a:gd name="connsiteX6" fmla="*/ 52121 w 52120"/>
                      <a:gd name="connsiteY6" fmla="*/ 26746 h 52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2120" h="52120">
                        <a:moveTo>
                          <a:pt x="52121" y="26746"/>
                        </a:moveTo>
                        <a:cubicBezTo>
                          <a:pt x="52121" y="31547"/>
                          <a:pt x="50749" y="35662"/>
                          <a:pt x="48692" y="39091"/>
                        </a:cubicBezTo>
                        <a:cubicBezTo>
                          <a:pt x="44577" y="47320"/>
                          <a:pt x="35662" y="52121"/>
                          <a:pt x="26060" y="52121"/>
                        </a:cubicBezTo>
                        <a:cubicBezTo>
                          <a:pt x="11659" y="52121"/>
                          <a:pt x="0" y="40462"/>
                          <a:pt x="0" y="26060"/>
                        </a:cubicBezTo>
                        <a:cubicBezTo>
                          <a:pt x="0" y="14402"/>
                          <a:pt x="7544" y="4801"/>
                          <a:pt x="18517" y="1372"/>
                        </a:cubicBezTo>
                        <a:cubicBezTo>
                          <a:pt x="21260" y="686"/>
                          <a:pt x="23317" y="0"/>
                          <a:pt x="26060" y="0"/>
                        </a:cubicBezTo>
                        <a:cubicBezTo>
                          <a:pt x="41148" y="1372"/>
                          <a:pt x="52121" y="13030"/>
                          <a:pt x="52121" y="26746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1478" name="Freeform: Shape 1477">
                  <a:extLst>
                    <a:ext uri="{FF2B5EF4-FFF2-40B4-BE49-F238E27FC236}">
                      <a16:creationId xmlns:a16="http://schemas.microsoft.com/office/drawing/2014/main" id="{D51C33D6-77A5-4FB5-B36D-639959D42A21}"/>
                    </a:ext>
                  </a:extLst>
                </p:cNvPr>
                <p:cNvSpPr/>
                <p:nvPr/>
              </p:nvSpPr>
              <p:spPr>
                <a:xfrm>
                  <a:off x="4175074" y="4826660"/>
                  <a:ext cx="40462" cy="70637"/>
                </a:xfrm>
                <a:custGeom>
                  <a:avLst/>
                  <a:gdLst>
                    <a:gd name="connsiteX0" fmla="*/ 31547 w 40462"/>
                    <a:gd name="connsiteY0" fmla="*/ 70637 h 70637"/>
                    <a:gd name="connsiteX1" fmla="*/ 0 w 40462"/>
                    <a:gd name="connsiteY1" fmla="*/ 0 h 70637"/>
                    <a:gd name="connsiteX2" fmla="*/ 40462 w 40462"/>
                    <a:gd name="connsiteY2" fmla="*/ 44577 h 70637"/>
                    <a:gd name="connsiteX3" fmla="*/ 31547 w 40462"/>
                    <a:gd name="connsiteY3" fmla="*/ 70637 h 70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462" h="70637">
                      <a:moveTo>
                        <a:pt x="31547" y="70637"/>
                      </a:moveTo>
                      <a:cubicBezTo>
                        <a:pt x="50063" y="41834"/>
                        <a:pt x="20574" y="10287"/>
                        <a:pt x="0" y="0"/>
                      </a:cubicBezTo>
                      <a:cubicBezTo>
                        <a:pt x="22631" y="2057"/>
                        <a:pt x="40462" y="21260"/>
                        <a:pt x="40462" y="44577"/>
                      </a:cubicBezTo>
                      <a:cubicBezTo>
                        <a:pt x="40462" y="54178"/>
                        <a:pt x="37033" y="63094"/>
                        <a:pt x="31547" y="70637"/>
                      </a:cubicBezTo>
                      <a:close/>
                    </a:path>
                  </a:pathLst>
                </a:custGeom>
                <a:solidFill>
                  <a:srgbClr val="BFBFBF">
                    <a:alpha val="5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79" name="Freeform: Shape 1478">
                  <a:extLst>
                    <a:ext uri="{FF2B5EF4-FFF2-40B4-BE49-F238E27FC236}">
                      <a16:creationId xmlns:a16="http://schemas.microsoft.com/office/drawing/2014/main" id="{B0B5B1E1-C4A2-4DE9-A9BE-ED2E2D9C9CC6}"/>
                    </a:ext>
                  </a:extLst>
                </p:cNvPr>
                <p:cNvSpPr/>
                <p:nvPr/>
              </p:nvSpPr>
              <p:spPr>
                <a:xfrm>
                  <a:off x="4144899" y="4850663"/>
                  <a:ext cx="48691" cy="50749"/>
                </a:xfrm>
                <a:custGeom>
                  <a:avLst/>
                  <a:gdLst>
                    <a:gd name="connsiteX0" fmla="*/ 48692 w 48691"/>
                    <a:gd name="connsiteY0" fmla="*/ 37719 h 50749"/>
                    <a:gd name="connsiteX1" fmla="*/ 26060 w 48691"/>
                    <a:gd name="connsiteY1" fmla="*/ 50749 h 50749"/>
                    <a:gd name="connsiteX2" fmla="*/ 0 w 48691"/>
                    <a:gd name="connsiteY2" fmla="*/ 24689 h 50749"/>
                    <a:gd name="connsiteX3" fmla="*/ 18517 w 48691"/>
                    <a:gd name="connsiteY3" fmla="*/ 0 h 50749"/>
                    <a:gd name="connsiteX4" fmla="*/ 18517 w 48691"/>
                    <a:gd name="connsiteY4" fmla="*/ 31547 h 50749"/>
                    <a:gd name="connsiteX5" fmla="*/ 48692 w 48691"/>
                    <a:gd name="connsiteY5" fmla="*/ 37719 h 50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691" h="50749">
                      <a:moveTo>
                        <a:pt x="48692" y="37719"/>
                      </a:moveTo>
                      <a:cubicBezTo>
                        <a:pt x="44577" y="45949"/>
                        <a:pt x="35662" y="50749"/>
                        <a:pt x="26060" y="50749"/>
                      </a:cubicBezTo>
                      <a:cubicBezTo>
                        <a:pt x="11659" y="50749"/>
                        <a:pt x="0" y="39091"/>
                        <a:pt x="0" y="24689"/>
                      </a:cubicBezTo>
                      <a:cubicBezTo>
                        <a:pt x="0" y="13030"/>
                        <a:pt x="7544" y="3429"/>
                        <a:pt x="18517" y="0"/>
                      </a:cubicBezTo>
                      <a:cubicBezTo>
                        <a:pt x="10287" y="10287"/>
                        <a:pt x="8915" y="24689"/>
                        <a:pt x="18517" y="31547"/>
                      </a:cubicBezTo>
                      <a:cubicBezTo>
                        <a:pt x="26746" y="37719"/>
                        <a:pt x="39776" y="40462"/>
                        <a:pt x="48692" y="37719"/>
                      </a:cubicBezTo>
                      <a:close/>
                    </a:path>
                  </a:pathLst>
                </a:custGeom>
                <a:solidFill>
                  <a:srgbClr val="999999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480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3973449" y="4831461"/>
                <a:ext cx="219554" cy="109899"/>
                <a:chOff x="3973449" y="4831461"/>
                <a:chExt cx="219554" cy="109899"/>
              </a:xfrm>
            </p:grpSpPr>
            <p:sp>
              <p:nvSpPr>
                <p:cNvPr id="1481" name="Freeform: Shape 1480">
                  <a:extLst>
                    <a:ext uri="{FF2B5EF4-FFF2-40B4-BE49-F238E27FC236}">
                      <a16:creationId xmlns:a16="http://schemas.microsoft.com/office/drawing/2014/main" id="{82C494B5-AED2-4117-B25A-E6B465C0DEFC}"/>
                    </a:ext>
                  </a:extLst>
                </p:cNvPr>
                <p:cNvSpPr/>
                <p:nvPr/>
              </p:nvSpPr>
              <p:spPr>
                <a:xfrm>
                  <a:off x="3973449" y="4831461"/>
                  <a:ext cx="219554" cy="109899"/>
                </a:xfrm>
                <a:custGeom>
                  <a:avLst/>
                  <a:gdLst>
                    <a:gd name="connsiteX0" fmla="*/ 169393 w 219554"/>
                    <a:gd name="connsiteY0" fmla="*/ 76810 h 109899"/>
                    <a:gd name="connsiteX1" fmla="*/ 184480 w 219554"/>
                    <a:gd name="connsiteY1" fmla="*/ 78867 h 109899"/>
                    <a:gd name="connsiteX2" fmla="*/ 184480 w 219554"/>
                    <a:gd name="connsiteY2" fmla="*/ 78867 h 109899"/>
                    <a:gd name="connsiteX3" fmla="*/ 213284 w 219554"/>
                    <a:gd name="connsiteY3" fmla="*/ 82982 h 109899"/>
                    <a:gd name="connsiteX4" fmla="*/ 216713 w 219554"/>
                    <a:gd name="connsiteY4" fmla="*/ 85725 h 109899"/>
                    <a:gd name="connsiteX5" fmla="*/ 170764 w 219554"/>
                    <a:gd name="connsiteY5" fmla="*/ 91211 h 109899"/>
                    <a:gd name="connsiteX6" fmla="*/ 183109 w 219554"/>
                    <a:gd name="connsiteY6" fmla="*/ 94640 h 109899"/>
                    <a:gd name="connsiteX7" fmla="*/ 183109 w 219554"/>
                    <a:gd name="connsiteY7" fmla="*/ 94640 h 109899"/>
                    <a:gd name="connsiteX8" fmla="*/ 198882 w 219554"/>
                    <a:gd name="connsiteY8" fmla="*/ 101498 h 109899"/>
                    <a:gd name="connsiteX9" fmla="*/ 198882 w 219554"/>
                    <a:gd name="connsiteY9" fmla="*/ 101498 h 109899"/>
                    <a:gd name="connsiteX10" fmla="*/ 198196 w 219554"/>
                    <a:gd name="connsiteY10" fmla="*/ 105613 h 109899"/>
                    <a:gd name="connsiteX11" fmla="*/ 78181 w 219554"/>
                    <a:gd name="connsiteY11" fmla="*/ 68580 h 109899"/>
                    <a:gd name="connsiteX12" fmla="*/ 11659 w 219554"/>
                    <a:gd name="connsiteY12" fmla="*/ 54178 h 109899"/>
                    <a:gd name="connsiteX13" fmla="*/ 7544 w 219554"/>
                    <a:gd name="connsiteY13" fmla="*/ 35662 h 109899"/>
                    <a:gd name="connsiteX14" fmla="*/ 0 w 219554"/>
                    <a:gd name="connsiteY14" fmla="*/ 0 h 109899"/>
                    <a:gd name="connsiteX15" fmla="*/ 63779 w 219554"/>
                    <a:gd name="connsiteY15" fmla="*/ 26060 h 109899"/>
                    <a:gd name="connsiteX16" fmla="*/ 154305 w 219554"/>
                    <a:gd name="connsiteY16" fmla="*/ 2743 h 109899"/>
                    <a:gd name="connsiteX17" fmla="*/ 192024 w 219554"/>
                    <a:gd name="connsiteY17" fmla="*/ 6172 h 109899"/>
                    <a:gd name="connsiteX18" fmla="*/ 192024 w 219554"/>
                    <a:gd name="connsiteY18" fmla="*/ 7544 h 109899"/>
                    <a:gd name="connsiteX19" fmla="*/ 153619 w 219554"/>
                    <a:gd name="connsiteY19" fmla="*/ 24003 h 109899"/>
                    <a:gd name="connsiteX20" fmla="*/ 152248 w 219554"/>
                    <a:gd name="connsiteY20" fmla="*/ 27432 h 109899"/>
                    <a:gd name="connsiteX21" fmla="*/ 152248 w 219554"/>
                    <a:gd name="connsiteY21" fmla="*/ 27432 h 109899"/>
                    <a:gd name="connsiteX22" fmla="*/ 202997 w 219554"/>
                    <a:gd name="connsiteY22" fmla="*/ 44577 h 109899"/>
                    <a:gd name="connsiteX23" fmla="*/ 216027 w 219554"/>
                    <a:gd name="connsiteY23" fmla="*/ 48692 h 109899"/>
                    <a:gd name="connsiteX24" fmla="*/ 216027 w 219554"/>
                    <a:gd name="connsiteY24" fmla="*/ 48692 h 109899"/>
                    <a:gd name="connsiteX25" fmla="*/ 194767 w 219554"/>
                    <a:gd name="connsiteY25" fmla="*/ 56921 h 109899"/>
                    <a:gd name="connsiteX26" fmla="*/ 194767 w 219554"/>
                    <a:gd name="connsiteY26" fmla="*/ 56921 h 109899"/>
                    <a:gd name="connsiteX27" fmla="*/ 168021 w 219554"/>
                    <a:gd name="connsiteY27" fmla="*/ 54178 h 109899"/>
                    <a:gd name="connsiteX28" fmla="*/ 206426 w 219554"/>
                    <a:gd name="connsiteY28" fmla="*/ 62408 h 109899"/>
                    <a:gd name="connsiteX29" fmla="*/ 218084 w 219554"/>
                    <a:gd name="connsiteY29" fmla="*/ 69952 h 109899"/>
                    <a:gd name="connsiteX30" fmla="*/ 216027 w 219554"/>
                    <a:gd name="connsiteY30" fmla="*/ 72009 h 109899"/>
                    <a:gd name="connsiteX31" fmla="*/ 169393 w 219554"/>
                    <a:gd name="connsiteY31" fmla="*/ 76810 h 109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19554" h="109899">
                      <a:moveTo>
                        <a:pt x="169393" y="76810"/>
                      </a:moveTo>
                      <a:cubicBezTo>
                        <a:pt x="171450" y="77495"/>
                        <a:pt x="177622" y="78181"/>
                        <a:pt x="184480" y="78867"/>
                      </a:cubicBezTo>
                      <a:cubicBezTo>
                        <a:pt x="184480" y="78867"/>
                        <a:pt x="184480" y="78867"/>
                        <a:pt x="184480" y="78867"/>
                      </a:cubicBezTo>
                      <a:cubicBezTo>
                        <a:pt x="194767" y="80239"/>
                        <a:pt x="207797" y="82296"/>
                        <a:pt x="213284" y="82982"/>
                      </a:cubicBezTo>
                      <a:cubicBezTo>
                        <a:pt x="215341" y="82982"/>
                        <a:pt x="216713" y="84353"/>
                        <a:pt x="216713" y="85725"/>
                      </a:cubicBezTo>
                      <a:cubicBezTo>
                        <a:pt x="216713" y="89840"/>
                        <a:pt x="203683" y="96698"/>
                        <a:pt x="170764" y="91211"/>
                      </a:cubicBezTo>
                      <a:cubicBezTo>
                        <a:pt x="171450" y="91211"/>
                        <a:pt x="176936" y="92583"/>
                        <a:pt x="183109" y="94640"/>
                      </a:cubicBezTo>
                      <a:cubicBezTo>
                        <a:pt x="183109" y="94640"/>
                        <a:pt x="183109" y="94640"/>
                        <a:pt x="183109" y="94640"/>
                      </a:cubicBezTo>
                      <a:cubicBezTo>
                        <a:pt x="189281" y="96698"/>
                        <a:pt x="196139" y="98755"/>
                        <a:pt x="198882" y="101498"/>
                      </a:cubicBezTo>
                      <a:lnTo>
                        <a:pt x="198882" y="101498"/>
                      </a:lnTo>
                      <a:cubicBezTo>
                        <a:pt x="200254" y="102870"/>
                        <a:pt x="200939" y="104242"/>
                        <a:pt x="198196" y="105613"/>
                      </a:cubicBezTo>
                      <a:cubicBezTo>
                        <a:pt x="187223" y="111100"/>
                        <a:pt x="118643" y="120015"/>
                        <a:pt x="78181" y="68580"/>
                      </a:cubicBezTo>
                      <a:cubicBezTo>
                        <a:pt x="78181" y="68580"/>
                        <a:pt x="32233" y="62408"/>
                        <a:pt x="11659" y="54178"/>
                      </a:cubicBezTo>
                      <a:lnTo>
                        <a:pt x="7544" y="35662"/>
                      </a:lnTo>
                      <a:lnTo>
                        <a:pt x="0" y="0"/>
                      </a:lnTo>
                      <a:cubicBezTo>
                        <a:pt x="0" y="0"/>
                        <a:pt x="45263" y="21260"/>
                        <a:pt x="63779" y="26060"/>
                      </a:cubicBezTo>
                      <a:cubicBezTo>
                        <a:pt x="63779" y="26060"/>
                        <a:pt x="126873" y="5486"/>
                        <a:pt x="154305" y="2743"/>
                      </a:cubicBezTo>
                      <a:cubicBezTo>
                        <a:pt x="179680" y="0"/>
                        <a:pt x="191338" y="686"/>
                        <a:pt x="192024" y="6172"/>
                      </a:cubicBezTo>
                      <a:cubicBezTo>
                        <a:pt x="192024" y="6858"/>
                        <a:pt x="192024" y="7544"/>
                        <a:pt x="192024" y="7544"/>
                      </a:cubicBezTo>
                      <a:cubicBezTo>
                        <a:pt x="191338" y="15088"/>
                        <a:pt x="161849" y="15088"/>
                        <a:pt x="153619" y="24003"/>
                      </a:cubicBezTo>
                      <a:cubicBezTo>
                        <a:pt x="152248" y="25375"/>
                        <a:pt x="152248" y="26746"/>
                        <a:pt x="152248" y="27432"/>
                      </a:cubicBezTo>
                      <a:lnTo>
                        <a:pt x="152248" y="27432"/>
                      </a:lnTo>
                      <a:cubicBezTo>
                        <a:pt x="154305" y="34976"/>
                        <a:pt x="182423" y="43205"/>
                        <a:pt x="202997" y="44577"/>
                      </a:cubicBezTo>
                      <a:cubicBezTo>
                        <a:pt x="209169" y="45263"/>
                        <a:pt x="213970" y="46634"/>
                        <a:pt x="216027" y="48692"/>
                      </a:cubicBezTo>
                      <a:cubicBezTo>
                        <a:pt x="216027" y="48692"/>
                        <a:pt x="216027" y="48692"/>
                        <a:pt x="216027" y="48692"/>
                      </a:cubicBezTo>
                      <a:cubicBezTo>
                        <a:pt x="220828" y="52807"/>
                        <a:pt x="215341" y="57607"/>
                        <a:pt x="194767" y="56921"/>
                      </a:cubicBezTo>
                      <a:lnTo>
                        <a:pt x="194767" y="56921"/>
                      </a:lnTo>
                      <a:cubicBezTo>
                        <a:pt x="187909" y="56921"/>
                        <a:pt x="178994" y="55550"/>
                        <a:pt x="168021" y="54178"/>
                      </a:cubicBezTo>
                      <a:cubicBezTo>
                        <a:pt x="168021" y="54178"/>
                        <a:pt x="192024" y="60350"/>
                        <a:pt x="206426" y="62408"/>
                      </a:cubicBezTo>
                      <a:cubicBezTo>
                        <a:pt x="219456" y="63779"/>
                        <a:pt x="221513" y="65837"/>
                        <a:pt x="218084" y="69952"/>
                      </a:cubicBezTo>
                      <a:cubicBezTo>
                        <a:pt x="217399" y="70637"/>
                        <a:pt x="216713" y="71323"/>
                        <a:pt x="216027" y="72009"/>
                      </a:cubicBezTo>
                      <a:cubicBezTo>
                        <a:pt x="211226" y="78181"/>
                        <a:pt x="194081" y="80239"/>
                        <a:pt x="169393" y="76810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82" name="Freeform: Shape 1481">
                  <a:extLst>
                    <a:ext uri="{FF2B5EF4-FFF2-40B4-BE49-F238E27FC236}">
                      <a16:creationId xmlns:a16="http://schemas.microsoft.com/office/drawing/2014/main" id="{4E7AC240-6438-4E2A-9917-1E01EB114665}"/>
                    </a:ext>
                  </a:extLst>
                </p:cNvPr>
                <p:cNvSpPr/>
                <p:nvPr/>
              </p:nvSpPr>
              <p:spPr>
                <a:xfrm>
                  <a:off x="3980992" y="4867122"/>
                  <a:ext cx="192804" cy="74238"/>
                </a:xfrm>
                <a:custGeom>
                  <a:avLst/>
                  <a:gdLst>
                    <a:gd name="connsiteX0" fmla="*/ 190652 w 192804"/>
                    <a:gd name="connsiteY0" fmla="*/ 69952 h 74238"/>
                    <a:gd name="connsiteX1" fmla="*/ 70637 w 192804"/>
                    <a:gd name="connsiteY1" fmla="*/ 32918 h 74238"/>
                    <a:gd name="connsiteX2" fmla="*/ 4115 w 192804"/>
                    <a:gd name="connsiteY2" fmla="*/ 18517 h 74238"/>
                    <a:gd name="connsiteX3" fmla="*/ 0 w 192804"/>
                    <a:gd name="connsiteY3" fmla="*/ 0 h 74238"/>
                    <a:gd name="connsiteX4" fmla="*/ 68580 w 192804"/>
                    <a:gd name="connsiteY4" fmla="*/ 19202 h 74238"/>
                    <a:gd name="connsiteX5" fmla="*/ 113157 w 192804"/>
                    <a:gd name="connsiteY5" fmla="*/ 50063 h 74238"/>
                    <a:gd name="connsiteX6" fmla="*/ 191338 w 192804"/>
                    <a:gd name="connsiteY6" fmla="*/ 65151 h 74238"/>
                    <a:gd name="connsiteX7" fmla="*/ 191338 w 192804"/>
                    <a:gd name="connsiteY7" fmla="*/ 65151 h 74238"/>
                    <a:gd name="connsiteX8" fmla="*/ 190652 w 192804"/>
                    <a:gd name="connsiteY8" fmla="*/ 69952 h 74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2804" h="74238">
                      <a:moveTo>
                        <a:pt x="190652" y="69952"/>
                      </a:moveTo>
                      <a:cubicBezTo>
                        <a:pt x="179680" y="75438"/>
                        <a:pt x="111100" y="84353"/>
                        <a:pt x="70637" y="32918"/>
                      </a:cubicBezTo>
                      <a:cubicBezTo>
                        <a:pt x="70637" y="32918"/>
                        <a:pt x="24689" y="26746"/>
                        <a:pt x="4115" y="18517"/>
                      </a:cubicBezTo>
                      <a:lnTo>
                        <a:pt x="0" y="0"/>
                      </a:lnTo>
                      <a:cubicBezTo>
                        <a:pt x="17145" y="8915"/>
                        <a:pt x="54178" y="19888"/>
                        <a:pt x="68580" y="19202"/>
                      </a:cubicBezTo>
                      <a:cubicBezTo>
                        <a:pt x="68580" y="19202"/>
                        <a:pt x="68580" y="32233"/>
                        <a:pt x="113157" y="50063"/>
                      </a:cubicBezTo>
                      <a:cubicBezTo>
                        <a:pt x="151562" y="65837"/>
                        <a:pt x="180365" y="67208"/>
                        <a:pt x="191338" y="65151"/>
                      </a:cubicBezTo>
                      <a:cubicBezTo>
                        <a:pt x="191338" y="65151"/>
                        <a:pt x="191338" y="65151"/>
                        <a:pt x="191338" y="65151"/>
                      </a:cubicBezTo>
                      <a:cubicBezTo>
                        <a:pt x="193396" y="67208"/>
                        <a:pt x="193396" y="68580"/>
                        <a:pt x="190652" y="69952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83" name="Freeform: Shape 1482">
                  <a:extLst>
                    <a:ext uri="{FF2B5EF4-FFF2-40B4-BE49-F238E27FC236}">
                      <a16:creationId xmlns:a16="http://schemas.microsoft.com/office/drawing/2014/main" id="{F7A6D51C-7C25-47AD-AF39-B51832683FF2}"/>
                    </a:ext>
                  </a:extLst>
                </p:cNvPr>
                <p:cNvSpPr/>
                <p:nvPr/>
              </p:nvSpPr>
              <p:spPr>
                <a:xfrm>
                  <a:off x="4120160" y="4838319"/>
                  <a:ext cx="45998" cy="21259"/>
                </a:xfrm>
                <a:custGeom>
                  <a:avLst/>
                  <a:gdLst>
                    <a:gd name="connsiteX0" fmla="*/ 45998 w 45998"/>
                    <a:gd name="connsiteY0" fmla="*/ 0 h 21259"/>
                    <a:gd name="connsiteX1" fmla="*/ 45998 w 45998"/>
                    <a:gd name="connsiteY1" fmla="*/ 1372 h 21259"/>
                    <a:gd name="connsiteX2" fmla="*/ 7593 w 45998"/>
                    <a:gd name="connsiteY2" fmla="*/ 17831 h 21259"/>
                    <a:gd name="connsiteX3" fmla="*/ 6222 w 45998"/>
                    <a:gd name="connsiteY3" fmla="*/ 21260 h 21259"/>
                    <a:gd name="connsiteX4" fmla="*/ 49 w 45998"/>
                    <a:gd name="connsiteY4" fmla="*/ 17145 h 21259"/>
                    <a:gd name="connsiteX5" fmla="*/ 45998 w 45998"/>
                    <a:gd name="connsiteY5" fmla="*/ 0 h 21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998" h="21259">
                      <a:moveTo>
                        <a:pt x="45998" y="0"/>
                      </a:moveTo>
                      <a:cubicBezTo>
                        <a:pt x="45998" y="686"/>
                        <a:pt x="45998" y="1372"/>
                        <a:pt x="45998" y="1372"/>
                      </a:cubicBezTo>
                      <a:cubicBezTo>
                        <a:pt x="45312" y="8915"/>
                        <a:pt x="15823" y="8915"/>
                        <a:pt x="7593" y="17831"/>
                      </a:cubicBezTo>
                      <a:cubicBezTo>
                        <a:pt x="6222" y="19202"/>
                        <a:pt x="6222" y="20574"/>
                        <a:pt x="6222" y="21260"/>
                      </a:cubicBezTo>
                      <a:cubicBezTo>
                        <a:pt x="2107" y="20574"/>
                        <a:pt x="49" y="18517"/>
                        <a:pt x="49" y="17145"/>
                      </a:cubicBezTo>
                      <a:cubicBezTo>
                        <a:pt x="-1322" y="12344"/>
                        <a:pt x="26110" y="4115"/>
                        <a:pt x="45998" y="0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84" name="Freeform: Shape 1483">
                  <a:extLst>
                    <a:ext uri="{FF2B5EF4-FFF2-40B4-BE49-F238E27FC236}">
                      <a16:creationId xmlns:a16="http://schemas.microsoft.com/office/drawing/2014/main" id="{C1386328-96A1-4DE2-B0B8-283AE9416DD9}"/>
                    </a:ext>
                  </a:extLst>
                </p:cNvPr>
                <p:cNvSpPr/>
                <p:nvPr/>
              </p:nvSpPr>
              <p:spPr>
                <a:xfrm>
                  <a:off x="4128342" y="4872609"/>
                  <a:ext cx="63130" cy="17145"/>
                </a:xfrm>
                <a:custGeom>
                  <a:avLst/>
                  <a:gdLst>
                    <a:gd name="connsiteX0" fmla="*/ 40560 w 63130"/>
                    <a:gd name="connsiteY0" fmla="*/ 17145 h 17145"/>
                    <a:gd name="connsiteX1" fmla="*/ 40560 w 63130"/>
                    <a:gd name="connsiteY1" fmla="*/ 17145 h 17145"/>
                    <a:gd name="connsiteX2" fmla="*/ 6270 w 63130"/>
                    <a:gd name="connsiteY2" fmla="*/ 8915 h 17145"/>
                    <a:gd name="connsiteX3" fmla="*/ 98 w 63130"/>
                    <a:gd name="connsiteY3" fmla="*/ 0 h 17145"/>
                    <a:gd name="connsiteX4" fmla="*/ 44675 w 63130"/>
                    <a:gd name="connsiteY4" fmla="*/ 8915 h 17145"/>
                    <a:gd name="connsiteX5" fmla="*/ 61134 w 63130"/>
                    <a:gd name="connsiteY5" fmla="*/ 8915 h 17145"/>
                    <a:gd name="connsiteX6" fmla="*/ 61134 w 63130"/>
                    <a:gd name="connsiteY6" fmla="*/ 8915 h 17145"/>
                    <a:gd name="connsiteX7" fmla="*/ 40560 w 63130"/>
                    <a:gd name="connsiteY7" fmla="*/ 17145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130" h="17145">
                      <a:moveTo>
                        <a:pt x="40560" y="17145"/>
                      </a:moveTo>
                      <a:lnTo>
                        <a:pt x="40560" y="17145"/>
                      </a:lnTo>
                      <a:cubicBezTo>
                        <a:pt x="29587" y="15773"/>
                        <a:pt x="13814" y="13030"/>
                        <a:pt x="6270" y="8915"/>
                      </a:cubicBezTo>
                      <a:cubicBezTo>
                        <a:pt x="-1274" y="4115"/>
                        <a:pt x="98" y="0"/>
                        <a:pt x="98" y="0"/>
                      </a:cubicBezTo>
                      <a:cubicBezTo>
                        <a:pt x="13814" y="4801"/>
                        <a:pt x="24786" y="9601"/>
                        <a:pt x="44675" y="8915"/>
                      </a:cubicBezTo>
                      <a:cubicBezTo>
                        <a:pt x="50847" y="8915"/>
                        <a:pt x="57019" y="8915"/>
                        <a:pt x="61134" y="8915"/>
                      </a:cubicBezTo>
                      <a:cubicBezTo>
                        <a:pt x="61134" y="8915"/>
                        <a:pt x="61134" y="8915"/>
                        <a:pt x="61134" y="8915"/>
                      </a:cubicBezTo>
                      <a:cubicBezTo>
                        <a:pt x="66620" y="12344"/>
                        <a:pt x="61134" y="17145"/>
                        <a:pt x="40560" y="17145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85" name="Freeform: Shape 1484">
                  <a:extLst>
                    <a:ext uri="{FF2B5EF4-FFF2-40B4-BE49-F238E27FC236}">
                      <a16:creationId xmlns:a16="http://schemas.microsoft.com/office/drawing/2014/main" id="{B7D45336-6ED6-4558-B75D-BC7E3F7B64EE}"/>
                    </a:ext>
                  </a:extLst>
                </p:cNvPr>
                <p:cNvSpPr/>
                <p:nvPr/>
              </p:nvSpPr>
              <p:spPr>
                <a:xfrm>
                  <a:off x="4128439" y="4897297"/>
                  <a:ext cx="63779" cy="13716"/>
                </a:xfrm>
                <a:custGeom>
                  <a:avLst/>
                  <a:gdLst>
                    <a:gd name="connsiteX0" fmla="*/ 63779 w 63779"/>
                    <a:gd name="connsiteY0" fmla="*/ 4801 h 13716"/>
                    <a:gd name="connsiteX1" fmla="*/ 61722 w 63779"/>
                    <a:gd name="connsiteY1" fmla="*/ 6858 h 13716"/>
                    <a:gd name="connsiteX2" fmla="*/ 14402 w 63779"/>
                    <a:gd name="connsiteY2" fmla="*/ 11659 h 13716"/>
                    <a:gd name="connsiteX3" fmla="*/ 29489 w 63779"/>
                    <a:gd name="connsiteY3" fmla="*/ 13716 h 13716"/>
                    <a:gd name="connsiteX4" fmla="*/ 13030 w 63779"/>
                    <a:gd name="connsiteY4" fmla="*/ 10973 h 13716"/>
                    <a:gd name="connsiteX5" fmla="*/ 0 w 63779"/>
                    <a:gd name="connsiteY5" fmla="*/ 0 h 13716"/>
                    <a:gd name="connsiteX6" fmla="*/ 39776 w 63779"/>
                    <a:gd name="connsiteY6" fmla="*/ 4801 h 13716"/>
                    <a:gd name="connsiteX7" fmla="*/ 63779 w 63779"/>
                    <a:gd name="connsiteY7" fmla="*/ 4801 h 13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779" h="13716">
                      <a:moveTo>
                        <a:pt x="63779" y="4801"/>
                      </a:moveTo>
                      <a:cubicBezTo>
                        <a:pt x="63094" y="5487"/>
                        <a:pt x="62408" y="6172"/>
                        <a:pt x="61722" y="6858"/>
                      </a:cubicBezTo>
                      <a:cubicBezTo>
                        <a:pt x="56236" y="12345"/>
                        <a:pt x="39091" y="14402"/>
                        <a:pt x="14402" y="11659"/>
                      </a:cubicBezTo>
                      <a:cubicBezTo>
                        <a:pt x="16459" y="12345"/>
                        <a:pt x="22631" y="13030"/>
                        <a:pt x="29489" y="13716"/>
                      </a:cubicBezTo>
                      <a:cubicBezTo>
                        <a:pt x="23317" y="13030"/>
                        <a:pt x="17831" y="12345"/>
                        <a:pt x="13030" y="10973"/>
                      </a:cubicBezTo>
                      <a:cubicBezTo>
                        <a:pt x="4801" y="8916"/>
                        <a:pt x="0" y="0"/>
                        <a:pt x="0" y="0"/>
                      </a:cubicBezTo>
                      <a:cubicBezTo>
                        <a:pt x="13030" y="3429"/>
                        <a:pt x="21260" y="6172"/>
                        <a:pt x="39776" y="4801"/>
                      </a:cubicBezTo>
                      <a:cubicBezTo>
                        <a:pt x="49378" y="4801"/>
                        <a:pt x="58293" y="4115"/>
                        <a:pt x="63779" y="4801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86" name="Freeform: Shape 1485">
                  <a:extLst>
                    <a:ext uri="{FF2B5EF4-FFF2-40B4-BE49-F238E27FC236}">
                      <a16:creationId xmlns:a16="http://schemas.microsoft.com/office/drawing/2014/main" id="{C58B98C3-2F51-47B9-96BD-60D5B3C7EF37}"/>
                    </a:ext>
                  </a:extLst>
                </p:cNvPr>
                <p:cNvSpPr/>
                <p:nvPr/>
              </p:nvSpPr>
              <p:spPr>
                <a:xfrm>
                  <a:off x="4131122" y="4915128"/>
                  <a:ext cx="59039" cy="10972"/>
                </a:xfrm>
                <a:custGeom>
                  <a:avLst/>
                  <a:gdLst>
                    <a:gd name="connsiteX0" fmla="*/ 59040 w 59039"/>
                    <a:gd name="connsiteY0" fmla="*/ 2057 h 10972"/>
                    <a:gd name="connsiteX1" fmla="*/ 13091 w 59039"/>
                    <a:gd name="connsiteY1" fmla="*/ 7544 h 10972"/>
                    <a:gd name="connsiteX2" fmla="*/ 25435 w 59039"/>
                    <a:gd name="connsiteY2" fmla="*/ 10973 h 10972"/>
                    <a:gd name="connsiteX3" fmla="*/ 8976 w 59039"/>
                    <a:gd name="connsiteY3" fmla="*/ 7544 h 10972"/>
                    <a:gd name="connsiteX4" fmla="*/ 61 w 59039"/>
                    <a:gd name="connsiteY4" fmla="*/ 0 h 10972"/>
                    <a:gd name="connsiteX5" fmla="*/ 40523 w 59039"/>
                    <a:gd name="connsiteY5" fmla="*/ 2057 h 10972"/>
                    <a:gd name="connsiteX6" fmla="*/ 59040 w 59039"/>
                    <a:gd name="connsiteY6" fmla="*/ 2057 h 1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039" h="10972">
                      <a:moveTo>
                        <a:pt x="59040" y="2057"/>
                      </a:moveTo>
                      <a:cubicBezTo>
                        <a:pt x="59040" y="6172"/>
                        <a:pt x="46009" y="13030"/>
                        <a:pt x="13091" y="7544"/>
                      </a:cubicBezTo>
                      <a:cubicBezTo>
                        <a:pt x="13777" y="7544"/>
                        <a:pt x="19263" y="8915"/>
                        <a:pt x="25435" y="10973"/>
                      </a:cubicBezTo>
                      <a:cubicBezTo>
                        <a:pt x="19949" y="10287"/>
                        <a:pt x="15148" y="9601"/>
                        <a:pt x="8976" y="7544"/>
                      </a:cubicBezTo>
                      <a:cubicBezTo>
                        <a:pt x="-1311" y="4801"/>
                        <a:pt x="61" y="0"/>
                        <a:pt x="61" y="0"/>
                      </a:cubicBezTo>
                      <a:cubicBezTo>
                        <a:pt x="13091" y="4115"/>
                        <a:pt x="22692" y="1372"/>
                        <a:pt x="40523" y="2057"/>
                      </a:cubicBezTo>
                      <a:cubicBezTo>
                        <a:pt x="48067" y="2743"/>
                        <a:pt x="54925" y="2057"/>
                        <a:pt x="59040" y="2057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</p:grpSp>
      <p:grpSp>
        <p:nvGrpSpPr>
          <p:cNvPr id="1745" name="Graphic 1289">
            <a:extLst>
              <a:ext uri="{FF2B5EF4-FFF2-40B4-BE49-F238E27FC236}">
                <a16:creationId xmlns:a16="http://schemas.microsoft.com/office/drawing/2014/main" id="{0C988CBC-7BEE-48D2-B337-D61B35DF5AF9}"/>
              </a:ext>
            </a:extLst>
          </p:cNvPr>
          <p:cNvGrpSpPr/>
          <p:nvPr/>
        </p:nvGrpSpPr>
        <p:grpSpPr>
          <a:xfrm>
            <a:off x="3022244" y="343211"/>
            <a:ext cx="2237079" cy="2582411"/>
            <a:chOff x="3022244" y="343211"/>
            <a:chExt cx="2237079" cy="2582411"/>
          </a:xfrm>
        </p:grpSpPr>
        <p:sp>
          <p:nvSpPr>
            <p:cNvPr id="1746" name="Freeform: Shape 1745">
              <a:extLst>
                <a:ext uri="{FF2B5EF4-FFF2-40B4-BE49-F238E27FC236}">
                  <a16:creationId xmlns:a16="http://schemas.microsoft.com/office/drawing/2014/main" id="{527084DE-041D-4C2F-8320-5EF1CD8A5145}"/>
                </a:ext>
              </a:extLst>
            </p:cNvPr>
            <p:cNvSpPr/>
            <p:nvPr/>
          </p:nvSpPr>
          <p:spPr>
            <a:xfrm>
              <a:off x="3022244" y="2756506"/>
              <a:ext cx="2237079" cy="169116"/>
            </a:xfrm>
            <a:custGeom>
              <a:avLst/>
              <a:gdLst>
                <a:gd name="connsiteX0" fmla="*/ 0 w 2237079"/>
                <a:gd name="connsiteY0" fmla="*/ 62131 h 169116"/>
                <a:gd name="connsiteX1" fmla="*/ 1226211 w 2237079"/>
                <a:gd name="connsiteY1" fmla="*/ 169116 h 169116"/>
                <a:gd name="connsiteX2" fmla="*/ 2237080 w 2237079"/>
                <a:gd name="connsiteY2" fmla="*/ 75161 h 169116"/>
                <a:gd name="connsiteX3" fmla="*/ 1134313 w 2237079"/>
                <a:gd name="connsiteY3" fmla="*/ 409 h 169116"/>
                <a:gd name="connsiteX4" fmla="*/ 0 w 2237079"/>
                <a:gd name="connsiteY4" fmla="*/ 62131 h 16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079" h="169116">
                  <a:moveTo>
                    <a:pt x="0" y="62131"/>
                  </a:moveTo>
                  <a:cubicBezTo>
                    <a:pt x="34290" y="130711"/>
                    <a:pt x="607619" y="169116"/>
                    <a:pt x="1226211" y="169116"/>
                  </a:cubicBezTo>
                  <a:cubicBezTo>
                    <a:pt x="1844802" y="169116"/>
                    <a:pt x="2237080" y="75161"/>
                    <a:pt x="2237080" y="75161"/>
                  </a:cubicBezTo>
                  <a:cubicBezTo>
                    <a:pt x="2237080" y="75161"/>
                    <a:pt x="1899666" y="-6449"/>
                    <a:pt x="1134313" y="409"/>
                  </a:cubicBezTo>
                  <a:cubicBezTo>
                    <a:pt x="368960" y="7267"/>
                    <a:pt x="0" y="62131"/>
                    <a:pt x="0" y="62131"/>
                  </a:cubicBezTo>
                  <a:close/>
                </a:path>
              </a:pathLst>
            </a:custGeom>
            <a:solidFill>
              <a:srgbClr val="DDCEC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747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3241014" y="1783080"/>
              <a:ext cx="1388745" cy="1034186"/>
              <a:chOff x="3241014" y="1783080"/>
              <a:chExt cx="1388745" cy="1034186"/>
            </a:xfrm>
          </p:grpSpPr>
          <p:grpSp>
            <p:nvGrpSpPr>
              <p:cNvPr id="1748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3281476" y="1821484"/>
                <a:ext cx="41833" cy="991666"/>
                <a:chOff x="3281476" y="1821484"/>
                <a:chExt cx="41833" cy="991666"/>
              </a:xfrm>
            </p:grpSpPr>
            <p:sp>
              <p:nvSpPr>
                <p:cNvPr id="1749" name="Freeform: Shape 1748">
                  <a:extLst>
                    <a:ext uri="{FF2B5EF4-FFF2-40B4-BE49-F238E27FC236}">
                      <a16:creationId xmlns:a16="http://schemas.microsoft.com/office/drawing/2014/main" id="{E0A46EB7-B705-49CB-898D-6A8A885E6478}"/>
                    </a:ext>
                  </a:extLst>
                </p:cNvPr>
                <p:cNvSpPr/>
                <p:nvPr/>
              </p:nvSpPr>
              <p:spPr>
                <a:xfrm>
                  <a:off x="3281476" y="1821484"/>
                  <a:ext cx="41833" cy="991666"/>
                </a:xfrm>
                <a:custGeom>
                  <a:avLst/>
                  <a:gdLst>
                    <a:gd name="connsiteX0" fmla="*/ 41834 w 41833"/>
                    <a:gd name="connsiteY0" fmla="*/ 974522 h 991666"/>
                    <a:gd name="connsiteX1" fmla="*/ 24689 w 41833"/>
                    <a:gd name="connsiteY1" fmla="*/ 991667 h 991666"/>
                    <a:gd name="connsiteX2" fmla="*/ 24689 w 41833"/>
                    <a:gd name="connsiteY2" fmla="*/ 991667 h 991666"/>
                    <a:gd name="connsiteX3" fmla="*/ 7544 w 41833"/>
                    <a:gd name="connsiteY3" fmla="*/ 974522 h 991666"/>
                    <a:gd name="connsiteX4" fmla="*/ 686 w 41833"/>
                    <a:gd name="connsiteY4" fmla="*/ 111099 h 991666"/>
                    <a:gd name="connsiteX5" fmla="*/ 0 w 41833"/>
                    <a:gd name="connsiteY5" fmla="*/ 17145 h 991666"/>
                    <a:gd name="connsiteX6" fmla="*/ 17145 w 41833"/>
                    <a:gd name="connsiteY6" fmla="*/ 0 h 991666"/>
                    <a:gd name="connsiteX7" fmla="*/ 17145 w 41833"/>
                    <a:gd name="connsiteY7" fmla="*/ 0 h 991666"/>
                    <a:gd name="connsiteX8" fmla="*/ 34290 w 41833"/>
                    <a:gd name="connsiteY8" fmla="*/ 17145 h 991666"/>
                    <a:gd name="connsiteX9" fmla="*/ 34976 w 41833"/>
                    <a:gd name="connsiteY9" fmla="*/ 124815 h 991666"/>
                    <a:gd name="connsiteX10" fmla="*/ 41834 w 41833"/>
                    <a:gd name="connsiteY10" fmla="*/ 974522 h 991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1833" h="991666">
                      <a:moveTo>
                        <a:pt x="41834" y="974522"/>
                      </a:moveTo>
                      <a:cubicBezTo>
                        <a:pt x="41834" y="984123"/>
                        <a:pt x="34290" y="991667"/>
                        <a:pt x="24689" y="991667"/>
                      </a:cubicBezTo>
                      <a:lnTo>
                        <a:pt x="24689" y="991667"/>
                      </a:lnTo>
                      <a:cubicBezTo>
                        <a:pt x="15088" y="991667"/>
                        <a:pt x="7544" y="984123"/>
                        <a:pt x="7544" y="974522"/>
                      </a:cubicBezTo>
                      <a:lnTo>
                        <a:pt x="686" y="111099"/>
                      </a:lnTo>
                      <a:lnTo>
                        <a:pt x="0" y="17145"/>
                      </a:lnTo>
                      <a:cubicBezTo>
                        <a:pt x="0" y="7544"/>
                        <a:pt x="7544" y="0"/>
                        <a:pt x="17145" y="0"/>
                      </a:cubicBezTo>
                      <a:lnTo>
                        <a:pt x="17145" y="0"/>
                      </a:lnTo>
                      <a:cubicBezTo>
                        <a:pt x="26746" y="0"/>
                        <a:pt x="34290" y="7544"/>
                        <a:pt x="34290" y="17145"/>
                      </a:cubicBezTo>
                      <a:lnTo>
                        <a:pt x="34976" y="124815"/>
                      </a:lnTo>
                      <a:lnTo>
                        <a:pt x="41834" y="974522"/>
                      </a:lnTo>
                      <a:close/>
                    </a:path>
                  </a:pathLst>
                </a:custGeom>
                <a:solidFill>
                  <a:srgbClr val="6C728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50" name="Freeform: Shape 1749">
                  <a:extLst>
                    <a:ext uri="{FF2B5EF4-FFF2-40B4-BE49-F238E27FC236}">
                      <a16:creationId xmlns:a16="http://schemas.microsoft.com/office/drawing/2014/main" id="{8508E435-37F4-413F-87A1-7BA72057E12B}"/>
                    </a:ext>
                  </a:extLst>
                </p:cNvPr>
                <p:cNvSpPr/>
                <p:nvPr/>
              </p:nvSpPr>
              <p:spPr>
                <a:xfrm>
                  <a:off x="3281476" y="1821484"/>
                  <a:ext cx="34975" cy="124815"/>
                </a:xfrm>
                <a:custGeom>
                  <a:avLst/>
                  <a:gdLst>
                    <a:gd name="connsiteX0" fmla="*/ 34976 w 34975"/>
                    <a:gd name="connsiteY0" fmla="*/ 124815 h 124815"/>
                    <a:gd name="connsiteX1" fmla="*/ 686 w 34975"/>
                    <a:gd name="connsiteY1" fmla="*/ 111099 h 124815"/>
                    <a:gd name="connsiteX2" fmla="*/ 0 w 34975"/>
                    <a:gd name="connsiteY2" fmla="*/ 17145 h 124815"/>
                    <a:gd name="connsiteX3" fmla="*/ 17145 w 34975"/>
                    <a:gd name="connsiteY3" fmla="*/ 0 h 124815"/>
                    <a:gd name="connsiteX4" fmla="*/ 17145 w 34975"/>
                    <a:gd name="connsiteY4" fmla="*/ 0 h 124815"/>
                    <a:gd name="connsiteX5" fmla="*/ 34290 w 34975"/>
                    <a:gd name="connsiteY5" fmla="*/ 17145 h 124815"/>
                    <a:gd name="connsiteX6" fmla="*/ 34976 w 34975"/>
                    <a:gd name="connsiteY6" fmla="*/ 124815 h 124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975" h="124815">
                      <a:moveTo>
                        <a:pt x="34976" y="124815"/>
                      </a:moveTo>
                      <a:lnTo>
                        <a:pt x="686" y="111099"/>
                      </a:lnTo>
                      <a:lnTo>
                        <a:pt x="0" y="17145"/>
                      </a:lnTo>
                      <a:cubicBezTo>
                        <a:pt x="0" y="7544"/>
                        <a:pt x="7544" y="0"/>
                        <a:pt x="17145" y="0"/>
                      </a:cubicBezTo>
                      <a:lnTo>
                        <a:pt x="17145" y="0"/>
                      </a:lnTo>
                      <a:cubicBezTo>
                        <a:pt x="26746" y="0"/>
                        <a:pt x="34290" y="7544"/>
                        <a:pt x="34290" y="17145"/>
                      </a:cubicBezTo>
                      <a:lnTo>
                        <a:pt x="34976" y="124815"/>
                      </a:lnTo>
                      <a:close/>
                    </a:path>
                  </a:pathLst>
                </a:custGeom>
                <a:solidFill>
                  <a:srgbClr val="6C7280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751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563922" y="1825599"/>
                <a:ext cx="41833" cy="991666"/>
                <a:chOff x="4563922" y="1825599"/>
                <a:chExt cx="41833" cy="991666"/>
              </a:xfrm>
            </p:grpSpPr>
            <p:sp>
              <p:nvSpPr>
                <p:cNvPr id="1752" name="Freeform: Shape 1751">
                  <a:extLst>
                    <a:ext uri="{FF2B5EF4-FFF2-40B4-BE49-F238E27FC236}">
                      <a16:creationId xmlns:a16="http://schemas.microsoft.com/office/drawing/2014/main" id="{4F0E24A4-0ECD-4759-82CE-251A4EF6E0FA}"/>
                    </a:ext>
                  </a:extLst>
                </p:cNvPr>
                <p:cNvSpPr/>
                <p:nvPr/>
              </p:nvSpPr>
              <p:spPr>
                <a:xfrm>
                  <a:off x="4563922" y="1825599"/>
                  <a:ext cx="41833" cy="991666"/>
                </a:xfrm>
                <a:custGeom>
                  <a:avLst/>
                  <a:gdLst>
                    <a:gd name="connsiteX0" fmla="*/ 41834 w 41833"/>
                    <a:gd name="connsiteY0" fmla="*/ 974522 h 991666"/>
                    <a:gd name="connsiteX1" fmla="*/ 24689 w 41833"/>
                    <a:gd name="connsiteY1" fmla="*/ 991667 h 991666"/>
                    <a:gd name="connsiteX2" fmla="*/ 24689 w 41833"/>
                    <a:gd name="connsiteY2" fmla="*/ 991667 h 991666"/>
                    <a:gd name="connsiteX3" fmla="*/ 7544 w 41833"/>
                    <a:gd name="connsiteY3" fmla="*/ 974522 h 991666"/>
                    <a:gd name="connsiteX4" fmla="*/ 686 w 41833"/>
                    <a:gd name="connsiteY4" fmla="*/ 136474 h 991666"/>
                    <a:gd name="connsiteX5" fmla="*/ 0 w 41833"/>
                    <a:gd name="connsiteY5" fmla="*/ 17145 h 991666"/>
                    <a:gd name="connsiteX6" fmla="*/ 17145 w 41833"/>
                    <a:gd name="connsiteY6" fmla="*/ 0 h 991666"/>
                    <a:gd name="connsiteX7" fmla="*/ 17145 w 41833"/>
                    <a:gd name="connsiteY7" fmla="*/ 0 h 991666"/>
                    <a:gd name="connsiteX8" fmla="*/ 34290 w 41833"/>
                    <a:gd name="connsiteY8" fmla="*/ 17145 h 991666"/>
                    <a:gd name="connsiteX9" fmla="*/ 35661 w 41833"/>
                    <a:gd name="connsiteY9" fmla="*/ 152933 h 991666"/>
                    <a:gd name="connsiteX10" fmla="*/ 41834 w 41833"/>
                    <a:gd name="connsiteY10" fmla="*/ 974522 h 991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1833" h="991666">
                      <a:moveTo>
                        <a:pt x="41834" y="974522"/>
                      </a:moveTo>
                      <a:cubicBezTo>
                        <a:pt x="41834" y="984123"/>
                        <a:pt x="34290" y="991667"/>
                        <a:pt x="24689" y="991667"/>
                      </a:cubicBezTo>
                      <a:lnTo>
                        <a:pt x="24689" y="991667"/>
                      </a:lnTo>
                      <a:cubicBezTo>
                        <a:pt x="15087" y="991667"/>
                        <a:pt x="7544" y="984123"/>
                        <a:pt x="7544" y="974522"/>
                      </a:cubicBezTo>
                      <a:lnTo>
                        <a:pt x="686" y="136474"/>
                      </a:lnTo>
                      <a:lnTo>
                        <a:pt x="0" y="17145"/>
                      </a:lnTo>
                      <a:cubicBezTo>
                        <a:pt x="0" y="7544"/>
                        <a:pt x="7544" y="0"/>
                        <a:pt x="17145" y="0"/>
                      </a:cubicBezTo>
                      <a:lnTo>
                        <a:pt x="17145" y="0"/>
                      </a:lnTo>
                      <a:cubicBezTo>
                        <a:pt x="26746" y="0"/>
                        <a:pt x="34290" y="7544"/>
                        <a:pt x="34290" y="17145"/>
                      </a:cubicBezTo>
                      <a:lnTo>
                        <a:pt x="35661" y="152933"/>
                      </a:lnTo>
                      <a:lnTo>
                        <a:pt x="41834" y="974522"/>
                      </a:lnTo>
                      <a:close/>
                    </a:path>
                  </a:pathLst>
                </a:custGeom>
                <a:solidFill>
                  <a:srgbClr val="6C728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53" name="Freeform: Shape 1752">
                  <a:extLst>
                    <a:ext uri="{FF2B5EF4-FFF2-40B4-BE49-F238E27FC236}">
                      <a16:creationId xmlns:a16="http://schemas.microsoft.com/office/drawing/2014/main" id="{BBCE79DF-ED70-4699-8BE5-FF4F1A4EAF09}"/>
                    </a:ext>
                  </a:extLst>
                </p:cNvPr>
                <p:cNvSpPr/>
                <p:nvPr/>
              </p:nvSpPr>
              <p:spPr>
                <a:xfrm>
                  <a:off x="4564608" y="1826242"/>
                  <a:ext cx="34975" cy="152290"/>
                </a:xfrm>
                <a:custGeom>
                  <a:avLst/>
                  <a:gdLst>
                    <a:gd name="connsiteX0" fmla="*/ 33604 w 34975"/>
                    <a:gd name="connsiteY0" fmla="*/ 16503 h 152290"/>
                    <a:gd name="connsiteX1" fmla="*/ 34976 w 34975"/>
                    <a:gd name="connsiteY1" fmla="*/ 152291 h 152290"/>
                    <a:gd name="connsiteX2" fmla="*/ 686 w 34975"/>
                    <a:gd name="connsiteY2" fmla="*/ 136518 h 152290"/>
                    <a:gd name="connsiteX3" fmla="*/ 0 w 34975"/>
                    <a:gd name="connsiteY3" fmla="*/ 17188 h 152290"/>
                    <a:gd name="connsiteX4" fmla="*/ 17145 w 34975"/>
                    <a:gd name="connsiteY4" fmla="*/ 43 h 152290"/>
                    <a:gd name="connsiteX5" fmla="*/ 17145 w 34975"/>
                    <a:gd name="connsiteY5" fmla="*/ 43 h 152290"/>
                    <a:gd name="connsiteX6" fmla="*/ 33604 w 34975"/>
                    <a:gd name="connsiteY6" fmla="*/ 16503 h 152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975" h="152290">
                      <a:moveTo>
                        <a:pt x="33604" y="16503"/>
                      </a:moveTo>
                      <a:lnTo>
                        <a:pt x="34976" y="152291"/>
                      </a:lnTo>
                      <a:lnTo>
                        <a:pt x="686" y="136518"/>
                      </a:lnTo>
                      <a:lnTo>
                        <a:pt x="0" y="17188"/>
                      </a:lnTo>
                      <a:cubicBezTo>
                        <a:pt x="0" y="7587"/>
                        <a:pt x="7544" y="43"/>
                        <a:pt x="17145" y="43"/>
                      </a:cubicBezTo>
                      <a:lnTo>
                        <a:pt x="17145" y="43"/>
                      </a:lnTo>
                      <a:cubicBezTo>
                        <a:pt x="26060" y="-642"/>
                        <a:pt x="33604" y="6901"/>
                        <a:pt x="33604" y="16503"/>
                      </a:cubicBezTo>
                      <a:close/>
                    </a:path>
                  </a:pathLst>
                </a:custGeom>
                <a:solidFill>
                  <a:srgbClr val="6C7280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754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3251301" y="1826285"/>
                <a:ext cx="1362684" cy="41833"/>
                <a:chOff x="3251301" y="1826285"/>
                <a:chExt cx="1362684" cy="41833"/>
              </a:xfrm>
            </p:grpSpPr>
            <p:sp>
              <p:nvSpPr>
                <p:cNvPr id="1755" name="Freeform: Shape 1754">
                  <a:extLst>
                    <a:ext uri="{FF2B5EF4-FFF2-40B4-BE49-F238E27FC236}">
                      <a16:creationId xmlns:a16="http://schemas.microsoft.com/office/drawing/2014/main" id="{B445D737-4DC2-45EE-A1C4-FB35AB7C8D1B}"/>
                    </a:ext>
                  </a:extLst>
                </p:cNvPr>
                <p:cNvSpPr/>
                <p:nvPr/>
              </p:nvSpPr>
              <p:spPr>
                <a:xfrm>
                  <a:off x="3251301" y="1826285"/>
                  <a:ext cx="1362684" cy="41833"/>
                </a:xfrm>
                <a:custGeom>
                  <a:avLst/>
                  <a:gdLst>
                    <a:gd name="connsiteX0" fmla="*/ 1362685 w 1362684"/>
                    <a:gd name="connsiteY0" fmla="*/ 14402 h 41833"/>
                    <a:gd name="connsiteX1" fmla="*/ 1362685 w 1362684"/>
                    <a:gd name="connsiteY1" fmla="*/ 27432 h 41833"/>
                    <a:gd name="connsiteX2" fmla="*/ 1348969 w 1362684"/>
                    <a:gd name="connsiteY2" fmla="*/ 41834 h 41833"/>
                    <a:gd name="connsiteX3" fmla="*/ 13716 w 1362684"/>
                    <a:gd name="connsiteY3" fmla="*/ 41834 h 41833"/>
                    <a:gd name="connsiteX4" fmla="*/ 0 w 1362684"/>
                    <a:gd name="connsiteY4" fmla="*/ 27432 h 41833"/>
                    <a:gd name="connsiteX5" fmla="*/ 0 w 1362684"/>
                    <a:gd name="connsiteY5" fmla="*/ 14402 h 41833"/>
                    <a:gd name="connsiteX6" fmla="*/ 13716 w 1362684"/>
                    <a:gd name="connsiteY6" fmla="*/ 0 h 41833"/>
                    <a:gd name="connsiteX7" fmla="*/ 1349654 w 1362684"/>
                    <a:gd name="connsiteY7" fmla="*/ 0 h 41833"/>
                    <a:gd name="connsiteX8" fmla="*/ 1359941 w 1362684"/>
                    <a:gd name="connsiteY8" fmla="*/ 5487 h 41833"/>
                    <a:gd name="connsiteX9" fmla="*/ 1362685 w 1362684"/>
                    <a:gd name="connsiteY9" fmla="*/ 14402 h 41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684" h="41833">
                      <a:moveTo>
                        <a:pt x="1362685" y="14402"/>
                      </a:moveTo>
                      <a:lnTo>
                        <a:pt x="1362685" y="27432"/>
                      </a:lnTo>
                      <a:cubicBezTo>
                        <a:pt x="1362685" y="35662"/>
                        <a:pt x="1356512" y="41834"/>
                        <a:pt x="1348969" y="41834"/>
                      </a:cubicBezTo>
                      <a:lnTo>
                        <a:pt x="13716" y="41834"/>
                      </a:lnTo>
                      <a:cubicBezTo>
                        <a:pt x="6172" y="41834"/>
                        <a:pt x="0" y="35662"/>
                        <a:pt x="0" y="27432"/>
                      </a:cubicBezTo>
                      <a:lnTo>
                        <a:pt x="0" y="14402"/>
                      </a:lnTo>
                      <a:cubicBezTo>
                        <a:pt x="0" y="6172"/>
                        <a:pt x="6172" y="0"/>
                        <a:pt x="13716" y="0"/>
                      </a:cubicBezTo>
                      <a:lnTo>
                        <a:pt x="1349654" y="0"/>
                      </a:lnTo>
                      <a:cubicBezTo>
                        <a:pt x="1353769" y="0"/>
                        <a:pt x="1357884" y="2058"/>
                        <a:pt x="1359941" y="5487"/>
                      </a:cubicBezTo>
                      <a:cubicBezTo>
                        <a:pt x="1361313" y="7544"/>
                        <a:pt x="1362685" y="10973"/>
                        <a:pt x="1362685" y="14402"/>
                      </a:cubicBezTo>
                      <a:close/>
                    </a:path>
                  </a:pathLst>
                </a:custGeom>
                <a:solidFill>
                  <a:srgbClr val="6C728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56" name="Freeform: Shape 1755">
                  <a:extLst>
                    <a:ext uri="{FF2B5EF4-FFF2-40B4-BE49-F238E27FC236}">
                      <a16:creationId xmlns:a16="http://schemas.microsoft.com/office/drawing/2014/main" id="{6B093F2A-7E84-4E5D-AD02-139339B360B3}"/>
                    </a:ext>
                  </a:extLst>
                </p:cNvPr>
                <p:cNvSpPr/>
                <p:nvPr/>
              </p:nvSpPr>
              <p:spPr>
                <a:xfrm>
                  <a:off x="4011853" y="1831086"/>
                  <a:ext cx="602132" cy="37033"/>
                </a:xfrm>
                <a:custGeom>
                  <a:avLst/>
                  <a:gdLst>
                    <a:gd name="connsiteX0" fmla="*/ 602132 w 602132"/>
                    <a:gd name="connsiteY0" fmla="*/ 9601 h 37033"/>
                    <a:gd name="connsiteX1" fmla="*/ 602132 w 602132"/>
                    <a:gd name="connsiteY1" fmla="*/ 22631 h 37033"/>
                    <a:gd name="connsiteX2" fmla="*/ 588416 w 602132"/>
                    <a:gd name="connsiteY2" fmla="*/ 37033 h 37033"/>
                    <a:gd name="connsiteX3" fmla="*/ 15088 w 602132"/>
                    <a:gd name="connsiteY3" fmla="*/ 37033 h 37033"/>
                    <a:gd name="connsiteX4" fmla="*/ 0 w 602132"/>
                    <a:gd name="connsiteY4" fmla="*/ 0 h 37033"/>
                    <a:gd name="connsiteX5" fmla="*/ 598703 w 602132"/>
                    <a:gd name="connsiteY5" fmla="*/ 0 h 37033"/>
                    <a:gd name="connsiteX6" fmla="*/ 602132 w 602132"/>
                    <a:gd name="connsiteY6" fmla="*/ 9601 h 3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2132" h="37033">
                      <a:moveTo>
                        <a:pt x="602132" y="9601"/>
                      </a:moveTo>
                      <a:lnTo>
                        <a:pt x="602132" y="22631"/>
                      </a:lnTo>
                      <a:cubicBezTo>
                        <a:pt x="602132" y="30861"/>
                        <a:pt x="595960" y="37033"/>
                        <a:pt x="588416" y="37033"/>
                      </a:cubicBezTo>
                      <a:lnTo>
                        <a:pt x="15088" y="37033"/>
                      </a:lnTo>
                      <a:lnTo>
                        <a:pt x="0" y="0"/>
                      </a:lnTo>
                      <a:lnTo>
                        <a:pt x="598703" y="0"/>
                      </a:lnTo>
                      <a:cubicBezTo>
                        <a:pt x="600761" y="2743"/>
                        <a:pt x="602132" y="6172"/>
                        <a:pt x="602132" y="9601"/>
                      </a:cubicBezTo>
                      <a:close/>
                    </a:path>
                  </a:pathLst>
                </a:custGeom>
                <a:solidFill>
                  <a:srgbClr val="6C7280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757" name="Freeform: Shape 1756">
                <a:extLst>
                  <a:ext uri="{FF2B5EF4-FFF2-40B4-BE49-F238E27FC236}">
                    <a16:creationId xmlns:a16="http://schemas.microsoft.com/office/drawing/2014/main" id="{EF677961-1FAA-4806-A643-4BFCB556003D}"/>
                  </a:ext>
                </a:extLst>
              </p:cNvPr>
              <p:cNvSpPr/>
              <p:nvPr/>
            </p:nvSpPr>
            <p:spPr>
              <a:xfrm>
                <a:off x="3241014" y="1783080"/>
                <a:ext cx="1388745" cy="61036"/>
              </a:xfrm>
              <a:custGeom>
                <a:avLst/>
                <a:gdLst>
                  <a:gd name="connsiteX0" fmla="*/ 1388745 w 1388745"/>
                  <a:gd name="connsiteY0" fmla="*/ 10973 h 61036"/>
                  <a:gd name="connsiteX1" fmla="*/ 1388745 w 1388745"/>
                  <a:gd name="connsiteY1" fmla="*/ 50063 h 61036"/>
                  <a:gd name="connsiteX2" fmla="*/ 1375029 w 1388745"/>
                  <a:gd name="connsiteY2" fmla="*/ 61036 h 61036"/>
                  <a:gd name="connsiteX3" fmla="*/ 13716 w 1388745"/>
                  <a:gd name="connsiteY3" fmla="*/ 61036 h 61036"/>
                  <a:gd name="connsiteX4" fmla="*/ 0 w 1388745"/>
                  <a:gd name="connsiteY4" fmla="*/ 50063 h 61036"/>
                  <a:gd name="connsiteX5" fmla="*/ 0 w 1388745"/>
                  <a:gd name="connsiteY5" fmla="*/ 10973 h 61036"/>
                  <a:gd name="connsiteX6" fmla="*/ 13716 w 1388745"/>
                  <a:gd name="connsiteY6" fmla="*/ 0 h 61036"/>
                  <a:gd name="connsiteX7" fmla="*/ 1375715 w 1388745"/>
                  <a:gd name="connsiteY7" fmla="*/ 0 h 61036"/>
                  <a:gd name="connsiteX8" fmla="*/ 1388745 w 1388745"/>
                  <a:gd name="connsiteY8" fmla="*/ 10973 h 61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88745" h="61036">
                    <a:moveTo>
                      <a:pt x="1388745" y="10973"/>
                    </a:moveTo>
                    <a:lnTo>
                      <a:pt x="1388745" y="50063"/>
                    </a:lnTo>
                    <a:cubicBezTo>
                      <a:pt x="1388745" y="56236"/>
                      <a:pt x="1382573" y="61036"/>
                      <a:pt x="1375029" y="61036"/>
                    </a:cubicBezTo>
                    <a:lnTo>
                      <a:pt x="13716" y="61036"/>
                    </a:lnTo>
                    <a:cubicBezTo>
                      <a:pt x="6172" y="61036"/>
                      <a:pt x="0" y="56236"/>
                      <a:pt x="0" y="50063"/>
                    </a:cubicBezTo>
                    <a:lnTo>
                      <a:pt x="0" y="10973"/>
                    </a:lnTo>
                    <a:cubicBezTo>
                      <a:pt x="0" y="4801"/>
                      <a:pt x="6172" y="0"/>
                      <a:pt x="13716" y="0"/>
                    </a:cubicBezTo>
                    <a:lnTo>
                      <a:pt x="1375715" y="0"/>
                    </a:lnTo>
                    <a:cubicBezTo>
                      <a:pt x="1382573" y="0"/>
                      <a:pt x="1388745" y="4801"/>
                      <a:pt x="1388745" y="10973"/>
                    </a:cubicBezTo>
                    <a:close/>
                  </a:path>
                </a:pathLst>
              </a:custGeom>
              <a:solidFill>
                <a:srgbClr val="ADEB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58" name="Freeform: Shape 1757">
                <a:extLst>
                  <a:ext uri="{FF2B5EF4-FFF2-40B4-BE49-F238E27FC236}">
                    <a16:creationId xmlns:a16="http://schemas.microsoft.com/office/drawing/2014/main" id="{27651527-4644-4160-B569-78C1613945F9}"/>
                  </a:ext>
                </a:extLst>
              </p:cNvPr>
              <p:cNvSpPr/>
              <p:nvPr/>
            </p:nvSpPr>
            <p:spPr>
              <a:xfrm>
                <a:off x="3907612" y="1783080"/>
                <a:ext cx="700887" cy="61036"/>
              </a:xfrm>
              <a:custGeom>
                <a:avLst/>
                <a:gdLst>
                  <a:gd name="connsiteX0" fmla="*/ 700888 w 700887"/>
                  <a:gd name="connsiteY0" fmla="*/ 0 h 61036"/>
                  <a:gd name="connsiteX1" fmla="*/ 665226 w 700887"/>
                  <a:gd name="connsiteY1" fmla="*/ 61036 h 61036"/>
                  <a:gd name="connsiteX2" fmla="*/ 43205 w 700887"/>
                  <a:gd name="connsiteY2" fmla="*/ 61036 h 61036"/>
                  <a:gd name="connsiteX3" fmla="*/ 0 w 700887"/>
                  <a:gd name="connsiteY3" fmla="*/ 0 h 61036"/>
                  <a:gd name="connsiteX4" fmla="*/ 700888 w 700887"/>
                  <a:gd name="connsiteY4" fmla="*/ 0 h 61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887" h="61036">
                    <a:moveTo>
                      <a:pt x="700888" y="0"/>
                    </a:moveTo>
                    <a:lnTo>
                      <a:pt x="665226" y="61036"/>
                    </a:lnTo>
                    <a:lnTo>
                      <a:pt x="43205" y="61036"/>
                    </a:lnTo>
                    <a:cubicBezTo>
                      <a:pt x="26746" y="37719"/>
                      <a:pt x="9601" y="13716"/>
                      <a:pt x="0" y="0"/>
                    </a:cubicBezTo>
                    <a:lnTo>
                      <a:pt x="700888" y="0"/>
                    </a:lnTo>
                    <a:close/>
                  </a:path>
                </a:pathLst>
              </a:custGeom>
              <a:solidFill>
                <a:srgbClr val="ADEB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59" name="Freeform: Shape 1758">
                <a:extLst>
                  <a:ext uri="{FF2B5EF4-FFF2-40B4-BE49-F238E27FC236}">
                    <a16:creationId xmlns:a16="http://schemas.microsoft.com/office/drawing/2014/main" id="{C5C96005-1342-4F05-8E10-4595398FB88A}"/>
                  </a:ext>
                </a:extLst>
              </p:cNvPr>
              <p:cNvSpPr/>
              <p:nvPr/>
            </p:nvSpPr>
            <p:spPr>
              <a:xfrm>
                <a:off x="3241014" y="1783080"/>
                <a:ext cx="191338" cy="61036"/>
              </a:xfrm>
              <a:custGeom>
                <a:avLst/>
                <a:gdLst>
                  <a:gd name="connsiteX0" fmla="*/ 191338 w 191338"/>
                  <a:gd name="connsiteY0" fmla="*/ 61036 h 61036"/>
                  <a:gd name="connsiteX1" fmla="*/ 40462 w 191338"/>
                  <a:gd name="connsiteY1" fmla="*/ 61036 h 61036"/>
                  <a:gd name="connsiteX2" fmla="*/ 0 w 191338"/>
                  <a:gd name="connsiteY2" fmla="*/ 0 h 61036"/>
                  <a:gd name="connsiteX3" fmla="*/ 145390 w 191338"/>
                  <a:gd name="connsiteY3" fmla="*/ 0 h 61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1338" h="61036">
                    <a:moveTo>
                      <a:pt x="191338" y="61036"/>
                    </a:moveTo>
                    <a:lnTo>
                      <a:pt x="40462" y="61036"/>
                    </a:lnTo>
                    <a:lnTo>
                      <a:pt x="0" y="0"/>
                    </a:lnTo>
                    <a:lnTo>
                      <a:pt x="145390" y="0"/>
                    </a:lnTo>
                    <a:close/>
                  </a:path>
                </a:pathLst>
              </a:custGeom>
              <a:solidFill>
                <a:srgbClr val="ADEBFF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760" name="Freeform: Shape 1759">
              <a:extLst>
                <a:ext uri="{FF2B5EF4-FFF2-40B4-BE49-F238E27FC236}">
                  <a16:creationId xmlns:a16="http://schemas.microsoft.com/office/drawing/2014/main" id="{9467DD75-8BE8-43A0-A130-8CE77AF18C5B}"/>
                </a:ext>
              </a:extLst>
            </p:cNvPr>
            <p:cNvSpPr/>
            <p:nvPr/>
          </p:nvSpPr>
          <p:spPr>
            <a:xfrm>
              <a:off x="4080532" y="970329"/>
              <a:ext cx="422415" cy="567449"/>
            </a:xfrm>
            <a:custGeom>
              <a:avLst/>
              <a:gdLst>
                <a:gd name="connsiteX0" fmla="*/ 420982 w 422415"/>
                <a:gd name="connsiteY0" fmla="*/ 397842 h 567449"/>
                <a:gd name="connsiteX1" fmla="*/ 387378 w 422415"/>
                <a:gd name="connsiteY1" fmla="*/ 480138 h 567449"/>
                <a:gd name="connsiteX2" fmla="*/ 383949 w 422415"/>
                <a:gd name="connsiteY2" fmla="*/ 484938 h 567449"/>
                <a:gd name="connsiteX3" fmla="*/ 342115 w 422415"/>
                <a:gd name="connsiteY3" fmla="*/ 522657 h 567449"/>
                <a:gd name="connsiteX4" fmla="*/ 338686 w 422415"/>
                <a:gd name="connsiteY4" fmla="*/ 524715 h 567449"/>
                <a:gd name="connsiteX5" fmla="*/ 221414 w 422415"/>
                <a:gd name="connsiteY5" fmla="*/ 565177 h 567449"/>
                <a:gd name="connsiteX6" fmla="*/ 166550 w 422415"/>
                <a:gd name="connsiteY6" fmla="*/ 566549 h 567449"/>
                <a:gd name="connsiteX7" fmla="*/ 163807 w 422415"/>
                <a:gd name="connsiteY7" fmla="*/ 566549 h 567449"/>
                <a:gd name="connsiteX8" fmla="*/ 129517 w 422415"/>
                <a:gd name="connsiteY8" fmla="*/ 560376 h 567449"/>
                <a:gd name="connsiteX9" fmla="*/ 126088 w 422415"/>
                <a:gd name="connsiteY9" fmla="*/ 559005 h 567449"/>
                <a:gd name="connsiteX10" fmla="*/ 63680 w 422415"/>
                <a:gd name="connsiteY10" fmla="*/ 528144 h 567449"/>
                <a:gd name="connsiteX11" fmla="*/ 60251 w 422415"/>
                <a:gd name="connsiteY11" fmla="*/ 525401 h 567449"/>
                <a:gd name="connsiteX12" fmla="*/ 19789 w 422415"/>
                <a:gd name="connsiteY12" fmla="*/ 479452 h 567449"/>
                <a:gd name="connsiteX13" fmla="*/ 16360 w 422415"/>
                <a:gd name="connsiteY13" fmla="*/ 473280 h 567449"/>
                <a:gd name="connsiteX14" fmla="*/ 16360 w 422415"/>
                <a:gd name="connsiteY14" fmla="*/ 473280 h 567449"/>
                <a:gd name="connsiteX15" fmla="*/ 1273 w 422415"/>
                <a:gd name="connsiteY15" fmla="*/ 321718 h 567449"/>
                <a:gd name="connsiteX16" fmla="*/ 1273 w 422415"/>
                <a:gd name="connsiteY16" fmla="*/ 321718 h 567449"/>
                <a:gd name="connsiteX17" fmla="*/ 21847 w 422415"/>
                <a:gd name="connsiteY17" fmla="*/ 199646 h 567449"/>
                <a:gd name="connsiteX18" fmla="*/ 136375 w 422415"/>
                <a:gd name="connsiteY18" fmla="*/ 23395 h 567449"/>
                <a:gd name="connsiteX19" fmla="*/ 139118 w 422415"/>
                <a:gd name="connsiteY19" fmla="*/ 22023 h 567449"/>
                <a:gd name="connsiteX20" fmla="*/ 143233 w 422415"/>
                <a:gd name="connsiteY20" fmla="*/ 19966 h 567449"/>
                <a:gd name="connsiteX21" fmla="*/ 150777 w 422415"/>
                <a:gd name="connsiteY21" fmla="*/ 16537 h 567449"/>
                <a:gd name="connsiteX22" fmla="*/ 153520 w 422415"/>
                <a:gd name="connsiteY22" fmla="*/ 15165 h 567449"/>
                <a:gd name="connsiteX23" fmla="*/ 281765 w 422415"/>
                <a:gd name="connsiteY23" fmla="*/ 13108 h 567449"/>
                <a:gd name="connsiteX24" fmla="*/ 290680 w 422415"/>
                <a:gd name="connsiteY24" fmla="*/ 17909 h 567449"/>
                <a:gd name="connsiteX25" fmla="*/ 298224 w 422415"/>
                <a:gd name="connsiteY25" fmla="*/ 22709 h 567449"/>
                <a:gd name="connsiteX26" fmla="*/ 376405 w 422415"/>
                <a:gd name="connsiteY26" fmla="*/ 133123 h 567449"/>
                <a:gd name="connsiteX27" fmla="*/ 381206 w 422415"/>
                <a:gd name="connsiteY27" fmla="*/ 145467 h 567449"/>
                <a:gd name="connsiteX28" fmla="*/ 409324 w 422415"/>
                <a:gd name="connsiteY28" fmla="*/ 249709 h 567449"/>
                <a:gd name="connsiteX29" fmla="*/ 411381 w 422415"/>
                <a:gd name="connsiteY29" fmla="*/ 262053 h 567449"/>
                <a:gd name="connsiteX30" fmla="*/ 413438 w 422415"/>
                <a:gd name="connsiteY30" fmla="*/ 275769 h 567449"/>
                <a:gd name="connsiteX31" fmla="*/ 420982 w 422415"/>
                <a:gd name="connsiteY31" fmla="*/ 337491 h 567449"/>
                <a:gd name="connsiteX32" fmla="*/ 421668 w 422415"/>
                <a:gd name="connsiteY32" fmla="*/ 347778 h 567449"/>
                <a:gd name="connsiteX33" fmla="*/ 420982 w 422415"/>
                <a:gd name="connsiteY33" fmla="*/ 397842 h 56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2415" h="567449">
                  <a:moveTo>
                    <a:pt x="420982" y="397842"/>
                  </a:moveTo>
                  <a:cubicBezTo>
                    <a:pt x="417553" y="426645"/>
                    <a:pt x="406580" y="455449"/>
                    <a:pt x="387378" y="480138"/>
                  </a:cubicBezTo>
                  <a:cubicBezTo>
                    <a:pt x="386006" y="481509"/>
                    <a:pt x="385321" y="483567"/>
                    <a:pt x="383949" y="484938"/>
                  </a:cubicBezTo>
                  <a:cubicBezTo>
                    <a:pt x="372290" y="498654"/>
                    <a:pt x="358574" y="511685"/>
                    <a:pt x="342115" y="522657"/>
                  </a:cubicBezTo>
                  <a:cubicBezTo>
                    <a:pt x="340744" y="523343"/>
                    <a:pt x="340058" y="524029"/>
                    <a:pt x="338686" y="524715"/>
                  </a:cubicBezTo>
                  <a:cubicBezTo>
                    <a:pt x="307825" y="544603"/>
                    <a:pt x="269420" y="559005"/>
                    <a:pt x="221414" y="565177"/>
                  </a:cubicBezTo>
                  <a:cubicBezTo>
                    <a:pt x="201526" y="567920"/>
                    <a:pt x="183010" y="567920"/>
                    <a:pt x="166550" y="566549"/>
                  </a:cubicBezTo>
                  <a:cubicBezTo>
                    <a:pt x="165865" y="566549"/>
                    <a:pt x="164493" y="566549"/>
                    <a:pt x="163807" y="566549"/>
                  </a:cubicBezTo>
                  <a:cubicBezTo>
                    <a:pt x="151463" y="565177"/>
                    <a:pt x="139804" y="563120"/>
                    <a:pt x="129517" y="560376"/>
                  </a:cubicBezTo>
                  <a:cubicBezTo>
                    <a:pt x="128146" y="560376"/>
                    <a:pt x="126774" y="559691"/>
                    <a:pt x="126088" y="559005"/>
                  </a:cubicBezTo>
                  <a:cubicBezTo>
                    <a:pt x="101399" y="551461"/>
                    <a:pt x="80140" y="540488"/>
                    <a:pt x="63680" y="528144"/>
                  </a:cubicBezTo>
                  <a:cubicBezTo>
                    <a:pt x="62309" y="527458"/>
                    <a:pt x="61623" y="526086"/>
                    <a:pt x="60251" y="525401"/>
                  </a:cubicBezTo>
                  <a:cubicBezTo>
                    <a:pt x="40363" y="509627"/>
                    <a:pt x="27333" y="492482"/>
                    <a:pt x="19789" y="479452"/>
                  </a:cubicBezTo>
                  <a:cubicBezTo>
                    <a:pt x="18418" y="477395"/>
                    <a:pt x="17732" y="475337"/>
                    <a:pt x="16360" y="473280"/>
                  </a:cubicBezTo>
                  <a:cubicBezTo>
                    <a:pt x="16360" y="473280"/>
                    <a:pt x="16360" y="473280"/>
                    <a:pt x="16360" y="473280"/>
                  </a:cubicBezTo>
                  <a:cubicBezTo>
                    <a:pt x="6073" y="450648"/>
                    <a:pt x="-3528" y="395099"/>
                    <a:pt x="1273" y="321718"/>
                  </a:cubicBezTo>
                  <a:cubicBezTo>
                    <a:pt x="1273" y="321718"/>
                    <a:pt x="1273" y="321718"/>
                    <a:pt x="1273" y="321718"/>
                  </a:cubicBezTo>
                  <a:cubicBezTo>
                    <a:pt x="4016" y="284685"/>
                    <a:pt x="10188" y="243537"/>
                    <a:pt x="21847" y="199646"/>
                  </a:cubicBezTo>
                  <a:cubicBezTo>
                    <a:pt x="57508" y="67286"/>
                    <a:pt x="117173" y="4193"/>
                    <a:pt x="136375" y="23395"/>
                  </a:cubicBezTo>
                  <a:cubicBezTo>
                    <a:pt x="136375" y="23395"/>
                    <a:pt x="137061" y="22709"/>
                    <a:pt x="139118" y="22023"/>
                  </a:cubicBezTo>
                  <a:cubicBezTo>
                    <a:pt x="139804" y="21338"/>
                    <a:pt x="141176" y="20652"/>
                    <a:pt x="143233" y="19966"/>
                  </a:cubicBezTo>
                  <a:cubicBezTo>
                    <a:pt x="145291" y="19280"/>
                    <a:pt x="147348" y="17909"/>
                    <a:pt x="150777" y="16537"/>
                  </a:cubicBezTo>
                  <a:cubicBezTo>
                    <a:pt x="151463" y="15851"/>
                    <a:pt x="152834" y="15851"/>
                    <a:pt x="153520" y="15165"/>
                  </a:cubicBezTo>
                  <a:cubicBezTo>
                    <a:pt x="178895" y="4193"/>
                    <a:pt x="230330" y="-11581"/>
                    <a:pt x="281765" y="13108"/>
                  </a:cubicBezTo>
                  <a:cubicBezTo>
                    <a:pt x="284508" y="14480"/>
                    <a:pt x="287937" y="15851"/>
                    <a:pt x="290680" y="17909"/>
                  </a:cubicBezTo>
                  <a:cubicBezTo>
                    <a:pt x="293423" y="19280"/>
                    <a:pt x="296167" y="20652"/>
                    <a:pt x="298224" y="22709"/>
                  </a:cubicBezTo>
                  <a:cubicBezTo>
                    <a:pt x="331828" y="44655"/>
                    <a:pt x="357203" y="85803"/>
                    <a:pt x="376405" y="133123"/>
                  </a:cubicBezTo>
                  <a:cubicBezTo>
                    <a:pt x="377777" y="137238"/>
                    <a:pt x="379834" y="141353"/>
                    <a:pt x="381206" y="145467"/>
                  </a:cubicBezTo>
                  <a:cubicBezTo>
                    <a:pt x="393550" y="179072"/>
                    <a:pt x="403151" y="214733"/>
                    <a:pt x="409324" y="249709"/>
                  </a:cubicBezTo>
                  <a:cubicBezTo>
                    <a:pt x="410009" y="253824"/>
                    <a:pt x="410695" y="257939"/>
                    <a:pt x="411381" y="262053"/>
                  </a:cubicBezTo>
                  <a:cubicBezTo>
                    <a:pt x="412067" y="266854"/>
                    <a:pt x="412753" y="271655"/>
                    <a:pt x="413438" y="275769"/>
                  </a:cubicBezTo>
                  <a:cubicBezTo>
                    <a:pt x="416867" y="297715"/>
                    <a:pt x="419611" y="318975"/>
                    <a:pt x="420982" y="337491"/>
                  </a:cubicBezTo>
                  <a:cubicBezTo>
                    <a:pt x="420982" y="340920"/>
                    <a:pt x="421668" y="344349"/>
                    <a:pt x="421668" y="347778"/>
                  </a:cubicBezTo>
                  <a:cubicBezTo>
                    <a:pt x="423040" y="368352"/>
                    <a:pt x="422354" y="385497"/>
                    <a:pt x="420982" y="397842"/>
                  </a:cubicBezTo>
                  <a:close/>
                </a:path>
              </a:pathLst>
            </a:custGeom>
            <a:solidFill>
              <a:srgbClr val="FFD35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61" name="Freeform: Shape 1760">
              <a:extLst>
                <a:ext uri="{FF2B5EF4-FFF2-40B4-BE49-F238E27FC236}">
                  <a16:creationId xmlns:a16="http://schemas.microsoft.com/office/drawing/2014/main" id="{87728821-5279-4E0A-B260-8B3D9B8F2089}"/>
                </a:ext>
              </a:extLst>
            </p:cNvPr>
            <p:cNvSpPr/>
            <p:nvPr/>
          </p:nvSpPr>
          <p:spPr>
            <a:xfrm>
              <a:off x="4079846" y="1062188"/>
              <a:ext cx="423235" cy="476338"/>
            </a:xfrm>
            <a:custGeom>
              <a:avLst/>
              <a:gdLst>
                <a:gd name="connsiteX0" fmla="*/ 421668 w 423235"/>
                <a:gd name="connsiteY0" fmla="*/ 305983 h 476338"/>
                <a:gd name="connsiteX1" fmla="*/ 222100 w 423235"/>
                <a:gd name="connsiteY1" fmla="*/ 474004 h 476338"/>
                <a:gd name="connsiteX2" fmla="*/ 16360 w 423235"/>
                <a:gd name="connsiteY2" fmla="*/ 381421 h 476338"/>
                <a:gd name="connsiteX3" fmla="*/ 1273 w 423235"/>
                <a:gd name="connsiteY3" fmla="*/ 229859 h 476338"/>
                <a:gd name="connsiteX4" fmla="*/ 1273 w 423235"/>
                <a:gd name="connsiteY4" fmla="*/ 229859 h 476338"/>
                <a:gd name="connsiteX5" fmla="*/ 79454 w 423235"/>
                <a:gd name="connsiteY5" fmla="*/ 62524 h 476338"/>
                <a:gd name="connsiteX6" fmla="*/ 159007 w 423235"/>
                <a:gd name="connsiteY6" fmla="*/ 4916 h 476338"/>
                <a:gd name="connsiteX7" fmla="*/ 305082 w 423235"/>
                <a:gd name="connsiteY7" fmla="*/ 19318 h 476338"/>
                <a:gd name="connsiteX8" fmla="*/ 377091 w 423235"/>
                <a:gd name="connsiteY8" fmla="*/ 160593 h 476338"/>
                <a:gd name="connsiteX9" fmla="*/ 414124 w 423235"/>
                <a:gd name="connsiteY9" fmla="*/ 183910 h 476338"/>
                <a:gd name="connsiteX10" fmla="*/ 421668 w 423235"/>
                <a:gd name="connsiteY10" fmla="*/ 305983 h 476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235" h="476338">
                  <a:moveTo>
                    <a:pt x="421668" y="305983"/>
                  </a:moveTo>
                  <a:cubicBezTo>
                    <a:pt x="412753" y="384850"/>
                    <a:pt x="346230" y="457544"/>
                    <a:pt x="222100" y="474004"/>
                  </a:cubicBezTo>
                  <a:cubicBezTo>
                    <a:pt x="97285" y="490463"/>
                    <a:pt x="32134" y="415711"/>
                    <a:pt x="16360" y="381421"/>
                  </a:cubicBezTo>
                  <a:cubicBezTo>
                    <a:pt x="6073" y="358789"/>
                    <a:pt x="-3528" y="303239"/>
                    <a:pt x="1273" y="229859"/>
                  </a:cubicBezTo>
                  <a:cubicBezTo>
                    <a:pt x="1273" y="229859"/>
                    <a:pt x="1273" y="229859"/>
                    <a:pt x="1273" y="229859"/>
                  </a:cubicBezTo>
                  <a:cubicBezTo>
                    <a:pt x="54765" y="233974"/>
                    <a:pt x="60937" y="124931"/>
                    <a:pt x="79454" y="62524"/>
                  </a:cubicBezTo>
                  <a:cubicBezTo>
                    <a:pt x="99342" y="-3313"/>
                    <a:pt x="145291" y="-6056"/>
                    <a:pt x="159007" y="4916"/>
                  </a:cubicBezTo>
                  <a:cubicBezTo>
                    <a:pt x="210442" y="45379"/>
                    <a:pt x="266677" y="20004"/>
                    <a:pt x="305082" y="19318"/>
                  </a:cubicBezTo>
                  <a:cubicBezTo>
                    <a:pt x="343487" y="18632"/>
                    <a:pt x="364061" y="109844"/>
                    <a:pt x="377091" y="160593"/>
                  </a:cubicBezTo>
                  <a:cubicBezTo>
                    <a:pt x="383263" y="185282"/>
                    <a:pt x="397665" y="185282"/>
                    <a:pt x="414124" y="183910"/>
                  </a:cubicBezTo>
                  <a:cubicBezTo>
                    <a:pt x="423040" y="236031"/>
                    <a:pt x="425097" y="281980"/>
                    <a:pt x="421668" y="305983"/>
                  </a:cubicBezTo>
                  <a:close/>
                </a:path>
              </a:pathLst>
            </a:custGeom>
            <a:solidFill>
              <a:srgbClr val="FFD35D">
                <a:alpha val="37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62" name="Freeform: Shape 1761">
              <a:extLst>
                <a:ext uri="{FF2B5EF4-FFF2-40B4-BE49-F238E27FC236}">
                  <a16:creationId xmlns:a16="http://schemas.microsoft.com/office/drawing/2014/main" id="{211F7ACC-20C3-4744-8502-CB9B35F4F605}"/>
                </a:ext>
              </a:extLst>
            </p:cNvPr>
            <p:cNvSpPr/>
            <p:nvPr/>
          </p:nvSpPr>
          <p:spPr>
            <a:xfrm>
              <a:off x="4094437" y="977907"/>
              <a:ext cx="407763" cy="556912"/>
            </a:xfrm>
            <a:custGeom>
              <a:avLst/>
              <a:gdLst>
                <a:gd name="connsiteX0" fmla="*/ 400220 w 407763"/>
                <a:gd name="connsiteY0" fmla="*/ 318254 h 556912"/>
                <a:gd name="connsiteX1" fmla="*/ 407763 w 407763"/>
                <a:gd name="connsiteY1" fmla="*/ 339514 h 556912"/>
                <a:gd name="connsiteX2" fmla="*/ 407078 w 407763"/>
                <a:gd name="connsiteY2" fmla="*/ 329227 h 556912"/>
                <a:gd name="connsiteX3" fmla="*/ 378274 w 407763"/>
                <a:gd name="connsiteY3" fmla="*/ 230472 h 556912"/>
                <a:gd name="connsiteX4" fmla="*/ 370044 w 407763"/>
                <a:gd name="connsiteY4" fmla="*/ 169435 h 556912"/>
                <a:gd name="connsiteX5" fmla="*/ 374845 w 407763"/>
                <a:gd name="connsiteY5" fmla="*/ 193438 h 556912"/>
                <a:gd name="connsiteX6" fmla="*/ 396791 w 407763"/>
                <a:gd name="connsiteY6" fmla="*/ 251731 h 556912"/>
                <a:gd name="connsiteX7" fmla="*/ 397476 w 407763"/>
                <a:gd name="connsiteY7" fmla="*/ 253103 h 556912"/>
                <a:gd name="connsiteX8" fmla="*/ 395419 w 407763"/>
                <a:gd name="connsiteY8" fmla="*/ 240759 h 556912"/>
                <a:gd name="connsiteX9" fmla="*/ 389933 w 407763"/>
                <a:gd name="connsiteY9" fmla="*/ 227728 h 556912"/>
                <a:gd name="connsiteX10" fmla="*/ 367301 w 407763"/>
                <a:gd name="connsiteY10" fmla="*/ 136517 h 556912"/>
                <a:gd name="connsiteX11" fmla="*/ 362501 w 407763"/>
                <a:gd name="connsiteY11" fmla="*/ 124173 h 556912"/>
                <a:gd name="connsiteX12" fmla="*/ 366615 w 407763"/>
                <a:gd name="connsiteY12" fmla="*/ 147490 h 556912"/>
                <a:gd name="connsiteX13" fmla="*/ 355643 w 407763"/>
                <a:gd name="connsiteY13" fmla="*/ 108399 h 556912"/>
                <a:gd name="connsiteX14" fmla="*/ 306951 w 407763"/>
                <a:gd name="connsiteY14" fmla="*/ 62451 h 556912"/>
                <a:gd name="connsiteX15" fmla="*/ 256887 w 407763"/>
                <a:gd name="connsiteY15" fmla="*/ 24046 h 556912"/>
                <a:gd name="connsiteX16" fmla="*/ 213682 w 407763"/>
                <a:gd name="connsiteY16" fmla="*/ 19245 h 556912"/>
                <a:gd name="connsiteX17" fmla="*/ 179392 w 407763"/>
                <a:gd name="connsiteY17" fmla="*/ 16502 h 556912"/>
                <a:gd name="connsiteX18" fmla="*/ 147845 w 407763"/>
                <a:gd name="connsiteY18" fmla="*/ 14445 h 556912"/>
                <a:gd name="connsiteX19" fmla="*/ 145788 w 407763"/>
                <a:gd name="connsiteY19" fmla="*/ 15130 h 556912"/>
                <a:gd name="connsiteX20" fmla="*/ 141673 w 407763"/>
                <a:gd name="connsiteY20" fmla="*/ 9644 h 556912"/>
                <a:gd name="connsiteX21" fmla="*/ 168419 w 407763"/>
                <a:gd name="connsiteY21" fmla="*/ 4843 h 556912"/>
                <a:gd name="connsiteX22" fmla="*/ 206138 w 407763"/>
                <a:gd name="connsiteY22" fmla="*/ 3472 h 556912"/>
                <a:gd name="connsiteX23" fmla="*/ 265117 w 407763"/>
                <a:gd name="connsiteY23" fmla="*/ 6215 h 556912"/>
                <a:gd name="connsiteX24" fmla="*/ 275404 w 407763"/>
                <a:gd name="connsiteY24" fmla="*/ 8272 h 556912"/>
                <a:gd name="connsiteX25" fmla="*/ 266489 w 407763"/>
                <a:gd name="connsiteY25" fmla="*/ 3472 h 556912"/>
                <a:gd name="connsiteX26" fmla="*/ 200652 w 407763"/>
                <a:gd name="connsiteY26" fmla="*/ 43 h 556912"/>
                <a:gd name="connsiteX27" fmla="*/ 173220 w 407763"/>
                <a:gd name="connsiteY27" fmla="*/ 729 h 556912"/>
                <a:gd name="connsiteX28" fmla="*/ 140987 w 407763"/>
                <a:gd name="connsiteY28" fmla="*/ 6215 h 556912"/>
                <a:gd name="connsiteX29" fmla="*/ 139616 w 407763"/>
                <a:gd name="connsiteY29" fmla="*/ 6901 h 556912"/>
                <a:gd name="connsiteX30" fmla="*/ 138244 w 407763"/>
                <a:gd name="connsiteY30" fmla="*/ 5529 h 556912"/>
                <a:gd name="connsiteX31" fmla="*/ 135501 w 407763"/>
                <a:gd name="connsiteY31" fmla="*/ 6901 h 556912"/>
                <a:gd name="connsiteX32" fmla="*/ 163619 w 407763"/>
                <a:gd name="connsiteY32" fmla="*/ 37076 h 556912"/>
                <a:gd name="connsiteX33" fmla="*/ 216425 w 407763"/>
                <a:gd name="connsiteY33" fmla="*/ 49420 h 556912"/>
                <a:gd name="connsiteX34" fmla="*/ 328896 w 407763"/>
                <a:gd name="connsiteY34" fmla="*/ 78224 h 556912"/>
                <a:gd name="connsiteX35" fmla="*/ 357700 w 407763"/>
                <a:gd name="connsiteY35" fmla="*/ 124173 h 556912"/>
                <a:gd name="connsiteX36" fmla="*/ 368673 w 407763"/>
                <a:gd name="connsiteY36" fmla="*/ 179722 h 556912"/>
                <a:gd name="connsiteX37" fmla="*/ 366615 w 407763"/>
                <a:gd name="connsiteY37" fmla="*/ 170807 h 556912"/>
                <a:gd name="connsiteX38" fmla="*/ 348099 w 407763"/>
                <a:gd name="connsiteY38" fmla="*/ 131716 h 556912"/>
                <a:gd name="connsiteX39" fmla="*/ 311066 w 407763"/>
                <a:gd name="connsiteY39" fmla="*/ 102227 h 556912"/>
                <a:gd name="connsiteX40" fmla="*/ 203395 w 407763"/>
                <a:gd name="connsiteY40" fmla="*/ 67251 h 556912"/>
                <a:gd name="connsiteX41" fmla="*/ 177335 w 407763"/>
                <a:gd name="connsiteY41" fmla="*/ 61079 h 556912"/>
                <a:gd name="connsiteX42" fmla="*/ 151960 w 407763"/>
                <a:gd name="connsiteY42" fmla="*/ 44620 h 556912"/>
                <a:gd name="connsiteX43" fmla="*/ 128643 w 407763"/>
                <a:gd name="connsiteY43" fmla="*/ 10330 h 556912"/>
                <a:gd name="connsiteX44" fmla="*/ 124528 w 407763"/>
                <a:gd name="connsiteY44" fmla="*/ 12387 h 556912"/>
                <a:gd name="connsiteX45" fmla="*/ 125900 w 407763"/>
                <a:gd name="connsiteY45" fmla="*/ 15816 h 556912"/>
                <a:gd name="connsiteX46" fmla="*/ 124528 w 407763"/>
                <a:gd name="connsiteY46" fmla="*/ 16502 h 556912"/>
                <a:gd name="connsiteX47" fmla="*/ 123842 w 407763"/>
                <a:gd name="connsiteY47" fmla="*/ 18559 h 556912"/>
                <a:gd name="connsiteX48" fmla="*/ 113555 w 407763"/>
                <a:gd name="connsiteY48" fmla="*/ 30218 h 556912"/>
                <a:gd name="connsiteX49" fmla="*/ 90924 w 407763"/>
                <a:gd name="connsiteY49" fmla="*/ 52164 h 556912"/>
                <a:gd name="connsiteX50" fmla="*/ 60749 w 407763"/>
                <a:gd name="connsiteY50" fmla="*/ 96055 h 556912"/>
                <a:gd name="connsiteX51" fmla="*/ 40175 w 407763"/>
                <a:gd name="connsiteY51" fmla="*/ 150233 h 556912"/>
                <a:gd name="connsiteX52" fmla="*/ 18915 w 407763"/>
                <a:gd name="connsiteY52" fmla="*/ 214012 h 556912"/>
                <a:gd name="connsiteX53" fmla="*/ 2456 w 407763"/>
                <a:gd name="connsiteY53" fmla="*/ 463644 h 556912"/>
                <a:gd name="connsiteX54" fmla="*/ 5885 w 407763"/>
                <a:gd name="connsiteY54" fmla="*/ 469816 h 556912"/>
                <a:gd name="connsiteX55" fmla="*/ 5885 w 407763"/>
                <a:gd name="connsiteY55" fmla="*/ 463644 h 556912"/>
                <a:gd name="connsiteX56" fmla="*/ 3827 w 407763"/>
                <a:gd name="connsiteY56" fmla="*/ 395749 h 556912"/>
                <a:gd name="connsiteX57" fmla="*/ 11371 w 407763"/>
                <a:gd name="connsiteY57" fmla="*/ 259275 h 556912"/>
                <a:gd name="connsiteX58" fmla="*/ 51147 w 407763"/>
                <a:gd name="connsiteY58" fmla="*/ 128973 h 556912"/>
                <a:gd name="connsiteX59" fmla="*/ 75150 w 407763"/>
                <a:gd name="connsiteY59" fmla="*/ 77538 h 556912"/>
                <a:gd name="connsiteX60" fmla="*/ 116298 w 407763"/>
                <a:gd name="connsiteY60" fmla="*/ 32961 h 556912"/>
                <a:gd name="connsiteX61" fmla="*/ 125900 w 407763"/>
                <a:gd name="connsiteY61" fmla="*/ 21303 h 556912"/>
                <a:gd name="connsiteX62" fmla="*/ 125900 w 407763"/>
                <a:gd name="connsiteY62" fmla="*/ 21303 h 556912"/>
                <a:gd name="connsiteX63" fmla="*/ 99153 w 407763"/>
                <a:gd name="connsiteY63" fmla="*/ 64508 h 556912"/>
                <a:gd name="connsiteX64" fmla="*/ 68978 w 407763"/>
                <a:gd name="connsiteY64" fmla="*/ 114571 h 556912"/>
                <a:gd name="connsiteX65" fmla="*/ 31945 w 407763"/>
                <a:gd name="connsiteY65" fmla="*/ 232529 h 556912"/>
                <a:gd name="connsiteX66" fmla="*/ 42232 w 407763"/>
                <a:gd name="connsiteY66" fmla="*/ 493133 h 556912"/>
                <a:gd name="connsiteX67" fmla="*/ 47033 w 407763"/>
                <a:gd name="connsiteY67" fmla="*/ 515764 h 556912"/>
                <a:gd name="connsiteX68" fmla="*/ 50462 w 407763"/>
                <a:gd name="connsiteY68" fmla="*/ 518508 h 556912"/>
                <a:gd name="connsiteX69" fmla="*/ 50462 w 407763"/>
                <a:gd name="connsiteY69" fmla="*/ 518508 h 556912"/>
                <a:gd name="connsiteX70" fmla="*/ 38803 w 407763"/>
                <a:gd name="connsiteY70" fmla="*/ 454042 h 556912"/>
                <a:gd name="connsiteX71" fmla="*/ 28516 w 407763"/>
                <a:gd name="connsiteY71" fmla="*/ 319626 h 556912"/>
                <a:gd name="connsiteX72" fmla="*/ 45661 w 407763"/>
                <a:gd name="connsiteY72" fmla="*/ 186580 h 556912"/>
                <a:gd name="connsiteX73" fmla="*/ 67607 w 407763"/>
                <a:gd name="connsiteY73" fmla="*/ 127602 h 556912"/>
                <a:gd name="connsiteX74" fmla="*/ 98468 w 407763"/>
                <a:gd name="connsiteY74" fmla="*/ 72738 h 556912"/>
                <a:gd name="connsiteX75" fmla="*/ 130700 w 407763"/>
                <a:gd name="connsiteY75" fmla="*/ 22674 h 556912"/>
                <a:gd name="connsiteX76" fmla="*/ 133443 w 407763"/>
                <a:gd name="connsiteY76" fmla="*/ 29532 h 556912"/>
                <a:gd name="connsiteX77" fmla="*/ 133443 w 407763"/>
                <a:gd name="connsiteY77" fmla="*/ 29532 h 556912"/>
                <a:gd name="connsiteX78" fmla="*/ 133443 w 407763"/>
                <a:gd name="connsiteY78" fmla="*/ 32275 h 556912"/>
                <a:gd name="connsiteX79" fmla="*/ 131386 w 407763"/>
                <a:gd name="connsiteY79" fmla="*/ 38448 h 556912"/>
                <a:gd name="connsiteX80" fmla="*/ 128643 w 407763"/>
                <a:gd name="connsiteY80" fmla="*/ 47363 h 556912"/>
                <a:gd name="connsiteX81" fmla="*/ 119042 w 407763"/>
                <a:gd name="connsiteY81" fmla="*/ 68623 h 556912"/>
                <a:gd name="connsiteX82" fmla="*/ 86123 w 407763"/>
                <a:gd name="connsiteY82" fmla="*/ 121429 h 556912"/>
                <a:gd name="connsiteX83" fmla="*/ 55948 w 407763"/>
                <a:gd name="connsiteY83" fmla="*/ 218813 h 556912"/>
                <a:gd name="connsiteX84" fmla="*/ 55948 w 407763"/>
                <a:gd name="connsiteY84" fmla="*/ 219499 h 556912"/>
                <a:gd name="connsiteX85" fmla="*/ 55948 w 407763"/>
                <a:gd name="connsiteY85" fmla="*/ 220870 h 556912"/>
                <a:gd name="connsiteX86" fmla="*/ 54576 w 407763"/>
                <a:gd name="connsiteY86" fmla="*/ 231843 h 556912"/>
                <a:gd name="connsiteX87" fmla="*/ 82694 w 407763"/>
                <a:gd name="connsiteY87" fmla="*/ 480103 h 556912"/>
                <a:gd name="connsiteX88" fmla="*/ 103268 w 407763"/>
                <a:gd name="connsiteY88" fmla="*/ 525366 h 556912"/>
                <a:gd name="connsiteX89" fmla="*/ 114927 w 407763"/>
                <a:gd name="connsiteY89" fmla="*/ 548683 h 556912"/>
                <a:gd name="connsiteX90" fmla="*/ 115613 w 407763"/>
                <a:gd name="connsiteY90" fmla="*/ 550054 h 556912"/>
                <a:gd name="connsiteX91" fmla="*/ 119042 w 407763"/>
                <a:gd name="connsiteY91" fmla="*/ 551426 h 556912"/>
                <a:gd name="connsiteX92" fmla="*/ 117670 w 407763"/>
                <a:gd name="connsiteY92" fmla="*/ 548683 h 556912"/>
                <a:gd name="connsiteX93" fmla="*/ 101211 w 407763"/>
                <a:gd name="connsiteY93" fmla="*/ 515764 h 556912"/>
                <a:gd name="connsiteX94" fmla="*/ 88866 w 407763"/>
                <a:gd name="connsiteY94" fmla="*/ 490390 h 556912"/>
                <a:gd name="connsiteX95" fmla="*/ 69664 w 407763"/>
                <a:gd name="connsiteY95" fmla="*/ 427296 h 556912"/>
                <a:gd name="connsiteX96" fmla="*/ 53891 w 407763"/>
                <a:gd name="connsiteY96" fmla="*/ 297680 h 556912"/>
                <a:gd name="connsiteX97" fmla="*/ 56634 w 407763"/>
                <a:gd name="connsiteY97" fmla="*/ 233901 h 556912"/>
                <a:gd name="connsiteX98" fmla="*/ 63492 w 407763"/>
                <a:gd name="connsiteY98" fmla="*/ 262018 h 556912"/>
                <a:gd name="connsiteX99" fmla="*/ 77208 w 407763"/>
                <a:gd name="connsiteY99" fmla="*/ 307281 h 556912"/>
                <a:gd name="connsiteX100" fmla="*/ 111498 w 407763"/>
                <a:gd name="connsiteY100" fmla="*/ 397807 h 556912"/>
                <a:gd name="connsiteX101" fmla="*/ 143730 w 407763"/>
                <a:gd name="connsiteY101" fmla="*/ 493819 h 556912"/>
                <a:gd name="connsiteX102" fmla="*/ 152646 w 407763"/>
                <a:gd name="connsiteY102" fmla="*/ 541825 h 556912"/>
                <a:gd name="connsiteX103" fmla="*/ 153332 w 407763"/>
                <a:gd name="connsiteY103" fmla="*/ 556912 h 556912"/>
                <a:gd name="connsiteX104" fmla="*/ 156075 w 407763"/>
                <a:gd name="connsiteY104" fmla="*/ 556912 h 556912"/>
                <a:gd name="connsiteX105" fmla="*/ 156075 w 407763"/>
                <a:gd name="connsiteY105" fmla="*/ 554855 h 556912"/>
                <a:gd name="connsiteX106" fmla="*/ 150588 w 407763"/>
                <a:gd name="connsiteY106" fmla="*/ 510964 h 556912"/>
                <a:gd name="connsiteX107" fmla="*/ 122471 w 407763"/>
                <a:gd name="connsiteY107" fmla="*/ 415638 h 556912"/>
                <a:gd name="connsiteX108" fmla="*/ 84752 w 407763"/>
                <a:gd name="connsiteY108" fmla="*/ 318940 h 556912"/>
                <a:gd name="connsiteX109" fmla="*/ 70350 w 407763"/>
                <a:gd name="connsiteY109" fmla="*/ 270248 h 556912"/>
                <a:gd name="connsiteX110" fmla="*/ 59377 w 407763"/>
                <a:gd name="connsiteY110" fmla="*/ 218813 h 556912"/>
                <a:gd name="connsiteX111" fmla="*/ 68292 w 407763"/>
                <a:gd name="connsiteY111" fmla="*/ 174236 h 556912"/>
                <a:gd name="connsiteX112" fmla="*/ 86809 w 407763"/>
                <a:gd name="connsiteY112" fmla="*/ 125544 h 556912"/>
                <a:gd name="connsiteX113" fmla="*/ 115613 w 407763"/>
                <a:gd name="connsiteY113" fmla="*/ 78910 h 556912"/>
                <a:gd name="connsiteX114" fmla="*/ 132758 w 407763"/>
                <a:gd name="connsiteY114" fmla="*/ 44620 h 556912"/>
                <a:gd name="connsiteX115" fmla="*/ 136187 w 407763"/>
                <a:gd name="connsiteY115" fmla="*/ 31590 h 556912"/>
                <a:gd name="connsiteX116" fmla="*/ 145788 w 407763"/>
                <a:gd name="connsiteY116" fmla="*/ 52164 h 556912"/>
                <a:gd name="connsiteX117" fmla="*/ 184193 w 407763"/>
                <a:gd name="connsiteY117" fmla="*/ 83025 h 556912"/>
                <a:gd name="connsiteX118" fmla="*/ 272661 w 407763"/>
                <a:gd name="connsiteY118" fmla="*/ 105656 h 556912"/>
                <a:gd name="connsiteX119" fmla="*/ 341927 w 407763"/>
                <a:gd name="connsiteY119" fmla="*/ 150919 h 556912"/>
                <a:gd name="connsiteX120" fmla="*/ 357014 w 407763"/>
                <a:gd name="connsiteY120" fmla="*/ 206469 h 556912"/>
                <a:gd name="connsiteX121" fmla="*/ 361129 w 407763"/>
                <a:gd name="connsiteY121" fmla="*/ 271620 h 556912"/>
                <a:gd name="connsiteX122" fmla="*/ 339183 w 407763"/>
                <a:gd name="connsiteY122" fmla="*/ 438269 h 556912"/>
                <a:gd name="connsiteX123" fmla="*/ 328211 w 407763"/>
                <a:gd name="connsiteY123" fmla="*/ 514393 h 556912"/>
                <a:gd name="connsiteX124" fmla="*/ 331640 w 407763"/>
                <a:gd name="connsiteY124" fmla="*/ 512335 h 556912"/>
                <a:gd name="connsiteX125" fmla="*/ 335069 w 407763"/>
                <a:gd name="connsiteY125" fmla="*/ 487647 h 556912"/>
                <a:gd name="connsiteX126" fmla="*/ 343984 w 407763"/>
                <a:gd name="connsiteY126" fmla="*/ 419752 h 556912"/>
                <a:gd name="connsiteX127" fmla="*/ 355643 w 407763"/>
                <a:gd name="connsiteY127" fmla="*/ 355287 h 556912"/>
                <a:gd name="connsiteX128" fmla="*/ 361815 w 407763"/>
                <a:gd name="connsiteY128" fmla="*/ 231157 h 556912"/>
                <a:gd name="connsiteX129" fmla="*/ 351528 w 407763"/>
                <a:gd name="connsiteY129" fmla="*/ 170121 h 556912"/>
                <a:gd name="connsiteX130" fmla="*/ 331640 w 407763"/>
                <a:gd name="connsiteY130" fmla="*/ 133088 h 556912"/>
                <a:gd name="connsiteX131" fmla="*/ 230141 w 407763"/>
                <a:gd name="connsiteY131" fmla="*/ 94683 h 556912"/>
                <a:gd name="connsiteX132" fmla="*/ 164990 w 407763"/>
                <a:gd name="connsiteY132" fmla="*/ 70680 h 556912"/>
                <a:gd name="connsiteX133" fmla="*/ 133443 w 407763"/>
                <a:gd name="connsiteY133" fmla="*/ 20617 h 556912"/>
                <a:gd name="connsiteX134" fmla="*/ 182821 w 407763"/>
                <a:gd name="connsiteY134" fmla="*/ 64508 h 556912"/>
                <a:gd name="connsiteX135" fmla="*/ 206824 w 407763"/>
                <a:gd name="connsiteY135" fmla="*/ 69994 h 556912"/>
                <a:gd name="connsiteX136" fmla="*/ 234256 w 407763"/>
                <a:gd name="connsiteY136" fmla="*/ 76167 h 556912"/>
                <a:gd name="connsiteX137" fmla="*/ 287063 w 407763"/>
                <a:gd name="connsiteY137" fmla="*/ 91940 h 556912"/>
                <a:gd name="connsiteX138" fmla="*/ 334383 w 407763"/>
                <a:gd name="connsiteY138" fmla="*/ 118686 h 556912"/>
                <a:gd name="connsiteX139" fmla="*/ 361815 w 407763"/>
                <a:gd name="connsiteY139" fmla="*/ 157777 h 556912"/>
                <a:gd name="connsiteX140" fmla="*/ 380331 w 407763"/>
                <a:gd name="connsiteY140" fmla="*/ 253103 h 556912"/>
                <a:gd name="connsiteX141" fmla="*/ 383075 w 407763"/>
                <a:gd name="connsiteY141" fmla="*/ 394378 h 556912"/>
                <a:gd name="connsiteX142" fmla="*/ 374845 w 407763"/>
                <a:gd name="connsiteY142" fmla="*/ 462958 h 556912"/>
                <a:gd name="connsiteX143" fmla="*/ 372788 w 407763"/>
                <a:gd name="connsiteY143" fmla="*/ 474616 h 556912"/>
                <a:gd name="connsiteX144" fmla="*/ 376217 w 407763"/>
                <a:gd name="connsiteY144" fmla="*/ 469816 h 556912"/>
                <a:gd name="connsiteX145" fmla="*/ 385132 w 407763"/>
                <a:gd name="connsiteY145" fmla="*/ 402607 h 556912"/>
                <a:gd name="connsiteX146" fmla="*/ 384446 w 407763"/>
                <a:gd name="connsiteY146" fmla="*/ 268191 h 556912"/>
                <a:gd name="connsiteX147" fmla="*/ 383075 w 407763"/>
                <a:gd name="connsiteY147" fmla="*/ 251731 h 556912"/>
                <a:gd name="connsiteX148" fmla="*/ 383075 w 407763"/>
                <a:gd name="connsiteY148" fmla="*/ 251731 h 556912"/>
                <a:gd name="connsiteX149" fmla="*/ 400220 w 407763"/>
                <a:gd name="connsiteY149" fmla="*/ 318254 h 556912"/>
                <a:gd name="connsiteX150" fmla="*/ 274718 w 407763"/>
                <a:gd name="connsiteY150" fmla="*/ 54221 h 556912"/>
                <a:gd name="connsiteX151" fmla="*/ 238371 w 407763"/>
                <a:gd name="connsiteY151" fmla="*/ 49420 h 556912"/>
                <a:gd name="connsiteX152" fmla="*/ 195851 w 407763"/>
                <a:gd name="connsiteY152" fmla="*/ 46677 h 556912"/>
                <a:gd name="connsiteX153" fmla="*/ 147845 w 407763"/>
                <a:gd name="connsiteY153" fmla="*/ 18559 h 556912"/>
                <a:gd name="connsiteX154" fmla="*/ 167733 w 407763"/>
                <a:gd name="connsiteY154" fmla="*/ 20617 h 556912"/>
                <a:gd name="connsiteX155" fmla="*/ 197223 w 407763"/>
                <a:gd name="connsiteY155" fmla="*/ 21988 h 556912"/>
                <a:gd name="connsiteX156" fmla="*/ 246600 w 407763"/>
                <a:gd name="connsiteY156" fmla="*/ 26789 h 556912"/>
                <a:gd name="connsiteX157" fmla="*/ 282948 w 407763"/>
                <a:gd name="connsiteY157" fmla="*/ 38448 h 556912"/>
                <a:gd name="connsiteX158" fmla="*/ 303522 w 407763"/>
                <a:gd name="connsiteY158" fmla="*/ 62451 h 556912"/>
                <a:gd name="connsiteX159" fmla="*/ 274718 w 407763"/>
                <a:gd name="connsiteY159" fmla="*/ 54221 h 55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07763" h="556912">
                  <a:moveTo>
                    <a:pt x="400220" y="318254"/>
                  </a:moveTo>
                  <a:cubicBezTo>
                    <a:pt x="402277" y="325112"/>
                    <a:pt x="405020" y="332656"/>
                    <a:pt x="407763" y="339514"/>
                  </a:cubicBezTo>
                  <a:cubicBezTo>
                    <a:pt x="407763" y="336085"/>
                    <a:pt x="407078" y="332656"/>
                    <a:pt x="407078" y="329227"/>
                  </a:cubicBezTo>
                  <a:cubicBezTo>
                    <a:pt x="395419" y="296994"/>
                    <a:pt x="384446" y="264076"/>
                    <a:pt x="378274" y="230472"/>
                  </a:cubicBezTo>
                  <a:cubicBezTo>
                    <a:pt x="374845" y="210583"/>
                    <a:pt x="372788" y="190009"/>
                    <a:pt x="370044" y="169435"/>
                  </a:cubicBezTo>
                  <a:cubicBezTo>
                    <a:pt x="371416" y="177665"/>
                    <a:pt x="373473" y="185895"/>
                    <a:pt x="374845" y="193438"/>
                  </a:cubicBezTo>
                  <a:cubicBezTo>
                    <a:pt x="379646" y="214012"/>
                    <a:pt x="388561" y="232529"/>
                    <a:pt x="396791" y="251731"/>
                  </a:cubicBezTo>
                  <a:cubicBezTo>
                    <a:pt x="396791" y="252417"/>
                    <a:pt x="397476" y="252417"/>
                    <a:pt x="397476" y="253103"/>
                  </a:cubicBezTo>
                  <a:cubicBezTo>
                    <a:pt x="396791" y="248988"/>
                    <a:pt x="396105" y="244873"/>
                    <a:pt x="395419" y="240759"/>
                  </a:cubicBezTo>
                  <a:cubicBezTo>
                    <a:pt x="393362" y="236644"/>
                    <a:pt x="391304" y="232529"/>
                    <a:pt x="389933" y="227728"/>
                  </a:cubicBezTo>
                  <a:cubicBezTo>
                    <a:pt x="377588" y="198239"/>
                    <a:pt x="372788" y="167378"/>
                    <a:pt x="367301" y="136517"/>
                  </a:cubicBezTo>
                  <a:cubicBezTo>
                    <a:pt x="365930" y="132402"/>
                    <a:pt x="364558" y="128287"/>
                    <a:pt x="362501" y="124173"/>
                  </a:cubicBezTo>
                  <a:cubicBezTo>
                    <a:pt x="363872" y="131716"/>
                    <a:pt x="365244" y="139946"/>
                    <a:pt x="366615" y="147490"/>
                  </a:cubicBezTo>
                  <a:cubicBezTo>
                    <a:pt x="363872" y="134460"/>
                    <a:pt x="360443" y="121429"/>
                    <a:pt x="355643" y="108399"/>
                  </a:cubicBezTo>
                  <a:cubicBezTo>
                    <a:pt x="346727" y="85768"/>
                    <a:pt x="328211" y="71366"/>
                    <a:pt x="306951" y="62451"/>
                  </a:cubicBezTo>
                  <a:cubicBezTo>
                    <a:pt x="308322" y="39133"/>
                    <a:pt x="274032" y="28846"/>
                    <a:pt x="256887" y="24046"/>
                  </a:cubicBezTo>
                  <a:cubicBezTo>
                    <a:pt x="242486" y="20617"/>
                    <a:pt x="228084" y="20617"/>
                    <a:pt x="213682" y="19245"/>
                  </a:cubicBezTo>
                  <a:cubicBezTo>
                    <a:pt x="202023" y="17874"/>
                    <a:pt x="191051" y="16502"/>
                    <a:pt x="179392" y="16502"/>
                  </a:cubicBezTo>
                  <a:cubicBezTo>
                    <a:pt x="169105" y="15816"/>
                    <a:pt x="157446" y="17874"/>
                    <a:pt x="147845" y="14445"/>
                  </a:cubicBezTo>
                  <a:cubicBezTo>
                    <a:pt x="147159" y="14445"/>
                    <a:pt x="146474" y="14445"/>
                    <a:pt x="145788" y="15130"/>
                  </a:cubicBezTo>
                  <a:cubicBezTo>
                    <a:pt x="144416" y="13073"/>
                    <a:pt x="143045" y="11701"/>
                    <a:pt x="141673" y="9644"/>
                  </a:cubicBezTo>
                  <a:cubicBezTo>
                    <a:pt x="150588" y="8958"/>
                    <a:pt x="159504" y="6901"/>
                    <a:pt x="168419" y="4843"/>
                  </a:cubicBezTo>
                  <a:cubicBezTo>
                    <a:pt x="180764" y="2100"/>
                    <a:pt x="193794" y="2786"/>
                    <a:pt x="206138" y="3472"/>
                  </a:cubicBezTo>
                  <a:cubicBezTo>
                    <a:pt x="226026" y="3472"/>
                    <a:pt x="245915" y="3472"/>
                    <a:pt x="265117" y="6215"/>
                  </a:cubicBezTo>
                  <a:cubicBezTo>
                    <a:pt x="268546" y="6901"/>
                    <a:pt x="271975" y="7587"/>
                    <a:pt x="275404" y="8272"/>
                  </a:cubicBezTo>
                  <a:cubicBezTo>
                    <a:pt x="272661" y="6901"/>
                    <a:pt x="269232" y="4843"/>
                    <a:pt x="266489" y="3472"/>
                  </a:cubicBezTo>
                  <a:cubicBezTo>
                    <a:pt x="245229" y="-643"/>
                    <a:pt x="222597" y="43"/>
                    <a:pt x="200652" y="43"/>
                  </a:cubicBezTo>
                  <a:cubicBezTo>
                    <a:pt x="191051" y="43"/>
                    <a:pt x="182135" y="43"/>
                    <a:pt x="173220" y="729"/>
                  </a:cubicBezTo>
                  <a:cubicBezTo>
                    <a:pt x="162247" y="1414"/>
                    <a:pt x="151960" y="6215"/>
                    <a:pt x="140987" y="6215"/>
                  </a:cubicBezTo>
                  <a:cubicBezTo>
                    <a:pt x="140301" y="6215"/>
                    <a:pt x="140301" y="6215"/>
                    <a:pt x="139616" y="6901"/>
                  </a:cubicBezTo>
                  <a:cubicBezTo>
                    <a:pt x="138930" y="6215"/>
                    <a:pt x="138930" y="5529"/>
                    <a:pt x="138244" y="5529"/>
                  </a:cubicBezTo>
                  <a:cubicBezTo>
                    <a:pt x="137558" y="6215"/>
                    <a:pt x="136187" y="6215"/>
                    <a:pt x="135501" y="6901"/>
                  </a:cubicBezTo>
                  <a:cubicBezTo>
                    <a:pt x="143730" y="17874"/>
                    <a:pt x="151960" y="28846"/>
                    <a:pt x="163619" y="37076"/>
                  </a:cubicBezTo>
                  <a:cubicBezTo>
                    <a:pt x="179392" y="48049"/>
                    <a:pt x="197909" y="49420"/>
                    <a:pt x="216425" y="49420"/>
                  </a:cubicBezTo>
                  <a:cubicBezTo>
                    <a:pt x="254830" y="50792"/>
                    <a:pt x="297350" y="54907"/>
                    <a:pt x="328896" y="78224"/>
                  </a:cubicBezTo>
                  <a:cubicBezTo>
                    <a:pt x="343984" y="89883"/>
                    <a:pt x="352214" y="105656"/>
                    <a:pt x="357700" y="124173"/>
                  </a:cubicBezTo>
                  <a:cubicBezTo>
                    <a:pt x="363186" y="142689"/>
                    <a:pt x="366615" y="161206"/>
                    <a:pt x="368673" y="179722"/>
                  </a:cubicBezTo>
                  <a:cubicBezTo>
                    <a:pt x="367987" y="176979"/>
                    <a:pt x="367301" y="173550"/>
                    <a:pt x="366615" y="170807"/>
                  </a:cubicBezTo>
                  <a:cubicBezTo>
                    <a:pt x="362501" y="157091"/>
                    <a:pt x="357014" y="143375"/>
                    <a:pt x="348099" y="131716"/>
                  </a:cubicBezTo>
                  <a:cubicBezTo>
                    <a:pt x="338498" y="119372"/>
                    <a:pt x="324096" y="109771"/>
                    <a:pt x="311066" y="102227"/>
                  </a:cubicBezTo>
                  <a:cubicBezTo>
                    <a:pt x="278147" y="83710"/>
                    <a:pt x="240428" y="75481"/>
                    <a:pt x="203395" y="67251"/>
                  </a:cubicBezTo>
                  <a:cubicBezTo>
                    <a:pt x="194480" y="65194"/>
                    <a:pt x="185564" y="63822"/>
                    <a:pt x="177335" y="61079"/>
                  </a:cubicBezTo>
                  <a:cubicBezTo>
                    <a:pt x="167733" y="57650"/>
                    <a:pt x="159504" y="51478"/>
                    <a:pt x="151960" y="44620"/>
                  </a:cubicBezTo>
                  <a:cubicBezTo>
                    <a:pt x="141673" y="35019"/>
                    <a:pt x="134129" y="23360"/>
                    <a:pt x="128643" y="10330"/>
                  </a:cubicBezTo>
                  <a:cubicBezTo>
                    <a:pt x="127271" y="11016"/>
                    <a:pt x="125900" y="11701"/>
                    <a:pt x="124528" y="12387"/>
                  </a:cubicBezTo>
                  <a:cubicBezTo>
                    <a:pt x="125214" y="13759"/>
                    <a:pt x="125214" y="15130"/>
                    <a:pt x="125900" y="15816"/>
                  </a:cubicBezTo>
                  <a:cubicBezTo>
                    <a:pt x="125214" y="15816"/>
                    <a:pt x="125214" y="16502"/>
                    <a:pt x="124528" y="16502"/>
                  </a:cubicBezTo>
                  <a:cubicBezTo>
                    <a:pt x="123842" y="17188"/>
                    <a:pt x="123842" y="17874"/>
                    <a:pt x="123842" y="18559"/>
                  </a:cubicBezTo>
                  <a:cubicBezTo>
                    <a:pt x="121099" y="21988"/>
                    <a:pt x="113555" y="30218"/>
                    <a:pt x="113555" y="30218"/>
                  </a:cubicBezTo>
                  <a:cubicBezTo>
                    <a:pt x="106697" y="37762"/>
                    <a:pt x="98468" y="44620"/>
                    <a:pt x="90924" y="52164"/>
                  </a:cubicBezTo>
                  <a:cubicBezTo>
                    <a:pt x="78579" y="65194"/>
                    <a:pt x="68292" y="79596"/>
                    <a:pt x="60749" y="96055"/>
                  </a:cubicBezTo>
                  <a:cubicBezTo>
                    <a:pt x="52519" y="113200"/>
                    <a:pt x="46347" y="131716"/>
                    <a:pt x="40175" y="150233"/>
                  </a:cubicBezTo>
                  <a:cubicBezTo>
                    <a:pt x="32631" y="171493"/>
                    <a:pt x="25087" y="192753"/>
                    <a:pt x="18915" y="214012"/>
                  </a:cubicBezTo>
                  <a:cubicBezTo>
                    <a:pt x="-4402" y="294937"/>
                    <a:pt x="-973" y="380662"/>
                    <a:pt x="2456" y="463644"/>
                  </a:cubicBezTo>
                  <a:cubicBezTo>
                    <a:pt x="3141" y="465701"/>
                    <a:pt x="4513" y="467758"/>
                    <a:pt x="5885" y="469816"/>
                  </a:cubicBezTo>
                  <a:cubicBezTo>
                    <a:pt x="5885" y="467758"/>
                    <a:pt x="5885" y="465701"/>
                    <a:pt x="5885" y="463644"/>
                  </a:cubicBezTo>
                  <a:cubicBezTo>
                    <a:pt x="5199" y="441012"/>
                    <a:pt x="3827" y="418381"/>
                    <a:pt x="3827" y="395749"/>
                  </a:cubicBezTo>
                  <a:cubicBezTo>
                    <a:pt x="3141" y="349801"/>
                    <a:pt x="3827" y="304538"/>
                    <a:pt x="11371" y="259275"/>
                  </a:cubicBezTo>
                  <a:cubicBezTo>
                    <a:pt x="18915" y="214012"/>
                    <a:pt x="36060" y="172179"/>
                    <a:pt x="51147" y="128973"/>
                  </a:cubicBezTo>
                  <a:cubicBezTo>
                    <a:pt x="57320" y="111142"/>
                    <a:pt x="64863" y="93312"/>
                    <a:pt x="75150" y="77538"/>
                  </a:cubicBezTo>
                  <a:cubicBezTo>
                    <a:pt x="86123" y="60393"/>
                    <a:pt x="101897" y="48049"/>
                    <a:pt x="116298" y="32961"/>
                  </a:cubicBezTo>
                  <a:cubicBezTo>
                    <a:pt x="119727" y="29532"/>
                    <a:pt x="122471" y="25417"/>
                    <a:pt x="125900" y="21303"/>
                  </a:cubicBezTo>
                  <a:cubicBezTo>
                    <a:pt x="125900" y="21303"/>
                    <a:pt x="125900" y="21303"/>
                    <a:pt x="125900" y="21303"/>
                  </a:cubicBezTo>
                  <a:cubicBezTo>
                    <a:pt x="122471" y="38448"/>
                    <a:pt x="110126" y="51478"/>
                    <a:pt x="99153" y="64508"/>
                  </a:cubicBezTo>
                  <a:cubicBezTo>
                    <a:pt x="86809" y="79596"/>
                    <a:pt x="77208" y="97426"/>
                    <a:pt x="68978" y="114571"/>
                  </a:cubicBezTo>
                  <a:cubicBezTo>
                    <a:pt x="50462" y="151605"/>
                    <a:pt x="38803" y="191381"/>
                    <a:pt x="31945" y="232529"/>
                  </a:cubicBezTo>
                  <a:cubicBezTo>
                    <a:pt x="17543" y="318940"/>
                    <a:pt x="26459" y="408094"/>
                    <a:pt x="42232" y="493133"/>
                  </a:cubicBezTo>
                  <a:cubicBezTo>
                    <a:pt x="43604" y="500677"/>
                    <a:pt x="44975" y="508221"/>
                    <a:pt x="47033" y="515764"/>
                  </a:cubicBezTo>
                  <a:cubicBezTo>
                    <a:pt x="48404" y="516450"/>
                    <a:pt x="49090" y="517822"/>
                    <a:pt x="50462" y="518508"/>
                  </a:cubicBezTo>
                  <a:cubicBezTo>
                    <a:pt x="50462" y="518508"/>
                    <a:pt x="50462" y="518508"/>
                    <a:pt x="50462" y="518508"/>
                  </a:cubicBezTo>
                  <a:cubicBezTo>
                    <a:pt x="45661" y="497248"/>
                    <a:pt x="42232" y="475302"/>
                    <a:pt x="38803" y="454042"/>
                  </a:cubicBezTo>
                  <a:cubicBezTo>
                    <a:pt x="31945" y="409465"/>
                    <a:pt x="27830" y="364888"/>
                    <a:pt x="28516" y="319626"/>
                  </a:cubicBezTo>
                  <a:cubicBezTo>
                    <a:pt x="28516" y="274363"/>
                    <a:pt x="34002" y="229786"/>
                    <a:pt x="45661" y="186580"/>
                  </a:cubicBezTo>
                  <a:cubicBezTo>
                    <a:pt x="51147" y="166006"/>
                    <a:pt x="58691" y="146118"/>
                    <a:pt x="67607" y="127602"/>
                  </a:cubicBezTo>
                  <a:cubicBezTo>
                    <a:pt x="75836" y="109085"/>
                    <a:pt x="86123" y="89197"/>
                    <a:pt x="98468" y="72738"/>
                  </a:cubicBezTo>
                  <a:cubicBezTo>
                    <a:pt x="110126" y="56964"/>
                    <a:pt x="126585" y="42562"/>
                    <a:pt x="130700" y="22674"/>
                  </a:cubicBezTo>
                  <a:cubicBezTo>
                    <a:pt x="131386" y="24732"/>
                    <a:pt x="132072" y="27475"/>
                    <a:pt x="133443" y="29532"/>
                  </a:cubicBezTo>
                  <a:cubicBezTo>
                    <a:pt x="133443" y="29532"/>
                    <a:pt x="133443" y="29532"/>
                    <a:pt x="133443" y="29532"/>
                  </a:cubicBezTo>
                  <a:cubicBezTo>
                    <a:pt x="131386" y="29532"/>
                    <a:pt x="131386" y="32275"/>
                    <a:pt x="133443" y="32275"/>
                  </a:cubicBezTo>
                  <a:cubicBezTo>
                    <a:pt x="132072" y="32275"/>
                    <a:pt x="132072" y="36390"/>
                    <a:pt x="131386" y="38448"/>
                  </a:cubicBezTo>
                  <a:cubicBezTo>
                    <a:pt x="130700" y="41191"/>
                    <a:pt x="130014" y="43934"/>
                    <a:pt x="128643" y="47363"/>
                  </a:cubicBezTo>
                  <a:cubicBezTo>
                    <a:pt x="126585" y="54907"/>
                    <a:pt x="122471" y="61765"/>
                    <a:pt x="119042" y="68623"/>
                  </a:cubicBezTo>
                  <a:cubicBezTo>
                    <a:pt x="108755" y="86454"/>
                    <a:pt x="95724" y="103599"/>
                    <a:pt x="86123" y="121429"/>
                  </a:cubicBezTo>
                  <a:cubicBezTo>
                    <a:pt x="69664" y="151605"/>
                    <a:pt x="60749" y="185209"/>
                    <a:pt x="55948" y="218813"/>
                  </a:cubicBezTo>
                  <a:cubicBezTo>
                    <a:pt x="55948" y="218813"/>
                    <a:pt x="55948" y="219499"/>
                    <a:pt x="55948" y="219499"/>
                  </a:cubicBezTo>
                  <a:cubicBezTo>
                    <a:pt x="55948" y="220185"/>
                    <a:pt x="55948" y="220185"/>
                    <a:pt x="55948" y="220870"/>
                  </a:cubicBezTo>
                  <a:cubicBezTo>
                    <a:pt x="55262" y="224299"/>
                    <a:pt x="55262" y="227728"/>
                    <a:pt x="54576" y="231843"/>
                  </a:cubicBezTo>
                  <a:cubicBezTo>
                    <a:pt x="45661" y="314825"/>
                    <a:pt x="54576" y="401236"/>
                    <a:pt x="82694" y="480103"/>
                  </a:cubicBezTo>
                  <a:cubicBezTo>
                    <a:pt x="88181" y="495876"/>
                    <a:pt x="95724" y="510278"/>
                    <a:pt x="103268" y="525366"/>
                  </a:cubicBezTo>
                  <a:cubicBezTo>
                    <a:pt x="107383" y="532909"/>
                    <a:pt x="110812" y="541139"/>
                    <a:pt x="114927" y="548683"/>
                  </a:cubicBezTo>
                  <a:cubicBezTo>
                    <a:pt x="114927" y="549369"/>
                    <a:pt x="115613" y="549369"/>
                    <a:pt x="115613" y="550054"/>
                  </a:cubicBezTo>
                  <a:cubicBezTo>
                    <a:pt x="116984" y="550740"/>
                    <a:pt x="118356" y="550740"/>
                    <a:pt x="119042" y="551426"/>
                  </a:cubicBezTo>
                  <a:cubicBezTo>
                    <a:pt x="118356" y="550054"/>
                    <a:pt x="117670" y="549369"/>
                    <a:pt x="117670" y="548683"/>
                  </a:cubicBezTo>
                  <a:cubicBezTo>
                    <a:pt x="112184" y="537710"/>
                    <a:pt x="106697" y="526737"/>
                    <a:pt x="101211" y="515764"/>
                  </a:cubicBezTo>
                  <a:cubicBezTo>
                    <a:pt x="97096" y="507535"/>
                    <a:pt x="92295" y="499305"/>
                    <a:pt x="88866" y="490390"/>
                  </a:cubicBezTo>
                  <a:cubicBezTo>
                    <a:pt x="80637" y="469816"/>
                    <a:pt x="74465" y="448556"/>
                    <a:pt x="69664" y="427296"/>
                  </a:cubicBezTo>
                  <a:cubicBezTo>
                    <a:pt x="59377" y="384777"/>
                    <a:pt x="54576" y="341571"/>
                    <a:pt x="53891" y="297680"/>
                  </a:cubicBezTo>
                  <a:cubicBezTo>
                    <a:pt x="53891" y="276420"/>
                    <a:pt x="54576" y="255160"/>
                    <a:pt x="56634" y="233901"/>
                  </a:cubicBezTo>
                  <a:cubicBezTo>
                    <a:pt x="58005" y="243502"/>
                    <a:pt x="60749" y="252417"/>
                    <a:pt x="63492" y="262018"/>
                  </a:cubicBezTo>
                  <a:cubicBezTo>
                    <a:pt x="68292" y="277106"/>
                    <a:pt x="72407" y="292194"/>
                    <a:pt x="77208" y="307281"/>
                  </a:cubicBezTo>
                  <a:cubicBezTo>
                    <a:pt x="86809" y="338142"/>
                    <a:pt x="99153" y="367632"/>
                    <a:pt x="111498" y="397807"/>
                  </a:cubicBezTo>
                  <a:cubicBezTo>
                    <a:pt x="124528" y="428668"/>
                    <a:pt x="136187" y="460900"/>
                    <a:pt x="143730" y="493819"/>
                  </a:cubicBezTo>
                  <a:cubicBezTo>
                    <a:pt x="147159" y="509592"/>
                    <a:pt x="151274" y="526051"/>
                    <a:pt x="152646" y="541825"/>
                  </a:cubicBezTo>
                  <a:cubicBezTo>
                    <a:pt x="153332" y="546625"/>
                    <a:pt x="153332" y="552112"/>
                    <a:pt x="153332" y="556912"/>
                  </a:cubicBezTo>
                  <a:cubicBezTo>
                    <a:pt x="154017" y="556912"/>
                    <a:pt x="155389" y="556912"/>
                    <a:pt x="156075" y="556912"/>
                  </a:cubicBezTo>
                  <a:cubicBezTo>
                    <a:pt x="156075" y="556227"/>
                    <a:pt x="156075" y="555541"/>
                    <a:pt x="156075" y="554855"/>
                  </a:cubicBezTo>
                  <a:cubicBezTo>
                    <a:pt x="155389" y="539767"/>
                    <a:pt x="153332" y="526051"/>
                    <a:pt x="150588" y="510964"/>
                  </a:cubicBezTo>
                  <a:cubicBezTo>
                    <a:pt x="143730" y="478045"/>
                    <a:pt x="134129" y="446499"/>
                    <a:pt x="122471" y="415638"/>
                  </a:cubicBezTo>
                  <a:cubicBezTo>
                    <a:pt x="110126" y="383405"/>
                    <a:pt x="95724" y="351858"/>
                    <a:pt x="84752" y="318940"/>
                  </a:cubicBezTo>
                  <a:cubicBezTo>
                    <a:pt x="79265" y="303166"/>
                    <a:pt x="75150" y="286707"/>
                    <a:pt x="70350" y="270248"/>
                  </a:cubicBezTo>
                  <a:cubicBezTo>
                    <a:pt x="64863" y="253103"/>
                    <a:pt x="58691" y="236644"/>
                    <a:pt x="59377" y="218813"/>
                  </a:cubicBezTo>
                  <a:cubicBezTo>
                    <a:pt x="61434" y="203725"/>
                    <a:pt x="64178" y="189324"/>
                    <a:pt x="68292" y="174236"/>
                  </a:cubicBezTo>
                  <a:cubicBezTo>
                    <a:pt x="73093" y="157091"/>
                    <a:pt x="79265" y="141318"/>
                    <a:pt x="86809" y="125544"/>
                  </a:cubicBezTo>
                  <a:cubicBezTo>
                    <a:pt x="95039" y="109085"/>
                    <a:pt x="106011" y="94683"/>
                    <a:pt x="115613" y="78910"/>
                  </a:cubicBezTo>
                  <a:cubicBezTo>
                    <a:pt x="122471" y="67937"/>
                    <a:pt x="128643" y="56964"/>
                    <a:pt x="132758" y="44620"/>
                  </a:cubicBezTo>
                  <a:cubicBezTo>
                    <a:pt x="133443" y="43248"/>
                    <a:pt x="135501" y="36390"/>
                    <a:pt x="136187" y="31590"/>
                  </a:cubicBezTo>
                  <a:cubicBezTo>
                    <a:pt x="138930" y="38448"/>
                    <a:pt x="141673" y="45306"/>
                    <a:pt x="145788" y="52164"/>
                  </a:cubicBezTo>
                  <a:cubicBezTo>
                    <a:pt x="154703" y="66565"/>
                    <a:pt x="169105" y="76167"/>
                    <a:pt x="184193" y="83025"/>
                  </a:cubicBezTo>
                  <a:cubicBezTo>
                    <a:pt x="212310" y="95369"/>
                    <a:pt x="243171" y="98112"/>
                    <a:pt x="272661" y="105656"/>
                  </a:cubicBezTo>
                  <a:cubicBezTo>
                    <a:pt x="300779" y="112514"/>
                    <a:pt x="327525" y="124173"/>
                    <a:pt x="341927" y="150919"/>
                  </a:cubicBezTo>
                  <a:cubicBezTo>
                    <a:pt x="350842" y="167378"/>
                    <a:pt x="354271" y="187952"/>
                    <a:pt x="357014" y="206469"/>
                  </a:cubicBezTo>
                  <a:cubicBezTo>
                    <a:pt x="360443" y="227728"/>
                    <a:pt x="361129" y="249674"/>
                    <a:pt x="361129" y="271620"/>
                  </a:cubicBezTo>
                  <a:cubicBezTo>
                    <a:pt x="360443" y="327855"/>
                    <a:pt x="347413" y="382719"/>
                    <a:pt x="339183" y="438269"/>
                  </a:cubicBezTo>
                  <a:cubicBezTo>
                    <a:pt x="335754" y="463644"/>
                    <a:pt x="332325" y="489018"/>
                    <a:pt x="328211" y="514393"/>
                  </a:cubicBezTo>
                  <a:cubicBezTo>
                    <a:pt x="329582" y="513707"/>
                    <a:pt x="330268" y="513021"/>
                    <a:pt x="331640" y="512335"/>
                  </a:cubicBezTo>
                  <a:cubicBezTo>
                    <a:pt x="333011" y="504106"/>
                    <a:pt x="334383" y="495876"/>
                    <a:pt x="335069" y="487647"/>
                  </a:cubicBezTo>
                  <a:cubicBezTo>
                    <a:pt x="337812" y="465015"/>
                    <a:pt x="341241" y="442384"/>
                    <a:pt x="343984" y="419752"/>
                  </a:cubicBezTo>
                  <a:cubicBezTo>
                    <a:pt x="347413" y="398493"/>
                    <a:pt x="351528" y="377233"/>
                    <a:pt x="355643" y="355287"/>
                  </a:cubicBezTo>
                  <a:cubicBezTo>
                    <a:pt x="362501" y="314139"/>
                    <a:pt x="365244" y="272305"/>
                    <a:pt x="361815" y="231157"/>
                  </a:cubicBezTo>
                  <a:cubicBezTo>
                    <a:pt x="360443" y="210583"/>
                    <a:pt x="357014" y="190009"/>
                    <a:pt x="351528" y="170121"/>
                  </a:cubicBezTo>
                  <a:cubicBezTo>
                    <a:pt x="348099" y="156405"/>
                    <a:pt x="341241" y="144061"/>
                    <a:pt x="331640" y="133088"/>
                  </a:cubicBezTo>
                  <a:cubicBezTo>
                    <a:pt x="306265" y="105656"/>
                    <a:pt x="265117" y="101541"/>
                    <a:pt x="230141" y="94683"/>
                  </a:cubicBezTo>
                  <a:cubicBezTo>
                    <a:pt x="207510" y="89883"/>
                    <a:pt x="184193" y="83710"/>
                    <a:pt x="164990" y="70680"/>
                  </a:cubicBezTo>
                  <a:cubicBezTo>
                    <a:pt x="147159" y="58336"/>
                    <a:pt x="140301" y="39819"/>
                    <a:pt x="133443" y="20617"/>
                  </a:cubicBezTo>
                  <a:cubicBezTo>
                    <a:pt x="144416" y="40505"/>
                    <a:pt x="160875" y="56964"/>
                    <a:pt x="182821" y="64508"/>
                  </a:cubicBezTo>
                  <a:cubicBezTo>
                    <a:pt x="190365" y="67251"/>
                    <a:pt x="199280" y="68623"/>
                    <a:pt x="206824" y="69994"/>
                  </a:cubicBezTo>
                  <a:cubicBezTo>
                    <a:pt x="215739" y="72052"/>
                    <a:pt x="225341" y="74109"/>
                    <a:pt x="234256" y="76167"/>
                  </a:cubicBezTo>
                  <a:cubicBezTo>
                    <a:pt x="252087" y="80281"/>
                    <a:pt x="269918" y="85768"/>
                    <a:pt x="287063" y="91940"/>
                  </a:cubicBezTo>
                  <a:cubicBezTo>
                    <a:pt x="304208" y="98798"/>
                    <a:pt x="319981" y="107028"/>
                    <a:pt x="334383" y="118686"/>
                  </a:cubicBezTo>
                  <a:cubicBezTo>
                    <a:pt x="347413" y="128973"/>
                    <a:pt x="356328" y="142689"/>
                    <a:pt x="361815" y="157777"/>
                  </a:cubicBezTo>
                  <a:cubicBezTo>
                    <a:pt x="373473" y="187952"/>
                    <a:pt x="376217" y="220870"/>
                    <a:pt x="380331" y="253103"/>
                  </a:cubicBezTo>
                  <a:cubicBezTo>
                    <a:pt x="386504" y="299737"/>
                    <a:pt x="386504" y="347058"/>
                    <a:pt x="383075" y="394378"/>
                  </a:cubicBezTo>
                  <a:cubicBezTo>
                    <a:pt x="381017" y="417009"/>
                    <a:pt x="378274" y="440326"/>
                    <a:pt x="374845" y="462958"/>
                  </a:cubicBezTo>
                  <a:cubicBezTo>
                    <a:pt x="374159" y="467073"/>
                    <a:pt x="373473" y="470502"/>
                    <a:pt x="372788" y="474616"/>
                  </a:cubicBezTo>
                  <a:cubicBezTo>
                    <a:pt x="374159" y="473245"/>
                    <a:pt x="375531" y="471187"/>
                    <a:pt x="376217" y="469816"/>
                  </a:cubicBezTo>
                  <a:cubicBezTo>
                    <a:pt x="380331" y="447870"/>
                    <a:pt x="383075" y="425239"/>
                    <a:pt x="385132" y="402607"/>
                  </a:cubicBezTo>
                  <a:cubicBezTo>
                    <a:pt x="389247" y="358030"/>
                    <a:pt x="389247" y="312768"/>
                    <a:pt x="384446" y="268191"/>
                  </a:cubicBezTo>
                  <a:cubicBezTo>
                    <a:pt x="383760" y="262704"/>
                    <a:pt x="383075" y="257218"/>
                    <a:pt x="383075" y="251731"/>
                  </a:cubicBezTo>
                  <a:cubicBezTo>
                    <a:pt x="383075" y="251731"/>
                    <a:pt x="383075" y="251731"/>
                    <a:pt x="383075" y="251731"/>
                  </a:cubicBezTo>
                  <a:cubicBezTo>
                    <a:pt x="385818" y="276420"/>
                    <a:pt x="393362" y="296994"/>
                    <a:pt x="400220" y="318254"/>
                  </a:cubicBezTo>
                  <a:close/>
                  <a:moveTo>
                    <a:pt x="274718" y="54221"/>
                  </a:moveTo>
                  <a:cubicBezTo>
                    <a:pt x="263060" y="51478"/>
                    <a:pt x="250715" y="50106"/>
                    <a:pt x="238371" y="49420"/>
                  </a:cubicBezTo>
                  <a:cubicBezTo>
                    <a:pt x="223969" y="48049"/>
                    <a:pt x="209567" y="48735"/>
                    <a:pt x="195851" y="46677"/>
                  </a:cubicBezTo>
                  <a:cubicBezTo>
                    <a:pt x="174591" y="44620"/>
                    <a:pt x="160190" y="32961"/>
                    <a:pt x="147845" y="18559"/>
                  </a:cubicBezTo>
                  <a:cubicBezTo>
                    <a:pt x="154017" y="20617"/>
                    <a:pt x="161561" y="20617"/>
                    <a:pt x="167733" y="20617"/>
                  </a:cubicBezTo>
                  <a:cubicBezTo>
                    <a:pt x="177335" y="20617"/>
                    <a:pt x="187622" y="21303"/>
                    <a:pt x="197223" y="21988"/>
                  </a:cubicBezTo>
                  <a:cubicBezTo>
                    <a:pt x="213682" y="23360"/>
                    <a:pt x="230141" y="24046"/>
                    <a:pt x="246600" y="26789"/>
                  </a:cubicBezTo>
                  <a:cubicBezTo>
                    <a:pt x="258945" y="28846"/>
                    <a:pt x="271975" y="32961"/>
                    <a:pt x="282948" y="38448"/>
                  </a:cubicBezTo>
                  <a:cubicBezTo>
                    <a:pt x="292549" y="43248"/>
                    <a:pt x="303522" y="51478"/>
                    <a:pt x="303522" y="62451"/>
                  </a:cubicBezTo>
                  <a:cubicBezTo>
                    <a:pt x="294606" y="59022"/>
                    <a:pt x="284319" y="56278"/>
                    <a:pt x="274718" y="54221"/>
                  </a:cubicBezTo>
                  <a:close/>
                </a:path>
              </a:pathLst>
            </a:custGeom>
            <a:solidFill>
              <a:srgbClr val="E0AF42">
                <a:alpha val="39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763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032888" y="1454563"/>
              <a:ext cx="160016" cy="324117"/>
              <a:chOff x="4032888" y="1454563"/>
              <a:chExt cx="160016" cy="324117"/>
            </a:xfrm>
          </p:grpSpPr>
          <p:sp>
            <p:nvSpPr>
              <p:cNvPr id="1764" name="Freeform: Shape 1763">
                <a:extLst>
                  <a:ext uri="{FF2B5EF4-FFF2-40B4-BE49-F238E27FC236}">
                    <a16:creationId xmlns:a16="http://schemas.microsoft.com/office/drawing/2014/main" id="{B2ACD250-9161-4E2C-A094-3F54A8F3559A}"/>
                  </a:ext>
                </a:extLst>
              </p:cNvPr>
              <p:cNvSpPr/>
              <p:nvPr/>
            </p:nvSpPr>
            <p:spPr>
              <a:xfrm>
                <a:off x="4032888" y="1454563"/>
                <a:ext cx="160016" cy="324117"/>
              </a:xfrm>
              <a:custGeom>
                <a:avLst/>
                <a:gdLst>
                  <a:gd name="connsiteX0" fmla="*/ 160017 w 160016"/>
                  <a:gd name="connsiteY0" fmla="*/ 67227 h 324117"/>
                  <a:gd name="connsiteX1" fmla="*/ 19428 w 160016"/>
                  <a:gd name="connsiteY1" fmla="*/ 313429 h 324117"/>
                  <a:gd name="connsiteX2" fmla="*/ 16685 w 160016"/>
                  <a:gd name="connsiteY2" fmla="*/ 316858 h 324117"/>
                  <a:gd name="connsiteX3" fmla="*/ 225 w 160016"/>
                  <a:gd name="connsiteY3" fmla="*/ 297655 h 324117"/>
                  <a:gd name="connsiteX4" fmla="*/ 109268 w 160016"/>
                  <a:gd name="connsiteY4" fmla="*/ 18 h 324117"/>
                  <a:gd name="connsiteX5" fmla="*/ 153159 w 160016"/>
                  <a:gd name="connsiteY5" fmla="*/ 55568 h 324117"/>
                  <a:gd name="connsiteX6" fmla="*/ 160017 w 160016"/>
                  <a:gd name="connsiteY6" fmla="*/ 67227 h 32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016" h="324117">
                    <a:moveTo>
                      <a:pt x="160017" y="67227"/>
                    </a:moveTo>
                    <a:cubicBezTo>
                      <a:pt x="136700" y="128949"/>
                      <a:pt x="44802" y="280510"/>
                      <a:pt x="19428" y="313429"/>
                    </a:cubicBezTo>
                    <a:cubicBezTo>
                      <a:pt x="18742" y="314800"/>
                      <a:pt x="17370" y="316172"/>
                      <a:pt x="16685" y="316858"/>
                    </a:cubicBezTo>
                    <a:cubicBezTo>
                      <a:pt x="-3204" y="340861"/>
                      <a:pt x="225" y="297655"/>
                      <a:pt x="225" y="297655"/>
                    </a:cubicBezTo>
                    <a:cubicBezTo>
                      <a:pt x="31086" y="170782"/>
                      <a:pt x="106524" y="-2039"/>
                      <a:pt x="109268" y="18"/>
                    </a:cubicBezTo>
                    <a:cubicBezTo>
                      <a:pt x="128470" y="14420"/>
                      <a:pt x="144929" y="40480"/>
                      <a:pt x="153159" y="55568"/>
                    </a:cubicBezTo>
                    <a:cubicBezTo>
                      <a:pt x="157274" y="62426"/>
                      <a:pt x="160017" y="67227"/>
                      <a:pt x="160017" y="67227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65" name="Freeform: Shape 1764">
                <a:extLst>
                  <a:ext uri="{FF2B5EF4-FFF2-40B4-BE49-F238E27FC236}">
                    <a16:creationId xmlns:a16="http://schemas.microsoft.com/office/drawing/2014/main" id="{EAA5BFDE-FC61-428F-881F-AA3D3F8B076C}"/>
                  </a:ext>
                </a:extLst>
              </p:cNvPr>
              <p:cNvSpPr/>
              <p:nvPr/>
            </p:nvSpPr>
            <p:spPr>
              <a:xfrm>
                <a:off x="4048887" y="1503273"/>
                <a:ext cx="144018" cy="264718"/>
              </a:xfrm>
              <a:custGeom>
                <a:avLst/>
                <a:gdLst>
                  <a:gd name="connsiteX0" fmla="*/ 144018 w 144018"/>
                  <a:gd name="connsiteY0" fmla="*/ 18517 h 264718"/>
                  <a:gd name="connsiteX1" fmla="*/ 3429 w 144018"/>
                  <a:gd name="connsiteY1" fmla="*/ 264719 h 264718"/>
                  <a:gd name="connsiteX2" fmla="*/ 0 w 144018"/>
                  <a:gd name="connsiteY2" fmla="*/ 257861 h 264718"/>
                  <a:gd name="connsiteX3" fmla="*/ 125501 w 144018"/>
                  <a:gd name="connsiteY3" fmla="*/ 0 h 264718"/>
                  <a:gd name="connsiteX4" fmla="*/ 137160 w 144018"/>
                  <a:gd name="connsiteY4" fmla="*/ 6858 h 264718"/>
                  <a:gd name="connsiteX5" fmla="*/ 144018 w 144018"/>
                  <a:gd name="connsiteY5" fmla="*/ 18517 h 264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018" h="264718">
                    <a:moveTo>
                      <a:pt x="144018" y="18517"/>
                    </a:moveTo>
                    <a:cubicBezTo>
                      <a:pt x="120701" y="80239"/>
                      <a:pt x="28804" y="231800"/>
                      <a:pt x="3429" y="264719"/>
                    </a:cubicBezTo>
                    <a:cubicBezTo>
                      <a:pt x="1372" y="261290"/>
                      <a:pt x="0" y="257861"/>
                      <a:pt x="0" y="257861"/>
                    </a:cubicBezTo>
                    <a:cubicBezTo>
                      <a:pt x="32233" y="196825"/>
                      <a:pt x="109728" y="51435"/>
                      <a:pt x="125501" y="0"/>
                    </a:cubicBezTo>
                    <a:cubicBezTo>
                      <a:pt x="125501" y="0"/>
                      <a:pt x="130302" y="2743"/>
                      <a:pt x="137160" y="6858"/>
                    </a:cubicBezTo>
                    <a:cubicBezTo>
                      <a:pt x="141275" y="13716"/>
                      <a:pt x="144018" y="18517"/>
                      <a:pt x="144018" y="18517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766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255312" y="1346911"/>
              <a:ext cx="85725" cy="49831"/>
              <a:chOff x="4255312" y="1346911"/>
              <a:chExt cx="85725" cy="49831"/>
            </a:xfrm>
          </p:grpSpPr>
          <p:sp>
            <p:nvSpPr>
              <p:cNvPr id="1767" name="Freeform: Shape 1766">
                <a:extLst>
                  <a:ext uri="{FF2B5EF4-FFF2-40B4-BE49-F238E27FC236}">
                    <a16:creationId xmlns:a16="http://schemas.microsoft.com/office/drawing/2014/main" id="{8C0707EC-F52E-44C4-9608-07B72D5EA5F6}"/>
                  </a:ext>
                </a:extLst>
              </p:cNvPr>
              <p:cNvSpPr/>
              <p:nvPr/>
            </p:nvSpPr>
            <p:spPr>
              <a:xfrm>
                <a:off x="4255312" y="1346911"/>
                <a:ext cx="85725" cy="49831"/>
              </a:xfrm>
              <a:custGeom>
                <a:avLst/>
                <a:gdLst>
                  <a:gd name="connsiteX0" fmla="*/ 85725 w 85725"/>
                  <a:gd name="connsiteY0" fmla="*/ 0 h 49831"/>
                  <a:gd name="connsiteX1" fmla="*/ 76810 w 85725"/>
                  <a:gd name="connsiteY1" fmla="*/ 26060 h 49831"/>
                  <a:gd name="connsiteX2" fmla="*/ 76124 w 85725"/>
                  <a:gd name="connsiteY2" fmla="*/ 28804 h 49831"/>
                  <a:gd name="connsiteX3" fmla="*/ 49378 w 85725"/>
                  <a:gd name="connsiteY3" fmla="*/ 49378 h 49831"/>
                  <a:gd name="connsiteX4" fmla="*/ 8915 w 85725"/>
                  <a:gd name="connsiteY4" fmla="*/ 34290 h 49831"/>
                  <a:gd name="connsiteX5" fmla="*/ 5486 w 85725"/>
                  <a:gd name="connsiteY5" fmla="*/ 29489 h 49831"/>
                  <a:gd name="connsiteX6" fmla="*/ 0 w 85725"/>
                  <a:gd name="connsiteY6" fmla="*/ 1372 h 49831"/>
                  <a:gd name="connsiteX7" fmla="*/ 85725 w 85725"/>
                  <a:gd name="connsiteY7" fmla="*/ 0 h 49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725" h="49831">
                    <a:moveTo>
                      <a:pt x="85725" y="0"/>
                    </a:moveTo>
                    <a:lnTo>
                      <a:pt x="76810" y="26060"/>
                    </a:lnTo>
                    <a:cubicBezTo>
                      <a:pt x="76810" y="26060"/>
                      <a:pt x="76810" y="27432"/>
                      <a:pt x="76124" y="28804"/>
                    </a:cubicBezTo>
                    <a:cubicBezTo>
                      <a:pt x="74752" y="34290"/>
                      <a:pt x="68580" y="46634"/>
                      <a:pt x="49378" y="49378"/>
                    </a:cubicBezTo>
                    <a:cubicBezTo>
                      <a:pt x="28804" y="52121"/>
                      <a:pt x="15088" y="41834"/>
                      <a:pt x="8915" y="34290"/>
                    </a:cubicBezTo>
                    <a:cubicBezTo>
                      <a:pt x="7544" y="32233"/>
                      <a:pt x="6172" y="30861"/>
                      <a:pt x="5486" y="29489"/>
                    </a:cubicBezTo>
                    <a:cubicBezTo>
                      <a:pt x="2743" y="24003"/>
                      <a:pt x="0" y="1372"/>
                      <a:pt x="0" y="1372"/>
                    </a:cubicBezTo>
                    <a:lnTo>
                      <a:pt x="85725" y="0"/>
                    </a:ln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68" name="Freeform: Shape 1767">
                <a:extLst>
                  <a:ext uri="{FF2B5EF4-FFF2-40B4-BE49-F238E27FC236}">
                    <a16:creationId xmlns:a16="http://schemas.microsoft.com/office/drawing/2014/main" id="{0334688D-DA90-4638-873B-7736B2FDD9B0}"/>
                  </a:ext>
                </a:extLst>
              </p:cNvPr>
              <p:cNvSpPr/>
              <p:nvPr/>
            </p:nvSpPr>
            <p:spPr>
              <a:xfrm>
                <a:off x="4255312" y="1346911"/>
                <a:ext cx="85725" cy="34290"/>
              </a:xfrm>
              <a:custGeom>
                <a:avLst/>
                <a:gdLst>
                  <a:gd name="connsiteX0" fmla="*/ 85725 w 85725"/>
                  <a:gd name="connsiteY0" fmla="*/ 0 h 34290"/>
                  <a:gd name="connsiteX1" fmla="*/ 76810 w 85725"/>
                  <a:gd name="connsiteY1" fmla="*/ 26060 h 34290"/>
                  <a:gd name="connsiteX2" fmla="*/ 76124 w 85725"/>
                  <a:gd name="connsiteY2" fmla="*/ 28804 h 34290"/>
                  <a:gd name="connsiteX3" fmla="*/ 8915 w 85725"/>
                  <a:gd name="connsiteY3" fmla="*/ 34290 h 34290"/>
                  <a:gd name="connsiteX4" fmla="*/ 5486 w 85725"/>
                  <a:gd name="connsiteY4" fmla="*/ 29489 h 34290"/>
                  <a:gd name="connsiteX5" fmla="*/ 0 w 85725"/>
                  <a:gd name="connsiteY5" fmla="*/ 1372 h 34290"/>
                  <a:gd name="connsiteX6" fmla="*/ 85725 w 85725"/>
                  <a:gd name="connsiteY6" fmla="*/ 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34290">
                    <a:moveTo>
                      <a:pt x="85725" y="0"/>
                    </a:moveTo>
                    <a:lnTo>
                      <a:pt x="76810" y="26060"/>
                    </a:lnTo>
                    <a:cubicBezTo>
                      <a:pt x="76810" y="26060"/>
                      <a:pt x="76810" y="27432"/>
                      <a:pt x="76124" y="28804"/>
                    </a:cubicBezTo>
                    <a:cubicBezTo>
                      <a:pt x="58293" y="23317"/>
                      <a:pt x="37033" y="19888"/>
                      <a:pt x="8915" y="34290"/>
                    </a:cubicBezTo>
                    <a:cubicBezTo>
                      <a:pt x="7544" y="32233"/>
                      <a:pt x="6172" y="30861"/>
                      <a:pt x="5486" y="29489"/>
                    </a:cubicBezTo>
                    <a:cubicBezTo>
                      <a:pt x="2743" y="24003"/>
                      <a:pt x="0" y="1372"/>
                      <a:pt x="0" y="1372"/>
                    </a:cubicBezTo>
                    <a:lnTo>
                      <a:pt x="85725" y="0"/>
                    </a:lnTo>
                    <a:close/>
                  </a:path>
                </a:pathLst>
              </a:custGeom>
              <a:solidFill>
                <a:srgbClr val="E56B44">
                  <a:alpha val="13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769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088469" y="1063990"/>
              <a:ext cx="381932" cy="289228"/>
              <a:chOff x="4088469" y="1063990"/>
              <a:chExt cx="381932" cy="289228"/>
            </a:xfrm>
          </p:grpSpPr>
          <p:sp>
            <p:nvSpPr>
              <p:cNvPr id="1770" name="Freeform: Shape 1769">
                <a:extLst>
                  <a:ext uri="{FF2B5EF4-FFF2-40B4-BE49-F238E27FC236}">
                    <a16:creationId xmlns:a16="http://schemas.microsoft.com/office/drawing/2014/main" id="{F544825C-8A8C-4B19-B2C8-57A79E95E395}"/>
                  </a:ext>
                </a:extLst>
              </p:cNvPr>
              <p:cNvSpPr/>
              <p:nvPr/>
            </p:nvSpPr>
            <p:spPr>
              <a:xfrm>
                <a:off x="4088469" y="1063990"/>
                <a:ext cx="381932" cy="288543"/>
              </a:xfrm>
              <a:custGeom>
                <a:avLst/>
                <a:gdLst>
                  <a:gd name="connsiteX0" fmla="*/ 369840 w 381932"/>
                  <a:gd name="connsiteY0" fmla="*/ 161534 h 288543"/>
                  <a:gd name="connsiteX1" fmla="*/ 336922 w 381932"/>
                  <a:gd name="connsiteY1" fmla="*/ 179364 h 288543"/>
                  <a:gd name="connsiteX2" fmla="*/ 210049 w 381932"/>
                  <a:gd name="connsiteY2" fmla="*/ 288407 h 288543"/>
                  <a:gd name="connsiteX3" fmla="*/ 66031 w 381932"/>
                  <a:gd name="connsiteY3" fmla="*/ 169763 h 288543"/>
                  <a:gd name="connsiteX4" fmla="*/ 16653 w 381932"/>
                  <a:gd name="connsiteY4" fmla="*/ 164963 h 288543"/>
                  <a:gd name="connsiteX5" fmla="*/ 11852 w 381932"/>
                  <a:gd name="connsiteY5" fmla="*/ 161534 h 288543"/>
                  <a:gd name="connsiteX6" fmla="*/ 11852 w 381932"/>
                  <a:gd name="connsiteY6" fmla="*/ 107355 h 288543"/>
                  <a:gd name="connsiteX7" fmla="*/ 24197 w 381932"/>
                  <a:gd name="connsiteY7" fmla="*/ 101183 h 288543"/>
                  <a:gd name="connsiteX8" fmla="*/ 68774 w 381932"/>
                  <a:gd name="connsiteY8" fmla="*/ 136159 h 288543"/>
                  <a:gd name="connsiteX9" fmla="*/ 87976 w 381932"/>
                  <a:gd name="connsiteY9" fmla="*/ 49062 h 288543"/>
                  <a:gd name="connsiteX10" fmla="*/ 151756 w 381932"/>
                  <a:gd name="connsiteY10" fmla="*/ 1742 h 288543"/>
                  <a:gd name="connsiteX11" fmla="*/ 204562 w 381932"/>
                  <a:gd name="connsiteY11" fmla="*/ 34661 h 288543"/>
                  <a:gd name="connsiteX12" fmla="*/ 305375 w 381932"/>
                  <a:gd name="connsiteY12" fmla="*/ 33975 h 288543"/>
                  <a:gd name="connsiteX13" fmla="*/ 335550 w 381932"/>
                  <a:gd name="connsiteY13" fmla="*/ 131358 h 288543"/>
                  <a:gd name="connsiteX14" fmla="*/ 370526 w 381932"/>
                  <a:gd name="connsiteY14" fmla="*/ 109413 h 288543"/>
                  <a:gd name="connsiteX15" fmla="*/ 381499 w 381932"/>
                  <a:gd name="connsiteY15" fmla="*/ 129301 h 288543"/>
                  <a:gd name="connsiteX16" fmla="*/ 369840 w 381932"/>
                  <a:gd name="connsiteY16" fmla="*/ 161534 h 28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1932" h="288543">
                    <a:moveTo>
                      <a:pt x="369840" y="161534"/>
                    </a:moveTo>
                    <a:cubicBezTo>
                      <a:pt x="356810" y="173878"/>
                      <a:pt x="336922" y="179364"/>
                      <a:pt x="336922" y="179364"/>
                    </a:cubicBezTo>
                    <a:cubicBezTo>
                      <a:pt x="339665" y="196509"/>
                      <a:pt x="337607" y="283606"/>
                      <a:pt x="210049" y="288407"/>
                    </a:cubicBezTo>
                    <a:cubicBezTo>
                      <a:pt x="81804" y="293207"/>
                      <a:pt x="66031" y="169763"/>
                      <a:pt x="66031" y="169763"/>
                    </a:cubicBezTo>
                    <a:cubicBezTo>
                      <a:pt x="66031" y="169763"/>
                      <a:pt x="37913" y="177307"/>
                      <a:pt x="16653" y="164963"/>
                    </a:cubicBezTo>
                    <a:cubicBezTo>
                      <a:pt x="15281" y="164277"/>
                      <a:pt x="13224" y="162905"/>
                      <a:pt x="11852" y="161534"/>
                    </a:cubicBezTo>
                    <a:cubicBezTo>
                      <a:pt x="-5293" y="148503"/>
                      <a:pt x="-2549" y="120386"/>
                      <a:pt x="11852" y="107355"/>
                    </a:cubicBezTo>
                    <a:cubicBezTo>
                      <a:pt x="15281" y="103926"/>
                      <a:pt x="19396" y="101869"/>
                      <a:pt x="24197" y="101183"/>
                    </a:cubicBezTo>
                    <a:cubicBezTo>
                      <a:pt x="48200" y="97068"/>
                      <a:pt x="68774" y="136159"/>
                      <a:pt x="68774" y="136159"/>
                    </a:cubicBezTo>
                    <a:cubicBezTo>
                      <a:pt x="68774" y="136159"/>
                      <a:pt x="75632" y="78552"/>
                      <a:pt x="87976" y="49062"/>
                    </a:cubicBezTo>
                    <a:cubicBezTo>
                      <a:pt x="100321" y="19573"/>
                      <a:pt x="129124" y="-7173"/>
                      <a:pt x="151756" y="1742"/>
                    </a:cubicBezTo>
                    <a:cubicBezTo>
                      <a:pt x="151756" y="1742"/>
                      <a:pt x="158614" y="19573"/>
                      <a:pt x="204562" y="34661"/>
                    </a:cubicBezTo>
                    <a:cubicBezTo>
                      <a:pt x="251197" y="49748"/>
                      <a:pt x="269713" y="24374"/>
                      <a:pt x="305375" y="33975"/>
                    </a:cubicBezTo>
                    <a:cubicBezTo>
                      <a:pt x="340351" y="43576"/>
                      <a:pt x="335550" y="131358"/>
                      <a:pt x="335550" y="131358"/>
                    </a:cubicBezTo>
                    <a:cubicBezTo>
                      <a:pt x="341722" y="112156"/>
                      <a:pt x="358867" y="101869"/>
                      <a:pt x="370526" y="109413"/>
                    </a:cubicBezTo>
                    <a:cubicBezTo>
                      <a:pt x="375326" y="112842"/>
                      <a:pt x="379441" y="119014"/>
                      <a:pt x="381499" y="129301"/>
                    </a:cubicBezTo>
                    <a:cubicBezTo>
                      <a:pt x="383556" y="143017"/>
                      <a:pt x="378070" y="153304"/>
                      <a:pt x="369840" y="161534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71" name="Freeform: Shape 1770">
                <a:extLst>
                  <a:ext uri="{FF2B5EF4-FFF2-40B4-BE49-F238E27FC236}">
                    <a16:creationId xmlns:a16="http://schemas.microsoft.com/office/drawing/2014/main" id="{895C31A9-0CB7-49D8-8FAE-CB64BDF69B13}"/>
                  </a:ext>
                </a:extLst>
              </p:cNvPr>
              <p:cNvSpPr/>
              <p:nvPr/>
            </p:nvSpPr>
            <p:spPr>
              <a:xfrm>
                <a:off x="4099636" y="1065565"/>
                <a:ext cx="358673" cy="287654"/>
              </a:xfrm>
              <a:custGeom>
                <a:avLst/>
                <a:gdLst>
                  <a:gd name="connsiteX0" fmla="*/ 357988 w 358673"/>
                  <a:gd name="connsiteY0" fmla="*/ 157216 h 287654"/>
                  <a:gd name="connsiteX1" fmla="*/ 358674 w 358673"/>
                  <a:gd name="connsiteY1" fmla="*/ 109210 h 287654"/>
                  <a:gd name="connsiteX2" fmla="*/ 323698 w 358673"/>
                  <a:gd name="connsiteY2" fmla="*/ 131156 h 287654"/>
                  <a:gd name="connsiteX3" fmla="*/ 293522 w 358673"/>
                  <a:gd name="connsiteY3" fmla="*/ 33772 h 287654"/>
                  <a:gd name="connsiteX4" fmla="*/ 192710 w 358673"/>
                  <a:gd name="connsiteY4" fmla="*/ 34458 h 287654"/>
                  <a:gd name="connsiteX5" fmla="*/ 139903 w 358673"/>
                  <a:gd name="connsiteY5" fmla="*/ 1540 h 287654"/>
                  <a:gd name="connsiteX6" fmla="*/ 76124 w 358673"/>
                  <a:gd name="connsiteY6" fmla="*/ 48860 h 287654"/>
                  <a:gd name="connsiteX7" fmla="*/ 56921 w 358673"/>
                  <a:gd name="connsiteY7" fmla="*/ 135956 h 287654"/>
                  <a:gd name="connsiteX8" fmla="*/ 12344 w 358673"/>
                  <a:gd name="connsiteY8" fmla="*/ 100981 h 287654"/>
                  <a:gd name="connsiteX9" fmla="*/ 0 w 358673"/>
                  <a:gd name="connsiteY9" fmla="*/ 107153 h 287654"/>
                  <a:gd name="connsiteX10" fmla="*/ 5486 w 358673"/>
                  <a:gd name="connsiteY10" fmla="*/ 164074 h 287654"/>
                  <a:gd name="connsiteX11" fmla="*/ 54864 w 358673"/>
                  <a:gd name="connsiteY11" fmla="*/ 168875 h 287654"/>
                  <a:gd name="connsiteX12" fmla="*/ 198882 w 358673"/>
                  <a:gd name="connsiteY12" fmla="*/ 287518 h 287654"/>
                  <a:gd name="connsiteX13" fmla="*/ 325755 w 358673"/>
                  <a:gd name="connsiteY13" fmla="*/ 178476 h 287654"/>
                  <a:gd name="connsiteX14" fmla="*/ 358674 w 358673"/>
                  <a:gd name="connsiteY14" fmla="*/ 160645 h 287654"/>
                  <a:gd name="connsiteX15" fmla="*/ 357988 w 358673"/>
                  <a:gd name="connsiteY15" fmla="*/ 157216 h 287654"/>
                  <a:gd name="connsiteX16" fmla="*/ 200254 w 358673"/>
                  <a:gd name="connsiteY16" fmla="*/ 264201 h 287654"/>
                  <a:gd name="connsiteX17" fmla="*/ 64465 w 358673"/>
                  <a:gd name="connsiteY17" fmla="*/ 146929 h 287654"/>
                  <a:gd name="connsiteX18" fmla="*/ 114529 w 358673"/>
                  <a:gd name="connsiteY18" fmla="*/ 10455 h 287654"/>
                  <a:gd name="connsiteX19" fmla="*/ 133731 w 358673"/>
                  <a:gd name="connsiteY19" fmla="*/ 6340 h 287654"/>
                  <a:gd name="connsiteX20" fmla="*/ 146075 w 358673"/>
                  <a:gd name="connsiteY20" fmla="*/ 29657 h 287654"/>
                  <a:gd name="connsiteX21" fmla="*/ 256489 w 358673"/>
                  <a:gd name="connsiteY21" fmla="*/ 39944 h 287654"/>
                  <a:gd name="connsiteX22" fmla="*/ 318897 w 358673"/>
                  <a:gd name="connsiteY22" fmla="*/ 135271 h 287654"/>
                  <a:gd name="connsiteX23" fmla="*/ 200254 w 358673"/>
                  <a:gd name="connsiteY23" fmla="*/ 264201 h 287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58673" h="287654">
                    <a:moveTo>
                      <a:pt x="357988" y="157216"/>
                    </a:moveTo>
                    <a:cubicBezTo>
                      <a:pt x="353873" y="136642"/>
                      <a:pt x="355245" y="121555"/>
                      <a:pt x="358674" y="109210"/>
                    </a:cubicBezTo>
                    <a:cubicBezTo>
                      <a:pt x="347015" y="101666"/>
                      <a:pt x="329870" y="111953"/>
                      <a:pt x="323698" y="131156"/>
                    </a:cubicBezTo>
                    <a:cubicBezTo>
                      <a:pt x="323698" y="131156"/>
                      <a:pt x="328498" y="43373"/>
                      <a:pt x="293522" y="33772"/>
                    </a:cubicBezTo>
                    <a:cubicBezTo>
                      <a:pt x="258547" y="24171"/>
                      <a:pt x="239344" y="49546"/>
                      <a:pt x="192710" y="34458"/>
                    </a:cubicBezTo>
                    <a:cubicBezTo>
                      <a:pt x="146075" y="19370"/>
                      <a:pt x="139903" y="1540"/>
                      <a:pt x="139903" y="1540"/>
                    </a:cubicBezTo>
                    <a:cubicBezTo>
                      <a:pt x="117272" y="-6690"/>
                      <a:pt x="88468" y="19370"/>
                      <a:pt x="76124" y="48860"/>
                    </a:cubicBezTo>
                    <a:cubicBezTo>
                      <a:pt x="63779" y="78349"/>
                      <a:pt x="56921" y="135956"/>
                      <a:pt x="56921" y="135956"/>
                    </a:cubicBezTo>
                    <a:cubicBezTo>
                      <a:pt x="56921" y="135956"/>
                      <a:pt x="36347" y="96866"/>
                      <a:pt x="12344" y="100981"/>
                    </a:cubicBezTo>
                    <a:cubicBezTo>
                      <a:pt x="7544" y="101666"/>
                      <a:pt x="3429" y="103724"/>
                      <a:pt x="0" y="107153"/>
                    </a:cubicBezTo>
                    <a:cubicBezTo>
                      <a:pt x="1372" y="120869"/>
                      <a:pt x="4115" y="138014"/>
                      <a:pt x="5486" y="164074"/>
                    </a:cubicBezTo>
                    <a:cubicBezTo>
                      <a:pt x="26746" y="176419"/>
                      <a:pt x="54864" y="168875"/>
                      <a:pt x="54864" y="168875"/>
                    </a:cubicBezTo>
                    <a:cubicBezTo>
                      <a:pt x="54864" y="168875"/>
                      <a:pt x="70637" y="292319"/>
                      <a:pt x="198882" y="287518"/>
                    </a:cubicBezTo>
                    <a:cubicBezTo>
                      <a:pt x="327127" y="282718"/>
                      <a:pt x="329184" y="195621"/>
                      <a:pt x="325755" y="178476"/>
                    </a:cubicBezTo>
                    <a:cubicBezTo>
                      <a:pt x="325755" y="178476"/>
                      <a:pt x="344958" y="172990"/>
                      <a:pt x="358674" y="160645"/>
                    </a:cubicBezTo>
                    <a:cubicBezTo>
                      <a:pt x="357988" y="159274"/>
                      <a:pt x="357988" y="157902"/>
                      <a:pt x="357988" y="157216"/>
                    </a:cubicBezTo>
                    <a:close/>
                    <a:moveTo>
                      <a:pt x="200254" y="264201"/>
                    </a:moveTo>
                    <a:cubicBezTo>
                      <a:pt x="126873" y="270373"/>
                      <a:pt x="66523" y="223739"/>
                      <a:pt x="64465" y="146929"/>
                    </a:cubicBezTo>
                    <a:cubicBezTo>
                      <a:pt x="62408" y="70120"/>
                      <a:pt x="103556" y="15256"/>
                      <a:pt x="114529" y="10455"/>
                    </a:cubicBezTo>
                    <a:cubicBezTo>
                      <a:pt x="115900" y="9769"/>
                      <a:pt x="131674" y="854"/>
                      <a:pt x="133731" y="6340"/>
                    </a:cubicBezTo>
                    <a:cubicBezTo>
                      <a:pt x="135788" y="10455"/>
                      <a:pt x="137160" y="20056"/>
                      <a:pt x="146075" y="29657"/>
                    </a:cubicBezTo>
                    <a:cubicBezTo>
                      <a:pt x="167335" y="52975"/>
                      <a:pt x="237287" y="47488"/>
                      <a:pt x="256489" y="39944"/>
                    </a:cubicBezTo>
                    <a:cubicBezTo>
                      <a:pt x="292151" y="25543"/>
                      <a:pt x="318897" y="46117"/>
                      <a:pt x="318897" y="135271"/>
                    </a:cubicBezTo>
                    <a:cubicBezTo>
                      <a:pt x="318897" y="225796"/>
                      <a:pt x="273634" y="258029"/>
                      <a:pt x="200254" y="264201"/>
                    </a:cubicBezTo>
                    <a:close/>
                  </a:path>
                </a:pathLst>
              </a:custGeom>
              <a:solidFill>
                <a:srgbClr val="E56B44">
                  <a:alpha val="13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772" name="Freeform: Shape 1771">
              <a:extLst>
                <a:ext uri="{FF2B5EF4-FFF2-40B4-BE49-F238E27FC236}">
                  <a16:creationId xmlns:a16="http://schemas.microsoft.com/office/drawing/2014/main" id="{58099793-BD7B-4528-BD3D-C4BB3354CDEA}"/>
                </a:ext>
              </a:extLst>
            </p:cNvPr>
            <p:cNvSpPr/>
            <p:nvPr/>
          </p:nvSpPr>
          <p:spPr>
            <a:xfrm>
              <a:off x="4205731" y="1147552"/>
              <a:ext cx="54255" cy="49251"/>
            </a:xfrm>
            <a:custGeom>
              <a:avLst/>
              <a:gdLst>
                <a:gd name="connsiteX0" fmla="*/ 53010 w 54255"/>
                <a:gd name="connsiteY0" fmla="*/ 40253 h 49251"/>
                <a:gd name="connsiteX1" fmla="*/ 33808 w 54255"/>
                <a:gd name="connsiteY1" fmla="*/ 476 h 49251"/>
                <a:gd name="connsiteX2" fmla="*/ 203 w 54255"/>
                <a:gd name="connsiteY2" fmla="*/ 34766 h 49251"/>
                <a:gd name="connsiteX3" fmla="*/ 53010 w 54255"/>
                <a:gd name="connsiteY3" fmla="*/ 40253 h 4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55" h="49251">
                  <a:moveTo>
                    <a:pt x="53010" y="40253"/>
                  </a:moveTo>
                  <a:cubicBezTo>
                    <a:pt x="55753" y="37510"/>
                    <a:pt x="55753" y="5277"/>
                    <a:pt x="33808" y="476"/>
                  </a:cubicBezTo>
                  <a:cubicBezTo>
                    <a:pt x="11862" y="-4324"/>
                    <a:pt x="-1854" y="28594"/>
                    <a:pt x="203" y="34766"/>
                  </a:cubicBezTo>
                  <a:cubicBezTo>
                    <a:pt x="5004" y="45739"/>
                    <a:pt x="37237" y="58084"/>
                    <a:pt x="53010" y="40253"/>
                  </a:cubicBezTo>
                  <a:close/>
                </a:path>
              </a:pathLst>
            </a:custGeom>
            <a:solidFill>
              <a:srgbClr val="E56B44">
                <a:alpha val="13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73" name="Freeform: Shape 1772">
              <a:extLst>
                <a:ext uri="{FF2B5EF4-FFF2-40B4-BE49-F238E27FC236}">
                  <a16:creationId xmlns:a16="http://schemas.microsoft.com/office/drawing/2014/main" id="{2411CCB8-F548-4790-B69F-186CEAF6EEBD}"/>
                </a:ext>
              </a:extLst>
            </p:cNvPr>
            <p:cNvSpPr/>
            <p:nvPr/>
          </p:nvSpPr>
          <p:spPr>
            <a:xfrm>
              <a:off x="4191484" y="1117897"/>
              <a:ext cx="58341" cy="25330"/>
            </a:xfrm>
            <a:custGeom>
              <a:avLst/>
              <a:gdLst>
                <a:gd name="connsiteX0" fmla="*/ 49 w 58341"/>
                <a:gd name="connsiteY0" fmla="*/ 25331 h 25330"/>
                <a:gd name="connsiteX1" fmla="*/ 20623 w 58341"/>
                <a:gd name="connsiteY1" fmla="*/ 4757 h 25330"/>
                <a:gd name="connsiteX2" fmla="*/ 58342 w 58341"/>
                <a:gd name="connsiteY2" fmla="*/ 4071 h 25330"/>
                <a:gd name="connsiteX3" fmla="*/ 49 w 58341"/>
                <a:gd name="connsiteY3" fmla="*/ 25331 h 2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41" h="25330">
                  <a:moveTo>
                    <a:pt x="49" y="25331"/>
                  </a:moveTo>
                  <a:cubicBezTo>
                    <a:pt x="49" y="25331"/>
                    <a:pt x="-2009" y="15044"/>
                    <a:pt x="20623" y="4757"/>
                  </a:cubicBezTo>
                  <a:cubicBezTo>
                    <a:pt x="43254" y="-5530"/>
                    <a:pt x="58342" y="4071"/>
                    <a:pt x="58342" y="4071"/>
                  </a:cubicBezTo>
                  <a:cubicBezTo>
                    <a:pt x="58342" y="4071"/>
                    <a:pt x="10336" y="25331"/>
                    <a:pt x="49" y="25331"/>
                  </a:cubicBezTo>
                  <a:close/>
                </a:path>
              </a:pathLst>
            </a:custGeom>
            <a:solidFill>
              <a:srgbClr val="FFD35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74" name="Freeform: Shape 1773">
              <a:extLst>
                <a:ext uri="{FF2B5EF4-FFF2-40B4-BE49-F238E27FC236}">
                  <a16:creationId xmlns:a16="http://schemas.microsoft.com/office/drawing/2014/main" id="{2CC3F943-46DD-4023-80E7-3A550EDDC049}"/>
                </a:ext>
              </a:extLst>
            </p:cNvPr>
            <p:cNvSpPr/>
            <p:nvPr/>
          </p:nvSpPr>
          <p:spPr>
            <a:xfrm>
              <a:off x="4340352" y="1116010"/>
              <a:ext cx="57607" cy="27903"/>
            </a:xfrm>
            <a:custGeom>
              <a:avLst/>
              <a:gdLst>
                <a:gd name="connsiteX0" fmla="*/ 0 w 57607"/>
                <a:gd name="connsiteY0" fmla="*/ 2529 h 27903"/>
                <a:gd name="connsiteX1" fmla="*/ 57607 w 57607"/>
                <a:gd name="connsiteY1" fmla="*/ 27904 h 27903"/>
                <a:gd name="connsiteX2" fmla="*/ 26746 w 57607"/>
                <a:gd name="connsiteY2" fmla="*/ 16931 h 27903"/>
                <a:gd name="connsiteX3" fmla="*/ 0 w 57607"/>
                <a:gd name="connsiteY3" fmla="*/ 2529 h 2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07" h="27903">
                  <a:moveTo>
                    <a:pt x="0" y="2529"/>
                  </a:moveTo>
                  <a:cubicBezTo>
                    <a:pt x="4115" y="-2957"/>
                    <a:pt x="49378" y="-1586"/>
                    <a:pt x="57607" y="27904"/>
                  </a:cubicBezTo>
                  <a:cubicBezTo>
                    <a:pt x="57607" y="27904"/>
                    <a:pt x="45949" y="23789"/>
                    <a:pt x="26746" y="16931"/>
                  </a:cubicBezTo>
                  <a:cubicBezTo>
                    <a:pt x="8915" y="10759"/>
                    <a:pt x="0" y="2529"/>
                    <a:pt x="0" y="2529"/>
                  </a:cubicBezTo>
                  <a:close/>
                </a:path>
              </a:pathLst>
            </a:custGeom>
            <a:solidFill>
              <a:srgbClr val="FFD35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75" name="Freeform: Shape 1774">
              <a:extLst>
                <a:ext uri="{FF2B5EF4-FFF2-40B4-BE49-F238E27FC236}">
                  <a16:creationId xmlns:a16="http://schemas.microsoft.com/office/drawing/2014/main" id="{C87AF4E6-FB9B-41F3-A151-55F5A27C1586}"/>
                </a:ext>
              </a:extLst>
            </p:cNvPr>
            <p:cNvSpPr/>
            <p:nvPr/>
          </p:nvSpPr>
          <p:spPr>
            <a:xfrm>
              <a:off x="4395161" y="1366799"/>
              <a:ext cx="147043" cy="400105"/>
            </a:xfrm>
            <a:custGeom>
              <a:avLst/>
              <a:gdLst>
                <a:gd name="connsiteX0" fmla="*/ 143387 w 147043"/>
                <a:gd name="connsiteY0" fmla="*/ 399136 h 400105"/>
                <a:gd name="connsiteX1" fmla="*/ 139958 w 147043"/>
                <a:gd name="connsiteY1" fmla="*/ 399821 h 400105"/>
                <a:gd name="connsiteX2" fmla="*/ 129671 w 147043"/>
                <a:gd name="connsiteY2" fmla="*/ 392278 h 400105"/>
                <a:gd name="connsiteX3" fmla="*/ 94009 w 147043"/>
                <a:gd name="connsiteY3" fmla="*/ 321640 h 400105"/>
                <a:gd name="connsiteX4" fmla="*/ 53547 w 147043"/>
                <a:gd name="connsiteY4" fmla="*/ 241402 h 400105"/>
                <a:gd name="connsiteX5" fmla="*/ 27486 w 147043"/>
                <a:gd name="connsiteY5" fmla="*/ 165278 h 400105"/>
                <a:gd name="connsiteX6" fmla="*/ 13770 w 147043"/>
                <a:gd name="connsiteY6" fmla="*/ 140589 h 400105"/>
                <a:gd name="connsiteX7" fmla="*/ 13770 w 147043"/>
                <a:gd name="connsiteY7" fmla="*/ 140589 h 400105"/>
                <a:gd name="connsiteX8" fmla="*/ 3483 w 147043"/>
                <a:gd name="connsiteY8" fmla="*/ 109728 h 400105"/>
                <a:gd name="connsiteX9" fmla="*/ 8970 w 147043"/>
                <a:gd name="connsiteY9" fmla="*/ 0 h 400105"/>
                <a:gd name="connsiteX10" fmla="*/ 62462 w 147043"/>
                <a:gd name="connsiteY10" fmla="*/ 87097 h 400105"/>
                <a:gd name="connsiteX11" fmla="*/ 114583 w 147043"/>
                <a:gd name="connsiteY11" fmla="*/ 211912 h 400105"/>
                <a:gd name="connsiteX12" fmla="*/ 143387 w 147043"/>
                <a:gd name="connsiteY12" fmla="*/ 399136 h 40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043" h="400105">
                  <a:moveTo>
                    <a:pt x="143387" y="399136"/>
                  </a:moveTo>
                  <a:cubicBezTo>
                    <a:pt x="142015" y="399821"/>
                    <a:pt x="140643" y="400507"/>
                    <a:pt x="139958" y="399821"/>
                  </a:cubicBezTo>
                  <a:cubicBezTo>
                    <a:pt x="136529" y="399136"/>
                    <a:pt x="133100" y="396392"/>
                    <a:pt x="129671" y="392278"/>
                  </a:cubicBezTo>
                  <a:cubicBezTo>
                    <a:pt x="120069" y="379247"/>
                    <a:pt x="109097" y="353187"/>
                    <a:pt x="94009" y="321640"/>
                  </a:cubicBezTo>
                  <a:cubicBezTo>
                    <a:pt x="84408" y="301752"/>
                    <a:pt x="67949" y="271577"/>
                    <a:pt x="53547" y="241402"/>
                  </a:cubicBezTo>
                  <a:cubicBezTo>
                    <a:pt x="39145" y="211912"/>
                    <a:pt x="27486" y="182423"/>
                    <a:pt x="27486" y="165278"/>
                  </a:cubicBezTo>
                  <a:cubicBezTo>
                    <a:pt x="23372" y="157734"/>
                    <a:pt x="20628" y="152248"/>
                    <a:pt x="13770" y="140589"/>
                  </a:cubicBezTo>
                  <a:lnTo>
                    <a:pt x="13770" y="140589"/>
                  </a:lnTo>
                  <a:cubicBezTo>
                    <a:pt x="13770" y="133731"/>
                    <a:pt x="6912" y="123444"/>
                    <a:pt x="3483" y="109728"/>
                  </a:cubicBezTo>
                  <a:cubicBezTo>
                    <a:pt x="-6804" y="72009"/>
                    <a:pt x="8970" y="0"/>
                    <a:pt x="8970" y="0"/>
                  </a:cubicBezTo>
                  <a:cubicBezTo>
                    <a:pt x="24057" y="14402"/>
                    <a:pt x="59033" y="79553"/>
                    <a:pt x="62462" y="87097"/>
                  </a:cubicBezTo>
                  <a:cubicBezTo>
                    <a:pt x="62462" y="87097"/>
                    <a:pt x="94009" y="142646"/>
                    <a:pt x="114583" y="211912"/>
                  </a:cubicBezTo>
                  <a:cubicBezTo>
                    <a:pt x="134471" y="281178"/>
                    <a:pt x="155731" y="391592"/>
                    <a:pt x="143387" y="399136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776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297661" y="1825599"/>
              <a:ext cx="170249" cy="276786"/>
              <a:chOff x="4297661" y="1825599"/>
              <a:chExt cx="170249" cy="276786"/>
            </a:xfrm>
          </p:grpSpPr>
          <p:grpSp>
            <p:nvGrpSpPr>
              <p:cNvPr id="1777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297661" y="2021533"/>
                <a:ext cx="35832" cy="80852"/>
                <a:chOff x="4297661" y="2021533"/>
                <a:chExt cx="35832" cy="80852"/>
              </a:xfrm>
            </p:grpSpPr>
            <p:sp>
              <p:nvSpPr>
                <p:cNvPr id="1778" name="Freeform: Shape 1777">
                  <a:extLst>
                    <a:ext uri="{FF2B5EF4-FFF2-40B4-BE49-F238E27FC236}">
                      <a16:creationId xmlns:a16="http://schemas.microsoft.com/office/drawing/2014/main" id="{9ECD4A41-DA5A-43A9-ADCD-7D3556F08F09}"/>
                    </a:ext>
                  </a:extLst>
                </p:cNvPr>
                <p:cNvSpPr/>
                <p:nvPr/>
              </p:nvSpPr>
              <p:spPr>
                <a:xfrm>
                  <a:off x="4297661" y="2022213"/>
                  <a:ext cx="35770" cy="80172"/>
                </a:xfrm>
                <a:custGeom>
                  <a:avLst/>
                  <a:gdLst>
                    <a:gd name="connsiteX0" fmla="*/ 13887 w 35770"/>
                    <a:gd name="connsiteY0" fmla="*/ 77706 h 80172"/>
                    <a:gd name="connsiteX1" fmla="*/ 7029 w 35770"/>
                    <a:gd name="connsiteY1" fmla="*/ 71533 h 80172"/>
                    <a:gd name="connsiteX2" fmla="*/ 13201 w 35770"/>
                    <a:gd name="connsiteY2" fmla="*/ 210 h 80172"/>
                    <a:gd name="connsiteX3" fmla="*/ 35147 w 35770"/>
                    <a:gd name="connsiteY3" fmla="*/ 39301 h 80172"/>
                    <a:gd name="connsiteX4" fmla="*/ 35147 w 35770"/>
                    <a:gd name="connsiteY4" fmla="*/ 42044 h 80172"/>
                    <a:gd name="connsiteX5" fmla="*/ 13887 w 35770"/>
                    <a:gd name="connsiteY5" fmla="*/ 77706 h 8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770" h="80172">
                      <a:moveTo>
                        <a:pt x="13887" y="77706"/>
                      </a:moveTo>
                      <a:cubicBezTo>
                        <a:pt x="11144" y="76334"/>
                        <a:pt x="9087" y="74277"/>
                        <a:pt x="7029" y="71533"/>
                      </a:cubicBezTo>
                      <a:cubicBezTo>
                        <a:pt x="-6001" y="51645"/>
                        <a:pt x="857" y="2953"/>
                        <a:pt x="13201" y="210"/>
                      </a:cubicBezTo>
                      <a:cubicBezTo>
                        <a:pt x="29661" y="-2533"/>
                        <a:pt x="33775" y="22156"/>
                        <a:pt x="35147" y="39301"/>
                      </a:cubicBezTo>
                      <a:cubicBezTo>
                        <a:pt x="35147" y="39987"/>
                        <a:pt x="35147" y="41358"/>
                        <a:pt x="35147" y="42044"/>
                      </a:cubicBezTo>
                      <a:cubicBezTo>
                        <a:pt x="37204" y="60561"/>
                        <a:pt x="35147" y="88678"/>
                        <a:pt x="13887" y="77706"/>
                      </a:cubicBezTo>
                      <a:close/>
                    </a:path>
                  </a:pathLst>
                </a:custGeom>
                <a:solidFill>
                  <a:srgbClr val="22566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79" name="Freeform: Shape 1778">
                  <a:extLst>
                    <a:ext uri="{FF2B5EF4-FFF2-40B4-BE49-F238E27FC236}">
                      <a16:creationId xmlns:a16="http://schemas.microsoft.com/office/drawing/2014/main" id="{5AC096A7-AF73-4963-8AC3-D7F4EC9343AA}"/>
                    </a:ext>
                  </a:extLst>
                </p:cNvPr>
                <p:cNvSpPr/>
                <p:nvPr/>
              </p:nvSpPr>
              <p:spPr>
                <a:xfrm>
                  <a:off x="4298347" y="2021533"/>
                  <a:ext cx="35146" cy="71528"/>
                </a:xfrm>
                <a:custGeom>
                  <a:avLst/>
                  <a:gdLst>
                    <a:gd name="connsiteX0" fmla="*/ 35147 w 35146"/>
                    <a:gd name="connsiteY0" fmla="*/ 39296 h 71528"/>
                    <a:gd name="connsiteX1" fmla="*/ 7029 w 35146"/>
                    <a:gd name="connsiteY1" fmla="*/ 71529 h 71528"/>
                    <a:gd name="connsiteX2" fmla="*/ 13201 w 35146"/>
                    <a:gd name="connsiteY2" fmla="*/ 205 h 71528"/>
                    <a:gd name="connsiteX3" fmla="*/ 35147 w 35146"/>
                    <a:gd name="connsiteY3" fmla="*/ 39296 h 71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46" h="71528">
                      <a:moveTo>
                        <a:pt x="35147" y="39296"/>
                      </a:moveTo>
                      <a:cubicBezTo>
                        <a:pt x="22803" y="39296"/>
                        <a:pt x="7715" y="46154"/>
                        <a:pt x="7029" y="71529"/>
                      </a:cubicBezTo>
                      <a:cubicBezTo>
                        <a:pt x="-6001" y="51640"/>
                        <a:pt x="857" y="2949"/>
                        <a:pt x="13201" y="205"/>
                      </a:cubicBezTo>
                      <a:cubicBezTo>
                        <a:pt x="28975" y="-2538"/>
                        <a:pt x="33090" y="22837"/>
                        <a:pt x="35147" y="39296"/>
                      </a:cubicBezTo>
                      <a:close/>
                    </a:path>
                  </a:pathLst>
                </a:custGeom>
                <a:solidFill>
                  <a:srgbClr val="225668">
                    <a:alpha val="55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780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304718" y="1825599"/>
                <a:ext cx="163192" cy="219503"/>
                <a:chOff x="4304718" y="1825599"/>
                <a:chExt cx="163192" cy="219503"/>
              </a:xfrm>
            </p:grpSpPr>
            <p:sp>
              <p:nvSpPr>
                <p:cNvPr id="1781" name="Freeform: Shape 1780">
                  <a:extLst>
                    <a:ext uri="{FF2B5EF4-FFF2-40B4-BE49-F238E27FC236}">
                      <a16:creationId xmlns:a16="http://schemas.microsoft.com/office/drawing/2014/main" id="{A03D52CE-8E45-42A3-91FE-E6846B8229F8}"/>
                    </a:ext>
                  </a:extLst>
                </p:cNvPr>
                <p:cNvSpPr/>
                <p:nvPr/>
              </p:nvSpPr>
              <p:spPr>
                <a:xfrm>
                  <a:off x="4305404" y="1825599"/>
                  <a:ext cx="162506" cy="219503"/>
                </a:xfrm>
                <a:custGeom>
                  <a:avLst/>
                  <a:gdLst>
                    <a:gd name="connsiteX0" fmla="*/ 162507 w 162506"/>
                    <a:gd name="connsiteY0" fmla="*/ 39090 h 219503"/>
                    <a:gd name="connsiteX1" fmla="*/ 84325 w 162506"/>
                    <a:gd name="connsiteY1" fmla="*/ 154305 h 219503"/>
                    <a:gd name="connsiteX2" fmla="*/ 8201 w 162506"/>
                    <a:gd name="connsiteY2" fmla="*/ 219456 h 219503"/>
                    <a:gd name="connsiteX3" fmla="*/ 4772 w 162506"/>
                    <a:gd name="connsiteY3" fmla="*/ 218770 h 219503"/>
                    <a:gd name="connsiteX4" fmla="*/ 13688 w 162506"/>
                    <a:gd name="connsiteY4" fmla="*/ 170078 h 219503"/>
                    <a:gd name="connsiteX5" fmla="*/ 80896 w 162506"/>
                    <a:gd name="connsiteY5" fmla="*/ 2743 h 219503"/>
                    <a:gd name="connsiteX6" fmla="*/ 97355 w 162506"/>
                    <a:gd name="connsiteY6" fmla="*/ 0 h 219503"/>
                    <a:gd name="connsiteX7" fmla="*/ 162507 w 162506"/>
                    <a:gd name="connsiteY7" fmla="*/ 39090 h 219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2506" h="219503">
                      <a:moveTo>
                        <a:pt x="162507" y="39090"/>
                      </a:moveTo>
                      <a:cubicBezTo>
                        <a:pt x="162507" y="39090"/>
                        <a:pt x="140561" y="100812"/>
                        <a:pt x="84325" y="154305"/>
                      </a:cubicBezTo>
                      <a:cubicBezTo>
                        <a:pt x="45235" y="192024"/>
                        <a:pt x="17117" y="220827"/>
                        <a:pt x="8201" y="219456"/>
                      </a:cubicBezTo>
                      <a:cubicBezTo>
                        <a:pt x="6830" y="219456"/>
                        <a:pt x="6144" y="218770"/>
                        <a:pt x="4772" y="218770"/>
                      </a:cubicBezTo>
                      <a:cubicBezTo>
                        <a:pt x="-2086" y="216027"/>
                        <a:pt x="-3457" y="207797"/>
                        <a:pt x="13688" y="170078"/>
                      </a:cubicBezTo>
                      <a:cubicBezTo>
                        <a:pt x="33576" y="126873"/>
                        <a:pt x="71295" y="19888"/>
                        <a:pt x="80896" y="2743"/>
                      </a:cubicBezTo>
                      <a:cubicBezTo>
                        <a:pt x="81582" y="1371"/>
                        <a:pt x="88440" y="0"/>
                        <a:pt x="97355" y="0"/>
                      </a:cubicBezTo>
                      <a:cubicBezTo>
                        <a:pt x="118615" y="0"/>
                        <a:pt x="152905" y="7544"/>
                        <a:pt x="162507" y="39090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82" name="Freeform: Shape 1781">
                  <a:extLst>
                    <a:ext uri="{FF2B5EF4-FFF2-40B4-BE49-F238E27FC236}">
                      <a16:creationId xmlns:a16="http://schemas.microsoft.com/office/drawing/2014/main" id="{8883D51B-BFDB-4C7F-A3D0-FB8D7F209A66}"/>
                    </a:ext>
                  </a:extLst>
                </p:cNvPr>
                <p:cNvSpPr/>
                <p:nvPr/>
              </p:nvSpPr>
              <p:spPr>
                <a:xfrm>
                  <a:off x="4304718" y="1825599"/>
                  <a:ext cx="98041" cy="218770"/>
                </a:xfrm>
                <a:custGeom>
                  <a:avLst/>
                  <a:gdLst>
                    <a:gd name="connsiteX0" fmla="*/ 98041 w 98041"/>
                    <a:gd name="connsiteY0" fmla="*/ 0 h 218770"/>
                    <a:gd name="connsiteX1" fmla="*/ 4772 w 98041"/>
                    <a:gd name="connsiteY1" fmla="*/ 218770 h 218770"/>
                    <a:gd name="connsiteX2" fmla="*/ 13688 w 98041"/>
                    <a:gd name="connsiteY2" fmla="*/ 170078 h 218770"/>
                    <a:gd name="connsiteX3" fmla="*/ 80896 w 98041"/>
                    <a:gd name="connsiteY3" fmla="*/ 2743 h 218770"/>
                    <a:gd name="connsiteX4" fmla="*/ 98041 w 98041"/>
                    <a:gd name="connsiteY4" fmla="*/ 0 h 218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041" h="218770">
                      <a:moveTo>
                        <a:pt x="98041" y="0"/>
                      </a:moveTo>
                      <a:cubicBezTo>
                        <a:pt x="88440" y="16459"/>
                        <a:pt x="25346" y="165278"/>
                        <a:pt x="4772" y="218770"/>
                      </a:cubicBezTo>
                      <a:cubicBezTo>
                        <a:pt x="-2086" y="216027"/>
                        <a:pt x="-3457" y="207797"/>
                        <a:pt x="13688" y="170078"/>
                      </a:cubicBezTo>
                      <a:cubicBezTo>
                        <a:pt x="33576" y="126873"/>
                        <a:pt x="71295" y="19888"/>
                        <a:pt x="80896" y="2743"/>
                      </a:cubicBezTo>
                      <a:cubicBezTo>
                        <a:pt x="82268" y="2057"/>
                        <a:pt x="89126" y="686"/>
                        <a:pt x="98041" y="0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sp>
          <p:nvSpPr>
            <p:cNvPr id="1783" name="Freeform: Shape 1782">
              <a:extLst>
                <a:ext uri="{FF2B5EF4-FFF2-40B4-BE49-F238E27FC236}">
                  <a16:creationId xmlns:a16="http://schemas.microsoft.com/office/drawing/2014/main" id="{64B5DD43-D6B5-43EE-9C4A-6F3433A6EDF0}"/>
                </a:ext>
              </a:extLst>
            </p:cNvPr>
            <p:cNvSpPr/>
            <p:nvPr/>
          </p:nvSpPr>
          <p:spPr>
            <a:xfrm>
              <a:off x="4408932" y="1458696"/>
              <a:ext cx="117723" cy="300380"/>
            </a:xfrm>
            <a:custGeom>
              <a:avLst/>
              <a:gdLst>
                <a:gd name="connsiteX0" fmla="*/ 117272 w 117723"/>
                <a:gd name="connsiteY0" fmla="*/ 299695 h 300380"/>
                <a:gd name="connsiteX1" fmla="*/ 115900 w 117723"/>
                <a:gd name="connsiteY1" fmla="*/ 300380 h 300380"/>
                <a:gd name="connsiteX2" fmla="*/ 80239 w 117723"/>
                <a:gd name="connsiteY2" fmla="*/ 229743 h 300380"/>
                <a:gd name="connsiteX3" fmla="*/ 39776 w 117723"/>
                <a:gd name="connsiteY3" fmla="*/ 149504 h 300380"/>
                <a:gd name="connsiteX4" fmla="*/ 13716 w 117723"/>
                <a:gd name="connsiteY4" fmla="*/ 73381 h 300380"/>
                <a:gd name="connsiteX5" fmla="*/ 0 w 117723"/>
                <a:gd name="connsiteY5" fmla="*/ 48692 h 300380"/>
                <a:gd name="connsiteX6" fmla="*/ 0 w 117723"/>
                <a:gd name="connsiteY6" fmla="*/ 48692 h 300380"/>
                <a:gd name="connsiteX7" fmla="*/ 0 w 117723"/>
                <a:gd name="connsiteY7" fmla="*/ 47320 h 300380"/>
                <a:gd name="connsiteX8" fmla="*/ 6858 w 117723"/>
                <a:gd name="connsiteY8" fmla="*/ 0 h 300380"/>
                <a:gd name="connsiteX9" fmla="*/ 47320 w 117723"/>
                <a:gd name="connsiteY9" fmla="*/ 121387 h 300380"/>
                <a:gd name="connsiteX10" fmla="*/ 100813 w 117723"/>
                <a:gd name="connsiteY10" fmla="*/ 250317 h 300380"/>
                <a:gd name="connsiteX11" fmla="*/ 117272 w 117723"/>
                <a:gd name="connsiteY11" fmla="*/ 299695 h 30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723" h="300380">
                  <a:moveTo>
                    <a:pt x="117272" y="299695"/>
                  </a:moveTo>
                  <a:cubicBezTo>
                    <a:pt x="116586" y="300380"/>
                    <a:pt x="116586" y="300380"/>
                    <a:pt x="115900" y="300380"/>
                  </a:cubicBezTo>
                  <a:cubicBezTo>
                    <a:pt x="106299" y="287350"/>
                    <a:pt x="95326" y="261290"/>
                    <a:pt x="80239" y="229743"/>
                  </a:cubicBezTo>
                  <a:cubicBezTo>
                    <a:pt x="70637" y="209855"/>
                    <a:pt x="54178" y="179680"/>
                    <a:pt x="39776" y="149504"/>
                  </a:cubicBezTo>
                  <a:cubicBezTo>
                    <a:pt x="25375" y="120015"/>
                    <a:pt x="13716" y="90526"/>
                    <a:pt x="13716" y="73381"/>
                  </a:cubicBezTo>
                  <a:cubicBezTo>
                    <a:pt x="9601" y="65837"/>
                    <a:pt x="6858" y="60350"/>
                    <a:pt x="0" y="48692"/>
                  </a:cubicBezTo>
                  <a:lnTo>
                    <a:pt x="0" y="48692"/>
                  </a:lnTo>
                  <a:cubicBezTo>
                    <a:pt x="0" y="48006"/>
                    <a:pt x="0" y="48006"/>
                    <a:pt x="0" y="47320"/>
                  </a:cubicBezTo>
                  <a:cubicBezTo>
                    <a:pt x="686" y="19888"/>
                    <a:pt x="6858" y="0"/>
                    <a:pt x="6858" y="0"/>
                  </a:cubicBezTo>
                  <a:cubicBezTo>
                    <a:pt x="14402" y="24689"/>
                    <a:pt x="31547" y="81610"/>
                    <a:pt x="47320" y="121387"/>
                  </a:cubicBezTo>
                  <a:cubicBezTo>
                    <a:pt x="63779" y="161163"/>
                    <a:pt x="91897" y="228371"/>
                    <a:pt x="100813" y="250317"/>
                  </a:cubicBezTo>
                  <a:cubicBezTo>
                    <a:pt x="109728" y="272263"/>
                    <a:pt x="120015" y="296266"/>
                    <a:pt x="117272" y="299695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84" name="Freeform: Shape 1783">
              <a:extLst>
                <a:ext uri="{FF2B5EF4-FFF2-40B4-BE49-F238E27FC236}">
                  <a16:creationId xmlns:a16="http://schemas.microsoft.com/office/drawing/2014/main" id="{83F181E8-C0A1-4F72-82D7-23F7621EDFF9}"/>
                </a:ext>
              </a:extLst>
            </p:cNvPr>
            <p:cNvSpPr/>
            <p:nvPr/>
          </p:nvSpPr>
          <p:spPr>
            <a:xfrm>
              <a:off x="4239539" y="1257757"/>
              <a:ext cx="116586" cy="49482"/>
            </a:xfrm>
            <a:custGeom>
              <a:avLst/>
              <a:gdLst>
                <a:gd name="connsiteX0" fmla="*/ 0 w 116586"/>
                <a:gd name="connsiteY0" fmla="*/ 0 h 49482"/>
                <a:gd name="connsiteX1" fmla="*/ 116586 w 116586"/>
                <a:gd name="connsiteY1" fmla="*/ 0 h 49482"/>
                <a:gd name="connsiteX2" fmla="*/ 57607 w 116586"/>
                <a:gd name="connsiteY2" fmla="*/ 49378 h 49482"/>
                <a:gd name="connsiteX3" fmla="*/ 0 w 116586"/>
                <a:gd name="connsiteY3" fmla="*/ 0 h 4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86" h="49482">
                  <a:moveTo>
                    <a:pt x="0" y="0"/>
                  </a:moveTo>
                  <a:cubicBezTo>
                    <a:pt x="0" y="0"/>
                    <a:pt x="61036" y="17145"/>
                    <a:pt x="116586" y="0"/>
                  </a:cubicBezTo>
                  <a:cubicBezTo>
                    <a:pt x="116586" y="0"/>
                    <a:pt x="104242" y="52121"/>
                    <a:pt x="57607" y="49378"/>
                  </a:cubicBezTo>
                  <a:cubicBezTo>
                    <a:pt x="10973" y="466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85" name="Freeform: Shape 1784">
              <a:extLst>
                <a:ext uri="{FF2B5EF4-FFF2-40B4-BE49-F238E27FC236}">
                  <a16:creationId xmlns:a16="http://schemas.microsoft.com/office/drawing/2014/main" id="{3FB04C5C-97DE-481D-9767-DBC228F8B6BD}"/>
                </a:ext>
              </a:extLst>
            </p:cNvPr>
            <p:cNvSpPr/>
            <p:nvPr/>
          </p:nvSpPr>
          <p:spPr>
            <a:xfrm>
              <a:off x="4374432" y="1196455"/>
              <a:ext cx="34900" cy="37352"/>
            </a:xfrm>
            <a:custGeom>
              <a:avLst/>
              <a:gdLst>
                <a:gd name="connsiteX0" fmla="*/ 2267 w 34900"/>
                <a:gd name="connsiteY0" fmla="*/ 33184 h 37352"/>
                <a:gd name="connsiteX1" fmla="*/ 30385 w 34900"/>
                <a:gd name="connsiteY1" fmla="*/ 2323 h 37352"/>
                <a:gd name="connsiteX2" fmla="*/ 2267 w 34900"/>
                <a:gd name="connsiteY2" fmla="*/ 33184 h 3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00" h="37352">
                  <a:moveTo>
                    <a:pt x="2267" y="33184"/>
                  </a:moveTo>
                  <a:cubicBezTo>
                    <a:pt x="16669" y="48272"/>
                    <a:pt x="46158" y="18782"/>
                    <a:pt x="30385" y="2323"/>
                  </a:cubicBezTo>
                  <a:cubicBezTo>
                    <a:pt x="19412" y="-8650"/>
                    <a:pt x="-8020" y="22211"/>
                    <a:pt x="2267" y="33184"/>
                  </a:cubicBezTo>
                  <a:close/>
                </a:path>
              </a:pathLst>
            </a:custGeom>
            <a:solidFill>
              <a:srgbClr val="FF4949">
                <a:alpha val="33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786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498771" y="1748347"/>
              <a:ext cx="82916" cy="68336"/>
              <a:chOff x="4498771" y="1748347"/>
              <a:chExt cx="82916" cy="68336"/>
            </a:xfrm>
          </p:grpSpPr>
          <p:sp>
            <p:nvSpPr>
              <p:cNvPr id="1787" name="Freeform: Shape 1786">
                <a:extLst>
                  <a:ext uri="{FF2B5EF4-FFF2-40B4-BE49-F238E27FC236}">
                    <a16:creationId xmlns:a16="http://schemas.microsoft.com/office/drawing/2014/main" id="{D372988D-961F-40D6-92FC-AF86674486C5}"/>
                  </a:ext>
                </a:extLst>
              </p:cNvPr>
              <p:cNvSpPr/>
              <p:nvPr/>
            </p:nvSpPr>
            <p:spPr>
              <a:xfrm>
                <a:off x="4498771" y="1748347"/>
                <a:ext cx="82916" cy="68336"/>
              </a:xfrm>
              <a:custGeom>
                <a:avLst/>
                <a:gdLst>
                  <a:gd name="connsiteX0" fmla="*/ 79553 w 82916"/>
                  <a:gd name="connsiteY0" fmla="*/ 60793 h 68336"/>
                  <a:gd name="connsiteX1" fmla="*/ 78181 w 82916"/>
                  <a:gd name="connsiteY1" fmla="*/ 61479 h 68336"/>
                  <a:gd name="connsiteX2" fmla="*/ 71323 w 82916"/>
                  <a:gd name="connsiteY2" fmla="*/ 49820 h 68336"/>
                  <a:gd name="connsiteX3" fmla="*/ 71323 w 82916"/>
                  <a:gd name="connsiteY3" fmla="*/ 50506 h 68336"/>
                  <a:gd name="connsiteX4" fmla="*/ 69266 w 82916"/>
                  <a:gd name="connsiteY4" fmla="*/ 62165 h 68336"/>
                  <a:gd name="connsiteX5" fmla="*/ 67208 w 82916"/>
                  <a:gd name="connsiteY5" fmla="*/ 63536 h 68336"/>
                  <a:gd name="connsiteX6" fmla="*/ 60350 w 82916"/>
                  <a:gd name="connsiteY6" fmla="*/ 53935 h 68336"/>
                  <a:gd name="connsiteX7" fmla="*/ 60350 w 82916"/>
                  <a:gd name="connsiteY7" fmla="*/ 55307 h 68336"/>
                  <a:gd name="connsiteX8" fmla="*/ 60350 w 82916"/>
                  <a:gd name="connsiteY8" fmla="*/ 55307 h 68336"/>
                  <a:gd name="connsiteX9" fmla="*/ 56921 w 82916"/>
                  <a:gd name="connsiteY9" fmla="*/ 66279 h 68336"/>
                  <a:gd name="connsiteX10" fmla="*/ 56921 w 82916"/>
                  <a:gd name="connsiteY10" fmla="*/ 66279 h 68336"/>
                  <a:gd name="connsiteX11" fmla="*/ 56921 w 82916"/>
                  <a:gd name="connsiteY11" fmla="*/ 66279 h 68336"/>
                  <a:gd name="connsiteX12" fmla="*/ 46634 w 82916"/>
                  <a:gd name="connsiteY12" fmla="*/ 49820 h 68336"/>
                  <a:gd name="connsiteX13" fmla="*/ 45948 w 82916"/>
                  <a:gd name="connsiteY13" fmla="*/ 68337 h 68336"/>
                  <a:gd name="connsiteX14" fmla="*/ 45263 w 82916"/>
                  <a:gd name="connsiteY14" fmla="*/ 68337 h 68336"/>
                  <a:gd name="connsiteX15" fmla="*/ 26060 w 82916"/>
                  <a:gd name="connsiteY15" fmla="*/ 25817 h 68336"/>
                  <a:gd name="connsiteX16" fmla="*/ 1371 w 82916"/>
                  <a:gd name="connsiteY16" fmla="*/ 31304 h 68336"/>
                  <a:gd name="connsiteX17" fmla="*/ 0 w 82916"/>
                  <a:gd name="connsiteY17" fmla="*/ 28560 h 68336"/>
                  <a:gd name="connsiteX18" fmla="*/ 18516 w 82916"/>
                  <a:gd name="connsiteY18" fmla="*/ 8672 h 68336"/>
                  <a:gd name="connsiteX19" fmla="*/ 68580 w 82916"/>
                  <a:gd name="connsiteY19" fmla="*/ 12101 h 68336"/>
                  <a:gd name="connsiteX20" fmla="*/ 74752 w 82916"/>
                  <a:gd name="connsiteY20" fmla="*/ 21017 h 68336"/>
                  <a:gd name="connsiteX21" fmla="*/ 74752 w 82916"/>
                  <a:gd name="connsiteY21" fmla="*/ 21017 h 68336"/>
                  <a:gd name="connsiteX22" fmla="*/ 79553 w 82916"/>
                  <a:gd name="connsiteY22" fmla="*/ 60793 h 68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916" h="68336">
                    <a:moveTo>
                      <a:pt x="79553" y="60793"/>
                    </a:moveTo>
                    <a:cubicBezTo>
                      <a:pt x="78867" y="61479"/>
                      <a:pt x="78867" y="61479"/>
                      <a:pt x="78181" y="61479"/>
                    </a:cubicBezTo>
                    <a:cubicBezTo>
                      <a:pt x="74752" y="62850"/>
                      <a:pt x="72695" y="55992"/>
                      <a:pt x="71323" y="49820"/>
                    </a:cubicBezTo>
                    <a:cubicBezTo>
                      <a:pt x="71323" y="49820"/>
                      <a:pt x="71323" y="49820"/>
                      <a:pt x="71323" y="50506"/>
                    </a:cubicBezTo>
                    <a:cubicBezTo>
                      <a:pt x="71323" y="55307"/>
                      <a:pt x="71323" y="60107"/>
                      <a:pt x="69266" y="62165"/>
                    </a:cubicBezTo>
                    <a:cubicBezTo>
                      <a:pt x="68580" y="62850"/>
                      <a:pt x="67894" y="63536"/>
                      <a:pt x="67208" y="63536"/>
                    </a:cubicBezTo>
                    <a:cubicBezTo>
                      <a:pt x="63779" y="64908"/>
                      <a:pt x="61722" y="59421"/>
                      <a:pt x="60350" y="53935"/>
                    </a:cubicBezTo>
                    <a:cubicBezTo>
                      <a:pt x="60350" y="54621"/>
                      <a:pt x="60350" y="54621"/>
                      <a:pt x="60350" y="55307"/>
                    </a:cubicBezTo>
                    <a:lnTo>
                      <a:pt x="60350" y="55307"/>
                    </a:lnTo>
                    <a:cubicBezTo>
                      <a:pt x="60350" y="60107"/>
                      <a:pt x="59664" y="64908"/>
                      <a:pt x="56921" y="66279"/>
                    </a:cubicBezTo>
                    <a:cubicBezTo>
                      <a:pt x="56921" y="66279"/>
                      <a:pt x="56921" y="66279"/>
                      <a:pt x="56921" y="66279"/>
                    </a:cubicBezTo>
                    <a:lnTo>
                      <a:pt x="56921" y="66279"/>
                    </a:lnTo>
                    <a:cubicBezTo>
                      <a:pt x="52121" y="66965"/>
                      <a:pt x="48692" y="55992"/>
                      <a:pt x="46634" y="49820"/>
                    </a:cubicBezTo>
                    <a:cubicBezTo>
                      <a:pt x="48006" y="55992"/>
                      <a:pt x="50063" y="66965"/>
                      <a:pt x="45948" y="68337"/>
                    </a:cubicBezTo>
                    <a:cubicBezTo>
                      <a:pt x="45948" y="68337"/>
                      <a:pt x="45263" y="68337"/>
                      <a:pt x="45263" y="68337"/>
                    </a:cubicBezTo>
                    <a:cubicBezTo>
                      <a:pt x="39090" y="68337"/>
                      <a:pt x="26060" y="25817"/>
                      <a:pt x="26060" y="25817"/>
                    </a:cubicBezTo>
                    <a:cubicBezTo>
                      <a:pt x="24003" y="30618"/>
                      <a:pt x="7544" y="35418"/>
                      <a:pt x="1371" y="31304"/>
                    </a:cubicBezTo>
                    <a:cubicBezTo>
                      <a:pt x="0" y="30618"/>
                      <a:pt x="0" y="29932"/>
                      <a:pt x="0" y="28560"/>
                    </a:cubicBezTo>
                    <a:cubicBezTo>
                      <a:pt x="0" y="23074"/>
                      <a:pt x="10973" y="12787"/>
                      <a:pt x="18516" y="8672"/>
                    </a:cubicBezTo>
                    <a:cubicBezTo>
                      <a:pt x="45263" y="-6415"/>
                      <a:pt x="56921" y="443"/>
                      <a:pt x="68580" y="12101"/>
                    </a:cubicBezTo>
                    <a:cubicBezTo>
                      <a:pt x="70637" y="14844"/>
                      <a:pt x="72695" y="17588"/>
                      <a:pt x="74752" y="21017"/>
                    </a:cubicBezTo>
                    <a:cubicBezTo>
                      <a:pt x="74752" y="21017"/>
                      <a:pt x="74752" y="21017"/>
                      <a:pt x="74752" y="21017"/>
                    </a:cubicBezTo>
                    <a:cubicBezTo>
                      <a:pt x="82982" y="35418"/>
                      <a:pt x="85725" y="55992"/>
                      <a:pt x="79553" y="60793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88" name="Freeform: Shape 1787">
                <a:extLst>
                  <a:ext uri="{FF2B5EF4-FFF2-40B4-BE49-F238E27FC236}">
                    <a16:creationId xmlns:a16="http://schemas.microsoft.com/office/drawing/2014/main" id="{AB37D1E5-2773-44D3-ACCA-A93DAD044CB2}"/>
                  </a:ext>
                </a:extLst>
              </p:cNvPr>
              <p:cNvSpPr/>
              <p:nvPr/>
            </p:nvSpPr>
            <p:spPr>
              <a:xfrm>
                <a:off x="4499457" y="1764217"/>
                <a:ext cx="45948" cy="51781"/>
              </a:xfrm>
              <a:custGeom>
                <a:avLst/>
                <a:gdLst>
                  <a:gd name="connsiteX0" fmla="*/ 45948 w 45948"/>
                  <a:gd name="connsiteY0" fmla="*/ 51781 h 51781"/>
                  <a:gd name="connsiteX1" fmla="*/ 45263 w 45948"/>
                  <a:gd name="connsiteY1" fmla="*/ 51781 h 51781"/>
                  <a:gd name="connsiteX2" fmla="*/ 26060 w 45948"/>
                  <a:gd name="connsiteY2" fmla="*/ 9262 h 51781"/>
                  <a:gd name="connsiteX3" fmla="*/ 1371 w 45948"/>
                  <a:gd name="connsiteY3" fmla="*/ 14748 h 51781"/>
                  <a:gd name="connsiteX4" fmla="*/ 0 w 45948"/>
                  <a:gd name="connsiteY4" fmla="*/ 12005 h 51781"/>
                  <a:gd name="connsiteX5" fmla="*/ 26746 w 45948"/>
                  <a:gd name="connsiteY5" fmla="*/ 1718 h 51781"/>
                  <a:gd name="connsiteX6" fmla="*/ 27432 w 45948"/>
                  <a:gd name="connsiteY6" fmla="*/ 1032 h 51781"/>
                  <a:gd name="connsiteX7" fmla="*/ 45948 w 45948"/>
                  <a:gd name="connsiteY7" fmla="*/ 51781 h 51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948" h="51781">
                    <a:moveTo>
                      <a:pt x="45948" y="51781"/>
                    </a:moveTo>
                    <a:cubicBezTo>
                      <a:pt x="45948" y="51781"/>
                      <a:pt x="45263" y="51781"/>
                      <a:pt x="45263" y="51781"/>
                    </a:cubicBezTo>
                    <a:cubicBezTo>
                      <a:pt x="39090" y="51781"/>
                      <a:pt x="26060" y="9262"/>
                      <a:pt x="26060" y="9262"/>
                    </a:cubicBezTo>
                    <a:cubicBezTo>
                      <a:pt x="24003" y="14062"/>
                      <a:pt x="7544" y="18863"/>
                      <a:pt x="1371" y="14748"/>
                    </a:cubicBezTo>
                    <a:cubicBezTo>
                      <a:pt x="0" y="14062"/>
                      <a:pt x="0" y="13377"/>
                      <a:pt x="0" y="12005"/>
                    </a:cubicBezTo>
                    <a:cubicBezTo>
                      <a:pt x="11658" y="10633"/>
                      <a:pt x="23317" y="9262"/>
                      <a:pt x="26746" y="1718"/>
                    </a:cubicBezTo>
                    <a:cubicBezTo>
                      <a:pt x="26746" y="1718"/>
                      <a:pt x="26746" y="1032"/>
                      <a:pt x="27432" y="1032"/>
                    </a:cubicBezTo>
                    <a:cubicBezTo>
                      <a:pt x="30175" y="-7197"/>
                      <a:pt x="43891" y="36008"/>
                      <a:pt x="45948" y="51781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89" name="Freeform: Shape 1788">
                <a:extLst>
                  <a:ext uri="{FF2B5EF4-FFF2-40B4-BE49-F238E27FC236}">
                    <a16:creationId xmlns:a16="http://schemas.microsoft.com/office/drawing/2014/main" id="{7EBF4633-D35E-4243-A5A3-9A005792A3CB}"/>
                  </a:ext>
                </a:extLst>
              </p:cNvPr>
              <p:cNvSpPr/>
              <p:nvPr/>
            </p:nvSpPr>
            <p:spPr>
              <a:xfrm>
                <a:off x="4548149" y="1775536"/>
                <a:ext cx="11658" cy="38404"/>
              </a:xfrm>
              <a:custGeom>
                <a:avLst/>
                <a:gdLst>
                  <a:gd name="connsiteX0" fmla="*/ 8230 w 11658"/>
                  <a:gd name="connsiteY0" fmla="*/ 38405 h 38404"/>
                  <a:gd name="connsiteX1" fmla="*/ 8230 w 11658"/>
                  <a:gd name="connsiteY1" fmla="*/ 38405 h 38404"/>
                  <a:gd name="connsiteX2" fmla="*/ 8230 w 11658"/>
                  <a:gd name="connsiteY2" fmla="*/ 38405 h 38404"/>
                  <a:gd name="connsiteX3" fmla="*/ 0 w 11658"/>
                  <a:gd name="connsiteY3" fmla="*/ 0 h 38404"/>
                  <a:gd name="connsiteX4" fmla="*/ 10287 w 11658"/>
                  <a:gd name="connsiteY4" fmla="*/ 20574 h 38404"/>
                  <a:gd name="connsiteX5" fmla="*/ 11659 w 11658"/>
                  <a:gd name="connsiteY5" fmla="*/ 27432 h 38404"/>
                  <a:gd name="connsiteX6" fmla="*/ 11659 w 11658"/>
                  <a:gd name="connsiteY6" fmla="*/ 27432 h 38404"/>
                  <a:gd name="connsiteX7" fmla="*/ 8230 w 11658"/>
                  <a:gd name="connsiteY7" fmla="*/ 38405 h 38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58" h="38404">
                    <a:moveTo>
                      <a:pt x="8230" y="38405"/>
                    </a:moveTo>
                    <a:cubicBezTo>
                      <a:pt x="8230" y="38405"/>
                      <a:pt x="8230" y="38405"/>
                      <a:pt x="8230" y="38405"/>
                    </a:cubicBezTo>
                    <a:lnTo>
                      <a:pt x="8230" y="38405"/>
                    </a:lnTo>
                    <a:cubicBezTo>
                      <a:pt x="6858" y="28804"/>
                      <a:pt x="2743" y="9601"/>
                      <a:pt x="0" y="0"/>
                    </a:cubicBezTo>
                    <a:cubicBezTo>
                      <a:pt x="0" y="0"/>
                      <a:pt x="8230" y="7544"/>
                      <a:pt x="10287" y="20574"/>
                    </a:cubicBezTo>
                    <a:cubicBezTo>
                      <a:pt x="10973" y="23317"/>
                      <a:pt x="10973" y="25375"/>
                      <a:pt x="11659" y="27432"/>
                    </a:cubicBezTo>
                    <a:lnTo>
                      <a:pt x="11659" y="27432"/>
                    </a:lnTo>
                    <a:cubicBezTo>
                      <a:pt x="11659" y="32233"/>
                      <a:pt x="10973" y="37033"/>
                      <a:pt x="8230" y="38405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90" name="Freeform: Shape 1789">
                <a:extLst>
                  <a:ext uri="{FF2B5EF4-FFF2-40B4-BE49-F238E27FC236}">
                    <a16:creationId xmlns:a16="http://schemas.microsoft.com/office/drawing/2014/main" id="{F6FE4C37-A04D-440A-9C53-B6C8B4B6B23B}"/>
                  </a:ext>
                </a:extLst>
              </p:cNvPr>
              <p:cNvSpPr/>
              <p:nvPr/>
            </p:nvSpPr>
            <p:spPr>
              <a:xfrm>
                <a:off x="4561179" y="1774164"/>
                <a:ext cx="9325" cy="36347"/>
              </a:xfrm>
              <a:custGeom>
                <a:avLst/>
                <a:gdLst>
                  <a:gd name="connsiteX0" fmla="*/ 7544 w 9325"/>
                  <a:gd name="connsiteY0" fmla="*/ 36347 h 36347"/>
                  <a:gd name="connsiteX1" fmla="*/ 0 w 9325"/>
                  <a:gd name="connsiteY1" fmla="*/ 0 h 36347"/>
                  <a:gd name="connsiteX2" fmla="*/ 8915 w 9325"/>
                  <a:gd name="connsiteY2" fmla="*/ 24003 h 36347"/>
                  <a:gd name="connsiteX3" fmla="*/ 8915 w 9325"/>
                  <a:gd name="connsiteY3" fmla="*/ 24003 h 36347"/>
                  <a:gd name="connsiteX4" fmla="*/ 8915 w 9325"/>
                  <a:gd name="connsiteY4" fmla="*/ 24689 h 36347"/>
                  <a:gd name="connsiteX5" fmla="*/ 7544 w 9325"/>
                  <a:gd name="connsiteY5" fmla="*/ 36347 h 36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5" h="36347">
                    <a:moveTo>
                      <a:pt x="7544" y="36347"/>
                    </a:moveTo>
                    <a:cubicBezTo>
                      <a:pt x="6858" y="26746"/>
                      <a:pt x="6858" y="10287"/>
                      <a:pt x="0" y="0"/>
                    </a:cubicBezTo>
                    <a:cubicBezTo>
                      <a:pt x="686" y="0"/>
                      <a:pt x="6858" y="4115"/>
                      <a:pt x="8915" y="24003"/>
                    </a:cubicBezTo>
                    <a:cubicBezTo>
                      <a:pt x="8915" y="24003"/>
                      <a:pt x="8915" y="24003"/>
                      <a:pt x="8915" y="24003"/>
                    </a:cubicBezTo>
                    <a:cubicBezTo>
                      <a:pt x="8915" y="24003"/>
                      <a:pt x="8915" y="24003"/>
                      <a:pt x="8915" y="24689"/>
                    </a:cubicBezTo>
                    <a:cubicBezTo>
                      <a:pt x="9601" y="28803"/>
                      <a:pt x="9601" y="33604"/>
                      <a:pt x="7544" y="36347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91" name="Freeform: Shape 1790">
                <a:extLst>
                  <a:ext uri="{FF2B5EF4-FFF2-40B4-BE49-F238E27FC236}">
                    <a16:creationId xmlns:a16="http://schemas.microsoft.com/office/drawing/2014/main" id="{DD1A19E7-F228-43B6-BB05-B78EB8202C87}"/>
                  </a:ext>
                </a:extLst>
              </p:cNvPr>
              <p:cNvSpPr/>
              <p:nvPr/>
            </p:nvSpPr>
            <p:spPr>
              <a:xfrm>
                <a:off x="4573524" y="1770049"/>
                <a:ext cx="8164" cy="39776"/>
              </a:xfrm>
              <a:custGeom>
                <a:avLst/>
                <a:gdLst>
                  <a:gd name="connsiteX0" fmla="*/ 4801 w 8164"/>
                  <a:gd name="connsiteY0" fmla="*/ 39090 h 39776"/>
                  <a:gd name="connsiteX1" fmla="*/ 3429 w 8164"/>
                  <a:gd name="connsiteY1" fmla="*/ 39776 h 39776"/>
                  <a:gd name="connsiteX2" fmla="*/ 0 w 8164"/>
                  <a:gd name="connsiteY2" fmla="*/ 0 h 39776"/>
                  <a:gd name="connsiteX3" fmla="*/ 4801 w 8164"/>
                  <a:gd name="connsiteY3" fmla="*/ 39090 h 39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64" h="39776">
                    <a:moveTo>
                      <a:pt x="4801" y="39090"/>
                    </a:moveTo>
                    <a:cubicBezTo>
                      <a:pt x="4115" y="39776"/>
                      <a:pt x="4115" y="39776"/>
                      <a:pt x="3429" y="39776"/>
                    </a:cubicBezTo>
                    <a:cubicBezTo>
                      <a:pt x="4115" y="30861"/>
                      <a:pt x="3429" y="15773"/>
                      <a:pt x="0" y="0"/>
                    </a:cubicBezTo>
                    <a:cubicBezTo>
                      <a:pt x="8230" y="13716"/>
                      <a:pt x="10973" y="34290"/>
                      <a:pt x="4801" y="39090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792" name="Freeform: Shape 1791">
              <a:extLst>
                <a:ext uri="{FF2B5EF4-FFF2-40B4-BE49-F238E27FC236}">
                  <a16:creationId xmlns:a16="http://schemas.microsoft.com/office/drawing/2014/main" id="{3CAD4D56-7BF2-4186-818E-8B2515B6C881}"/>
                </a:ext>
              </a:extLst>
            </p:cNvPr>
            <p:cNvSpPr/>
            <p:nvPr/>
          </p:nvSpPr>
          <p:spPr>
            <a:xfrm>
              <a:off x="4206621" y="1163643"/>
              <a:ext cx="52120" cy="26219"/>
            </a:xfrm>
            <a:custGeom>
              <a:avLst/>
              <a:gdLst>
                <a:gd name="connsiteX0" fmla="*/ 52121 w 52120"/>
                <a:gd name="connsiteY0" fmla="*/ 24162 h 26219"/>
                <a:gd name="connsiteX1" fmla="*/ 36347 w 52120"/>
                <a:gd name="connsiteY1" fmla="*/ 26220 h 26219"/>
                <a:gd name="connsiteX2" fmla="*/ 26746 w 52120"/>
                <a:gd name="connsiteY2" fmla="*/ 26220 h 26219"/>
                <a:gd name="connsiteX3" fmla="*/ 17145 w 52120"/>
                <a:gd name="connsiteY3" fmla="*/ 24848 h 26219"/>
                <a:gd name="connsiteX4" fmla="*/ 0 w 52120"/>
                <a:gd name="connsiteY4" fmla="*/ 18676 h 26219"/>
                <a:gd name="connsiteX5" fmla="*/ 31547 w 52120"/>
                <a:gd name="connsiteY5" fmla="*/ 159 h 26219"/>
                <a:gd name="connsiteX6" fmla="*/ 52121 w 52120"/>
                <a:gd name="connsiteY6" fmla="*/ 24162 h 26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20" h="26219">
                  <a:moveTo>
                    <a:pt x="52121" y="24162"/>
                  </a:moveTo>
                  <a:cubicBezTo>
                    <a:pt x="52121" y="24162"/>
                    <a:pt x="46634" y="25534"/>
                    <a:pt x="36347" y="26220"/>
                  </a:cubicBezTo>
                  <a:cubicBezTo>
                    <a:pt x="33604" y="26220"/>
                    <a:pt x="30175" y="26220"/>
                    <a:pt x="26746" y="26220"/>
                  </a:cubicBezTo>
                  <a:cubicBezTo>
                    <a:pt x="23317" y="26220"/>
                    <a:pt x="20574" y="25534"/>
                    <a:pt x="17145" y="24848"/>
                  </a:cubicBezTo>
                  <a:cubicBezTo>
                    <a:pt x="6172" y="22791"/>
                    <a:pt x="0" y="18676"/>
                    <a:pt x="0" y="18676"/>
                  </a:cubicBezTo>
                  <a:cubicBezTo>
                    <a:pt x="686" y="16619"/>
                    <a:pt x="11659" y="-1898"/>
                    <a:pt x="31547" y="159"/>
                  </a:cubicBezTo>
                  <a:cubicBezTo>
                    <a:pt x="50749" y="1531"/>
                    <a:pt x="52121" y="22791"/>
                    <a:pt x="52121" y="24162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93" name="Freeform: Shape 1792">
              <a:extLst>
                <a:ext uri="{FF2B5EF4-FFF2-40B4-BE49-F238E27FC236}">
                  <a16:creationId xmlns:a16="http://schemas.microsoft.com/office/drawing/2014/main" id="{59C37B8D-C10E-48E1-A65A-0DE26C21CD01}"/>
                </a:ext>
              </a:extLst>
            </p:cNvPr>
            <p:cNvSpPr/>
            <p:nvPr/>
          </p:nvSpPr>
          <p:spPr>
            <a:xfrm>
              <a:off x="4173425" y="1197544"/>
              <a:ext cx="33162" cy="34701"/>
            </a:xfrm>
            <a:custGeom>
              <a:avLst/>
              <a:gdLst>
                <a:gd name="connsiteX0" fmla="*/ 4392 w 33162"/>
                <a:gd name="connsiteY0" fmla="*/ 3291 h 34701"/>
                <a:gd name="connsiteX1" fmla="*/ 29080 w 33162"/>
                <a:gd name="connsiteY1" fmla="*/ 30037 h 34701"/>
                <a:gd name="connsiteX2" fmla="*/ 4392 w 33162"/>
                <a:gd name="connsiteY2" fmla="*/ 3291 h 3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162" h="34701">
                  <a:moveTo>
                    <a:pt x="4392" y="3291"/>
                  </a:moveTo>
                  <a:cubicBezTo>
                    <a:pt x="-9324" y="17693"/>
                    <a:pt x="11935" y="45811"/>
                    <a:pt x="29080" y="30037"/>
                  </a:cubicBezTo>
                  <a:cubicBezTo>
                    <a:pt x="43482" y="16321"/>
                    <a:pt x="16050" y="-9053"/>
                    <a:pt x="4392" y="3291"/>
                  </a:cubicBezTo>
                  <a:close/>
                </a:path>
              </a:pathLst>
            </a:custGeom>
            <a:solidFill>
              <a:srgbClr val="FF4949">
                <a:alpha val="33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94" name="Freeform: Shape 1793">
              <a:extLst>
                <a:ext uri="{FF2B5EF4-FFF2-40B4-BE49-F238E27FC236}">
                  <a16:creationId xmlns:a16="http://schemas.microsoft.com/office/drawing/2014/main" id="{292B1353-C280-49F0-B0ED-A691A58D340E}"/>
                </a:ext>
              </a:extLst>
            </p:cNvPr>
            <p:cNvSpPr/>
            <p:nvPr/>
          </p:nvSpPr>
          <p:spPr>
            <a:xfrm>
              <a:off x="4205524" y="1157428"/>
              <a:ext cx="53736" cy="31063"/>
            </a:xfrm>
            <a:custGeom>
              <a:avLst/>
              <a:gdLst>
                <a:gd name="connsiteX0" fmla="*/ 411 w 53736"/>
                <a:gd name="connsiteY0" fmla="*/ 24891 h 31063"/>
                <a:gd name="connsiteX1" fmla="*/ 34015 w 53736"/>
                <a:gd name="connsiteY1" fmla="*/ 202 h 31063"/>
                <a:gd name="connsiteX2" fmla="*/ 53217 w 53736"/>
                <a:gd name="connsiteY2" fmla="*/ 31063 h 31063"/>
                <a:gd name="connsiteX3" fmla="*/ 29214 w 53736"/>
                <a:gd name="connsiteY3" fmla="*/ 8432 h 31063"/>
                <a:gd name="connsiteX4" fmla="*/ 411 w 53736"/>
                <a:gd name="connsiteY4" fmla="*/ 24891 h 31063"/>
                <a:gd name="connsiteX5" fmla="*/ 411 w 53736"/>
                <a:gd name="connsiteY5" fmla="*/ 24891 h 3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736" h="31063">
                  <a:moveTo>
                    <a:pt x="411" y="24891"/>
                  </a:moveTo>
                  <a:cubicBezTo>
                    <a:pt x="-2332" y="23519"/>
                    <a:pt x="8640" y="-2541"/>
                    <a:pt x="34015" y="202"/>
                  </a:cubicBezTo>
                  <a:cubicBezTo>
                    <a:pt x="58704" y="2945"/>
                    <a:pt x="53217" y="31063"/>
                    <a:pt x="53217" y="31063"/>
                  </a:cubicBezTo>
                  <a:cubicBezTo>
                    <a:pt x="53217" y="31063"/>
                    <a:pt x="51846" y="8432"/>
                    <a:pt x="29214" y="8432"/>
                  </a:cubicBezTo>
                  <a:cubicBezTo>
                    <a:pt x="8640" y="7746"/>
                    <a:pt x="411" y="24891"/>
                    <a:pt x="411" y="24891"/>
                  </a:cubicBezTo>
                  <a:lnTo>
                    <a:pt x="411" y="24891"/>
                  </a:lnTo>
                  <a:close/>
                </a:path>
              </a:pathLst>
            </a:custGeom>
            <a:solidFill>
              <a:srgbClr val="54545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95" name="Freeform: Shape 1794">
              <a:extLst>
                <a:ext uri="{FF2B5EF4-FFF2-40B4-BE49-F238E27FC236}">
                  <a16:creationId xmlns:a16="http://schemas.microsoft.com/office/drawing/2014/main" id="{16D1263A-BD54-47C2-8ED8-0F0E3B000C78}"/>
                </a:ext>
              </a:extLst>
            </p:cNvPr>
            <p:cNvSpPr/>
            <p:nvPr/>
          </p:nvSpPr>
          <p:spPr>
            <a:xfrm>
              <a:off x="4430658" y="1182510"/>
              <a:ext cx="16969" cy="39136"/>
            </a:xfrm>
            <a:custGeom>
              <a:avLst/>
              <a:gdLst>
                <a:gd name="connsiteX0" fmla="*/ 16678 w 16969"/>
                <a:gd name="connsiteY0" fmla="*/ 494 h 39136"/>
                <a:gd name="connsiteX1" fmla="*/ 2276 w 16969"/>
                <a:gd name="connsiteY1" fmla="*/ 36156 h 39136"/>
                <a:gd name="connsiteX2" fmla="*/ 11191 w 16969"/>
                <a:gd name="connsiteY2" fmla="*/ 21754 h 39136"/>
                <a:gd name="connsiteX3" fmla="*/ 16678 w 16969"/>
                <a:gd name="connsiteY3" fmla="*/ 494 h 3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69" h="39136">
                  <a:moveTo>
                    <a:pt x="16678" y="494"/>
                  </a:moveTo>
                  <a:cubicBezTo>
                    <a:pt x="20107" y="-4307"/>
                    <a:pt x="-8011" y="27240"/>
                    <a:pt x="2276" y="36156"/>
                  </a:cubicBezTo>
                  <a:cubicBezTo>
                    <a:pt x="13249" y="46443"/>
                    <a:pt x="17364" y="27240"/>
                    <a:pt x="11191" y="21754"/>
                  </a:cubicBezTo>
                  <a:cubicBezTo>
                    <a:pt x="11191" y="21754"/>
                    <a:pt x="13935" y="5295"/>
                    <a:pt x="16678" y="494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96" name="Freeform: Shape 1795">
              <a:extLst>
                <a:ext uri="{FF2B5EF4-FFF2-40B4-BE49-F238E27FC236}">
                  <a16:creationId xmlns:a16="http://schemas.microsoft.com/office/drawing/2014/main" id="{97FF5A76-A059-467B-BD15-CC89357194C1}"/>
                </a:ext>
              </a:extLst>
            </p:cNvPr>
            <p:cNvSpPr/>
            <p:nvPr/>
          </p:nvSpPr>
          <p:spPr>
            <a:xfrm>
              <a:off x="4114723" y="1184376"/>
              <a:ext cx="26831" cy="33148"/>
            </a:xfrm>
            <a:custGeom>
              <a:avLst/>
              <a:gdLst>
                <a:gd name="connsiteX0" fmla="*/ 0 w 26831"/>
                <a:gd name="connsiteY0" fmla="*/ 0 h 33148"/>
                <a:gd name="connsiteX1" fmla="*/ 26746 w 26831"/>
                <a:gd name="connsiteY1" fmla="*/ 28118 h 33148"/>
                <a:gd name="connsiteX2" fmla="*/ 19888 w 26831"/>
                <a:gd name="connsiteY2" fmla="*/ 32918 h 33148"/>
                <a:gd name="connsiteX3" fmla="*/ 17145 w 26831"/>
                <a:gd name="connsiteY3" fmla="*/ 19202 h 33148"/>
                <a:gd name="connsiteX4" fmla="*/ 0 w 26831"/>
                <a:gd name="connsiteY4" fmla="*/ 0 h 3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1" h="33148">
                  <a:moveTo>
                    <a:pt x="0" y="0"/>
                  </a:moveTo>
                  <a:cubicBezTo>
                    <a:pt x="8230" y="686"/>
                    <a:pt x="21260" y="11659"/>
                    <a:pt x="26746" y="28118"/>
                  </a:cubicBezTo>
                  <a:cubicBezTo>
                    <a:pt x="26746" y="28118"/>
                    <a:pt x="28118" y="31547"/>
                    <a:pt x="19888" y="32918"/>
                  </a:cubicBezTo>
                  <a:cubicBezTo>
                    <a:pt x="7544" y="34976"/>
                    <a:pt x="6172" y="22631"/>
                    <a:pt x="17145" y="192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97" name="Freeform: Shape 1796">
              <a:extLst>
                <a:ext uri="{FF2B5EF4-FFF2-40B4-BE49-F238E27FC236}">
                  <a16:creationId xmlns:a16="http://schemas.microsoft.com/office/drawing/2014/main" id="{DFC190C6-3750-49F8-B0A1-F8B95E4FDC81}"/>
                </a:ext>
              </a:extLst>
            </p:cNvPr>
            <p:cNvSpPr/>
            <p:nvPr/>
          </p:nvSpPr>
          <p:spPr>
            <a:xfrm>
              <a:off x="4142841" y="1347843"/>
              <a:ext cx="275695" cy="405102"/>
            </a:xfrm>
            <a:custGeom>
              <a:avLst/>
              <a:gdLst>
                <a:gd name="connsiteX0" fmla="*/ 275006 w 275695"/>
                <a:gd name="connsiteY0" fmla="*/ 173261 h 405102"/>
                <a:gd name="connsiteX1" fmla="*/ 272948 w 275695"/>
                <a:gd name="connsiteY1" fmla="*/ 185605 h 405102"/>
                <a:gd name="connsiteX2" fmla="*/ 272948 w 275695"/>
                <a:gd name="connsiteY2" fmla="*/ 186291 h 405102"/>
                <a:gd name="connsiteX3" fmla="*/ 244831 w 275695"/>
                <a:gd name="connsiteY3" fmla="*/ 366656 h 405102"/>
                <a:gd name="connsiteX4" fmla="*/ 155677 w 275695"/>
                <a:gd name="connsiteY4" fmla="*/ 405061 h 405102"/>
                <a:gd name="connsiteX5" fmla="*/ 75438 w 275695"/>
                <a:gd name="connsiteY5" fmla="*/ 373514 h 405102"/>
                <a:gd name="connsiteX6" fmla="*/ 40462 w 275695"/>
                <a:gd name="connsiteY6" fmla="*/ 195892 h 405102"/>
                <a:gd name="connsiteX7" fmla="*/ 40462 w 275695"/>
                <a:gd name="connsiteY7" fmla="*/ 195206 h 405102"/>
                <a:gd name="connsiteX8" fmla="*/ 33604 w 275695"/>
                <a:gd name="connsiteY8" fmla="*/ 158173 h 405102"/>
                <a:gd name="connsiteX9" fmla="*/ 0 w 275695"/>
                <a:gd name="connsiteY9" fmla="*/ 106052 h 405102"/>
                <a:gd name="connsiteX10" fmla="*/ 7544 w 275695"/>
                <a:gd name="connsiteY10" fmla="*/ 90965 h 405102"/>
                <a:gd name="connsiteX11" fmla="*/ 55550 w 275695"/>
                <a:gd name="connsiteY11" fmla="*/ 11412 h 405102"/>
                <a:gd name="connsiteX12" fmla="*/ 105613 w 275695"/>
                <a:gd name="connsiteY12" fmla="*/ 10040 h 405102"/>
                <a:gd name="connsiteX13" fmla="*/ 115900 w 275695"/>
                <a:gd name="connsiteY13" fmla="*/ 19642 h 405102"/>
                <a:gd name="connsiteX14" fmla="*/ 189967 w 275695"/>
                <a:gd name="connsiteY14" fmla="*/ 25128 h 405102"/>
                <a:gd name="connsiteX15" fmla="*/ 205740 w 275695"/>
                <a:gd name="connsiteY15" fmla="*/ 10040 h 405102"/>
                <a:gd name="connsiteX16" fmla="*/ 242087 w 275695"/>
                <a:gd name="connsiteY16" fmla="*/ 5926 h 405102"/>
                <a:gd name="connsiteX17" fmla="*/ 259232 w 275695"/>
                <a:gd name="connsiteY17" fmla="*/ 16898 h 405102"/>
                <a:gd name="connsiteX18" fmla="*/ 275692 w 275695"/>
                <a:gd name="connsiteY18" fmla="*/ 165717 h 405102"/>
                <a:gd name="connsiteX19" fmla="*/ 275006 w 275695"/>
                <a:gd name="connsiteY19" fmla="*/ 173261 h 40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75695" h="405102">
                  <a:moveTo>
                    <a:pt x="275006" y="173261"/>
                  </a:moveTo>
                  <a:cubicBezTo>
                    <a:pt x="275006" y="173947"/>
                    <a:pt x="274320" y="178747"/>
                    <a:pt x="272948" y="185605"/>
                  </a:cubicBezTo>
                  <a:cubicBezTo>
                    <a:pt x="272948" y="186291"/>
                    <a:pt x="272948" y="186291"/>
                    <a:pt x="272948" y="186291"/>
                  </a:cubicBezTo>
                  <a:cubicBezTo>
                    <a:pt x="266090" y="229496"/>
                    <a:pt x="245516" y="362542"/>
                    <a:pt x="244831" y="366656"/>
                  </a:cubicBezTo>
                  <a:cubicBezTo>
                    <a:pt x="241402" y="383801"/>
                    <a:pt x="198196" y="403690"/>
                    <a:pt x="155677" y="405061"/>
                  </a:cubicBezTo>
                  <a:cubicBezTo>
                    <a:pt x="113157" y="406433"/>
                    <a:pt x="75438" y="373514"/>
                    <a:pt x="75438" y="373514"/>
                  </a:cubicBezTo>
                  <a:cubicBezTo>
                    <a:pt x="65837" y="345397"/>
                    <a:pt x="40462" y="195892"/>
                    <a:pt x="40462" y="195892"/>
                  </a:cubicBezTo>
                  <a:lnTo>
                    <a:pt x="40462" y="195206"/>
                  </a:lnTo>
                  <a:lnTo>
                    <a:pt x="33604" y="158173"/>
                  </a:lnTo>
                  <a:cubicBezTo>
                    <a:pt x="27432" y="134170"/>
                    <a:pt x="0" y="106052"/>
                    <a:pt x="0" y="106052"/>
                  </a:cubicBezTo>
                  <a:cubicBezTo>
                    <a:pt x="0" y="106052"/>
                    <a:pt x="2743" y="99880"/>
                    <a:pt x="7544" y="90965"/>
                  </a:cubicBezTo>
                  <a:cubicBezTo>
                    <a:pt x="18517" y="69705"/>
                    <a:pt x="39776" y="31300"/>
                    <a:pt x="55550" y="11412"/>
                  </a:cubicBezTo>
                  <a:cubicBezTo>
                    <a:pt x="70637" y="-7790"/>
                    <a:pt x="92583" y="1125"/>
                    <a:pt x="105613" y="10040"/>
                  </a:cubicBezTo>
                  <a:cubicBezTo>
                    <a:pt x="111785" y="14155"/>
                    <a:pt x="115214" y="18270"/>
                    <a:pt x="115900" y="19642"/>
                  </a:cubicBezTo>
                  <a:cubicBezTo>
                    <a:pt x="133045" y="48445"/>
                    <a:pt x="170078" y="49131"/>
                    <a:pt x="189967" y="25128"/>
                  </a:cubicBezTo>
                  <a:cubicBezTo>
                    <a:pt x="195453" y="18956"/>
                    <a:pt x="200254" y="14155"/>
                    <a:pt x="205740" y="10040"/>
                  </a:cubicBezTo>
                  <a:cubicBezTo>
                    <a:pt x="216713" y="2497"/>
                    <a:pt x="229057" y="439"/>
                    <a:pt x="242087" y="5926"/>
                  </a:cubicBezTo>
                  <a:cubicBezTo>
                    <a:pt x="247574" y="7983"/>
                    <a:pt x="253060" y="11412"/>
                    <a:pt x="259232" y="16898"/>
                  </a:cubicBezTo>
                  <a:cubicBezTo>
                    <a:pt x="276377" y="31300"/>
                    <a:pt x="275692" y="133484"/>
                    <a:pt x="275692" y="165717"/>
                  </a:cubicBezTo>
                  <a:cubicBezTo>
                    <a:pt x="275006" y="168460"/>
                    <a:pt x="275006" y="171203"/>
                    <a:pt x="275006" y="173261"/>
                  </a:cubicBezTo>
                  <a:close/>
                </a:path>
              </a:pathLst>
            </a:custGeom>
            <a:solidFill>
              <a:srgbClr val="FF1736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98" name="Freeform: Shape 1797">
              <a:extLst>
                <a:ext uri="{FF2B5EF4-FFF2-40B4-BE49-F238E27FC236}">
                  <a16:creationId xmlns:a16="http://schemas.microsoft.com/office/drawing/2014/main" id="{F9C5DCE7-B265-420D-BA7F-648F399EE26E}"/>
                </a:ext>
              </a:extLst>
            </p:cNvPr>
            <p:cNvSpPr/>
            <p:nvPr/>
          </p:nvSpPr>
          <p:spPr>
            <a:xfrm>
              <a:off x="4247769" y="1357884"/>
              <a:ext cx="100126" cy="45996"/>
            </a:xfrm>
            <a:custGeom>
              <a:avLst/>
              <a:gdLst>
                <a:gd name="connsiteX0" fmla="*/ 100127 w 100126"/>
                <a:gd name="connsiteY0" fmla="*/ 0 h 45996"/>
                <a:gd name="connsiteX1" fmla="*/ 50063 w 100126"/>
                <a:gd name="connsiteY1" fmla="*/ 45949 h 45996"/>
                <a:gd name="connsiteX2" fmla="*/ 0 w 100126"/>
                <a:gd name="connsiteY2" fmla="*/ 686 h 45996"/>
                <a:gd name="connsiteX3" fmla="*/ 10973 w 100126"/>
                <a:gd name="connsiteY3" fmla="*/ 10287 h 45996"/>
                <a:gd name="connsiteX4" fmla="*/ 84353 w 100126"/>
                <a:gd name="connsiteY4" fmla="*/ 15773 h 45996"/>
                <a:gd name="connsiteX5" fmla="*/ 100127 w 100126"/>
                <a:gd name="connsiteY5" fmla="*/ 0 h 4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126" h="45996">
                  <a:moveTo>
                    <a:pt x="100127" y="0"/>
                  </a:moveTo>
                  <a:cubicBezTo>
                    <a:pt x="96012" y="19202"/>
                    <a:pt x="81610" y="44577"/>
                    <a:pt x="50063" y="45949"/>
                  </a:cubicBezTo>
                  <a:cubicBezTo>
                    <a:pt x="15088" y="47320"/>
                    <a:pt x="4801" y="19202"/>
                    <a:pt x="0" y="686"/>
                  </a:cubicBezTo>
                  <a:cubicBezTo>
                    <a:pt x="6172" y="4801"/>
                    <a:pt x="9601" y="8915"/>
                    <a:pt x="10973" y="10287"/>
                  </a:cubicBezTo>
                  <a:cubicBezTo>
                    <a:pt x="28118" y="39091"/>
                    <a:pt x="64465" y="39776"/>
                    <a:pt x="84353" y="15773"/>
                  </a:cubicBezTo>
                  <a:cubicBezTo>
                    <a:pt x="89154" y="8915"/>
                    <a:pt x="94640" y="4115"/>
                    <a:pt x="100127" y="0"/>
                  </a:cubicBezTo>
                  <a:close/>
                </a:path>
              </a:pathLst>
            </a:custGeom>
            <a:solidFill>
              <a:srgbClr val="F04553">
                <a:alpha val="53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99" name="Freeform: Shape 1798">
              <a:extLst>
                <a:ext uri="{FF2B5EF4-FFF2-40B4-BE49-F238E27FC236}">
                  <a16:creationId xmlns:a16="http://schemas.microsoft.com/office/drawing/2014/main" id="{E35B2E7C-AC2B-4195-9197-F91D46BCD76F}"/>
                </a:ext>
              </a:extLst>
            </p:cNvPr>
            <p:cNvSpPr/>
            <p:nvPr/>
          </p:nvSpPr>
          <p:spPr>
            <a:xfrm>
              <a:off x="4142155" y="1438808"/>
              <a:ext cx="50124" cy="104241"/>
            </a:xfrm>
            <a:custGeom>
              <a:avLst/>
              <a:gdLst>
                <a:gd name="connsiteX0" fmla="*/ 50063 w 50124"/>
                <a:gd name="connsiteY0" fmla="*/ 83668 h 104241"/>
                <a:gd name="connsiteX1" fmla="*/ 40462 w 50124"/>
                <a:gd name="connsiteY1" fmla="*/ 104242 h 104241"/>
                <a:gd name="connsiteX2" fmla="*/ 33604 w 50124"/>
                <a:gd name="connsiteY2" fmla="*/ 67208 h 104241"/>
                <a:gd name="connsiteX3" fmla="*/ 0 w 50124"/>
                <a:gd name="connsiteY3" fmla="*/ 15088 h 104241"/>
                <a:gd name="connsiteX4" fmla="*/ 7544 w 50124"/>
                <a:gd name="connsiteY4" fmla="*/ 0 h 104241"/>
                <a:gd name="connsiteX5" fmla="*/ 41148 w 50124"/>
                <a:gd name="connsiteY5" fmla="*/ 44577 h 104241"/>
                <a:gd name="connsiteX6" fmla="*/ 50063 w 50124"/>
                <a:gd name="connsiteY6" fmla="*/ 83668 h 10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24" h="104241">
                  <a:moveTo>
                    <a:pt x="50063" y="83668"/>
                  </a:moveTo>
                  <a:lnTo>
                    <a:pt x="40462" y="104242"/>
                  </a:lnTo>
                  <a:lnTo>
                    <a:pt x="33604" y="67208"/>
                  </a:lnTo>
                  <a:cubicBezTo>
                    <a:pt x="27432" y="43205"/>
                    <a:pt x="0" y="15088"/>
                    <a:pt x="0" y="15088"/>
                  </a:cubicBezTo>
                  <a:cubicBezTo>
                    <a:pt x="0" y="15088"/>
                    <a:pt x="2743" y="8915"/>
                    <a:pt x="7544" y="0"/>
                  </a:cubicBezTo>
                  <a:cubicBezTo>
                    <a:pt x="16459" y="10287"/>
                    <a:pt x="31547" y="24689"/>
                    <a:pt x="41148" y="44577"/>
                  </a:cubicBezTo>
                  <a:cubicBezTo>
                    <a:pt x="51435" y="68580"/>
                    <a:pt x="50063" y="83668"/>
                    <a:pt x="50063" y="83668"/>
                  </a:cubicBezTo>
                  <a:close/>
                </a:path>
              </a:pathLst>
            </a:custGeom>
            <a:solidFill>
              <a:srgbClr val="F04553">
                <a:alpha val="53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800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132554" y="1829697"/>
              <a:ext cx="151696" cy="268552"/>
              <a:chOff x="4132554" y="1829697"/>
              <a:chExt cx="151696" cy="268552"/>
            </a:xfrm>
          </p:grpSpPr>
          <p:sp>
            <p:nvSpPr>
              <p:cNvPr id="1801" name="Freeform: Shape 1800">
                <a:extLst>
                  <a:ext uri="{FF2B5EF4-FFF2-40B4-BE49-F238E27FC236}">
                    <a16:creationId xmlns:a16="http://schemas.microsoft.com/office/drawing/2014/main" id="{3F1A1DEB-FE5F-41F7-B2D4-8A89DF40D500}"/>
                  </a:ext>
                </a:extLst>
              </p:cNvPr>
              <p:cNvSpPr/>
              <p:nvPr/>
            </p:nvSpPr>
            <p:spPr>
              <a:xfrm>
                <a:off x="4248381" y="2017336"/>
                <a:ext cx="35869" cy="80912"/>
              </a:xfrm>
              <a:custGeom>
                <a:avLst/>
                <a:gdLst>
                  <a:gd name="connsiteX0" fmla="*/ 32306 w 35869"/>
                  <a:gd name="connsiteY0" fmla="*/ 74353 h 80912"/>
                  <a:gd name="connsiteX1" fmla="*/ 13789 w 35869"/>
                  <a:gd name="connsiteY1" fmla="*/ 78468 h 80912"/>
                  <a:gd name="connsiteX2" fmla="*/ 73 w 35869"/>
                  <a:gd name="connsiteY2" fmla="*/ 36634 h 80912"/>
                  <a:gd name="connsiteX3" fmla="*/ 13103 w 35869"/>
                  <a:gd name="connsiteY3" fmla="*/ 287 h 80912"/>
                  <a:gd name="connsiteX4" fmla="*/ 35049 w 35869"/>
                  <a:gd name="connsiteY4" fmla="*/ 42120 h 80912"/>
                  <a:gd name="connsiteX5" fmla="*/ 32306 w 35869"/>
                  <a:gd name="connsiteY5" fmla="*/ 74353 h 80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869" h="80912">
                    <a:moveTo>
                      <a:pt x="32306" y="74353"/>
                    </a:moveTo>
                    <a:cubicBezTo>
                      <a:pt x="28877" y="80525"/>
                      <a:pt x="23390" y="83268"/>
                      <a:pt x="13789" y="78468"/>
                    </a:cubicBezTo>
                    <a:cubicBezTo>
                      <a:pt x="3502" y="72981"/>
                      <a:pt x="-613" y="54465"/>
                      <a:pt x="73" y="36634"/>
                    </a:cubicBezTo>
                    <a:cubicBezTo>
                      <a:pt x="759" y="18803"/>
                      <a:pt x="6245" y="1658"/>
                      <a:pt x="13103" y="287"/>
                    </a:cubicBezTo>
                    <a:cubicBezTo>
                      <a:pt x="30248" y="-3142"/>
                      <a:pt x="33677" y="24975"/>
                      <a:pt x="35049" y="42120"/>
                    </a:cubicBezTo>
                    <a:cubicBezTo>
                      <a:pt x="36420" y="53093"/>
                      <a:pt x="36420" y="66809"/>
                      <a:pt x="32306" y="74353"/>
                    </a:cubicBezTo>
                    <a:close/>
                  </a:path>
                </a:pathLst>
              </a:custGeom>
              <a:solidFill>
                <a:srgbClr val="225668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02" name="Freeform: Shape 1801">
                <a:extLst>
                  <a:ext uri="{FF2B5EF4-FFF2-40B4-BE49-F238E27FC236}">
                    <a16:creationId xmlns:a16="http://schemas.microsoft.com/office/drawing/2014/main" id="{802E29E5-9E02-4CA0-8CBC-696A330C10FD}"/>
                  </a:ext>
                </a:extLst>
              </p:cNvPr>
              <p:cNvSpPr/>
              <p:nvPr/>
            </p:nvSpPr>
            <p:spPr>
              <a:xfrm>
                <a:off x="4248454" y="2017336"/>
                <a:ext cx="35796" cy="74353"/>
              </a:xfrm>
              <a:custGeom>
                <a:avLst/>
                <a:gdLst>
                  <a:gd name="connsiteX0" fmla="*/ 32233 w 35796"/>
                  <a:gd name="connsiteY0" fmla="*/ 74353 h 74353"/>
                  <a:gd name="connsiteX1" fmla="*/ 0 w 35796"/>
                  <a:gd name="connsiteY1" fmla="*/ 36634 h 74353"/>
                  <a:gd name="connsiteX2" fmla="*/ 13030 w 35796"/>
                  <a:gd name="connsiteY2" fmla="*/ 287 h 74353"/>
                  <a:gd name="connsiteX3" fmla="*/ 34976 w 35796"/>
                  <a:gd name="connsiteY3" fmla="*/ 42120 h 74353"/>
                  <a:gd name="connsiteX4" fmla="*/ 32233 w 35796"/>
                  <a:gd name="connsiteY4" fmla="*/ 74353 h 7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96" h="74353">
                    <a:moveTo>
                      <a:pt x="32233" y="74353"/>
                    </a:moveTo>
                    <a:cubicBezTo>
                      <a:pt x="26060" y="58580"/>
                      <a:pt x="14402" y="46921"/>
                      <a:pt x="0" y="36634"/>
                    </a:cubicBezTo>
                    <a:cubicBezTo>
                      <a:pt x="686" y="18803"/>
                      <a:pt x="6172" y="1658"/>
                      <a:pt x="13030" y="287"/>
                    </a:cubicBezTo>
                    <a:cubicBezTo>
                      <a:pt x="30175" y="-3142"/>
                      <a:pt x="33604" y="24975"/>
                      <a:pt x="34976" y="42120"/>
                    </a:cubicBezTo>
                    <a:cubicBezTo>
                      <a:pt x="36347" y="53093"/>
                      <a:pt x="36347" y="66809"/>
                      <a:pt x="32233" y="74353"/>
                    </a:cubicBezTo>
                    <a:close/>
                  </a:path>
                </a:pathLst>
              </a:custGeom>
              <a:solidFill>
                <a:srgbClr val="225668">
                  <a:alpha val="55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803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132554" y="1829697"/>
                <a:ext cx="143704" cy="209094"/>
                <a:chOff x="4132554" y="1829697"/>
                <a:chExt cx="143704" cy="209094"/>
              </a:xfrm>
            </p:grpSpPr>
            <p:sp>
              <p:nvSpPr>
                <p:cNvPr id="1804" name="Freeform: Shape 1803">
                  <a:extLst>
                    <a:ext uri="{FF2B5EF4-FFF2-40B4-BE49-F238E27FC236}">
                      <a16:creationId xmlns:a16="http://schemas.microsoft.com/office/drawing/2014/main" id="{A523A3B8-0FEA-43C4-A3E8-C2C24FC3EB99}"/>
                    </a:ext>
                  </a:extLst>
                </p:cNvPr>
                <p:cNvSpPr/>
                <p:nvPr/>
              </p:nvSpPr>
              <p:spPr>
                <a:xfrm>
                  <a:off x="4132554" y="1829697"/>
                  <a:ext cx="143704" cy="209094"/>
                </a:xfrm>
                <a:custGeom>
                  <a:avLst/>
                  <a:gdLst>
                    <a:gd name="connsiteX0" fmla="*/ 143332 w 143704"/>
                    <a:gd name="connsiteY0" fmla="*/ 203700 h 209094"/>
                    <a:gd name="connsiteX1" fmla="*/ 133731 w 143704"/>
                    <a:gd name="connsiteY1" fmla="*/ 208501 h 209094"/>
                    <a:gd name="connsiteX2" fmla="*/ 115900 w 143704"/>
                    <a:gd name="connsiteY2" fmla="*/ 203014 h 209094"/>
                    <a:gd name="connsiteX3" fmla="*/ 0 w 143704"/>
                    <a:gd name="connsiteY3" fmla="*/ 18534 h 209094"/>
                    <a:gd name="connsiteX4" fmla="*/ 91897 w 143704"/>
                    <a:gd name="connsiteY4" fmla="*/ 3446 h 209094"/>
                    <a:gd name="connsiteX5" fmla="*/ 104927 w 143704"/>
                    <a:gd name="connsiteY5" fmla="*/ 7561 h 209094"/>
                    <a:gd name="connsiteX6" fmla="*/ 143332 w 143704"/>
                    <a:gd name="connsiteY6" fmla="*/ 203700 h 209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704" h="209094">
                      <a:moveTo>
                        <a:pt x="143332" y="203700"/>
                      </a:moveTo>
                      <a:cubicBezTo>
                        <a:pt x="143332" y="203700"/>
                        <a:pt x="139217" y="207129"/>
                        <a:pt x="133731" y="208501"/>
                      </a:cubicBezTo>
                      <a:cubicBezTo>
                        <a:pt x="128930" y="209872"/>
                        <a:pt x="122072" y="209186"/>
                        <a:pt x="115900" y="203014"/>
                      </a:cubicBezTo>
                      <a:cubicBezTo>
                        <a:pt x="102184" y="189984"/>
                        <a:pt x="20574" y="80256"/>
                        <a:pt x="0" y="18534"/>
                      </a:cubicBezTo>
                      <a:cubicBezTo>
                        <a:pt x="0" y="18534"/>
                        <a:pt x="37719" y="-9584"/>
                        <a:pt x="91897" y="3446"/>
                      </a:cubicBezTo>
                      <a:cubicBezTo>
                        <a:pt x="96012" y="4818"/>
                        <a:pt x="100813" y="6190"/>
                        <a:pt x="104927" y="7561"/>
                      </a:cubicBezTo>
                      <a:cubicBezTo>
                        <a:pt x="104927" y="8247"/>
                        <a:pt x="148133" y="150208"/>
                        <a:pt x="143332" y="203700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05" name="Freeform: Shape 1804">
                  <a:extLst>
                    <a:ext uri="{FF2B5EF4-FFF2-40B4-BE49-F238E27FC236}">
                      <a16:creationId xmlns:a16="http://schemas.microsoft.com/office/drawing/2014/main" id="{6E6B20FD-1993-4C01-8E97-870D059F094F}"/>
                    </a:ext>
                  </a:extLst>
                </p:cNvPr>
                <p:cNvSpPr/>
                <p:nvPr/>
              </p:nvSpPr>
              <p:spPr>
                <a:xfrm>
                  <a:off x="4223766" y="1833143"/>
                  <a:ext cx="52493" cy="205054"/>
                </a:xfrm>
                <a:custGeom>
                  <a:avLst/>
                  <a:gdLst>
                    <a:gd name="connsiteX0" fmla="*/ 52121 w 52493"/>
                    <a:gd name="connsiteY0" fmla="*/ 200254 h 205054"/>
                    <a:gd name="connsiteX1" fmla="*/ 42520 w 52493"/>
                    <a:gd name="connsiteY1" fmla="*/ 205054 h 205054"/>
                    <a:gd name="connsiteX2" fmla="*/ 0 w 52493"/>
                    <a:gd name="connsiteY2" fmla="*/ 0 h 205054"/>
                    <a:gd name="connsiteX3" fmla="*/ 13030 w 52493"/>
                    <a:gd name="connsiteY3" fmla="*/ 4115 h 205054"/>
                    <a:gd name="connsiteX4" fmla="*/ 52121 w 52493"/>
                    <a:gd name="connsiteY4" fmla="*/ 200254 h 20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493" h="205054">
                      <a:moveTo>
                        <a:pt x="52121" y="200254"/>
                      </a:moveTo>
                      <a:cubicBezTo>
                        <a:pt x="52121" y="200254"/>
                        <a:pt x="48006" y="203683"/>
                        <a:pt x="42520" y="205054"/>
                      </a:cubicBezTo>
                      <a:cubicBezTo>
                        <a:pt x="44577" y="170079"/>
                        <a:pt x="15088" y="52807"/>
                        <a:pt x="0" y="0"/>
                      </a:cubicBezTo>
                      <a:cubicBezTo>
                        <a:pt x="4115" y="1372"/>
                        <a:pt x="8915" y="2743"/>
                        <a:pt x="13030" y="4115"/>
                      </a:cubicBezTo>
                      <a:cubicBezTo>
                        <a:pt x="13716" y="4801"/>
                        <a:pt x="56921" y="146761"/>
                        <a:pt x="52121" y="200254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grpSp>
          <p:nvGrpSpPr>
            <p:cNvPr id="1806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116323" y="1685153"/>
              <a:ext cx="389233" cy="180222"/>
              <a:chOff x="4116323" y="1685153"/>
              <a:chExt cx="389233" cy="180222"/>
            </a:xfrm>
          </p:grpSpPr>
          <p:sp>
            <p:nvSpPr>
              <p:cNvPr id="1807" name="Freeform: Shape 1806">
                <a:extLst>
                  <a:ext uri="{FF2B5EF4-FFF2-40B4-BE49-F238E27FC236}">
                    <a16:creationId xmlns:a16="http://schemas.microsoft.com/office/drawing/2014/main" id="{8929F62F-31B6-4945-9B13-84415341A5CA}"/>
                  </a:ext>
                </a:extLst>
              </p:cNvPr>
              <p:cNvSpPr/>
              <p:nvPr/>
            </p:nvSpPr>
            <p:spPr>
              <a:xfrm>
                <a:off x="4116323" y="1685153"/>
                <a:ext cx="389233" cy="180222"/>
              </a:xfrm>
              <a:custGeom>
                <a:avLst/>
                <a:gdLst>
                  <a:gd name="connsiteX0" fmla="*/ 352273 w 389233"/>
                  <a:gd name="connsiteY0" fmla="*/ 180222 h 180222"/>
                  <a:gd name="connsiteX1" fmla="*/ 282322 w 389233"/>
                  <a:gd name="connsiteY1" fmla="*/ 144560 h 180222"/>
                  <a:gd name="connsiteX2" fmla="*/ 269292 w 389233"/>
                  <a:gd name="connsiteY2" fmla="*/ 147304 h 180222"/>
                  <a:gd name="connsiteX3" fmla="*/ 278207 w 389233"/>
                  <a:gd name="connsiteY3" fmla="*/ 117814 h 180222"/>
                  <a:gd name="connsiteX4" fmla="*/ 112243 w 389233"/>
                  <a:gd name="connsiteY4" fmla="*/ 120557 h 180222"/>
                  <a:gd name="connsiteX5" fmla="*/ 123216 w 389233"/>
                  <a:gd name="connsiteY5" fmla="*/ 152790 h 180222"/>
                  <a:gd name="connsiteX6" fmla="*/ 114301 w 389233"/>
                  <a:gd name="connsiteY6" fmla="*/ 150733 h 180222"/>
                  <a:gd name="connsiteX7" fmla="*/ 18289 w 389233"/>
                  <a:gd name="connsiteY7" fmla="*/ 163763 h 180222"/>
                  <a:gd name="connsiteX8" fmla="*/ 32691 w 389233"/>
                  <a:gd name="connsiteY8" fmla="*/ 6715 h 180222"/>
                  <a:gd name="connsiteX9" fmla="*/ 101271 w 389233"/>
                  <a:gd name="connsiteY9" fmla="*/ 17688 h 180222"/>
                  <a:gd name="connsiteX10" fmla="*/ 271349 w 389233"/>
                  <a:gd name="connsiteY10" fmla="*/ 10144 h 180222"/>
                  <a:gd name="connsiteX11" fmla="*/ 388621 w 389233"/>
                  <a:gd name="connsiteY11" fmla="*/ 58836 h 180222"/>
                  <a:gd name="connsiteX12" fmla="*/ 352273 w 389233"/>
                  <a:gd name="connsiteY12" fmla="*/ 180222 h 180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9233" h="180222">
                    <a:moveTo>
                      <a:pt x="352273" y="180222"/>
                    </a:moveTo>
                    <a:cubicBezTo>
                      <a:pt x="335128" y="143875"/>
                      <a:pt x="300838" y="142503"/>
                      <a:pt x="282322" y="144560"/>
                    </a:cubicBezTo>
                    <a:cubicBezTo>
                      <a:pt x="274778" y="145246"/>
                      <a:pt x="269292" y="147304"/>
                      <a:pt x="269292" y="147304"/>
                    </a:cubicBezTo>
                    <a:cubicBezTo>
                      <a:pt x="272721" y="135645"/>
                      <a:pt x="282322" y="117128"/>
                      <a:pt x="278207" y="117814"/>
                    </a:cubicBezTo>
                    <a:cubicBezTo>
                      <a:pt x="245974" y="123301"/>
                      <a:pt x="112243" y="120557"/>
                      <a:pt x="112243" y="120557"/>
                    </a:cubicBezTo>
                    <a:lnTo>
                      <a:pt x="123216" y="152790"/>
                    </a:lnTo>
                    <a:cubicBezTo>
                      <a:pt x="120473" y="152104"/>
                      <a:pt x="117044" y="151418"/>
                      <a:pt x="114301" y="150733"/>
                    </a:cubicBezTo>
                    <a:cubicBezTo>
                      <a:pt x="68352" y="141131"/>
                      <a:pt x="18289" y="163763"/>
                      <a:pt x="18289" y="163763"/>
                    </a:cubicBezTo>
                    <a:cubicBezTo>
                      <a:pt x="-16001" y="68437"/>
                      <a:pt x="3201" y="23860"/>
                      <a:pt x="32691" y="6715"/>
                    </a:cubicBezTo>
                    <a:cubicBezTo>
                      <a:pt x="62866" y="-11116"/>
                      <a:pt x="88240" y="11515"/>
                      <a:pt x="101271" y="17688"/>
                    </a:cubicBezTo>
                    <a:cubicBezTo>
                      <a:pt x="147219" y="38947"/>
                      <a:pt x="206198" y="36204"/>
                      <a:pt x="271349" y="10144"/>
                    </a:cubicBezTo>
                    <a:cubicBezTo>
                      <a:pt x="336500" y="-15917"/>
                      <a:pt x="382449" y="18373"/>
                      <a:pt x="388621" y="58836"/>
                    </a:cubicBezTo>
                    <a:cubicBezTo>
                      <a:pt x="394793" y="98612"/>
                      <a:pt x="352273" y="180222"/>
                      <a:pt x="352273" y="180222"/>
                    </a:cubicBezTo>
                    <a:close/>
                  </a:path>
                </a:pathLst>
              </a:custGeom>
              <a:solidFill>
                <a:srgbClr val="5BBF92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08" name="Freeform: Shape 1807">
                <a:extLst>
                  <a:ext uri="{FF2B5EF4-FFF2-40B4-BE49-F238E27FC236}">
                    <a16:creationId xmlns:a16="http://schemas.microsoft.com/office/drawing/2014/main" id="{06B522E2-1E87-4800-94A8-79CE906266F3}"/>
                  </a:ext>
                </a:extLst>
              </p:cNvPr>
              <p:cNvSpPr/>
              <p:nvPr/>
            </p:nvSpPr>
            <p:spPr>
              <a:xfrm>
                <a:off x="4210735" y="1772107"/>
                <a:ext cx="208785" cy="65836"/>
              </a:xfrm>
              <a:custGeom>
                <a:avLst/>
                <a:gdLst>
                  <a:gd name="connsiteX0" fmla="*/ 180365 w 208785"/>
                  <a:gd name="connsiteY0" fmla="*/ 58979 h 65836"/>
                  <a:gd name="connsiteX1" fmla="*/ 174879 w 208785"/>
                  <a:gd name="connsiteY1" fmla="*/ 60351 h 65836"/>
                  <a:gd name="connsiteX2" fmla="*/ 183794 w 208785"/>
                  <a:gd name="connsiteY2" fmla="*/ 30861 h 65836"/>
                  <a:gd name="connsiteX3" fmla="*/ 17831 w 208785"/>
                  <a:gd name="connsiteY3" fmla="*/ 33604 h 65836"/>
                  <a:gd name="connsiteX4" fmla="*/ 28804 w 208785"/>
                  <a:gd name="connsiteY4" fmla="*/ 65837 h 65836"/>
                  <a:gd name="connsiteX5" fmla="*/ 19888 w 208785"/>
                  <a:gd name="connsiteY5" fmla="*/ 63780 h 65836"/>
                  <a:gd name="connsiteX6" fmla="*/ 0 w 208785"/>
                  <a:gd name="connsiteY6" fmla="*/ 0 h 65836"/>
                  <a:gd name="connsiteX7" fmla="*/ 91897 w 208785"/>
                  <a:gd name="connsiteY7" fmla="*/ 19888 h 65836"/>
                  <a:gd name="connsiteX8" fmla="*/ 206426 w 208785"/>
                  <a:gd name="connsiteY8" fmla="*/ 3429 h 65836"/>
                  <a:gd name="connsiteX9" fmla="*/ 180365 w 208785"/>
                  <a:gd name="connsiteY9" fmla="*/ 58979 h 6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8785" h="65836">
                    <a:moveTo>
                      <a:pt x="180365" y="58979"/>
                    </a:moveTo>
                    <a:cubicBezTo>
                      <a:pt x="172822" y="59665"/>
                      <a:pt x="174879" y="60351"/>
                      <a:pt x="174879" y="60351"/>
                    </a:cubicBezTo>
                    <a:cubicBezTo>
                      <a:pt x="178308" y="48692"/>
                      <a:pt x="187909" y="30175"/>
                      <a:pt x="183794" y="30861"/>
                    </a:cubicBezTo>
                    <a:cubicBezTo>
                      <a:pt x="151562" y="36348"/>
                      <a:pt x="17831" y="33604"/>
                      <a:pt x="17831" y="33604"/>
                    </a:cubicBezTo>
                    <a:lnTo>
                      <a:pt x="28804" y="65837"/>
                    </a:lnTo>
                    <a:cubicBezTo>
                      <a:pt x="26060" y="65151"/>
                      <a:pt x="22631" y="64465"/>
                      <a:pt x="19888" y="63780"/>
                    </a:cubicBezTo>
                    <a:cubicBezTo>
                      <a:pt x="15773" y="48006"/>
                      <a:pt x="8915" y="18517"/>
                      <a:pt x="0" y="0"/>
                    </a:cubicBezTo>
                    <a:cubicBezTo>
                      <a:pt x="0" y="0"/>
                      <a:pt x="37033" y="19203"/>
                      <a:pt x="91897" y="19888"/>
                    </a:cubicBezTo>
                    <a:cubicBezTo>
                      <a:pt x="146761" y="20574"/>
                      <a:pt x="192710" y="8916"/>
                      <a:pt x="206426" y="3429"/>
                    </a:cubicBezTo>
                    <a:cubicBezTo>
                      <a:pt x="216713" y="-1371"/>
                      <a:pt x="190652" y="38405"/>
                      <a:pt x="180365" y="58979"/>
                    </a:cubicBezTo>
                    <a:close/>
                  </a:path>
                </a:pathLst>
              </a:custGeom>
              <a:solidFill>
                <a:srgbClr val="8BB9A3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09" name="Freeform: Shape 1808">
                <a:extLst>
                  <a:ext uri="{FF2B5EF4-FFF2-40B4-BE49-F238E27FC236}">
                    <a16:creationId xmlns:a16="http://schemas.microsoft.com/office/drawing/2014/main" id="{8BD856BE-E224-4034-930C-A48937FDD4F5}"/>
                  </a:ext>
                </a:extLst>
              </p:cNvPr>
              <p:cNvSpPr/>
              <p:nvPr/>
            </p:nvSpPr>
            <p:spPr>
              <a:xfrm>
                <a:off x="4122949" y="1749475"/>
                <a:ext cx="29523" cy="22105"/>
              </a:xfrm>
              <a:custGeom>
                <a:avLst/>
                <a:gdLst>
                  <a:gd name="connsiteX0" fmla="*/ 4 w 29523"/>
                  <a:gd name="connsiteY0" fmla="*/ 5486 h 22105"/>
                  <a:gd name="connsiteX1" fmla="*/ 29494 w 29523"/>
                  <a:gd name="connsiteY1" fmla="*/ 0 h 22105"/>
                  <a:gd name="connsiteX2" fmla="*/ 15092 w 29523"/>
                  <a:gd name="connsiteY2" fmla="*/ 21945 h 22105"/>
                  <a:gd name="connsiteX3" fmla="*/ 4 w 29523"/>
                  <a:gd name="connsiteY3" fmla="*/ 5486 h 2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3" h="22105">
                    <a:moveTo>
                      <a:pt x="4" y="5486"/>
                    </a:moveTo>
                    <a:cubicBezTo>
                      <a:pt x="6177" y="14402"/>
                      <a:pt x="26065" y="10973"/>
                      <a:pt x="29494" y="0"/>
                    </a:cubicBezTo>
                    <a:cubicBezTo>
                      <a:pt x="29494" y="0"/>
                      <a:pt x="30865" y="19888"/>
                      <a:pt x="15092" y="21945"/>
                    </a:cubicBezTo>
                    <a:cubicBezTo>
                      <a:pt x="-681" y="24003"/>
                      <a:pt x="4" y="5486"/>
                      <a:pt x="4" y="5486"/>
                    </a:cubicBezTo>
                    <a:close/>
                  </a:path>
                </a:pathLst>
              </a:custGeom>
              <a:solidFill>
                <a:srgbClr val="8BB9A3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10" name="Freeform: Shape 1809">
                <a:extLst>
                  <a:ext uri="{FF2B5EF4-FFF2-40B4-BE49-F238E27FC236}">
                    <a16:creationId xmlns:a16="http://schemas.microsoft.com/office/drawing/2014/main" id="{F29006BF-4ADA-48C0-9B73-FB07FB15AC9E}"/>
                  </a:ext>
                </a:extLst>
              </p:cNvPr>
              <p:cNvSpPr/>
              <p:nvPr/>
            </p:nvSpPr>
            <p:spPr>
              <a:xfrm>
                <a:off x="4474083" y="1749475"/>
                <a:ext cx="28117" cy="11001"/>
              </a:xfrm>
              <a:custGeom>
                <a:avLst/>
                <a:gdLst>
                  <a:gd name="connsiteX0" fmla="*/ 0 w 28117"/>
                  <a:gd name="connsiteY0" fmla="*/ 0 h 11001"/>
                  <a:gd name="connsiteX1" fmla="*/ 28118 w 28117"/>
                  <a:gd name="connsiteY1" fmla="*/ 0 h 11001"/>
                  <a:gd name="connsiteX2" fmla="*/ 10287 w 28117"/>
                  <a:gd name="connsiteY2" fmla="*/ 10973 h 11001"/>
                  <a:gd name="connsiteX3" fmla="*/ 0 w 28117"/>
                  <a:gd name="connsiteY3" fmla="*/ 0 h 11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17" h="11001">
                    <a:moveTo>
                      <a:pt x="0" y="0"/>
                    </a:moveTo>
                    <a:cubicBezTo>
                      <a:pt x="0" y="0"/>
                      <a:pt x="20574" y="8915"/>
                      <a:pt x="28118" y="0"/>
                    </a:cubicBezTo>
                    <a:cubicBezTo>
                      <a:pt x="28118" y="0"/>
                      <a:pt x="20574" y="11658"/>
                      <a:pt x="10287" y="10973"/>
                    </a:cubicBezTo>
                    <a:cubicBezTo>
                      <a:pt x="0" y="1097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BB9A3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811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009539" y="1748759"/>
              <a:ext cx="75046" cy="66837"/>
              <a:chOff x="4009539" y="1748759"/>
              <a:chExt cx="75046" cy="66837"/>
            </a:xfrm>
          </p:grpSpPr>
          <p:sp>
            <p:nvSpPr>
              <p:cNvPr id="1812" name="Freeform: Shape 1811">
                <a:extLst>
                  <a:ext uri="{FF2B5EF4-FFF2-40B4-BE49-F238E27FC236}">
                    <a16:creationId xmlns:a16="http://schemas.microsoft.com/office/drawing/2014/main" id="{D7855FCE-E0C7-4784-BF43-866423E5E81B}"/>
                  </a:ext>
                </a:extLst>
              </p:cNvPr>
              <p:cNvSpPr/>
              <p:nvPr/>
            </p:nvSpPr>
            <p:spPr>
              <a:xfrm>
                <a:off x="4009539" y="1748759"/>
                <a:ext cx="75046" cy="66837"/>
              </a:xfrm>
              <a:custGeom>
                <a:avLst/>
                <a:gdLst>
                  <a:gd name="connsiteX0" fmla="*/ 75009 w 75046"/>
                  <a:gd name="connsiteY0" fmla="*/ 24719 h 66837"/>
                  <a:gd name="connsiteX1" fmla="*/ 73638 w 75046"/>
                  <a:gd name="connsiteY1" fmla="*/ 27462 h 66837"/>
                  <a:gd name="connsiteX2" fmla="*/ 50321 w 75046"/>
                  <a:gd name="connsiteY2" fmla="*/ 20604 h 66837"/>
                  <a:gd name="connsiteX3" fmla="*/ 50321 w 75046"/>
                  <a:gd name="connsiteY3" fmla="*/ 22662 h 66837"/>
                  <a:gd name="connsiteX4" fmla="*/ 50321 w 75046"/>
                  <a:gd name="connsiteY4" fmla="*/ 22662 h 66837"/>
                  <a:gd name="connsiteX5" fmla="*/ 41405 w 75046"/>
                  <a:gd name="connsiteY5" fmla="*/ 65867 h 66837"/>
                  <a:gd name="connsiteX6" fmla="*/ 41405 w 75046"/>
                  <a:gd name="connsiteY6" fmla="*/ 65867 h 66837"/>
                  <a:gd name="connsiteX7" fmla="*/ 36605 w 75046"/>
                  <a:gd name="connsiteY7" fmla="*/ 55580 h 66837"/>
                  <a:gd name="connsiteX8" fmla="*/ 36605 w 75046"/>
                  <a:gd name="connsiteY8" fmla="*/ 55580 h 66837"/>
                  <a:gd name="connsiteX9" fmla="*/ 35919 w 75046"/>
                  <a:gd name="connsiteY9" fmla="*/ 47351 h 66837"/>
                  <a:gd name="connsiteX10" fmla="*/ 29747 w 75046"/>
                  <a:gd name="connsiteY10" fmla="*/ 65867 h 66837"/>
                  <a:gd name="connsiteX11" fmla="*/ 29061 w 75046"/>
                  <a:gd name="connsiteY11" fmla="*/ 65867 h 66837"/>
                  <a:gd name="connsiteX12" fmla="*/ 23574 w 75046"/>
                  <a:gd name="connsiteY12" fmla="*/ 58323 h 66837"/>
                  <a:gd name="connsiteX13" fmla="*/ 23574 w 75046"/>
                  <a:gd name="connsiteY13" fmla="*/ 58323 h 66837"/>
                  <a:gd name="connsiteX14" fmla="*/ 22889 w 75046"/>
                  <a:gd name="connsiteY14" fmla="*/ 54894 h 66837"/>
                  <a:gd name="connsiteX15" fmla="*/ 19460 w 75046"/>
                  <a:gd name="connsiteY15" fmla="*/ 65867 h 66837"/>
                  <a:gd name="connsiteX16" fmla="*/ 18088 w 75046"/>
                  <a:gd name="connsiteY16" fmla="*/ 65867 h 66837"/>
                  <a:gd name="connsiteX17" fmla="*/ 11916 w 75046"/>
                  <a:gd name="connsiteY17" fmla="*/ 53523 h 66837"/>
                  <a:gd name="connsiteX18" fmla="*/ 11916 w 75046"/>
                  <a:gd name="connsiteY18" fmla="*/ 54209 h 66837"/>
                  <a:gd name="connsiteX19" fmla="*/ 11916 w 75046"/>
                  <a:gd name="connsiteY19" fmla="*/ 54209 h 66837"/>
                  <a:gd name="connsiteX20" fmla="*/ 9858 w 75046"/>
                  <a:gd name="connsiteY20" fmla="*/ 65867 h 66837"/>
                  <a:gd name="connsiteX21" fmla="*/ 6429 w 75046"/>
                  <a:gd name="connsiteY21" fmla="*/ 66553 h 66837"/>
                  <a:gd name="connsiteX22" fmla="*/ 2315 w 75046"/>
                  <a:gd name="connsiteY22" fmla="*/ 26091 h 66837"/>
                  <a:gd name="connsiteX23" fmla="*/ 6429 w 75046"/>
                  <a:gd name="connsiteY23" fmla="*/ 16490 h 66837"/>
                  <a:gd name="connsiteX24" fmla="*/ 56493 w 75046"/>
                  <a:gd name="connsiteY24" fmla="*/ 8946 h 66837"/>
                  <a:gd name="connsiteX25" fmla="*/ 75009 w 75046"/>
                  <a:gd name="connsiteY25" fmla="*/ 24719 h 66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5046" h="66837">
                    <a:moveTo>
                      <a:pt x="75009" y="24719"/>
                    </a:moveTo>
                    <a:cubicBezTo>
                      <a:pt x="75009" y="25405"/>
                      <a:pt x="74324" y="26777"/>
                      <a:pt x="73638" y="27462"/>
                    </a:cubicBezTo>
                    <a:cubicBezTo>
                      <a:pt x="68151" y="32949"/>
                      <a:pt x="53750" y="24719"/>
                      <a:pt x="50321" y="20604"/>
                    </a:cubicBezTo>
                    <a:cubicBezTo>
                      <a:pt x="50321" y="20604"/>
                      <a:pt x="50321" y="21290"/>
                      <a:pt x="50321" y="22662"/>
                    </a:cubicBezTo>
                    <a:cubicBezTo>
                      <a:pt x="50321" y="22662"/>
                      <a:pt x="50321" y="22662"/>
                      <a:pt x="50321" y="22662"/>
                    </a:cubicBezTo>
                    <a:cubicBezTo>
                      <a:pt x="49635" y="31577"/>
                      <a:pt x="46892" y="63810"/>
                      <a:pt x="41405" y="65867"/>
                    </a:cubicBezTo>
                    <a:cubicBezTo>
                      <a:pt x="41405" y="65867"/>
                      <a:pt x="41405" y="65867"/>
                      <a:pt x="41405" y="65867"/>
                    </a:cubicBezTo>
                    <a:cubicBezTo>
                      <a:pt x="37976" y="66553"/>
                      <a:pt x="36605" y="61067"/>
                      <a:pt x="36605" y="55580"/>
                    </a:cubicBezTo>
                    <a:lnTo>
                      <a:pt x="36605" y="55580"/>
                    </a:lnTo>
                    <a:cubicBezTo>
                      <a:pt x="36605" y="52837"/>
                      <a:pt x="35919" y="50094"/>
                      <a:pt x="35919" y="47351"/>
                    </a:cubicBezTo>
                    <a:cubicBezTo>
                      <a:pt x="35919" y="53523"/>
                      <a:pt x="34547" y="65867"/>
                      <a:pt x="29747" y="65867"/>
                    </a:cubicBezTo>
                    <a:cubicBezTo>
                      <a:pt x="29747" y="65867"/>
                      <a:pt x="29061" y="65867"/>
                      <a:pt x="29061" y="65867"/>
                    </a:cubicBezTo>
                    <a:cubicBezTo>
                      <a:pt x="26318" y="65867"/>
                      <a:pt x="24946" y="62438"/>
                      <a:pt x="23574" y="58323"/>
                    </a:cubicBezTo>
                    <a:cubicBezTo>
                      <a:pt x="23574" y="58323"/>
                      <a:pt x="23574" y="58323"/>
                      <a:pt x="23574" y="58323"/>
                    </a:cubicBezTo>
                    <a:cubicBezTo>
                      <a:pt x="23574" y="56952"/>
                      <a:pt x="22889" y="56266"/>
                      <a:pt x="22889" y="54894"/>
                    </a:cubicBezTo>
                    <a:cubicBezTo>
                      <a:pt x="22889" y="59695"/>
                      <a:pt x="22203" y="65181"/>
                      <a:pt x="19460" y="65867"/>
                    </a:cubicBezTo>
                    <a:cubicBezTo>
                      <a:pt x="18774" y="65867"/>
                      <a:pt x="18774" y="65867"/>
                      <a:pt x="18088" y="65867"/>
                    </a:cubicBezTo>
                    <a:cubicBezTo>
                      <a:pt x="13973" y="65181"/>
                      <a:pt x="12602" y="59009"/>
                      <a:pt x="11916" y="53523"/>
                    </a:cubicBezTo>
                    <a:cubicBezTo>
                      <a:pt x="11916" y="53523"/>
                      <a:pt x="11916" y="54209"/>
                      <a:pt x="11916" y="54209"/>
                    </a:cubicBezTo>
                    <a:lnTo>
                      <a:pt x="11916" y="54209"/>
                    </a:lnTo>
                    <a:cubicBezTo>
                      <a:pt x="11916" y="59009"/>
                      <a:pt x="11230" y="63810"/>
                      <a:pt x="9858" y="65867"/>
                    </a:cubicBezTo>
                    <a:cubicBezTo>
                      <a:pt x="9173" y="66553"/>
                      <a:pt x="7801" y="67239"/>
                      <a:pt x="6429" y="66553"/>
                    </a:cubicBezTo>
                    <a:cubicBezTo>
                      <a:pt x="-429" y="63124"/>
                      <a:pt x="-1800" y="41864"/>
                      <a:pt x="2315" y="26091"/>
                    </a:cubicBezTo>
                    <a:cubicBezTo>
                      <a:pt x="3000" y="22662"/>
                      <a:pt x="4372" y="19233"/>
                      <a:pt x="6429" y="16490"/>
                    </a:cubicBezTo>
                    <a:cubicBezTo>
                      <a:pt x="14659" y="2088"/>
                      <a:pt x="31118" y="-8199"/>
                      <a:pt x="56493" y="8946"/>
                    </a:cubicBezTo>
                    <a:cubicBezTo>
                      <a:pt x="66780" y="16490"/>
                      <a:pt x="75695" y="20604"/>
                      <a:pt x="75009" y="24719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13" name="Freeform: Shape 1812">
                <a:extLst>
                  <a:ext uri="{FF2B5EF4-FFF2-40B4-BE49-F238E27FC236}">
                    <a16:creationId xmlns:a16="http://schemas.microsoft.com/office/drawing/2014/main" id="{89B5EAEF-BA04-4DB7-9603-12A83EAD878A}"/>
                  </a:ext>
                </a:extLst>
              </p:cNvPr>
              <p:cNvSpPr/>
              <p:nvPr/>
            </p:nvSpPr>
            <p:spPr>
              <a:xfrm>
                <a:off x="4058488" y="1762506"/>
                <a:ext cx="26060" cy="15542"/>
              </a:xfrm>
              <a:custGeom>
                <a:avLst/>
                <a:gdLst>
                  <a:gd name="connsiteX0" fmla="*/ 26060 w 26060"/>
                  <a:gd name="connsiteY0" fmla="*/ 10973 h 15542"/>
                  <a:gd name="connsiteX1" fmla="*/ 24689 w 26060"/>
                  <a:gd name="connsiteY1" fmla="*/ 13716 h 15542"/>
                  <a:gd name="connsiteX2" fmla="*/ 1372 w 26060"/>
                  <a:gd name="connsiteY2" fmla="*/ 6858 h 15542"/>
                  <a:gd name="connsiteX3" fmla="*/ 1372 w 26060"/>
                  <a:gd name="connsiteY3" fmla="*/ 8915 h 15542"/>
                  <a:gd name="connsiteX4" fmla="*/ 0 w 26060"/>
                  <a:gd name="connsiteY4" fmla="*/ 0 h 15542"/>
                  <a:gd name="connsiteX5" fmla="*/ 26060 w 26060"/>
                  <a:gd name="connsiteY5" fmla="*/ 10973 h 1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60" h="15542">
                    <a:moveTo>
                      <a:pt x="26060" y="10973"/>
                    </a:moveTo>
                    <a:cubicBezTo>
                      <a:pt x="26060" y="11659"/>
                      <a:pt x="25375" y="13030"/>
                      <a:pt x="24689" y="13716"/>
                    </a:cubicBezTo>
                    <a:cubicBezTo>
                      <a:pt x="19202" y="19202"/>
                      <a:pt x="4801" y="10973"/>
                      <a:pt x="1372" y="6858"/>
                    </a:cubicBezTo>
                    <a:cubicBezTo>
                      <a:pt x="1372" y="6858"/>
                      <a:pt x="1372" y="7544"/>
                      <a:pt x="1372" y="8915"/>
                    </a:cubicBezTo>
                    <a:cubicBezTo>
                      <a:pt x="686" y="4115"/>
                      <a:pt x="0" y="0"/>
                      <a:pt x="0" y="0"/>
                    </a:cubicBezTo>
                    <a:cubicBezTo>
                      <a:pt x="4801" y="8915"/>
                      <a:pt x="19888" y="10973"/>
                      <a:pt x="26060" y="10973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14" name="Freeform: Shape 1813">
                <a:extLst>
                  <a:ext uri="{FF2B5EF4-FFF2-40B4-BE49-F238E27FC236}">
                    <a16:creationId xmlns:a16="http://schemas.microsoft.com/office/drawing/2014/main" id="{B57473FF-8C6C-4A34-9B37-010D4DBC6742}"/>
                  </a:ext>
                </a:extLst>
              </p:cNvPr>
              <p:cNvSpPr/>
              <p:nvPr/>
            </p:nvSpPr>
            <p:spPr>
              <a:xfrm>
                <a:off x="4044590" y="1776222"/>
                <a:ext cx="6353" cy="38463"/>
              </a:xfrm>
              <a:custGeom>
                <a:avLst/>
                <a:gdLst>
                  <a:gd name="connsiteX0" fmla="*/ 6354 w 6353"/>
                  <a:gd name="connsiteY0" fmla="*/ 38405 h 38463"/>
                  <a:gd name="connsiteX1" fmla="*/ 6354 w 6353"/>
                  <a:gd name="connsiteY1" fmla="*/ 38405 h 38463"/>
                  <a:gd name="connsiteX2" fmla="*/ 867 w 6353"/>
                  <a:gd name="connsiteY2" fmla="*/ 28118 h 38463"/>
                  <a:gd name="connsiteX3" fmla="*/ 867 w 6353"/>
                  <a:gd name="connsiteY3" fmla="*/ 28118 h 38463"/>
                  <a:gd name="connsiteX4" fmla="*/ 181 w 6353"/>
                  <a:gd name="connsiteY4" fmla="*/ 19202 h 38463"/>
                  <a:gd name="connsiteX5" fmla="*/ 5668 w 6353"/>
                  <a:gd name="connsiteY5" fmla="*/ 0 h 38463"/>
                  <a:gd name="connsiteX6" fmla="*/ 6354 w 6353"/>
                  <a:gd name="connsiteY6" fmla="*/ 38405 h 38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3" h="38463">
                    <a:moveTo>
                      <a:pt x="6354" y="38405"/>
                    </a:moveTo>
                    <a:cubicBezTo>
                      <a:pt x="6354" y="38405"/>
                      <a:pt x="6354" y="38405"/>
                      <a:pt x="6354" y="38405"/>
                    </a:cubicBezTo>
                    <a:cubicBezTo>
                      <a:pt x="2925" y="39091"/>
                      <a:pt x="1553" y="33604"/>
                      <a:pt x="867" y="28118"/>
                    </a:cubicBezTo>
                    <a:lnTo>
                      <a:pt x="867" y="28118"/>
                    </a:lnTo>
                    <a:cubicBezTo>
                      <a:pt x="867" y="25375"/>
                      <a:pt x="867" y="22631"/>
                      <a:pt x="181" y="19202"/>
                    </a:cubicBezTo>
                    <a:cubicBezTo>
                      <a:pt x="-1190" y="5486"/>
                      <a:pt x="5668" y="0"/>
                      <a:pt x="5668" y="0"/>
                    </a:cubicBezTo>
                    <a:cubicBezTo>
                      <a:pt x="4982" y="9601"/>
                      <a:pt x="5668" y="29489"/>
                      <a:pt x="6354" y="38405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15" name="Freeform: Shape 1814">
                <a:extLst>
                  <a:ext uri="{FF2B5EF4-FFF2-40B4-BE49-F238E27FC236}">
                    <a16:creationId xmlns:a16="http://schemas.microsoft.com/office/drawing/2014/main" id="{CEA94C01-458D-483D-BD8F-B2D3D2C42BE0}"/>
                  </a:ext>
                </a:extLst>
              </p:cNvPr>
              <p:cNvSpPr/>
              <p:nvPr/>
            </p:nvSpPr>
            <p:spPr>
              <a:xfrm>
                <a:off x="4032427" y="1774850"/>
                <a:ext cx="6858" cy="40462"/>
              </a:xfrm>
              <a:custGeom>
                <a:avLst/>
                <a:gdLst>
                  <a:gd name="connsiteX0" fmla="*/ 6858 w 6858"/>
                  <a:gd name="connsiteY0" fmla="*/ 40462 h 40462"/>
                  <a:gd name="connsiteX1" fmla="*/ 6858 w 6858"/>
                  <a:gd name="connsiteY1" fmla="*/ 40462 h 40462"/>
                  <a:gd name="connsiteX2" fmla="*/ 1372 w 6858"/>
                  <a:gd name="connsiteY2" fmla="*/ 32919 h 40462"/>
                  <a:gd name="connsiteX3" fmla="*/ 1372 w 6858"/>
                  <a:gd name="connsiteY3" fmla="*/ 32919 h 40462"/>
                  <a:gd name="connsiteX4" fmla="*/ 0 w 6858"/>
                  <a:gd name="connsiteY4" fmla="*/ 19888 h 40462"/>
                  <a:gd name="connsiteX5" fmla="*/ 5486 w 6858"/>
                  <a:gd name="connsiteY5" fmla="*/ 0 h 40462"/>
                  <a:gd name="connsiteX6" fmla="*/ 6858 w 6858"/>
                  <a:gd name="connsiteY6" fmla="*/ 40462 h 4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8" h="40462">
                    <a:moveTo>
                      <a:pt x="6858" y="40462"/>
                    </a:moveTo>
                    <a:cubicBezTo>
                      <a:pt x="6858" y="40462"/>
                      <a:pt x="6858" y="40462"/>
                      <a:pt x="6858" y="40462"/>
                    </a:cubicBezTo>
                    <a:cubicBezTo>
                      <a:pt x="3429" y="40462"/>
                      <a:pt x="2057" y="37033"/>
                      <a:pt x="1372" y="32919"/>
                    </a:cubicBezTo>
                    <a:cubicBezTo>
                      <a:pt x="1372" y="32919"/>
                      <a:pt x="1372" y="32919"/>
                      <a:pt x="1372" y="32919"/>
                    </a:cubicBezTo>
                    <a:cubicBezTo>
                      <a:pt x="1372" y="29490"/>
                      <a:pt x="0" y="25375"/>
                      <a:pt x="0" y="19888"/>
                    </a:cubicBezTo>
                    <a:cubicBezTo>
                      <a:pt x="686" y="2058"/>
                      <a:pt x="5486" y="0"/>
                      <a:pt x="5486" y="0"/>
                    </a:cubicBezTo>
                    <a:cubicBezTo>
                      <a:pt x="2743" y="12345"/>
                      <a:pt x="5486" y="32919"/>
                      <a:pt x="6858" y="40462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16" name="Freeform: Shape 1815">
                <a:extLst>
                  <a:ext uri="{FF2B5EF4-FFF2-40B4-BE49-F238E27FC236}">
                    <a16:creationId xmlns:a16="http://schemas.microsoft.com/office/drawing/2014/main" id="{46CCDE94-B653-4D32-9C46-65741930AE31}"/>
                  </a:ext>
                </a:extLst>
              </p:cNvPr>
              <p:cNvSpPr/>
              <p:nvPr/>
            </p:nvSpPr>
            <p:spPr>
              <a:xfrm>
                <a:off x="4022050" y="1781022"/>
                <a:ext cx="7634" cy="33604"/>
              </a:xfrm>
              <a:custGeom>
                <a:avLst/>
                <a:gdLst>
                  <a:gd name="connsiteX0" fmla="*/ 7634 w 7634"/>
                  <a:gd name="connsiteY0" fmla="*/ 33604 h 33604"/>
                  <a:gd name="connsiteX1" fmla="*/ 6263 w 7634"/>
                  <a:gd name="connsiteY1" fmla="*/ 33604 h 33604"/>
                  <a:gd name="connsiteX2" fmla="*/ 91 w 7634"/>
                  <a:gd name="connsiteY2" fmla="*/ 21260 h 33604"/>
                  <a:gd name="connsiteX3" fmla="*/ 91 w 7634"/>
                  <a:gd name="connsiteY3" fmla="*/ 21945 h 33604"/>
                  <a:gd name="connsiteX4" fmla="*/ 91 w 7634"/>
                  <a:gd name="connsiteY4" fmla="*/ 20574 h 33604"/>
                  <a:gd name="connsiteX5" fmla="*/ 2834 w 7634"/>
                  <a:gd name="connsiteY5" fmla="*/ 0 h 33604"/>
                  <a:gd name="connsiteX6" fmla="*/ 7634 w 7634"/>
                  <a:gd name="connsiteY6" fmla="*/ 33604 h 3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34" h="33604">
                    <a:moveTo>
                      <a:pt x="7634" y="33604"/>
                    </a:moveTo>
                    <a:cubicBezTo>
                      <a:pt x="6949" y="33604"/>
                      <a:pt x="6949" y="33604"/>
                      <a:pt x="6263" y="33604"/>
                    </a:cubicBezTo>
                    <a:cubicBezTo>
                      <a:pt x="2148" y="32918"/>
                      <a:pt x="776" y="26746"/>
                      <a:pt x="91" y="21260"/>
                    </a:cubicBezTo>
                    <a:cubicBezTo>
                      <a:pt x="91" y="21260"/>
                      <a:pt x="91" y="21945"/>
                      <a:pt x="91" y="21945"/>
                    </a:cubicBezTo>
                    <a:cubicBezTo>
                      <a:pt x="91" y="21260"/>
                      <a:pt x="91" y="21260"/>
                      <a:pt x="91" y="20574"/>
                    </a:cubicBezTo>
                    <a:cubicBezTo>
                      <a:pt x="-595" y="7544"/>
                      <a:pt x="2834" y="0"/>
                      <a:pt x="2834" y="0"/>
                    </a:cubicBezTo>
                    <a:cubicBezTo>
                      <a:pt x="1462" y="16459"/>
                      <a:pt x="4891" y="27432"/>
                      <a:pt x="7634" y="33604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17" name="Freeform: Shape 1816">
                <a:extLst>
                  <a:ext uri="{FF2B5EF4-FFF2-40B4-BE49-F238E27FC236}">
                    <a16:creationId xmlns:a16="http://schemas.microsoft.com/office/drawing/2014/main" id="{8156E2FA-48CD-4DEB-B328-5F52A930B2D3}"/>
                  </a:ext>
                </a:extLst>
              </p:cNvPr>
              <p:cNvSpPr/>
              <p:nvPr/>
            </p:nvSpPr>
            <p:spPr>
              <a:xfrm>
                <a:off x="4009539" y="1774850"/>
                <a:ext cx="9858" cy="40746"/>
              </a:xfrm>
              <a:custGeom>
                <a:avLst/>
                <a:gdLst>
                  <a:gd name="connsiteX0" fmla="*/ 9858 w 9858"/>
                  <a:gd name="connsiteY0" fmla="*/ 39777 h 40746"/>
                  <a:gd name="connsiteX1" fmla="*/ 6429 w 9858"/>
                  <a:gd name="connsiteY1" fmla="*/ 40462 h 40746"/>
                  <a:gd name="connsiteX2" fmla="*/ 2315 w 9858"/>
                  <a:gd name="connsiteY2" fmla="*/ 0 h 40746"/>
                  <a:gd name="connsiteX3" fmla="*/ 2315 w 9858"/>
                  <a:gd name="connsiteY3" fmla="*/ 9601 h 40746"/>
                  <a:gd name="connsiteX4" fmla="*/ 9858 w 9858"/>
                  <a:gd name="connsiteY4" fmla="*/ 39777 h 4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58" h="40746">
                    <a:moveTo>
                      <a:pt x="9858" y="39777"/>
                    </a:moveTo>
                    <a:cubicBezTo>
                      <a:pt x="9173" y="40462"/>
                      <a:pt x="7801" y="41148"/>
                      <a:pt x="6429" y="40462"/>
                    </a:cubicBezTo>
                    <a:cubicBezTo>
                      <a:pt x="-429" y="37033"/>
                      <a:pt x="-1800" y="15774"/>
                      <a:pt x="2315" y="0"/>
                    </a:cubicBezTo>
                    <a:cubicBezTo>
                      <a:pt x="3686" y="686"/>
                      <a:pt x="3000" y="4115"/>
                      <a:pt x="2315" y="9601"/>
                    </a:cubicBezTo>
                    <a:cubicBezTo>
                      <a:pt x="2315" y="19203"/>
                      <a:pt x="5058" y="28804"/>
                      <a:pt x="9858" y="39777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818" name="Freeform: Shape 1817">
              <a:extLst>
                <a:ext uri="{FF2B5EF4-FFF2-40B4-BE49-F238E27FC236}">
                  <a16:creationId xmlns:a16="http://schemas.microsoft.com/office/drawing/2014/main" id="{04941DCE-1C0E-4BCB-A977-60A1AC2425CA}"/>
                </a:ext>
              </a:extLst>
            </p:cNvPr>
            <p:cNvSpPr/>
            <p:nvPr/>
          </p:nvSpPr>
          <p:spPr>
            <a:xfrm>
              <a:off x="4871847" y="2032025"/>
              <a:ext cx="194856" cy="796213"/>
            </a:xfrm>
            <a:custGeom>
              <a:avLst/>
              <a:gdLst>
                <a:gd name="connsiteX0" fmla="*/ 162535 w 194856"/>
                <a:gd name="connsiteY0" fmla="*/ 796214 h 796213"/>
                <a:gd name="connsiteX1" fmla="*/ 149504 w 194856"/>
                <a:gd name="connsiteY1" fmla="*/ 783184 h 796213"/>
                <a:gd name="connsiteX2" fmla="*/ 91211 w 194856"/>
                <a:gd name="connsiteY2" fmla="*/ 472516 h 796213"/>
                <a:gd name="connsiteX3" fmla="*/ 7544 w 194856"/>
                <a:gd name="connsiteY3" fmla="*/ 79553 h 796213"/>
                <a:gd name="connsiteX4" fmla="*/ 0 w 194856"/>
                <a:gd name="connsiteY4" fmla="*/ 45949 h 796213"/>
                <a:gd name="connsiteX5" fmla="*/ 150876 w 194856"/>
                <a:gd name="connsiteY5" fmla="*/ 0 h 796213"/>
                <a:gd name="connsiteX6" fmla="*/ 117958 w 194856"/>
                <a:gd name="connsiteY6" fmla="*/ 137160 h 796213"/>
                <a:gd name="connsiteX7" fmla="*/ 194767 w 194856"/>
                <a:gd name="connsiteY7" fmla="*/ 365532 h 796213"/>
                <a:gd name="connsiteX8" fmla="*/ 162535 w 194856"/>
                <a:gd name="connsiteY8" fmla="*/ 796214 h 79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" h="796213">
                  <a:moveTo>
                    <a:pt x="162535" y="796214"/>
                  </a:moveTo>
                  <a:lnTo>
                    <a:pt x="149504" y="783184"/>
                  </a:lnTo>
                  <a:cubicBezTo>
                    <a:pt x="149504" y="783184"/>
                    <a:pt x="117958" y="582930"/>
                    <a:pt x="91211" y="472516"/>
                  </a:cubicBezTo>
                  <a:cubicBezTo>
                    <a:pt x="69266" y="383362"/>
                    <a:pt x="25375" y="163221"/>
                    <a:pt x="7544" y="79553"/>
                  </a:cubicBezTo>
                  <a:cubicBezTo>
                    <a:pt x="3429" y="59665"/>
                    <a:pt x="686" y="47320"/>
                    <a:pt x="0" y="45949"/>
                  </a:cubicBezTo>
                  <a:lnTo>
                    <a:pt x="150876" y="0"/>
                  </a:lnTo>
                  <a:cubicBezTo>
                    <a:pt x="148133" y="26746"/>
                    <a:pt x="117958" y="137160"/>
                    <a:pt x="117958" y="137160"/>
                  </a:cubicBezTo>
                  <a:cubicBezTo>
                    <a:pt x="148133" y="168021"/>
                    <a:pt x="193396" y="243459"/>
                    <a:pt x="194767" y="365532"/>
                  </a:cubicBezTo>
                  <a:cubicBezTo>
                    <a:pt x="196825" y="486918"/>
                    <a:pt x="162535" y="796214"/>
                    <a:pt x="162535" y="796214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19" name="Freeform: Shape 1818">
              <a:extLst>
                <a:ext uri="{FF2B5EF4-FFF2-40B4-BE49-F238E27FC236}">
                  <a16:creationId xmlns:a16="http://schemas.microsoft.com/office/drawing/2014/main" id="{FE2EE8D9-57BD-44FE-B084-EF10E5A8F44C}"/>
                </a:ext>
              </a:extLst>
            </p:cNvPr>
            <p:cNvSpPr/>
            <p:nvPr/>
          </p:nvSpPr>
          <p:spPr>
            <a:xfrm>
              <a:off x="4570780" y="2075230"/>
              <a:ext cx="243459" cy="748893"/>
            </a:xfrm>
            <a:custGeom>
              <a:avLst/>
              <a:gdLst>
                <a:gd name="connsiteX0" fmla="*/ 187909 w 243459"/>
                <a:gd name="connsiteY0" fmla="*/ 231114 h 748893"/>
                <a:gd name="connsiteX1" fmla="*/ 166649 w 243459"/>
                <a:gd name="connsiteY1" fmla="*/ 453999 h 748893"/>
                <a:gd name="connsiteX2" fmla="*/ 15773 w 243459"/>
                <a:gd name="connsiteY2" fmla="*/ 748894 h 748893"/>
                <a:gd name="connsiteX3" fmla="*/ 5486 w 243459"/>
                <a:gd name="connsiteY3" fmla="*/ 737921 h 748893"/>
                <a:gd name="connsiteX4" fmla="*/ 0 w 243459"/>
                <a:gd name="connsiteY4" fmla="*/ 731749 h 748893"/>
                <a:gd name="connsiteX5" fmla="*/ 52806 w 243459"/>
                <a:gd name="connsiteY5" fmla="*/ 401879 h 748893"/>
                <a:gd name="connsiteX6" fmla="*/ 86411 w 243459"/>
                <a:gd name="connsiteY6" fmla="*/ 25374 h 748893"/>
                <a:gd name="connsiteX7" fmla="*/ 88468 w 243459"/>
                <a:gd name="connsiteY7" fmla="*/ 0 h 748893"/>
                <a:gd name="connsiteX8" fmla="*/ 243459 w 243459"/>
                <a:gd name="connsiteY8" fmla="*/ 8229 h 748893"/>
                <a:gd name="connsiteX9" fmla="*/ 155676 w 243459"/>
                <a:gd name="connsiteY9" fmla="*/ 152933 h 748893"/>
                <a:gd name="connsiteX10" fmla="*/ 187909 w 243459"/>
                <a:gd name="connsiteY10" fmla="*/ 231114 h 74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459" h="748893">
                  <a:moveTo>
                    <a:pt x="187909" y="231114"/>
                  </a:moveTo>
                  <a:cubicBezTo>
                    <a:pt x="215341" y="298323"/>
                    <a:pt x="196139" y="389534"/>
                    <a:pt x="166649" y="453999"/>
                  </a:cubicBezTo>
                  <a:cubicBezTo>
                    <a:pt x="136474" y="518465"/>
                    <a:pt x="15773" y="748894"/>
                    <a:pt x="15773" y="748894"/>
                  </a:cubicBezTo>
                  <a:lnTo>
                    <a:pt x="5486" y="737921"/>
                  </a:lnTo>
                  <a:lnTo>
                    <a:pt x="0" y="731749"/>
                  </a:lnTo>
                  <a:cubicBezTo>
                    <a:pt x="0" y="731749"/>
                    <a:pt x="39776" y="501320"/>
                    <a:pt x="52806" y="401879"/>
                  </a:cubicBezTo>
                  <a:cubicBezTo>
                    <a:pt x="63093" y="319583"/>
                    <a:pt x="80924" y="100127"/>
                    <a:pt x="86411" y="25374"/>
                  </a:cubicBezTo>
                  <a:cubicBezTo>
                    <a:pt x="87782" y="9601"/>
                    <a:pt x="88468" y="0"/>
                    <a:pt x="88468" y="0"/>
                  </a:cubicBezTo>
                  <a:cubicBezTo>
                    <a:pt x="175565" y="17145"/>
                    <a:pt x="243459" y="8229"/>
                    <a:pt x="243459" y="8229"/>
                  </a:cubicBezTo>
                  <a:cubicBezTo>
                    <a:pt x="234543" y="36347"/>
                    <a:pt x="155676" y="152933"/>
                    <a:pt x="155676" y="152933"/>
                  </a:cubicBezTo>
                  <a:cubicBezTo>
                    <a:pt x="155676" y="152933"/>
                    <a:pt x="161163" y="163906"/>
                    <a:pt x="187909" y="231114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820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511116" y="1047216"/>
              <a:ext cx="148132" cy="329546"/>
              <a:chOff x="4511116" y="1047216"/>
              <a:chExt cx="148132" cy="329546"/>
            </a:xfrm>
          </p:grpSpPr>
          <p:sp>
            <p:nvSpPr>
              <p:cNvPr id="1821" name="Freeform: Shape 1820">
                <a:extLst>
                  <a:ext uri="{FF2B5EF4-FFF2-40B4-BE49-F238E27FC236}">
                    <a16:creationId xmlns:a16="http://schemas.microsoft.com/office/drawing/2014/main" id="{02852786-4E66-4520-AF9B-01FFFBE333AF}"/>
                  </a:ext>
                </a:extLst>
              </p:cNvPr>
              <p:cNvSpPr/>
              <p:nvPr/>
            </p:nvSpPr>
            <p:spPr>
              <a:xfrm>
                <a:off x="4511116" y="1047216"/>
                <a:ext cx="148132" cy="329546"/>
              </a:xfrm>
              <a:custGeom>
                <a:avLst/>
                <a:gdLst>
                  <a:gd name="connsiteX0" fmla="*/ 148133 w 148132"/>
                  <a:gd name="connsiteY0" fmla="*/ 19888 h 329546"/>
                  <a:gd name="connsiteX1" fmla="*/ 148133 w 148132"/>
                  <a:gd name="connsiteY1" fmla="*/ 207112 h 329546"/>
                  <a:gd name="connsiteX2" fmla="*/ 72695 w 148132"/>
                  <a:gd name="connsiteY2" fmla="*/ 326441 h 329546"/>
                  <a:gd name="connsiteX3" fmla="*/ 9601 w 148132"/>
                  <a:gd name="connsiteY3" fmla="*/ 287350 h 329546"/>
                  <a:gd name="connsiteX4" fmla="*/ 0 w 148132"/>
                  <a:gd name="connsiteY4" fmla="*/ 269519 h 329546"/>
                  <a:gd name="connsiteX5" fmla="*/ 47320 w 148132"/>
                  <a:gd name="connsiteY5" fmla="*/ 248260 h 329546"/>
                  <a:gd name="connsiteX6" fmla="*/ 111100 w 148132"/>
                  <a:gd name="connsiteY6" fmla="*/ 0 h 329546"/>
                  <a:gd name="connsiteX7" fmla="*/ 126187 w 148132"/>
                  <a:gd name="connsiteY7" fmla="*/ 8230 h 329546"/>
                  <a:gd name="connsiteX8" fmla="*/ 127559 w 148132"/>
                  <a:gd name="connsiteY8" fmla="*/ 8915 h 329546"/>
                  <a:gd name="connsiteX9" fmla="*/ 148133 w 148132"/>
                  <a:gd name="connsiteY9" fmla="*/ 19888 h 32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8132" h="329546">
                    <a:moveTo>
                      <a:pt x="148133" y="19888"/>
                    </a:moveTo>
                    <a:lnTo>
                      <a:pt x="148133" y="207112"/>
                    </a:lnTo>
                    <a:cubicBezTo>
                      <a:pt x="148133" y="207112"/>
                      <a:pt x="110414" y="306553"/>
                      <a:pt x="72695" y="326441"/>
                    </a:cubicBezTo>
                    <a:cubicBezTo>
                      <a:pt x="47320" y="339471"/>
                      <a:pt x="22632" y="308610"/>
                      <a:pt x="9601" y="287350"/>
                    </a:cubicBezTo>
                    <a:cubicBezTo>
                      <a:pt x="3429" y="277063"/>
                      <a:pt x="0" y="269519"/>
                      <a:pt x="0" y="269519"/>
                    </a:cubicBezTo>
                    <a:lnTo>
                      <a:pt x="47320" y="248260"/>
                    </a:lnTo>
                    <a:cubicBezTo>
                      <a:pt x="66523" y="192024"/>
                      <a:pt x="111100" y="0"/>
                      <a:pt x="111100" y="0"/>
                    </a:cubicBezTo>
                    <a:lnTo>
                      <a:pt x="126187" y="8230"/>
                    </a:lnTo>
                    <a:lnTo>
                      <a:pt x="127559" y="8915"/>
                    </a:lnTo>
                    <a:lnTo>
                      <a:pt x="148133" y="19888"/>
                    </a:ln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22" name="Freeform: Shape 1821">
                <a:extLst>
                  <a:ext uri="{FF2B5EF4-FFF2-40B4-BE49-F238E27FC236}">
                    <a16:creationId xmlns:a16="http://schemas.microsoft.com/office/drawing/2014/main" id="{660AC0BD-BA17-4013-9850-3B342D0A375E}"/>
                  </a:ext>
                </a:extLst>
              </p:cNvPr>
              <p:cNvSpPr/>
              <p:nvPr/>
            </p:nvSpPr>
            <p:spPr>
              <a:xfrm>
                <a:off x="4520717" y="1053388"/>
                <a:ext cx="138531" cy="322688"/>
              </a:xfrm>
              <a:custGeom>
                <a:avLst/>
                <a:gdLst>
                  <a:gd name="connsiteX0" fmla="*/ 138532 w 138531"/>
                  <a:gd name="connsiteY0" fmla="*/ 32233 h 322688"/>
                  <a:gd name="connsiteX1" fmla="*/ 138532 w 138531"/>
                  <a:gd name="connsiteY1" fmla="*/ 200254 h 322688"/>
                  <a:gd name="connsiteX2" fmla="*/ 63094 w 138531"/>
                  <a:gd name="connsiteY2" fmla="*/ 319583 h 322688"/>
                  <a:gd name="connsiteX3" fmla="*/ 0 w 138531"/>
                  <a:gd name="connsiteY3" fmla="*/ 280492 h 322688"/>
                  <a:gd name="connsiteX4" fmla="*/ 13716 w 138531"/>
                  <a:gd name="connsiteY4" fmla="*/ 266090 h 322688"/>
                  <a:gd name="connsiteX5" fmla="*/ 89154 w 138531"/>
                  <a:gd name="connsiteY5" fmla="*/ 183794 h 322688"/>
                  <a:gd name="connsiteX6" fmla="*/ 115900 w 138531"/>
                  <a:gd name="connsiteY6" fmla="*/ 1372 h 322688"/>
                  <a:gd name="connsiteX7" fmla="*/ 115900 w 138531"/>
                  <a:gd name="connsiteY7" fmla="*/ 0 h 322688"/>
                  <a:gd name="connsiteX8" fmla="*/ 117272 w 138531"/>
                  <a:gd name="connsiteY8" fmla="*/ 2057 h 322688"/>
                  <a:gd name="connsiteX9" fmla="*/ 138532 w 138531"/>
                  <a:gd name="connsiteY9" fmla="*/ 32233 h 32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531" h="322688">
                    <a:moveTo>
                      <a:pt x="138532" y="32233"/>
                    </a:moveTo>
                    <a:lnTo>
                      <a:pt x="138532" y="200254"/>
                    </a:lnTo>
                    <a:cubicBezTo>
                      <a:pt x="138532" y="200254"/>
                      <a:pt x="100813" y="299695"/>
                      <a:pt x="63094" y="319583"/>
                    </a:cubicBezTo>
                    <a:cubicBezTo>
                      <a:pt x="37719" y="332613"/>
                      <a:pt x="13030" y="301752"/>
                      <a:pt x="0" y="280492"/>
                    </a:cubicBezTo>
                    <a:lnTo>
                      <a:pt x="13716" y="266090"/>
                    </a:lnTo>
                    <a:cubicBezTo>
                      <a:pt x="64465" y="306553"/>
                      <a:pt x="77496" y="246888"/>
                      <a:pt x="89154" y="183794"/>
                    </a:cubicBezTo>
                    <a:cubicBezTo>
                      <a:pt x="100127" y="123444"/>
                      <a:pt x="114529" y="13030"/>
                      <a:pt x="115900" y="1372"/>
                    </a:cubicBezTo>
                    <a:cubicBezTo>
                      <a:pt x="115900" y="686"/>
                      <a:pt x="115900" y="0"/>
                      <a:pt x="115900" y="0"/>
                    </a:cubicBezTo>
                    <a:lnTo>
                      <a:pt x="117272" y="2057"/>
                    </a:lnTo>
                    <a:lnTo>
                      <a:pt x="138532" y="32233"/>
                    </a:ln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823" name="Freeform: Shape 1822">
              <a:extLst>
                <a:ext uri="{FF2B5EF4-FFF2-40B4-BE49-F238E27FC236}">
                  <a16:creationId xmlns:a16="http://schemas.microsoft.com/office/drawing/2014/main" id="{5983ED2C-28AC-41A7-BB17-1FFC9F58589F}"/>
                </a:ext>
              </a:extLst>
            </p:cNvPr>
            <p:cNvSpPr/>
            <p:nvPr/>
          </p:nvSpPr>
          <p:spPr>
            <a:xfrm>
              <a:off x="4621822" y="807872"/>
              <a:ext cx="465365" cy="1095908"/>
            </a:xfrm>
            <a:custGeom>
              <a:avLst/>
              <a:gdLst>
                <a:gd name="connsiteX0" fmla="*/ 465366 w 465365"/>
                <a:gd name="connsiteY0" fmla="*/ 1043788 h 1095908"/>
                <a:gd name="connsiteX1" fmla="*/ 418732 w 465365"/>
                <a:gd name="connsiteY1" fmla="*/ 1054760 h 1095908"/>
                <a:gd name="connsiteX2" fmla="*/ 386499 w 465365"/>
                <a:gd name="connsiteY2" fmla="*/ 1060247 h 1095908"/>
                <a:gd name="connsiteX3" fmla="*/ 232194 w 465365"/>
                <a:gd name="connsiteY3" fmla="*/ 1079449 h 1095908"/>
                <a:gd name="connsiteX4" fmla="*/ 224650 w 465365"/>
                <a:gd name="connsiteY4" fmla="*/ 1080135 h 1095908"/>
                <a:gd name="connsiteX5" fmla="*/ 202019 w 465365"/>
                <a:gd name="connsiteY5" fmla="*/ 960120 h 1095908"/>
                <a:gd name="connsiteX6" fmla="*/ 173901 w 465365"/>
                <a:gd name="connsiteY6" fmla="*/ 845591 h 1095908"/>
                <a:gd name="connsiteX7" fmla="*/ 162928 w 465365"/>
                <a:gd name="connsiteY7" fmla="*/ 794156 h 1095908"/>
                <a:gd name="connsiteX8" fmla="*/ 162928 w 465365"/>
                <a:gd name="connsiteY8" fmla="*/ 794156 h 1095908"/>
                <a:gd name="connsiteX9" fmla="*/ 140297 w 465365"/>
                <a:gd name="connsiteY9" fmla="*/ 1085621 h 1095908"/>
                <a:gd name="connsiteX10" fmla="*/ 128638 w 465365"/>
                <a:gd name="connsiteY10" fmla="*/ 1089050 h 1095908"/>
                <a:gd name="connsiteX11" fmla="*/ 55943 w 465365"/>
                <a:gd name="connsiteY11" fmla="*/ 1095908 h 1095908"/>
                <a:gd name="connsiteX12" fmla="*/ 47028 w 465365"/>
                <a:gd name="connsiteY12" fmla="*/ 1095908 h 1095908"/>
                <a:gd name="connsiteX13" fmla="*/ 35369 w 465365"/>
                <a:gd name="connsiteY13" fmla="*/ 1095908 h 1095908"/>
                <a:gd name="connsiteX14" fmla="*/ 58687 w 465365"/>
                <a:gd name="connsiteY14" fmla="*/ 870280 h 1095908"/>
                <a:gd name="connsiteX15" fmla="*/ 59372 w 465365"/>
                <a:gd name="connsiteY15" fmla="*/ 851078 h 1095908"/>
                <a:gd name="connsiteX16" fmla="*/ 60058 w 465365"/>
                <a:gd name="connsiteY16" fmla="*/ 803072 h 1095908"/>
                <a:gd name="connsiteX17" fmla="*/ 52514 w 465365"/>
                <a:gd name="connsiteY17" fmla="*/ 641223 h 1095908"/>
                <a:gd name="connsiteX18" fmla="*/ 51143 w 465365"/>
                <a:gd name="connsiteY18" fmla="*/ 624764 h 1095908"/>
                <a:gd name="connsiteX19" fmla="*/ 45656 w 465365"/>
                <a:gd name="connsiteY19" fmla="*/ 584302 h 1095908"/>
                <a:gd name="connsiteX20" fmla="*/ 44285 w 465365"/>
                <a:gd name="connsiteY20" fmla="*/ 576758 h 1095908"/>
                <a:gd name="connsiteX21" fmla="*/ 10681 w 465365"/>
                <a:gd name="connsiteY21" fmla="*/ 374447 h 1095908"/>
                <a:gd name="connsiteX22" fmla="*/ 4508 w 465365"/>
                <a:gd name="connsiteY22" fmla="*/ 288036 h 1095908"/>
                <a:gd name="connsiteX23" fmla="*/ 19596 w 465365"/>
                <a:gd name="connsiteY23" fmla="*/ 257861 h 1095908"/>
                <a:gd name="connsiteX24" fmla="*/ 19596 w 465365"/>
                <a:gd name="connsiteY24" fmla="*/ 257861 h 1095908"/>
                <a:gd name="connsiteX25" fmla="*/ 21653 w 465365"/>
                <a:gd name="connsiteY25" fmla="*/ 253746 h 1095908"/>
                <a:gd name="connsiteX26" fmla="*/ 15481 w 465365"/>
                <a:gd name="connsiteY26" fmla="*/ 248945 h 1095908"/>
                <a:gd name="connsiteX27" fmla="*/ 15481 w 465365"/>
                <a:gd name="connsiteY27" fmla="*/ 248945 h 1095908"/>
                <a:gd name="connsiteX28" fmla="*/ 394 w 465365"/>
                <a:gd name="connsiteY28" fmla="*/ 238658 h 1095908"/>
                <a:gd name="connsiteX29" fmla="*/ 4508 w 465365"/>
                <a:gd name="connsiteY29" fmla="*/ 227000 h 1095908"/>
                <a:gd name="connsiteX30" fmla="*/ 40856 w 465365"/>
                <a:gd name="connsiteY30" fmla="*/ 111785 h 1095908"/>
                <a:gd name="connsiteX31" fmla="*/ 89548 w 465365"/>
                <a:gd name="connsiteY31" fmla="*/ 78181 h 1095908"/>
                <a:gd name="connsiteX32" fmla="*/ 106693 w 465365"/>
                <a:gd name="connsiteY32" fmla="*/ 68580 h 1095908"/>
                <a:gd name="connsiteX33" fmla="*/ 145097 w 465365"/>
                <a:gd name="connsiteY33" fmla="*/ 43891 h 1095908"/>
                <a:gd name="connsiteX34" fmla="*/ 147155 w 465365"/>
                <a:gd name="connsiteY34" fmla="*/ 84353 h 1095908"/>
                <a:gd name="connsiteX35" fmla="*/ 144412 w 465365"/>
                <a:gd name="connsiteY35" fmla="*/ 202311 h 1095908"/>
                <a:gd name="connsiteX36" fmla="*/ 216421 w 465365"/>
                <a:gd name="connsiteY36" fmla="*/ 85725 h 1095908"/>
                <a:gd name="connsiteX37" fmla="*/ 228765 w 465365"/>
                <a:gd name="connsiteY37" fmla="*/ 57607 h 1095908"/>
                <a:gd name="connsiteX38" fmla="*/ 240424 w 465365"/>
                <a:gd name="connsiteY38" fmla="*/ 17145 h 1095908"/>
                <a:gd name="connsiteX39" fmla="*/ 240424 w 465365"/>
                <a:gd name="connsiteY39" fmla="*/ 0 h 1095908"/>
                <a:gd name="connsiteX40" fmla="*/ 300774 w 465365"/>
                <a:gd name="connsiteY40" fmla="*/ 56921 h 1095908"/>
                <a:gd name="connsiteX41" fmla="*/ 328206 w 465365"/>
                <a:gd name="connsiteY41" fmla="*/ 86411 h 1095908"/>
                <a:gd name="connsiteX42" fmla="*/ 397472 w 465365"/>
                <a:gd name="connsiteY42" fmla="*/ 238658 h 1095908"/>
                <a:gd name="connsiteX43" fmla="*/ 370726 w 465365"/>
                <a:gd name="connsiteY43" fmla="*/ 342214 h 1095908"/>
                <a:gd name="connsiteX44" fmla="*/ 360439 w 465365"/>
                <a:gd name="connsiteY44" fmla="*/ 359359 h 1095908"/>
                <a:gd name="connsiteX45" fmla="*/ 324091 w 465365"/>
                <a:gd name="connsiteY45" fmla="*/ 335356 h 1095908"/>
                <a:gd name="connsiteX46" fmla="*/ 324091 w 465365"/>
                <a:gd name="connsiteY46" fmla="*/ 335356 h 1095908"/>
                <a:gd name="connsiteX47" fmla="*/ 241109 w 465365"/>
                <a:gd name="connsiteY47" fmla="*/ 302438 h 1095908"/>
                <a:gd name="connsiteX48" fmla="*/ 241109 w 465365"/>
                <a:gd name="connsiteY48" fmla="*/ 302438 h 1095908"/>
                <a:gd name="connsiteX49" fmla="*/ 243167 w 465365"/>
                <a:gd name="connsiteY49" fmla="*/ 533552 h 1095908"/>
                <a:gd name="connsiteX50" fmla="*/ 246596 w 465365"/>
                <a:gd name="connsiteY50" fmla="*/ 541782 h 1095908"/>
                <a:gd name="connsiteX51" fmla="*/ 260998 w 465365"/>
                <a:gd name="connsiteY51" fmla="*/ 567157 h 1095908"/>
                <a:gd name="connsiteX52" fmla="*/ 386499 w 465365"/>
                <a:gd name="connsiteY52" fmla="*/ 766039 h 1095908"/>
                <a:gd name="connsiteX53" fmla="*/ 465366 w 465365"/>
                <a:gd name="connsiteY53" fmla="*/ 1043788 h 109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65365" h="1095908">
                  <a:moveTo>
                    <a:pt x="465366" y="1043788"/>
                  </a:moveTo>
                  <a:cubicBezTo>
                    <a:pt x="455079" y="1047217"/>
                    <a:pt x="438620" y="1051331"/>
                    <a:pt x="418732" y="1054760"/>
                  </a:cubicBezTo>
                  <a:cubicBezTo>
                    <a:pt x="408445" y="1056818"/>
                    <a:pt x="397472" y="1058189"/>
                    <a:pt x="386499" y="1060247"/>
                  </a:cubicBezTo>
                  <a:cubicBezTo>
                    <a:pt x="326834" y="1069162"/>
                    <a:pt x="255511" y="1076706"/>
                    <a:pt x="232194" y="1079449"/>
                  </a:cubicBezTo>
                  <a:cubicBezTo>
                    <a:pt x="227393" y="1080135"/>
                    <a:pt x="224650" y="1080135"/>
                    <a:pt x="224650" y="1080135"/>
                  </a:cubicBezTo>
                  <a:cubicBezTo>
                    <a:pt x="224650" y="1080135"/>
                    <a:pt x="219850" y="1025957"/>
                    <a:pt x="202019" y="960120"/>
                  </a:cubicBezTo>
                  <a:cubicBezTo>
                    <a:pt x="192418" y="925144"/>
                    <a:pt x="182131" y="879881"/>
                    <a:pt x="173901" y="845591"/>
                  </a:cubicBezTo>
                  <a:cubicBezTo>
                    <a:pt x="167729" y="817474"/>
                    <a:pt x="163614" y="796900"/>
                    <a:pt x="162928" y="794156"/>
                  </a:cubicBezTo>
                  <a:cubicBezTo>
                    <a:pt x="162928" y="794156"/>
                    <a:pt x="162928" y="794156"/>
                    <a:pt x="162928" y="794156"/>
                  </a:cubicBezTo>
                  <a:cubicBezTo>
                    <a:pt x="175958" y="900455"/>
                    <a:pt x="140297" y="1085621"/>
                    <a:pt x="140297" y="1085621"/>
                  </a:cubicBezTo>
                  <a:cubicBezTo>
                    <a:pt x="136868" y="1086993"/>
                    <a:pt x="133439" y="1088365"/>
                    <a:pt x="128638" y="1089050"/>
                  </a:cubicBezTo>
                  <a:cubicBezTo>
                    <a:pt x="108064" y="1093851"/>
                    <a:pt x="76517" y="1095223"/>
                    <a:pt x="55943" y="1095908"/>
                  </a:cubicBezTo>
                  <a:cubicBezTo>
                    <a:pt x="52514" y="1095908"/>
                    <a:pt x="49771" y="1095908"/>
                    <a:pt x="47028" y="1095908"/>
                  </a:cubicBezTo>
                  <a:cubicBezTo>
                    <a:pt x="39484" y="1095908"/>
                    <a:pt x="35369" y="1095908"/>
                    <a:pt x="35369" y="1095908"/>
                  </a:cubicBezTo>
                  <a:cubicBezTo>
                    <a:pt x="38798" y="1071905"/>
                    <a:pt x="54572" y="949147"/>
                    <a:pt x="58687" y="870280"/>
                  </a:cubicBezTo>
                  <a:cubicBezTo>
                    <a:pt x="58687" y="863422"/>
                    <a:pt x="59372" y="857250"/>
                    <a:pt x="59372" y="851078"/>
                  </a:cubicBezTo>
                  <a:cubicBezTo>
                    <a:pt x="60058" y="836676"/>
                    <a:pt x="60058" y="820217"/>
                    <a:pt x="60058" y="803072"/>
                  </a:cubicBezTo>
                  <a:cubicBezTo>
                    <a:pt x="59372" y="751637"/>
                    <a:pt x="57315" y="691286"/>
                    <a:pt x="52514" y="641223"/>
                  </a:cubicBezTo>
                  <a:cubicBezTo>
                    <a:pt x="51829" y="635737"/>
                    <a:pt x="51143" y="630250"/>
                    <a:pt x="51143" y="624764"/>
                  </a:cubicBezTo>
                  <a:cubicBezTo>
                    <a:pt x="49771" y="609676"/>
                    <a:pt x="47714" y="595960"/>
                    <a:pt x="45656" y="584302"/>
                  </a:cubicBezTo>
                  <a:cubicBezTo>
                    <a:pt x="44971" y="581558"/>
                    <a:pt x="44971" y="579501"/>
                    <a:pt x="44285" y="576758"/>
                  </a:cubicBezTo>
                  <a:cubicBezTo>
                    <a:pt x="33312" y="510235"/>
                    <a:pt x="17539" y="412852"/>
                    <a:pt x="10681" y="374447"/>
                  </a:cubicBezTo>
                  <a:cubicBezTo>
                    <a:pt x="3823" y="334670"/>
                    <a:pt x="-5779" y="305867"/>
                    <a:pt x="4508" y="288036"/>
                  </a:cubicBezTo>
                  <a:lnTo>
                    <a:pt x="19596" y="257861"/>
                  </a:lnTo>
                  <a:lnTo>
                    <a:pt x="19596" y="257861"/>
                  </a:lnTo>
                  <a:lnTo>
                    <a:pt x="21653" y="253746"/>
                  </a:lnTo>
                  <a:cubicBezTo>
                    <a:pt x="20282" y="252374"/>
                    <a:pt x="18224" y="251003"/>
                    <a:pt x="15481" y="248945"/>
                  </a:cubicBezTo>
                  <a:lnTo>
                    <a:pt x="15481" y="248945"/>
                  </a:lnTo>
                  <a:cubicBezTo>
                    <a:pt x="9309" y="244145"/>
                    <a:pt x="394" y="238658"/>
                    <a:pt x="394" y="238658"/>
                  </a:cubicBezTo>
                  <a:cubicBezTo>
                    <a:pt x="394" y="238658"/>
                    <a:pt x="2451" y="233858"/>
                    <a:pt x="4508" y="227000"/>
                  </a:cubicBezTo>
                  <a:cubicBezTo>
                    <a:pt x="14795" y="195453"/>
                    <a:pt x="34684" y="122072"/>
                    <a:pt x="40856" y="111785"/>
                  </a:cubicBezTo>
                  <a:cubicBezTo>
                    <a:pt x="47714" y="98755"/>
                    <a:pt x="71031" y="86411"/>
                    <a:pt x="89548" y="78181"/>
                  </a:cubicBezTo>
                  <a:cubicBezTo>
                    <a:pt x="94348" y="76124"/>
                    <a:pt x="100520" y="72695"/>
                    <a:pt x="106693" y="68580"/>
                  </a:cubicBezTo>
                  <a:cubicBezTo>
                    <a:pt x="119037" y="61036"/>
                    <a:pt x="132753" y="52121"/>
                    <a:pt x="145097" y="43891"/>
                  </a:cubicBezTo>
                  <a:cubicBezTo>
                    <a:pt x="145783" y="53492"/>
                    <a:pt x="146469" y="67894"/>
                    <a:pt x="147155" y="84353"/>
                  </a:cubicBezTo>
                  <a:cubicBezTo>
                    <a:pt x="148526" y="122072"/>
                    <a:pt x="149212" y="170078"/>
                    <a:pt x="144412" y="202311"/>
                  </a:cubicBezTo>
                  <a:cubicBezTo>
                    <a:pt x="144412" y="202311"/>
                    <a:pt x="187617" y="144018"/>
                    <a:pt x="216421" y="85725"/>
                  </a:cubicBezTo>
                  <a:cubicBezTo>
                    <a:pt x="221221" y="76124"/>
                    <a:pt x="225336" y="66523"/>
                    <a:pt x="228765" y="57607"/>
                  </a:cubicBezTo>
                  <a:cubicBezTo>
                    <a:pt x="234251" y="43205"/>
                    <a:pt x="239052" y="29489"/>
                    <a:pt x="240424" y="17145"/>
                  </a:cubicBezTo>
                  <a:lnTo>
                    <a:pt x="240424" y="0"/>
                  </a:lnTo>
                  <a:cubicBezTo>
                    <a:pt x="247967" y="6172"/>
                    <a:pt x="271970" y="27432"/>
                    <a:pt x="300774" y="56921"/>
                  </a:cubicBezTo>
                  <a:cubicBezTo>
                    <a:pt x="309689" y="65837"/>
                    <a:pt x="318605" y="76124"/>
                    <a:pt x="328206" y="86411"/>
                  </a:cubicBezTo>
                  <a:cubicBezTo>
                    <a:pt x="374155" y="138532"/>
                    <a:pt x="394043" y="176936"/>
                    <a:pt x="397472" y="238658"/>
                  </a:cubicBezTo>
                  <a:cubicBezTo>
                    <a:pt x="400215" y="279806"/>
                    <a:pt x="382384" y="319583"/>
                    <a:pt x="370726" y="342214"/>
                  </a:cubicBezTo>
                  <a:cubicBezTo>
                    <a:pt x="364553" y="353187"/>
                    <a:pt x="360439" y="359359"/>
                    <a:pt x="360439" y="359359"/>
                  </a:cubicBezTo>
                  <a:cubicBezTo>
                    <a:pt x="350837" y="350444"/>
                    <a:pt x="337807" y="342214"/>
                    <a:pt x="324091" y="335356"/>
                  </a:cubicBezTo>
                  <a:lnTo>
                    <a:pt x="324091" y="335356"/>
                  </a:lnTo>
                  <a:cubicBezTo>
                    <a:pt x="287058" y="316154"/>
                    <a:pt x="243167" y="303124"/>
                    <a:pt x="241109" y="302438"/>
                  </a:cubicBezTo>
                  <a:lnTo>
                    <a:pt x="241109" y="302438"/>
                  </a:lnTo>
                  <a:cubicBezTo>
                    <a:pt x="228079" y="331241"/>
                    <a:pt x="224650" y="488975"/>
                    <a:pt x="243167" y="533552"/>
                  </a:cubicBezTo>
                  <a:cubicBezTo>
                    <a:pt x="244538" y="536296"/>
                    <a:pt x="245224" y="539039"/>
                    <a:pt x="246596" y="541782"/>
                  </a:cubicBezTo>
                  <a:cubicBezTo>
                    <a:pt x="250711" y="550012"/>
                    <a:pt x="255511" y="558241"/>
                    <a:pt x="260998" y="567157"/>
                  </a:cubicBezTo>
                  <a:cubicBezTo>
                    <a:pt x="287058" y="607619"/>
                    <a:pt x="332321" y="663169"/>
                    <a:pt x="386499" y="766039"/>
                  </a:cubicBezTo>
                  <a:cubicBezTo>
                    <a:pt x="456451" y="898398"/>
                    <a:pt x="465366" y="1043788"/>
                    <a:pt x="465366" y="1043788"/>
                  </a:cubicBezTo>
                  <a:close/>
                </a:path>
              </a:pathLst>
            </a:custGeom>
            <a:solidFill>
              <a:srgbClr val="D1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24" name="Freeform: Shape 1823">
              <a:extLst>
                <a:ext uri="{FF2B5EF4-FFF2-40B4-BE49-F238E27FC236}">
                  <a16:creationId xmlns:a16="http://schemas.microsoft.com/office/drawing/2014/main" id="{60484943-7A54-4A4A-96DA-B096A9ABC449}"/>
                </a:ext>
              </a:extLst>
            </p:cNvPr>
            <p:cNvSpPr/>
            <p:nvPr/>
          </p:nvSpPr>
          <p:spPr>
            <a:xfrm>
              <a:off x="4617240" y="343211"/>
              <a:ext cx="380107" cy="315156"/>
            </a:xfrm>
            <a:custGeom>
              <a:avLst/>
              <a:gdLst>
                <a:gd name="connsiteX0" fmla="*/ 380108 w 380107"/>
                <a:gd name="connsiteY0" fmla="*/ 171139 h 315156"/>
                <a:gd name="connsiteX1" fmla="*/ 380108 w 380107"/>
                <a:gd name="connsiteY1" fmla="*/ 180740 h 315156"/>
                <a:gd name="connsiteX2" fmla="*/ 380108 w 380107"/>
                <a:gd name="connsiteY2" fmla="*/ 188284 h 315156"/>
                <a:gd name="connsiteX3" fmla="*/ 368449 w 380107"/>
                <a:gd name="connsiteY3" fmla="*/ 252749 h 315156"/>
                <a:gd name="connsiteX4" fmla="*/ 367078 w 380107"/>
                <a:gd name="connsiteY4" fmla="*/ 256178 h 315156"/>
                <a:gd name="connsiteX5" fmla="*/ 364335 w 380107"/>
                <a:gd name="connsiteY5" fmla="*/ 263722 h 315156"/>
                <a:gd name="connsiteX6" fmla="*/ 368449 w 380107"/>
                <a:gd name="connsiteY6" fmla="*/ 283610 h 315156"/>
                <a:gd name="connsiteX7" fmla="*/ 368449 w 380107"/>
                <a:gd name="connsiteY7" fmla="*/ 287039 h 315156"/>
                <a:gd name="connsiteX8" fmla="*/ 358162 w 380107"/>
                <a:gd name="connsiteY8" fmla="*/ 309671 h 315156"/>
                <a:gd name="connsiteX9" fmla="*/ 356105 w 380107"/>
                <a:gd name="connsiteY9" fmla="*/ 311728 h 315156"/>
                <a:gd name="connsiteX10" fmla="*/ 351990 w 380107"/>
                <a:gd name="connsiteY10" fmla="*/ 315157 h 315156"/>
                <a:gd name="connsiteX11" fmla="*/ 355419 w 380107"/>
                <a:gd name="connsiteY11" fmla="*/ 311042 h 315156"/>
                <a:gd name="connsiteX12" fmla="*/ 356791 w 380107"/>
                <a:gd name="connsiteY12" fmla="*/ 308299 h 315156"/>
                <a:gd name="connsiteX13" fmla="*/ 359534 w 380107"/>
                <a:gd name="connsiteY13" fmla="*/ 293211 h 315156"/>
                <a:gd name="connsiteX14" fmla="*/ 355419 w 380107"/>
                <a:gd name="connsiteY14" fmla="*/ 278124 h 315156"/>
                <a:gd name="connsiteX15" fmla="*/ 353362 w 380107"/>
                <a:gd name="connsiteY15" fmla="*/ 273323 h 315156"/>
                <a:gd name="connsiteX16" fmla="*/ 330730 w 380107"/>
                <a:gd name="connsiteY16" fmla="*/ 255492 h 315156"/>
                <a:gd name="connsiteX17" fmla="*/ 327301 w 380107"/>
                <a:gd name="connsiteY17" fmla="*/ 256178 h 315156"/>
                <a:gd name="connsiteX18" fmla="*/ 306727 w 380107"/>
                <a:gd name="connsiteY18" fmla="*/ 268523 h 315156"/>
                <a:gd name="connsiteX19" fmla="*/ 273123 w 380107"/>
                <a:gd name="connsiteY19" fmla="*/ 171825 h 315156"/>
                <a:gd name="connsiteX20" fmla="*/ 259407 w 380107"/>
                <a:gd name="connsiteY20" fmla="*/ 79928 h 315156"/>
                <a:gd name="connsiteX21" fmla="*/ 95501 w 380107"/>
                <a:gd name="connsiteY21" fmla="*/ 131363 h 315156"/>
                <a:gd name="connsiteX22" fmla="*/ 37894 w 380107"/>
                <a:gd name="connsiteY22" fmla="*/ 169082 h 315156"/>
                <a:gd name="connsiteX23" fmla="*/ 14577 w 380107"/>
                <a:gd name="connsiteY23" fmla="*/ 187598 h 315156"/>
                <a:gd name="connsiteX24" fmla="*/ 175 w 380107"/>
                <a:gd name="connsiteY24" fmla="*/ 204057 h 315156"/>
                <a:gd name="connsiteX25" fmla="*/ 3604 w 380107"/>
                <a:gd name="connsiteY25" fmla="*/ 187598 h 315156"/>
                <a:gd name="connsiteX26" fmla="*/ 6347 w 380107"/>
                <a:gd name="connsiteY26" fmla="*/ 175254 h 315156"/>
                <a:gd name="connsiteX27" fmla="*/ 7719 w 380107"/>
                <a:gd name="connsiteY27" fmla="*/ 170453 h 315156"/>
                <a:gd name="connsiteX28" fmla="*/ 9776 w 380107"/>
                <a:gd name="connsiteY28" fmla="*/ 160852 h 315156"/>
                <a:gd name="connsiteX29" fmla="*/ 10462 w 380107"/>
                <a:gd name="connsiteY29" fmla="*/ 157423 h 315156"/>
                <a:gd name="connsiteX30" fmla="*/ 19377 w 380107"/>
                <a:gd name="connsiteY30" fmla="*/ 123133 h 315156"/>
                <a:gd name="connsiteX31" fmla="*/ 20749 w 380107"/>
                <a:gd name="connsiteY31" fmla="*/ 117646 h 315156"/>
                <a:gd name="connsiteX32" fmla="*/ 22120 w 380107"/>
                <a:gd name="connsiteY32" fmla="*/ 112846 h 315156"/>
                <a:gd name="connsiteX33" fmla="*/ 25549 w 380107"/>
                <a:gd name="connsiteY33" fmla="*/ 103245 h 315156"/>
                <a:gd name="connsiteX34" fmla="*/ 87271 w 380107"/>
                <a:gd name="connsiteY34" fmla="*/ 27121 h 315156"/>
                <a:gd name="connsiteX35" fmla="*/ 190827 w 380107"/>
                <a:gd name="connsiteY35" fmla="*/ 2432 h 315156"/>
                <a:gd name="connsiteX36" fmla="*/ 262150 w 380107"/>
                <a:gd name="connsiteY36" fmla="*/ 1746 h 315156"/>
                <a:gd name="connsiteX37" fmla="*/ 275866 w 380107"/>
                <a:gd name="connsiteY37" fmla="*/ 3804 h 315156"/>
                <a:gd name="connsiteX38" fmla="*/ 286153 w 380107"/>
                <a:gd name="connsiteY38" fmla="*/ 6547 h 315156"/>
                <a:gd name="connsiteX39" fmla="*/ 341017 w 380107"/>
                <a:gd name="connsiteY39" fmla="*/ 31236 h 315156"/>
                <a:gd name="connsiteX40" fmla="*/ 344446 w 380107"/>
                <a:gd name="connsiteY40" fmla="*/ 33979 h 315156"/>
                <a:gd name="connsiteX41" fmla="*/ 356791 w 380107"/>
                <a:gd name="connsiteY41" fmla="*/ 53867 h 315156"/>
                <a:gd name="connsiteX42" fmla="*/ 380108 w 380107"/>
                <a:gd name="connsiteY42" fmla="*/ 171139 h 31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0107" h="315156">
                  <a:moveTo>
                    <a:pt x="380108" y="171139"/>
                  </a:moveTo>
                  <a:cubicBezTo>
                    <a:pt x="380108" y="174568"/>
                    <a:pt x="380108" y="177311"/>
                    <a:pt x="380108" y="180740"/>
                  </a:cubicBezTo>
                  <a:cubicBezTo>
                    <a:pt x="380108" y="182798"/>
                    <a:pt x="380108" y="185541"/>
                    <a:pt x="380108" y="188284"/>
                  </a:cubicBezTo>
                  <a:cubicBezTo>
                    <a:pt x="379422" y="209544"/>
                    <a:pt x="375993" y="230804"/>
                    <a:pt x="368449" y="252749"/>
                  </a:cubicBezTo>
                  <a:cubicBezTo>
                    <a:pt x="367764" y="254121"/>
                    <a:pt x="367764" y="254807"/>
                    <a:pt x="367078" y="256178"/>
                  </a:cubicBezTo>
                  <a:cubicBezTo>
                    <a:pt x="366392" y="258921"/>
                    <a:pt x="365020" y="261665"/>
                    <a:pt x="364335" y="263722"/>
                  </a:cubicBezTo>
                  <a:cubicBezTo>
                    <a:pt x="364335" y="263722"/>
                    <a:pt x="368449" y="272637"/>
                    <a:pt x="368449" y="283610"/>
                  </a:cubicBezTo>
                  <a:cubicBezTo>
                    <a:pt x="368449" y="284982"/>
                    <a:pt x="368449" y="285668"/>
                    <a:pt x="368449" y="287039"/>
                  </a:cubicBezTo>
                  <a:cubicBezTo>
                    <a:pt x="367764" y="294583"/>
                    <a:pt x="365020" y="302127"/>
                    <a:pt x="358162" y="309671"/>
                  </a:cubicBezTo>
                  <a:cubicBezTo>
                    <a:pt x="357477" y="310356"/>
                    <a:pt x="356791" y="311042"/>
                    <a:pt x="356105" y="311728"/>
                  </a:cubicBezTo>
                  <a:cubicBezTo>
                    <a:pt x="354733" y="313100"/>
                    <a:pt x="353362" y="314471"/>
                    <a:pt x="351990" y="315157"/>
                  </a:cubicBezTo>
                  <a:cubicBezTo>
                    <a:pt x="353362" y="313785"/>
                    <a:pt x="354733" y="312414"/>
                    <a:pt x="355419" y="311042"/>
                  </a:cubicBezTo>
                  <a:cubicBezTo>
                    <a:pt x="356105" y="310356"/>
                    <a:pt x="356791" y="309671"/>
                    <a:pt x="356791" y="308299"/>
                  </a:cubicBezTo>
                  <a:cubicBezTo>
                    <a:pt x="359534" y="304184"/>
                    <a:pt x="360220" y="298698"/>
                    <a:pt x="359534" y="293211"/>
                  </a:cubicBezTo>
                  <a:cubicBezTo>
                    <a:pt x="358848" y="287725"/>
                    <a:pt x="357477" y="282239"/>
                    <a:pt x="355419" y="278124"/>
                  </a:cubicBezTo>
                  <a:cubicBezTo>
                    <a:pt x="354733" y="276066"/>
                    <a:pt x="354048" y="274695"/>
                    <a:pt x="353362" y="273323"/>
                  </a:cubicBezTo>
                  <a:cubicBezTo>
                    <a:pt x="347875" y="261665"/>
                    <a:pt x="339646" y="255492"/>
                    <a:pt x="330730" y="255492"/>
                  </a:cubicBezTo>
                  <a:cubicBezTo>
                    <a:pt x="329359" y="255492"/>
                    <a:pt x="327987" y="255492"/>
                    <a:pt x="327301" y="256178"/>
                  </a:cubicBezTo>
                  <a:cubicBezTo>
                    <a:pt x="321129" y="257550"/>
                    <a:pt x="314271" y="260979"/>
                    <a:pt x="306727" y="268523"/>
                  </a:cubicBezTo>
                  <a:cubicBezTo>
                    <a:pt x="306727" y="268523"/>
                    <a:pt x="287525" y="234233"/>
                    <a:pt x="273123" y="171825"/>
                  </a:cubicBezTo>
                  <a:cubicBezTo>
                    <a:pt x="258721" y="109417"/>
                    <a:pt x="259407" y="79928"/>
                    <a:pt x="259407" y="79928"/>
                  </a:cubicBezTo>
                  <a:cubicBezTo>
                    <a:pt x="238147" y="73070"/>
                    <a:pt x="160652" y="90900"/>
                    <a:pt x="95501" y="131363"/>
                  </a:cubicBezTo>
                  <a:cubicBezTo>
                    <a:pt x="69441" y="147136"/>
                    <a:pt x="50924" y="160166"/>
                    <a:pt x="37894" y="169082"/>
                  </a:cubicBezTo>
                  <a:cubicBezTo>
                    <a:pt x="24864" y="178683"/>
                    <a:pt x="18006" y="184169"/>
                    <a:pt x="14577" y="187598"/>
                  </a:cubicBezTo>
                  <a:cubicBezTo>
                    <a:pt x="9090" y="192399"/>
                    <a:pt x="861" y="201314"/>
                    <a:pt x="175" y="204057"/>
                  </a:cubicBezTo>
                  <a:cubicBezTo>
                    <a:pt x="-511" y="205429"/>
                    <a:pt x="861" y="198571"/>
                    <a:pt x="3604" y="187598"/>
                  </a:cubicBezTo>
                  <a:cubicBezTo>
                    <a:pt x="4290" y="184169"/>
                    <a:pt x="4975" y="180054"/>
                    <a:pt x="6347" y="175254"/>
                  </a:cubicBezTo>
                  <a:cubicBezTo>
                    <a:pt x="7033" y="173882"/>
                    <a:pt x="7033" y="171825"/>
                    <a:pt x="7719" y="170453"/>
                  </a:cubicBezTo>
                  <a:cubicBezTo>
                    <a:pt x="8404" y="167024"/>
                    <a:pt x="9090" y="164281"/>
                    <a:pt x="9776" y="160852"/>
                  </a:cubicBezTo>
                  <a:cubicBezTo>
                    <a:pt x="9776" y="159480"/>
                    <a:pt x="10462" y="158795"/>
                    <a:pt x="10462" y="157423"/>
                  </a:cubicBezTo>
                  <a:cubicBezTo>
                    <a:pt x="13205" y="146450"/>
                    <a:pt x="15948" y="134792"/>
                    <a:pt x="19377" y="123133"/>
                  </a:cubicBezTo>
                  <a:cubicBezTo>
                    <a:pt x="20063" y="121075"/>
                    <a:pt x="20749" y="119704"/>
                    <a:pt x="20749" y="117646"/>
                  </a:cubicBezTo>
                  <a:cubicBezTo>
                    <a:pt x="21435" y="116275"/>
                    <a:pt x="21435" y="114217"/>
                    <a:pt x="22120" y="112846"/>
                  </a:cubicBezTo>
                  <a:cubicBezTo>
                    <a:pt x="22806" y="109417"/>
                    <a:pt x="24178" y="106674"/>
                    <a:pt x="25549" y="103245"/>
                  </a:cubicBezTo>
                  <a:cubicBezTo>
                    <a:pt x="39265" y="64154"/>
                    <a:pt x="60525" y="38094"/>
                    <a:pt x="87271" y="27121"/>
                  </a:cubicBezTo>
                  <a:cubicBezTo>
                    <a:pt x="103731" y="20263"/>
                    <a:pt x="145564" y="7233"/>
                    <a:pt x="190827" y="2432"/>
                  </a:cubicBezTo>
                  <a:cubicBezTo>
                    <a:pt x="214830" y="-311"/>
                    <a:pt x="239519" y="-997"/>
                    <a:pt x="262150" y="1746"/>
                  </a:cubicBezTo>
                  <a:cubicBezTo>
                    <a:pt x="266951" y="2432"/>
                    <a:pt x="271752" y="3118"/>
                    <a:pt x="275866" y="3804"/>
                  </a:cubicBezTo>
                  <a:cubicBezTo>
                    <a:pt x="279295" y="4490"/>
                    <a:pt x="282724" y="5175"/>
                    <a:pt x="286153" y="6547"/>
                  </a:cubicBezTo>
                  <a:cubicBezTo>
                    <a:pt x="313585" y="14091"/>
                    <a:pt x="330730" y="23006"/>
                    <a:pt x="341017" y="31236"/>
                  </a:cubicBezTo>
                  <a:cubicBezTo>
                    <a:pt x="342389" y="31922"/>
                    <a:pt x="343075" y="33293"/>
                    <a:pt x="344446" y="33979"/>
                  </a:cubicBezTo>
                  <a:cubicBezTo>
                    <a:pt x="356791" y="44952"/>
                    <a:pt x="356791" y="53867"/>
                    <a:pt x="356791" y="53867"/>
                  </a:cubicBezTo>
                  <a:cubicBezTo>
                    <a:pt x="356791" y="53867"/>
                    <a:pt x="378736" y="105988"/>
                    <a:pt x="380108" y="171139"/>
                  </a:cubicBezTo>
                  <a:close/>
                </a:path>
              </a:pathLst>
            </a:custGeom>
            <a:solidFill>
              <a:srgbClr val="F57D2C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825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617240" y="343585"/>
              <a:ext cx="412823" cy="434008"/>
              <a:chOff x="4617240" y="343585"/>
              <a:chExt cx="412823" cy="434008"/>
            </a:xfrm>
          </p:grpSpPr>
          <p:sp>
            <p:nvSpPr>
              <p:cNvPr id="1826" name="Freeform: Shape 1825">
                <a:extLst>
                  <a:ext uri="{FF2B5EF4-FFF2-40B4-BE49-F238E27FC236}">
                    <a16:creationId xmlns:a16="http://schemas.microsoft.com/office/drawing/2014/main" id="{94AC6898-45A4-439E-AAAE-DEA7DD9F304E}"/>
                  </a:ext>
                </a:extLst>
              </p:cNvPr>
              <p:cNvSpPr/>
              <p:nvPr/>
            </p:nvSpPr>
            <p:spPr>
              <a:xfrm>
                <a:off x="4851958" y="655624"/>
                <a:ext cx="178104" cy="121900"/>
              </a:xfrm>
              <a:custGeom>
                <a:avLst/>
                <a:gdLst>
                  <a:gd name="connsiteX0" fmla="*/ 149504 w 178104"/>
                  <a:gd name="connsiteY0" fmla="*/ 97384 h 121900"/>
                  <a:gd name="connsiteX1" fmla="*/ 84353 w 178104"/>
                  <a:gd name="connsiteY1" fmla="*/ 120701 h 121900"/>
                  <a:gd name="connsiteX2" fmla="*/ 76809 w 178104"/>
                  <a:gd name="connsiteY2" fmla="*/ 121387 h 121900"/>
                  <a:gd name="connsiteX3" fmla="*/ 75438 w 178104"/>
                  <a:gd name="connsiteY3" fmla="*/ 121387 h 121900"/>
                  <a:gd name="connsiteX4" fmla="*/ 55550 w 178104"/>
                  <a:gd name="connsiteY4" fmla="*/ 121387 h 121900"/>
                  <a:gd name="connsiteX5" fmla="*/ 52121 w 178104"/>
                  <a:gd name="connsiteY5" fmla="*/ 121387 h 121900"/>
                  <a:gd name="connsiteX6" fmla="*/ 49377 w 178104"/>
                  <a:gd name="connsiteY6" fmla="*/ 120701 h 121900"/>
                  <a:gd name="connsiteX7" fmla="*/ 46634 w 178104"/>
                  <a:gd name="connsiteY7" fmla="*/ 120015 h 121900"/>
                  <a:gd name="connsiteX8" fmla="*/ 23317 w 178104"/>
                  <a:gd name="connsiteY8" fmla="*/ 111100 h 121900"/>
                  <a:gd name="connsiteX9" fmla="*/ 0 w 178104"/>
                  <a:gd name="connsiteY9" fmla="*/ 86411 h 121900"/>
                  <a:gd name="connsiteX10" fmla="*/ 26060 w 178104"/>
                  <a:gd name="connsiteY10" fmla="*/ 61036 h 121900"/>
                  <a:gd name="connsiteX11" fmla="*/ 28118 w 178104"/>
                  <a:gd name="connsiteY11" fmla="*/ 58293 h 121900"/>
                  <a:gd name="connsiteX12" fmla="*/ 47320 w 178104"/>
                  <a:gd name="connsiteY12" fmla="*/ 27432 h 121900"/>
                  <a:gd name="connsiteX13" fmla="*/ 72695 w 178104"/>
                  <a:gd name="connsiteY13" fmla="*/ 22631 h 121900"/>
                  <a:gd name="connsiteX14" fmla="*/ 75438 w 178104"/>
                  <a:gd name="connsiteY14" fmla="*/ 21946 h 121900"/>
                  <a:gd name="connsiteX15" fmla="*/ 118643 w 178104"/>
                  <a:gd name="connsiteY15" fmla="*/ 1372 h 121900"/>
                  <a:gd name="connsiteX16" fmla="*/ 118643 w 178104"/>
                  <a:gd name="connsiteY16" fmla="*/ 1372 h 121900"/>
                  <a:gd name="connsiteX17" fmla="*/ 125501 w 178104"/>
                  <a:gd name="connsiteY17" fmla="*/ 0 h 121900"/>
                  <a:gd name="connsiteX18" fmla="*/ 129616 w 178104"/>
                  <a:gd name="connsiteY18" fmla="*/ 0 h 121900"/>
                  <a:gd name="connsiteX19" fmla="*/ 143332 w 178104"/>
                  <a:gd name="connsiteY19" fmla="*/ 3429 h 121900"/>
                  <a:gd name="connsiteX20" fmla="*/ 157734 w 178104"/>
                  <a:gd name="connsiteY20" fmla="*/ 12344 h 121900"/>
                  <a:gd name="connsiteX21" fmla="*/ 149504 w 178104"/>
                  <a:gd name="connsiteY21" fmla="*/ 97384 h 12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8104" h="121900">
                    <a:moveTo>
                      <a:pt x="149504" y="97384"/>
                    </a:moveTo>
                    <a:cubicBezTo>
                      <a:pt x="129616" y="109728"/>
                      <a:pt x="106299" y="117272"/>
                      <a:pt x="84353" y="120701"/>
                    </a:cubicBezTo>
                    <a:cubicBezTo>
                      <a:pt x="81610" y="120701"/>
                      <a:pt x="78867" y="121387"/>
                      <a:pt x="76809" y="121387"/>
                    </a:cubicBezTo>
                    <a:cubicBezTo>
                      <a:pt x="76124" y="121387"/>
                      <a:pt x="76124" y="121387"/>
                      <a:pt x="75438" y="121387"/>
                    </a:cubicBezTo>
                    <a:cubicBezTo>
                      <a:pt x="68580" y="122072"/>
                      <a:pt x="61722" y="122072"/>
                      <a:pt x="55550" y="121387"/>
                    </a:cubicBezTo>
                    <a:cubicBezTo>
                      <a:pt x="54178" y="121387"/>
                      <a:pt x="52806" y="121387"/>
                      <a:pt x="52121" y="121387"/>
                    </a:cubicBezTo>
                    <a:cubicBezTo>
                      <a:pt x="51435" y="121387"/>
                      <a:pt x="50063" y="121387"/>
                      <a:pt x="49377" y="120701"/>
                    </a:cubicBezTo>
                    <a:cubicBezTo>
                      <a:pt x="48006" y="120701"/>
                      <a:pt x="47320" y="120701"/>
                      <a:pt x="46634" y="120015"/>
                    </a:cubicBezTo>
                    <a:cubicBezTo>
                      <a:pt x="37033" y="118643"/>
                      <a:pt x="28803" y="115214"/>
                      <a:pt x="23317" y="111100"/>
                    </a:cubicBezTo>
                    <a:cubicBezTo>
                      <a:pt x="4115" y="98069"/>
                      <a:pt x="686" y="89840"/>
                      <a:pt x="0" y="86411"/>
                    </a:cubicBezTo>
                    <a:cubicBezTo>
                      <a:pt x="9601" y="78867"/>
                      <a:pt x="18516" y="70637"/>
                      <a:pt x="26060" y="61036"/>
                    </a:cubicBezTo>
                    <a:cubicBezTo>
                      <a:pt x="26746" y="60350"/>
                      <a:pt x="27432" y="58979"/>
                      <a:pt x="28118" y="58293"/>
                    </a:cubicBezTo>
                    <a:cubicBezTo>
                      <a:pt x="35661" y="49378"/>
                      <a:pt x="41834" y="39091"/>
                      <a:pt x="47320" y="27432"/>
                    </a:cubicBezTo>
                    <a:cubicBezTo>
                      <a:pt x="47320" y="27432"/>
                      <a:pt x="58979" y="26060"/>
                      <a:pt x="72695" y="22631"/>
                    </a:cubicBezTo>
                    <a:cubicBezTo>
                      <a:pt x="73380" y="22631"/>
                      <a:pt x="74752" y="21946"/>
                      <a:pt x="75438" y="21946"/>
                    </a:cubicBezTo>
                    <a:cubicBezTo>
                      <a:pt x="90525" y="17831"/>
                      <a:pt x="108356" y="11659"/>
                      <a:pt x="118643" y="1372"/>
                    </a:cubicBezTo>
                    <a:lnTo>
                      <a:pt x="118643" y="1372"/>
                    </a:lnTo>
                    <a:cubicBezTo>
                      <a:pt x="119329" y="1372"/>
                      <a:pt x="121386" y="0"/>
                      <a:pt x="125501" y="0"/>
                    </a:cubicBezTo>
                    <a:cubicBezTo>
                      <a:pt x="126873" y="0"/>
                      <a:pt x="128244" y="0"/>
                      <a:pt x="129616" y="0"/>
                    </a:cubicBezTo>
                    <a:cubicBezTo>
                      <a:pt x="133045" y="0"/>
                      <a:pt x="137846" y="1372"/>
                      <a:pt x="143332" y="3429"/>
                    </a:cubicBezTo>
                    <a:cubicBezTo>
                      <a:pt x="147447" y="5486"/>
                      <a:pt x="152247" y="8230"/>
                      <a:pt x="157734" y="12344"/>
                    </a:cubicBezTo>
                    <a:cubicBezTo>
                      <a:pt x="178994" y="31547"/>
                      <a:pt x="193395" y="70637"/>
                      <a:pt x="149504" y="97384"/>
                    </a:cubicBezTo>
                    <a:close/>
                  </a:path>
                </a:pathLst>
              </a:custGeom>
              <a:solidFill>
                <a:srgbClr val="F57D2C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27" name="Freeform: Shape 1826">
                <a:extLst>
                  <a:ext uri="{FF2B5EF4-FFF2-40B4-BE49-F238E27FC236}">
                    <a16:creationId xmlns:a16="http://schemas.microsoft.com/office/drawing/2014/main" id="{207284E1-1BF1-4E30-BD9C-8C48553A67B1}"/>
                  </a:ext>
                </a:extLst>
              </p:cNvPr>
              <p:cNvSpPr/>
              <p:nvPr/>
            </p:nvSpPr>
            <p:spPr>
              <a:xfrm>
                <a:off x="4850587" y="656338"/>
                <a:ext cx="142646" cy="121256"/>
              </a:xfrm>
              <a:custGeom>
                <a:avLst/>
                <a:gdLst>
                  <a:gd name="connsiteX0" fmla="*/ 142647 w 142646"/>
                  <a:gd name="connsiteY0" fmla="*/ 3401 h 121256"/>
                  <a:gd name="connsiteX1" fmla="*/ 78181 w 142646"/>
                  <a:gd name="connsiteY1" fmla="*/ 120673 h 121256"/>
                  <a:gd name="connsiteX2" fmla="*/ 23317 w 142646"/>
                  <a:gd name="connsiteY2" fmla="*/ 111072 h 121256"/>
                  <a:gd name="connsiteX3" fmla="*/ 0 w 142646"/>
                  <a:gd name="connsiteY3" fmla="*/ 86383 h 121256"/>
                  <a:gd name="connsiteX4" fmla="*/ 47320 w 142646"/>
                  <a:gd name="connsiteY4" fmla="*/ 27404 h 121256"/>
                  <a:gd name="connsiteX5" fmla="*/ 118644 w 142646"/>
                  <a:gd name="connsiteY5" fmla="*/ 1344 h 121256"/>
                  <a:gd name="connsiteX6" fmla="*/ 118644 w 142646"/>
                  <a:gd name="connsiteY6" fmla="*/ 1344 h 121256"/>
                  <a:gd name="connsiteX7" fmla="*/ 142647 w 142646"/>
                  <a:gd name="connsiteY7" fmla="*/ 3401 h 121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646" h="121256">
                    <a:moveTo>
                      <a:pt x="142647" y="3401"/>
                    </a:moveTo>
                    <a:cubicBezTo>
                      <a:pt x="141961" y="30147"/>
                      <a:pt x="133731" y="91183"/>
                      <a:pt x="78181" y="120673"/>
                    </a:cubicBezTo>
                    <a:cubicBezTo>
                      <a:pt x="55550" y="122730"/>
                      <a:pt x="34976" y="119301"/>
                      <a:pt x="23317" y="111072"/>
                    </a:cubicBezTo>
                    <a:cubicBezTo>
                      <a:pt x="4115" y="98041"/>
                      <a:pt x="686" y="89812"/>
                      <a:pt x="0" y="86383"/>
                    </a:cubicBezTo>
                    <a:cubicBezTo>
                      <a:pt x="19203" y="71295"/>
                      <a:pt x="36348" y="52093"/>
                      <a:pt x="47320" y="27404"/>
                    </a:cubicBezTo>
                    <a:cubicBezTo>
                      <a:pt x="47320" y="27404"/>
                      <a:pt x="98070" y="21232"/>
                      <a:pt x="118644" y="1344"/>
                    </a:cubicBezTo>
                    <a:lnTo>
                      <a:pt x="118644" y="1344"/>
                    </a:lnTo>
                    <a:cubicBezTo>
                      <a:pt x="118644" y="1344"/>
                      <a:pt x="128245" y="-2771"/>
                      <a:pt x="142647" y="3401"/>
                    </a:cubicBezTo>
                    <a:close/>
                  </a:path>
                </a:pathLst>
              </a:custGeom>
              <a:solidFill>
                <a:srgbClr val="F57D2C">
                  <a:alpha val="34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828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622901" y="343585"/>
                <a:ext cx="374504" cy="433425"/>
                <a:chOff x="4622901" y="343585"/>
                <a:chExt cx="374504" cy="433425"/>
              </a:xfrm>
              <a:solidFill>
                <a:srgbClr val="FF9B5A"/>
              </a:solidFill>
            </p:grpSpPr>
            <p:sp>
              <p:nvSpPr>
                <p:cNvPr id="1829" name="Freeform: Shape 1828">
                  <a:extLst>
                    <a:ext uri="{FF2B5EF4-FFF2-40B4-BE49-F238E27FC236}">
                      <a16:creationId xmlns:a16="http://schemas.microsoft.com/office/drawing/2014/main" id="{E98C2E9E-147D-49B8-A9E1-106C7C3EAC06}"/>
                    </a:ext>
                  </a:extLst>
                </p:cNvPr>
                <p:cNvSpPr/>
                <p:nvPr/>
              </p:nvSpPr>
              <p:spPr>
                <a:xfrm>
                  <a:off x="4622901" y="343585"/>
                  <a:ext cx="372389" cy="286664"/>
                </a:xfrm>
                <a:custGeom>
                  <a:avLst/>
                  <a:gdLst>
                    <a:gd name="connsiteX0" fmla="*/ 351815 w 372389"/>
                    <a:gd name="connsiteY0" fmla="*/ 128930 h 286664"/>
                    <a:gd name="connsiteX1" fmla="*/ 314096 w 372389"/>
                    <a:gd name="connsiteY1" fmla="*/ 32918 h 286664"/>
                    <a:gd name="connsiteX2" fmla="*/ 338099 w 372389"/>
                    <a:gd name="connsiteY2" fmla="*/ 32233 h 286664"/>
                    <a:gd name="connsiteX3" fmla="*/ 334670 w 372389"/>
                    <a:gd name="connsiteY3" fmla="*/ 29489 h 286664"/>
                    <a:gd name="connsiteX4" fmla="*/ 320954 w 372389"/>
                    <a:gd name="connsiteY4" fmla="*/ 29489 h 286664"/>
                    <a:gd name="connsiteX5" fmla="*/ 296951 w 372389"/>
                    <a:gd name="connsiteY5" fmla="*/ 13030 h 286664"/>
                    <a:gd name="connsiteX6" fmla="*/ 270205 w 372389"/>
                    <a:gd name="connsiteY6" fmla="*/ 2057 h 286664"/>
                    <a:gd name="connsiteX7" fmla="*/ 256489 w 372389"/>
                    <a:gd name="connsiteY7" fmla="*/ 0 h 286664"/>
                    <a:gd name="connsiteX8" fmla="*/ 288722 w 372389"/>
                    <a:gd name="connsiteY8" fmla="*/ 13030 h 286664"/>
                    <a:gd name="connsiteX9" fmla="*/ 318211 w 372389"/>
                    <a:gd name="connsiteY9" fmla="*/ 30175 h 286664"/>
                    <a:gd name="connsiteX10" fmla="*/ 301066 w 372389"/>
                    <a:gd name="connsiteY10" fmla="*/ 32233 h 286664"/>
                    <a:gd name="connsiteX11" fmla="*/ 301066 w 372389"/>
                    <a:gd name="connsiteY11" fmla="*/ 32233 h 286664"/>
                    <a:gd name="connsiteX12" fmla="*/ 200939 w 372389"/>
                    <a:gd name="connsiteY12" fmla="*/ 19888 h 286664"/>
                    <a:gd name="connsiteX13" fmla="*/ 141960 w 372389"/>
                    <a:gd name="connsiteY13" fmla="*/ 31547 h 286664"/>
                    <a:gd name="connsiteX14" fmla="*/ 87096 w 372389"/>
                    <a:gd name="connsiteY14" fmla="*/ 56921 h 286664"/>
                    <a:gd name="connsiteX15" fmla="*/ 15087 w 372389"/>
                    <a:gd name="connsiteY15" fmla="*/ 116586 h 286664"/>
                    <a:gd name="connsiteX16" fmla="*/ 13716 w 372389"/>
                    <a:gd name="connsiteY16" fmla="*/ 122072 h 286664"/>
                    <a:gd name="connsiteX17" fmla="*/ 86411 w 372389"/>
                    <a:gd name="connsiteY17" fmla="*/ 60350 h 286664"/>
                    <a:gd name="connsiteX18" fmla="*/ 137846 w 372389"/>
                    <a:gd name="connsiteY18" fmla="*/ 34976 h 286664"/>
                    <a:gd name="connsiteX19" fmla="*/ 163220 w 372389"/>
                    <a:gd name="connsiteY19" fmla="*/ 28804 h 286664"/>
                    <a:gd name="connsiteX20" fmla="*/ 67208 w 372389"/>
                    <a:gd name="connsiteY20" fmla="*/ 110414 h 286664"/>
                    <a:gd name="connsiteX21" fmla="*/ 10973 w 372389"/>
                    <a:gd name="connsiteY21" fmla="*/ 152933 h 286664"/>
                    <a:gd name="connsiteX22" fmla="*/ 4800 w 372389"/>
                    <a:gd name="connsiteY22" fmla="*/ 155677 h 286664"/>
                    <a:gd name="connsiteX23" fmla="*/ 4115 w 372389"/>
                    <a:gd name="connsiteY23" fmla="*/ 159106 h 286664"/>
                    <a:gd name="connsiteX24" fmla="*/ 8229 w 372389"/>
                    <a:gd name="connsiteY24" fmla="*/ 157734 h 286664"/>
                    <a:gd name="connsiteX25" fmla="*/ 63779 w 372389"/>
                    <a:gd name="connsiteY25" fmla="*/ 117272 h 286664"/>
                    <a:gd name="connsiteX26" fmla="*/ 167335 w 372389"/>
                    <a:gd name="connsiteY26" fmla="*/ 29489 h 286664"/>
                    <a:gd name="connsiteX27" fmla="*/ 167335 w 372389"/>
                    <a:gd name="connsiteY27" fmla="*/ 28118 h 286664"/>
                    <a:gd name="connsiteX28" fmla="*/ 192024 w 372389"/>
                    <a:gd name="connsiteY28" fmla="*/ 24003 h 286664"/>
                    <a:gd name="connsiteX29" fmla="*/ 251688 w 372389"/>
                    <a:gd name="connsiteY29" fmla="*/ 17145 h 286664"/>
                    <a:gd name="connsiteX30" fmla="*/ 298323 w 372389"/>
                    <a:gd name="connsiteY30" fmla="*/ 32918 h 286664"/>
                    <a:gd name="connsiteX31" fmla="*/ 292151 w 372389"/>
                    <a:gd name="connsiteY31" fmla="*/ 34290 h 286664"/>
                    <a:gd name="connsiteX32" fmla="*/ 290779 w 372389"/>
                    <a:gd name="connsiteY32" fmla="*/ 34290 h 286664"/>
                    <a:gd name="connsiteX33" fmla="*/ 270891 w 372389"/>
                    <a:gd name="connsiteY33" fmla="*/ 38405 h 286664"/>
                    <a:gd name="connsiteX34" fmla="*/ 270205 w 372389"/>
                    <a:gd name="connsiteY34" fmla="*/ 38405 h 286664"/>
                    <a:gd name="connsiteX35" fmla="*/ 243459 w 372389"/>
                    <a:gd name="connsiteY35" fmla="*/ 44577 h 286664"/>
                    <a:gd name="connsiteX36" fmla="*/ 135788 w 372389"/>
                    <a:gd name="connsiteY36" fmla="*/ 85039 h 286664"/>
                    <a:gd name="connsiteX37" fmla="*/ 37033 w 372389"/>
                    <a:gd name="connsiteY37" fmla="*/ 139903 h 286664"/>
                    <a:gd name="connsiteX38" fmla="*/ 1371 w 372389"/>
                    <a:gd name="connsiteY38" fmla="*/ 170078 h 286664"/>
                    <a:gd name="connsiteX39" fmla="*/ 0 w 372389"/>
                    <a:gd name="connsiteY39" fmla="*/ 174879 h 286664"/>
                    <a:gd name="connsiteX40" fmla="*/ 34976 w 372389"/>
                    <a:gd name="connsiteY40" fmla="*/ 145390 h 286664"/>
                    <a:gd name="connsiteX41" fmla="*/ 131673 w 372389"/>
                    <a:gd name="connsiteY41" fmla="*/ 90526 h 286664"/>
                    <a:gd name="connsiteX42" fmla="*/ 237972 w 372389"/>
                    <a:gd name="connsiteY42" fmla="*/ 50063 h 286664"/>
                    <a:gd name="connsiteX43" fmla="*/ 268148 w 372389"/>
                    <a:gd name="connsiteY43" fmla="*/ 42520 h 286664"/>
                    <a:gd name="connsiteX44" fmla="*/ 266090 w 372389"/>
                    <a:gd name="connsiteY44" fmla="*/ 114529 h 286664"/>
                    <a:gd name="connsiteX45" fmla="*/ 283235 w 372389"/>
                    <a:gd name="connsiteY45" fmla="*/ 192024 h 286664"/>
                    <a:gd name="connsiteX46" fmla="*/ 320954 w 372389"/>
                    <a:gd name="connsiteY46" fmla="*/ 255803 h 286664"/>
                    <a:gd name="connsiteX47" fmla="*/ 323012 w 372389"/>
                    <a:gd name="connsiteY47" fmla="*/ 257861 h 286664"/>
                    <a:gd name="connsiteX48" fmla="*/ 349758 w 372389"/>
                    <a:gd name="connsiteY48" fmla="*/ 278435 h 286664"/>
                    <a:gd name="connsiteX49" fmla="*/ 362102 w 372389"/>
                    <a:gd name="connsiteY49" fmla="*/ 286664 h 286664"/>
                    <a:gd name="connsiteX50" fmla="*/ 362102 w 372389"/>
                    <a:gd name="connsiteY50" fmla="*/ 283235 h 286664"/>
                    <a:gd name="connsiteX51" fmla="*/ 347700 w 372389"/>
                    <a:gd name="connsiteY51" fmla="*/ 273634 h 286664"/>
                    <a:gd name="connsiteX52" fmla="*/ 329870 w 372389"/>
                    <a:gd name="connsiteY52" fmla="*/ 260604 h 286664"/>
                    <a:gd name="connsiteX53" fmla="*/ 324383 w 372389"/>
                    <a:gd name="connsiteY53" fmla="*/ 255803 h 286664"/>
                    <a:gd name="connsiteX54" fmla="*/ 285978 w 372389"/>
                    <a:gd name="connsiteY54" fmla="*/ 194081 h 286664"/>
                    <a:gd name="connsiteX55" fmla="*/ 268833 w 372389"/>
                    <a:gd name="connsiteY55" fmla="*/ 120701 h 286664"/>
                    <a:gd name="connsiteX56" fmla="*/ 270205 w 372389"/>
                    <a:gd name="connsiteY56" fmla="*/ 41834 h 286664"/>
                    <a:gd name="connsiteX57" fmla="*/ 288036 w 372389"/>
                    <a:gd name="connsiteY57" fmla="*/ 38405 h 286664"/>
                    <a:gd name="connsiteX58" fmla="*/ 286664 w 372389"/>
                    <a:gd name="connsiteY58" fmla="*/ 114529 h 286664"/>
                    <a:gd name="connsiteX59" fmla="*/ 309981 w 372389"/>
                    <a:gd name="connsiteY59" fmla="*/ 185166 h 286664"/>
                    <a:gd name="connsiteX60" fmla="*/ 359359 w 372389"/>
                    <a:gd name="connsiteY60" fmla="*/ 255803 h 286664"/>
                    <a:gd name="connsiteX61" fmla="*/ 360731 w 372389"/>
                    <a:gd name="connsiteY61" fmla="*/ 252374 h 286664"/>
                    <a:gd name="connsiteX62" fmla="*/ 314782 w 372389"/>
                    <a:gd name="connsiteY62" fmla="*/ 187909 h 286664"/>
                    <a:gd name="connsiteX63" fmla="*/ 290093 w 372389"/>
                    <a:gd name="connsiteY63" fmla="*/ 118643 h 286664"/>
                    <a:gd name="connsiteX64" fmla="*/ 290779 w 372389"/>
                    <a:gd name="connsiteY64" fmla="*/ 37719 h 286664"/>
                    <a:gd name="connsiteX65" fmla="*/ 291465 w 372389"/>
                    <a:gd name="connsiteY65" fmla="*/ 37719 h 286664"/>
                    <a:gd name="connsiteX66" fmla="*/ 309296 w 372389"/>
                    <a:gd name="connsiteY66" fmla="*/ 34976 h 286664"/>
                    <a:gd name="connsiteX67" fmla="*/ 347700 w 372389"/>
                    <a:gd name="connsiteY67" fmla="*/ 131674 h 286664"/>
                    <a:gd name="connsiteX68" fmla="*/ 371703 w 372389"/>
                    <a:gd name="connsiteY68" fmla="*/ 186538 h 286664"/>
                    <a:gd name="connsiteX69" fmla="*/ 372389 w 372389"/>
                    <a:gd name="connsiteY69" fmla="*/ 188595 h 286664"/>
                    <a:gd name="connsiteX70" fmla="*/ 372389 w 372389"/>
                    <a:gd name="connsiteY70" fmla="*/ 181051 h 286664"/>
                    <a:gd name="connsiteX71" fmla="*/ 351815 w 372389"/>
                    <a:gd name="connsiteY71" fmla="*/ 128930 h 286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372389" h="286664">
                      <a:moveTo>
                        <a:pt x="351815" y="128930"/>
                      </a:moveTo>
                      <a:cubicBezTo>
                        <a:pt x="338099" y="97384"/>
                        <a:pt x="333299" y="62408"/>
                        <a:pt x="314096" y="32918"/>
                      </a:cubicBezTo>
                      <a:cubicBezTo>
                        <a:pt x="322326" y="32233"/>
                        <a:pt x="330555" y="31547"/>
                        <a:pt x="338099" y="32233"/>
                      </a:cubicBezTo>
                      <a:cubicBezTo>
                        <a:pt x="336728" y="31547"/>
                        <a:pt x="336042" y="30175"/>
                        <a:pt x="334670" y="29489"/>
                      </a:cubicBezTo>
                      <a:cubicBezTo>
                        <a:pt x="329870" y="29489"/>
                        <a:pt x="325755" y="29489"/>
                        <a:pt x="320954" y="29489"/>
                      </a:cubicBezTo>
                      <a:cubicBezTo>
                        <a:pt x="316839" y="20574"/>
                        <a:pt x="305867" y="16459"/>
                        <a:pt x="296951" y="13030"/>
                      </a:cubicBezTo>
                      <a:cubicBezTo>
                        <a:pt x="288036" y="9601"/>
                        <a:pt x="279120" y="5486"/>
                        <a:pt x="270205" y="2057"/>
                      </a:cubicBezTo>
                      <a:cubicBezTo>
                        <a:pt x="265404" y="1372"/>
                        <a:pt x="261290" y="686"/>
                        <a:pt x="256489" y="0"/>
                      </a:cubicBezTo>
                      <a:cubicBezTo>
                        <a:pt x="267462" y="4115"/>
                        <a:pt x="277749" y="8915"/>
                        <a:pt x="288722" y="13030"/>
                      </a:cubicBezTo>
                      <a:cubicBezTo>
                        <a:pt x="298323" y="16459"/>
                        <a:pt x="312725" y="20574"/>
                        <a:pt x="318211" y="30175"/>
                      </a:cubicBezTo>
                      <a:cubicBezTo>
                        <a:pt x="312725" y="30861"/>
                        <a:pt x="307238" y="31547"/>
                        <a:pt x="301066" y="32233"/>
                      </a:cubicBezTo>
                      <a:cubicBezTo>
                        <a:pt x="301066" y="32233"/>
                        <a:pt x="301066" y="32233"/>
                        <a:pt x="301066" y="32233"/>
                      </a:cubicBezTo>
                      <a:cubicBezTo>
                        <a:pt x="274320" y="7544"/>
                        <a:pt x="233172" y="14402"/>
                        <a:pt x="200939" y="19888"/>
                      </a:cubicBezTo>
                      <a:cubicBezTo>
                        <a:pt x="181051" y="23317"/>
                        <a:pt x="161163" y="26060"/>
                        <a:pt x="141960" y="31547"/>
                      </a:cubicBezTo>
                      <a:cubicBezTo>
                        <a:pt x="122072" y="37033"/>
                        <a:pt x="104241" y="45949"/>
                        <a:pt x="87096" y="56921"/>
                      </a:cubicBezTo>
                      <a:cubicBezTo>
                        <a:pt x="60350" y="74066"/>
                        <a:pt x="37719" y="95326"/>
                        <a:pt x="15087" y="116586"/>
                      </a:cubicBezTo>
                      <a:cubicBezTo>
                        <a:pt x="14402" y="118643"/>
                        <a:pt x="13716" y="120015"/>
                        <a:pt x="13716" y="122072"/>
                      </a:cubicBezTo>
                      <a:cubicBezTo>
                        <a:pt x="36347" y="99441"/>
                        <a:pt x="59664" y="78181"/>
                        <a:pt x="86411" y="60350"/>
                      </a:cubicBezTo>
                      <a:cubicBezTo>
                        <a:pt x="102184" y="50063"/>
                        <a:pt x="119329" y="41148"/>
                        <a:pt x="137846" y="34976"/>
                      </a:cubicBezTo>
                      <a:cubicBezTo>
                        <a:pt x="146075" y="32233"/>
                        <a:pt x="154305" y="30175"/>
                        <a:pt x="163220" y="28804"/>
                      </a:cubicBezTo>
                      <a:cubicBezTo>
                        <a:pt x="135102" y="60350"/>
                        <a:pt x="99441" y="83668"/>
                        <a:pt x="67208" y="110414"/>
                      </a:cubicBezTo>
                      <a:cubicBezTo>
                        <a:pt x="49377" y="125501"/>
                        <a:pt x="31547" y="141275"/>
                        <a:pt x="10973" y="152933"/>
                      </a:cubicBezTo>
                      <a:cubicBezTo>
                        <a:pt x="8915" y="154305"/>
                        <a:pt x="6858" y="154991"/>
                        <a:pt x="4800" y="155677"/>
                      </a:cubicBezTo>
                      <a:cubicBezTo>
                        <a:pt x="4800" y="157048"/>
                        <a:pt x="4115" y="157734"/>
                        <a:pt x="4115" y="159106"/>
                      </a:cubicBezTo>
                      <a:cubicBezTo>
                        <a:pt x="5486" y="158420"/>
                        <a:pt x="6858" y="157734"/>
                        <a:pt x="8229" y="157734"/>
                      </a:cubicBezTo>
                      <a:cubicBezTo>
                        <a:pt x="28803" y="148133"/>
                        <a:pt x="46634" y="131674"/>
                        <a:pt x="63779" y="117272"/>
                      </a:cubicBezTo>
                      <a:cubicBezTo>
                        <a:pt x="98069" y="87782"/>
                        <a:pt x="137160" y="63779"/>
                        <a:pt x="167335" y="29489"/>
                      </a:cubicBezTo>
                      <a:cubicBezTo>
                        <a:pt x="167335" y="29489"/>
                        <a:pt x="168021" y="28804"/>
                        <a:pt x="167335" y="28118"/>
                      </a:cubicBezTo>
                      <a:cubicBezTo>
                        <a:pt x="175565" y="26746"/>
                        <a:pt x="183794" y="25375"/>
                        <a:pt x="192024" y="24003"/>
                      </a:cubicBezTo>
                      <a:cubicBezTo>
                        <a:pt x="211912" y="20574"/>
                        <a:pt x="231800" y="17145"/>
                        <a:pt x="251688" y="17145"/>
                      </a:cubicBezTo>
                      <a:cubicBezTo>
                        <a:pt x="267462" y="17831"/>
                        <a:pt x="285978" y="21946"/>
                        <a:pt x="298323" y="32918"/>
                      </a:cubicBezTo>
                      <a:cubicBezTo>
                        <a:pt x="296265" y="32918"/>
                        <a:pt x="294208" y="33604"/>
                        <a:pt x="292151" y="34290"/>
                      </a:cubicBezTo>
                      <a:cubicBezTo>
                        <a:pt x="291465" y="34290"/>
                        <a:pt x="290779" y="34290"/>
                        <a:pt x="290779" y="34290"/>
                      </a:cubicBezTo>
                      <a:cubicBezTo>
                        <a:pt x="283921" y="35662"/>
                        <a:pt x="277749" y="37033"/>
                        <a:pt x="270891" y="38405"/>
                      </a:cubicBezTo>
                      <a:cubicBezTo>
                        <a:pt x="270891" y="38405"/>
                        <a:pt x="270205" y="38405"/>
                        <a:pt x="270205" y="38405"/>
                      </a:cubicBezTo>
                      <a:cubicBezTo>
                        <a:pt x="261290" y="40462"/>
                        <a:pt x="252374" y="42520"/>
                        <a:pt x="243459" y="44577"/>
                      </a:cubicBezTo>
                      <a:cubicBezTo>
                        <a:pt x="206426" y="54178"/>
                        <a:pt x="170764" y="68580"/>
                        <a:pt x="135788" y="85039"/>
                      </a:cubicBezTo>
                      <a:cubicBezTo>
                        <a:pt x="101498" y="100813"/>
                        <a:pt x="66522" y="116586"/>
                        <a:pt x="37033" y="139903"/>
                      </a:cubicBezTo>
                      <a:cubicBezTo>
                        <a:pt x="24689" y="149504"/>
                        <a:pt x="13030" y="159106"/>
                        <a:pt x="1371" y="170078"/>
                      </a:cubicBezTo>
                      <a:cubicBezTo>
                        <a:pt x="686" y="172136"/>
                        <a:pt x="686" y="173507"/>
                        <a:pt x="0" y="174879"/>
                      </a:cubicBezTo>
                      <a:cubicBezTo>
                        <a:pt x="10973" y="163906"/>
                        <a:pt x="22631" y="154991"/>
                        <a:pt x="34976" y="145390"/>
                      </a:cubicBezTo>
                      <a:cubicBezTo>
                        <a:pt x="63779" y="122072"/>
                        <a:pt x="98069" y="105613"/>
                        <a:pt x="131673" y="90526"/>
                      </a:cubicBezTo>
                      <a:cubicBezTo>
                        <a:pt x="166649" y="74752"/>
                        <a:pt x="200939" y="59665"/>
                        <a:pt x="237972" y="50063"/>
                      </a:cubicBezTo>
                      <a:cubicBezTo>
                        <a:pt x="248259" y="47320"/>
                        <a:pt x="257861" y="45263"/>
                        <a:pt x="268148" y="42520"/>
                      </a:cubicBezTo>
                      <a:cubicBezTo>
                        <a:pt x="261975" y="65837"/>
                        <a:pt x="263347" y="90526"/>
                        <a:pt x="266090" y="114529"/>
                      </a:cubicBezTo>
                      <a:cubicBezTo>
                        <a:pt x="269519" y="140589"/>
                        <a:pt x="275006" y="167335"/>
                        <a:pt x="283235" y="192024"/>
                      </a:cubicBezTo>
                      <a:cubicBezTo>
                        <a:pt x="290779" y="215341"/>
                        <a:pt x="303809" y="237973"/>
                        <a:pt x="320954" y="255803"/>
                      </a:cubicBezTo>
                      <a:cubicBezTo>
                        <a:pt x="321640" y="256489"/>
                        <a:pt x="322326" y="257175"/>
                        <a:pt x="323012" y="257861"/>
                      </a:cubicBezTo>
                      <a:cubicBezTo>
                        <a:pt x="331241" y="265405"/>
                        <a:pt x="340157" y="272263"/>
                        <a:pt x="349758" y="278435"/>
                      </a:cubicBezTo>
                      <a:cubicBezTo>
                        <a:pt x="353873" y="281178"/>
                        <a:pt x="357987" y="283921"/>
                        <a:pt x="362102" y="286664"/>
                      </a:cubicBezTo>
                      <a:cubicBezTo>
                        <a:pt x="362102" y="285293"/>
                        <a:pt x="362102" y="284607"/>
                        <a:pt x="362102" y="283235"/>
                      </a:cubicBezTo>
                      <a:cubicBezTo>
                        <a:pt x="357302" y="279806"/>
                        <a:pt x="352501" y="276377"/>
                        <a:pt x="347700" y="273634"/>
                      </a:cubicBezTo>
                      <a:cubicBezTo>
                        <a:pt x="341528" y="269519"/>
                        <a:pt x="336042" y="265405"/>
                        <a:pt x="329870" y="260604"/>
                      </a:cubicBezTo>
                      <a:cubicBezTo>
                        <a:pt x="327812" y="259232"/>
                        <a:pt x="326441" y="257861"/>
                        <a:pt x="324383" y="255803"/>
                      </a:cubicBezTo>
                      <a:cubicBezTo>
                        <a:pt x="306552" y="239344"/>
                        <a:pt x="294208" y="216713"/>
                        <a:pt x="285978" y="194081"/>
                      </a:cubicBezTo>
                      <a:cubicBezTo>
                        <a:pt x="277749" y="170764"/>
                        <a:pt x="272948" y="145390"/>
                        <a:pt x="268833" y="120701"/>
                      </a:cubicBezTo>
                      <a:cubicBezTo>
                        <a:pt x="264719" y="94640"/>
                        <a:pt x="263347" y="67208"/>
                        <a:pt x="270205" y="41834"/>
                      </a:cubicBezTo>
                      <a:cubicBezTo>
                        <a:pt x="276377" y="40462"/>
                        <a:pt x="282549" y="39091"/>
                        <a:pt x="288036" y="38405"/>
                      </a:cubicBezTo>
                      <a:cubicBezTo>
                        <a:pt x="286664" y="63779"/>
                        <a:pt x="283921" y="89154"/>
                        <a:pt x="286664" y="114529"/>
                      </a:cubicBezTo>
                      <a:cubicBezTo>
                        <a:pt x="289407" y="139217"/>
                        <a:pt x="299009" y="163220"/>
                        <a:pt x="309981" y="185166"/>
                      </a:cubicBezTo>
                      <a:cubicBezTo>
                        <a:pt x="323012" y="210541"/>
                        <a:pt x="340157" y="234544"/>
                        <a:pt x="359359" y="255803"/>
                      </a:cubicBezTo>
                      <a:cubicBezTo>
                        <a:pt x="360045" y="254432"/>
                        <a:pt x="360045" y="253746"/>
                        <a:pt x="360731" y="252374"/>
                      </a:cubicBezTo>
                      <a:cubicBezTo>
                        <a:pt x="342900" y="232486"/>
                        <a:pt x="327126" y="211226"/>
                        <a:pt x="314782" y="187909"/>
                      </a:cubicBezTo>
                      <a:cubicBezTo>
                        <a:pt x="303123" y="166649"/>
                        <a:pt x="294208" y="143332"/>
                        <a:pt x="290093" y="118643"/>
                      </a:cubicBezTo>
                      <a:cubicBezTo>
                        <a:pt x="285293" y="91897"/>
                        <a:pt x="289407" y="64465"/>
                        <a:pt x="290779" y="37719"/>
                      </a:cubicBezTo>
                      <a:cubicBezTo>
                        <a:pt x="290779" y="37719"/>
                        <a:pt x="290779" y="37719"/>
                        <a:pt x="291465" y="37719"/>
                      </a:cubicBezTo>
                      <a:cubicBezTo>
                        <a:pt x="297637" y="36347"/>
                        <a:pt x="303809" y="35662"/>
                        <a:pt x="309296" y="34976"/>
                      </a:cubicBezTo>
                      <a:cubicBezTo>
                        <a:pt x="329184" y="63779"/>
                        <a:pt x="333984" y="99441"/>
                        <a:pt x="347700" y="131674"/>
                      </a:cubicBezTo>
                      <a:cubicBezTo>
                        <a:pt x="355930" y="150190"/>
                        <a:pt x="364160" y="168021"/>
                        <a:pt x="371703" y="186538"/>
                      </a:cubicBezTo>
                      <a:cubicBezTo>
                        <a:pt x="371703" y="187223"/>
                        <a:pt x="372389" y="187909"/>
                        <a:pt x="372389" y="188595"/>
                      </a:cubicBezTo>
                      <a:cubicBezTo>
                        <a:pt x="372389" y="185852"/>
                        <a:pt x="372389" y="183794"/>
                        <a:pt x="372389" y="181051"/>
                      </a:cubicBezTo>
                      <a:cubicBezTo>
                        <a:pt x="367589" y="163220"/>
                        <a:pt x="359359" y="146075"/>
                        <a:pt x="351815" y="128930"/>
                      </a:cubicBezTo>
                      <a:close/>
                    </a:path>
                  </a:pathLst>
                </a:custGeom>
                <a:solidFill>
                  <a:srgbClr val="FF9B5A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30" name="Freeform: Shape 1829">
                  <a:extLst>
                    <a:ext uri="{FF2B5EF4-FFF2-40B4-BE49-F238E27FC236}">
                      <a16:creationId xmlns:a16="http://schemas.microsoft.com/office/drawing/2014/main" id="{7BE80E26-89DE-422D-BC56-32D6D9FB35AB}"/>
                    </a:ext>
                  </a:extLst>
                </p:cNvPr>
                <p:cNvSpPr/>
                <p:nvPr/>
              </p:nvSpPr>
              <p:spPr>
                <a:xfrm>
                  <a:off x="4876647" y="714603"/>
                  <a:ext cx="33223" cy="61722"/>
                </a:xfrm>
                <a:custGeom>
                  <a:avLst/>
                  <a:gdLst>
                    <a:gd name="connsiteX0" fmla="*/ 24003 w 33223"/>
                    <a:gd name="connsiteY0" fmla="*/ 61722 h 61722"/>
                    <a:gd name="connsiteX1" fmla="*/ 21260 w 33223"/>
                    <a:gd name="connsiteY1" fmla="*/ 61036 h 61722"/>
                    <a:gd name="connsiteX2" fmla="*/ 30861 w 33223"/>
                    <a:gd name="connsiteY2" fmla="*/ 38405 h 61722"/>
                    <a:gd name="connsiteX3" fmla="*/ 19202 w 33223"/>
                    <a:gd name="connsiteY3" fmla="*/ 8915 h 61722"/>
                    <a:gd name="connsiteX4" fmla="*/ 0 w 33223"/>
                    <a:gd name="connsiteY4" fmla="*/ 2743 h 61722"/>
                    <a:gd name="connsiteX5" fmla="*/ 2057 w 33223"/>
                    <a:gd name="connsiteY5" fmla="*/ 0 h 61722"/>
                    <a:gd name="connsiteX6" fmla="*/ 25374 w 33223"/>
                    <a:gd name="connsiteY6" fmla="*/ 10973 h 61722"/>
                    <a:gd name="connsiteX7" fmla="*/ 24003 w 33223"/>
                    <a:gd name="connsiteY7" fmla="*/ 61722 h 61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223" h="61722">
                      <a:moveTo>
                        <a:pt x="24003" y="61722"/>
                      </a:moveTo>
                      <a:cubicBezTo>
                        <a:pt x="22631" y="61722"/>
                        <a:pt x="21945" y="61722"/>
                        <a:pt x="21260" y="61036"/>
                      </a:cubicBezTo>
                      <a:cubicBezTo>
                        <a:pt x="26746" y="54864"/>
                        <a:pt x="30175" y="46634"/>
                        <a:pt x="30861" y="38405"/>
                      </a:cubicBezTo>
                      <a:cubicBezTo>
                        <a:pt x="31547" y="28118"/>
                        <a:pt x="28803" y="15773"/>
                        <a:pt x="19202" y="8915"/>
                      </a:cubicBezTo>
                      <a:cubicBezTo>
                        <a:pt x="13716" y="5486"/>
                        <a:pt x="6858" y="3429"/>
                        <a:pt x="0" y="2743"/>
                      </a:cubicBezTo>
                      <a:cubicBezTo>
                        <a:pt x="686" y="2057"/>
                        <a:pt x="1371" y="686"/>
                        <a:pt x="2057" y="0"/>
                      </a:cubicBezTo>
                      <a:cubicBezTo>
                        <a:pt x="10973" y="1372"/>
                        <a:pt x="19888" y="4115"/>
                        <a:pt x="25374" y="10973"/>
                      </a:cubicBezTo>
                      <a:cubicBezTo>
                        <a:pt x="37033" y="26060"/>
                        <a:pt x="34976" y="48006"/>
                        <a:pt x="24003" y="61722"/>
                      </a:cubicBezTo>
                      <a:close/>
                    </a:path>
                  </a:pathLst>
                </a:custGeom>
                <a:solidFill>
                  <a:srgbClr val="FF9B5A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31" name="Freeform: Shape 1830">
                  <a:extLst>
                    <a:ext uri="{FF2B5EF4-FFF2-40B4-BE49-F238E27FC236}">
                      <a16:creationId xmlns:a16="http://schemas.microsoft.com/office/drawing/2014/main" id="{87CBC456-FD06-4146-A2FB-B6058F8B3310}"/>
                    </a:ext>
                  </a:extLst>
                </p:cNvPr>
                <p:cNvSpPr/>
                <p:nvPr/>
              </p:nvSpPr>
              <p:spPr>
                <a:xfrm>
                  <a:off x="4903393" y="678256"/>
                  <a:ext cx="30773" cy="98755"/>
                </a:xfrm>
                <a:custGeom>
                  <a:avLst/>
                  <a:gdLst>
                    <a:gd name="connsiteX0" fmla="*/ 30175 w 30773"/>
                    <a:gd name="connsiteY0" fmla="*/ 41834 h 98755"/>
                    <a:gd name="connsiteX1" fmla="*/ 3429 w 30773"/>
                    <a:gd name="connsiteY1" fmla="*/ 98755 h 98755"/>
                    <a:gd name="connsiteX2" fmla="*/ 0 w 30773"/>
                    <a:gd name="connsiteY2" fmla="*/ 98755 h 98755"/>
                    <a:gd name="connsiteX3" fmla="*/ 27432 w 30773"/>
                    <a:gd name="connsiteY3" fmla="*/ 41834 h 98755"/>
                    <a:gd name="connsiteX4" fmla="*/ 19888 w 30773"/>
                    <a:gd name="connsiteY4" fmla="*/ 686 h 98755"/>
                    <a:gd name="connsiteX5" fmla="*/ 22631 w 30773"/>
                    <a:gd name="connsiteY5" fmla="*/ 0 h 98755"/>
                    <a:gd name="connsiteX6" fmla="*/ 30175 w 30773"/>
                    <a:gd name="connsiteY6" fmla="*/ 41834 h 98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773" h="98755">
                      <a:moveTo>
                        <a:pt x="30175" y="41834"/>
                      </a:moveTo>
                      <a:cubicBezTo>
                        <a:pt x="27432" y="61722"/>
                        <a:pt x="18516" y="83668"/>
                        <a:pt x="3429" y="98755"/>
                      </a:cubicBezTo>
                      <a:cubicBezTo>
                        <a:pt x="2057" y="98755"/>
                        <a:pt x="686" y="98755"/>
                        <a:pt x="0" y="98755"/>
                      </a:cubicBezTo>
                      <a:cubicBezTo>
                        <a:pt x="15087" y="84353"/>
                        <a:pt x="24689" y="61722"/>
                        <a:pt x="27432" y="41834"/>
                      </a:cubicBezTo>
                      <a:cubicBezTo>
                        <a:pt x="28803" y="30175"/>
                        <a:pt x="26060" y="14402"/>
                        <a:pt x="19888" y="686"/>
                      </a:cubicBezTo>
                      <a:cubicBezTo>
                        <a:pt x="20574" y="686"/>
                        <a:pt x="21945" y="0"/>
                        <a:pt x="22631" y="0"/>
                      </a:cubicBezTo>
                      <a:cubicBezTo>
                        <a:pt x="28803" y="14402"/>
                        <a:pt x="32232" y="30175"/>
                        <a:pt x="30175" y="41834"/>
                      </a:cubicBezTo>
                      <a:close/>
                    </a:path>
                  </a:pathLst>
                </a:custGeom>
                <a:solidFill>
                  <a:srgbClr val="FF9B5A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32" name="Freeform: Shape 1831">
                  <a:extLst>
                    <a:ext uri="{FF2B5EF4-FFF2-40B4-BE49-F238E27FC236}">
                      <a16:creationId xmlns:a16="http://schemas.microsoft.com/office/drawing/2014/main" id="{771B175F-B287-4665-AC25-3F60CDC00A1C}"/>
                    </a:ext>
                  </a:extLst>
                </p:cNvPr>
                <p:cNvSpPr/>
                <p:nvPr/>
              </p:nvSpPr>
              <p:spPr>
                <a:xfrm>
                  <a:off x="4928082" y="656310"/>
                  <a:ext cx="69323" cy="120700"/>
                </a:xfrm>
                <a:custGeom>
                  <a:avLst/>
                  <a:gdLst>
                    <a:gd name="connsiteX0" fmla="*/ 56921 w 69323"/>
                    <a:gd name="connsiteY0" fmla="*/ 79553 h 120700"/>
                    <a:gd name="connsiteX1" fmla="*/ 8915 w 69323"/>
                    <a:gd name="connsiteY1" fmla="*/ 120015 h 120700"/>
                    <a:gd name="connsiteX2" fmla="*/ 1371 w 69323"/>
                    <a:gd name="connsiteY2" fmla="*/ 120701 h 120700"/>
                    <a:gd name="connsiteX3" fmla="*/ 0 w 69323"/>
                    <a:gd name="connsiteY3" fmla="*/ 120701 h 120700"/>
                    <a:gd name="connsiteX4" fmla="*/ 52121 w 69323"/>
                    <a:gd name="connsiteY4" fmla="*/ 82296 h 120700"/>
                    <a:gd name="connsiteX5" fmla="*/ 64465 w 69323"/>
                    <a:gd name="connsiteY5" fmla="*/ 22631 h 120700"/>
                    <a:gd name="connsiteX6" fmla="*/ 48692 w 69323"/>
                    <a:gd name="connsiteY6" fmla="*/ 0 h 120700"/>
                    <a:gd name="connsiteX7" fmla="*/ 52806 w 69323"/>
                    <a:gd name="connsiteY7" fmla="*/ 0 h 120700"/>
                    <a:gd name="connsiteX8" fmla="*/ 65837 w 69323"/>
                    <a:gd name="connsiteY8" fmla="*/ 19202 h 120700"/>
                    <a:gd name="connsiteX9" fmla="*/ 56921 w 69323"/>
                    <a:gd name="connsiteY9" fmla="*/ 79553 h 120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9323" h="120700">
                      <a:moveTo>
                        <a:pt x="56921" y="79553"/>
                      </a:moveTo>
                      <a:cubicBezTo>
                        <a:pt x="45263" y="97384"/>
                        <a:pt x="28118" y="111100"/>
                        <a:pt x="8915" y="120015"/>
                      </a:cubicBezTo>
                      <a:cubicBezTo>
                        <a:pt x="6172" y="120015"/>
                        <a:pt x="3429" y="120701"/>
                        <a:pt x="1371" y="120701"/>
                      </a:cubicBezTo>
                      <a:cubicBezTo>
                        <a:pt x="686" y="120701"/>
                        <a:pt x="686" y="120701"/>
                        <a:pt x="0" y="120701"/>
                      </a:cubicBezTo>
                      <a:cubicBezTo>
                        <a:pt x="20574" y="113157"/>
                        <a:pt x="39776" y="100127"/>
                        <a:pt x="52121" y="82296"/>
                      </a:cubicBezTo>
                      <a:cubicBezTo>
                        <a:pt x="63779" y="65151"/>
                        <a:pt x="72009" y="42520"/>
                        <a:pt x="64465" y="22631"/>
                      </a:cubicBezTo>
                      <a:cubicBezTo>
                        <a:pt x="61036" y="13716"/>
                        <a:pt x="55550" y="6172"/>
                        <a:pt x="48692" y="0"/>
                      </a:cubicBezTo>
                      <a:cubicBezTo>
                        <a:pt x="50063" y="0"/>
                        <a:pt x="51435" y="0"/>
                        <a:pt x="52806" y="0"/>
                      </a:cubicBezTo>
                      <a:cubicBezTo>
                        <a:pt x="58293" y="5486"/>
                        <a:pt x="63093" y="11659"/>
                        <a:pt x="65837" y="19202"/>
                      </a:cubicBezTo>
                      <a:cubicBezTo>
                        <a:pt x="73380" y="39776"/>
                        <a:pt x="67894" y="61722"/>
                        <a:pt x="56921" y="79553"/>
                      </a:cubicBezTo>
                      <a:close/>
                    </a:path>
                  </a:pathLst>
                </a:custGeom>
                <a:solidFill>
                  <a:srgbClr val="FF9B5A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833" name="Freeform: Shape 1832">
                <a:extLst>
                  <a:ext uri="{FF2B5EF4-FFF2-40B4-BE49-F238E27FC236}">
                    <a16:creationId xmlns:a16="http://schemas.microsoft.com/office/drawing/2014/main" id="{F4DEA602-6A25-44ED-ADFF-1E3669513218}"/>
                  </a:ext>
                </a:extLst>
              </p:cNvPr>
              <p:cNvSpPr/>
              <p:nvPr/>
            </p:nvSpPr>
            <p:spPr>
              <a:xfrm>
                <a:off x="4617240" y="406506"/>
                <a:ext cx="380180" cy="251861"/>
              </a:xfrm>
              <a:custGeom>
                <a:avLst/>
                <a:gdLst>
                  <a:gd name="connsiteX0" fmla="*/ 351304 w 380180"/>
                  <a:gd name="connsiteY0" fmla="*/ 251861 h 251861"/>
                  <a:gd name="connsiteX1" fmla="*/ 359534 w 380180"/>
                  <a:gd name="connsiteY1" fmla="*/ 230601 h 251861"/>
                  <a:gd name="connsiteX2" fmla="*/ 306727 w 380180"/>
                  <a:gd name="connsiteY2" fmla="*/ 205227 h 251861"/>
                  <a:gd name="connsiteX3" fmla="*/ 273123 w 380180"/>
                  <a:gd name="connsiteY3" fmla="*/ 108529 h 251861"/>
                  <a:gd name="connsiteX4" fmla="*/ 259407 w 380180"/>
                  <a:gd name="connsiteY4" fmla="*/ 16632 h 251861"/>
                  <a:gd name="connsiteX5" fmla="*/ 95501 w 380180"/>
                  <a:gd name="connsiteY5" fmla="*/ 68067 h 251861"/>
                  <a:gd name="connsiteX6" fmla="*/ 37894 w 380180"/>
                  <a:gd name="connsiteY6" fmla="*/ 105786 h 251861"/>
                  <a:gd name="connsiteX7" fmla="*/ 14577 w 380180"/>
                  <a:gd name="connsiteY7" fmla="*/ 124302 h 251861"/>
                  <a:gd name="connsiteX8" fmla="*/ 175 w 380180"/>
                  <a:gd name="connsiteY8" fmla="*/ 140762 h 251861"/>
                  <a:gd name="connsiteX9" fmla="*/ 3604 w 380180"/>
                  <a:gd name="connsiteY9" fmla="*/ 124302 h 251861"/>
                  <a:gd name="connsiteX10" fmla="*/ 94129 w 380180"/>
                  <a:gd name="connsiteY10" fmla="*/ 33091 h 251861"/>
                  <a:gd name="connsiteX11" fmla="*/ 271752 w 380180"/>
                  <a:gd name="connsiteY11" fmla="*/ 7031 h 251861"/>
                  <a:gd name="connsiteX12" fmla="*/ 380108 w 380180"/>
                  <a:gd name="connsiteY12" fmla="*/ 107843 h 251861"/>
                  <a:gd name="connsiteX13" fmla="*/ 364335 w 380180"/>
                  <a:gd name="connsiteY13" fmla="*/ 199740 h 251861"/>
                  <a:gd name="connsiteX14" fmla="*/ 351304 w 380180"/>
                  <a:gd name="connsiteY14" fmla="*/ 251861 h 251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0180" h="251861">
                    <a:moveTo>
                      <a:pt x="351304" y="251861"/>
                    </a:moveTo>
                    <a:cubicBezTo>
                      <a:pt x="357477" y="245689"/>
                      <a:pt x="360906" y="238831"/>
                      <a:pt x="359534" y="230601"/>
                    </a:cubicBezTo>
                    <a:cubicBezTo>
                      <a:pt x="353362" y="193568"/>
                      <a:pt x="330730" y="180538"/>
                      <a:pt x="306727" y="205227"/>
                    </a:cubicBezTo>
                    <a:cubicBezTo>
                      <a:pt x="306727" y="205227"/>
                      <a:pt x="287525" y="170937"/>
                      <a:pt x="273123" y="108529"/>
                    </a:cubicBezTo>
                    <a:cubicBezTo>
                      <a:pt x="258721" y="46121"/>
                      <a:pt x="259407" y="16632"/>
                      <a:pt x="259407" y="16632"/>
                    </a:cubicBezTo>
                    <a:cubicBezTo>
                      <a:pt x="238147" y="9774"/>
                      <a:pt x="160652" y="27605"/>
                      <a:pt x="95501" y="68067"/>
                    </a:cubicBezTo>
                    <a:cubicBezTo>
                      <a:pt x="69441" y="83840"/>
                      <a:pt x="50924" y="96870"/>
                      <a:pt x="37894" y="105786"/>
                    </a:cubicBezTo>
                    <a:cubicBezTo>
                      <a:pt x="24864" y="115387"/>
                      <a:pt x="18006" y="120873"/>
                      <a:pt x="14577" y="124302"/>
                    </a:cubicBezTo>
                    <a:cubicBezTo>
                      <a:pt x="9090" y="129103"/>
                      <a:pt x="861" y="138018"/>
                      <a:pt x="175" y="140762"/>
                    </a:cubicBezTo>
                    <a:cubicBezTo>
                      <a:pt x="-511" y="142133"/>
                      <a:pt x="861" y="135275"/>
                      <a:pt x="3604" y="124302"/>
                    </a:cubicBezTo>
                    <a:cubicBezTo>
                      <a:pt x="19377" y="96870"/>
                      <a:pt x="43380" y="57780"/>
                      <a:pt x="94129" y="33091"/>
                    </a:cubicBezTo>
                    <a:cubicBezTo>
                      <a:pt x="157223" y="2916"/>
                      <a:pt x="260093" y="-8743"/>
                      <a:pt x="271752" y="7031"/>
                    </a:cubicBezTo>
                    <a:cubicBezTo>
                      <a:pt x="271752" y="7031"/>
                      <a:pt x="310156" y="135961"/>
                      <a:pt x="380108" y="107843"/>
                    </a:cubicBezTo>
                    <a:cubicBezTo>
                      <a:pt x="380794" y="137333"/>
                      <a:pt x="376679" y="169565"/>
                      <a:pt x="364335" y="199740"/>
                    </a:cubicBezTo>
                    <a:cubicBezTo>
                      <a:pt x="364335" y="199740"/>
                      <a:pt x="378736" y="230601"/>
                      <a:pt x="351304" y="251861"/>
                    </a:cubicBezTo>
                    <a:close/>
                  </a:path>
                </a:pathLst>
              </a:custGeom>
              <a:solidFill>
                <a:srgbClr val="F57D2C">
                  <a:alpha val="34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34" name="Freeform: Shape 1833">
                <a:extLst>
                  <a:ext uri="{FF2B5EF4-FFF2-40B4-BE49-F238E27FC236}">
                    <a16:creationId xmlns:a16="http://schemas.microsoft.com/office/drawing/2014/main" id="{EA203EF9-B25C-4636-B8D6-D5689C066ADC}"/>
                  </a:ext>
                </a:extLst>
              </p:cNvPr>
              <p:cNvSpPr/>
              <p:nvPr/>
            </p:nvSpPr>
            <p:spPr>
              <a:xfrm>
                <a:off x="4642104" y="344957"/>
                <a:ext cx="165277" cy="100812"/>
              </a:xfrm>
              <a:custGeom>
                <a:avLst/>
                <a:gdLst>
                  <a:gd name="connsiteX0" fmla="*/ 165278 w 165277"/>
                  <a:gd name="connsiteY0" fmla="*/ 0 h 100812"/>
                  <a:gd name="connsiteX1" fmla="*/ 45949 w 165277"/>
                  <a:gd name="connsiteY1" fmla="*/ 44577 h 100812"/>
                  <a:gd name="connsiteX2" fmla="*/ 0 w 165277"/>
                  <a:gd name="connsiteY2" fmla="*/ 100813 h 100812"/>
                  <a:gd name="connsiteX3" fmla="*/ 61722 w 165277"/>
                  <a:gd name="connsiteY3" fmla="*/ 24689 h 100812"/>
                  <a:gd name="connsiteX4" fmla="*/ 165278 w 165277"/>
                  <a:gd name="connsiteY4" fmla="*/ 0 h 100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277" h="100812">
                    <a:moveTo>
                      <a:pt x="165278" y="0"/>
                    </a:moveTo>
                    <a:cubicBezTo>
                      <a:pt x="124130" y="10973"/>
                      <a:pt x="72009" y="26060"/>
                      <a:pt x="45949" y="44577"/>
                    </a:cubicBezTo>
                    <a:cubicBezTo>
                      <a:pt x="29489" y="56921"/>
                      <a:pt x="11659" y="82296"/>
                      <a:pt x="0" y="100813"/>
                    </a:cubicBezTo>
                    <a:cubicBezTo>
                      <a:pt x="13716" y="61722"/>
                      <a:pt x="34976" y="35662"/>
                      <a:pt x="61722" y="24689"/>
                    </a:cubicBezTo>
                    <a:cubicBezTo>
                      <a:pt x="78867" y="17831"/>
                      <a:pt x="120015" y="4801"/>
                      <a:pt x="165278" y="0"/>
                    </a:cubicBezTo>
                    <a:close/>
                  </a:path>
                </a:pathLst>
              </a:custGeom>
              <a:solidFill>
                <a:srgbClr val="F57D2C">
                  <a:alpha val="67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835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762804" y="733120"/>
              <a:ext cx="99441" cy="121386"/>
              <a:chOff x="4762804" y="733120"/>
              <a:chExt cx="99441" cy="121386"/>
            </a:xfrm>
          </p:grpSpPr>
          <p:sp>
            <p:nvSpPr>
              <p:cNvPr id="1836" name="Freeform: Shape 1835">
                <a:extLst>
                  <a:ext uri="{FF2B5EF4-FFF2-40B4-BE49-F238E27FC236}">
                    <a16:creationId xmlns:a16="http://schemas.microsoft.com/office/drawing/2014/main" id="{56DA1FD9-EFD2-4B23-8986-BF717B11D885}"/>
                  </a:ext>
                </a:extLst>
              </p:cNvPr>
              <p:cNvSpPr/>
              <p:nvPr/>
            </p:nvSpPr>
            <p:spPr>
              <a:xfrm>
                <a:off x="4762804" y="733120"/>
                <a:ext cx="99441" cy="121386"/>
              </a:xfrm>
              <a:custGeom>
                <a:avLst/>
                <a:gdLst>
                  <a:gd name="connsiteX0" fmla="*/ 99441 w 99441"/>
                  <a:gd name="connsiteY0" fmla="*/ 0 h 121386"/>
                  <a:gd name="connsiteX1" fmla="*/ 97383 w 99441"/>
                  <a:gd name="connsiteY1" fmla="*/ 61722 h 121386"/>
                  <a:gd name="connsiteX2" fmla="*/ 97383 w 99441"/>
                  <a:gd name="connsiteY2" fmla="*/ 71323 h 121386"/>
                  <a:gd name="connsiteX3" fmla="*/ 97383 w 99441"/>
                  <a:gd name="connsiteY3" fmla="*/ 73381 h 121386"/>
                  <a:gd name="connsiteX4" fmla="*/ 80238 w 99441"/>
                  <a:gd name="connsiteY4" fmla="*/ 93955 h 121386"/>
                  <a:gd name="connsiteX5" fmla="*/ 71323 w 99441"/>
                  <a:gd name="connsiteY5" fmla="*/ 102870 h 121386"/>
                  <a:gd name="connsiteX6" fmla="*/ 29489 w 99441"/>
                  <a:gd name="connsiteY6" fmla="*/ 121387 h 121386"/>
                  <a:gd name="connsiteX7" fmla="*/ 22631 w 99441"/>
                  <a:gd name="connsiteY7" fmla="*/ 105613 h 121386"/>
                  <a:gd name="connsiteX8" fmla="*/ 18516 w 99441"/>
                  <a:gd name="connsiteY8" fmla="*/ 96012 h 121386"/>
                  <a:gd name="connsiteX9" fmla="*/ 10973 w 99441"/>
                  <a:gd name="connsiteY9" fmla="*/ 78181 h 121386"/>
                  <a:gd name="connsiteX10" fmla="*/ 0 w 99441"/>
                  <a:gd name="connsiteY10" fmla="*/ 52807 h 121386"/>
                  <a:gd name="connsiteX11" fmla="*/ 99441 w 99441"/>
                  <a:gd name="connsiteY11" fmla="*/ 0 h 121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9441" h="121386">
                    <a:moveTo>
                      <a:pt x="99441" y="0"/>
                    </a:moveTo>
                    <a:lnTo>
                      <a:pt x="97383" y="61722"/>
                    </a:lnTo>
                    <a:lnTo>
                      <a:pt x="97383" y="71323"/>
                    </a:lnTo>
                    <a:lnTo>
                      <a:pt x="97383" y="73381"/>
                    </a:lnTo>
                    <a:cubicBezTo>
                      <a:pt x="97383" y="73381"/>
                      <a:pt x="89840" y="82982"/>
                      <a:pt x="80238" y="93955"/>
                    </a:cubicBezTo>
                    <a:cubicBezTo>
                      <a:pt x="77495" y="96698"/>
                      <a:pt x="74066" y="100127"/>
                      <a:pt x="71323" y="102870"/>
                    </a:cubicBezTo>
                    <a:cubicBezTo>
                      <a:pt x="56921" y="115900"/>
                      <a:pt x="29489" y="121387"/>
                      <a:pt x="29489" y="121387"/>
                    </a:cubicBezTo>
                    <a:cubicBezTo>
                      <a:pt x="28803" y="118643"/>
                      <a:pt x="26060" y="113157"/>
                      <a:pt x="22631" y="105613"/>
                    </a:cubicBezTo>
                    <a:cubicBezTo>
                      <a:pt x="21260" y="102870"/>
                      <a:pt x="19888" y="99441"/>
                      <a:pt x="18516" y="96012"/>
                    </a:cubicBezTo>
                    <a:cubicBezTo>
                      <a:pt x="15773" y="90526"/>
                      <a:pt x="13030" y="84353"/>
                      <a:pt x="10973" y="78181"/>
                    </a:cubicBezTo>
                    <a:cubicBezTo>
                      <a:pt x="4800" y="64465"/>
                      <a:pt x="0" y="52807"/>
                      <a:pt x="0" y="52807"/>
                    </a:cubicBezTo>
                    <a:cubicBezTo>
                      <a:pt x="44577" y="30861"/>
                      <a:pt x="99441" y="0"/>
                      <a:pt x="99441" y="0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37" name="Freeform: Shape 1836">
                <a:extLst>
                  <a:ext uri="{FF2B5EF4-FFF2-40B4-BE49-F238E27FC236}">
                    <a16:creationId xmlns:a16="http://schemas.microsoft.com/office/drawing/2014/main" id="{B0E8BC7E-337E-4C59-848B-160A5D1C261F}"/>
                  </a:ext>
                </a:extLst>
              </p:cNvPr>
              <p:cNvSpPr/>
              <p:nvPr/>
            </p:nvSpPr>
            <p:spPr>
              <a:xfrm>
                <a:off x="4762804" y="733120"/>
                <a:ext cx="99441" cy="93954"/>
              </a:xfrm>
              <a:custGeom>
                <a:avLst/>
                <a:gdLst>
                  <a:gd name="connsiteX0" fmla="*/ 99441 w 99441"/>
                  <a:gd name="connsiteY0" fmla="*/ 0 h 93954"/>
                  <a:gd name="connsiteX1" fmla="*/ 97383 w 99441"/>
                  <a:gd name="connsiteY1" fmla="*/ 61722 h 93954"/>
                  <a:gd name="connsiteX2" fmla="*/ 97383 w 99441"/>
                  <a:gd name="connsiteY2" fmla="*/ 71323 h 93954"/>
                  <a:gd name="connsiteX3" fmla="*/ 97383 w 99441"/>
                  <a:gd name="connsiteY3" fmla="*/ 73381 h 93954"/>
                  <a:gd name="connsiteX4" fmla="*/ 80238 w 99441"/>
                  <a:gd name="connsiteY4" fmla="*/ 93955 h 93954"/>
                  <a:gd name="connsiteX5" fmla="*/ 10973 w 99441"/>
                  <a:gd name="connsiteY5" fmla="*/ 78181 h 93954"/>
                  <a:gd name="connsiteX6" fmla="*/ 0 w 99441"/>
                  <a:gd name="connsiteY6" fmla="*/ 52807 h 93954"/>
                  <a:gd name="connsiteX7" fmla="*/ 99441 w 99441"/>
                  <a:gd name="connsiteY7" fmla="*/ 0 h 93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441" h="93954">
                    <a:moveTo>
                      <a:pt x="99441" y="0"/>
                    </a:moveTo>
                    <a:lnTo>
                      <a:pt x="97383" y="61722"/>
                    </a:lnTo>
                    <a:lnTo>
                      <a:pt x="97383" y="71323"/>
                    </a:lnTo>
                    <a:lnTo>
                      <a:pt x="97383" y="73381"/>
                    </a:lnTo>
                    <a:cubicBezTo>
                      <a:pt x="97383" y="73381"/>
                      <a:pt x="89840" y="82982"/>
                      <a:pt x="80238" y="93955"/>
                    </a:cubicBezTo>
                    <a:cubicBezTo>
                      <a:pt x="59664" y="82296"/>
                      <a:pt x="30861" y="78181"/>
                      <a:pt x="10973" y="78181"/>
                    </a:cubicBezTo>
                    <a:cubicBezTo>
                      <a:pt x="4800" y="64465"/>
                      <a:pt x="0" y="52807"/>
                      <a:pt x="0" y="52807"/>
                    </a:cubicBezTo>
                    <a:cubicBezTo>
                      <a:pt x="44577" y="30861"/>
                      <a:pt x="99441" y="0"/>
                      <a:pt x="99441" y="0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838" name="Freeform: Shape 1837">
              <a:extLst>
                <a:ext uri="{FF2B5EF4-FFF2-40B4-BE49-F238E27FC236}">
                  <a16:creationId xmlns:a16="http://schemas.microsoft.com/office/drawing/2014/main" id="{9DA80EB9-77CF-49E1-BB56-B3E3A4002E25}"/>
                </a:ext>
              </a:extLst>
            </p:cNvPr>
            <p:cNvSpPr/>
            <p:nvPr/>
          </p:nvSpPr>
          <p:spPr>
            <a:xfrm>
              <a:off x="4601641" y="421052"/>
              <a:ext cx="376070" cy="375028"/>
            </a:xfrm>
            <a:custGeom>
              <a:avLst/>
              <a:gdLst>
                <a:gd name="connsiteX0" fmla="*/ 295580 w 376070"/>
                <a:gd name="connsiteY0" fmla="*/ 263376 h 375028"/>
                <a:gd name="connsiteX1" fmla="*/ 248259 w 376070"/>
                <a:gd name="connsiteY1" fmla="*/ 322355 h 375028"/>
                <a:gd name="connsiteX2" fmla="*/ 113843 w 376070"/>
                <a:gd name="connsiteY2" fmla="*/ 374476 h 375028"/>
                <a:gd name="connsiteX3" fmla="*/ 53492 w 376070"/>
                <a:gd name="connsiteY3" fmla="*/ 332642 h 375028"/>
                <a:gd name="connsiteX4" fmla="*/ 41834 w 376070"/>
                <a:gd name="connsiteY4" fmla="*/ 307953 h 375028"/>
                <a:gd name="connsiteX5" fmla="*/ 0 w 376070"/>
                <a:gd name="connsiteY5" fmla="*/ 171479 h 375028"/>
                <a:gd name="connsiteX6" fmla="*/ 24003 w 376070"/>
                <a:gd name="connsiteY6" fmla="*/ 148847 h 375028"/>
                <a:gd name="connsiteX7" fmla="*/ 24003 w 376070"/>
                <a:gd name="connsiteY7" fmla="*/ 128959 h 375028"/>
                <a:gd name="connsiteX8" fmla="*/ 28118 w 376070"/>
                <a:gd name="connsiteY8" fmla="*/ 111128 h 375028"/>
                <a:gd name="connsiteX9" fmla="*/ 30861 w 376070"/>
                <a:gd name="connsiteY9" fmla="*/ 109071 h 375028"/>
                <a:gd name="connsiteX10" fmla="*/ 111785 w 376070"/>
                <a:gd name="connsiteY10" fmla="*/ 52835 h 375028"/>
                <a:gd name="connsiteX11" fmla="*/ 275691 w 376070"/>
                <a:gd name="connsiteY11" fmla="*/ 1400 h 375028"/>
                <a:gd name="connsiteX12" fmla="*/ 289407 w 376070"/>
                <a:gd name="connsiteY12" fmla="*/ 93298 h 375028"/>
                <a:gd name="connsiteX13" fmla="*/ 323012 w 376070"/>
                <a:gd name="connsiteY13" fmla="*/ 189995 h 375028"/>
                <a:gd name="connsiteX14" fmla="*/ 375818 w 376070"/>
                <a:gd name="connsiteY14" fmla="*/ 215370 h 375028"/>
                <a:gd name="connsiteX15" fmla="*/ 295580 w 376070"/>
                <a:gd name="connsiteY15" fmla="*/ 263376 h 37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6070" h="375028">
                  <a:moveTo>
                    <a:pt x="295580" y="263376"/>
                  </a:moveTo>
                  <a:cubicBezTo>
                    <a:pt x="284607" y="287379"/>
                    <a:pt x="267462" y="306581"/>
                    <a:pt x="248259" y="322355"/>
                  </a:cubicBezTo>
                  <a:cubicBezTo>
                    <a:pt x="201625" y="358702"/>
                    <a:pt x="141275" y="371732"/>
                    <a:pt x="113843" y="374476"/>
                  </a:cubicBezTo>
                  <a:cubicBezTo>
                    <a:pt x="81610" y="377905"/>
                    <a:pt x="69266" y="365560"/>
                    <a:pt x="53492" y="332642"/>
                  </a:cubicBezTo>
                  <a:cubicBezTo>
                    <a:pt x="50063" y="325098"/>
                    <a:pt x="45948" y="316868"/>
                    <a:pt x="41834" y="307953"/>
                  </a:cubicBezTo>
                  <a:cubicBezTo>
                    <a:pt x="19202" y="256518"/>
                    <a:pt x="0" y="182452"/>
                    <a:pt x="0" y="171479"/>
                  </a:cubicBezTo>
                  <a:cubicBezTo>
                    <a:pt x="0" y="165992"/>
                    <a:pt x="24003" y="148847"/>
                    <a:pt x="24003" y="148847"/>
                  </a:cubicBezTo>
                  <a:cubicBezTo>
                    <a:pt x="22631" y="142675"/>
                    <a:pt x="22631" y="135131"/>
                    <a:pt x="24003" y="128959"/>
                  </a:cubicBezTo>
                  <a:cubicBezTo>
                    <a:pt x="25374" y="119358"/>
                    <a:pt x="28118" y="111128"/>
                    <a:pt x="28118" y="111128"/>
                  </a:cubicBezTo>
                  <a:cubicBezTo>
                    <a:pt x="28118" y="111128"/>
                    <a:pt x="28803" y="110443"/>
                    <a:pt x="30861" y="109071"/>
                  </a:cubicBezTo>
                  <a:cubicBezTo>
                    <a:pt x="37719" y="102899"/>
                    <a:pt x="59664" y="85068"/>
                    <a:pt x="111785" y="52835"/>
                  </a:cubicBezTo>
                  <a:cubicBezTo>
                    <a:pt x="177622" y="13059"/>
                    <a:pt x="254432" y="-5458"/>
                    <a:pt x="275691" y="1400"/>
                  </a:cubicBezTo>
                  <a:cubicBezTo>
                    <a:pt x="275691" y="1400"/>
                    <a:pt x="275006" y="30890"/>
                    <a:pt x="289407" y="93298"/>
                  </a:cubicBezTo>
                  <a:cubicBezTo>
                    <a:pt x="303809" y="155705"/>
                    <a:pt x="323012" y="189995"/>
                    <a:pt x="323012" y="189995"/>
                  </a:cubicBezTo>
                  <a:cubicBezTo>
                    <a:pt x="347015" y="165307"/>
                    <a:pt x="369646" y="178337"/>
                    <a:pt x="375818" y="215370"/>
                  </a:cubicBezTo>
                  <a:cubicBezTo>
                    <a:pt x="381305" y="252403"/>
                    <a:pt x="295580" y="263376"/>
                    <a:pt x="295580" y="263376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39" name="Freeform: Shape 1838">
              <a:extLst>
                <a:ext uri="{FF2B5EF4-FFF2-40B4-BE49-F238E27FC236}">
                  <a16:creationId xmlns:a16="http://schemas.microsoft.com/office/drawing/2014/main" id="{151C6C5C-35CB-4551-B65A-F0D7C844C49B}"/>
                </a:ext>
              </a:extLst>
            </p:cNvPr>
            <p:cNvSpPr/>
            <p:nvPr/>
          </p:nvSpPr>
          <p:spPr>
            <a:xfrm>
              <a:off x="4624959" y="421704"/>
              <a:ext cx="337413" cy="375062"/>
            </a:xfrm>
            <a:custGeom>
              <a:avLst/>
              <a:gdLst>
                <a:gd name="connsiteX0" fmla="*/ 337414 w 337413"/>
                <a:gd name="connsiteY0" fmla="*/ 183171 h 375062"/>
                <a:gd name="connsiteX1" fmla="*/ 299009 w 337413"/>
                <a:gd name="connsiteY1" fmla="*/ 190029 h 375062"/>
                <a:gd name="connsiteX2" fmla="*/ 265405 w 337413"/>
                <a:gd name="connsiteY2" fmla="*/ 93331 h 375062"/>
                <a:gd name="connsiteX3" fmla="*/ 251689 w 337413"/>
                <a:gd name="connsiteY3" fmla="*/ 1434 h 375062"/>
                <a:gd name="connsiteX4" fmla="*/ 87782 w 337413"/>
                <a:gd name="connsiteY4" fmla="*/ 52869 h 375062"/>
                <a:gd name="connsiteX5" fmla="*/ 6858 w 337413"/>
                <a:gd name="connsiteY5" fmla="*/ 109105 h 375062"/>
                <a:gd name="connsiteX6" fmla="*/ 4115 w 337413"/>
                <a:gd name="connsiteY6" fmla="*/ 111162 h 375062"/>
                <a:gd name="connsiteX7" fmla="*/ 0 w 337413"/>
                <a:gd name="connsiteY7" fmla="*/ 128993 h 375062"/>
                <a:gd name="connsiteX8" fmla="*/ 236601 w 337413"/>
                <a:gd name="connsiteY8" fmla="*/ 16522 h 375062"/>
                <a:gd name="connsiteX9" fmla="*/ 257175 w 337413"/>
                <a:gd name="connsiteY9" fmla="*/ 175628 h 375062"/>
                <a:gd name="connsiteX10" fmla="*/ 155677 w 337413"/>
                <a:gd name="connsiteY10" fmla="*/ 335419 h 375062"/>
                <a:gd name="connsiteX11" fmla="*/ 28804 w 337413"/>
                <a:gd name="connsiteY11" fmla="*/ 332676 h 375062"/>
                <a:gd name="connsiteX12" fmla="*/ 89154 w 337413"/>
                <a:gd name="connsiteY12" fmla="*/ 374510 h 375062"/>
                <a:gd name="connsiteX13" fmla="*/ 223571 w 337413"/>
                <a:gd name="connsiteY13" fmla="*/ 322389 h 375062"/>
                <a:gd name="connsiteX14" fmla="*/ 270891 w 337413"/>
                <a:gd name="connsiteY14" fmla="*/ 263410 h 375062"/>
                <a:gd name="connsiteX15" fmla="*/ 314782 w 337413"/>
                <a:gd name="connsiteY15" fmla="*/ 252437 h 375062"/>
                <a:gd name="connsiteX16" fmla="*/ 337414 w 337413"/>
                <a:gd name="connsiteY16" fmla="*/ 183171 h 37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7413" h="375062">
                  <a:moveTo>
                    <a:pt x="337414" y="183171"/>
                  </a:moveTo>
                  <a:cubicBezTo>
                    <a:pt x="327127" y="173570"/>
                    <a:pt x="313411" y="174942"/>
                    <a:pt x="299009" y="190029"/>
                  </a:cubicBezTo>
                  <a:cubicBezTo>
                    <a:pt x="299009" y="190029"/>
                    <a:pt x="279806" y="155739"/>
                    <a:pt x="265405" y="93331"/>
                  </a:cubicBezTo>
                  <a:cubicBezTo>
                    <a:pt x="251003" y="30924"/>
                    <a:pt x="251689" y="1434"/>
                    <a:pt x="251689" y="1434"/>
                  </a:cubicBezTo>
                  <a:cubicBezTo>
                    <a:pt x="230429" y="-5424"/>
                    <a:pt x="152933" y="12407"/>
                    <a:pt x="87782" y="52869"/>
                  </a:cubicBezTo>
                  <a:cubicBezTo>
                    <a:pt x="35662" y="85102"/>
                    <a:pt x="13716" y="102933"/>
                    <a:pt x="6858" y="109105"/>
                  </a:cubicBezTo>
                  <a:cubicBezTo>
                    <a:pt x="5486" y="110476"/>
                    <a:pt x="4115" y="111162"/>
                    <a:pt x="4115" y="111162"/>
                  </a:cubicBezTo>
                  <a:cubicBezTo>
                    <a:pt x="4115" y="111162"/>
                    <a:pt x="1372" y="119392"/>
                    <a:pt x="0" y="128993"/>
                  </a:cubicBezTo>
                  <a:cubicBezTo>
                    <a:pt x="38405" y="80987"/>
                    <a:pt x="186538" y="27495"/>
                    <a:pt x="236601" y="16522"/>
                  </a:cubicBezTo>
                  <a:cubicBezTo>
                    <a:pt x="236601" y="16522"/>
                    <a:pt x="233172" y="115963"/>
                    <a:pt x="257175" y="175628"/>
                  </a:cubicBezTo>
                  <a:cubicBezTo>
                    <a:pt x="281178" y="235292"/>
                    <a:pt x="222885" y="304558"/>
                    <a:pt x="155677" y="335419"/>
                  </a:cubicBezTo>
                  <a:cubicBezTo>
                    <a:pt x="112471" y="355307"/>
                    <a:pt x="81610" y="364908"/>
                    <a:pt x="28804" y="332676"/>
                  </a:cubicBezTo>
                  <a:cubicBezTo>
                    <a:pt x="44577" y="365594"/>
                    <a:pt x="57607" y="377939"/>
                    <a:pt x="89154" y="374510"/>
                  </a:cubicBezTo>
                  <a:cubicBezTo>
                    <a:pt x="116586" y="371766"/>
                    <a:pt x="177622" y="358736"/>
                    <a:pt x="223571" y="322389"/>
                  </a:cubicBezTo>
                  <a:cubicBezTo>
                    <a:pt x="242773" y="307301"/>
                    <a:pt x="259918" y="288099"/>
                    <a:pt x="270891" y="263410"/>
                  </a:cubicBezTo>
                  <a:cubicBezTo>
                    <a:pt x="270891" y="263410"/>
                    <a:pt x="293522" y="260667"/>
                    <a:pt x="314782" y="252437"/>
                  </a:cubicBezTo>
                  <a:cubicBezTo>
                    <a:pt x="318897" y="227748"/>
                    <a:pt x="325069" y="204431"/>
                    <a:pt x="337414" y="183171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40" name="Freeform: Shape 1839">
              <a:extLst>
                <a:ext uri="{FF2B5EF4-FFF2-40B4-BE49-F238E27FC236}">
                  <a16:creationId xmlns:a16="http://schemas.microsoft.com/office/drawing/2014/main" id="{78C61054-1713-488E-9C16-A117A6D928EA}"/>
                </a:ext>
              </a:extLst>
            </p:cNvPr>
            <p:cNvSpPr/>
            <p:nvPr/>
          </p:nvSpPr>
          <p:spPr>
            <a:xfrm>
              <a:off x="4792964" y="497765"/>
              <a:ext cx="63997" cy="36358"/>
            </a:xfrm>
            <a:custGeom>
              <a:avLst/>
              <a:gdLst>
                <a:gd name="connsiteX0" fmla="*/ 15 w 63997"/>
                <a:gd name="connsiteY0" fmla="*/ 10413 h 36358"/>
                <a:gd name="connsiteX1" fmla="*/ 42535 w 63997"/>
                <a:gd name="connsiteY1" fmla="*/ 4241 h 36358"/>
                <a:gd name="connsiteX2" fmla="*/ 63109 w 63997"/>
                <a:gd name="connsiteY2" fmla="*/ 35787 h 36358"/>
                <a:gd name="connsiteX3" fmla="*/ 15 w 63997"/>
                <a:gd name="connsiteY3" fmla="*/ 10413 h 3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97" h="36358">
                  <a:moveTo>
                    <a:pt x="15" y="10413"/>
                  </a:moveTo>
                  <a:cubicBezTo>
                    <a:pt x="-671" y="4926"/>
                    <a:pt x="21961" y="-6046"/>
                    <a:pt x="42535" y="4241"/>
                  </a:cubicBezTo>
                  <a:cubicBezTo>
                    <a:pt x="63109" y="13842"/>
                    <a:pt x="65852" y="40588"/>
                    <a:pt x="63109" y="35787"/>
                  </a:cubicBezTo>
                  <a:cubicBezTo>
                    <a:pt x="56251" y="24815"/>
                    <a:pt x="15" y="10413"/>
                    <a:pt x="15" y="10413"/>
                  </a:cubicBezTo>
                  <a:close/>
                </a:path>
              </a:pathLst>
            </a:custGeom>
            <a:solidFill>
              <a:srgbClr val="E87322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41" name="Freeform: Shape 1840">
              <a:extLst>
                <a:ext uri="{FF2B5EF4-FFF2-40B4-BE49-F238E27FC236}">
                  <a16:creationId xmlns:a16="http://schemas.microsoft.com/office/drawing/2014/main" id="{B39B09A2-F29C-4D14-8502-9E762F09B4DD}"/>
                </a:ext>
              </a:extLst>
            </p:cNvPr>
            <p:cNvSpPr/>
            <p:nvPr/>
          </p:nvSpPr>
          <p:spPr>
            <a:xfrm>
              <a:off x="4636617" y="532072"/>
              <a:ext cx="64465" cy="59115"/>
            </a:xfrm>
            <a:custGeom>
              <a:avLst/>
              <a:gdLst>
                <a:gd name="connsiteX0" fmla="*/ 0 w 64465"/>
                <a:gd name="connsiteY0" fmla="*/ 47429 h 59115"/>
                <a:gd name="connsiteX1" fmla="*/ 30175 w 64465"/>
                <a:gd name="connsiteY1" fmla="*/ 109 h 59115"/>
                <a:gd name="connsiteX2" fmla="*/ 64465 w 64465"/>
                <a:gd name="connsiteY2" fmla="*/ 47429 h 59115"/>
                <a:gd name="connsiteX3" fmla="*/ 30861 w 64465"/>
                <a:gd name="connsiteY3" fmla="*/ 59088 h 59115"/>
                <a:gd name="connsiteX4" fmla="*/ 0 w 64465"/>
                <a:gd name="connsiteY4" fmla="*/ 47429 h 5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65" h="59115">
                  <a:moveTo>
                    <a:pt x="0" y="47429"/>
                  </a:moveTo>
                  <a:cubicBezTo>
                    <a:pt x="0" y="47429"/>
                    <a:pt x="1371" y="2166"/>
                    <a:pt x="30175" y="109"/>
                  </a:cubicBezTo>
                  <a:cubicBezTo>
                    <a:pt x="64465" y="-2634"/>
                    <a:pt x="64465" y="47429"/>
                    <a:pt x="64465" y="47429"/>
                  </a:cubicBezTo>
                  <a:cubicBezTo>
                    <a:pt x="64465" y="47429"/>
                    <a:pt x="52121" y="59088"/>
                    <a:pt x="30861" y="59088"/>
                  </a:cubicBezTo>
                  <a:cubicBezTo>
                    <a:pt x="9601" y="59773"/>
                    <a:pt x="0" y="47429"/>
                    <a:pt x="0" y="47429"/>
                  </a:cubicBezTo>
                  <a:close/>
                </a:path>
              </a:pathLst>
            </a:custGeom>
            <a:solidFill>
              <a:srgbClr val="E57F5F">
                <a:alpha val="28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42" name="Freeform: Shape 1841">
              <a:extLst>
                <a:ext uri="{FF2B5EF4-FFF2-40B4-BE49-F238E27FC236}">
                  <a16:creationId xmlns:a16="http://schemas.microsoft.com/office/drawing/2014/main" id="{F0EA35EC-2533-4B8D-BBEF-5D5228268BDF}"/>
                </a:ext>
              </a:extLst>
            </p:cNvPr>
            <p:cNvSpPr/>
            <p:nvPr/>
          </p:nvSpPr>
          <p:spPr>
            <a:xfrm>
              <a:off x="4908194" y="621354"/>
              <a:ext cx="33617" cy="31222"/>
            </a:xfrm>
            <a:custGeom>
              <a:avLst/>
              <a:gdLst>
                <a:gd name="connsiteX0" fmla="*/ 33604 w 33617"/>
                <a:gd name="connsiteY0" fmla="*/ 2038 h 31222"/>
                <a:gd name="connsiteX1" fmla="*/ 0 w 33617"/>
                <a:gd name="connsiteY1" fmla="*/ 28784 h 31222"/>
                <a:gd name="connsiteX2" fmla="*/ 13030 w 33617"/>
                <a:gd name="connsiteY2" fmla="*/ 28784 h 31222"/>
                <a:gd name="connsiteX3" fmla="*/ 15774 w 33617"/>
                <a:gd name="connsiteY3" fmla="*/ 18497 h 31222"/>
                <a:gd name="connsiteX4" fmla="*/ 33604 w 33617"/>
                <a:gd name="connsiteY4" fmla="*/ 2038 h 31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17" h="31222">
                  <a:moveTo>
                    <a:pt x="33604" y="2038"/>
                  </a:moveTo>
                  <a:cubicBezTo>
                    <a:pt x="34290" y="-5506"/>
                    <a:pt x="8230" y="8896"/>
                    <a:pt x="0" y="28784"/>
                  </a:cubicBezTo>
                  <a:cubicBezTo>
                    <a:pt x="0" y="28784"/>
                    <a:pt x="6172" y="34270"/>
                    <a:pt x="13030" y="28784"/>
                  </a:cubicBezTo>
                  <a:cubicBezTo>
                    <a:pt x="19888" y="23298"/>
                    <a:pt x="15774" y="18497"/>
                    <a:pt x="15774" y="18497"/>
                  </a:cubicBezTo>
                  <a:cubicBezTo>
                    <a:pt x="15774" y="18497"/>
                    <a:pt x="32919" y="6838"/>
                    <a:pt x="33604" y="2038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43" name="Freeform: Shape 1842">
              <a:extLst>
                <a:ext uri="{FF2B5EF4-FFF2-40B4-BE49-F238E27FC236}">
                  <a16:creationId xmlns:a16="http://schemas.microsoft.com/office/drawing/2014/main" id="{8B7D0FA3-0A32-4872-A3E9-48AD9BB7935F}"/>
                </a:ext>
              </a:extLst>
            </p:cNvPr>
            <p:cNvSpPr/>
            <p:nvPr/>
          </p:nvSpPr>
          <p:spPr>
            <a:xfrm>
              <a:off x="4836944" y="618975"/>
              <a:ext cx="38909" cy="28049"/>
            </a:xfrm>
            <a:custGeom>
              <a:avLst/>
              <a:gdLst>
                <a:gd name="connsiteX0" fmla="*/ 37645 w 38909"/>
                <a:gd name="connsiteY0" fmla="*/ 6474 h 28049"/>
                <a:gd name="connsiteX1" fmla="*/ 1984 w 38909"/>
                <a:gd name="connsiteY1" fmla="*/ 21561 h 28049"/>
                <a:gd name="connsiteX2" fmla="*/ 37645 w 38909"/>
                <a:gd name="connsiteY2" fmla="*/ 6474 h 28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09" h="28049">
                  <a:moveTo>
                    <a:pt x="37645" y="6474"/>
                  </a:moveTo>
                  <a:cubicBezTo>
                    <a:pt x="45875" y="19504"/>
                    <a:pt x="11585" y="38021"/>
                    <a:pt x="1984" y="21561"/>
                  </a:cubicBezTo>
                  <a:cubicBezTo>
                    <a:pt x="-8989" y="3731"/>
                    <a:pt x="28730" y="-7928"/>
                    <a:pt x="37645" y="6474"/>
                  </a:cubicBezTo>
                  <a:close/>
                </a:path>
              </a:pathLst>
            </a:custGeom>
            <a:solidFill>
              <a:srgbClr val="FF4949">
                <a:alpha val="33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44" name="Freeform: Shape 1843">
              <a:extLst>
                <a:ext uri="{FF2B5EF4-FFF2-40B4-BE49-F238E27FC236}">
                  <a16:creationId xmlns:a16="http://schemas.microsoft.com/office/drawing/2014/main" id="{6075FA2F-500C-4780-A925-E0461C949F13}"/>
                </a:ext>
              </a:extLst>
            </p:cNvPr>
            <p:cNvSpPr/>
            <p:nvPr/>
          </p:nvSpPr>
          <p:spPr>
            <a:xfrm>
              <a:off x="4765548" y="545359"/>
              <a:ext cx="69575" cy="64420"/>
            </a:xfrm>
            <a:custGeom>
              <a:avLst/>
              <a:gdLst>
                <a:gd name="connsiteX0" fmla="*/ 0 w 69575"/>
                <a:gd name="connsiteY0" fmla="*/ 41686 h 64420"/>
                <a:gd name="connsiteX1" fmla="*/ 45949 w 69575"/>
                <a:gd name="connsiteY1" fmla="*/ 1223 h 64420"/>
                <a:gd name="connsiteX2" fmla="*/ 68580 w 69575"/>
                <a:gd name="connsiteY2" fmla="*/ 57459 h 64420"/>
                <a:gd name="connsiteX3" fmla="*/ 27432 w 69575"/>
                <a:gd name="connsiteY3" fmla="*/ 62260 h 64420"/>
                <a:gd name="connsiteX4" fmla="*/ 0 w 69575"/>
                <a:gd name="connsiteY4" fmla="*/ 41686 h 6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75" h="64420">
                  <a:moveTo>
                    <a:pt x="0" y="41686"/>
                  </a:moveTo>
                  <a:cubicBezTo>
                    <a:pt x="0" y="41686"/>
                    <a:pt x="15773" y="-8378"/>
                    <a:pt x="45949" y="1223"/>
                  </a:cubicBezTo>
                  <a:cubicBezTo>
                    <a:pt x="76810" y="11510"/>
                    <a:pt x="68580" y="57459"/>
                    <a:pt x="68580" y="57459"/>
                  </a:cubicBezTo>
                  <a:cubicBezTo>
                    <a:pt x="68580" y="57459"/>
                    <a:pt x="52121" y="69118"/>
                    <a:pt x="27432" y="62260"/>
                  </a:cubicBezTo>
                  <a:cubicBezTo>
                    <a:pt x="2057" y="56087"/>
                    <a:pt x="0" y="41686"/>
                    <a:pt x="0" y="41686"/>
                  </a:cubicBezTo>
                  <a:close/>
                </a:path>
              </a:pathLst>
            </a:custGeom>
            <a:solidFill>
              <a:srgbClr val="E57F5F">
                <a:alpha val="28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45" name="Freeform: Shape 1844">
              <a:extLst>
                <a:ext uri="{FF2B5EF4-FFF2-40B4-BE49-F238E27FC236}">
                  <a16:creationId xmlns:a16="http://schemas.microsoft.com/office/drawing/2014/main" id="{E80D64A1-A741-4CF6-A6F3-F86585C11CA4}"/>
                </a:ext>
              </a:extLst>
            </p:cNvPr>
            <p:cNvSpPr/>
            <p:nvPr/>
          </p:nvSpPr>
          <p:spPr>
            <a:xfrm>
              <a:off x="4610465" y="596538"/>
              <a:ext cx="22716" cy="29244"/>
            </a:xfrm>
            <a:custGeom>
              <a:avLst/>
              <a:gdLst>
                <a:gd name="connsiteX0" fmla="*/ 2835 w 22716"/>
                <a:gd name="connsiteY0" fmla="*/ 1479 h 29244"/>
                <a:gd name="connsiteX1" fmla="*/ 19294 w 22716"/>
                <a:gd name="connsiteY1" fmla="*/ 26168 h 29244"/>
                <a:gd name="connsiteX2" fmla="*/ 2835 w 22716"/>
                <a:gd name="connsiteY2" fmla="*/ 1479 h 2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16" h="29244">
                  <a:moveTo>
                    <a:pt x="2835" y="1479"/>
                  </a:moveTo>
                  <a:cubicBezTo>
                    <a:pt x="-5395" y="6966"/>
                    <a:pt x="5578" y="39198"/>
                    <a:pt x="19294" y="26168"/>
                  </a:cubicBezTo>
                  <a:cubicBezTo>
                    <a:pt x="29581" y="17253"/>
                    <a:pt x="14493" y="-6064"/>
                    <a:pt x="2835" y="1479"/>
                  </a:cubicBezTo>
                  <a:close/>
                </a:path>
              </a:pathLst>
            </a:custGeom>
            <a:solidFill>
              <a:srgbClr val="FF4949">
                <a:alpha val="33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46" name="Freeform: Shape 1845">
              <a:extLst>
                <a:ext uri="{FF2B5EF4-FFF2-40B4-BE49-F238E27FC236}">
                  <a16:creationId xmlns:a16="http://schemas.microsoft.com/office/drawing/2014/main" id="{F616843F-BD60-4ECB-89D1-9FB15C436A46}"/>
                </a:ext>
              </a:extLst>
            </p:cNvPr>
            <p:cNvSpPr/>
            <p:nvPr/>
          </p:nvSpPr>
          <p:spPr>
            <a:xfrm>
              <a:off x="4765548" y="576362"/>
              <a:ext cx="68580" cy="29455"/>
            </a:xfrm>
            <a:custGeom>
              <a:avLst/>
              <a:gdLst>
                <a:gd name="connsiteX0" fmla="*/ 68580 w 68580"/>
                <a:gd name="connsiteY0" fmla="*/ 27141 h 29455"/>
                <a:gd name="connsiteX1" fmla="*/ 37719 w 68580"/>
                <a:gd name="connsiteY1" fmla="*/ 29199 h 29455"/>
                <a:gd name="connsiteX2" fmla="*/ 12344 w 68580"/>
                <a:gd name="connsiteY2" fmla="*/ 22341 h 29455"/>
                <a:gd name="connsiteX3" fmla="*/ 0 w 68580"/>
                <a:gd name="connsiteY3" fmla="*/ 11368 h 29455"/>
                <a:gd name="connsiteX4" fmla="*/ 39776 w 68580"/>
                <a:gd name="connsiteY4" fmla="*/ 1767 h 29455"/>
                <a:gd name="connsiteX5" fmla="*/ 68580 w 68580"/>
                <a:gd name="connsiteY5" fmla="*/ 27141 h 2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80" h="29455">
                  <a:moveTo>
                    <a:pt x="68580" y="27141"/>
                  </a:moveTo>
                  <a:cubicBezTo>
                    <a:pt x="56236" y="29199"/>
                    <a:pt x="45949" y="29885"/>
                    <a:pt x="37719" y="29199"/>
                  </a:cubicBezTo>
                  <a:cubicBezTo>
                    <a:pt x="26060" y="28513"/>
                    <a:pt x="17831" y="25770"/>
                    <a:pt x="12344" y="22341"/>
                  </a:cubicBezTo>
                  <a:cubicBezTo>
                    <a:pt x="2743" y="17540"/>
                    <a:pt x="0" y="11368"/>
                    <a:pt x="0" y="11368"/>
                  </a:cubicBezTo>
                  <a:cubicBezTo>
                    <a:pt x="2057" y="7253"/>
                    <a:pt x="21260" y="-4405"/>
                    <a:pt x="39776" y="1767"/>
                  </a:cubicBezTo>
                  <a:cubicBezTo>
                    <a:pt x="62408" y="7939"/>
                    <a:pt x="68580" y="27141"/>
                    <a:pt x="68580" y="27141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47" name="Freeform: Shape 1846">
              <a:extLst>
                <a:ext uri="{FF2B5EF4-FFF2-40B4-BE49-F238E27FC236}">
                  <a16:creationId xmlns:a16="http://schemas.microsoft.com/office/drawing/2014/main" id="{E28CA7C9-920B-42A1-BF16-22A56484E817}"/>
                </a:ext>
              </a:extLst>
            </p:cNvPr>
            <p:cNvSpPr/>
            <p:nvPr/>
          </p:nvSpPr>
          <p:spPr>
            <a:xfrm>
              <a:off x="4765548" y="563202"/>
              <a:ext cx="68841" cy="40301"/>
            </a:xfrm>
            <a:custGeom>
              <a:avLst/>
              <a:gdLst>
                <a:gd name="connsiteX0" fmla="*/ 41834 w 68841"/>
                <a:gd name="connsiteY0" fmla="*/ 1211 h 40301"/>
                <a:gd name="connsiteX1" fmla="*/ 0 w 68841"/>
                <a:gd name="connsiteY1" fmla="*/ 23842 h 40301"/>
                <a:gd name="connsiteX2" fmla="*/ 39776 w 68841"/>
                <a:gd name="connsiteY2" fmla="*/ 14241 h 40301"/>
                <a:gd name="connsiteX3" fmla="*/ 68580 w 68841"/>
                <a:gd name="connsiteY3" fmla="*/ 40301 h 40301"/>
                <a:gd name="connsiteX4" fmla="*/ 41834 w 68841"/>
                <a:gd name="connsiteY4" fmla="*/ 1211 h 4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41" h="40301">
                  <a:moveTo>
                    <a:pt x="41834" y="1211"/>
                  </a:moveTo>
                  <a:cubicBezTo>
                    <a:pt x="10287" y="-6333"/>
                    <a:pt x="0" y="23842"/>
                    <a:pt x="0" y="23842"/>
                  </a:cubicBezTo>
                  <a:cubicBezTo>
                    <a:pt x="2057" y="19727"/>
                    <a:pt x="21260" y="8069"/>
                    <a:pt x="39776" y="14241"/>
                  </a:cubicBezTo>
                  <a:cubicBezTo>
                    <a:pt x="62408" y="21785"/>
                    <a:pt x="68580" y="40301"/>
                    <a:pt x="68580" y="40301"/>
                  </a:cubicBezTo>
                  <a:cubicBezTo>
                    <a:pt x="68580" y="40301"/>
                    <a:pt x="73381" y="8755"/>
                    <a:pt x="41834" y="1211"/>
                  </a:cubicBezTo>
                  <a:close/>
                </a:path>
              </a:pathLst>
            </a:custGeom>
            <a:solidFill>
              <a:srgbClr val="BE685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48" name="Freeform: Shape 1847">
              <a:extLst>
                <a:ext uri="{FF2B5EF4-FFF2-40B4-BE49-F238E27FC236}">
                  <a16:creationId xmlns:a16="http://schemas.microsoft.com/office/drawing/2014/main" id="{4F54CE7C-02C7-4F92-AE11-6A4ECEA3966B}"/>
                </a:ext>
              </a:extLst>
            </p:cNvPr>
            <p:cNvSpPr/>
            <p:nvPr/>
          </p:nvSpPr>
          <p:spPr>
            <a:xfrm>
              <a:off x="4658563" y="1602714"/>
              <a:ext cx="381380" cy="485763"/>
            </a:xfrm>
            <a:custGeom>
              <a:avLst/>
              <a:gdLst>
                <a:gd name="connsiteX0" fmla="*/ 364846 w 381380"/>
                <a:gd name="connsiteY0" fmla="*/ 428625 h 485763"/>
                <a:gd name="connsiteX1" fmla="*/ 290094 w 381380"/>
                <a:gd name="connsiteY1" fmla="*/ 454000 h 485763"/>
                <a:gd name="connsiteX2" fmla="*/ 173508 w 381380"/>
                <a:gd name="connsiteY2" fmla="*/ 480060 h 485763"/>
                <a:gd name="connsiteX3" fmla="*/ 0 w 381380"/>
                <a:gd name="connsiteY3" fmla="*/ 473888 h 485763"/>
                <a:gd name="connsiteX4" fmla="*/ 17145 w 381380"/>
                <a:gd name="connsiteY4" fmla="*/ 320269 h 485763"/>
                <a:gd name="connsiteX5" fmla="*/ 19203 w 381380"/>
                <a:gd name="connsiteY5" fmla="*/ 301752 h 485763"/>
                <a:gd name="connsiteX6" fmla="*/ 19203 w 381380"/>
                <a:gd name="connsiteY6" fmla="*/ 301752 h 485763"/>
                <a:gd name="connsiteX7" fmla="*/ 102870 w 381380"/>
                <a:gd name="connsiteY7" fmla="*/ 291465 h 485763"/>
                <a:gd name="connsiteX8" fmla="*/ 125502 w 381380"/>
                <a:gd name="connsiteY8" fmla="*/ 0 h 485763"/>
                <a:gd name="connsiteX9" fmla="*/ 164592 w 381380"/>
                <a:gd name="connsiteY9" fmla="*/ 165964 h 485763"/>
                <a:gd name="connsiteX10" fmla="*/ 187224 w 381380"/>
                <a:gd name="connsiteY10" fmla="*/ 285979 h 485763"/>
                <a:gd name="connsiteX11" fmla="*/ 381305 w 381380"/>
                <a:gd name="connsiteY11" fmla="*/ 260604 h 485763"/>
                <a:gd name="connsiteX12" fmla="*/ 364846 w 381380"/>
                <a:gd name="connsiteY12" fmla="*/ 428625 h 4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380" h="485763">
                  <a:moveTo>
                    <a:pt x="364846" y="428625"/>
                  </a:moveTo>
                  <a:cubicBezTo>
                    <a:pt x="364846" y="428625"/>
                    <a:pt x="336042" y="440969"/>
                    <a:pt x="290094" y="454000"/>
                  </a:cubicBezTo>
                  <a:cubicBezTo>
                    <a:pt x="257861" y="463601"/>
                    <a:pt x="218085" y="473202"/>
                    <a:pt x="173508" y="480060"/>
                  </a:cubicBezTo>
                  <a:cubicBezTo>
                    <a:pt x="66523" y="495833"/>
                    <a:pt x="0" y="473888"/>
                    <a:pt x="0" y="473888"/>
                  </a:cubicBezTo>
                  <a:lnTo>
                    <a:pt x="17145" y="320269"/>
                  </a:lnTo>
                  <a:lnTo>
                    <a:pt x="19203" y="301752"/>
                  </a:lnTo>
                  <a:lnTo>
                    <a:pt x="19203" y="301752"/>
                  </a:lnTo>
                  <a:cubicBezTo>
                    <a:pt x="43891" y="301066"/>
                    <a:pt x="84354" y="299695"/>
                    <a:pt x="102870" y="291465"/>
                  </a:cubicBezTo>
                  <a:cubicBezTo>
                    <a:pt x="102870" y="291465"/>
                    <a:pt x="139218" y="106299"/>
                    <a:pt x="125502" y="0"/>
                  </a:cubicBezTo>
                  <a:cubicBezTo>
                    <a:pt x="125502" y="0"/>
                    <a:pt x="146761" y="100813"/>
                    <a:pt x="164592" y="165964"/>
                  </a:cubicBezTo>
                  <a:cubicBezTo>
                    <a:pt x="182423" y="231115"/>
                    <a:pt x="187224" y="285979"/>
                    <a:pt x="187224" y="285979"/>
                  </a:cubicBezTo>
                  <a:cubicBezTo>
                    <a:pt x="187224" y="285979"/>
                    <a:pt x="306553" y="274320"/>
                    <a:pt x="381305" y="260604"/>
                  </a:cubicBezTo>
                  <a:cubicBezTo>
                    <a:pt x="382677" y="306553"/>
                    <a:pt x="364846" y="428625"/>
                    <a:pt x="364846" y="428625"/>
                  </a:cubicBezTo>
                  <a:close/>
                </a:path>
              </a:pathLst>
            </a:custGeom>
            <a:solidFill>
              <a:srgbClr val="20494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849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680508" y="1610944"/>
              <a:ext cx="39776" cy="67894"/>
              <a:chOff x="4680508" y="1610944"/>
              <a:chExt cx="39776" cy="67894"/>
            </a:xfrm>
          </p:grpSpPr>
          <p:sp>
            <p:nvSpPr>
              <p:cNvPr id="1850" name="Freeform: Shape 1849">
                <a:extLst>
                  <a:ext uri="{FF2B5EF4-FFF2-40B4-BE49-F238E27FC236}">
                    <a16:creationId xmlns:a16="http://schemas.microsoft.com/office/drawing/2014/main" id="{2FB02324-CFD6-4DC6-A3ED-83EF9C5B6B1B}"/>
                  </a:ext>
                </a:extLst>
              </p:cNvPr>
              <p:cNvSpPr/>
              <p:nvPr/>
            </p:nvSpPr>
            <p:spPr>
              <a:xfrm>
                <a:off x="4680508" y="1610944"/>
                <a:ext cx="39776" cy="67894"/>
              </a:xfrm>
              <a:custGeom>
                <a:avLst/>
                <a:gdLst>
                  <a:gd name="connsiteX0" fmla="*/ 39776 w 39776"/>
                  <a:gd name="connsiteY0" fmla="*/ 4801 h 67894"/>
                  <a:gd name="connsiteX1" fmla="*/ 37719 w 39776"/>
                  <a:gd name="connsiteY1" fmla="*/ 16459 h 67894"/>
                  <a:gd name="connsiteX2" fmla="*/ 27432 w 39776"/>
                  <a:gd name="connsiteY2" fmla="*/ 67894 h 67894"/>
                  <a:gd name="connsiteX3" fmla="*/ 0 w 39776"/>
                  <a:gd name="connsiteY3" fmla="*/ 67208 h 67894"/>
                  <a:gd name="connsiteX4" fmla="*/ 686 w 39776"/>
                  <a:gd name="connsiteY4" fmla="*/ 48006 h 67894"/>
                  <a:gd name="connsiteX5" fmla="*/ 1371 w 39776"/>
                  <a:gd name="connsiteY5" fmla="*/ 10287 h 67894"/>
                  <a:gd name="connsiteX6" fmla="*/ 1371 w 39776"/>
                  <a:gd name="connsiteY6" fmla="*/ 0 h 67894"/>
                  <a:gd name="connsiteX7" fmla="*/ 39776 w 39776"/>
                  <a:gd name="connsiteY7" fmla="*/ 4801 h 67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76" h="67894">
                    <a:moveTo>
                      <a:pt x="39776" y="4801"/>
                    </a:moveTo>
                    <a:lnTo>
                      <a:pt x="37719" y="16459"/>
                    </a:lnTo>
                    <a:lnTo>
                      <a:pt x="27432" y="67894"/>
                    </a:lnTo>
                    <a:cubicBezTo>
                      <a:pt x="27432" y="67894"/>
                      <a:pt x="10973" y="67208"/>
                      <a:pt x="0" y="67208"/>
                    </a:cubicBezTo>
                    <a:cubicBezTo>
                      <a:pt x="0" y="60350"/>
                      <a:pt x="686" y="54178"/>
                      <a:pt x="686" y="48006"/>
                    </a:cubicBezTo>
                    <a:cubicBezTo>
                      <a:pt x="686" y="36347"/>
                      <a:pt x="1371" y="24003"/>
                      <a:pt x="1371" y="10287"/>
                    </a:cubicBezTo>
                    <a:cubicBezTo>
                      <a:pt x="1371" y="6858"/>
                      <a:pt x="1371" y="3429"/>
                      <a:pt x="1371" y="0"/>
                    </a:cubicBezTo>
                    <a:lnTo>
                      <a:pt x="39776" y="4801"/>
                    </a:lnTo>
                    <a:close/>
                  </a:path>
                </a:pathLst>
              </a:custGeom>
              <a:solidFill>
                <a:srgbClr val="D1FFFF">
                  <a:alpha val="61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51" name="Freeform: Shape 1850">
                <a:extLst>
                  <a:ext uri="{FF2B5EF4-FFF2-40B4-BE49-F238E27FC236}">
                    <a16:creationId xmlns:a16="http://schemas.microsoft.com/office/drawing/2014/main" id="{9466111A-9640-4F4D-A28F-94AFBFEF7830}"/>
                  </a:ext>
                </a:extLst>
              </p:cNvPr>
              <p:cNvSpPr/>
              <p:nvPr/>
            </p:nvSpPr>
            <p:spPr>
              <a:xfrm>
                <a:off x="4681880" y="1610944"/>
                <a:ext cx="38404" cy="16459"/>
              </a:xfrm>
              <a:custGeom>
                <a:avLst/>
                <a:gdLst>
                  <a:gd name="connsiteX0" fmla="*/ 38405 w 38404"/>
                  <a:gd name="connsiteY0" fmla="*/ 4801 h 16459"/>
                  <a:gd name="connsiteX1" fmla="*/ 36348 w 38404"/>
                  <a:gd name="connsiteY1" fmla="*/ 16459 h 16459"/>
                  <a:gd name="connsiteX2" fmla="*/ 0 w 38404"/>
                  <a:gd name="connsiteY2" fmla="*/ 10287 h 16459"/>
                  <a:gd name="connsiteX3" fmla="*/ 0 w 38404"/>
                  <a:gd name="connsiteY3" fmla="*/ 0 h 16459"/>
                  <a:gd name="connsiteX4" fmla="*/ 38405 w 38404"/>
                  <a:gd name="connsiteY4" fmla="*/ 4801 h 16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04" h="16459">
                    <a:moveTo>
                      <a:pt x="38405" y="4801"/>
                    </a:moveTo>
                    <a:lnTo>
                      <a:pt x="36348" y="16459"/>
                    </a:lnTo>
                    <a:lnTo>
                      <a:pt x="0" y="10287"/>
                    </a:lnTo>
                    <a:cubicBezTo>
                      <a:pt x="0" y="6858"/>
                      <a:pt x="0" y="3429"/>
                      <a:pt x="0" y="0"/>
                    </a:cubicBezTo>
                    <a:lnTo>
                      <a:pt x="38405" y="4801"/>
                    </a:ln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852" name="Freeform: Shape 1851">
              <a:extLst>
                <a:ext uri="{FF2B5EF4-FFF2-40B4-BE49-F238E27FC236}">
                  <a16:creationId xmlns:a16="http://schemas.microsoft.com/office/drawing/2014/main" id="{EC15997D-CE6F-43A0-81BA-753C72A1F369}"/>
                </a:ext>
              </a:extLst>
            </p:cNvPr>
            <p:cNvSpPr/>
            <p:nvPr/>
          </p:nvSpPr>
          <p:spPr>
            <a:xfrm>
              <a:off x="4765548" y="803757"/>
              <a:ext cx="96012" cy="205054"/>
            </a:xfrm>
            <a:custGeom>
              <a:avLst/>
              <a:gdLst>
                <a:gd name="connsiteX0" fmla="*/ 0 w 96012"/>
                <a:gd name="connsiteY0" fmla="*/ 205054 h 205054"/>
                <a:gd name="connsiteX1" fmla="*/ 96012 w 96012"/>
                <a:gd name="connsiteY1" fmla="*/ 19202 h 205054"/>
                <a:gd name="connsiteX2" fmla="*/ 96012 w 96012"/>
                <a:gd name="connsiteY2" fmla="*/ 2057 h 205054"/>
                <a:gd name="connsiteX3" fmla="*/ 93269 w 96012"/>
                <a:gd name="connsiteY3" fmla="*/ 0 h 205054"/>
                <a:gd name="connsiteX4" fmla="*/ 93269 w 96012"/>
                <a:gd name="connsiteY4" fmla="*/ 0 h 205054"/>
                <a:gd name="connsiteX5" fmla="*/ 93269 w 96012"/>
                <a:gd name="connsiteY5" fmla="*/ 2057 h 205054"/>
                <a:gd name="connsiteX6" fmla="*/ 67208 w 96012"/>
                <a:gd name="connsiteY6" fmla="*/ 31547 h 205054"/>
                <a:gd name="connsiteX7" fmla="*/ 25375 w 96012"/>
                <a:gd name="connsiteY7" fmla="*/ 50063 h 205054"/>
                <a:gd name="connsiteX8" fmla="*/ 18517 w 96012"/>
                <a:gd name="connsiteY8" fmla="*/ 34290 h 205054"/>
                <a:gd name="connsiteX9" fmla="*/ 686 w 96012"/>
                <a:gd name="connsiteY9" fmla="*/ 46634 h 205054"/>
                <a:gd name="connsiteX10" fmla="*/ 0 w 96012"/>
                <a:gd name="connsiteY10" fmla="*/ 205054 h 20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012" h="205054">
                  <a:moveTo>
                    <a:pt x="0" y="205054"/>
                  </a:moveTo>
                  <a:cubicBezTo>
                    <a:pt x="0" y="205054"/>
                    <a:pt x="87097" y="87782"/>
                    <a:pt x="96012" y="19202"/>
                  </a:cubicBezTo>
                  <a:lnTo>
                    <a:pt x="96012" y="2057"/>
                  </a:lnTo>
                  <a:cubicBezTo>
                    <a:pt x="94640" y="686"/>
                    <a:pt x="93269" y="0"/>
                    <a:pt x="93269" y="0"/>
                  </a:cubicBezTo>
                  <a:lnTo>
                    <a:pt x="93269" y="0"/>
                  </a:lnTo>
                  <a:lnTo>
                    <a:pt x="93269" y="2057"/>
                  </a:lnTo>
                  <a:cubicBezTo>
                    <a:pt x="93269" y="2057"/>
                    <a:pt x="81610" y="18517"/>
                    <a:pt x="67208" y="31547"/>
                  </a:cubicBezTo>
                  <a:cubicBezTo>
                    <a:pt x="52807" y="44577"/>
                    <a:pt x="25375" y="50063"/>
                    <a:pt x="25375" y="50063"/>
                  </a:cubicBezTo>
                  <a:cubicBezTo>
                    <a:pt x="24689" y="47320"/>
                    <a:pt x="21946" y="41834"/>
                    <a:pt x="18517" y="34290"/>
                  </a:cubicBezTo>
                  <a:cubicBezTo>
                    <a:pt x="13716" y="37033"/>
                    <a:pt x="7544" y="41834"/>
                    <a:pt x="686" y="46634"/>
                  </a:cubicBezTo>
                  <a:cubicBezTo>
                    <a:pt x="2743" y="80239"/>
                    <a:pt x="6858" y="159106"/>
                    <a:pt x="0" y="205054"/>
                  </a:cubicBezTo>
                  <a:close/>
                </a:path>
              </a:pathLst>
            </a:custGeom>
            <a:solidFill>
              <a:srgbClr val="20494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53" name="Freeform: Shape 1852">
              <a:extLst>
                <a:ext uri="{FF2B5EF4-FFF2-40B4-BE49-F238E27FC236}">
                  <a16:creationId xmlns:a16="http://schemas.microsoft.com/office/drawing/2014/main" id="{EF0BB22B-661C-4458-A181-24FD90E3AB2A}"/>
                </a:ext>
              </a:extLst>
            </p:cNvPr>
            <p:cNvSpPr/>
            <p:nvPr/>
          </p:nvSpPr>
          <p:spPr>
            <a:xfrm>
              <a:off x="4636617" y="574014"/>
              <a:ext cx="685" cy="6172"/>
            </a:xfrm>
            <a:custGeom>
              <a:avLst/>
              <a:gdLst>
                <a:gd name="connsiteX0" fmla="*/ 686 w 685"/>
                <a:gd name="connsiteY0" fmla="*/ 0 h 6172"/>
                <a:gd name="connsiteX1" fmla="*/ 0 w 685"/>
                <a:gd name="connsiteY1" fmla="*/ 6172 h 6172"/>
                <a:gd name="connsiteX2" fmla="*/ 686 w 685"/>
                <a:gd name="connsiteY2" fmla="*/ 0 h 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" h="6172">
                  <a:moveTo>
                    <a:pt x="686" y="0"/>
                  </a:moveTo>
                  <a:cubicBezTo>
                    <a:pt x="0" y="3429"/>
                    <a:pt x="0" y="6172"/>
                    <a:pt x="0" y="6172"/>
                  </a:cubicBezTo>
                  <a:cubicBezTo>
                    <a:pt x="0" y="6172"/>
                    <a:pt x="0" y="3429"/>
                    <a:pt x="686" y="0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54" name="Freeform: Shape 1853">
              <a:extLst>
                <a:ext uri="{FF2B5EF4-FFF2-40B4-BE49-F238E27FC236}">
                  <a16:creationId xmlns:a16="http://schemas.microsoft.com/office/drawing/2014/main" id="{C644F731-A22D-429C-9397-9DB8A500E86D}"/>
                </a:ext>
              </a:extLst>
            </p:cNvPr>
            <p:cNvSpPr/>
            <p:nvPr/>
          </p:nvSpPr>
          <p:spPr>
            <a:xfrm>
              <a:off x="4636617" y="559549"/>
              <a:ext cx="64465" cy="29045"/>
            </a:xfrm>
            <a:custGeom>
              <a:avLst/>
              <a:gdLst>
                <a:gd name="connsiteX0" fmla="*/ 64465 w 64465"/>
                <a:gd name="connsiteY0" fmla="*/ 19952 h 29045"/>
                <a:gd name="connsiteX1" fmla="*/ 37719 w 64465"/>
                <a:gd name="connsiteY1" fmla="*/ 28867 h 29045"/>
                <a:gd name="connsiteX2" fmla="*/ 14402 w 64465"/>
                <a:gd name="connsiteY2" fmla="*/ 26124 h 29045"/>
                <a:gd name="connsiteX3" fmla="*/ 0 w 64465"/>
                <a:gd name="connsiteY3" fmla="*/ 19952 h 29045"/>
                <a:gd name="connsiteX4" fmla="*/ 32918 w 64465"/>
                <a:gd name="connsiteY4" fmla="*/ 64 h 29045"/>
                <a:gd name="connsiteX5" fmla="*/ 64465 w 64465"/>
                <a:gd name="connsiteY5" fmla="*/ 19952 h 2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465" h="29045">
                  <a:moveTo>
                    <a:pt x="64465" y="19952"/>
                  </a:moveTo>
                  <a:cubicBezTo>
                    <a:pt x="54864" y="25438"/>
                    <a:pt x="45948" y="28181"/>
                    <a:pt x="37719" y="28867"/>
                  </a:cubicBezTo>
                  <a:cubicBezTo>
                    <a:pt x="28803" y="29553"/>
                    <a:pt x="20574" y="28181"/>
                    <a:pt x="14402" y="26124"/>
                  </a:cubicBezTo>
                  <a:cubicBezTo>
                    <a:pt x="5486" y="23381"/>
                    <a:pt x="0" y="19952"/>
                    <a:pt x="0" y="19952"/>
                  </a:cubicBezTo>
                  <a:cubicBezTo>
                    <a:pt x="0" y="19952"/>
                    <a:pt x="9601" y="-1308"/>
                    <a:pt x="32918" y="64"/>
                  </a:cubicBezTo>
                  <a:cubicBezTo>
                    <a:pt x="58979" y="1435"/>
                    <a:pt x="64465" y="19952"/>
                    <a:pt x="64465" y="19952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55" name="Freeform: Shape 1854">
              <a:extLst>
                <a:ext uri="{FF2B5EF4-FFF2-40B4-BE49-F238E27FC236}">
                  <a16:creationId xmlns:a16="http://schemas.microsoft.com/office/drawing/2014/main" id="{39FBE272-1CE9-4786-A94E-F2F522494095}"/>
                </a:ext>
              </a:extLst>
            </p:cNvPr>
            <p:cNvSpPr/>
            <p:nvPr/>
          </p:nvSpPr>
          <p:spPr>
            <a:xfrm>
              <a:off x="4672279" y="1347597"/>
              <a:ext cx="214655" cy="101498"/>
            </a:xfrm>
            <a:custGeom>
              <a:avLst/>
              <a:gdLst>
                <a:gd name="connsiteX0" fmla="*/ 214656 w 214655"/>
                <a:gd name="connsiteY0" fmla="*/ 32918 h 101498"/>
                <a:gd name="connsiteX1" fmla="*/ 1372 w 214655"/>
                <a:gd name="connsiteY1" fmla="*/ 101498 h 101498"/>
                <a:gd name="connsiteX2" fmla="*/ 0 w 214655"/>
                <a:gd name="connsiteY2" fmla="*/ 85039 h 101498"/>
                <a:gd name="connsiteX3" fmla="*/ 195453 w 214655"/>
                <a:gd name="connsiteY3" fmla="*/ 0 h 101498"/>
                <a:gd name="connsiteX4" fmla="*/ 214656 w 214655"/>
                <a:gd name="connsiteY4" fmla="*/ 32918 h 10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655" h="101498">
                  <a:moveTo>
                    <a:pt x="214656" y="32918"/>
                  </a:moveTo>
                  <a:cubicBezTo>
                    <a:pt x="180366" y="53492"/>
                    <a:pt x="93269" y="90526"/>
                    <a:pt x="1372" y="101498"/>
                  </a:cubicBezTo>
                  <a:cubicBezTo>
                    <a:pt x="686" y="96012"/>
                    <a:pt x="0" y="90526"/>
                    <a:pt x="0" y="85039"/>
                  </a:cubicBezTo>
                  <a:cubicBezTo>
                    <a:pt x="37719" y="74752"/>
                    <a:pt x="146761" y="43205"/>
                    <a:pt x="195453" y="0"/>
                  </a:cubicBezTo>
                  <a:cubicBezTo>
                    <a:pt x="198882" y="8230"/>
                    <a:pt x="208483" y="24003"/>
                    <a:pt x="214656" y="32918"/>
                  </a:cubicBezTo>
                  <a:close/>
                </a:path>
              </a:pathLst>
            </a:custGeom>
            <a:solidFill>
              <a:srgbClr val="70CFD1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56" name="Freeform: Shape 1855">
              <a:extLst>
                <a:ext uri="{FF2B5EF4-FFF2-40B4-BE49-F238E27FC236}">
                  <a16:creationId xmlns:a16="http://schemas.microsoft.com/office/drawing/2014/main" id="{F25AA033-A563-48B7-91E1-0F21C22A5C43}"/>
                </a:ext>
              </a:extLst>
            </p:cNvPr>
            <p:cNvSpPr/>
            <p:nvPr/>
          </p:nvSpPr>
          <p:spPr>
            <a:xfrm>
              <a:off x="4636617" y="547196"/>
              <a:ext cx="64465" cy="32990"/>
            </a:xfrm>
            <a:custGeom>
              <a:avLst/>
              <a:gdLst>
                <a:gd name="connsiteX0" fmla="*/ 32232 w 64465"/>
                <a:gd name="connsiteY0" fmla="*/ 72 h 32990"/>
                <a:gd name="connsiteX1" fmla="*/ 686 w 64465"/>
                <a:gd name="connsiteY1" fmla="*/ 26818 h 32990"/>
                <a:gd name="connsiteX2" fmla="*/ 0 w 64465"/>
                <a:gd name="connsiteY2" fmla="*/ 32991 h 32990"/>
                <a:gd name="connsiteX3" fmla="*/ 32918 w 64465"/>
                <a:gd name="connsiteY3" fmla="*/ 13102 h 32990"/>
                <a:gd name="connsiteX4" fmla="*/ 64465 w 64465"/>
                <a:gd name="connsiteY4" fmla="*/ 32991 h 32990"/>
                <a:gd name="connsiteX5" fmla="*/ 32232 w 64465"/>
                <a:gd name="connsiteY5" fmla="*/ 72 h 3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465" h="32990">
                  <a:moveTo>
                    <a:pt x="32232" y="72"/>
                  </a:moveTo>
                  <a:cubicBezTo>
                    <a:pt x="8229" y="-1299"/>
                    <a:pt x="2057" y="17217"/>
                    <a:pt x="686" y="26818"/>
                  </a:cubicBezTo>
                  <a:cubicBezTo>
                    <a:pt x="0" y="30247"/>
                    <a:pt x="0" y="32991"/>
                    <a:pt x="0" y="32991"/>
                  </a:cubicBezTo>
                  <a:cubicBezTo>
                    <a:pt x="0" y="32991"/>
                    <a:pt x="9601" y="11731"/>
                    <a:pt x="32918" y="13102"/>
                  </a:cubicBezTo>
                  <a:cubicBezTo>
                    <a:pt x="58979" y="14474"/>
                    <a:pt x="64465" y="32991"/>
                    <a:pt x="64465" y="32991"/>
                  </a:cubicBezTo>
                  <a:cubicBezTo>
                    <a:pt x="64465" y="32991"/>
                    <a:pt x="64465" y="1444"/>
                    <a:pt x="32232" y="72"/>
                  </a:cubicBezTo>
                  <a:close/>
                </a:path>
              </a:pathLst>
            </a:custGeom>
            <a:solidFill>
              <a:srgbClr val="BE685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857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657191" y="1028014"/>
              <a:ext cx="429996" cy="876452"/>
              <a:chOff x="4657191" y="1028014"/>
              <a:chExt cx="429996" cy="876452"/>
            </a:xfrm>
            <a:solidFill>
              <a:srgbClr val="94E6ED"/>
            </a:solidFill>
          </p:grpSpPr>
          <p:sp>
            <p:nvSpPr>
              <p:cNvPr id="1858" name="Freeform: Shape 1857">
                <a:extLst>
                  <a:ext uri="{FF2B5EF4-FFF2-40B4-BE49-F238E27FC236}">
                    <a16:creationId xmlns:a16="http://schemas.microsoft.com/office/drawing/2014/main" id="{95130801-3066-4006-97BA-329C8E8395F1}"/>
                  </a:ext>
                </a:extLst>
              </p:cNvPr>
              <p:cNvSpPr/>
              <p:nvPr/>
            </p:nvSpPr>
            <p:spPr>
              <a:xfrm>
                <a:off x="4657191" y="1028014"/>
                <a:ext cx="429996" cy="876452"/>
              </a:xfrm>
              <a:custGeom>
                <a:avLst/>
                <a:gdLst>
                  <a:gd name="connsiteX0" fmla="*/ 429996 w 429996"/>
                  <a:gd name="connsiteY0" fmla="*/ 823646 h 876452"/>
                  <a:gd name="connsiteX1" fmla="*/ 383362 w 429996"/>
                  <a:gd name="connsiteY1" fmla="*/ 834619 h 876452"/>
                  <a:gd name="connsiteX2" fmla="*/ 351129 w 429996"/>
                  <a:gd name="connsiteY2" fmla="*/ 840105 h 876452"/>
                  <a:gd name="connsiteX3" fmla="*/ 362788 w 429996"/>
                  <a:gd name="connsiteY3" fmla="*/ 803072 h 876452"/>
                  <a:gd name="connsiteX4" fmla="*/ 281864 w 429996"/>
                  <a:gd name="connsiteY4" fmla="*/ 482803 h 876452"/>
                  <a:gd name="connsiteX5" fmla="*/ 184480 w 429996"/>
                  <a:gd name="connsiteY5" fmla="*/ 358673 h 876452"/>
                  <a:gd name="connsiteX6" fmla="*/ 30175 w 429996"/>
                  <a:gd name="connsiteY6" fmla="*/ 443027 h 876452"/>
                  <a:gd name="connsiteX7" fmla="*/ 27432 w 429996"/>
                  <a:gd name="connsiteY7" fmla="*/ 731063 h 876452"/>
                  <a:gd name="connsiteX8" fmla="*/ 11658 w 429996"/>
                  <a:gd name="connsiteY8" fmla="*/ 876453 h 876452"/>
                  <a:gd name="connsiteX9" fmla="*/ 0 w 429996"/>
                  <a:gd name="connsiteY9" fmla="*/ 876453 h 876452"/>
                  <a:gd name="connsiteX10" fmla="*/ 24003 w 429996"/>
                  <a:gd name="connsiteY10" fmla="*/ 631622 h 876452"/>
                  <a:gd name="connsiteX11" fmla="*/ 9601 w 429996"/>
                  <a:gd name="connsiteY11" fmla="*/ 364846 h 876452"/>
                  <a:gd name="connsiteX12" fmla="*/ 8229 w 429996"/>
                  <a:gd name="connsiteY12" fmla="*/ 357302 h 876452"/>
                  <a:gd name="connsiteX13" fmla="*/ 144018 w 429996"/>
                  <a:gd name="connsiteY13" fmla="*/ 187223 h 876452"/>
                  <a:gd name="connsiteX14" fmla="*/ 119329 w 429996"/>
                  <a:gd name="connsiteY14" fmla="*/ 167335 h 876452"/>
                  <a:gd name="connsiteX15" fmla="*/ 182423 w 429996"/>
                  <a:gd name="connsiteY15" fmla="*/ 101498 h 876452"/>
                  <a:gd name="connsiteX16" fmla="*/ 232486 w 429996"/>
                  <a:gd name="connsiteY16" fmla="*/ 0 h 876452"/>
                  <a:gd name="connsiteX17" fmla="*/ 205740 w 429996"/>
                  <a:gd name="connsiteY17" fmla="*/ 81610 h 876452"/>
                  <a:gd name="connsiteX18" fmla="*/ 205740 w 429996"/>
                  <a:gd name="connsiteY18" fmla="*/ 81610 h 876452"/>
                  <a:gd name="connsiteX19" fmla="*/ 207797 w 429996"/>
                  <a:gd name="connsiteY19" fmla="*/ 312725 h 876452"/>
                  <a:gd name="connsiteX20" fmla="*/ 351815 w 429996"/>
                  <a:gd name="connsiteY20" fmla="*/ 544525 h 876452"/>
                  <a:gd name="connsiteX21" fmla="*/ 429996 w 429996"/>
                  <a:gd name="connsiteY21" fmla="*/ 823646 h 876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29996" h="876452">
                    <a:moveTo>
                      <a:pt x="429996" y="823646"/>
                    </a:moveTo>
                    <a:cubicBezTo>
                      <a:pt x="419709" y="827075"/>
                      <a:pt x="403250" y="831190"/>
                      <a:pt x="383362" y="834619"/>
                    </a:cubicBezTo>
                    <a:cubicBezTo>
                      <a:pt x="373075" y="836676"/>
                      <a:pt x="362102" y="838048"/>
                      <a:pt x="351129" y="840105"/>
                    </a:cubicBezTo>
                    <a:cubicBezTo>
                      <a:pt x="354558" y="829818"/>
                      <a:pt x="357987" y="818160"/>
                      <a:pt x="362788" y="803072"/>
                    </a:cubicBezTo>
                    <a:cubicBezTo>
                      <a:pt x="385419" y="728320"/>
                      <a:pt x="340157" y="553441"/>
                      <a:pt x="281864" y="482803"/>
                    </a:cubicBezTo>
                    <a:cubicBezTo>
                      <a:pt x="223571" y="412852"/>
                      <a:pt x="184480" y="358673"/>
                      <a:pt x="184480" y="358673"/>
                    </a:cubicBezTo>
                    <a:cubicBezTo>
                      <a:pt x="157048" y="392963"/>
                      <a:pt x="30175" y="443027"/>
                      <a:pt x="30175" y="443027"/>
                    </a:cubicBezTo>
                    <a:cubicBezTo>
                      <a:pt x="34976" y="471145"/>
                      <a:pt x="30861" y="648767"/>
                      <a:pt x="27432" y="731063"/>
                    </a:cubicBezTo>
                    <a:cubicBezTo>
                      <a:pt x="24689" y="796214"/>
                      <a:pt x="16459" y="854507"/>
                      <a:pt x="11658" y="876453"/>
                    </a:cubicBezTo>
                    <a:cubicBezTo>
                      <a:pt x="4115" y="876453"/>
                      <a:pt x="0" y="876453"/>
                      <a:pt x="0" y="876453"/>
                    </a:cubicBezTo>
                    <a:cubicBezTo>
                      <a:pt x="4115" y="850392"/>
                      <a:pt x="21945" y="707746"/>
                      <a:pt x="24003" y="631622"/>
                    </a:cubicBezTo>
                    <a:cubicBezTo>
                      <a:pt x="26060" y="554812"/>
                      <a:pt x="21260" y="431368"/>
                      <a:pt x="9601" y="364846"/>
                    </a:cubicBezTo>
                    <a:cubicBezTo>
                      <a:pt x="8915" y="362102"/>
                      <a:pt x="8915" y="360045"/>
                      <a:pt x="8229" y="357302"/>
                    </a:cubicBezTo>
                    <a:cubicBezTo>
                      <a:pt x="66522" y="309982"/>
                      <a:pt x="144018" y="187223"/>
                      <a:pt x="144018" y="187223"/>
                    </a:cubicBezTo>
                    <a:cubicBezTo>
                      <a:pt x="129616" y="183794"/>
                      <a:pt x="119329" y="167335"/>
                      <a:pt x="119329" y="167335"/>
                    </a:cubicBezTo>
                    <a:cubicBezTo>
                      <a:pt x="134417" y="166649"/>
                      <a:pt x="149504" y="170078"/>
                      <a:pt x="182423" y="101498"/>
                    </a:cubicBezTo>
                    <a:cubicBezTo>
                      <a:pt x="200939" y="61722"/>
                      <a:pt x="219456" y="24689"/>
                      <a:pt x="232486" y="0"/>
                    </a:cubicBezTo>
                    <a:cubicBezTo>
                      <a:pt x="220142" y="30861"/>
                      <a:pt x="208483" y="74066"/>
                      <a:pt x="205740" y="81610"/>
                    </a:cubicBezTo>
                    <a:lnTo>
                      <a:pt x="205740" y="81610"/>
                    </a:lnTo>
                    <a:cubicBezTo>
                      <a:pt x="192710" y="110414"/>
                      <a:pt x="189281" y="268148"/>
                      <a:pt x="207797" y="312725"/>
                    </a:cubicBezTo>
                    <a:cubicBezTo>
                      <a:pt x="225628" y="357988"/>
                      <a:pt x="281178" y="410794"/>
                      <a:pt x="351815" y="544525"/>
                    </a:cubicBezTo>
                    <a:cubicBezTo>
                      <a:pt x="421081" y="678256"/>
                      <a:pt x="429996" y="823646"/>
                      <a:pt x="429996" y="823646"/>
                    </a:cubicBez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59" name="Freeform: Shape 1858">
                <a:extLst>
                  <a:ext uri="{FF2B5EF4-FFF2-40B4-BE49-F238E27FC236}">
                    <a16:creationId xmlns:a16="http://schemas.microsoft.com/office/drawing/2014/main" id="{98789AE0-2BCC-4C6C-8025-3D649B683AEA}"/>
                  </a:ext>
                </a:extLst>
              </p:cNvPr>
              <p:cNvSpPr/>
              <p:nvPr/>
            </p:nvSpPr>
            <p:spPr>
              <a:xfrm>
                <a:off x="4750460" y="1578711"/>
                <a:ext cx="45262" cy="318897"/>
              </a:xfrm>
              <a:custGeom>
                <a:avLst/>
                <a:gdLst>
                  <a:gd name="connsiteX0" fmla="*/ 34290 w 45262"/>
                  <a:gd name="connsiteY0" fmla="*/ 24003 h 318897"/>
                  <a:gd name="connsiteX1" fmla="*/ 11659 w 45262"/>
                  <a:gd name="connsiteY1" fmla="*/ 315468 h 318897"/>
                  <a:gd name="connsiteX2" fmla="*/ 0 w 45262"/>
                  <a:gd name="connsiteY2" fmla="*/ 318897 h 318897"/>
                  <a:gd name="connsiteX3" fmla="*/ 29490 w 45262"/>
                  <a:gd name="connsiteY3" fmla="*/ 0 h 318897"/>
                  <a:gd name="connsiteX4" fmla="*/ 45263 w 45262"/>
                  <a:gd name="connsiteY4" fmla="*/ 75438 h 318897"/>
                  <a:gd name="connsiteX5" fmla="*/ 34290 w 45262"/>
                  <a:gd name="connsiteY5" fmla="*/ 24003 h 318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262" h="318897">
                    <a:moveTo>
                      <a:pt x="34290" y="24003"/>
                    </a:moveTo>
                    <a:cubicBezTo>
                      <a:pt x="47320" y="130302"/>
                      <a:pt x="11659" y="315468"/>
                      <a:pt x="11659" y="315468"/>
                    </a:cubicBezTo>
                    <a:cubicBezTo>
                      <a:pt x="8230" y="316840"/>
                      <a:pt x="4801" y="318211"/>
                      <a:pt x="0" y="318897"/>
                    </a:cubicBezTo>
                    <a:cubicBezTo>
                      <a:pt x="11659" y="272948"/>
                      <a:pt x="39091" y="56921"/>
                      <a:pt x="29490" y="0"/>
                    </a:cubicBezTo>
                    <a:cubicBezTo>
                      <a:pt x="29490" y="0"/>
                      <a:pt x="38405" y="34290"/>
                      <a:pt x="45263" y="75438"/>
                    </a:cubicBezTo>
                    <a:cubicBezTo>
                      <a:pt x="39091" y="45263"/>
                      <a:pt x="34290" y="24003"/>
                      <a:pt x="34290" y="24003"/>
                    </a:cubicBez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860" name="Freeform: Shape 1859">
              <a:extLst>
                <a:ext uri="{FF2B5EF4-FFF2-40B4-BE49-F238E27FC236}">
                  <a16:creationId xmlns:a16="http://schemas.microsoft.com/office/drawing/2014/main" id="{056CCB79-7F68-4A2B-96FD-6A841C81C7A9}"/>
                </a:ext>
              </a:extLst>
            </p:cNvPr>
            <p:cNvSpPr/>
            <p:nvPr/>
          </p:nvSpPr>
          <p:spPr>
            <a:xfrm>
              <a:off x="4454880" y="2789596"/>
              <a:ext cx="131673" cy="47490"/>
            </a:xfrm>
            <a:custGeom>
              <a:avLst/>
              <a:gdLst>
                <a:gd name="connsiteX0" fmla="*/ 131673 w 131673"/>
                <a:gd name="connsiteY0" fmla="*/ 34528 h 47490"/>
                <a:gd name="connsiteX1" fmla="*/ 61036 w 131673"/>
                <a:gd name="connsiteY1" fmla="*/ 924 h 47490"/>
                <a:gd name="connsiteX2" fmla="*/ 0 w 131673"/>
                <a:gd name="connsiteY2" fmla="*/ 46872 h 47490"/>
                <a:gd name="connsiteX3" fmla="*/ 131673 w 131673"/>
                <a:gd name="connsiteY3" fmla="*/ 34528 h 47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673" h="47490">
                  <a:moveTo>
                    <a:pt x="131673" y="34528"/>
                  </a:moveTo>
                  <a:cubicBezTo>
                    <a:pt x="131673" y="34528"/>
                    <a:pt x="105613" y="-6620"/>
                    <a:pt x="61036" y="924"/>
                  </a:cubicBezTo>
                  <a:cubicBezTo>
                    <a:pt x="16459" y="8467"/>
                    <a:pt x="0" y="46872"/>
                    <a:pt x="0" y="46872"/>
                  </a:cubicBezTo>
                  <a:cubicBezTo>
                    <a:pt x="0" y="46872"/>
                    <a:pt x="84353" y="51673"/>
                    <a:pt x="131673" y="34528"/>
                  </a:cubicBezTo>
                  <a:close/>
                </a:path>
              </a:pathLst>
            </a:custGeom>
            <a:solidFill>
              <a:srgbClr val="50556B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61" name="Freeform: Shape 1860">
              <a:extLst>
                <a:ext uri="{FF2B5EF4-FFF2-40B4-BE49-F238E27FC236}">
                  <a16:creationId xmlns:a16="http://schemas.microsoft.com/office/drawing/2014/main" id="{E9EB13BC-5EDC-475C-BF3C-8EAA61C69ACC}"/>
                </a:ext>
              </a:extLst>
            </p:cNvPr>
            <p:cNvSpPr/>
            <p:nvPr/>
          </p:nvSpPr>
          <p:spPr>
            <a:xfrm>
              <a:off x="4621530" y="1034872"/>
              <a:ext cx="26746" cy="27432"/>
            </a:xfrm>
            <a:custGeom>
              <a:avLst/>
              <a:gdLst>
                <a:gd name="connsiteX0" fmla="*/ 26746 w 26746"/>
                <a:gd name="connsiteY0" fmla="*/ 11659 h 27432"/>
                <a:gd name="connsiteX1" fmla="*/ 20574 w 26746"/>
                <a:gd name="connsiteY1" fmla="*/ 27432 h 27432"/>
                <a:gd name="connsiteX2" fmla="*/ 0 w 26746"/>
                <a:gd name="connsiteY2" fmla="*/ 11659 h 27432"/>
                <a:gd name="connsiteX3" fmla="*/ 4115 w 26746"/>
                <a:gd name="connsiteY3" fmla="*/ 0 h 27432"/>
                <a:gd name="connsiteX4" fmla="*/ 26746 w 26746"/>
                <a:gd name="connsiteY4" fmla="*/ 11659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6" h="27432">
                  <a:moveTo>
                    <a:pt x="26746" y="11659"/>
                  </a:moveTo>
                  <a:lnTo>
                    <a:pt x="20574" y="27432"/>
                  </a:lnTo>
                  <a:cubicBezTo>
                    <a:pt x="17145" y="23317"/>
                    <a:pt x="0" y="11659"/>
                    <a:pt x="0" y="11659"/>
                  </a:cubicBezTo>
                  <a:cubicBezTo>
                    <a:pt x="0" y="11659"/>
                    <a:pt x="1372" y="6858"/>
                    <a:pt x="4115" y="0"/>
                  </a:cubicBezTo>
                  <a:lnTo>
                    <a:pt x="26746" y="11659"/>
                  </a:lnTo>
                  <a:close/>
                </a:path>
              </a:pathLst>
            </a:custGeom>
            <a:solidFill>
              <a:srgbClr val="94E6E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62" name="Freeform: Shape 1861">
              <a:extLst>
                <a:ext uri="{FF2B5EF4-FFF2-40B4-BE49-F238E27FC236}">
                  <a16:creationId xmlns:a16="http://schemas.microsoft.com/office/drawing/2014/main" id="{FCCB8F73-A7DB-4A14-A969-DA49E162FB46}"/>
                </a:ext>
              </a:extLst>
            </p:cNvPr>
            <p:cNvSpPr/>
            <p:nvPr/>
          </p:nvSpPr>
          <p:spPr>
            <a:xfrm>
              <a:off x="4648276" y="563041"/>
              <a:ext cx="30861" cy="26238"/>
            </a:xfrm>
            <a:custGeom>
              <a:avLst/>
              <a:gdLst>
                <a:gd name="connsiteX0" fmla="*/ 30861 w 30861"/>
                <a:gd name="connsiteY0" fmla="*/ 15088 h 26238"/>
                <a:gd name="connsiteX1" fmla="*/ 26061 w 30861"/>
                <a:gd name="connsiteY1" fmla="*/ 26060 h 26238"/>
                <a:gd name="connsiteX2" fmla="*/ 2743 w 30861"/>
                <a:gd name="connsiteY2" fmla="*/ 23317 h 26238"/>
                <a:gd name="connsiteX3" fmla="*/ 0 w 30861"/>
                <a:gd name="connsiteY3" fmla="*/ 15088 h 26238"/>
                <a:gd name="connsiteX4" fmla="*/ 15088 w 30861"/>
                <a:gd name="connsiteY4" fmla="*/ 0 h 26238"/>
                <a:gd name="connsiteX5" fmla="*/ 30861 w 30861"/>
                <a:gd name="connsiteY5" fmla="*/ 15088 h 2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861" h="26238">
                  <a:moveTo>
                    <a:pt x="30861" y="15088"/>
                  </a:moveTo>
                  <a:cubicBezTo>
                    <a:pt x="30861" y="19202"/>
                    <a:pt x="28804" y="23317"/>
                    <a:pt x="26061" y="26060"/>
                  </a:cubicBezTo>
                  <a:cubicBezTo>
                    <a:pt x="17145" y="26746"/>
                    <a:pt x="8916" y="25375"/>
                    <a:pt x="2743" y="23317"/>
                  </a:cubicBezTo>
                  <a:cubicBezTo>
                    <a:pt x="1372" y="21260"/>
                    <a:pt x="0" y="18517"/>
                    <a:pt x="0" y="15088"/>
                  </a:cubicBezTo>
                  <a:cubicBezTo>
                    <a:pt x="0" y="6858"/>
                    <a:pt x="6858" y="0"/>
                    <a:pt x="15088" y="0"/>
                  </a:cubicBezTo>
                  <a:cubicBezTo>
                    <a:pt x="24003" y="0"/>
                    <a:pt x="30861" y="6858"/>
                    <a:pt x="30861" y="15088"/>
                  </a:cubicBezTo>
                  <a:close/>
                </a:path>
              </a:pathLst>
            </a:custGeom>
            <a:solidFill>
              <a:srgbClr val="63927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63" name="Freeform: Shape 1862">
              <a:extLst>
                <a:ext uri="{FF2B5EF4-FFF2-40B4-BE49-F238E27FC236}">
                  <a16:creationId xmlns:a16="http://schemas.microsoft.com/office/drawing/2014/main" id="{63190A9B-3EA1-4901-ACAD-E2465FE8EA33}"/>
                </a:ext>
              </a:extLst>
            </p:cNvPr>
            <p:cNvSpPr/>
            <p:nvPr/>
          </p:nvSpPr>
          <p:spPr>
            <a:xfrm>
              <a:off x="4777206" y="577443"/>
              <a:ext cx="31546" cy="27432"/>
            </a:xfrm>
            <a:custGeom>
              <a:avLst/>
              <a:gdLst>
                <a:gd name="connsiteX0" fmla="*/ 31547 w 31546"/>
                <a:gd name="connsiteY0" fmla="*/ 15773 h 27432"/>
                <a:gd name="connsiteX1" fmla="*/ 26060 w 31546"/>
                <a:gd name="connsiteY1" fmla="*/ 27432 h 27432"/>
                <a:gd name="connsiteX2" fmla="*/ 686 w 31546"/>
                <a:gd name="connsiteY2" fmla="*/ 20574 h 27432"/>
                <a:gd name="connsiteX3" fmla="*/ 0 w 31546"/>
                <a:gd name="connsiteY3" fmla="*/ 15773 h 27432"/>
                <a:gd name="connsiteX4" fmla="*/ 15773 w 31546"/>
                <a:gd name="connsiteY4" fmla="*/ 0 h 27432"/>
                <a:gd name="connsiteX5" fmla="*/ 31547 w 31546"/>
                <a:gd name="connsiteY5" fmla="*/ 15773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546" h="27432">
                  <a:moveTo>
                    <a:pt x="31547" y="15773"/>
                  </a:moveTo>
                  <a:cubicBezTo>
                    <a:pt x="31547" y="20574"/>
                    <a:pt x="29489" y="24689"/>
                    <a:pt x="26060" y="27432"/>
                  </a:cubicBezTo>
                  <a:cubicBezTo>
                    <a:pt x="14402" y="26746"/>
                    <a:pt x="6172" y="24003"/>
                    <a:pt x="686" y="20574"/>
                  </a:cubicBezTo>
                  <a:cubicBezTo>
                    <a:pt x="0" y="19202"/>
                    <a:pt x="0" y="17145"/>
                    <a:pt x="0" y="15773"/>
                  </a:cubicBezTo>
                  <a:cubicBezTo>
                    <a:pt x="0" y="7544"/>
                    <a:pt x="6858" y="0"/>
                    <a:pt x="15773" y="0"/>
                  </a:cubicBezTo>
                  <a:cubicBezTo>
                    <a:pt x="24003" y="686"/>
                    <a:pt x="31547" y="7544"/>
                    <a:pt x="31547" y="15773"/>
                  </a:cubicBezTo>
                  <a:close/>
                </a:path>
              </a:pathLst>
            </a:custGeom>
            <a:solidFill>
              <a:srgbClr val="63927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64" name="Freeform: Shape 1863">
              <a:extLst>
                <a:ext uri="{FF2B5EF4-FFF2-40B4-BE49-F238E27FC236}">
                  <a16:creationId xmlns:a16="http://schemas.microsoft.com/office/drawing/2014/main" id="{43F925A6-43E2-4A58-9814-12EDB267B798}"/>
                </a:ext>
              </a:extLst>
            </p:cNvPr>
            <p:cNvSpPr/>
            <p:nvPr/>
          </p:nvSpPr>
          <p:spPr>
            <a:xfrm>
              <a:off x="4648276" y="481637"/>
              <a:ext cx="70637" cy="28598"/>
            </a:xfrm>
            <a:custGeom>
              <a:avLst/>
              <a:gdLst>
                <a:gd name="connsiteX0" fmla="*/ 70638 w 70637"/>
                <a:gd name="connsiteY0" fmla="*/ 14196 h 28598"/>
                <a:gd name="connsiteX1" fmla="*/ 34976 w 70637"/>
                <a:gd name="connsiteY1" fmla="*/ 480 h 28598"/>
                <a:gd name="connsiteX2" fmla="*/ 0 w 70637"/>
                <a:gd name="connsiteY2" fmla="*/ 28598 h 28598"/>
                <a:gd name="connsiteX3" fmla="*/ 34976 w 70637"/>
                <a:gd name="connsiteY3" fmla="*/ 18997 h 28598"/>
                <a:gd name="connsiteX4" fmla="*/ 70638 w 70637"/>
                <a:gd name="connsiteY4" fmla="*/ 14196 h 28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28598">
                  <a:moveTo>
                    <a:pt x="70638" y="14196"/>
                  </a:moveTo>
                  <a:cubicBezTo>
                    <a:pt x="63780" y="7338"/>
                    <a:pt x="55550" y="-2263"/>
                    <a:pt x="34976" y="480"/>
                  </a:cubicBezTo>
                  <a:cubicBezTo>
                    <a:pt x="8230" y="4595"/>
                    <a:pt x="0" y="28598"/>
                    <a:pt x="0" y="28598"/>
                  </a:cubicBezTo>
                  <a:cubicBezTo>
                    <a:pt x="0" y="28598"/>
                    <a:pt x="15088" y="23112"/>
                    <a:pt x="34976" y="18997"/>
                  </a:cubicBezTo>
                  <a:cubicBezTo>
                    <a:pt x="56236" y="14196"/>
                    <a:pt x="70638" y="14196"/>
                    <a:pt x="70638" y="14196"/>
                  </a:cubicBezTo>
                  <a:close/>
                </a:path>
              </a:pathLst>
            </a:custGeom>
            <a:solidFill>
              <a:srgbClr val="E87322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865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687377" y="559612"/>
              <a:ext cx="40561" cy="91149"/>
              <a:chOff x="4687377" y="559612"/>
              <a:chExt cx="40561" cy="91149"/>
            </a:xfrm>
          </p:grpSpPr>
          <p:sp>
            <p:nvSpPr>
              <p:cNvPr id="1866" name="Freeform: Shape 1865">
                <a:extLst>
                  <a:ext uri="{FF2B5EF4-FFF2-40B4-BE49-F238E27FC236}">
                    <a16:creationId xmlns:a16="http://schemas.microsoft.com/office/drawing/2014/main" id="{0074DC65-D8BC-4D2A-A4DC-F1295CAA7B42}"/>
                  </a:ext>
                </a:extLst>
              </p:cNvPr>
              <p:cNvSpPr/>
              <p:nvPr/>
            </p:nvSpPr>
            <p:spPr>
              <a:xfrm>
                <a:off x="4687377" y="559612"/>
                <a:ext cx="40561" cy="91149"/>
              </a:xfrm>
              <a:custGeom>
                <a:avLst/>
                <a:gdLst>
                  <a:gd name="connsiteX0" fmla="*/ 40452 w 40561"/>
                  <a:gd name="connsiteY0" fmla="*/ 60350 h 91149"/>
                  <a:gd name="connsiteX1" fmla="*/ 38395 w 40561"/>
                  <a:gd name="connsiteY1" fmla="*/ 72009 h 91149"/>
                  <a:gd name="connsiteX2" fmla="*/ 7534 w 40561"/>
                  <a:gd name="connsiteY2" fmla="*/ 89840 h 91149"/>
                  <a:gd name="connsiteX3" fmla="*/ 676 w 40561"/>
                  <a:gd name="connsiteY3" fmla="*/ 77495 h 91149"/>
                  <a:gd name="connsiteX4" fmla="*/ 15763 w 40561"/>
                  <a:gd name="connsiteY4" fmla="*/ 57607 h 91149"/>
                  <a:gd name="connsiteX5" fmla="*/ 38395 w 40561"/>
                  <a:gd name="connsiteY5" fmla="*/ 0 h 91149"/>
                  <a:gd name="connsiteX6" fmla="*/ 40452 w 40561"/>
                  <a:gd name="connsiteY6" fmla="*/ 60350 h 9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1" h="91149">
                    <a:moveTo>
                      <a:pt x="40452" y="60350"/>
                    </a:moveTo>
                    <a:cubicBezTo>
                      <a:pt x="40452" y="64465"/>
                      <a:pt x="39766" y="68580"/>
                      <a:pt x="38395" y="72009"/>
                    </a:cubicBezTo>
                    <a:cubicBezTo>
                      <a:pt x="32908" y="88468"/>
                      <a:pt x="17135" y="93955"/>
                      <a:pt x="7534" y="89840"/>
                    </a:cubicBezTo>
                    <a:cubicBezTo>
                      <a:pt x="1361" y="87097"/>
                      <a:pt x="-1382" y="82982"/>
                      <a:pt x="676" y="77495"/>
                    </a:cubicBezTo>
                    <a:cubicBezTo>
                      <a:pt x="2047" y="72009"/>
                      <a:pt x="6848" y="65837"/>
                      <a:pt x="15763" y="57607"/>
                    </a:cubicBezTo>
                    <a:cubicBezTo>
                      <a:pt x="34966" y="40462"/>
                      <a:pt x="38395" y="0"/>
                      <a:pt x="38395" y="0"/>
                    </a:cubicBezTo>
                    <a:cubicBezTo>
                      <a:pt x="38395" y="0"/>
                      <a:pt x="41138" y="34976"/>
                      <a:pt x="40452" y="60350"/>
                    </a:cubicBezTo>
                    <a:close/>
                  </a:path>
                </a:pathLst>
              </a:custGeom>
              <a:solidFill>
                <a:srgbClr val="F4AA8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67" name="Freeform: Shape 1866">
                <a:extLst>
                  <a:ext uri="{FF2B5EF4-FFF2-40B4-BE49-F238E27FC236}">
                    <a16:creationId xmlns:a16="http://schemas.microsoft.com/office/drawing/2014/main" id="{F4EEACD2-E8B7-4E0D-B308-93E45C1FF65C}"/>
                  </a:ext>
                </a:extLst>
              </p:cNvPr>
              <p:cNvSpPr/>
              <p:nvPr/>
            </p:nvSpPr>
            <p:spPr>
              <a:xfrm>
                <a:off x="4687377" y="631621"/>
                <a:ext cx="38394" cy="19140"/>
              </a:xfrm>
              <a:custGeom>
                <a:avLst/>
                <a:gdLst>
                  <a:gd name="connsiteX0" fmla="*/ 38395 w 38394"/>
                  <a:gd name="connsiteY0" fmla="*/ 0 h 19140"/>
                  <a:gd name="connsiteX1" fmla="*/ 7534 w 38394"/>
                  <a:gd name="connsiteY1" fmla="*/ 17831 h 19140"/>
                  <a:gd name="connsiteX2" fmla="*/ 676 w 38394"/>
                  <a:gd name="connsiteY2" fmla="*/ 5486 h 19140"/>
                  <a:gd name="connsiteX3" fmla="*/ 14392 w 38394"/>
                  <a:gd name="connsiteY3" fmla="*/ 13716 h 19140"/>
                  <a:gd name="connsiteX4" fmla="*/ 38395 w 38394"/>
                  <a:gd name="connsiteY4" fmla="*/ 0 h 19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94" h="19140">
                    <a:moveTo>
                      <a:pt x="38395" y="0"/>
                    </a:moveTo>
                    <a:cubicBezTo>
                      <a:pt x="32908" y="16459"/>
                      <a:pt x="17135" y="21946"/>
                      <a:pt x="7534" y="17831"/>
                    </a:cubicBezTo>
                    <a:cubicBezTo>
                      <a:pt x="1361" y="15088"/>
                      <a:pt x="-1382" y="10973"/>
                      <a:pt x="676" y="5486"/>
                    </a:cubicBezTo>
                    <a:cubicBezTo>
                      <a:pt x="2047" y="9601"/>
                      <a:pt x="6848" y="13716"/>
                      <a:pt x="14392" y="13716"/>
                    </a:cubicBezTo>
                    <a:cubicBezTo>
                      <a:pt x="21250" y="13030"/>
                      <a:pt x="31537" y="8915"/>
                      <a:pt x="38395" y="0"/>
                    </a:cubicBezTo>
                    <a:close/>
                  </a:path>
                </a:pathLst>
              </a:custGeom>
              <a:solidFill>
                <a:srgbClr val="E57F5F">
                  <a:alpha val="18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868" name="Freeform: Shape 1867">
              <a:extLst>
                <a:ext uri="{FF2B5EF4-FFF2-40B4-BE49-F238E27FC236}">
                  <a16:creationId xmlns:a16="http://schemas.microsoft.com/office/drawing/2014/main" id="{A35EEFFD-4CAF-4DC7-9C5F-2CD7F283CFD1}"/>
                </a:ext>
              </a:extLst>
            </p:cNvPr>
            <p:cNvSpPr/>
            <p:nvPr/>
          </p:nvSpPr>
          <p:spPr>
            <a:xfrm>
              <a:off x="4851273" y="806500"/>
              <a:ext cx="168784" cy="359359"/>
            </a:xfrm>
            <a:custGeom>
              <a:avLst/>
              <a:gdLst>
                <a:gd name="connsiteX0" fmla="*/ 141275 w 168784"/>
                <a:gd name="connsiteY0" fmla="*/ 342214 h 359359"/>
                <a:gd name="connsiteX1" fmla="*/ 130988 w 168784"/>
                <a:gd name="connsiteY1" fmla="*/ 359359 h 359359"/>
                <a:gd name="connsiteX2" fmla="*/ 94640 w 168784"/>
                <a:gd name="connsiteY2" fmla="*/ 335356 h 359359"/>
                <a:gd name="connsiteX3" fmla="*/ 94640 w 168784"/>
                <a:gd name="connsiteY3" fmla="*/ 335356 h 359359"/>
                <a:gd name="connsiteX4" fmla="*/ 0 w 168784"/>
                <a:gd name="connsiteY4" fmla="*/ 57607 h 359359"/>
                <a:gd name="connsiteX5" fmla="*/ 11659 w 168784"/>
                <a:gd name="connsiteY5" fmla="*/ 17145 h 359359"/>
                <a:gd name="connsiteX6" fmla="*/ 11659 w 168784"/>
                <a:gd name="connsiteY6" fmla="*/ 0 h 359359"/>
                <a:gd name="connsiteX7" fmla="*/ 72009 w 168784"/>
                <a:gd name="connsiteY7" fmla="*/ 56921 h 359359"/>
                <a:gd name="connsiteX8" fmla="*/ 99441 w 168784"/>
                <a:gd name="connsiteY8" fmla="*/ 86411 h 359359"/>
                <a:gd name="connsiteX9" fmla="*/ 168707 w 168784"/>
                <a:gd name="connsiteY9" fmla="*/ 238658 h 359359"/>
                <a:gd name="connsiteX10" fmla="*/ 141275 w 168784"/>
                <a:gd name="connsiteY10" fmla="*/ 342214 h 35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784" h="359359">
                  <a:moveTo>
                    <a:pt x="141275" y="342214"/>
                  </a:moveTo>
                  <a:cubicBezTo>
                    <a:pt x="135103" y="353187"/>
                    <a:pt x="130988" y="359359"/>
                    <a:pt x="130988" y="359359"/>
                  </a:cubicBezTo>
                  <a:cubicBezTo>
                    <a:pt x="121387" y="350444"/>
                    <a:pt x="108356" y="342214"/>
                    <a:pt x="94640" y="335356"/>
                  </a:cubicBezTo>
                  <a:lnTo>
                    <a:pt x="94640" y="335356"/>
                  </a:lnTo>
                  <a:cubicBezTo>
                    <a:pt x="160477" y="200254"/>
                    <a:pt x="38405" y="89154"/>
                    <a:pt x="0" y="57607"/>
                  </a:cubicBezTo>
                  <a:cubicBezTo>
                    <a:pt x="5486" y="43205"/>
                    <a:pt x="10287" y="29489"/>
                    <a:pt x="11659" y="17145"/>
                  </a:cubicBezTo>
                  <a:lnTo>
                    <a:pt x="11659" y="0"/>
                  </a:lnTo>
                  <a:cubicBezTo>
                    <a:pt x="19202" y="6172"/>
                    <a:pt x="43205" y="27432"/>
                    <a:pt x="72009" y="56921"/>
                  </a:cubicBezTo>
                  <a:cubicBezTo>
                    <a:pt x="80924" y="65837"/>
                    <a:pt x="89840" y="76124"/>
                    <a:pt x="99441" y="86411"/>
                  </a:cubicBezTo>
                  <a:cubicBezTo>
                    <a:pt x="145390" y="138532"/>
                    <a:pt x="165278" y="176936"/>
                    <a:pt x="168707" y="238658"/>
                  </a:cubicBezTo>
                  <a:cubicBezTo>
                    <a:pt x="170078" y="279806"/>
                    <a:pt x="152933" y="320269"/>
                    <a:pt x="141275" y="342214"/>
                  </a:cubicBezTo>
                  <a:close/>
                </a:path>
              </a:pathLst>
            </a:custGeom>
            <a:solidFill>
              <a:srgbClr val="94E6ED">
                <a:alpha val="41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869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711369" y="837361"/>
              <a:ext cx="72694" cy="208483"/>
              <a:chOff x="4711369" y="837361"/>
              <a:chExt cx="72694" cy="208483"/>
            </a:xfrm>
            <a:solidFill>
              <a:srgbClr val="94E6ED"/>
            </a:solidFill>
          </p:grpSpPr>
          <p:sp>
            <p:nvSpPr>
              <p:cNvPr id="1870" name="Freeform: Shape 1869">
                <a:extLst>
                  <a:ext uri="{FF2B5EF4-FFF2-40B4-BE49-F238E27FC236}">
                    <a16:creationId xmlns:a16="http://schemas.microsoft.com/office/drawing/2014/main" id="{A51608B1-EE41-42D0-AE5F-7CC066655353}"/>
                  </a:ext>
                </a:extLst>
              </p:cNvPr>
              <p:cNvSpPr/>
              <p:nvPr/>
            </p:nvSpPr>
            <p:spPr>
              <a:xfrm>
                <a:off x="4711369" y="837361"/>
                <a:ext cx="72694" cy="208483"/>
              </a:xfrm>
              <a:custGeom>
                <a:avLst/>
                <a:gdLst>
                  <a:gd name="connsiteX0" fmla="*/ 72695 w 72694"/>
                  <a:gd name="connsiteY0" fmla="*/ 0 h 208483"/>
                  <a:gd name="connsiteX1" fmla="*/ 67894 w 72694"/>
                  <a:gd name="connsiteY1" fmla="*/ 72009 h 208483"/>
                  <a:gd name="connsiteX2" fmla="*/ 54178 w 72694"/>
                  <a:gd name="connsiteY2" fmla="*/ 171450 h 208483"/>
                  <a:gd name="connsiteX3" fmla="*/ 54178 w 72694"/>
                  <a:gd name="connsiteY3" fmla="*/ 171450 h 208483"/>
                  <a:gd name="connsiteX4" fmla="*/ 54178 w 72694"/>
                  <a:gd name="connsiteY4" fmla="*/ 171450 h 208483"/>
                  <a:gd name="connsiteX5" fmla="*/ 54178 w 72694"/>
                  <a:gd name="connsiteY5" fmla="*/ 171450 h 208483"/>
                  <a:gd name="connsiteX6" fmla="*/ 44577 w 72694"/>
                  <a:gd name="connsiteY6" fmla="*/ 208483 h 208483"/>
                  <a:gd name="connsiteX7" fmla="*/ 43891 w 72694"/>
                  <a:gd name="connsiteY7" fmla="*/ 207112 h 208483"/>
                  <a:gd name="connsiteX8" fmla="*/ 686 w 72694"/>
                  <a:gd name="connsiteY8" fmla="*/ 132359 h 208483"/>
                  <a:gd name="connsiteX9" fmla="*/ 41834 w 72694"/>
                  <a:gd name="connsiteY9" fmla="*/ 96012 h 208483"/>
                  <a:gd name="connsiteX10" fmla="*/ 0 w 72694"/>
                  <a:gd name="connsiteY10" fmla="*/ 47320 h 208483"/>
                  <a:gd name="connsiteX11" fmla="*/ 12344 w 72694"/>
                  <a:gd name="connsiteY11" fmla="*/ 39091 h 208483"/>
                  <a:gd name="connsiteX12" fmla="*/ 68580 w 72694"/>
                  <a:gd name="connsiteY12" fmla="*/ 2743 h 208483"/>
                  <a:gd name="connsiteX13" fmla="*/ 72695 w 72694"/>
                  <a:gd name="connsiteY13" fmla="*/ 0 h 20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694" h="208483">
                    <a:moveTo>
                      <a:pt x="72695" y="0"/>
                    </a:moveTo>
                    <a:cubicBezTo>
                      <a:pt x="72695" y="0"/>
                      <a:pt x="71323" y="31547"/>
                      <a:pt x="67894" y="72009"/>
                    </a:cubicBezTo>
                    <a:cubicBezTo>
                      <a:pt x="65151" y="102870"/>
                      <a:pt x="61036" y="139217"/>
                      <a:pt x="54178" y="171450"/>
                    </a:cubicBezTo>
                    <a:cubicBezTo>
                      <a:pt x="54178" y="171450"/>
                      <a:pt x="54178" y="171450"/>
                      <a:pt x="54178" y="171450"/>
                    </a:cubicBezTo>
                    <a:lnTo>
                      <a:pt x="54178" y="171450"/>
                    </a:lnTo>
                    <a:lnTo>
                      <a:pt x="54178" y="171450"/>
                    </a:lnTo>
                    <a:cubicBezTo>
                      <a:pt x="51435" y="184480"/>
                      <a:pt x="48006" y="197510"/>
                      <a:pt x="44577" y="208483"/>
                    </a:cubicBezTo>
                    <a:cubicBezTo>
                      <a:pt x="44577" y="208483"/>
                      <a:pt x="44577" y="207797"/>
                      <a:pt x="43891" y="207112"/>
                    </a:cubicBezTo>
                    <a:cubicBezTo>
                      <a:pt x="39776" y="198882"/>
                      <a:pt x="16459" y="151562"/>
                      <a:pt x="686" y="132359"/>
                    </a:cubicBezTo>
                    <a:cubicBezTo>
                      <a:pt x="686" y="132359"/>
                      <a:pt x="44577" y="96698"/>
                      <a:pt x="41834" y="96012"/>
                    </a:cubicBezTo>
                    <a:cubicBezTo>
                      <a:pt x="39090" y="95326"/>
                      <a:pt x="0" y="47320"/>
                      <a:pt x="0" y="47320"/>
                    </a:cubicBezTo>
                    <a:lnTo>
                      <a:pt x="12344" y="39091"/>
                    </a:lnTo>
                    <a:lnTo>
                      <a:pt x="68580" y="2743"/>
                    </a:lnTo>
                    <a:lnTo>
                      <a:pt x="72695" y="0"/>
                    </a:ln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71" name="Freeform: Shape 1870">
                <a:extLst>
                  <a:ext uri="{FF2B5EF4-FFF2-40B4-BE49-F238E27FC236}">
                    <a16:creationId xmlns:a16="http://schemas.microsoft.com/office/drawing/2014/main" id="{0638EA2D-DA2C-460B-AED2-63EEE6849679}"/>
                  </a:ext>
                </a:extLst>
              </p:cNvPr>
              <p:cNvSpPr/>
              <p:nvPr/>
            </p:nvSpPr>
            <p:spPr>
              <a:xfrm>
                <a:off x="4755261" y="837361"/>
                <a:ext cx="28803" cy="208483"/>
              </a:xfrm>
              <a:custGeom>
                <a:avLst/>
                <a:gdLst>
                  <a:gd name="connsiteX0" fmla="*/ 28804 w 28803"/>
                  <a:gd name="connsiteY0" fmla="*/ 0 h 208483"/>
                  <a:gd name="connsiteX1" fmla="*/ 686 w 28803"/>
                  <a:gd name="connsiteY1" fmla="*/ 208483 h 208483"/>
                  <a:gd name="connsiteX2" fmla="*/ 0 w 28803"/>
                  <a:gd name="connsiteY2" fmla="*/ 207112 h 208483"/>
                  <a:gd name="connsiteX3" fmla="*/ 15773 w 28803"/>
                  <a:gd name="connsiteY3" fmla="*/ 96698 h 208483"/>
                  <a:gd name="connsiteX4" fmla="*/ 24689 w 28803"/>
                  <a:gd name="connsiteY4" fmla="*/ 2743 h 208483"/>
                  <a:gd name="connsiteX5" fmla="*/ 28804 w 28803"/>
                  <a:gd name="connsiteY5" fmla="*/ 0 h 20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803" h="208483">
                    <a:moveTo>
                      <a:pt x="28804" y="0"/>
                    </a:moveTo>
                    <a:cubicBezTo>
                      <a:pt x="28118" y="0"/>
                      <a:pt x="24689" y="133731"/>
                      <a:pt x="686" y="208483"/>
                    </a:cubicBezTo>
                    <a:cubicBezTo>
                      <a:pt x="686" y="208483"/>
                      <a:pt x="686" y="207797"/>
                      <a:pt x="0" y="207112"/>
                    </a:cubicBezTo>
                    <a:cubicBezTo>
                      <a:pt x="3429" y="187223"/>
                      <a:pt x="13030" y="128930"/>
                      <a:pt x="15773" y="96698"/>
                    </a:cubicBezTo>
                    <a:cubicBezTo>
                      <a:pt x="18517" y="62408"/>
                      <a:pt x="20574" y="23317"/>
                      <a:pt x="24689" y="2743"/>
                    </a:cubicBezTo>
                    <a:lnTo>
                      <a:pt x="28804" y="0"/>
                    </a:ln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872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765548" y="801014"/>
              <a:ext cx="168021" cy="207797"/>
              <a:chOff x="4765548" y="801014"/>
              <a:chExt cx="168021" cy="207797"/>
            </a:xfrm>
            <a:solidFill>
              <a:srgbClr val="94E6ED"/>
            </a:solidFill>
          </p:grpSpPr>
          <p:sp>
            <p:nvSpPr>
              <p:cNvPr id="1873" name="Freeform: Shape 1872">
                <a:extLst>
                  <a:ext uri="{FF2B5EF4-FFF2-40B4-BE49-F238E27FC236}">
                    <a16:creationId xmlns:a16="http://schemas.microsoft.com/office/drawing/2014/main" id="{748A0CDD-AC4A-49D6-8581-C7174206B705}"/>
                  </a:ext>
                </a:extLst>
              </p:cNvPr>
              <p:cNvSpPr/>
              <p:nvPr/>
            </p:nvSpPr>
            <p:spPr>
              <a:xfrm>
                <a:off x="4765548" y="1008811"/>
                <a:ext cx="6858" cy="6858"/>
              </a:xfrm>
              <a:custGeom>
                <a:avLst/>
                <a:gdLst>
                  <a:gd name="connsiteX0" fmla="*/ 0 w 6858"/>
                  <a:gd name="connsiteY0" fmla="*/ 0 h 6858"/>
                  <a:gd name="connsiteX1" fmla="*/ 0 w 6858"/>
                  <a:gd name="connsiteY1" fmla="*/ 0 h 6858"/>
                  <a:gd name="connsiteX2" fmla="*/ 0 w 6858"/>
                  <a:gd name="connsiteY2" fmla="*/ 0 h 6858"/>
                  <a:gd name="connsiteX3" fmla="*/ 0 w 6858"/>
                  <a:gd name="connsiteY3" fmla="*/ 0 h 6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" h="6858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74" name="Freeform: Shape 1873">
                <a:extLst>
                  <a:ext uri="{FF2B5EF4-FFF2-40B4-BE49-F238E27FC236}">
                    <a16:creationId xmlns:a16="http://schemas.microsoft.com/office/drawing/2014/main" id="{566E3C8F-8D37-47B3-A4D0-9A741DD187A9}"/>
                  </a:ext>
                </a:extLst>
              </p:cNvPr>
              <p:cNvSpPr/>
              <p:nvPr/>
            </p:nvSpPr>
            <p:spPr>
              <a:xfrm>
                <a:off x="4765548" y="801014"/>
                <a:ext cx="168021" cy="207797"/>
              </a:xfrm>
              <a:custGeom>
                <a:avLst/>
                <a:gdLst>
                  <a:gd name="connsiteX0" fmla="*/ 168021 w 168021"/>
                  <a:gd name="connsiteY0" fmla="*/ 74066 h 207797"/>
                  <a:gd name="connsiteX1" fmla="*/ 165964 w 168021"/>
                  <a:gd name="connsiteY1" fmla="*/ 74752 h 207797"/>
                  <a:gd name="connsiteX2" fmla="*/ 109042 w 168021"/>
                  <a:gd name="connsiteY2" fmla="*/ 102184 h 207797"/>
                  <a:gd name="connsiteX3" fmla="*/ 91897 w 168021"/>
                  <a:gd name="connsiteY3" fmla="*/ 110414 h 207797"/>
                  <a:gd name="connsiteX4" fmla="*/ 106985 w 168021"/>
                  <a:gd name="connsiteY4" fmla="*/ 161849 h 207797"/>
                  <a:gd name="connsiteX5" fmla="*/ 108356 w 168021"/>
                  <a:gd name="connsiteY5" fmla="*/ 170078 h 207797"/>
                  <a:gd name="connsiteX6" fmla="*/ 686 w 168021"/>
                  <a:gd name="connsiteY6" fmla="*/ 207112 h 207797"/>
                  <a:gd name="connsiteX7" fmla="*/ 0 w 168021"/>
                  <a:gd name="connsiteY7" fmla="*/ 207797 h 207797"/>
                  <a:gd name="connsiteX8" fmla="*/ 0 w 168021"/>
                  <a:gd name="connsiteY8" fmla="*/ 207797 h 207797"/>
                  <a:gd name="connsiteX9" fmla="*/ 0 w 168021"/>
                  <a:gd name="connsiteY9" fmla="*/ 207797 h 207797"/>
                  <a:gd name="connsiteX10" fmla="*/ 686 w 168021"/>
                  <a:gd name="connsiteY10" fmla="*/ 207112 h 207797"/>
                  <a:gd name="connsiteX11" fmla="*/ 2743 w 168021"/>
                  <a:gd name="connsiteY11" fmla="*/ 203683 h 207797"/>
                  <a:gd name="connsiteX12" fmla="*/ 57607 w 168021"/>
                  <a:gd name="connsiteY12" fmla="*/ 113157 h 207797"/>
                  <a:gd name="connsiteX13" fmla="*/ 64465 w 168021"/>
                  <a:gd name="connsiteY13" fmla="*/ 99441 h 207797"/>
                  <a:gd name="connsiteX14" fmla="*/ 93269 w 168021"/>
                  <a:gd name="connsiteY14" fmla="*/ 0 h 207797"/>
                  <a:gd name="connsiteX15" fmla="*/ 168021 w 168021"/>
                  <a:gd name="connsiteY15" fmla="*/ 74066 h 207797"/>
                  <a:gd name="connsiteX16" fmla="*/ 168021 w 168021"/>
                  <a:gd name="connsiteY16" fmla="*/ 74066 h 207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8021" h="207797">
                    <a:moveTo>
                      <a:pt x="168021" y="74066"/>
                    </a:moveTo>
                    <a:lnTo>
                      <a:pt x="165964" y="74752"/>
                    </a:lnTo>
                    <a:lnTo>
                      <a:pt x="109042" y="102184"/>
                    </a:lnTo>
                    <a:lnTo>
                      <a:pt x="91897" y="110414"/>
                    </a:lnTo>
                    <a:cubicBezTo>
                      <a:pt x="91897" y="110414"/>
                      <a:pt x="102184" y="141275"/>
                      <a:pt x="106985" y="161849"/>
                    </a:cubicBezTo>
                    <a:cubicBezTo>
                      <a:pt x="107671" y="164592"/>
                      <a:pt x="108356" y="167335"/>
                      <a:pt x="108356" y="170078"/>
                    </a:cubicBezTo>
                    <a:cubicBezTo>
                      <a:pt x="108356" y="170078"/>
                      <a:pt x="41148" y="181737"/>
                      <a:pt x="686" y="207112"/>
                    </a:cubicBezTo>
                    <a:cubicBezTo>
                      <a:pt x="686" y="207112"/>
                      <a:pt x="0" y="207797"/>
                      <a:pt x="0" y="207797"/>
                    </a:cubicBezTo>
                    <a:cubicBezTo>
                      <a:pt x="0" y="207797"/>
                      <a:pt x="0" y="207797"/>
                      <a:pt x="0" y="207797"/>
                    </a:cubicBezTo>
                    <a:cubicBezTo>
                      <a:pt x="0" y="207797"/>
                      <a:pt x="0" y="207797"/>
                      <a:pt x="0" y="207797"/>
                    </a:cubicBezTo>
                    <a:cubicBezTo>
                      <a:pt x="0" y="207797"/>
                      <a:pt x="686" y="207112"/>
                      <a:pt x="686" y="207112"/>
                    </a:cubicBezTo>
                    <a:cubicBezTo>
                      <a:pt x="1372" y="206426"/>
                      <a:pt x="2057" y="205054"/>
                      <a:pt x="2743" y="203683"/>
                    </a:cubicBezTo>
                    <a:cubicBezTo>
                      <a:pt x="11659" y="190652"/>
                      <a:pt x="37719" y="152248"/>
                      <a:pt x="57607" y="113157"/>
                    </a:cubicBezTo>
                    <a:cubicBezTo>
                      <a:pt x="59665" y="108356"/>
                      <a:pt x="62408" y="104242"/>
                      <a:pt x="64465" y="99441"/>
                    </a:cubicBezTo>
                    <a:cubicBezTo>
                      <a:pt x="93269" y="39776"/>
                      <a:pt x="93269" y="0"/>
                      <a:pt x="93269" y="0"/>
                    </a:cubicBezTo>
                    <a:cubicBezTo>
                      <a:pt x="96698" y="2057"/>
                      <a:pt x="146075" y="46634"/>
                      <a:pt x="168021" y="74066"/>
                    </a:cubicBezTo>
                    <a:cubicBezTo>
                      <a:pt x="167335" y="73381"/>
                      <a:pt x="167335" y="73381"/>
                      <a:pt x="168021" y="74066"/>
                    </a:cubicBez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875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765548" y="874946"/>
                <a:ext cx="167335" cy="133179"/>
                <a:chOff x="4765548" y="874946"/>
                <a:chExt cx="167335" cy="133179"/>
              </a:xfrm>
              <a:solidFill>
                <a:srgbClr val="94E6ED"/>
              </a:solidFill>
            </p:grpSpPr>
            <p:sp>
              <p:nvSpPr>
                <p:cNvPr id="1876" name="Freeform: Shape 1875">
                  <a:extLst>
                    <a:ext uri="{FF2B5EF4-FFF2-40B4-BE49-F238E27FC236}">
                      <a16:creationId xmlns:a16="http://schemas.microsoft.com/office/drawing/2014/main" id="{EAA787D1-8DE6-4770-BE76-FE455C0909D9}"/>
                    </a:ext>
                  </a:extLst>
                </p:cNvPr>
                <p:cNvSpPr/>
                <p:nvPr/>
              </p:nvSpPr>
              <p:spPr>
                <a:xfrm>
                  <a:off x="4765548" y="970022"/>
                  <a:ext cx="108356" cy="38103"/>
                </a:xfrm>
                <a:custGeom>
                  <a:avLst/>
                  <a:gdLst>
                    <a:gd name="connsiteX0" fmla="*/ 108356 w 108356"/>
                    <a:gd name="connsiteY0" fmla="*/ 1071 h 38103"/>
                    <a:gd name="connsiteX1" fmla="*/ 686 w 108356"/>
                    <a:gd name="connsiteY1" fmla="*/ 38104 h 38103"/>
                    <a:gd name="connsiteX2" fmla="*/ 686 w 108356"/>
                    <a:gd name="connsiteY2" fmla="*/ 37418 h 38103"/>
                    <a:gd name="connsiteX3" fmla="*/ 0 w 108356"/>
                    <a:gd name="connsiteY3" fmla="*/ 36732 h 38103"/>
                    <a:gd name="connsiteX4" fmla="*/ 2743 w 108356"/>
                    <a:gd name="connsiteY4" fmla="*/ 33989 h 38103"/>
                    <a:gd name="connsiteX5" fmla="*/ 108356 w 108356"/>
                    <a:gd name="connsiteY5" fmla="*/ 1071 h 38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356" h="38103">
                      <a:moveTo>
                        <a:pt x="108356" y="1071"/>
                      </a:moveTo>
                      <a:cubicBezTo>
                        <a:pt x="108356" y="1071"/>
                        <a:pt x="41148" y="12729"/>
                        <a:pt x="686" y="38104"/>
                      </a:cubicBezTo>
                      <a:lnTo>
                        <a:pt x="686" y="37418"/>
                      </a:lnTo>
                      <a:lnTo>
                        <a:pt x="0" y="36732"/>
                      </a:lnTo>
                      <a:cubicBezTo>
                        <a:pt x="686" y="36046"/>
                        <a:pt x="2057" y="35361"/>
                        <a:pt x="2743" y="33989"/>
                      </a:cubicBezTo>
                      <a:cubicBezTo>
                        <a:pt x="52807" y="-10588"/>
                        <a:pt x="104927" y="1756"/>
                        <a:pt x="108356" y="1071"/>
                      </a:cubicBezTo>
                      <a:close/>
                    </a:path>
                  </a:pathLst>
                </a:custGeom>
                <a:solidFill>
                  <a:srgbClr val="94E6E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77" name="Freeform: Shape 1876">
                  <a:extLst>
                    <a:ext uri="{FF2B5EF4-FFF2-40B4-BE49-F238E27FC236}">
                      <a16:creationId xmlns:a16="http://schemas.microsoft.com/office/drawing/2014/main" id="{15DB57D2-BC27-40AC-B38F-0EDDDF2AE20A}"/>
                    </a:ext>
                  </a:extLst>
                </p:cNvPr>
                <p:cNvSpPr/>
                <p:nvPr/>
              </p:nvSpPr>
              <p:spPr>
                <a:xfrm>
                  <a:off x="4849215" y="874946"/>
                  <a:ext cx="83667" cy="88602"/>
                </a:xfrm>
                <a:custGeom>
                  <a:avLst/>
                  <a:gdLst>
                    <a:gd name="connsiteX0" fmla="*/ 23317 w 83667"/>
                    <a:gd name="connsiteY0" fmla="*/ 88603 h 88602"/>
                    <a:gd name="connsiteX1" fmla="*/ 0 w 83667"/>
                    <a:gd name="connsiteY1" fmla="*/ 36482 h 88602"/>
                    <a:gd name="connsiteX2" fmla="*/ 83667 w 83667"/>
                    <a:gd name="connsiteY2" fmla="*/ 134 h 88602"/>
                    <a:gd name="connsiteX3" fmla="*/ 8229 w 83667"/>
                    <a:gd name="connsiteY3" fmla="*/ 37168 h 88602"/>
                    <a:gd name="connsiteX4" fmla="*/ 23317 w 83667"/>
                    <a:gd name="connsiteY4" fmla="*/ 88603 h 88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67" h="88602">
                      <a:moveTo>
                        <a:pt x="23317" y="88603"/>
                      </a:moveTo>
                      <a:cubicBezTo>
                        <a:pt x="17145" y="72143"/>
                        <a:pt x="0" y="36482"/>
                        <a:pt x="0" y="36482"/>
                      </a:cubicBezTo>
                      <a:cubicBezTo>
                        <a:pt x="36347" y="7678"/>
                        <a:pt x="80238" y="-1237"/>
                        <a:pt x="83667" y="134"/>
                      </a:cubicBezTo>
                      <a:lnTo>
                        <a:pt x="8229" y="37168"/>
                      </a:lnTo>
                      <a:cubicBezTo>
                        <a:pt x="8229" y="36482"/>
                        <a:pt x="19202" y="67343"/>
                        <a:pt x="23317" y="88603"/>
                      </a:cubicBezTo>
                      <a:close/>
                    </a:path>
                  </a:pathLst>
                </a:custGeom>
                <a:solidFill>
                  <a:srgbClr val="94E6E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sp>
          <p:nvSpPr>
            <p:cNvPr id="1878" name="Freeform: Shape 1877">
              <a:extLst>
                <a:ext uri="{FF2B5EF4-FFF2-40B4-BE49-F238E27FC236}">
                  <a16:creationId xmlns:a16="http://schemas.microsoft.com/office/drawing/2014/main" id="{9AB6CBDC-05BC-417B-B031-A967E8B9A179}"/>
                </a:ext>
              </a:extLst>
            </p:cNvPr>
            <p:cNvSpPr/>
            <p:nvPr/>
          </p:nvSpPr>
          <p:spPr>
            <a:xfrm>
              <a:off x="4862245" y="1092455"/>
              <a:ext cx="130302" cy="73404"/>
            </a:xfrm>
            <a:custGeom>
              <a:avLst/>
              <a:gdLst>
                <a:gd name="connsiteX0" fmla="*/ 130302 w 130302"/>
                <a:gd name="connsiteY0" fmla="*/ 56260 h 73404"/>
                <a:gd name="connsiteX1" fmla="*/ 120015 w 130302"/>
                <a:gd name="connsiteY1" fmla="*/ 73405 h 73404"/>
                <a:gd name="connsiteX2" fmla="*/ 0 w 130302"/>
                <a:gd name="connsiteY2" fmla="*/ 16483 h 73404"/>
                <a:gd name="connsiteX3" fmla="*/ 0 w 130302"/>
                <a:gd name="connsiteY3" fmla="*/ 16483 h 73404"/>
                <a:gd name="connsiteX4" fmla="*/ 4115 w 130302"/>
                <a:gd name="connsiteY4" fmla="*/ 24 h 73404"/>
                <a:gd name="connsiteX5" fmla="*/ 130302 w 130302"/>
                <a:gd name="connsiteY5" fmla="*/ 56260 h 73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302" h="73404">
                  <a:moveTo>
                    <a:pt x="130302" y="56260"/>
                  </a:moveTo>
                  <a:cubicBezTo>
                    <a:pt x="124130" y="67233"/>
                    <a:pt x="120015" y="73405"/>
                    <a:pt x="120015" y="73405"/>
                  </a:cubicBezTo>
                  <a:cubicBezTo>
                    <a:pt x="85039" y="41172"/>
                    <a:pt x="2743" y="17169"/>
                    <a:pt x="0" y="16483"/>
                  </a:cubicBezTo>
                  <a:lnTo>
                    <a:pt x="0" y="16483"/>
                  </a:lnTo>
                  <a:cubicBezTo>
                    <a:pt x="0" y="16483"/>
                    <a:pt x="2743" y="710"/>
                    <a:pt x="4115" y="24"/>
                  </a:cubicBezTo>
                  <a:cubicBezTo>
                    <a:pt x="5486" y="-662"/>
                    <a:pt x="86411" y="13054"/>
                    <a:pt x="130302" y="56260"/>
                  </a:cubicBezTo>
                  <a:close/>
                </a:path>
              </a:pathLst>
            </a:custGeom>
            <a:solidFill>
              <a:srgbClr val="94E6E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879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466539" y="1313805"/>
              <a:ext cx="65170" cy="33514"/>
              <a:chOff x="4466539" y="1313805"/>
              <a:chExt cx="65170" cy="33514"/>
            </a:xfrm>
          </p:grpSpPr>
          <p:sp>
            <p:nvSpPr>
              <p:cNvPr id="1880" name="Freeform: Shape 1879">
                <a:extLst>
                  <a:ext uri="{FF2B5EF4-FFF2-40B4-BE49-F238E27FC236}">
                    <a16:creationId xmlns:a16="http://schemas.microsoft.com/office/drawing/2014/main" id="{6CF07C89-19CF-4D97-8B24-0D172880E207}"/>
                  </a:ext>
                </a:extLst>
              </p:cNvPr>
              <p:cNvSpPr/>
              <p:nvPr/>
            </p:nvSpPr>
            <p:spPr>
              <a:xfrm>
                <a:off x="4466539" y="1313805"/>
                <a:ext cx="65170" cy="33514"/>
              </a:xfrm>
              <a:custGeom>
                <a:avLst/>
                <a:gdLst>
                  <a:gd name="connsiteX0" fmla="*/ 65151 w 65170"/>
                  <a:gd name="connsiteY0" fmla="*/ 28305 h 33514"/>
                  <a:gd name="connsiteX1" fmla="*/ 63780 w 65170"/>
                  <a:gd name="connsiteY1" fmla="*/ 31048 h 33514"/>
                  <a:gd name="connsiteX2" fmla="*/ 0 w 65170"/>
                  <a:gd name="connsiteY2" fmla="*/ 6360 h 33514"/>
                  <a:gd name="connsiteX3" fmla="*/ 1372 w 65170"/>
                  <a:gd name="connsiteY3" fmla="*/ 1559 h 33514"/>
                  <a:gd name="connsiteX4" fmla="*/ 33604 w 65170"/>
                  <a:gd name="connsiteY4" fmla="*/ 7045 h 33514"/>
                  <a:gd name="connsiteX5" fmla="*/ 65151 w 65170"/>
                  <a:gd name="connsiteY5" fmla="*/ 28305 h 33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170" h="33514">
                    <a:moveTo>
                      <a:pt x="65151" y="28305"/>
                    </a:moveTo>
                    <a:cubicBezTo>
                      <a:pt x="65151" y="28991"/>
                      <a:pt x="64465" y="30363"/>
                      <a:pt x="63780" y="31048"/>
                    </a:cubicBezTo>
                    <a:cubicBezTo>
                      <a:pt x="52121" y="42021"/>
                      <a:pt x="686" y="13218"/>
                      <a:pt x="0" y="6360"/>
                    </a:cubicBezTo>
                    <a:cubicBezTo>
                      <a:pt x="0" y="4302"/>
                      <a:pt x="0" y="2931"/>
                      <a:pt x="1372" y="1559"/>
                    </a:cubicBezTo>
                    <a:cubicBezTo>
                      <a:pt x="5487" y="-2556"/>
                      <a:pt x="20574" y="2245"/>
                      <a:pt x="33604" y="7045"/>
                    </a:cubicBezTo>
                    <a:cubicBezTo>
                      <a:pt x="48006" y="11846"/>
                      <a:pt x="65837" y="22133"/>
                      <a:pt x="65151" y="28305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81" name="Freeform: Shape 1880">
                <a:extLst>
                  <a:ext uri="{FF2B5EF4-FFF2-40B4-BE49-F238E27FC236}">
                    <a16:creationId xmlns:a16="http://schemas.microsoft.com/office/drawing/2014/main" id="{28EF7337-2A6B-4B46-AC59-F7E1027C429E}"/>
                  </a:ext>
                </a:extLst>
              </p:cNvPr>
              <p:cNvSpPr/>
              <p:nvPr/>
            </p:nvSpPr>
            <p:spPr>
              <a:xfrm>
                <a:off x="4466539" y="1315364"/>
                <a:ext cx="65151" cy="31955"/>
              </a:xfrm>
              <a:custGeom>
                <a:avLst/>
                <a:gdLst>
                  <a:gd name="connsiteX0" fmla="*/ 65151 w 65151"/>
                  <a:gd name="connsiteY0" fmla="*/ 26746 h 31955"/>
                  <a:gd name="connsiteX1" fmla="*/ 63780 w 65151"/>
                  <a:gd name="connsiteY1" fmla="*/ 29489 h 31955"/>
                  <a:gd name="connsiteX2" fmla="*/ 0 w 65151"/>
                  <a:gd name="connsiteY2" fmla="*/ 4801 h 31955"/>
                  <a:gd name="connsiteX3" fmla="*/ 1372 w 65151"/>
                  <a:gd name="connsiteY3" fmla="*/ 0 h 31955"/>
                  <a:gd name="connsiteX4" fmla="*/ 65151 w 65151"/>
                  <a:gd name="connsiteY4" fmla="*/ 26746 h 3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51" h="31955">
                    <a:moveTo>
                      <a:pt x="65151" y="26746"/>
                    </a:moveTo>
                    <a:cubicBezTo>
                      <a:pt x="65151" y="27432"/>
                      <a:pt x="64465" y="28804"/>
                      <a:pt x="63780" y="29489"/>
                    </a:cubicBezTo>
                    <a:cubicBezTo>
                      <a:pt x="52121" y="40462"/>
                      <a:pt x="686" y="11659"/>
                      <a:pt x="0" y="4801"/>
                    </a:cubicBezTo>
                    <a:cubicBezTo>
                      <a:pt x="0" y="2743"/>
                      <a:pt x="0" y="1372"/>
                      <a:pt x="1372" y="0"/>
                    </a:cubicBezTo>
                    <a:cubicBezTo>
                      <a:pt x="14402" y="9601"/>
                      <a:pt x="50749" y="28804"/>
                      <a:pt x="65151" y="26746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882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470357" y="1280040"/>
              <a:ext cx="88341" cy="66994"/>
              <a:chOff x="4470357" y="1280040"/>
              <a:chExt cx="88341" cy="66994"/>
            </a:xfrm>
          </p:grpSpPr>
          <p:sp>
            <p:nvSpPr>
              <p:cNvPr id="1883" name="Freeform: Shape 1882">
                <a:extLst>
                  <a:ext uri="{FF2B5EF4-FFF2-40B4-BE49-F238E27FC236}">
                    <a16:creationId xmlns:a16="http://schemas.microsoft.com/office/drawing/2014/main" id="{D2D1F66F-758C-4055-9313-4BB8B7E68FF3}"/>
                  </a:ext>
                </a:extLst>
              </p:cNvPr>
              <p:cNvSpPr/>
              <p:nvPr/>
            </p:nvSpPr>
            <p:spPr>
              <a:xfrm>
                <a:off x="4470357" y="1280040"/>
                <a:ext cx="88341" cy="66994"/>
              </a:xfrm>
              <a:custGeom>
                <a:avLst/>
                <a:gdLst>
                  <a:gd name="connsiteX0" fmla="*/ 84650 w 88341"/>
                  <a:gd name="connsiteY0" fmla="*/ 66184 h 66994"/>
                  <a:gd name="connsiteX1" fmla="*/ 84650 w 88341"/>
                  <a:gd name="connsiteY1" fmla="*/ 66184 h 66994"/>
                  <a:gd name="connsiteX2" fmla="*/ 982 w 88341"/>
                  <a:gd name="connsiteY2" fmla="*/ 4462 h 66994"/>
                  <a:gd name="connsiteX3" fmla="*/ 4411 w 88341"/>
                  <a:gd name="connsiteY3" fmla="*/ 1719 h 66994"/>
                  <a:gd name="connsiteX4" fmla="*/ 48303 w 88341"/>
                  <a:gd name="connsiteY4" fmla="*/ 17493 h 66994"/>
                  <a:gd name="connsiteX5" fmla="*/ 84650 w 88341"/>
                  <a:gd name="connsiteY5" fmla="*/ 66184 h 66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341" h="66994">
                    <a:moveTo>
                      <a:pt x="84650" y="66184"/>
                    </a:moveTo>
                    <a:cubicBezTo>
                      <a:pt x="84650" y="66184"/>
                      <a:pt x="84650" y="66184"/>
                      <a:pt x="84650" y="66184"/>
                    </a:cubicBezTo>
                    <a:cubicBezTo>
                      <a:pt x="74363" y="74414"/>
                      <a:pt x="-9990" y="17493"/>
                      <a:pt x="982" y="4462"/>
                    </a:cubicBezTo>
                    <a:cubicBezTo>
                      <a:pt x="2354" y="3091"/>
                      <a:pt x="3040" y="2405"/>
                      <a:pt x="4411" y="1719"/>
                    </a:cubicBezTo>
                    <a:cubicBezTo>
                      <a:pt x="15384" y="-4453"/>
                      <a:pt x="33901" y="7206"/>
                      <a:pt x="48303" y="17493"/>
                    </a:cubicBezTo>
                    <a:cubicBezTo>
                      <a:pt x="64762" y="28465"/>
                      <a:pt x="99738" y="53154"/>
                      <a:pt x="84650" y="66184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84" name="Freeform: Shape 1883">
                <a:extLst>
                  <a:ext uri="{FF2B5EF4-FFF2-40B4-BE49-F238E27FC236}">
                    <a16:creationId xmlns:a16="http://schemas.microsoft.com/office/drawing/2014/main" id="{C6500F9C-6492-4839-9513-EE69F22B35AF}"/>
                  </a:ext>
                </a:extLst>
              </p:cNvPr>
              <p:cNvSpPr/>
              <p:nvPr/>
            </p:nvSpPr>
            <p:spPr>
              <a:xfrm>
                <a:off x="4470357" y="1281760"/>
                <a:ext cx="84649" cy="65274"/>
              </a:xfrm>
              <a:custGeom>
                <a:avLst/>
                <a:gdLst>
                  <a:gd name="connsiteX0" fmla="*/ 84650 w 84649"/>
                  <a:gd name="connsiteY0" fmla="*/ 64465 h 65274"/>
                  <a:gd name="connsiteX1" fmla="*/ 84650 w 84649"/>
                  <a:gd name="connsiteY1" fmla="*/ 64465 h 65274"/>
                  <a:gd name="connsiteX2" fmla="*/ 982 w 84649"/>
                  <a:gd name="connsiteY2" fmla="*/ 2743 h 65274"/>
                  <a:gd name="connsiteX3" fmla="*/ 4411 w 84649"/>
                  <a:gd name="connsiteY3" fmla="*/ 0 h 65274"/>
                  <a:gd name="connsiteX4" fmla="*/ 84650 w 84649"/>
                  <a:gd name="connsiteY4" fmla="*/ 64465 h 65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49" h="65274">
                    <a:moveTo>
                      <a:pt x="84650" y="64465"/>
                    </a:moveTo>
                    <a:cubicBezTo>
                      <a:pt x="84650" y="64465"/>
                      <a:pt x="84650" y="64465"/>
                      <a:pt x="84650" y="64465"/>
                    </a:cubicBezTo>
                    <a:cubicBezTo>
                      <a:pt x="74363" y="72695"/>
                      <a:pt x="-9990" y="15773"/>
                      <a:pt x="982" y="2743"/>
                    </a:cubicBezTo>
                    <a:cubicBezTo>
                      <a:pt x="2354" y="1372"/>
                      <a:pt x="3040" y="686"/>
                      <a:pt x="4411" y="0"/>
                    </a:cubicBezTo>
                    <a:cubicBezTo>
                      <a:pt x="18813" y="15088"/>
                      <a:pt x="62019" y="56236"/>
                      <a:pt x="84650" y="64465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885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482529" y="1255028"/>
              <a:ext cx="83533" cy="73244"/>
              <a:chOff x="4482529" y="1255028"/>
              <a:chExt cx="83533" cy="73244"/>
            </a:xfrm>
          </p:grpSpPr>
          <p:sp>
            <p:nvSpPr>
              <p:cNvPr id="1886" name="Freeform: Shape 1885">
                <a:extLst>
                  <a:ext uri="{FF2B5EF4-FFF2-40B4-BE49-F238E27FC236}">
                    <a16:creationId xmlns:a16="http://schemas.microsoft.com/office/drawing/2014/main" id="{EC135ED2-5D08-4D16-8489-1947CE43AFF0}"/>
                  </a:ext>
                </a:extLst>
              </p:cNvPr>
              <p:cNvSpPr/>
              <p:nvPr/>
            </p:nvSpPr>
            <p:spPr>
              <a:xfrm>
                <a:off x="4482529" y="1255028"/>
                <a:ext cx="83533" cy="73244"/>
              </a:xfrm>
              <a:custGeom>
                <a:avLst/>
                <a:gdLst>
                  <a:gd name="connsiteX0" fmla="*/ 82079 w 83533"/>
                  <a:gd name="connsiteY0" fmla="*/ 70623 h 73244"/>
                  <a:gd name="connsiteX1" fmla="*/ 80707 w 83533"/>
                  <a:gd name="connsiteY1" fmla="*/ 71995 h 73244"/>
                  <a:gd name="connsiteX2" fmla="*/ 1840 w 83533"/>
                  <a:gd name="connsiteY2" fmla="*/ 3415 h 73244"/>
                  <a:gd name="connsiteX3" fmla="*/ 2526 w 83533"/>
                  <a:gd name="connsiteY3" fmla="*/ 2729 h 73244"/>
                  <a:gd name="connsiteX4" fmla="*/ 47103 w 83533"/>
                  <a:gd name="connsiteY4" fmla="*/ 24675 h 73244"/>
                  <a:gd name="connsiteX5" fmla="*/ 82079 w 83533"/>
                  <a:gd name="connsiteY5" fmla="*/ 70623 h 73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533" h="73244">
                    <a:moveTo>
                      <a:pt x="82079" y="70623"/>
                    </a:moveTo>
                    <a:cubicBezTo>
                      <a:pt x="81393" y="71309"/>
                      <a:pt x="81393" y="71995"/>
                      <a:pt x="80707" y="71995"/>
                    </a:cubicBezTo>
                    <a:cubicBezTo>
                      <a:pt x="69049" y="82968"/>
                      <a:pt x="-13247" y="18502"/>
                      <a:pt x="1840" y="3415"/>
                    </a:cubicBezTo>
                    <a:cubicBezTo>
                      <a:pt x="1840" y="3415"/>
                      <a:pt x="1840" y="3415"/>
                      <a:pt x="2526" y="2729"/>
                    </a:cubicBezTo>
                    <a:cubicBezTo>
                      <a:pt x="12127" y="-6186"/>
                      <a:pt x="27901" y="8215"/>
                      <a:pt x="47103" y="24675"/>
                    </a:cubicBezTo>
                    <a:cubicBezTo>
                      <a:pt x="66305" y="41134"/>
                      <a:pt x="89623" y="59650"/>
                      <a:pt x="82079" y="70623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87" name="Freeform: Shape 1886">
                <a:extLst>
                  <a:ext uri="{FF2B5EF4-FFF2-40B4-BE49-F238E27FC236}">
                    <a16:creationId xmlns:a16="http://schemas.microsoft.com/office/drawing/2014/main" id="{9361869E-C1E5-4FA9-A209-17DF293AD134}"/>
                  </a:ext>
                </a:extLst>
              </p:cNvPr>
              <p:cNvSpPr/>
              <p:nvPr/>
            </p:nvSpPr>
            <p:spPr>
              <a:xfrm>
                <a:off x="4482529" y="1257757"/>
                <a:ext cx="82079" cy="70515"/>
              </a:xfrm>
              <a:custGeom>
                <a:avLst/>
                <a:gdLst>
                  <a:gd name="connsiteX0" fmla="*/ 82079 w 82079"/>
                  <a:gd name="connsiteY0" fmla="*/ 67894 h 70515"/>
                  <a:gd name="connsiteX1" fmla="*/ 80707 w 82079"/>
                  <a:gd name="connsiteY1" fmla="*/ 69266 h 70515"/>
                  <a:gd name="connsiteX2" fmla="*/ 1840 w 82079"/>
                  <a:gd name="connsiteY2" fmla="*/ 686 h 70515"/>
                  <a:gd name="connsiteX3" fmla="*/ 2526 w 82079"/>
                  <a:gd name="connsiteY3" fmla="*/ 0 h 70515"/>
                  <a:gd name="connsiteX4" fmla="*/ 82079 w 82079"/>
                  <a:gd name="connsiteY4" fmla="*/ 67894 h 70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79" h="70515">
                    <a:moveTo>
                      <a:pt x="82079" y="67894"/>
                    </a:moveTo>
                    <a:cubicBezTo>
                      <a:pt x="81393" y="68580"/>
                      <a:pt x="81393" y="69266"/>
                      <a:pt x="80707" y="69266"/>
                    </a:cubicBezTo>
                    <a:cubicBezTo>
                      <a:pt x="69049" y="80239"/>
                      <a:pt x="-13247" y="15773"/>
                      <a:pt x="1840" y="686"/>
                    </a:cubicBezTo>
                    <a:cubicBezTo>
                      <a:pt x="1840" y="686"/>
                      <a:pt x="1840" y="686"/>
                      <a:pt x="2526" y="0"/>
                    </a:cubicBezTo>
                    <a:cubicBezTo>
                      <a:pt x="13499" y="13030"/>
                      <a:pt x="60819" y="54864"/>
                      <a:pt x="82079" y="67894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888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723714" y="800328"/>
              <a:ext cx="209169" cy="113157"/>
              <a:chOff x="4723714" y="800328"/>
              <a:chExt cx="209169" cy="113157"/>
            </a:xfrm>
            <a:solidFill>
              <a:srgbClr val="94E6ED"/>
            </a:solidFill>
          </p:grpSpPr>
          <p:sp>
            <p:nvSpPr>
              <p:cNvPr id="1889" name="Freeform: Shape 1888">
                <a:extLst>
                  <a:ext uri="{FF2B5EF4-FFF2-40B4-BE49-F238E27FC236}">
                    <a16:creationId xmlns:a16="http://schemas.microsoft.com/office/drawing/2014/main" id="{D8DF2786-BD30-40E1-8249-B24C98F682D2}"/>
                  </a:ext>
                </a:extLst>
              </p:cNvPr>
              <p:cNvSpPr/>
              <p:nvPr/>
            </p:nvSpPr>
            <p:spPr>
              <a:xfrm>
                <a:off x="4723714" y="837361"/>
                <a:ext cx="60350" cy="72009"/>
              </a:xfrm>
              <a:custGeom>
                <a:avLst/>
                <a:gdLst>
                  <a:gd name="connsiteX0" fmla="*/ 56236 w 60350"/>
                  <a:gd name="connsiteY0" fmla="*/ 2743 h 72009"/>
                  <a:gd name="connsiteX1" fmla="*/ 60351 w 60350"/>
                  <a:gd name="connsiteY1" fmla="*/ 0 h 72009"/>
                  <a:gd name="connsiteX2" fmla="*/ 55550 w 60350"/>
                  <a:gd name="connsiteY2" fmla="*/ 72009 h 72009"/>
                  <a:gd name="connsiteX3" fmla="*/ 45263 w 60350"/>
                  <a:gd name="connsiteY3" fmla="*/ 68580 h 72009"/>
                  <a:gd name="connsiteX4" fmla="*/ 686 w 60350"/>
                  <a:gd name="connsiteY4" fmla="*/ 39776 h 72009"/>
                  <a:gd name="connsiteX5" fmla="*/ 0 w 60350"/>
                  <a:gd name="connsiteY5" fmla="*/ 39091 h 72009"/>
                  <a:gd name="connsiteX6" fmla="*/ 56236 w 60350"/>
                  <a:gd name="connsiteY6" fmla="*/ 2743 h 7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350" h="72009">
                    <a:moveTo>
                      <a:pt x="56236" y="2743"/>
                    </a:moveTo>
                    <a:lnTo>
                      <a:pt x="60351" y="0"/>
                    </a:lnTo>
                    <a:cubicBezTo>
                      <a:pt x="60351" y="0"/>
                      <a:pt x="58979" y="31547"/>
                      <a:pt x="55550" y="72009"/>
                    </a:cubicBezTo>
                    <a:cubicBezTo>
                      <a:pt x="52121" y="71323"/>
                      <a:pt x="48692" y="69952"/>
                      <a:pt x="45263" y="68580"/>
                    </a:cubicBezTo>
                    <a:cubicBezTo>
                      <a:pt x="24003" y="61036"/>
                      <a:pt x="9601" y="48692"/>
                      <a:pt x="686" y="39776"/>
                    </a:cubicBezTo>
                    <a:cubicBezTo>
                      <a:pt x="686" y="39776"/>
                      <a:pt x="0" y="39091"/>
                      <a:pt x="0" y="39091"/>
                    </a:cubicBezTo>
                    <a:lnTo>
                      <a:pt x="56236" y="2743"/>
                    </a:ln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90" name="Freeform: Shape 1889">
                <a:extLst>
                  <a:ext uri="{FF2B5EF4-FFF2-40B4-BE49-F238E27FC236}">
                    <a16:creationId xmlns:a16="http://schemas.microsoft.com/office/drawing/2014/main" id="{15A93886-361B-4739-B5D6-B8B2BE3E5EA6}"/>
                  </a:ext>
                </a:extLst>
              </p:cNvPr>
              <p:cNvSpPr/>
              <p:nvPr/>
            </p:nvSpPr>
            <p:spPr>
              <a:xfrm>
                <a:off x="4823841" y="800328"/>
                <a:ext cx="109042" cy="113157"/>
              </a:xfrm>
              <a:custGeom>
                <a:avLst/>
                <a:gdLst>
                  <a:gd name="connsiteX0" fmla="*/ 109042 w 109042"/>
                  <a:gd name="connsiteY0" fmla="*/ 74066 h 113157"/>
                  <a:gd name="connsiteX1" fmla="*/ 109042 w 109042"/>
                  <a:gd name="connsiteY1" fmla="*/ 74066 h 113157"/>
                  <a:gd name="connsiteX2" fmla="*/ 107671 w 109042"/>
                  <a:gd name="connsiteY2" fmla="*/ 75438 h 113157"/>
                  <a:gd name="connsiteX3" fmla="*/ 50749 w 109042"/>
                  <a:gd name="connsiteY3" fmla="*/ 102870 h 113157"/>
                  <a:gd name="connsiteX4" fmla="*/ 2743 w 109042"/>
                  <a:gd name="connsiteY4" fmla="*/ 113157 h 113157"/>
                  <a:gd name="connsiteX5" fmla="*/ 0 w 109042"/>
                  <a:gd name="connsiteY5" fmla="*/ 113157 h 113157"/>
                  <a:gd name="connsiteX6" fmla="*/ 6858 w 109042"/>
                  <a:gd name="connsiteY6" fmla="*/ 99441 h 113157"/>
                  <a:gd name="connsiteX7" fmla="*/ 35662 w 109042"/>
                  <a:gd name="connsiteY7" fmla="*/ 0 h 113157"/>
                  <a:gd name="connsiteX8" fmla="*/ 109042 w 109042"/>
                  <a:gd name="connsiteY8" fmla="*/ 74066 h 11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042" h="113157">
                    <a:moveTo>
                      <a:pt x="109042" y="74066"/>
                    </a:moveTo>
                    <a:lnTo>
                      <a:pt x="109042" y="74066"/>
                    </a:lnTo>
                    <a:cubicBezTo>
                      <a:pt x="108356" y="74752"/>
                      <a:pt x="107671" y="74752"/>
                      <a:pt x="107671" y="75438"/>
                    </a:cubicBezTo>
                    <a:cubicBezTo>
                      <a:pt x="87097" y="87782"/>
                      <a:pt x="68580" y="97384"/>
                      <a:pt x="50749" y="102870"/>
                    </a:cubicBezTo>
                    <a:cubicBezTo>
                      <a:pt x="32918" y="109042"/>
                      <a:pt x="17145" y="112471"/>
                      <a:pt x="2743" y="113157"/>
                    </a:cubicBezTo>
                    <a:cubicBezTo>
                      <a:pt x="2057" y="113157"/>
                      <a:pt x="686" y="113157"/>
                      <a:pt x="0" y="113157"/>
                    </a:cubicBezTo>
                    <a:cubicBezTo>
                      <a:pt x="2057" y="108356"/>
                      <a:pt x="4801" y="104242"/>
                      <a:pt x="6858" y="99441"/>
                    </a:cubicBezTo>
                    <a:cubicBezTo>
                      <a:pt x="35662" y="39776"/>
                      <a:pt x="35662" y="0"/>
                      <a:pt x="35662" y="0"/>
                    </a:cubicBezTo>
                    <a:cubicBezTo>
                      <a:pt x="38405" y="2743"/>
                      <a:pt x="87782" y="47320"/>
                      <a:pt x="109042" y="74066"/>
                    </a:cubicBez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891" name="Freeform: Shape 1890">
              <a:extLst>
                <a:ext uri="{FF2B5EF4-FFF2-40B4-BE49-F238E27FC236}">
                  <a16:creationId xmlns:a16="http://schemas.microsoft.com/office/drawing/2014/main" id="{91BD83EF-7D89-4B6C-96C2-A74E6B714EB5}"/>
                </a:ext>
              </a:extLst>
            </p:cNvPr>
            <p:cNvSpPr/>
            <p:nvPr/>
          </p:nvSpPr>
          <p:spPr>
            <a:xfrm>
              <a:off x="4765548" y="1498473"/>
              <a:ext cx="88468" cy="390220"/>
            </a:xfrm>
            <a:custGeom>
              <a:avLst/>
              <a:gdLst>
                <a:gd name="connsiteX0" fmla="*/ 88468 w 88468"/>
                <a:gd name="connsiteY0" fmla="*/ 389534 h 390220"/>
                <a:gd name="connsiteX1" fmla="*/ 80924 w 88468"/>
                <a:gd name="connsiteY1" fmla="*/ 390220 h 390220"/>
                <a:gd name="connsiteX2" fmla="*/ 58293 w 88468"/>
                <a:gd name="connsiteY2" fmla="*/ 270205 h 390220"/>
                <a:gd name="connsiteX3" fmla="*/ 30175 w 88468"/>
                <a:gd name="connsiteY3" fmla="*/ 155677 h 390220"/>
                <a:gd name="connsiteX4" fmla="*/ 19202 w 88468"/>
                <a:gd name="connsiteY4" fmla="*/ 104242 h 390220"/>
                <a:gd name="connsiteX5" fmla="*/ 19202 w 88468"/>
                <a:gd name="connsiteY5" fmla="*/ 104242 h 390220"/>
                <a:gd name="connsiteX6" fmla="*/ 0 w 88468"/>
                <a:gd name="connsiteY6" fmla="*/ 0 h 390220"/>
                <a:gd name="connsiteX7" fmla="*/ 30175 w 88468"/>
                <a:gd name="connsiteY7" fmla="*/ 120015 h 390220"/>
                <a:gd name="connsiteX8" fmla="*/ 75438 w 88468"/>
                <a:gd name="connsiteY8" fmla="*/ 301752 h 390220"/>
                <a:gd name="connsiteX9" fmla="*/ 88468 w 88468"/>
                <a:gd name="connsiteY9" fmla="*/ 389534 h 39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468" h="390220">
                  <a:moveTo>
                    <a:pt x="88468" y="389534"/>
                  </a:moveTo>
                  <a:cubicBezTo>
                    <a:pt x="83668" y="390220"/>
                    <a:pt x="80924" y="390220"/>
                    <a:pt x="80924" y="390220"/>
                  </a:cubicBezTo>
                  <a:cubicBezTo>
                    <a:pt x="80924" y="390220"/>
                    <a:pt x="76124" y="336042"/>
                    <a:pt x="58293" y="270205"/>
                  </a:cubicBezTo>
                  <a:cubicBezTo>
                    <a:pt x="48692" y="235229"/>
                    <a:pt x="38405" y="189967"/>
                    <a:pt x="30175" y="155677"/>
                  </a:cubicBezTo>
                  <a:cubicBezTo>
                    <a:pt x="24003" y="127559"/>
                    <a:pt x="19888" y="106985"/>
                    <a:pt x="19202" y="104242"/>
                  </a:cubicBezTo>
                  <a:cubicBezTo>
                    <a:pt x="19202" y="104242"/>
                    <a:pt x="19202" y="104242"/>
                    <a:pt x="19202" y="104242"/>
                  </a:cubicBezTo>
                  <a:cubicBezTo>
                    <a:pt x="12344" y="62408"/>
                    <a:pt x="1372" y="6858"/>
                    <a:pt x="0" y="0"/>
                  </a:cubicBezTo>
                  <a:cubicBezTo>
                    <a:pt x="5486" y="26060"/>
                    <a:pt x="13030" y="62408"/>
                    <a:pt x="30175" y="120015"/>
                  </a:cubicBezTo>
                  <a:cubicBezTo>
                    <a:pt x="47320" y="178308"/>
                    <a:pt x="63094" y="253746"/>
                    <a:pt x="75438" y="301752"/>
                  </a:cubicBezTo>
                  <a:cubicBezTo>
                    <a:pt x="85725" y="340157"/>
                    <a:pt x="87782" y="371018"/>
                    <a:pt x="88468" y="389534"/>
                  </a:cubicBezTo>
                  <a:close/>
                </a:path>
              </a:pathLst>
            </a:custGeom>
            <a:solidFill>
              <a:srgbClr val="D1FFFF">
                <a:alpha val="61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92" name="Freeform: Shape 1891">
              <a:extLst>
                <a:ext uri="{FF2B5EF4-FFF2-40B4-BE49-F238E27FC236}">
                  <a16:creationId xmlns:a16="http://schemas.microsoft.com/office/drawing/2014/main" id="{F2EE6003-1053-4263-AE7B-AA050A7CA208}"/>
                </a:ext>
              </a:extLst>
            </p:cNvPr>
            <p:cNvSpPr/>
            <p:nvPr/>
          </p:nvSpPr>
          <p:spPr>
            <a:xfrm>
              <a:off x="4636617" y="999210"/>
              <a:ext cx="25449" cy="62407"/>
            </a:xfrm>
            <a:custGeom>
              <a:avLst/>
              <a:gdLst>
                <a:gd name="connsiteX0" fmla="*/ 6172 w 25449"/>
                <a:gd name="connsiteY0" fmla="*/ 62408 h 62407"/>
                <a:gd name="connsiteX1" fmla="*/ 0 w 25449"/>
                <a:gd name="connsiteY1" fmla="*/ 57607 h 62407"/>
                <a:gd name="connsiteX2" fmla="*/ 0 w 25449"/>
                <a:gd name="connsiteY2" fmla="*/ 57607 h 62407"/>
                <a:gd name="connsiteX3" fmla="*/ 25374 w 25449"/>
                <a:gd name="connsiteY3" fmla="*/ 0 h 62407"/>
                <a:gd name="connsiteX4" fmla="*/ 6172 w 25449"/>
                <a:gd name="connsiteY4" fmla="*/ 62408 h 6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9" h="62407">
                  <a:moveTo>
                    <a:pt x="6172" y="62408"/>
                  </a:moveTo>
                  <a:cubicBezTo>
                    <a:pt x="4800" y="61036"/>
                    <a:pt x="2743" y="59665"/>
                    <a:pt x="0" y="57607"/>
                  </a:cubicBezTo>
                  <a:lnTo>
                    <a:pt x="0" y="57607"/>
                  </a:lnTo>
                  <a:cubicBezTo>
                    <a:pt x="6858" y="41834"/>
                    <a:pt x="25374" y="0"/>
                    <a:pt x="25374" y="0"/>
                  </a:cubicBezTo>
                  <a:cubicBezTo>
                    <a:pt x="26746" y="15773"/>
                    <a:pt x="8915" y="55550"/>
                    <a:pt x="6172" y="62408"/>
                  </a:cubicBezTo>
                  <a:close/>
                </a:path>
              </a:pathLst>
            </a:custGeom>
            <a:solidFill>
              <a:srgbClr val="94E6ED">
                <a:alpha val="65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93" name="Freeform: Shape 1892">
              <a:extLst>
                <a:ext uri="{FF2B5EF4-FFF2-40B4-BE49-F238E27FC236}">
                  <a16:creationId xmlns:a16="http://schemas.microsoft.com/office/drawing/2014/main" id="{3F27C504-1A06-4B89-8854-C889F9D206F5}"/>
                </a:ext>
              </a:extLst>
            </p:cNvPr>
            <p:cNvSpPr/>
            <p:nvPr/>
          </p:nvSpPr>
          <p:spPr>
            <a:xfrm>
              <a:off x="4586554" y="2075230"/>
              <a:ext cx="227685" cy="748893"/>
            </a:xfrm>
            <a:custGeom>
              <a:avLst/>
              <a:gdLst>
                <a:gd name="connsiteX0" fmla="*/ 172136 w 227685"/>
                <a:gd name="connsiteY0" fmla="*/ 231114 h 748893"/>
                <a:gd name="connsiteX1" fmla="*/ 150876 w 227685"/>
                <a:gd name="connsiteY1" fmla="*/ 453999 h 748893"/>
                <a:gd name="connsiteX2" fmla="*/ 0 w 227685"/>
                <a:gd name="connsiteY2" fmla="*/ 748894 h 748893"/>
                <a:gd name="connsiteX3" fmla="*/ 0 w 227685"/>
                <a:gd name="connsiteY3" fmla="*/ 748894 h 748893"/>
                <a:gd name="connsiteX4" fmla="*/ 137846 w 227685"/>
                <a:gd name="connsiteY4" fmla="*/ 361416 h 748893"/>
                <a:gd name="connsiteX5" fmla="*/ 119329 w 227685"/>
                <a:gd name="connsiteY5" fmla="*/ 154991 h 748893"/>
                <a:gd name="connsiteX6" fmla="*/ 178994 w 227685"/>
                <a:gd name="connsiteY6" fmla="*/ 43891 h 748893"/>
                <a:gd name="connsiteX7" fmla="*/ 70638 w 227685"/>
                <a:gd name="connsiteY7" fmla="*/ 25374 h 748893"/>
                <a:gd name="connsiteX8" fmla="*/ 72695 w 227685"/>
                <a:gd name="connsiteY8" fmla="*/ 0 h 748893"/>
                <a:gd name="connsiteX9" fmla="*/ 227686 w 227685"/>
                <a:gd name="connsiteY9" fmla="*/ 8229 h 748893"/>
                <a:gd name="connsiteX10" fmla="*/ 139903 w 227685"/>
                <a:gd name="connsiteY10" fmla="*/ 152933 h 748893"/>
                <a:gd name="connsiteX11" fmla="*/ 172136 w 227685"/>
                <a:gd name="connsiteY11" fmla="*/ 231114 h 74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7685" h="748893">
                  <a:moveTo>
                    <a:pt x="172136" y="231114"/>
                  </a:moveTo>
                  <a:cubicBezTo>
                    <a:pt x="199568" y="298323"/>
                    <a:pt x="180366" y="389534"/>
                    <a:pt x="150876" y="453999"/>
                  </a:cubicBezTo>
                  <a:cubicBezTo>
                    <a:pt x="120701" y="518465"/>
                    <a:pt x="0" y="748894"/>
                    <a:pt x="0" y="748894"/>
                  </a:cubicBezTo>
                  <a:lnTo>
                    <a:pt x="0" y="748894"/>
                  </a:lnTo>
                  <a:cubicBezTo>
                    <a:pt x="35662" y="675513"/>
                    <a:pt x="113157" y="458800"/>
                    <a:pt x="137846" y="361416"/>
                  </a:cubicBezTo>
                  <a:cubicBezTo>
                    <a:pt x="169393" y="240030"/>
                    <a:pt x="119329" y="154991"/>
                    <a:pt x="119329" y="154991"/>
                  </a:cubicBezTo>
                  <a:lnTo>
                    <a:pt x="178994" y="43891"/>
                  </a:lnTo>
                  <a:cubicBezTo>
                    <a:pt x="144704" y="52806"/>
                    <a:pt x="104242" y="38405"/>
                    <a:pt x="70638" y="25374"/>
                  </a:cubicBezTo>
                  <a:cubicBezTo>
                    <a:pt x="72009" y="9601"/>
                    <a:pt x="72695" y="0"/>
                    <a:pt x="72695" y="0"/>
                  </a:cubicBezTo>
                  <a:cubicBezTo>
                    <a:pt x="159792" y="17145"/>
                    <a:pt x="227686" y="8229"/>
                    <a:pt x="227686" y="8229"/>
                  </a:cubicBezTo>
                  <a:cubicBezTo>
                    <a:pt x="218770" y="36347"/>
                    <a:pt x="139903" y="152933"/>
                    <a:pt x="139903" y="152933"/>
                  </a:cubicBezTo>
                  <a:cubicBezTo>
                    <a:pt x="139903" y="152933"/>
                    <a:pt x="145390" y="163906"/>
                    <a:pt x="172136" y="231114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94" name="Freeform: Shape 1893">
              <a:extLst>
                <a:ext uri="{FF2B5EF4-FFF2-40B4-BE49-F238E27FC236}">
                  <a16:creationId xmlns:a16="http://schemas.microsoft.com/office/drawing/2014/main" id="{511BC47D-E9FA-403A-BE92-721735E33DF7}"/>
                </a:ext>
              </a:extLst>
            </p:cNvPr>
            <p:cNvSpPr/>
            <p:nvPr/>
          </p:nvSpPr>
          <p:spPr>
            <a:xfrm>
              <a:off x="4871847" y="2031339"/>
              <a:ext cx="194856" cy="796899"/>
            </a:xfrm>
            <a:custGeom>
              <a:avLst/>
              <a:gdLst>
                <a:gd name="connsiteX0" fmla="*/ 162535 w 194856"/>
                <a:gd name="connsiteY0" fmla="*/ 796900 h 796899"/>
                <a:gd name="connsiteX1" fmla="*/ 155677 w 194856"/>
                <a:gd name="connsiteY1" fmla="*/ 790042 h 796899"/>
                <a:gd name="connsiteX2" fmla="*/ 159106 w 194856"/>
                <a:gd name="connsiteY2" fmla="*/ 371018 h 796899"/>
                <a:gd name="connsiteX3" fmla="*/ 102184 w 194856"/>
                <a:gd name="connsiteY3" fmla="*/ 137846 h 796899"/>
                <a:gd name="connsiteX4" fmla="*/ 113843 w 194856"/>
                <a:gd name="connsiteY4" fmla="*/ 46634 h 796899"/>
                <a:gd name="connsiteX5" fmla="*/ 7544 w 194856"/>
                <a:gd name="connsiteY5" fmla="*/ 79553 h 796899"/>
                <a:gd name="connsiteX6" fmla="*/ 0 w 194856"/>
                <a:gd name="connsiteY6" fmla="*/ 45948 h 796899"/>
                <a:gd name="connsiteX7" fmla="*/ 150876 w 194856"/>
                <a:gd name="connsiteY7" fmla="*/ 0 h 796899"/>
                <a:gd name="connsiteX8" fmla="*/ 117958 w 194856"/>
                <a:gd name="connsiteY8" fmla="*/ 137160 h 796899"/>
                <a:gd name="connsiteX9" fmla="*/ 194767 w 194856"/>
                <a:gd name="connsiteY9" fmla="*/ 365531 h 796899"/>
                <a:gd name="connsiteX10" fmla="*/ 162535 w 194856"/>
                <a:gd name="connsiteY10" fmla="*/ 796900 h 79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4856" h="796899">
                  <a:moveTo>
                    <a:pt x="162535" y="796900"/>
                  </a:moveTo>
                  <a:lnTo>
                    <a:pt x="155677" y="790042"/>
                  </a:lnTo>
                  <a:cubicBezTo>
                    <a:pt x="159791" y="711175"/>
                    <a:pt x="165278" y="510921"/>
                    <a:pt x="159106" y="371018"/>
                  </a:cubicBezTo>
                  <a:cubicBezTo>
                    <a:pt x="150876" y="159105"/>
                    <a:pt x="102184" y="137846"/>
                    <a:pt x="102184" y="137846"/>
                  </a:cubicBezTo>
                  <a:lnTo>
                    <a:pt x="113843" y="46634"/>
                  </a:lnTo>
                  <a:cubicBezTo>
                    <a:pt x="90526" y="64465"/>
                    <a:pt x="36347" y="74752"/>
                    <a:pt x="7544" y="79553"/>
                  </a:cubicBezTo>
                  <a:cubicBezTo>
                    <a:pt x="3429" y="59664"/>
                    <a:pt x="686" y="47320"/>
                    <a:pt x="0" y="45948"/>
                  </a:cubicBezTo>
                  <a:lnTo>
                    <a:pt x="150876" y="0"/>
                  </a:lnTo>
                  <a:cubicBezTo>
                    <a:pt x="148133" y="26746"/>
                    <a:pt x="117958" y="137160"/>
                    <a:pt x="117958" y="137160"/>
                  </a:cubicBezTo>
                  <a:cubicBezTo>
                    <a:pt x="148133" y="168021"/>
                    <a:pt x="193396" y="243459"/>
                    <a:pt x="194767" y="365531"/>
                  </a:cubicBezTo>
                  <a:cubicBezTo>
                    <a:pt x="196825" y="487604"/>
                    <a:pt x="162535" y="796900"/>
                    <a:pt x="162535" y="796900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95" name="Freeform: Shape 1894">
              <a:extLst>
                <a:ext uri="{FF2B5EF4-FFF2-40B4-BE49-F238E27FC236}">
                  <a16:creationId xmlns:a16="http://schemas.microsoft.com/office/drawing/2014/main" id="{9EBE2D3B-2A56-4E45-A25A-EE55035CA922}"/>
                </a:ext>
              </a:extLst>
            </p:cNvPr>
            <p:cNvSpPr/>
            <p:nvPr/>
          </p:nvSpPr>
          <p:spPr>
            <a:xfrm>
              <a:off x="4907508" y="2182901"/>
              <a:ext cx="41178" cy="29533"/>
            </a:xfrm>
            <a:custGeom>
              <a:avLst/>
              <a:gdLst>
                <a:gd name="connsiteX0" fmla="*/ 0 w 41178"/>
                <a:gd name="connsiteY0" fmla="*/ 8230 h 29533"/>
                <a:gd name="connsiteX1" fmla="*/ 41148 w 41178"/>
                <a:gd name="connsiteY1" fmla="*/ 0 h 29533"/>
                <a:gd name="connsiteX2" fmla="*/ 26746 w 41178"/>
                <a:gd name="connsiteY2" fmla="*/ 29490 h 29533"/>
                <a:gd name="connsiteX3" fmla="*/ 0 w 41178"/>
                <a:gd name="connsiteY3" fmla="*/ 8230 h 2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78" h="29533">
                  <a:moveTo>
                    <a:pt x="0" y="8230"/>
                  </a:moveTo>
                  <a:cubicBezTo>
                    <a:pt x="0" y="8230"/>
                    <a:pt x="31547" y="13716"/>
                    <a:pt x="41148" y="0"/>
                  </a:cubicBezTo>
                  <a:cubicBezTo>
                    <a:pt x="41148" y="0"/>
                    <a:pt x="42519" y="30861"/>
                    <a:pt x="26746" y="29490"/>
                  </a:cubicBezTo>
                  <a:cubicBezTo>
                    <a:pt x="11658" y="28118"/>
                    <a:pt x="0" y="8230"/>
                    <a:pt x="0" y="8230"/>
                  </a:cubicBezTo>
                  <a:close/>
                </a:path>
              </a:pathLst>
            </a:custGeom>
            <a:solidFill>
              <a:srgbClr val="E56B4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96" name="Freeform: Shape 1895">
              <a:extLst>
                <a:ext uri="{FF2B5EF4-FFF2-40B4-BE49-F238E27FC236}">
                  <a16:creationId xmlns:a16="http://schemas.microsoft.com/office/drawing/2014/main" id="{D935C7D3-261B-4914-AD73-08719D42C92B}"/>
                </a:ext>
              </a:extLst>
            </p:cNvPr>
            <p:cNvSpPr/>
            <p:nvPr/>
          </p:nvSpPr>
          <p:spPr>
            <a:xfrm>
              <a:off x="4904765" y="2799729"/>
              <a:ext cx="134416" cy="57313"/>
            </a:xfrm>
            <a:custGeom>
              <a:avLst/>
              <a:gdLst>
                <a:gd name="connsiteX0" fmla="*/ 134417 w 134416"/>
                <a:gd name="connsiteY0" fmla="*/ 32624 h 57313"/>
                <a:gd name="connsiteX1" fmla="*/ 63780 w 134416"/>
                <a:gd name="connsiteY1" fmla="*/ 2449 h 57313"/>
                <a:gd name="connsiteX2" fmla="*/ 0 w 134416"/>
                <a:gd name="connsiteY2" fmla="*/ 57313 h 57313"/>
                <a:gd name="connsiteX3" fmla="*/ 134417 w 134416"/>
                <a:gd name="connsiteY3" fmla="*/ 32624 h 57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416" h="57313">
                  <a:moveTo>
                    <a:pt x="134417" y="32624"/>
                  </a:moveTo>
                  <a:cubicBezTo>
                    <a:pt x="134417" y="32624"/>
                    <a:pt x="113157" y="-10581"/>
                    <a:pt x="63780" y="2449"/>
                  </a:cubicBezTo>
                  <a:cubicBezTo>
                    <a:pt x="14402" y="15479"/>
                    <a:pt x="0" y="57313"/>
                    <a:pt x="0" y="57313"/>
                  </a:cubicBezTo>
                  <a:cubicBezTo>
                    <a:pt x="0" y="57313"/>
                    <a:pt x="96698" y="48398"/>
                    <a:pt x="134417" y="32624"/>
                  </a:cubicBezTo>
                  <a:close/>
                </a:path>
              </a:pathLst>
            </a:custGeom>
            <a:solidFill>
              <a:srgbClr val="50556B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97" name="Freeform: Shape 1896">
              <a:extLst>
                <a:ext uri="{FF2B5EF4-FFF2-40B4-BE49-F238E27FC236}">
                  <a16:creationId xmlns:a16="http://schemas.microsoft.com/office/drawing/2014/main" id="{48678014-BF8F-430D-BD3B-E90315D4AFCA}"/>
                </a:ext>
              </a:extLst>
            </p:cNvPr>
            <p:cNvSpPr/>
            <p:nvPr/>
          </p:nvSpPr>
          <p:spPr>
            <a:xfrm>
              <a:off x="4384243" y="1353769"/>
              <a:ext cx="33604" cy="180365"/>
            </a:xfrm>
            <a:custGeom>
              <a:avLst/>
              <a:gdLst>
                <a:gd name="connsiteX0" fmla="*/ 33604 w 33604"/>
                <a:gd name="connsiteY0" fmla="*/ 159791 h 180365"/>
                <a:gd name="connsiteX1" fmla="*/ 31547 w 33604"/>
                <a:gd name="connsiteY1" fmla="*/ 179680 h 180365"/>
                <a:gd name="connsiteX2" fmla="*/ 31547 w 33604"/>
                <a:gd name="connsiteY2" fmla="*/ 180365 h 180365"/>
                <a:gd name="connsiteX3" fmla="*/ 0 w 33604"/>
                <a:gd name="connsiteY3" fmla="*/ 0 h 180365"/>
                <a:gd name="connsiteX4" fmla="*/ 17145 w 33604"/>
                <a:gd name="connsiteY4" fmla="*/ 10973 h 180365"/>
                <a:gd name="connsiteX5" fmla="*/ 33604 w 33604"/>
                <a:gd name="connsiteY5" fmla="*/ 159791 h 180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04" h="180365">
                  <a:moveTo>
                    <a:pt x="33604" y="159791"/>
                  </a:moveTo>
                  <a:cubicBezTo>
                    <a:pt x="32918" y="170078"/>
                    <a:pt x="32233" y="177622"/>
                    <a:pt x="31547" y="179680"/>
                  </a:cubicBezTo>
                  <a:cubicBezTo>
                    <a:pt x="31547" y="180365"/>
                    <a:pt x="31547" y="180365"/>
                    <a:pt x="31547" y="180365"/>
                  </a:cubicBezTo>
                  <a:cubicBezTo>
                    <a:pt x="24689" y="97384"/>
                    <a:pt x="686" y="13030"/>
                    <a:pt x="0" y="0"/>
                  </a:cubicBezTo>
                  <a:cubicBezTo>
                    <a:pt x="5486" y="2057"/>
                    <a:pt x="10973" y="5486"/>
                    <a:pt x="17145" y="10973"/>
                  </a:cubicBezTo>
                  <a:cubicBezTo>
                    <a:pt x="33604" y="25375"/>
                    <a:pt x="33604" y="127559"/>
                    <a:pt x="33604" y="159791"/>
                  </a:cubicBezTo>
                  <a:close/>
                </a:path>
              </a:pathLst>
            </a:custGeom>
            <a:solidFill>
              <a:srgbClr val="F04553">
                <a:alpha val="53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898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544059" y="1229964"/>
              <a:ext cx="42048" cy="63106"/>
              <a:chOff x="4544059" y="1229964"/>
              <a:chExt cx="42048" cy="63106"/>
            </a:xfrm>
          </p:grpSpPr>
          <p:sp>
            <p:nvSpPr>
              <p:cNvPr id="1899" name="Freeform: Shape 1898">
                <a:extLst>
                  <a:ext uri="{FF2B5EF4-FFF2-40B4-BE49-F238E27FC236}">
                    <a16:creationId xmlns:a16="http://schemas.microsoft.com/office/drawing/2014/main" id="{D3CD0A25-772A-4FBB-A9DA-6CE4E5D55C50}"/>
                  </a:ext>
                </a:extLst>
              </p:cNvPr>
              <p:cNvSpPr/>
              <p:nvPr/>
            </p:nvSpPr>
            <p:spPr>
              <a:xfrm>
                <a:off x="4544059" y="1229964"/>
                <a:ext cx="42048" cy="63106"/>
              </a:xfrm>
              <a:custGeom>
                <a:avLst/>
                <a:gdLst>
                  <a:gd name="connsiteX0" fmla="*/ 39752 w 42048"/>
                  <a:gd name="connsiteY0" fmla="*/ 35337 h 63106"/>
                  <a:gd name="connsiteX1" fmla="*/ 14377 w 42048"/>
                  <a:gd name="connsiteY1" fmla="*/ 62769 h 63106"/>
                  <a:gd name="connsiteX2" fmla="*/ 24664 w 42048"/>
                  <a:gd name="connsiteY2" fmla="*/ 38080 h 63106"/>
                  <a:gd name="connsiteX3" fmla="*/ 6148 w 42048"/>
                  <a:gd name="connsiteY3" fmla="*/ 23678 h 63106"/>
                  <a:gd name="connsiteX4" fmla="*/ 1347 w 42048"/>
                  <a:gd name="connsiteY4" fmla="*/ 5161 h 63106"/>
                  <a:gd name="connsiteX5" fmla="*/ 13692 w 42048"/>
                  <a:gd name="connsiteY5" fmla="*/ 361 h 63106"/>
                  <a:gd name="connsiteX6" fmla="*/ 39752 w 42048"/>
                  <a:gd name="connsiteY6" fmla="*/ 35337 h 63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48" h="63106">
                    <a:moveTo>
                      <a:pt x="39752" y="35337"/>
                    </a:moveTo>
                    <a:cubicBezTo>
                      <a:pt x="33580" y="51110"/>
                      <a:pt x="17806" y="65512"/>
                      <a:pt x="14377" y="62769"/>
                    </a:cubicBezTo>
                    <a:cubicBezTo>
                      <a:pt x="7519" y="58654"/>
                      <a:pt x="22607" y="45624"/>
                      <a:pt x="24664" y="38080"/>
                    </a:cubicBezTo>
                    <a:cubicBezTo>
                      <a:pt x="26722" y="30536"/>
                      <a:pt x="17121" y="33279"/>
                      <a:pt x="6148" y="23678"/>
                    </a:cubicBezTo>
                    <a:cubicBezTo>
                      <a:pt x="-24" y="18192"/>
                      <a:pt x="-1396" y="10648"/>
                      <a:pt x="1347" y="5161"/>
                    </a:cubicBezTo>
                    <a:cubicBezTo>
                      <a:pt x="3405" y="1732"/>
                      <a:pt x="7519" y="-1011"/>
                      <a:pt x="13692" y="361"/>
                    </a:cubicBezTo>
                    <a:cubicBezTo>
                      <a:pt x="42495" y="5847"/>
                      <a:pt x="45238" y="20935"/>
                      <a:pt x="39752" y="35337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00" name="Freeform: Shape 1899">
                <a:extLst>
                  <a:ext uri="{FF2B5EF4-FFF2-40B4-BE49-F238E27FC236}">
                    <a16:creationId xmlns:a16="http://schemas.microsoft.com/office/drawing/2014/main" id="{6E6A2801-CB59-4B63-877E-1851D8A3E986}"/>
                  </a:ext>
                </a:extLst>
              </p:cNvPr>
              <p:cNvSpPr/>
              <p:nvPr/>
            </p:nvSpPr>
            <p:spPr>
              <a:xfrm>
                <a:off x="4544059" y="1235125"/>
                <a:ext cx="40572" cy="57944"/>
              </a:xfrm>
              <a:custGeom>
                <a:avLst/>
                <a:gdLst>
                  <a:gd name="connsiteX0" fmla="*/ 39752 w 40572"/>
                  <a:gd name="connsiteY0" fmla="*/ 30175 h 57944"/>
                  <a:gd name="connsiteX1" fmla="*/ 14377 w 40572"/>
                  <a:gd name="connsiteY1" fmla="*/ 57607 h 57944"/>
                  <a:gd name="connsiteX2" fmla="*/ 24664 w 40572"/>
                  <a:gd name="connsiteY2" fmla="*/ 32918 h 57944"/>
                  <a:gd name="connsiteX3" fmla="*/ 6148 w 40572"/>
                  <a:gd name="connsiteY3" fmla="*/ 18517 h 57944"/>
                  <a:gd name="connsiteX4" fmla="*/ 1347 w 40572"/>
                  <a:gd name="connsiteY4" fmla="*/ 0 h 57944"/>
                  <a:gd name="connsiteX5" fmla="*/ 37009 w 40572"/>
                  <a:gd name="connsiteY5" fmla="*/ 19202 h 57944"/>
                  <a:gd name="connsiteX6" fmla="*/ 39752 w 40572"/>
                  <a:gd name="connsiteY6" fmla="*/ 30175 h 57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72" h="57944">
                    <a:moveTo>
                      <a:pt x="39752" y="30175"/>
                    </a:moveTo>
                    <a:cubicBezTo>
                      <a:pt x="33580" y="45949"/>
                      <a:pt x="17806" y="60350"/>
                      <a:pt x="14377" y="57607"/>
                    </a:cubicBezTo>
                    <a:cubicBezTo>
                      <a:pt x="7519" y="53492"/>
                      <a:pt x="22607" y="40462"/>
                      <a:pt x="24664" y="32918"/>
                    </a:cubicBezTo>
                    <a:cubicBezTo>
                      <a:pt x="26722" y="25375"/>
                      <a:pt x="17121" y="28118"/>
                      <a:pt x="6148" y="18517"/>
                    </a:cubicBezTo>
                    <a:cubicBezTo>
                      <a:pt x="-24" y="13030"/>
                      <a:pt x="-1396" y="5486"/>
                      <a:pt x="1347" y="0"/>
                    </a:cubicBezTo>
                    <a:cubicBezTo>
                      <a:pt x="17121" y="7544"/>
                      <a:pt x="28779" y="10287"/>
                      <a:pt x="37009" y="19202"/>
                    </a:cubicBezTo>
                    <a:cubicBezTo>
                      <a:pt x="41124" y="24003"/>
                      <a:pt x="41124" y="27432"/>
                      <a:pt x="39752" y="30175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901" name="Freeform: Shape 1900">
              <a:extLst>
                <a:ext uri="{FF2B5EF4-FFF2-40B4-BE49-F238E27FC236}">
                  <a16:creationId xmlns:a16="http://schemas.microsoft.com/office/drawing/2014/main" id="{B51B2E60-CD75-436D-98D3-D54344AAF01D}"/>
                </a:ext>
              </a:extLst>
            </p:cNvPr>
            <p:cNvSpPr/>
            <p:nvPr/>
          </p:nvSpPr>
          <p:spPr>
            <a:xfrm>
              <a:off x="4652391" y="2228850"/>
              <a:ext cx="26746" cy="13804"/>
            </a:xfrm>
            <a:custGeom>
              <a:avLst/>
              <a:gdLst>
                <a:gd name="connsiteX0" fmla="*/ 0 w 26746"/>
                <a:gd name="connsiteY0" fmla="*/ 0 h 13804"/>
                <a:gd name="connsiteX1" fmla="*/ 26746 w 26746"/>
                <a:gd name="connsiteY1" fmla="*/ 0 h 13804"/>
                <a:gd name="connsiteX2" fmla="*/ 6858 w 26746"/>
                <a:gd name="connsiteY2" fmla="*/ 13716 h 13804"/>
                <a:gd name="connsiteX3" fmla="*/ 0 w 26746"/>
                <a:gd name="connsiteY3" fmla="*/ 0 h 1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46" h="13804">
                  <a:moveTo>
                    <a:pt x="0" y="0"/>
                  </a:moveTo>
                  <a:cubicBezTo>
                    <a:pt x="0" y="0"/>
                    <a:pt x="19202" y="8230"/>
                    <a:pt x="26746" y="0"/>
                  </a:cubicBezTo>
                  <a:cubicBezTo>
                    <a:pt x="26746" y="0"/>
                    <a:pt x="12344" y="15088"/>
                    <a:pt x="6858" y="13716"/>
                  </a:cubicBezTo>
                  <a:cubicBezTo>
                    <a:pt x="686" y="1303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56B4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02" name="Freeform: Shape 1901">
              <a:extLst>
                <a:ext uri="{FF2B5EF4-FFF2-40B4-BE49-F238E27FC236}">
                  <a16:creationId xmlns:a16="http://schemas.microsoft.com/office/drawing/2014/main" id="{FCB81537-1C2A-41B3-9C78-0942586157FD}"/>
                </a:ext>
              </a:extLst>
            </p:cNvPr>
            <p:cNvSpPr/>
            <p:nvPr/>
          </p:nvSpPr>
          <p:spPr>
            <a:xfrm>
              <a:off x="4675708" y="1602714"/>
              <a:ext cx="364235" cy="453999"/>
            </a:xfrm>
            <a:custGeom>
              <a:avLst/>
              <a:gdLst>
                <a:gd name="connsiteX0" fmla="*/ 347701 w 364235"/>
                <a:gd name="connsiteY0" fmla="*/ 428625 h 453999"/>
                <a:gd name="connsiteX1" fmla="*/ 272949 w 364235"/>
                <a:gd name="connsiteY1" fmla="*/ 454000 h 453999"/>
                <a:gd name="connsiteX2" fmla="*/ 288722 w 364235"/>
                <a:gd name="connsiteY2" fmla="*/ 309296 h 453999"/>
                <a:gd name="connsiteX3" fmla="*/ 152248 w 364235"/>
                <a:gd name="connsiteY3" fmla="*/ 312725 h 453999"/>
                <a:gd name="connsiteX4" fmla="*/ 119329 w 364235"/>
                <a:gd name="connsiteY4" fmla="*/ 111785 h 453999"/>
                <a:gd name="connsiteX5" fmla="*/ 108357 w 364235"/>
                <a:gd name="connsiteY5" fmla="*/ 307238 h 453999"/>
                <a:gd name="connsiteX6" fmla="*/ 0 w 364235"/>
                <a:gd name="connsiteY6" fmla="*/ 320269 h 453999"/>
                <a:gd name="connsiteX7" fmla="*/ 2058 w 364235"/>
                <a:gd name="connsiteY7" fmla="*/ 301752 h 453999"/>
                <a:gd name="connsiteX8" fmla="*/ 2058 w 364235"/>
                <a:gd name="connsiteY8" fmla="*/ 301752 h 453999"/>
                <a:gd name="connsiteX9" fmla="*/ 85725 w 364235"/>
                <a:gd name="connsiteY9" fmla="*/ 291465 h 453999"/>
                <a:gd name="connsiteX10" fmla="*/ 108357 w 364235"/>
                <a:gd name="connsiteY10" fmla="*/ 0 h 453999"/>
                <a:gd name="connsiteX11" fmla="*/ 147447 w 364235"/>
                <a:gd name="connsiteY11" fmla="*/ 165964 h 453999"/>
                <a:gd name="connsiteX12" fmla="*/ 170079 w 364235"/>
                <a:gd name="connsiteY12" fmla="*/ 285979 h 453999"/>
                <a:gd name="connsiteX13" fmla="*/ 364160 w 364235"/>
                <a:gd name="connsiteY13" fmla="*/ 260604 h 453999"/>
                <a:gd name="connsiteX14" fmla="*/ 347701 w 364235"/>
                <a:gd name="connsiteY14" fmla="*/ 428625 h 45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4235" h="453999">
                  <a:moveTo>
                    <a:pt x="347701" y="428625"/>
                  </a:moveTo>
                  <a:cubicBezTo>
                    <a:pt x="347701" y="428625"/>
                    <a:pt x="318897" y="440969"/>
                    <a:pt x="272949" y="454000"/>
                  </a:cubicBezTo>
                  <a:cubicBezTo>
                    <a:pt x="290094" y="391592"/>
                    <a:pt x="288722" y="309296"/>
                    <a:pt x="288722" y="309296"/>
                  </a:cubicBezTo>
                  <a:cubicBezTo>
                    <a:pt x="252375" y="316840"/>
                    <a:pt x="152248" y="312725"/>
                    <a:pt x="152248" y="312725"/>
                  </a:cubicBezTo>
                  <a:cubicBezTo>
                    <a:pt x="149505" y="282550"/>
                    <a:pt x="119329" y="111785"/>
                    <a:pt x="119329" y="111785"/>
                  </a:cubicBezTo>
                  <a:cubicBezTo>
                    <a:pt x="124130" y="172822"/>
                    <a:pt x="108357" y="307238"/>
                    <a:pt x="108357" y="307238"/>
                  </a:cubicBezTo>
                  <a:cubicBezTo>
                    <a:pt x="108357" y="307238"/>
                    <a:pt x="39777" y="320269"/>
                    <a:pt x="0" y="320269"/>
                  </a:cubicBezTo>
                  <a:lnTo>
                    <a:pt x="2058" y="301752"/>
                  </a:lnTo>
                  <a:lnTo>
                    <a:pt x="2058" y="301752"/>
                  </a:lnTo>
                  <a:cubicBezTo>
                    <a:pt x="26746" y="301066"/>
                    <a:pt x="67209" y="299695"/>
                    <a:pt x="85725" y="291465"/>
                  </a:cubicBezTo>
                  <a:cubicBezTo>
                    <a:pt x="85725" y="291465"/>
                    <a:pt x="122073" y="106299"/>
                    <a:pt x="108357" y="0"/>
                  </a:cubicBezTo>
                  <a:cubicBezTo>
                    <a:pt x="108357" y="0"/>
                    <a:pt x="129616" y="100813"/>
                    <a:pt x="147447" y="165964"/>
                  </a:cubicBezTo>
                  <a:cubicBezTo>
                    <a:pt x="165278" y="231115"/>
                    <a:pt x="170079" y="285979"/>
                    <a:pt x="170079" y="285979"/>
                  </a:cubicBezTo>
                  <a:cubicBezTo>
                    <a:pt x="170079" y="285979"/>
                    <a:pt x="289408" y="274320"/>
                    <a:pt x="364160" y="260604"/>
                  </a:cubicBezTo>
                  <a:cubicBezTo>
                    <a:pt x="365532" y="306553"/>
                    <a:pt x="347701" y="428625"/>
                    <a:pt x="347701" y="428625"/>
                  </a:cubicBezTo>
                  <a:close/>
                </a:path>
              </a:pathLst>
            </a:custGeom>
            <a:solidFill>
              <a:srgbClr val="204949">
                <a:alpha val="27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03" name="Freeform: Shape 1902">
              <a:extLst>
                <a:ext uri="{FF2B5EF4-FFF2-40B4-BE49-F238E27FC236}">
                  <a16:creationId xmlns:a16="http://schemas.microsoft.com/office/drawing/2014/main" id="{3CF74E23-4E98-4C49-8340-B68F15AF493C}"/>
                </a:ext>
              </a:extLst>
            </p:cNvPr>
            <p:cNvSpPr/>
            <p:nvPr/>
          </p:nvSpPr>
          <p:spPr>
            <a:xfrm>
              <a:off x="4683937" y="685800"/>
              <a:ext cx="76123" cy="41903"/>
            </a:xfrm>
            <a:custGeom>
              <a:avLst/>
              <a:gdLst>
                <a:gd name="connsiteX0" fmla="*/ 0 w 76123"/>
                <a:gd name="connsiteY0" fmla="*/ 12344 h 41903"/>
                <a:gd name="connsiteX1" fmla="*/ 76124 w 76123"/>
                <a:gd name="connsiteY1" fmla="*/ 0 h 41903"/>
                <a:gd name="connsiteX2" fmla="*/ 30175 w 76123"/>
                <a:gd name="connsiteY2" fmla="*/ 41834 h 41903"/>
                <a:gd name="connsiteX3" fmla="*/ 0 w 76123"/>
                <a:gd name="connsiteY3" fmla="*/ 12344 h 4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23" h="41903">
                  <a:moveTo>
                    <a:pt x="0" y="12344"/>
                  </a:moveTo>
                  <a:cubicBezTo>
                    <a:pt x="0" y="12344"/>
                    <a:pt x="31547" y="19888"/>
                    <a:pt x="76124" y="0"/>
                  </a:cubicBezTo>
                  <a:cubicBezTo>
                    <a:pt x="76124" y="0"/>
                    <a:pt x="54864" y="43891"/>
                    <a:pt x="30175" y="41834"/>
                  </a:cubicBezTo>
                  <a:cubicBezTo>
                    <a:pt x="4800" y="39776"/>
                    <a:pt x="0" y="12344"/>
                    <a:pt x="0" y="12344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904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419904" y="1249263"/>
              <a:ext cx="151904" cy="141539"/>
              <a:chOff x="4419904" y="1249263"/>
              <a:chExt cx="151904" cy="141539"/>
            </a:xfrm>
          </p:grpSpPr>
          <p:sp>
            <p:nvSpPr>
              <p:cNvPr id="1905" name="Freeform: Shape 1904">
                <a:extLst>
                  <a:ext uri="{FF2B5EF4-FFF2-40B4-BE49-F238E27FC236}">
                    <a16:creationId xmlns:a16="http://schemas.microsoft.com/office/drawing/2014/main" id="{FE06CC68-71F8-4497-AA30-2DD49D7101DE}"/>
                  </a:ext>
                </a:extLst>
              </p:cNvPr>
              <p:cNvSpPr/>
              <p:nvPr/>
            </p:nvSpPr>
            <p:spPr>
              <a:xfrm>
                <a:off x="4502200" y="1261186"/>
                <a:ext cx="63093" cy="57607"/>
              </a:xfrm>
              <a:custGeom>
                <a:avLst/>
                <a:gdLst>
                  <a:gd name="connsiteX0" fmla="*/ 0 w 63093"/>
                  <a:gd name="connsiteY0" fmla="*/ 54864 h 57607"/>
                  <a:gd name="connsiteX1" fmla="*/ 58293 w 63093"/>
                  <a:gd name="connsiteY1" fmla="*/ 0 h 57607"/>
                  <a:gd name="connsiteX2" fmla="*/ 63093 w 63093"/>
                  <a:gd name="connsiteY2" fmla="*/ 1372 h 57607"/>
                  <a:gd name="connsiteX3" fmla="*/ 2743 w 63093"/>
                  <a:gd name="connsiteY3" fmla="*/ 57607 h 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093" h="57607">
                    <a:moveTo>
                      <a:pt x="0" y="54864"/>
                    </a:moveTo>
                    <a:lnTo>
                      <a:pt x="58293" y="0"/>
                    </a:lnTo>
                    <a:lnTo>
                      <a:pt x="63093" y="1372"/>
                    </a:lnTo>
                    <a:lnTo>
                      <a:pt x="2743" y="57607"/>
                    </a:lnTo>
                    <a:close/>
                  </a:path>
                </a:pathLst>
              </a:custGeom>
              <a:solidFill>
                <a:srgbClr val="69808B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06" name="Freeform: Shape 1905">
                <a:extLst>
                  <a:ext uri="{FF2B5EF4-FFF2-40B4-BE49-F238E27FC236}">
                    <a16:creationId xmlns:a16="http://schemas.microsoft.com/office/drawing/2014/main" id="{F104C933-AC97-473A-8308-7F873E7D0B7A}"/>
                  </a:ext>
                </a:extLst>
              </p:cNvPr>
              <p:cNvSpPr/>
              <p:nvPr/>
            </p:nvSpPr>
            <p:spPr>
              <a:xfrm>
                <a:off x="4496714" y="1255699"/>
                <a:ext cx="63779" cy="60350"/>
              </a:xfrm>
              <a:custGeom>
                <a:avLst/>
                <a:gdLst>
                  <a:gd name="connsiteX0" fmla="*/ 63780 w 63779"/>
                  <a:gd name="connsiteY0" fmla="*/ 5486 h 60350"/>
                  <a:gd name="connsiteX1" fmla="*/ 62408 w 63779"/>
                  <a:gd name="connsiteY1" fmla="*/ 0 h 60350"/>
                  <a:gd name="connsiteX2" fmla="*/ 0 w 63779"/>
                  <a:gd name="connsiteY2" fmla="*/ 56236 h 60350"/>
                  <a:gd name="connsiteX3" fmla="*/ 5487 w 63779"/>
                  <a:gd name="connsiteY3" fmla="*/ 60350 h 60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79" h="60350">
                    <a:moveTo>
                      <a:pt x="63780" y="5486"/>
                    </a:moveTo>
                    <a:lnTo>
                      <a:pt x="62408" y="0"/>
                    </a:lnTo>
                    <a:lnTo>
                      <a:pt x="0" y="56236"/>
                    </a:lnTo>
                    <a:lnTo>
                      <a:pt x="5487" y="60350"/>
                    </a:lnTo>
                    <a:close/>
                  </a:path>
                </a:pathLst>
              </a:custGeom>
              <a:solidFill>
                <a:srgbClr val="809FA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907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419904" y="1249263"/>
                <a:ext cx="151904" cy="141539"/>
                <a:chOff x="4419904" y="1249263"/>
                <a:chExt cx="151904" cy="141539"/>
              </a:xfrm>
            </p:grpSpPr>
            <p:sp>
              <p:nvSpPr>
                <p:cNvPr id="1908" name="Freeform: Shape 1907">
                  <a:extLst>
                    <a:ext uri="{FF2B5EF4-FFF2-40B4-BE49-F238E27FC236}">
                      <a16:creationId xmlns:a16="http://schemas.microsoft.com/office/drawing/2014/main" id="{22697D09-4172-4478-A0F8-516EB187264B}"/>
                    </a:ext>
                  </a:extLst>
                </p:cNvPr>
                <p:cNvSpPr/>
                <p:nvPr/>
              </p:nvSpPr>
              <p:spPr>
                <a:xfrm>
                  <a:off x="4551782" y="1249263"/>
                  <a:ext cx="20027" cy="19635"/>
                </a:xfrm>
                <a:custGeom>
                  <a:avLst/>
                  <a:gdLst>
                    <a:gd name="connsiteX0" fmla="*/ 15569 w 20027"/>
                    <a:gd name="connsiteY0" fmla="*/ 19467 h 19635"/>
                    <a:gd name="connsiteX1" fmla="*/ 15569 w 20027"/>
                    <a:gd name="connsiteY1" fmla="*/ 19467 h 19635"/>
                    <a:gd name="connsiteX2" fmla="*/ 3911 w 20027"/>
                    <a:gd name="connsiteY2" fmla="*/ 14666 h 19635"/>
                    <a:gd name="connsiteX3" fmla="*/ 1853 w 20027"/>
                    <a:gd name="connsiteY3" fmla="*/ 1636 h 19635"/>
                    <a:gd name="connsiteX4" fmla="*/ 14198 w 20027"/>
                    <a:gd name="connsiteY4" fmla="*/ 3008 h 19635"/>
                    <a:gd name="connsiteX5" fmla="*/ 15569 w 20027"/>
                    <a:gd name="connsiteY5" fmla="*/ 19467 h 19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027" h="19635">
                      <a:moveTo>
                        <a:pt x="15569" y="19467"/>
                      </a:moveTo>
                      <a:lnTo>
                        <a:pt x="15569" y="19467"/>
                      </a:lnTo>
                      <a:cubicBezTo>
                        <a:pt x="12826" y="20153"/>
                        <a:pt x="8711" y="18781"/>
                        <a:pt x="3911" y="14666"/>
                      </a:cubicBezTo>
                      <a:cubicBezTo>
                        <a:pt x="-890" y="10551"/>
                        <a:pt x="-890" y="4379"/>
                        <a:pt x="1853" y="1636"/>
                      </a:cubicBezTo>
                      <a:cubicBezTo>
                        <a:pt x="3911" y="-421"/>
                        <a:pt x="8711" y="-1107"/>
                        <a:pt x="14198" y="3008"/>
                      </a:cubicBezTo>
                      <a:cubicBezTo>
                        <a:pt x="22427" y="9180"/>
                        <a:pt x="21056" y="18095"/>
                        <a:pt x="15569" y="19467"/>
                      </a:cubicBezTo>
                      <a:close/>
                    </a:path>
                  </a:pathLst>
                </a:custGeom>
                <a:solidFill>
                  <a:srgbClr val="706F77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09" name="Freeform: Shape 1908">
                  <a:extLst>
                    <a:ext uri="{FF2B5EF4-FFF2-40B4-BE49-F238E27FC236}">
                      <a16:creationId xmlns:a16="http://schemas.microsoft.com/office/drawing/2014/main" id="{BD50EAE4-98D8-4893-8217-439BBEA496C7}"/>
                    </a:ext>
                  </a:extLst>
                </p:cNvPr>
                <p:cNvSpPr/>
                <p:nvPr/>
              </p:nvSpPr>
              <p:spPr>
                <a:xfrm>
                  <a:off x="4450294" y="1253665"/>
                  <a:ext cx="116676" cy="110671"/>
                </a:xfrm>
                <a:custGeom>
                  <a:avLst/>
                  <a:gdLst>
                    <a:gd name="connsiteX0" fmla="*/ 113629 w 116676"/>
                    <a:gd name="connsiteY0" fmla="*/ 3406 h 110671"/>
                    <a:gd name="connsiteX1" fmla="*/ 115686 w 116676"/>
                    <a:gd name="connsiteY1" fmla="*/ 12321 h 110671"/>
                    <a:gd name="connsiteX2" fmla="*/ 12130 w 116676"/>
                    <a:gd name="connsiteY2" fmla="*/ 109705 h 110671"/>
                    <a:gd name="connsiteX3" fmla="*/ 3215 w 116676"/>
                    <a:gd name="connsiteY3" fmla="*/ 106961 h 110671"/>
                    <a:gd name="connsiteX4" fmla="*/ 3215 w 116676"/>
                    <a:gd name="connsiteY4" fmla="*/ 106961 h 110671"/>
                    <a:gd name="connsiteX5" fmla="*/ 1157 w 116676"/>
                    <a:gd name="connsiteY5" fmla="*/ 98046 h 110671"/>
                    <a:gd name="connsiteX6" fmla="*/ 104713 w 116676"/>
                    <a:gd name="connsiteY6" fmla="*/ 662 h 110671"/>
                    <a:gd name="connsiteX7" fmla="*/ 113629 w 116676"/>
                    <a:gd name="connsiteY7" fmla="*/ 3406 h 110671"/>
                    <a:gd name="connsiteX8" fmla="*/ 113629 w 116676"/>
                    <a:gd name="connsiteY8" fmla="*/ 3406 h 110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676" h="110671">
                      <a:moveTo>
                        <a:pt x="113629" y="3406"/>
                      </a:moveTo>
                      <a:cubicBezTo>
                        <a:pt x="116372" y="6835"/>
                        <a:pt x="117743" y="10949"/>
                        <a:pt x="115686" y="12321"/>
                      </a:cubicBezTo>
                      <a:lnTo>
                        <a:pt x="12130" y="109705"/>
                      </a:lnTo>
                      <a:cubicBezTo>
                        <a:pt x="10073" y="111762"/>
                        <a:pt x="5958" y="110390"/>
                        <a:pt x="3215" y="106961"/>
                      </a:cubicBezTo>
                      <a:lnTo>
                        <a:pt x="3215" y="106961"/>
                      </a:lnTo>
                      <a:cubicBezTo>
                        <a:pt x="-214" y="103532"/>
                        <a:pt x="-900" y="99418"/>
                        <a:pt x="1157" y="98046"/>
                      </a:cubicBezTo>
                      <a:lnTo>
                        <a:pt x="104713" y="662"/>
                      </a:lnTo>
                      <a:cubicBezTo>
                        <a:pt x="106085" y="-709"/>
                        <a:pt x="110200" y="-23"/>
                        <a:pt x="113629" y="3406"/>
                      </a:cubicBezTo>
                      <a:lnTo>
                        <a:pt x="113629" y="3406"/>
                      </a:lnTo>
                      <a:close/>
                    </a:path>
                  </a:pathLst>
                </a:custGeom>
                <a:solidFill>
                  <a:srgbClr val="6E8285">
                    <a:alpha val="6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10" name="Freeform: Shape 1909">
                  <a:extLst>
                    <a:ext uri="{FF2B5EF4-FFF2-40B4-BE49-F238E27FC236}">
                      <a16:creationId xmlns:a16="http://schemas.microsoft.com/office/drawing/2014/main" id="{DED8BEED-6276-4EA2-8378-DF9D7C19493C}"/>
                    </a:ext>
                  </a:extLst>
                </p:cNvPr>
                <p:cNvSpPr/>
                <p:nvPr/>
              </p:nvSpPr>
              <p:spPr>
                <a:xfrm>
                  <a:off x="4449898" y="1349980"/>
                  <a:ext cx="14411" cy="15031"/>
                </a:xfrm>
                <a:custGeom>
                  <a:avLst/>
                  <a:gdLst>
                    <a:gd name="connsiteX0" fmla="*/ 12526 w 14411"/>
                    <a:gd name="connsiteY0" fmla="*/ 13390 h 15031"/>
                    <a:gd name="connsiteX1" fmla="*/ 4982 w 14411"/>
                    <a:gd name="connsiteY1" fmla="*/ 14076 h 15031"/>
                    <a:gd name="connsiteX2" fmla="*/ 1553 w 14411"/>
                    <a:gd name="connsiteY2" fmla="*/ 1731 h 15031"/>
                    <a:gd name="connsiteX3" fmla="*/ 13212 w 14411"/>
                    <a:gd name="connsiteY3" fmla="*/ 4474 h 15031"/>
                    <a:gd name="connsiteX4" fmla="*/ 12526 w 14411"/>
                    <a:gd name="connsiteY4" fmla="*/ 13390 h 15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11" h="15031">
                      <a:moveTo>
                        <a:pt x="12526" y="13390"/>
                      </a:moveTo>
                      <a:cubicBezTo>
                        <a:pt x="9783" y="15447"/>
                        <a:pt x="7040" y="15447"/>
                        <a:pt x="4982" y="14076"/>
                      </a:cubicBezTo>
                      <a:cubicBezTo>
                        <a:pt x="867" y="11332"/>
                        <a:pt x="-1876" y="5160"/>
                        <a:pt x="1553" y="1731"/>
                      </a:cubicBezTo>
                      <a:cubicBezTo>
                        <a:pt x="4982" y="-1698"/>
                        <a:pt x="10469" y="360"/>
                        <a:pt x="13212" y="4474"/>
                      </a:cubicBezTo>
                      <a:cubicBezTo>
                        <a:pt x="14583" y="7218"/>
                        <a:pt x="15269" y="10647"/>
                        <a:pt x="12526" y="13390"/>
                      </a:cubicBezTo>
                      <a:close/>
                    </a:path>
                  </a:pathLst>
                </a:custGeom>
                <a:solidFill>
                  <a:srgbClr val="93ABA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11" name="Freeform: Shape 1910">
                  <a:extLst>
                    <a:ext uri="{FF2B5EF4-FFF2-40B4-BE49-F238E27FC236}">
                      <a16:creationId xmlns:a16="http://schemas.microsoft.com/office/drawing/2014/main" id="{42DA5EE1-6607-4A8D-AFD6-31FC653C9AB0}"/>
                    </a:ext>
                  </a:extLst>
                </p:cNvPr>
                <p:cNvSpPr/>
                <p:nvPr/>
              </p:nvSpPr>
              <p:spPr>
                <a:xfrm>
                  <a:off x="4456938" y="1316736"/>
                  <a:ext cx="42519" cy="40502"/>
                </a:xfrm>
                <a:custGeom>
                  <a:avLst/>
                  <a:gdLst>
                    <a:gd name="connsiteX0" fmla="*/ 0 w 42519"/>
                    <a:gd name="connsiteY0" fmla="*/ 32233 h 40502"/>
                    <a:gd name="connsiteX1" fmla="*/ 34290 w 42519"/>
                    <a:gd name="connsiteY1" fmla="*/ 0 h 40502"/>
                    <a:gd name="connsiteX2" fmla="*/ 42520 w 42519"/>
                    <a:gd name="connsiteY2" fmla="*/ 6858 h 40502"/>
                    <a:gd name="connsiteX3" fmla="*/ 8230 w 42519"/>
                    <a:gd name="connsiteY3" fmla="*/ 40462 h 40502"/>
                    <a:gd name="connsiteX4" fmla="*/ 0 w 42519"/>
                    <a:gd name="connsiteY4" fmla="*/ 32233 h 4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519" h="40502">
                      <a:moveTo>
                        <a:pt x="0" y="32233"/>
                      </a:moveTo>
                      <a:lnTo>
                        <a:pt x="34290" y="0"/>
                      </a:lnTo>
                      <a:cubicBezTo>
                        <a:pt x="34290" y="0"/>
                        <a:pt x="41148" y="3429"/>
                        <a:pt x="42520" y="6858"/>
                      </a:cubicBezTo>
                      <a:lnTo>
                        <a:pt x="8230" y="40462"/>
                      </a:lnTo>
                      <a:cubicBezTo>
                        <a:pt x="8230" y="41148"/>
                        <a:pt x="8230" y="32918"/>
                        <a:pt x="0" y="32233"/>
                      </a:cubicBezTo>
                      <a:close/>
                    </a:path>
                  </a:pathLst>
                </a:custGeom>
                <a:solidFill>
                  <a:srgbClr val="EDB374">
                    <a:alpha val="5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12" name="Freeform: Shape 1911">
                  <a:extLst>
                    <a:ext uri="{FF2B5EF4-FFF2-40B4-BE49-F238E27FC236}">
                      <a16:creationId xmlns:a16="http://schemas.microsoft.com/office/drawing/2014/main" id="{35F5C146-6EA4-47E3-92B9-BDD688B7B9CC}"/>
                    </a:ext>
                  </a:extLst>
                </p:cNvPr>
                <p:cNvSpPr/>
                <p:nvPr/>
              </p:nvSpPr>
              <p:spPr>
                <a:xfrm>
                  <a:off x="4491913" y="1311935"/>
                  <a:ext cx="13030" cy="12344"/>
                </a:xfrm>
                <a:custGeom>
                  <a:avLst/>
                  <a:gdLst>
                    <a:gd name="connsiteX0" fmla="*/ 0 w 13030"/>
                    <a:gd name="connsiteY0" fmla="*/ 4801 h 12344"/>
                    <a:gd name="connsiteX1" fmla="*/ 4800 w 13030"/>
                    <a:gd name="connsiteY1" fmla="*/ 0 h 12344"/>
                    <a:gd name="connsiteX2" fmla="*/ 13030 w 13030"/>
                    <a:gd name="connsiteY2" fmla="*/ 7544 h 12344"/>
                    <a:gd name="connsiteX3" fmla="*/ 8229 w 13030"/>
                    <a:gd name="connsiteY3" fmla="*/ 12344 h 12344"/>
                    <a:gd name="connsiteX4" fmla="*/ 0 w 13030"/>
                    <a:gd name="connsiteY4" fmla="*/ 4801 h 12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30" h="12344">
                      <a:moveTo>
                        <a:pt x="0" y="4801"/>
                      </a:moveTo>
                      <a:lnTo>
                        <a:pt x="4800" y="0"/>
                      </a:lnTo>
                      <a:cubicBezTo>
                        <a:pt x="4800" y="0"/>
                        <a:pt x="11658" y="2743"/>
                        <a:pt x="13030" y="7544"/>
                      </a:cubicBezTo>
                      <a:lnTo>
                        <a:pt x="8229" y="12344"/>
                      </a:lnTo>
                      <a:cubicBezTo>
                        <a:pt x="7544" y="11659"/>
                        <a:pt x="4800" y="6858"/>
                        <a:pt x="0" y="4801"/>
                      </a:cubicBezTo>
                      <a:close/>
                    </a:path>
                  </a:pathLst>
                </a:custGeom>
                <a:solidFill>
                  <a:srgbClr val="706F77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13" name="Freeform: Shape 1912">
                  <a:extLst>
                    <a:ext uri="{FF2B5EF4-FFF2-40B4-BE49-F238E27FC236}">
                      <a16:creationId xmlns:a16="http://schemas.microsoft.com/office/drawing/2014/main" id="{D32B38A4-D119-4410-B524-6978124A7765}"/>
                    </a:ext>
                  </a:extLst>
                </p:cNvPr>
                <p:cNvSpPr/>
                <p:nvPr/>
              </p:nvSpPr>
              <p:spPr>
                <a:xfrm>
                  <a:off x="4553635" y="1249263"/>
                  <a:ext cx="18173" cy="19466"/>
                </a:xfrm>
                <a:custGeom>
                  <a:avLst/>
                  <a:gdLst>
                    <a:gd name="connsiteX0" fmla="*/ 13716 w 18173"/>
                    <a:gd name="connsiteY0" fmla="*/ 19467 h 19466"/>
                    <a:gd name="connsiteX1" fmla="*/ 12344 w 18173"/>
                    <a:gd name="connsiteY1" fmla="*/ 5751 h 19466"/>
                    <a:gd name="connsiteX2" fmla="*/ 0 w 18173"/>
                    <a:gd name="connsiteY2" fmla="*/ 1636 h 19466"/>
                    <a:gd name="connsiteX3" fmla="*/ 12344 w 18173"/>
                    <a:gd name="connsiteY3" fmla="*/ 3008 h 19466"/>
                    <a:gd name="connsiteX4" fmla="*/ 13716 w 18173"/>
                    <a:gd name="connsiteY4" fmla="*/ 19467 h 19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73" h="19466">
                      <a:moveTo>
                        <a:pt x="13716" y="19467"/>
                      </a:moveTo>
                      <a:cubicBezTo>
                        <a:pt x="18516" y="18095"/>
                        <a:pt x="17831" y="11237"/>
                        <a:pt x="12344" y="5751"/>
                      </a:cubicBezTo>
                      <a:cubicBezTo>
                        <a:pt x="6172" y="264"/>
                        <a:pt x="2057" y="264"/>
                        <a:pt x="0" y="1636"/>
                      </a:cubicBezTo>
                      <a:cubicBezTo>
                        <a:pt x="2057" y="-421"/>
                        <a:pt x="6858" y="-1107"/>
                        <a:pt x="12344" y="3008"/>
                      </a:cubicBezTo>
                      <a:cubicBezTo>
                        <a:pt x="20574" y="9180"/>
                        <a:pt x="19202" y="18095"/>
                        <a:pt x="13716" y="19467"/>
                      </a:cubicBezTo>
                      <a:close/>
                    </a:path>
                  </a:pathLst>
                </a:custGeom>
                <a:solidFill>
                  <a:srgbClr val="706F77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14" name="Freeform: Shape 1913">
                  <a:extLst>
                    <a:ext uri="{FF2B5EF4-FFF2-40B4-BE49-F238E27FC236}">
                      <a16:creationId xmlns:a16="http://schemas.microsoft.com/office/drawing/2014/main" id="{EB7B205E-997D-41D3-BBBD-E63C310A2042}"/>
                    </a:ext>
                  </a:extLst>
                </p:cNvPr>
                <p:cNvSpPr/>
                <p:nvPr/>
              </p:nvSpPr>
              <p:spPr>
                <a:xfrm>
                  <a:off x="4455566" y="1281074"/>
                  <a:ext cx="74752" cy="68580"/>
                </a:xfrm>
                <a:custGeom>
                  <a:avLst/>
                  <a:gdLst>
                    <a:gd name="connsiteX0" fmla="*/ 0 w 74752"/>
                    <a:gd name="connsiteY0" fmla="*/ 67894 h 68580"/>
                    <a:gd name="connsiteX1" fmla="*/ 5487 w 74752"/>
                    <a:gd name="connsiteY1" fmla="*/ 68580 h 68580"/>
                    <a:gd name="connsiteX2" fmla="*/ 74752 w 74752"/>
                    <a:gd name="connsiteY2" fmla="*/ 1372 h 68580"/>
                    <a:gd name="connsiteX3" fmla="*/ 72009 w 74752"/>
                    <a:gd name="connsiteY3" fmla="*/ 0 h 68580"/>
                    <a:gd name="connsiteX4" fmla="*/ 0 w 74752"/>
                    <a:gd name="connsiteY4" fmla="*/ 67894 h 68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752" h="68580">
                      <a:moveTo>
                        <a:pt x="0" y="67894"/>
                      </a:moveTo>
                      <a:cubicBezTo>
                        <a:pt x="0" y="67894"/>
                        <a:pt x="4115" y="67894"/>
                        <a:pt x="5487" y="68580"/>
                      </a:cubicBezTo>
                      <a:lnTo>
                        <a:pt x="74752" y="1372"/>
                      </a:lnTo>
                      <a:lnTo>
                        <a:pt x="72009" y="0"/>
                      </a:lnTo>
                      <a:lnTo>
                        <a:pt x="0" y="67894"/>
                      </a:lnTo>
                      <a:close/>
                    </a:path>
                  </a:pathLst>
                </a:custGeom>
                <a:solidFill>
                  <a:srgbClr val="6E8285">
                    <a:alpha val="6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15" name="Freeform: Shape 1914">
                  <a:extLst>
                    <a:ext uri="{FF2B5EF4-FFF2-40B4-BE49-F238E27FC236}">
                      <a16:creationId xmlns:a16="http://schemas.microsoft.com/office/drawing/2014/main" id="{25A8A8CC-630B-442E-90E8-873DEBE1110C}"/>
                    </a:ext>
                  </a:extLst>
                </p:cNvPr>
                <p:cNvSpPr/>
                <p:nvPr/>
              </p:nvSpPr>
              <p:spPr>
                <a:xfrm>
                  <a:off x="4546092" y="1255014"/>
                  <a:ext cx="13030" cy="9601"/>
                </a:xfrm>
                <a:custGeom>
                  <a:avLst/>
                  <a:gdLst>
                    <a:gd name="connsiteX0" fmla="*/ 10287 w 13030"/>
                    <a:gd name="connsiteY0" fmla="*/ 0 h 9601"/>
                    <a:gd name="connsiteX1" fmla="*/ 0 w 13030"/>
                    <a:gd name="connsiteY1" fmla="*/ 9601 h 9601"/>
                    <a:gd name="connsiteX2" fmla="*/ 4115 w 13030"/>
                    <a:gd name="connsiteY2" fmla="*/ 9601 h 9601"/>
                    <a:gd name="connsiteX3" fmla="*/ 13030 w 13030"/>
                    <a:gd name="connsiteY3" fmla="*/ 686 h 9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9601">
                      <a:moveTo>
                        <a:pt x="10287" y="0"/>
                      </a:moveTo>
                      <a:lnTo>
                        <a:pt x="0" y="9601"/>
                      </a:lnTo>
                      <a:lnTo>
                        <a:pt x="4115" y="9601"/>
                      </a:lnTo>
                      <a:lnTo>
                        <a:pt x="13030" y="686"/>
                      </a:lnTo>
                      <a:close/>
                    </a:path>
                  </a:pathLst>
                </a:custGeom>
                <a:solidFill>
                  <a:srgbClr val="6E8285">
                    <a:alpha val="6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16" name="Freeform: Shape 1915">
                  <a:extLst>
                    <a:ext uri="{FF2B5EF4-FFF2-40B4-BE49-F238E27FC236}">
                      <a16:creationId xmlns:a16="http://schemas.microsoft.com/office/drawing/2014/main" id="{9902E961-74B1-44B5-95E8-F1F2E315546E}"/>
                    </a:ext>
                  </a:extLst>
                </p:cNvPr>
                <p:cNvSpPr/>
                <p:nvPr/>
              </p:nvSpPr>
              <p:spPr>
                <a:xfrm>
                  <a:off x="4454880" y="1354455"/>
                  <a:ext cx="9429" cy="10557"/>
                </a:xfrm>
                <a:custGeom>
                  <a:avLst/>
                  <a:gdLst>
                    <a:gd name="connsiteX0" fmla="*/ 7544 w 9429"/>
                    <a:gd name="connsiteY0" fmla="*/ 8915 h 10557"/>
                    <a:gd name="connsiteX1" fmla="*/ 0 w 9429"/>
                    <a:gd name="connsiteY1" fmla="*/ 9601 h 10557"/>
                    <a:gd name="connsiteX2" fmla="*/ 8229 w 9429"/>
                    <a:gd name="connsiteY2" fmla="*/ 0 h 10557"/>
                    <a:gd name="connsiteX3" fmla="*/ 7544 w 9429"/>
                    <a:gd name="connsiteY3" fmla="*/ 8915 h 10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29" h="10557">
                      <a:moveTo>
                        <a:pt x="7544" y="8915"/>
                      </a:moveTo>
                      <a:cubicBezTo>
                        <a:pt x="4800" y="10973"/>
                        <a:pt x="2057" y="10973"/>
                        <a:pt x="0" y="9601"/>
                      </a:cubicBezTo>
                      <a:cubicBezTo>
                        <a:pt x="4115" y="7544"/>
                        <a:pt x="8229" y="2057"/>
                        <a:pt x="8229" y="0"/>
                      </a:cubicBezTo>
                      <a:cubicBezTo>
                        <a:pt x="9601" y="2743"/>
                        <a:pt x="10287" y="6172"/>
                        <a:pt x="7544" y="8915"/>
                      </a:cubicBezTo>
                      <a:close/>
                    </a:path>
                  </a:pathLst>
                </a:custGeom>
                <a:solidFill>
                  <a:srgbClr val="93ABAD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917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4419904" y="1354771"/>
                  <a:ext cx="39776" cy="36030"/>
                  <a:chOff x="4419904" y="1354771"/>
                  <a:chExt cx="39776" cy="36030"/>
                </a:xfrm>
              </p:grpSpPr>
              <p:sp>
                <p:nvSpPr>
                  <p:cNvPr id="1918" name="Freeform: Shape 1917">
                    <a:extLst>
                      <a:ext uri="{FF2B5EF4-FFF2-40B4-BE49-F238E27FC236}">
                        <a16:creationId xmlns:a16="http://schemas.microsoft.com/office/drawing/2014/main" id="{55C5427A-D6C0-4566-8BC9-FA1672614FEA}"/>
                      </a:ext>
                    </a:extLst>
                  </p:cNvPr>
                  <p:cNvSpPr/>
                  <p:nvPr/>
                </p:nvSpPr>
                <p:spPr>
                  <a:xfrm>
                    <a:off x="4419904" y="1354771"/>
                    <a:ext cx="39776" cy="36030"/>
                  </a:xfrm>
                  <a:custGeom>
                    <a:avLst/>
                    <a:gdLst>
                      <a:gd name="connsiteX0" fmla="*/ 39776 w 39776"/>
                      <a:gd name="connsiteY0" fmla="*/ 6541 h 36030"/>
                      <a:gd name="connsiteX1" fmla="*/ 28803 w 39776"/>
                      <a:gd name="connsiteY1" fmla="*/ 10656 h 36030"/>
                      <a:gd name="connsiteX2" fmla="*/ 2057 w 39776"/>
                      <a:gd name="connsiteY2" fmla="*/ 35345 h 36030"/>
                      <a:gd name="connsiteX3" fmla="*/ 686 w 39776"/>
                      <a:gd name="connsiteY3" fmla="*/ 36031 h 36030"/>
                      <a:gd name="connsiteX4" fmla="*/ 0 w 39776"/>
                      <a:gd name="connsiteY4" fmla="*/ 35345 h 36030"/>
                      <a:gd name="connsiteX5" fmla="*/ 27432 w 39776"/>
                      <a:gd name="connsiteY5" fmla="*/ 9970 h 36030"/>
                      <a:gd name="connsiteX6" fmla="*/ 32918 w 39776"/>
                      <a:gd name="connsiteY6" fmla="*/ 369 h 36030"/>
                      <a:gd name="connsiteX7" fmla="*/ 38405 w 39776"/>
                      <a:gd name="connsiteY7" fmla="*/ 3798 h 36030"/>
                      <a:gd name="connsiteX8" fmla="*/ 39776 w 39776"/>
                      <a:gd name="connsiteY8" fmla="*/ 6541 h 3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776" h="36030">
                        <a:moveTo>
                          <a:pt x="39776" y="6541"/>
                        </a:moveTo>
                        <a:cubicBezTo>
                          <a:pt x="39776" y="6541"/>
                          <a:pt x="32232" y="11342"/>
                          <a:pt x="28803" y="10656"/>
                        </a:cubicBezTo>
                        <a:lnTo>
                          <a:pt x="2057" y="35345"/>
                        </a:lnTo>
                        <a:lnTo>
                          <a:pt x="686" y="36031"/>
                        </a:lnTo>
                        <a:lnTo>
                          <a:pt x="0" y="35345"/>
                        </a:lnTo>
                        <a:lnTo>
                          <a:pt x="27432" y="9970"/>
                        </a:lnTo>
                        <a:cubicBezTo>
                          <a:pt x="25374" y="7913"/>
                          <a:pt x="30175" y="3112"/>
                          <a:pt x="32918" y="369"/>
                        </a:cubicBezTo>
                        <a:cubicBezTo>
                          <a:pt x="34290" y="-1002"/>
                          <a:pt x="36347" y="1741"/>
                          <a:pt x="38405" y="3798"/>
                        </a:cubicBezTo>
                        <a:cubicBezTo>
                          <a:pt x="39090" y="5170"/>
                          <a:pt x="39776" y="6541"/>
                          <a:pt x="39776" y="6541"/>
                        </a:cubicBezTo>
                        <a:close/>
                      </a:path>
                    </a:pathLst>
                  </a:custGeom>
                  <a:solidFill>
                    <a:srgbClr val="8FB2C5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919" name="Freeform: Shape 1918">
                    <a:extLst>
                      <a:ext uri="{FF2B5EF4-FFF2-40B4-BE49-F238E27FC236}">
                        <a16:creationId xmlns:a16="http://schemas.microsoft.com/office/drawing/2014/main" id="{A0BF09F6-C1E5-49EF-B1B3-7B4A5F7C5A55}"/>
                      </a:ext>
                    </a:extLst>
                  </p:cNvPr>
                  <p:cNvSpPr/>
                  <p:nvPr/>
                </p:nvSpPr>
                <p:spPr>
                  <a:xfrm>
                    <a:off x="4421962" y="1357884"/>
                    <a:ext cx="37719" cy="32232"/>
                  </a:xfrm>
                  <a:custGeom>
                    <a:avLst/>
                    <a:gdLst>
                      <a:gd name="connsiteX0" fmla="*/ 37719 w 37719"/>
                      <a:gd name="connsiteY0" fmla="*/ 3429 h 32232"/>
                      <a:gd name="connsiteX1" fmla="*/ 26746 w 37719"/>
                      <a:gd name="connsiteY1" fmla="*/ 7544 h 32232"/>
                      <a:gd name="connsiteX2" fmla="*/ 0 w 37719"/>
                      <a:gd name="connsiteY2" fmla="*/ 32233 h 32232"/>
                      <a:gd name="connsiteX3" fmla="*/ 26061 w 37719"/>
                      <a:gd name="connsiteY3" fmla="*/ 6858 h 32232"/>
                      <a:gd name="connsiteX4" fmla="*/ 36348 w 37719"/>
                      <a:gd name="connsiteY4" fmla="*/ 0 h 32232"/>
                      <a:gd name="connsiteX5" fmla="*/ 37719 w 37719"/>
                      <a:gd name="connsiteY5" fmla="*/ 3429 h 32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719" h="32232">
                        <a:moveTo>
                          <a:pt x="37719" y="3429"/>
                        </a:moveTo>
                        <a:cubicBezTo>
                          <a:pt x="37719" y="3429"/>
                          <a:pt x="30175" y="8230"/>
                          <a:pt x="26746" y="7544"/>
                        </a:cubicBezTo>
                        <a:lnTo>
                          <a:pt x="0" y="32233"/>
                        </a:lnTo>
                        <a:lnTo>
                          <a:pt x="26061" y="6858"/>
                        </a:lnTo>
                        <a:lnTo>
                          <a:pt x="36348" y="0"/>
                        </a:lnTo>
                        <a:cubicBezTo>
                          <a:pt x="37033" y="2057"/>
                          <a:pt x="37719" y="3429"/>
                          <a:pt x="37719" y="3429"/>
                        </a:cubicBezTo>
                        <a:close/>
                      </a:path>
                    </a:pathLst>
                  </a:custGeom>
                  <a:solidFill>
                    <a:srgbClr val="8FB2C5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</p:grpSp>
        <p:grpSp>
          <p:nvGrpSpPr>
            <p:cNvPr id="1920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862245" y="1570482"/>
              <a:ext cx="77495" cy="86148"/>
              <a:chOff x="4862245" y="1570482"/>
              <a:chExt cx="77495" cy="86148"/>
            </a:xfrm>
          </p:grpSpPr>
          <p:sp>
            <p:nvSpPr>
              <p:cNvPr id="1921" name="Freeform: Shape 1920">
                <a:extLst>
                  <a:ext uri="{FF2B5EF4-FFF2-40B4-BE49-F238E27FC236}">
                    <a16:creationId xmlns:a16="http://schemas.microsoft.com/office/drawing/2014/main" id="{50239B6D-4322-42D8-821C-10D9557EA3E2}"/>
                  </a:ext>
                </a:extLst>
              </p:cNvPr>
              <p:cNvSpPr/>
              <p:nvPr/>
            </p:nvSpPr>
            <p:spPr>
              <a:xfrm>
                <a:off x="4862245" y="1570482"/>
                <a:ext cx="77495" cy="86148"/>
              </a:xfrm>
              <a:custGeom>
                <a:avLst/>
                <a:gdLst>
                  <a:gd name="connsiteX0" fmla="*/ 77495 w 77495"/>
                  <a:gd name="connsiteY0" fmla="*/ 61722 h 86148"/>
                  <a:gd name="connsiteX1" fmla="*/ 47320 w 77495"/>
                  <a:gd name="connsiteY1" fmla="*/ 85725 h 86148"/>
                  <a:gd name="connsiteX2" fmla="*/ 10287 w 77495"/>
                  <a:gd name="connsiteY2" fmla="*/ 70637 h 86148"/>
                  <a:gd name="connsiteX3" fmla="*/ 2057 w 77495"/>
                  <a:gd name="connsiteY3" fmla="*/ 30861 h 86148"/>
                  <a:gd name="connsiteX4" fmla="*/ 0 w 77495"/>
                  <a:gd name="connsiteY4" fmla="*/ 20574 h 86148"/>
                  <a:gd name="connsiteX5" fmla="*/ 65151 w 77495"/>
                  <a:gd name="connsiteY5" fmla="*/ 0 h 86148"/>
                  <a:gd name="connsiteX6" fmla="*/ 67894 w 77495"/>
                  <a:gd name="connsiteY6" fmla="*/ 13030 h 86148"/>
                  <a:gd name="connsiteX7" fmla="*/ 77495 w 77495"/>
                  <a:gd name="connsiteY7" fmla="*/ 61722 h 86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495" h="86148">
                    <a:moveTo>
                      <a:pt x="77495" y="61722"/>
                    </a:moveTo>
                    <a:cubicBezTo>
                      <a:pt x="77495" y="61722"/>
                      <a:pt x="59664" y="82296"/>
                      <a:pt x="47320" y="85725"/>
                    </a:cubicBezTo>
                    <a:cubicBezTo>
                      <a:pt x="34976" y="89154"/>
                      <a:pt x="10287" y="70637"/>
                      <a:pt x="10287" y="70637"/>
                    </a:cubicBezTo>
                    <a:lnTo>
                      <a:pt x="2057" y="30861"/>
                    </a:lnTo>
                    <a:lnTo>
                      <a:pt x="0" y="20574"/>
                    </a:lnTo>
                    <a:cubicBezTo>
                      <a:pt x="0" y="20574"/>
                      <a:pt x="59664" y="6858"/>
                      <a:pt x="65151" y="0"/>
                    </a:cubicBezTo>
                    <a:lnTo>
                      <a:pt x="67894" y="13030"/>
                    </a:lnTo>
                    <a:lnTo>
                      <a:pt x="77495" y="61722"/>
                    </a:lnTo>
                    <a:close/>
                  </a:path>
                </a:pathLst>
              </a:custGeom>
              <a:solidFill>
                <a:srgbClr val="D1FFFF">
                  <a:alpha val="61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22" name="Freeform: Shape 1921">
                <a:extLst>
                  <a:ext uri="{FF2B5EF4-FFF2-40B4-BE49-F238E27FC236}">
                    <a16:creationId xmlns:a16="http://schemas.microsoft.com/office/drawing/2014/main" id="{3E369BCA-5343-45B2-9766-27FC7ECBB2AB}"/>
                  </a:ext>
                </a:extLst>
              </p:cNvPr>
              <p:cNvSpPr/>
              <p:nvPr/>
            </p:nvSpPr>
            <p:spPr>
              <a:xfrm>
                <a:off x="4862245" y="1570482"/>
                <a:ext cx="67894" cy="30861"/>
              </a:xfrm>
              <a:custGeom>
                <a:avLst/>
                <a:gdLst>
                  <a:gd name="connsiteX0" fmla="*/ 67894 w 67894"/>
                  <a:gd name="connsiteY0" fmla="*/ 13030 h 30861"/>
                  <a:gd name="connsiteX1" fmla="*/ 2057 w 67894"/>
                  <a:gd name="connsiteY1" fmla="*/ 30861 h 30861"/>
                  <a:gd name="connsiteX2" fmla="*/ 0 w 67894"/>
                  <a:gd name="connsiteY2" fmla="*/ 20574 h 30861"/>
                  <a:gd name="connsiteX3" fmla="*/ 65151 w 67894"/>
                  <a:gd name="connsiteY3" fmla="*/ 0 h 30861"/>
                  <a:gd name="connsiteX4" fmla="*/ 67894 w 67894"/>
                  <a:gd name="connsiteY4" fmla="*/ 13030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94" h="30861">
                    <a:moveTo>
                      <a:pt x="67894" y="13030"/>
                    </a:moveTo>
                    <a:cubicBezTo>
                      <a:pt x="48006" y="20574"/>
                      <a:pt x="15773" y="28118"/>
                      <a:pt x="2057" y="30861"/>
                    </a:cubicBezTo>
                    <a:lnTo>
                      <a:pt x="0" y="20574"/>
                    </a:lnTo>
                    <a:cubicBezTo>
                      <a:pt x="0" y="20574"/>
                      <a:pt x="59664" y="6858"/>
                      <a:pt x="65151" y="0"/>
                    </a:cubicBezTo>
                    <a:lnTo>
                      <a:pt x="67894" y="13030"/>
                    </a:ln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923" name="Freeform: Shape 1922">
              <a:extLst>
                <a:ext uri="{FF2B5EF4-FFF2-40B4-BE49-F238E27FC236}">
                  <a16:creationId xmlns:a16="http://schemas.microsoft.com/office/drawing/2014/main" id="{F6AF0446-B588-470C-92EE-9D9003099222}"/>
                </a:ext>
              </a:extLst>
            </p:cNvPr>
            <p:cNvSpPr/>
            <p:nvPr/>
          </p:nvSpPr>
          <p:spPr>
            <a:xfrm>
              <a:off x="4407870" y="1107545"/>
              <a:ext cx="573704" cy="450682"/>
            </a:xfrm>
            <a:custGeom>
              <a:avLst/>
              <a:gdLst>
                <a:gd name="connsiteX0" fmla="*/ 573705 w 573704"/>
                <a:gd name="connsiteY0" fmla="*/ 58314 h 450682"/>
                <a:gd name="connsiteX1" fmla="*/ 322702 w 573704"/>
                <a:gd name="connsiteY1" fmla="*/ 355266 h 450682"/>
                <a:gd name="connsiteX2" fmla="*/ 121076 w 573704"/>
                <a:gd name="connsiteY2" fmla="*/ 419045 h 450682"/>
                <a:gd name="connsiteX3" fmla="*/ 62783 w 573704"/>
                <a:gd name="connsiteY3" fmla="*/ 447163 h 450682"/>
                <a:gd name="connsiteX4" fmla="*/ 15463 w 573704"/>
                <a:gd name="connsiteY4" fmla="*/ 446477 h 450682"/>
                <a:gd name="connsiteX5" fmla="*/ 15463 w 573704"/>
                <a:gd name="connsiteY5" fmla="*/ 445791 h 450682"/>
                <a:gd name="connsiteX6" fmla="*/ 42209 w 573704"/>
                <a:gd name="connsiteY6" fmla="*/ 435504 h 450682"/>
                <a:gd name="connsiteX7" fmla="*/ 40152 w 573704"/>
                <a:gd name="connsiteY7" fmla="*/ 435504 h 450682"/>
                <a:gd name="connsiteX8" fmla="*/ 38095 w 573704"/>
                <a:gd name="connsiteY8" fmla="*/ 435504 h 450682"/>
                <a:gd name="connsiteX9" fmla="*/ 7919 w 573704"/>
                <a:gd name="connsiteY9" fmla="*/ 430018 h 450682"/>
                <a:gd name="connsiteX10" fmla="*/ 7919 w 573704"/>
                <a:gd name="connsiteY10" fmla="*/ 429332 h 450682"/>
                <a:gd name="connsiteX11" fmla="*/ 34666 w 573704"/>
                <a:gd name="connsiteY11" fmla="*/ 420417 h 450682"/>
                <a:gd name="connsiteX12" fmla="*/ 28493 w 573704"/>
                <a:gd name="connsiteY12" fmla="*/ 421103 h 450682"/>
                <a:gd name="connsiteX13" fmla="*/ 25064 w 573704"/>
                <a:gd name="connsiteY13" fmla="*/ 421103 h 450682"/>
                <a:gd name="connsiteX14" fmla="*/ 376 w 573704"/>
                <a:gd name="connsiteY14" fmla="*/ 414930 h 450682"/>
                <a:gd name="connsiteX15" fmla="*/ 36037 w 573704"/>
                <a:gd name="connsiteY15" fmla="*/ 404643 h 450682"/>
                <a:gd name="connsiteX16" fmla="*/ 32608 w 573704"/>
                <a:gd name="connsiteY16" fmla="*/ 404643 h 450682"/>
                <a:gd name="connsiteX17" fmla="*/ 24379 w 573704"/>
                <a:gd name="connsiteY17" fmla="*/ 403958 h 450682"/>
                <a:gd name="connsiteX18" fmla="*/ 376 w 573704"/>
                <a:gd name="connsiteY18" fmla="*/ 394356 h 450682"/>
                <a:gd name="connsiteX19" fmla="*/ 14092 w 573704"/>
                <a:gd name="connsiteY19" fmla="*/ 389556 h 450682"/>
                <a:gd name="connsiteX20" fmla="*/ 72385 w 573704"/>
                <a:gd name="connsiteY20" fmla="*/ 373097 h 450682"/>
                <a:gd name="connsiteX21" fmla="*/ 75128 w 573704"/>
                <a:gd name="connsiteY21" fmla="*/ 371725 h 450682"/>
                <a:gd name="connsiteX22" fmla="*/ 26436 w 573704"/>
                <a:gd name="connsiteY22" fmla="*/ 330577 h 450682"/>
                <a:gd name="connsiteX23" fmla="*/ 27122 w 573704"/>
                <a:gd name="connsiteY23" fmla="*/ 329205 h 450682"/>
                <a:gd name="connsiteX24" fmla="*/ 71013 w 573704"/>
                <a:gd name="connsiteY24" fmla="*/ 345665 h 450682"/>
                <a:gd name="connsiteX25" fmla="*/ 121762 w 573704"/>
                <a:gd name="connsiteY25" fmla="*/ 362124 h 450682"/>
                <a:gd name="connsiteX26" fmla="*/ 321330 w 573704"/>
                <a:gd name="connsiteY26" fmla="*/ 239366 h 450682"/>
                <a:gd name="connsiteX27" fmla="*/ 455061 w 573704"/>
                <a:gd name="connsiteY27" fmla="*/ 21 h 450682"/>
                <a:gd name="connsiteX28" fmla="*/ 538729 w 573704"/>
                <a:gd name="connsiteY28" fmla="*/ 32254 h 450682"/>
                <a:gd name="connsiteX29" fmla="*/ 573705 w 573704"/>
                <a:gd name="connsiteY29" fmla="*/ 58314 h 4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73704" h="450682">
                  <a:moveTo>
                    <a:pt x="573705" y="58314"/>
                  </a:moveTo>
                  <a:cubicBezTo>
                    <a:pt x="553131" y="132381"/>
                    <a:pt x="428315" y="303831"/>
                    <a:pt x="322702" y="355266"/>
                  </a:cubicBezTo>
                  <a:cubicBezTo>
                    <a:pt x="234233" y="397785"/>
                    <a:pt x="121076" y="419045"/>
                    <a:pt x="121076" y="419045"/>
                  </a:cubicBezTo>
                  <a:cubicBezTo>
                    <a:pt x="121076" y="419045"/>
                    <a:pt x="103246" y="440991"/>
                    <a:pt x="62783" y="447163"/>
                  </a:cubicBezTo>
                  <a:cubicBezTo>
                    <a:pt x="38780" y="451278"/>
                    <a:pt x="16835" y="452649"/>
                    <a:pt x="15463" y="446477"/>
                  </a:cubicBezTo>
                  <a:cubicBezTo>
                    <a:pt x="15463" y="446477"/>
                    <a:pt x="15463" y="446477"/>
                    <a:pt x="15463" y="445791"/>
                  </a:cubicBezTo>
                  <a:cubicBezTo>
                    <a:pt x="15463" y="440305"/>
                    <a:pt x="42209" y="435504"/>
                    <a:pt x="42209" y="435504"/>
                  </a:cubicBezTo>
                  <a:cubicBezTo>
                    <a:pt x="41524" y="435504"/>
                    <a:pt x="40838" y="435504"/>
                    <a:pt x="40152" y="435504"/>
                  </a:cubicBezTo>
                  <a:cubicBezTo>
                    <a:pt x="39466" y="435504"/>
                    <a:pt x="38780" y="435504"/>
                    <a:pt x="38095" y="435504"/>
                  </a:cubicBezTo>
                  <a:cubicBezTo>
                    <a:pt x="12034" y="437562"/>
                    <a:pt x="7234" y="434819"/>
                    <a:pt x="7919" y="430018"/>
                  </a:cubicBezTo>
                  <a:cubicBezTo>
                    <a:pt x="7919" y="430018"/>
                    <a:pt x="7919" y="429332"/>
                    <a:pt x="7919" y="429332"/>
                  </a:cubicBezTo>
                  <a:cubicBezTo>
                    <a:pt x="8605" y="425217"/>
                    <a:pt x="25064" y="421788"/>
                    <a:pt x="34666" y="420417"/>
                  </a:cubicBezTo>
                  <a:cubicBezTo>
                    <a:pt x="32608" y="420417"/>
                    <a:pt x="30551" y="421103"/>
                    <a:pt x="28493" y="421103"/>
                  </a:cubicBezTo>
                  <a:cubicBezTo>
                    <a:pt x="27122" y="421103"/>
                    <a:pt x="26436" y="421103"/>
                    <a:pt x="25064" y="421103"/>
                  </a:cubicBezTo>
                  <a:cubicBezTo>
                    <a:pt x="10663" y="421788"/>
                    <a:pt x="-996" y="419731"/>
                    <a:pt x="376" y="414930"/>
                  </a:cubicBezTo>
                  <a:cubicBezTo>
                    <a:pt x="2433" y="406015"/>
                    <a:pt x="36037" y="404643"/>
                    <a:pt x="36037" y="404643"/>
                  </a:cubicBezTo>
                  <a:cubicBezTo>
                    <a:pt x="34666" y="404643"/>
                    <a:pt x="33980" y="404643"/>
                    <a:pt x="32608" y="404643"/>
                  </a:cubicBezTo>
                  <a:cubicBezTo>
                    <a:pt x="29865" y="404643"/>
                    <a:pt x="27122" y="404643"/>
                    <a:pt x="24379" y="403958"/>
                  </a:cubicBezTo>
                  <a:cubicBezTo>
                    <a:pt x="4490" y="402586"/>
                    <a:pt x="-1682" y="398471"/>
                    <a:pt x="376" y="394356"/>
                  </a:cubicBezTo>
                  <a:cubicBezTo>
                    <a:pt x="1747" y="392299"/>
                    <a:pt x="6548" y="390242"/>
                    <a:pt x="14092" y="389556"/>
                  </a:cubicBezTo>
                  <a:cubicBezTo>
                    <a:pt x="36723" y="386813"/>
                    <a:pt x="63469" y="376526"/>
                    <a:pt x="72385" y="373097"/>
                  </a:cubicBezTo>
                  <a:cubicBezTo>
                    <a:pt x="74442" y="372411"/>
                    <a:pt x="75128" y="371725"/>
                    <a:pt x="75128" y="371725"/>
                  </a:cubicBezTo>
                  <a:cubicBezTo>
                    <a:pt x="53182" y="366924"/>
                    <a:pt x="22321" y="340178"/>
                    <a:pt x="26436" y="330577"/>
                  </a:cubicBezTo>
                  <a:cubicBezTo>
                    <a:pt x="26436" y="329891"/>
                    <a:pt x="27122" y="329891"/>
                    <a:pt x="27122" y="329205"/>
                  </a:cubicBezTo>
                  <a:cubicBezTo>
                    <a:pt x="31237" y="322347"/>
                    <a:pt x="40838" y="338807"/>
                    <a:pt x="71013" y="345665"/>
                  </a:cubicBezTo>
                  <a:cubicBezTo>
                    <a:pt x="102560" y="353208"/>
                    <a:pt x="121762" y="362124"/>
                    <a:pt x="121762" y="362124"/>
                  </a:cubicBezTo>
                  <a:cubicBezTo>
                    <a:pt x="148508" y="358009"/>
                    <a:pt x="230119" y="334006"/>
                    <a:pt x="321330" y="239366"/>
                  </a:cubicBezTo>
                  <a:cubicBezTo>
                    <a:pt x="411856" y="144725"/>
                    <a:pt x="447517" y="-2036"/>
                    <a:pt x="455061" y="21"/>
                  </a:cubicBezTo>
                  <a:cubicBezTo>
                    <a:pt x="492094" y="9623"/>
                    <a:pt x="519526" y="21281"/>
                    <a:pt x="538729" y="32254"/>
                  </a:cubicBezTo>
                  <a:cubicBezTo>
                    <a:pt x="562732" y="47342"/>
                    <a:pt x="573705" y="58314"/>
                    <a:pt x="573705" y="58314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924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490690" y="1219163"/>
              <a:ext cx="75479" cy="86030"/>
              <a:chOff x="4490690" y="1219163"/>
              <a:chExt cx="75479" cy="86030"/>
            </a:xfrm>
          </p:grpSpPr>
          <p:sp>
            <p:nvSpPr>
              <p:cNvPr id="1925" name="Freeform: Shape 1924">
                <a:extLst>
                  <a:ext uri="{FF2B5EF4-FFF2-40B4-BE49-F238E27FC236}">
                    <a16:creationId xmlns:a16="http://schemas.microsoft.com/office/drawing/2014/main" id="{F86DF768-D0C6-427E-B90E-0E2310A32DAF}"/>
                  </a:ext>
                </a:extLst>
              </p:cNvPr>
              <p:cNvSpPr/>
              <p:nvPr/>
            </p:nvSpPr>
            <p:spPr>
              <a:xfrm>
                <a:off x="4490690" y="1219163"/>
                <a:ext cx="75479" cy="86030"/>
              </a:xfrm>
              <a:custGeom>
                <a:avLst/>
                <a:gdLst>
                  <a:gd name="connsiteX0" fmla="*/ 74604 w 75479"/>
                  <a:gd name="connsiteY0" fmla="*/ 85228 h 86030"/>
                  <a:gd name="connsiteX1" fmla="*/ 73233 w 75479"/>
                  <a:gd name="connsiteY1" fmla="*/ 85914 h 86030"/>
                  <a:gd name="connsiteX2" fmla="*/ 1910 w 75479"/>
                  <a:gd name="connsiteY2" fmla="*/ 2246 h 86030"/>
                  <a:gd name="connsiteX3" fmla="*/ 3281 w 75479"/>
                  <a:gd name="connsiteY3" fmla="*/ 874 h 86030"/>
                  <a:gd name="connsiteX4" fmla="*/ 74604 w 75479"/>
                  <a:gd name="connsiteY4" fmla="*/ 85228 h 86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479" h="86030">
                    <a:moveTo>
                      <a:pt x="74604" y="85228"/>
                    </a:moveTo>
                    <a:cubicBezTo>
                      <a:pt x="73919" y="85914"/>
                      <a:pt x="73919" y="85914"/>
                      <a:pt x="73233" y="85914"/>
                    </a:cubicBezTo>
                    <a:cubicBezTo>
                      <a:pt x="58831" y="89343"/>
                      <a:pt x="-12492" y="16648"/>
                      <a:pt x="1910" y="2246"/>
                    </a:cubicBezTo>
                    <a:cubicBezTo>
                      <a:pt x="2595" y="1560"/>
                      <a:pt x="2595" y="1560"/>
                      <a:pt x="3281" y="874"/>
                    </a:cubicBezTo>
                    <a:cubicBezTo>
                      <a:pt x="21798" y="-9413"/>
                      <a:pt x="83520" y="74255"/>
                      <a:pt x="74604" y="85228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26" name="Freeform: Shape 1925">
                <a:extLst>
                  <a:ext uri="{FF2B5EF4-FFF2-40B4-BE49-F238E27FC236}">
                    <a16:creationId xmlns:a16="http://schemas.microsoft.com/office/drawing/2014/main" id="{A01D763E-E464-4F03-A789-6BC7E609992E}"/>
                  </a:ext>
                </a:extLst>
              </p:cNvPr>
              <p:cNvSpPr/>
              <p:nvPr/>
            </p:nvSpPr>
            <p:spPr>
              <a:xfrm>
                <a:off x="4490690" y="1220038"/>
                <a:ext cx="73232" cy="85156"/>
              </a:xfrm>
              <a:custGeom>
                <a:avLst/>
                <a:gdLst>
                  <a:gd name="connsiteX0" fmla="*/ 73233 w 73232"/>
                  <a:gd name="connsiteY0" fmla="*/ 85039 h 85156"/>
                  <a:gd name="connsiteX1" fmla="*/ 1910 w 73232"/>
                  <a:gd name="connsiteY1" fmla="*/ 1372 h 85156"/>
                  <a:gd name="connsiteX2" fmla="*/ 3281 w 73232"/>
                  <a:gd name="connsiteY2" fmla="*/ 0 h 85156"/>
                  <a:gd name="connsiteX3" fmla="*/ 73233 w 73232"/>
                  <a:gd name="connsiteY3" fmla="*/ 85039 h 85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232" h="85156">
                    <a:moveTo>
                      <a:pt x="73233" y="85039"/>
                    </a:moveTo>
                    <a:cubicBezTo>
                      <a:pt x="58831" y="88468"/>
                      <a:pt x="-12492" y="15773"/>
                      <a:pt x="1910" y="1372"/>
                    </a:cubicBezTo>
                    <a:cubicBezTo>
                      <a:pt x="2595" y="686"/>
                      <a:pt x="2595" y="686"/>
                      <a:pt x="3281" y="0"/>
                    </a:cubicBezTo>
                    <a:cubicBezTo>
                      <a:pt x="15626" y="21946"/>
                      <a:pt x="47172" y="68580"/>
                      <a:pt x="73233" y="85039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927" name="Freeform: Shape 1926">
              <a:extLst>
                <a:ext uri="{FF2B5EF4-FFF2-40B4-BE49-F238E27FC236}">
                  <a16:creationId xmlns:a16="http://schemas.microsoft.com/office/drawing/2014/main" id="{4E9A5EC6-3FDA-4A15-841F-DC910552405A}"/>
                </a:ext>
              </a:extLst>
            </p:cNvPr>
            <p:cNvSpPr/>
            <p:nvPr/>
          </p:nvSpPr>
          <p:spPr>
            <a:xfrm>
              <a:off x="4511802" y="1272844"/>
              <a:ext cx="37719" cy="29489"/>
            </a:xfrm>
            <a:custGeom>
              <a:avLst/>
              <a:gdLst>
                <a:gd name="connsiteX0" fmla="*/ 37719 w 37719"/>
                <a:gd name="connsiteY0" fmla="*/ 24003 h 29489"/>
                <a:gd name="connsiteX1" fmla="*/ 36347 w 37719"/>
                <a:gd name="connsiteY1" fmla="*/ 25375 h 29489"/>
                <a:gd name="connsiteX2" fmla="*/ 32918 w 37719"/>
                <a:gd name="connsiteY2" fmla="*/ 29489 h 29489"/>
                <a:gd name="connsiteX3" fmla="*/ 20574 w 37719"/>
                <a:gd name="connsiteY3" fmla="*/ 24003 h 29489"/>
                <a:gd name="connsiteX4" fmla="*/ 26060 w 37719"/>
                <a:gd name="connsiteY4" fmla="*/ 19202 h 29489"/>
                <a:gd name="connsiteX5" fmla="*/ 14402 w 37719"/>
                <a:gd name="connsiteY5" fmla="*/ 7544 h 29489"/>
                <a:gd name="connsiteX6" fmla="*/ 8230 w 37719"/>
                <a:gd name="connsiteY6" fmla="*/ 13716 h 29489"/>
                <a:gd name="connsiteX7" fmla="*/ 0 w 37719"/>
                <a:gd name="connsiteY7" fmla="*/ 5486 h 29489"/>
                <a:gd name="connsiteX8" fmla="*/ 4801 w 37719"/>
                <a:gd name="connsiteY8" fmla="*/ 686 h 29489"/>
                <a:gd name="connsiteX9" fmla="*/ 5486 w 37719"/>
                <a:gd name="connsiteY9" fmla="*/ 0 h 29489"/>
                <a:gd name="connsiteX10" fmla="*/ 16459 w 37719"/>
                <a:gd name="connsiteY10" fmla="*/ 4801 h 29489"/>
                <a:gd name="connsiteX11" fmla="*/ 27432 w 37719"/>
                <a:gd name="connsiteY11" fmla="*/ 10973 h 29489"/>
                <a:gd name="connsiteX12" fmla="*/ 30175 w 37719"/>
                <a:gd name="connsiteY12" fmla="*/ 16459 h 29489"/>
                <a:gd name="connsiteX13" fmla="*/ 37719 w 37719"/>
                <a:gd name="connsiteY13" fmla="*/ 24003 h 2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719" h="29489">
                  <a:moveTo>
                    <a:pt x="37719" y="24003"/>
                  </a:moveTo>
                  <a:lnTo>
                    <a:pt x="36347" y="25375"/>
                  </a:lnTo>
                  <a:lnTo>
                    <a:pt x="32918" y="29489"/>
                  </a:lnTo>
                  <a:lnTo>
                    <a:pt x="20574" y="24003"/>
                  </a:lnTo>
                  <a:lnTo>
                    <a:pt x="26060" y="19202"/>
                  </a:lnTo>
                  <a:cubicBezTo>
                    <a:pt x="20574" y="10287"/>
                    <a:pt x="15088" y="8230"/>
                    <a:pt x="14402" y="7544"/>
                  </a:cubicBezTo>
                  <a:lnTo>
                    <a:pt x="8230" y="13716"/>
                  </a:lnTo>
                  <a:lnTo>
                    <a:pt x="0" y="5486"/>
                  </a:lnTo>
                  <a:lnTo>
                    <a:pt x="4801" y="686"/>
                  </a:lnTo>
                  <a:lnTo>
                    <a:pt x="5486" y="0"/>
                  </a:lnTo>
                  <a:lnTo>
                    <a:pt x="16459" y="4801"/>
                  </a:lnTo>
                  <a:cubicBezTo>
                    <a:pt x="22631" y="4801"/>
                    <a:pt x="25375" y="8230"/>
                    <a:pt x="27432" y="10973"/>
                  </a:cubicBezTo>
                  <a:lnTo>
                    <a:pt x="30175" y="16459"/>
                  </a:lnTo>
                  <a:lnTo>
                    <a:pt x="37719" y="24003"/>
                  </a:lnTo>
                  <a:close/>
                </a:path>
              </a:pathLst>
            </a:custGeom>
            <a:solidFill>
              <a:srgbClr val="98A2A7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28" name="Freeform: Shape 1927">
              <a:extLst>
                <a:ext uri="{FF2B5EF4-FFF2-40B4-BE49-F238E27FC236}">
                  <a16:creationId xmlns:a16="http://schemas.microsoft.com/office/drawing/2014/main" id="{4DEC90A2-C47A-4F6C-8CFD-3783433153DB}"/>
                </a:ext>
              </a:extLst>
            </p:cNvPr>
            <p:cNvSpPr/>
            <p:nvPr/>
          </p:nvSpPr>
          <p:spPr>
            <a:xfrm>
              <a:off x="4515231" y="1274216"/>
              <a:ext cx="34290" cy="24003"/>
            </a:xfrm>
            <a:custGeom>
              <a:avLst/>
              <a:gdLst>
                <a:gd name="connsiteX0" fmla="*/ 34290 w 34290"/>
                <a:gd name="connsiteY0" fmla="*/ 22631 h 24003"/>
                <a:gd name="connsiteX1" fmla="*/ 32918 w 34290"/>
                <a:gd name="connsiteY1" fmla="*/ 24003 h 24003"/>
                <a:gd name="connsiteX2" fmla="*/ 24689 w 34290"/>
                <a:gd name="connsiteY2" fmla="*/ 16459 h 24003"/>
                <a:gd name="connsiteX3" fmla="*/ 19888 w 34290"/>
                <a:gd name="connsiteY3" fmla="*/ 8915 h 24003"/>
                <a:gd name="connsiteX4" fmla="*/ 8915 w 34290"/>
                <a:gd name="connsiteY4" fmla="*/ 5486 h 24003"/>
                <a:gd name="connsiteX5" fmla="*/ 0 w 34290"/>
                <a:gd name="connsiteY5" fmla="*/ 1372 h 24003"/>
                <a:gd name="connsiteX6" fmla="*/ 1372 w 34290"/>
                <a:gd name="connsiteY6" fmla="*/ 0 h 24003"/>
                <a:gd name="connsiteX7" fmla="*/ 12344 w 34290"/>
                <a:gd name="connsiteY7" fmla="*/ 4801 h 24003"/>
                <a:gd name="connsiteX8" fmla="*/ 23317 w 34290"/>
                <a:gd name="connsiteY8" fmla="*/ 10973 h 24003"/>
                <a:gd name="connsiteX9" fmla="*/ 26060 w 34290"/>
                <a:gd name="connsiteY9" fmla="*/ 16459 h 24003"/>
                <a:gd name="connsiteX10" fmla="*/ 34290 w 34290"/>
                <a:gd name="connsiteY10" fmla="*/ 22631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90" h="24003">
                  <a:moveTo>
                    <a:pt x="34290" y="22631"/>
                  </a:moveTo>
                  <a:lnTo>
                    <a:pt x="32918" y="24003"/>
                  </a:lnTo>
                  <a:lnTo>
                    <a:pt x="24689" y="16459"/>
                  </a:lnTo>
                  <a:cubicBezTo>
                    <a:pt x="24689" y="16459"/>
                    <a:pt x="23317" y="13030"/>
                    <a:pt x="19888" y="8915"/>
                  </a:cubicBezTo>
                  <a:cubicBezTo>
                    <a:pt x="14402" y="3429"/>
                    <a:pt x="8915" y="5486"/>
                    <a:pt x="8915" y="5486"/>
                  </a:cubicBezTo>
                  <a:lnTo>
                    <a:pt x="0" y="1372"/>
                  </a:lnTo>
                  <a:lnTo>
                    <a:pt x="1372" y="0"/>
                  </a:lnTo>
                  <a:lnTo>
                    <a:pt x="12344" y="4801"/>
                  </a:lnTo>
                  <a:cubicBezTo>
                    <a:pt x="18517" y="4801"/>
                    <a:pt x="21260" y="8230"/>
                    <a:pt x="23317" y="10973"/>
                  </a:cubicBezTo>
                  <a:lnTo>
                    <a:pt x="26060" y="16459"/>
                  </a:lnTo>
                  <a:lnTo>
                    <a:pt x="34290" y="22631"/>
                  </a:lnTo>
                  <a:close/>
                </a:path>
              </a:pathLst>
            </a:custGeom>
            <a:solidFill>
              <a:srgbClr val="98A2A7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29" name="Freeform: Shape 1928">
              <a:extLst>
                <a:ext uri="{FF2B5EF4-FFF2-40B4-BE49-F238E27FC236}">
                  <a16:creationId xmlns:a16="http://schemas.microsoft.com/office/drawing/2014/main" id="{8A101903-5781-4A9F-A0C6-ACEE6EFFF878}"/>
                </a:ext>
              </a:extLst>
            </p:cNvPr>
            <p:cNvSpPr/>
            <p:nvPr/>
          </p:nvSpPr>
          <p:spPr>
            <a:xfrm>
              <a:off x="4423333" y="1140485"/>
              <a:ext cx="558241" cy="417742"/>
            </a:xfrm>
            <a:custGeom>
              <a:avLst/>
              <a:gdLst>
                <a:gd name="connsiteX0" fmla="*/ 558241 w 558241"/>
                <a:gd name="connsiteY0" fmla="*/ 25375 h 417742"/>
                <a:gd name="connsiteX1" fmla="*/ 307238 w 558241"/>
                <a:gd name="connsiteY1" fmla="*/ 322326 h 417742"/>
                <a:gd name="connsiteX2" fmla="*/ 105613 w 558241"/>
                <a:gd name="connsiteY2" fmla="*/ 386105 h 417742"/>
                <a:gd name="connsiteX3" fmla="*/ 47320 w 558241"/>
                <a:gd name="connsiteY3" fmla="*/ 414223 h 417742"/>
                <a:gd name="connsiteX4" fmla="*/ 0 w 558241"/>
                <a:gd name="connsiteY4" fmla="*/ 413537 h 417742"/>
                <a:gd name="connsiteX5" fmla="*/ 0 w 558241"/>
                <a:gd name="connsiteY5" fmla="*/ 412852 h 417742"/>
                <a:gd name="connsiteX6" fmla="*/ 55550 w 558241"/>
                <a:gd name="connsiteY6" fmla="*/ 405994 h 417742"/>
                <a:gd name="connsiteX7" fmla="*/ 109042 w 558241"/>
                <a:gd name="connsiteY7" fmla="*/ 369646 h 417742"/>
                <a:gd name="connsiteX8" fmla="*/ 377876 w 558241"/>
                <a:gd name="connsiteY8" fmla="*/ 237973 h 417742"/>
                <a:gd name="connsiteX9" fmla="*/ 522579 w 558241"/>
                <a:gd name="connsiteY9" fmla="*/ 0 h 417742"/>
                <a:gd name="connsiteX10" fmla="*/ 558241 w 558241"/>
                <a:gd name="connsiteY10" fmla="*/ 25375 h 41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8241" h="417742">
                  <a:moveTo>
                    <a:pt x="558241" y="25375"/>
                  </a:moveTo>
                  <a:cubicBezTo>
                    <a:pt x="537667" y="99441"/>
                    <a:pt x="412851" y="270891"/>
                    <a:pt x="307238" y="322326"/>
                  </a:cubicBezTo>
                  <a:cubicBezTo>
                    <a:pt x="218770" y="364846"/>
                    <a:pt x="105613" y="386105"/>
                    <a:pt x="105613" y="386105"/>
                  </a:cubicBezTo>
                  <a:cubicBezTo>
                    <a:pt x="105613" y="386105"/>
                    <a:pt x="87782" y="408051"/>
                    <a:pt x="47320" y="414223"/>
                  </a:cubicBezTo>
                  <a:cubicBezTo>
                    <a:pt x="23317" y="418338"/>
                    <a:pt x="1371" y="419710"/>
                    <a:pt x="0" y="413537"/>
                  </a:cubicBezTo>
                  <a:cubicBezTo>
                    <a:pt x="0" y="413537"/>
                    <a:pt x="0" y="413537"/>
                    <a:pt x="0" y="412852"/>
                  </a:cubicBezTo>
                  <a:cubicBezTo>
                    <a:pt x="13716" y="412166"/>
                    <a:pt x="39090" y="410108"/>
                    <a:pt x="55550" y="405994"/>
                  </a:cubicBezTo>
                  <a:cubicBezTo>
                    <a:pt x="79553" y="400507"/>
                    <a:pt x="109042" y="369646"/>
                    <a:pt x="109042" y="369646"/>
                  </a:cubicBezTo>
                  <a:cubicBezTo>
                    <a:pt x="178994" y="357988"/>
                    <a:pt x="279806" y="333985"/>
                    <a:pt x="377876" y="237973"/>
                  </a:cubicBezTo>
                  <a:cubicBezTo>
                    <a:pt x="464286" y="152933"/>
                    <a:pt x="510921" y="39776"/>
                    <a:pt x="522579" y="0"/>
                  </a:cubicBezTo>
                  <a:cubicBezTo>
                    <a:pt x="547268" y="14402"/>
                    <a:pt x="558241" y="25375"/>
                    <a:pt x="558241" y="25375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30" name="Freeform: Shape 1929">
              <a:extLst>
                <a:ext uri="{FF2B5EF4-FFF2-40B4-BE49-F238E27FC236}">
                  <a16:creationId xmlns:a16="http://schemas.microsoft.com/office/drawing/2014/main" id="{7229CDE7-3BF9-4CF1-AA3B-BEDCE1163950}"/>
                </a:ext>
              </a:extLst>
            </p:cNvPr>
            <p:cNvSpPr/>
            <p:nvPr/>
          </p:nvSpPr>
          <p:spPr>
            <a:xfrm>
              <a:off x="4332698" y="1149145"/>
              <a:ext cx="50904" cy="44362"/>
            </a:xfrm>
            <a:custGeom>
              <a:avLst/>
              <a:gdLst>
                <a:gd name="connsiteX0" fmla="*/ 110 w 50904"/>
                <a:gd name="connsiteY0" fmla="*/ 37288 h 44362"/>
                <a:gd name="connsiteX1" fmla="*/ 19998 w 50904"/>
                <a:gd name="connsiteY1" fmla="*/ 255 h 44362"/>
                <a:gd name="connsiteX2" fmla="*/ 50859 w 50904"/>
                <a:gd name="connsiteY2" fmla="*/ 32488 h 44362"/>
                <a:gd name="connsiteX3" fmla="*/ 24799 w 50904"/>
                <a:gd name="connsiteY3" fmla="*/ 44146 h 44362"/>
                <a:gd name="connsiteX4" fmla="*/ 110 w 50904"/>
                <a:gd name="connsiteY4" fmla="*/ 37288 h 4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04" h="44362">
                  <a:moveTo>
                    <a:pt x="110" y="37288"/>
                  </a:moveTo>
                  <a:cubicBezTo>
                    <a:pt x="-576" y="31802"/>
                    <a:pt x="1481" y="2998"/>
                    <a:pt x="19998" y="255"/>
                  </a:cubicBezTo>
                  <a:cubicBezTo>
                    <a:pt x="44687" y="-3174"/>
                    <a:pt x="51545" y="29059"/>
                    <a:pt x="50859" y="32488"/>
                  </a:cubicBezTo>
                  <a:cubicBezTo>
                    <a:pt x="49487" y="37288"/>
                    <a:pt x="39886" y="42775"/>
                    <a:pt x="24799" y="44146"/>
                  </a:cubicBezTo>
                  <a:cubicBezTo>
                    <a:pt x="14512" y="45518"/>
                    <a:pt x="110" y="40031"/>
                    <a:pt x="110" y="37288"/>
                  </a:cubicBezTo>
                  <a:close/>
                </a:path>
              </a:pathLst>
            </a:custGeom>
            <a:solidFill>
              <a:srgbClr val="E56B44">
                <a:alpha val="13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31" name="Freeform: Shape 1930">
              <a:extLst>
                <a:ext uri="{FF2B5EF4-FFF2-40B4-BE49-F238E27FC236}">
                  <a16:creationId xmlns:a16="http://schemas.microsoft.com/office/drawing/2014/main" id="{85CC8BC9-8CA7-4E5E-8C58-47A249FEA78A}"/>
                </a:ext>
              </a:extLst>
            </p:cNvPr>
            <p:cNvSpPr/>
            <p:nvPr/>
          </p:nvSpPr>
          <p:spPr>
            <a:xfrm>
              <a:off x="4332122" y="1161728"/>
              <a:ext cx="51435" cy="27277"/>
            </a:xfrm>
            <a:custGeom>
              <a:avLst/>
              <a:gdLst>
                <a:gd name="connsiteX0" fmla="*/ 51435 w 51435"/>
                <a:gd name="connsiteY0" fmla="*/ 19905 h 27277"/>
                <a:gd name="connsiteX1" fmla="*/ 33604 w 51435"/>
                <a:gd name="connsiteY1" fmla="*/ 26077 h 27277"/>
                <a:gd name="connsiteX2" fmla="*/ 27432 w 51435"/>
                <a:gd name="connsiteY2" fmla="*/ 26763 h 27277"/>
                <a:gd name="connsiteX3" fmla="*/ 14402 w 51435"/>
                <a:gd name="connsiteY3" fmla="*/ 26763 h 27277"/>
                <a:gd name="connsiteX4" fmla="*/ 0 w 51435"/>
                <a:gd name="connsiteY4" fmla="*/ 24020 h 27277"/>
                <a:gd name="connsiteX5" fmla="*/ 24003 w 51435"/>
                <a:gd name="connsiteY5" fmla="*/ 17 h 27277"/>
                <a:gd name="connsiteX6" fmla="*/ 51435 w 51435"/>
                <a:gd name="connsiteY6" fmla="*/ 19905 h 27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5" h="27277">
                  <a:moveTo>
                    <a:pt x="51435" y="19905"/>
                  </a:moveTo>
                  <a:cubicBezTo>
                    <a:pt x="51435" y="19905"/>
                    <a:pt x="44577" y="24020"/>
                    <a:pt x="33604" y="26077"/>
                  </a:cubicBezTo>
                  <a:cubicBezTo>
                    <a:pt x="31547" y="26763"/>
                    <a:pt x="29489" y="26763"/>
                    <a:pt x="27432" y="26763"/>
                  </a:cubicBezTo>
                  <a:cubicBezTo>
                    <a:pt x="22631" y="27449"/>
                    <a:pt x="18517" y="27449"/>
                    <a:pt x="14402" y="26763"/>
                  </a:cubicBezTo>
                  <a:cubicBezTo>
                    <a:pt x="6172" y="26077"/>
                    <a:pt x="0" y="24020"/>
                    <a:pt x="0" y="24020"/>
                  </a:cubicBezTo>
                  <a:cubicBezTo>
                    <a:pt x="0" y="22648"/>
                    <a:pt x="6172" y="703"/>
                    <a:pt x="24003" y="17"/>
                  </a:cubicBezTo>
                  <a:cubicBezTo>
                    <a:pt x="42520" y="-669"/>
                    <a:pt x="51435" y="19905"/>
                    <a:pt x="51435" y="19905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32" name="Freeform: Shape 1931">
              <a:extLst>
                <a:ext uri="{FF2B5EF4-FFF2-40B4-BE49-F238E27FC236}">
                  <a16:creationId xmlns:a16="http://schemas.microsoft.com/office/drawing/2014/main" id="{26AECA7F-4EF0-48B8-89B8-C615DBD98667}"/>
                </a:ext>
              </a:extLst>
            </p:cNvPr>
            <p:cNvSpPr/>
            <p:nvPr/>
          </p:nvSpPr>
          <p:spPr>
            <a:xfrm>
              <a:off x="4332371" y="1156148"/>
              <a:ext cx="51871" cy="30285"/>
            </a:xfrm>
            <a:custGeom>
              <a:avLst/>
              <a:gdLst>
                <a:gd name="connsiteX0" fmla="*/ 436 w 51871"/>
                <a:gd name="connsiteY0" fmla="*/ 30285 h 30285"/>
                <a:gd name="connsiteX1" fmla="*/ 23754 w 51871"/>
                <a:gd name="connsiteY1" fmla="*/ 110 h 30285"/>
                <a:gd name="connsiteX2" fmla="*/ 51871 w 51871"/>
                <a:gd name="connsiteY2" fmla="*/ 25485 h 30285"/>
                <a:gd name="connsiteX3" fmla="*/ 24439 w 51871"/>
                <a:gd name="connsiteY3" fmla="*/ 7654 h 30285"/>
                <a:gd name="connsiteX4" fmla="*/ 436 w 51871"/>
                <a:gd name="connsiteY4" fmla="*/ 30285 h 3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71" h="30285">
                  <a:moveTo>
                    <a:pt x="436" y="30285"/>
                  </a:moveTo>
                  <a:cubicBezTo>
                    <a:pt x="-1621" y="26171"/>
                    <a:pt x="3180" y="2168"/>
                    <a:pt x="23754" y="110"/>
                  </a:cubicBezTo>
                  <a:cubicBezTo>
                    <a:pt x="49128" y="-1947"/>
                    <a:pt x="51871" y="25485"/>
                    <a:pt x="51871" y="25485"/>
                  </a:cubicBezTo>
                  <a:cubicBezTo>
                    <a:pt x="51871" y="25485"/>
                    <a:pt x="42956" y="6968"/>
                    <a:pt x="24439" y="7654"/>
                  </a:cubicBezTo>
                  <a:cubicBezTo>
                    <a:pt x="5923" y="9026"/>
                    <a:pt x="436" y="30285"/>
                    <a:pt x="436" y="30285"/>
                  </a:cubicBezTo>
                  <a:close/>
                </a:path>
              </a:pathLst>
            </a:custGeom>
            <a:solidFill>
              <a:srgbClr val="54545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33" name="Freeform: Shape 1932">
              <a:extLst>
                <a:ext uri="{FF2B5EF4-FFF2-40B4-BE49-F238E27FC236}">
                  <a16:creationId xmlns:a16="http://schemas.microsoft.com/office/drawing/2014/main" id="{7B5403A4-97F5-482C-BD0B-AC0179944E27}"/>
                </a:ext>
              </a:extLst>
            </p:cNvPr>
            <p:cNvSpPr/>
            <p:nvPr/>
          </p:nvSpPr>
          <p:spPr>
            <a:xfrm>
              <a:off x="4220844" y="1167852"/>
              <a:ext cx="26296" cy="21324"/>
            </a:xfrm>
            <a:custGeom>
              <a:avLst/>
              <a:gdLst>
                <a:gd name="connsiteX0" fmla="*/ 26239 w 26296"/>
                <a:gd name="connsiteY0" fmla="*/ 13781 h 21324"/>
                <a:gd name="connsiteX1" fmla="*/ 22124 w 26296"/>
                <a:gd name="connsiteY1" fmla="*/ 21325 h 21324"/>
                <a:gd name="connsiteX2" fmla="*/ 12523 w 26296"/>
                <a:gd name="connsiteY2" fmla="*/ 21325 h 21324"/>
                <a:gd name="connsiteX3" fmla="*/ 2922 w 26296"/>
                <a:gd name="connsiteY3" fmla="*/ 19953 h 21324"/>
                <a:gd name="connsiteX4" fmla="*/ 178 w 26296"/>
                <a:gd name="connsiteY4" fmla="*/ 11038 h 21324"/>
                <a:gd name="connsiteX5" fmla="*/ 14580 w 26296"/>
                <a:gd name="connsiteY5" fmla="*/ 65 h 21324"/>
                <a:gd name="connsiteX6" fmla="*/ 26239 w 26296"/>
                <a:gd name="connsiteY6" fmla="*/ 13781 h 2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6" h="21324">
                  <a:moveTo>
                    <a:pt x="26239" y="13781"/>
                  </a:moveTo>
                  <a:cubicBezTo>
                    <a:pt x="25553" y="17210"/>
                    <a:pt x="24181" y="19268"/>
                    <a:pt x="22124" y="21325"/>
                  </a:cubicBezTo>
                  <a:cubicBezTo>
                    <a:pt x="19381" y="21325"/>
                    <a:pt x="15952" y="21325"/>
                    <a:pt x="12523" y="21325"/>
                  </a:cubicBezTo>
                  <a:cubicBezTo>
                    <a:pt x="9094" y="21325"/>
                    <a:pt x="6351" y="20639"/>
                    <a:pt x="2922" y="19953"/>
                  </a:cubicBezTo>
                  <a:cubicBezTo>
                    <a:pt x="864" y="17210"/>
                    <a:pt x="-507" y="14467"/>
                    <a:pt x="178" y="11038"/>
                  </a:cubicBezTo>
                  <a:cubicBezTo>
                    <a:pt x="864" y="4180"/>
                    <a:pt x="7036" y="-621"/>
                    <a:pt x="14580" y="65"/>
                  </a:cubicBezTo>
                  <a:cubicBezTo>
                    <a:pt x="21438" y="1437"/>
                    <a:pt x="26925" y="6923"/>
                    <a:pt x="26239" y="13781"/>
                  </a:cubicBezTo>
                  <a:close/>
                </a:path>
              </a:pathLst>
            </a:custGeom>
            <a:solidFill>
              <a:srgbClr val="849FA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34" name="Freeform: Shape 1933">
              <a:extLst>
                <a:ext uri="{FF2B5EF4-FFF2-40B4-BE49-F238E27FC236}">
                  <a16:creationId xmlns:a16="http://schemas.microsoft.com/office/drawing/2014/main" id="{3CCE41D5-C28F-4619-B62B-CE895F5D9BF6}"/>
                </a:ext>
              </a:extLst>
            </p:cNvPr>
            <p:cNvSpPr/>
            <p:nvPr/>
          </p:nvSpPr>
          <p:spPr>
            <a:xfrm>
              <a:off x="4343037" y="1167852"/>
              <a:ext cx="26118" cy="21153"/>
            </a:xfrm>
            <a:custGeom>
              <a:avLst/>
              <a:gdLst>
                <a:gd name="connsiteX0" fmla="*/ 26118 w 26118"/>
                <a:gd name="connsiteY0" fmla="*/ 11038 h 21153"/>
                <a:gd name="connsiteX1" fmla="*/ 23375 w 26118"/>
                <a:gd name="connsiteY1" fmla="*/ 19953 h 21153"/>
                <a:gd name="connsiteX2" fmla="*/ 17203 w 26118"/>
                <a:gd name="connsiteY2" fmla="*/ 20639 h 21153"/>
                <a:gd name="connsiteX3" fmla="*/ 4173 w 26118"/>
                <a:gd name="connsiteY3" fmla="*/ 20639 h 21153"/>
                <a:gd name="connsiteX4" fmla="*/ 58 w 26118"/>
                <a:gd name="connsiteY4" fmla="*/ 13095 h 21153"/>
                <a:gd name="connsiteX5" fmla="*/ 11717 w 26118"/>
                <a:gd name="connsiteY5" fmla="*/ 65 h 21153"/>
                <a:gd name="connsiteX6" fmla="*/ 26118 w 26118"/>
                <a:gd name="connsiteY6" fmla="*/ 11038 h 21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18" h="21153">
                  <a:moveTo>
                    <a:pt x="26118" y="11038"/>
                  </a:moveTo>
                  <a:cubicBezTo>
                    <a:pt x="26118" y="14467"/>
                    <a:pt x="25433" y="17210"/>
                    <a:pt x="23375" y="19953"/>
                  </a:cubicBezTo>
                  <a:cubicBezTo>
                    <a:pt x="21318" y="20639"/>
                    <a:pt x="19260" y="20639"/>
                    <a:pt x="17203" y="20639"/>
                  </a:cubicBezTo>
                  <a:cubicBezTo>
                    <a:pt x="12402" y="21325"/>
                    <a:pt x="8288" y="21325"/>
                    <a:pt x="4173" y="20639"/>
                  </a:cubicBezTo>
                  <a:cubicBezTo>
                    <a:pt x="2115" y="18582"/>
                    <a:pt x="744" y="15839"/>
                    <a:pt x="58" y="13095"/>
                  </a:cubicBezTo>
                  <a:cubicBezTo>
                    <a:pt x="-628" y="6237"/>
                    <a:pt x="4859" y="751"/>
                    <a:pt x="11717" y="65"/>
                  </a:cubicBezTo>
                  <a:cubicBezTo>
                    <a:pt x="19260" y="-621"/>
                    <a:pt x="25433" y="4180"/>
                    <a:pt x="26118" y="11038"/>
                  </a:cubicBezTo>
                  <a:close/>
                </a:path>
              </a:pathLst>
            </a:custGeom>
            <a:solidFill>
              <a:srgbClr val="849FA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935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288157" y="1166545"/>
              <a:ext cx="21162" cy="67383"/>
              <a:chOff x="4288157" y="1166545"/>
              <a:chExt cx="21162" cy="67383"/>
            </a:xfrm>
          </p:grpSpPr>
          <p:sp>
            <p:nvSpPr>
              <p:cNvPr id="1936" name="Freeform: Shape 1935">
                <a:extLst>
                  <a:ext uri="{FF2B5EF4-FFF2-40B4-BE49-F238E27FC236}">
                    <a16:creationId xmlns:a16="http://schemas.microsoft.com/office/drawing/2014/main" id="{A0E188DD-1AB6-47E2-9DB5-45BAAEE8A36E}"/>
                  </a:ext>
                </a:extLst>
              </p:cNvPr>
              <p:cNvSpPr/>
              <p:nvPr/>
            </p:nvSpPr>
            <p:spPr>
              <a:xfrm>
                <a:off x="4288843" y="1166545"/>
                <a:ext cx="20476" cy="67383"/>
              </a:xfrm>
              <a:custGeom>
                <a:avLst/>
                <a:gdLst>
                  <a:gd name="connsiteX0" fmla="*/ 19962 w 20476"/>
                  <a:gd name="connsiteY0" fmla="*/ 55550 h 67383"/>
                  <a:gd name="connsiteX1" fmla="*/ 11047 w 20476"/>
                  <a:gd name="connsiteY1" fmla="*/ 67208 h 67383"/>
                  <a:gd name="connsiteX2" fmla="*/ 74 w 20476"/>
                  <a:gd name="connsiteY2" fmla="*/ 53492 h 67383"/>
                  <a:gd name="connsiteX3" fmla="*/ 2817 w 20476"/>
                  <a:gd name="connsiteY3" fmla="*/ 42520 h 67383"/>
                  <a:gd name="connsiteX4" fmla="*/ 4875 w 20476"/>
                  <a:gd name="connsiteY4" fmla="*/ 0 h 67383"/>
                  <a:gd name="connsiteX5" fmla="*/ 15847 w 20476"/>
                  <a:gd name="connsiteY5" fmla="*/ 25375 h 67383"/>
                  <a:gd name="connsiteX6" fmla="*/ 19962 w 20476"/>
                  <a:gd name="connsiteY6" fmla="*/ 55550 h 67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76" h="67383">
                    <a:moveTo>
                      <a:pt x="19962" y="55550"/>
                    </a:moveTo>
                    <a:cubicBezTo>
                      <a:pt x="18591" y="61722"/>
                      <a:pt x="15847" y="66523"/>
                      <a:pt x="11047" y="67208"/>
                    </a:cubicBezTo>
                    <a:cubicBezTo>
                      <a:pt x="3503" y="68580"/>
                      <a:pt x="-612" y="61722"/>
                      <a:pt x="74" y="53492"/>
                    </a:cubicBezTo>
                    <a:cubicBezTo>
                      <a:pt x="74" y="50063"/>
                      <a:pt x="760" y="45949"/>
                      <a:pt x="2817" y="42520"/>
                    </a:cubicBezTo>
                    <a:cubicBezTo>
                      <a:pt x="8304" y="30861"/>
                      <a:pt x="4875" y="0"/>
                      <a:pt x="4875" y="0"/>
                    </a:cubicBezTo>
                    <a:cubicBezTo>
                      <a:pt x="4875" y="0"/>
                      <a:pt x="8304" y="7544"/>
                      <a:pt x="15847" y="25375"/>
                    </a:cubicBezTo>
                    <a:cubicBezTo>
                      <a:pt x="19962" y="34976"/>
                      <a:pt x="21334" y="46634"/>
                      <a:pt x="19962" y="55550"/>
                    </a:cubicBezTo>
                    <a:close/>
                  </a:path>
                </a:pathLst>
              </a:custGeom>
              <a:solidFill>
                <a:srgbClr val="F4AA8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37" name="Freeform: Shape 1936">
                <a:extLst>
                  <a:ext uri="{FF2B5EF4-FFF2-40B4-BE49-F238E27FC236}">
                    <a16:creationId xmlns:a16="http://schemas.microsoft.com/office/drawing/2014/main" id="{22EF7CEC-6B84-4BC6-9C1D-D6C9F0711654}"/>
                  </a:ext>
                </a:extLst>
              </p:cNvPr>
              <p:cNvSpPr/>
              <p:nvPr/>
            </p:nvSpPr>
            <p:spPr>
              <a:xfrm>
                <a:off x="4288157" y="1220038"/>
                <a:ext cx="19962" cy="13891"/>
              </a:xfrm>
              <a:custGeom>
                <a:avLst/>
                <a:gdLst>
                  <a:gd name="connsiteX0" fmla="*/ 9675 w 19962"/>
                  <a:gd name="connsiteY0" fmla="*/ 6858 h 13891"/>
                  <a:gd name="connsiteX1" fmla="*/ 19962 w 19962"/>
                  <a:gd name="connsiteY1" fmla="*/ 2057 h 13891"/>
                  <a:gd name="connsiteX2" fmla="*/ 11047 w 19962"/>
                  <a:gd name="connsiteY2" fmla="*/ 13716 h 13891"/>
                  <a:gd name="connsiteX3" fmla="*/ 74 w 19962"/>
                  <a:gd name="connsiteY3" fmla="*/ 0 h 13891"/>
                  <a:gd name="connsiteX4" fmla="*/ 9675 w 19962"/>
                  <a:gd name="connsiteY4" fmla="*/ 6858 h 1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62" h="13891">
                    <a:moveTo>
                      <a:pt x="9675" y="6858"/>
                    </a:moveTo>
                    <a:cubicBezTo>
                      <a:pt x="13790" y="6858"/>
                      <a:pt x="17219" y="4801"/>
                      <a:pt x="19962" y="2057"/>
                    </a:cubicBezTo>
                    <a:cubicBezTo>
                      <a:pt x="18591" y="8230"/>
                      <a:pt x="15847" y="13030"/>
                      <a:pt x="11047" y="13716"/>
                    </a:cubicBezTo>
                    <a:cubicBezTo>
                      <a:pt x="3503" y="15088"/>
                      <a:pt x="-612" y="8230"/>
                      <a:pt x="74" y="0"/>
                    </a:cubicBezTo>
                    <a:cubicBezTo>
                      <a:pt x="1446" y="3429"/>
                      <a:pt x="4189" y="6172"/>
                      <a:pt x="9675" y="6858"/>
                    </a:cubicBezTo>
                    <a:close/>
                  </a:path>
                </a:pathLst>
              </a:custGeom>
              <a:solidFill>
                <a:srgbClr val="E56B44">
                  <a:alpha val="13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938" name="Freeform: Shape 1937">
              <a:extLst>
                <a:ext uri="{FF2B5EF4-FFF2-40B4-BE49-F238E27FC236}">
                  <a16:creationId xmlns:a16="http://schemas.microsoft.com/office/drawing/2014/main" id="{5C70A5BF-8E6C-4F44-B94B-25F06A432186}"/>
                </a:ext>
              </a:extLst>
            </p:cNvPr>
            <p:cNvSpPr/>
            <p:nvPr/>
          </p:nvSpPr>
          <p:spPr>
            <a:xfrm>
              <a:off x="4433934" y="1437436"/>
              <a:ext cx="53038" cy="43891"/>
            </a:xfrm>
            <a:custGeom>
              <a:avLst/>
              <a:gdLst>
                <a:gd name="connsiteX0" fmla="*/ 46321 w 53038"/>
                <a:gd name="connsiteY0" fmla="*/ 43891 h 43891"/>
                <a:gd name="connsiteX1" fmla="*/ 49064 w 53038"/>
                <a:gd name="connsiteY1" fmla="*/ 42520 h 43891"/>
                <a:gd name="connsiteX2" fmla="*/ 373 w 53038"/>
                <a:gd name="connsiteY2" fmla="*/ 1372 h 43891"/>
                <a:gd name="connsiteX3" fmla="*/ 1058 w 53038"/>
                <a:gd name="connsiteY3" fmla="*/ 0 h 43891"/>
                <a:gd name="connsiteX4" fmla="*/ 35348 w 53038"/>
                <a:gd name="connsiteY4" fmla="*/ 30861 h 43891"/>
                <a:gd name="connsiteX5" fmla="*/ 46321 w 53038"/>
                <a:gd name="connsiteY5" fmla="*/ 43891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038" h="43891">
                  <a:moveTo>
                    <a:pt x="46321" y="43891"/>
                  </a:moveTo>
                  <a:cubicBezTo>
                    <a:pt x="48379" y="43205"/>
                    <a:pt x="49064" y="42520"/>
                    <a:pt x="49064" y="42520"/>
                  </a:cubicBezTo>
                  <a:cubicBezTo>
                    <a:pt x="27119" y="37719"/>
                    <a:pt x="-3742" y="10973"/>
                    <a:pt x="373" y="1372"/>
                  </a:cubicBezTo>
                  <a:cubicBezTo>
                    <a:pt x="373" y="686"/>
                    <a:pt x="1058" y="686"/>
                    <a:pt x="1058" y="0"/>
                  </a:cubicBezTo>
                  <a:cubicBezTo>
                    <a:pt x="5859" y="8230"/>
                    <a:pt x="18203" y="23317"/>
                    <a:pt x="35348" y="30861"/>
                  </a:cubicBezTo>
                  <a:cubicBezTo>
                    <a:pt x="54551" y="40462"/>
                    <a:pt x="57980" y="41834"/>
                    <a:pt x="46321" y="43891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39" name="Freeform: Shape 1938">
              <a:extLst>
                <a:ext uri="{FF2B5EF4-FFF2-40B4-BE49-F238E27FC236}">
                  <a16:creationId xmlns:a16="http://schemas.microsoft.com/office/drawing/2014/main" id="{4D6F9748-6659-4D0B-A7C2-5E61ECFCA917}"/>
                </a:ext>
              </a:extLst>
            </p:cNvPr>
            <p:cNvSpPr/>
            <p:nvPr/>
          </p:nvSpPr>
          <p:spPr>
            <a:xfrm>
              <a:off x="4407184" y="1500998"/>
              <a:ext cx="73273" cy="11190"/>
            </a:xfrm>
            <a:custGeom>
              <a:avLst/>
              <a:gdLst>
                <a:gd name="connsiteX0" fmla="*/ 73070 w 73273"/>
                <a:gd name="connsiteY0" fmla="*/ 217 h 11190"/>
                <a:gd name="connsiteX1" fmla="*/ 24379 w 73273"/>
                <a:gd name="connsiteY1" fmla="*/ 11190 h 11190"/>
                <a:gd name="connsiteX2" fmla="*/ 376 w 73273"/>
                <a:gd name="connsiteY2" fmla="*/ 1589 h 11190"/>
                <a:gd name="connsiteX3" fmla="*/ 38780 w 73273"/>
                <a:gd name="connsiteY3" fmla="*/ 6390 h 11190"/>
                <a:gd name="connsiteX4" fmla="*/ 73070 w 73273"/>
                <a:gd name="connsiteY4" fmla="*/ 217 h 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73" h="11190">
                  <a:moveTo>
                    <a:pt x="73070" y="217"/>
                  </a:moveTo>
                  <a:cubicBezTo>
                    <a:pt x="71013" y="1589"/>
                    <a:pt x="51811" y="8447"/>
                    <a:pt x="24379" y="11190"/>
                  </a:cubicBezTo>
                  <a:cubicBezTo>
                    <a:pt x="4490" y="9819"/>
                    <a:pt x="-1682" y="5704"/>
                    <a:pt x="376" y="1589"/>
                  </a:cubicBezTo>
                  <a:cubicBezTo>
                    <a:pt x="7919" y="4332"/>
                    <a:pt x="20950" y="7761"/>
                    <a:pt x="38780" y="6390"/>
                  </a:cubicBezTo>
                  <a:cubicBezTo>
                    <a:pt x="61412" y="4332"/>
                    <a:pt x="75128" y="-1154"/>
                    <a:pt x="73070" y="217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40" name="Freeform: Shape 1939">
              <a:extLst>
                <a:ext uri="{FF2B5EF4-FFF2-40B4-BE49-F238E27FC236}">
                  <a16:creationId xmlns:a16="http://schemas.microsoft.com/office/drawing/2014/main" id="{DF405254-6CE7-4345-A6D7-23B9E33F2A5C}"/>
                </a:ext>
              </a:extLst>
            </p:cNvPr>
            <p:cNvSpPr/>
            <p:nvPr/>
          </p:nvSpPr>
          <p:spPr>
            <a:xfrm>
              <a:off x="4408136" y="1514932"/>
              <a:ext cx="70061" cy="14530"/>
            </a:xfrm>
            <a:custGeom>
              <a:avLst/>
              <a:gdLst>
                <a:gd name="connsiteX0" fmla="*/ 70062 w 70061"/>
                <a:gd name="connsiteY0" fmla="*/ 0 h 14530"/>
                <a:gd name="connsiteX1" fmla="*/ 24799 w 70061"/>
                <a:gd name="connsiteY1" fmla="*/ 14402 h 14530"/>
                <a:gd name="connsiteX2" fmla="*/ 110 w 70061"/>
                <a:gd name="connsiteY2" fmla="*/ 8230 h 14530"/>
                <a:gd name="connsiteX3" fmla="*/ 30971 w 70061"/>
                <a:gd name="connsiteY3" fmla="*/ 8915 h 14530"/>
                <a:gd name="connsiteX4" fmla="*/ 70062 w 70061"/>
                <a:gd name="connsiteY4" fmla="*/ 0 h 1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61" h="14530">
                  <a:moveTo>
                    <a:pt x="70062" y="0"/>
                  </a:moveTo>
                  <a:cubicBezTo>
                    <a:pt x="65261" y="2057"/>
                    <a:pt x="48116" y="10287"/>
                    <a:pt x="24799" y="14402"/>
                  </a:cubicBezTo>
                  <a:cubicBezTo>
                    <a:pt x="10397" y="15088"/>
                    <a:pt x="-1262" y="13030"/>
                    <a:pt x="110" y="8230"/>
                  </a:cubicBezTo>
                  <a:cubicBezTo>
                    <a:pt x="6282" y="9601"/>
                    <a:pt x="16569" y="10973"/>
                    <a:pt x="30971" y="8915"/>
                  </a:cubicBezTo>
                  <a:cubicBezTo>
                    <a:pt x="47430" y="7544"/>
                    <a:pt x="64575" y="2057"/>
                    <a:pt x="70062" y="0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41" name="Freeform: Shape 1940">
              <a:extLst>
                <a:ext uri="{FF2B5EF4-FFF2-40B4-BE49-F238E27FC236}">
                  <a16:creationId xmlns:a16="http://schemas.microsoft.com/office/drawing/2014/main" id="{A9E20F29-4158-472F-8A15-C6C462BCEE94}"/>
                </a:ext>
              </a:extLst>
            </p:cNvPr>
            <p:cNvSpPr/>
            <p:nvPr/>
          </p:nvSpPr>
          <p:spPr>
            <a:xfrm>
              <a:off x="4415729" y="1530705"/>
              <a:ext cx="67975" cy="13721"/>
            </a:xfrm>
            <a:custGeom>
              <a:avLst/>
              <a:gdLst>
                <a:gd name="connsiteX0" fmla="*/ 30236 w 67975"/>
                <a:gd name="connsiteY0" fmla="*/ 13030 h 13721"/>
                <a:gd name="connsiteX1" fmla="*/ 61 w 67975"/>
                <a:gd name="connsiteY1" fmla="*/ 7544 h 13721"/>
                <a:gd name="connsiteX2" fmla="*/ 39837 w 67975"/>
                <a:gd name="connsiteY2" fmla="*/ 6858 h 13721"/>
                <a:gd name="connsiteX3" fmla="*/ 67955 w 67975"/>
                <a:gd name="connsiteY3" fmla="*/ 0 h 13721"/>
                <a:gd name="connsiteX4" fmla="*/ 30236 w 67975"/>
                <a:gd name="connsiteY4" fmla="*/ 13030 h 1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975" h="13721">
                  <a:moveTo>
                    <a:pt x="30236" y="13030"/>
                  </a:moveTo>
                  <a:cubicBezTo>
                    <a:pt x="4176" y="15088"/>
                    <a:pt x="-625" y="12344"/>
                    <a:pt x="61" y="7544"/>
                  </a:cubicBezTo>
                  <a:cubicBezTo>
                    <a:pt x="6919" y="8915"/>
                    <a:pt x="23378" y="8915"/>
                    <a:pt x="39837" y="6858"/>
                  </a:cubicBezTo>
                  <a:cubicBezTo>
                    <a:pt x="58354" y="4115"/>
                    <a:pt x="66584" y="0"/>
                    <a:pt x="67955" y="0"/>
                  </a:cubicBezTo>
                  <a:cubicBezTo>
                    <a:pt x="68641" y="0"/>
                    <a:pt x="52182" y="7544"/>
                    <a:pt x="30236" y="13030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942" name="Graphic 1289">
            <a:extLst>
              <a:ext uri="{FF2B5EF4-FFF2-40B4-BE49-F238E27FC236}">
                <a16:creationId xmlns:a16="http://schemas.microsoft.com/office/drawing/2014/main" id="{0C988CBC-7BEE-48D2-B337-D61B35DF5AF9}"/>
              </a:ext>
            </a:extLst>
          </p:cNvPr>
          <p:cNvGrpSpPr/>
          <p:nvPr/>
        </p:nvGrpSpPr>
        <p:grpSpPr>
          <a:xfrm>
            <a:off x="4712055" y="2393291"/>
            <a:ext cx="2215819" cy="2581388"/>
            <a:chOff x="4712055" y="2393291"/>
            <a:chExt cx="2215819" cy="2581388"/>
          </a:xfrm>
        </p:grpSpPr>
        <p:grpSp>
          <p:nvGrpSpPr>
            <p:cNvPr id="1943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562447" y="3322701"/>
              <a:ext cx="558366" cy="560298"/>
              <a:chOff x="5562447" y="3322701"/>
              <a:chExt cx="558366" cy="560298"/>
            </a:xfrm>
          </p:grpSpPr>
          <p:grpSp>
            <p:nvGrpSpPr>
              <p:cNvPr id="1944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5611541" y="3322701"/>
                <a:ext cx="509272" cy="372430"/>
                <a:chOff x="5611541" y="3322701"/>
                <a:chExt cx="509272" cy="372430"/>
              </a:xfrm>
            </p:grpSpPr>
            <p:sp>
              <p:nvSpPr>
                <p:cNvPr id="1945" name="Freeform: Shape 1944">
                  <a:extLst>
                    <a:ext uri="{FF2B5EF4-FFF2-40B4-BE49-F238E27FC236}">
                      <a16:creationId xmlns:a16="http://schemas.microsoft.com/office/drawing/2014/main" id="{A9F21324-7EBF-497F-9B6E-C1DF5D2BD00E}"/>
                    </a:ext>
                  </a:extLst>
                </p:cNvPr>
                <p:cNvSpPr/>
                <p:nvPr/>
              </p:nvSpPr>
              <p:spPr>
                <a:xfrm>
                  <a:off x="5611541" y="3323386"/>
                  <a:ext cx="509272" cy="371744"/>
                </a:xfrm>
                <a:custGeom>
                  <a:avLst/>
                  <a:gdLst>
                    <a:gd name="connsiteX0" fmla="*/ 485831 w 509272"/>
                    <a:gd name="connsiteY0" fmla="*/ 239344 h 371744"/>
                    <a:gd name="connsiteX1" fmla="*/ 435767 w 509272"/>
                    <a:gd name="connsiteY1" fmla="*/ 329870 h 371744"/>
                    <a:gd name="connsiteX2" fmla="*/ 212882 w 509272"/>
                    <a:gd name="connsiteY2" fmla="*/ 371703 h 371744"/>
                    <a:gd name="connsiteX3" fmla="*/ 96982 w 509272"/>
                    <a:gd name="connsiteY3" fmla="*/ 361416 h 371744"/>
                    <a:gd name="connsiteX4" fmla="*/ 65435 w 509272"/>
                    <a:gd name="connsiteY4" fmla="*/ 333984 h 371744"/>
                    <a:gd name="connsiteX5" fmla="*/ 970 w 509272"/>
                    <a:gd name="connsiteY5" fmla="*/ 342900 h 371744"/>
                    <a:gd name="connsiteX6" fmla="*/ 284 w 509272"/>
                    <a:gd name="connsiteY6" fmla="*/ 338100 h 371744"/>
                    <a:gd name="connsiteX7" fmla="*/ 44861 w 509272"/>
                    <a:gd name="connsiteY7" fmla="*/ 314097 h 371744"/>
                    <a:gd name="connsiteX8" fmla="*/ 96982 w 509272"/>
                    <a:gd name="connsiteY8" fmla="*/ 334671 h 371744"/>
                    <a:gd name="connsiteX9" fmla="*/ 244429 w 509272"/>
                    <a:gd name="connsiteY9" fmla="*/ 281864 h 371744"/>
                    <a:gd name="connsiteX10" fmla="*/ 371302 w 509272"/>
                    <a:gd name="connsiteY10" fmla="*/ 266776 h 371744"/>
                    <a:gd name="connsiteX11" fmla="*/ 426852 w 509272"/>
                    <a:gd name="connsiteY11" fmla="*/ 13716 h 371744"/>
                    <a:gd name="connsiteX12" fmla="*/ 428223 w 509272"/>
                    <a:gd name="connsiteY12" fmla="*/ 0 h 371744"/>
                    <a:gd name="connsiteX13" fmla="*/ 498861 w 509272"/>
                    <a:gd name="connsiteY13" fmla="*/ 64465 h 371744"/>
                    <a:gd name="connsiteX14" fmla="*/ 485831 w 509272"/>
                    <a:gd name="connsiteY14" fmla="*/ 239344 h 371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09272" h="371744">
                      <a:moveTo>
                        <a:pt x="485831" y="239344"/>
                      </a:moveTo>
                      <a:cubicBezTo>
                        <a:pt x="468000" y="302438"/>
                        <a:pt x="435767" y="329870"/>
                        <a:pt x="435767" y="329870"/>
                      </a:cubicBezTo>
                      <a:cubicBezTo>
                        <a:pt x="415193" y="339471"/>
                        <a:pt x="353471" y="373075"/>
                        <a:pt x="212882" y="371703"/>
                      </a:cubicBezTo>
                      <a:cubicBezTo>
                        <a:pt x="154589" y="371018"/>
                        <a:pt x="96982" y="361416"/>
                        <a:pt x="96982" y="361416"/>
                      </a:cubicBezTo>
                      <a:cubicBezTo>
                        <a:pt x="79151" y="342900"/>
                        <a:pt x="65435" y="333984"/>
                        <a:pt x="65435" y="333984"/>
                      </a:cubicBezTo>
                      <a:cubicBezTo>
                        <a:pt x="40746" y="342214"/>
                        <a:pt x="7828" y="355245"/>
                        <a:pt x="970" y="342900"/>
                      </a:cubicBezTo>
                      <a:cubicBezTo>
                        <a:pt x="284" y="341529"/>
                        <a:pt x="-402" y="339471"/>
                        <a:pt x="284" y="338100"/>
                      </a:cubicBezTo>
                      <a:cubicBezTo>
                        <a:pt x="3027" y="327813"/>
                        <a:pt x="31145" y="318897"/>
                        <a:pt x="44861" y="314097"/>
                      </a:cubicBezTo>
                      <a:cubicBezTo>
                        <a:pt x="96982" y="296265"/>
                        <a:pt x="96982" y="334671"/>
                        <a:pt x="96982" y="334671"/>
                      </a:cubicBezTo>
                      <a:cubicBezTo>
                        <a:pt x="96982" y="334671"/>
                        <a:pt x="129900" y="323012"/>
                        <a:pt x="244429" y="281864"/>
                      </a:cubicBezTo>
                      <a:cubicBezTo>
                        <a:pt x="341813" y="246888"/>
                        <a:pt x="371302" y="266776"/>
                        <a:pt x="371302" y="266776"/>
                      </a:cubicBezTo>
                      <a:cubicBezTo>
                        <a:pt x="402163" y="239344"/>
                        <a:pt x="421365" y="64465"/>
                        <a:pt x="426852" y="13716"/>
                      </a:cubicBezTo>
                      <a:cubicBezTo>
                        <a:pt x="427538" y="4800"/>
                        <a:pt x="428223" y="0"/>
                        <a:pt x="428223" y="0"/>
                      </a:cubicBezTo>
                      <a:cubicBezTo>
                        <a:pt x="428223" y="0"/>
                        <a:pt x="470057" y="9601"/>
                        <a:pt x="498861" y="64465"/>
                      </a:cubicBezTo>
                      <a:cubicBezTo>
                        <a:pt x="528350" y="119329"/>
                        <a:pt x="485831" y="239344"/>
                        <a:pt x="485831" y="239344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46" name="Freeform: Shape 1945">
                  <a:extLst>
                    <a:ext uri="{FF2B5EF4-FFF2-40B4-BE49-F238E27FC236}">
                      <a16:creationId xmlns:a16="http://schemas.microsoft.com/office/drawing/2014/main" id="{A99CB708-C822-40D9-81EF-9F5FCFF1F5C7}"/>
                    </a:ext>
                  </a:extLst>
                </p:cNvPr>
                <p:cNvSpPr/>
                <p:nvPr/>
              </p:nvSpPr>
              <p:spPr>
                <a:xfrm>
                  <a:off x="5611541" y="3322701"/>
                  <a:ext cx="508994" cy="372430"/>
                </a:xfrm>
                <a:custGeom>
                  <a:avLst/>
                  <a:gdLst>
                    <a:gd name="connsiteX0" fmla="*/ 485831 w 508994"/>
                    <a:gd name="connsiteY0" fmla="*/ 240030 h 372430"/>
                    <a:gd name="connsiteX1" fmla="*/ 435767 w 508994"/>
                    <a:gd name="connsiteY1" fmla="*/ 330556 h 372430"/>
                    <a:gd name="connsiteX2" fmla="*/ 212882 w 508994"/>
                    <a:gd name="connsiteY2" fmla="*/ 372389 h 372430"/>
                    <a:gd name="connsiteX3" fmla="*/ 96982 w 508994"/>
                    <a:gd name="connsiteY3" fmla="*/ 362102 h 372430"/>
                    <a:gd name="connsiteX4" fmla="*/ 65435 w 508994"/>
                    <a:gd name="connsiteY4" fmla="*/ 334670 h 372430"/>
                    <a:gd name="connsiteX5" fmla="*/ 970 w 508994"/>
                    <a:gd name="connsiteY5" fmla="*/ 343586 h 372430"/>
                    <a:gd name="connsiteX6" fmla="*/ 284 w 508994"/>
                    <a:gd name="connsiteY6" fmla="*/ 338785 h 372430"/>
                    <a:gd name="connsiteX7" fmla="*/ 28402 w 508994"/>
                    <a:gd name="connsiteY7" fmla="*/ 332613 h 372430"/>
                    <a:gd name="connsiteX8" fmla="*/ 90124 w 508994"/>
                    <a:gd name="connsiteY8" fmla="*/ 331927 h 372430"/>
                    <a:gd name="connsiteX9" fmla="*/ 108641 w 508994"/>
                    <a:gd name="connsiteY9" fmla="*/ 356616 h 372430"/>
                    <a:gd name="connsiteX10" fmla="*/ 296550 w 508994"/>
                    <a:gd name="connsiteY10" fmla="*/ 352501 h 372430"/>
                    <a:gd name="connsiteX11" fmla="*/ 427538 w 508994"/>
                    <a:gd name="connsiteY11" fmla="*/ 303809 h 372430"/>
                    <a:gd name="connsiteX12" fmla="*/ 477601 w 508994"/>
                    <a:gd name="connsiteY12" fmla="*/ 165278 h 372430"/>
                    <a:gd name="connsiteX13" fmla="*/ 426166 w 508994"/>
                    <a:gd name="connsiteY13" fmla="*/ 13716 h 372430"/>
                    <a:gd name="connsiteX14" fmla="*/ 427538 w 508994"/>
                    <a:gd name="connsiteY14" fmla="*/ 0 h 372430"/>
                    <a:gd name="connsiteX15" fmla="*/ 498175 w 508994"/>
                    <a:gd name="connsiteY15" fmla="*/ 64465 h 372430"/>
                    <a:gd name="connsiteX16" fmla="*/ 485831 w 508994"/>
                    <a:gd name="connsiteY16" fmla="*/ 240030 h 37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08994" h="372430">
                      <a:moveTo>
                        <a:pt x="485831" y="240030"/>
                      </a:moveTo>
                      <a:cubicBezTo>
                        <a:pt x="468000" y="303124"/>
                        <a:pt x="435767" y="330556"/>
                        <a:pt x="435767" y="330556"/>
                      </a:cubicBezTo>
                      <a:cubicBezTo>
                        <a:pt x="415193" y="340157"/>
                        <a:pt x="353471" y="373761"/>
                        <a:pt x="212882" y="372389"/>
                      </a:cubicBezTo>
                      <a:cubicBezTo>
                        <a:pt x="154589" y="371704"/>
                        <a:pt x="96982" y="362102"/>
                        <a:pt x="96982" y="362102"/>
                      </a:cubicBezTo>
                      <a:cubicBezTo>
                        <a:pt x="79151" y="343586"/>
                        <a:pt x="65435" y="334670"/>
                        <a:pt x="65435" y="334670"/>
                      </a:cubicBezTo>
                      <a:cubicBezTo>
                        <a:pt x="40746" y="342900"/>
                        <a:pt x="7828" y="355930"/>
                        <a:pt x="970" y="343586"/>
                      </a:cubicBezTo>
                      <a:cubicBezTo>
                        <a:pt x="284" y="342214"/>
                        <a:pt x="-402" y="340157"/>
                        <a:pt x="284" y="338785"/>
                      </a:cubicBezTo>
                      <a:cubicBezTo>
                        <a:pt x="5085" y="339471"/>
                        <a:pt x="14000" y="338099"/>
                        <a:pt x="28402" y="332613"/>
                      </a:cubicBezTo>
                      <a:cubicBezTo>
                        <a:pt x="45547" y="326441"/>
                        <a:pt x="77780" y="318897"/>
                        <a:pt x="90124" y="331927"/>
                      </a:cubicBezTo>
                      <a:cubicBezTo>
                        <a:pt x="102468" y="344957"/>
                        <a:pt x="108641" y="356616"/>
                        <a:pt x="108641" y="356616"/>
                      </a:cubicBezTo>
                      <a:cubicBezTo>
                        <a:pt x="108641" y="356616"/>
                        <a:pt x="224541" y="366903"/>
                        <a:pt x="296550" y="352501"/>
                      </a:cubicBezTo>
                      <a:cubicBezTo>
                        <a:pt x="368559" y="338099"/>
                        <a:pt x="413136" y="325069"/>
                        <a:pt x="427538" y="303809"/>
                      </a:cubicBezTo>
                      <a:cubicBezTo>
                        <a:pt x="441939" y="282550"/>
                        <a:pt x="474858" y="213284"/>
                        <a:pt x="477601" y="165278"/>
                      </a:cubicBezTo>
                      <a:cubicBezTo>
                        <a:pt x="479658" y="125501"/>
                        <a:pt x="454284" y="52807"/>
                        <a:pt x="426166" y="13716"/>
                      </a:cubicBezTo>
                      <a:cubicBezTo>
                        <a:pt x="426852" y="4801"/>
                        <a:pt x="427538" y="0"/>
                        <a:pt x="427538" y="0"/>
                      </a:cubicBezTo>
                      <a:cubicBezTo>
                        <a:pt x="427538" y="0"/>
                        <a:pt x="469371" y="9601"/>
                        <a:pt x="498175" y="64465"/>
                      </a:cubicBezTo>
                      <a:cubicBezTo>
                        <a:pt x="528350" y="120015"/>
                        <a:pt x="485831" y="240030"/>
                        <a:pt x="485831" y="240030"/>
                      </a:cubicBezTo>
                      <a:close/>
                    </a:path>
                  </a:pathLst>
                </a:custGeom>
                <a:solidFill>
                  <a:srgbClr val="E56B44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947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5648874" y="3655999"/>
                <a:ext cx="135772" cy="227000"/>
                <a:chOff x="5648874" y="3655999"/>
                <a:chExt cx="135772" cy="227000"/>
              </a:xfrm>
            </p:grpSpPr>
            <p:sp>
              <p:nvSpPr>
                <p:cNvPr id="1948" name="Freeform: Shape 1947">
                  <a:extLst>
                    <a:ext uri="{FF2B5EF4-FFF2-40B4-BE49-F238E27FC236}">
                      <a16:creationId xmlns:a16="http://schemas.microsoft.com/office/drawing/2014/main" id="{D0468E08-FFFB-407F-8814-02EBCE33F775}"/>
                    </a:ext>
                  </a:extLst>
                </p:cNvPr>
                <p:cNvSpPr/>
                <p:nvPr/>
              </p:nvSpPr>
              <p:spPr>
                <a:xfrm>
                  <a:off x="5648874" y="3655999"/>
                  <a:ext cx="135086" cy="227000"/>
                </a:xfrm>
                <a:custGeom>
                  <a:avLst/>
                  <a:gdLst>
                    <a:gd name="connsiteX0" fmla="*/ 16443 w 135086"/>
                    <a:gd name="connsiteY0" fmla="*/ 227000 h 227000"/>
                    <a:gd name="connsiteX1" fmla="*/ 23987 w 135086"/>
                    <a:gd name="connsiteY1" fmla="*/ 33604 h 227000"/>
                    <a:gd name="connsiteX2" fmla="*/ 670 w 135086"/>
                    <a:gd name="connsiteY2" fmla="*/ 10973 h 227000"/>
                    <a:gd name="connsiteX3" fmla="*/ 26044 w 135086"/>
                    <a:gd name="connsiteY3" fmla="*/ 0 h 227000"/>
                    <a:gd name="connsiteX4" fmla="*/ 59649 w 135086"/>
                    <a:gd name="connsiteY4" fmla="*/ 23317 h 227000"/>
                    <a:gd name="connsiteX5" fmla="*/ 119999 w 135086"/>
                    <a:gd name="connsiteY5" fmla="*/ 154305 h 227000"/>
                    <a:gd name="connsiteX6" fmla="*/ 135087 w 135086"/>
                    <a:gd name="connsiteY6" fmla="*/ 209855 h 227000"/>
                    <a:gd name="connsiteX7" fmla="*/ 16443 w 135086"/>
                    <a:gd name="connsiteY7" fmla="*/ 227000 h 227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5086" h="227000">
                      <a:moveTo>
                        <a:pt x="16443" y="227000"/>
                      </a:moveTo>
                      <a:cubicBezTo>
                        <a:pt x="16443" y="227000"/>
                        <a:pt x="54162" y="59665"/>
                        <a:pt x="23987" y="33604"/>
                      </a:cubicBezTo>
                      <a:cubicBezTo>
                        <a:pt x="-6188" y="8230"/>
                        <a:pt x="670" y="10973"/>
                        <a:pt x="670" y="10973"/>
                      </a:cubicBezTo>
                      <a:cubicBezTo>
                        <a:pt x="6156" y="6858"/>
                        <a:pt x="15072" y="0"/>
                        <a:pt x="26044" y="0"/>
                      </a:cubicBezTo>
                      <a:cubicBezTo>
                        <a:pt x="35646" y="0"/>
                        <a:pt x="47304" y="5487"/>
                        <a:pt x="59649" y="23317"/>
                      </a:cubicBezTo>
                      <a:cubicBezTo>
                        <a:pt x="76794" y="48006"/>
                        <a:pt x="103540" y="107671"/>
                        <a:pt x="119999" y="154305"/>
                      </a:cubicBezTo>
                      <a:cubicBezTo>
                        <a:pt x="128914" y="179680"/>
                        <a:pt x="135087" y="200254"/>
                        <a:pt x="135087" y="209855"/>
                      </a:cubicBezTo>
                      <a:lnTo>
                        <a:pt x="16443" y="227000"/>
                      </a:lnTo>
                      <a:close/>
                    </a:path>
                  </a:pathLst>
                </a:custGeom>
                <a:solidFill>
                  <a:srgbClr val="F0E2D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49" name="Freeform: Shape 1948">
                  <a:extLst>
                    <a:ext uri="{FF2B5EF4-FFF2-40B4-BE49-F238E27FC236}">
                      <a16:creationId xmlns:a16="http://schemas.microsoft.com/office/drawing/2014/main" id="{EDA16F8E-260F-44B3-A90F-C78A2E6D4589}"/>
                    </a:ext>
                  </a:extLst>
                </p:cNvPr>
                <p:cNvSpPr/>
                <p:nvPr/>
              </p:nvSpPr>
              <p:spPr>
                <a:xfrm>
                  <a:off x="5648874" y="3655999"/>
                  <a:ext cx="135772" cy="227000"/>
                </a:xfrm>
                <a:custGeom>
                  <a:avLst/>
                  <a:gdLst>
                    <a:gd name="connsiteX0" fmla="*/ 16443 w 135772"/>
                    <a:gd name="connsiteY0" fmla="*/ 227000 h 227000"/>
                    <a:gd name="connsiteX1" fmla="*/ 23987 w 135772"/>
                    <a:gd name="connsiteY1" fmla="*/ 33604 h 227000"/>
                    <a:gd name="connsiteX2" fmla="*/ 670 w 135772"/>
                    <a:gd name="connsiteY2" fmla="*/ 10973 h 227000"/>
                    <a:gd name="connsiteX3" fmla="*/ 26044 w 135772"/>
                    <a:gd name="connsiteY3" fmla="*/ 0 h 227000"/>
                    <a:gd name="connsiteX4" fmla="*/ 51419 w 135772"/>
                    <a:gd name="connsiteY4" fmla="*/ 72009 h 227000"/>
                    <a:gd name="connsiteX5" fmla="*/ 36331 w 135772"/>
                    <a:gd name="connsiteY5" fmla="*/ 213970 h 227000"/>
                    <a:gd name="connsiteX6" fmla="*/ 124800 w 135772"/>
                    <a:gd name="connsiteY6" fmla="*/ 193396 h 227000"/>
                    <a:gd name="connsiteX7" fmla="*/ 120685 w 135772"/>
                    <a:gd name="connsiteY7" fmla="*/ 154991 h 227000"/>
                    <a:gd name="connsiteX8" fmla="*/ 135772 w 135772"/>
                    <a:gd name="connsiteY8" fmla="*/ 210541 h 227000"/>
                    <a:gd name="connsiteX9" fmla="*/ 16443 w 135772"/>
                    <a:gd name="connsiteY9" fmla="*/ 227000 h 227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5772" h="227000">
                      <a:moveTo>
                        <a:pt x="16443" y="227000"/>
                      </a:moveTo>
                      <a:cubicBezTo>
                        <a:pt x="16443" y="227000"/>
                        <a:pt x="54162" y="59665"/>
                        <a:pt x="23987" y="33604"/>
                      </a:cubicBezTo>
                      <a:cubicBezTo>
                        <a:pt x="-6188" y="8230"/>
                        <a:pt x="670" y="10973"/>
                        <a:pt x="670" y="10973"/>
                      </a:cubicBezTo>
                      <a:cubicBezTo>
                        <a:pt x="6156" y="6858"/>
                        <a:pt x="15072" y="0"/>
                        <a:pt x="26044" y="0"/>
                      </a:cubicBezTo>
                      <a:cubicBezTo>
                        <a:pt x="44561" y="13030"/>
                        <a:pt x="64449" y="37719"/>
                        <a:pt x="51419" y="72009"/>
                      </a:cubicBezTo>
                      <a:cubicBezTo>
                        <a:pt x="37017" y="109728"/>
                        <a:pt x="19872" y="183109"/>
                        <a:pt x="36331" y="213970"/>
                      </a:cubicBezTo>
                      <a:cubicBezTo>
                        <a:pt x="36331" y="213970"/>
                        <a:pt x="122056" y="211912"/>
                        <a:pt x="124800" y="193396"/>
                      </a:cubicBezTo>
                      <a:cubicBezTo>
                        <a:pt x="126171" y="185166"/>
                        <a:pt x="124114" y="171450"/>
                        <a:pt x="120685" y="154991"/>
                      </a:cubicBezTo>
                      <a:cubicBezTo>
                        <a:pt x="129600" y="180366"/>
                        <a:pt x="135772" y="200940"/>
                        <a:pt x="135772" y="210541"/>
                      </a:cubicBezTo>
                      <a:lnTo>
                        <a:pt x="16443" y="227000"/>
                      </a:lnTo>
                      <a:close/>
                    </a:path>
                  </a:pathLst>
                </a:custGeom>
                <a:solidFill>
                  <a:srgbClr val="F0E2D1">
                    <a:alpha val="5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950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5610808" y="3656200"/>
                <a:ext cx="49717" cy="49652"/>
                <a:chOff x="5610808" y="3656200"/>
                <a:chExt cx="49717" cy="49652"/>
              </a:xfrm>
            </p:grpSpPr>
            <p:sp>
              <p:nvSpPr>
                <p:cNvPr id="1951" name="Freeform: Shape 1950">
                  <a:extLst>
                    <a:ext uri="{FF2B5EF4-FFF2-40B4-BE49-F238E27FC236}">
                      <a16:creationId xmlns:a16="http://schemas.microsoft.com/office/drawing/2014/main" id="{4F15F984-21CD-49DB-B2DD-5C60271DE819}"/>
                    </a:ext>
                  </a:extLst>
                </p:cNvPr>
                <p:cNvSpPr/>
                <p:nvPr/>
              </p:nvSpPr>
              <p:spPr>
                <a:xfrm>
                  <a:off x="5610808" y="3656200"/>
                  <a:ext cx="49717" cy="49652"/>
                </a:xfrm>
                <a:custGeom>
                  <a:avLst/>
                  <a:gdLst>
                    <a:gd name="connsiteX0" fmla="*/ 49709 w 49717"/>
                    <a:gd name="connsiteY0" fmla="*/ 5286 h 49652"/>
                    <a:gd name="connsiteX1" fmla="*/ 1703 w 49717"/>
                    <a:gd name="connsiteY1" fmla="*/ 48491 h 49652"/>
                    <a:gd name="connsiteX2" fmla="*/ 25020 w 49717"/>
                    <a:gd name="connsiteY2" fmla="*/ 8029 h 49652"/>
                    <a:gd name="connsiteX3" fmla="*/ 49023 w 49717"/>
                    <a:gd name="connsiteY3" fmla="*/ 2542 h 49652"/>
                    <a:gd name="connsiteX4" fmla="*/ 49709 w 49717"/>
                    <a:gd name="connsiteY4" fmla="*/ 5286 h 49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17" h="49652">
                      <a:moveTo>
                        <a:pt x="49709" y="5286"/>
                      </a:moveTo>
                      <a:cubicBezTo>
                        <a:pt x="50395" y="19002"/>
                        <a:pt x="9247" y="56721"/>
                        <a:pt x="1703" y="48491"/>
                      </a:cubicBezTo>
                      <a:cubicBezTo>
                        <a:pt x="-5155" y="40947"/>
                        <a:pt x="9932" y="19687"/>
                        <a:pt x="25020" y="8029"/>
                      </a:cubicBezTo>
                      <a:cubicBezTo>
                        <a:pt x="34621" y="1171"/>
                        <a:pt x="43537" y="-2944"/>
                        <a:pt x="49023" y="2542"/>
                      </a:cubicBezTo>
                      <a:cubicBezTo>
                        <a:pt x="49023" y="3228"/>
                        <a:pt x="49709" y="4600"/>
                        <a:pt x="49709" y="5286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52" name="Freeform: Shape 1951">
                  <a:extLst>
                    <a:ext uri="{FF2B5EF4-FFF2-40B4-BE49-F238E27FC236}">
                      <a16:creationId xmlns:a16="http://schemas.microsoft.com/office/drawing/2014/main" id="{FAE96700-C08C-48AB-A576-3A03FF0E63DB}"/>
                    </a:ext>
                  </a:extLst>
                </p:cNvPr>
                <p:cNvSpPr/>
                <p:nvPr/>
              </p:nvSpPr>
              <p:spPr>
                <a:xfrm>
                  <a:off x="5610808" y="3661486"/>
                  <a:ext cx="49717" cy="44367"/>
                </a:xfrm>
                <a:custGeom>
                  <a:avLst/>
                  <a:gdLst>
                    <a:gd name="connsiteX0" fmla="*/ 49709 w 49717"/>
                    <a:gd name="connsiteY0" fmla="*/ 0 h 44367"/>
                    <a:gd name="connsiteX1" fmla="*/ 1703 w 49717"/>
                    <a:gd name="connsiteY1" fmla="*/ 43205 h 44367"/>
                    <a:gd name="connsiteX2" fmla="*/ 25020 w 49717"/>
                    <a:gd name="connsiteY2" fmla="*/ 2743 h 44367"/>
                    <a:gd name="connsiteX3" fmla="*/ 16790 w 49717"/>
                    <a:gd name="connsiteY3" fmla="*/ 28118 h 44367"/>
                    <a:gd name="connsiteX4" fmla="*/ 49709 w 49717"/>
                    <a:gd name="connsiteY4" fmla="*/ 0 h 44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17" h="44367">
                      <a:moveTo>
                        <a:pt x="49709" y="0"/>
                      </a:moveTo>
                      <a:cubicBezTo>
                        <a:pt x="50395" y="13716"/>
                        <a:pt x="9247" y="51435"/>
                        <a:pt x="1703" y="43205"/>
                      </a:cubicBezTo>
                      <a:cubicBezTo>
                        <a:pt x="-5155" y="35661"/>
                        <a:pt x="9932" y="14402"/>
                        <a:pt x="25020" y="2743"/>
                      </a:cubicBezTo>
                      <a:cubicBezTo>
                        <a:pt x="20905" y="10287"/>
                        <a:pt x="13361" y="25374"/>
                        <a:pt x="16790" y="28118"/>
                      </a:cubicBezTo>
                      <a:cubicBezTo>
                        <a:pt x="20905" y="31547"/>
                        <a:pt x="42851" y="12344"/>
                        <a:pt x="49709" y="0"/>
                      </a:cubicBezTo>
                      <a:close/>
                    </a:path>
                  </a:pathLst>
                </a:custGeom>
                <a:solidFill>
                  <a:srgbClr val="E56B44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953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5635725" y="3665884"/>
                <a:ext cx="37119" cy="47751"/>
                <a:chOff x="5635725" y="3665884"/>
                <a:chExt cx="37119" cy="47751"/>
              </a:xfrm>
            </p:grpSpPr>
            <p:sp>
              <p:nvSpPr>
                <p:cNvPr id="1954" name="Freeform: Shape 1953">
                  <a:extLst>
                    <a:ext uri="{FF2B5EF4-FFF2-40B4-BE49-F238E27FC236}">
                      <a16:creationId xmlns:a16="http://schemas.microsoft.com/office/drawing/2014/main" id="{D53D6E16-321A-4A3F-A203-5D8A2A3C53AC}"/>
                    </a:ext>
                  </a:extLst>
                </p:cNvPr>
                <p:cNvSpPr/>
                <p:nvPr/>
              </p:nvSpPr>
              <p:spPr>
                <a:xfrm>
                  <a:off x="5635725" y="3665884"/>
                  <a:ext cx="37119" cy="47751"/>
                </a:xfrm>
                <a:custGeom>
                  <a:avLst/>
                  <a:gdLst>
                    <a:gd name="connsiteX0" fmla="*/ 2846 w 37119"/>
                    <a:gd name="connsiteY0" fmla="*/ 47037 h 47751"/>
                    <a:gd name="connsiteX1" fmla="*/ 103 w 37119"/>
                    <a:gd name="connsiteY1" fmla="*/ 42237 h 47751"/>
                    <a:gd name="connsiteX2" fmla="*/ 35764 w 37119"/>
                    <a:gd name="connsiteY2" fmla="*/ 1089 h 47751"/>
                    <a:gd name="connsiteX3" fmla="*/ 35764 w 37119"/>
                    <a:gd name="connsiteY3" fmla="*/ 1089 h 47751"/>
                    <a:gd name="connsiteX4" fmla="*/ 2846 w 37119"/>
                    <a:gd name="connsiteY4" fmla="*/ 47037 h 47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19" h="47751">
                      <a:moveTo>
                        <a:pt x="2846" y="47037"/>
                      </a:moveTo>
                      <a:cubicBezTo>
                        <a:pt x="1474" y="45666"/>
                        <a:pt x="788" y="44294"/>
                        <a:pt x="103" y="42237"/>
                      </a:cubicBezTo>
                      <a:cubicBezTo>
                        <a:pt x="-1955" y="27149"/>
                        <a:pt x="27535" y="-6455"/>
                        <a:pt x="35764" y="1089"/>
                      </a:cubicBezTo>
                      <a:cubicBezTo>
                        <a:pt x="35764" y="1089"/>
                        <a:pt x="35764" y="1089"/>
                        <a:pt x="35764" y="1089"/>
                      </a:cubicBezTo>
                      <a:cubicBezTo>
                        <a:pt x="43994" y="9318"/>
                        <a:pt x="12447" y="53895"/>
                        <a:pt x="2846" y="47037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55" name="Freeform: Shape 1954">
                  <a:extLst>
                    <a:ext uri="{FF2B5EF4-FFF2-40B4-BE49-F238E27FC236}">
                      <a16:creationId xmlns:a16="http://schemas.microsoft.com/office/drawing/2014/main" id="{6E417067-137D-422E-A288-AF60EF36E172}"/>
                    </a:ext>
                  </a:extLst>
                </p:cNvPr>
                <p:cNvSpPr/>
                <p:nvPr/>
              </p:nvSpPr>
              <p:spPr>
                <a:xfrm>
                  <a:off x="5635828" y="3666972"/>
                  <a:ext cx="37016" cy="46663"/>
                </a:xfrm>
                <a:custGeom>
                  <a:avLst/>
                  <a:gdLst>
                    <a:gd name="connsiteX0" fmla="*/ 2743 w 37016"/>
                    <a:gd name="connsiteY0" fmla="*/ 45949 h 46663"/>
                    <a:gd name="connsiteX1" fmla="*/ 0 w 37016"/>
                    <a:gd name="connsiteY1" fmla="*/ 41148 h 46663"/>
                    <a:gd name="connsiteX2" fmla="*/ 35662 w 37016"/>
                    <a:gd name="connsiteY2" fmla="*/ 0 h 46663"/>
                    <a:gd name="connsiteX3" fmla="*/ 2743 w 37016"/>
                    <a:gd name="connsiteY3" fmla="*/ 45949 h 46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16" h="46663">
                      <a:moveTo>
                        <a:pt x="2743" y="45949"/>
                      </a:moveTo>
                      <a:cubicBezTo>
                        <a:pt x="1372" y="44577"/>
                        <a:pt x="686" y="43205"/>
                        <a:pt x="0" y="41148"/>
                      </a:cubicBezTo>
                      <a:cubicBezTo>
                        <a:pt x="18517" y="41834"/>
                        <a:pt x="32919" y="6858"/>
                        <a:pt x="35662" y="0"/>
                      </a:cubicBezTo>
                      <a:cubicBezTo>
                        <a:pt x="43891" y="8230"/>
                        <a:pt x="12345" y="52807"/>
                        <a:pt x="2743" y="45949"/>
                      </a:cubicBezTo>
                      <a:close/>
                    </a:path>
                  </a:pathLst>
                </a:custGeom>
                <a:solidFill>
                  <a:srgbClr val="E56B44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956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5652903" y="3679264"/>
                <a:ext cx="31819" cy="39705"/>
                <a:chOff x="5652903" y="3679264"/>
                <a:chExt cx="31819" cy="39705"/>
              </a:xfrm>
            </p:grpSpPr>
            <p:sp>
              <p:nvSpPr>
                <p:cNvPr id="1957" name="Freeform: Shape 1956">
                  <a:extLst>
                    <a:ext uri="{FF2B5EF4-FFF2-40B4-BE49-F238E27FC236}">
                      <a16:creationId xmlns:a16="http://schemas.microsoft.com/office/drawing/2014/main" id="{0D4C3E98-A453-45AF-8D5C-8AE45A5A0FBC}"/>
                    </a:ext>
                  </a:extLst>
                </p:cNvPr>
                <p:cNvSpPr/>
                <p:nvPr/>
              </p:nvSpPr>
              <p:spPr>
                <a:xfrm>
                  <a:off x="5652903" y="3679264"/>
                  <a:ext cx="31819" cy="39705"/>
                </a:xfrm>
                <a:custGeom>
                  <a:avLst/>
                  <a:gdLst>
                    <a:gd name="connsiteX0" fmla="*/ 3498 w 31819"/>
                    <a:gd name="connsiteY0" fmla="*/ 39143 h 39705"/>
                    <a:gd name="connsiteX1" fmla="*/ 1441 w 31819"/>
                    <a:gd name="connsiteY1" fmla="*/ 37772 h 39705"/>
                    <a:gd name="connsiteX2" fmla="*/ 28873 w 31819"/>
                    <a:gd name="connsiteY2" fmla="*/ 738 h 39705"/>
                    <a:gd name="connsiteX3" fmla="*/ 29559 w 31819"/>
                    <a:gd name="connsiteY3" fmla="*/ 1424 h 39705"/>
                    <a:gd name="connsiteX4" fmla="*/ 3498 w 31819"/>
                    <a:gd name="connsiteY4" fmla="*/ 39143 h 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819" h="39705">
                      <a:moveTo>
                        <a:pt x="3498" y="39143"/>
                      </a:moveTo>
                      <a:cubicBezTo>
                        <a:pt x="2812" y="39143"/>
                        <a:pt x="2127" y="38457"/>
                        <a:pt x="1441" y="37772"/>
                      </a:cubicBezTo>
                      <a:cubicBezTo>
                        <a:pt x="-6103" y="28856"/>
                        <a:pt x="17900" y="-5434"/>
                        <a:pt x="28873" y="738"/>
                      </a:cubicBezTo>
                      <a:cubicBezTo>
                        <a:pt x="28873" y="738"/>
                        <a:pt x="29559" y="738"/>
                        <a:pt x="29559" y="1424"/>
                      </a:cubicBezTo>
                      <a:cubicBezTo>
                        <a:pt x="39160" y="8282"/>
                        <a:pt x="15843" y="44630"/>
                        <a:pt x="3498" y="39143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58" name="Freeform: Shape 1957">
                  <a:extLst>
                    <a:ext uri="{FF2B5EF4-FFF2-40B4-BE49-F238E27FC236}">
                      <a16:creationId xmlns:a16="http://schemas.microsoft.com/office/drawing/2014/main" id="{3C7BD31B-59D0-4B48-98F7-66E118D64FB9}"/>
                    </a:ext>
                  </a:extLst>
                </p:cNvPr>
                <p:cNvSpPr/>
                <p:nvPr/>
              </p:nvSpPr>
              <p:spPr>
                <a:xfrm>
                  <a:off x="5654344" y="3680688"/>
                  <a:ext cx="30379" cy="38280"/>
                </a:xfrm>
                <a:custGeom>
                  <a:avLst/>
                  <a:gdLst>
                    <a:gd name="connsiteX0" fmla="*/ 2057 w 30379"/>
                    <a:gd name="connsiteY0" fmla="*/ 37719 h 38280"/>
                    <a:gd name="connsiteX1" fmla="*/ 0 w 30379"/>
                    <a:gd name="connsiteY1" fmla="*/ 36347 h 38280"/>
                    <a:gd name="connsiteX2" fmla="*/ 28118 w 30379"/>
                    <a:gd name="connsiteY2" fmla="*/ 0 h 38280"/>
                    <a:gd name="connsiteX3" fmla="*/ 2057 w 30379"/>
                    <a:gd name="connsiteY3" fmla="*/ 37719 h 38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379" h="38280">
                      <a:moveTo>
                        <a:pt x="2057" y="37719"/>
                      </a:moveTo>
                      <a:cubicBezTo>
                        <a:pt x="1371" y="37719"/>
                        <a:pt x="686" y="37033"/>
                        <a:pt x="0" y="36347"/>
                      </a:cubicBezTo>
                      <a:cubicBezTo>
                        <a:pt x="13716" y="31547"/>
                        <a:pt x="25374" y="6172"/>
                        <a:pt x="28118" y="0"/>
                      </a:cubicBezTo>
                      <a:cubicBezTo>
                        <a:pt x="37719" y="6858"/>
                        <a:pt x="14402" y="43205"/>
                        <a:pt x="2057" y="37719"/>
                      </a:cubicBezTo>
                      <a:close/>
                    </a:path>
                  </a:pathLst>
                </a:custGeom>
                <a:solidFill>
                  <a:srgbClr val="E56B44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959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5670784" y="3692140"/>
                <a:ext cx="19898" cy="30819"/>
                <a:chOff x="5670784" y="3692140"/>
                <a:chExt cx="19898" cy="30819"/>
              </a:xfrm>
            </p:grpSpPr>
            <p:sp>
              <p:nvSpPr>
                <p:cNvPr id="1960" name="Freeform: Shape 1959">
                  <a:extLst>
                    <a:ext uri="{FF2B5EF4-FFF2-40B4-BE49-F238E27FC236}">
                      <a16:creationId xmlns:a16="http://schemas.microsoft.com/office/drawing/2014/main" id="{630352BE-B9AD-4D3B-AD1F-1B1B1482861A}"/>
                    </a:ext>
                  </a:extLst>
                </p:cNvPr>
                <p:cNvSpPr/>
                <p:nvPr/>
              </p:nvSpPr>
              <p:spPr>
                <a:xfrm>
                  <a:off x="5670784" y="3692140"/>
                  <a:ext cx="19898" cy="30819"/>
                </a:xfrm>
                <a:custGeom>
                  <a:avLst/>
                  <a:gdLst>
                    <a:gd name="connsiteX0" fmla="*/ 2077 w 19898"/>
                    <a:gd name="connsiteY0" fmla="*/ 30381 h 30819"/>
                    <a:gd name="connsiteX1" fmla="*/ 2077 w 19898"/>
                    <a:gd name="connsiteY1" fmla="*/ 30381 h 30819"/>
                    <a:gd name="connsiteX2" fmla="*/ 17850 w 19898"/>
                    <a:gd name="connsiteY2" fmla="*/ 206 h 30819"/>
                    <a:gd name="connsiteX3" fmla="*/ 19222 w 19898"/>
                    <a:gd name="connsiteY3" fmla="*/ 1578 h 30819"/>
                    <a:gd name="connsiteX4" fmla="*/ 2077 w 19898"/>
                    <a:gd name="connsiteY4" fmla="*/ 30381 h 30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98" h="30819">
                      <a:moveTo>
                        <a:pt x="2077" y="30381"/>
                      </a:moveTo>
                      <a:cubicBezTo>
                        <a:pt x="1391" y="30381"/>
                        <a:pt x="1391" y="30381"/>
                        <a:pt x="2077" y="30381"/>
                      </a:cubicBezTo>
                      <a:cubicBezTo>
                        <a:pt x="-6153" y="22838"/>
                        <a:pt x="12364" y="-2537"/>
                        <a:pt x="17850" y="206"/>
                      </a:cubicBezTo>
                      <a:cubicBezTo>
                        <a:pt x="18536" y="206"/>
                        <a:pt x="19222" y="892"/>
                        <a:pt x="19222" y="1578"/>
                      </a:cubicBezTo>
                      <a:cubicBezTo>
                        <a:pt x="23336" y="8436"/>
                        <a:pt x="7563" y="34496"/>
                        <a:pt x="2077" y="30381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61" name="Freeform: Shape 1960">
                  <a:extLst>
                    <a:ext uri="{FF2B5EF4-FFF2-40B4-BE49-F238E27FC236}">
                      <a16:creationId xmlns:a16="http://schemas.microsoft.com/office/drawing/2014/main" id="{4716EAC5-D542-4A8F-84B6-E88FD4D03F95}"/>
                    </a:ext>
                  </a:extLst>
                </p:cNvPr>
                <p:cNvSpPr/>
                <p:nvPr/>
              </p:nvSpPr>
              <p:spPr>
                <a:xfrm>
                  <a:off x="5672347" y="3693718"/>
                  <a:ext cx="18335" cy="29241"/>
                </a:xfrm>
                <a:custGeom>
                  <a:avLst/>
                  <a:gdLst>
                    <a:gd name="connsiteX0" fmla="*/ 514 w 18335"/>
                    <a:gd name="connsiteY0" fmla="*/ 28804 h 29241"/>
                    <a:gd name="connsiteX1" fmla="*/ 514 w 18335"/>
                    <a:gd name="connsiteY1" fmla="*/ 28804 h 29241"/>
                    <a:gd name="connsiteX2" fmla="*/ 17659 w 18335"/>
                    <a:gd name="connsiteY2" fmla="*/ 0 h 29241"/>
                    <a:gd name="connsiteX3" fmla="*/ 514 w 18335"/>
                    <a:gd name="connsiteY3" fmla="*/ 28804 h 29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335" h="29241">
                      <a:moveTo>
                        <a:pt x="514" y="28804"/>
                      </a:moveTo>
                      <a:cubicBezTo>
                        <a:pt x="-171" y="28804"/>
                        <a:pt x="-171" y="28804"/>
                        <a:pt x="514" y="28804"/>
                      </a:cubicBezTo>
                      <a:cubicBezTo>
                        <a:pt x="8744" y="20574"/>
                        <a:pt x="15602" y="6172"/>
                        <a:pt x="17659" y="0"/>
                      </a:cubicBezTo>
                      <a:cubicBezTo>
                        <a:pt x="21774" y="6858"/>
                        <a:pt x="6001" y="32919"/>
                        <a:pt x="514" y="28804"/>
                      </a:cubicBezTo>
                      <a:close/>
                    </a:path>
                  </a:pathLst>
                </a:custGeom>
                <a:solidFill>
                  <a:srgbClr val="E56B44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962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5562447" y="3664500"/>
                <a:ext cx="71847" cy="90254"/>
                <a:chOff x="5562447" y="3664500"/>
                <a:chExt cx="71847" cy="90254"/>
              </a:xfrm>
            </p:grpSpPr>
            <p:sp>
              <p:nvSpPr>
                <p:cNvPr id="1963" name="Freeform: Shape 1962">
                  <a:extLst>
                    <a:ext uri="{FF2B5EF4-FFF2-40B4-BE49-F238E27FC236}">
                      <a16:creationId xmlns:a16="http://schemas.microsoft.com/office/drawing/2014/main" id="{5745CA76-7F32-4FB4-9B17-CB4C260E798C}"/>
                    </a:ext>
                  </a:extLst>
                </p:cNvPr>
                <p:cNvSpPr/>
                <p:nvPr/>
              </p:nvSpPr>
              <p:spPr>
                <a:xfrm>
                  <a:off x="5562447" y="3664500"/>
                  <a:ext cx="71847" cy="90254"/>
                </a:xfrm>
                <a:custGeom>
                  <a:avLst/>
                  <a:gdLst>
                    <a:gd name="connsiteX0" fmla="*/ 71323 w 71847"/>
                    <a:gd name="connsiteY0" fmla="*/ 1100 h 90254"/>
                    <a:gd name="connsiteX1" fmla="*/ 69266 w 71847"/>
                    <a:gd name="connsiteY1" fmla="*/ 2472 h 90254"/>
                    <a:gd name="connsiteX2" fmla="*/ 56921 w 71847"/>
                    <a:gd name="connsiteY2" fmla="*/ 90254 h 90254"/>
                    <a:gd name="connsiteX3" fmla="*/ 0 w 71847"/>
                    <a:gd name="connsiteY3" fmla="*/ 58022 h 90254"/>
                    <a:gd name="connsiteX4" fmla="*/ 686 w 71847"/>
                    <a:gd name="connsiteY4" fmla="*/ 55279 h 90254"/>
                    <a:gd name="connsiteX5" fmla="*/ 71323 w 71847"/>
                    <a:gd name="connsiteY5" fmla="*/ 1100 h 90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847" h="90254">
                      <a:moveTo>
                        <a:pt x="71323" y="1100"/>
                      </a:moveTo>
                      <a:cubicBezTo>
                        <a:pt x="70637" y="1786"/>
                        <a:pt x="69951" y="1786"/>
                        <a:pt x="69266" y="2472"/>
                      </a:cubicBezTo>
                      <a:cubicBezTo>
                        <a:pt x="43205" y="25789"/>
                        <a:pt x="56921" y="90254"/>
                        <a:pt x="56921" y="90254"/>
                      </a:cubicBezTo>
                      <a:lnTo>
                        <a:pt x="0" y="58022"/>
                      </a:lnTo>
                      <a:cubicBezTo>
                        <a:pt x="0" y="57336"/>
                        <a:pt x="686" y="56650"/>
                        <a:pt x="686" y="55279"/>
                      </a:cubicBezTo>
                      <a:cubicBezTo>
                        <a:pt x="15773" y="20303"/>
                        <a:pt x="78181" y="-5758"/>
                        <a:pt x="71323" y="1100"/>
                      </a:cubicBezTo>
                      <a:close/>
                    </a:path>
                  </a:pathLst>
                </a:custGeom>
                <a:solidFill>
                  <a:srgbClr val="F0E2D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64" name="Freeform: Shape 1963">
                  <a:extLst>
                    <a:ext uri="{FF2B5EF4-FFF2-40B4-BE49-F238E27FC236}">
                      <a16:creationId xmlns:a16="http://schemas.microsoft.com/office/drawing/2014/main" id="{A6A437A6-D56F-41D4-9E7E-F919F932917A}"/>
                    </a:ext>
                  </a:extLst>
                </p:cNvPr>
                <p:cNvSpPr/>
                <p:nvPr/>
              </p:nvSpPr>
              <p:spPr>
                <a:xfrm>
                  <a:off x="5562447" y="3666286"/>
                  <a:ext cx="69265" cy="87782"/>
                </a:xfrm>
                <a:custGeom>
                  <a:avLst/>
                  <a:gdLst>
                    <a:gd name="connsiteX0" fmla="*/ 56921 w 69265"/>
                    <a:gd name="connsiteY0" fmla="*/ 87783 h 87782"/>
                    <a:gd name="connsiteX1" fmla="*/ 0 w 69265"/>
                    <a:gd name="connsiteY1" fmla="*/ 55550 h 87782"/>
                    <a:gd name="connsiteX2" fmla="*/ 686 w 69265"/>
                    <a:gd name="connsiteY2" fmla="*/ 52807 h 87782"/>
                    <a:gd name="connsiteX3" fmla="*/ 33604 w 69265"/>
                    <a:gd name="connsiteY3" fmla="*/ 62408 h 87782"/>
                    <a:gd name="connsiteX4" fmla="*/ 69266 w 69265"/>
                    <a:gd name="connsiteY4" fmla="*/ 0 h 87782"/>
                    <a:gd name="connsiteX5" fmla="*/ 56921 w 69265"/>
                    <a:gd name="connsiteY5" fmla="*/ 87783 h 87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265" h="87782">
                      <a:moveTo>
                        <a:pt x="56921" y="87783"/>
                      </a:moveTo>
                      <a:lnTo>
                        <a:pt x="0" y="55550"/>
                      </a:lnTo>
                      <a:cubicBezTo>
                        <a:pt x="0" y="54864"/>
                        <a:pt x="686" y="54178"/>
                        <a:pt x="686" y="52807"/>
                      </a:cubicBezTo>
                      <a:cubicBezTo>
                        <a:pt x="14402" y="60351"/>
                        <a:pt x="33604" y="62408"/>
                        <a:pt x="33604" y="62408"/>
                      </a:cubicBezTo>
                      <a:cubicBezTo>
                        <a:pt x="32918" y="37033"/>
                        <a:pt x="53492" y="13030"/>
                        <a:pt x="69266" y="0"/>
                      </a:cubicBezTo>
                      <a:cubicBezTo>
                        <a:pt x="43891" y="24003"/>
                        <a:pt x="56921" y="87783"/>
                        <a:pt x="56921" y="87783"/>
                      </a:cubicBezTo>
                      <a:close/>
                    </a:path>
                  </a:pathLst>
                </a:custGeom>
                <a:solidFill>
                  <a:srgbClr val="F0E2D1">
                    <a:alpha val="5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sp>
          <p:nvSpPr>
            <p:cNvPr id="1965" name="Freeform: Shape 1964">
              <a:extLst>
                <a:ext uri="{FF2B5EF4-FFF2-40B4-BE49-F238E27FC236}">
                  <a16:creationId xmlns:a16="http://schemas.microsoft.com/office/drawing/2014/main" id="{3EF4A33B-34E2-4F97-B1BB-A24EB995367D}"/>
                </a:ext>
              </a:extLst>
            </p:cNvPr>
            <p:cNvSpPr/>
            <p:nvPr/>
          </p:nvSpPr>
          <p:spPr>
            <a:xfrm>
              <a:off x="4712055" y="4772940"/>
              <a:ext cx="2215819" cy="201739"/>
            </a:xfrm>
            <a:custGeom>
              <a:avLst/>
              <a:gdLst>
                <a:gd name="connsiteX0" fmla="*/ 0 w 2215819"/>
                <a:gd name="connsiteY0" fmla="*/ 105154 h 201739"/>
                <a:gd name="connsiteX1" fmla="*/ 1086307 w 2215819"/>
                <a:gd name="connsiteY1" fmla="*/ 200481 h 201739"/>
                <a:gd name="connsiteX2" fmla="*/ 2215820 w 2215819"/>
                <a:gd name="connsiteY2" fmla="*/ 89381 h 201739"/>
                <a:gd name="connsiteX3" fmla="*/ 1155573 w 2215819"/>
                <a:gd name="connsiteY3" fmla="*/ 227 h 201739"/>
                <a:gd name="connsiteX4" fmla="*/ 0 w 2215819"/>
                <a:gd name="connsiteY4" fmla="*/ 105154 h 20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5819" h="201739">
                  <a:moveTo>
                    <a:pt x="0" y="105154"/>
                  </a:moveTo>
                  <a:cubicBezTo>
                    <a:pt x="0" y="163447"/>
                    <a:pt x="612419" y="210082"/>
                    <a:pt x="1086307" y="200481"/>
                  </a:cubicBezTo>
                  <a:cubicBezTo>
                    <a:pt x="1890065" y="183336"/>
                    <a:pt x="2215820" y="138073"/>
                    <a:pt x="2215820" y="89381"/>
                  </a:cubicBezTo>
                  <a:cubicBezTo>
                    <a:pt x="2215820" y="32460"/>
                    <a:pt x="1325651" y="-3202"/>
                    <a:pt x="1155573" y="227"/>
                  </a:cubicBezTo>
                  <a:cubicBezTo>
                    <a:pt x="986180" y="2284"/>
                    <a:pt x="0" y="31088"/>
                    <a:pt x="0" y="105154"/>
                  </a:cubicBezTo>
                  <a:close/>
                </a:path>
              </a:pathLst>
            </a:custGeom>
            <a:solidFill>
              <a:srgbClr val="DDCEC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966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831384" y="4132630"/>
              <a:ext cx="37719" cy="745464"/>
              <a:chOff x="4831384" y="4132630"/>
              <a:chExt cx="37719" cy="745464"/>
            </a:xfrm>
          </p:grpSpPr>
          <p:sp>
            <p:nvSpPr>
              <p:cNvPr id="1967" name="Freeform: Shape 1966">
                <a:extLst>
                  <a:ext uri="{FF2B5EF4-FFF2-40B4-BE49-F238E27FC236}">
                    <a16:creationId xmlns:a16="http://schemas.microsoft.com/office/drawing/2014/main" id="{DB6F7B30-B1F2-4795-A078-F8F523D7DCED}"/>
                  </a:ext>
                </a:extLst>
              </p:cNvPr>
              <p:cNvSpPr/>
              <p:nvPr/>
            </p:nvSpPr>
            <p:spPr>
              <a:xfrm>
                <a:off x="4832070" y="4134002"/>
                <a:ext cx="37033" cy="744093"/>
              </a:xfrm>
              <a:custGeom>
                <a:avLst/>
                <a:gdLst>
                  <a:gd name="connsiteX0" fmla="*/ 37033 w 37033"/>
                  <a:gd name="connsiteY0" fmla="*/ 731063 h 744093"/>
                  <a:gd name="connsiteX1" fmla="*/ 21945 w 37033"/>
                  <a:gd name="connsiteY1" fmla="*/ 744093 h 744093"/>
                  <a:gd name="connsiteX2" fmla="*/ 21945 w 37033"/>
                  <a:gd name="connsiteY2" fmla="*/ 744093 h 744093"/>
                  <a:gd name="connsiteX3" fmla="*/ 6858 w 37033"/>
                  <a:gd name="connsiteY3" fmla="*/ 731749 h 744093"/>
                  <a:gd name="connsiteX4" fmla="*/ 686 w 37033"/>
                  <a:gd name="connsiteY4" fmla="*/ 83668 h 744093"/>
                  <a:gd name="connsiteX5" fmla="*/ 0 w 37033"/>
                  <a:gd name="connsiteY5" fmla="*/ 13030 h 744093"/>
                  <a:gd name="connsiteX6" fmla="*/ 15087 w 37033"/>
                  <a:gd name="connsiteY6" fmla="*/ 0 h 744093"/>
                  <a:gd name="connsiteX7" fmla="*/ 15087 w 37033"/>
                  <a:gd name="connsiteY7" fmla="*/ 0 h 744093"/>
                  <a:gd name="connsiteX8" fmla="*/ 30175 w 37033"/>
                  <a:gd name="connsiteY8" fmla="*/ 13030 h 744093"/>
                  <a:gd name="connsiteX9" fmla="*/ 30861 w 37033"/>
                  <a:gd name="connsiteY9" fmla="*/ 93955 h 744093"/>
                  <a:gd name="connsiteX10" fmla="*/ 37033 w 37033"/>
                  <a:gd name="connsiteY10" fmla="*/ 731063 h 74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033" h="744093">
                    <a:moveTo>
                      <a:pt x="37033" y="731063"/>
                    </a:moveTo>
                    <a:cubicBezTo>
                      <a:pt x="37033" y="737921"/>
                      <a:pt x="30175" y="744093"/>
                      <a:pt x="21945" y="744093"/>
                    </a:cubicBezTo>
                    <a:lnTo>
                      <a:pt x="21945" y="744093"/>
                    </a:lnTo>
                    <a:cubicBezTo>
                      <a:pt x="13716" y="744093"/>
                      <a:pt x="6858" y="738607"/>
                      <a:pt x="6858" y="731749"/>
                    </a:cubicBezTo>
                    <a:lnTo>
                      <a:pt x="686" y="83668"/>
                    </a:lnTo>
                    <a:lnTo>
                      <a:pt x="0" y="13030"/>
                    </a:lnTo>
                    <a:cubicBezTo>
                      <a:pt x="0" y="6172"/>
                      <a:pt x="6858" y="0"/>
                      <a:pt x="15087" y="0"/>
                    </a:cubicBezTo>
                    <a:lnTo>
                      <a:pt x="15087" y="0"/>
                    </a:lnTo>
                    <a:cubicBezTo>
                      <a:pt x="23317" y="0"/>
                      <a:pt x="30175" y="5486"/>
                      <a:pt x="30175" y="13030"/>
                    </a:cubicBezTo>
                    <a:lnTo>
                      <a:pt x="30861" y="93955"/>
                    </a:lnTo>
                    <a:lnTo>
                      <a:pt x="37033" y="731063"/>
                    </a:lnTo>
                    <a:close/>
                  </a:path>
                </a:pathLst>
              </a:custGeom>
              <a:solidFill>
                <a:srgbClr val="6C728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68" name="Freeform: Shape 1967">
                <a:extLst>
                  <a:ext uri="{FF2B5EF4-FFF2-40B4-BE49-F238E27FC236}">
                    <a16:creationId xmlns:a16="http://schemas.microsoft.com/office/drawing/2014/main" id="{BABCDB37-DFF9-4973-B3EE-C61E4AE932F9}"/>
                  </a:ext>
                </a:extLst>
              </p:cNvPr>
              <p:cNvSpPr/>
              <p:nvPr/>
            </p:nvSpPr>
            <p:spPr>
              <a:xfrm>
                <a:off x="4831384" y="4132630"/>
                <a:ext cx="31546" cy="93954"/>
              </a:xfrm>
              <a:custGeom>
                <a:avLst/>
                <a:gdLst>
                  <a:gd name="connsiteX0" fmla="*/ 31547 w 31546"/>
                  <a:gd name="connsiteY0" fmla="*/ 93955 h 93954"/>
                  <a:gd name="connsiteX1" fmla="*/ 686 w 31546"/>
                  <a:gd name="connsiteY1" fmla="*/ 83668 h 93954"/>
                  <a:gd name="connsiteX2" fmla="*/ 0 w 31546"/>
                  <a:gd name="connsiteY2" fmla="*/ 13030 h 93954"/>
                  <a:gd name="connsiteX3" fmla="*/ 15087 w 31546"/>
                  <a:gd name="connsiteY3" fmla="*/ 0 h 93954"/>
                  <a:gd name="connsiteX4" fmla="*/ 15087 w 31546"/>
                  <a:gd name="connsiteY4" fmla="*/ 0 h 93954"/>
                  <a:gd name="connsiteX5" fmla="*/ 30175 w 31546"/>
                  <a:gd name="connsiteY5" fmla="*/ 13030 h 93954"/>
                  <a:gd name="connsiteX6" fmla="*/ 31547 w 31546"/>
                  <a:gd name="connsiteY6" fmla="*/ 93955 h 93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546" h="93954">
                    <a:moveTo>
                      <a:pt x="31547" y="93955"/>
                    </a:moveTo>
                    <a:lnTo>
                      <a:pt x="686" y="83668"/>
                    </a:lnTo>
                    <a:lnTo>
                      <a:pt x="0" y="13030"/>
                    </a:lnTo>
                    <a:cubicBezTo>
                      <a:pt x="0" y="6172"/>
                      <a:pt x="6858" y="0"/>
                      <a:pt x="15087" y="0"/>
                    </a:cubicBezTo>
                    <a:lnTo>
                      <a:pt x="15087" y="0"/>
                    </a:lnTo>
                    <a:cubicBezTo>
                      <a:pt x="23317" y="0"/>
                      <a:pt x="30175" y="5487"/>
                      <a:pt x="30175" y="13030"/>
                    </a:cubicBezTo>
                    <a:lnTo>
                      <a:pt x="31547" y="93955"/>
                    </a:lnTo>
                    <a:close/>
                  </a:path>
                </a:pathLst>
              </a:custGeom>
              <a:solidFill>
                <a:srgbClr val="6C7280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969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6704304" y="4153204"/>
              <a:ext cx="38404" cy="724205"/>
              <a:chOff x="6704304" y="4153204"/>
              <a:chExt cx="38404" cy="724205"/>
            </a:xfrm>
          </p:grpSpPr>
          <p:sp>
            <p:nvSpPr>
              <p:cNvPr id="1970" name="Freeform: Shape 1969">
                <a:extLst>
                  <a:ext uri="{FF2B5EF4-FFF2-40B4-BE49-F238E27FC236}">
                    <a16:creationId xmlns:a16="http://schemas.microsoft.com/office/drawing/2014/main" id="{72254E76-C52A-4D82-A1F1-44C35E5E3CC7}"/>
                  </a:ext>
                </a:extLst>
              </p:cNvPr>
              <p:cNvSpPr/>
              <p:nvPr/>
            </p:nvSpPr>
            <p:spPr>
              <a:xfrm>
                <a:off x="6705676" y="4153204"/>
                <a:ext cx="37032" cy="724205"/>
              </a:xfrm>
              <a:custGeom>
                <a:avLst/>
                <a:gdLst>
                  <a:gd name="connsiteX0" fmla="*/ 37033 w 37032"/>
                  <a:gd name="connsiteY0" fmla="*/ 711861 h 724205"/>
                  <a:gd name="connsiteX1" fmla="*/ 21945 w 37032"/>
                  <a:gd name="connsiteY1" fmla="*/ 724205 h 724205"/>
                  <a:gd name="connsiteX2" fmla="*/ 21945 w 37032"/>
                  <a:gd name="connsiteY2" fmla="*/ 724205 h 724205"/>
                  <a:gd name="connsiteX3" fmla="*/ 6858 w 37032"/>
                  <a:gd name="connsiteY3" fmla="*/ 711861 h 724205"/>
                  <a:gd name="connsiteX4" fmla="*/ 686 w 37032"/>
                  <a:gd name="connsiteY4" fmla="*/ 99441 h 724205"/>
                  <a:gd name="connsiteX5" fmla="*/ 0 w 37032"/>
                  <a:gd name="connsiteY5" fmla="*/ 12345 h 724205"/>
                  <a:gd name="connsiteX6" fmla="*/ 15087 w 37032"/>
                  <a:gd name="connsiteY6" fmla="*/ 0 h 724205"/>
                  <a:gd name="connsiteX7" fmla="*/ 15087 w 37032"/>
                  <a:gd name="connsiteY7" fmla="*/ 0 h 724205"/>
                  <a:gd name="connsiteX8" fmla="*/ 30175 w 37032"/>
                  <a:gd name="connsiteY8" fmla="*/ 12345 h 724205"/>
                  <a:gd name="connsiteX9" fmla="*/ 30861 w 37032"/>
                  <a:gd name="connsiteY9" fmla="*/ 111786 h 724205"/>
                  <a:gd name="connsiteX10" fmla="*/ 37033 w 37032"/>
                  <a:gd name="connsiteY10" fmla="*/ 711861 h 72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032" h="724205">
                    <a:moveTo>
                      <a:pt x="37033" y="711861"/>
                    </a:moveTo>
                    <a:cubicBezTo>
                      <a:pt x="37033" y="718719"/>
                      <a:pt x="30175" y="724205"/>
                      <a:pt x="21945" y="724205"/>
                    </a:cubicBezTo>
                    <a:lnTo>
                      <a:pt x="21945" y="724205"/>
                    </a:lnTo>
                    <a:cubicBezTo>
                      <a:pt x="13716" y="724205"/>
                      <a:pt x="6858" y="718719"/>
                      <a:pt x="6858" y="711861"/>
                    </a:cubicBezTo>
                    <a:lnTo>
                      <a:pt x="686" y="99441"/>
                    </a:lnTo>
                    <a:lnTo>
                      <a:pt x="0" y="12345"/>
                    </a:lnTo>
                    <a:cubicBezTo>
                      <a:pt x="0" y="5487"/>
                      <a:pt x="6858" y="0"/>
                      <a:pt x="15087" y="0"/>
                    </a:cubicBezTo>
                    <a:lnTo>
                      <a:pt x="15087" y="0"/>
                    </a:lnTo>
                    <a:cubicBezTo>
                      <a:pt x="23317" y="0"/>
                      <a:pt x="30175" y="5487"/>
                      <a:pt x="30175" y="12345"/>
                    </a:cubicBezTo>
                    <a:lnTo>
                      <a:pt x="30861" y="111786"/>
                    </a:lnTo>
                    <a:lnTo>
                      <a:pt x="37033" y="711861"/>
                    </a:lnTo>
                    <a:close/>
                  </a:path>
                </a:pathLst>
              </a:custGeom>
              <a:solidFill>
                <a:srgbClr val="6C728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71" name="Freeform: Shape 1970">
                <a:extLst>
                  <a:ext uri="{FF2B5EF4-FFF2-40B4-BE49-F238E27FC236}">
                    <a16:creationId xmlns:a16="http://schemas.microsoft.com/office/drawing/2014/main" id="{41D8D3D9-1EFC-4875-BF38-9663DDE14770}"/>
                  </a:ext>
                </a:extLst>
              </p:cNvPr>
              <p:cNvSpPr/>
              <p:nvPr/>
            </p:nvSpPr>
            <p:spPr>
              <a:xfrm>
                <a:off x="6704304" y="4153832"/>
                <a:ext cx="31546" cy="111157"/>
              </a:xfrm>
              <a:custGeom>
                <a:avLst/>
                <a:gdLst>
                  <a:gd name="connsiteX0" fmla="*/ 30861 w 31546"/>
                  <a:gd name="connsiteY0" fmla="*/ 11717 h 111157"/>
                  <a:gd name="connsiteX1" fmla="*/ 31547 w 31546"/>
                  <a:gd name="connsiteY1" fmla="*/ 111158 h 111157"/>
                  <a:gd name="connsiteX2" fmla="*/ 686 w 31546"/>
                  <a:gd name="connsiteY2" fmla="*/ 99499 h 111157"/>
                  <a:gd name="connsiteX3" fmla="*/ 0 w 31546"/>
                  <a:gd name="connsiteY3" fmla="*/ 12402 h 111157"/>
                  <a:gd name="connsiteX4" fmla="*/ 15088 w 31546"/>
                  <a:gd name="connsiteY4" fmla="*/ 58 h 111157"/>
                  <a:gd name="connsiteX5" fmla="*/ 15088 w 31546"/>
                  <a:gd name="connsiteY5" fmla="*/ 58 h 111157"/>
                  <a:gd name="connsiteX6" fmla="*/ 30861 w 31546"/>
                  <a:gd name="connsiteY6" fmla="*/ 11717 h 111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546" h="111157">
                    <a:moveTo>
                      <a:pt x="30861" y="11717"/>
                    </a:moveTo>
                    <a:lnTo>
                      <a:pt x="31547" y="111158"/>
                    </a:lnTo>
                    <a:lnTo>
                      <a:pt x="686" y="99499"/>
                    </a:lnTo>
                    <a:lnTo>
                      <a:pt x="0" y="12402"/>
                    </a:lnTo>
                    <a:cubicBezTo>
                      <a:pt x="0" y="5544"/>
                      <a:pt x="6858" y="58"/>
                      <a:pt x="15088" y="58"/>
                    </a:cubicBezTo>
                    <a:lnTo>
                      <a:pt x="15088" y="58"/>
                    </a:lnTo>
                    <a:cubicBezTo>
                      <a:pt x="24003" y="-628"/>
                      <a:pt x="30861" y="4859"/>
                      <a:pt x="30861" y="11717"/>
                    </a:cubicBezTo>
                    <a:close/>
                  </a:path>
                </a:pathLst>
              </a:custGeom>
              <a:solidFill>
                <a:srgbClr val="6C7280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972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773777" y="4055135"/>
              <a:ext cx="1998420" cy="148818"/>
              <a:chOff x="4773777" y="4055135"/>
              <a:chExt cx="1998420" cy="148818"/>
            </a:xfrm>
          </p:grpSpPr>
          <p:grpSp>
            <p:nvGrpSpPr>
              <p:cNvPr id="1973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789551" y="4129887"/>
                <a:ext cx="1960016" cy="74066"/>
                <a:chOff x="4789551" y="4129887"/>
                <a:chExt cx="1960016" cy="74066"/>
              </a:xfrm>
            </p:grpSpPr>
            <p:sp>
              <p:nvSpPr>
                <p:cNvPr id="1974" name="Freeform: Shape 1973">
                  <a:extLst>
                    <a:ext uri="{FF2B5EF4-FFF2-40B4-BE49-F238E27FC236}">
                      <a16:creationId xmlns:a16="http://schemas.microsoft.com/office/drawing/2014/main" id="{078869CA-3A42-4981-94BC-BD6E93DA5AC1}"/>
                    </a:ext>
                  </a:extLst>
                </p:cNvPr>
                <p:cNvSpPr/>
                <p:nvPr/>
              </p:nvSpPr>
              <p:spPr>
                <a:xfrm>
                  <a:off x="4789551" y="4129887"/>
                  <a:ext cx="1960016" cy="74066"/>
                </a:xfrm>
                <a:custGeom>
                  <a:avLst/>
                  <a:gdLst>
                    <a:gd name="connsiteX0" fmla="*/ 1960016 w 1960016"/>
                    <a:gd name="connsiteY0" fmla="*/ 25375 h 74066"/>
                    <a:gd name="connsiteX1" fmla="*/ 1960016 w 1960016"/>
                    <a:gd name="connsiteY1" fmla="*/ 48692 h 74066"/>
                    <a:gd name="connsiteX2" fmla="*/ 1940814 w 1960016"/>
                    <a:gd name="connsiteY2" fmla="*/ 74066 h 74066"/>
                    <a:gd name="connsiteX3" fmla="*/ 19202 w 1960016"/>
                    <a:gd name="connsiteY3" fmla="*/ 74066 h 74066"/>
                    <a:gd name="connsiteX4" fmla="*/ 0 w 1960016"/>
                    <a:gd name="connsiteY4" fmla="*/ 48692 h 74066"/>
                    <a:gd name="connsiteX5" fmla="*/ 0 w 1960016"/>
                    <a:gd name="connsiteY5" fmla="*/ 25375 h 74066"/>
                    <a:gd name="connsiteX6" fmla="*/ 19202 w 1960016"/>
                    <a:gd name="connsiteY6" fmla="*/ 0 h 74066"/>
                    <a:gd name="connsiteX7" fmla="*/ 1941500 w 1960016"/>
                    <a:gd name="connsiteY7" fmla="*/ 0 h 74066"/>
                    <a:gd name="connsiteX8" fmla="*/ 1956587 w 1960016"/>
                    <a:gd name="connsiteY8" fmla="*/ 9601 h 74066"/>
                    <a:gd name="connsiteX9" fmla="*/ 1960016 w 1960016"/>
                    <a:gd name="connsiteY9" fmla="*/ 25375 h 74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60016" h="74066">
                      <a:moveTo>
                        <a:pt x="1960016" y="25375"/>
                      </a:moveTo>
                      <a:lnTo>
                        <a:pt x="1960016" y="48692"/>
                      </a:lnTo>
                      <a:cubicBezTo>
                        <a:pt x="1960016" y="63094"/>
                        <a:pt x="1951101" y="74066"/>
                        <a:pt x="1940814" y="74066"/>
                      </a:cubicBezTo>
                      <a:lnTo>
                        <a:pt x="19202" y="74066"/>
                      </a:lnTo>
                      <a:cubicBezTo>
                        <a:pt x="8915" y="74066"/>
                        <a:pt x="0" y="62408"/>
                        <a:pt x="0" y="48692"/>
                      </a:cubicBezTo>
                      <a:lnTo>
                        <a:pt x="0" y="25375"/>
                      </a:lnTo>
                      <a:cubicBezTo>
                        <a:pt x="0" y="10973"/>
                        <a:pt x="8915" y="0"/>
                        <a:pt x="19202" y="0"/>
                      </a:cubicBezTo>
                      <a:lnTo>
                        <a:pt x="1941500" y="0"/>
                      </a:lnTo>
                      <a:cubicBezTo>
                        <a:pt x="1947672" y="0"/>
                        <a:pt x="1953158" y="3429"/>
                        <a:pt x="1956587" y="9601"/>
                      </a:cubicBezTo>
                      <a:cubicBezTo>
                        <a:pt x="1958645" y="14402"/>
                        <a:pt x="1960016" y="19888"/>
                        <a:pt x="1960016" y="25375"/>
                      </a:cubicBezTo>
                      <a:close/>
                    </a:path>
                  </a:pathLst>
                </a:custGeom>
                <a:solidFill>
                  <a:srgbClr val="6C728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75" name="Freeform: Shape 1974">
                  <a:extLst>
                    <a:ext uri="{FF2B5EF4-FFF2-40B4-BE49-F238E27FC236}">
                      <a16:creationId xmlns:a16="http://schemas.microsoft.com/office/drawing/2014/main" id="{8F0832EF-D128-4A4E-984A-9C80054679C9}"/>
                    </a:ext>
                  </a:extLst>
                </p:cNvPr>
                <p:cNvSpPr/>
                <p:nvPr/>
              </p:nvSpPr>
              <p:spPr>
                <a:xfrm>
                  <a:off x="5883402" y="4139488"/>
                  <a:ext cx="866165" cy="64465"/>
                </a:xfrm>
                <a:custGeom>
                  <a:avLst/>
                  <a:gdLst>
                    <a:gd name="connsiteX0" fmla="*/ 866165 w 866165"/>
                    <a:gd name="connsiteY0" fmla="*/ 15774 h 64465"/>
                    <a:gd name="connsiteX1" fmla="*/ 866165 w 866165"/>
                    <a:gd name="connsiteY1" fmla="*/ 39091 h 64465"/>
                    <a:gd name="connsiteX2" fmla="*/ 846963 w 866165"/>
                    <a:gd name="connsiteY2" fmla="*/ 64465 h 64465"/>
                    <a:gd name="connsiteX3" fmla="*/ 21946 w 866165"/>
                    <a:gd name="connsiteY3" fmla="*/ 64465 h 64465"/>
                    <a:gd name="connsiteX4" fmla="*/ 0 w 866165"/>
                    <a:gd name="connsiteY4" fmla="*/ 0 h 64465"/>
                    <a:gd name="connsiteX5" fmla="*/ 862051 w 866165"/>
                    <a:gd name="connsiteY5" fmla="*/ 0 h 64465"/>
                    <a:gd name="connsiteX6" fmla="*/ 866165 w 866165"/>
                    <a:gd name="connsiteY6" fmla="*/ 15774 h 64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66165" h="64465">
                      <a:moveTo>
                        <a:pt x="866165" y="15774"/>
                      </a:moveTo>
                      <a:lnTo>
                        <a:pt x="866165" y="39091"/>
                      </a:lnTo>
                      <a:cubicBezTo>
                        <a:pt x="866165" y="53493"/>
                        <a:pt x="857250" y="64465"/>
                        <a:pt x="846963" y="64465"/>
                      </a:cubicBezTo>
                      <a:lnTo>
                        <a:pt x="21946" y="64465"/>
                      </a:lnTo>
                      <a:lnTo>
                        <a:pt x="0" y="0"/>
                      </a:lnTo>
                      <a:lnTo>
                        <a:pt x="862051" y="0"/>
                      </a:lnTo>
                      <a:cubicBezTo>
                        <a:pt x="864794" y="4115"/>
                        <a:pt x="866165" y="10287"/>
                        <a:pt x="866165" y="15774"/>
                      </a:cubicBezTo>
                      <a:close/>
                    </a:path>
                  </a:pathLst>
                </a:custGeom>
                <a:solidFill>
                  <a:srgbClr val="6C7280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976" name="Freeform: Shape 1975">
                <a:extLst>
                  <a:ext uri="{FF2B5EF4-FFF2-40B4-BE49-F238E27FC236}">
                    <a16:creationId xmlns:a16="http://schemas.microsoft.com/office/drawing/2014/main" id="{DBFAE0AE-D2F8-4AAC-A00F-E20A5965DA97}"/>
                  </a:ext>
                </a:extLst>
              </p:cNvPr>
              <p:cNvSpPr/>
              <p:nvPr/>
            </p:nvSpPr>
            <p:spPr>
              <a:xfrm>
                <a:off x="5059756" y="4129887"/>
                <a:ext cx="1566367" cy="74066"/>
              </a:xfrm>
              <a:custGeom>
                <a:avLst/>
                <a:gdLst>
                  <a:gd name="connsiteX0" fmla="*/ 1566367 w 1566367"/>
                  <a:gd name="connsiteY0" fmla="*/ 0 h 74066"/>
                  <a:gd name="connsiteX1" fmla="*/ 1456639 w 1566367"/>
                  <a:gd name="connsiteY1" fmla="*/ 74066 h 74066"/>
                  <a:gd name="connsiteX2" fmla="*/ 38405 w 1566367"/>
                  <a:gd name="connsiteY2" fmla="*/ 74066 h 74066"/>
                  <a:gd name="connsiteX3" fmla="*/ 0 w 1566367"/>
                  <a:gd name="connsiteY3" fmla="*/ 9601 h 74066"/>
                  <a:gd name="connsiteX4" fmla="*/ 1566367 w 1566367"/>
                  <a:gd name="connsiteY4" fmla="*/ 0 h 74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6367" h="74066">
                    <a:moveTo>
                      <a:pt x="1566367" y="0"/>
                    </a:moveTo>
                    <a:lnTo>
                      <a:pt x="1456639" y="74066"/>
                    </a:lnTo>
                    <a:lnTo>
                      <a:pt x="38405" y="74066"/>
                    </a:lnTo>
                    <a:cubicBezTo>
                      <a:pt x="21946" y="50749"/>
                      <a:pt x="2743" y="21946"/>
                      <a:pt x="0" y="9601"/>
                    </a:cubicBezTo>
                    <a:lnTo>
                      <a:pt x="1566367" y="0"/>
                    </a:lnTo>
                    <a:close/>
                  </a:path>
                </a:pathLst>
              </a:custGeom>
              <a:solidFill>
                <a:srgbClr val="6C7280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77" name="Freeform: Shape 1976">
                <a:extLst>
                  <a:ext uri="{FF2B5EF4-FFF2-40B4-BE49-F238E27FC236}">
                    <a16:creationId xmlns:a16="http://schemas.microsoft.com/office/drawing/2014/main" id="{457CE537-27E0-40DF-B12B-719BB853DF64}"/>
                  </a:ext>
                </a:extLst>
              </p:cNvPr>
              <p:cNvSpPr/>
              <p:nvPr/>
            </p:nvSpPr>
            <p:spPr>
              <a:xfrm>
                <a:off x="4773777" y="4055135"/>
                <a:ext cx="1998420" cy="106985"/>
              </a:xfrm>
              <a:custGeom>
                <a:avLst/>
                <a:gdLst>
                  <a:gd name="connsiteX0" fmla="*/ 1998421 w 1998420"/>
                  <a:gd name="connsiteY0" fmla="*/ 19202 h 106985"/>
                  <a:gd name="connsiteX1" fmla="*/ 1998421 w 1998420"/>
                  <a:gd name="connsiteY1" fmla="*/ 88468 h 106985"/>
                  <a:gd name="connsiteX2" fmla="*/ 1979219 w 1998420"/>
                  <a:gd name="connsiteY2" fmla="*/ 106985 h 106985"/>
                  <a:gd name="connsiteX3" fmla="*/ 19202 w 1998420"/>
                  <a:gd name="connsiteY3" fmla="*/ 106985 h 106985"/>
                  <a:gd name="connsiteX4" fmla="*/ 0 w 1998420"/>
                  <a:gd name="connsiteY4" fmla="*/ 88468 h 106985"/>
                  <a:gd name="connsiteX5" fmla="*/ 0 w 1998420"/>
                  <a:gd name="connsiteY5" fmla="*/ 19202 h 106985"/>
                  <a:gd name="connsiteX6" fmla="*/ 19202 w 1998420"/>
                  <a:gd name="connsiteY6" fmla="*/ 0 h 106985"/>
                  <a:gd name="connsiteX7" fmla="*/ 1979219 w 1998420"/>
                  <a:gd name="connsiteY7" fmla="*/ 0 h 106985"/>
                  <a:gd name="connsiteX8" fmla="*/ 1998421 w 1998420"/>
                  <a:gd name="connsiteY8" fmla="*/ 19202 h 10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8420" h="106985">
                    <a:moveTo>
                      <a:pt x="1998421" y="19202"/>
                    </a:moveTo>
                    <a:lnTo>
                      <a:pt x="1998421" y="88468"/>
                    </a:lnTo>
                    <a:cubicBezTo>
                      <a:pt x="1998421" y="98755"/>
                      <a:pt x="1989506" y="106985"/>
                      <a:pt x="1979219" y="106985"/>
                    </a:cubicBezTo>
                    <a:lnTo>
                      <a:pt x="19202" y="106985"/>
                    </a:lnTo>
                    <a:cubicBezTo>
                      <a:pt x="8229" y="106985"/>
                      <a:pt x="0" y="98755"/>
                      <a:pt x="0" y="88468"/>
                    </a:cubicBezTo>
                    <a:lnTo>
                      <a:pt x="0" y="19202"/>
                    </a:lnTo>
                    <a:cubicBezTo>
                      <a:pt x="0" y="8915"/>
                      <a:pt x="8915" y="0"/>
                      <a:pt x="19202" y="0"/>
                    </a:cubicBezTo>
                    <a:lnTo>
                      <a:pt x="1979219" y="0"/>
                    </a:lnTo>
                    <a:cubicBezTo>
                      <a:pt x="1990192" y="0"/>
                      <a:pt x="1998421" y="8915"/>
                      <a:pt x="1998421" y="19202"/>
                    </a:cubicBezTo>
                    <a:close/>
                  </a:path>
                </a:pathLst>
              </a:custGeom>
              <a:solidFill>
                <a:srgbClr val="ADEB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78" name="Freeform: Shape 1977">
                <a:extLst>
                  <a:ext uri="{FF2B5EF4-FFF2-40B4-BE49-F238E27FC236}">
                    <a16:creationId xmlns:a16="http://schemas.microsoft.com/office/drawing/2014/main" id="{D67E21F9-BD27-4D25-85E9-FF6C5375FC4A}"/>
                  </a:ext>
                </a:extLst>
              </p:cNvPr>
              <p:cNvSpPr/>
              <p:nvPr/>
            </p:nvSpPr>
            <p:spPr>
              <a:xfrm>
                <a:off x="4773777" y="4055135"/>
                <a:ext cx="275005" cy="106985"/>
              </a:xfrm>
              <a:custGeom>
                <a:avLst/>
                <a:gdLst>
                  <a:gd name="connsiteX0" fmla="*/ 275006 w 275005"/>
                  <a:gd name="connsiteY0" fmla="*/ 106985 h 106985"/>
                  <a:gd name="connsiteX1" fmla="*/ 58979 w 275005"/>
                  <a:gd name="connsiteY1" fmla="*/ 106985 h 106985"/>
                  <a:gd name="connsiteX2" fmla="*/ 0 w 275005"/>
                  <a:gd name="connsiteY2" fmla="*/ 0 h 106985"/>
                  <a:gd name="connsiteX3" fmla="*/ 209169 w 275005"/>
                  <a:gd name="connsiteY3" fmla="*/ 0 h 10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005" h="106985">
                    <a:moveTo>
                      <a:pt x="275006" y="106985"/>
                    </a:moveTo>
                    <a:lnTo>
                      <a:pt x="58979" y="106985"/>
                    </a:lnTo>
                    <a:lnTo>
                      <a:pt x="0" y="0"/>
                    </a:lnTo>
                    <a:lnTo>
                      <a:pt x="209169" y="0"/>
                    </a:lnTo>
                    <a:close/>
                  </a:path>
                </a:pathLst>
              </a:custGeom>
              <a:solidFill>
                <a:srgbClr val="ADEBFF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79" name="Freeform: Shape 1978">
                <a:extLst>
                  <a:ext uri="{FF2B5EF4-FFF2-40B4-BE49-F238E27FC236}">
                    <a16:creationId xmlns:a16="http://schemas.microsoft.com/office/drawing/2014/main" id="{F25E1F01-0DB5-41FB-97E3-6EB0AC42DE4D}"/>
                  </a:ext>
                </a:extLst>
              </p:cNvPr>
              <p:cNvSpPr/>
              <p:nvPr/>
            </p:nvSpPr>
            <p:spPr>
              <a:xfrm>
                <a:off x="5031638" y="4055135"/>
                <a:ext cx="1594485" cy="106985"/>
              </a:xfrm>
              <a:custGeom>
                <a:avLst/>
                <a:gdLst>
                  <a:gd name="connsiteX0" fmla="*/ 1594485 w 1594485"/>
                  <a:gd name="connsiteY0" fmla="*/ 0 h 106985"/>
                  <a:gd name="connsiteX1" fmla="*/ 1440866 w 1594485"/>
                  <a:gd name="connsiteY1" fmla="*/ 106985 h 106985"/>
                  <a:gd name="connsiteX2" fmla="*/ 69266 w 1594485"/>
                  <a:gd name="connsiteY2" fmla="*/ 106985 h 106985"/>
                  <a:gd name="connsiteX3" fmla="*/ 0 w 1594485"/>
                  <a:gd name="connsiteY3" fmla="*/ 0 h 106985"/>
                  <a:gd name="connsiteX4" fmla="*/ 1594485 w 1594485"/>
                  <a:gd name="connsiteY4" fmla="*/ 0 h 10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4485" h="106985">
                    <a:moveTo>
                      <a:pt x="1594485" y="0"/>
                    </a:moveTo>
                    <a:cubicBezTo>
                      <a:pt x="1554023" y="37719"/>
                      <a:pt x="1490929" y="77495"/>
                      <a:pt x="1440866" y="106985"/>
                    </a:cubicBezTo>
                    <a:lnTo>
                      <a:pt x="69266" y="106985"/>
                    </a:lnTo>
                    <a:cubicBezTo>
                      <a:pt x="30861" y="63779"/>
                      <a:pt x="9601" y="22631"/>
                      <a:pt x="0" y="0"/>
                    </a:cubicBezTo>
                    <a:lnTo>
                      <a:pt x="1594485" y="0"/>
                    </a:lnTo>
                    <a:close/>
                  </a:path>
                </a:pathLst>
              </a:custGeom>
              <a:solidFill>
                <a:srgbClr val="ADEBFF">
                  <a:alpha val="6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980" name="Freeform: Shape 1979">
              <a:extLst>
                <a:ext uri="{FF2B5EF4-FFF2-40B4-BE49-F238E27FC236}">
                  <a16:creationId xmlns:a16="http://schemas.microsoft.com/office/drawing/2014/main" id="{08810016-5A41-4A46-A683-6BD680506E71}"/>
                </a:ext>
              </a:extLst>
            </p:cNvPr>
            <p:cNvSpPr/>
            <p:nvPr/>
          </p:nvSpPr>
          <p:spPr>
            <a:xfrm>
              <a:off x="5834692" y="3917289"/>
              <a:ext cx="275709" cy="220827"/>
            </a:xfrm>
            <a:custGeom>
              <a:avLst/>
              <a:gdLst>
                <a:gd name="connsiteX0" fmla="*/ 275710 w 275709"/>
                <a:gd name="connsiteY0" fmla="*/ 24689 h 220827"/>
                <a:gd name="connsiteX1" fmla="*/ 231819 w 275709"/>
                <a:gd name="connsiteY1" fmla="*/ 0 h 220827"/>
                <a:gd name="connsiteX2" fmla="*/ 11677 w 275709"/>
                <a:gd name="connsiteY2" fmla="*/ 98755 h 220827"/>
                <a:gd name="connsiteX3" fmla="*/ 30879 w 275709"/>
                <a:gd name="connsiteY3" fmla="*/ 220142 h 220827"/>
                <a:gd name="connsiteX4" fmla="*/ 30879 w 275709"/>
                <a:gd name="connsiteY4" fmla="*/ 220828 h 220827"/>
                <a:gd name="connsiteX5" fmla="*/ 8248 w 275709"/>
                <a:gd name="connsiteY5" fmla="*/ 134417 h 220827"/>
                <a:gd name="connsiteX6" fmla="*/ 275710 w 275709"/>
                <a:gd name="connsiteY6" fmla="*/ 24689 h 22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709" h="220827">
                  <a:moveTo>
                    <a:pt x="275710" y="24689"/>
                  </a:moveTo>
                  <a:lnTo>
                    <a:pt x="231819" y="0"/>
                  </a:lnTo>
                  <a:cubicBezTo>
                    <a:pt x="177640" y="12344"/>
                    <a:pt x="31565" y="80924"/>
                    <a:pt x="11677" y="98755"/>
                  </a:cubicBezTo>
                  <a:cubicBezTo>
                    <a:pt x="-10955" y="118643"/>
                    <a:pt x="1390" y="155677"/>
                    <a:pt x="30879" y="220142"/>
                  </a:cubicBezTo>
                  <a:cubicBezTo>
                    <a:pt x="30879" y="220142"/>
                    <a:pt x="30879" y="220828"/>
                    <a:pt x="30879" y="220828"/>
                  </a:cubicBezTo>
                  <a:cubicBezTo>
                    <a:pt x="8934" y="163906"/>
                    <a:pt x="8248" y="134417"/>
                    <a:pt x="8248" y="134417"/>
                  </a:cubicBezTo>
                  <a:lnTo>
                    <a:pt x="275710" y="24689"/>
                  </a:ln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81" name="Freeform: Shape 1980">
              <a:extLst>
                <a:ext uri="{FF2B5EF4-FFF2-40B4-BE49-F238E27FC236}">
                  <a16:creationId xmlns:a16="http://schemas.microsoft.com/office/drawing/2014/main" id="{A64ACB32-5A0C-40E8-914E-A001561489C5}"/>
                </a:ext>
              </a:extLst>
            </p:cNvPr>
            <p:cNvSpPr/>
            <p:nvPr/>
          </p:nvSpPr>
          <p:spPr>
            <a:xfrm>
              <a:off x="5502097" y="3888486"/>
              <a:ext cx="564413" cy="918286"/>
            </a:xfrm>
            <a:custGeom>
              <a:avLst/>
              <a:gdLst>
                <a:gd name="connsiteX0" fmla="*/ 385420 w 564413"/>
                <a:gd name="connsiteY0" fmla="*/ 295580 h 918286"/>
                <a:gd name="connsiteX1" fmla="*/ 270891 w 564413"/>
                <a:gd name="connsiteY1" fmla="*/ 591160 h 918286"/>
                <a:gd name="connsiteX2" fmla="*/ 13030 w 564413"/>
                <a:gd name="connsiteY2" fmla="*/ 918286 h 918286"/>
                <a:gd name="connsiteX3" fmla="*/ 8916 w 564413"/>
                <a:gd name="connsiteY3" fmla="*/ 914857 h 918286"/>
                <a:gd name="connsiteX4" fmla="*/ 0 w 564413"/>
                <a:gd name="connsiteY4" fmla="*/ 906628 h 918286"/>
                <a:gd name="connsiteX5" fmla="*/ 176937 w 564413"/>
                <a:gd name="connsiteY5" fmla="*/ 393649 h 918286"/>
                <a:gd name="connsiteX6" fmla="*/ 264033 w 564413"/>
                <a:gd name="connsiteY6" fmla="*/ 84353 h 918286"/>
                <a:gd name="connsiteX7" fmla="*/ 511607 w 564413"/>
                <a:gd name="connsiteY7" fmla="*/ 4115 h 918286"/>
                <a:gd name="connsiteX8" fmla="*/ 524637 w 564413"/>
                <a:gd name="connsiteY8" fmla="*/ 0 h 918286"/>
                <a:gd name="connsiteX9" fmla="*/ 564414 w 564413"/>
                <a:gd name="connsiteY9" fmla="*/ 28804 h 918286"/>
                <a:gd name="connsiteX10" fmla="*/ 344272 w 564413"/>
                <a:gd name="connsiteY10" fmla="*/ 127559 h 918286"/>
                <a:gd name="connsiteX11" fmla="*/ 363474 w 564413"/>
                <a:gd name="connsiteY11" fmla="*/ 248945 h 918286"/>
                <a:gd name="connsiteX12" fmla="*/ 363474 w 564413"/>
                <a:gd name="connsiteY12" fmla="*/ 249631 h 918286"/>
                <a:gd name="connsiteX13" fmla="*/ 385420 w 564413"/>
                <a:gd name="connsiteY13" fmla="*/ 295580 h 91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4413" h="918286">
                  <a:moveTo>
                    <a:pt x="385420" y="295580"/>
                  </a:moveTo>
                  <a:cubicBezTo>
                    <a:pt x="429997" y="387477"/>
                    <a:pt x="360045" y="484175"/>
                    <a:pt x="270891" y="591160"/>
                  </a:cubicBezTo>
                  <a:cubicBezTo>
                    <a:pt x="181051" y="698144"/>
                    <a:pt x="13030" y="918286"/>
                    <a:pt x="13030" y="918286"/>
                  </a:cubicBezTo>
                  <a:lnTo>
                    <a:pt x="8916" y="914857"/>
                  </a:lnTo>
                  <a:lnTo>
                    <a:pt x="0" y="906628"/>
                  </a:lnTo>
                  <a:cubicBezTo>
                    <a:pt x="0" y="906628"/>
                    <a:pt x="138532" y="502691"/>
                    <a:pt x="176937" y="393649"/>
                  </a:cubicBezTo>
                  <a:cubicBezTo>
                    <a:pt x="215341" y="284607"/>
                    <a:pt x="255118" y="90526"/>
                    <a:pt x="264033" y="84353"/>
                  </a:cubicBezTo>
                  <a:cubicBezTo>
                    <a:pt x="271577" y="78867"/>
                    <a:pt x="459486" y="20574"/>
                    <a:pt x="511607" y="4115"/>
                  </a:cubicBezTo>
                  <a:cubicBezTo>
                    <a:pt x="519837" y="1372"/>
                    <a:pt x="524637" y="0"/>
                    <a:pt x="524637" y="0"/>
                  </a:cubicBezTo>
                  <a:cubicBezTo>
                    <a:pt x="549326" y="5486"/>
                    <a:pt x="564414" y="28804"/>
                    <a:pt x="564414" y="28804"/>
                  </a:cubicBezTo>
                  <a:cubicBezTo>
                    <a:pt x="510235" y="41148"/>
                    <a:pt x="364160" y="109728"/>
                    <a:pt x="344272" y="127559"/>
                  </a:cubicBezTo>
                  <a:cubicBezTo>
                    <a:pt x="321640" y="147447"/>
                    <a:pt x="333985" y="184480"/>
                    <a:pt x="363474" y="248945"/>
                  </a:cubicBezTo>
                  <a:cubicBezTo>
                    <a:pt x="363474" y="248945"/>
                    <a:pt x="363474" y="249631"/>
                    <a:pt x="363474" y="249631"/>
                  </a:cubicBezTo>
                  <a:cubicBezTo>
                    <a:pt x="370332" y="264719"/>
                    <a:pt x="375819" y="275006"/>
                    <a:pt x="385420" y="295580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82" name="Freeform: Shape 1981">
              <a:extLst>
                <a:ext uri="{FF2B5EF4-FFF2-40B4-BE49-F238E27FC236}">
                  <a16:creationId xmlns:a16="http://schemas.microsoft.com/office/drawing/2014/main" id="{93894768-510F-45DE-A496-82E306E988CA}"/>
                </a:ext>
              </a:extLst>
            </p:cNvPr>
            <p:cNvSpPr/>
            <p:nvPr/>
          </p:nvSpPr>
          <p:spPr>
            <a:xfrm>
              <a:off x="6026734" y="3861739"/>
              <a:ext cx="229057" cy="226314"/>
            </a:xfrm>
            <a:custGeom>
              <a:avLst/>
              <a:gdLst>
                <a:gd name="connsiteX0" fmla="*/ 229057 w 229057"/>
                <a:gd name="connsiteY0" fmla="*/ 216713 h 226314"/>
                <a:gd name="connsiteX1" fmla="*/ 162534 w 229057"/>
                <a:gd name="connsiteY1" fmla="*/ 226314 h 226314"/>
                <a:gd name="connsiteX2" fmla="*/ 135103 w 229057"/>
                <a:gd name="connsiteY2" fmla="*/ 150876 h 226314"/>
                <a:gd name="connsiteX3" fmla="*/ 39777 w 229057"/>
                <a:gd name="connsiteY3" fmla="*/ 55550 h 226314"/>
                <a:gd name="connsiteX4" fmla="*/ 34976 w 229057"/>
                <a:gd name="connsiteY4" fmla="*/ 49378 h 226314"/>
                <a:gd name="connsiteX5" fmla="*/ 0 w 229057"/>
                <a:gd name="connsiteY5" fmla="*/ 27432 h 226314"/>
                <a:gd name="connsiteX6" fmla="*/ 23317 w 229057"/>
                <a:gd name="connsiteY6" fmla="*/ 19888 h 226314"/>
                <a:gd name="connsiteX7" fmla="*/ 84354 w 229057"/>
                <a:gd name="connsiteY7" fmla="*/ 0 h 226314"/>
                <a:gd name="connsiteX8" fmla="*/ 117958 w 229057"/>
                <a:gd name="connsiteY8" fmla="*/ 19203 h 226314"/>
                <a:gd name="connsiteX9" fmla="*/ 118644 w 229057"/>
                <a:gd name="connsiteY9" fmla="*/ 20574 h 226314"/>
                <a:gd name="connsiteX10" fmla="*/ 124130 w 229057"/>
                <a:gd name="connsiteY10" fmla="*/ 30175 h 226314"/>
                <a:gd name="connsiteX11" fmla="*/ 200940 w 229057"/>
                <a:gd name="connsiteY11" fmla="*/ 131674 h 226314"/>
                <a:gd name="connsiteX12" fmla="*/ 229057 w 229057"/>
                <a:gd name="connsiteY12" fmla="*/ 216713 h 22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57" h="226314">
                  <a:moveTo>
                    <a:pt x="229057" y="216713"/>
                  </a:moveTo>
                  <a:lnTo>
                    <a:pt x="162534" y="226314"/>
                  </a:lnTo>
                  <a:cubicBezTo>
                    <a:pt x="162534" y="226314"/>
                    <a:pt x="153619" y="189967"/>
                    <a:pt x="135103" y="150876"/>
                  </a:cubicBezTo>
                  <a:cubicBezTo>
                    <a:pt x="115215" y="109042"/>
                    <a:pt x="83668" y="64465"/>
                    <a:pt x="39777" y="55550"/>
                  </a:cubicBezTo>
                  <a:cubicBezTo>
                    <a:pt x="39777" y="55550"/>
                    <a:pt x="37719" y="52807"/>
                    <a:pt x="34976" y="49378"/>
                  </a:cubicBezTo>
                  <a:cubicBezTo>
                    <a:pt x="28804" y="41834"/>
                    <a:pt x="16459" y="30861"/>
                    <a:pt x="0" y="27432"/>
                  </a:cubicBezTo>
                  <a:lnTo>
                    <a:pt x="23317" y="19888"/>
                  </a:lnTo>
                  <a:lnTo>
                    <a:pt x="84354" y="0"/>
                  </a:lnTo>
                  <a:cubicBezTo>
                    <a:pt x="102184" y="4115"/>
                    <a:pt x="112471" y="12345"/>
                    <a:pt x="117958" y="19203"/>
                  </a:cubicBezTo>
                  <a:lnTo>
                    <a:pt x="118644" y="20574"/>
                  </a:lnTo>
                  <a:cubicBezTo>
                    <a:pt x="122758" y="26061"/>
                    <a:pt x="124130" y="30175"/>
                    <a:pt x="124130" y="30175"/>
                  </a:cubicBezTo>
                  <a:cubicBezTo>
                    <a:pt x="159105" y="53493"/>
                    <a:pt x="183795" y="93955"/>
                    <a:pt x="200940" y="131674"/>
                  </a:cubicBezTo>
                  <a:cubicBezTo>
                    <a:pt x="220827" y="175565"/>
                    <a:pt x="229057" y="216713"/>
                    <a:pt x="229057" y="216713"/>
                  </a:cubicBezTo>
                  <a:close/>
                </a:path>
              </a:pathLst>
            </a:custGeom>
            <a:solidFill>
              <a:srgbClr val="20494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83" name="Freeform: Shape 1982">
              <a:extLst>
                <a:ext uri="{FF2B5EF4-FFF2-40B4-BE49-F238E27FC236}">
                  <a16:creationId xmlns:a16="http://schemas.microsoft.com/office/drawing/2014/main" id="{0C4DB0BD-B091-4D29-9DE8-825029629ADD}"/>
                </a:ext>
              </a:extLst>
            </p:cNvPr>
            <p:cNvSpPr/>
            <p:nvPr/>
          </p:nvSpPr>
          <p:spPr>
            <a:xfrm>
              <a:off x="6161836" y="3992727"/>
              <a:ext cx="93954" cy="95325"/>
            </a:xfrm>
            <a:custGeom>
              <a:avLst/>
              <a:gdLst>
                <a:gd name="connsiteX0" fmla="*/ 93954 w 93954"/>
                <a:gd name="connsiteY0" fmla="*/ 85725 h 95325"/>
                <a:gd name="connsiteX1" fmla="*/ 27432 w 93954"/>
                <a:gd name="connsiteY1" fmla="*/ 95326 h 95325"/>
                <a:gd name="connsiteX2" fmla="*/ 0 w 93954"/>
                <a:gd name="connsiteY2" fmla="*/ 19888 h 95325"/>
                <a:gd name="connsiteX3" fmla="*/ 65151 w 93954"/>
                <a:gd name="connsiteY3" fmla="*/ 0 h 95325"/>
                <a:gd name="connsiteX4" fmla="*/ 93954 w 93954"/>
                <a:gd name="connsiteY4" fmla="*/ 85725 h 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54" h="95325">
                  <a:moveTo>
                    <a:pt x="93954" y="85725"/>
                  </a:moveTo>
                  <a:lnTo>
                    <a:pt x="27432" y="95326"/>
                  </a:lnTo>
                  <a:cubicBezTo>
                    <a:pt x="27432" y="95326"/>
                    <a:pt x="18516" y="58979"/>
                    <a:pt x="0" y="19888"/>
                  </a:cubicBezTo>
                  <a:lnTo>
                    <a:pt x="65151" y="0"/>
                  </a:lnTo>
                  <a:cubicBezTo>
                    <a:pt x="85725" y="44577"/>
                    <a:pt x="93954" y="85725"/>
                    <a:pt x="93954" y="85725"/>
                  </a:cubicBezTo>
                  <a:close/>
                </a:path>
              </a:pathLst>
            </a:custGeom>
            <a:solidFill>
              <a:srgbClr val="204949">
                <a:alpha val="59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84" name="Freeform: Shape 1983">
              <a:extLst>
                <a:ext uri="{FF2B5EF4-FFF2-40B4-BE49-F238E27FC236}">
                  <a16:creationId xmlns:a16="http://schemas.microsoft.com/office/drawing/2014/main" id="{EB18D999-F5BD-43D4-B6BB-CC02037CBA22}"/>
                </a:ext>
              </a:extLst>
            </p:cNvPr>
            <p:cNvSpPr/>
            <p:nvPr/>
          </p:nvSpPr>
          <p:spPr>
            <a:xfrm>
              <a:off x="6026734" y="3861054"/>
              <a:ext cx="118643" cy="49377"/>
            </a:xfrm>
            <a:custGeom>
              <a:avLst/>
              <a:gdLst>
                <a:gd name="connsiteX0" fmla="*/ 118644 w 118643"/>
                <a:gd name="connsiteY0" fmla="*/ 19888 h 49377"/>
                <a:gd name="connsiteX1" fmla="*/ 34976 w 118643"/>
                <a:gd name="connsiteY1" fmla="*/ 49378 h 49377"/>
                <a:gd name="connsiteX2" fmla="*/ 0 w 118643"/>
                <a:gd name="connsiteY2" fmla="*/ 27432 h 49377"/>
                <a:gd name="connsiteX3" fmla="*/ 23317 w 118643"/>
                <a:gd name="connsiteY3" fmla="*/ 19888 h 49377"/>
                <a:gd name="connsiteX4" fmla="*/ 84354 w 118643"/>
                <a:gd name="connsiteY4" fmla="*/ 0 h 49377"/>
                <a:gd name="connsiteX5" fmla="*/ 117958 w 118643"/>
                <a:gd name="connsiteY5" fmla="*/ 19202 h 49377"/>
                <a:gd name="connsiteX6" fmla="*/ 118644 w 118643"/>
                <a:gd name="connsiteY6" fmla="*/ 19888 h 4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643" h="49377">
                  <a:moveTo>
                    <a:pt x="118644" y="19888"/>
                  </a:moveTo>
                  <a:lnTo>
                    <a:pt x="34976" y="49378"/>
                  </a:lnTo>
                  <a:cubicBezTo>
                    <a:pt x="28804" y="41834"/>
                    <a:pt x="16459" y="30861"/>
                    <a:pt x="0" y="27432"/>
                  </a:cubicBezTo>
                  <a:lnTo>
                    <a:pt x="23317" y="19888"/>
                  </a:lnTo>
                  <a:lnTo>
                    <a:pt x="84354" y="0"/>
                  </a:lnTo>
                  <a:cubicBezTo>
                    <a:pt x="102184" y="4115"/>
                    <a:pt x="112471" y="12344"/>
                    <a:pt x="117958" y="19202"/>
                  </a:cubicBezTo>
                  <a:lnTo>
                    <a:pt x="118644" y="19888"/>
                  </a:lnTo>
                  <a:close/>
                </a:path>
              </a:pathLst>
            </a:custGeom>
            <a:solidFill>
              <a:srgbClr val="204949">
                <a:alpha val="59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85" name="Freeform: Shape 1984">
              <a:extLst>
                <a:ext uri="{FF2B5EF4-FFF2-40B4-BE49-F238E27FC236}">
                  <a16:creationId xmlns:a16="http://schemas.microsoft.com/office/drawing/2014/main" id="{AD389C19-48B4-489F-B0D6-0BE5328E8FBB}"/>
                </a:ext>
              </a:extLst>
            </p:cNvPr>
            <p:cNvSpPr/>
            <p:nvPr/>
          </p:nvSpPr>
          <p:spPr>
            <a:xfrm>
              <a:off x="5511012" y="3888486"/>
              <a:ext cx="555498" cy="917600"/>
            </a:xfrm>
            <a:custGeom>
              <a:avLst/>
              <a:gdLst>
                <a:gd name="connsiteX0" fmla="*/ 376504 w 555498"/>
                <a:gd name="connsiteY0" fmla="*/ 298323 h 917600"/>
                <a:gd name="connsiteX1" fmla="*/ 261975 w 555498"/>
                <a:gd name="connsiteY1" fmla="*/ 590474 h 917600"/>
                <a:gd name="connsiteX2" fmla="*/ 4115 w 555498"/>
                <a:gd name="connsiteY2" fmla="*/ 917600 h 917600"/>
                <a:gd name="connsiteX3" fmla="*/ 0 w 555498"/>
                <a:gd name="connsiteY3" fmla="*/ 914171 h 917600"/>
                <a:gd name="connsiteX4" fmla="*/ 314096 w 555498"/>
                <a:gd name="connsiteY4" fmla="*/ 394335 h 917600"/>
                <a:gd name="connsiteX5" fmla="*/ 308610 w 555498"/>
                <a:gd name="connsiteY5" fmla="*/ 119329 h 917600"/>
                <a:gd name="connsiteX6" fmla="*/ 519836 w 555498"/>
                <a:gd name="connsiteY6" fmla="*/ 32918 h 917600"/>
                <a:gd name="connsiteX7" fmla="*/ 502691 w 555498"/>
                <a:gd name="connsiteY7" fmla="*/ 4115 h 917600"/>
                <a:gd name="connsiteX8" fmla="*/ 515721 w 555498"/>
                <a:gd name="connsiteY8" fmla="*/ 0 h 917600"/>
                <a:gd name="connsiteX9" fmla="*/ 555498 w 555498"/>
                <a:gd name="connsiteY9" fmla="*/ 28804 h 917600"/>
                <a:gd name="connsiteX10" fmla="*/ 335356 w 555498"/>
                <a:gd name="connsiteY10" fmla="*/ 127559 h 917600"/>
                <a:gd name="connsiteX11" fmla="*/ 354558 w 555498"/>
                <a:gd name="connsiteY11" fmla="*/ 248945 h 917600"/>
                <a:gd name="connsiteX12" fmla="*/ 354558 w 555498"/>
                <a:gd name="connsiteY12" fmla="*/ 249631 h 917600"/>
                <a:gd name="connsiteX13" fmla="*/ 376504 w 555498"/>
                <a:gd name="connsiteY13" fmla="*/ 298323 h 91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5498" h="917600">
                  <a:moveTo>
                    <a:pt x="376504" y="298323"/>
                  </a:moveTo>
                  <a:cubicBezTo>
                    <a:pt x="421081" y="390220"/>
                    <a:pt x="351815" y="483489"/>
                    <a:pt x="261975" y="590474"/>
                  </a:cubicBezTo>
                  <a:cubicBezTo>
                    <a:pt x="172136" y="697459"/>
                    <a:pt x="4115" y="917600"/>
                    <a:pt x="4115" y="917600"/>
                  </a:cubicBezTo>
                  <a:lnTo>
                    <a:pt x="0" y="914171"/>
                  </a:lnTo>
                  <a:cubicBezTo>
                    <a:pt x="70637" y="807187"/>
                    <a:pt x="279120" y="488975"/>
                    <a:pt x="314096" y="394335"/>
                  </a:cubicBezTo>
                  <a:cubicBezTo>
                    <a:pt x="356616" y="280492"/>
                    <a:pt x="308610" y="119329"/>
                    <a:pt x="308610" y="119329"/>
                  </a:cubicBezTo>
                  <a:lnTo>
                    <a:pt x="519836" y="32918"/>
                  </a:lnTo>
                  <a:cubicBezTo>
                    <a:pt x="519836" y="32918"/>
                    <a:pt x="510235" y="13716"/>
                    <a:pt x="502691" y="4115"/>
                  </a:cubicBezTo>
                  <a:cubicBezTo>
                    <a:pt x="510921" y="1372"/>
                    <a:pt x="515721" y="0"/>
                    <a:pt x="515721" y="0"/>
                  </a:cubicBezTo>
                  <a:cubicBezTo>
                    <a:pt x="540410" y="5486"/>
                    <a:pt x="555498" y="28804"/>
                    <a:pt x="555498" y="28804"/>
                  </a:cubicBezTo>
                  <a:cubicBezTo>
                    <a:pt x="501320" y="41148"/>
                    <a:pt x="355244" y="109728"/>
                    <a:pt x="335356" y="127559"/>
                  </a:cubicBezTo>
                  <a:cubicBezTo>
                    <a:pt x="312725" y="147447"/>
                    <a:pt x="325069" y="184480"/>
                    <a:pt x="354558" y="248945"/>
                  </a:cubicBezTo>
                  <a:cubicBezTo>
                    <a:pt x="354558" y="248945"/>
                    <a:pt x="354558" y="249631"/>
                    <a:pt x="354558" y="249631"/>
                  </a:cubicBezTo>
                  <a:cubicBezTo>
                    <a:pt x="361416" y="264719"/>
                    <a:pt x="366903" y="278435"/>
                    <a:pt x="376504" y="298323"/>
                  </a:cubicBezTo>
                  <a:close/>
                </a:path>
              </a:pathLst>
            </a:custGeom>
            <a:solidFill>
              <a:srgbClr val="E56B44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86" name="Freeform: Shape 1985">
              <a:extLst>
                <a:ext uri="{FF2B5EF4-FFF2-40B4-BE49-F238E27FC236}">
                  <a16:creationId xmlns:a16="http://schemas.microsoft.com/office/drawing/2014/main" id="{D936CAC9-5272-4186-A13C-C347D468287B}"/>
                </a:ext>
              </a:extLst>
            </p:cNvPr>
            <p:cNvSpPr/>
            <p:nvPr/>
          </p:nvSpPr>
          <p:spPr>
            <a:xfrm>
              <a:off x="5835377" y="3917975"/>
              <a:ext cx="354576" cy="896340"/>
            </a:xfrm>
            <a:custGeom>
              <a:avLst/>
              <a:gdLst>
                <a:gd name="connsiteX0" fmla="*/ 352520 w 354576"/>
                <a:gd name="connsiteY0" fmla="*/ 889483 h 896340"/>
                <a:gd name="connsiteX1" fmla="*/ 329888 w 354576"/>
                <a:gd name="connsiteY1" fmla="*/ 892226 h 896340"/>
                <a:gd name="connsiteX2" fmla="*/ 318915 w 354576"/>
                <a:gd name="connsiteY2" fmla="*/ 896341 h 896340"/>
                <a:gd name="connsiteX3" fmla="*/ 202329 w 354576"/>
                <a:gd name="connsiteY3" fmla="*/ 609676 h 896340"/>
                <a:gd name="connsiteX4" fmla="*/ 30879 w 354576"/>
                <a:gd name="connsiteY4" fmla="*/ 220828 h 896340"/>
                <a:gd name="connsiteX5" fmla="*/ 30879 w 354576"/>
                <a:gd name="connsiteY5" fmla="*/ 220142 h 896340"/>
                <a:gd name="connsiteX6" fmla="*/ 11677 w 354576"/>
                <a:gd name="connsiteY6" fmla="*/ 98755 h 896340"/>
                <a:gd name="connsiteX7" fmla="*/ 231818 w 354576"/>
                <a:gd name="connsiteY7" fmla="*/ 0 h 896340"/>
                <a:gd name="connsiteX8" fmla="*/ 327145 w 354576"/>
                <a:gd name="connsiteY8" fmla="*/ 95326 h 896340"/>
                <a:gd name="connsiteX9" fmla="*/ 354577 w 354576"/>
                <a:gd name="connsiteY9" fmla="*/ 170764 h 896340"/>
                <a:gd name="connsiteX10" fmla="*/ 213302 w 354576"/>
                <a:gd name="connsiteY10" fmla="*/ 192710 h 896340"/>
                <a:gd name="connsiteX11" fmla="*/ 327830 w 354576"/>
                <a:gd name="connsiteY11" fmla="*/ 533552 h 896340"/>
                <a:gd name="connsiteX12" fmla="*/ 352520 w 354576"/>
                <a:gd name="connsiteY12" fmla="*/ 889483 h 89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576" h="896340">
                  <a:moveTo>
                    <a:pt x="352520" y="889483"/>
                  </a:moveTo>
                  <a:cubicBezTo>
                    <a:pt x="349776" y="886739"/>
                    <a:pt x="338803" y="889483"/>
                    <a:pt x="329888" y="892226"/>
                  </a:cubicBezTo>
                  <a:cubicBezTo>
                    <a:pt x="323716" y="894283"/>
                    <a:pt x="318915" y="896341"/>
                    <a:pt x="318915" y="896341"/>
                  </a:cubicBezTo>
                  <a:cubicBezTo>
                    <a:pt x="318915" y="896341"/>
                    <a:pt x="226332" y="671398"/>
                    <a:pt x="202329" y="609676"/>
                  </a:cubicBezTo>
                  <a:cubicBezTo>
                    <a:pt x="178326" y="547954"/>
                    <a:pt x="61054" y="286664"/>
                    <a:pt x="30879" y="220828"/>
                  </a:cubicBezTo>
                  <a:cubicBezTo>
                    <a:pt x="30879" y="220828"/>
                    <a:pt x="30879" y="220142"/>
                    <a:pt x="30879" y="220142"/>
                  </a:cubicBezTo>
                  <a:cubicBezTo>
                    <a:pt x="1390" y="154991"/>
                    <a:pt x="-10955" y="118643"/>
                    <a:pt x="11677" y="98755"/>
                  </a:cubicBezTo>
                  <a:cubicBezTo>
                    <a:pt x="31565" y="81610"/>
                    <a:pt x="177640" y="12344"/>
                    <a:pt x="231818" y="0"/>
                  </a:cubicBezTo>
                  <a:cubicBezTo>
                    <a:pt x="275710" y="8915"/>
                    <a:pt x="307256" y="53492"/>
                    <a:pt x="327145" y="95326"/>
                  </a:cubicBezTo>
                  <a:cubicBezTo>
                    <a:pt x="346347" y="134417"/>
                    <a:pt x="354577" y="170764"/>
                    <a:pt x="354577" y="170764"/>
                  </a:cubicBezTo>
                  <a:lnTo>
                    <a:pt x="213302" y="192710"/>
                  </a:lnTo>
                  <a:cubicBezTo>
                    <a:pt x="323030" y="235915"/>
                    <a:pt x="319601" y="414223"/>
                    <a:pt x="327830" y="533552"/>
                  </a:cubicBezTo>
                  <a:cubicBezTo>
                    <a:pt x="336060" y="652196"/>
                    <a:pt x="352520" y="889483"/>
                    <a:pt x="352520" y="889483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87" name="Freeform: Shape 1986">
              <a:extLst>
                <a:ext uri="{FF2B5EF4-FFF2-40B4-BE49-F238E27FC236}">
                  <a16:creationId xmlns:a16="http://schemas.microsoft.com/office/drawing/2014/main" id="{E805C60C-2E4D-459B-B338-397F1C34AE00}"/>
                </a:ext>
              </a:extLst>
            </p:cNvPr>
            <p:cNvSpPr/>
            <p:nvPr/>
          </p:nvSpPr>
          <p:spPr>
            <a:xfrm>
              <a:off x="6030777" y="3094254"/>
              <a:ext cx="571763" cy="984197"/>
            </a:xfrm>
            <a:custGeom>
              <a:avLst/>
              <a:gdLst>
                <a:gd name="connsiteX0" fmla="*/ 507564 w 571763"/>
                <a:gd name="connsiteY0" fmla="*/ 938935 h 984197"/>
                <a:gd name="connsiteX1" fmla="*/ 225014 w 571763"/>
                <a:gd name="connsiteY1" fmla="*/ 984198 h 984197"/>
                <a:gd name="connsiteX2" fmla="*/ 192781 w 571763"/>
                <a:gd name="connsiteY2" fmla="*/ 899158 h 984197"/>
                <a:gd name="connsiteX3" fmla="*/ 100199 w 571763"/>
                <a:gd name="connsiteY3" fmla="*/ 792174 h 984197"/>
                <a:gd name="connsiteX4" fmla="*/ 74824 w 571763"/>
                <a:gd name="connsiteY4" fmla="*/ 777086 h 984197"/>
                <a:gd name="connsiteX5" fmla="*/ 50821 w 571763"/>
                <a:gd name="connsiteY5" fmla="*/ 777772 h 984197"/>
                <a:gd name="connsiteX6" fmla="*/ 214727 w 571763"/>
                <a:gd name="connsiteY6" fmla="*/ 679017 h 984197"/>
                <a:gd name="connsiteX7" fmla="*/ 218156 w 571763"/>
                <a:gd name="connsiteY7" fmla="*/ 675588 h 984197"/>
                <a:gd name="connsiteX8" fmla="*/ 213355 w 571763"/>
                <a:gd name="connsiteY8" fmla="*/ 661872 h 984197"/>
                <a:gd name="connsiteX9" fmla="*/ 202383 w 571763"/>
                <a:gd name="connsiteY9" fmla="*/ 644727 h 984197"/>
                <a:gd name="connsiteX10" fmla="*/ 192781 w 571763"/>
                <a:gd name="connsiteY10" fmla="*/ 631011 h 984197"/>
                <a:gd name="connsiteX11" fmla="*/ 139289 w 571763"/>
                <a:gd name="connsiteY11" fmla="*/ 561745 h 984197"/>
                <a:gd name="connsiteX12" fmla="*/ 78253 w 571763"/>
                <a:gd name="connsiteY12" fmla="*/ 485621 h 984197"/>
                <a:gd name="connsiteX13" fmla="*/ 72 w 571763"/>
                <a:gd name="connsiteY13" fmla="*/ 354633 h 984197"/>
                <a:gd name="connsiteX14" fmla="*/ 27504 w 571763"/>
                <a:gd name="connsiteY14" fmla="*/ 279195 h 984197"/>
                <a:gd name="connsiteX15" fmla="*/ 29561 w 571763"/>
                <a:gd name="connsiteY15" fmla="*/ 275080 h 984197"/>
                <a:gd name="connsiteX16" fmla="*/ 32990 w 571763"/>
                <a:gd name="connsiteY16" fmla="*/ 268222 h 984197"/>
                <a:gd name="connsiteX17" fmla="*/ 9673 w 571763"/>
                <a:gd name="connsiteY17" fmla="*/ 230503 h 984197"/>
                <a:gd name="connsiteX18" fmla="*/ 1444 w 571763"/>
                <a:gd name="connsiteY18" fmla="*/ 214044 h 984197"/>
                <a:gd name="connsiteX19" fmla="*/ 13102 w 571763"/>
                <a:gd name="connsiteY19" fmla="*/ 183183 h 984197"/>
                <a:gd name="connsiteX20" fmla="*/ 13102 w 571763"/>
                <a:gd name="connsiteY20" fmla="*/ 183183 h 984197"/>
                <a:gd name="connsiteX21" fmla="*/ 56308 w 571763"/>
                <a:gd name="connsiteY21" fmla="*/ 94715 h 984197"/>
                <a:gd name="connsiteX22" fmla="*/ 181123 w 571763"/>
                <a:gd name="connsiteY22" fmla="*/ 39851 h 984197"/>
                <a:gd name="connsiteX23" fmla="*/ 273706 w 571763"/>
                <a:gd name="connsiteY23" fmla="*/ 3504 h 984197"/>
                <a:gd name="connsiteX24" fmla="*/ 316912 w 571763"/>
                <a:gd name="connsiteY24" fmla="*/ 17905 h 984197"/>
                <a:gd name="connsiteX25" fmla="*/ 418410 w 571763"/>
                <a:gd name="connsiteY25" fmla="*/ 134491 h 984197"/>
                <a:gd name="connsiteX26" fmla="*/ 419095 w 571763"/>
                <a:gd name="connsiteY26" fmla="*/ 135177 h 984197"/>
                <a:gd name="connsiteX27" fmla="*/ 448585 w 571763"/>
                <a:gd name="connsiteY27" fmla="*/ 365606 h 984197"/>
                <a:gd name="connsiteX28" fmla="*/ 438298 w 571763"/>
                <a:gd name="connsiteY28" fmla="*/ 396467 h 984197"/>
                <a:gd name="connsiteX29" fmla="*/ 431440 w 571763"/>
                <a:gd name="connsiteY29" fmla="*/ 487678 h 984197"/>
                <a:gd name="connsiteX30" fmla="*/ 454757 w 571763"/>
                <a:gd name="connsiteY30" fmla="*/ 578204 h 984197"/>
                <a:gd name="connsiteX31" fmla="*/ 469845 w 571763"/>
                <a:gd name="connsiteY31" fmla="*/ 618666 h 984197"/>
                <a:gd name="connsiteX32" fmla="*/ 472588 w 571763"/>
                <a:gd name="connsiteY32" fmla="*/ 624838 h 984197"/>
                <a:gd name="connsiteX33" fmla="*/ 564485 w 571763"/>
                <a:gd name="connsiteY33" fmla="*/ 777086 h 984197"/>
                <a:gd name="connsiteX34" fmla="*/ 507564 w 571763"/>
                <a:gd name="connsiteY34" fmla="*/ 938935 h 98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71763" h="984197">
                  <a:moveTo>
                    <a:pt x="507564" y="938935"/>
                  </a:moveTo>
                  <a:cubicBezTo>
                    <a:pt x="408123" y="984198"/>
                    <a:pt x="225014" y="984198"/>
                    <a:pt x="225014" y="984198"/>
                  </a:cubicBezTo>
                  <a:cubicBezTo>
                    <a:pt x="225014" y="984198"/>
                    <a:pt x="217471" y="945107"/>
                    <a:pt x="192781" y="899158"/>
                  </a:cubicBezTo>
                  <a:cubicBezTo>
                    <a:pt x="173579" y="862811"/>
                    <a:pt x="144090" y="821663"/>
                    <a:pt x="100199" y="792174"/>
                  </a:cubicBezTo>
                  <a:cubicBezTo>
                    <a:pt x="91969" y="786687"/>
                    <a:pt x="83740" y="781887"/>
                    <a:pt x="74824" y="777086"/>
                  </a:cubicBezTo>
                  <a:cubicBezTo>
                    <a:pt x="69338" y="774343"/>
                    <a:pt x="58365" y="777772"/>
                    <a:pt x="50821" y="777772"/>
                  </a:cubicBezTo>
                  <a:cubicBezTo>
                    <a:pt x="50821" y="777772"/>
                    <a:pt x="190724" y="700962"/>
                    <a:pt x="214727" y="679017"/>
                  </a:cubicBezTo>
                  <a:cubicBezTo>
                    <a:pt x="216099" y="677645"/>
                    <a:pt x="217471" y="676273"/>
                    <a:pt x="218156" y="675588"/>
                  </a:cubicBezTo>
                  <a:cubicBezTo>
                    <a:pt x="218842" y="673530"/>
                    <a:pt x="217471" y="668730"/>
                    <a:pt x="213355" y="661872"/>
                  </a:cubicBezTo>
                  <a:cubicBezTo>
                    <a:pt x="210613" y="657071"/>
                    <a:pt x="206497" y="650899"/>
                    <a:pt x="202383" y="644727"/>
                  </a:cubicBezTo>
                  <a:cubicBezTo>
                    <a:pt x="199639" y="640612"/>
                    <a:pt x="196210" y="635811"/>
                    <a:pt x="192781" y="631011"/>
                  </a:cubicBezTo>
                  <a:cubicBezTo>
                    <a:pt x="177694" y="610437"/>
                    <a:pt x="158491" y="585748"/>
                    <a:pt x="139289" y="561745"/>
                  </a:cubicBezTo>
                  <a:cubicBezTo>
                    <a:pt x="111857" y="527455"/>
                    <a:pt x="86483" y="496594"/>
                    <a:pt x="78253" y="485621"/>
                  </a:cubicBezTo>
                  <a:cubicBezTo>
                    <a:pt x="40534" y="433500"/>
                    <a:pt x="-1985" y="374521"/>
                    <a:pt x="72" y="354633"/>
                  </a:cubicBezTo>
                  <a:cubicBezTo>
                    <a:pt x="2815" y="328573"/>
                    <a:pt x="18589" y="295654"/>
                    <a:pt x="27504" y="279195"/>
                  </a:cubicBezTo>
                  <a:cubicBezTo>
                    <a:pt x="28190" y="277824"/>
                    <a:pt x="28876" y="276452"/>
                    <a:pt x="29561" y="275080"/>
                  </a:cubicBezTo>
                  <a:cubicBezTo>
                    <a:pt x="31619" y="270966"/>
                    <a:pt x="32990" y="268222"/>
                    <a:pt x="32990" y="268222"/>
                  </a:cubicBezTo>
                  <a:cubicBezTo>
                    <a:pt x="32990" y="268222"/>
                    <a:pt x="18589" y="246963"/>
                    <a:pt x="9673" y="230503"/>
                  </a:cubicBezTo>
                  <a:cubicBezTo>
                    <a:pt x="5558" y="222960"/>
                    <a:pt x="2129" y="216787"/>
                    <a:pt x="1444" y="214044"/>
                  </a:cubicBezTo>
                  <a:cubicBezTo>
                    <a:pt x="1444" y="214044"/>
                    <a:pt x="6244" y="201014"/>
                    <a:pt x="13102" y="183183"/>
                  </a:cubicBezTo>
                  <a:lnTo>
                    <a:pt x="13102" y="183183"/>
                  </a:lnTo>
                  <a:cubicBezTo>
                    <a:pt x="24075" y="156437"/>
                    <a:pt x="40534" y="118032"/>
                    <a:pt x="56308" y="94715"/>
                  </a:cubicBezTo>
                  <a:cubicBezTo>
                    <a:pt x="83740" y="55624"/>
                    <a:pt x="137918" y="19963"/>
                    <a:pt x="181123" y="39851"/>
                  </a:cubicBezTo>
                  <a:cubicBezTo>
                    <a:pt x="181123" y="39851"/>
                    <a:pt x="256561" y="26135"/>
                    <a:pt x="273706" y="3504"/>
                  </a:cubicBezTo>
                  <a:cubicBezTo>
                    <a:pt x="279878" y="-4726"/>
                    <a:pt x="296338" y="2132"/>
                    <a:pt x="316912" y="17905"/>
                  </a:cubicBezTo>
                  <a:cubicBezTo>
                    <a:pt x="349830" y="43280"/>
                    <a:pt x="392350" y="91972"/>
                    <a:pt x="418410" y="134491"/>
                  </a:cubicBezTo>
                  <a:cubicBezTo>
                    <a:pt x="418410" y="134491"/>
                    <a:pt x="418410" y="135177"/>
                    <a:pt x="419095" y="135177"/>
                  </a:cubicBezTo>
                  <a:cubicBezTo>
                    <a:pt x="457501" y="199642"/>
                    <a:pt x="462301" y="313485"/>
                    <a:pt x="448585" y="365606"/>
                  </a:cubicBezTo>
                  <a:cubicBezTo>
                    <a:pt x="448585" y="365606"/>
                    <a:pt x="443098" y="377950"/>
                    <a:pt x="438298" y="396467"/>
                  </a:cubicBezTo>
                  <a:cubicBezTo>
                    <a:pt x="432126" y="419784"/>
                    <a:pt x="425953" y="454074"/>
                    <a:pt x="431440" y="487678"/>
                  </a:cubicBezTo>
                  <a:cubicBezTo>
                    <a:pt x="436927" y="519225"/>
                    <a:pt x="445842" y="552144"/>
                    <a:pt x="454757" y="578204"/>
                  </a:cubicBezTo>
                  <a:cubicBezTo>
                    <a:pt x="460243" y="596035"/>
                    <a:pt x="465730" y="610437"/>
                    <a:pt x="469845" y="618666"/>
                  </a:cubicBezTo>
                  <a:cubicBezTo>
                    <a:pt x="471217" y="621409"/>
                    <a:pt x="471902" y="623467"/>
                    <a:pt x="472588" y="624838"/>
                  </a:cubicBezTo>
                  <a:cubicBezTo>
                    <a:pt x="478760" y="638554"/>
                    <a:pt x="548026" y="714678"/>
                    <a:pt x="564485" y="777086"/>
                  </a:cubicBezTo>
                  <a:cubicBezTo>
                    <a:pt x="578887" y="836065"/>
                    <a:pt x="577516" y="907388"/>
                    <a:pt x="507564" y="938935"/>
                  </a:cubicBezTo>
                  <a:close/>
                </a:path>
              </a:pathLst>
            </a:custGeom>
            <a:solidFill>
              <a:srgbClr val="D1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88" name="Freeform: Shape 1987">
              <a:extLst>
                <a:ext uri="{FF2B5EF4-FFF2-40B4-BE49-F238E27FC236}">
                  <a16:creationId xmlns:a16="http://schemas.microsoft.com/office/drawing/2014/main" id="{09516C7D-B6B8-4549-84F2-B462F4307F9C}"/>
                </a:ext>
              </a:extLst>
            </p:cNvPr>
            <p:cNvSpPr/>
            <p:nvPr/>
          </p:nvSpPr>
          <p:spPr>
            <a:xfrm>
              <a:off x="6080226" y="3280867"/>
              <a:ext cx="521796" cy="796213"/>
            </a:xfrm>
            <a:custGeom>
              <a:avLst/>
              <a:gdLst>
                <a:gd name="connsiteX0" fmla="*/ 513664 w 521796"/>
                <a:gd name="connsiteY0" fmla="*/ 589788 h 796213"/>
                <a:gd name="connsiteX1" fmla="*/ 421767 w 521796"/>
                <a:gd name="connsiteY1" fmla="*/ 437541 h 796213"/>
                <a:gd name="connsiteX2" fmla="*/ 381305 w 521796"/>
                <a:gd name="connsiteY2" fmla="*/ 299694 h 796213"/>
                <a:gd name="connsiteX3" fmla="*/ 388163 w 521796"/>
                <a:gd name="connsiteY3" fmla="*/ 208483 h 796213"/>
                <a:gd name="connsiteX4" fmla="*/ 242773 w 521796"/>
                <a:gd name="connsiteY4" fmla="*/ 181737 h 796213"/>
                <a:gd name="connsiteX5" fmla="*/ 257175 w 521796"/>
                <a:gd name="connsiteY5" fmla="*/ 0 h 796213"/>
                <a:gd name="connsiteX6" fmla="*/ 224257 w 521796"/>
                <a:gd name="connsiteY6" fmla="*/ 156363 h 796213"/>
                <a:gd name="connsiteX7" fmla="*/ 172822 w 521796"/>
                <a:gd name="connsiteY7" fmla="*/ 353187 h 796213"/>
                <a:gd name="connsiteX8" fmla="*/ 88468 w 521796"/>
                <a:gd name="connsiteY8" fmla="*/ 373761 h 796213"/>
                <a:gd name="connsiteX9" fmla="*/ 152248 w 521796"/>
                <a:gd name="connsiteY9" fmla="*/ 456743 h 796213"/>
                <a:gd name="connsiteX10" fmla="*/ 160477 w 521796"/>
                <a:gd name="connsiteY10" fmla="*/ 469773 h 796213"/>
                <a:gd name="connsiteX11" fmla="*/ 162535 w 521796"/>
                <a:gd name="connsiteY11" fmla="*/ 473888 h 796213"/>
                <a:gd name="connsiteX12" fmla="*/ 167335 w 521796"/>
                <a:gd name="connsiteY12" fmla="*/ 487604 h 796213"/>
                <a:gd name="connsiteX13" fmla="*/ 163906 w 521796"/>
                <a:gd name="connsiteY13" fmla="*/ 491033 h 796213"/>
                <a:gd name="connsiteX14" fmla="*/ 0 w 521796"/>
                <a:gd name="connsiteY14" fmla="*/ 589788 h 796213"/>
                <a:gd name="connsiteX15" fmla="*/ 24003 w 521796"/>
                <a:gd name="connsiteY15" fmla="*/ 589102 h 796213"/>
                <a:gd name="connsiteX16" fmla="*/ 49377 w 521796"/>
                <a:gd name="connsiteY16" fmla="*/ 604190 h 796213"/>
                <a:gd name="connsiteX17" fmla="*/ 254432 w 521796"/>
                <a:gd name="connsiteY17" fmla="*/ 473888 h 796213"/>
                <a:gd name="connsiteX18" fmla="*/ 389534 w 521796"/>
                <a:gd name="connsiteY18" fmla="*/ 462229 h 796213"/>
                <a:gd name="connsiteX19" fmla="*/ 414223 w 521796"/>
                <a:gd name="connsiteY19" fmla="*/ 624764 h 796213"/>
                <a:gd name="connsiteX20" fmla="*/ 141275 w 521796"/>
                <a:gd name="connsiteY20" fmla="*/ 711175 h 796213"/>
                <a:gd name="connsiteX21" fmla="*/ 173507 w 521796"/>
                <a:gd name="connsiteY21" fmla="*/ 796214 h 796213"/>
                <a:gd name="connsiteX22" fmla="*/ 456057 w 521796"/>
                <a:gd name="connsiteY22" fmla="*/ 750951 h 796213"/>
                <a:gd name="connsiteX23" fmla="*/ 513664 w 521796"/>
                <a:gd name="connsiteY23" fmla="*/ 589788 h 79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1796" h="796213">
                  <a:moveTo>
                    <a:pt x="513664" y="589788"/>
                  </a:moveTo>
                  <a:cubicBezTo>
                    <a:pt x="497205" y="527380"/>
                    <a:pt x="427939" y="451257"/>
                    <a:pt x="421767" y="437541"/>
                  </a:cubicBezTo>
                  <a:cubicBezTo>
                    <a:pt x="415595" y="423825"/>
                    <a:pt x="390906" y="360045"/>
                    <a:pt x="381305" y="299694"/>
                  </a:cubicBezTo>
                  <a:cubicBezTo>
                    <a:pt x="375818" y="266091"/>
                    <a:pt x="381991" y="231801"/>
                    <a:pt x="388163" y="208483"/>
                  </a:cubicBezTo>
                  <a:cubicBezTo>
                    <a:pt x="337414" y="227686"/>
                    <a:pt x="244145" y="253060"/>
                    <a:pt x="242773" y="181737"/>
                  </a:cubicBezTo>
                  <a:cubicBezTo>
                    <a:pt x="240716" y="82982"/>
                    <a:pt x="257175" y="0"/>
                    <a:pt x="257175" y="0"/>
                  </a:cubicBezTo>
                  <a:cubicBezTo>
                    <a:pt x="239344" y="16459"/>
                    <a:pt x="224942" y="63094"/>
                    <a:pt x="224257" y="156363"/>
                  </a:cubicBezTo>
                  <a:cubicBezTo>
                    <a:pt x="224257" y="249631"/>
                    <a:pt x="172822" y="353187"/>
                    <a:pt x="172822" y="353187"/>
                  </a:cubicBezTo>
                  <a:cubicBezTo>
                    <a:pt x="152933" y="351129"/>
                    <a:pt x="115214" y="363474"/>
                    <a:pt x="88468" y="373761"/>
                  </a:cubicBezTo>
                  <a:cubicBezTo>
                    <a:pt x="111785" y="403251"/>
                    <a:pt x="136474" y="434112"/>
                    <a:pt x="152248" y="456743"/>
                  </a:cubicBezTo>
                  <a:cubicBezTo>
                    <a:pt x="155677" y="461544"/>
                    <a:pt x="158420" y="465658"/>
                    <a:pt x="160477" y="469773"/>
                  </a:cubicBezTo>
                  <a:cubicBezTo>
                    <a:pt x="161163" y="471144"/>
                    <a:pt x="161849" y="472516"/>
                    <a:pt x="162535" y="473888"/>
                  </a:cubicBezTo>
                  <a:cubicBezTo>
                    <a:pt x="166649" y="480746"/>
                    <a:pt x="168707" y="485547"/>
                    <a:pt x="167335" y="487604"/>
                  </a:cubicBezTo>
                  <a:cubicBezTo>
                    <a:pt x="166649" y="488289"/>
                    <a:pt x="165964" y="489661"/>
                    <a:pt x="163906" y="491033"/>
                  </a:cubicBezTo>
                  <a:cubicBezTo>
                    <a:pt x="140589" y="512292"/>
                    <a:pt x="0" y="589788"/>
                    <a:pt x="0" y="589788"/>
                  </a:cubicBezTo>
                  <a:cubicBezTo>
                    <a:pt x="7544" y="590474"/>
                    <a:pt x="19202" y="586359"/>
                    <a:pt x="24003" y="589102"/>
                  </a:cubicBezTo>
                  <a:cubicBezTo>
                    <a:pt x="32918" y="593903"/>
                    <a:pt x="41148" y="598704"/>
                    <a:pt x="49377" y="604190"/>
                  </a:cubicBezTo>
                  <a:cubicBezTo>
                    <a:pt x="81610" y="590474"/>
                    <a:pt x="172136" y="559613"/>
                    <a:pt x="254432" y="473888"/>
                  </a:cubicBezTo>
                  <a:cubicBezTo>
                    <a:pt x="311353" y="462229"/>
                    <a:pt x="353873" y="436169"/>
                    <a:pt x="389534" y="462229"/>
                  </a:cubicBezTo>
                  <a:cubicBezTo>
                    <a:pt x="442341" y="501320"/>
                    <a:pt x="445084" y="592531"/>
                    <a:pt x="414223" y="624764"/>
                  </a:cubicBezTo>
                  <a:cubicBezTo>
                    <a:pt x="385420" y="654253"/>
                    <a:pt x="200939" y="694030"/>
                    <a:pt x="141275" y="711175"/>
                  </a:cubicBezTo>
                  <a:cubicBezTo>
                    <a:pt x="165964" y="757809"/>
                    <a:pt x="173507" y="796214"/>
                    <a:pt x="173507" y="796214"/>
                  </a:cubicBezTo>
                  <a:cubicBezTo>
                    <a:pt x="173507" y="796214"/>
                    <a:pt x="356616" y="796214"/>
                    <a:pt x="456057" y="750951"/>
                  </a:cubicBezTo>
                  <a:cubicBezTo>
                    <a:pt x="528066" y="720776"/>
                    <a:pt x="529438" y="649453"/>
                    <a:pt x="513664" y="589788"/>
                  </a:cubicBezTo>
                  <a:close/>
                </a:path>
              </a:pathLst>
            </a:custGeom>
            <a:solidFill>
              <a:srgbClr val="94E6E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89" name="Freeform: Shape 1988">
              <a:extLst>
                <a:ext uri="{FF2B5EF4-FFF2-40B4-BE49-F238E27FC236}">
                  <a16:creationId xmlns:a16="http://schemas.microsoft.com/office/drawing/2014/main" id="{A7B96123-2F05-4401-B1A5-CD4F2BAE8213}"/>
                </a:ext>
              </a:extLst>
            </p:cNvPr>
            <p:cNvSpPr/>
            <p:nvPr/>
          </p:nvSpPr>
          <p:spPr>
            <a:xfrm>
              <a:off x="6223558" y="3671773"/>
              <a:ext cx="277063" cy="100812"/>
            </a:xfrm>
            <a:custGeom>
              <a:avLst/>
              <a:gdLst>
                <a:gd name="connsiteX0" fmla="*/ 25375 w 277063"/>
                <a:gd name="connsiteY0" fmla="*/ 97383 h 100812"/>
                <a:gd name="connsiteX1" fmla="*/ 20574 w 277063"/>
                <a:gd name="connsiteY1" fmla="*/ 83667 h 100812"/>
                <a:gd name="connsiteX2" fmla="*/ 0 w 277063"/>
                <a:gd name="connsiteY2" fmla="*/ 52806 h 100812"/>
                <a:gd name="connsiteX3" fmla="*/ 261976 w 277063"/>
                <a:gd name="connsiteY3" fmla="*/ 0 h 100812"/>
                <a:gd name="connsiteX4" fmla="*/ 277063 w 277063"/>
                <a:gd name="connsiteY4" fmla="*/ 40462 h 100812"/>
                <a:gd name="connsiteX5" fmla="*/ 23317 w 277063"/>
                <a:gd name="connsiteY5" fmla="*/ 100812 h 100812"/>
                <a:gd name="connsiteX6" fmla="*/ 25375 w 277063"/>
                <a:gd name="connsiteY6" fmla="*/ 97383 h 100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063" h="100812">
                  <a:moveTo>
                    <a:pt x="25375" y="97383"/>
                  </a:moveTo>
                  <a:cubicBezTo>
                    <a:pt x="26061" y="95326"/>
                    <a:pt x="24689" y="90525"/>
                    <a:pt x="20574" y="83667"/>
                  </a:cubicBezTo>
                  <a:cubicBezTo>
                    <a:pt x="15774" y="75438"/>
                    <a:pt x="8916" y="65151"/>
                    <a:pt x="0" y="52806"/>
                  </a:cubicBezTo>
                  <a:cubicBezTo>
                    <a:pt x="75438" y="42519"/>
                    <a:pt x="202311" y="23317"/>
                    <a:pt x="261976" y="0"/>
                  </a:cubicBezTo>
                  <a:cubicBezTo>
                    <a:pt x="267462" y="17831"/>
                    <a:pt x="272949" y="32232"/>
                    <a:pt x="277063" y="40462"/>
                  </a:cubicBezTo>
                  <a:cubicBezTo>
                    <a:pt x="243459" y="56235"/>
                    <a:pt x="137846" y="99441"/>
                    <a:pt x="23317" y="100812"/>
                  </a:cubicBezTo>
                  <a:cubicBezTo>
                    <a:pt x="23317" y="99441"/>
                    <a:pt x="24689" y="98069"/>
                    <a:pt x="25375" y="97383"/>
                  </a:cubicBezTo>
                  <a:close/>
                </a:path>
              </a:pathLst>
            </a:custGeom>
            <a:solidFill>
              <a:srgbClr val="227D91">
                <a:alpha val="59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90" name="Freeform: Shape 1989">
              <a:extLst>
                <a:ext uri="{FF2B5EF4-FFF2-40B4-BE49-F238E27FC236}">
                  <a16:creationId xmlns:a16="http://schemas.microsoft.com/office/drawing/2014/main" id="{4AE2629F-BD9E-4EBA-B36F-F92AF5AEDB47}"/>
                </a:ext>
              </a:extLst>
            </p:cNvPr>
            <p:cNvSpPr/>
            <p:nvPr/>
          </p:nvSpPr>
          <p:spPr>
            <a:xfrm>
              <a:off x="6009660" y="2393291"/>
              <a:ext cx="454221" cy="474038"/>
            </a:xfrm>
            <a:custGeom>
              <a:avLst/>
              <a:gdLst>
                <a:gd name="connsiteX0" fmla="*/ 445013 w 454221"/>
                <a:gd name="connsiteY0" fmla="*/ 120851 h 474038"/>
                <a:gd name="connsiteX1" fmla="*/ 438841 w 454221"/>
                <a:gd name="connsiteY1" fmla="*/ 131824 h 474038"/>
                <a:gd name="connsiteX2" fmla="*/ 418952 w 454221"/>
                <a:gd name="connsiteY2" fmla="*/ 149655 h 474038"/>
                <a:gd name="connsiteX3" fmla="*/ 393578 w 454221"/>
                <a:gd name="connsiteY3" fmla="*/ 154455 h 474038"/>
                <a:gd name="connsiteX4" fmla="*/ 399064 w 454221"/>
                <a:gd name="connsiteY4" fmla="*/ 165428 h 474038"/>
                <a:gd name="connsiteX5" fmla="*/ 399064 w 454221"/>
                <a:gd name="connsiteY5" fmla="*/ 165428 h 474038"/>
                <a:gd name="connsiteX6" fmla="*/ 401122 w 454221"/>
                <a:gd name="connsiteY6" fmla="*/ 170229 h 474038"/>
                <a:gd name="connsiteX7" fmla="*/ 428554 w 454221"/>
                <a:gd name="connsiteY7" fmla="*/ 340307 h 474038"/>
                <a:gd name="connsiteX8" fmla="*/ 428554 w 454221"/>
                <a:gd name="connsiteY8" fmla="*/ 340307 h 474038"/>
                <a:gd name="connsiteX9" fmla="*/ 427868 w 454221"/>
                <a:gd name="connsiteY9" fmla="*/ 351280 h 474038"/>
                <a:gd name="connsiteX10" fmla="*/ 397693 w 454221"/>
                <a:gd name="connsiteY10" fmla="*/ 447292 h 474038"/>
                <a:gd name="connsiteX11" fmla="*/ 397693 w 454221"/>
                <a:gd name="connsiteY11" fmla="*/ 447292 h 474038"/>
                <a:gd name="connsiteX12" fmla="*/ 338714 w 454221"/>
                <a:gd name="connsiteY12" fmla="*/ 474038 h 474038"/>
                <a:gd name="connsiteX13" fmla="*/ 344200 w 454221"/>
                <a:gd name="connsiteY13" fmla="*/ 452092 h 474038"/>
                <a:gd name="connsiteX14" fmla="*/ 344886 w 454221"/>
                <a:gd name="connsiteY14" fmla="*/ 447292 h 474038"/>
                <a:gd name="connsiteX15" fmla="*/ 350372 w 454221"/>
                <a:gd name="connsiteY15" fmla="*/ 389685 h 474038"/>
                <a:gd name="connsiteX16" fmla="*/ 350372 w 454221"/>
                <a:gd name="connsiteY16" fmla="*/ 389685 h 474038"/>
                <a:gd name="connsiteX17" fmla="*/ 350372 w 454221"/>
                <a:gd name="connsiteY17" fmla="*/ 384884 h 474038"/>
                <a:gd name="connsiteX18" fmla="*/ 350372 w 454221"/>
                <a:gd name="connsiteY18" fmla="*/ 384884 h 474038"/>
                <a:gd name="connsiteX19" fmla="*/ 344200 w 454221"/>
                <a:gd name="connsiteY19" fmla="*/ 339621 h 474038"/>
                <a:gd name="connsiteX20" fmla="*/ 326369 w 454221"/>
                <a:gd name="connsiteY20" fmla="*/ 304645 h 474038"/>
                <a:gd name="connsiteX21" fmla="*/ 321569 w 454221"/>
                <a:gd name="connsiteY21" fmla="*/ 298473 h 474038"/>
                <a:gd name="connsiteX22" fmla="*/ 318826 w 454221"/>
                <a:gd name="connsiteY22" fmla="*/ 295730 h 474038"/>
                <a:gd name="connsiteX23" fmla="*/ 276306 w 454221"/>
                <a:gd name="connsiteY23" fmla="*/ 257325 h 474038"/>
                <a:gd name="connsiteX24" fmla="*/ 273563 w 454221"/>
                <a:gd name="connsiteY24" fmla="*/ 255268 h 474038"/>
                <a:gd name="connsiteX25" fmla="*/ 187838 w 454221"/>
                <a:gd name="connsiteY25" fmla="*/ 222349 h 474038"/>
                <a:gd name="connsiteX26" fmla="*/ 129545 w 454221"/>
                <a:gd name="connsiteY26" fmla="*/ 223721 h 474038"/>
                <a:gd name="connsiteX27" fmla="*/ 126116 w 454221"/>
                <a:gd name="connsiteY27" fmla="*/ 224407 h 474038"/>
                <a:gd name="connsiteX28" fmla="*/ 47934 w 454221"/>
                <a:gd name="connsiteY28" fmla="*/ 273099 h 474038"/>
                <a:gd name="connsiteX29" fmla="*/ 45191 w 454221"/>
                <a:gd name="connsiteY29" fmla="*/ 276528 h 474038"/>
                <a:gd name="connsiteX30" fmla="*/ 30104 w 454221"/>
                <a:gd name="connsiteY30" fmla="*/ 302588 h 474038"/>
                <a:gd name="connsiteX31" fmla="*/ 23931 w 454221"/>
                <a:gd name="connsiteY31" fmla="*/ 320419 h 474038"/>
                <a:gd name="connsiteX32" fmla="*/ 23246 w 454221"/>
                <a:gd name="connsiteY32" fmla="*/ 324534 h 474038"/>
                <a:gd name="connsiteX33" fmla="*/ 19817 w 454221"/>
                <a:gd name="connsiteY33" fmla="*/ 352651 h 474038"/>
                <a:gd name="connsiteX34" fmla="*/ 5415 w 454221"/>
                <a:gd name="connsiteY34" fmla="*/ 227836 h 474038"/>
                <a:gd name="connsiteX35" fmla="*/ 189209 w 454221"/>
                <a:gd name="connsiteY35" fmla="*/ 70788 h 474038"/>
                <a:gd name="connsiteX36" fmla="*/ 261904 w 454221"/>
                <a:gd name="connsiteY36" fmla="*/ 70788 h 474038"/>
                <a:gd name="connsiteX37" fmla="*/ 261904 w 454221"/>
                <a:gd name="connsiteY37" fmla="*/ 70788 h 474038"/>
                <a:gd name="connsiteX38" fmla="*/ 359288 w 454221"/>
                <a:gd name="connsiteY38" fmla="*/ 2208 h 474038"/>
                <a:gd name="connsiteX39" fmla="*/ 381233 w 454221"/>
                <a:gd name="connsiteY39" fmla="*/ 7694 h 474038"/>
                <a:gd name="connsiteX40" fmla="*/ 440212 w 454221"/>
                <a:gd name="connsiteY40" fmla="*/ 44727 h 474038"/>
                <a:gd name="connsiteX41" fmla="*/ 445013 w 454221"/>
                <a:gd name="connsiteY41" fmla="*/ 120851 h 47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54221" h="474038">
                  <a:moveTo>
                    <a:pt x="445013" y="120851"/>
                  </a:moveTo>
                  <a:cubicBezTo>
                    <a:pt x="442955" y="124966"/>
                    <a:pt x="440898" y="128395"/>
                    <a:pt x="438841" y="131824"/>
                  </a:cubicBezTo>
                  <a:cubicBezTo>
                    <a:pt x="433354" y="139368"/>
                    <a:pt x="426496" y="145540"/>
                    <a:pt x="418952" y="149655"/>
                  </a:cubicBezTo>
                  <a:cubicBezTo>
                    <a:pt x="412780" y="152398"/>
                    <a:pt x="404551" y="154455"/>
                    <a:pt x="393578" y="154455"/>
                  </a:cubicBezTo>
                  <a:cubicBezTo>
                    <a:pt x="395635" y="157884"/>
                    <a:pt x="397007" y="161313"/>
                    <a:pt x="399064" y="165428"/>
                  </a:cubicBezTo>
                  <a:lnTo>
                    <a:pt x="399064" y="165428"/>
                  </a:lnTo>
                  <a:cubicBezTo>
                    <a:pt x="399750" y="166800"/>
                    <a:pt x="400436" y="168857"/>
                    <a:pt x="401122" y="170229"/>
                  </a:cubicBezTo>
                  <a:cubicBezTo>
                    <a:pt x="421010" y="216177"/>
                    <a:pt x="431983" y="281328"/>
                    <a:pt x="428554" y="340307"/>
                  </a:cubicBezTo>
                  <a:cubicBezTo>
                    <a:pt x="428554" y="340307"/>
                    <a:pt x="428554" y="340307"/>
                    <a:pt x="428554" y="340307"/>
                  </a:cubicBezTo>
                  <a:cubicBezTo>
                    <a:pt x="428554" y="343736"/>
                    <a:pt x="427868" y="347851"/>
                    <a:pt x="427868" y="351280"/>
                  </a:cubicBezTo>
                  <a:cubicBezTo>
                    <a:pt x="424439" y="388999"/>
                    <a:pt x="414838" y="423289"/>
                    <a:pt x="397693" y="447292"/>
                  </a:cubicBezTo>
                  <a:lnTo>
                    <a:pt x="397693" y="447292"/>
                  </a:lnTo>
                  <a:cubicBezTo>
                    <a:pt x="376433" y="443863"/>
                    <a:pt x="338714" y="474038"/>
                    <a:pt x="338714" y="474038"/>
                  </a:cubicBezTo>
                  <a:cubicBezTo>
                    <a:pt x="338714" y="474038"/>
                    <a:pt x="341457" y="465808"/>
                    <a:pt x="344200" y="452092"/>
                  </a:cubicBezTo>
                  <a:cubicBezTo>
                    <a:pt x="344886" y="450721"/>
                    <a:pt x="344886" y="448663"/>
                    <a:pt x="344886" y="447292"/>
                  </a:cubicBezTo>
                  <a:cubicBezTo>
                    <a:pt x="347629" y="432204"/>
                    <a:pt x="350372" y="412316"/>
                    <a:pt x="350372" y="389685"/>
                  </a:cubicBezTo>
                  <a:lnTo>
                    <a:pt x="350372" y="389685"/>
                  </a:lnTo>
                  <a:cubicBezTo>
                    <a:pt x="350372" y="388313"/>
                    <a:pt x="350372" y="386256"/>
                    <a:pt x="350372" y="384884"/>
                  </a:cubicBezTo>
                  <a:cubicBezTo>
                    <a:pt x="350372" y="384884"/>
                    <a:pt x="350372" y="384884"/>
                    <a:pt x="350372" y="384884"/>
                  </a:cubicBezTo>
                  <a:cubicBezTo>
                    <a:pt x="349687" y="370482"/>
                    <a:pt x="348315" y="354709"/>
                    <a:pt x="344200" y="339621"/>
                  </a:cubicBezTo>
                  <a:cubicBezTo>
                    <a:pt x="341457" y="329334"/>
                    <a:pt x="335285" y="316990"/>
                    <a:pt x="326369" y="304645"/>
                  </a:cubicBezTo>
                  <a:cubicBezTo>
                    <a:pt x="324998" y="302588"/>
                    <a:pt x="323626" y="300531"/>
                    <a:pt x="321569" y="298473"/>
                  </a:cubicBezTo>
                  <a:cubicBezTo>
                    <a:pt x="320883" y="297787"/>
                    <a:pt x="320197" y="296416"/>
                    <a:pt x="318826" y="295730"/>
                  </a:cubicBezTo>
                  <a:cubicBezTo>
                    <a:pt x="307853" y="282014"/>
                    <a:pt x="293451" y="268984"/>
                    <a:pt x="276306" y="257325"/>
                  </a:cubicBezTo>
                  <a:cubicBezTo>
                    <a:pt x="275620" y="256639"/>
                    <a:pt x="274249" y="255954"/>
                    <a:pt x="273563" y="255268"/>
                  </a:cubicBezTo>
                  <a:cubicBezTo>
                    <a:pt x="249560" y="239494"/>
                    <a:pt x="220756" y="227150"/>
                    <a:pt x="187838" y="222349"/>
                  </a:cubicBezTo>
                  <a:cubicBezTo>
                    <a:pt x="166578" y="219606"/>
                    <a:pt x="146690" y="220292"/>
                    <a:pt x="129545" y="223721"/>
                  </a:cubicBezTo>
                  <a:cubicBezTo>
                    <a:pt x="128173" y="223721"/>
                    <a:pt x="127487" y="224407"/>
                    <a:pt x="126116" y="224407"/>
                  </a:cubicBezTo>
                  <a:cubicBezTo>
                    <a:pt x="91826" y="231951"/>
                    <a:pt x="65079" y="251153"/>
                    <a:pt x="47934" y="273099"/>
                  </a:cubicBezTo>
                  <a:cubicBezTo>
                    <a:pt x="47249" y="274470"/>
                    <a:pt x="45877" y="275156"/>
                    <a:pt x="45191" y="276528"/>
                  </a:cubicBezTo>
                  <a:cubicBezTo>
                    <a:pt x="39019" y="284757"/>
                    <a:pt x="33533" y="293673"/>
                    <a:pt x="30104" y="302588"/>
                  </a:cubicBezTo>
                  <a:cubicBezTo>
                    <a:pt x="27360" y="308760"/>
                    <a:pt x="25303" y="314932"/>
                    <a:pt x="23931" y="320419"/>
                  </a:cubicBezTo>
                  <a:cubicBezTo>
                    <a:pt x="23246" y="321790"/>
                    <a:pt x="23246" y="323162"/>
                    <a:pt x="23246" y="324534"/>
                  </a:cubicBezTo>
                  <a:cubicBezTo>
                    <a:pt x="21188" y="334135"/>
                    <a:pt x="20502" y="343050"/>
                    <a:pt x="19817" y="352651"/>
                  </a:cubicBezTo>
                  <a:cubicBezTo>
                    <a:pt x="17073" y="345108"/>
                    <a:pt x="-11730" y="297102"/>
                    <a:pt x="5415" y="227836"/>
                  </a:cubicBezTo>
                  <a:cubicBezTo>
                    <a:pt x="22560" y="158570"/>
                    <a:pt x="128173" y="79703"/>
                    <a:pt x="189209" y="70788"/>
                  </a:cubicBezTo>
                  <a:cubicBezTo>
                    <a:pt x="211155" y="67359"/>
                    <a:pt x="236530" y="66673"/>
                    <a:pt x="261904" y="70788"/>
                  </a:cubicBezTo>
                  <a:lnTo>
                    <a:pt x="261904" y="70788"/>
                  </a:lnTo>
                  <a:cubicBezTo>
                    <a:pt x="250246" y="-8765"/>
                    <a:pt x="339400" y="-1907"/>
                    <a:pt x="359288" y="2208"/>
                  </a:cubicBezTo>
                  <a:cubicBezTo>
                    <a:pt x="366832" y="3579"/>
                    <a:pt x="374375" y="5637"/>
                    <a:pt x="381233" y="7694"/>
                  </a:cubicBezTo>
                  <a:cubicBezTo>
                    <a:pt x="401807" y="13866"/>
                    <a:pt x="420324" y="24153"/>
                    <a:pt x="440212" y="44727"/>
                  </a:cubicBezTo>
                  <a:cubicBezTo>
                    <a:pt x="458729" y="61872"/>
                    <a:pt x="457357" y="95476"/>
                    <a:pt x="445013" y="120851"/>
                  </a:cubicBezTo>
                  <a:close/>
                </a:path>
              </a:pathLst>
            </a:custGeom>
            <a:solidFill>
              <a:srgbClr val="7D3503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91" name="Freeform: Shape 1990">
              <a:extLst>
                <a:ext uri="{FF2B5EF4-FFF2-40B4-BE49-F238E27FC236}">
                  <a16:creationId xmlns:a16="http://schemas.microsoft.com/office/drawing/2014/main" id="{E50EAC4A-DF56-426F-91DB-025FEBF30F0F}"/>
                </a:ext>
              </a:extLst>
            </p:cNvPr>
            <p:cNvSpPr/>
            <p:nvPr/>
          </p:nvSpPr>
          <p:spPr>
            <a:xfrm>
              <a:off x="6175552" y="2935909"/>
              <a:ext cx="149504" cy="116586"/>
            </a:xfrm>
            <a:custGeom>
              <a:avLst/>
              <a:gdLst>
                <a:gd name="connsiteX0" fmla="*/ 0 w 149504"/>
                <a:gd name="connsiteY0" fmla="*/ 116586 h 116586"/>
                <a:gd name="connsiteX1" fmla="*/ 0 w 149504"/>
                <a:gd name="connsiteY1" fmla="*/ 116586 h 116586"/>
                <a:gd name="connsiteX2" fmla="*/ 6172 w 149504"/>
                <a:gd name="connsiteY2" fmla="*/ 115900 h 116586"/>
                <a:gd name="connsiteX3" fmla="*/ 148133 w 149504"/>
                <a:gd name="connsiteY3" fmla="*/ 11658 h 116586"/>
                <a:gd name="connsiteX4" fmla="*/ 149505 w 149504"/>
                <a:gd name="connsiteY4" fmla="*/ 0 h 116586"/>
                <a:gd name="connsiteX5" fmla="*/ 0 w 149504"/>
                <a:gd name="connsiteY5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04" h="116586">
                  <a:moveTo>
                    <a:pt x="0" y="116586"/>
                  </a:moveTo>
                  <a:cubicBezTo>
                    <a:pt x="0" y="116586"/>
                    <a:pt x="0" y="116586"/>
                    <a:pt x="0" y="116586"/>
                  </a:cubicBezTo>
                  <a:cubicBezTo>
                    <a:pt x="2057" y="116586"/>
                    <a:pt x="4115" y="116586"/>
                    <a:pt x="6172" y="115900"/>
                  </a:cubicBezTo>
                  <a:cubicBezTo>
                    <a:pt x="84354" y="106985"/>
                    <a:pt x="133045" y="36347"/>
                    <a:pt x="148133" y="11658"/>
                  </a:cubicBezTo>
                  <a:cubicBezTo>
                    <a:pt x="148818" y="4115"/>
                    <a:pt x="149505" y="0"/>
                    <a:pt x="149505" y="0"/>
                  </a:cubicBezTo>
                  <a:lnTo>
                    <a:pt x="0" y="116586"/>
                  </a:ln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92" name="Freeform: Shape 1991">
              <a:extLst>
                <a:ext uri="{FF2B5EF4-FFF2-40B4-BE49-F238E27FC236}">
                  <a16:creationId xmlns:a16="http://schemas.microsoft.com/office/drawing/2014/main" id="{400D3D1E-B1AE-412E-91F0-6E848B867E6B}"/>
                </a:ext>
              </a:extLst>
            </p:cNvPr>
            <p:cNvSpPr/>
            <p:nvPr/>
          </p:nvSpPr>
          <p:spPr>
            <a:xfrm>
              <a:off x="5996400" y="2612435"/>
              <a:ext cx="430528" cy="440398"/>
            </a:xfrm>
            <a:custGeom>
              <a:avLst/>
              <a:gdLst>
                <a:gd name="connsiteX0" fmla="*/ 371176 w 430528"/>
                <a:gd name="connsiteY0" fmla="*/ 334447 h 440398"/>
                <a:gd name="connsiteX1" fmla="*/ 332772 w 430528"/>
                <a:gd name="connsiteY1" fmla="*/ 326218 h 440398"/>
                <a:gd name="connsiteX2" fmla="*/ 327971 w 430528"/>
                <a:gd name="connsiteY2" fmla="*/ 335133 h 440398"/>
                <a:gd name="connsiteX3" fmla="*/ 186010 w 430528"/>
                <a:gd name="connsiteY3" fmla="*/ 439375 h 440398"/>
                <a:gd name="connsiteX4" fmla="*/ 179838 w 430528"/>
                <a:gd name="connsiteY4" fmla="*/ 440061 h 440398"/>
                <a:gd name="connsiteX5" fmla="*/ 48165 w 430528"/>
                <a:gd name="connsiteY5" fmla="*/ 380396 h 440398"/>
                <a:gd name="connsiteX6" fmla="*/ 20733 w 430528"/>
                <a:gd name="connsiteY6" fmla="*/ 345420 h 440398"/>
                <a:gd name="connsiteX7" fmla="*/ 10446 w 430528"/>
                <a:gd name="connsiteY7" fmla="*/ 269982 h 440398"/>
                <a:gd name="connsiteX8" fmla="*/ 24162 w 430528"/>
                <a:gd name="connsiteY8" fmla="*/ 251466 h 440398"/>
                <a:gd name="connsiteX9" fmla="*/ 38564 w 430528"/>
                <a:gd name="connsiteY9" fmla="*/ 225405 h 440398"/>
                <a:gd name="connsiteX10" fmla="*/ 39249 w 430528"/>
                <a:gd name="connsiteY10" fmla="*/ 218547 h 440398"/>
                <a:gd name="connsiteX11" fmla="*/ 35820 w 430528"/>
                <a:gd name="connsiteY11" fmla="*/ 178085 h 440398"/>
                <a:gd name="connsiteX12" fmla="*/ 33763 w 430528"/>
                <a:gd name="connsiteY12" fmla="*/ 132822 h 440398"/>
                <a:gd name="connsiteX13" fmla="*/ 37192 w 430528"/>
                <a:gd name="connsiteY13" fmla="*/ 106076 h 440398"/>
                <a:gd name="connsiteX14" fmla="*/ 44736 w 430528"/>
                <a:gd name="connsiteY14" fmla="*/ 82073 h 440398"/>
                <a:gd name="connsiteX15" fmla="*/ 202470 w 430528"/>
                <a:gd name="connsiteY15" fmla="*/ 1834 h 440398"/>
                <a:gd name="connsiteX16" fmla="*/ 358146 w 430528"/>
                <a:gd name="connsiteY16" fmla="*/ 119106 h 440398"/>
                <a:gd name="connsiteX17" fmla="*/ 352660 w 430528"/>
                <a:gd name="connsiteY17" fmla="*/ 253523 h 440398"/>
                <a:gd name="connsiteX18" fmla="*/ 411639 w 430528"/>
                <a:gd name="connsiteY18" fmla="*/ 226777 h 440398"/>
                <a:gd name="connsiteX19" fmla="*/ 419182 w 430528"/>
                <a:gd name="connsiteY19" fmla="*/ 230206 h 440398"/>
                <a:gd name="connsiteX20" fmla="*/ 430155 w 430528"/>
                <a:gd name="connsiteY20" fmla="*/ 261067 h 440398"/>
                <a:gd name="connsiteX21" fmla="*/ 371176 w 430528"/>
                <a:gd name="connsiteY21" fmla="*/ 334447 h 44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0528" h="440398">
                  <a:moveTo>
                    <a:pt x="371176" y="334447"/>
                  </a:moveTo>
                  <a:cubicBezTo>
                    <a:pt x="360204" y="333762"/>
                    <a:pt x="347859" y="331704"/>
                    <a:pt x="332772" y="326218"/>
                  </a:cubicBezTo>
                  <a:cubicBezTo>
                    <a:pt x="332772" y="326218"/>
                    <a:pt x="331400" y="329647"/>
                    <a:pt x="327971" y="335133"/>
                  </a:cubicBezTo>
                  <a:cubicBezTo>
                    <a:pt x="312883" y="359822"/>
                    <a:pt x="264192" y="430459"/>
                    <a:pt x="186010" y="439375"/>
                  </a:cubicBezTo>
                  <a:cubicBezTo>
                    <a:pt x="183953" y="439375"/>
                    <a:pt x="181896" y="440061"/>
                    <a:pt x="179838" y="440061"/>
                  </a:cubicBezTo>
                  <a:cubicBezTo>
                    <a:pt x="120860" y="444175"/>
                    <a:pt x="76283" y="409885"/>
                    <a:pt x="48165" y="380396"/>
                  </a:cubicBezTo>
                  <a:cubicBezTo>
                    <a:pt x="34449" y="365994"/>
                    <a:pt x="25533" y="352964"/>
                    <a:pt x="20733" y="345420"/>
                  </a:cubicBezTo>
                  <a:cubicBezTo>
                    <a:pt x="5645" y="322789"/>
                    <a:pt x="-11500" y="300157"/>
                    <a:pt x="10446" y="269982"/>
                  </a:cubicBezTo>
                  <a:cubicBezTo>
                    <a:pt x="15932" y="262438"/>
                    <a:pt x="20733" y="256266"/>
                    <a:pt x="24162" y="251466"/>
                  </a:cubicBezTo>
                  <a:cubicBezTo>
                    <a:pt x="33077" y="239807"/>
                    <a:pt x="37192" y="234321"/>
                    <a:pt x="38564" y="225405"/>
                  </a:cubicBezTo>
                  <a:cubicBezTo>
                    <a:pt x="38564" y="223348"/>
                    <a:pt x="39249" y="221290"/>
                    <a:pt x="39249" y="218547"/>
                  </a:cubicBezTo>
                  <a:cubicBezTo>
                    <a:pt x="39249" y="206203"/>
                    <a:pt x="37878" y="192487"/>
                    <a:pt x="35820" y="178085"/>
                  </a:cubicBezTo>
                  <a:cubicBezTo>
                    <a:pt x="34449" y="163683"/>
                    <a:pt x="33077" y="147910"/>
                    <a:pt x="33763" y="132822"/>
                  </a:cubicBezTo>
                  <a:cubicBezTo>
                    <a:pt x="33763" y="123907"/>
                    <a:pt x="35135" y="114991"/>
                    <a:pt x="37192" y="106076"/>
                  </a:cubicBezTo>
                  <a:cubicBezTo>
                    <a:pt x="38564" y="97846"/>
                    <a:pt x="41307" y="90303"/>
                    <a:pt x="44736" y="82073"/>
                  </a:cubicBezTo>
                  <a:cubicBezTo>
                    <a:pt x="65310" y="36124"/>
                    <a:pt x="117431" y="-9824"/>
                    <a:pt x="202470" y="1834"/>
                  </a:cubicBezTo>
                  <a:cubicBezTo>
                    <a:pt x="287509" y="13493"/>
                    <a:pt x="347859" y="78644"/>
                    <a:pt x="358146" y="119106"/>
                  </a:cubicBezTo>
                  <a:cubicBezTo>
                    <a:pt x="375291" y="185629"/>
                    <a:pt x="352660" y="253523"/>
                    <a:pt x="352660" y="253523"/>
                  </a:cubicBezTo>
                  <a:cubicBezTo>
                    <a:pt x="352660" y="253523"/>
                    <a:pt x="389693" y="223348"/>
                    <a:pt x="411639" y="226777"/>
                  </a:cubicBezTo>
                  <a:cubicBezTo>
                    <a:pt x="414382" y="227463"/>
                    <a:pt x="417125" y="228148"/>
                    <a:pt x="419182" y="230206"/>
                  </a:cubicBezTo>
                  <a:cubicBezTo>
                    <a:pt x="423983" y="234321"/>
                    <a:pt x="428784" y="246665"/>
                    <a:pt x="430155" y="261067"/>
                  </a:cubicBezTo>
                  <a:cubicBezTo>
                    <a:pt x="432898" y="293299"/>
                    <a:pt x="421240" y="336505"/>
                    <a:pt x="371176" y="334447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93" name="Freeform: Shape 1992">
              <a:extLst>
                <a:ext uri="{FF2B5EF4-FFF2-40B4-BE49-F238E27FC236}">
                  <a16:creationId xmlns:a16="http://schemas.microsoft.com/office/drawing/2014/main" id="{158280D5-8421-4E4F-8B48-0017D5C34BC2}"/>
                </a:ext>
              </a:extLst>
            </p:cNvPr>
            <p:cNvSpPr/>
            <p:nvPr/>
          </p:nvSpPr>
          <p:spPr>
            <a:xfrm>
              <a:off x="5956454" y="2624905"/>
              <a:ext cx="75766" cy="55886"/>
            </a:xfrm>
            <a:custGeom>
              <a:avLst/>
              <a:gdLst>
                <a:gd name="connsiteX0" fmla="*/ 75766 w 75766"/>
                <a:gd name="connsiteY0" fmla="*/ 47657 h 55886"/>
                <a:gd name="connsiteX1" fmla="*/ 35990 w 75766"/>
                <a:gd name="connsiteY1" fmla="*/ 337 h 55886"/>
                <a:gd name="connsiteX2" fmla="*/ 7186 w 75766"/>
                <a:gd name="connsiteY2" fmla="*/ 55887 h 55886"/>
                <a:gd name="connsiteX3" fmla="*/ 34618 w 75766"/>
                <a:gd name="connsiteY3" fmla="*/ 25026 h 55886"/>
                <a:gd name="connsiteX4" fmla="*/ 75766 w 75766"/>
                <a:gd name="connsiteY4" fmla="*/ 47657 h 55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766" h="55886">
                  <a:moveTo>
                    <a:pt x="75766" y="47657"/>
                  </a:moveTo>
                  <a:cubicBezTo>
                    <a:pt x="75766" y="43543"/>
                    <a:pt x="66851" y="-4463"/>
                    <a:pt x="35990" y="337"/>
                  </a:cubicBezTo>
                  <a:cubicBezTo>
                    <a:pt x="5129" y="5824"/>
                    <a:pt x="-9959" y="46972"/>
                    <a:pt x="7186" y="55887"/>
                  </a:cubicBezTo>
                  <a:cubicBezTo>
                    <a:pt x="7186" y="55887"/>
                    <a:pt x="328" y="31198"/>
                    <a:pt x="34618" y="25026"/>
                  </a:cubicBezTo>
                  <a:cubicBezTo>
                    <a:pt x="53820" y="22283"/>
                    <a:pt x="75766" y="47657"/>
                    <a:pt x="75766" y="47657"/>
                  </a:cubicBezTo>
                  <a:close/>
                </a:path>
              </a:pathLst>
            </a:custGeom>
            <a:solidFill>
              <a:srgbClr val="7D3503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94" name="Freeform: Shape 1993">
              <a:extLst>
                <a:ext uri="{FF2B5EF4-FFF2-40B4-BE49-F238E27FC236}">
                  <a16:creationId xmlns:a16="http://schemas.microsoft.com/office/drawing/2014/main" id="{62B48322-9792-4F9C-A425-593D90D77376}"/>
                </a:ext>
              </a:extLst>
            </p:cNvPr>
            <p:cNvSpPr/>
            <p:nvPr/>
          </p:nvSpPr>
          <p:spPr>
            <a:xfrm>
              <a:off x="6191321" y="2730476"/>
              <a:ext cx="109141" cy="37428"/>
            </a:xfrm>
            <a:custGeom>
              <a:avLst/>
              <a:gdLst>
                <a:gd name="connsiteX0" fmla="*/ 7549 w 109141"/>
                <a:gd name="connsiteY0" fmla="*/ 24383 h 37428"/>
                <a:gd name="connsiteX1" fmla="*/ 20579 w 109141"/>
                <a:gd name="connsiteY1" fmla="*/ 1065 h 37428"/>
                <a:gd name="connsiteX2" fmla="*/ 97388 w 109141"/>
                <a:gd name="connsiteY2" fmla="*/ 10667 h 37428"/>
                <a:gd name="connsiteX3" fmla="*/ 106990 w 109141"/>
                <a:gd name="connsiteY3" fmla="*/ 37413 h 37428"/>
                <a:gd name="connsiteX4" fmla="*/ 76129 w 109141"/>
                <a:gd name="connsiteY4" fmla="*/ 14781 h 37428"/>
                <a:gd name="connsiteX5" fmla="*/ 7549 w 109141"/>
                <a:gd name="connsiteY5" fmla="*/ 24383 h 3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141" h="37428">
                  <a:moveTo>
                    <a:pt x="7549" y="24383"/>
                  </a:moveTo>
                  <a:cubicBezTo>
                    <a:pt x="-2053" y="25068"/>
                    <a:pt x="-6853" y="1751"/>
                    <a:pt x="20579" y="1065"/>
                  </a:cubicBezTo>
                  <a:cubicBezTo>
                    <a:pt x="40467" y="380"/>
                    <a:pt x="82301" y="-3735"/>
                    <a:pt x="97388" y="10667"/>
                  </a:cubicBezTo>
                  <a:cubicBezTo>
                    <a:pt x="112476" y="25068"/>
                    <a:pt x="109733" y="36727"/>
                    <a:pt x="106990" y="37413"/>
                  </a:cubicBezTo>
                  <a:cubicBezTo>
                    <a:pt x="104246" y="38099"/>
                    <a:pt x="100817" y="15467"/>
                    <a:pt x="76129" y="14781"/>
                  </a:cubicBezTo>
                  <a:cubicBezTo>
                    <a:pt x="50754" y="14096"/>
                    <a:pt x="17150" y="23011"/>
                    <a:pt x="7549" y="24383"/>
                  </a:cubicBezTo>
                  <a:close/>
                </a:path>
              </a:pathLst>
            </a:custGeom>
            <a:solidFill>
              <a:srgbClr val="7D3503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95" name="Freeform: Shape 1994">
              <a:extLst>
                <a:ext uri="{FF2B5EF4-FFF2-40B4-BE49-F238E27FC236}">
                  <a16:creationId xmlns:a16="http://schemas.microsoft.com/office/drawing/2014/main" id="{B72DC74D-3D02-4B80-A619-93258B390BEA}"/>
                </a:ext>
              </a:extLst>
            </p:cNvPr>
            <p:cNvSpPr/>
            <p:nvPr/>
          </p:nvSpPr>
          <p:spPr>
            <a:xfrm>
              <a:off x="6029934" y="2712094"/>
              <a:ext cx="91167" cy="32619"/>
            </a:xfrm>
            <a:custGeom>
              <a:avLst/>
              <a:gdLst>
                <a:gd name="connsiteX0" fmla="*/ 85954 w 91167"/>
                <a:gd name="connsiteY0" fmla="*/ 30420 h 32619"/>
                <a:gd name="connsiteX1" fmla="*/ 61265 w 91167"/>
                <a:gd name="connsiteY1" fmla="*/ 2988 h 32619"/>
                <a:gd name="connsiteX2" fmla="*/ 914 w 91167"/>
                <a:gd name="connsiteY2" fmla="*/ 13960 h 32619"/>
                <a:gd name="connsiteX3" fmla="*/ 914 w 91167"/>
                <a:gd name="connsiteY3" fmla="*/ 26305 h 32619"/>
                <a:gd name="connsiteX4" fmla="*/ 33833 w 91167"/>
                <a:gd name="connsiteY4" fmla="*/ 11217 h 32619"/>
                <a:gd name="connsiteX5" fmla="*/ 85954 w 91167"/>
                <a:gd name="connsiteY5" fmla="*/ 30420 h 3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167" h="32619">
                  <a:moveTo>
                    <a:pt x="85954" y="30420"/>
                  </a:moveTo>
                  <a:cubicBezTo>
                    <a:pt x="96926" y="19447"/>
                    <a:pt x="91440" y="9846"/>
                    <a:pt x="61265" y="2988"/>
                  </a:cubicBezTo>
                  <a:cubicBezTo>
                    <a:pt x="31090" y="-3870"/>
                    <a:pt x="6401" y="1616"/>
                    <a:pt x="914" y="13960"/>
                  </a:cubicBezTo>
                  <a:cubicBezTo>
                    <a:pt x="914" y="13960"/>
                    <a:pt x="-1143" y="29734"/>
                    <a:pt x="914" y="26305"/>
                  </a:cubicBezTo>
                  <a:cubicBezTo>
                    <a:pt x="3658" y="23562"/>
                    <a:pt x="7772" y="5731"/>
                    <a:pt x="33833" y="11217"/>
                  </a:cubicBezTo>
                  <a:cubicBezTo>
                    <a:pt x="53721" y="15332"/>
                    <a:pt x="76352" y="40021"/>
                    <a:pt x="85954" y="30420"/>
                  </a:cubicBezTo>
                  <a:close/>
                </a:path>
              </a:pathLst>
            </a:custGeom>
            <a:solidFill>
              <a:srgbClr val="7D3503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96" name="Freeform: Shape 1995">
              <a:extLst>
                <a:ext uri="{FF2B5EF4-FFF2-40B4-BE49-F238E27FC236}">
                  <a16:creationId xmlns:a16="http://schemas.microsoft.com/office/drawing/2014/main" id="{BA36C2A0-F9D4-47B6-9A0D-AC20C0A145BF}"/>
                </a:ext>
              </a:extLst>
            </p:cNvPr>
            <p:cNvSpPr/>
            <p:nvPr/>
          </p:nvSpPr>
          <p:spPr>
            <a:xfrm>
              <a:off x="6179667" y="2795631"/>
              <a:ext cx="118643" cy="52496"/>
            </a:xfrm>
            <a:custGeom>
              <a:avLst/>
              <a:gdLst>
                <a:gd name="connsiteX0" fmla="*/ 118643 w 118643"/>
                <a:gd name="connsiteY0" fmla="*/ 11348 h 52496"/>
                <a:gd name="connsiteX1" fmla="*/ 59665 w 118643"/>
                <a:gd name="connsiteY1" fmla="*/ 52496 h 52496"/>
                <a:gd name="connsiteX2" fmla="*/ 53492 w 118643"/>
                <a:gd name="connsiteY2" fmla="*/ 52496 h 52496"/>
                <a:gd name="connsiteX3" fmla="*/ 24689 w 118643"/>
                <a:gd name="connsiteY3" fmla="*/ 49753 h 52496"/>
                <a:gd name="connsiteX4" fmla="*/ 24689 w 118643"/>
                <a:gd name="connsiteY4" fmla="*/ 49753 h 52496"/>
                <a:gd name="connsiteX5" fmla="*/ 0 w 118643"/>
                <a:gd name="connsiteY5" fmla="*/ 35351 h 52496"/>
                <a:gd name="connsiteX6" fmla="*/ 5486 w 118643"/>
                <a:gd name="connsiteY6" fmla="*/ 29179 h 52496"/>
                <a:gd name="connsiteX7" fmla="*/ 43891 w 118643"/>
                <a:gd name="connsiteY7" fmla="*/ 6548 h 52496"/>
                <a:gd name="connsiteX8" fmla="*/ 118643 w 118643"/>
                <a:gd name="connsiteY8" fmla="*/ 11348 h 5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643" h="52496">
                  <a:moveTo>
                    <a:pt x="118643" y="11348"/>
                  </a:moveTo>
                  <a:cubicBezTo>
                    <a:pt x="118643" y="11348"/>
                    <a:pt x="103556" y="49753"/>
                    <a:pt x="59665" y="52496"/>
                  </a:cubicBezTo>
                  <a:cubicBezTo>
                    <a:pt x="57607" y="52496"/>
                    <a:pt x="55550" y="52496"/>
                    <a:pt x="53492" y="52496"/>
                  </a:cubicBezTo>
                  <a:cubicBezTo>
                    <a:pt x="41834" y="52496"/>
                    <a:pt x="32233" y="51125"/>
                    <a:pt x="24689" y="49753"/>
                  </a:cubicBezTo>
                  <a:cubicBezTo>
                    <a:pt x="24689" y="49753"/>
                    <a:pt x="24689" y="49753"/>
                    <a:pt x="24689" y="49753"/>
                  </a:cubicBezTo>
                  <a:cubicBezTo>
                    <a:pt x="2743" y="44952"/>
                    <a:pt x="0" y="35351"/>
                    <a:pt x="0" y="35351"/>
                  </a:cubicBezTo>
                  <a:cubicBezTo>
                    <a:pt x="0" y="35351"/>
                    <a:pt x="2057" y="32608"/>
                    <a:pt x="5486" y="29179"/>
                  </a:cubicBezTo>
                  <a:cubicBezTo>
                    <a:pt x="11659" y="23693"/>
                    <a:pt x="24003" y="14777"/>
                    <a:pt x="43891" y="6548"/>
                  </a:cubicBezTo>
                  <a:cubicBezTo>
                    <a:pt x="88468" y="-10597"/>
                    <a:pt x="118643" y="11348"/>
                    <a:pt x="118643" y="11348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97" name="Freeform: Shape 1996">
              <a:extLst>
                <a:ext uri="{FF2B5EF4-FFF2-40B4-BE49-F238E27FC236}">
                  <a16:creationId xmlns:a16="http://schemas.microsoft.com/office/drawing/2014/main" id="{01E56247-BE5B-45E7-A934-2CD693F1D8CC}"/>
                </a:ext>
              </a:extLst>
            </p:cNvPr>
            <p:cNvSpPr/>
            <p:nvPr/>
          </p:nvSpPr>
          <p:spPr>
            <a:xfrm>
              <a:off x="6180138" y="2769577"/>
              <a:ext cx="118172" cy="60719"/>
            </a:xfrm>
            <a:custGeom>
              <a:avLst/>
              <a:gdLst>
                <a:gd name="connsiteX0" fmla="*/ 44792 w 118172"/>
                <a:gd name="connsiteY0" fmla="*/ 3798 h 60719"/>
                <a:gd name="connsiteX1" fmla="*/ 215 w 118172"/>
                <a:gd name="connsiteY1" fmla="*/ 60719 h 60719"/>
                <a:gd name="connsiteX2" fmla="*/ 5701 w 118172"/>
                <a:gd name="connsiteY2" fmla="*/ 54547 h 60719"/>
                <a:gd name="connsiteX3" fmla="*/ 44106 w 118172"/>
                <a:gd name="connsiteY3" fmla="*/ 31915 h 60719"/>
                <a:gd name="connsiteX4" fmla="*/ 118173 w 118172"/>
                <a:gd name="connsiteY4" fmla="*/ 36716 h 60719"/>
                <a:gd name="connsiteX5" fmla="*/ 44792 w 118172"/>
                <a:gd name="connsiteY5" fmla="*/ 3798 h 6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172" h="60719">
                  <a:moveTo>
                    <a:pt x="44792" y="3798"/>
                  </a:moveTo>
                  <a:cubicBezTo>
                    <a:pt x="2958" y="20943"/>
                    <a:pt x="-1157" y="55233"/>
                    <a:pt x="215" y="60719"/>
                  </a:cubicBezTo>
                  <a:cubicBezTo>
                    <a:pt x="215" y="60719"/>
                    <a:pt x="2272" y="57976"/>
                    <a:pt x="5701" y="54547"/>
                  </a:cubicBezTo>
                  <a:cubicBezTo>
                    <a:pt x="11874" y="49060"/>
                    <a:pt x="24218" y="40145"/>
                    <a:pt x="44106" y="31915"/>
                  </a:cubicBezTo>
                  <a:cubicBezTo>
                    <a:pt x="87312" y="15456"/>
                    <a:pt x="118173" y="36716"/>
                    <a:pt x="118173" y="36716"/>
                  </a:cubicBezTo>
                  <a:cubicBezTo>
                    <a:pt x="118173" y="36716"/>
                    <a:pt x="89369" y="-14033"/>
                    <a:pt x="44792" y="3798"/>
                  </a:cubicBezTo>
                  <a:close/>
                </a:path>
              </a:pathLst>
            </a:custGeom>
            <a:solidFill>
              <a:srgbClr val="DA805B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98" name="Freeform: Shape 1997">
              <a:extLst>
                <a:ext uri="{FF2B5EF4-FFF2-40B4-BE49-F238E27FC236}">
                  <a16:creationId xmlns:a16="http://schemas.microsoft.com/office/drawing/2014/main" id="{4A893355-2D85-45E8-946C-CB836D88D56D}"/>
                </a:ext>
              </a:extLst>
            </p:cNvPr>
            <p:cNvSpPr/>
            <p:nvPr/>
          </p:nvSpPr>
          <p:spPr>
            <a:xfrm>
              <a:off x="6036282" y="2779547"/>
              <a:ext cx="63146" cy="52521"/>
            </a:xfrm>
            <a:custGeom>
              <a:avLst/>
              <a:gdLst>
                <a:gd name="connsiteX0" fmla="*/ 63147 w 63146"/>
                <a:gd name="connsiteY0" fmla="*/ 41834 h 52521"/>
                <a:gd name="connsiteX1" fmla="*/ 46002 w 63146"/>
                <a:gd name="connsiteY1" fmla="*/ 51435 h 52521"/>
                <a:gd name="connsiteX2" fmla="*/ 7597 w 63146"/>
                <a:gd name="connsiteY2" fmla="*/ 37719 h 52521"/>
                <a:gd name="connsiteX3" fmla="*/ 2796 w 63146"/>
                <a:gd name="connsiteY3" fmla="*/ 30175 h 52521"/>
                <a:gd name="connsiteX4" fmla="*/ 9654 w 63146"/>
                <a:gd name="connsiteY4" fmla="*/ 0 h 52521"/>
                <a:gd name="connsiteX5" fmla="*/ 33657 w 63146"/>
                <a:gd name="connsiteY5" fmla="*/ 10287 h 52521"/>
                <a:gd name="connsiteX6" fmla="*/ 50802 w 63146"/>
                <a:gd name="connsiteY6" fmla="*/ 24003 h 52521"/>
                <a:gd name="connsiteX7" fmla="*/ 63147 w 63146"/>
                <a:gd name="connsiteY7" fmla="*/ 41834 h 5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146" h="52521">
                  <a:moveTo>
                    <a:pt x="63147" y="41834"/>
                  </a:moveTo>
                  <a:cubicBezTo>
                    <a:pt x="57660" y="46635"/>
                    <a:pt x="51488" y="50064"/>
                    <a:pt x="46002" y="51435"/>
                  </a:cubicBezTo>
                  <a:cubicBezTo>
                    <a:pt x="30228" y="55550"/>
                    <a:pt x="15141" y="47320"/>
                    <a:pt x="7597" y="37719"/>
                  </a:cubicBezTo>
                  <a:cubicBezTo>
                    <a:pt x="5539" y="34976"/>
                    <a:pt x="4168" y="32919"/>
                    <a:pt x="2796" y="30175"/>
                  </a:cubicBezTo>
                  <a:cubicBezTo>
                    <a:pt x="-2690" y="18517"/>
                    <a:pt x="53" y="3429"/>
                    <a:pt x="9654" y="0"/>
                  </a:cubicBezTo>
                  <a:cubicBezTo>
                    <a:pt x="14455" y="0"/>
                    <a:pt x="21999" y="2058"/>
                    <a:pt x="33657" y="10287"/>
                  </a:cubicBezTo>
                  <a:cubicBezTo>
                    <a:pt x="40515" y="15088"/>
                    <a:pt x="46002" y="19888"/>
                    <a:pt x="50802" y="24003"/>
                  </a:cubicBezTo>
                  <a:cubicBezTo>
                    <a:pt x="57660" y="32919"/>
                    <a:pt x="63147" y="41834"/>
                    <a:pt x="63147" y="41834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99" name="Freeform: Shape 1998">
              <a:extLst>
                <a:ext uri="{FF2B5EF4-FFF2-40B4-BE49-F238E27FC236}">
                  <a16:creationId xmlns:a16="http://schemas.microsoft.com/office/drawing/2014/main" id="{334B3848-5381-41D2-B6B0-3C15E69A0213}"/>
                </a:ext>
              </a:extLst>
            </p:cNvPr>
            <p:cNvSpPr/>
            <p:nvPr/>
          </p:nvSpPr>
          <p:spPr>
            <a:xfrm>
              <a:off x="6038392" y="2766280"/>
              <a:ext cx="61357" cy="55101"/>
            </a:xfrm>
            <a:custGeom>
              <a:avLst/>
              <a:gdLst>
                <a:gd name="connsiteX0" fmla="*/ 30861 w 61357"/>
                <a:gd name="connsiteY0" fmla="*/ 923 h 55101"/>
                <a:gd name="connsiteX1" fmla="*/ 0 w 61357"/>
                <a:gd name="connsiteY1" fmla="*/ 19440 h 55101"/>
                <a:gd name="connsiteX2" fmla="*/ 37033 w 61357"/>
                <a:gd name="connsiteY2" fmla="*/ 26983 h 55101"/>
                <a:gd name="connsiteX3" fmla="*/ 60350 w 61357"/>
                <a:gd name="connsiteY3" fmla="*/ 55101 h 55101"/>
                <a:gd name="connsiteX4" fmla="*/ 30861 w 61357"/>
                <a:gd name="connsiteY4" fmla="*/ 923 h 5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57" h="55101">
                  <a:moveTo>
                    <a:pt x="30861" y="923"/>
                  </a:moveTo>
                  <a:cubicBezTo>
                    <a:pt x="10287" y="-3878"/>
                    <a:pt x="3429" y="11210"/>
                    <a:pt x="0" y="19440"/>
                  </a:cubicBezTo>
                  <a:cubicBezTo>
                    <a:pt x="686" y="18068"/>
                    <a:pt x="17831" y="13953"/>
                    <a:pt x="37033" y="26983"/>
                  </a:cubicBezTo>
                  <a:cubicBezTo>
                    <a:pt x="45263" y="32470"/>
                    <a:pt x="60350" y="55101"/>
                    <a:pt x="60350" y="55101"/>
                  </a:cubicBezTo>
                  <a:cubicBezTo>
                    <a:pt x="64465" y="50986"/>
                    <a:pt x="56235" y="6409"/>
                    <a:pt x="30861" y="923"/>
                  </a:cubicBezTo>
                  <a:close/>
                </a:path>
              </a:pathLst>
            </a:custGeom>
            <a:solidFill>
              <a:srgbClr val="DA805B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00" name="Freeform: Shape 1999">
              <a:extLst>
                <a:ext uri="{FF2B5EF4-FFF2-40B4-BE49-F238E27FC236}">
                  <a16:creationId xmlns:a16="http://schemas.microsoft.com/office/drawing/2014/main" id="{44DFF78E-E0EA-4AF5-B1D6-B7C0B5CAFC7C}"/>
                </a:ext>
              </a:extLst>
            </p:cNvPr>
            <p:cNvSpPr/>
            <p:nvPr/>
          </p:nvSpPr>
          <p:spPr>
            <a:xfrm>
              <a:off x="6043879" y="2798064"/>
              <a:ext cx="41868" cy="34004"/>
            </a:xfrm>
            <a:custGeom>
              <a:avLst/>
              <a:gdLst>
                <a:gd name="connsiteX0" fmla="*/ 41834 w 41868"/>
                <a:gd name="connsiteY0" fmla="*/ 21946 h 34004"/>
                <a:gd name="connsiteX1" fmla="*/ 38405 w 41868"/>
                <a:gd name="connsiteY1" fmla="*/ 32918 h 34004"/>
                <a:gd name="connsiteX2" fmla="*/ 0 w 41868"/>
                <a:gd name="connsiteY2" fmla="*/ 19202 h 34004"/>
                <a:gd name="connsiteX3" fmla="*/ 21946 w 41868"/>
                <a:gd name="connsiteY3" fmla="*/ 0 h 34004"/>
                <a:gd name="connsiteX4" fmla="*/ 41834 w 41868"/>
                <a:gd name="connsiteY4" fmla="*/ 21946 h 3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8" h="34004">
                  <a:moveTo>
                    <a:pt x="41834" y="21946"/>
                  </a:moveTo>
                  <a:cubicBezTo>
                    <a:pt x="41834" y="26060"/>
                    <a:pt x="40462" y="29489"/>
                    <a:pt x="38405" y="32918"/>
                  </a:cubicBezTo>
                  <a:cubicBezTo>
                    <a:pt x="22632" y="37033"/>
                    <a:pt x="7544" y="28804"/>
                    <a:pt x="0" y="19202"/>
                  </a:cubicBezTo>
                  <a:cubicBezTo>
                    <a:pt x="1372" y="8230"/>
                    <a:pt x="10287" y="0"/>
                    <a:pt x="21946" y="0"/>
                  </a:cubicBezTo>
                  <a:cubicBezTo>
                    <a:pt x="32919" y="686"/>
                    <a:pt x="42520" y="10287"/>
                    <a:pt x="41834" y="21946"/>
                  </a:cubicBezTo>
                  <a:close/>
                </a:path>
              </a:pathLst>
            </a:custGeom>
            <a:solidFill>
              <a:srgbClr val="663322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01" name="Freeform: Shape 2000">
              <a:extLst>
                <a:ext uri="{FF2B5EF4-FFF2-40B4-BE49-F238E27FC236}">
                  <a16:creationId xmlns:a16="http://schemas.microsoft.com/office/drawing/2014/main" id="{40907A7B-CCF1-4FED-8C22-DAEE02F6BC36}"/>
                </a:ext>
              </a:extLst>
            </p:cNvPr>
            <p:cNvSpPr/>
            <p:nvPr/>
          </p:nvSpPr>
          <p:spPr>
            <a:xfrm>
              <a:off x="6329857" y="3111474"/>
              <a:ext cx="119329" cy="121228"/>
            </a:xfrm>
            <a:custGeom>
              <a:avLst/>
              <a:gdLst>
                <a:gd name="connsiteX0" fmla="*/ 119329 w 119329"/>
                <a:gd name="connsiteY0" fmla="*/ 117272 h 121228"/>
                <a:gd name="connsiteX1" fmla="*/ 0 w 119329"/>
                <a:gd name="connsiteY1" fmla="*/ 79553 h 121228"/>
                <a:gd name="connsiteX2" fmla="*/ 17831 w 119329"/>
                <a:gd name="connsiteY2" fmla="*/ 0 h 121228"/>
                <a:gd name="connsiteX3" fmla="*/ 119329 w 119329"/>
                <a:gd name="connsiteY3" fmla="*/ 116586 h 121228"/>
                <a:gd name="connsiteX4" fmla="*/ 119329 w 119329"/>
                <a:gd name="connsiteY4" fmla="*/ 117272 h 121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329" h="121228">
                  <a:moveTo>
                    <a:pt x="119329" y="117272"/>
                  </a:moveTo>
                  <a:cubicBezTo>
                    <a:pt x="63780" y="136474"/>
                    <a:pt x="0" y="79553"/>
                    <a:pt x="0" y="79553"/>
                  </a:cubicBezTo>
                  <a:cubicBezTo>
                    <a:pt x="0" y="79553"/>
                    <a:pt x="4115" y="21260"/>
                    <a:pt x="17831" y="0"/>
                  </a:cubicBezTo>
                  <a:cubicBezTo>
                    <a:pt x="50749" y="25374"/>
                    <a:pt x="93269" y="74066"/>
                    <a:pt x="119329" y="116586"/>
                  </a:cubicBezTo>
                  <a:cubicBezTo>
                    <a:pt x="119329" y="116586"/>
                    <a:pt x="119329" y="116586"/>
                    <a:pt x="119329" y="117272"/>
                  </a:cubicBezTo>
                  <a:close/>
                </a:path>
              </a:pathLst>
            </a:custGeom>
            <a:solidFill>
              <a:srgbClr val="94E6ED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02" name="Freeform: Shape 2001">
              <a:extLst>
                <a:ext uri="{FF2B5EF4-FFF2-40B4-BE49-F238E27FC236}">
                  <a16:creationId xmlns:a16="http://schemas.microsoft.com/office/drawing/2014/main" id="{A7531DB7-A2CF-401C-8246-2F6F647EF487}"/>
                </a:ext>
              </a:extLst>
            </p:cNvPr>
            <p:cNvSpPr/>
            <p:nvPr/>
          </p:nvSpPr>
          <p:spPr>
            <a:xfrm>
              <a:off x="6200241" y="2809690"/>
              <a:ext cx="45297" cy="38437"/>
            </a:xfrm>
            <a:custGeom>
              <a:avLst/>
              <a:gdLst>
                <a:gd name="connsiteX0" fmla="*/ 45263 w 45297"/>
                <a:gd name="connsiteY0" fmla="*/ 23350 h 38437"/>
                <a:gd name="connsiteX1" fmla="*/ 39091 w 45297"/>
                <a:gd name="connsiteY1" fmla="*/ 38437 h 38437"/>
                <a:gd name="connsiteX2" fmla="*/ 32918 w 45297"/>
                <a:gd name="connsiteY2" fmla="*/ 38437 h 38437"/>
                <a:gd name="connsiteX3" fmla="*/ 4115 w 45297"/>
                <a:gd name="connsiteY3" fmla="*/ 35694 h 38437"/>
                <a:gd name="connsiteX4" fmla="*/ 4115 w 45297"/>
                <a:gd name="connsiteY4" fmla="*/ 35694 h 38437"/>
                <a:gd name="connsiteX5" fmla="*/ 0 w 45297"/>
                <a:gd name="connsiteY5" fmla="*/ 21978 h 38437"/>
                <a:gd name="connsiteX6" fmla="*/ 23317 w 45297"/>
                <a:gd name="connsiteY6" fmla="*/ 32 h 38437"/>
                <a:gd name="connsiteX7" fmla="*/ 45263 w 45297"/>
                <a:gd name="connsiteY7" fmla="*/ 23350 h 38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97" h="38437">
                  <a:moveTo>
                    <a:pt x="45263" y="23350"/>
                  </a:moveTo>
                  <a:cubicBezTo>
                    <a:pt x="45263" y="28836"/>
                    <a:pt x="42520" y="34322"/>
                    <a:pt x="39091" y="38437"/>
                  </a:cubicBezTo>
                  <a:cubicBezTo>
                    <a:pt x="37033" y="38437"/>
                    <a:pt x="34976" y="38437"/>
                    <a:pt x="32918" y="38437"/>
                  </a:cubicBezTo>
                  <a:cubicBezTo>
                    <a:pt x="21260" y="38437"/>
                    <a:pt x="11659" y="37066"/>
                    <a:pt x="4115" y="35694"/>
                  </a:cubicBezTo>
                  <a:cubicBezTo>
                    <a:pt x="4115" y="35694"/>
                    <a:pt x="4115" y="35694"/>
                    <a:pt x="4115" y="35694"/>
                  </a:cubicBezTo>
                  <a:cubicBezTo>
                    <a:pt x="1372" y="31579"/>
                    <a:pt x="0" y="26779"/>
                    <a:pt x="0" y="21978"/>
                  </a:cubicBezTo>
                  <a:cubicBezTo>
                    <a:pt x="686" y="9634"/>
                    <a:pt x="10973" y="-653"/>
                    <a:pt x="23317" y="32"/>
                  </a:cubicBezTo>
                  <a:cubicBezTo>
                    <a:pt x="36347" y="32"/>
                    <a:pt x="45949" y="11005"/>
                    <a:pt x="45263" y="23350"/>
                  </a:cubicBezTo>
                  <a:close/>
                </a:path>
              </a:pathLst>
            </a:custGeom>
            <a:solidFill>
              <a:srgbClr val="663322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03" name="Freeform: Shape 2002">
              <a:extLst>
                <a:ext uri="{FF2B5EF4-FFF2-40B4-BE49-F238E27FC236}">
                  <a16:creationId xmlns:a16="http://schemas.microsoft.com/office/drawing/2014/main" id="{92040CA8-6036-4D37-A341-3235C5E997C5}"/>
                </a:ext>
              </a:extLst>
            </p:cNvPr>
            <p:cNvSpPr/>
            <p:nvPr/>
          </p:nvSpPr>
          <p:spPr>
            <a:xfrm>
              <a:off x="6254251" y="2857685"/>
              <a:ext cx="58832" cy="50089"/>
            </a:xfrm>
            <a:custGeom>
              <a:avLst/>
              <a:gdLst>
                <a:gd name="connsiteX0" fmla="*/ 4969 w 58832"/>
                <a:gd name="connsiteY0" fmla="*/ 43934 h 50089"/>
                <a:gd name="connsiteX1" fmla="*/ 55718 w 58832"/>
                <a:gd name="connsiteY1" fmla="*/ 11701 h 50089"/>
                <a:gd name="connsiteX2" fmla="*/ 4969 w 58832"/>
                <a:gd name="connsiteY2" fmla="*/ 43934 h 5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832" h="50089">
                  <a:moveTo>
                    <a:pt x="4969" y="43934"/>
                  </a:moveTo>
                  <a:cubicBezTo>
                    <a:pt x="18685" y="60393"/>
                    <a:pt x="72177" y="41876"/>
                    <a:pt x="55718" y="11701"/>
                  </a:cubicBezTo>
                  <a:cubicBezTo>
                    <a:pt x="39945" y="-19160"/>
                    <a:pt x="-16977" y="17873"/>
                    <a:pt x="4969" y="43934"/>
                  </a:cubicBezTo>
                  <a:close/>
                </a:path>
              </a:pathLst>
            </a:custGeom>
            <a:solidFill>
              <a:srgbClr val="FF4949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2004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6176238" y="2947568"/>
              <a:ext cx="148132" cy="209722"/>
              <a:chOff x="6176238" y="2947568"/>
              <a:chExt cx="148132" cy="209722"/>
            </a:xfrm>
          </p:grpSpPr>
          <p:sp>
            <p:nvSpPr>
              <p:cNvPr id="2005" name="Freeform: Shape 2004">
                <a:extLst>
                  <a:ext uri="{FF2B5EF4-FFF2-40B4-BE49-F238E27FC236}">
                    <a16:creationId xmlns:a16="http://schemas.microsoft.com/office/drawing/2014/main" id="{1AD4654B-1F68-4E8E-A347-9EAA1AEF465D}"/>
                  </a:ext>
                </a:extLst>
              </p:cNvPr>
              <p:cNvSpPr/>
              <p:nvPr/>
            </p:nvSpPr>
            <p:spPr>
              <a:xfrm>
                <a:off x="6176238" y="2947568"/>
                <a:ext cx="148132" cy="209722"/>
              </a:xfrm>
              <a:custGeom>
                <a:avLst/>
                <a:gdLst>
                  <a:gd name="connsiteX0" fmla="*/ 148133 w 148132"/>
                  <a:gd name="connsiteY0" fmla="*/ 0 h 209722"/>
                  <a:gd name="connsiteX1" fmla="*/ 132359 w 148132"/>
                  <a:gd name="connsiteY1" fmla="*/ 128245 h 209722"/>
                  <a:gd name="connsiteX2" fmla="*/ 97384 w 148132"/>
                  <a:gd name="connsiteY2" fmla="*/ 184480 h 209722"/>
                  <a:gd name="connsiteX3" fmla="*/ 85039 w 148132"/>
                  <a:gd name="connsiteY3" fmla="*/ 196825 h 209722"/>
                  <a:gd name="connsiteX4" fmla="*/ 38405 w 148132"/>
                  <a:gd name="connsiteY4" fmla="*/ 194767 h 209722"/>
                  <a:gd name="connsiteX5" fmla="*/ 13030 w 148132"/>
                  <a:gd name="connsiteY5" fmla="*/ 130302 h 209722"/>
                  <a:gd name="connsiteX6" fmla="*/ 0 w 148132"/>
                  <a:gd name="connsiteY6" fmla="*/ 104242 h 209722"/>
                  <a:gd name="connsiteX7" fmla="*/ 6172 w 148132"/>
                  <a:gd name="connsiteY7" fmla="*/ 103556 h 209722"/>
                  <a:gd name="connsiteX8" fmla="*/ 148133 w 148132"/>
                  <a:gd name="connsiteY8" fmla="*/ 0 h 209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8132" h="209722">
                    <a:moveTo>
                      <a:pt x="148133" y="0"/>
                    </a:moveTo>
                    <a:cubicBezTo>
                      <a:pt x="144704" y="29490"/>
                      <a:pt x="136474" y="106985"/>
                      <a:pt x="132359" y="128245"/>
                    </a:cubicBezTo>
                    <a:cubicBezTo>
                      <a:pt x="128245" y="150876"/>
                      <a:pt x="119329" y="162535"/>
                      <a:pt x="97384" y="184480"/>
                    </a:cubicBezTo>
                    <a:cubicBezTo>
                      <a:pt x="93269" y="187909"/>
                      <a:pt x="89154" y="192024"/>
                      <a:pt x="85039" y="196825"/>
                    </a:cubicBezTo>
                    <a:cubicBezTo>
                      <a:pt x="53492" y="227000"/>
                      <a:pt x="38405" y="194767"/>
                      <a:pt x="38405" y="194767"/>
                    </a:cubicBezTo>
                    <a:cubicBezTo>
                      <a:pt x="33604" y="178308"/>
                      <a:pt x="21946" y="150876"/>
                      <a:pt x="13030" y="130302"/>
                    </a:cubicBezTo>
                    <a:cubicBezTo>
                      <a:pt x="6858" y="117272"/>
                      <a:pt x="2057" y="106985"/>
                      <a:pt x="0" y="104242"/>
                    </a:cubicBezTo>
                    <a:cubicBezTo>
                      <a:pt x="2057" y="104242"/>
                      <a:pt x="4115" y="104242"/>
                      <a:pt x="6172" y="103556"/>
                    </a:cubicBezTo>
                    <a:cubicBezTo>
                      <a:pt x="84353" y="95326"/>
                      <a:pt x="133045" y="24689"/>
                      <a:pt x="148133" y="0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06" name="Freeform: Shape 2005">
                <a:extLst>
                  <a:ext uri="{FF2B5EF4-FFF2-40B4-BE49-F238E27FC236}">
                    <a16:creationId xmlns:a16="http://schemas.microsoft.com/office/drawing/2014/main" id="{7F05072B-749A-4B1C-8FDD-3D6CED96553A}"/>
                  </a:ext>
                </a:extLst>
              </p:cNvPr>
              <p:cNvSpPr/>
              <p:nvPr/>
            </p:nvSpPr>
            <p:spPr>
              <a:xfrm>
                <a:off x="6176238" y="2947568"/>
                <a:ext cx="148132" cy="184480"/>
              </a:xfrm>
              <a:custGeom>
                <a:avLst/>
                <a:gdLst>
                  <a:gd name="connsiteX0" fmla="*/ 148133 w 148132"/>
                  <a:gd name="connsiteY0" fmla="*/ 0 h 184480"/>
                  <a:gd name="connsiteX1" fmla="*/ 132359 w 148132"/>
                  <a:gd name="connsiteY1" fmla="*/ 128245 h 184480"/>
                  <a:gd name="connsiteX2" fmla="*/ 97384 w 148132"/>
                  <a:gd name="connsiteY2" fmla="*/ 184480 h 184480"/>
                  <a:gd name="connsiteX3" fmla="*/ 13030 w 148132"/>
                  <a:gd name="connsiteY3" fmla="*/ 130302 h 184480"/>
                  <a:gd name="connsiteX4" fmla="*/ 0 w 148132"/>
                  <a:gd name="connsiteY4" fmla="*/ 104242 h 184480"/>
                  <a:gd name="connsiteX5" fmla="*/ 6172 w 148132"/>
                  <a:gd name="connsiteY5" fmla="*/ 103556 h 184480"/>
                  <a:gd name="connsiteX6" fmla="*/ 148133 w 148132"/>
                  <a:gd name="connsiteY6" fmla="*/ 0 h 18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132" h="184480">
                    <a:moveTo>
                      <a:pt x="148133" y="0"/>
                    </a:moveTo>
                    <a:cubicBezTo>
                      <a:pt x="144704" y="29490"/>
                      <a:pt x="136474" y="106985"/>
                      <a:pt x="132359" y="128245"/>
                    </a:cubicBezTo>
                    <a:cubicBezTo>
                      <a:pt x="128245" y="150876"/>
                      <a:pt x="119329" y="162535"/>
                      <a:pt x="97384" y="184480"/>
                    </a:cubicBezTo>
                    <a:cubicBezTo>
                      <a:pt x="83668" y="154305"/>
                      <a:pt x="49378" y="139218"/>
                      <a:pt x="13030" y="130302"/>
                    </a:cubicBezTo>
                    <a:cubicBezTo>
                      <a:pt x="6858" y="117272"/>
                      <a:pt x="2057" y="106985"/>
                      <a:pt x="0" y="104242"/>
                    </a:cubicBezTo>
                    <a:cubicBezTo>
                      <a:pt x="2057" y="104242"/>
                      <a:pt x="4115" y="104242"/>
                      <a:pt x="6172" y="103556"/>
                    </a:cubicBezTo>
                    <a:cubicBezTo>
                      <a:pt x="84353" y="95326"/>
                      <a:pt x="133045" y="24689"/>
                      <a:pt x="148133" y="0"/>
                    </a:cubicBezTo>
                    <a:close/>
                  </a:path>
                </a:pathLst>
              </a:custGeom>
              <a:solidFill>
                <a:srgbClr val="E56B44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2007" name="Freeform: Shape 2006">
              <a:extLst>
                <a:ext uri="{FF2B5EF4-FFF2-40B4-BE49-F238E27FC236}">
                  <a16:creationId xmlns:a16="http://schemas.microsoft.com/office/drawing/2014/main" id="{E9F16F61-18C6-4CEA-90D4-44289769EB0D}"/>
                </a:ext>
              </a:extLst>
            </p:cNvPr>
            <p:cNvSpPr/>
            <p:nvPr/>
          </p:nvSpPr>
          <p:spPr>
            <a:xfrm>
              <a:off x="6019876" y="2837154"/>
              <a:ext cx="32365" cy="44384"/>
            </a:xfrm>
            <a:custGeom>
              <a:avLst/>
              <a:gdLst>
                <a:gd name="connsiteX0" fmla="*/ 28118 w 32365"/>
                <a:gd name="connsiteY0" fmla="*/ 41148 h 44384"/>
                <a:gd name="connsiteX1" fmla="*/ 0 w 32365"/>
                <a:gd name="connsiteY1" fmla="*/ 26060 h 44384"/>
                <a:gd name="connsiteX2" fmla="*/ 14402 w 32365"/>
                <a:gd name="connsiteY2" fmla="*/ 0 h 44384"/>
                <a:gd name="connsiteX3" fmla="*/ 28118 w 32365"/>
                <a:gd name="connsiteY3" fmla="*/ 41148 h 4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65" h="44384">
                  <a:moveTo>
                    <a:pt x="28118" y="41148"/>
                  </a:moveTo>
                  <a:cubicBezTo>
                    <a:pt x="15774" y="50063"/>
                    <a:pt x="4801" y="39090"/>
                    <a:pt x="0" y="26060"/>
                  </a:cubicBezTo>
                  <a:cubicBezTo>
                    <a:pt x="8916" y="14402"/>
                    <a:pt x="13030" y="8915"/>
                    <a:pt x="14402" y="0"/>
                  </a:cubicBezTo>
                  <a:cubicBezTo>
                    <a:pt x="26746" y="7544"/>
                    <a:pt x="39091" y="33604"/>
                    <a:pt x="28118" y="41148"/>
                  </a:cubicBezTo>
                  <a:close/>
                </a:path>
              </a:pathLst>
            </a:custGeom>
            <a:solidFill>
              <a:srgbClr val="FF4949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08" name="Freeform: Shape 2007">
              <a:extLst>
                <a:ext uri="{FF2B5EF4-FFF2-40B4-BE49-F238E27FC236}">
                  <a16:creationId xmlns:a16="http://schemas.microsoft.com/office/drawing/2014/main" id="{1B6B9BDB-45E1-47DA-99D2-947B7F6A250B}"/>
                </a:ext>
              </a:extLst>
            </p:cNvPr>
            <p:cNvSpPr/>
            <p:nvPr/>
          </p:nvSpPr>
          <p:spPr>
            <a:xfrm>
              <a:off x="6336623" y="2871934"/>
              <a:ext cx="44669" cy="43628"/>
            </a:xfrm>
            <a:custGeom>
              <a:avLst/>
              <a:gdLst>
                <a:gd name="connsiteX0" fmla="*/ 44669 w 44669"/>
                <a:gd name="connsiteY0" fmla="*/ 196 h 43628"/>
                <a:gd name="connsiteX1" fmla="*/ 92 w 44669"/>
                <a:gd name="connsiteY1" fmla="*/ 35172 h 43628"/>
                <a:gd name="connsiteX2" fmla="*/ 28210 w 44669"/>
                <a:gd name="connsiteY2" fmla="*/ 30372 h 43628"/>
                <a:gd name="connsiteX3" fmla="*/ 22724 w 44669"/>
                <a:gd name="connsiteY3" fmla="*/ 21456 h 43628"/>
                <a:gd name="connsiteX4" fmla="*/ 44669 w 44669"/>
                <a:gd name="connsiteY4" fmla="*/ 196 h 4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69" h="43628">
                  <a:moveTo>
                    <a:pt x="44669" y="196"/>
                  </a:moveTo>
                  <a:cubicBezTo>
                    <a:pt x="30953" y="-2547"/>
                    <a:pt x="-1965" y="24199"/>
                    <a:pt x="92" y="35172"/>
                  </a:cubicBezTo>
                  <a:cubicBezTo>
                    <a:pt x="1464" y="46831"/>
                    <a:pt x="30953" y="47517"/>
                    <a:pt x="28210" y="30372"/>
                  </a:cubicBezTo>
                  <a:lnTo>
                    <a:pt x="22724" y="21456"/>
                  </a:lnTo>
                  <a:lnTo>
                    <a:pt x="44669" y="196"/>
                  </a:ln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2009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6022645" y="2405454"/>
              <a:ext cx="431341" cy="439244"/>
              <a:chOff x="6022645" y="2405454"/>
              <a:chExt cx="431341" cy="439244"/>
            </a:xfrm>
            <a:solidFill>
              <a:srgbClr val="974F1D"/>
            </a:solidFill>
          </p:grpSpPr>
          <p:sp>
            <p:nvSpPr>
              <p:cNvPr id="2010" name="Freeform: Shape 2009">
                <a:extLst>
                  <a:ext uri="{FF2B5EF4-FFF2-40B4-BE49-F238E27FC236}">
                    <a16:creationId xmlns:a16="http://schemas.microsoft.com/office/drawing/2014/main" id="{75FA48F7-5209-4AC1-9410-1A301AA55DAF}"/>
                  </a:ext>
                </a:extLst>
              </p:cNvPr>
              <p:cNvSpPr/>
              <p:nvPr/>
            </p:nvSpPr>
            <p:spPr>
              <a:xfrm>
                <a:off x="6022645" y="2405454"/>
                <a:ext cx="431341" cy="310313"/>
              </a:xfrm>
              <a:custGeom>
                <a:avLst/>
                <a:gdLst>
                  <a:gd name="connsiteX0" fmla="*/ 425856 w 431341"/>
                  <a:gd name="connsiteY0" fmla="*/ 118976 h 310313"/>
                  <a:gd name="connsiteX1" fmla="*/ 426541 w 431341"/>
                  <a:gd name="connsiteY1" fmla="*/ 115547 h 310313"/>
                  <a:gd name="connsiteX2" fmla="*/ 381279 w 431341"/>
                  <a:gd name="connsiteY2" fmla="*/ 115547 h 310313"/>
                  <a:gd name="connsiteX3" fmla="*/ 336702 w 431341"/>
                  <a:gd name="connsiteY3" fmla="*/ 73713 h 310313"/>
                  <a:gd name="connsiteX4" fmla="*/ 299668 w 431341"/>
                  <a:gd name="connsiteY4" fmla="*/ 46967 h 310313"/>
                  <a:gd name="connsiteX5" fmla="*/ 277037 w 431341"/>
                  <a:gd name="connsiteY5" fmla="*/ 45595 h 310313"/>
                  <a:gd name="connsiteX6" fmla="*/ 262635 w 431341"/>
                  <a:gd name="connsiteY6" fmla="*/ 64797 h 310313"/>
                  <a:gd name="connsiteX7" fmla="*/ 260577 w 431341"/>
                  <a:gd name="connsiteY7" fmla="*/ 66855 h 310313"/>
                  <a:gd name="connsiteX8" fmla="*/ 36321 w 431341"/>
                  <a:gd name="connsiteY8" fmla="*/ 258879 h 310313"/>
                  <a:gd name="connsiteX9" fmla="*/ 33578 w 431341"/>
                  <a:gd name="connsiteY9" fmla="*/ 262308 h 310313"/>
                  <a:gd name="connsiteX10" fmla="*/ 259892 w 431341"/>
                  <a:gd name="connsiteY10" fmla="*/ 63426 h 310313"/>
                  <a:gd name="connsiteX11" fmla="*/ 287324 w 431341"/>
                  <a:gd name="connsiteY11" fmla="*/ 40109 h 310313"/>
                  <a:gd name="connsiteX12" fmla="*/ 326415 w 431341"/>
                  <a:gd name="connsiteY12" fmla="*/ 59311 h 310313"/>
                  <a:gd name="connsiteX13" fmla="*/ 368934 w 431341"/>
                  <a:gd name="connsiteY13" fmla="*/ 101831 h 310313"/>
                  <a:gd name="connsiteX14" fmla="*/ 397052 w 431341"/>
                  <a:gd name="connsiteY14" fmla="*/ 117604 h 310313"/>
                  <a:gd name="connsiteX15" fmla="*/ 427227 w 431341"/>
                  <a:gd name="connsiteY15" fmla="*/ 110746 h 310313"/>
                  <a:gd name="connsiteX16" fmla="*/ 417626 w 431341"/>
                  <a:gd name="connsiteY16" fmla="*/ 58625 h 310313"/>
                  <a:gd name="connsiteX17" fmla="*/ 322299 w 431341"/>
                  <a:gd name="connsiteY17" fmla="*/ 3761 h 310313"/>
                  <a:gd name="connsiteX18" fmla="*/ 273608 w 431341"/>
                  <a:gd name="connsiteY18" fmla="*/ 14734 h 310313"/>
                  <a:gd name="connsiteX19" fmla="*/ 250977 w 431341"/>
                  <a:gd name="connsiteY19" fmla="*/ 59311 h 310313"/>
                  <a:gd name="connsiteX20" fmla="*/ 249605 w 431341"/>
                  <a:gd name="connsiteY20" fmla="*/ 59997 h 310313"/>
                  <a:gd name="connsiteX21" fmla="*/ 248233 w 431341"/>
                  <a:gd name="connsiteY21" fmla="*/ 60683 h 310313"/>
                  <a:gd name="connsiteX22" fmla="*/ 191312 w 431341"/>
                  <a:gd name="connsiteY22" fmla="*/ 61368 h 310313"/>
                  <a:gd name="connsiteX23" fmla="*/ 140562 w 431341"/>
                  <a:gd name="connsiteY23" fmla="*/ 74399 h 310313"/>
                  <a:gd name="connsiteX24" fmla="*/ 54152 w 431341"/>
                  <a:gd name="connsiteY24" fmla="*/ 132006 h 310313"/>
                  <a:gd name="connsiteX25" fmla="*/ 11632 w 431341"/>
                  <a:gd name="connsiteY25" fmla="*/ 306199 h 310313"/>
                  <a:gd name="connsiteX26" fmla="*/ 10946 w 431341"/>
                  <a:gd name="connsiteY26" fmla="*/ 310314 h 310313"/>
                  <a:gd name="connsiteX27" fmla="*/ 53466 w 431341"/>
                  <a:gd name="connsiteY27" fmla="*/ 127891 h 310313"/>
                  <a:gd name="connsiteX28" fmla="*/ 141934 w 431341"/>
                  <a:gd name="connsiteY28" fmla="*/ 70284 h 310313"/>
                  <a:gd name="connsiteX29" fmla="*/ 193369 w 431341"/>
                  <a:gd name="connsiteY29" fmla="*/ 57939 h 310313"/>
                  <a:gd name="connsiteX30" fmla="*/ 248919 w 431341"/>
                  <a:gd name="connsiteY30" fmla="*/ 57254 h 310313"/>
                  <a:gd name="connsiteX31" fmla="*/ 248919 w 431341"/>
                  <a:gd name="connsiteY31" fmla="*/ 56568 h 310313"/>
                  <a:gd name="connsiteX32" fmla="*/ 248919 w 431341"/>
                  <a:gd name="connsiteY32" fmla="*/ 56568 h 310313"/>
                  <a:gd name="connsiteX33" fmla="*/ 266064 w 431341"/>
                  <a:gd name="connsiteY33" fmla="*/ 16791 h 310313"/>
                  <a:gd name="connsiteX34" fmla="*/ 306526 w 431341"/>
                  <a:gd name="connsiteY34" fmla="*/ 332 h 310313"/>
                  <a:gd name="connsiteX35" fmla="*/ 405282 w 431341"/>
                  <a:gd name="connsiteY35" fmla="*/ 38051 h 310313"/>
                  <a:gd name="connsiteX36" fmla="*/ 429970 w 431341"/>
                  <a:gd name="connsiteY36" fmla="*/ 84686 h 310313"/>
                  <a:gd name="connsiteX37" fmla="*/ 430656 w 431341"/>
                  <a:gd name="connsiteY37" fmla="*/ 108003 h 310313"/>
                  <a:gd name="connsiteX38" fmla="*/ 431342 w 431341"/>
                  <a:gd name="connsiteY38" fmla="*/ 108003 h 310313"/>
                  <a:gd name="connsiteX39" fmla="*/ 431342 w 431341"/>
                  <a:gd name="connsiteY39" fmla="*/ 108003 h 310313"/>
                  <a:gd name="connsiteX40" fmla="*/ 425856 w 431341"/>
                  <a:gd name="connsiteY40" fmla="*/ 118976 h 31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431341" h="310313">
                    <a:moveTo>
                      <a:pt x="425856" y="118976"/>
                    </a:moveTo>
                    <a:cubicBezTo>
                      <a:pt x="425856" y="117604"/>
                      <a:pt x="426541" y="116918"/>
                      <a:pt x="426541" y="115547"/>
                    </a:cubicBezTo>
                    <a:cubicBezTo>
                      <a:pt x="412140" y="123090"/>
                      <a:pt x="396366" y="124462"/>
                      <a:pt x="381279" y="115547"/>
                    </a:cubicBezTo>
                    <a:cubicBezTo>
                      <a:pt x="363447" y="104574"/>
                      <a:pt x="351103" y="88115"/>
                      <a:pt x="336702" y="73713"/>
                    </a:cubicBezTo>
                    <a:cubicBezTo>
                      <a:pt x="326415" y="62740"/>
                      <a:pt x="314070" y="52453"/>
                      <a:pt x="299668" y="46967"/>
                    </a:cubicBezTo>
                    <a:cubicBezTo>
                      <a:pt x="292810" y="44223"/>
                      <a:pt x="284580" y="42166"/>
                      <a:pt x="277037" y="45595"/>
                    </a:cubicBezTo>
                    <a:cubicBezTo>
                      <a:pt x="268807" y="49024"/>
                      <a:pt x="265378" y="57254"/>
                      <a:pt x="262635" y="64797"/>
                    </a:cubicBezTo>
                    <a:cubicBezTo>
                      <a:pt x="262635" y="66169"/>
                      <a:pt x="261949" y="66855"/>
                      <a:pt x="260577" y="66855"/>
                    </a:cubicBezTo>
                    <a:cubicBezTo>
                      <a:pt x="153593" y="59311"/>
                      <a:pt x="26034" y="145036"/>
                      <a:pt x="36321" y="258879"/>
                    </a:cubicBezTo>
                    <a:cubicBezTo>
                      <a:pt x="35635" y="260250"/>
                      <a:pt x="34263" y="260936"/>
                      <a:pt x="33578" y="262308"/>
                    </a:cubicBezTo>
                    <a:cubicBezTo>
                      <a:pt x="18490" y="142979"/>
                      <a:pt x="152221" y="56568"/>
                      <a:pt x="259892" y="63426"/>
                    </a:cubicBezTo>
                    <a:cubicBezTo>
                      <a:pt x="264006" y="50396"/>
                      <a:pt x="272236" y="39423"/>
                      <a:pt x="287324" y="40109"/>
                    </a:cubicBezTo>
                    <a:cubicBezTo>
                      <a:pt x="301725" y="41480"/>
                      <a:pt x="315441" y="50396"/>
                      <a:pt x="326415" y="59311"/>
                    </a:cubicBezTo>
                    <a:cubicBezTo>
                      <a:pt x="342188" y="72341"/>
                      <a:pt x="353847" y="88115"/>
                      <a:pt x="368934" y="101831"/>
                    </a:cubicBezTo>
                    <a:cubicBezTo>
                      <a:pt x="377163" y="108689"/>
                      <a:pt x="386079" y="116232"/>
                      <a:pt x="397052" y="117604"/>
                    </a:cubicBezTo>
                    <a:cubicBezTo>
                      <a:pt x="408024" y="119661"/>
                      <a:pt x="418311" y="116232"/>
                      <a:pt x="427227" y="110746"/>
                    </a:cubicBezTo>
                    <a:cubicBezTo>
                      <a:pt x="429970" y="92915"/>
                      <a:pt x="427227" y="75084"/>
                      <a:pt x="417626" y="58625"/>
                    </a:cubicBezTo>
                    <a:cubicBezTo>
                      <a:pt x="398424" y="26393"/>
                      <a:pt x="360018" y="5819"/>
                      <a:pt x="322299" y="3761"/>
                    </a:cubicBezTo>
                    <a:cubicBezTo>
                      <a:pt x="305841" y="2390"/>
                      <a:pt x="287324" y="5133"/>
                      <a:pt x="273608" y="14734"/>
                    </a:cubicBezTo>
                    <a:cubicBezTo>
                      <a:pt x="259206" y="25021"/>
                      <a:pt x="252348" y="41480"/>
                      <a:pt x="250977" y="59311"/>
                    </a:cubicBezTo>
                    <a:cubicBezTo>
                      <a:pt x="250977" y="59997"/>
                      <a:pt x="250290" y="60683"/>
                      <a:pt x="249605" y="59997"/>
                    </a:cubicBezTo>
                    <a:cubicBezTo>
                      <a:pt x="249605" y="59997"/>
                      <a:pt x="248919" y="60683"/>
                      <a:pt x="248233" y="60683"/>
                    </a:cubicBezTo>
                    <a:cubicBezTo>
                      <a:pt x="229716" y="57254"/>
                      <a:pt x="209142" y="58625"/>
                      <a:pt x="191312" y="61368"/>
                    </a:cubicBezTo>
                    <a:cubicBezTo>
                      <a:pt x="174167" y="64112"/>
                      <a:pt x="157022" y="68226"/>
                      <a:pt x="140562" y="74399"/>
                    </a:cubicBezTo>
                    <a:cubicBezTo>
                      <a:pt x="107644" y="86743"/>
                      <a:pt x="78155" y="106631"/>
                      <a:pt x="54152" y="132006"/>
                    </a:cubicBezTo>
                    <a:cubicBezTo>
                      <a:pt x="13004" y="175897"/>
                      <a:pt x="-12371" y="247906"/>
                      <a:pt x="11632" y="306199"/>
                    </a:cubicBezTo>
                    <a:cubicBezTo>
                      <a:pt x="10946" y="307571"/>
                      <a:pt x="10946" y="308942"/>
                      <a:pt x="10946" y="310314"/>
                    </a:cubicBezTo>
                    <a:cubicBezTo>
                      <a:pt x="-15800" y="249963"/>
                      <a:pt x="9575" y="173154"/>
                      <a:pt x="53466" y="127891"/>
                    </a:cubicBezTo>
                    <a:cubicBezTo>
                      <a:pt x="78155" y="102516"/>
                      <a:pt x="108330" y="81942"/>
                      <a:pt x="141934" y="70284"/>
                    </a:cubicBezTo>
                    <a:cubicBezTo>
                      <a:pt x="158394" y="64112"/>
                      <a:pt x="175539" y="59997"/>
                      <a:pt x="193369" y="57939"/>
                    </a:cubicBezTo>
                    <a:cubicBezTo>
                      <a:pt x="211200" y="55882"/>
                      <a:pt x="231088" y="53825"/>
                      <a:pt x="248919" y="57254"/>
                    </a:cubicBezTo>
                    <a:cubicBezTo>
                      <a:pt x="248919" y="57254"/>
                      <a:pt x="248919" y="56568"/>
                      <a:pt x="248919" y="56568"/>
                    </a:cubicBezTo>
                    <a:lnTo>
                      <a:pt x="248919" y="56568"/>
                    </a:lnTo>
                    <a:cubicBezTo>
                      <a:pt x="249605" y="41480"/>
                      <a:pt x="255091" y="27078"/>
                      <a:pt x="266064" y="16791"/>
                    </a:cubicBezTo>
                    <a:cubicBezTo>
                      <a:pt x="277037" y="6504"/>
                      <a:pt x="292125" y="1704"/>
                      <a:pt x="306526" y="332"/>
                    </a:cubicBezTo>
                    <a:cubicBezTo>
                      <a:pt x="342188" y="-2411"/>
                      <a:pt x="380592" y="11991"/>
                      <a:pt x="405282" y="38051"/>
                    </a:cubicBezTo>
                    <a:cubicBezTo>
                      <a:pt x="417626" y="51081"/>
                      <a:pt x="427227" y="66855"/>
                      <a:pt x="429970" y="84686"/>
                    </a:cubicBezTo>
                    <a:cubicBezTo>
                      <a:pt x="431342" y="92229"/>
                      <a:pt x="431342" y="100459"/>
                      <a:pt x="430656" y="108003"/>
                    </a:cubicBezTo>
                    <a:cubicBezTo>
                      <a:pt x="430656" y="108003"/>
                      <a:pt x="430656" y="108003"/>
                      <a:pt x="431342" y="108003"/>
                    </a:cubicBezTo>
                    <a:cubicBezTo>
                      <a:pt x="431342" y="108003"/>
                      <a:pt x="431342" y="108003"/>
                      <a:pt x="431342" y="108003"/>
                    </a:cubicBezTo>
                    <a:cubicBezTo>
                      <a:pt x="429970" y="112118"/>
                      <a:pt x="427913" y="115547"/>
                      <a:pt x="425856" y="118976"/>
                    </a:cubicBezTo>
                    <a:close/>
                  </a:path>
                </a:pathLst>
              </a:custGeom>
              <a:solidFill>
                <a:srgbClr val="974F1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11" name="Freeform: Shape 2010">
                <a:extLst>
                  <a:ext uri="{FF2B5EF4-FFF2-40B4-BE49-F238E27FC236}">
                    <a16:creationId xmlns:a16="http://schemas.microsoft.com/office/drawing/2014/main" id="{C03A31AC-926B-4917-AE86-45AFCDFCEB1C}"/>
                  </a:ext>
                </a:extLst>
              </p:cNvPr>
              <p:cNvSpPr/>
              <p:nvPr/>
            </p:nvSpPr>
            <p:spPr>
              <a:xfrm>
                <a:off x="6137148" y="2481884"/>
                <a:ext cx="275740" cy="299720"/>
              </a:xfrm>
              <a:custGeom>
                <a:avLst/>
                <a:gdLst>
                  <a:gd name="connsiteX0" fmla="*/ 194767 w 275740"/>
                  <a:gd name="connsiteY0" fmla="*/ 208509 h 299720"/>
                  <a:gd name="connsiteX1" fmla="*/ 192024 w 275740"/>
                  <a:gd name="connsiteY1" fmla="*/ 205766 h 299720"/>
                  <a:gd name="connsiteX2" fmla="*/ 191338 w 275740"/>
                  <a:gd name="connsiteY2" fmla="*/ 16485 h 299720"/>
                  <a:gd name="connsiteX3" fmla="*/ 194081 w 275740"/>
                  <a:gd name="connsiteY3" fmla="*/ 41174 h 299720"/>
                  <a:gd name="connsiteX4" fmla="*/ 178308 w 275740"/>
                  <a:gd name="connsiteY4" fmla="*/ 101524 h 299720"/>
                  <a:gd name="connsiteX5" fmla="*/ 151562 w 275740"/>
                  <a:gd name="connsiteY5" fmla="*/ 162560 h 299720"/>
                  <a:gd name="connsiteX6" fmla="*/ 149504 w 275740"/>
                  <a:gd name="connsiteY6" fmla="*/ 167361 h 299720"/>
                  <a:gd name="connsiteX7" fmla="*/ 146761 w 275740"/>
                  <a:gd name="connsiteY7" fmla="*/ 165303 h 299720"/>
                  <a:gd name="connsiteX8" fmla="*/ 186538 w 275740"/>
                  <a:gd name="connsiteY8" fmla="*/ 13742 h 299720"/>
                  <a:gd name="connsiteX9" fmla="*/ 185852 w 275740"/>
                  <a:gd name="connsiteY9" fmla="*/ 13056 h 299720"/>
                  <a:gd name="connsiteX10" fmla="*/ 185166 w 275740"/>
                  <a:gd name="connsiteY10" fmla="*/ 11684 h 299720"/>
                  <a:gd name="connsiteX11" fmla="*/ 167335 w 275740"/>
                  <a:gd name="connsiteY11" fmla="*/ 4140 h 299720"/>
                  <a:gd name="connsiteX12" fmla="*/ 165964 w 275740"/>
                  <a:gd name="connsiteY12" fmla="*/ 4140 h 299720"/>
                  <a:gd name="connsiteX13" fmla="*/ 57607 w 275740"/>
                  <a:gd name="connsiteY13" fmla="*/ 44603 h 299720"/>
                  <a:gd name="connsiteX14" fmla="*/ 3429 w 275740"/>
                  <a:gd name="connsiteY14" fmla="*/ 133757 h 299720"/>
                  <a:gd name="connsiteX15" fmla="*/ 0 w 275740"/>
                  <a:gd name="connsiteY15" fmla="*/ 134442 h 299720"/>
                  <a:gd name="connsiteX16" fmla="*/ 56921 w 275740"/>
                  <a:gd name="connsiteY16" fmla="*/ 41174 h 299720"/>
                  <a:gd name="connsiteX17" fmla="*/ 166649 w 275740"/>
                  <a:gd name="connsiteY17" fmla="*/ 1397 h 299720"/>
                  <a:gd name="connsiteX18" fmla="*/ 167335 w 275740"/>
                  <a:gd name="connsiteY18" fmla="*/ 2083 h 299720"/>
                  <a:gd name="connsiteX19" fmla="*/ 182423 w 275740"/>
                  <a:gd name="connsiteY19" fmla="*/ 5512 h 299720"/>
                  <a:gd name="connsiteX20" fmla="*/ 189967 w 275740"/>
                  <a:gd name="connsiteY20" fmla="*/ 12370 h 299720"/>
                  <a:gd name="connsiteX21" fmla="*/ 223571 w 275740"/>
                  <a:gd name="connsiteY21" fmla="*/ 41174 h 299720"/>
                  <a:gd name="connsiteX22" fmla="*/ 224257 w 275740"/>
                  <a:gd name="connsiteY22" fmla="*/ 41174 h 299720"/>
                  <a:gd name="connsiteX23" fmla="*/ 251689 w 275740"/>
                  <a:gd name="connsiteY23" fmla="*/ 61748 h 299720"/>
                  <a:gd name="connsiteX24" fmla="*/ 256489 w 275740"/>
                  <a:gd name="connsiteY24" fmla="*/ 67920 h 299720"/>
                  <a:gd name="connsiteX25" fmla="*/ 266776 w 275740"/>
                  <a:gd name="connsiteY25" fmla="*/ 72035 h 299720"/>
                  <a:gd name="connsiteX26" fmla="*/ 272263 w 275740"/>
                  <a:gd name="connsiteY26" fmla="*/ 75464 h 299720"/>
                  <a:gd name="connsiteX27" fmla="*/ 272263 w 275740"/>
                  <a:gd name="connsiteY27" fmla="*/ 75464 h 299720"/>
                  <a:gd name="connsiteX28" fmla="*/ 274320 w 275740"/>
                  <a:gd name="connsiteY28" fmla="*/ 80264 h 299720"/>
                  <a:gd name="connsiteX29" fmla="*/ 259232 w 275740"/>
                  <a:gd name="connsiteY29" fmla="*/ 71349 h 299720"/>
                  <a:gd name="connsiteX30" fmla="*/ 267462 w 275740"/>
                  <a:gd name="connsiteY30" fmla="*/ 198222 h 299720"/>
                  <a:gd name="connsiteX31" fmla="*/ 240030 w 275740"/>
                  <a:gd name="connsiteY31" fmla="*/ 271602 h 299720"/>
                  <a:gd name="connsiteX32" fmla="*/ 223571 w 275740"/>
                  <a:gd name="connsiteY32" fmla="*/ 299720 h 299720"/>
                  <a:gd name="connsiteX33" fmla="*/ 223571 w 275740"/>
                  <a:gd name="connsiteY33" fmla="*/ 294920 h 299720"/>
                  <a:gd name="connsiteX34" fmla="*/ 223571 w 275740"/>
                  <a:gd name="connsiteY34" fmla="*/ 294920 h 299720"/>
                  <a:gd name="connsiteX35" fmla="*/ 269519 w 275740"/>
                  <a:gd name="connsiteY35" fmla="*/ 171476 h 299720"/>
                  <a:gd name="connsiteX36" fmla="*/ 253060 w 275740"/>
                  <a:gd name="connsiteY36" fmla="*/ 69977 h 299720"/>
                  <a:gd name="connsiteX37" fmla="*/ 253060 w 275740"/>
                  <a:gd name="connsiteY37" fmla="*/ 69977 h 299720"/>
                  <a:gd name="connsiteX38" fmla="*/ 252374 w 275740"/>
                  <a:gd name="connsiteY38" fmla="*/ 68606 h 299720"/>
                  <a:gd name="connsiteX39" fmla="*/ 226314 w 275740"/>
                  <a:gd name="connsiteY39" fmla="*/ 45974 h 299720"/>
                  <a:gd name="connsiteX40" fmla="*/ 194767 w 275740"/>
                  <a:gd name="connsiteY40" fmla="*/ 208509 h 29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75740" h="299720">
                    <a:moveTo>
                      <a:pt x="194767" y="208509"/>
                    </a:moveTo>
                    <a:cubicBezTo>
                      <a:pt x="194081" y="207823"/>
                      <a:pt x="193396" y="206451"/>
                      <a:pt x="192024" y="205766"/>
                    </a:cubicBezTo>
                    <a:cubicBezTo>
                      <a:pt x="228371" y="140615"/>
                      <a:pt x="262661" y="60376"/>
                      <a:pt x="191338" y="16485"/>
                    </a:cubicBezTo>
                    <a:cubicBezTo>
                      <a:pt x="194767" y="24029"/>
                      <a:pt x="194767" y="32944"/>
                      <a:pt x="194081" y="41174"/>
                    </a:cubicBezTo>
                    <a:cubicBezTo>
                      <a:pt x="192024" y="61748"/>
                      <a:pt x="185852" y="82322"/>
                      <a:pt x="178308" y="101524"/>
                    </a:cubicBezTo>
                    <a:cubicBezTo>
                      <a:pt x="170078" y="122098"/>
                      <a:pt x="161163" y="142672"/>
                      <a:pt x="151562" y="162560"/>
                    </a:cubicBezTo>
                    <a:cubicBezTo>
                      <a:pt x="150876" y="163932"/>
                      <a:pt x="150190" y="165303"/>
                      <a:pt x="149504" y="167361"/>
                    </a:cubicBezTo>
                    <a:cubicBezTo>
                      <a:pt x="148819" y="166675"/>
                      <a:pt x="147447" y="165989"/>
                      <a:pt x="146761" y="165303"/>
                    </a:cubicBezTo>
                    <a:cubicBezTo>
                      <a:pt x="168707" y="119355"/>
                      <a:pt x="205054" y="40488"/>
                      <a:pt x="186538" y="13742"/>
                    </a:cubicBezTo>
                    <a:cubicBezTo>
                      <a:pt x="186538" y="13742"/>
                      <a:pt x="185852" y="13742"/>
                      <a:pt x="185852" y="13056"/>
                    </a:cubicBezTo>
                    <a:cubicBezTo>
                      <a:pt x="185166" y="13056"/>
                      <a:pt x="185166" y="12370"/>
                      <a:pt x="185166" y="11684"/>
                    </a:cubicBezTo>
                    <a:cubicBezTo>
                      <a:pt x="181051" y="6884"/>
                      <a:pt x="175565" y="4140"/>
                      <a:pt x="167335" y="4140"/>
                    </a:cubicBezTo>
                    <a:cubicBezTo>
                      <a:pt x="167335" y="4140"/>
                      <a:pt x="166649" y="4826"/>
                      <a:pt x="165964" y="4140"/>
                    </a:cubicBezTo>
                    <a:cubicBezTo>
                      <a:pt x="125501" y="-2718"/>
                      <a:pt x="85725" y="17171"/>
                      <a:pt x="57607" y="44603"/>
                    </a:cubicBezTo>
                    <a:cubicBezTo>
                      <a:pt x="32233" y="68606"/>
                      <a:pt x="11659" y="99467"/>
                      <a:pt x="3429" y="133757"/>
                    </a:cubicBezTo>
                    <a:cubicBezTo>
                      <a:pt x="2057" y="133757"/>
                      <a:pt x="1372" y="134442"/>
                      <a:pt x="0" y="134442"/>
                    </a:cubicBezTo>
                    <a:cubicBezTo>
                      <a:pt x="8230" y="98781"/>
                      <a:pt x="30175" y="65177"/>
                      <a:pt x="56921" y="41174"/>
                    </a:cubicBezTo>
                    <a:cubicBezTo>
                      <a:pt x="86411" y="13742"/>
                      <a:pt x="125501" y="-5461"/>
                      <a:pt x="166649" y="1397"/>
                    </a:cubicBezTo>
                    <a:cubicBezTo>
                      <a:pt x="166649" y="1397"/>
                      <a:pt x="167335" y="1397"/>
                      <a:pt x="167335" y="2083"/>
                    </a:cubicBezTo>
                    <a:cubicBezTo>
                      <a:pt x="172822" y="2083"/>
                      <a:pt x="177622" y="3455"/>
                      <a:pt x="182423" y="5512"/>
                    </a:cubicBezTo>
                    <a:cubicBezTo>
                      <a:pt x="185852" y="7569"/>
                      <a:pt x="187909" y="9627"/>
                      <a:pt x="189967" y="12370"/>
                    </a:cubicBezTo>
                    <a:cubicBezTo>
                      <a:pt x="205054" y="20600"/>
                      <a:pt x="216027" y="30201"/>
                      <a:pt x="223571" y="41174"/>
                    </a:cubicBezTo>
                    <a:cubicBezTo>
                      <a:pt x="223571" y="41174"/>
                      <a:pt x="224257" y="41174"/>
                      <a:pt x="224257" y="41174"/>
                    </a:cubicBezTo>
                    <a:cubicBezTo>
                      <a:pt x="234544" y="45974"/>
                      <a:pt x="244145" y="52832"/>
                      <a:pt x="251689" y="61748"/>
                    </a:cubicBezTo>
                    <a:cubicBezTo>
                      <a:pt x="253746" y="63805"/>
                      <a:pt x="255118" y="65862"/>
                      <a:pt x="256489" y="67920"/>
                    </a:cubicBezTo>
                    <a:cubicBezTo>
                      <a:pt x="259918" y="69291"/>
                      <a:pt x="263347" y="70663"/>
                      <a:pt x="266776" y="72035"/>
                    </a:cubicBezTo>
                    <a:cubicBezTo>
                      <a:pt x="268834" y="73406"/>
                      <a:pt x="270891" y="74092"/>
                      <a:pt x="272263" y="75464"/>
                    </a:cubicBezTo>
                    <a:lnTo>
                      <a:pt x="272263" y="75464"/>
                    </a:lnTo>
                    <a:cubicBezTo>
                      <a:pt x="272948" y="76835"/>
                      <a:pt x="273634" y="78893"/>
                      <a:pt x="274320" y="80264"/>
                    </a:cubicBezTo>
                    <a:cubicBezTo>
                      <a:pt x="269519" y="76835"/>
                      <a:pt x="264719" y="74092"/>
                      <a:pt x="259232" y="71349"/>
                    </a:cubicBezTo>
                    <a:cubicBezTo>
                      <a:pt x="281864" y="107696"/>
                      <a:pt x="277749" y="157760"/>
                      <a:pt x="267462" y="198222"/>
                    </a:cubicBezTo>
                    <a:cubicBezTo>
                      <a:pt x="261290" y="223596"/>
                      <a:pt x="252374" y="248285"/>
                      <a:pt x="240030" y="271602"/>
                    </a:cubicBezTo>
                    <a:cubicBezTo>
                      <a:pt x="235229" y="281204"/>
                      <a:pt x="229743" y="290805"/>
                      <a:pt x="223571" y="299720"/>
                    </a:cubicBezTo>
                    <a:cubicBezTo>
                      <a:pt x="223571" y="298349"/>
                      <a:pt x="223571" y="296291"/>
                      <a:pt x="223571" y="294920"/>
                    </a:cubicBezTo>
                    <a:cubicBezTo>
                      <a:pt x="223571" y="294920"/>
                      <a:pt x="223571" y="294920"/>
                      <a:pt x="223571" y="294920"/>
                    </a:cubicBezTo>
                    <a:cubicBezTo>
                      <a:pt x="247574" y="258572"/>
                      <a:pt x="263347" y="213995"/>
                      <a:pt x="269519" y="171476"/>
                    </a:cubicBezTo>
                    <a:cubicBezTo>
                      <a:pt x="274320" y="137186"/>
                      <a:pt x="272948" y="98095"/>
                      <a:pt x="253060" y="69977"/>
                    </a:cubicBezTo>
                    <a:cubicBezTo>
                      <a:pt x="253060" y="69977"/>
                      <a:pt x="253060" y="69977"/>
                      <a:pt x="253060" y="69977"/>
                    </a:cubicBezTo>
                    <a:cubicBezTo>
                      <a:pt x="252374" y="69977"/>
                      <a:pt x="252374" y="69291"/>
                      <a:pt x="252374" y="68606"/>
                    </a:cubicBezTo>
                    <a:cubicBezTo>
                      <a:pt x="245516" y="59690"/>
                      <a:pt x="237287" y="51461"/>
                      <a:pt x="226314" y="45974"/>
                    </a:cubicBezTo>
                    <a:cubicBezTo>
                      <a:pt x="252374" y="91923"/>
                      <a:pt x="224257" y="155702"/>
                      <a:pt x="194767" y="208509"/>
                    </a:cubicBezTo>
                    <a:close/>
                  </a:path>
                </a:pathLst>
              </a:custGeom>
              <a:solidFill>
                <a:srgbClr val="974F1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12" name="Freeform: Shape 2011">
                <a:extLst>
                  <a:ext uri="{FF2B5EF4-FFF2-40B4-BE49-F238E27FC236}">
                    <a16:creationId xmlns:a16="http://schemas.microsoft.com/office/drawing/2014/main" id="{41309AB8-913C-45EA-987F-D41D80A30252}"/>
                  </a:ext>
                </a:extLst>
              </p:cNvPr>
              <p:cNvSpPr/>
              <p:nvPr/>
            </p:nvSpPr>
            <p:spPr>
              <a:xfrm>
                <a:off x="6354546" y="2732913"/>
                <a:ext cx="83667" cy="111785"/>
              </a:xfrm>
              <a:custGeom>
                <a:avLst/>
                <a:gdLst>
                  <a:gd name="connsiteX0" fmla="*/ 83668 w 83667"/>
                  <a:gd name="connsiteY0" fmla="*/ 0 h 111785"/>
                  <a:gd name="connsiteX1" fmla="*/ 82982 w 83667"/>
                  <a:gd name="connsiteY1" fmla="*/ 10973 h 111785"/>
                  <a:gd name="connsiteX2" fmla="*/ 0 w 83667"/>
                  <a:gd name="connsiteY2" fmla="*/ 111785 h 111785"/>
                  <a:gd name="connsiteX3" fmla="*/ 686 w 83667"/>
                  <a:gd name="connsiteY3" fmla="*/ 106985 h 111785"/>
                  <a:gd name="connsiteX4" fmla="*/ 83668 w 83667"/>
                  <a:gd name="connsiteY4" fmla="*/ 0 h 111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667" h="111785">
                    <a:moveTo>
                      <a:pt x="83668" y="0"/>
                    </a:moveTo>
                    <a:cubicBezTo>
                      <a:pt x="83668" y="3429"/>
                      <a:pt x="82982" y="7544"/>
                      <a:pt x="82982" y="10973"/>
                    </a:cubicBezTo>
                    <a:cubicBezTo>
                      <a:pt x="66523" y="52121"/>
                      <a:pt x="37033" y="86411"/>
                      <a:pt x="0" y="111785"/>
                    </a:cubicBezTo>
                    <a:cubicBezTo>
                      <a:pt x="686" y="110414"/>
                      <a:pt x="686" y="108356"/>
                      <a:pt x="686" y="106985"/>
                    </a:cubicBezTo>
                    <a:cubicBezTo>
                      <a:pt x="39091" y="80239"/>
                      <a:pt x="69266" y="44577"/>
                      <a:pt x="83668" y="0"/>
                    </a:cubicBezTo>
                    <a:close/>
                  </a:path>
                </a:pathLst>
              </a:custGeom>
              <a:solidFill>
                <a:srgbClr val="974F1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2013" name="Freeform: Shape 2012">
              <a:extLst>
                <a:ext uri="{FF2B5EF4-FFF2-40B4-BE49-F238E27FC236}">
                  <a16:creationId xmlns:a16="http://schemas.microsoft.com/office/drawing/2014/main" id="{47C555E3-199E-49A8-A896-3B00595EF13E}"/>
                </a:ext>
              </a:extLst>
            </p:cNvPr>
            <p:cNvSpPr/>
            <p:nvPr/>
          </p:nvSpPr>
          <p:spPr>
            <a:xfrm>
              <a:off x="6336715" y="2400985"/>
              <a:ext cx="127225" cy="465658"/>
            </a:xfrm>
            <a:custGeom>
              <a:avLst/>
              <a:gdLst>
                <a:gd name="connsiteX0" fmla="*/ 67209 w 127225"/>
                <a:gd name="connsiteY0" fmla="*/ 146075 h 465658"/>
                <a:gd name="connsiteX1" fmla="*/ 71323 w 127225"/>
                <a:gd name="connsiteY1" fmla="*/ 438912 h 465658"/>
                <a:gd name="connsiteX2" fmla="*/ 71323 w 127225"/>
                <a:gd name="connsiteY2" fmla="*/ 438912 h 465658"/>
                <a:gd name="connsiteX3" fmla="*/ 12345 w 127225"/>
                <a:gd name="connsiteY3" fmla="*/ 465658 h 465658"/>
                <a:gd name="connsiteX4" fmla="*/ 17831 w 127225"/>
                <a:gd name="connsiteY4" fmla="*/ 331241 h 465658"/>
                <a:gd name="connsiteX5" fmla="*/ 0 w 127225"/>
                <a:gd name="connsiteY5" fmla="*/ 296265 h 465658"/>
                <a:gd name="connsiteX6" fmla="*/ 24003 w 127225"/>
                <a:gd name="connsiteY6" fmla="*/ 119329 h 465658"/>
                <a:gd name="connsiteX7" fmla="*/ 54864 w 127225"/>
                <a:gd name="connsiteY7" fmla="*/ 0 h 465658"/>
                <a:gd name="connsiteX8" fmla="*/ 113843 w 127225"/>
                <a:gd name="connsiteY8" fmla="*/ 37033 h 465658"/>
                <a:gd name="connsiteX9" fmla="*/ 91897 w 127225"/>
                <a:gd name="connsiteY9" fmla="*/ 142646 h 465658"/>
                <a:gd name="connsiteX10" fmla="*/ 67209 w 127225"/>
                <a:gd name="connsiteY10" fmla="*/ 146075 h 46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7225" h="465658">
                  <a:moveTo>
                    <a:pt x="67209" y="146075"/>
                  </a:moveTo>
                  <a:cubicBezTo>
                    <a:pt x="107671" y="220142"/>
                    <a:pt x="119329" y="370332"/>
                    <a:pt x="71323" y="438912"/>
                  </a:cubicBezTo>
                  <a:lnTo>
                    <a:pt x="71323" y="438912"/>
                  </a:lnTo>
                  <a:cubicBezTo>
                    <a:pt x="50064" y="435483"/>
                    <a:pt x="12345" y="465658"/>
                    <a:pt x="12345" y="465658"/>
                  </a:cubicBezTo>
                  <a:cubicBezTo>
                    <a:pt x="12345" y="465658"/>
                    <a:pt x="34976" y="397078"/>
                    <a:pt x="17831" y="331241"/>
                  </a:cubicBezTo>
                  <a:cubicBezTo>
                    <a:pt x="15088" y="320954"/>
                    <a:pt x="8916" y="308610"/>
                    <a:pt x="0" y="296265"/>
                  </a:cubicBezTo>
                  <a:cubicBezTo>
                    <a:pt x="81610" y="209855"/>
                    <a:pt x="24003" y="119329"/>
                    <a:pt x="24003" y="119329"/>
                  </a:cubicBezTo>
                  <a:cubicBezTo>
                    <a:pt x="78867" y="130988"/>
                    <a:pt x="72695" y="43891"/>
                    <a:pt x="54864" y="0"/>
                  </a:cubicBezTo>
                  <a:cubicBezTo>
                    <a:pt x="75438" y="6172"/>
                    <a:pt x="93955" y="16459"/>
                    <a:pt x="113843" y="37033"/>
                  </a:cubicBezTo>
                  <a:cubicBezTo>
                    <a:pt x="140589" y="64465"/>
                    <a:pt x="124130" y="127559"/>
                    <a:pt x="91897" y="142646"/>
                  </a:cubicBezTo>
                  <a:cubicBezTo>
                    <a:pt x="86411" y="144018"/>
                    <a:pt x="77496" y="146075"/>
                    <a:pt x="67209" y="146075"/>
                  </a:cubicBezTo>
                  <a:close/>
                </a:path>
              </a:pathLst>
            </a:custGeom>
            <a:solidFill>
              <a:srgbClr val="7D3503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14" name="Freeform: Shape 2013">
              <a:extLst>
                <a:ext uri="{FF2B5EF4-FFF2-40B4-BE49-F238E27FC236}">
                  <a16:creationId xmlns:a16="http://schemas.microsoft.com/office/drawing/2014/main" id="{D6E3B4E8-A1C3-4A04-8D14-D3C49B9161EE}"/>
                </a:ext>
              </a:extLst>
            </p:cNvPr>
            <p:cNvSpPr/>
            <p:nvPr/>
          </p:nvSpPr>
          <p:spPr>
            <a:xfrm>
              <a:off x="6032906" y="2612435"/>
              <a:ext cx="393649" cy="440398"/>
            </a:xfrm>
            <a:custGeom>
              <a:avLst/>
              <a:gdLst>
                <a:gd name="connsiteX0" fmla="*/ 393649 w 393649"/>
                <a:gd name="connsiteY0" fmla="*/ 261753 h 440398"/>
                <a:gd name="connsiteX1" fmla="*/ 334670 w 393649"/>
                <a:gd name="connsiteY1" fmla="*/ 334447 h 440398"/>
                <a:gd name="connsiteX2" fmla="*/ 296266 w 393649"/>
                <a:gd name="connsiteY2" fmla="*/ 326218 h 440398"/>
                <a:gd name="connsiteX3" fmla="*/ 291465 w 393649"/>
                <a:gd name="connsiteY3" fmla="*/ 335133 h 440398"/>
                <a:gd name="connsiteX4" fmla="*/ 149504 w 393649"/>
                <a:gd name="connsiteY4" fmla="*/ 439375 h 440398"/>
                <a:gd name="connsiteX5" fmla="*/ 143332 w 393649"/>
                <a:gd name="connsiteY5" fmla="*/ 440061 h 440398"/>
                <a:gd name="connsiteX6" fmla="*/ 11659 w 393649"/>
                <a:gd name="connsiteY6" fmla="*/ 380396 h 440398"/>
                <a:gd name="connsiteX7" fmla="*/ 174193 w 393649"/>
                <a:gd name="connsiteY7" fmla="*/ 395484 h 440398"/>
                <a:gd name="connsiteX8" fmla="*/ 288722 w 393649"/>
                <a:gd name="connsiteY8" fmla="*/ 141052 h 440398"/>
                <a:gd name="connsiteX9" fmla="*/ 130302 w 393649"/>
                <a:gd name="connsiteY9" fmla="*/ 18979 h 440398"/>
                <a:gd name="connsiteX10" fmla="*/ 0 w 393649"/>
                <a:gd name="connsiteY10" fmla="*/ 106076 h 440398"/>
                <a:gd name="connsiteX11" fmla="*/ 7544 w 393649"/>
                <a:gd name="connsiteY11" fmla="*/ 82073 h 440398"/>
                <a:gd name="connsiteX12" fmla="*/ 165278 w 393649"/>
                <a:gd name="connsiteY12" fmla="*/ 1834 h 440398"/>
                <a:gd name="connsiteX13" fmla="*/ 320954 w 393649"/>
                <a:gd name="connsiteY13" fmla="*/ 119106 h 440398"/>
                <a:gd name="connsiteX14" fmla="*/ 315468 w 393649"/>
                <a:gd name="connsiteY14" fmla="*/ 253523 h 440398"/>
                <a:gd name="connsiteX15" fmla="*/ 374447 w 393649"/>
                <a:gd name="connsiteY15" fmla="*/ 226777 h 440398"/>
                <a:gd name="connsiteX16" fmla="*/ 381991 w 393649"/>
                <a:gd name="connsiteY16" fmla="*/ 230206 h 440398"/>
                <a:gd name="connsiteX17" fmla="*/ 393649 w 393649"/>
                <a:gd name="connsiteY17" fmla="*/ 261753 h 44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3649" h="440398">
                  <a:moveTo>
                    <a:pt x="393649" y="261753"/>
                  </a:moveTo>
                  <a:cubicBezTo>
                    <a:pt x="358673" y="274783"/>
                    <a:pt x="343586" y="307015"/>
                    <a:pt x="334670" y="334447"/>
                  </a:cubicBezTo>
                  <a:cubicBezTo>
                    <a:pt x="323698" y="333762"/>
                    <a:pt x="311353" y="331704"/>
                    <a:pt x="296266" y="326218"/>
                  </a:cubicBezTo>
                  <a:cubicBezTo>
                    <a:pt x="296266" y="326218"/>
                    <a:pt x="294894" y="329647"/>
                    <a:pt x="291465" y="335133"/>
                  </a:cubicBezTo>
                  <a:cubicBezTo>
                    <a:pt x="276377" y="359822"/>
                    <a:pt x="227686" y="430459"/>
                    <a:pt x="149504" y="439375"/>
                  </a:cubicBezTo>
                  <a:cubicBezTo>
                    <a:pt x="147447" y="439375"/>
                    <a:pt x="145390" y="440061"/>
                    <a:pt x="143332" y="440061"/>
                  </a:cubicBezTo>
                  <a:cubicBezTo>
                    <a:pt x="84354" y="444175"/>
                    <a:pt x="39777" y="409885"/>
                    <a:pt x="11659" y="380396"/>
                  </a:cubicBezTo>
                  <a:cubicBezTo>
                    <a:pt x="51435" y="403027"/>
                    <a:pt x="108357" y="409200"/>
                    <a:pt x="174193" y="395484"/>
                  </a:cubicBezTo>
                  <a:cubicBezTo>
                    <a:pt x="290093" y="372166"/>
                    <a:pt x="296951" y="200716"/>
                    <a:pt x="288722" y="141052"/>
                  </a:cubicBezTo>
                  <a:cubicBezTo>
                    <a:pt x="280492" y="80701"/>
                    <a:pt x="214655" y="25152"/>
                    <a:pt x="130302" y="18979"/>
                  </a:cubicBezTo>
                  <a:cubicBezTo>
                    <a:pt x="57607" y="14179"/>
                    <a:pt x="18517" y="64928"/>
                    <a:pt x="0" y="106076"/>
                  </a:cubicBezTo>
                  <a:cubicBezTo>
                    <a:pt x="1372" y="97846"/>
                    <a:pt x="4115" y="90303"/>
                    <a:pt x="7544" y="82073"/>
                  </a:cubicBezTo>
                  <a:cubicBezTo>
                    <a:pt x="28118" y="36124"/>
                    <a:pt x="80239" y="-9824"/>
                    <a:pt x="165278" y="1834"/>
                  </a:cubicBezTo>
                  <a:cubicBezTo>
                    <a:pt x="250317" y="13493"/>
                    <a:pt x="310667" y="78644"/>
                    <a:pt x="320954" y="119106"/>
                  </a:cubicBezTo>
                  <a:cubicBezTo>
                    <a:pt x="338099" y="185629"/>
                    <a:pt x="315468" y="253523"/>
                    <a:pt x="315468" y="253523"/>
                  </a:cubicBezTo>
                  <a:cubicBezTo>
                    <a:pt x="315468" y="253523"/>
                    <a:pt x="352501" y="223348"/>
                    <a:pt x="374447" y="226777"/>
                  </a:cubicBezTo>
                  <a:cubicBezTo>
                    <a:pt x="377190" y="227463"/>
                    <a:pt x="379933" y="228148"/>
                    <a:pt x="381991" y="230206"/>
                  </a:cubicBezTo>
                  <a:cubicBezTo>
                    <a:pt x="387477" y="235006"/>
                    <a:pt x="392278" y="247351"/>
                    <a:pt x="393649" y="261753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2015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6228710" y="3090430"/>
              <a:ext cx="132694" cy="162319"/>
              <a:chOff x="6228710" y="3090430"/>
              <a:chExt cx="132694" cy="162319"/>
            </a:xfrm>
          </p:grpSpPr>
          <p:sp>
            <p:nvSpPr>
              <p:cNvPr id="2016" name="Freeform: Shape 2015">
                <a:extLst>
                  <a:ext uri="{FF2B5EF4-FFF2-40B4-BE49-F238E27FC236}">
                    <a16:creationId xmlns:a16="http://schemas.microsoft.com/office/drawing/2014/main" id="{D312F9E2-9D54-4FD0-9F37-4E735BC58B70}"/>
                  </a:ext>
                </a:extLst>
              </p:cNvPr>
              <p:cNvSpPr/>
              <p:nvPr/>
            </p:nvSpPr>
            <p:spPr>
              <a:xfrm>
                <a:off x="6228710" y="3155466"/>
                <a:ext cx="20908" cy="97282"/>
              </a:xfrm>
              <a:custGeom>
                <a:avLst/>
                <a:gdLst>
                  <a:gd name="connsiteX0" fmla="*/ 335 w 20908"/>
                  <a:gd name="connsiteY0" fmla="*/ 585 h 97282"/>
                  <a:gd name="connsiteX1" fmla="*/ 11993 w 20908"/>
                  <a:gd name="connsiteY1" fmla="*/ 96597 h 97282"/>
                  <a:gd name="connsiteX2" fmla="*/ 20909 w 20908"/>
                  <a:gd name="connsiteY2" fmla="*/ 97283 h 97282"/>
                  <a:gd name="connsiteX3" fmla="*/ 5135 w 20908"/>
                  <a:gd name="connsiteY3" fmla="*/ 32132 h 97282"/>
                  <a:gd name="connsiteX4" fmla="*/ 335 w 20908"/>
                  <a:gd name="connsiteY4" fmla="*/ 585 h 97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8" h="97282">
                    <a:moveTo>
                      <a:pt x="335" y="585"/>
                    </a:moveTo>
                    <a:cubicBezTo>
                      <a:pt x="335" y="585"/>
                      <a:pt x="-3094" y="64364"/>
                      <a:pt x="11993" y="96597"/>
                    </a:cubicBezTo>
                    <a:lnTo>
                      <a:pt x="20909" y="97283"/>
                    </a:lnTo>
                    <a:cubicBezTo>
                      <a:pt x="20909" y="97283"/>
                      <a:pt x="10622" y="69851"/>
                      <a:pt x="5135" y="32132"/>
                    </a:cubicBezTo>
                    <a:cubicBezTo>
                      <a:pt x="335" y="-6959"/>
                      <a:pt x="335" y="585"/>
                      <a:pt x="335" y="585"/>
                    </a:cubicBez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017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6229731" y="3090430"/>
                <a:ext cx="131673" cy="162319"/>
                <a:chOff x="6229731" y="3090430"/>
                <a:chExt cx="131673" cy="162319"/>
              </a:xfrm>
            </p:grpSpPr>
            <p:sp>
              <p:nvSpPr>
                <p:cNvPr id="2018" name="Freeform: Shape 2017">
                  <a:extLst>
                    <a:ext uri="{FF2B5EF4-FFF2-40B4-BE49-F238E27FC236}">
                      <a16:creationId xmlns:a16="http://schemas.microsoft.com/office/drawing/2014/main" id="{51F2BFBF-F37C-48DE-83F0-49A05024132D}"/>
                    </a:ext>
                  </a:extLst>
                </p:cNvPr>
                <p:cNvSpPr/>
                <p:nvPr/>
              </p:nvSpPr>
              <p:spPr>
                <a:xfrm>
                  <a:off x="6229731" y="3091695"/>
                  <a:ext cx="131673" cy="161053"/>
                </a:xfrm>
                <a:custGeom>
                  <a:avLst/>
                  <a:gdLst>
                    <a:gd name="connsiteX0" fmla="*/ 131674 w 131673"/>
                    <a:gd name="connsiteY0" fmla="*/ 31438 h 161053"/>
                    <a:gd name="connsiteX1" fmla="*/ 100127 w 131673"/>
                    <a:gd name="connsiteY1" fmla="*/ 99332 h 161053"/>
                    <a:gd name="connsiteX2" fmla="*/ 20574 w 131673"/>
                    <a:gd name="connsiteY2" fmla="*/ 161054 h 161053"/>
                    <a:gd name="connsiteX3" fmla="*/ 0 w 131673"/>
                    <a:gd name="connsiteY3" fmla="*/ 65042 h 161053"/>
                    <a:gd name="connsiteX4" fmla="*/ 48692 w 131673"/>
                    <a:gd name="connsiteY4" fmla="*/ 34181 h 161053"/>
                    <a:gd name="connsiteX5" fmla="*/ 73381 w 131673"/>
                    <a:gd name="connsiteY5" fmla="*/ 4692 h 161053"/>
                    <a:gd name="connsiteX6" fmla="*/ 131674 w 131673"/>
                    <a:gd name="connsiteY6" fmla="*/ 31438 h 16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1673" h="161053">
                      <a:moveTo>
                        <a:pt x="131674" y="31438"/>
                      </a:moveTo>
                      <a:cubicBezTo>
                        <a:pt x="124130" y="58184"/>
                        <a:pt x="111785" y="82187"/>
                        <a:pt x="100127" y="99332"/>
                      </a:cubicBezTo>
                      <a:cubicBezTo>
                        <a:pt x="65151" y="148710"/>
                        <a:pt x="20574" y="161054"/>
                        <a:pt x="20574" y="161054"/>
                      </a:cubicBezTo>
                      <a:cubicBezTo>
                        <a:pt x="9601" y="147338"/>
                        <a:pt x="0" y="65042"/>
                        <a:pt x="0" y="65042"/>
                      </a:cubicBezTo>
                      <a:cubicBezTo>
                        <a:pt x="17831" y="69843"/>
                        <a:pt x="33604" y="51326"/>
                        <a:pt x="48692" y="34181"/>
                      </a:cubicBezTo>
                      <a:cubicBezTo>
                        <a:pt x="61036" y="20465"/>
                        <a:pt x="70637" y="7435"/>
                        <a:pt x="73381" y="4692"/>
                      </a:cubicBezTo>
                      <a:cubicBezTo>
                        <a:pt x="88468" y="-14511"/>
                        <a:pt x="131674" y="31438"/>
                        <a:pt x="131674" y="314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19" name="Freeform: Shape 2018">
                  <a:extLst>
                    <a:ext uri="{FF2B5EF4-FFF2-40B4-BE49-F238E27FC236}">
                      <a16:creationId xmlns:a16="http://schemas.microsoft.com/office/drawing/2014/main" id="{4D484B1F-1645-4486-A54F-77645F5FCF72}"/>
                    </a:ext>
                  </a:extLst>
                </p:cNvPr>
                <p:cNvSpPr/>
                <p:nvPr/>
              </p:nvSpPr>
              <p:spPr>
                <a:xfrm>
                  <a:off x="6277737" y="3090430"/>
                  <a:ext cx="83667" cy="100597"/>
                </a:xfrm>
                <a:custGeom>
                  <a:avLst/>
                  <a:gdLst>
                    <a:gd name="connsiteX0" fmla="*/ 83668 w 83667"/>
                    <a:gd name="connsiteY0" fmla="*/ 32703 h 100597"/>
                    <a:gd name="connsiteX1" fmla="*/ 52121 w 83667"/>
                    <a:gd name="connsiteY1" fmla="*/ 100597 h 100597"/>
                    <a:gd name="connsiteX2" fmla="*/ 0 w 83667"/>
                    <a:gd name="connsiteY2" fmla="*/ 35446 h 100597"/>
                    <a:gd name="connsiteX3" fmla="*/ 24689 w 83667"/>
                    <a:gd name="connsiteY3" fmla="*/ 4585 h 100597"/>
                    <a:gd name="connsiteX4" fmla="*/ 83668 w 83667"/>
                    <a:gd name="connsiteY4" fmla="*/ 32703 h 100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67" h="100597">
                      <a:moveTo>
                        <a:pt x="83668" y="32703"/>
                      </a:moveTo>
                      <a:cubicBezTo>
                        <a:pt x="76124" y="59449"/>
                        <a:pt x="63779" y="83452"/>
                        <a:pt x="52121" y="100597"/>
                      </a:cubicBezTo>
                      <a:cubicBezTo>
                        <a:pt x="35662" y="82081"/>
                        <a:pt x="12344" y="56020"/>
                        <a:pt x="0" y="35446"/>
                      </a:cubicBezTo>
                      <a:cubicBezTo>
                        <a:pt x="12344" y="21730"/>
                        <a:pt x="22631" y="7329"/>
                        <a:pt x="24689" y="4585"/>
                      </a:cubicBezTo>
                      <a:cubicBezTo>
                        <a:pt x="40462" y="-14617"/>
                        <a:pt x="83668" y="32703"/>
                        <a:pt x="83668" y="32703"/>
                      </a:cubicBezTo>
                      <a:close/>
                    </a:path>
                  </a:pathLst>
                </a:custGeom>
                <a:solidFill>
                  <a:srgbClr val="E8E8E8">
                    <a:alpha val="85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sp>
          <p:nvSpPr>
            <p:cNvPr id="2020" name="Freeform: Shape 2019">
              <a:extLst>
                <a:ext uri="{FF2B5EF4-FFF2-40B4-BE49-F238E27FC236}">
                  <a16:creationId xmlns:a16="http://schemas.microsoft.com/office/drawing/2014/main" id="{BA6B9D4C-5CF5-4E3A-A2AF-ACBB20CDCA8B}"/>
                </a:ext>
              </a:extLst>
            </p:cNvPr>
            <p:cNvSpPr/>
            <p:nvPr/>
          </p:nvSpPr>
          <p:spPr>
            <a:xfrm>
              <a:off x="6309283" y="3413226"/>
              <a:ext cx="175565" cy="53745"/>
            </a:xfrm>
            <a:custGeom>
              <a:avLst/>
              <a:gdLst>
                <a:gd name="connsiteX0" fmla="*/ 0 w 175565"/>
                <a:gd name="connsiteY0" fmla="*/ 0 h 53745"/>
                <a:gd name="connsiteX1" fmla="*/ 2058 w 175565"/>
                <a:gd name="connsiteY1" fmla="*/ 28803 h 53745"/>
                <a:gd name="connsiteX2" fmla="*/ 169393 w 175565"/>
                <a:gd name="connsiteY2" fmla="*/ 45948 h 53745"/>
                <a:gd name="connsiteX3" fmla="*/ 175565 w 175565"/>
                <a:gd name="connsiteY3" fmla="*/ 13030 h 53745"/>
                <a:gd name="connsiteX4" fmla="*/ 0 w 175565"/>
                <a:gd name="connsiteY4" fmla="*/ 0 h 53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565" h="53745">
                  <a:moveTo>
                    <a:pt x="0" y="0"/>
                  </a:moveTo>
                  <a:lnTo>
                    <a:pt x="2058" y="28803"/>
                  </a:lnTo>
                  <a:cubicBezTo>
                    <a:pt x="2058" y="28803"/>
                    <a:pt x="72009" y="70637"/>
                    <a:pt x="169393" y="45948"/>
                  </a:cubicBezTo>
                  <a:cubicBezTo>
                    <a:pt x="169393" y="45948"/>
                    <a:pt x="174193" y="21260"/>
                    <a:pt x="175565" y="13030"/>
                  </a:cubicBezTo>
                  <a:cubicBezTo>
                    <a:pt x="175565" y="12344"/>
                    <a:pt x="96012" y="30175"/>
                    <a:pt x="0" y="0"/>
                  </a:cubicBezTo>
                  <a:close/>
                </a:path>
              </a:pathLst>
            </a:custGeom>
            <a:solidFill>
              <a:srgbClr val="94E6E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21" name="Freeform: Shape 2020">
              <a:extLst>
                <a:ext uri="{FF2B5EF4-FFF2-40B4-BE49-F238E27FC236}">
                  <a16:creationId xmlns:a16="http://schemas.microsoft.com/office/drawing/2014/main" id="{5F35E7EA-A3B6-473D-B1D4-F41B50D61E8B}"/>
                </a:ext>
              </a:extLst>
            </p:cNvPr>
            <p:cNvSpPr/>
            <p:nvPr/>
          </p:nvSpPr>
          <p:spPr>
            <a:xfrm>
              <a:off x="6031534" y="3276066"/>
              <a:ext cx="45948" cy="91897"/>
            </a:xfrm>
            <a:custGeom>
              <a:avLst/>
              <a:gdLst>
                <a:gd name="connsiteX0" fmla="*/ 28118 w 45948"/>
                <a:gd name="connsiteY0" fmla="*/ 91897 h 91897"/>
                <a:gd name="connsiteX1" fmla="*/ 31547 w 45948"/>
                <a:gd name="connsiteY1" fmla="*/ 85039 h 91897"/>
                <a:gd name="connsiteX2" fmla="*/ 8229 w 45948"/>
                <a:gd name="connsiteY2" fmla="*/ 47320 h 91897"/>
                <a:gd name="connsiteX3" fmla="*/ 0 w 45948"/>
                <a:gd name="connsiteY3" fmla="*/ 30861 h 91897"/>
                <a:gd name="connsiteX4" fmla="*/ 11658 w 45948"/>
                <a:gd name="connsiteY4" fmla="*/ 0 h 91897"/>
                <a:gd name="connsiteX5" fmla="*/ 11658 w 45948"/>
                <a:gd name="connsiteY5" fmla="*/ 0 h 91897"/>
                <a:gd name="connsiteX6" fmla="*/ 45948 w 45948"/>
                <a:gd name="connsiteY6" fmla="*/ 67208 h 91897"/>
                <a:gd name="connsiteX7" fmla="*/ 28118 w 45948"/>
                <a:gd name="connsiteY7" fmla="*/ 91897 h 9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48" h="91897">
                  <a:moveTo>
                    <a:pt x="28118" y="91897"/>
                  </a:moveTo>
                  <a:cubicBezTo>
                    <a:pt x="30175" y="87782"/>
                    <a:pt x="31547" y="85039"/>
                    <a:pt x="31547" y="85039"/>
                  </a:cubicBezTo>
                  <a:cubicBezTo>
                    <a:pt x="31547" y="85039"/>
                    <a:pt x="17145" y="63779"/>
                    <a:pt x="8229" y="47320"/>
                  </a:cubicBezTo>
                  <a:cubicBezTo>
                    <a:pt x="4115" y="39776"/>
                    <a:pt x="686" y="33604"/>
                    <a:pt x="0" y="30861"/>
                  </a:cubicBezTo>
                  <a:cubicBezTo>
                    <a:pt x="0" y="30861"/>
                    <a:pt x="4800" y="17831"/>
                    <a:pt x="11658" y="0"/>
                  </a:cubicBezTo>
                  <a:lnTo>
                    <a:pt x="11658" y="0"/>
                  </a:lnTo>
                  <a:cubicBezTo>
                    <a:pt x="11658" y="0"/>
                    <a:pt x="43205" y="63093"/>
                    <a:pt x="45948" y="67208"/>
                  </a:cubicBezTo>
                  <a:cubicBezTo>
                    <a:pt x="45948" y="67208"/>
                    <a:pt x="35661" y="78867"/>
                    <a:pt x="28118" y="91897"/>
                  </a:cubicBezTo>
                  <a:close/>
                </a:path>
              </a:pathLst>
            </a:custGeom>
            <a:solidFill>
              <a:srgbClr val="94E6E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22" name="Freeform: Shape 2021">
              <a:extLst>
                <a:ext uri="{FF2B5EF4-FFF2-40B4-BE49-F238E27FC236}">
                  <a16:creationId xmlns:a16="http://schemas.microsoft.com/office/drawing/2014/main" id="{02041C0A-EDE2-488D-8CC3-56D7EF7FBDD5}"/>
                </a:ext>
              </a:extLst>
            </p:cNvPr>
            <p:cNvSpPr/>
            <p:nvPr/>
          </p:nvSpPr>
          <p:spPr>
            <a:xfrm>
              <a:off x="5945809" y="4012615"/>
              <a:ext cx="244144" cy="797585"/>
            </a:xfrm>
            <a:custGeom>
              <a:avLst/>
              <a:gdLst>
                <a:gd name="connsiteX0" fmla="*/ 242088 w 244144"/>
                <a:gd name="connsiteY0" fmla="*/ 794842 h 797585"/>
                <a:gd name="connsiteX1" fmla="*/ 219456 w 244144"/>
                <a:gd name="connsiteY1" fmla="*/ 797586 h 797585"/>
                <a:gd name="connsiteX2" fmla="*/ 132359 w 244144"/>
                <a:gd name="connsiteY2" fmla="*/ 239344 h 797585"/>
                <a:gd name="connsiteX3" fmla="*/ 0 w 244144"/>
                <a:gd name="connsiteY3" fmla="*/ 76124 h 797585"/>
                <a:gd name="connsiteX4" fmla="*/ 216713 w 244144"/>
                <a:gd name="connsiteY4" fmla="*/ 0 h 797585"/>
                <a:gd name="connsiteX5" fmla="*/ 244145 w 244144"/>
                <a:gd name="connsiteY5" fmla="*/ 75438 h 797585"/>
                <a:gd name="connsiteX6" fmla="*/ 102870 w 244144"/>
                <a:gd name="connsiteY6" fmla="*/ 97384 h 797585"/>
                <a:gd name="connsiteX7" fmla="*/ 217398 w 244144"/>
                <a:gd name="connsiteY7" fmla="*/ 438226 h 797585"/>
                <a:gd name="connsiteX8" fmla="*/ 242088 w 244144"/>
                <a:gd name="connsiteY8" fmla="*/ 794842 h 79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144" h="797585">
                  <a:moveTo>
                    <a:pt x="242088" y="794842"/>
                  </a:moveTo>
                  <a:cubicBezTo>
                    <a:pt x="239344" y="792099"/>
                    <a:pt x="228371" y="794842"/>
                    <a:pt x="219456" y="797586"/>
                  </a:cubicBezTo>
                  <a:cubicBezTo>
                    <a:pt x="205740" y="677571"/>
                    <a:pt x="163906" y="324384"/>
                    <a:pt x="132359" y="239344"/>
                  </a:cubicBezTo>
                  <a:cubicBezTo>
                    <a:pt x="93954" y="136474"/>
                    <a:pt x="0" y="76124"/>
                    <a:pt x="0" y="76124"/>
                  </a:cubicBezTo>
                  <a:cubicBezTo>
                    <a:pt x="24003" y="68580"/>
                    <a:pt x="196139" y="5487"/>
                    <a:pt x="216713" y="0"/>
                  </a:cubicBezTo>
                  <a:cubicBezTo>
                    <a:pt x="235915" y="39091"/>
                    <a:pt x="244145" y="75438"/>
                    <a:pt x="244145" y="75438"/>
                  </a:cubicBezTo>
                  <a:lnTo>
                    <a:pt x="102870" y="97384"/>
                  </a:lnTo>
                  <a:cubicBezTo>
                    <a:pt x="212598" y="140589"/>
                    <a:pt x="209169" y="318897"/>
                    <a:pt x="217398" y="438226"/>
                  </a:cubicBezTo>
                  <a:cubicBezTo>
                    <a:pt x="225628" y="557556"/>
                    <a:pt x="242088" y="794842"/>
                    <a:pt x="242088" y="794842"/>
                  </a:cubicBezTo>
                  <a:close/>
                </a:path>
              </a:pathLst>
            </a:custGeom>
            <a:solidFill>
              <a:srgbClr val="E56B44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23" name="Freeform: Shape 2022">
              <a:extLst>
                <a:ext uri="{FF2B5EF4-FFF2-40B4-BE49-F238E27FC236}">
                  <a16:creationId xmlns:a16="http://schemas.microsoft.com/office/drawing/2014/main" id="{E85436CF-8E82-4A5E-98DC-9297F2BDA384}"/>
                </a:ext>
              </a:extLst>
            </p:cNvPr>
            <p:cNvSpPr/>
            <p:nvPr/>
          </p:nvSpPr>
          <p:spPr>
            <a:xfrm>
              <a:off x="5847511" y="4053078"/>
              <a:ext cx="37261" cy="31043"/>
            </a:xfrm>
            <a:custGeom>
              <a:avLst/>
              <a:gdLst>
                <a:gd name="connsiteX0" fmla="*/ 229 w 37261"/>
                <a:gd name="connsiteY0" fmla="*/ 0 h 31043"/>
                <a:gd name="connsiteX1" fmla="*/ 37262 w 37261"/>
                <a:gd name="connsiteY1" fmla="*/ 17145 h 31043"/>
                <a:gd name="connsiteX2" fmla="*/ 6401 w 37261"/>
                <a:gd name="connsiteY2" fmla="*/ 28804 h 31043"/>
                <a:gd name="connsiteX3" fmla="*/ 229 w 37261"/>
                <a:gd name="connsiteY3" fmla="*/ 0 h 31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61" h="31043">
                  <a:moveTo>
                    <a:pt x="229" y="0"/>
                  </a:moveTo>
                  <a:cubicBezTo>
                    <a:pt x="229" y="0"/>
                    <a:pt x="24232" y="25375"/>
                    <a:pt x="37262" y="17145"/>
                  </a:cubicBezTo>
                  <a:cubicBezTo>
                    <a:pt x="37262" y="17145"/>
                    <a:pt x="14630" y="37719"/>
                    <a:pt x="6401" y="28804"/>
                  </a:cubicBezTo>
                  <a:cubicBezTo>
                    <a:pt x="-1829" y="19888"/>
                    <a:pt x="229" y="0"/>
                    <a:pt x="229" y="0"/>
                  </a:cubicBezTo>
                  <a:close/>
                </a:path>
              </a:pathLst>
            </a:custGeom>
            <a:solidFill>
              <a:srgbClr val="E56B44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24" name="Freeform: Shape 2023">
              <a:extLst>
                <a:ext uri="{FF2B5EF4-FFF2-40B4-BE49-F238E27FC236}">
                  <a16:creationId xmlns:a16="http://schemas.microsoft.com/office/drawing/2014/main" id="{7FFCBA68-B029-4E9E-AB47-763ADBF411A6}"/>
                </a:ext>
              </a:extLst>
            </p:cNvPr>
            <p:cNvSpPr/>
            <p:nvPr/>
          </p:nvSpPr>
          <p:spPr>
            <a:xfrm>
              <a:off x="5769341" y="3981069"/>
              <a:ext cx="29021" cy="20318"/>
            </a:xfrm>
            <a:custGeom>
              <a:avLst/>
              <a:gdLst>
                <a:gd name="connsiteX0" fmla="*/ 1589 w 29021"/>
                <a:gd name="connsiteY0" fmla="*/ 0 h 20318"/>
                <a:gd name="connsiteX1" fmla="*/ 29021 w 29021"/>
                <a:gd name="connsiteY1" fmla="*/ 16459 h 20318"/>
                <a:gd name="connsiteX2" fmla="*/ 1589 w 29021"/>
                <a:gd name="connsiteY2" fmla="*/ 0 h 2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21" h="20318">
                  <a:moveTo>
                    <a:pt x="1589" y="0"/>
                  </a:moveTo>
                  <a:lnTo>
                    <a:pt x="29021" y="16459"/>
                  </a:lnTo>
                  <a:cubicBezTo>
                    <a:pt x="29021" y="16459"/>
                    <a:pt x="-8012" y="32233"/>
                    <a:pt x="1589" y="0"/>
                  </a:cubicBezTo>
                  <a:close/>
                </a:path>
              </a:pathLst>
            </a:custGeom>
            <a:solidFill>
              <a:srgbClr val="E56B44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2025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6142580" y="3111644"/>
              <a:ext cx="86464" cy="130817"/>
              <a:chOff x="6142580" y="3111644"/>
              <a:chExt cx="86464" cy="130817"/>
            </a:xfrm>
          </p:grpSpPr>
          <p:grpSp>
            <p:nvGrpSpPr>
              <p:cNvPr id="2026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6142580" y="3111644"/>
                <a:ext cx="86464" cy="130817"/>
                <a:chOff x="6142580" y="3111644"/>
                <a:chExt cx="86464" cy="130817"/>
              </a:xfrm>
            </p:grpSpPr>
            <p:sp>
              <p:nvSpPr>
                <p:cNvPr id="2027" name="Freeform: Shape 2026">
                  <a:extLst>
                    <a:ext uri="{FF2B5EF4-FFF2-40B4-BE49-F238E27FC236}">
                      <a16:creationId xmlns:a16="http://schemas.microsoft.com/office/drawing/2014/main" id="{DCCF7BD9-D145-4064-A3FB-BB5DA42835DE}"/>
                    </a:ext>
                  </a:extLst>
                </p:cNvPr>
                <p:cNvSpPr/>
                <p:nvPr/>
              </p:nvSpPr>
              <p:spPr>
                <a:xfrm>
                  <a:off x="6142580" y="3112330"/>
                  <a:ext cx="86464" cy="130131"/>
                </a:xfrm>
                <a:custGeom>
                  <a:avLst/>
                  <a:gdLst>
                    <a:gd name="connsiteX0" fmla="*/ 86465 w 86464"/>
                    <a:gd name="connsiteY0" fmla="*/ 43721 h 130131"/>
                    <a:gd name="connsiteX1" fmla="*/ 23371 w 86464"/>
                    <a:gd name="connsiteY1" fmla="*/ 130132 h 130131"/>
                    <a:gd name="connsiteX2" fmla="*/ 740 w 86464"/>
                    <a:gd name="connsiteY2" fmla="*/ 29319 h 130131"/>
                    <a:gd name="connsiteX3" fmla="*/ 54 w 86464"/>
                    <a:gd name="connsiteY3" fmla="*/ 26576 h 130131"/>
                    <a:gd name="connsiteX4" fmla="*/ 62462 w 86464"/>
                    <a:gd name="connsiteY4" fmla="*/ 4631 h 130131"/>
                    <a:gd name="connsiteX5" fmla="*/ 71377 w 86464"/>
                    <a:gd name="connsiteY5" fmla="*/ 22461 h 130131"/>
                    <a:gd name="connsiteX6" fmla="*/ 86465 w 86464"/>
                    <a:gd name="connsiteY6" fmla="*/ 43721 h 130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6464" h="130131">
                      <a:moveTo>
                        <a:pt x="86465" y="43721"/>
                      </a:moveTo>
                      <a:cubicBezTo>
                        <a:pt x="78235" y="51951"/>
                        <a:pt x="23371" y="130132"/>
                        <a:pt x="23371" y="130132"/>
                      </a:cubicBezTo>
                      <a:cubicBezTo>
                        <a:pt x="23371" y="130132"/>
                        <a:pt x="4854" y="46464"/>
                        <a:pt x="740" y="29319"/>
                      </a:cubicBezTo>
                      <a:cubicBezTo>
                        <a:pt x="740" y="27948"/>
                        <a:pt x="54" y="26576"/>
                        <a:pt x="54" y="26576"/>
                      </a:cubicBezTo>
                      <a:cubicBezTo>
                        <a:pt x="-2004" y="20404"/>
                        <a:pt x="55604" y="-11829"/>
                        <a:pt x="62462" y="4631"/>
                      </a:cubicBezTo>
                      <a:cubicBezTo>
                        <a:pt x="65205" y="11489"/>
                        <a:pt x="67948" y="17661"/>
                        <a:pt x="71377" y="22461"/>
                      </a:cubicBezTo>
                      <a:cubicBezTo>
                        <a:pt x="79607" y="36177"/>
                        <a:pt x="86465" y="43721"/>
                        <a:pt x="86465" y="437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28" name="Freeform: Shape 2027">
                  <a:extLst>
                    <a:ext uri="{FF2B5EF4-FFF2-40B4-BE49-F238E27FC236}">
                      <a16:creationId xmlns:a16="http://schemas.microsoft.com/office/drawing/2014/main" id="{02C3486E-E7ED-43F0-A7F7-38990C82D63B}"/>
                    </a:ext>
                  </a:extLst>
                </p:cNvPr>
                <p:cNvSpPr/>
                <p:nvPr/>
              </p:nvSpPr>
              <p:spPr>
                <a:xfrm>
                  <a:off x="6142580" y="3111644"/>
                  <a:ext cx="71377" cy="29811"/>
                </a:xfrm>
                <a:custGeom>
                  <a:avLst/>
                  <a:gdLst>
                    <a:gd name="connsiteX0" fmla="*/ 71377 w 71377"/>
                    <a:gd name="connsiteY0" fmla="*/ 22461 h 29811"/>
                    <a:gd name="connsiteX1" fmla="*/ 740 w 71377"/>
                    <a:gd name="connsiteY1" fmla="*/ 29319 h 29811"/>
                    <a:gd name="connsiteX2" fmla="*/ 54 w 71377"/>
                    <a:gd name="connsiteY2" fmla="*/ 26576 h 29811"/>
                    <a:gd name="connsiteX3" fmla="*/ 62462 w 71377"/>
                    <a:gd name="connsiteY3" fmla="*/ 4631 h 29811"/>
                    <a:gd name="connsiteX4" fmla="*/ 71377 w 71377"/>
                    <a:gd name="connsiteY4" fmla="*/ 22461 h 29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377" h="29811">
                      <a:moveTo>
                        <a:pt x="71377" y="22461"/>
                      </a:moveTo>
                      <a:cubicBezTo>
                        <a:pt x="54918" y="26576"/>
                        <a:pt x="25428" y="31377"/>
                        <a:pt x="740" y="29319"/>
                      </a:cubicBezTo>
                      <a:cubicBezTo>
                        <a:pt x="740" y="27948"/>
                        <a:pt x="54" y="26576"/>
                        <a:pt x="54" y="26576"/>
                      </a:cubicBezTo>
                      <a:cubicBezTo>
                        <a:pt x="-2004" y="20404"/>
                        <a:pt x="55604" y="-11829"/>
                        <a:pt x="62462" y="4631"/>
                      </a:cubicBezTo>
                      <a:cubicBezTo>
                        <a:pt x="65891" y="11489"/>
                        <a:pt x="68634" y="17661"/>
                        <a:pt x="71377" y="22461"/>
                      </a:cubicBezTo>
                      <a:close/>
                    </a:path>
                  </a:pathLst>
                </a:custGeom>
                <a:solidFill>
                  <a:srgbClr val="E8E8E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029" name="Freeform: Shape 2028">
                <a:extLst>
                  <a:ext uri="{FF2B5EF4-FFF2-40B4-BE49-F238E27FC236}">
                    <a16:creationId xmlns:a16="http://schemas.microsoft.com/office/drawing/2014/main" id="{B86E7C9F-EF02-4DB9-A11B-51765E3C111E}"/>
                  </a:ext>
                </a:extLst>
              </p:cNvPr>
              <p:cNvSpPr/>
              <p:nvPr/>
            </p:nvSpPr>
            <p:spPr>
              <a:xfrm>
                <a:off x="6165951" y="3157418"/>
                <a:ext cx="62407" cy="85043"/>
              </a:xfrm>
              <a:custGeom>
                <a:avLst/>
                <a:gdLst>
                  <a:gd name="connsiteX0" fmla="*/ 0 w 62407"/>
                  <a:gd name="connsiteY0" fmla="*/ 85044 h 85043"/>
                  <a:gd name="connsiteX1" fmla="*/ 16459 w 62407"/>
                  <a:gd name="connsiteY1" fmla="*/ 77500 h 85043"/>
                  <a:gd name="connsiteX2" fmla="*/ 62408 w 62407"/>
                  <a:gd name="connsiteY2" fmla="*/ 4 h 85043"/>
                  <a:gd name="connsiteX3" fmla="*/ 0 w 62407"/>
                  <a:gd name="connsiteY3" fmla="*/ 85044 h 85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407" h="85043">
                    <a:moveTo>
                      <a:pt x="0" y="85044"/>
                    </a:moveTo>
                    <a:lnTo>
                      <a:pt x="16459" y="77500"/>
                    </a:lnTo>
                    <a:lnTo>
                      <a:pt x="62408" y="4"/>
                    </a:lnTo>
                    <a:cubicBezTo>
                      <a:pt x="62408" y="-681"/>
                      <a:pt x="6172" y="77500"/>
                      <a:pt x="0" y="85044"/>
                    </a:cubicBezTo>
                    <a:close/>
                  </a:path>
                </a:pathLst>
              </a:custGeom>
              <a:solidFill>
                <a:srgbClr val="94E6E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2030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6093256" y="4797049"/>
              <a:ext cx="103732" cy="121422"/>
              <a:chOff x="6093256" y="4797049"/>
              <a:chExt cx="103732" cy="121422"/>
            </a:xfrm>
          </p:grpSpPr>
          <p:sp>
            <p:nvSpPr>
              <p:cNvPr id="2031" name="Freeform: Shape 2030">
                <a:extLst>
                  <a:ext uri="{FF2B5EF4-FFF2-40B4-BE49-F238E27FC236}">
                    <a16:creationId xmlns:a16="http://schemas.microsoft.com/office/drawing/2014/main" id="{964AB89A-31E0-419C-9836-1E9748458AB6}"/>
                  </a:ext>
                </a:extLst>
              </p:cNvPr>
              <p:cNvSpPr/>
              <p:nvPr/>
            </p:nvSpPr>
            <p:spPr>
              <a:xfrm>
                <a:off x="6093256" y="4797049"/>
                <a:ext cx="103732" cy="121422"/>
              </a:xfrm>
              <a:custGeom>
                <a:avLst/>
                <a:gdLst>
                  <a:gd name="connsiteX0" fmla="*/ 67894 w 103732"/>
                  <a:gd name="connsiteY0" fmla="*/ 89961 h 121422"/>
                  <a:gd name="connsiteX1" fmla="*/ 0 w 103732"/>
                  <a:gd name="connsiteY1" fmla="*/ 120822 h 121422"/>
                  <a:gd name="connsiteX2" fmla="*/ 0 w 103732"/>
                  <a:gd name="connsiteY2" fmla="*/ 120136 h 121422"/>
                  <a:gd name="connsiteX3" fmla="*/ 102870 w 103732"/>
                  <a:gd name="connsiteY3" fmla="*/ 7665 h 121422"/>
                  <a:gd name="connsiteX4" fmla="*/ 103556 w 103732"/>
                  <a:gd name="connsiteY4" fmla="*/ 8351 h 121422"/>
                  <a:gd name="connsiteX5" fmla="*/ 67894 w 103732"/>
                  <a:gd name="connsiteY5" fmla="*/ 89961 h 12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732" h="121422">
                    <a:moveTo>
                      <a:pt x="67894" y="89961"/>
                    </a:moveTo>
                    <a:cubicBezTo>
                      <a:pt x="27432" y="128366"/>
                      <a:pt x="0" y="120822"/>
                      <a:pt x="0" y="120822"/>
                    </a:cubicBezTo>
                    <a:cubicBezTo>
                      <a:pt x="0" y="120822"/>
                      <a:pt x="0" y="120136"/>
                      <a:pt x="0" y="120136"/>
                    </a:cubicBezTo>
                    <a:cubicBezTo>
                      <a:pt x="33604" y="-36912"/>
                      <a:pt x="96012" y="3550"/>
                      <a:pt x="102870" y="7665"/>
                    </a:cubicBezTo>
                    <a:cubicBezTo>
                      <a:pt x="102870" y="7665"/>
                      <a:pt x="103556" y="8351"/>
                      <a:pt x="103556" y="8351"/>
                    </a:cubicBezTo>
                    <a:cubicBezTo>
                      <a:pt x="103556" y="8351"/>
                      <a:pt x="108357" y="51556"/>
                      <a:pt x="67894" y="89961"/>
                    </a:cubicBezTo>
                    <a:close/>
                  </a:path>
                </a:pathLst>
              </a:custGeom>
              <a:solidFill>
                <a:srgbClr val="20494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32" name="Freeform: Shape 2031">
                <a:extLst>
                  <a:ext uri="{FF2B5EF4-FFF2-40B4-BE49-F238E27FC236}">
                    <a16:creationId xmlns:a16="http://schemas.microsoft.com/office/drawing/2014/main" id="{02435D32-9102-4FE3-A4BC-A75EF95D0D93}"/>
                  </a:ext>
                </a:extLst>
              </p:cNvPr>
              <p:cNvSpPr/>
              <p:nvPr/>
            </p:nvSpPr>
            <p:spPr>
              <a:xfrm>
                <a:off x="6093256" y="4804714"/>
                <a:ext cx="103732" cy="113757"/>
              </a:xfrm>
              <a:custGeom>
                <a:avLst/>
                <a:gdLst>
                  <a:gd name="connsiteX0" fmla="*/ 67894 w 103732"/>
                  <a:gd name="connsiteY0" fmla="*/ 82296 h 113757"/>
                  <a:gd name="connsiteX1" fmla="*/ 0 w 103732"/>
                  <a:gd name="connsiteY1" fmla="*/ 113157 h 113757"/>
                  <a:gd name="connsiteX2" fmla="*/ 0 w 103732"/>
                  <a:gd name="connsiteY2" fmla="*/ 112471 h 113757"/>
                  <a:gd name="connsiteX3" fmla="*/ 102870 w 103732"/>
                  <a:gd name="connsiteY3" fmla="*/ 0 h 113757"/>
                  <a:gd name="connsiteX4" fmla="*/ 103556 w 103732"/>
                  <a:gd name="connsiteY4" fmla="*/ 686 h 113757"/>
                  <a:gd name="connsiteX5" fmla="*/ 67894 w 103732"/>
                  <a:gd name="connsiteY5" fmla="*/ 82296 h 11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732" h="113757">
                    <a:moveTo>
                      <a:pt x="67894" y="82296"/>
                    </a:moveTo>
                    <a:cubicBezTo>
                      <a:pt x="27432" y="120701"/>
                      <a:pt x="0" y="113157"/>
                      <a:pt x="0" y="113157"/>
                    </a:cubicBezTo>
                    <a:cubicBezTo>
                      <a:pt x="0" y="113157"/>
                      <a:pt x="0" y="112471"/>
                      <a:pt x="0" y="112471"/>
                    </a:cubicBezTo>
                    <a:cubicBezTo>
                      <a:pt x="37719" y="87097"/>
                      <a:pt x="93954" y="19203"/>
                      <a:pt x="102870" y="0"/>
                    </a:cubicBezTo>
                    <a:cubicBezTo>
                      <a:pt x="102870" y="0"/>
                      <a:pt x="103556" y="686"/>
                      <a:pt x="103556" y="686"/>
                    </a:cubicBezTo>
                    <a:cubicBezTo>
                      <a:pt x="103556" y="686"/>
                      <a:pt x="108357" y="43891"/>
                      <a:pt x="67894" y="82296"/>
                    </a:cubicBezTo>
                    <a:close/>
                  </a:path>
                </a:pathLst>
              </a:custGeom>
              <a:solidFill>
                <a:srgbClr val="204949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2033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354650" y="4772128"/>
              <a:ext cx="165963" cy="62933"/>
              <a:chOff x="5354650" y="4772128"/>
              <a:chExt cx="165963" cy="62933"/>
            </a:xfrm>
          </p:grpSpPr>
          <p:sp>
            <p:nvSpPr>
              <p:cNvPr id="2034" name="Freeform: Shape 2033">
                <a:extLst>
                  <a:ext uri="{FF2B5EF4-FFF2-40B4-BE49-F238E27FC236}">
                    <a16:creationId xmlns:a16="http://schemas.microsoft.com/office/drawing/2014/main" id="{BA6C8AFA-F8E9-4FA3-9A00-78E40AD3464A}"/>
                  </a:ext>
                </a:extLst>
              </p:cNvPr>
              <p:cNvSpPr/>
              <p:nvPr/>
            </p:nvSpPr>
            <p:spPr>
              <a:xfrm>
                <a:off x="5354650" y="4772128"/>
                <a:ext cx="165963" cy="62933"/>
              </a:xfrm>
              <a:custGeom>
                <a:avLst/>
                <a:gdLst>
                  <a:gd name="connsiteX0" fmla="*/ 165964 w 165963"/>
                  <a:gd name="connsiteY0" fmla="*/ 49731 h 62933"/>
                  <a:gd name="connsiteX1" fmla="*/ 0 w 165963"/>
                  <a:gd name="connsiteY1" fmla="*/ 42188 h 62933"/>
                  <a:gd name="connsiteX2" fmla="*/ 4115 w 165963"/>
                  <a:gd name="connsiteY2" fmla="*/ 39444 h 62933"/>
                  <a:gd name="connsiteX3" fmla="*/ 118644 w 165963"/>
                  <a:gd name="connsiteY3" fmla="*/ 354 h 62933"/>
                  <a:gd name="connsiteX4" fmla="*/ 165964 w 165963"/>
                  <a:gd name="connsiteY4" fmla="*/ 49731 h 62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963" h="62933">
                    <a:moveTo>
                      <a:pt x="165964" y="49731"/>
                    </a:moveTo>
                    <a:cubicBezTo>
                      <a:pt x="72695" y="83336"/>
                      <a:pt x="0" y="42188"/>
                      <a:pt x="0" y="42188"/>
                    </a:cubicBezTo>
                    <a:cubicBezTo>
                      <a:pt x="0" y="42188"/>
                      <a:pt x="1372" y="40816"/>
                      <a:pt x="4115" y="39444"/>
                    </a:cubicBezTo>
                    <a:cubicBezTo>
                      <a:pt x="18517" y="29157"/>
                      <a:pt x="70638" y="-3761"/>
                      <a:pt x="118644" y="354"/>
                    </a:cubicBezTo>
                    <a:cubicBezTo>
                      <a:pt x="150876" y="3097"/>
                      <a:pt x="165964" y="49731"/>
                      <a:pt x="165964" y="49731"/>
                    </a:cubicBezTo>
                    <a:close/>
                  </a:path>
                </a:pathLst>
              </a:custGeom>
              <a:solidFill>
                <a:srgbClr val="20494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35" name="Freeform: Shape 2034">
                <a:extLst>
                  <a:ext uri="{FF2B5EF4-FFF2-40B4-BE49-F238E27FC236}">
                    <a16:creationId xmlns:a16="http://schemas.microsoft.com/office/drawing/2014/main" id="{036BAEB3-09A2-4B4F-9533-042EB5B2EC22}"/>
                  </a:ext>
                </a:extLst>
              </p:cNvPr>
              <p:cNvSpPr/>
              <p:nvPr/>
            </p:nvSpPr>
            <p:spPr>
              <a:xfrm>
                <a:off x="5354650" y="4808953"/>
                <a:ext cx="165963" cy="26108"/>
              </a:xfrm>
              <a:custGeom>
                <a:avLst/>
                <a:gdLst>
                  <a:gd name="connsiteX0" fmla="*/ 165964 w 165963"/>
                  <a:gd name="connsiteY0" fmla="*/ 12906 h 26108"/>
                  <a:gd name="connsiteX1" fmla="*/ 0 w 165963"/>
                  <a:gd name="connsiteY1" fmla="*/ 5362 h 26108"/>
                  <a:gd name="connsiteX2" fmla="*/ 4115 w 165963"/>
                  <a:gd name="connsiteY2" fmla="*/ 2619 h 26108"/>
                  <a:gd name="connsiteX3" fmla="*/ 165964 w 165963"/>
                  <a:gd name="connsiteY3" fmla="*/ 12906 h 2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963" h="26108">
                    <a:moveTo>
                      <a:pt x="165964" y="12906"/>
                    </a:moveTo>
                    <a:cubicBezTo>
                      <a:pt x="72695" y="46510"/>
                      <a:pt x="0" y="5362"/>
                      <a:pt x="0" y="5362"/>
                    </a:cubicBezTo>
                    <a:cubicBezTo>
                      <a:pt x="0" y="5362"/>
                      <a:pt x="1372" y="3990"/>
                      <a:pt x="4115" y="2619"/>
                    </a:cubicBezTo>
                    <a:cubicBezTo>
                      <a:pt x="71323" y="-6982"/>
                      <a:pt x="165964" y="12906"/>
                      <a:pt x="165964" y="12906"/>
                    </a:cubicBezTo>
                    <a:close/>
                  </a:path>
                </a:pathLst>
              </a:custGeom>
              <a:solidFill>
                <a:srgbClr val="204949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2036" name="Freeform: Shape 2035">
              <a:extLst>
                <a:ext uri="{FF2B5EF4-FFF2-40B4-BE49-F238E27FC236}">
                  <a16:creationId xmlns:a16="http://schemas.microsoft.com/office/drawing/2014/main" id="{90B6D19A-D8F8-4B11-8F2E-4B195E7C2D7E}"/>
                </a:ext>
              </a:extLst>
            </p:cNvPr>
            <p:cNvSpPr/>
            <p:nvPr/>
          </p:nvSpPr>
          <p:spPr>
            <a:xfrm>
              <a:off x="5360822" y="4109313"/>
              <a:ext cx="17830" cy="11658"/>
            </a:xfrm>
            <a:custGeom>
              <a:avLst/>
              <a:gdLst>
                <a:gd name="connsiteX0" fmla="*/ 17831 w 17830"/>
                <a:gd name="connsiteY0" fmla="*/ 11659 h 11658"/>
                <a:gd name="connsiteX1" fmla="*/ 0 w 17830"/>
                <a:gd name="connsiteY1" fmla="*/ 0 h 11658"/>
                <a:gd name="connsiteX2" fmla="*/ 17831 w 17830"/>
                <a:gd name="connsiteY2" fmla="*/ 11659 h 1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30" h="11658">
                  <a:moveTo>
                    <a:pt x="17831" y="11659"/>
                  </a:moveTo>
                  <a:lnTo>
                    <a:pt x="0" y="0"/>
                  </a:lnTo>
                  <a:cubicBezTo>
                    <a:pt x="0" y="0"/>
                    <a:pt x="6172" y="6172"/>
                    <a:pt x="17831" y="11659"/>
                  </a:cubicBezTo>
                  <a:close/>
                </a:path>
              </a:pathLst>
            </a:custGeom>
            <a:solidFill>
              <a:srgbClr val="015977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37" name="Freeform: Shape 2036">
              <a:extLst>
                <a:ext uri="{FF2B5EF4-FFF2-40B4-BE49-F238E27FC236}">
                  <a16:creationId xmlns:a16="http://schemas.microsoft.com/office/drawing/2014/main" id="{CDD6FFC7-E679-4316-B6FC-5895C8B72EA1}"/>
                </a:ext>
              </a:extLst>
            </p:cNvPr>
            <p:cNvSpPr/>
            <p:nvPr/>
          </p:nvSpPr>
          <p:spPr>
            <a:xfrm>
              <a:off x="5028209" y="4099712"/>
              <a:ext cx="16459" cy="15773"/>
            </a:xfrm>
            <a:custGeom>
              <a:avLst/>
              <a:gdLst>
                <a:gd name="connsiteX0" fmla="*/ 16459 w 16459"/>
                <a:gd name="connsiteY0" fmla="*/ 0 h 15773"/>
                <a:gd name="connsiteX1" fmla="*/ 0 w 16459"/>
                <a:gd name="connsiteY1" fmla="*/ 15773 h 15773"/>
                <a:gd name="connsiteX2" fmla="*/ 16459 w 16459"/>
                <a:gd name="connsiteY2" fmla="*/ 0 h 1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59" h="15773">
                  <a:moveTo>
                    <a:pt x="16459" y="0"/>
                  </a:moveTo>
                  <a:cubicBezTo>
                    <a:pt x="16459" y="0"/>
                    <a:pt x="8230" y="6858"/>
                    <a:pt x="0" y="15773"/>
                  </a:cubicBezTo>
                  <a:cubicBezTo>
                    <a:pt x="8916" y="7544"/>
                    <a:pt x="16459" y="0"/>
                    <a:pt x="16459" y="0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38" name="Freeform: Shape 2037">
              <a:extLst>
                <a:ext uri="{FF2B5EF4-FFF2-40B4-BE49-F238E27FC236}">
                  <a16:creationId xmlns:a16="http://schemas.microsoft.com/office/drawing/2014/main" id="{9A7ED521-8319-4088-8F2E-6953A1519C31}"/>
                </a:ext>
              </a:extLst>
            </p:cNvPr>
            <p:cNvSpPr/>
            <p:nvPr/>
          </p:nvSpPr>
          <p:spPr>
            <a:xfrm>
              <a:off x="5057698" y="4111371"/>
              <a:ext cx="1371" cy="1371"/>
            </a:xfrm>
            <a:custGeom>
              <a:avLst/>
              <a:gdLst>
                <a:gd name="connsiteX0" fmla="*/ 0 w 1371"/>
                <a:gd name="connsiteY0" fmla="*/ 1372 h 1371"/>
                <a:gd name="connsiteX1" fmla="*/ 1371 w 1371"/>
                <a:gd name="connsiteY1" fmla="*/ 0 h 1371"/>
                <a:gd name="connsiteX2" fmla="*/ 0 w 1371"/>
                <a:gd name="connsiteY2" fmla="*/ 1372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" h="1371">
                  <a:moveTo>
                    <a:pt x="0" y="1372"/>
                  </a:moveTo>
                  <a:cubicBezTo>
                    <a:pt x="1371" y="686"/>
                    <a:pt x="1371" y="0"/>
                    <a:pt x="1371" y="0"/>
                  </a:cubicBezTo>
                  <a:cubicBezTo>
                    <a:pt x="1371" y="0"/>
                    <a:pt x="1371" y="686"/>
                    <a:pt x="0" y="1372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39" name="Freeform: Shape 2038">
              <a:extLst>
                <a:ext uri="{FF2B5EF4-FFF2-40B4-BE49-F238E27FC236}">
                  <a16:creationId xmlns:a16="http://schemas.microsoft.com/office/drawing/2014/main" id="{D624DD08-758E-4424-95CC-FB5898D665E5}"/>
                </a:ext>
              </a:extLst>
            </p:cNvPr>
            <p:cNvSpPr/>
            <p:nvPr/>
          </p:nvSpPr>
          <p:spPr>
            <a:xfrm>
              <a:off x="6086761" y="2923928"/>
              <a:ext cx="128021" cy="35446"/>
            </a:xfrm>
            <a:custGeom>
              <a:avLst/>
              <a:gdLst>
                <a:gd name="connsiteX0" fmla="*/ 123081 w 128021"/>
                <a:gd name="connsiteY0" fmla="*/ 1008 h 35446"/>
                <a:gd name="connsiteX1" fmla="*/ 4437 w 128021"/>
                <a:gd name="connsiteY1" fmla="*/ 16096 h 35446"/>
                <a:gd name="connsiteX2" fmla="*/ 1008 w 128021"/>
                <a:gd name="connsiteY2" fmla="*/ 20897 h 35446"/>
                <a:gd name="connsiteX3" fmla="*/ 127196 w 128021"/>
                <a:gd name="connsiteY3" fmla="*/ 4437 h 35446"/>
                <a:gd name="connsiteX4" fmla="*/ 123081 w 128021"/>
                <a:gd name="connsiteY4" fmla="*/ 1008 h 35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021" h="35446">
                  <a:moveTo>
                    <a:pt x="123081" y="1008"/>
                  </a:moveTo>
                  <a:cubicBezTo>
                    <a:pt x="95649" y="32555"/>
                    <a:pt x="38727" y="38727"/>
                    <a:pt x="4437" y="16096"/>
                  </a:cubicBezTo>
                  <a:cubicBezTo>
                    <a:pt x="1694" y="14039"/>
                    <a:pt x="-1735" y="18839"/>
                    <a:pt x="1008" y="20897"/>
                  </a:cubicBezTo>
                  <a:cubicBezTo>
                    <a:pt x="38042" y="45585"/>
                    <a:pt x="98392" y="38042"/>
                    <a:pt x="127196" y="4437"/>
                  </a:cubicBezTo>
                  <a:cubicBezTo>
                    <a:pt x="129939" y="1694"/>
                    <a:pt x="125139" y="-1735"/>
                    <a:pt x="123081" y="1008"/>
                  </a:cubicBezTo>
                  <a:close/>
                </a:path>
              </a:pathLst>
            </a:custGeom>
            <a:solidFill>
              <a:srgbClr val="B64B4B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2040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6097486" y="2761716"/>
              <a:ext cx="40966" cy="120907"/>
              <a:chOff x="6097486" y="2761716"/>
              <a:chExt cx="40966" cy="120907"/>
            </a:xfrm>
          </p:grpSpPr>
          <p:sp>
            <p:nvSpPr>
              <p:cNvPr id="2041" name="Freeform: Shape 2040">
                <a:extLst>
                  <a:ext uri="{FF2B5EF4-FFF2-40B4-BE49-F238E27FC236}">
                    <a16:creationId xmlns:a16="http://schemas.microsoft.com/office/drawing/2014/main" id="{A2645B63-DE86-4620-A6AA-44BD3881331C}"/>
                  </a:ext>
                </a:extLst>
              </p:cNvPr>
              <p:cNvSpPr/>
              <p:nvPr/>
            </p:nvSpPr>
            <p:spPr>
              <a:xfrm>
                <a:off x="6097486" y="2761716"/>
                <a:ext cx="40966" cy="120907"/>
              </a:xfrm>
              <a:custGeom>
                <a:avLst/>
                <a:gdLst>
                  <a:gd name="connsiteX0" fmla="*/ 38976 w 40966"/>
                  <a:gd name="connsiteY0" fmla="*/ 111785 h 120907"/>
                  <a:gd name="connsiteX1" fmla="*/ 38976 w 40966"/>
                  <a:gd name="connsiteY1" fmla="*/ 118643 h 120907"/>
                  <a:gd name="connsiteX2" fmla="*/ 571 w 40966"/>
                  <a:gd name="connsiteY2" fmla="*/ 93269 h 120907"/>
                  <a:gd name="connsiteX3" fmla="*/ 1943 w 40966"/>
                  <a:gd name="connsiteY3" fmla="*/ 91211 h 120907"/>
                  <a:gd name="connsiteX4" fmla="*/ 18402 w 40966"/>
                  <a:gd name="connsiteY4" fmla="*/ 87096 h 120907"/>
                  <a:gd name="connsiteX5" fmla="*/ 38976 w 40966"/>
                  <a:gd name="connsiteY5" fmla="*/ 0 h 120907"/>
                  <a:gd name="connsiteX6" fmla="*/ 38976 w 40966"/>
                  <a:gd name="connsiteY6" fmla="*/ 111785 h 12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66" h="120907">
                    <a:moveTo>
                      <a:pt x="38976" y="111785"/>
                    </a:moveTo>
                    <a:cubicBezTo>
                      <a:pt x="38976" y="115900"/>
                      <a:pt x="38976" y="118643"/>
                      <a:pt x="38976" y="118643"/>
                    </a:cubicBezTo>
                    <a:cubicBezTo>
                      <a:pt x="30746" y="128244"/>
                      <a:pt x="-4915" y="104927"/>
                      <a:pt x="571" y="93269"/>
                    </a:cubicBezTo>
                    <a:cubicBezTo>
                      <a:pt x="1257" y="92583"/>
                      <a:pt x="1257" y="91897"/>
                      <a:pt x="1943" y="91211"/>
                    </a:cubicBezTo>
                    <a:cubicBezTo>
                      <a:pt x="8115" y="82296"/>
                      <a:pt x="18402" y="87096"/>
                      <a:pt x="18402" y="87096"/>
                    </a:cubicBezTo>
                    <a:cubicBezTo>
                      <a:pt x="24574" y="71323"/>
                      <a:pt x="38976" y="0"/>
                      <a:pt x="38976" y="0"/>
                    </a:cubicBezTo>
                    <a:cubicBezTo>
                      <a:pt x="43091" y="15087"/>
                      <a:pt x="39662" y="89154"/>
                      <a:pt x="38976" y="111785"/>
                    </a:cubicBezTo>
                    <a:close/>
                  </a:path>
                </a:pathLst>
              </a:custGeom>
              <a:solidFill>
                <a:srgbClr val="F4AA8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2" name="Freeform: Shape 2041">
                <a:extLst>
                  <a:ext uri="{FF2B5EF4-FFF2-40B4-BE49-F238E27FC236}">
                    <a16:creationId xmlns:a16="http://schemas.microsoft.com/office/drawing/2014/main" id="{307CF3FE-B78F-4D57-AD7E-00FF523F2662}"/>
                  </a:ext>
                </a:extLst>
              </p:cNvPr>
              <p:cNvSpPr/>
              <p:nvPr/>
            </p:nvSpPr>
            <p:spPr>
              <a:xfrm>
                <a:off x="6097486" y="2852928"/>
                <a:ext cx="38975" cy="29696"/>
              </a:xfrm>
              <a:custGeom>
                <a:avLst/>
                <a:gdLst>
                  <a:gd name="connsiteX0" fmla="*/ 38976 w 38975"/>
                  <a:gd name="connsiteY0" fmla="*/ 20574 h 29696"/>
                  <a:gd name="connsiteX1" fmla="*/ 38976 w 38975"/>
                  <a:gd name="connsiteY1" fmla="*/ 27432 h 29696"/>
                  <a:gd name="connsiteX2" fmla="*/ 571 w 38975"/>
                  <a:gd name="connsiteY2" fmla="*/ 2057 h 29696"/>
                  <a:gd name="connsiteX3" fmla="*/ 1943 w 38975"/>
                  <a:gd name="connsiteY3" fmla="*/ 0 h 29696"/>
                  <a:gd name="connsiteX4" fmla="*/ 38976 w 38975"/>
                  <a:gd name="connsiteY4" fmla="*/ 20574 h 2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75" h="29696">
                    <a:moveTo>
                      <a:pt x="38976" y="20574"/>
                    </a:moveTo>
                    <a:cubicBezTo>
                      <a:pt x="38976" y="24689"/>
                      <a:pt x="38976" y="27432"/>
                      <a:pt x="38976" y="27432"/>
                    </a:cubicBezTo>
                    <a:cubicBezTo>
                      <a:pt x="30746" y="37033"/>
                      <a:pt x="-4915" y="13716"/>
                      <a:pt x="571" y="2057"/>
                    </a:cubicBezTo>
                    <a:cubicBezTo>
                      <a:pt x="1257" y="1372"/>
                      <a:pt x="1257" y="686"/>
                      <a:pt x="1943" y="0"/>
                    </a:cubicBezTo>
                    <a:cubicBezTo>
                      <a:pt x="6057" y="6858"/>
                      <a:pt x="23888" y="21946"/>
                      <a:pt x="38976" y="20574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2043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019084" y="3492681"/>
              <a:ext cx="436378" cy="559024"/>
              <a:chOff x="5019084" y="3492681"/>
              <a:chExt cx="436378" cy="559024"/>
            </a:xfrm>
          </p:grpSpPr>
          <p:sp>
            <p:nvSpPr>
              <p:cNvPr id="2044" name="Freeform: Shape 2043">
                <a:extLst>
                  <a:ext uri="{FF2B5EF4-FFF2-40B4-BE49-F238E27FC236}">
                    <a16:creationId xmlns:a16="http://schemas.microsoft.com/office/drawing/2014/main" id="{BAA3CD58-5B35-4B26-95AC-61AC5FB9822E}"/>
                  </a:ext>
                </a:extLst>
              </p:cNvPr>
              <p:cNvSpPr/>
              <p:nvPr/>
            </p:nvSpPr>
            <p:spPr>
              <a:xfrm>
                <a:off x="5019084" y="3494270"/>
                <a:ext cx="436378" cy="557436"/>
              </a:xfrm>
              <a:custGeom>
                <a:avLst/>
                <a:gdLst>
                  <a:gd name="connsiteX0" fmla="*/ 436379 w 436378"/>
                  <a:gd name="connsiteY0" fmla="*/ 425762 h 557436"/>
                  <a:gd name="connsiteX1" fmla="*/ 406889 w 436378"/>
                  <a:gd name="connsiteY1" fmla="*/ 414790 h 557436"/>
                  <a:gd name="connsiteX2" fmla="*/ 389744 w 436378"/>
                  <a:gd name="connsiteY2" fmla="*/ 407246 h 557436"/>
                  <a:gd name="connsiteX3" fmla="*/ 389058 w 436378"/>
                  <a:gd name="connsiteY3" fmla="*/ 407932 h 557436"/>
                  <a:gd name="connsiteX4" fmla="*/ 281388 w 436378"/>
                  <a:gd name="connsiteY4" fmla="*/ 447022 h 557436"/>
                  <a:gd name="connsiteX5" fmla="*/ 139427 w 436378"/>
                  <a:gd name="connsiteY5" fmla="*/ 454566 h 557436"/>
                  <a:gd name="connsiteX6" fmla="*/ 111309 w 436378"/>
                  <a:gd name="connsiteY6" fmla="*/ 454566 h 557436"/>
                  <a:gd name="connsiteX7" fmla="*/ 111309 w 436378"/>
                  <a:gd name="connsiteY7" fmla="*/ 364726 h 557436"/>
                  <a:gd name="connsiteX8" fmla="*/ 92107 w 436378"/>
                  <a:gd name="connsiteY8" fmla="*/ 534119 h 557436"/>
                  <a:gd name="connsiteX9" fmla="*/ 92107 w 436378"/>
                  <a:gd name="connsiteY9" fmla="*/ 534805 h 557436"/>
                  <a:gd name="connsiteX10" fmla="*/ 55760 w 436378"/>
                  <a:gd name="connsiteY10" fmla="*/ 557436 h 557436"/>
                  <a:gd name="connsiteX11" fmla="*/ 44101 w 436378"/>
                  <a:gd name="connsiteY11" fmla="*/ 548521 h 557436"/>
                  <a:gd name="connsiteX12" fmla="*/ 210 w 436378"/>
                  <a:gd name="connsiteY12" fmla="*/ 356497 h 557436"/>
                  <a:gd name="connsiteX13" fmla="*/ 65361 w 436378"/>
                  <a:gd name="connsiteY13" fmla="*/ 78748 h 557436"/>
                  <a:gd name="connsiteX14" fmla="*/ 119539 w 436378"/>
                  <a:gd name="connsiteY14" fmla="*/ 30056 h 557436"/>
                  <a:gd name="connsiteX15" fmla="*/ 164116 w 436378"/>
                  <a:gd name="connsiteY15" fmla="*/ 12225 h 557436"/>
                  <a:gd name="connsiteX16" fmla="*/ 177832 w 436378"/>
                  <a:gd name="connsiteY16" fmla="*/ 8110 h 557436"/>
                  <a:gd name="connsiteX17" fmla="*/ 273844 w 436378"/>
                  <a:gd name="connsiteY17" fmla="*/ 3996 h 557436"/>
                  <a:gd name="connsiteX18" fmla="*/ 302648 w 436378"/>
                  <a:gd name="connsiteY18" fmla="*/ 13597 h 557436"/>
                  <a:gd name="connsiteX19" fmla="*/ 406203 w 436378"/>
                  <a:gd name="connsiteY19" fmla="*/ 182303 h 557436"/>
                  <a:gd name="connsiteX20" fmla="*/ 436379 w 436378"/>
                  <a:gd name="connsiteY20" fmla="*/ 425762 h 55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6378" h="557436">
                    <a:moveTo>
                      <a:pt x="436379" y="425762"/>
                    </a:moveTo>
                    <a:cubicBezTo>
                      <a:pt x="428149" y="423705"/>
                      <a:pt x="416490" y="418904"/>
                      <a:pt x="406889" y="414790"/>
                    </a:cubicBezTo>
                    <a:cubicBezTo>
                      <a:pt x="397288" y="410675"/>
                      <a:pt x="389744" y="407246"/>
                      <a:pt x="389744" y="407246"/>
                    </a:cubicBezTo>
                    <a:cubicBezTo>
                      <a:pt x="389744" y="407246"/>
                      <a:pt x="389744" y="407246"/>
                      <a:pt x="389058" y="407932"/>
                    </a:cubicBezTo>
                    <a:cubicBezTo>
                      <a:pt x="386315" y="412732"/>
                      <a:pt x="367799" y="439478"/>
                      <a:pt x="281388" y="447022"/>
                    </a:cubicBezTo>
                    <a:cubicBezTo>
                      <a:pt x="221723" y="452509"/>
                      <a:pt x="169602" y="453880"/>
                      <a:pt x="139427" y="454566"/>
                    </a:cubicBezTo>
                    <a:cubicBezTo>
                      <a:pt x="121596" y="454566"/>
                      <a:pt x="111309" y="454566"/>
                      <a:pt x="111309" y="454566"/>
                    </a:cubicBezTo>
                    <a:cubicBezTo>
                      <a:pt x="102394" y="446336"/>
                      <a:pt x="111309" y="364726"/>
                      <a:pt x="111309" y="364726"/>
                    </a:cubicBezTo>
                    <a:cubicBezTo>
                      <a:pt x="94164" y="416847"/>
                      <a:pt x="83192" y="500515"/>
                      <a:pt x="92107" y="534119"/>
                    </a:cubicBezTo>
                    <a:cubicBezTo>
                      <a:pt x="92107" y="534119"/>
                      <a:pt x="92107" y="534119"/>
                      <a:pt x="92107" y="534805"/>
                    </a:cubicBezTo>
                    <a:cubicBezTo>
                      <a:pt x="77019" y="533433"/>
                      <a:pt x="53016" y="534805"/>
                      <a:pt x="55760" y="557436"/>
                    </a:cubicBezTo>
                    <a:cubicBezTo>
                      <a:pt x="52331" y="555379"/>
                      <a:pt x="48216" y="552635"/>
                      <a:pt x="44101" y="548521"/>
                    </a:cubicBezTo>
                    <a:cubicBezTo>
                      <a:pt x="22155" y="526575"/>
                      <a:pt x="-2533" y="470339"/>
                      <a:pt x="210" y="356497"/>
                    </a:cubicBezTo>
                    <a:cubicBezTo>
                      <a:pt x="2953" y="222766"/>
                      <a:pt x="49587" y="113723"/>
                      <a:pt x="65361" y="78748"/>
                    </a:cubicBezTo>
                    <a:cubicBezTo>
                      <a:pt x="74962" y="57488"/>
                      <a:pt x="96908" y="41714"/>
                      <a:pt x="119539" y="30056"/>
                    </a:cubicBezTo>
                    <a:cubicBezTo>
                      <a:pt x="135998" y="21826"/>
                      <a:pt x="152457" y="15654"/>
                      <a:pt x="164116" y="12225"/>
                    </a:cubicBezTo>
                    <a:cubicBezTo>
                      <a:pt x="170288" y="10168"/>
                      <a:pt x="175089" y="8796"/>
                      <a:pt x="177832" y="8110"/>
                    </a:cubicBezTo>
                    <a:cubicBezTo>
                      <a:pt x="216237" y="-1491"/>
                      <a:pt x="247784" y="-2177"/>
                      <a:pt x="273844" y="3996"/>
                    </a:cubicBezTo>
                    <a:cubicBezTo>
                      <a:pt x="284131" y="6053"/>
                      <a:pt x="293732" y="9482"/>
                      <a:pt x="302648" y="13597"/>
                    </a:cubicBezTo>
                    <a:cubicBezTo>
                      <a:pt x="374657" y="47887"/>
                      <a:pt x="396602" y="136355"/>
                      <a:pt x="406203" y="182303"/>
                    </a:cubicBezTo>
                    <a:cubicBezTo>
                      <a:pt x="419234" y="246769"/>
                      <a:pt x="436379" y="425762"/>
                      <a:pt x="436379" y="425762"/>
                    </a:cubicBezTo>
                    <a:close/>
                  </a:path>
                </a:pathLst>
              </a:custGeom>
              <a:solidFill>
                <a:srgbClr val="909E0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5" name="Freeform: Shape 2044">
                <a:extLst>
                  <a:ext uri="{FF2B5EF4-FFF2-40B4-BE49-F238E27FC236}">
                    <a16:creationId xmlns:a16="http://schemas.microsoft.com/office/drawing/2014/main" id="{E90FC51B-38D4-4F3A-B79A-EA39661C0C2F}"/>
                  </a:ext>
                </a:extLst>
              </p:cNvPr>
              <p:cNvSpPr/>
              <p:nvPr/>
            </p:nvSpPr>
            <p:spPr>
              <a:xfrm>
                <a:off x="5137937" y="3492898"/>
                <a:ext cx="183108" cy="65686"/>
              </a:xfrm>
              <a:custGeom>
                <a:avLst/>
                <a:gdLst>
                  <a:gd name="connsiteX0" fmla="*/ 183109 w 183108"/>
                  <a:gd name="connsiteY0" fmla="*/ 13597 h 65686"/>
                  <a:gd name="connsiteX1" fmla="*/ 99441 w 183108"/>
                  <a:gd name="connsiteY1" fmla="*/ 63660 h 65686"/>
                  <a:gd name="connsiteX2" fmla="*/ 0 w 183108"/>
                  <a:gd name="connsiteY2" fmla="*/ 30056 h 65686"/>
                  <a:gd name="connsiteX3" fmla="*/ 44577 w 183108"/>
                  <a:gd name="connsiteY3" fmla="*/ 12225 h 65686"/>
                  <a:gd name="connsiteX4" fmla="*/ 58293 w 183108"/>
                  <a:gd name="connsiteY4" fmla="*/ 8110 h 65686"/>
                  <a:gd name="connsiteX5" fmla="*/ 154305 w 183108"/>
                  <a:gd name="connsiteY5" fmla="*/ 3995 h 65686"/>
                  <a:gd name="connsiteX6" fmla="*/ 183109 w 183108"/>
                  <a:gd name="connsiteY6" fmla="*/ 13597 h 65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108" h="65686">
                    <a:moveTo>
                      <a:pt x="183109" y="13597"/>
                    </a:moveTo>
                    <a:cubicBezTo>
                      <a:pt x="165278" y="32113"/>
                      <a:pt x="135789" y="56802"/>
                      <a:pt x="99441" y="63660"/>
                    </a:cubicBezTo>
                    <a:cubicBezTo>
                      <a:pt x="48006" y="73261"/>
                      <a:pt x="15088" y="46515"/>
                      <a:pt x="0" y="30056"/>
                    </a:cubicBezTo>
                    <a:cubicBezTo>
                      <a:pt x="16459" y="21826"/>
                      <a:pt x="32919" y="15654"/>
                      <a:pt x="44577" y="12225"/>
                    </a:cubicBezTo>
                    <a:cubicBezTo>
                      <a:pt x="50749" y="10168"/>
                      <a:pt x="55550" y="8796"/>
                      <a:pt x="58293" y="8110"/>
                    </a:cubicBezTo>
                    <a:cubicBezTo>
                      <a:pt x="96698" y="-1491"/>
                      <a:pt x="128245" y="-2177"/>
                      <a:pt x="154305" y="3995"/>
                    </a:cubicBezTo>
                    <a:cubicBezTo>
                      <a:pt x="164592" y="6053"/>
                      <a:pt x="174193" y="9482"/>
                      <a:pt x="183109" y="13597"/>
                    </a:cubicBezTo>
                    <a:close/>
                  </a:path>
                </a:pathLst>
              </a:custGeom>
              <a:solidFill>
                <a:srgbClr val="72840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6" name="Freeform: Shape 2045">
                <a:extLst>
                  <a:ext uri="{FF2B5EF4-FFF2-40B4-BE49-F238E27FC236}">
                    <a16:creationId xmlns:a16="http://schemas.microsoft.com/office/drawing/2014/main" id="{87F5D0AB-2F1F-4071-A733-F8271B9E4EDB}"/>
                  </a:ext>
                </a:extLst>
              </p:cNvPr>
              <p:cNvSpPr/>
              <p:nvPr/>
            </p:nvSpPr>
            <p:spPr>
              <a:xfrm>
                <a:off x="5182514" y="3492681"/>
                <a:ext cx="109728" cy="51723"/>
              </a:xfrm>
              <a:custGeom>
                <a:avLst/>
                <a:gdLst>
                  <a:gd name="connsiteX0" fmla="*/ 109728 w 109728"/>
                  <a:gd name="connsiteY0" fmla="*/ 4212 h 51723"/>
                  <a:gd name="connsiteX1" fmla="*/ 54864 w 109728"/>
                  <a:gd name="connsiteY1" fmla="*/ 51532 h 51723"/>
                  <a:gd name="connsiteX2" fmla="*/ 0 w 109728"/>
                  <a:gd name="connsiteY2" fmla="*/ 12442 h 51723"/>
                  <a:gd name="connsiteX3" fmla="*/ 13716 w 109728"/>
                  <a:gd name="connsiteY3" fmla="*/ 8327 h 51723"/>
                  <a:gd name="connsiteX4" fmla="*/ 109728 w 109728"/>
                  <a:gd name="connsiteY4" fmla="*/ 4212 h 5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28" h="51723">
                    <a:moveTo>
                      <a:pt x="109728" y="4212"/>
                    </a:moveTo>
                    <a:cubicBezTo>
                      <a:pt x="102870" y="21357"/>
                      <a:pt x="86411" y="48789"/>
                      <a:pt x="54864" y="51532"/>
                    </a:cubicBezTo>
                    <a:cubicBezTo>
                      <a:pt x="17145" y="54276"/>
                      <a:pt x="4801" y="26844"/>
                      <a:pt x="0" y="12442"/>
                    </a:cubicBezTo>
                    <a:cubicBezTo>
                      <a:pt x="6172" y="10384"/>
                      <a:pt x="10973" y="9013"/>
                      <a:pt x="13716" y="8327"/>
                    </a:cubicBezTo>
                    <a:cubicBezTo>
                      <a:pt x="51435" y="-1960"/>
                      <a:pt x="82982" y="-1960"/>
                      <a:pt x="109728" y="4212"/>
                    </a:cubicBezTo>
                    <a:close/>
                  </a:path>
                </a:pathLst>
              </a:custGeom>
              <a:solidFill>
                <a:srgbClr val="72840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7" name="Freeform: Shape 2046">
                <a:extLst>
                  <a:ext uri="{FF2B5EF4-FFF2-40B4-BE49-F238E27FC236}">
                    <a16:creationId xmlns:a16="http://schemas.microsoft.com/office/drawing/2014/main" id="{D039F1C1-9DF9-46DC-B2EA-5AA3FE42B81D}"/>
                  </a:ext>
                </a:extLst>
              </p:cNvPr>
              <p:cNvSpPr/>
              <p:nvPr/>
            </p:nvSpPr>
            <p:spPr>
              <a:xfrm>
                <a:off x="5062499" y="3666954"/>
                <a:ext cx="95326" cy="383380"/>
              </a:xfrm>
              <a:custGeom>
                <a:avLst/>
                <a:gdLst>
                  <a:gd name="connsiteX0" fmla="*/ 77496 w 95326"/>
                  <a:gd name="connsiteY0" fmla="*/ 183813 h 383380"/>
                  <a:gd name="connsiteX1" fmla="*/ 95326 w 95326"/>
                  <a:gd name="connsiteY1" fmla="*/ 280510 h 383380"/>
                  <a:gd name="connsiteX2" fmla="*/ 67209 w 95326"/>
                  <a:gd name="connsiteY2" fmla="*/ 280510 h 383380"/>
                  <a:gd name="connsiteX3" fmla="*/ 67209 w 95326"/>
                  <a:gd name="connsiteY3" fmla="*/ 190671 h 383380"/>
                  <a:gd name="connsiteX4" fmla="*/ 48006 w 95326"/>
                  <a:gd name="connsiteY4" fmla="*/ 360063 h 383380"/>
                  <a:gd name="connsiteX5" fmla="*/ 48006 w 95326"/>
                  <a:gd name="connsiteY5" fmla="*/ 360749 h 383380"/>
                  <a:gd name="connsiteX6" fmla="*/ 11659 w 95326"/>
                  <a:gd name="connsiteY6" fmla="*/ 383380 h 383380"/>
                  <a:gd name="connsiteX7" fmla="*/ 0 w 95326"/>
                  <a:gd name="connsiteY7" fmla="*/ 374465 h 383380"/>
                  <a:gd name="connsiteX8" fmla="*/ 32233 w 95326"/>
                  <a:gd name="connsiteY8" fmla="*/ 346347 h 383380"/>
                  <a:gd name="connsiteX9" fmla="*/ 41834 w 95326"/>
                  <a:gd name="connsiteY9" fmla="*/ 172154 h 383380"/>
                  <a:gd name="connsiteX10" fmla="*/ 87783 w 95326"/>
                  <a:gd name="connsiteY10" fmla="*/ 18 h 383380"/>
                  <a:gd name="connsiteX11" fmla="*/ 77496 w 95326"/>
                  <a:gd name="connsiteY11" fmla="*/ 183813 h 38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326" h="383380">
                    <a:moveTo>
                      <a:pt x="77496" y="183813"/>
                    </a:moveTo>
                    <a:cubicBezTo>
                      <a:pt x="78867" y="211930"/>
                      <a:pt x="90526" y="257193"/>
                      <a:pt x="95326" y="280510"/>
                    </a:cubicBezTo>
                    <a:cubicBezTo>
                      <a:pt x="77496" y="280510"/>
                      <a:pt x="67209" y="280510"/>
                      <a:pt x="67209" y="280510"/>
                    </a:cubicBezTo>
                    <a:cubicBezTo>
                      <a:pt x="58293" y="272281"/>
                      <a:pt x="67209" y="190671"/>
                      <a:pt x="67209" y="190671"/>
                    </a:cubicBezTo>
                    <a:cubicBezTo>
                      <a:pt x="50064" y="242791"/>
                      <a:pt x="39091" y="326459"/>
                      <a:pt x="48006" y="360063"/>
                    </a:cubicBezTo>
                    <a:cubicBezTo>
                      <a:pt x="48006" y="360063"/>
                      <a:pt x="48006" y="360063"/>
                      <a:pt x="48006" y="360749"/>
                    </a:cubicBezTo>
                    <a:cubicBezTo>
                      <a:pt x="32919" y="359377"/>
                      <a:pt x="8916" y="360749"/>
                      <a:pt x="11659" y="383380"/>
                    </a:cubicBezTo>
                    <a:cubicBezTo>
                      <a:pt x="8230" y="381323"/>
                      <a:pt x="4115" y="378580"/>
                      <a:pt x="0" y="374465"/>
                    </a:cubicBezTo>
                    <a:cubicBezTo>
                      <a:pt x="2058" y="364864"/>
                      <a:pt x="9601" y="353205"/>
                      <a:pt x="32233" y="346347"/>
                    </a:cubicBezTo>
                    <a:cubicBezTo>
                      <a:pt x="32233" y="346347"/>
                      <a:pt x="28804" y="246906"/>
                      <a:pt x="41834" y="172154"/>
                    </a:cubicBezTo>
                    <a:cubicBezTo>
                      <a:pt x="58979" y="74085"/>
                      <a:pt x="80925" y="-1353"/>
                      <a:pt x="87783" y="18"/>
                    </a:cubicBezTo>
                    <a:cubicBezTo>
                      <a:pt x="94641" y="1390"/>
                      <a:pt x="74067" y="104260"/>
                      <a:pt x="77496" y="183813"/>
                    </a:cubicBezTo>
                    <a:close/>
                  </a:path>
                </a:pathLst>
              </a:custGeom>
              <a:solidFill>
                <a:srgbClr val="72840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8" name="Freeform: Shape 2047">
                <a:extLst>
                  <a:ext uri="{FF2B5EF4-FFF2-40B4-BE49-F238E27FC236}">
                    <a16:creationId xmlns:a16="http://schemas.microsoft.com/office/drawing/2014/main" id="{7C7D4218-23D7-469C-B36C-2D01362A0437}"/>
                  </a:ext>
                </a:extLst>
              </p:cNvPr>
              <p:cNvSpPr/>
              <p:nvPr/>
            </p:nvSpPr>
            <p:spPr>
              <a:xfrm>
                <a:off x="5367632" y="3646135"/>
                <a:ext cx="58340" cy="262238"/>
              </a:xfrm>
              <a:custGeom>
                <a:avLst/>
                <a:gdLst>
                  <a:gd name="connsiteX0" fmla="*/ 58340 w 58340"/>
                  <a:gd name="connsiteY0" fmla="*/ 262239 h 262238"/>
                  <a:gd name="connsiteX1" fmla="*/ 41195 w 58340"/>
                  <a:gd name="connsiteY1" fmla="*/ 254695 h 262238"/>
                  <a:gd name="connsiteX2" fmla="*/ 40510 w 58340"/>
                  <a:gd name="connsiteY2" fmla="*/ 255381 h 262238"/>
                  <a:gd name="connsiteX3" fmla="*/ 34337 w 58340"/>
                  <a:gd name="connsiteY3" fmla="*/ 184743 h 262238"/>
                  <a:gd name="connsiteX4" fmla="*/ 47 w 58340"/>
                  <a:gd name="connsiteY4" fmla="*/ 3006 h 262238"/>
                  <a:gd name="connsiteX5" fmla="*/ 36395 w 58340"/>
                  <a:gd name="connsiteY5" fmla="*/ 109305 h 262238"/>
                  <a:gd name="connsiteX6" fmla="*/ 58340 w 58340"/>
                  <a:gd name="connsiteY6" fmla="*/ 262239 h 26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340" h="262238">
                    <a:moveTo>
                      <a:pt x="58340" y="262239"/>
                    </a:moveTo>
                    <a:cubicBezTo>
                      <a:pt x="48739" y="258124"/>
                      <a:pt x="41195" y="254695"/>
                      <a:pt x="41195" y="254695"/>
                    </a:cubicBezTo>
                    <a:cubicBezTo>
                      <a:pt x="41195" y="254695"/>
                      <a:pt x="41195" y="254695"/>
                      <a:pt x="40510" y="255381"/>
                    </a:cubicBezTo>
                    <a:cubicBezTo>
                      <a:pt x="39824" y="246465"/>
                      <a:pt x="38452" y="227263"/>
                      <a:pt x="34337" y="184743"/>
                    </a:cubicBezTo>
                    <a:cubicBezTo>
                      <a:pt x="27479" y="114792"/>
                      <a:pt x="-1324" y="12607"/>
                      <a:pt x="47" y="3006"/>
                    </a:cubicBezTo>
                    <a:cubicBezTo>
                      <a:pt x="2791" y="-14139"/>
                      <a:pt x="23365" y="44840"/>
                      <a:pt x="36395" y="109305"/>
                    </a:cubicBezTo>
                    <a:cubicBezTo>
                      <a:pt x="46682" y="164855"/>
                      <a:pt x="56283" y="242350"/>
                      <a:pt x="58340" y="262239"/>
                    </a:cubicBezTo>
                    <a:close/>
                  </a:path>
                </a:pathLst>
              </a:custGeom>
              <a:solidFill>
                <a:srgbClr val="72840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2049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499354" y="3738295"/>
              <a:ext cx="547622" cy="327969"/>
              <a:chOff x="5499354" y="3738295"/>
              <a:chExt cx="547622" cy="327969"/>
            </a:xfrm>
          </p:grpSpPr>
          <p:sp>
            <p:nvSpPr>
              <p:cNvPr id="2050" name="Freeform: Shape 2049">
                <a:extLst>
                  <a:ext uri="{FF2B5EF4-FFF2-40B4-BE49-F238E27FC236}">
                    <a16:creationId xmlns:a16="http://schemas.microsoft.com/office/drawing/2014/main" id="{18271B15-2A86-4913-9EC7-347D589F0992}"/>
                  </a:ext>
                </a:extLst>
              </p:cNvPr>
              <p:cNvSpPr/>
              <p:nvPr/>
            </p:nvSpPr>
            <p:spPr>
              <a:xfrm>
                <a:off x="5499354" y="3839108"/>
                <a:ext cx="508863" cy="226486"/>
              </a:xfrm>
              <a:custGeom>
                <a:avLst/>
                <a:gdLst>
                  <a:gd name="connsiteX0" fmla="*/ 508864 w 508863"/>
                  <a:gd name="connsiteY0" fmla="*/ 44577 h 226486"/>
                  <a:gd name="connsiteX1" fmla="*/ 508864 w 508863"/>
                  <a:gd name="connsiteY1" fmla="*/ 44577 h 226486"/>
                  <a:gd name="connsiteX2" fmla="*/ 382676 w 508863"/>
                  <a:gd name="connsiteY2" fmla="*/ 113157 h 226486"/>
                  <a:gd name="connsiteX3" fmla="*/ 285979 w 508863"/>
                  <a:gd name="connsiteY3" fmla="*/ 150876 h 226486"/>
                  <a:gd name="connsiteX4" fmla="*/ 264719 w 508863"/>
                  <a:gd name="connsiteY4" fmla="*/ 157734 h 226486"/>
                  <a:gd name="connsiteX5" fmla="*/ 177622 w 508863"/>
                  <a:gd name="connsiteY5" fmla="*/ 185166 h 226486"/>
                  <a:gd name="connsiteX6" fmla="*/ 0 w 508863"/>
                  <a:gd name="connsiteY6" fmla="*/ 226314 h 226486"/>
                  <a:gd name="connsiteX7" fmla="*/ 10287 w 508863"/>
                  <a:gd name="connsiteY7" fmla="*/ 189967 h 226486"/>
                  <a:gd name="connsiteX8" fmla="*/ 56921 w 508863"/>
                  <a:gd name="connsiteY8" fmla="*/ 66523 h 226486"/>
                  <a:gd name="connsiteX9" fmla="*/ 176936 w 508863"/>
                  <a:gd name="connsiteY9" fmla="*/ 41834 h 226486"/>
                  <a:gd name="connsiteX10" fmla="*/ 177622 w 508863"/>
                  <a:gd name="connsiteY10" fmla="*/ 41834 h 226486"/>
                  <a:gd name="connsiteX11" fmla="*/ 250317 w 508863"/>
                  <a:gd name="connsiteY11" fmla="*/ 30861 h 226486"/>
                  <a:gd name="connsiteX12" fmla="*/ 298323 w 508863"/>
                  <a:gd name="connsiteY12" fmla="*/ 24689 h 226486"/>
                  <a:gd name="connsiteX13" fmla="*/ 401879 w 508863"/>
                  <a:gd name="connsiteY13" fmla="*/ 11659 h 226486"/>
                  <a:gd name="connsiteX14" fmla="*/ 499948 w 508863"/>
                  <a:gd name="connsiteY14" fmla="*/ 0 h 226486"/>
                  <a:gd name="connsiteX15" fmla="*/ 504749 w 508863"/>
                  <a:gd name="connsiteY15" fmla="*/ 34290 h 226486"/>
                  <a:gd name="connsiteX16" fmla="*/ 508864 w 508863"/>
                  <a:gd name="connsiteY16" fmla="*/ 44577 h 226486"/>
                  <a:gd name="connsiteX17" fmla="*/ 508864 w 508863"/>
                  <a:gd name="connsiteY17" fmla="*/ 44577 h 226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863" h="226486">
                    <a:moveTo>
                      <a:pt x="508864" y="44577"/>
                    </a:moveTo>
                    <a:cubicBezTo>
                      <a:pt x="508864" y="44577"/>
                      <a:pt x="508864" y="44577"/>
                      <a:pt x="508864" y="44577"/>
                    </a:cubicBezTo>
                    <a:cubicBezTo>
                      <a:pt x="505435" y="47320"/>
                      <a:pt x="460858" y="78181"/>
                      <a:pt x="382676" y="113157"/>
                    </a:cubicBezTo>
                    <a:cubicBezTo>
                      <a:pt x="354559" y="125501"/>
                      <a:pt x="322326" y="138532"/>
                      <a:pt x="285979" y="150876"/>
                    </a:cubicBezTo>
                    <a:cubicBezTo>
                      <a:pt x="279121" y="153619"/>
                      <a:pt x="271577" y="155677"/>
                      <a:pt x="264719" y="157734"/>
                    </a:cubicBezTo>
                    <a:cubicBezTo>
                      <a:pt x="234544" y="168021"/>
                      <a:pt x="205054" y="176936"/>
                      <a:pt x="177622" y="185166"/>
                    </a:cubicBezTo>
                    <a:cubicBezTo>
                      <a:pt x="89840" y="211912"/>
                      <a:pt x="19888" y="228371"/>
                      <a:pt x="0" y="226314"/>
                    </a:cubicBezTo>
                    <a:cubicBezTo>
                      <a:pt x="686" y="224257"/>
                      <a:pt x="4115" y="209855"/>
                      <a:pt x="10287" y="189967"/>
                    </a:cubicBezTo>
                    <a:cubicBezTo>
                      <a:pt x="21946" y="147447"/>
                      <a:pt x="42520" y="81610"/>
                      <a:pt x="56921" y="66523"/>
                    </a:cubicBezTo>
                    <a:cubicBezTo>
                      <a:pt x="69952" y="61036"/>
                      <a:pt x="119329" y="51435"/>
                      <a:pt x="176936" y="41834"/>
                    </a:cubicBezTo>
                    <a:lnTo>
                      <a:pt x="177622" y="41834"/>
                    </a:lnTo>
                    <a:cubicBezTo>
                      <a:pt x="200939" y="37719"/>
                      <a:pt x="226314" y="34290"/>
                      <a:pt x="250317" y="30861"/>
                    </a:cubicBezTo>
                    <a:cubicBezTo>
                      <a:pt x="264719" y="28804"/>
                      <a:pt x="281178" y="26746"/>
                      <a:pt x="298323" y="24689"/>
                    </a:cubicBezTo>
                    <a:cubicBezTo>
                      <a:pt x="332613" y="20574"/>
                      <a:pt x="369646" y="15773"/>
                      <a:pt x="401879" y="11659"/>
                    </a:cubicBezTo>
                    <a:cubicBezTo>
                      <a:pt x="456743" y="4801"/>
                      <a:pt x="499948" y="0"/>
                      <a:pt x="499948" y="0"/>
                    </a:cubicBezTo>
                    <a:cubicBezTo>
                      <a:pt x="499948" y="0"/>
                      <a:pt x="501320" y="20574"/>
                      <a:pt x="504749" y="34290"/>
                    </a:cubicBezTo>
                    <a:cubicBezTo>
                      <a:pt x="505435" y="38405"/>
                      <a:pt x="506806" y="42520"/>
                      <a:pt x="508864" y="44577"/>
                    </a:cubicBezTo>
                    <a:cubicBezTo>
                      <a:pt x="508864" y="44577"/>
                      <a:pt x="508864" y="44577"/>
                      <a:pt x="508864" y="44577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051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5499354" y="3738295"/>
                <a:ext cx="547622" cy="327969"/>
                <a:chOff x="5499354" y="3738295"/>
                <a:chExt cx="547622" cy="327969"/>
              </a:xfrm>
            </p:grpSpPr>
            <p:grpSp>
              <p:nvGrpSpPr>
                <p:cNvPr id="2052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5499354" y="3738295"/>
                  <a:ext cx="547622" cy="327969"/>
                  <a:chOff x="5499354" y="3738295"/>
                  <a:chExt cx="547622" cy="327969"/>
                </a:xfrm>
              </p:grpSpPr>
              <p:sp>
                <p:nvSpPr>
                  <p:cNvPr id="2053" name="Freeform: Shape 2052">
                    <a:extLst>
                      <a:ext uri="{FF2B5EF4-FFF2-40B4-BE49-F238E27FC236}">
                        <a16:creationId xmlns:a16="http://schemas.microsoft.com/office/drawing/2014/main" id="{09CE1B52-34F6-44DC-BE6D-FA28653123A6}"/>
                      </a:ext>
                    </a:extLst>
                  </p:cNvPr>
                  <p:cNvSpPr/>
                  <p:nvPr/>
                </p:nvSpPr>
                <p:spPr>
                  <a:xfrm>
                    <a:off x="5882030" y="3838422"/>
                    <a:ext cx="126187" cy="113842"/>
                  </a:xfrm>
                  <a:custGeom>
                    <a:avLst/>
                    <a:gdLst>
                      <a:gd name="connsiteX0" fmla="*/ 126187 w 126187"/>
                      <a:gd name="connsiteY0" fmla="*/ 45263 h 113842"/>
                      <a:gd name="connsiteX1" fmla="*/ 0 w 126187"/>
                      <a:gd name="connsiteY1" fmla="*/ 113843 h 113842"/>
                      <a:gd name="connsiteX2" fmla="*/ 19203 w 126187"/>
                      <a:gd name="connsiteY2" fmla="*/ 11659 h 113842"/>
                      <a:gd name="connsiteX3" fmla="*/ 117272 w 126187"/>
                      <a:gd name="connsiteY3" fmla="*/ 0 h 113842"/>
                      <a:gd name="connsiteX4" fmla="*/ 126187 w 126187"/>
                      <a:gd name="connsiteY4" fmla="*/ 45263 h 113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187" h="113842">
                        <a:moveTo>
                          <a:pt x="126187" y="45263"/>
                        </a:moveTo>
                        <a:cubicBezTo>
                          <a:pt x="126187" y="45263"/>
                          <a:pt x="80925" y="77495"/>
                          <a:pt x="0" y="113843"/>
                        </a:cubicBezTo>
                        <a:cubicBezTo>
                          <a:pt x="10287" y="82982"/>
                          <a:pt x="16459" y="39776"/>
                          <a:pt x="19203" y="11659"/>
                        </a:cubicBezTo>
                        <a:cubicBezTo>
                          <a:pt x="74067" y="4801"/>
                          <a:pt x="117272" y="0"/>
                          <a:pt x="117272" y="0"/>
                        </a:cubicBezTo>
                        <a:cubicBezTo>
                          <a:pt x="117272" y="0"/>
                          <a:pt x="119329" y="38405"/>
                          <a:pt x="126187" y="45263"/>
                        </a:cubicBezTo>
                        <a:close/>
                      </a:path>
                    </a:pathLst>
                  </a:custGeom>
                  <a:solidFill>
                    <a:srgbClr val="F3DBB8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054" name="Freeform: Shape 2053">
                    <a:extLst>
                      <a:ext uri="{FF2B5EF4-FFF2-40B4-BE49-F238E27FC236}">
                        <a16:creationId xmlns:a16="http://schemas.microsoft.com/office/drawing/2014/main" id="{3E4A0BAE-D1E8-4783-BB55-17173091D037}"/>
                      </a:ext>
                    </a:extLst>
                  </p:cNvPr>
                  <p:cNvSpPr/>
                  <p:nvPr/>
                </p:nvSpPr>
                <p:spPr>
                  <a:xfrm>
                    <a:off x="5657057" y="3863797"/>
                    <a:ext cx="140619" cy="161163"/>
                  </a:xfrm>
                  <a:custGeom>
                    <a:avLst/>
                    <a:gdLst>
                      <a:gd name="connsiteX0" fmla="*/ 140619 w 140619"/>
                      <a:gd name="connsiteY0" fmla="*/ 0 h 161163"/>
                      <a:gd name="connsiteX1" fmla="*/ 107701 w 140619"/>
                      <a:gd name="connsiteY1" fmla="*/ 133731 h 161163"/>
                      <a:gd name="connsiteX2" fmla="*/ 90556 w 140619"/>
                      <a:gd name="connsiteY2" fmla="*/ 139217 h 161163"/>
                      <a:gd name="connsiteX3" fmla="*/ 85069 w 140619"/>
                      <a:gd name="connsiteY3" fmla="*/ 141275 h 161163"/>
                      <a:gd name="connsiteX4" fmla="*/ 20604 w 140619"/>
                      <a:gd name="connsiteY4" fmla="*/ 161163 h 161163"/>
                      <a:gd name="connsiteX5" fmla="*/ 19918 w 140619"/>
                      <a:gd name="connsiteY5" fmla="*/ 17831 h 161163"/>
                      <a:gd name="connsiteX6" fmla="*/ 28834 w 140619"/>
                      <a:gd name="connsiteY6" fmla="*/ 15773 h 161163"/>
                      <a:gd name="connsiteX7" fmla="*/ 140619 w 140619"/>
                      <a:gd name="connsiteY7" fmla="*/ 0 h 161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0619" h="161163">
                        <a:moveTo>
                          <a:pt x="140619" y="0"/>
                        </a:moveTo>
                        <a:cubicBezTo>
                          <a:pt x="137876" y="41148"/>
                          <a:pt x="116616" y="106985"/>
                          <a:pt x="107701" y="133731"/>
                        </a:cubicBezTo>
                        <a:cubicBezTo>
                          <a:pt x="102214" y="135788"/>
                          <a:pt x="96042" y="137846"/>
                          <a:pt x="90556" y="139217"/>
                        </a:cubicBezTo>
                        <a:cubicBezTo>
                          <a:pt x="88498" y="139903"/>
                          <a:pt x="87127" y="140589"/>
                          <a:pt x="85069" y="141275"/>
                        </a:cubicBezTo>
                        <a:cubicBezTo>
                          <a:pt x="63124" y="148133"/>
                          <a:pt x="41178" y="154991"/>
                          <a:pt x="20604" y="161163"/>
                        </a:cubicBezTo>
                        <a:cubicBezTo>
                          <a:pt x="-19172" y="128244"/>
                          <a:pt x="8945" y="44577"/>
                          <a:pt x="19918" y="17831"/>
                        </a:cubicBezTo>
                        <a:lnTo>
                          <a:pt x="28834" y="15773"/>
                        </a:lnTo>
                        <a:lnTo>
                          <a:pt x="140619" y="0"/>
                        </a:lnTo>
                        <a:close/>
                      </a:path>
                    </a:pathLst>
                  </a:custGeom>
                  <a:solidFill>
                    <a:srgbClr val="F0E2D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055" name="Freeform: Shape 2054">
                    <a:extLst>
                      <a:ext uri="{FF2B5EF4-FFF2-40B4-BE49-F238E27FC236}">
                        <a16:creationId xmlns:a16="http://schemas.microsoft.com/office/drawing/2014/main" id="{AC9E47E5-2B31-4397-A6AC-B8427820D9E4}"/>
                      </a:ext>
                    </a:extLst>
                  </p:cNvPr>
                  <p:cNvSpPr/>
                  <p:nvPr/>
                </p:nvSpPr>
                <p:spPr>
                  <a:xfrm>
                    <a:off x="5499354" y="3872712"/>
                    <a:ext cx="508863" cy="193552"/>
                  </a:xfrm>
                  <a:custGeom>
                    <a:avLst/>
                    <a:gdLst>
                      <a:gd name="connsiteX0" fmla="*/ 508864 w 508863"/>
                      <a:gd name="connsiteY0" fmla="*/ 10973 h 193552"/>
                      <a:gd name="connsiteX1" fmla="*/ 382676 w 508863"/>
                      <a:gd name="connsiteY1" fmla="*/ 79553 h 193552"/>
                      <a:gd name="connsiteX2" fmla="*/ 285979 w 508863"/>
                      <a:gd name="connsiteY2" fmla="*/ 117272 h 193552"/>
                      <a:gd name="connsiteX3" fmla="*/ 0 w 508863"/>
                      <a:gd name="connsiteY3" fmla="*/ 193396 h 193552"/>
                      <a:gd name="connsiteX4" fmla="*/ 10287 w 508863"/>
                      <a:gd name="connsiteY4" fmla="*/ 157048 h 193552"/>
                      <a:gd name="connsiteX5" fmla="*/ 251003 w 508863"/>
                      <a:gd name="connsiteY5" fmla="*/ 102870 h 193552"/>
                      <a:gd name="connsiteX6" fmla="*/ 505435 w 508863"/>
                      <a:gd name="connsiteY6" fmla="*/ 686 h 193552"/>
                      <a:gd name="connsiteX7" fmla="*/ 507492 w 508863"/>
                      <a:gd name="connsiteY7" fmla="*/ 0 h 193552"/>
                      <a:gd name="connsiteX8" fmla="*/ 508864 w 508863"/>
                      <a:gd name="connsiteY8" fmla="*/ 10973 h 193552"/>
                      <a:gd name="connsiteX9" fmla="*/ 508864 w 508863"/>
                      <a:gd name="connsiteY9" fmla="*/ 10973 h 193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08863" h="193552">
                        <a:moveTo>
                          <a:pt x="508864" y="10973"/>
                        </a:moveTo>
                        <a:cubicBezTo>
                          <a:pt x="505435" y="13030"/>
                          <a:pt x="460858" y="44577"/>
                          <a:pt x="382676" y="79553"/>
                        </a:cubicBezTo>
                        <a:cubicBezTo>
                          <a:pt x="354559" y="91897"/>
                          <a:pt x="322326" y="104927"/>
                          <a:pt x="285979" y="117272"/>
                        </a:cubicBezTo>
                        <a:cubicBezTo>
                          <a:pt x="151562" y="162535"/>
                          <a:pt x="26746" y="196139"/>
                          <a:pt x="0" y="193396"/>
                        </a:cubicBezTo>
                        <a:cubicBezTo>
                          <a:pt x="686" y="191338"/>
                          <a:pt x="4115" y="176936"/>
                          <a:pt x="10287" y="157048"/>
                        </a:cubicBezTo>
                        <a:cubicBezTo>
                          <a:pt x="37719" y="152248"/>
                          <a:pt x="163906" y="126873"/>
                          <a:pt x="251003" y="102870"/>
                        </a:cubicBezTo>
                        <a:cubicBezTo>
                          <a:pt x="340157" y="78181"/>
                          <a:pt x="487604" y="8915"/>
                          <a:pt x="505435" y="686"/>
                        </a:cubicBezTo>
                        <a:cubicBezTo>
                          <a:pt x="506806" y="0"/>
                          <a:pt x="507492" y="0"/>
                          <a:pt x="507492" y="0"/>
                        </a:cubicBezTo>
                        <a:cubicBezTo>
                          <a:pt x="507492" y="0"/>
                          <a:pt x="507492" y="4115"/>
                          <a:pt x="508864" y="10973"/>
                        </a:cubicBezTo>
                        <a:cubicBezTo>
                          <a:pt x="508864" y="10973"/>
                          <a:pt x="508864" y="10973"/>
                          <a:pt x="508864" y="10973"/>
                        </a:cubicBezTo>
                        <a:close/>
                      </a:path>
                    </a:pathLst>
                  </a:custGeom>
                  <a:solidFill>
                    <a:srgbClr val="E56B44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grpSp>
                <p:nvGrpSpPr>
                  <p:cNvPr id="2056" name="Graphic 1289">
                    <a:extLst>
                      <a:ext uri="{FF2B5EF4-FFF2-40B4-BE49-F238E27FC236}">
                        <a16:creationId xmlns:a16="http://schemas.microsoft.com/office/drawing/2014/main" id="{0C988CBC-7BEE-48D2-B337-D61B35DF5AF9}"/>
                      </a:ext>
                    </a:extLst>
                  </p:cNvPr>
                  <p:cNvGrpSpPr/>
                  <p:nvPr/>
                </p:nvGrpSpPr>
                <p:grpSpPr>
                  <a:xfrm>
                    <a:off x="5983052" y="3738295"/>
                    <a:ext cx="63924" cy="147447"/>
                    <a:chOff x="5983052" y="3738295"/>
                    <a:chExt cx="63924" cy="147447"/>
                  </a:xfrm>
                </p:grpSpPr>
                <p:sp>
                  <p:nvSpPr>
                    <p:cNvPr id="2057" name="Freeform: Shape 2056">
                      <a:extLst>
                        <a:ext uri="{FF2B5EF4-FFF2-40B4-BE49-F238E27FC236}">
                          <a16:creationId xmlns:a16="http://schemas.microsoft.com/office/drawing/2014/main" id="{0F5A7EF9-89A1-4728-BD8F-75E7948E16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3052" y="3738295"/>
                      <a:ext cx="63924" cy="147447"/>
                    </a:xfrm>
                    <a:custGeom>
                      <a:avLst/>
                      <a:gdLst>
                        <a:gd name="connsiteX0" fmla="*/ 59455 w 63924"/>
                        <a:gd name="connsiteY0" fmla="*/ 95326 h 147447"/>
                        <a:gd name="connsiteX1" fmla="*/ 23108 w 63924"/>
                        <a:gd name="connsiteY1" fmla="*/ 147447 h 147447"/>
                        <a:gd name="connsiteX2" fmla="*/ 23108 w 63924"/>
                        <a:gd name="connsiteY2" fmla="*/ 147447 h 147447"/>
                        <a:gd name="connsiteX3" fmla="*/ 3220 w 63924"/>
                        <a:gd name="connsiteY3" fmla="*/ 76810 h 147447"/>
                        <a:gd name="connsiteX4" fmla="*/ 54655 w 63924"/>
                        <a:gd name="connsiteY4" fmla="*/ 0 h 147447"/>
                        <a:gd name="connsiteX5" fmla="*/ 54655 w 63924"/>
                        <a:gd name="connsiteY5" fmla="*/ 0 h 147447"/>
                        <a:gd name="connsiteX6" fmla="*/ 59455 w 63924"/>
                        <a:gd name="connsiteY6" fmla="*/ 95326 h 1474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63924" h="147447">
                          <a:moveTo>
                            <a:pt x="59455" y="95326"/>
                          </a:moveTo>
                          <a:cubicBezTo>
                            <a:pt x="47111" y="139218"/>
                            <a:pt x="23108" y="147447"/>
                            <a:pt x="23108" y="147447"/>
                          </a:cubicBezTo>
                          <a:cubicBezTo>
                            <a:pt x="23108" y="147447"/>
                            <a:pt x="23108" y="147447"/>
                            <a:pt x="23108" y="147447"/>
                          </a:cubicBezTo>
                          <a:cubicBezTo>
                            <a:pt x="17622" y="141961"/>
                            <a:pt x="-9125" y="114529"/>
                            <a:pt x="3220" y="76810"/>
                          </a:cubicBezTo>
                          <a:cubicBezTo>
                            <a:pt x="14878" y="40462"/>
                            <a:pt x="51912" y="2058"/>
                            <a:pt x="54655" y="0"/>
                          </a:cubicBezTo>
                          <a:cubicBezTo>
                            <a:pt x="54655" y="0"/>
                            <a:pt x="54655" y="0"/>
                            <a:pt x="54655" y="0"/>
                          </a:cubicBezTo>
                          <a:cubicBezTo>
                            <a:pt x="54655" y="0"/>
                            <a:pt x="71800" y="51435"/>
                            <a:pt x="59455" y="95326"/>
                          </a:cubicBezTo>
                          <a:close/>
                        </a:path>
                      </a:pathLst>
                    </a:custGeom>
                    <a:solidFill>
                      <a:srgbClr val="A35123"/>
                    </a:solidFill>
                    <a:ln w="6858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2058" name="Freeform: Shape 2057">
                      <a:extLst>
                        <a:ext uri="{FF2B5EF4-FFF2-40B4-BE49-F238E27FC236}">
                          <a16:creationId xmlns:a16="http://schemas.microsoft.com/office/drawing/2014/main" id="{8165DE5C-DB16-48DA-9A42-8D33A692E8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6160" y="3738295"/>
                      <a:ext cx="40816" cy="147447"/>
                    </a:xfrm>
                    <a:custGeom>
                      <a:avLst/>
                      <a:gdLst>
                        <a:gd name="connsiteX0" fmla="*/ 36348 w 40816"/>
                        <a:gd name="connsiteY0" fmla="*/ 95326 h 147447"/>
                        <a:gd name="connsiteX1" fmla="*/ 0 w 40816"/>
                        <a:gd name="connsiteY1" fmla="*/ 147447 h 147447"/>
                        <a:gd name="connsiteX2" fmla="*/ 0 w 40816"/>
                        <a:gd name="connsiteY2" fmla="*/ 147447 h 147447"/>
                        <a:gd name="connsiteX3" fmla="*/ 25375 w 40816"/>
                        <a:gd name="connsiteY3" fmla="*/ 89840 h 147447"/>
                        <a:gd name="connsiteX4" fmla="*/ 31547 w 40816"/>
                        <a:gd name="connsiteY4" fmla="*/ 0 h 147447"/>
                        <a:gd name="connsiteX5" fmla="*/ 31547 w 40816"/>
                        <a:gd name="connsiteY5" fmla="*/ 0 h 147447"/>
                        <a:gd name="connsiteX6" fmla="*/ 36348 w 40816"/>
                        <a:gd name="connsiteY6" fmla="*/ 95326 h 1474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0816" h="147447">
                          <a:moveTo>
                            <a:pt x="36348" y="95326"/>
                          </a:moveTo>
                          <a:cubicBezTo>
                            <a:pt x="24003" y="139218"/>
                            <a:pt x="0" y="147447"/>
                            <a:pt x="0" y="147447"/>
                          </a:cubicBezTo>
                          <a:cubicBezTo>
                            <a:pt x="0" y="147447"/>
                            <a:pt x="0" y="147447"/>
                            <a:pt x="0" y="147447"/>
                          </a:cubicBezTo>
                          <a:cubicBezTo>
                            <a:pt x="6172" y="136474"/>
                            <a:pt x="16459" y="115215"/>
                            <a:pt x="25375" y="89840"/>
                          </a:cubicBezTo>
                          <a:cubicBezTo>
                            <a:pt x="37033" y="55550"/>
                            <a:pt x="30861" y="17831"/>
                            <a:pt x="31547" y="0"/>
                          </a:cubicBezTo>
                          <a:cubicBezTo>
                            <a:pt x="31547" y="0"/>
                            <a:pt x="31547" y="0"/>
                            <a:pt x="31547" y="0"/>
                          </a:cubicBezTo>
                          <a:cubicBezTo>
                            <a:pt x="31547" y="0"/>
                            <a:pt x="48692" y="51435"/>
                            <a:pt x="36348" y="95326"/>
                          </a:cubicBezTo>
                          <a:close/>
                        </a:path>
                      </a:pathLst>
                    </a:custGeom>
                    <a:solidFill>
                      <a:srgbClr val="A35123">
                        <a:alpha val="40000"/>
                      </a:srgbClr>
                    </a:solidFill>
                    <a:ln w="6858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  <p:sp>
                <p:nvSpPr>
                  <p:cNvPr id="2059" name="Freeform: Shape 2058">
                    <a:extLst>
                      <a:ext uri="{FF2B5EF4-FFF2-40B4-BE49-F238E27FC236}">
                        <a16:creationId xmlns:a16="http://schemas.microsoft.com/office/drawing/2014/main" id="{19DE6659-E996-436A-893B-8178B39C32A3}"/>
                      </a:ext>
                    </a:extLst>
                  </p:cNvPr>
                  <p:cNvSpPr/>
                  <p:nvPr/>
                </p:nvSpPr>
                <p:spPr>
                  <a:xfrm>
                    <a:off x="5890945" y="3850767"/>
                    <a:ext cx="10668" cy="69265"/>
                  </a:xfrm>
                  <a:custGeom>
                    <a:avLst/>
                    <a:gdLst>
                      <a:gd name="connsiteX0" fmla="*/ 10287 w 10668"/>
                      <a:gd name="connsiteY0" fmla="*/ 0 h 69265"/>
                      <a:gd name="connsiteX1" fmla="*/ 0 w 10668"/>
                      <a:gd name="connsiteY1" fmla="*/ 69266 h 69265"/>
                      <a:gd name="connsiteX2" fmla="*/ 10287 w 10668"/>
                      <a:gd name="connsiteY2" fmla="*/ 0 h 69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668" h="69265">
                        <a:moveTo>
                          <a:pt x="10287" y="0"/>
                        </a:moveTo>
                        <a:cubicBezTo>
                          <a:pt x="10287" y="0"/>
                          <a:pt x="13716" y="37719"/>
                          <a:pt x="0" y="69266"/>
                        </a:cubicBezTo>
                        <a:cubicBezTo>
                          <a:pt x="0" y="69266"/>
                          <a:pt x="10287" y="6172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rgbClr val="E8E0DC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2060" name="Graphic 1289">
                  <a:extLst>
                    <a:ext uri="{FF2B5EF4-FFF2-40B4-BE49-F238E27FC236}">
                      <a16:creationId xmlns:a16="http://schemas.microsoft.com/office/drawing/2014/main" id="{0C988CBC-7BEE-48D2-B337-D61B35DF5AF9}"/>
                    </a:ext>
                  </a:extLst>
                </p:cNvPr>
                <p:cNvGrpSpPr/>
                <p:nvPr/>
              </p:nvGrpSpPr>
              <p:grpSpPr>
                <a:xfrm>
                  <a:off x="5668474" y="3875455"/>
                  <a:ext cx="92855" cy="129616"/>
                  <a:chOff x="5668474" y="3875455"/>
                  <a:chExt cx="92855" cy="129616"/>
                </a:xfrm>
                <a:solidFill>
                  <a:srgbClr val="F0E2D1">
                    <a:alpha val="50000"/>
                  </a:srgbClr>
                </a:solidFill>
              </p:grpSpPr>
              <p:sp>
                <p:nvSpPr>
                  <p:cNvPr id="2061" name="Freeform: Shape 2060">
                    <a:extLst>
                      <a:ext uri="{FF2B5EF4-FFF2-40B4-BE49-F238E27FC236}">
                        <a16:creationId xmlns:a16="http://schemas.microsoft.com/office/drawing/2014/main" id="{EA81FE85-8FA5-41FA-BA2D-3B789D232BA2}"/>
                      </a:ext>
                    </a:extLst>
                  </p:cNvPr>
                  <p:cNvSpPr/>
                  <p:nvPr/>
                </p:nvSpPr>
                <p:spPr>
                  <a:xfrm>
                    <a:off x="5738812" y="3912489"/>
                    <a:ext cx="22516" cy="92583"/>
                  </a:xfrm>
                  <a:custGeom>
                    <a:avLst/>
                    <a:gdLst>
                      <a:gd name="connsiteX0" fmla="*/ 8115 w 22516"/>
                      <a:gd name="connsiteY0" fmla="*/ 90526 h 92583"/>
                      <a:gd name="connsiteX1" fmla="*/ 2629 w 22516"/>
                      <a:gd name="connsiteY1" fmla="*/ 92583 h 92583"/>
                      <a:gd name="connsiteX2" fmla="*/ 22517 w 22516"/>
                      <a:gd name="connsiteY2" fmla="*/ 0 h 92583"/>
                      <a:gd name="connsiteX3" fmla="*/ 8115 w 22516"/>
                      <a:gd name="connsiteY3" fmla="*/ 90526 h 92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516" h="92583">
                        <a:moveTo>
                          <a:pt x="8115" y="90526"/>
                        </a:moveTo>
                        <a:cubicBezTo>
                          <a:pt x="6058" y="91211"/>
                          <a:pt x="4686" y="91897"/>
                          <a:pt x="2629" y="92583"/>
                        </a:cubicBezTo>
                        <a:cubicBezTo>
                          <a:pt x="-9030" y="54178"/>
                          <a:pt x="21831" y="1372"/>
                          <a:pt x="22517" y="0"/>
                        </a:cubicBezTo>
                        <a:cubicBezTo>
                          <a:pt x="1943" y="54178"/>
                          <a:pt x="4686" y="79553"/>
                          <a:pt x="8115" y="90526"/>
                        </a:cubicBezTo>
                        <a:close/>
                      </a:path>
                    </a:pathLst>
                  </a:custGeom>
                  <a:solidFill>
                    <a:srgbClr val="F0E2D1">
                      <a:alpha val="5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062" name="Freeform: Shape 2061">
                    <a:extLst>
                      <a:ext uri="{FF2B5EF4-FFF2-40B4-BE49-F238E27FC236}">
                        <a16:creationId xmlns:a16="http://schemas.microsoft.com/office/drawing/2014/main" id="{C4461E43-0341-432D-9930-04D069C7712D}"/>
                      </a:ext>
                    </a:extLst>
                  </p:cNvPr>
                  <p:cNvSpPr/>
                  <p:nvPr/>
                </p:nvSpPr>
                <p:spPr>
                  <a:xfrm>
                    <a:off x="5668474" y="3875455"/>
                    <a:ext cx="40048" cy="114528"/>
                  </a:xfrm>
                  <a:custGeom>
                    <a:avLst/>
                    <a:gdLst>
                      <a:gd name="connsiteX0" fmla="*/ 40049 w 40048"/>
                      <a:gd name="connsiteY0" fmla="*/ 0 h 114528"/>
                      <a:gd name="connsiteX1" fmla="*/ 272 w 40048"/>
                      <a:gd name="connsiteY1" fmla="*/ 114529 h 114528"/>
                      <a:gd name="connsiteX2" fmla="*/ 33876 w 40048"/>
                      <a:gd name="connsiteY2" fmla="*/ 1372 h 114528"/>
                      <a:gd name="connsiteX3" fmla="*/ 40049 w 40048"/>
                      <a:gd name="connsiteY3" fmla="*/ 0 h 114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48" h="114528">
                        <a:moveTo>
                          <a:pt x="40049" y="0"/>
                        </a:moveTo>
                        <a:cubicBezTo>
                          <a:pt x="40049" y="0"/>
                          <a:pt x="-3843" y="80239"/>
                          <a:pt x="272" y="114529"/>
                        </a:cubicBezTo>
                        <a:cubicBezTo>
                          <a:pt x="272" y="114529"/>
                          <a:pt x="-5214" y="67894"/>
                          <a:pt x="33876" y="1372"/>
                        </a:cubicBezTo>
                        <a:lnTo>
                          <a:pt x="40049" y="0"/>
                        </a:lnTo>
                        <a:close/>
                      </a:path>
                    </a:pathLst>
                  </a:custGeom>
                  <a:solidFill>
                    <a:srgbClr val="F0E2D1">
                      <a:alpha val="5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</p:grpSp>
        <p:sp>
          <p:nvSpPr>
            <p:cNvPr id="2063" name="Freeform: Shape 2062">
              <a:extLst>
                <a:ext uri="{FF2B5EF4-FFF2-40B4-BE49-F238E27FC236}">
                  <a16:creationId xmlns:a16="http://schemas.microsoft.com/office/drawing/2014/main" id="{C182C234-D028-489A-9E76-1A8F3ED45F6E}"/>
                </a:ext>
              </a:extLst>
            </p:cNvPr>
            <p:cNvSpPr/>
            <p:nvPr/>
          </p:nvSpPr>
          <p:spPr>
            <a:xfrm>
              <a:off x="5126120" y="3898773"/>
              <a:ext cx="429469" cy="265404"/>
            </a:xfrm>
            <a:custGeom>
              <a:avLst/>
              <a:gdLst>
                <a:gd name="connsiteX0" fmla="*/ 429469 w 429469"/>
                <a:gd name="connsiteY0" fmla="*/ 6858 h 265404"/>
                <a:gd name="connsiteX1" fmla="*/ 382835 w 429469"/>
                <a:gd name="connsiteY1" fmla="*/ 130302 h 265404"/>
                <a:gd name="connsiteX2" fmla="*/ 372548 w 429469"/>
                <a:gd name="connsiteY2" fmla="*/ 167335 h 265404"/>
                <a:gd name="connsiteX3" fmla="*/ 372548 w 429469"/>
                <a:gd name="connsiteY3" fmla="*/ 167335 h 265404"/>
                <a:gd name="connsiteX4" fmla="*/ 356774 w 429469"/>
                <a:gd name="connsiteY4" fmla="*/ 166649 h 265404"/>
                <a:gd name="connsiteX5" fmla="*/ 347859 w 429469"/>
                <a:gd name="connsiteY5" fmla="*/ 164592 h 265404"/>
                <a:gd name="connsiteX6" fmla="*/ 336886 w 429469"/>
                <a:gd name="connsiteY6" fmla="*/ 161163 h 265404"/>
                <a:gd name="connsiteX7" fmla="*/ 334829 w 429469"/>
                <a:gd name="connsiteY7" fmla="*/ 159791 h 265404"/>
                <a:gd name="connsiteX8" fmla="*/ 320427 w 429469"/>
                <a:gd name="connsiteY8" fmla="*/ 150876 h 265404"/>
                <a:gd name="connsiteX9" fmla="*/ 334829 w 429469"/>
                <a:gd name="connsiteY9" fmla="*/ 159791 h 265404"/>
                <a:gd name="connsiteX10" fmla="*/ 336886 w 429469"/>
                <a:gd name="connsiteY10" fmla="*/ 160477 h 265404"/>
                <a:gd name="connsiteX11" fmla="*/ 347173 w 429469"/>
                <a:gd name="connsiteY11" fmla="*/ 166649 h 265404"/>
                <a:gd name="connsiteX12" fmla="*/ 347173 w 429469"/>
                <a:gd name="connsiteY12" fmla="*/ 166649 h 265404"/>
                <a:gd name="connsiteX13" fmla="*/ 354031 w 429469"/>
                <a:gd name="connsiteY13" fmla="*/ 170764 h 265404"/>
                <a:gd name="connsiteX14" fmla="*/ 230587 w 429469"/>
                <a:gd name="connsiteY14" fmla="*/ 243459 h 265404"/>
                <a:gd name="connsiteX15" fmla="*/ 199726 w 429469"/>
                <a:gd name="connsiteY15" fmla="*/ 265405 h 265404"/>
                <a:gd name="connsiteX16" fmla="*/ 180524 w 429469"/>
                <a:gd name="connsiteY16" fmla="*/ 255803 h 265404"/>
                <a:gd name="connsiteX17" fmla="*/ 26219 w 429469"/>
                <a:gd name="connsiteY17" fmla="*/ 162535 h 265404"/>
                <a:gd name="connsiteX18" fmla="*/ 11131 w 429469"/>
                <a:gd name="connsiteY18" fmla="*/ 136474 h 265404"/>
                <a:gd name="connsiteX19" fmla="*/ 7702 w 429469"/>
                <a:gd name="connsiteY19" fmla="*/ 126187 h 265404"/>
                <a:gd name="connsiteX20" fmla="*/ 158 w 429469"/>
                <a:gd name="connsiteY20" fmla="*/ 67894 h 265404"/>
                <a:gd name="connsiteX21" fmla="*/ 2901 w 429469"/>
                <a:gd name="connsiteY21" fmla="*/ 47320 h 265404"/>
                <a:gd name="connsiteX22" fmla="*/ 31705 w 429469"/>
                <a:gd name="connsiteY22" fmla="*/ 47320 h 265404"/>
                <a:gd name="connsiteX23" fmla="*/ 172980 w 429469"/>
                <a:gd name="connsiteY23" fmla="*/ 39776 h 265404"/>
                <a:gd name="connsiteX24" fmla="*/ 281336 w 429469"/>
                <a:gd name="connsiteY24" fmla="*/ 0 h 265404"/>
                <a:gd name="connsiteX25" fmla="*/ 306025 w 429469"/>
                <a:gd name="connsiteY25" fmla="*/ 10973 h 265404"/>
                <a:gd name="connsiteX26" fmla="*/ 328656 w 429469"/>
                <a:gd name="connsiteY26" fmla="*/ 19202 h 265404"/>
                <a:gd name="connsiteX27" fmla="*/ 336200 w 429469"/>
                <a:gd name="connsiteY27" fmla="*/ 19888 h 265404"/>
                <a:gd name="connsiteX28" fmla="*/ 403409 w 429469"/>
                <a:gd name="connsiteY28" fmla="*/ 10287 h 265404"/>
                <a:gd name="connsiteX29" fmla="*/ 429469 w 429469"/>
                <a:gd name="connsiteY29" fmla="*/ 6858 h 26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29469" h="265404">
                  <a:moveTo>
                    <a:pt x="429469" y="6858"/>
                  </a:moveTo>
                  <a:cubicBezTo>
                    <a:pt x="415067" y="21946"/>
                    <a:pt x="395179" y="87782"/>
                    <a:pt x="382835" y="130302"/>
                  </a:cubicBezTo>
                  <a:cubicBezTo>
                    <a:pt x="377348" y="150190"/>
                    <a:pt x="373233" y="165278"/>
                    <a:pt x="372548" y="167335"/>
                  </a:cubicBezTo>
                  <a:cubicBezTo>
                    <a:pt x="372548" y="167335"/>
                    <a:pt x="372548" y="167335"/>
                    <a:pt x="372548" y="167335"/>
                  </a:cubicBezTo>
                  <a:cubicBezTo>
                    <a:pt x="367061" y="167335"/>
                    <a:pt x="361575" y="167335"/>
                    <a:pt x="356774" y="166649"/>
                  </a:cubicBezTo>
                  <a:cubicBezTo>
                    <a:pt x="353345" y="165964"/>
                    <a:pt x="350602" y="165278"/>
                    <a:pt x="347859" y="164592"/>
                  </a:cubicBezTo>
                  <a:cubicBezTo>
                    <a:pt x="343744" y="163220"/>
                    <a:pt x="339629" y="162535"/>
                    <a:pt x="336886" y="161163"/>
                  </a:cubicBezTo>
                  <a:lnTo>
                    <a:pt x="334829" y="159791"/>
                  </a:lnTo>
                  <a:lnTo>
                    <a:pt x="320427" y="150876"/>
                  </a:lnTo>
                  <a:cubicBezTo>
                    <a:pt x="321113" y="151562"/>
                    <a:pt x="325913" y="155677"/>
                    <a:pt x="334829" y="159791"/>
                  </a:cubicBezTo>
                  <a:cubicBezTo>
                    <a:pt x="335514" y="159791"/>
                    <a:pt x="336200" y="160477"/>
                    <a:pt x="336886" y="160477"/>
                  </a:cubicBezTo>
                  <a:lnTo>
                    <a:pt x="347173" y="166649"/>
                  </a:lnTo>
                  <a:lnTo>
                    <a:pt x="347173" y="166649"/>
                  </a:lnTo>
                  <a:lnTo>
                    <a:pt x="354031" y="170764"/>
                  </a:lnTo>
                  <a:cubicBezTo>
                    <a:pt x="321798" y="181737"/>
                    <a:pt x="265563" y="219456"/>
                    <a:pt x="230587" y="243459"/>
                  </a:cubicBezTo>
                  <a:cubicBezTo>
                    <a:pt x="212070" y="256489"/>
                    <a:pt x="199726" y="265405"/>
                    <a:pt x="199726" y="265405"/>
                  </a:cubicBezTo>
                  <a:cubicBezTo>
                    <a:pt x="193554" y="261976"/>
                    <a:pt x="187382" y="259232"/>
                    <a:pt x="180524" y="255803"/>
                  </a:cubicBezTo>
                  <a:cubicBezTo>
                    <a:pt x="126345" y="228371"/>
                    <a:pt x="52965" y="195453"/>
                    <a:pt x="26219" y="162535"/>
                  </a:cubicBezTo>
                  <a:cubicBezTo>
                    <a:pt x="20046" y="154991"/>
                    <a:pt x="14560" y="145390"/>
                    <a:pt x="11131" y="136474"/>
                  </a:cubicBezTo>
                  <a:cubicBezTo>
                    <a:pt x="9759" y="133045"/>
                    <a:pt x="8388" y="129616"/>
                    <a:pt x="7702" y="126187"/>
                  </a:cubicBezTo>
                  <a:cubicBezTo>
                    <a:pt x="844" y="105613"/>
                    <a:pt x="-528" y="83668"/>
                    <a:pt x="158" y="67894"/>
                  </a:cubicBezTo>
                  <a:cubicBezTo>
                    <a:pt x="158" y="58979"/>
                    <a:pt x="1530" y="51435"/>
                    <a:pt x="2901" y="47320"/>
                  </a:cubicBezTo>
                  <a:cubicBezTo>
                    <a:pt x="2901" y="47320"/>
                    <a:pt x="13188" y="47320"/>
                    <a:pt x="31705" y="47320"/>
                  </a:cubicBezTo>
                  <a:cubicBezTo>
                    <a:pt x="61880" y="46634"/>
                    <a:pt x="114001" y="45263"/>
                    <a:pt x="172980" y="39776"/>
                  </a:cubicBezTo>
                  <a:cubicBezTo>
                    <a:pt x="268306" y="31547"/>
                    <a:pt x="281336" y="0"/>
                    <a:pt x="281336" y="0"/>
                  </a:cubicBezTo>
                  <a:cubicBezTo>
                    <a:pt x="281336" y="0"/>
                    <a:pt x="292995" y="5486"/>
                    <a:pt x="306025" y="10973"/>
                  </a:cubicBezTo>
                  <a:cubicBezTo>
                    <a:pt x="314255" y="14402"/>
                    <a:pt x="322484" y="17145"/>
                    <a:pt x="328656" y="19202"/>
                  </a:cubicBezTo>
                  <a:cubicBezTo>
                    <a:pt x="330714" y="19888"/>
                    <a:pt x="332771" y="19888"/>
                    <a:pt x="336200" y="19888"/>
                  </a:cubicBezTo>
                  <a:cubicBezTo>
                    <a:pt x="351974" y="19888"/>
                    <a:pt x="381463" y="14402"/>
                    <a:pt x="403409" y="10287"/>
                  </a:cubicBezTo>
                  <a:cubicBezTo>
                    <a:pt x="418496" y="9601"/>
                    <a:pt x="429469" y="6858"/>
                    <a:pt x="429469" y="6858"/>
                  </a:cubicBezTo>
                  <a:close/>
                </a:path>
              </a:pathLst>
            </a:custGeom>
            <a:solidFill>
              <a:srgbClr val="015977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2064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127492" y="3900144"/>
              <a:ext cx="428097" cy="265404"/>
              <a:chOff x="5127492" y="3900144"/>
              <a:chExt cx="428097" cy="265404"/>
            </a:xfrm>
          </p:grpSpPr>
          <p:sp>
            <p:nvSpPr>
              <p:cNvPr id="2065" name="Freeform: Shape 2064">
                <a:extLst>
                  <a:ext uri="{FF2B5EF4-FFF2-40B4-BE49-F238E27FC236}">
                    <a16:creationId xmlns:a16="http://schemas.microsoft.com/office/drawing/2014/main" id="{210BEF57-8A73-4CD3-BC2A-6EA2EF8BE53D}"/>
                  </a:ext>
                </a:extLst>
              </p:cNvPr>
              <p:cNvSpPr/>
              <p:nvPr/>
            </p:nvSpPr>
            <p:spPr>
              <a:xfrm>
                <a:off x="5127650" y="3900144"/>
                <a:ext cx="305866" cy="70609"/>
              </a:xfrm>
              <a:custGeom>
                <a:avLst/>
                <a:gdLst>
                  <a:gd name="connsiteX0" fmla="*/ 305867 w 305866"/>
                  <a:gd name="connsiteY0" fmla="*/ 11659 h 70609"/>
                  <a:gd name="connsiteX1" fmla="*/ 0 w 305866"/>
                  <a:gd name="connsiteY1" fmla="*/ 67894 h 70609"/>
                  <a:gd name="connsiteX2" fmla="*/ 2743 w 305866"/>
                  <a:gd name="connsiteY2" fmla="*/ 47320 h 70609"/>
                  <a:gd name="connsiteX3" fmla="*/ 172822 w 305866"/>
                  <a:gd name="connsiteY3" fmla="*/ 39776 h 70609"/>
                  <a:gd name="connsiteX4" fmla="*/ 281178 w 305866"/>
                  <a:gd name="connsiteY4" fmla="*/ 0 h 70609"/>
                  <a:gd name="connsiteX5" fmla="*/ 305867 w 305866"/>
                  <a:gd name="connsiteY5" fmla="*/ 11659 h 70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866" h="70609">
                    <a:moveTo>
                      <a:pt x="305867" y="11659"/>
                    </a:moveTo>
                    <a:cubicBezTo>
                      <a:pt x="266776" y="82296"/>
                      <a:pt x="43891" y="71323"/>
                      <a:pt x="0" y="67894"/>
                    </a:cubicBezTo>
                    <a:cubicBezTo>
                      <a:pt x="0" y="58979"/>
                      <a:pt x="1372" y="51435"/>
                      <a:pt x="2743" y="47320"/>
                    </a:cubicBezTo>
                    <a:cubicBezTo>
                      <a:pt x="2743" y="47320"/>
                      <a:pt x="78181" y="48006"/>
                      <a:pt x="172822" y="39776"/>
                    </a:cubicBezTo>
                    <a:cubicBezTo>
                      <a:pt x="268148" y="31547"/>
                      <a:pt x="281178" y="0"/>
                      <a:pt x="281178" y="0"/>
                    </a:cubicBezTo>
                    <a:cubicBezTo>
                      <a:pt x="281178" y="0"/>
                      <a:pt x="292837" y="6172"/>
                      <a:pt x="305867" y="11659"/>
                    </a:cubicBezTo>
                    <a:close/>
                  </a:path>
                </a:pathLst>
              </a:custGeom>
              <a:solidFill>
                <a:srgbClr val="004C6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66" name="Freeform: Shape 2065">
                <a:extLst>
                  <a:ext uri="{FF2B5EF4-FFF2-40B4-BE49-F238E27FC236}">
                    <a16:creationId xmlns:a16="http://schemas.microsoft.com/office/drawing/2014/main" id="{C455E3E3-1B6E-4FBC-87C8-DBF332B9329C}"/>
                  </a:ext>
                </a:extLst>
              </p:cNvPr>
              <p:cNvSpPr/>
              <p:nvPr/>
            </p:nvSpPr>
            <p:spPr>
              <a:xfrm>
                <a:off x="5135194" y="3970096"/>
                <a:ext cx="68580" cy="65836"/>
              </a:xfrm>
              <a:custGeom>
                <a:avLst/>
                <a:gdLst>
                  <a:gd name="connsiteX0" fmla="*/ 68580 w 68580"/>
                  <a:gd name="connsiteY0" fmla="*/ 0 h 65836"/>
                  <a:gd name="connsiteX1" fmla="*/ 3429 w 68580"/>
                  <a:gd name="connsiteY1" fmla="*/ 65837 h 65836"/>
                  <a:gd name="connsiteX2" fmla="*/ 0 w 68580"/>
                  <a:gd name="connsiteY2" fmla="*/ 55550 h 65836"/>
                  <a:gd name="connsiteX3" fmla="*/ 58293 w 68580"/>
                  <a:gd name="connsiteY3" fmla="*/ 0 h 65836"/>
                  <a:gd name="connsiteX4" fmla="*/ 68580 w 68580"/>
                  <a:gd name="connsiteY4" fmla="*/ 0 h 6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80" h="65836">
                    <a:moveTo>
                      <a:pt x="68580" y="0"/>
                    </a:moveTo>
                    <a:cubicBezTo>
                      <a:pt x="50064" y="41148"/>
                      <a:pt x="19888" y="58979"/>
                      <a:pt x="3429" y="65837"/>
                    </a:cubicBezTo>
                    <a:cubicBezTo>
                      <a:pt x="2058" y="62408"/>
                      <a:pt x="686" y="58979"/>
                      <a:pt x="0" y="55550"/>
                    </a:cubicBezTo>
                    <a:cubicBezTo>
                      <a:pt x="36348" y="42519"/>
                      <a:pt x="58293" y="0"/>
                      <a:pt x="58293" y="0"/>
                    </a:cubicBezTo>
                    <a:lnTo>
                      <a:pt x="68580" y="0"/>
                    </a:lnTo>
                    <a:close/>
                  </a:path>
                </a:pathLst>
              </a:custGeom>
              <a:solidFill>
                <a:srgbClr val="004C6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67" name="Freeform: Shape 2066">
                <a:extLst>
                  <a:ext uri="{FF2B5EF4-FFF2-40B4-BE49-F238E27FC236}">
                    <a16:creationId xmlns:a16="http://schemas.microsoft.com/office/drawing/2014/main" id="{860F8FA7-979A-4A3E-AAB5-9E27A427ED40}"/>
                  </a:ext>
                </a:extLst>
              </p:cNvPr>
              <p:cNvSpPr/>
              <p:nvPr/>
            </p:nvSpPr>
            <p:spPr>
              <a:xfrm>
                <a:off x="5308015" y="4059221"/>
                <a:ext cx="173507" cy="106328"/>
              </a:xfrm>
              <a:custGeom>
                <a:avLst/>
                <a:gdLst>
                  <a:gd name="connsiteX0" fmla="*/ 173507 w 173507"/>
                  <a:gd name="connsiteY0" fmla="*/ 11002 h 106328"/>
                  <a:gd name="connsiteX1" fmla="*/ 19202 w 173507"/>
                  <a:gd name="connsiteY1" fmla="*/ 106328 h 106328"/>
                  <a:gd name="connsiteX2" fmla="*/ 0 w 173507"/>
                  <a:gd name="connsiteY2" fmla="*/ 96727 h 106328"/>
                  <a:gd name="connsiteX3" fmla="*/ 153619 w 173507"/>
                  <a:gd name="connsiteY3" fmla="*/ 29 h 106328"/>
                  <a:gd name="connsiteX4" fmla="*/ 173507 w 173507"/>
                  <a:gd name="connsiteY4" fmla="*/ 11002 h 10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507" h="106328">
                    <a:moveTo>
                      <a:pt x="173507" y="11002"/>
                    </a:moveTo>
                    <a:cubicBezTo>
                      <a:pt x="124130" y="28147"/>
                      <a:pt x="19202" y="106328"/>
                      <a:pt x="19202" y="106328"/>
                    </a:cubicBezTo>
                    <a:cubicBezTo>
                      <a:pt x="13030" y="102899"/>
                      <a:pt x="6858" y="100156"/>
                      <a:pt x="0" y="96727"/>
                    </a:cubicBezTo>
                    <a:cubicBezTo>
                      <a:pt x="44577" y="59693"/>
                      <a:pt x="138531" y="9630"/>
                      <a:pt x="153619" y="29"/>
                    </a:cubicBezTo>
                    <a:cubicBezTo>
                      <a:pt x="153619" y="-657"/>
                      <a:pt x="173507" y="11002"/>
                      <a:pt x="173507" y="11002"/>
                    </a:cubicBezTo>
                    <a:close/>
                  </a:path>
                </a:pathLst>
              </a:custGeom>
              <a:solidFill>
                <a:srgbClr val="004C6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68" name="Freeform: Shape 2067">
                <a:extLst>
                  <a:ext uri="{FF2B5EF4-FFF2-40B4-BE49-F238E27FC236}">
                    <a16:creationId xmlns:a16="http://schemas.microsoft.com/office/drawing/2014/main" id="{7EF46081-0E9B-4541-8B11-7190AD42EDE4}"/>
                  </a:ext>
                </a:extLst>
              </p:cNvPr>
              <p:cNvSpPr/>
              <p:nvPr/>
            </p:nvSpPr>
            <p:spPr>
              <a:xfrm>
                <a:off x="5474665" y="3905631"/>
                <a:ext cx="80924" cy="160477"/>
              </a:xfrm>
              <a:custGeom>
                <a:avLst/>
                <a:gdLst>
                  <a:gd name="connsiteX0" fmla="*/ 80925 w 80924"/>
                  <a:gd name="connsiteY0" fmla="*/ 0 h 160477"/>
                  <a:gd name="connsiteX1" fmla="*/ 24689 w 80924"/>
                  <a:gd name="connsiteY1" fmla="*/ 160477 h 160477"/>
                  <a:gd name="connsiteX2" fmla="*/ 24689 w 80924"/>
                  <a:gd name="connsiteY2" fmla="*/ 160477 h 160477"/>
                  <a:gd name="connsiteX3" fmla="*/ 8916 w 80924"/>
                  <a:gd name="connsiteY3" fmla="*/ 159791 h 160477"/>
                  <a:gd name="connsiteX4" fmla="*/ 0 w 80924"/>
                  <a:gd name="connsiteY4" fmla="*/ 157734 h 160477"/>
                  <a:gd name="connsiteX5" fmla="*/ 55550 w 80924"/>
                  <a:gd name="connsiteY5" fmla="*/ 5486 h 160477"/>
                  <a:gd name="connsiteX6" fmla="*/ 80925 w 80924"/>
                  <a:gd name="connsiteY6" fmla="*/ 0 h 16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24" h="160477">
                    <a:moveTo>
                      <a:pt x="80925" y="0"/>
                    </a:moveTo>
                    <a:cubicBezTo>
                      <a:pt x="59665" y="22631"/>
                      <a:pt x="26061" y="154991"/>
                      <a:pt x="24689" y="160477"/>
                    </a:cubicBezTo>
                    <a:cubicBezTo>
                      <a:pt x="24689" y="160477"/>
                      <a:pt x="24689" y="160477"/>
                      <a:pt x="24689" y="160477"/>
                    </a:cubicBezTo>
                    <a:cubicBezTo>
                      <a:pt x="19203" y="160477"/>
                      <a:pt x="13716" y="160477"/>
                      <a:pt x="8916" y="159791"/>
                    </a:cubicBezTo>
                    <a:cubicBezTo>
                      <a:pt x="5487" y="159106"/>
                      <a:pt x="2743" y="158420"/>
                      <a:pt x="0" y="157734"/>
                    </a:cubicBezTo>
                    <a:cubicBezTo>
                      <a:pt x="8230" y="122072"/>
                      <a:pt x="44577" y="31547"/>
                      <a:pt x="55550" y="5486"/>
                    </a:cubicBezTo>
                    <a:cubicBezTo>
                      <a:pt x="69952" y="2743"/>
                      <a:pt x="80925" y="0"/>
                      <a:pt x="80925" y="0"/>
                    </a:cubicBezTo>
                    <a:close/>
                  </a:path>
                </a:pathLst>
              </a:custGeom>
              <a:solidFill>
                <a:srgbClr val="004C6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69" name="Freeform: Shape 2068">
                <a:extLst>
                  <a:ext uri="{FF2B5EF4-FFF2-40B4-BE49-F238E27FC236}">
                    <a16:creationId xmlns:a16="http://schemas.microsoft.com/office/drawing/2014/main" id="{F9447564-D0AD-4569-A87B-0C5A1EA52DF8}"/>
                  </a:ext>
                </a:extLst>
              </p:cNvPr>
              <p:cNvSpPr/>
              <p:nvPr/>
            </p:nvSpPr>
            <p:spPr>
              <a:xfrm>
                <a:off x="5127492" y="3947464"/>
                <a:ext cx="230586" cy="218084"/>
              </a:xfrm>
              <a:custGeom>
                <a:avLst/>
                <a:gdLst>
                  <a:gd name="connsiteX0" fmla="*/ 230587 w 230586"/>
                  <a:gd name="connsiteY0" fmla="*/ 196139 h 218084"/>
                  <a:gd name="connsiteX1" fmla="*/ 199726 w 230586"/>
                  <a:gd name="connsiteY1" fmla="*/ 218085 h 218084"/>
                  <a:gd name="connsiteX2" fmla="*/ 180524 w 230586"/>
                  <a:gd name="connsiteY2" fmla="*/ 208483 h 218084"/>
                  <a:gd name="connsiteX3" fmla="*/ 26219 w 230586"/>
                  <a:gd name="connsiteY3" fmla="*/ 115215 h 218084"/>
                  <a:gd name="connsiteX4" fmla="*/ 11131 w 230586"/>
                  <a:gd name="connsiteY4" fmla="*/ 89154 h 218084"/>
                  <a:gd name="connsiteX5" fmla="*/ 7702 w 230586"/>
                  <a:gd name="connsiteY5" fmla="*/ 78867 h 218084"/>
                  <a:gd name="connsiteX6" fmla="*/ 158 w 230586"/>
                  <a:gd name="connsiteY6" fmla="*/ 20574 h 218084"/>
                  <a:gd name="connsiteX7" fmla="*/ 2901 w 230586"/>
                  <a:gd name="connsiteY7" fmla="*/ 0 h 218084"/>
                  <a:gd name="connsiteX8" fmla="*/ 31705 w 230586"/>
                  <a:gd name="connsiteY8" fmla="*/ 0 h 218084"/>
                  <a:gd name="connsiteX9" fmla="*/ 68738 w 230586"/>
                  <a:gd name="connsiteY9" fmla="*/ 109728 h 218084"/>
                  <a:gd name="connsiteX10" fmla="*/ 230587 w 230586"/>
                  <a:gd name="connsiteY10" fmla="*/ 196139 h 218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586" h="218084">
                    <a:moveTo>
                      <a:pt x="230587" y="196139"/>
                    </a:moveTo>
                    <a:cubicBezTo>
                      <a:pt x="212071" y="209169"/>
                      <a:pt x="199726" y="218085"/>
                      <a:pt x="199726" y="218085"/>
                    </a:cubicBezTo>
                    <a:cubicBezTo>
                      <a:pt x="193554" y="214656"/>
                      <a:pt x="187382" y="211912"/>
                      <a:pt x="180524" y="208483"/>
                    </a:cubicBezTo>
                    <a:cubicBezTo>
                      <a:pt x="126345" y="181051"/>
                      <a:pt x="52965" y="148133"/>
                      <a:pt x="26219" y="115215"/>
                    </a:cubicBezTo>
                    <a:cubicBezTo>
                      <a:pt x="20046" y="107671"/>
                      <a:pt x="14560" y="98070"/>
                      <a:pt x="11131" y="89154"/>
                    </a:cubicBezTo>
                    <a:cubicBezTo>
                      <a:pt x="9759" y="85725"/>
                      <a:pt x="8388" y="82296"/>
                      <a:pt x="7702" y="78867"/>
                    </a:cubicBezTo>
                    <a:cubicBezTo>
                      <a:pt x="844" y="58293"/>
                      <a:pt x="-528" y="36348"/>
                      <a:pt x="158" y="20574"/>
                    </a:cubicBezTo>
                    <a:cubicBezTo>
                      <a:pt x="158" y="11659"/>
                      <a:pt x="1530" y="4115"/>
                      <a:pt x="2901" y="0"/>
                    </a:cubicBezTo>
                    <a:cubicBezTo>
                      <a:pt x="2901" y="0"/>
                      <a:pt x="13188" y="0"/>
                      <a:pt x="31705" y="0"/>
                    </a:cubicBezTo>
                    <a:cubicBezTo>
                      <a:pt x="37877" y="28118"/>
                      <a:pt x="55022" y="95326"/>
                      <a:pt x="68738" y="109728"/>
                    </a:cubicBezTo>
                    <a:cubicBezTo>
                      <a:pt x="82454" y="124130"/>
                      <a:pt x="230587" y="196139"/>
                      <a:pt x="230587" y="196139"/>
                    </a:cubicBezTo>
                    <a:close/>
                  </a:path>
                </a:pathLst>
              </a:custGeom>
              <a:solidFill>
                <a:srgbClr val="004C60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0" name="Freeform: Shape 2069">
                <a:extLst>
                  <a:ext uri="{FF2B5EF4-FFF2-40B4-BE49-F238E27FC236}">
                    <a16:creationId xmlns:a16="http://schemas.microsoft.com/office/drawing/2014/main" id="{5CE93F36-50F9-4C17-8E6C-9C4BCCE15720}"/>
                  </a:ext>
                </a:extLst>
              </p:cNvPr>
              <p:cNvSpPr/>
              <p:nvPr/>
            </p:nvSpPr>
            <p:spPr>
              <a:xfrm>
                <a:off x="5322417" y="3959123"/>
                <a:ext cx="48691" cy="50063"/>
              </a:xfrm>
              <a:custGeom>
                <a:avLst/>
                <a:gdLst>
                  <a:gd name="connsiteX0" fmla="*/ 0 w 48691"/>
                  <a:gd name="connsiteY0" fmla="*/ 3429 h 50063"/>
                  <a:gd name="connsiteX1" fmla="*/ 48692 w 48691"/>
                  <a:gd name="connsiteY1" fmla="*/ 50063 h 50063"/>
                  <a:gd name="connsiteX2" fmla="*/ 48692 w 48691"/>
                  <a:gd name="connsiteY2" fmla="*/ 36347 h 50063"/>
                  <a:gd name="connsiteX3" fmla="*/ 19202 w 48691"/>
                  <a:gd name="connsiteY3" fmla="*/ 0 h 5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91" h="50063">
                    <a:moveTo>
                      <a:pt x="0" y="3429"/>
                    </a:moveTo>
                    <a:lnTo>
                      <a:pt x="48692" y="50063"/>
                    </a:lnTo>
                    <a:lnTo>
                      <a:pt x="48692" y="36347"/>
                    </a:lnTo>
                    <a:lnTo>
                      <a:pt x="19202" y="0"/>
                    </a:lnTo>
                    <a:close/>
                  </a:path>
                </a:pathLst>
              </a:custGeom>
              <a:solidFill>
                <a:srgbClr val="004C60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1" name="Freeform: Shape 2070">
                <a:extLst>
                  <a:ext uri="{FF2B5EF4-FFF2-40B4-BE49-F238E27FC236}">
                    <a16:creationId xmlns:a16="http://schemas.microsoft.com/office/drawing/2014/main" id="{D0ABDA5D-C19A-43ED-A8AB-EF988AD34BCE}"/>
                  </a:ext>
                </a:extLst>
              </p:cNvPr>
              <p:cNvSpPr/>
              <p:nvPr/>
            </p:nvSpPr>
            <p:spPr>
              <a:xfrm>
                <a:off x="5407456" y="4011930"/>
                <a:ext cx="102184" cy="54178"/>
              </a:xfrm>
              <a:custGeom>
                <a:avLst/>
                <a:gdLst>
                  <a:gd name="connsiteX0" fmla="*/ 102184 w 102184"/>
                  <a:gd name="connsiteY0" fmla="*/ 17145 h 54178"/>
                  <a:gd name="connsiteX1" fmla="*/ 102184 w 102184"/>
                  <a:gd name="connsiteY1" fmla="*/ 17145 h 54178"/>
                  <a:gd name="connsiteX2" fmla="*/ 91897 w 102184"/>
                  <a:gd name="connsiteY2" fmla="*/ 54178 h 54178"/>
                  <a:gd name="connsiteX3" fmla="*/ 91897 w 102184"/>
                  <a:gd name="connsiteY3" fmla="*/ 54178 h 54178"/>
                  <a:gd name="connsiteX4" fmla="*/ 76124 w 102184"/>
                  <a:gd name="connsiteY4" fmla="*/ 53492 h 54178"/>
                  <a:gd name="connsiteX5" fmla="*/ 67208 w 102184"/>
                  <a:gd name="connsiteY5" fmla="*/ 51435 h 54178"/>
                  <a:gd name="connsiteX6" fmla="*/ 0 w 102184"/>
                  <a:gd name="connsiteY6" fmla="*/ 0 h 54178"/>
                  <a:gd name="connsiteX7" fmla="*/ 102184 w 102184"/>
                  <a:gd name="connsiteY7" fmla="*/ 17145 h 5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184" h="54178">
                    <a:moveTo>
                      <a:pt x="102184" y="17145"/>
                    </a:moveTo>
                    <a:lnTo>
                      <a:pt x="102184" y="17145"/>
                    </a:lnTo>
                    <a:cubicBezTo>
                      <a:pt x="96698" y="37033"/>
                      <a:pt x="92583" y="52121"/>
                      <a:pt x="91897" y="54178"/>
                    </a:cubicBezTo>
                    <a:cubicBezTo>
                      <a:pt x="91897" y="54178"/>
                      <a:pt x="91897" y="54178"/>
                      <a:pt x="91897" y="54178"/>
                    </a:cubicBezTo>
                    <a:cubicBezTo>
                      <a:pt x="86411" y="54178"/>
                      <a:pt x="80924" y="54178"/>
                      <a:pt x="76124" y="53492"/>
                    </a:cubicBezTo>
                    <a:cubicBezTo>
                      <a:pt x="72695" y="52807"/>
                      <a:pt x="69951" y="52121"/>
                      <a:pt x="67208" y="51435"/>
                    </a:cubicBezTo>
                    <a:cubicBezTo>
                      <a:pt x="37033" y="38405"/>
                      <a:pt x="1371" y="1372"/>
                      <a:pt x="0" y="0"/>
                    </a:cubicBezTo>
                    <a:cubicBezTo>
                      <a:pt x="52806" y="17831"/>
                      <a:pt x="89840" y="17831"/>
                      <a:pt x="102184" y="17145"/>
                    </a:cubicBezTo>
                    <a:close/>
                  </a:path>
                </a:pathLst>
              </a:custGeom>
              <a:solidFill>
                <a:srgbClr val="004C6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2072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326532" y="4070908"/>
              <a:ext cx="249152" cy="507492"/>
              <a:chOff x="5326532" y="4070908"/>
              <a:chExt cx="249152" cy="507492"/>
            </a:xfrm>
          </p:grpSpPr>
          <p:sp>
            <p:nvSpPr>
              <p:cNvPr id="2073" name="Freeform: Shape 2072">
                <a:extLst>
                  <a:ext uri="{FF2B5EF4-FFF2-40B4-BE49-F238E27FC236}">
                    <a16:creationId xmlns:a16="http://schemas.microsoft.com/office/drawing/2014/main" id="{50E5F751-D7E0-4031-9237-0B81D32E4BB0}"/>
                  </a:ext>
                </a:extLst>
              </p:cNvPr>
              <p:cNvSpPr/>
              <p:nvPr/>
            </p:nvSpPr>
            <p:spPr>
              <a:xfrm>
                <a:off x="5327218" y="4070908"/>
                <a:ext cx="248466" cy="429996"/>
              </a:xfrm>
              <a:custGeom>
                <a:avLst/>
                <a:gdLst>
                  <a:gd name="connsiteX0" fmla="*/ 203683 w 248466"/>
                  <a:gd name="connsiteY0" fmla="*/ 296952 h 429996"/>
                  <a:gd name="connsiteX1" fmla="*/ 157048 w 248466"/>
                  <a:gd name="connsiteY1" fmla="*/ 426568 h 429996"/>
                  <a:gd name="connsiteX2" fmla="*/ 126873 w 248466"/>
                  <a:gd name="connsiteY2" fmla="*/ 429311 h 429996"/>
                  <a:gd name="connsiteX3" fmla="*/ 119329 w 248466"/>
                  <a:gd name="connsiteY3" fmla="*/ 429997 h 429996"/>
                  <a:gd name="connsiteX4" fmla="*/ 96698 w 248466"/>
                  <a:gd name="connsiteY4" fmla="*/ 292837 h 429996"/>
                  <a:gd name="connsiteX5" fmla="*/ 93269 w 248466"/>
                  <a:gd name="connsiteY5" fmla="*/ 143332 h 429996"/>
                  <a:gd name="connsiteX6" fmla="*/ 0 w 248466"/>
                  <a:gd name="connsiteY6" fmla="*/ 94641 h 429996"/>
                  <a:gd name="connsiteX7" fmla="*/ 28804 w 248466"/>
                  <a:gd name="connsiteY7" fmla="*/ 72695 h 429996"/>
                  <a:gd name="connsiteX8" fmla="*/ 154305 w 248466"/>
                  <a:gd name="connsiteY8" fmla="*/ 0 h 429996"/>
                  <a:gd name="connsiteX9" fmla="*/ 246888 w 248466"/>
                  <a:gd name="connsiteY9" fmla="*/ 95326 h 429996"/>
                  <a:gd name="connsiteX10" fmla="*/ 203683 w 248466"/>
                  <a:gd name="connsiteY10" fmla="*/ 296952 h 429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466" h="429996">
                    <a:moveTo>
                      <a:pt x="203683" y="296952"/>
                    </a:moveTo>
                    <a:cubicBezTo>
                      <a:pt x="181051" y="365532"/>
                      <a:pt x="157734" y="423825"/>
                      <a:pt x="157048" y="426568"/>
                    </a:cubicBezTo>
                    <a:lnTo>
                      <a:pt x="126873" y="429311"/>
                    </a:lnTo>
                    <a:lnTo>
                      <a:pt x="119329" y="429997"/>
                    </a:lnTo>
                    <a:cubicBezTo>
                      <a:pt x="119329" y="429997"/>
                      <a:pt x="105613" y="366903"/>
                      <a:pt x="96698" y="292837"/>
                    </a:cubicBezTo>
                    <a:cubicBezTo>
                      <a:pt x="91212" y="242773"/>
                      <a:pt x="87783" y="187224"/>
                      <a:pt x="93269" y="143332"/>
                    </a:cubicBezTo>
                    <a:lnTo>
                      <a:pt x="0" y="94641"/>
                    </a:lnTo>
                    <a:cubicBezTo>
                      <a:pt x="0" y="94641"/>
                      <a:pt x="11659" y="85039"/>
                      <a:pt x="28804" y="72695"/>
                    </a:cubicBezTo>
                    <a:cubicBezTo>
                      <a:pt x="65151" y="45949"/>
                      <a:pt x="126187" y="3429"/>
                      <a:pt x="154305" y="0"/>
                    </a:cubicBezTo>
                    <a:cubicBezTo>
                      <a:pt x="154305" y="0"/>
                      <a:pt x="231115" y="31547"/>
                      <a:pt x="246888" y="95326"/>
                    </a:cubicBezTo>
                    <a:cubicBezTo>
                      <a:pt x="255118" y="128245"/>
                      <a:pt x="229743" y="219456"/>
                      <a:pt x="203683" y="296952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4" name="Freeform: Shape 2073">
                <a:extLst>
                  <a:ext uri="{FF2B5EF4-FFF2-40B4-BE49-F238E27FC236}">
                    <a16:creationId xmlns:a16="http://schemas.microsoft.com/office/drawing/2014/main" id="{23C9E5B8-9E42-41C9-A5C7-59E14F0294B0}"/>
                  </a:ext>
                </a:extLst>
              </p:cNvPr>
              <p:cNvSpPr/>
              <p:nvPr/>
            </p:nvSpPr>
            <p:spPr>
              <a:xfrm>
                <a:off x="5423916" y="4363745"/>
                <a:ext cx="106984" cy="137160"/>
              </a:xfrm>
              <a:custGeom>
                <a:avLst/>
                <a:gdLst>
                  <a:gd name="connsiteX0" fmla="*/ 106985 w 106984"/>
                  <a:gd name="connsiteY0" fmla="*/ 4115 h 137160"/>
                  <a:gd name="connsiteX1" fmla="*/ 60350 w 106984"/>
                  <a:gd name="connsiteY1" fmla="*/ 133731 h 137160"/>
                  <a:gd name="connsiteX2" fmla="*/ 22631 w 106984"/>
                  <a:gd name="connsiteY2" fmla="*/ 137160 h 137160"/>
                  <a:gd name="connsiteX3" fmla="*/ 0 w 106984"/>
                  <a:gd name="connsiteY3" fmla="*/ 0 h 137160"/>
                  <a:gd name="connsiteX4" fmla="*/ 106985 w 106984"/>
                  <a:gd name="connsiteY4" fmla="*/ 4115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84" h="137160">
                    <a:moveTo>
                      <a:pt x="106985" y="4115"/>
                    </a:moveTo>
                    <a:cubicBezTo>
                      <a:pt x="84353" y="72695"/>
                      <a:pt x="61036" y="130988"/>
                      <a:pt x="60350" y="133731"/>
                    </a:cubicBezTo>
                    <a:lnTo>
                      <a:pt x="22631" y="137160"/>
                    </a:lnTo>
                    <a:cubicBezTo>
                      <a:pt x="22631" y="137160"/>
                      <a:pt x="8915" y="74066"/>
                      <a:pt x="0" y="0"/>
                    </a:cubicBezTo>
                    <a:cubicBezTo>
                      <a:pt x="22631" y="5486"/>
                      <a:pt x="66523" y="11659"/>
                      <a:pt x="106985" y="4115"/>
                    </a:cubicBezTo>
                    <a:close/>
                  </a:path>
                </a:pathLst>
              </a:custGeom>
              <a:solidFill>
                <a:srgbClr val="F3DBB8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5" name="Freeform: Shape 2074">
                <a:extLst>
                  <a:ext uri="{FF2B5EF4-FFF2-40B4-BE49-F238E27FC236}">
                    <a16:creationId xmlns:a16="http://schemas.microsoft.com/office/drawing/2014/main" id="{57EE6271-FB8D-4E5B-90E3-FEF1FD456CAC}"/>
                  </a:ext>
                </a:extLst>
              </p:cNvPr>
              <p:cNvSpPr/>
              <p:nvPr/>
            </p:nvSpPr>
            <p:spPr>
              <a:xfrm>
                <a:off x="5499354" y="4148404"/>
                <a:ext cx="42264" cy="32503"/>
              </a:xfrm>
              <a:custGeom>
                <a:avLst/>
                <a:gdLst>
                  <a:gd name="connsiteX0" fmla="*/ 0 w 42264"/>
                  <a:gd name="connsiteY0" fmla="*/ 17145 h 32503"/>
                  <a:gd name="connsiteX1" fmla="*/ 39091 w 42264"/>
                  <a:gd name="connsiteY1" fmla="*/ 0 h 32503"/>
                  <a:gd name="connsiteX2" fmla="*/ 27432 w 42264"/>
                  <a:gd name="connsiteY2" fmla="*/ 31547 h 32503"/>
                  <a:gd name="connsiteX3" fmla="*/ 0 w 42264"/>
                  <a:gd name="connsiteY3" fmla="*/ 17145 h 32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64" h="32503">
                    <a:moveTo>
                      <a:pt x="0" y="17145"/>
                    </a:moveTo>
                    <a:cubicBezTo>
                      <a:pt x="2743" y="15773"/>
                      <a:pt x="30861" y="12344"/>
                      <a:pt x="39091" y="0"/>
                    </a:cubicBezTo>
                    <a:cubicBezTo>
                      <a:pt x="39091" y="0"/>
                      <a:pt x="51435" y="26746"/>
                      <a:pt x="27432" y="31547"/>
                    </a:cubicBezTo>
                    <a:cubicBezTo>
                      <a:pt x="2743" y="37033"/>
                      <a:pt x="0" y="17145"/>
                      <a:pt x="0" y="17145"/>
                    </a:cubicBezTo>
                    <a:close/>
                  </a:path>
                </a:pathLst>
              </a:custGeom>
              <a:solidFill>
                <a:srgbClr val="E56B44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6" name="Freeform: Shape 2075">
                <a:extLst>
                  <a:ext uri="{FF2B5EF4-FFF2-40B4-BE49-F238E27FC236}">
                    <a16:creationId xmlns:a16="http://schemas.microsoft.com/office/drawing/2014/main" id="{6B5986F2-FEB0-4F5E-8217-EB6E672B21FF}"/>
                  </a:ext>
                </a:extLst>
              </p:cNvPr>
              <p:cNvSpPr/>
              <p:nvPr/>
            </p:nvSpPr>
            <p:spPr>
              <a:xfrm>
                <a:off x="5326532" y="4144289"/>
                <a:ext cx="126873" cy="357302"/>
              </a:xfrm>
              <a:custGeom>
                <a:avLst/>
                <a:gdLst>
                  <a:gd name="connsiteX0" fmla="*/ 126873 w 126873"/>
                  <a:gd name="connsiteY0" fmla="*/ 356616 h 357302"/>
                  <a:gd name="connsiteX1" fmla="*/ 119329 w 126873"/>
                  <a:gd name="connsiteY1" fmla="*/ 357302 h 357302"/>
                  <a:gd name="connsiteX2" fmla="*/ 96698 w 126873"/>
                  <a:gd name="connsiteY2" fmla="*/ 220142 h 357302"/>
                  <a:gd name="connsiteX3" fmla="*/ 93269 w 126873"/>
                  <a:gd name="connsiteY3" fmla="*/ 70637 h 357302"/>
                  <a:gd name="connsiteX4" fmla="*/ 0 w 126873"/>
                  <a:gd name="connsiteY4" fmla="*/ 21946 h 357302"/>
                  <a:gd name="connsiteX5" fmla="*/ 28804 w 126873"/>
                  <a:gd name="connsiteY5" fmla="*/ 0 h 357302"/>
                  <a:gd name="connsiteX6" fmla="*/ 30861 w 126873"/>
                  <a:gd name="connsiteY6" fmla="*/ 0 h 357302"/>
                  <a:gd name="connsiteX7" fmla="*/ 124130 w 126873"/>
                  <a:gd name="connsiteY7" fmla="*/ 63094 h 357302"/>
                  <a:gd name="connsiteX8" fmla="*/ 109728 w 126873"/>
                  <a:gd name="connsiteY8" fmla="*/ 211226 h 357302"/>
                  <a:gd name="connsiteX9" fmla="*/ 126873 w 126873"/>
                  <a:gd name="connsiteY9" fmla="*/ 356616 h 357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6873" h="357302">
                    <a:moveTo>
                      <a:pt x="126873" y="356616"/>
                    </a:moveTo>
                    <a:lnTo>
                      <a:pt x="119329" y="357302"/>
                    </a:lnTo>
                    <a:cubicBezTo>
                      <a:pt x="119329" y="357302"/>
                      <a:pt x="105613" y="294208"/>
                      <a:pt x="96698" y="220142"/>
                    </a:cubicBezTo>
                    <a:cubicBezTo>
                      <a:pt x="91212" y="170078"/>
                      <a:pt x="87783" y="114529"/>
                      <a:pt x="93269" y="70637"/>
                    </a:cubicBezTo>
                    <a:lnTo>
                      <a:pt x="0" y="21946"/>
                    </a:lnTo>
                    <a:cubicBezTo>
                      <a:pt x="0" y="21946"/>
                      <a:pt x="11659" y="12344"/>
                      <a:pt x="28804" y="0"/>
                    </a:cubicBezTo>
                    <a:lnTo>
                      <a:pt x="30861" y="0"/>
                    </a:lnTo>
                    <a:cubicBezTo>
                      <a:pt x="48692" y="12344"/>
                      <a:pt x="106299" y="45263"/>
                      <a:pt x="124130" y="63094"/>
                    </a:cubicBezTo>
                    <a:cubicBezTo>
                      <a:pt x="124130" y="63094"/>
                      <a:pt x="101499" y="105613"/>
                      <a:pt x="109728" y="211226"/>
                    </a:cubicBezTo>
                    <a:cubicBezTo>
                      <a:pt x="116586" y="288036"/>
                      <a:pt x="123444" y="336728"/>
                      <a:pt x="126873" y="356616"/>
                    </a:cubicBezTo>
                    <a:close/>
                  </a:path>
                </a:pathLst>
              </a:custGeom>
              <a:solidFill>
                <a:srgbClr val="E56B44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7" name="Freeform: Shape 2076">
                <a:extLst>
                  <a:ext uri="{FF2B5EF4-FFF2-40B4-BE49-F238E27FC236}">
                    <a16:creationId xmlns:a16="http://schemas.microsoft.com/office/drawing/2014/main" id="{C4E609EF-C30C-404B-9381-1ECC14D034FE}"/>
                  </a:ext>
                </a:extLst>
              </p:cNvPr>
              <p:cNvSpPr/>
              <p:nvPr/>
            </p:nvSpPr>
            <p:spPr>
              <a:xfrm>
                <a:off x="5445861" y="4367860"/>
                <a:ext cx="84353" cy="7012"/>
              </a:xfrm>
              <a:custGeom>
                <a:avLst/>
                <a:gdLst>
                  <a:gd name="connsiteX0" fmla="*/ 0 w 84353"/>
                  <a:gd name="connsiteY0" fmla="*/ 0 h 7012"/>
                  <a:gd name="connsiteX1" fmla="*/ 84353 w 84353"/>
                  <a:gd name="connsiteY1" fmla="*/ 0 h 7012"/>
                  <a:gd name="connsiteX2" fmla="*/ 36347 w 84353"/>
                  <a:gd name="connsiteY2" fmla="*/ 6858 h 7012"/>
                  <a:gd name="connsiteX3" fmla="*/ 0 w 84353"/>
                  <a:gd name="connsiteY3" fmla="*/ 0 h 7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353" h="7012">
                    <a:moveTo>
                      <a:pt x="0" y="0"/>
                    </a:moveTo>
                    <a:cubicBezTo>
                      <a:pt x="0" y="0"/>
                      <a:pt x="43891" y="6858"/>
                      <a:pt x="84353" y="0"/>
                    </a:cubicBezTo>
                    <a:cubicBezTo>
                      <a:pt x="84353" y="0"/>
                      <a:pt x="61722" y="8229"/>
                      <a:pt x="36347" y="6858"/>
                    </a:cubicBezTo>
                    <a:cubicBezTo>
                      <a:pt x="10973" y="548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8E0DC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078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5445861" y="4492935"/>
                <a:ext cx="123444" cy="85465"/>
                <a:chOff x="5445861" y="4492935"/>
                <a:chExt cx="123444" cy="85465"/>
              </a:xfrm>
            </p:grpSpPr>
            <p:sp>
              <p:nvSpPr>
                <p:cNvPr id="2079" name="Freeform: Shape 2078">
                  <a:extLst>
                    <a:ext uri="{FF2B5EF4-FFF2-40B4-BE49-F238E27FC236}">
                      <a16:creationId xmlns:a16="http://schemas.microsoft.com/office/drawing/2014/main" id="{8E02FD51-FB69-4E89-9340-0D5D2B4B3A56}"/>
                    </a:ext>
                  </a:extLst>
                </p:cNvPr>
                <p:cNvSpPr/>
                <p:nvPr/>
              </p:nvSpPr>
              <p:spPr>
                <a:xfrm>
                  <a:off x="5445861" y="4492935"/>
                  <a:ext cx="123444" cy="85465"/>
                </a:xfrm>
                <a:custGeom>
                  <a:avLst/>
                  <a:gdLst>
                    <a:gd name="connsiteX0" fmla="*/ 123444 w 123444"/>
                    <a:gd name="connsiteY0" fmla="*/ 85465 h 85465"/>
                    <a:gd name="connsiteX1" fmla="*/ 48692 w 123444"/>
                    <a:gd name="connsiteY1" fmla="*/ 50490 h 85465"/>
                    <a:gd name="connsiteX2" fmla="*/ 0 w 123444"/>
                    <a:gd name="connsiteY2" fmla="*/ 8656 h 85465"/>
                    <a:gd name="connsiteX3" fmla="*/ 6172 w 123444"/>
                    <a:gd name="connsiteY3" fmla="*/ 7970 h 85465"/>
                    <a:gd name="connsiteX4" fmla="*/ 89154 w 123444"/>
                    <a:gd name="connsiteY4" fmla="*/ 8656 h 85465"/>
                    <a:gd name="connsiteX5" fmla="*/ 121386 w 123444"/>
                    <a:gd name="connsiteY5" fmla="*/ 69692 h 85465"/>
                    <a:gd name="connsiteX6" fmla="*/ 123444 w 123444"/>
                    <a:gd name="connsiteY6" fmla="*/ 85465 h 85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444" h="85465">
                      <a:moveTo>
                        <a:pt x="123444" y="85465"/>
                      </a:moveTo>
                      <a:cubicBezTo>
                        <a:pt x="123444" y="85465"/>
                        <a:pt x="93269" y="75865"/>
                        <a:pt x="48692" y="50490"/>
                      </a:cubicBezTo>
                      <a:cubicBezTo>
                        <a:pt x="4115" y="25115"/>
                        <a:pt x="0" y="8656"/>
                        <a:pt x="0" y="8656"/>
                      </a:cubicBezTo>
                      <a:cubicBezTo>
                        <a:pt x="1371" y="8656"/>
                        <a:pt x="3429" y="7970"/>
                        <a:pt x="6172" y="7970"/>
                      </a:cubicBezTo>
                      <a:cubicBezTo>
                        <a:pt x="24689" y="4541"/>
                        <a:pt x="61722" y="-8489"/>
                        <a:pt x="89154" y="8656"/>
                      </a:cubicBezTo>
                      <a:cubicBezTo>
                        <a:pt x="109728" y="21686"/>
                        <a:pt x="117957" y="51175"/>
                        <a:pt x="121386" y="69692"/>
                      </a:cubicBezTo>
                      <a:cubicBezTo>
                        <a:pt x="123444" y="79294"/>
                        <a:pt x="123444" y="85465"/>
                        <a:pt x="123444" y="85465"/>
                      </a:cubicBezTo>
                      <a:close/>
                    </a:path>
                  </a:pathLst>
                </a:custGeom>
                <a:solidFill>
                  <a:srgbClr val="A35123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80" name="Freeform: Shape 2079">
                  <a:extLst>
                    <a:ext uri="{FF2B5EF4-FFF2-40B4-BE49-F238E27FC236}">
                      <a16:creationId xmlns:a16="http://schemas.microsoft.com/office/drawing/2014/main" id="{30CAC106-D0F6-41CF-AF7A-C7027683E252}"/>
                    </a:ext>
                  </a:extLst>
                </p:cNvPr>
                <p:cNvSpPr/>
                <p:nvPr/>
              </p:nvSpPr>
              <p:spPr>
                <a:xfrm>
                  <a:off x="5445861" y="4500905"/>
                  <a:ext cx="123444" cy="77495"/>
                </a:xfrm>
                <a:custGeom>
                  <a:avLst/>
                  <a:gdLst>
                    <a:gd name="connsiteX0" fmla="*/ 123444 w 123444"/>
                    <a:gd name="connsiteY0" fmla="*/ 77495 h 77495"/>
                    <a:gd name="connsiteX1" fmla="*/ 48692 w 123444"/>
                    <a:gd name="connsiteY1" fmla="*/ 42520 h 77495"/>
                    <a:gd name="connsiteX2" fmla="*/ 0 w 123444"/>
                    <a:gd name="connsiteY2" fmla="*/ 686 h 77495"/>
                    <a:gd name="connsiteX3" fmla="*/ 6172 w 123444"/>
                    <a:gd name="connsiteY3" fmla="*/ 0 h 77495"/>
                    <a:gd name="connsiteX4" fmla="*/ 7544 w 123444"/>
                    <a:gd name="connsiteY4" fmla="*/ 0 h 77495"/>
                    <a:gd name="connsiteX5" fmla="*/ 121386 w 123444"/>
                    <a:gd name="connsiteY5" fmla="*/ 61722 h 77495"/>
                    <a:gd name="connsiteX6" fmla="*/ 123444 w 123444"/>
                    <a:gd name="connsiteY6" fmla="*/ 77495 h 77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444" h="77495">
                      <a:moveTo>
                        <a:pt x="123444" y="77495"/>
                      </a:moveTo>
                      <a:cubicBezTo>
                        <a:pt x="123444" y="77495"/>
                        <a:pt x="93269" y="67894"/>
                        <a:pt x="48692" y="42520"/>
                      </a:cubicBezTo>
                      <a:cubicBezTo>
                        <a:pt x="4115" y="17145"/>
                        <a:pt x="0" y="686"/>
                        <a:pt x="0" y="686"/>
                      </a:cubicBezTo>
                      <a:cubicBezTo>
                        <a:pt x="1371" y="686"/>
                        <a:pt x="3429" y="0"/>
                        <a:pt x="6172" y="0"/>
                      </a:cubicBezTo>
                      <a:lnTo>
                        <a:pt x="7544" y="0"/>
                      </a:lnTo>
                      <a:cubicBezTo>
                        <a:pt x="8915" y="2057"/>
                        <a:pt x="65837" y="46634"/>
                        <a:pt x="121386" y="61722"/>
                      </a:cubicBezTo>
                      <a:cubicBezTo>
                        <a:pt x="123444" y="71323"/>
                        <a:pt x="123444" y="77495"/>
                        <a:pt x="123444" y="77495"/>
                      </a:cubicBezTo>
                      <a:close/>
                    </a:path>
                  </a:pathLst>
                </a:custGeom>
                <a:solidFill>
                  <a:srgbClr val="A35123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sp>
          <p:nvSpPr>
            <p:cNvPr id="2081" name="Freeform: Shape 2080">
              <a:extLst>
                <a:ext uri="{FF2B5EF4-FFF2-40B4-BE49-F238E27FC236}">
                  <a16:creationId xmlns:a16="http://schemas.microsoft.com/office/drawing/2014/main" id="{C2630780-A438-455F-8F06-7D3E69D9A463}"/>
                </a:ext>
              </a:extLst>
            </p:cNvPr>
            <p:cNvSpPr/>
            <p:nvPr/>
          </p:nvSpPr>
          <p:spPr>
            <a:xfrm>
              <a:off x="5186629" y="3477691"/>
              <a:ext cx="91211" cy="55239"/>
            </a:xfrm>
            <a:custGeom>
              <a:avLst/>
              <a:gdLst>
                <a:gd name="connsiteX0" fmla="*/ 91212 w 91211"/>
                <a:gd name="connsiteY0" fmla="*/ 686 h 55239"/>
                <a:gd name="connsiteX1" fmla="*/ 80925 w 91211"/>
                <a:gd name="connsiteY1" fmla="*/ 32232 h 55239"/>
                <a:gd name="connsiteX2" fmla="*/ 77496 w 91211"/>
                <a:gd name="connsiteY2" fmla="*/ 43891 h 55239"/>
                <a:gd name="connsiteX3" fmla="*/ 27432 w 91211"/>
                <a:gd name="connsiteY3" fmla="*/ 50064 h 55239"/>
                <a:gd name="connsiteX4" fmla="*/ 17145 w 91211"/>
                <a:gd name="connsiteY4" fmla="*/ 43891 h 55239"/>
                <a:gd name="connsiteX5" fmla="*/ 0 w 91211"/>
                <a:gd name="connsiteY5" fmla="*/ 686 h 55239"/>
                <a:gd name="connsiteX6" fmla="*/ 0 w 91211"/>
                <a:gd name="connsiteY6" fmla="*/ 686 h 55239"/>
                <a:gd name="connsiteX7" fmla="*/ 39777 w 91211"/>
                <a:gd name="connsiteY7" fmla="*/ 6172 h 55239"/>
                <a:gd name="connsiteX8" fmla="*/ 89840 w 91211"/>
                <a:gd name="connsiteY8" fmla="*/ 0 h 55239"/>
                <a:gd name="connsiteX9" fmla="*/ 91212 w 91211"/>
                <a:gd name="connsiteY9" fmla="*/ 686 h 5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211" h="55239">
                  <a:moveTo>
                    <a:pt x="91212" y="686"/>
                  </a:moveTo>
                  <a:lnTo>
                    <a:pt x="80925" y="32232"/>
                  </a:lnTo>
                  <a:lnTo>
                    <a:pt x="77496" y="43891"/>
                  </a:lnTo>
                  <a:cubicBezTo>
                    <a:pt x="65151" y="59664"/>
                    <a:pt x="41148" y="56235"/>
                    <a:pt x="27432" y="50064"/>
                  </a:cubicBezTo>
                  <a:cubicBezTo>
                    <a:pt x="21946" y="48006"/>
                    <a:pt x="18517" y="45263"/>
                    <a:pt x="17145" y="43891"/>
                  </a:cubicBezTo>
                  <a:cubicBezTo>
                    <a:pt x="13716" y="37719"/>
                    <a:pt x="0" y="686"/>
                    <a:pt x="0" y="686"/>
                  </a:cubicBezTo>
                  <a:lnTo>
                    <a:pt x="0" y="686"/>
                  </a:lnTo>
                  <a:cubicBezTo>
                    <a:pt x="12345" y="4115"/>
                    <a:pt x="25375" y="5486"/>
                    <a:pt x="39777" y="6172"/>
                  </a:cubicBezTo>
                  <a:cubicBezTo>
                    <a:pt x="57607" y="6172"/>
                    <a:pt x="74067" y="4115"/>
                    <a:pt x="89840" y="0"/>
                  </a:cubicBezTo>
                  <a:cubicBezTo>
                    <a:pt x="91212" y="0"/>
                    <a:pt x="91212" y="686"/>
                    <a:pt x="91212" y="686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82" name="Freeform: Shape 2081">
              <a:extLst>
                <a:ext uri="{FF2B5EF4-FFF2-40B4-BE49-F238E27FC236}">
                  <a16:creationId xmlns:a16="http://schemas.microsoft.com/office/drawing/2014/main" id="{A361D411-67BE-44C7-A631-376D34A59080}"/>
                </a:ext>
              </a:extLst>
            </p:cNvPr>
            <p:cNvSpPr/>
            <p:nvPr/>
          </p:nvSpPr>
          <p:spPr>
            <a:xfrm>
              <a:off x="5012222" y="3215030"/>
              <a:ext cx="368521" cy="268147"/>
            </a:xfrm>
            <a:custGeom>
              <a:avLst/>
              <a:gdLst>
                <a:gd name="connsiteX0" fmla="*/ 264933 w 368521"/>
                <a:gd name="connsiteY0" fmla="*/ 261976 h 268147"/>
                <a:gd name="connsiteX1" fmla="*/ 214869 w 368521"/>
                <a:gd name="connsiteY1" fmla="*/ 268148 h 268147"/>
                <a:gd name="connsiteX2" fmla="*/ 175093 w 368521"/>
                <a:gd name="connsiteY2" fmla="*/ 262662 h 268147"/>
                <a:gd name="connsiteX3" fmla="*/ 73595 w 368521"/>
                <a:gd name="connsiteY3" fmla="*/ 192710 h 268147"/>
                <a:gd name="connsiteX4" fmla="*/ 5015 w 368521"/>
                <a:gd name="connsiteY4" fmla="*/ 130302 h 268147"/>
                <a:gd name="connsiteX5" fmla="*/ 22160 w 368521"/>
                <a:gd name="connsiteY5" fmla="*/ 124130 h 268147"/>
                <a:gd name="connsiteX6" fmla="*/ 54392 w 368521"/>
                <a:gd name="connsiteY6" fmla="*/ 142647 h 268147"/>
                <a:gd name="connsiteX7" fmla="*/ 37247 w 368521"/>
                <a:gd name="connsiteY7" fmla="*/ 61722 h 268147"/>
                <a:gd name="connsiteX8" fmla="*/ 66051 w 368521"/>
                <a:gd name="connsiteY8" fmla="*/ 133731 h 268147"/>
                <a:gd name="connsiteX9" fmla="*/ 101027 w 368521"/>
                <a:gd name="connsiteY9" fmla="*/ 686 h 268147"/>
                <a:gd name="connsiteX10" fmla="*/ 175093 w 368521"/>
                <a:gd name="connsiteY10" fmla="*/ 32233 h 268147"/>
                <a:gd name="connsiteX11" fmla="*/ 235443 w 368521"/>
                <a:gd name="connsiteY11" fmla="*/ 0 h 268147"/>
                <a:gd name="connsiteX12" fmla="*/ 311567 w 368521"/>
                <a:gd name="connsiteY12" fmla="*/ 1372 h 268147"/>
                <a:gd name="connsiteX13" fmla="*/ 325283 w 368521"/>
                <a:gd name="connsiteY13" fmla="*/ 16459 h 268147"/>
                <a:gd name="connsiteX14" fmla="*/ 353401 w 368521"/>
                <a:gd name="connsiteY14" fmla="*/ 67209 h 268147"/>
                <a:gd name="connsiteX15" fmla="*/ 368489 w 368521"/>
                <a:gd name="connsiteY15" fmla="*/ 146076 h 268147"/>
                <a:gd name="connsiteX16" fmla="*/ 264933 w 368521"/>
                <a:gd name="connsiteY16" fmla="*/ 261976 h 2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521" h="268147">
                  <a:moveTo>
                    <a:pt x="264933" y="261976"/>
                  </a:moveTo>
                  <a:cubicBezTo>
                    <a:pt x="249159" y="266091"/>
                    <a:pt x="232700" y="268148"/>
                    <a:pt x="214869" y="268148"/>
                  </a:cubicBezTo>
                  <a:cubicBezTo>
                    <a:pt x="200468" y="268148"/>
                    <a:pt x="187437" y="266091"/>
                    <a:pt x="175093" y="262662"/>
                  </a:cubicBezTo>
                  <a:cubicBezTo>
                    <a:pt x="108570" y="245517"/>
                    <a:pt x="73595" y="192710"/>
                    <a:pt x="73595" y="192710"/>
                  </a:cubicBezTo>
                  <a:cubicBezTo>
                    <a:pt x="21474" y="198196"/>
                    <a:pt x="-13502" y="152248"/>
                    <a:pt x="5015" y="130302"/>
                  </a:cubicBezTo>
                  <a:cubicBezTo>
                    <a:pt x="9815" y="124130"/>
                    <a:pt x="15987" y="122758"/>
                    <a:pt x="22160" y="124130"/>
                  </a:cubicBezTo>
                  <a:cubicBezTo>
                    <a:pt x="34504" y="134417"/>
                    <a:pt x="53706" y="142647"/>
                    <a:pt x="54392" y="142647"/>
                  </a:cubicBezTo>
                  <a:cubicBezTo>
                    <a:pt x="53706" y="141275"/>
                    <a:pt x="24217" y="87783"/>
                    <a:pt x="37247" y="61722"/>
                  </a:cubicBezTo>
                  <a:cubicBezTo>
                    <a:pt x="37247" y="61722"/>
                    <a:pt x="52335" y="119329"/>
                    <a:pt x="66051" y="133731"/>
                  </a:cubicBezTo>
                  <a:cubicBezTo>
                    <a:pt x="66051" y="133731"/>
                    <a:pt x="68108" y="36348"/>
                    <a:pt x="101027" y="686"/>
                  </a:cubicBezTo>
                  <a:cubicBezTo>
                    <a:pt x="101027" y="686"/>
                    <a:pt x="124344" y="38405"/>
                    <a:pt x="175093" y="32233"/>
                  </a:cubicBezTo>
                  <a:cubicBezTo>
                    <a:pt x="225842" y="26061"/>
                    <a:pt x="235443" y="0"/>
                    <a:pt x="235443" y="0"/>
                  </a:cubicBezTo>
                  <a:cubicBezTo>
                    <a:pt x="235443" y="0"/>
                    <a:pt x="282764" y="10287"/>
                    <a:pt x="311567" y="1372"/>
                  </a:cubicBezTo>
                  <a:cubicBezTo>
                    <a:pt x="316368" y="6172"/>
                    <a:pt x="321168" y="10973"/>
                    <a:pt x="325283" y="16459"/>
                  </a:cubicBezTo>
                  <a:cubicBezTo>
                    <a:pt x="336942" y="30861"/>
                    <a:pt x="346543" y="48006"/>
                    <a:pt x="353401" y="67209"/>
                  </a:cubicBezTo>
                  <a:cubicBezTo>
                    <a:pt x="361631" y="90526"/>
                    <a:pt x="367117" y="116586"/>
                    <a:pt x="368489" y="146076"/>
                  </a:cubicBezTo>
                  <a:cubicBezTo>
                    <a:pt x="369860" y="196825"/>
                    <a:pt x="328712" y="245517"/>
                    <a:pt x="264933" y="261976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83" name="Freeform: Shape 2082">
              <a:extLst>
                <a:ext uri="{FF2B5EF4-FFF2-40B4-BE49-F238E27FC236}">
                  <a16:creationId xmlns:a16="http://schemas.microsoft.com/office/drawing/2014/main" id="{69B495A8-AFE5-4010-8A65-3D355900AD52}"/>
                </a:ext>
              </a:extLst>
            </p:cNvPr>
            <p:cNvSpPr/>
            <p:nvPr/>
          </p:nvSpPr>
          <p:spPr>
            <a:xfrm>
              <a:off x="5012222" y="3215030"/>
              <a:ext cx="367876" cy="268147"/>
            </a:xfrm>
            <a:custGeom>
              <a:avLst/>
              <a:gdLst>
                <a:gd name="connsiteX0" fmla="*/ 264933 w 367876"/>
                <a:gd name="connsiteY0" fmla="*/ 261976 h 268147"/>
                <a:gd name="connsiteX1" fmla="*/ 214869 w 367876"/>
                <a:gd name="connsiteY1" fmla="*/ 268148 h 268147"/>
                <a:gd name="connsiteX2" fmla="*/ 175093 w 367876"/>
                <a:gd name="connsiteY2" fmla="*/ 262662 h 268147"/>
                <a:gd name="connsiteX3" fmla="*/ 73595 w 367876"/>
                <a:gd name="connsiteY3" fmla="*/ 192710 h 268147"/>
                <a:gd name="connsiteX4" fmla="*/ 5015 w 367876"/>
                <a:gd name="connsiteY4" fmla="*/ 130302 h 268147"/>
                <a:gd name="connsiteX5" fmla="*/ 22160 w 367876"/>
                <a:gd name="connsiteY5" fmla="*/ 124130 h 268147"/>
                <a:gd name="connsiteX6" fmla="*/ 54392 w 367876"/>
                <a:gd name="connsiteY6" fmla="*/ 142647 h 268147"/>
                <a:gd name="connsiteX7" fmla="*/ 37247 w 367876"/>
                <a:gd name="connsiteY7" fmla="*/ 61722 h 268147"/>
                <a:gd name="connsiteX8" fmla="*/ 66051 w 367876"/>
                <a:gd name="connsiteY8" fmla="*/ 133731 h 268147"/>
                <a:gd name="connsiteX9" fmla="*/ 101027 w 367876"/>
                <a:gd name="connsiteY9" fmla="*/ 686 h 268147"/>
                <a:gd name="connsiteX10" fmla="*/ 175093 w 367876"/>
                <a:gd name="connsiteY10" fmla="*/ 32233 h 268147"/>
                <a:gd name="connsiteX11" fmla="*/ 235443 w 367876"/>
                <a:gd name="connsiteY11" fmla="*/ 0 h 268147"/>
                <a:gd name="connsiteX12" fmla="*/ 311567 w 367876"/>
                <a:gd name="connsiteY12" fmla="*/ 1372 h 268147"/>
                <a:gd name="connsiteX13" fmla="*/ 325283 w 367876"/>
                <a:gd name="connsiteY13" fmla="*/ 16459 h 268147"/>
                <a:gd name="connsiteX14" fmla="*/ 321854 w 367876"/>
                <a:gd name="connsiteY14" fmla="*/ 17145 h 268147"/>
                <a:gd name="connsiteX15" fmla="*/ 246416 w 367876"/>
                <a:gd name="connsiteY15" fmla="*/ 12345 h 268147"/>
                <a:gd name="connsiteX16" fmla="*/ 192924 w 367876"/>
                <a:gd name="connsiteY16" fmla="*/ 48006 h 268147"/>
                <a:gd name="connsiteX17" fmla="*/ 103084 w 367876"/>
                <a:gd name="connsiteY17" fmla="*/ 32919 h 268147"/>
                <a:gd name="connsiteX18" fmla="*/ 85939 w 367876"/>
                <a:gd name="connsiteY18" fmla="*/ 182423 h 268147"/>
                <a:gd name="connsiteX19" fmla="*/ 246416 w 367876"/>
                <a:gd name="connsiteY19" fmla="*/ 248946 h 268147"/>
                <a:gd name="connsiteX20" fmla="*/ 361631 w 367876"/>
                <a:gd name="connsiteY20" fmla="*/ 132360 h 268147"/>
                <a:gd name="connsiteX21" fmla="*/ 352715 w 367876"/>
                <a:gd name="connsiteY21" fmla="*/ 67894 h 268147"/>
                <a:gd name="connsiteX22" fmla="*/ 367803 w 367876"/>
                <a:gd name="connsiteY22" fmla="*/ 146761 h 268147"/>
                <a:gd name="connsiteX23" fmla="*/ 264933 w 367876"/>
                <a:gd name="connsiteY23" fmla="*/ 261976 h 2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67876" h="268147">
                  <a:moveTo>
                    <a:pt x="264933" y="261976"/>
                  </a:moveTo>
                  <a:cubicBezTo>
                    <a:pt x="249159" y="266091"/>
                    <a:pt x="232700" y="268148"/>
                    <a:pt x="214869" y="268148"/>
                  </a:cubicBezTo>
                  <a:cubicBezTo>
                    <a:pt x="200468" y="268148"/>
                    <a:pt x="187437" y="266091"/>
                    <a:pt x="175093" y="262662"/>
                  </a:cubicBezTo>
                  <a:cubicBezTo>
                    <a:pt x="108570" y="245517"/>
                    <a:pt x="73595" y="192710"/>
                    <a:pt x="73595" y="192710"/>
                  </a:cubicBezTo>
                  <a:cubicBezTo>
                    <a:pt x="21474" y="198196"/>
                    <a:pt x="-13502" y="152248"/>
                    <a:pt x="5015" y="130302"/>
                  </a:cubicBezTo>
                  <a:cubicBezTo>
                    <a:pt x="9815" y="124130"/>
                    <a:pt x="15987" y="122758"/>
                    <a:pt x="22160" y="124130"/>
                  </a:cubicBezTo>
                  <a:cubicBezTo>
                    <a:pt x="34504" y="134417"/>
                    <a:pt x="53706" y="142647"/>
                    <a:pt x="54392" y="142647"/>
                  </a:cubicBezTo>
                  <a:cubicBezTo>
                    <a:pt x="53706" y="141275"/>
                    <a:pt x="24217" y="87783"/>
                    <a:pt x="37247" y="61722"/>
                  </a:cubicBezTo>
                  <a:cubicBezTo>
                    <a:pt x="37247" y="61722"/>
                    <a:pt x="52335" y="119329"/>
                    <a:pt x="66051" y="133731"/>
                  </a:cubicBezTo>
                  <a:cubicBezTo>
                    <a:pt x="66051" y="133731"/>
                    <a:pt x="68108" y="36348"/>
                    <a:pt x="101027" y="686"/>
                  </a:cubicBezTo>
                  <a:cubicBezTo>
                    <a:pt x="101027" y="686"/>
                    <a:pt x="124344" y="38405"/>
                    <a:pt x="175093" y="32233"/>
                  </a:cubicBezTo>
                  <a:cubicBezTo>
                    <a:pt x="225842" y="26061"/>
                    <a:pt x="235443" y="0"/>
                    <a:pt x="235443" y="0"/>
                  </a:cubicBezTo>
                  <a:cubicBezTo>
                    <a:pt x="235443" y="0"/>
                    <a:pt x="282764" y="10287"/>
                    <a:pt x="311567" y="1372"/>
                  </a:cubicBezTo>
                  <a:cubicBezTo>
                    <a:pt x="316368" y="6172"/>
                    <a:pt x="321168" y="10973"/>
                    <a:pt x="325283" y="16459"/>
                  </a:cubicBezTo>
                  <a:cubicBezTo>
                    <a:pt x="324597" y="16459"/>
                    <a:pt x="323226" y="16459"/>
                    <a:pt x="321854" y="17145"/>
                  </a:cubicBezTo>
                  <a:cubicBezTo>
                    <a:pt x="280020" y="21260"/>
                    <a:pt x="246416" y="12345"/>
                    <a:pt x="246416" y="12345"/>
                  </a:cubicBezTo>
                  <a:cubicBezTo>
                    <a:pt x="246416" y="12345"/>
                    <a:pt x="249159" y="43891"/>
                    <a:pt x="192924" y="48006"/>
                  </a:cubicBezTo>
                  <a:cubicBezTo>
                    <a:pt x="136688" y="52121"/>
                    <a:pt x="103084" y="32919"/>
                    <a:pt x="103084" y="32919"/>
                  </a:cubicBezTo>
                  <a:cubicBezTo>
                    <a:pt x="92797" y="51435"/>
                    <a:pt x="50963" y="124816"/>
                    <a:pt x="85939" y="182423"/>
                  </a:cubicBezTo>
                  <a:cubicBezTo>
                    <a:pt x="121601" y="240716"/>
                    <a:pt x="178522" y="256489"/>
                    <a:pt x="246416" y="248946"/>
                  </a:cubicBezTo>
                  <a:cubicBezTo>
                    <a:pt x="314996" y="241402"/>
                    <a:pt x="367803" y="189281"/>
                    <a:pt x="361631" y="132360"/>
                  </a:cubicBezTo>
                  <a:cubicBezTo>
                    <a:pt x="358887" y="107671"/>
                    <a:pt x="354087" y="86411"/>
                    <a:pt x="352715" y="67894"/>
                  </a:cubicBezTo>
                  <a:cubicBezTo>
                    <a:pt x="360945" y="91212"/>
                    <a:pt x="366431" y="117272"/>
                    <a:pt x="367803" y="146761"/>
                  </a:cubicBezTo>
                  <a:cubicBezTo>
                    <a:pt x="369860" y="196825"/>
                    <a:pt x="328712" y="245517"/>
                    <a:pt x="264933" y="261976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84" name="Freeform: Shape 2083">
              <a:extLst>
                <a:ext uri="{FF2B5EF4-FFF2-40B4-BE49-F238E27FC236}">
                  <a16:creationId xmlns:a16="http://schemas.microsoft.com/office/drawing/2014/main" id="{362FC2FD-7A43-4730-AD56-490D101F83AB}"/>
                </a:ext>
              </a:extLst>
            </p:cNvPr>
            <p:cNvSpPr/>
            <p:nvPr/>
          </p:nvSpPr>
          <p:spPr>
            <a:xfrm>
              <a:off x="5098131" y="3360580"/>
              <a:ext cx="46693" cy="28231"/>
            </a:xfrm>
            <a:custGeom>
              <a:avLst/>
              <a:gdLst>
                <a:gd name="connsiteX0" fmla="*/ 29 w 46693"/>
                <a:gd name="connsiteY0" fmla="*/ 12184 h 28231"/>
                <a:gd name="connsiteX1" fmla="*/ 46664 w 46693"/>
                <a:gd name="connsiteY1" fmla="*/ 18356 h 28231"/>
                <a:gd name="connsiteX2" fmla="*/ 29 w 46693"/>
                <a:gd name="connsiteY2" fmla="*/ 12184 h 2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693" h="28231">
                  <a:moveTo>
                    <a:pt x="29" y="12184"/>
                  </a:moveTo>
                  <a:cubicBezTo>
                    <a:pt x="-1342" y="23842"/>
                    <a:pt x="45978" y="38244"/>
                    <a:pt x="46664" y="18356"/>
                  </a:cubicBezTo>
                  <a:cubicBezTo>
                    <a:pt x="48035" y="-1532"/>
                    <a:pt x="2087" y="-7705"/>
                    <a:pt x="29" y="12184"/>
                  </a:cubicBezTo>
                  <a:close/>
                </a:path>
              </a:pathLst>
            </a:custGeom>
            <a:solidFill>
              <a:srgbClr val="FF4949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85" name="Freeform: Shape 2084">
              <a:extLst>
                <a:ext uri="{FF2B5EF4-FFF2-40B4-BE49-F238E27FC236}">
                  <a16:creationId xmlns:a16="http://schemas.microsoft.com/office/drawing/2014/main" id="{54A94DC7-D3C8-4236-86E7-D52697E399A0}"/>
                </a:ext>
              </a:extLst>
            </p:cNvPr>
            <p:cNvSpPr/>
            <p:nvPr/>
          </p:nvSpPr>
          <p:spPr>
            <a:xfrm>
              <a:off x="5334363" y="3282060"/>
              <a:ext cx="31531" cy="38922"/>
            </a:xfrm>
            <a:custGeom>
              <a:avLst/>
              <a:gdLst>
                <a:gd name="connsiteX0" fmla="*/ 3827 w 31531"/>
                <a:gd name="connsiteY0" fmla="*/ 37211 h 38922"/>
                <a:gd name="connsiteX1" fmla="*/ 27830 w 31531"/>
                <a:gd name="connsiteY1" fmla="*/ 3607 h 38922"/>
                <a:gd name="connsiteX2" fmla="*/ 3827 w 31531"/>
                <a:gd name="connsiteY2" fmla="*/ 37211 h 3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31" h="38922">
                  <a:moveTo>
                    <a:pt x="3827" y="37211"/>
                  </a:moveTo>
                  <a:cubicBezTo>
                    <a:pt x="13428" y="46126"/>
                    <a:pt x="41546" y="18009"/>
                    <a:pt x="27830" y="3607"/>
                  </a:cubicBezTo>
                  <a:cubicBezTo>
                    <a:pt x="14114" y="-11481"/>
                    <a:pt x="-9203" y="24867"/>
                    <a:pt x="3827" y="37211"/>
                  </a:cubicBezTo>
                  <a:close/>
                </a:path>
              </a:pathLst>
            </a:custGeom>
            <a:solidFill>
              <a:srgbClr val="FF4949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86" name="Freeform: Shape 2085">
              <a:extLst>
                <a:ext uri="{FF2B5EF4-FFF2-40B4-BE49-F238E27FC236}">
                  <a16:creationId xmlns:a16="http://schemas.microsoft.com/office/drawing/2014/main" id="{165A0684-39E3-4079-8CA6-8729A62EC293}"/>
                </a:ext>
              </a:extLst>
            </p:cNvPr>
            <p:cNvSpPr/>
            <p:nvPr/>
          </p:nvSpPr>
          <p:spPr>
            <a:xfrm>
              <a:off x="5186629" y="3477691"/>
              <a:ext cx="91211" cy="50063"/>
            </a:xfrm>
            <a:custGeom>
              <a:avLst/>
              <a:gdLst>
                <a:gd name="connsiteX0" fmla="*/ 91212 w 91211"/>
                <a:gd name="connsiteY0" fmla="*/ 686 h 50063"/>
                <a:gd name="connsiteX1" fmla="*/ 80925 w 91211"/>
                <a:gd name="connsiteY1" fmla="*/ 32232 h 50063"/>
                <a:gd name="connsiteX2" fmla="*/ 27432 w 91211"/>
                <a:gd name="connsiteY2" fmla="*/ 50064 h 50063"/>
                <a:gd name="connsiteX3" fmla="*/ 17145 w 91211"/>
                <a:gd name="connsiteY3" fmla="*/ 43891 h 50063"/>
                <a:gd name="connsiteX4" fmla="*/ 0 w 91211"/>
                <a:gd name="connsiteY4" fmla="*/ 686 h 50063"/>
                <a:gd name="connsiteX5" fmla="*/ 0 w 91211"/>
                <a:gd name="connsiteY5" fmla="*/ 686 h 50063"/>
                <a:gd name="connsiteX6" fmla="*/ 39777 w 91211"/>
                <a:gd name="connsiteY6" fmla="*/ 6172 h 50063"/>
                <a:gd name="connsiteX7" fmla="*/ 89840 w 91211"/>
                <a:gd name="connsiteY7" fmla="*/ 0 h 50063"/>
                <a:gd name="connsiteX8" fmla="*/ 91212 w 91211"/>
                <a:gd name="connsiteY8" fmla="*/ 686 h 5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211" h="50063">
                  <a:moveTo>
                    <a:pt x="91212" y="686"/>
                  </a:moveTo>
                  <a:lnTo>
                    <a:pt x="80925" y="32232"/>
                  </a:lnTo>
                  <a:cubicBezTo>
                    <a:pt x="67894" y="35661"/>
                    <a:pt x="47320" y="41148"/>
                    <a:pt x="27432" y="50064"/>
                  </a:cubicBezTo>
                  <a:cubicBezTo>
                    <a:pt x="21946" y="48006"/>
                    <a:pt x="18517" y="45263"/>
                    <a:pt x="17145" y="43891"/>
                  </a:cubicBezTo>
                  <a:cubicBezTo>
                    <a:pt x="13716" y="37719"/>
                    <a:pt x="0" y="686"/>
                    <a:pt x="0" y="686"/>
                  </a:cubicBezTo>
                  <a:lnTo>
                    <a:pt x="0" y="686"/>
                  </a:lnTo>
                  <a:cubicBezTo>
                    <a:pt x="12345" y="4115"/>
                    <a:pt x="25375" y="5486"/>
                    <a:pt x="39777" y="6172"/>
                  </a:cubicBezTo>
                  <a:cubicBezTo>
                    <a:pt x="57607" y="6172"/>
                    <a:pt x="74067" y="4115"/>
                    <a:pt x="89840" y="0"/>
                  </a:cubicBezTo>
                  <a:cubicBezTo>
                    <a:pt x="91212" y="0"/>
                    <a:pt x="91212" y="686"/>
                    <a:pt x="91212" y="686"/>
                  </a:cubicBezTo>
                  <a:close/>
                </a:path>
              </a:pathLst>
            </a:custGeom>
            <a:solidFill>
              <a:srgbClr val="E56B44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087" name="Freeform: Shape 2086">
              <a:extLst>
                <a:ext uri="{FF2B5EF4-FFF2-40B4-BE49-F238E27FC236}">
                  <a16:creationId xmlns:a16="http://schemas.microsoft.com/office/drawing/2014/main" id="{E201BAF6-3CB1-4A04-AD35-751FA9D4017E}"/>
                </a:ext>
              </a:extLst>
            </p:cNvPr>
            <p:cNvSpPr/>
            <p:nvPr/>
          </p:nvSpPr>
          <p:spPr>
            <a:xfrm>
              <a:off x="5030266" y="3356944"/>
              <a:ext cx="38833" cy="37368"/>
            </a:xfrm>
            <a:custGeom>
              <a:avLst/>
              <a:gdLst>
                <a:gd name="connsiteX0" fmla="*/ 0 w 38833"/>
                <a:gd name="connsiteY0" fmla="*/ 732 h 37368"/>
                <a:gd name="connsiteX1" fmla="*/ 35661 w 38833"/>
                <a:gd name="connsiteY1" fmla="*/ 17877 h 37368"/>
                <a:gd name="connsiteX2" fmla="*/ 22631 w 38833"/>
                <a:gd name="connsiteY2" fmla="*/ 35022 h 37368"/>
                <a:gd name="connsiteX3" fmla="*/ 26060 w 38833"/>
                <a:gd name="connsiteY3" fmla="*/ 17877 h 37368"/>
                <a:gd name="connsiteX4" fmla="*/ 0 w 38833"/>
                <a:gd name="connsiteY4" fmla="*/ 732 h 37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33" h="37368">
                  <a:moveTo>
                    <a:pt x="0" y="732"/>
                  </a:moveTo>
                  <a:cubicBezTo>
                    <a:pt x="4800" y="-2011"/>
                    <a:pt x="26060" y="2790"/>
                    <a:pt x="35661" y="17877"/>
                  </a:cubicBezTo>
                  <a:cubicBezTo>
                    <a:pt x="44577" y="32965"/>
                    <a:pt x="32918" y="41880"/>
                    <a:pt x="22631" y="35022"/>
                  </a:cubicBezTo>
                  <a:cubicBezTo>
                    <a:pt x="12344" y="28164"/>
                    <a:pt x="26060" y="17877"/>
                    <a:pt x="26060" y="17877"/>
                  </a:cubicBezTo>
                  <a:lnTo>
                    <a:pt x="0" y="732"/>
                  </a:ln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2088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4989804" y="3046318"/>
              <a:ext cx="382676" cy="311936"/>
              <a:chOff x="4989804" y="3046318"/>
              <a:chExt cx="382676" cy="311936"/>
            </a:xfrm>
          </p:grpSpPr>
          <p:grpSp>
            <p:nvGrpSpPr>
              <p:cNvPr id="2089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4989804" y="3046318"/>
                <a:ext cx="382676" cy="311936"/>
                <a:chOff x="4989804" y="3046318"/>
                <a:chExt cx="382676" cy="311936"/>
              </a:xfrm>
            </p:grpSpPr>
            <p:sp>
              <p:nvSpPr>
                <p:cNvPr id="2090" name="Freeform: Shape 2089">
                  <a:extLst>
                    <a:ext uri="{FF2B5EF4-FFF2-40B4-BE49-F238E27FC236}">
                      <a16:creationId xmlns:a16="http://schemas.microsoft.com/office/drawing/2014/main" id="{8B7EAB3C-5C70-4C01-A900-924DDE51D055}"/>
                    </a:ext>
                  </a:extLst>
                </p:cNvPr>
                <p:cNvSpPr/>
                <p:nvPr/>
              </p:nvSpPr>
              <p:spPr>
                <a:xfrm>
                  <a:off x="4989804" y="3046318"/>
                  <a:ext cx="382676" cy="311936"/>
                </a:xfrm>
                <a:custGeom>
                  <a:avLst/>
                  <a:gdLst>
                    <a:gd name="connsiteX0" fmla="*/ 380619 w 382676"/>
                    <a:gd name="connsiteY0" fmla="*/ 112476 h 311936"/>
                    <a:gd name="connsiteX1" fmla="*/ 379247 w 382676"/>
                    <a:gd name="connsiteY1" fmla="*/ 109047 h 311936"/>
                    <a:gd name="connsiteX2" fmla="*/ 379247 w 382676"/>
                    <a:gd name="connsiteY2" fmla="*/ 109047 h 311936"/>
                    <a:gd name="connsiteX3" fmla="*/ 375132 w 382676"/>
                    <a:gd name="connsiteY3" fmla="*/ 101503 h 311936"/>
                    <a:gd name="connsiteX4" fmla="*/ 313410 w 382676"/>
                    <a:gd name="connsiteY4" fmla="*/ 74757 h 311936"/>
                    <a:gd name="connsiteX5" fmla="*/ 349072 w 382676"/>
                    <a:gd name="connsiteY5" fmla="*/ 91902 h 311936"/>
                    <a:gd name="connsiteX6" fmla="*/ 360731 w 382676"/>
                    <a:gd name="connsiteY6" fmla="*/ 110419 h 311936"/>
                    <a:gd name="connsiteX7" fmla="*/ 344271 w 382676"/>
                    <a:gd name="connsiteY7" fmla="*/ 165283 h 311936"/>
                    <a:gd name="connsiteX8" fmla="*/ 333984 w 382676"/>
                    <a:gd name="connsiteY8" fmla="*/ 169398 h 311936"/>
                    <a:gd name="connsiteX9" fmla="*/ 257861 w 382676"/>
                    <a:gd name="connsiteY9" fmla="*/ 168026 h 311936"/>
                    <a:gd name="connsiteX10" fmla="*/ 197510 w 382676"/>
                    <a:gd name="connsiteY10" fmla="*/ 200259 h 311936"/>
                    <a:gd name="connsiteX11" fmla="*/ 123444 w 382676"/>
                    <a:gd name="connsiteY11" fmla="*/ 168712 h 311936"/>
                    <a:gd name="connsiteX12" fmla="*/ 88468 w 382676"/>
                    <a:gd name="connsiteY12" fmla="*/ 301757 h 311936"/>
                    <a:gd name="connsiteX13" fmla="*/ 44577 w 382676"/>
                    <a:gd name="connsiteY13" fmla="*/ 292156 h 311936"/>
                    <a:gd name="connsiteX14" fmla="*/ 40462 w 382676"/>
                    <a:gd name="connsiteY14" fmla="*/ 288041 h 311936"/>
                    <a:gd name="connsiteX15" fmla="*/ 7544 w 382676"/>
                    <a:gd name="connsiteY15" fmla="*/ 177627 h 311936"/>
                    <a:gd name="connsiteX16" fmla="*/ 7544 w 382676"/>
                    <a:gd name="connsiteY16" fmla="*/ 177627 h 311936"/>
                    <a:gd name="connsiteX17" fmla="*/ 7544 w 382676"/>
                    <a:gd name="connsiteY17" fmla="*/ 172827 h 311936"/>
                    <a:gd name="connsiteX18" fmla="*/ 47320 w 382676"/>
                    <a:gd name="connsiteY18" fmla="*/ 111790 h 311936"/>
                    <a:gd name="connsiteX19" fmla="*/ 0 w 382676"/>
                    <a:gd name="connsiteY19" fmla="*/ 111790 h 311936"/>
                    <a:gd name="connsiteX20" fmla="*/ 63779 w 382676"/>
                    <a:gd name="connsiteY20" fmla="*/ 101503 h 311936"/>
                    <a:gd name="connsiteX21" fmla="*/ 46634 w 382676"/>
                    <a:gd name="connsiteY21" fmla="*/ 38410 h 311936"/>
                    <a:gd name="connsiteX22" fmla="*/ 46634 w 382676"/>
                    <a:gd name="connsiteY22" fmla="*/ 38410 h 311936"/>
                    <a:gd name="connsiteX23" fmla="*/ 48006 w 382676"/>
                    <a:gd name="connsiteY23" fmla="*/ 34981 h 311936"/>
                    <a:gd name="connsiteX24" fmla="*/ 73380 w 382676"/>
                    <a:gd name="connsiteY24" fmla="*/ 89845 h 311936"/>
                    <a:gd name="connsiteX25" fmla="*/ 72695 w 382676"/>
                    <a:gd name="connsiteY25" fmla="*/ 82987 h 311936"/>
                    <a:gd name="connsiteX26" fmla="*/ 72695 w 382676"/>
                    <a:gd name="connsiteY26" fmla="*/ 82987 h 311936"/>
                    <a:gd name="connsiteX27" fmla="*/ 82982 w 382676"/>
                    <a:gd name="connsiteY27" fmla="*/ 34981 h 311936"/>
                    <a:gd name="connsiteX28" fmla="*/ 122072 w 382676"/>
                    <a:gd name="connsiteY28" fmla="*/ 15093 h 311936"/>
                    <a:gd name="connsiteX29" fmla="*/ 122072 w 382676"/>
                    <a:gd name="connsiteY29" fmla="*/ 15093 h 311936"/>
                    <a:gd name="connsiteX30" fmla="*/ 127559 w 382676"/>
                    <a:gd name="connsiteY30" fmla="*/ 14407 h 311936"/>
                    <a:gd name="connsiteX31" fmla="*/ 101498 w 382676"/>
                    <a:gd name="connsiteY31" fmla="*/ 82987 h 311936"/>
                    <a:gd name="connsiteX32" fmla="*/ 127559 w 382676"/>
                    <a:gd name="connsiteY32" fmla="*/ 46639 h 311936"/>
                    <a:gd name="connsiteX33" fmla="*/ 119329 w 382676"/>
                    <a:gd name="connsiteY33" fmla="*/ 82987 h 311936"/>
                    <a:gd name="connsiteX34" fmla="*/ 169392 w 382676"/>
                    <a:gd name="connsiteY34" fmla="*/ 17150 h 311936"/>
                    <a:gd name="connsiteX35" fmla="*/ 221513 w 382676"/>
                    <a:gd name="connsiteY35" fmla="*/ 2062 h 311936"/>
                    <a:gd name="connsiteX36" fmla="*/ 177622 w 382676"/>
                    <a:gd name="connsiteY36" fmla="*/ 34981 h 311936"/>
                    <a:gd name="connsiteX37" fmla="*/ 177622 w 382676"/>
                    <a:gd name="connsiteY37" fmla="*/ 34981 h 311936"/>
                    <a:gd name="connsiteX38" fmla="*/ 177622 w 382676"/>
                    <a:gd name="connsiteY38" fmla="*/ 34981 h 311936"/>
                    <a:gd name="connsiteX39" fmla="*/ 176250 w 382676"/>
                    <a:gd name="connsiteY39" fmla="*/ 37038 h 311936"/>
                    <a:gd name="connsiteX40" fmla="*/ 179679 w 382676"/>
                    <a:gd name="connsiteY40" fmla="*/ 34295 h 311936"/>
                    <a:gd name="connsiteX41" fmla="*/ 323697 w 382676"/>
                    <a:gd name="connsiteY41" fmla="*/ 24008 h 311936"/>
                    <a:gd name="connsiteX42" fmla="*/ 382676 w 382676"/>
                    <a:gd name="connsiteY42" fmla="*/ 109047 h 311936"/>
                    <a:gd name="connsiteX43" fmla="*/ 380619 w 382676"/>
                    <a:gd name="connsiteY43" fmla="*/ 112476 h 311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82676" h="311936">
                      <a:moveTo>
                        <a:pt x="380619" y="112476"/>
                      </a:moveTo>
                      <a:cubicBezTo>
                        <a:pt x="379933" y="111105"/>
                        <a:pt x="379933" y="110419"/>
                        <a:pt x="379247" y="109047"/>
                      </a:cubicBezTo>
                      <a:cubicBezTo>
                        <a:pt x="379247" y="109047"/>
                        <a:pt x="379247" y="109047"/>
                        <a:pt x="379247" y="109047"/>
                      </a:cubicBezTo>
                      <a:cubicBezTo>
                        <a:pt x="377876" y="106304"/>
                        <a:pt x="376504" y="103561"/>
                        <a:pt x="375132" y="101503"/>
                      </a:cubicBezTo>
                      <a:cubicBezTo>
                        <a:pt x="355244" y="73386"/>
                        <a:pt x="313410" y="74757"/>
                        <a:pt x="313410" y="74757"/>
                      </a:cubicBezTo>
                      <a:cubicBezTo>
                        <a:pt x="313410" y="74757"/>
                        <a:pt x="334670" y="79558"/>
                        <a:pt x="349072" y="91902"/>
                      </a:cubicBezTo>
                      <a:cubicBezTo>
                        <a:pt x="354558" y="96703"/>
                        <a:pt x="358673" y="102875"/>
                        <a:pt x="360731" y="110419"/>
                      </a:cubicBezTo>
                      <a:cubicBezTo>
                        <a:pt x="364845" y="128250"/>
                        <a:pt x="370332" y="149509"/>
                        <a:pt x="344271" y="165283"/>
                      </a:cubicBezTo>
                      <a:cubicBezTo>
                        <a:pt x="341528" y="167340"/>
                        <a:pt x="338099" y="168712"/>
                        <a:pt x="333984" y="169398"/>
                      </a:cubicBezTo>
                      <a:cubicBezTo>
                        <a:pt x="305181" y="178313"/>
                        <a:pt x="257861" y="168026"/>
                        <a:pt x="257861" y="168026"/>
                      </a:cubicBezTo>
                      <a:cubicBezTo>
                        <a:pt x="257861" y="168026"/>
                        <a:pt x="248259" y="193401"/>
                        <a:pt x="197510" y="200259"/>
                      </a:cubicBezTo>
                      <a:cubicBezTo>
                        <a:pt x="146761" y="206431"/>
                        <a:pt x="123444" y="168712"/>
                        <a:pt x="123444" y="168712"/>
                      </a:cubicBezTo>
                      <a:cubicBezTo>
                        <a:pt x="90525" y="204373"/>
                        <a:pt x="88468" y="301757"/>
                        <a:pt x="88468" y="301757"/>
                      </a:cubicBezTo>
                      <a:cubicBezTo>
                        <a:pt x="89154" y="325074"/>
                        <a:pt x="56921" y="302443"/>
                        <a:pt x="44577" y="292156"/>
                      </a:cubicBezTo>
                      <a:cubicBezTo>
                        <a:pt x="43205" y="290784"/>
                        <a:pt x="41834" y="289413"/>
                        <a:pt x="40462" y="288041"/>
                      </a:cubicBezTo>
                      <a:cubicBezTo>
                        <a:pt x="29489" y="276382"/>
                        <a:pt x="11658" y="230434"/>
                        <a:pt x="7544" y="177627"/>
                      </a:cubicBezTo>
                      <a:lnTo>
                        <a:pt x="7544" y="177627"/>
                      </a:lnTo>
                      <a:cubicBezTo>
                        <a:pt x="7544" y="176256"/>
                        <a:pt x="7544" y="174198"/>
                        <a:pt x="7544" y="172827"/>
                      </a:cubicBezTo>
                      <a:cubicBezTo>
                        <a:pt x="4115" y="117963"/>
                        <a:pt x="47320" y="111790"/>
                        <a:pt x="47320" y="111790"/>
                      </a:cubicBezTo>
                      <a:cubicBezTo>
                        <a:pt x="34290" y="100818"/>
                        <a:pt x="1371" y="111105"/>
                        <a:pt x="0" y="111790"/>
                      </a:cubicBezTo>
                      <a:cubicBezTo>
                        <a:pt x="24003" y="88473"/>
                        <a:pt x="76124" y="112476"/>
                        <a:pt x="63779" y="101503"/>
                      </a:cubicBezTo>
                      <a:cubicBezTo>
                        <a:pt x="36347" y="78186"/>
                        <a:pt x="43205" y="48011"/>
                        <a:pt x="46634" y="38410"/>
                      </a:cubicBezTo>
                      <a:cubicBezTo>
                        <a:pt x="46634" y="38410"/>
                        <a:pt x="46634" y="38410"/>
                        <a:pt x="46634" y="38410"/>
                      </a:cubicBezTo>
                      <a:cubicBezTo>
                        <a:pt x="47320" y="36352"/>
                        <a:pt x="48006" y="34981"/>
                        <a:pt x="48006" y="34981"/>
                      </a:cubicBezTo>
                      <a:cubicBezTo>
                        <a:pt x="50063" y="58984"/>
                        <a:pt x="73380" y="89845"/>
                        <a:pt x="73380" y="89845"/>
                      </a:cubicBezTo>
                      <a:cubicBezTo>
                        <a:pt x="73380" y="89845"/>
                        <a:pt x="73380" y="87102"/>
                        <a:pt x="72695" y="82987"/>
                      </a:cubicBezTo>
                      <a:lnTo>
                        <a:pt x="72695" y="82987"/>
                      </a:lnTo>
                      <a:cubicBezTo>
                        <a:pt x="72009" y="72014"/>
                        <a:pt x="72695" y="49383"/>
                        <a:pt x="82982" y="34981"/>
                      </a:cubicBezTo>
                      <a:cubicBezTo>
                        <a:pt x="93269" y="20579"/>
                        <a:pt x="113157" y="16464"/>
                        <a:pt x="122072" y="15093"/>
                      </a:cubicBezTo>
                      <a:lnTo>
                        <a:pt x="122072" y="15093"/>
                      </a:lnTo>
                      <a:cubicBezTo>
                        <a:pt x="125501" y="14407"/>
                        <a:pt x="127559" y="14407"/>
                        <a:pt x="127559" y="14407"/>
                      </a:cubicBezTo>
                      <a:cubicBezTo>
                        <a:pt x="84353" y="47325"/>
                        <a:pt x="101498" y="82987"/>
                        <a:pt x="101498" y="82987"/>
                      </a:cubicBezTo>
                      <a:cubicBezTo>
                        <a:pt x="106985" y="49383"/>
                        <a:pt x="127559" y="46639"/>
                        <a:pt x="127559" y="46639"/>
                      </a:cubicBezTo>
                      <a:cubicBezTo>
                        <a:pt x="117272" y="61041"/>
                        <a:pt x="119329" y="82987"/>
                        <a:pt x="119329" y="82987"/>
                      </a:cubicBezTo>
                      <a:cubicBezTo>
                        <a:pt x="119329" y="82987"/>
                        <a:pt x="135102" y="42525"/>
                        <a:pt x="169392" y="17150"/>
                      </a:cubicBezTo>
                      <a:cubicBezTo>
                        <a:pt x="203682" y="-8225"/>
                        <a:pt x="221513" y="2062"/>
                        <a:pt x="221513" y="2062"/>
                      </a:cubicBezTo>
                      <a:cubicBezTo>
                        <a:pt x="203682" y="5491"/>
                        <a:pt x="183794" y="28123"/>
                        <a:pt x="177622" y="34981"/>
                      </a:cubicBezTo>
                      <a:lnTo>
                        <a:pt x="177622" y="34981"/>
                      </a:lnTo>
                      <a:cubicBezTo>
                        <a:pt x="177622" y="34981"/>
                        <a:pt x="177622" y="34981"/>
                        <a:pt x="177622" y="34981"/>
                      </a:cubicBezTo>
                      <a:cubicBezTo>
                        <a:pt x="176936" y="36352"/>
                        <a:pt x="176250" y="37038"/>
                        <a:pt x="176250" y="37038"/>
                      </a:cubicBezTo>
                      <a:cubicBezTo>
                        <a:pt x="177622" y="36352"/>
                        <a:pt x="178308" y="35667"/>
                        <a:pt x="179679" y="34295"/>
                      </a:cubicBezTo>
                      <a:cubicBezTo>
                        <a:pt x="220142" y="4806"/>
                        <a:pt x="270205" y="2062"/>
                        <a:pt x="323697" y="24008"/>
                      </a:cubicBezTo>
                      <a:cubicBezTo>
                        <a:pt x="374447" y="45268"/>
                        <a:pt x="381990" y="101503"/>
                        <a:pt x="382676" y="109047"/>
                      </a:cubicBezTo>
                      <a:cubicBezTo>
                        <a:pt x="380619" y="111790"/>
                        <a:pt x="380619" y="112476"/>
                        <a:pt x="380619" y="112476"/>
                      </a:cubicBezTo>
                      <a:close/>
                    </a:path>
                  </a:pathLst>
                </a:custGeom>
                <a:solidFill>
                  <a:srgbClr val="E3641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91" name="Freeform: Shape 2090">
                  <a:extLst>
                    <a:ext uri="{FF2B5EF4-FFF2-40B4-BE49-F238E27FC236}">
                      <a16:creationId xmlns:a16="http://schemas.microsoft.com/office/drawing/2014/main" id="{C9DE39A7-26B2-4AFE-B5D8-F04E10FB281A}"/>
                    </a:ext>
                  </a:extLst>
                </p:cNvPr>
                <p:cNvSpPr/>
                <p:nvPr/>
              </p:nvSpPr>
              <p:spPr>
                <a:xfrm>
                  <a:off x="4997348" y="3137535"/>
                  <a:ext cx="356344" cy="220720"/>
                </a:xfrm>
                <a:custGeom>
                  <a:avLst/>
                  <a:gdLst>
                    <a:gd name="connsiteX0" fmla="*/ 336728 w 356344"/>
                    <a:gd name="connsiteY0" fmla="*/ 74066 h 220720"/>
                    <a:gd name="connsiteX1" fmla="*/ 326441 w 356344"/>
                    <a:gd name="connsiteY1" fmla="*/ 78181 h 220720"/>
                    <a:gd name="connsiteX2" fmla="*/ 250317 w 356344"/>
                    <a:gd name="connsiteY2" fmla="*/ 76810 h 220720"/>
                    <a:gd name="connsiteX3" fmla="*/ 189967 w 356344"/>
                    <a:gd name="connsiteY3" fmla="*/ 109042 h 220720"/>
                    <a:gd name="connsiteX4" fmla="*/ 115900 w 356344"/>
                    <a:gd name="connsiteY4" fmla="*/ 77495 h 220720"/>
                    <a:gd name="connsiteX5" fmla="*/ 80925 w 356344"/>
                    <a:gd name="connsiteY5" fmla="*/ 210541 h 220720"/>
                    <a:gd name="connsiteX6" fmla="*/ 37033 w 356344"/>
                    <a:gd name="connsiteY6" fmla="*/ 200939 h 220720"/>
                    <a:gd name="connsiteX7" fmla="*/ 32919 w 356344"/>
                    <a:gd name="connsiteY7" fmla="*/ 196825 h 220720"/>
                    <a:gd name="connsiteX8" fmla="*/ 0 w 356344"/>
                    <a:gd name="connsiteY8" fmla="*/ 86411 h 220720"/>
                    <a:gd name="connsiteX9" fmla="*/ 46635 w 356344"/>
                    <a:gd name="connsiteY9" fmla="*/ 81610 h 220720"/>
                    <a:gd name="connsiteX10" fmla="*/ 67894 w 356344"/>
                    <a:gd name="connsiteY10" fmla="*/ 138532 h 220720"/>
                    <a:gd name="connsiteX11" fmla="*/ 116586 w 356344"/>
                    <a:gd name="connsiteY11" fmla="*/ 58293 h 220720"/>
                    <a:gd name="connsiteX12" fmla="*/ 177622 w 356344"/>
                    <a:gd name="connsiteY12" fmla="*/ 92583 h 220720"/>
                    <a:gd name="connsiteX13" fmla="*/ 232486 w 356344"/>
                    <a:gd name="connsiteY13" fmla="*/ 58293 h 220720"/>
                    <a:gd name="connsiteX14" fmla="*/ 316840 w 356344"/>
                    <a:gd name="connsiteY14" fmla="*/ 64465 h 220720"/>
                    <a:gd name="connsiteX15" fmla="*/ 342214 w 356344"/>
                    <a:gd name="connsiteY15" fmla="*/ 0 h 220720"/>
                    <a:gd name="connsiteX16" fmla="*/ 353873 w 356344"/>
                    <a:gd name="connsiteY16" fmla="*/ 18517 h 220720"/>
                    <a:gd name="connsiteX17" fmla="*/ 336728 w 356344"/>
                    <a:gd name="connsiteY17" fmla="*/ 74066 h 220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56344" h="220720">
                      <a:moveTo>
                        <a:pt x="336728" y="74066"/>
                      </a:moveTo>
                      <a:cubicBezTo>
                        <a:pt x="333985" y="76124"/>
                        <a:pt x="330556" y="77495"/>
                        <a:pt x="326441" y="78181"/>
                      </a:cubicBezTo>
                      <a:cubicBezTo>
                        <a:pt x="297637" y="87097"/>
                        <a:pt x="250317" y="76810"/>
                        <a:pt x="250317" y="76810"/>
                      </a:cubicBezTo>
                      <a:cubicBezTo>
                        <a:pt x="250317" y="76810"/>
                        <a:pt x="240716" y="102184"/>
                        <a:pt x="189967" y="109042"/>
                      </a:cubicBezTo>
                      <a:cubicBezTo>
                        <a:pt x="139218" y="115214"/>
                        <a:pt x="115900" y="77495"/>
                        <a:pt x="115900" y="77495"/>
                      </a:cubicBezTo>
                      <a:cubicBezTo>
                        <a:pt x="82982" y="113157"/>
                        <a:pt x="80925" y="210541"/>
                        <a:pt x="80925" y="210541"/>
                      </a:cubicBezTo>
                      <a:cubicBezTo>
                        <a:pt x="81610" y="233858"/>
                        <a:pt x="49378" y="211226"/>
                        <a:pt x="37033" y="200939"/>
                      </a:cubicBezTo>
                      <a:cubicBezTo>
                        <a:pt x="35662" y="199568"/>
                        <a:pt x="34290" y="198196"/>
                        <a:pt x="32919" y="196825"/>
                      </a:cubicBezTo>
                      <a:cubicBezTo>
                        <a:pt x="21946" y="185166"/>
                        <a:pt x="4115" y="139217"/>
                        <a:pt x="0" y="86411"/>
                      </a:cubicBezTo>
                      <a:cubicBezTo>
                        <a:pt x="10287" y="102870"/>
                        <a:pt x="28804" y="113843"/>
                        <a:pt x="46635" y="81610"/>
                      </a:cubicBezTo>
                      <a:cubicBezTo>
                        <a:pt x="46635" y="81610"/>
                        <a:pt x="45949" y="138532"/>
                        <a:pt x="67894" y="138532"/>
                      </a:cubicBezTo>
                      <a:cubicBezTo>
                        <a:pt x="89840" y="138532"/>
                        <a:pt x="90526" y="69266"/>
                        <a:pt x="116586" y="58293"/>
                      </a:cubicBezTo>
                      <a:cubicBezTo>
                        <a:pt x="116586" y="58293"/>
                        <a:pt x="131674" y="94640"/>
                        <a:pt x="177622" y="92583"/>
                      </a:cubicBezTo>
                      <a:cubicBezTo>
                        <a:pt x="224257" y="89840"/>
                        <a:pt x="232486" y="58293"/>
                        <a:pt x="232486" y="58293"/>
                      </a:cubicBezTo>
                      <a:cubicBezTo>
                        <a:pt x="232486" y="58293"/>
                        <a:pt x="284607" y="79553"/>
                        <a:pt x="316840" y="64465"/>
                      </a:cubicBezTo>
                      <a:cubicBezTo>
                        <a:pt x="349072" y="49378"/>
                        <a:pt x="362788" y="28804"/>
                        <a:pt x="342214" y="0"/>
                      </a:cubicBezTo>
                      <a:cubicBezTo>
                        <a:pt x="347701" y="4801"/>
                        <a:pt x="351816" y="10973"/>
                        <a:pt x="353873" y="18517"/>
                      </a:cubicBezTo>
                      <a:cubicBezTo>
                        <a:pt x="356616" y="37033"/>
                        <a:pt x="362103" y="57607"/>
                        <a:pt x="336728" y="74066"/>
                      </a:cubicBezTo>
                      <a:close/>
                    </a:path>
                  </a:pathLst>
                </a:custGeom>
                <a:solidFill>
                  <a:srgbClr val="E36411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92" name="Freeform: Shape 2091">
                  <a:extLst>
                    <a:ext uri="{FF2B5EF4-FFF2-40B4-BE49-F238E27FC236}">
                      <a16:creationId xmlns:a16="http://schemas.microsoft.com/office/drawing/2014/main" id="{70F1A826-56A8-429C-8F32-5F8D2C62F013}"/>
                    </a:ext>
                  </a:extLst>
                </p:cNvPr>
                <p:cNvSpPr/>
                <p:nvPr/>
              </p:nvSpPr>
              <p:spPr>
                <a:xfrm>
                  <a:off x="5166055" y="3083356"/>
                  <a:ext cx="6858" cy="6858"/>
                </a:xfrm>
                <a:custGeom>
                  <a:avLst/>
                  <a:gdLst>
                    <a:gd name="connsiteX0" fmla="*/ 0 w 6858"/>
                    <a:gd name="connsiteY0" fmla="*/ 0 h 6858"/>
                    <a:gd name="connsiteX1" fmla="*/ 0 w 6858"/>
                    <a:gd name="connsiteY1" fmla="*/ 0 h 6858"/>
                    <a:gd name="connsiteX2" fmla="*/ 0 w 6858"/>
                    <a:gd name="connsiteY2" fmla="*/ 0 h 6858"/>
                    <a:gd name="connsiteX3" fmla="*/ 0 w 6858"/>
                    <a:gd name="connsiteY3" fmla="*/ 0 h 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58" h="6858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36411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93" name="Freeform: Shape 2092">
                  <a:extLst>
                    <a:ext uri="{FF2B5EF4-FFF2-40B4-BE49-F238E27FC236}">
                      <a16:creationId xmlns:a16="http://schemas.microsoft.com/office/drawing/2014/main" id="{65DDFFE8-321E-436A-8F1C-82AAD92DA50D}"/>
                    </a:ext>
                  </a:extLst>
                </p:cNvPr>
                <p:cNvSpPr/>
                <p:nvPr/>
              </p:nvSpPr>
              <p:spPr>
                <a:xfrm>
                  <a:off x="5168112" y="3058615"/>
                  <a:ext cx="202311" cy="99493"/>
                </a:xfrm>
                <a:custGeom>
                  <a:avLst/>
                  <a:gdLst>
                    <a:gd name="connsiteX0" fmla="*/ 202311 w 202311"/>
                    <a:gd name="connsiteY0" fmla="*/ 99494 h 99493"/>
                    <a:gd name="connsiteX1" fmla="*/ 200939 w 202311"/>
                    <a:gd name="connsiteY1" fmla="*/ 96751 h 99493"/>
                    <a:gd name="connsiteX2" fmla="*/ 200939 w 202311"/>
                    <a:gd name="connsiteY2" fmla="*/ 96751 h 99493"/>
                    <a:gd name="connsiteX3" fmla="*/ 196824 w 202311"/>
                    <a:gd name="connsiteY3" fmla="*/ 89207 h 99493"/>
                    <a:gd name="connsiteX4" fmla="*/ 136474 w 202311"/>
                    <a:gd name="connsiteY4" fmla="*/ 25428 h 99493"/>
                    <a:gd name="connsiteX5" fmla="*/ 0 w 202311"/>
                    <a:gd name="connsiteY5" fmla="*/ 24742 h 99493"/>
                    <a:gd name="connsiteX6" fmla="*/ 144018 w 202311"/>
                    <a:gd name="connsiteY6" fmla="*/ 14455 h 99493"/>
                    <a:gd name="connsiteX7" fmla="*/ 202311 w 202311"/>
                    <a:gd name="connsiteY7" fmla="*/ 99494 h 99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2311" h="99493">
                      <a:moveTo>
                        <a:pt x="202311" y="99494"/>
                      </a:moveTo>
                      <a:cubicBezTo>
                        <a:pt x="201625" y="98808"/>
                        <a:pt x="201625" y="98122"/>
                        <a:pt x="200939" y="96751"/>
                      </a:cubicBezTo>
                      <a:cubicBezTo>
                        <a:pt x="200939" y="96751"/>
                        <a:pt x="200939" y="96751"/>
                        <a:pt x="200939" y="96751"/>
                      </a:cubicBezTo>
                      <a:cubicBezTo>
                        <a:pt x="199568" y="94693"/>
                        <a:pt x="198196" y="91950"/>
                        <a:pt x="196824" y="89207"/>
                      </a:cubicBezTo>
                      <a:cubicBezTo>
                        <a:pt x="185166" y="70005"/>
                        <a:pt x="164592" y="41201"/>
                        <a:pt x="136474" y="25428"/>
                      </a:cubicBezTo>
                      <a:cubicBezTo>
                        <a:pt x="95326" y="1425"/>
                        <a:pt x="41834" y="12397"/>
                        <a:pt x="0" y="24742"/>
                      </a:cubicBezTo>
                      <a:cubicBezTo>
                        <a:pt x="40462" y="-4748"/>
                        <a:pt x="90525" y="-7491"/>
                        <a:pt x="144018" y="14455"/>
                      </a:cubicBezTo>
                      <a:cubicBezTo>
                        <a:pt x="194081" y="35029"/>
                        <a:pt x="201625" y="91950"/>
                        <a:pt x="202311" y="99494"/>
                      </a:cubicBezTo>
                      <a:close/>
                    </a:path>
                  </a:pathLst>
                </a:custGeom>
                <a:solidFill>
                  <a:srgbClr val="E36411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94" name="Freeform: Shape 2093">
                  <a:extLst>
                    <a:ext uri="{FF2B5EF4-FFF2-40B4-BE49-F238E27FC236}">
                      <a16:creationId xmlns:a16="http://schemas.microsoft.com/office/drawing/2014/main" id="{2245E3D6-02E2-4874-9E9D-C514812BF76D}"/>
                    </a:ext>
                  </a:extLst>
                </p:cNvPr>
                <p:cNvSpPr/>
                <p:nvPr/>
              </p:nvSpPr>
              <p:spPr>
                <a:xfrm>
                  <a:off x="5074096" y="3062097"/>
                  <a:ext cx="41895" cy="68580"/>
                </a:xfrm>
                <a:custGeom>
                  <a:avLst/>
                  <a:gdLst>
                    <a:gd name="connsiteX0" fmla="*/ 15835 w 41895"/>
                    <a:gd name="connsiteY0" fmla="*/ 68580 h 68580"/>
                    <a:gd name="connsiteX1" fmla="*/ 748 w 41895"/>
                    <a:gd name="connsiteY1" fmla="*/ 39776 h 68580"/>
                    <a:gd name="connsiteX2" fmla="*/ 36409 w 41895"/>
                    <a:gd name="connsiteY2" fmla="*/ 686 h 68580"/>
                    <a:gd name="connsiteX3" fmla="*/ 36409 w 41895"/>
                    <a:gd name="connsiteY3" fmla="*/ 686 h 68580"/>
                    <a:gd name="connsiteX4" fmla="*/ 41896 w 41895"/>
                    <a:gd name="connsiteY4" fmla="*/ 0 h 68580"/>
                    <a:gd name="connsiteX5" fmla="*/ 15835 w 41895"/>
                    <a:gd name="connsiteY5" fmla="*/ 68580 h 68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895" h="68580">
                      <a:moveTo>
                        <a:pt x="15835" y="68580"/>
                      </a:moveTo>
                      <a:cubicBezTo>
                        <a:pt x="15835" y="68580"/>
                        <a:pt x="-4053" y="63094"/>
                        <a:pt x="748" y="39776"/>
                      </a:cubicBezTo>
                      <a:cubicBezTo>
                        <a:pt x="4177" y="21260"/>
                        <a:pt x="24065" y="7544"/>
                        <a:pt x="36409" y="686"/>
                      </a:cubicBezTo>
                      <a:lnTo>
                        <a:pt x="36409" y="686"/>
                      </a:lnTo>
                      <a:cubicBezTo>
                        <a:pt x="39838" y="0"/>
                        <a:pt x="41896" y="0"/>
                        <a:pt x="41896" y="0"/>
                      </a:cubicBezTo>
                      <a:cubicBezTo>
                        <a:pt x="-1995" y="32233"/>
                        <a:pt x="15835" y="68580"/>
                        <a:pt x="15835" y="68580"/>
                      </a:cubicBezTo>
                      <a:close/>
                    </a:path>
                  </a:pathLst>
                </a:custGeom>
                <a:solidFill>
                  <a:srgbClr val="E36411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95" name="Freeform: Shape 2094">
                  <a:extLst>
                    <a:ext uri="{FF2B5EF4-FFF2-40B4-BE49-F238E27FC236}">
                      <a16:creationId xmlns:a16="http://schemas.microsoft.com/office/drawing/2014/main" id="{EA1B6CB3-F55B-46A0-859A-C905D0FCFF62}"/>
                    </a:ext>
                  </a:extLst>
                </p:cNvPr>
                <p:cNvSpPr/>
                <p:nvPr/>
              </p:nvSpPr>
              <p:spPr>
                <a:xfrm>
                  <a:off x="5034801" y="3081985"/>
                  <a:ext cx="31126" cy="61036"/>
                </a:xfrm>
                <a:custGeom>
                  <a:avLst/>
                  <a:gdLst>
                    <a:gd name="connsiteX0" fmla="*/ 31126 w 31126"/>
                    <a:gd name="connsiteY0" fmla="*/ 61036 h 61036"/>
                    <a:gd name="connsiteX1" fmla="*/ 8495 w 31126"/>
                    <a:gd name="connsiteY1" fmla="*/ 39777 h 61036"/>
                    <a:gd name="connsiteX2" fmla="*/ 265 w 31126"/>
                    <a:gd name="connsiteY2" fmla="*/ 3429 h 61036"/>
                    <a:gd name="connsiteX3" fmla="*/ 265 w 31126"/>
                    <a:gd name="connsiteY3" fmla="*/ 3429 h 61036"/>
                    <a:gd name="connsiteX4" fmla="*/ 1637 w 31126"/>
                    <a:gd name="connsiteY4" fmla="*/ 0 h 61036"/>
                    <a:gd name="connsiteX5" fmla="*/ 27012 w 31126"/>
                    <a:gd name="connsiteY5" fmla="*/ 54864 h 61036"/>
                    <a:gd name="connsiteX6" fmla="*/ 26326 w 31126"/>
                    <a:gd name="connsiteY6" fmla="*/ 48006 h 61036"/>
                    <a:gd name="connsiteX7" fmla="*/ 31126 w 31126"/>
                    <a:gd name="connsiteY7" fmla="*/ 61036 h 61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126" h="61036">
                      <a:moveTo>
                        <a:pt x="31126" y="61036"/>
                      </a:moveTo>
                      <a:cubicBezTo>
                        <a:pt x="30441" y="61036"/>
                        <a:pt x="21525" y="57607"/>
                        <a:pt x="8495" y="39777"/>
                      </a:cubicBezTo>
                      <a:cubicBezTo>
                        <a:pt x="-420" y="28118"/>
                        <a:pt x="-420" y="15088"/>
                        <a:pt x="265" y="3429"/>
                      </a:cubicBezTo>
                      <a:cubicBezTo>
                        <a:pt x="265" y="3429"/>
                        <a:pt x="265" y="3429"/>
                        <a:pt x="265" y="3429"/>
                      </a:cubicBezTo>
                      <a:cubicBezTo>
                        <a:pt x="951" y="1372"/>
                        <a:pt x="1637" y="0"/>
                        <a:pt x="1637" y="0"/>
                      </a:cubicBezTo>
                      <a:cubicBezTo>
                        <a:pt x="3694" y="24003"/>
                        <a:pt x="27012" y="54864"/>
                        <a:pt x="27012" y="54864"/>
                      </a:cubicBezTo>
                      <a:cubicBezTo>
                        <a:pt x="27012" y="54864"/>
                        <a:pt x="27012" y="52121"/>
                        <a:pt x="26326" y="48006"/>
                      </a:cubicBezTo>
                      <a:cubicBezTo>
                        <a:pt x="28383" y="55550"/>
                        <a:pt x="31126" y="60351"/>
                        <a:pt x="31126" y="61036"/>
                      </a:cubicBezTo>
                      <a:close/>
                    </a:path>
                  </a:pathLst>
                </a:custGeom>
                <a:solidFill>
                  <a:srgbClr val="E36411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096" name="Freeform: Shape 2095">
                <a:extLst>
                  <a:ext uri="{FF2B5EF4-FFF2-40B4-BE49-F238E27FC236}">
                    <a16:creationId xmlns:a16="http://schemas.microsoft.com/office/drawing/2014/main" id="{C7AE30A8-1411-462C-97D9-3D0DA04395B1}"/>
                  </a:ext>
                </a:extLst>
              </p:cNvPr>
              <p:cNvSpPr/>
              <p:nvPr/>
            </p:nvSpPr>
            <p:spPr>
              <a:xfrm>
                <a:off x="5072678" y="3213731"/>
                <a:ext cx="6280" cy="33115"/>
              </a:xfrm>
              <a:custGeom>
                <a:avLst/>
                <a:gdLst>
                  <a:gd name="connsiteX0" fmla="*/ 6281 w 6280"/>
                  <a:gd name="connsiteY0" fmla="*/ 1298 h 33115"/>
                  <a:gd name="connsiteX1" fmla="*/ 3537 w 6280"/>
                  <a:gd name="connsiteY1" fmla="*/ 1298 h 33115"/>
                  <a:gd name="connsiteX2" fmla="*/ 108 w 6280"/>
                  <a:gd name="connsiteY2" fmla="*/ 32159 h 33115"/>
                  <a:gd name="connsiteX3" fmla="*/ 2852 w 6280"/>
                  <a:gd name="connsiteY3" fmla="*/ 31474 h 33115"/>
                  <a:gd name="connsiteX4" fmla="*/ 6281 w 6280"/>
                  <a:gd name="connsiteY4" fmla="*/ 1298 h 3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0" h="33115">
                    <a:moveTo>
                      <a:pt x="6281" y="1298"/>
                    </a:moveTo>
                    <a:cubicBezTo>
                      <a:pt x="6281" y="-73"/>
                      <a:pt x="4223" y="-759"/>
                      <a:pt x="3537" y="1298"/>
                    </a:cubicBezTo>
                    <a:cubicBezTo>
                      <a:pt x="2166" y="11585"/>
                      <a:pt x="-577" y="21187"/>
                      <a:pt x="108" y="32159"/>
                    </a:cubicBezTo>
                    <a:cubicBezTo>
                      <a:pt x="108" y="33531"/>
                      <a:pt x="2852" y="33531"/>
                      <a:pt x="2852" y="31474"/>
                    </a:cubicBezTo>
                    <a:cubicBezTo>
                      <a:pt x="1480" y="20501"/>
                      <a:pt x="4223" y="10900"/>
                      <a:pt x="6281" y="1298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97" name="Freeform: Shape 2096">
                <a:extLst>
                  <a:ext uri="{FF2B5EF4-FFF2-40B4-BE49-F238E27FC236}">
                    <a16:creationId xmlns:a16="http://schemas.microsoft.com/office/drawing/2014/main" id="{A2636872-65E7-4559-BFA2-FCA71309C76B}"/>
                  </a:ext>
                </a:extLst>
              </p:cNvPr>
              <p:cNvSpPr/>
              <p:nvPr/>
            </p:nvSpPr>
            <p:spPr>
              <a:xfrm>
                <a:off x="5020072" y="3189773"/>
                <a:ext cx="11565" cy="31699"/>
              </a:xfrm>
              <a:custGeom>
                <a:avLst/>
                <a:gdLst>
                  <a:gd name="connsiteX0" fmla="*/ 8823 w 11565"/>
                  <a:gd name="connsiteY0" fmla="*/ 568 h 31699"/>
                  <a:gd name="connsiteX1" fmla="*/ 593 w 11565"/>
                  <a:gd name="connsiteY1" fmla="*/ 30743 h 31699"/>
                  <a:gd name="connsiteX2" fmla="*/ 3336 w 11565"/>
                  <a:gd name="connsiteY2" fmla="*/ 30057 h 31699"/>
                  <a:gd name="connsiteX3" fmla="*/ 11566 w 11565"/>
                  <a:gd name="connsiteY3" fmla="*/ 1940 h 31699"/>
                  <a:gd name="connsiteX4" fmla="*/ 8823 w 11565"/>
                  <a:gd name="connsiteY4" fmla="*/ 568 h 3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65" h="31699">
                    <a:moveTo>
                      <a:pt x="8823" y="568"/>
                    </a:moveTo>
                    <a:cubicBezTo>
                      <a:pt x="1965" y="8798"/>
                      <a:pt x="-1464" y="19770"/>
                      <a:pt x="593" y="30743"/>
                    </a:cubicBezTo>
                    <a:cubicBezTo>
                      <a:pt x="593" y="32115"/>
                      <a:pt x="3336" y="32115"/>
                      <a:pt x="3336" y="30057"/>
                    </a:cubicBezTo>
                    <a:cubicBezTo>
                      <a:pt x="1965" y="19770"/>
                      <a:pt x="4708" y="9483"/>
                      <a:pt x="11566" y="1940"/>
                    </a:cubicBezTo>
                    <a:cubicBezTo>
                      <a:pt x="11566" y="568"/>
                      <a:pt x="9508" y="-804"/>
                      <a:pt x="8823" y="568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98" name="Freeform: Shape 2097">
                <a:extLst>
                  <a:ext uri="{FF2B5EF4-FFF2-40B4-BE49-F238E27FC236}">
                    <a16:creationId xmlns:a16="http://schemas.microsoft.com/office/drawing/2014/main" id="{81A6AAE6-A2B6-40A0-A292-63A293704ABF}"/>
                  </a:ext>
                </a:extLst>
              </p:cNvPr>
              <p:cNvSpPr/>
              <p:nvPr/>
            </p:nvSpPr>
            <p:spPr>
              <a:xfrm>
                <a:off x="5015730" y="3252822"/>
                <a:ext cx="6415" cy="20562"/>
              </a:xfrm>
              <a:custGeom>
                <a:avLst/>
                <a:gdLst>
                  <a:gd name="connsiteX0" fmla="*/ 6307 w 6415"/>
                  <a:gd name="connsiteY0" fmla="*/ 19129 h 20562"/>
                  <a:gd name="connsiteX1" fmla="*/ 2878 w 6415"/>
                  <a:gd name="connsiteY1" fmla="*/ 1298 h 20562"/>
                  <a:gd name="connsiteX2" fmla="*/ 135 w 6415"/>
                  <a:gd name="connsiteY2" fmla="*/ 1298 h 20562"/>
                  <a:gd name="connsiteX3" fmla="*/ 3564 w 6415"/>
                  <a:gd name="connsiteY3" fmla="*/ 19815 h 20562"/>
                  <a:gd name="connsiteX4" fmla="*/ 6307 w 6415"/>
                  <a:gd name="connsiteY4" fmla="*/ 19129 h 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5" h="20562">
                    <a:moveTo>
                      <a:pt x="6307" y="19129"/>
                    </a:moveTo>
                    <a:cubicBezTo>
                      <a:pt x="4249" y="13643"/>
                      <a:pt x="2878" y="7471"/>
                      <a:pt x="2878" y="1298"/>
                    </a:cubicBezTo>
                    <a:cubicBezTo>
                      <a:pt x="2878" y="-73"/>
                      <a:pt x="135" y="-759"/>
                      <a:pt x="135" y="1298"/>
                    </a:cubicBezTo>
                    <a:cubicBezTo>
                      <a:pt x="-551" y="7471"/>
                      <a:pt x="1506" y="13643"/>
                      <a:pt x="3564" y="19815"/>
                    </a:cubicBezTo>
                    <a:cubicBezTo>
                      <a:pt x="4249" y="21187"/>
                      <a:pt x="6993" y="20501"/>
                      <a:pt x="6307" y="19129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99" name="Freeform: Shape 2098">
                <a:extLst>
                  <a:ext uri="{FF2B5EF4-FFF2-40B4-BE49-F238E27FC236}">
                    <a16:creationId xmlns:a16="http://schemas.microsoft.com/office/drawing/2014/main" id="{A98107E5-9E1A-4646-A591-483F13BFEDBA}"/>
                  </a:ext>
                </a:extLst>
              </p:cNvPr>
              <p:cNvSpPr/>
              <p:nvPr/>
            </p:nvSpPr>
            <p:spPr>
              <a:xfrm>
                <a:off x="5051147" y="3158226"/>
                <a:ext cx="11413" cy="10278"/>
              </a:xfrm>
              <a:custGeom>
                <a:avLst/>
                <a:gdLst>
                  <a:gd name="connsiteX0" fmla="*/ 10666 w 11413"/>
                  <a:gd name="connsiteY0" fmla="*/ 7426 h 10278"/>
                  <a:gd name="connsiteX1" fmla="*/ 2436 w 11413"/>
                  <a:gd name="connsiteY1" fmla="*/ 568 h 10278"/>
                  <a:gd name="connsiteX2" fmla="*/ 379 w 11413"/>
                  <a:gd name="connsiteY2" fmla="*/ 1940 h 10278"/>
                  <a:gd name="connsiteX3" fmla="*/ 9980 w 11413"/>
                  <a:gd name="connsiteY3" fmla="*/ 10169 h 10278"/>
                  <a:gd name="connsiteX4" fmla="*/ 10666 w 11413"/>
                  <a:gd name="connsiteY4" fmla="*/ 7426 h 10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3" h="10278">
                    <a:moveTo>
                      <a:pt x="10666" y="7426"/>
                    </a:moveTo>
                    <a:cubicBezTo>
                      <a:pt x="7237" y="6054"/>
                      <a:pt x="4493" y="3311"/>
                      <a:pt x="2436" y="568"/>
                    </a:cubicBezTo>
                    <a:cubicBezTo>
                      <a:pt x="1750" y="-804"/>
                      <a:pt x="-993" y="568"/>
                      <a:pt x="379" y="1940"/>
                    </a:cubicBezTo>
                    <a:cubicBezTo>
                      <a:pt x="3122" y="5369"/>
                      <a:pt x="5865" y="8798"/>
                      <a:pt x="9980" y="10169"/>
                    </a:cubicBezTo>
                    <a:cubicBezTo>
                      <a:pt x="11351" y="10855"/>
                      <a:pt x="12037" y="8112"/>
                      <a:pt x="10666" y="7426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0" name="Freeform: Shape 2099">
                <a:extLst>
                  <a:ext uri="{FF2B5EF4-FFF2-40B4-BE49-F238E27FC236}">
                    <a16:creationId xmlns:a16="http://schemas.microsoft.com/office/drawing/2014/main" id="{26316281-F666-4406-9A19-DE8294992A37}"/>
                  </a:ext>
                </a:extLst>
              </p:cNvPr>
              <p:cNvSpPr/>
              <p:nvPr/>
            </p:nvSpPr>
            <p:spPr>
              <a:xfrm>
                <a:off x="5079644" y="3135893"/>
                <a:ext cx="10739" cy="20340"/>
              </a:xfrm>
              <a:custGeom>
                <a:avLst/>
                <a:gdLst>
                  <a:gd name="connsiteX0" fmla="*/ 10287 w 10739"/>
                  <a:gd name="connsiteY0" fmla="*/ 18101 h 20340"/>
                  <a:gd name="connsiteX1" fmla="*/ 2743 w 10739"/>
                  <a:gd name="connsiteY1" fmla="*/ 956 h 20340"/>
                  <a:gd name="connsiteX2" fmla="*/ 0 w 10739"/>
                  <a:gd name="connsiteY2" fmla="*/ 1642 h 20340"/>
                  <a:gd name="connsiteX3" fmla="*/ 8230 w 10739"/>
                  <a:gd name="connsiteY3" fmla="*/ 20158 h 20340"/>
                  <a:gd name="connsiteX4" fmla="*/ 10287 w 10739"/>
                  <a:gd name="connsiteY4" fmla="*/ 18101 h 2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39" h="20340">
                    <a:moveTo>
                      <a:pt x="10287" y="18101"/>
                    </a:moveTo>
                    <a:cubicBezTo>
                      <a:pt x="6172" y="13300"/>
                      <a:pt x="3429" y="7128"/>
                      <a:pt x="2743" y="956"/>
                    </a:cubicBezTo>
                    <a:cubicBezTo>
                      <a:pt x="2743" y="-416"/>
                      <a:pt x="0" y="-416"/>
                      <a:pt x="0" y="1642"/>
                    </a:cubicBezTo>
                    <a:cubicBezTo>
                      <a:pt x="686" y="8500"/>
                      <a:pt x="3429" y="14672"/>
                      <a:pt x="8230" y="20158"/>
                    </a:cubicBezTo>
                    <a:cubicBezTo>
                      <a:pt x="9601" y="20844"/>
                      <a:pt x="11659" y="19473"/>
                      <a:pt x="10287" y="18101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1" name="Freeform: Shape 2100">
                <a:extLst>
                  <a:ext uri="{FF2B5EF4-FFF2-40B4-BE49-F238E27FC236}">
                    <a16:creationId xmlns:a16="http://schemas.microsoft.com/office/drawing/2014/main" id="{4CABB808-39E6-400B-AB19-1CF35E6A7ABA}"/>
                  </a:ext>
                </a:extLst>
              </p:cNvPr>
              <p:cNvSpPr/>
              <p:nvPr/>
            </p:nvSpPr>
            <p:spPr>
              <a:xfrm>
                <a:off x="5130393" y="3096248"/>
                <a:ext cx="33187" cy="34791"/>
              </a:xfrm>
              <a:custGeom>
                <a:avLst/>
                <a:gdLst>
                  <a:gd name="connsiteX0" fmla="*/ 31547 w 33187"/>
                  <a:gd name="connsiteY0" fmla="*/ 138 h 34791"/>
                  <a:gd name="connsiteX1" fmla="*/ 0 w 33187"/>
                  <a:gd name="connsiteY1" fmla="*/ 33056 h 34791"/>
                  <a:gd name="connsiteX2" fmla="*/ 2743 w 33187"/>
                  <a:gd name="connsiteY2" fmla="*/ 33742 h 34791"/>
                  <a:gd name="connsiteX3" fmla="*/ 32918 w 33187"/>
                  <a:gd name="connsiteY3" fmla="*/ 2195 h 34791"/>
                  <a:gd name="connsiteX4" fmla="*/ 31547 w 33187"/>
                  <a:gd name="connsiteY4" fmla="*/ 138 h 3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87" h="34791">
                    <a:moveTo>
                      <a:pt x="31547" y="138"/>
                    </a:moveTo>
                    <a:cubicBezTo>
                      <a:pt x="18516" y="8368"/>
                      <a:pt x="3429" y="17283"/>
                      <a:pt x="0" y="33056"/>
                    </a:cubicBezTo>
                    <a:cubicBezTo>
                      <a:pt x="0" y="34428"/>
                      <a:pt x="2057" y="35800"/>
                      <a:pt x="2743" y="33742"/>
                    </a:cubicBezTo>
                    <a:cubicBezTo>
                      <a:pt x="6172" y="18655"/>
                      <a:pt x="20574" y="9739"/>
                      <a:pt x="32918" y="2195"/>
                    </a:cubicBezTo>
                    <a:cubicBezTo>
                      <a:pt x="33604" y="1510"/>
                      <a:pt x="32918" y="-548"/>
                      <a:pt x="31547" y="138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2" name="Freeform: Shape 2101">
                <a:extLst>
                  <a:ext uri="{FF2B5EF4-FFF2-40B4-BE49-F238E27FC236}">
                    <a16:creationId xmlns:a16="http://schemas.microsoft.com/office/drawing/2014/main" id="{D04B46F5-71E6-4A56-81CA-B0686BC4C2E9}"/>
                  </a:ext>
                </a:extLst>
              </p:cNvPr>
              <p:cNvSpPr/>
              <p:nvPr/>
            </p:nvSpPr>
            <p:spPr>
              <a:xfrm>
                <a:off x="5210362" y="3088520"/>
                <a:ext cx="43153" cy="7180"/>
              </a:xfrm>
              <a:custGeom>
                <a:avLst/>
                <a:gdLst>
                  <a:gd name="connsiteX0" fmla="*/ 42104 w 43153"/>
                  <a:gd name="connsiteY0" fmla="*/ 1008 h 7180"/>
                  <a:gd name="connsiteX1" fmla="*/ 956 w 43153"/>
                  <a:gd name="connsiteY1" fmla="*/ 4437 h 7180"/>
                  <a:gd name="connsiteX2" fmla="*/ 1642 w 43153"/>
                  <a:gd name="connsiteY2" fmla="*/ 7181 h 7180"/>
                  <a:gd name="connsiteX3" fmla="*/ 41418 w 43153"/>
                  <a:gd name="connsiteY3" fmla="*/ 3752 h 7180"/>
                  <a:gd name="connsiteX4" fmla="*/ 42104 w 43153"/>
                  <a:gd name="connsiteY4" fmla="*/ 1008 h 7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53" h="7180">
                    <a:moveTo>
                      <a:pt x="42104" y="1008"/>
                    </a:moveTo>
                    <a:cubicBezTo>
                      <a:pt x="28388" y="-1735"/>
                      <a:pt x="14672" y="1694"/>
                      <a:pt x="956" y="4437"/>
                    </a:cubicBezTo>
                    <a:cubicBezTo>
                      <a:pt x="-416" y="4437"/>
                      <a:pt x="-416" y="7181"/>
                      <a:pt x="1642" y="7181"/>
                    </a:cubicBezTo>
                    <a:cubicBezTo>
                      <a:pt x="14672" y="4437"/>
                      <a:pt x="27702" y="1008"/>
                      <a:pt x="41418" y="3752"/>
                    </a:cubicBezTo>
                    <a:cubicBezTo>
                      <a:pt x="42790" y="3752"/>
                      <a:pt x="44161" y="1008"/>
                      <a:pt x="42104" y="1008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3" name="Freeform: Shape 2102">
                <a:extLst>
                  <a:ext uri="{FF2B5EF4-FFF2-40B4-BE49-F238E27FC236}">
                    <a16:creationId xmlns:a16="http://schemas.microsoft.com/office/drawing/2014/main" id="{7B396602-489E-4D88-85ED-0D5B5D26F033}"/>
                  </a:ext>
                </a:extLst>
              </p:cNvPr>
              <p:cNvSpPr/>
              <p:nvPr/>
            </p:nvSpPr>
            <p:spPr>
              <a:xfrm>
                <a:off x="5274141" y="3104425"/>
                <a:ext cx="41986" cy="7735"/>
              </a:xfrm>
              <a:custGeom>
                <a:avLst/>
                <a:gdLst>
                  <a:gd name="connsiteX0" fmla="*/ 41418 w 41986"/>
                  <a:gd name="connsiteY0" fmla="*/ 4306 h 7735"/>
                  <a:gd name="connsiteX1" fmla="*/ 956 w 41986"/>
                  <a:gd name="connsiteY1" fmla="*/ 4992 h 7735"/>
                  <a:gd name="connsiteX2" fmla="*/ 1642 w 41986"/>
                  <a:gd name="connsiteY2" fmla="*/ 7735 h 7735"/>
                  <a:gd name="connsiteX3" fmla="*/ 40047 w 41986"/>
                  <a:gd name="connsiteY3" fmla="*/ 7049 h 7735"/>
                  <a:gd name="connsiteX4" fmla="*/ 41418 w 41986"/>
                  <a:gd name="connsiteY4" fmla="*/ 4306 h 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6" h="7735">
                    <a:moveTo>
                      <a:pt x="41418" y="4306"/>
                    </a:moveTo>
                    <a:cubicBezTo>
                      <a:pt x="29760" y="-3923"/>
                      <a:pt x="13986" y="1563"/>
                      <a:pt x="956" y="4992"/>
                    </a:cubicBezTo>
                    <a:cubicBezTo>
                      <a:pt x="-416" y="5678"/>
                      <a:pt x="-416" y="7735"/>
                      <a:pt x="1642" y="7735"/>
                    </a:cubicBezTo>
                    <a:cubicBezTo>
                      <a:pt x="13300" y="4992"/>
                      <a:pt x="28388" y="-494"/>
                      <a:pt x="40047" y="7049"/>
                    </a:cubicBezTo>
                    <a:cubicBezTo>
                      <a:pt x="41418" y="7735"/>
                      <a:pt x="42790" y="5678"/>
                      <a:pt x="41418" y="4306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4" name="Freeform: Shape 2103">
                <a:extLst>
                  <a:ext uri="{FF2B5EF4-FFF2-40B4-BE49-F238E27FC236}">
                    <a16:creationId xmlns:a16="http://schemas.microsoft.com/office/drawing/2014/main" id="{ED3FF7F7-883B-437C-985D-DEE491A09480}"/>
                  </a:ext>
                </a:extLst>
              </p:cNvPr>
              <p:cNvSpPr/>
              <p:nvPr/>
            </p:nvSpPr>
            <p:spPr>
              <a:xfrm>
                <a:off x="5120745" y="3175327"/>
                <a:ext cx="20298" cy="28182"/>
              </a:xfrm>
              <a:custGeom>
                <a:avLst/>
                <a:gdLst>
                  <a:gd name="connsiteX0" fmla="*/ 19249 w 20298"/>
                  <a:gd name="connsiteY0" fmla="*/ 25987 h 28182"/>
                  <a:gd name="connsiteX1" fmla="*/ 2790 w 20298"/>
                  <a:gd name="connsiteY1" fmla="*/ 1299 h 28182"/>
                  <a:gd name="connsiteX2" fmla="*/ 47 w 20298"/>
                  <a:gd name="connsiteY2" fmla="*/ 1299 h 28182"/>
                  <a:gd name="connsiteX3" fmla="*/ 18564 w 20298"/>
                  <a:gd name="connsiteY3" fmla="*/ 28045 h 28182"/>
                  <a:gd name="connsiteX4" fmla="*/ 19249 w 20298"/>
                  <a:gd name="connsiteY4" fmla="*/ 25987 h 2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98" h="28182">
                    <a:moveTo>
                      <a:pt x="19249" y="25987"/>
                    </a:moveTo>
                    <a:cubicBezTo>
                      <a:pt x="8277" y="23244"/>
                      <a:pt x="2104" y="12271"/>
                      <a:pt x="2790" y="1299"/>
                    </a:cubicBezTo>
                    <a:cubicBezTo>
                      <a:pt x="2790" y="-73"/>
                      <a:pt x="47" y="-759"/>
                      <a:pt x="47" y="1299"/>
                    </a:cubicBezTo>
                    <a:cubicBezTo>
                      <a:pt x="-639" y="12957"/>
                      <a:pt x="6219" y="25302"/>
                      <a:pt x="18564" y="28045"/>
                    </a:cubicBezTo>
                    <a:cubicBezTo>
                      <a:pt x="19935" y="28731"/>
                      <a:pt x="21307" y="26673"/>
                      <a:pt x="19249" y="25987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5" name="Freeform: Shape 2104">
                <a:extLst>
                  <a:ext uri="{FF2B5EF4-FFF2-40B4-BE49-F238E27FC236}">
                    <a16:creationId xmlns:a16="http://schemas.microsoft.com/office/drawing/2014/main" id="{02D4B9FA-AF34-4F72-B0B1-C067F7E7881D}"/>
                  </a:ext>
                </a:extLst>
              </p:cNvPr>
              <p:cNvSpPr/>
              <p:nvPr/>
            </p:nvSpPr>
            <p:spPr>
              <a:xfrm>
                <a:off x="5185375" y="3176012"/>
                <a:ext cx="24571" cy="28423"/>
              </a:xfrm>
              <a:custGeom>
                <a:avLst/>
                <a:gdLst>
                  <a:gd name="connsiteX0" fmla="*/ 21828 w 24571"/>
                  <a:gd name="connsiteY0" fmla="*/ 1298 h 28423"/>
                  <a:gd name="connsiteX1" fmla="*/ 568 w 24571"/>
                  <a:gd name="connsiteY1" fmla="*/ 25987 h 28423"/>
                  <a:gd name="connsiteX2" fmla="*/ 1940 w 24571"/>
                  <a:gd name="connsiteY2" fmla="*/ 28045 h 28423"/>
                  <a:gd name="connsiteX3" fmla="*/ 24571 w 24571"/>
                  <a:gd name="connsiteY3" fmla="*/ 1298 h 28423"/>
                  <a:gd name="connsiteX4" fmla="*/ 21828 w 24571"/>
                  <a:gd name="connsiteY4" fmla="*/ 1298 h 2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71" h="28423">
                    <a:moveTo>
                      <a:pt x="21828" y="1298"/>
                    </a:moveTo>
                    <a:cubicBezTo>
                      <a:pt x="19771" y="12957"/>
                      <a:pt x="10169" y="21187"/>
                      <a:pt x="568" y="25987"/>
                    </a:cubicBezTo>
                    <a:cubicBezTo>
                      <a:pt x="-803" y="26673"/>
                      <a:pt x="568" y="29416"/>
                      <a:pt x="1940" y="28045"/>
                    </a:cubicBezTo>
                    <a:cubicBezTo>
                      <a:pt x="12227" y="22558"/>
                      <a:pt x="21828" y="13643"/>
                      <a:pt x="24571" y="1298"/>
                    </a:cubicBezTo>
                    <a:cubicBezTo>
                      <a:pt x="24571" y="-73"/>
                      <a:pt x="22514" y="-759"/>
                      <a:pt x="21828" y="1298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6" name="Freeform: Shape 2105">
                <a:extLst>
                  <a:ext uri="{FF2B5EF4-FFF2-40B4-BE49-F238E27FC236}">
                    <a16:creationId xmlns:a16="http://schemas.microsoft.com/office/drawing/2014/main" id="{6B2860E7-400D-4120-BC8E-CFC526A93CE8}"/>
                  </a:ext>
                </a:extLst>
              </p:cNvPr>
              <p:cNvSpPr/>
              <p:nvPr/>
            </p:nvSpPr>
            <p:spPr>
              <a:xfrm>
                <a:off x="5157943" y="3131558"/>
                <a:ext cx="39720" cy="9784"/>
              </a:xfrm>
              <a:custGeom>
                <a:avLst/>
                <a:gdLst>
                  <a:gd name="connsiteX0" fmla="*/ 38973 w 39720"/>
                  <a:gd name="connsiteY0" fmla="*/ 1176 h 9784"/>
                  <a:gd name="connsiteX1" fmla="*/ 568 w 39720"/>
                  <a:gd name="connsiteY1" fmla="*/ 7348 h 9784"/>
                  <a:gd name="connsiteX2" fmla="*/ 1940 w 39720"/>
                  <a:gd name="connsiteY2" fmla="*/ 9405 h 9784"/>
                  <a:gd name="connsiteX3" fmla="*/ 38287 w 39720"/>
                  <a:gd name="connsiteY3" fmla="*/ 3919 h 9784"/>
                  <a:gd name="connsiteX4" fmla="*/ 38973 w 39720"/>
                  <a:gd name="connsiteY4" fmla="*/ 1176 h 9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20" h="9784">
                    <a:moveTo>
                      <a:pt x="38973" y="1176"/>
                    </a:moveTo>
                    <a:cubicBezTo>
                      <a:pt x="25943" y="-1568"/>
                      <a:pt x="12227" y="490"/>
                      <a:pt x="568" y="7348"/>
                    </a:cubicBezTo>
                    <a:cubicBezTo>
                      <a:pt x="-803" y="8034"/>
                      <a:pt x="568" y="10777"/>
                      <a:pt x="1940" y="9405"/>
                    </a:cubicBezTo>
                    <a:cubicBezTo>
                      <a:pt x="12913" y="3233"/>
                      <a:pt x="25943" y="1176"/>
                      <a:pt x="38287" y="3919"/>
                    </a:cubicBezTo>
                    <a:cubicBezTo>
                      <a:pt x="39659" y="3919"/>
                      <a:pt x="40345" y="1176"/>
                      <a:pt x="38973" y="1176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7" name="Freeform: Shape 2106">
                <a:extLst>
                  <a:ext uri="{FF2B5EF4-FFF2-40B4-BE49-F238E27FC236}">
                    <a16:creationId xmlns:a16="http://schemas.microsoft.com/office/drawing/2014/main" id="{AA7A94F9-B96F-4068-AB03-F004D282583C}"/>
                  </a:ext>
                </a:extLst>
              </p:cNvPr>
              <p:cNvSpPr/>
              <p:nvPr/>
            </p:nvSpPr>
            <p:spPr>
              <a:xfrm>
                <a:off x="5230382" y="3166572"/>
                <a:ext cx="25574" cy="16225"/>
              </a:xfrm>
              <a:custGeom>
                <a:avLst/>
                <a:gdLst>
                  <a:gd name="connsiteX0" fmla="*/ 24827 w 25574"/>
                  <a:gd name="connsiteY0" fmla="*/ 13483 h 16225"/>
                  <a:gd name="connsiteX1" fmla="*/ 2195 w 25574"/>
                  <a:gd name="connsiteY1" fmla="*/ 452 h 16225"/>
                  <a:gd name="connsiteX2" fmla="*/ 138 w 25574"/>
                  <a:gd name="connsiteY2" fmla="*/ 2510 h 16225"/>
                  <a:gd name="connsiteX3" fmla="*/ 24141 w 25574"/>
                  <a:gd name="connsiteY3" fmla="*/ 16226 h 16225"/>
                  <a:gd name="connsiteX4" fmla="*/ 24827 w 25574"/>
                  <a:gd name="connsiteY4" fmla="*/ 13483 h 1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74" h="16225">
                    <a:moveTo>
                      <a:pt x="24827" y="13483"/>
                    </a:moveTo>
                    <a:cubicBezTo>
                      <a:pt x="15911" y="11425"/>
                      <a:pt x="7682" y="7310"/>
                      <a:pt x="2195" y="452"/>
                    </a:cubicBezTo>
                    <a:cubicBezTo>
                      <a:pt x="1510" y="-919"/>
                      <a:pt x="-548" y="1138"/>
                      <a:pt x="138" y="2510"/>
                    </a:cubicBezTo>
                    <a:cubicBezTo>
                      <a:pt x="6310" y="10054"/>
                      <a:pt x="14540" y="14168"/>
                      <a:pt x="24141" y="16226"/>
                    </a:cubicBezTo>
                    <a:cubicBezTo>
                      <a:pt x="25513" y="16226"/>
                      <a:pt x="26198" y="14168"/>
                      <a:pt x="24827" y="13483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8" name="Freeform: Shape 2107">
                <a:extLst>
                  <a:ext uri="{FF2B5EF4-FFF2-40B4-BE49-F238E27FC236}">
                    <a16:creationId xmlns:a16="http://schemas.microsoft.com/office/drawing/2014/main" id="{F8053D94-9F92-4B45-8535-E52B14CC29FB}"/>
                  </a:ext>
                </a:extLst>
              </p:cNvPr>
              <p:cNvSpPr/>
              <p:nvPr/>
            </p:nvSpPr>
            <p:spPr>
              <a:xfrm>
                <a:off x="5271741" y="3153994"/>
                <a:ext cx="29298" cy="14401"/>
              </a:xfrm>
              <a:custGeom>
                <a:avLst/>
                <a:gdLst>
                  <a:gd name="connsiteX0" fmla="*/ 28730 w 29298"/>
                  <a:gd name="connsiteY0" fmla="*/ 11659 h 14401"/>
                  <a:gd name="connsiteX1" fmla="*/ 1298 w 29298"/>
                  <a:gd name="connsiteY1" fmla="*/ 0 h 14401"/>
                  <a:gd name="connsiteX2" fmla="*/ 1298 w 29298"/>
                  <a:gd name="connsiteY2" fmla="*/ 2743 h 14401"/>
                  <a:gd name="connsiteX3" fmla="*/ 27359 w 29298"/>
                  <a:gd name="connsiteY3" fmla="*/ 14402 h 14401"/>
                  <a:gd name="connsiteX4" fmla="*/ 28730 w 29298"/>
                  <a:gd name="connsiteY4" fmla="*/ 11659 h 1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98" h="14401">
                    <a:moveTo>
                      <a:pt x="28730" y="11659"/>
                    </a:moveTo>
                    <a:cubicBezTo>
                      <a:pt x="20501" y="5487"/>
                      <a:pt x="11585" y="0"/>
                      <a:pt x="1298" y="0"/>
                    </a:cubicBezTo>
                    <a:cubicBezTo>
                      <a:pt x="-73" y="0"/>
                      <a:pt x="-759" y="2743"/>
                      <a:pt x="1298" y="2743"/>
                    </a:cubicBezTo>
                    <a:cubicBezTo>
                      <a:pt x="11585" y="2743"/>
                      <a:pt x="19815" y="8230"/>
                      <a:pt x="27359" y="14402"/>
                    </a:cubicBezTo>
                    <a:cubicBezTo>
                      <a:pt x="28730" y="14402"/>
                      <a:pt x="30102" y="12345"/>
                      <a:pt x="28730" y="11659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9" name="Freeform: Shape 2108">
                <a:extLst>
                  <a:ext uri="{FF2B5EF4-FFF2-40B4-BE49-F238E27FC236}">
                    <a16:creationId xmlns:a16="http://schemas.microsoft.com/office/drawing/2014/main" id="{BE121339-9BA2-4FC2-8512-6C4926A622E1}"/>
                  </a:ext>
                </a:extLst>
              </p:cNvPr>
              <p:cNvSpPr/>
              <p:nvPr/>
            </p:nvSpPr>
            <p:spPr>
              <a:xfrm>
                <a:off x="5228536" y="3120390"/>
                <a:ext cx="32907" cy="6281"/>
              </a:xfrm>
              <a:custGeom>
                <a:avLst/>
                <a:gdLst>
                  <a:gd name="connsiteX0" fmla="*/ 32160 w 32907"/>
                  <a:gd name="connsiteY0" fmla="*/ 3429 h 6281"/>
                  <a:gd name="connsiteX1" fmla="*/ 1299 w 32907"/>
                  <a:gd name="connsiteY1" fmla="*/ 0 h 6281"/>
                  <a:gd name="connsiteX2" fmla="*/ 1299 w 32907"/>
                  <a:gd name="connsiteY2" fmla="*/ 2743 h 6281"/>
                  <a:gd name="connsiteX3" fmla="*/ 31474 w 32907"/>
                  <a:gd name="connsiteY3" fmla="*/ 6172 h 6281"/>
                  <a:gd name="connsiteX4" fmla="*/ 32160 w 32907"/>
                  <a:gd name="connsiteY4" fmla="*/ 3429 h 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07" h="6281">
                    <a:moveTo>
                      <a:pt x="32160" y="3429"/>
                    </a:moveTo>
                    <a:cubicBezTo>
                      <a:pt x="21873" y="686"/>
                      <a:pt x="11586" y="0"/>
                      <a:pt x="1299" y="0"/>
                    </a:cubicBezTo>
                    <a:cubicBezTo>
                      <a:pt x="-73" y="0"/>
                      <a:pt x="-759" y="2743"/>
                      <a:pt x="1299" y="2743"/>
                    </a:cubicBezTo>
                    <a:cubicBezTo>
                      <a:pt x="11586" y="2743"/>
                      <a:pt x="21187" y="3429"/>
                      <a:pt x="31474" y="6172"/>
                    </a:cubicBezTo>
                    <a:cubicBezTo>
                      <a:pt x="32845" y="6858"/>
                      <a:pt x="33531" y="4115"/>
                      <a:pt x="32160" y="3429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10" name="Freeform: Shape 2109">
                <a:extLst>
                  <a:ext uri="{FF2B5EF4-FFF2-40B4-BE49-F238E27FC236}">
                    <a16:creationId xmlns:a16="http://schemas.microsoft.com/office/drawing/2014/main" id="{3F7A590F-3898-457D-8764-57C9E66C0A40}"/>
                  </a:ext>
                </a:extLst>
              </p:cNvPr>
              <p:cNvSpPr/>
              <p:nvPr/>
            </p:nvSpPr>
            <p:spPr>
              <a:xfrm>
                <a:off x="5299903" y="3176698"/>
                <a:ext cx="21937" cy="17895"/>
              </a:xfrm>
              <a:custGeom>
                <a:avLst/>
                <a:gdLst>
                  <a:gd name="connsiteX0" fmla="*/ 19085 w 21937"/>
                  <a:gd name="connsiteY0" fmla="*/ 1298 h 17895"/>
                  <a:gd name="connsiteX1" fmla="*/ 568 w 21937"/>
                  <a:gd name="connsiteY1" fmla="*/ 15700 h 17895"/>
                  <a:gd name="connsiteX2" fmla="*/ 1940 w 21937"/>
                  <a:gd name="connsiteY2" fmla="*/ 17758 h 17895"/>
                  <a:gd name="connsiteX3" fmla="*/ 21828 w 21937"/>
                  <a:gd name="connsiteY3" fmla="*/ 1298 h 17895"/>
                  <a:gd name="connsiteX4" fmla="*/ 19085 w 21937"/>
                  <a:gd name="connsiteY4" fmla="*/ 1298 h 17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37" h="17895">
                    <a:moveTo>
                      <a:pt x="19085" y="1298"/>
                    </a:moveTo>
                    <a:cubicBezTo>
                      <a:pt x="17027" y="9528"/>
                      <a:pt x="7426" y="12957"/>
                      <a:pt x="568" y="15700"/>
                    </a:cubicBezTo>
                    <a:cubicBezTo>
                      <a:pt x="-804" y="16386"/>
                      <a:pt x="568" y="18443"/>
                      <a:pt x="1940" y="17758"/>
                    </a:cubicBezTo>
                    <a:cubicBezTo>
                      <a:pt x="9483" y="14329"/>
                      <a:pt x="19085" y="10214"/>
                      <a:pt x="21828" y="1298"/>
                    </a:cubicBezTo>
                    <a:cubicBezTo>
                      <a:pt x="22514" y="-73"/>
                      <a:pt x="19770" y="-759"/>
                      <a:pt x="19085" y="1298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11" name="Freeform: Shape 2110">
                <a:extLst>
                  <a:ext uri="{FF2B5EF4-FFF2-40B4-BE49-F238E27FC236}">
                    <a16:creationId xmlns:a16="http://schemas.microsoft.com/office/drawing/2014/main" id="{8149E1FE-1954-4AE4-9B3C-7173BD57CB2F}"/>
                  </a:ext>
                </a:extLst>
              </p:cNvPr>
              <p:cNvSpPr/>
              <p:nvPr/>
            </p:nvSpPr>
            <p:spPr>
              <a:xfrm>
                <a:off x="5031638" y="3294998"/>
                <a:ext cx="10169" cy="23966"/>
              </a:xfrm>
              <a:custGeom>
                <a:avLst/>
                <a:gdLst>
                  <a:gd name="connsiteX0" fmla="*/ 9601 w 10169"/>
                  <a:gd name="connsiteY0" fmla="*/ 21530 h 23966"/>
                  <a:gd name="connsiteX1" fmla="*/ 2743 w 10169"/>
                  <a:gd name="connsiteY1" fmla="*/ 956 h 23966"/>
                  <a:gd name="connsiteX2" fmla="*/ 0 w 10169"/>
                  <a:gd name="connsiteY2" fmla="*/ 1642 h 23966"/>
                  <a:gd name="connsiteX3" fmla="*/ 8230 w 10169"/>
                  <a:gd name="connsiteY3" fmla="*/ 23587 h 23966"/>
                  <a:gd name="connsiteX4" fmla="*/ 9601 w 10169"/>
                  <a:gd name="connsiteY4" fmla="*/ 21530 h 23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9" h="23966">
                    <a:moveTo>
                      <a:pt x="9601" y="21530"/>
                    </a:moveTo>
                    <a:cubicBezTo>
                      <a:pt x="4115" y="17415"/>
                      <a:pt x="3429" y="7128"/>
                      <a:pt x="2743" y="956"/>
                    </a:cubicBezTo>
                    <a:cubicBezTo>
                      <a:pt x="2743" y="-416"/>
                      <a:pt x="0" y="-416"/>
                      <a:pt x="0" y="1642"/>
                    </a:cubicBezTo>
                    <a:cubicBezTo>
                      <a:pt x="1372" y="8500"/>
                      <a:pt x="2058" y="18787"/>
                      <a:pt x="8230" y="23587"/>
                    </a:cubicBezTo>
                    <a:cubicBezTo>
                      <a:pt x="9601" y="24959"/>
                      <a:pt x="10973" y="22216"/>
                      <a:pt x="9601" y="21530"/>
                    </a:cubicBezTo>
                    <a:close/>
                  </a:path>
                </a:pathLst>
              </a:custGeom>
              <a:solidFill>
                <a:srgbClr val="F7712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2112" name="Freeform: Shape 2111">
              <a:extLst>
                <a:ext uri="{FF2B5EF4-FFF2-40B4-BE49-F238E27FC236}">
                  <a16:creationId xmlns:a16="http://schemas.microsoft.com/office/drawing/2014/main" id="{98C8E9CE-221E-45D9-BB6A-4B9FF66D2BF1}"/>
                </a:ext>
              </a:extLst>
            </p:cNvPr>
            <p:cNvSpPr/>
            <p:nvPr/>
          </p:nvSpPr>
          <p:spPr>
            <a:xfrm>
              <a:off x="5121790" y="3232793"/>
              <a:ext cx="57980" cy="41474"/>
            </a:xfrm>
            <a:custGeom>
              <a:avLst/>
              <a:gdLst>
                <a:gd name="connsiteX0" fmla="*/ 1059 w 57980"/>
                <a:gd name="connsiteY0" fmla="*/ 41216 h 41474"/>
                <a:gd name="connsiteX1" fmla="*/ 25062 w 57980"/>
                <a:gd name="connsiteY1" fmla="*/ 2811 h 41474"/>
                <a:gd name="connsiteX2" fmla="*/ 57980 w 57980"/>
                <a:gd name="connsiteY2" fmla="*/ 13784 h 41474"/>
                <a:gd name="connsiteX3" fmla="*/ 1059 w 57980"/>
                <a:gd name="connsiteY3" fmla="*/ 41216 h 4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80" h="41474">
                  <a:moveTo>
                    <a:pt x="1059" y="41216"/>
                  </a:moveTo>
                  <a:cubicBezTo>
                    <a:pt x="-2370" y="44645"/>
                    <a:pt x="1745" y="13098"/>
                    <a:pt x="25062" y="2811"/>
                  </a:cubicBezTo>
                  <a:cubicBezTo>
                    <a:pt x="48379" y="-7476"/>
                    <a:pt x="57980" y="13784"/>
                    <a:pt x="57980" y="13784"/>
                  </a:cubicBezTo>
                  <a:cubicBezTo>
                    <a:pt x="57980" y="13784"/>
                    <a:pt x="30548" y="6926"/>
                    <a:pt x="1059" y="41216"/>
                  </a:cubicBezTo>
                  <a:close/>
                </a:path>
              </a:pathLst>
            </a:custGeom>
            <a:solidFill>
              <a:srgbClr val="C44D0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113" name="Freeform: Shape 2112">
              <a:extLst>
                <a:ext uri="{FF2B5EF4-FFF2-40B4-BE49-F238E27FC236}">
                  <a16:creationId xmlns:a16="http://schemas.microsoft.com/office/drawing/2014/main" id="{A50704DC-1AEF-4E5B-886D-D452959ACC9B}"/>
                </a:ext>
              </a:extLst>
            </p:cNvPr>
            <p:cNvSpPr/>
            <p:nvPr/>
          </p:nvSpPr>
          <p:spPr>
            <a:xfrm>
              <a:off x="5258638" y="3203127"/>
              <a:ext cx="61722" cy="25618"/>
            </a:xfrm>
            <a:custGeom>
              <a:avLst/>
              <a:gdLst>
                <a:gd name="connsiteX0" fmla="*/ 0 w 61722"/>
                <a:gd name="connsiteY0" fmla="*/ 25619 h 25618"/>
                <a:gd name="connsiteX1" fmla="*/ 28118 w 61722"/>
                <a:gd name="connsiteY1" fmla="*/ 244 h 25618"/>
                <a:gd name="connsiteX2" fmla="*/ 61722 w 61722"/>
                <a:gd name="connsiteY2" fmla="*/ 18761 h 25618"/>
                <a:gd name="connsiteX3" fmla="*/ 0 w 61722"/>
                <a:gd name="connsiteY3" fmla="*/ 25619 h 25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2" h="25618">
                  <a:moveTo>
                    <a:pt x="0" y="25619"/>
                  </a:moveTo>
                  <a:cubicBezTo>
                    <a:pt x="0" y="25619"/>
                    <a:pt x="8230" y="2987"/>
                    <a:pt x="28118" y="244"/>
                  </a:cubicBezTo>
                  <a:cubicBezTo>
                    <a:pt x="48006" y="-2499"/>
                    <a:pt x="61722" y="18761"/>
                    <a:pt x="61722" y="18761"/>
                  </a:cubicBezTo>
                  <a:cubicBezTo>
                    <a:pt x="61722" y="18761"/>
                    <a:pt x="27432" y="5045"/>
                    <a:pt x="0" y="25619"/>
                  </a:cubicBezTo>
                  <a:close/>
                </a:path>
              </a:pathLst>
            </a:custGeom>
            <a:solidFill>
              <a:srgbClr val="C44D0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2114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249290" y="3295954"/>
              <a:ext cx="37798" cy="69582"/>
              <a:chOff x="5249290" y="3295954"/>
              <a:chExt cx="37798" cy="69582"/>
            </a:xfrm>
          </p:grpSpPr>
          <p:sp>
            <p:nvSpPr>
              <p:cNvPr id="2115" name="Freeform: Shape 2114">
                <a:extLst>
                  <a:ext uri="{FF2B5EF4-FFF2-40B4-BE49-F238E27FC236}">
                    <a16:creationId xmlns:a16="http://schemas.microsoft.com/office/drawing/2014/main" id="{F559BAE6-2568-4283-BEE2-C37C9DC72EB7}"/>
                  </a:ext>
                </a:extLst>
              </p:cNvPr>
              <p:cNvSpPr/>
              <p:nvPr/>
            </p:nvSpPr>
            <p:spPr>
              <a:xfrm>
                <a:off x="5249290" y="3295954"/>
                <a:ext cx="37798" cy="69572"/>
              </a:xfrm>
              <a:custGeom>
                <a:avLst/>
                <a:gdLst>
                  <a:gd name="connsiteX0" fmla="*/ 10033 w 37798"/>
                  <a:gd name="connsiteY0" fmla="*/ 63779 h 69572"/>
                  <a:gd name="connsiteX1" fmla="*/ 7976 w 37798"/>
                  <a:gd name="connsiteY1" fmla="*/ 61036 h 69572"/>
                  <a:gd name="connsiteX2" fmla="*/ 1804 w 37798"/>
                  <a:gd name="connsiteY2" fmla="*/ 0 h 69572"/>
                  <a:gd name="connsiteX3" fmla="*/ 32665 w 37798"/>
                  <a:gd name="connsiteY3" fmla="*/ 45263 h 69572"/>
                  <a:gd name="connsiteX4" fmla="*/ 33350 w 37798"/>
                  <a:gd name="connsiteY4" fmla="*/ 45263 h 69572"/>
                  <a:gd name="connsiteX5" fmla="*/ 10033 w 37798"/>
                  <a:gd name="connsiteY5" fmla="*/ 63779 h 6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98" h="69572">
                    <a:moveTo>
                      <a:pt x="10033" y="63779"/>
                    </a:moveTo>
                    <a:cubicBezTo>
                      <a:pt x="9347" y="63093"/>
                      <a:pt x="8662" y="61722"/>
                      <a:pt x="7976" y="61036"/>
                    </a:cubicBezTo>
                    <a:cubicBezTo>
                      <a:pt x="-5054" y="38405"/>
                      <a:pt x="1804" y="0"/>
                      <a:pt x="1804" y="0"/>
                    </a:cubicBezTo>
                    <a:cubicBezTo>
                      <a:pt x="6604" y="15087"/>
                      <a:pt x="16891" y="35661"/>
                      <a:pt x="32665" y="45263"/>
                    </a:cubicBezTo>
                    <a:cubicBezTo>
                      <a:pt x="32665" y="45263"/>
                      <a:pt x="32665" y="45263"/>
                      <a:pt x="33350" y="45263"/>
                    </a:cubicBezTo>
                    <a:cubicBezTo>
                      <a:pt x="47752" y="55550"/>
                      <a:pt x="23749" y="80924"/>
                      <a:pt x="10033" y="63779"/>
                    </a:cubicBezTo>
                    <a:close/>
                  </a:path>
                </a:pathLst>
              </a:custGeom>
              <a:solidFill>
                <a:srgbClr val="F4AA8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16" name="Freeform: Shape 2115">
                <a:extLst>
                  <a:ext uri="{FF2B5EF4-FFF2-40B4-BE49-F238E27FC236}">
                    <a16:creationId xmlns:a16="http://schemas.microsoft.com/office/drawing/2014/main" id="{21C0D424-D155-400C-B1A8-90793FB08960}"/>
                  </a:ext>
                </a:extLst>
              </p:cNvPr>
              <p:cNvSpPr/>
              <p:nvPr/>
            </p:nvSpPr>
            <p:spPr>
              <a:xfrm>
                <a:off x="5259324" y="3341903"/>
                <a:ext cx="27764" cy="23633"/>
              </a:xfrm>
              <a:custGeom>
                <a:avLst/>
                <a:gdLst>
                  <a:gd name="connsiteX0" fmla="*/ 0 w 27764"/>
                  <a:gd name="connsiteY0" fmla="*/ 17831 h 23633"/>
                  <a:gd name="connsiteX1" fmla="*/ 23317 w 27764"/>
                  <a:gd name="connsiteY1" fmla="*/ 0 h 23633"/>
                  <a:gd name="connsiteX2" fmla="*/ 0 w 27764"/>
                  <a:gd name="connsiteY2" fmla="*/ 17831 h 2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764" h="23633">
                    <a:moveTo>
                      <a:pt x="0" y="17831"/>
                    </a:moveTo>
                    <a:cubicBezTo>
                      <a:pt x="10973" y="17145"/>
                      <a:pt x="18517" y="7544"/>
                      <a:pt x="23317" y="0"/>
                    </a:cubicBezTo>
                    <a:cubicBezTo>
                      <a:pt x="37719" y="9601"/>
                      <a:pt x="13716" y="34976"/>
                      <a:pt x="0" y="17831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2117" name="Freeform: Shape 2116">
              <a:extLst>
                <a:ext uri="{FF2B5EF4-FFF2-40B4-BE49-F238E27FC236}">
                  <a16:creationId xmlns:a16="http://schemas.microsoft.com/office/drawing/2014/main" id="{BFE22F15-0447-4389-AFB7-B11F71B42784}"/>
                </a:ext>
              </a:extLst>
            </p:cNvPr>
            <p:cNvSpPr/>
            <p:nvPr/>
          </p:nvSpPr>
          <p:spPr>
            <a:xfrm>
              <a:off x="5246979" y="3374136"/>
              <a:ext cx="54433" cy="27566"/>
            </a:xfrm>
            <a:custGeom>
              <a:avLst/>
              <a:gdLst>
                <a:gd name="connsiteX0" fmla="*/ 0 w 54433"/>
                <a:gd name="connsiteY0" fmla="*/ 13716 h 27566"/>
                <a:gd name="connsiteX1" fmla="*/ 53492 w 54433"/>
                <a:gd name="connsiteY1" fmla="*/ 0 h 27566"/>
                <a:gd name="connsiteX2" fmla="*/ 37033 w 54433"/>
                <a:gd name="connsiteY2" fmla="*/ 26746 h 27566"/>
                <a:gd name="connsiteX3" fmla="*/ 0 w 54433"/>
                <a:gd name="connsiteY3" fmla="*/ 13716 h 27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33" h="27566">
                  <a:moveTo>
                    <a:pt x="0" y="13716"/>
                  </a:moveTo>
                  <a:cubicBezTo>
                    <a:pt x="0" y="13716"/>
                    <a:pt x="45948" y="15773"/>
                    <a:pt x="53492" y="0"/>
                  </a:cubicBezTo>
                  <a:cubicBezTo>
                    <a:pt x="53492" y="0"/>
                    <a:pt x="60350" y="21946"/>
                    <a:pt x="37033" y="26746"/>
                  </a:cubicBezTo>
                  <a:cubicBezTo>
                    <a:pt x="13030" y="31547"/>
                    <a:pt x="0" y="13716"/>
                    <a:pt x="0" y="13716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2118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067038" y="4018483"/>
              <a:ext cx="102765" cy="93204"/>
              <a:chOff x="5067038" y="4018483"/>
              <a:chExt cx="102765" cy="93204"/>
            </a:xfrm>
          </p:grpSpPr>
          <p:sp>
            <p:nvSpPr>
              <p:cNvPr id="2119" name="Freeform: Shape 2118">
                <a:extLst>
                  <a:ext uri="{FF2B5EF4-FFF2-40B4-BE49-F238E27FC236}">
                    <a16:creationId xmlns:a16="http://schemas.microsoft.com/office/drawing/2014/main" id="{983C8997-3D57-429E-B567-0741A907679C}"/>
                  </a:ext>
                </a:extLst>
              </p:cNvPr>
              <p:cNvSpPr/>
              <p:nvPr/>
            </p:nvSpPr>
            <p:spPr>
              <a:xfrm>
                <a:off x="5067038" y="4018483"/>
                <a:ext cx="102765" cy="93204"/>
              </a:xfrm>
              <a:custGeom>
                <a:avLst/>
                <a:gdLst>
                  <a:gd name="connsiteX0" fmla="*/ 78442 w 102765"/>
                  <a:gd name="connsiteY0" fmla="*/ 85344 h 93204"/>
                  <a:gd name="connsiteX1" fmla="*/ 77071 w 102765"/>
                  <a:gd name="connsiteY1" fmla="*/ 85344 h 93204"/>
                  <a:gd name="connsiteX2" fmla="*/ 86672 w 102765"/>
                  <a:gd name="connsiteY2" fmla="*/ 57912 h 93204"/>
                  <a:gd name="connsiteX3" fmla="*/ 79814 w 102765"/>
                  <a:gd name="connsiteY3" fmla="*/ 66827 h 93204"/>
                  <a:gd name="connsiteX4" fmla="*/ 79814 w 102765"/>
                  <a:gd name="connsiteY4" fmla="*/ 66827 h 93204"/>
                  <a:gd name="connsiteX5" fmla="*/ 53068 w 102765"/>
                  <a:gd name="connsiteY5" fmla="*/ 89459 h 93204"/>
                  <a:gd name="connsiteX6" fmla="*/ 53068 w 102765"/>
                  <a:gd name="connsiteY6" fmla="*/ 89459 h 93204"/>
                  <a:gd name="connsiteX7" fmla="*/ 60611 w 102765"/>
                  <a:gd name="connsiteY7" fmla="*/ 66827 h 93204"/>
                  <a:gd name="connsiteX8" fmla="*/ 60611 w 102765"/>
                  <a:gd name="connsiteY8" fmla="*/ 66827 h 93204"/>
                  <a:gd name="connsiteX9" fmla="*/ 64040 w 102765"/>
                  <a:gd name="connsiteY9" fmla="*/ 62027 h 93204"/>
                  <a:gd name="connsiteX10" fmla="*/ 29750 w 102765"/>
                  <a:gd name="connsiteY10" fmla="*/ 92888 h 93204"/>
                  <a:gd name="connsiteX11" fmla="*/ 29065 w 102765"/>
                  <a:gd name="connsiteY11" fmla="*/ 92888 h 93204"/>
                  <a:gd name="connsiteX12" fmla="*/ 35923 w 102765"/>
                  <a:gd name="connsiteY12" fmla="*/ 71628 h 93204"/>
                  <a:gd name="connsiteX13" fmla="*/ 38666 w 102765"/>
                  <a:gd name="connsiteY13" fmla="*/ 67513 h 93204"/>
                  <a:gd name="connsiteX14" fmla="*/ 51010 w 102765"/>
                  <a:gd name="connsiteY14" fmla="*/ 51740 h 93204"/>
                  <a:gd name="connsiteX15" fmla="*/ 38666 w 102765"/>
                  <a:gd name="connsiteY15" fmla="*/ 67513 h 93204"/>
                  <a:gd name="connsiteX16" fmla="*/ 11234 w 102765"/>
                  <a:gd name="connsiteY16" fmla="*/ 89459 h 93204"/>
                  <a:gd name="connsiteX17" fmla="*/ 9862 w 102765"/>
                  <a:gd name="connsiteY17" fmla="*/ 88087 h 93204"/>
                  <a:gd name="connsiteX18" fmla="*/ 28379 w 102765"/>
                  <a:gd name="connsiteY18" fmla="*/ 56540 h 93204"/>
                  <a:gd name="connsiteX19" fmla="*/ 947 w 102765"/>
                  <a:gd name="connsiteY19" fmla="*/ 28422 h 93204"/>
                  <a:gd name="connsiteX20" fmla="*/ 8491 w 102765"/>
                  <a:gd name="connsiteY20" fmla="*/ 7163 h 93204"/>
                  <a:gd name="connsiteX21" fmla="*/ 33179 w 102765"/>
                  <a:gd name="connsiteY21" fmla="*/ 305 h 93204"/>
                  <a:gd name="connsiteX22" fmla="*/ 44838 w 102765"/>
                  <a:gd name="connsiteY22" fmla="*/ 305 h 93204"/>
                  <a:gd name="connsiteX23" fmla="*/ 92844 w 102765"/>
                  <a:gd name="connsiteY23" fmla="*/ 26365 h 93204"/>
                  <a:gd name="connsiteX24" fmla="*/ 78442 w 102765"/>
                  <a:gd name="connsiteY24" fmla="*/ 85344 h 9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2765" h="93204">
                    <a:moveTo>
                      <a:pt x="78442" y="85344"/>
                    </a:moveTo>
                    <a:cubicBezTo>
                      <a:pt x="77756" y="85344"/>
                      <a:pt x="77756" y="85344"/>
                      <a:pt x="77071" y="85344"/>
                    </a:cubicBezTo>
                    <a:cubicBezTo>
                      <a:pt x="70898" y="83286"/>
                      <a:pt x="84614" y="60655"/>
                      <a:pt x="86672" y="57912"/>
                    </a:cubicBezTo>
                    <a:cubicBezTo>
                      <a:pt x="85986" y="58598"/>
                      <a:pt x="83243" y="62027"/>
                      <a:pt x="79814" y="66827"/>
                    </a:cubicBezTo>
                    <a:cubicBezTo>
                      <a:pt x="79814" y="66827"/>
                      <a:pt x="79814" y="66827"/>
                      <a:pt x="79814" y="66827"/>
                    </a:cubicBezTo>
                    <a:cubicBezTo>
                      <a:pt x="71584" y="76428"/>
                      <a:pt x="59240" y="90144"/>
                      <a:pt x="53068" y="89459"/>
                    </a:cubicBezTo>
                    <a:cubicBezTo>
                      <a:pt x="53068" y="89459"/>
                      <a:pt x="53068" y="89459"/>
                      <a:pt x="53068" y="89459"/>
                    </a:cubicBezTo>
                    <a:cubicBezTo>
                      <a:pt x="47581" y="88773"/>
                      <a:pt x="54439" y="75743"/>
                      <a:pt x="60611" y="66827"/>
                    </a:cubicBezTo>
                    <a:cubicBezTo>
                      <a:pt x="60611" y="66827"/>
                      <a:pt x="60611" y="66827"/>
                      <a:pt x="60611" y="66827"/>
                    </a:cubicBezTo>
                    <a:cubicBezTo>
                      <a:pt x="61983" y="64770"/>
                      <a:pt x="62669" y="63398"/>
                      <a:pt x="64040" y="62027"/>
                    </a:cubicBezTo>
                    <a:cubicBezTo>
                      <a:pt x="57182" y="70942"/>
                      <a:pt x="37294" y="96317"/>
                      <a:pt x="29750" y="92888"/>
                    </a:cubicBezTo>
                    <a:cubicBezTo>
                      <a:pt x="29750" y="92888"/>
                      <a:pt x="29750" y="92888"/>
                      <a:pt x="29065" y="92888"/>
                    </a:cubicBezTo>
                    <a:cubicBezTo>
                      <a:pt x="24950" y="90144"/>
                      <a:pt x="29750" y="80543"/>
                      <a:pt x="35923" y="71628"/>
                    </a:cubicBezTo>
                    <a:cubicBezTo>
                      <a:pt x="36608" y="70256"/>
                      <a:pt x="37980" y="68885"/>
                      <a:pt x="38666" y="67513"/>
                    </a:cubicBezTo>
                    <a:cubicBezTo>
                      <a:pt x="44838" y="59969"/>
                      <a:pt x="49639" y="53111"/>
                      <a:pt x="51010" y="51740"/>
                    </a:cubicBezTo>
                    <a:cubicBezTo>
                      <a:pt x="49639" y="53111"/>
                      <a:pt x="44152" y="59969"/>
                      <a:pt x="38666" y="67513"/>
                    </a:cubicBezTo>
                    <a:cubicBezTo>
                      <a:pt x="29065" y="79172"/>
                      <a:pt x="16720" y="92202"/>
                      <a:pt x="11234" y="89459"/>
                    </a:cubicBezTo>
                    <a:cubicBezTo>
                      <a:pt x="10548" y="89459"/>
                      <a:pt x="9862" y="88773"/>
                      <a:pt x="9862" y="88087"/>
                    </a:cubicBezTo>
                    <a:cubicBezTo>
                      <a:pt x="5062" y="80543"/>
                      <a:pt x="28379" y="56540"/>
                      <a:pt x="28379" y="56540"/>
                    </a:cubicBezTo>
                    <a:cubicBezTo>
                      <a:pt x="9862" y="51054"/>
                      <a:pt x="3004" y="36652"/>
                      <a:pt x="947" y="28422"/>
                    </a:cubicBezTo>
                    <a:cubicBezTo>
                      <a:pt x="-1796" y="18135"/>
                      <a:pt x="1633" y="11277"/>
                      <a:pt x="8491" y="7163"/>
                    </a:cubicBezTo>
                    <a:cubicBezTo>
                      <a:pt x="15349" y="2362"/>
                      <a:pt x="25636" y="990"/>
                      <a:pt x="33179" y="305"/>
                    </a:cubicBezTo>
                    <a:cubicBezTo>
                      <a:pt x="40037" y="-381"/>
                      <a:pt x="44838" y="305"/>
                      <a:pt x="44838" y="305"/>
                    </a:cubicBezTo>
                    <a:cubicBezTo>
                      <a:pt x="44838" y="305"/>
                      <a:pt x="67469" y="-1067"/>
                      <a:pt x="92844" y="26365"/>
                    </a:cubicBezTo>
                    <a:cubicBezTo>
                      <a:pt x="118219" y="52425"/>
                      <a:pt x="88043" y="85344"/>
                      <a:pt x="78442" y="85344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20" name="Freeform: Shape 2119">
                <a:extLst>
                  <a:ext uri="{FF2B5EF4-FFF2-40B4-BE49-F238E27FC236}">
                    <a16:creationId xmlns:a16="http://schemas.microsoft.com/office/drawing/2014/main" id="{20DA8B3E-9914-4893-82BC-21444BDFC8A3}"/>
                  </a:ext>
                </a:extLst>
              </p:cNvPr>
              <p:cNvSpPr/>
              <p:nvPr/>
            </p:nvSpPr>
            <p:spPr>
              <a:xfrm>
                <a:off x="5067038" y="4025646"/>
                <a:ext cx="42094" cy="80924"/>
              </a:xfrm>
              <a:custGeom>
                <a:avLst/>
                <a:gdLst>
                  <a:gd name="connsiteX0" fmla="*/ 42095 w 42094"/>
                  <a:gd name="connsiteY0" fmla="*/ 48006 h 80924"/>
                  <a:gd name="connsiteX1" fmla="*/ 9862 w 42094"/>
                  <a:gd name="connsiteY1" fmla="*/ 80924 h 80924"/>
                  <a:gd name="connsiteX2" fmla="*/ 28379 w 42094"/>
                  <a:gd name="connsiteY2" fmla="*/ 49378 h 80924"/>
                  <a:gd name="connsiteX3" fmla="*/ 947 w 42094"/>
                  <a:gd name="connsiteY3" fmla="*/ 21260 h 80924"/>
                  <a:gd name="connsiteX4" fmla="*/ 8491 w 42094"/>
                  <a:gd name="connsiteY4" fmla="*/ 0 h 80924"/>
                  <a:gd name="connsiteX5" fmla="*/ 42095 w 42094"/>
                  <a:gd name="connsiteY5" fmla="*/ 48006 h 80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94" h="80924">
                    <a:moveTo>
                      <a:pt x="42095" y="48006"/>
                    </a:moveTo>
                    <a:cubicBezTo>
                      <a:pt x="42095" y="48006"/>
                      <a:pt x="20149" y="65837"/>
                      <a:pt x="9862" y="80924"/>
                    </a:cubicBezTo>
                    <a:cubicBezTo>
                      <a:pt x="5062" y="73381"/>
                      <a:pt x="28379" y="49378"/>
                      <a:pt x="28379" y="49378"/>
                    </a:cubicBezTo>
                    <a:cubicBezTo>
                      <a:pt x="9862" y="43891"/>
                      <a:pt x="3004" y="29489"/>
                      <a:pt x="947" y="21260"/>
                    </a:cubicBezTo>
                    <a:cubicBezTo>
                      <a:pt x="-1796" y="10973"/>
                      <a:pt x="1633" y="4115"/>
                      <a:pt x="8491" y="0"/>
                    </a:cubicBezTo>
                    <a:cubicBezTo>
                      <a:pt x="10548" y="13030"/>
                      <a:pt x="28379" y="46634"/>
                      <a:pt x="42095" y="48006"/>
                    </a:cubicBezTo>
                    <a:close/>
                  </a:path>
                </a:pathLst>
              </a:custGeom>
              <a:solidFill>
                <a:srgbClr val="E56B44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21" name="Freeform: Shape 2120">
                <a:extLst>
                  <a:ext uri="{FF2B5EF4-FFF2-40B4-BE49-F238E27FC236}">
                    <a16:creationId xmlns:a16="http://schemas.microsoft.com/office/drawing/2014/main" id="{16DD37D1-67DF-4B8D-A18C-DA55AD2E5B3D}"/>
                  </a:ext>
                </a:extLst>
              </p:cNvPr>
              <p:cNvSpPr/>
              <p:nvPr/>
            </p:nvSpPr>
            <p:spPr>
              <a:xfrm>
                <a:off x="5094569" y="4071540"/>
                <a:ext cx="26262" cy="39830"/>
              </a:xfrm>
              <a:custGeom>
                <a:avLst/>
                <a:gdLst>
                  <a:gd name="connsiteX0" fmla="*/ 26223 w 26262"/>
                  <a:gd name="connsiteY0" fmla="*/ 740 h 39830"/>
                  <a:gd name="connsiteX1" fmla="*/ 1534 w 26262"/>
                  <a:gd name="connsiteY1" fmla="*/ 39831 h 39830"/>
                  <a:gd name="connsiteX2" fmla="*/ 8392 w 26262"/>
                  <a:gd name="connsiteY2" fmla="*/ 18571 h 39830"/>
                  <a:gd name="connsiteX3" fmla="*/ 26223 w 26262"/>
                  <a:gd name="connsiteY3" fmla="*/ 740 h 39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62" h="39830">
                    <a:moveTo>
                      <a:pt x="26223" y="740"/>
                    </a:moveTo>
                    <a:cubicBezTo>
                      <a:pt x="25537" y="4855"/>
                      <a:pt x="6335" y="32973"/>
                      <a:pt x="1534" y="39831"/>
                    </a:cubicBezTo>
                    <a:cubicBezTo>
                      <a:pt x="-2581" y="37088"/>
                      <a:pt x="2220" y="27487"/>
                      <a:pt x="8392" y="18571"/>
                    </a:cubicBezTo>
                    <a:cubicBezTo>
                      <a:pt x="18679" y="6227"/>
                      <a:pt x="26909" y="-2689"/>
                      <a:pt x="26223" y="740"/>
                    </a:cubicBezTo>
                    <a:close/>
                  </a:path>
                </a:pathLst>
              </a:custGeom>
              <a:solidFill>
                <a:srgbClr val="E56B44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22" name="Freeform: Shape 2121">
                <a:extLst>
                  <a:ext uri="{FF2B5EF4-FFF2-40B4-BE49-F238E27FC236}">
                    <a16:creationId xmlns:a16="http://schemas.microsoft.com/office/drawing/2014/main" id="{0F7EF82F-19CB-4252-98E3-5E65FE329202}"/>
                  </a:ext>
                </a:extLst>
              </p:cNvPr>
              <p:cNvSpPr/>
              <p:nvPr/>
            </p:nvSpPr>
            <p:spPr>
              <a:xfrm>
                <a:off x="5118101" y="4069197"/>
                <a:ext cx="26166" cy="38744"/>
              </a:xfrm>
              <a:custGeom>
                <a:avLst/>
                <a:gdLst>
                  <a:gd name="connsiteX0" fmla="*/ 2005 w 26166"/>
                  <a:gd name="connsiteY0" fmla="*/ 38744 h 38744"/>
                  <a:gd name="connsiteX1" fmla="*/ 9549 w 26166"/>
                  <a:gd name="connsiteY1" fmla="*/ 16113 h 38744"/>
                  <a:gd name="connsiteX2" fmla="*/ 9549 w 26166"/>
                  <a:gd name="connsiteY2" fmla="*/ 16113 h 38744"/>
                  <a:gd name="connsiteX3" fmla="*/ 26008 w 26166"/>
                  <a:gd name="connsiteY3" fmla="*/ 340 h 38744"/>
                  <a:gd name="connsiteX4" fmla="*/ 2005 w 26166"/>
                  <a:gd name="connsiteY4" fmla="*/ 38744 h 38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66" h="38744">
                    <a:moveTo>
                      <a:pt x="2005" y="38744"/>
                    </a:moveTo>
                    <a:cubicBezTo>
                      <a:pt x="-3481" y="38059"/>
                      <a:pt x="3377" y="25028"/>
                      <a:pt x="9549" y="16113"/>
                    </a:cubicBezTo>
                    <a:cubicBezTo>
                      <a:pt x="9549" y="16113"/>
                      <a:pt x="9549" y="16113"/>
                      <a:pt x="9549" y="16113"/>
                    </a:cubicBezTo>
                    <a:cubicBezTo>
                      <a:pt x="17093" y="5826"/>
                      <a:pt x="23951" y="-1718"/>
                      <a:pt x="26008" y="340"/>
                    </a:cubicBezTo>
                    <a:cubicBezTo>
                      <a:pt x="28066" y="3769"/>
                      <a:pt x="9549" y="29829"/>
                      <a:pt x="2005" y="38744"/>
                    </a:cubicBezTo>
                    <a:close/>
                  </a:path>
                </a:pathLst>
              </a:custGeom>
              <a:solidFill>
                <a:srgbClr val="E56B44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23" name="Freeform: Shape 2122">
                <a:extLst>
                  <a:ext uri="{FF2B5EF4-FFF2-40B4-BE49-F238E27FC236}">
                    <a16:creationId xmlns:a16="http://schemas.microsoft.com/office/drawing/2014/main" id="{42321C49-AC43-46B0-8FDB-77D5E466DA90}"/>
                  </a:ext>
                </a:extLst>
              </p:cNvPr>
              <p:cNvSpPr/>
              <p:nvPr/>
            </p:nvSpPr>
            <p:spPr>
              <a:xfrm>
                <a:off x="5142525" y="4068268"/>
                <a:ext cx="17468" cy="35558"/>
              </a:xfrm>
              <a:custGeom>
                <a:avLst/>
                <a:gdLst>
                  <a:gd name="connsiteX0" fmla="*/ 17357 w 17468"/>
                  <a:gd name="connsiteY0" fmla="*/ 1269 h 35558"/>
                  <a:gd name="connsiteX1" fmla="*/ 1584 w 17468"/>
                  <a:gd name="connsiteY1" fmla="*/ 35559 h 35558"/>
                  <a:gd name="connsiteX2" fmla="*/ 11185 w 17468"/>
                  <a:gd name="connsiteY2" fmla="*/ 8127 h 35558"/>
                  <a:gd name="connsiteX3" fmla="*/ 4327 w 17468"/>
                  <a:gd name="connsiteY3" fmla="*/ 17042 h 35558"/>
                  <a:gd name="connsiteX4" fmla="*/ 17357 w 17468"/>
                  <a:gd name="connsiteY4" fmla="*/ 1269 h 3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8" h="35558">
                    <a:moveTo>
                      <a:pt x="17357" y="1269"/>
                    </a:moveTo>
                    <a:cubicBezTo>
                      <a:pt x="18729" y="7441"/>
                      <a:pt x="7070" y="26643"/>
                      <a:pt x="1584" y="35559"/>
                    </a:cubicBezTo>
                    <a:cubicBezTo>
                      <a:pt x="-4588" y="33501"/>
                      <a:pt x="9128" y="10870"/>
                      <a:pt x="11185" y="8127"/>
                    </a:cubicBezTo>
                    <a:cubicBezTo>
                      <a:pt x="10499" y="8812"/>
                      <a:pt x="7756" y="12241"/>
                      <a:pt x="4327" y="17042"/>
                    </a:cubicBezTo>
                    <a:cubicBezTo>
                      <a:pt x="11185" y="6069"/>
                      <a:pt x="16671" y="-3532"/>
                      <a:pt x="17357" y="1269"/>
                    </a:cubicBezTo>
                    <a:close/>
                  </a:path>
                </a:pathLst>
              </a:custGeom>
              <a:solidFill>
                <a:srgbClr val="E56B44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2124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818691" y="3441344"/>
              <a:ext cx="659984" cy="543201"/>
              <a:chOff x="5818691" y="3441344"/>
              <a:chExt cx="659984" cy="543201"/>
            </a:xfrm>
          </p:grpSpPr>
          <p:sp>
            <p:nvSpPr>
              <p:cNvPr id="2125" name="Freeform: Shape 2124">
                <a:extLst>
                  <a:ext uri="{FF2B5EF4-FFF2-40B4-BE49-F238E27FC236}">
                    <a16:creationId xmlns:a16="http://schemas.microsoft.com/office/drawing/2014/main" id="{3E465CBE-E6A5-43BC-952A-4ED8B65F1C4C}"/>
                  </a:ext>
                </a:extLst>
              </p:cNvPr>
              <p:cNvSpPr/>
              <p:nvPr/>
            </p:nvSpPr>
            <p:spPr>
              <a:xfrm>
                <a:off x="5818691" y="3441344"/>
                <a:ext cx="659984" cy="542362"/>
              </a:xfrm>
              <a:custGeom>
                <a:avLst/>
                <a:gdLst>
                  <a:gd name="connsiteX0" fmla="*/ 659985 w 659984"/>
                  <a:gd name="connsiteY0" fmla="*/ 17145 h 542362"/>
                  <a:gd name="connsiteX1" fmla="*/ 525568 w 659984"/>
                  <a:gd name="connsiteY1" fmla="*/ 287350 h 542362"/>
                  <a:gd name="connsiteX2" fmla="*/ 162094 w 659984"/>
                  <a:gd name="connsiteY2" fmla="*/ 458114 h 542362"/>
                  <a:gd name="connsiteX3" fmla="*/ 114774 w 659984"/>
                  <a:gd name="connsiteY3" fmla="*/ 524637 h 542362"/>
                  <a:gd name="connsiteX4" fmla="*/ 114088 w 659984"/>
                  <a:gd name="connsiteY4" fmla="*/ 524637 h 542362"/>
                  <a:gd name="connsiteX5" fmla="*/ 129176 w 659984"/>
                  <a:gd name="connsiteY5" fmla="*/ 483489 h 542362"/>
                  <a:gd name="connsiteX6" fmla="*/ 127118 w 659984"/>
                  <a:gd name="connsiteY6" fmla="*/ 486232 h 542362"/>
                  <a:gd name="connsiteX7" fmla="*/ 75683 w 659984"/>
                  <a:gd name="connsiteY7" fmla="*/ 537667 h 542362"/>
                  <a:gd name="connsiteX8" fmla="*/ 74312 w 659984"/>
                  <a:gd name="connsiteY8" fmla="*/ 536296 h 542362"/>
                  <a:gd name="connsiteX9" fmla="*/ 94886 w 659984"/>
                  <a:gd name="connsiteY9" fmla="*/ 492404 h 542362"/>
                  <a:gd name="connsiteX10" fmla="*/ 96257 w 659984"/>
                  <a:gd name="connsiteY10" fmla="*/ 489661 h 542362"/>
                  <a:gd name="connsiteX11" fmla="*/ 96943 w 659984"/>
                  <a:gd name="connsiteY11" fmla="*/ 488290 h 542362"/>
                  <a:gd name="connsiteX12" fmla="*/ 100372 w 659984"/>
                  <a:gd name="connsiteY12" fmla="*/ 482803 h 542362"/>
                  <a:gd name="connsiteX13" fmla="*/ 100372 w 659984"/>
                  <a:gd name="connsiteY13" fmla="*/ 482117 h 542362"/>
                  <a:gd name="connsiteX14" fmla="*/ 37279 w 659984"/>
                  <a:gd name="connsiteY14" fmla="*/ 541096 h 542362"/>
                  <a:gd name="connsiteX15" fmla="*/ 35907 w 659984"/>
                  <a:gd name="connsiteY15" fmla="*/ 539725 h 542362"/>
                  <a:gd name="connsiteX16" fmla="*/ 47566 w 659984"/>
                  <a:gd name="connsiteY16" fmla="*/ 513664 h 542362"/>
                  <a:gd name="connsiteX17" fmla="*/ 47566 w 659984"/>
                  <a:gd name="connsiteY17" fmla="*/ 513664 h 542362"/>
                  <a:gd name="connsiteX18" fmla="*/ 69511 w 659984"/>
                  <a:gd name="connsiteY18" fmla="*/ 488975 h 542362"/>
                  <a:gd name="connsiteX19" fmla="*/ 931 w 659984"/>
                  <a:gd name="connsiteY19" fmla="*/ 539725 h 542362"/>
                  <a:gd name="connsiteX20" fmla="*/ 245 w 659984"/>
                  <a:gd name="connsiteY20" fmla="*/ 538353 h 542362"/>
                  <a:gd name="connsiteX21" fmla="*/ 64711 w 659984"/>
                  <a:gd name="connsiteY21" fmla="*/ 465658 h 542362"/>
                  <a:gd name="connsiteX22" fmla="*/ 62653 w 659984"/>
                  <a:gd name="connsiteY22" fmla="*/ 466344 h 542362"/>
                  <a:gd name="connsiteX23" fmla="*/ 7789 w 659984"/>
                  <a:gd name="connsiteY23" fmla="*/ 467716 h 542362"/>
                  <a:gd name="connsiteX24" fmla="*/ 7789 w 659984"/>
                  <a:gd name="connsiteY24" fmla="*/ 463601 h 542362"/>
                  <a:gd name="connsiteX25" fmla="*/ 79798 w 659984"/>
                  <a:gd name="connsiteY25" fmla="*/ 445770 h 542362"/>
                  <a:gd name="connsiteX26" fmla="*/ 308855 w 659984"/>
                  <a:gd name="connsiteY26" fmla="*/ 273634 h 542362"/>
                  <a:gd name="connsiteX27" fmla="*/ 439157 w 659984"/>
                  <a:gd name="connsiteY27" fmla="*/ 213970 h 542362"/>
                  <a:gd name="connsiteX28" fmla="*/ 489221 w 659984"/>
                  <a:gd name="connsiteY28" fmla="*/ 0 h 542362"/>
                  <a:gd name="connsiteX29" fmla="*/ 562601 w 659984"/>
                  <a:gd name="connsiteY29" fmla="*/ 21260 h 542362"/>
                  <a:gd name="connsiteX30" fmla="*/ 609236 w 659984"/>
                  <a:gd name="connsiteY30" fmla="*/ 22632 h 542362"/>
                  <a:gd name="connsiteX31" fmla="*/ 659985 w 659984"/>
                  <a:gd name="connsiteY31" fmla="*/ 17145 h 542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59984" h="542362">
                    <a:moveTo>
                      <a:pt x="659985" y="17145"/>
                    </a:moveTo>
                    <a:cubicBezTo>
                      <a:pt x="659985" y="17145"/>
                      <a:pt x="644212" y="170764"/>
                      <a:pt x="525568" y="287350"/>
                    </a:cubicBezTo>
                    <a:cubicBezTo>
                      <a:pt x="406925" y="404622"/>
                      <a:pt x="162094" y="458114"/>
                      <a:pt x="162094" y="458114"/>
                    </a:cubicBezTo>
                    <a:cubicBezTo>
                      <a:pt x="156608" y="474574"/>
                      <a:pt x="123689" y="526009"/>
                      <a:pt x="114774" y="524637"/>
                    </a:cubicBezTo>
                    <a:cubicBezTo>
                      <a:pt x="114774" y="524637"/>
                      <a:pt x="114088" y="524637"/>
                      <a:pt x="114088" y="524637"/>
                    </a:cubicBezTo>
                    <a:cubicBezTo>
                      <a:pt x="105859" y="520522"/>
                      <a:pt x="127118" y="486232"/>
                      <a:pt x="129176" y="483489"/>
                    </a:cubicBezTo>
                    <a:cubicBezTo>
                      <a:pt x="128490" y="484175"/>
                      <a:pt x="127804" y="484861"/>
                      <a:pt x="127118" y="486232"/>
                    </a:cubicBezTo>
                    <a:cubicBezTo>
                      <a:pt x="118203" y="497891"/>
                      <a:pt x="83227" y="539039"/>
                      <a:pt x="75683" y="537667"/>
                    </a:cubicBezTo>
                    <a:cubicBezTo>
                      <a:pt x="74998" y="537667"/>
                      <a:pt x="74998" y="536981"/>
                      <a:pt x="74312" y="536296"/>
                    </a:cubicBezTo>
                    <a:cubicBezTo>
                      <a:pt x="72254" y="530809"/>
                      <a:pt x="86656" y="506120"/>
                      <a:pt x="94886" y="492404"/>
                    </a:cubicBezTo>
                    <a:cubicBezTo>
                      <a:pt x="95572" y="491719"/>
                      <a:pt x="96257" y="490347"/>
                      <a:pt x="96257" y="489661"/>
                    </a:cubicBezTo>
                    <a:cubicBezTo>
                      <a:pt x="96257" y="488975"/>
                      <a:pt x="96943" y="488975"/>
                      <a:pt x="96943" y="488290"/>
                    </a:cubicBezTo>
                    <a:cubicBezTo>
                      <a:pt x="98315" y="486232"/>
                      <a:pt x="99686" y="484175"/>
                      <a:pt x="100372" y="482803"/>
                    </a:cubicBezTo>
                    <a:cubicBezTo>
                      <a:pt x="100372" y="482803"/>
                      <a:pt x="100372" y="482803"/>
                      <a:pt x="100372" y="482117"/>
                    </a:cubicBezTo>
                    <a:cubicBezTo>
                      <a:pt x="95572" y="488290"/>
                      <a:pt x="47566" y="552069"/>
                      <a:pt x="37279" y="541096"/>
                    </a:cubicBezTo>
                    <a:cubicBezTo>
                      <a:pt x="36593" y="540410"/>
                      <a:pt x="36593" y="539725"/>
                      <a:pt x="35907" y="539725"/>
                    </a:cubicBezTo>
                    <a:cubicBezTo>
                      <a:pt x="33850" y="534238"/>
                      <a:pt x="39336" y="523951"/>
                      <a:pt x="47566" y="513664"/>
                    </a:cubicBezTo>
                    <a:cubicBezTo>
                      <a:pt x="47566" y="513664"/>
                      <a:pt x="47566" y="513664"/>
                      <a:pt x="47566" y="513664"/>
                    </a:cubicBezTo>
                    <a:cubicBezTo>
                      <a:pt x="54424" y="504749"/>
                      <a:pt x="63339" y="495148"/>
                      <a:pt x="69511" y="488975"/>
                    </a:cubicBezTo>
                    <a:cubicBezTo>
                      <a:pt x="50995" y="506806"/>
                      <a:pt x="7789" y="547268"/>
                      <a:pt x="931" y="539725"/>
                    </a:cubicBezTo>
                    <a:cubicBezTo>
                      <a:pt x="931" y="539725"/>
                      <a:pt x="245" y="539039"/>
                      <a:pt x="245" y="538353"/>
                    </a:cubicBezTo>
                    <a:cubicBezTo>
                      <a:pt x="-4555" y="523265"/>
                      <a:pt x="62653" y="467716"/>
                      <a:pt x="64711" y="465658"/>
                    </a:cubicBezTo>
                    <a:cubicBezTo>
                      <a:pt x="64711" y="465658"/>
                      <a:pt x="64025" y="465658"/>
                      <a:pt x="62653" y="466344"/>
                    </a:cubicBezTo>
                    <a:cubicBezTo>
                      <a:pt x="53052" y="468401"/>
                      <a:pt x="11904" y="476631"/>
                      <a:pt x="7789" y="467716"/>
                    </a:cubicBezTo>
                    <a:cubicBezTo>
                      <a:pt x="7103" y="466344"/>
                      <a:pt x="7103" y="465658"/>
                      <a:pt x="7789" y="463601"/>
                    </a:cubicBezTo>
                    <a:cubicBezTo>
                      <a:pt x="13276" y="446456"/>
                      <a:pt x="77055" y="447142"/>
                      <a:pt x="79798" y="445770"/>
                    </a:cubicBezTo>
                    <a:cubicBezTo>
                      <a:pt x="82541" y="443713"/>
                      <a:pt x="242333" y="342900"/>
                      <a:pt x="308855" y="273634"/>
                    </a:cubicBezTo>
                    <a:cubicBezTo>
                      <a:pt x="375378" y="204368"/>
                      <a:pt x="439157" y="213970"/>
                      <a:pt x="439157" y="213970"/>
                    </a:cubicBezTo>
                    <a:cubicBezTo>
                      <a:pt x="474133" y="171450"/>
                      <a:pt x="487163" y="18517"/>
                      <a:pt x="489221" y="0"/>
                    </a:cubicBezTo>
                    <a:cubicBezTo>
                      <a:pt x="489221" y="0"/>
                      <a:pt x="524882" y="16459"/>
                      <a:pt x="562601" y="21260"/>
                    </a:cubicBezTo>
                    <a:cubicBezTo>
                      <a:pt x="577689" y="22632"/>
                      <a:pt x="594148" y="23317"/>
                      <a:pt x="609236" y="22632"/>
                    </a:cubicBezTo>
                    <a:cubicBezTo>
                      <a:pt x="635982" y="21946"/>
                      <a:pt x="659985" y="17145"/>
                      <a:pt x="659985" y="17145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126" name="Graphic 1289">
                <a:extLst>
                  <a:ext uri="{FF2B5EF4-FFF2-40B4-BE49-F238E27FC236}">
                    <a16:creationId xmlns:a16="http://schemas.microsoft.com/office/drawing/2014/main" id="{0C988CBC-7BEE-48D2-B337-D61B35DF5AF9}"/>
                  </a:ext>
                </a:extLst>
              </p:cNvPr>
              <p:cNvGrpSpPr/>
              <p:nvPr/>
            </p:nvGrpSpPr>
            <p:grpSpPr>
              <a:xfrm>
                <a:off x="5821680" y="3458489"/>
                <a:ext cx="656996" cy="526056"/>
                <a:chOff x="5821680" y="3458489"/>
                <a:chExt cx="656996" cy="526056"/>
              </a:xfrm>
              <a:solidFill>
                <a:srgbClr val="E56B44"/>
              </a:solidFill>
            </p:grpSpPr>
            <p:sp>
              <p:nvSpPr>
                <p:cNvPr id="2127" name="Freeform: Shape 2126">
                  <a:extLst>
                    <a:ext uri="{FF2B5EF4-FFF2-40B4-BE49-F238E27FC236}">
                      <a16:creationId xmlns:a16="http://schemas.microsoft.com/office/drawing/2014/main" id="{CBC3BEE4-A16C-45EB-B809-6515CF35A7A1}"/>
                    </a:ext>
                  </a:extLst>
                </p:cNvPr>
                <p:cNvSpPr/>
                <p:nvPr/>
              </p:nvSpPr>
              <p:spPr>
                <a:xfrm>
                  <a:off x="5933465" y="3458489"/>
                  <a:ext cx="545211" cy="507518"/>
                </a:xfrm>
                <a:custGeom>
                  <a:avLst/>
                  <a:gdLst>
                    <a:gd name="connsiteX0" fmla="*/ 545211 w 545211"/>
                    <a:gd name="connsiteY0" fmla="*/ 0 h 507518"/>
                    <a:gd name="connsiteX1" fmla="*/ 410794 w 545211"/>
                    <a:gd name="connsiteY1" fmla="*/ 270205 h 507518"/>
                    <a:gd name="connsiteX2" fmla="*/ 47320 w 545211"/>
                    <a:gd name="connsiteY2" fmla="*/ 440969 h 507518"/>
                    <a:gd name="connsiteX3" fmla="*/ 0 w 545211"/>
                    <a:gd name="connsiteY3" fmla="*/ 507492 h 507518"/>
                    <a:gd name="connsiteX4" fmla="*/ 34290 w 545211"/>
                    <a:gd name="connsiteY4" fmla="*/ 433426 h 507518"/>
                    <a:gd name="connsiteX5" fmla="*/ 352501 w 545211"/>
                    <a:gd name="connsiteY5" fmla="*/ 272263 h 507518"/>
                    <a:gd name="connsiteX6" fmla="*/ 497205 w 545211"/>
                    <a:gd name="connsiteY6" fmla="*/ 5487 h 507518"/>
                    <a:gd name="connsiteX7" fmla="*/ 545211 w 545211"/>
                    <a:gd name="connsiteY7" fmla="*/ 0 h 507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211" h="507518">
                      <a:moveTo>
                        <a:pt x="545211" y="0"/>
                      </a:moveTo>
                      <a:cubicBezTo>
                        <a:pt x="545211" y="0"/>
                        <a:pt x="529438" y="153619"/>
                        <a:pt x="410794" y="270205"/>
                      </a:cubicBezTo>
                      <a:cubicBezTo>
                        <a:pt x="292151" y="387477"/>
                        <a:pt x="47320" y="440969"/>
                        <a:pt x="47320" y="440969"/>
                      </a:cubicBezTo>
                      <a:cubicBezTo>
                        <a:pt x="41834" y="457429"/>
                        <a:pt x="8916" y="508864"/>
                        <a:pt x="0" y="507492"/>
                      </a:cubicBezTo>
                      <a:cubicBezTo>
                        <a:pt x="17145" y="484861"/>
                        <a:pt x="34290" y="433426"/>
                        <a:pt x="34290" y="433426"/>
                      </a:cubicBezTo>
                      <a:cubicBezTo>
                        <a:pt x="34290" y="433426"/>
                        <a:pt x="244831" y="334670"/>
                        <a:pt x="352501" y="272263"/>
                      </a:cubicBezTo>
                      <a:cubicBezTo>
                        <a:pt x="453314" y="213970"/>
                        <a:pt x="485546" y="63779"/>
                        <a:pt x="497205" y="5487"/>
                      </a:cubicBezTo>
                      <a:cubicBezTo>
                        <a:pt x="521208" y="4801"/>
                        <a:pt x="545211" y="0"/>
                        <a:pt x="545211" y="0"/>
                      </a:cubicBezTo>
                      <a:close/>
                    </a:path>
                  </a:pathLst>
                </a:custGeom>
                <a:solidFill>
                  <a:srgbClr val="E56B44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128" name="Freeform: Shape 2127">
                  <a:extLst>
                    <a:ext uri="{FF2B5EF4-FFF2-40B4-BE49-F238E27FC236}">
                      <a16:creationId xmlns:a16="http://schemas.microsoft.com/office/drawing/2014/main" id="{0929D0B4-FED7-40B5-A383-3E9C73786C0A}"/>
                    </a:ext>
                  </a:extLst>
                </p:cNvPr>
                <p:cNvSpPr/>
                <p:nvPr/>
              </p:nvSpPr>
              <p:spPr>
                <a:xfrm>
                  <a:off x="5893003" y="3914972"/>
                  <a:ext cx="59277" cy="64758"/>
                </a:xfrm>
                <a:custGeom>
                  <a:avLst/>
                  <a:gdLst>
                    <a:gd name="connsiteX0" fmla="*/ 54864 w 59277"/>
                    <a:gd name="connsiteY0" fmla="*/ 10547 h 64758"/>
                    <a:gd name="connsiteX1" fmla="*/ 52807 w 59277"/>
                    <a:gd name="connsiteY1" fmla="*/ 13290 h 64758"/>
                    <a:gd name="connsiteX2" fmla="*/ 1372 w 59277"/>
                    <a:gd name="connsiteY2" fmla="*/ 64725 h 64758"/>
                    <a:gd name="connsiteX3" fmla="*/ 0 w 59277"/>
                    <a:gd name="connsiteY3" fmla="*/ 63353 h 64758"/>
                    <a:gd name="connsiteX4" fmla="*/ 45949 w 59277"/>
                    <a:gd name="connsiteY4" fmla="*/ 2317 h 64758"/>
                    <a:gd name="connsiteX5" fmla="*/ 54864 w 59277"/>
                    <a:gd name="connsiteY5" fmla="*/ 10547 h 6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9277" h="64758">
                      <a:moveTo>
                        <a:pt x="54864" y="10547"/>
                      </a:moveTo>
                      <a:cubicBezTo>
                        <a:pt x="54178" y="11233"/>
                        <a:pt x="53493" y="11918"/>
                        <a:pt x="52807" y="13290"/>
                      </a:cubicBezTo>
                      <a:cubicBezTo>
                        <a:pt x="43891" y="24949"/>
                        <a:pt x="8916" y="66097"/>
                        <a:pt x="1372" y="64725"/>
                      </a:cubicBezTo>
                      <a:cubicBezTo>
                        <a:pt x="686" y="64725"/>
                        <a:pt x="686" y="64039"/>
                        <a:pt x="0" y="63353"/>
                      </a:cubicBezTo>
                      <a:cubicBezTo>
                        <a:pt x="11659" y="52381"/>
                        <a:pt x="33604" y="29063"/>
                        <a:pt x="45949" y="2317"/>
                      </a:cubicBezTo>
                      <a:cubicBezTo>
                        <a:pt x="45949" y="1631"/>
                        <a:pt x="68580" y="-5912"/>
                        <a:pt x="54864" y="10547"/>
                      </a:cubicBezTo>
                      <a:close/>
                    </a:path>
                  </a:pathLst>
                </a:custGeom>
                <a:solidFill>
                  <a:srgbClr val="E56B44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129" name="Freeform: Shape 2128">
                  <a:extLst>
                    <a:ext uri="{FF2B5EF4-FFF2-40B4-BE49-F238E27FC236}">
                      <a16:creationId xmlns:a16="http://schemas.microsoft.com/office/drawing/2014/main" id="{A900B7CB-0029-438B-8C85-18589E0B64D2}"/>
                    </a:ext>
                  </a:extLst>
                </p:cNvPr>
                <p:cNvSpPr/>
                <p:nvPr/>
              </p:nvSpPr>
              <p:spPr>
                <a:xfrm>
                  <a:off x="5915634" y="3924833"/>
                  <a:ext cx="4114" cy="6858"/>
                </a:xfrm>
                <a:custGeom>
                  <a:avLst/>
                  <a:gdLst>
                    <a:gd name="connsiteX0" fmla="*/ 0 w 4114"/>
                    <a:gd name="connsiteY0" fmla="*/ 6858 h 6858"/>
                    <a:gd name="connsiteX1" fmla="*/ 4115 w 4114"/>
                    <a:gd name="connsiteY1" fmla="*/ 0 h 6858"/>
                    <a:gd name="connsiteX2" fmla="*/ 0 w 4114"/>
                    <a:gd name="connsiteY2" fmla="*/ 6858 h 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14" h="6858">
                      <a:moveTo>
                        <a:pt x="0" y="6858"/>
                      </a:moveTo>
                      <a:cubicBezTo>
                        <a:pt x="2057" y="3429"/>
                        <a:pt x="3429" y="686"/>
                        <a:pt x="4115" y="0"/>
                      </a:cubicBezTo>
                      <a:cubicBezTo>
                        <a:pt x="3429" y="2057"/>
                        <a:pt x="2057" y="4115"/>
                        <a:pt x="0" y="6858"/>
                      </a:cubicBezTo>
                      <a:close/>
                    </a:path>
                  </a:pathLst>
                </a:custGeom>
                <a:solidFill>
                  <a:srgbClr val="E56B44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130" name="Freeform: Shape 2129">
                  <a:extLst>
                    <a:ext uri="{FF2B5EF4-FFF2-40B4-BE49-F238E27FC236}">
                      <a16:creationId xmlns:a16="http://schemas.microsoft.com/office/drawing/2014/main" id="{11577712-4C47-43E4-8723-1BB801449689}"/>
                    </a:ext>
                  </a:extLst>
                </p:cNvPr>
                <p:cNvSpPr/>
                <p:nvPr/>
              </p:nvSpPr>
              <p:spPr>
                <a:xfrm>
                  <a:off x="5855970" y="3917784"/>
                  <a:ext cx="67024" cy="66761"/>
                </a:xfrm>
                <a:custGeom>
                  <a:avLst/>
                  <a:gdLst>
                    <a:gd name="connsiteX0" fmla="*/ 64465 w 67024"/>
                    <a:gd name="connsiteY0" fmla="*/ 6364 h 66761"/>
                    <a:gd name="connsiteX1" fmla="*/ 64465 w 67024"/>
                    <a:gd name="connsiteY1" fmla="*/ 6364 h 66761"/>
                    <a:gd name="connsiteX2" fmla="*/ 1372 w 67024"/>
                    <a:gd name="connsiteY2" fmla="*/ 65342 h 66761"/>
                    <a:gd name="connsiteX3" fmla="*/ 0 w 67024"/>
                    <a:gd name="connsiteY3" fmla="*/ 63971 h 66761"/>
                    <a:gd name="connsiteX4" fmla="*/ 50063 w 67024"/>
                    <a:gd name="connsiteY4" fmla="*/ 9107 h 66761"/>
                    <a:gd name="connsiteX5" fmla="*/ 64465 w 67024"/>
                    <a:gd name="connsiteY5" fmla="*/ 6364 h 66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024" h="66761">
                      <a:moveTo>
                        <a:pt x="64465" y="6364"/>
                      </a:moveTo>
                      <a:cubicBezTo>
                        <a:pt x="64465" y="6364"/>
                        <a:pt x="64465" y="7049"/>
                        <a:pt x="64465" y="6364"/>
                      </a:cubicBezTo>
                      <a:cubicBezTo>
                        <a:pt x="59665" y="13222"/>
                        <a:pt x="11659" y="77001"/>
                        <a:pt x="1372" y="65342"/>
                      </a:cubicBezTo>
                      <a:cubicBezTo>
                        <a:pt x="686" y="64657"/>
                        <a:pt x="686" y="63971"/>
                        <a:pt x="0" y="63971"/>
                      </a:cubicBezTo>
                      <a:cubicBezTo>
                        <a:pt x="13716" y="53684"/>
                        <a:pt x="35662" y="28309"/>
                        <a:pt x="50063" y="9107"/>
                      </a:cubicBezTo>
                      <a:cubicBezTo>
                        <a:pt x="50749" y="9107"/>
                        <a:pt x="74752" y="-9410"/>
                        <a:pt x="64465" y="6364"/>
                      </a:cubicBezTo>
                      <a:close/>
                    </a:path>
                  </a:pathLst>
                </a:custGeom>
                <a:solidFill>
                  <a:srgbClr val="E56B44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131" name="Freeform: Shape 2130">
                  <a:extLst>
                    <a:ext uri="{FF2B5EF4-FFF2-40B4-BE49-F238E27FC236}">
                      <a16:creationId xmlns:a16="http://schemas.microsoft.com/office/drawing/2014/main" id="{9F52600B-C93C-4D67-984F-7E118E694BC3}"/>
                    </a:ext>
                  </a:extLst>
                </p:cNvPr>
                <p:cNvSpPr/>
                <p:nvPr/>
              </p:nvSpPr>
              <p:spPr>
                <a:xfrm>
                  <a:off x="5868314" y="3931005"/>
                  <a:ext cx="21945" cy="24688"/>
                </a:xfrm>
                <a:custGeom>
                  <a:avLst/>
                  <a:gdLst>
                    <a:gd name="connsiteX0" fmla="*/ 0 w 21945"/>
                    <a:gd name="connsiteY0" fmla="*/ 24689 h 24688"/>
                    <a:gd name="connsiteX1" fmla="*/ 21946 w 21945"/>
                    <a:gd name="connsiteY1" fmla="*/ 0 h 24688"/>
                    <a:gd name="connsiteX2" fmla="*/ 0 w 21945"/>
                    <a:gd name="connsiteY2" fmla="*/ 24689 h 24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945" h="24688">
                      <a:moveTo>
                        <a:pt x="0" y="24689"/>
                      </a:moveTo>
                      <a:cubicBezTo>
                        <a:pt x="6858" y="15773"/>
                        <a:pt x="15774" y="6172"/>
                        <a:pt x="21946" y="0"/>
                      </a:cubicBezTo>
                      <a:cubicBezTo>
                        <a:pt x="20574" y="2057"/>
                        <a:pt x="10973" y="13030"/>
                        <a:pt x="0" y="24689"/>
                      </a:cubicBezTo>
                      <a:close/>
                    </a:path>
                  </a:pathLst>
                </a:custGeom>
                <a:solidFill>
                  <a:srgbClr val="E56B44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132" name="Freeform: Shape 2131">
                  <a:extLst>
                    <a:ext uri="{FF2B5EF4-FFF2-40B4-BE49-F238E27FC236}">
                      <a16:creationId xmlns:a16="http://schemas.microsoft.com/office/drawing/2014/main" id="{B925C143-97A3-4AD1-910E-B2D6527F693F}"/>
                    </a:ext>
                  </a:extLst>
                </p:cNvPr>
                <p:cNvSpPr/>
                <p:nvPr/>
              </p:nvSpPr>
              <p:spPr>
                <a:xfrm>
                  <a:off x="5821680" y="3924248"/>
                  <a:ext cx="69043" cy="58432"/>
                </a:xfrm>
                <a:custGeom>
                  <a:avLst/>
                  <a:gdLst>
                    <a:gd name="connsiteX0" fmla="*/ 68580 w 69043"/>
                    <a:gd name="connsiteY0" fmla="*/ 6757 h 58432"/>
                    <a:gd name="connsiteX1" fmla="*/ 0 w 69043"/>
                    <a:gd name="connsiteY1" fmla="*/ 57506 h 58432"/>
                    <a:gd name="connsiteX2" fmla="*/ 60350 w 69043"/>
                    <a:gd name="connsiteY2" fmla="*/ 4014 h 58432"/>
                    <a:gd name="connsiteX3" fmla="*/ 68580 w 69043"/>
                    <a:gd name="connsiteY3" fmla="*/ 6757 h 58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043" h="58432">
                      <a:moveTo>
                        <a:pt x="68580" y="6757"/>
                      </a:moveTo>
                      <a:cubicBezTo>
                        <a:pt x="50063" y="24588"/>
                        <a:pt x="6858" y="65050"/>
                        <a:pt x="0" y="57506"/>
                      </a:cubicBezTo>
                      <a:cubicBezTo>
                        <a:pt x="12344" y="43790"/>
                        <a:pt x="53492" y="10186"/>
                        <a:pt x="60350" y="4014"/>
                      </a:cubicBezTo>
                      <a:cubicBezTo>
                        <a:pt x="68580" y="-4902"/>
                        <a:pt x="69952" y="3328"/>
                        <a:pt x="68580" y="6757"/>
                      </a:cubicBezTo>
                      <a:close/>
                    </a:path>
                  </a:pathLst>
                </a:custGeom>
                <a:solidFill>
                  <a:srgbClr val="E56B44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133" name="Freeform: Shape 2132">
                  <a:extLst>
                    <a:ext uri="{FF2B5EF4-FFF2-40B4-BE49-F238E27FC236}">
                      <a16:creationId xmlns:a16="http://schemas.microsoft.com/office/drawing/2014/main" id="{AB03595A-90E0-4279-8706-BD8291197986}"/>
                    </a:ext>
                  </a:extLst>
                </p:cNvPr>
                <p:cNvSpPr/>
                <p:nvPr/>
              </p:nvSpPr>
              <p:spPr>
                <a:xfrm>
                  <a:off x="5829223" y="3900697"/>
                  <a:ext cx="63686" cy="13113"/>
                </a:xfrm>
                <a:custGeom>
                  <a:avLst/>
                  <a:gdLst>
                    <a:gd name="connsiteX0" fmla="*/ 54864 w 63686"/>
                    <a:gd name="connsiteY0" fmla="*/ 7677 h 13113"/>
                    <a:gd name="connsiteX1" fmla="*/ 0 w 63686"/>
                    <a:gd name="connsiteY1" fmla="*/ 9048 h 13113"/>
                    <a:gd name="connsiteX2" fmla="*/ 63093 w 63686"/>
                    <a:gd name="connsiteY2" fmla="*/ 819 h 13113"/>
                    <a:gd name="connsiteX3" fmla="*/ 54864 w 63686"/>
                    <a:gd name="connsiteY3" fmla="*/ 7677 h 13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686" h="13113">
                      <a:moveTo>
                        <a:pt x="54864" y="7677"/>
                      </a:moveTo>
                      <a:cubicBezTo>
                        <a:pt x="45263" y="9734"/>
                        <a:pt x="4115" y="17964"/>
                        <a:pt x="0" y="9048"/>
                      </a:cubicBezTo>
                      <a:cubicBezTo>
                        <a:pt x="20574" y="5619"/>
                        <a:pt x="58293" y="-2610"/>
                        <a:pt x="63093" y="819"/>
                      </a:cubicBezTo>
                      <a:cubicBezTo>
                        <a:pt x="65151" y="1505"/>
                        <a:pt x="61722" y="4248"/>
                        <a:pt x="54864" y="7677"/>
                      </a:cubicBezTo>
                      <a:close/>
                    </a:path>
                  </a:pathLst>
                </a:custGeom>
                <a:solidFill>
                  <a:srgbClr val="E56B44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grpSp>
          <p:nvGrpSpPr>
            <p:cNvPr id="2134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277801" y="3246389"/>
              <a:ext cx="55186" cy="49839"/>
              <a:chOff x="5277801" y="3246389"/>
              <a:chExt cx="55186" cy="49839"/>
            </a:xfrm>
          </p:grpSpPr>
          <p:sp>
            <p:nvSpPr>
              <p:cNvPr id="2135" name="Freeform: Shape 2134">
                <a:extLst>
                  <a:ext uri="{FF2B5EF4-FFF2-40B4-BE49-F238E27FC236}">
                    <a16:creationId xmlns:a16="http://schemas.microsoft.com/office/drawing/2014/main" id="{82872023-00CD-43B2-B104-1498182717AB}"/>
                  </a:ext>
                </a:extLst>
              </p:cNvPr>
              <p:cNvSpPr/>
              <p:nvPr/>
            </p:nvSpPr>
            <p:spPr>
              <a:xfrm>
                <a:off x="5277801" y="3246389"/>
                <a:ext cx="54729" cy="49839"/>
              </a:xfrm>
              <a:custGeom>
                <a:avLst/>
                <a:gdLst>
                  <a:gd name="connsiteX0" fmla="*/ 39 w 54729"/>
                  <a:gd name="connsiteY0" fmla="*/ 45451 h 49839"/>
                  <a:gd name="connsiteX1" fmla="*/ 28157 w 54729"/>
                  <a:gd name="connsiteY1" fmla="*/ 188 h 49839"/>
                  <a:gd name="connsiteX2" fmla="*/ 54218 w 54729"/>
                  <a:gd name="connsiteY2" fmla="*/ 32420 h 49839"/>
                  <a:gd name="connsiteX3" fmla="*/ 32272 w 54729"/>
                  <a:gd name="connsiteY3" fmla="*/ 48880 h 49839"/>
                  <a:gd name="connsiteX4" fmla="*/ 39 w 54729"/>
                  <a:gd name="connsiteY4" fmla="*/ 45451 h 49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729" h="49839">
                    <a:moveTo>
                      <a:pt x="39" y="45451"/>
                    </a:moveTo>
                    <a:cubicBezTo>
                      <a:pt x="-646" y="39964"/>
                      <a:pt x="7583" y="2931"/>
                      <a:pt x="28157" y="188"/>
                    </a:cubicBezTo>
                    <a:cubicBezTo>
                      <a:pt x="48731" y="-2555"/>
                      <a:pt x="56961" y="25562"/>
                      <a:pt x="54218" y="32420"/>
                    </a:cubicBezTo>
                    <a:cubicBezTo>
                      <a:pt x="51474" y="39278"/>
                      <a:pt x="44616" y="46822"/>
                      <a:pt x="32272" y="48880"/>
                    </a:cubicBezTo>
                    <a:cubicBezTo>
                      <a:pt x="19928" y="52309"/>
                      <a:pt x="39" y="45451"/>
                      <a:pt x="39" y="45451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36" name="Freeform: Shape 2135">
                <a:extLst>
                  <a:ext uri="{FF2B5EF4-FFF2-40B4-BE49-F238E27FC236}">
                    <a16:creationId xmlns:a16="http://schemas.microsoft.com/office/drawing/2014/main" id="{A6361B95-1A96-46ED-90E9-DEE942E21A71}"/>
                  </a:ext>
                </a:extLst>
              </p:cNvPr>
              <p:cNvSpPr/>
              <p:nvPr/>
            </p:nvSpPr>
            <p:spPr>
              <a:xfrm>
                <a:off x="5278753" y="3257851"/>
                <a:ext cx="52609" cy="35451"/>
              </a:xfrm>
              <a:custGeom>
                <a:avLst/>
                <a:gdLst>
                  <a:gd name="connsiteX0" fmla="*/ 459 w 52609"/>
                  <a:gd name="connsiteY0" fmla="*/ 33988 h 35451"/>
                  <a:gd name="connsiteX1" fmla="*/ 27891 w 52609"/>
                  <a:gd name="connsiteY1" fmla="*/ 384 h 35451"/>
                  <a:gd name="connsiteX2" fmla="*/ 52579 w 52609"/>
                  <a:gd name="connsiteY2" fmla="*/ 20958 h 35451"/>
                  <a:gd name="connsiteX3" fmla="*/ 459 w 52609"/>
                  <a:gd name="connsiteY3" fmla="*/ 33988 h 35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09" h="35451">
                    <a:moveTo>
                      <a:pt x="459" y="33988"/>
                    </a:moveTo>
                    <a:cubicBezTo>
                      <a:pt x="-2970" y="33302"/>
                      <a:pt x="13489" y="3813"/>
                      <a:pt x="27891" y="384"/>
                    </a:cubicBezTo>
                    <a:cubicBezTo>
                      <a:pt x="42292" y="-3045"/>
                      <a:pt x="53265" y="17529"/>
                      <a:pt x="52579" y="20958"/>
                    </a:cubicBezTo>
                    <a:cubicBezTo>
                      <a:pt x="52579" y="25073"/>
                      <a:pt x="22404" y="40160"/>
                      <a:pt x="459" y="339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37" name="Freeform: Shape 2136">
                <a:extLst>
                  <a:ext uri="{FF2B5EF4-FFF2-40B4-BE49-F238E27FC236}">
                    <a16:creationId xmlns:a16="http://schemas.microsoft.com/office/drawing/2014/main" id="{5350295D-5746-4237-BBA2-6F7CE2DBAFFB}"/>
                  </a:ext>
                </a:extLst>
              </p:cNvPr>
              <p:cNvSpPr/>
              <p:nvPr/>
            </p:nvSpPr>
            <p:spPr>
              <a:xfrm>
                <a:off x="5303842" y="3264349"/>
                <a:ext cx="24804" cy="24804"/>
              </a:xfrm>
              <a:custGeom>
                <a:avLst/>
                <a:gdLst>
                  <a:gd name="connsiteX0" fmla="*/ 24747 w 24804"/>
                  <a:gd name="connsiteY0" fmla="*/ 13088 h 24804"/>
                  <a:gd name="connsiteX1" fmla="*/ 11717 w 24804"/>
                  <a:gd name="connsiteY1" fmla="*/ 24747 h 24804"/>
                  <a:gd name="connsiteX2" fmla="*/ 58 w 24804"/>
                  <a:gd name="connsiteY2" fmla="*/ 11717 h 24804"/>
                  <a:gd name="connsiteX3" fmla="*/ 13088 w 24804"/>
                  <a:gd name="connsiteY3" fmla="*/ 58 h 24804"/>
                  <a:gd name="connsiteX4" fmla="*/ 24747 w 24804"/>
                  <a:gd name="connsiteY4" fmla="*/ 13088 h 24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804" h="24804">
                    <a:moveTo>
                      <a:pt x="24747" y="13088"/>
                    </a:moveTo>
                    <a:cubicBezTo>
                      <a:pt x="24061" y="19946"/>
                      <a:pt x="18575" y="25433"/>
                      <a:pt x="11717" y="24747"/>
                    </a:cubicBezTo>
                    <a:cubicBezTo>
                      <a:pt x="4859" y="24061"/>
                      <a:pt x="-628" y="18575"/>
                      <a:pt x="58" y="11717"/>
                    </a:cubicBezTo>
                    <a:cubicBezTo>
                      <a:pt x="744" y="4859"/>
                      <a:pt x="6230" y="-628"/>
                      <a:pt x="13088" y="58"/>
                    </a:cubicBezTo>
                    <a:cubicBezTo>
                      <a:pt x="19946" y="744"/>
                      <a:pt x="25433" y="6230"/>
                      <a:pt x="24747" y="13088"/>
                    </a:cubicBezTo>
                    <a:close/>
                  </a:path>
                </a:pathLst>
              </a:custGeom>
              <a:solidFill>
                <a:srgbClr val="617A84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38" name="Freeform: Shape 2137">
                <a:extLst>
                  <a:ext uri="{FF2B5EF4-FFF2-40B4-BE49-F238E27FC236}">
                    <a16:creationId xmlns:a16="http://schemas.microsoft.com/office/drawing/2014/main" id="{EB3B1653-724A-42E0-8AF4-8267ECA0C3A9}"/>
                  </a:ext>
                </a:extLst>
              </p:cNvPr>
              <p:cNvSpPr/>
              <p:nvPr/>
            </p:nvSpPr>
            <p:spPr>
              <a:xfrm>
                <a:off x="5278812" y="3256033"/>
                <a:ext cx="54175" cy="35806"/>
              </a:xfrm>
              <a:custGeom>
                <a:avLst/>
                <a:gdLst>
                  <a:gd name="connsiteX0" fmla="*/ 399 w 54175"/>
                  <a:gd name="connsiteY0" fmla="*/ 35806 h 35806"/>
                  <a:gd name="connsiteX1" fmla="*/ 27145 w 54175"/>
                  <a:gd name="connsiteY1" fmla="*/ 830 h 35806"/>
                  <a:gd name="connsiteX2" fmla="*/ 53206 w 54175"/>
                  <a:gd name="connsiteY2" fmla="*/ 23462 h 35806"/>
                  <a:gd name="connsiteX3" fmla="*/ 31260 w 54175"/>
                  <a:gd name="connsiteY3" fmla="*/ 7688 h 35806"/>
                  <a:gd name="connsiteX4" fmla="*/ 399 w 54175"/>
                  <a:gd name="connsiteY4" fmla="*/ 35806 h 35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175" h="35806">
                    <a:moveTo>
                      <a:pt x="399" y="35806"/>
                    </a:moveTo>
                    <a:cubicBezTo>
                      <a:pt x="-2344" y="35806"/>
                      <a:pt x="9315" y="6317"/>
                      <a:pt x="27145" y="830"/>
                    </a:cubicBezTo>
                    <a:cubicBezTo>
                      <a:pt x="44290" y="-4656"/>
                      <a:pt x="58006" y="18661"/>
                      <a:pt x="53206" y="23462"/>
                    </a:cubicBezTo>
                    <a:cubicBezTo>
                      <a:pt x="49777" y="26205"/>
                      <a:pt x="45662" y="5631"/>
                      <a:pt x="31260" y="7688"/>
                    </a:cubicBezTo>
                    <a:cubicBezTo>
                      <a:pt x="18230" y="9060"/>
                      <a:pt x="3828" y="35806"/>
                      <a:pt x="399" y="35806"/>
                    </a:cubicBezTo>
                    <a:close/>
                  </a:path>
                </a:pathLst>
              </a:custGeom>
              <a:solidFill>
                <a:srgbClr val="443C41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2139" name="Graphic 1289">
              <a:extLst>
                <a:ext uri="{FF2B5EF4-FFF2-40B4-BE49-F238E27FC236}">
                  <a16:creationId xmlns:a16="http://schemas.microsoft.com/office/drawing/2014/main" id="{0C988CBC-7BEE-48D2-B337-D61B35DF5AF9}"/>
                </a:ext>
              </a:extLst>
            </p:cNvPr>
            <p:cNvGrpSpPr/>
            <p:nvPr/>
          </p:nvGrpSpPr>
          <p:grpSpPr>
            <a:xfrm>
              <a:off x="5145145" y="3281312"/>
              <a:ext cx="60302" cy="47835"/>
              <a:chOff x="5145145" y="3281312"/>
              <a:chExt cx="60302" cy="47835"/>
            </a:xfrm>
          </p:grpSpPr>
          <p:sp>
            <p:nvSpPr>
              <p:cNvPr id="2140" name="Freeform: Shape 2139">
                <a:extLst>
                  <a:ext uri="{FF2B5EF4-FFF2-40B4-BE49-F238E27FC236}">
                    <a16:creationId xmlns:a16="http://schemas.microsoft.com/office/drawing/2014/main" id="{BDA3F8F7-9127-494E-82C5-233D2C5E6D93}"/>
                  </a:ext>
                </a:extLst>
              </p:cNvPr>
              <p:cNvSpPr/>
              <p:nvPr/>
            </p:nvSpPr>
            <p:spPr>
              <a:xfrm>
                <a:off x="5145481" y="3281312"/>
                <a:ext cx="59545" cy="47835"/>
              </a:xfrm>
              <a:custGeom>
                <a:avLst/>
                <a:gdLst>
                  <a:gd name="connsiteX0" fmla="*/ 0 w 59545"/>
                  <a:gd name="connsiteY0" fmla="*/ 43446 h 47835"/>
                  <a:gd name="connsiteX1" fmla="*/ 28804 w 59545"/>
                  <a:gd name="connsiteY1" fmla="*/ 241 h 47835"/>
                  <a:gd name="connsiteX2" fmla="*/ 58293 w 59545"/>
                  <a:gd name="connsiteY2" fmla="*/ 35216 h 47835"/>
                  <a:gd name="connsiteX3" fmla="*/ 34290 w 59545"/>
                  <a:gd name="connsiteY3" fmla="*/ 46875 h 47835"/>
                  <a:gd name="connsiteX4" fmla="*/ 0 w 59545"/>
                  <a:gd name="connsiteY4" fmla="*/ 43446 h 47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545" h="47835">
                    <a:moveTo>
                      <a:pt x="0" y="43446"/>
                    </a:moveTo>
                    <a:cubicBezTo>
                      <a:pt x="1372" y="43446"/>
                      <a:pt x="2058" y="4355"/>
                      <a:pt x="28804" y="241"/>
                    </a:cubicBezTo>
                    <a:cubicBezTo>
                      <a:pt x="50749" y="-3188"/>
                      <a:pt x="63780" y="31102"/>
                      <a:pt x="58293" y="35216"/>
                    </a:cubicBezTo>
                    <a:cubicBezTo>
                      <a:pt x="58293" y="35216"/>
                      <a:pt x="52121" y="44132"/>
                      <a:pt x="34290" y="46875"/>
                    </a:cubicBezTo>
                    <a:cubicBezTo>
                      <a:pt x="16459" y="50304"/>
                      <a:pt x="0" y="43446"/>
                      <a:pt x="0" y="43446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41" name="Freeform: Shape 2140">
                <a:extLst>
                  <a:ext uri="{FF2B5EF4-FFF2-40B4-BE49-F238E27FC236}">
                    <a16:creationId xmlns:a16="http://schemas.microsoft.com/office/drawing/2014/main" id="{6DCDA485-B68B-43FD-B21E-95DE1CC3935F}"/>
                  </a:ext>
                </a:extLst>
              </p:cNvPr>
              <p:cNvSpPr/>
              <p:nvPr/>
            </p:nvSpPr>
            <p:spPr>
              <a:xfrm>
                <a:off x="5145481" y="3295826"/>
                <a:ext cx="57607" cy="29850"/>
              </a:xfrm>
              <a:custGeom>
                <a:avLst/>
                <a:gdLst>
                  <a:gd name="connsiteX0" fmla="*/ 0 w 57607"/>
                  <a:gd name="connsiteY0" fmla="*/ 28932 h 29850"/>
                  <a:gd name="connsiteX1" fmla="*/ 57607 w 57607"/>
                  <a:gd name="connsiteY1" fmla="*/ 21388 h 29850"/>
                  <a:gd name="connsiteX2" fmla="*/ 32919 w 57607"/>
                  <a:gd name="connsiteY2" fmla="*/ 129 h 29850"/>
                  <a:gd name="connsiteX3" fmla="*/ 0 w 57607"/>
                  <a:gd name="connsiteY3" fmla="*/ 28932 h 2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07" h="29850">
                    <a:moveTo>
                      <a:pt x="0" y="28932"/>
                    </a:moveTo>
                    <a:cubicBezTo>
                      <a:pt x="0" y="28932"/>
                      <a:pt x="32233" y="33733"/>
                      <a:pt x="57607" y="21388"/>
                    </a:cubicBezTo>
                    <a:cubicBezTo>
                      <a:pt x="57607" y="21388"/>
                      <a:pt x="50749" y="-1929"/>
                      <a:pt x="32919" y="129"/>
                    </a:cubicBezTo>
                    <a:cubicBezTo>
                      <a:pt x="15088" y="2186"/>
                      <a:pt x="0" y="28932"/>
                      <a:pt x="0" y="289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42" name="Freeform: Shape 2141">
                <a:extLst>
                  <a:ext uri="{FF2B5EF4-FFF2-40B4-BE49-F238E27FC236}">
                    <a16:creationId xmlns:a16="http://schemas.microsoft.com/office/drawing/2014/main" id="{5E2D31F7-F563-4F83-994B-E3A5DE296304}"/>
                  </a:ext>
                </a:extLst>
              </p:cNvPr>
              <p:cNvSpPr/>
              <p:nvPr/>
            </p:nvSpPr>
            <p:spPr>
              <a:xfrm>
                <a:off x="5171467" y="3299309"/>
                <a:ext cx="25024" cy="24837"/>
              </a:xfrm>
              <a:custGeom>
                <a:avLst/>
                <a:gdLst>
                  <a:gd name="connsiteX0" fmla="*/ 24763 w 25024"/>
                  <a:gd name="connsiteY0" fmla="*/ 14476 h 24837"/>
                  <a:gd name="connsiteX1" fmla="*/ 10361 w 25024"/>
                  <a:gd name="connsiteY1" fmla="*/ 24763 h 24837"/>
                  <a:gd name="connsiteX2" fmla="*/ 74 w 25024"/>
                  <a:gd name="connsiteY2" fmla="*/ 10361 h 24837"/>
                  <a:gd name="connsiteX3" fmla="*/ 14476 w 25024"/>
                  <a:gd name="connsiteY3" fmla="*/ 74 h 24837"/>
                  <a:gd name="connsiteX4" fmla="*/ 24763 w 25024"/>
                  <a:gd name="connsiteY4" fmla="*/ 14476 h 24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24" h="24837">
                    <a:moveTo>
                      <a:pt x="24763" y="14476"/>
                    </a:moveTo>
                    <a:cubicBezTo>
                      <a:pt x="23391" y="21334"/>
                      <a:pt x="17219" y="25449"/>
                      <a:pt x="10361" y="24763"/>
                    </a:cubicBezTo>
                    <a:cubicBezTo>
                      <a:pt x="3503" y="23391"/>
                      <a:pt x="-612" y="17219"/>
                      <a:pt x="74" y="10361"/>
                    </a:cubicBezTo>
                    <a:cubicBezTo>
                      <a:pt x="1446" y="3503"/>
                      <a:pt x="7618" y="-612"/>
                      <a:pt x="14476" y="74"/>
                    </a:cubicBezTo>
                    <a:cubicBezTo>
                      <a:pt x="22020" y="1446"/>
                      <a:pt x="26135" y="7618"/>
                      <a:pt x="24763" y="14476"/>
                    </a:cubicBezTo>
                    <a:close/>
                  </a:path>
                </a:pathLst>
              </a:custGeom>
              <a:solidFill>
                <a:srgbClr val="617A84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43" name="Freeform: Shape 2142">
                <a:extLst>
                  <a:ext uri="{FF2B5EF4-FFF2-40B4-BE49-F238E27FC236}">
                    <a16:creationId xmlns:a16="http://schemas.microsoft.com/office/drawing/2014/main" id="{38F2E55B-0319-4066-8F1E-7DF4967A4796}"/>
                  </a:ext>
                </a:extLst>
              </p:cNvPr>
              <p:cNvSpPr/>
              <p:nvPr/>
            </p:nvSpPr>
            <p:spPr>
              <a:xfrm>
                <a:off x="5145145" y="3290185"/>
                <a:ext cx="60302" cy="34573"/>
              </a:xfrm>
              <a:custGeom>
                <a:avLst/>
                <a:gdLst>
                  <a:gd name="connsiteX0" fmla="*/ 335 w 60302"/>
                  <a:gd name="connsiteY0" fmla="*/ 34573 h 34573"/>
                  <a:gd name="connsiteX1" fmla="*/ 31882 w 60302"/>
                  <a:gd name="connsiteY1" fmla="*/ 283 h 34573"/>
                  <a:gd name="connsiteX2" fmla="*/ 57943 w 60302"/>
                  <a:gd name="connsiteY2" fmla="*/ 27030 h 34573"/>
                  <a:gd name="connsiteX3" fmla="*/ 31196 w 60302"/>
                  <a:gd name="connsiteY3" fmla="*/ 9885 h 34573"/>
                  <a:gd name="connsiteX4" fmla="*/ 335 w 60302"/>
                  <a:gd name="connsiteY4" fmla="*/ 34573 h 3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02" h="34573">
                    <a:moveTo>
                      <a:pt x="335" y="34573"/>
                    </a:moveTo>
                    <a:cubicBezTo>
                      <a:pt x="-2408" y="34573"/>
                      <a:pt x="11994" y="3712"/>
                      <a:pt x="31882" y="283"/>
                    </a:cubicBezTo>
                    <a:cubicBezTo>
                      <a:pt x="51770" y="-3146"/>
                      <a:pt x="66172" y="25658"/>
                      <a:pt x="57943" y="27030"/>
                    </a:cubicBezTo>
                    <a:cubicBezTo>
                      <a:pt x="55199" y="27715"/>
                      <a:pt x="46284" y="5770"/>
                      <a:pt x="31196" y="9885"/>
                    </a:cubicBezTo>
                    <a:cubicBezTo>
                      <a:pt x="16109" y="13314"/>
                      <a:pt x="5136" y="34573"/>
                      <a:pt x="335" y="34573"/>
                    </a:cubicBezTo>
                    <a:close/>
                  </a:path>
                </a:pathLst>
              </a:custGeom>
              <a:solidFill>
                <a:srgbClr val="443C41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030922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018901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991306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579" name="Graphic 227">
            <a:extLst>
              <a:ext uri="{FF2B5EF4-FFF2-40B4-BE49-F238E27FC236}">
                <a16:creationId xmlns:a16="http://schemas.microsoft.com/office/drawing/2014/main" id="{4ADACADA-C4FA-48AD-9729-107019A7DCB4}"/>
              </a:ext>
            </a:extLst>
          </p:cNvPr>
          <p:cNvGrpSpPr/>
          <p:nvPr userDrawn="1"/>
        </p:nvGrpSpPr>
        <p:grpSpPr>
          <a:xfrm>
            <a:off x="9795753" y="1599341"/>
            <a:ext cx="2046558" cy="4079132"/>
            <a:chOff x="8670607" y="3975734"/>
            <a:chExt cx="1068705" cy="2419350"/>
          </a:xfrm>
        </p:grpSpPr>
        <p:grpSp>
          <p:nvGrpSpPr>
            <p:cNvPr id="1580" name="Graphic 227">
              <a:extLst>
                <a:ext uri="{FF2B5EF4-FFF2-40B4-BE49-F238E27FC236}">
                  <a16:creationId xmlns:a16="http://schemas.microsoft.com/office/drawing/2014/main" id="{41E5C404-9BF6-4E0C-B258-D284BC59C4FF}"/>
                </a:ext>
              </a:extLst>
            </p:cNvPr>
            <p:cNvGrpSpPr/>
            <p:nvPr/>
          </p:nvGrpSpPr>
          <p:grpSpPr>
            <a:xfrm>
              <a:off x="8670607" y="6275069"/>
              <a:ext cx="1068705" cy="120015"/>
              <a:chOff x="8670607" y="6275069"/>
              <a:chExt cx="1068705" cy="120015"/>
            </a:xfrm>
            <a:solidFill>
              <a:srgbClr val="80A7C4"/>
            </a:solidFill>
          </p:grpSpPr>
          <p:sp>
            <p:nvSpPr>
              <p:cNvPr id="1668" name="Freeform: Shape 1667">
                <a:extLst>
                  <a:ext uri="{FF2B5EF4-FFF2-40B4-BE49-F238E27FC236}">
                    <a16:creationId xmlns:a16="http://schemas.microsoft.com/office/drawing/2014/main" id="{12D1126A-DEA2-476F-A23B-A43F98503323}"/>
                  </a:ext>
                </a:extLst>
              </p:cNvPr>
              <p:cNvSpPr/>
              <p:nvPr/>
            </p:nvSpPr>
            <p:spPr>
              <a:xfrm>
                <a:off x="8670607" y="6275069"/>
                <a:ext cx="91440" cy="119062"/>
              </a:xfrm>
              <a:custGeom>
                <a:avLst/>
                <a:gdLst>
                  <a:gd name="connsiteX0" fmla="*/ 82868 w 91440"/>
                  <a:gd name="connsiteY0" fmla="*/ 103823 h 119062"/>
                  <a:gd name="connsiteX1" fmla="*/ 77153 w 91440"/>
                  <a:gd name="connsiteY1" fmla="*/ 108585 h 119062"/>
                  <a:gd name="connsiteX2" fmla="*/ 70485 w 91440"/>
                  <a:gd name="connsiteY2" fmla="*/ 112395 h 119062"/>
                  <a:gd name="connsiteX3" fmla="*/ 44768 w 91440"/>
                  <a:gd name="connsiteY3" fmla="*/ 118110 h 119062"/>
                  <a:gd name="connsiteX4" fmla="*/ 33338 w 91440"/>
                  <a:gd name="connsiteY4" fmla="*/ 119063 h 119062"/>
                  <a:gd name="connsiteX5" fmla="*/ 20955 w 91440"/>
                  <a:gd name="connsiteY5" fmla="*/ 118110 h 119062"/>
                  <a:gd name="connsiteX6" fmla="*/ 9525 w 91440"/>
                  <a:gd name="connsiteY6" fmla="*/ 112395 h 119062"/>
                  <a:gd name="connsiteX7" fmla="*/ 5715 w 91440"/>
                  <a:gd name="connsiteY7" fmla="*/ 102870 h 119062"/>
                  <a:gd name="connsiteX8" fmla="*/ 6668 w 91440"/>
                  <a:gd name="connsiteY8" fmla="*/ 97155 h 119062"/>
                  <a:gd name="connsiteX9" fmla="*/ 19050 w 91440"/>
                  <a:gd name="connsiteY9" fmla="*/ 88582 h 119062"/>
                  <a:gd name="connsiteX10" fmla="*/ 22860 w 91440"/>
                  <a:gd name="connsiteY10" fmla="*/ 88582 h 119062"/>
                  <a:gd name="connsiteX11" fmla="*/ 39053 w 91440"/>
                  <a:gd name="connsiteY11" fmla="*/ 91440 h 119062"/>
                  <a:gd name="connsiteX12" fmla="*/ 44768 w 91440"/>
                  <a:gd name="connsiteY12" fmla="*/ 91440 h 119062"/>
                  <a:gd name="connsiteX13" fmla="*/ 58103 w 91440"/>
                  <a:gd name="connsiteY13" fmla="*/ 90488 h 119062"/>
                  <a:gd name="connsiteX14" fmla="*/ 65723 w 91440"/>
                  <a:gd name="connsiteY14" fmla="*/ 80963 h 119062"/>
                  <a:gd name="connsiteX15" fmla="*/ 52388 w 91440"/>
                  <a:gd name="connsiteY15" fmla="*/ 70485 h 119062"/>
                  <a:gd name="connsiteX16" fmla="*/ 34290 w 91440"/>
                  <a:gd name="connsiteY16" fmla="*/ 68580 h 119062"/>
                  <a:gd name="connsiteX17" fmla="*/ 11430 w 91440"/>
                  <a:gd name="connsiteY17" fmla="*/ 62865 h 119062"/>
                  <a:gd name="connsiteX18" fmla="*/ 0 w 91440"/>
                  <a:gd name="connsiteY18" fmla="*/ 42863 h 119062"/>
                  <a:gd name="connsiteX19" fmla="*/ 0 w 91440"/>
                  <a:gd name="connsiteY19" fmla="*/ 38100 h 119062"/>
                  <a:gd name="connsiteX20" fmla="*/ 3810 w 91440"/>
                  <a:gd name="connsiteY20" fmla="*/ 20955 h 119062"/>
                  <a:gd name="connsiteX21" fmla="*/ 13335 w 91440"/>
                  <a:gd name="connsiteY21" fmla="*/ 8573 h 119062"/>
                  <a:gd name="connsiteX22" fmla="*/ 27623 w 91440"/>
                  <a:gd name="connsiteY22" fmla="*/ 2857 h 119062"/>
                  <a:gd name="connsiteX23" fmla="*/ 50482 w 91440"/>
                  <a:gd name="connsiteY23" fmla="*/ 0 h 119062"/>
                  <a:gd name="connsiteX24" fmla="*/ 54293 w 91440"/>
                  <a:gd name="connsiteY24" fmla="*/ 0 h 119062"/>
                  <a:gd name="connsiteX25" fmla="*/ 66675 w 91440"/>
                  <a:gd name="connsiteY25" fmla="*/ 953 h 119062"/>
                  <a:gd name="connsiteX26" fmla="*/ 77153 w 91440"/>
                  <a:gd name="connsiteY26" fmla="*/ 11430 h 119062"/>
                  <a:gd name="connsiteX27" fmla="*/ 76200 w 91440"/>
                  <a:gd name="connsiteY27" fmla="*/ 17145 h 119062"/>
                  <a:gd name="connsiteX28" fmla="*/ 64770 w 91440"/>
                  <a:gd name="connsiteY28" fmla="*/ 21907 h 119062"/>
                  <a:gd name="connsiteX29" fmla="*/ 59055 w 91440"/>
                  <a:gd name="connsiteY29" fmla="*/ 21907 h 119062"/>
                  <a:gd name="connsiteX30" fmla="*/ 47625 w 91440"/>
                  <a:gd name="connsiteY30" fmla="*/ 20955 h 119062"/>
                  <a:gd name="connsiteX31" fmla="*/ 33338 w 91440"/>
                  <a:gd name="connsiteY31" fmla="*/ 22860 h 119062"/>
                  <a:gd name="connsiteX32" fmla="*/ 22860 w 91440"/>
                  <a:gd name="connsiteY32" fmla="*/ 34290 h 119062"/>
                  <a:gd name="connsiteX33" fmla="*/ 27623 w 91440"/>
                  <a:gd name="connsiteY33" fmla="*/ 46673 h 119062"/>
                  <a:gd name="connsiteX34" fmla="*/ 40005 w 91440"/>
                  <a:gd name="connsiteY34" fmla="*/ 50482 h 119062"/>
                  <a:gd name="connsiteX35" fmla="*/ 54293 w 91440"/>
                  <a:gd name="connsiteY35" fmla="*/ 51435 h 119062"/>
                  <a:gd name="connsiteX36" fmla="*/ 80010 w 91440"/>
                  <a:gd name="connsiteY36" fmla="*/ 58103 h 119062"/>
                  <a:gd name="connsiteX37" fmla="*/ 87630 w 91440"/>
                  <a:gd name="connsiteY37" fmla="*/ 69532 h 119062"/>
                  <a:gd name="connsiteX38" fmla="*/ 91440 w 91440"/>
                  <a:gd name="connsiteY38" fmla="*/ 83820 h 119062"/>
                  <a:gd name="connsiteX39" fmla="*/ 89535 w 91440"/>
                  <a:gd name="connsiteY39" fmla="*/ 97155 h 119062"/>
                  <a:gd name="connsiteX40" fmla="*/ 82868 w 91440"/>
                  <a:gd name="connsiteY40" fmla="*/ 103823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91440" h="119062">
                    <a:moveTo>
                      <a:pt x="82868" y="103823"/>
                    </a:moveTo>
                    <a:cubicBezTo>
                      <a:pt x="80010" y="105728"/>
                      <a:pt x="79057" y="107632"/>
                      <a:pt x="77153" y="108585"/>
                    </a:cubicBezTo>
                    <a:cubicBezTo>
                      <a:pt x="75248" y="110490"/>
                      <a:pt x="72390" y="111443"/>
                      <a:pt x="70485" y="112395"/>
                    </a:cubicBezTo>
                    <a:cubicBezTo>
                      <a:pt x="64770" y="114300"/>
                      <a:pt x="56198" y="116205"/>
                      <a:pt x="44768" y="118110"/>
                    </a:cubicBezTo>
                    <a:cubicBezTo>
                      <a:pt x="39053" y="119063"/>
                      <a:pt x="35243" y="119063"/>
                      <a:pt x="33338" y="119063"/>
                    </a:cubicBezTo>
                    <a:cubicBezTo>
                      <a:pt x="27623" y="118110"/>
                      <a:pt x="23813" y="118110"/>
                      <a:pt x="20955" y="118110"/>
                    </a:cubicBezTo>
                    <a:cubicBezTo>
                      <a:pt x="17145" y="117157"/>
                      <a:pt x="13335" y="115253"/>
                      <a:pt x="9525" y="112395"/>
                    </a:cubicBezTo>
                    <a:cubicBezTo>
                      <a:pt x="6668" y="109538"/>
                      <a:pt x="5715" y="106680"/>
                      <a:pt x="5715" y="102870"/>
                    </a:cubicBezTo>
                    <a:cubicBezTo>
                      <a:pt x="5715" y="100965"/>
                      <a:pt x="5715" y="99060"/>
                      <a:pt x="6668" y="97155"/>
                    </a:cubicBezTo>
                    <a:cubicBezTo>
                      <a:pt x="8573" y="91440"/>
                      <a:pt x="12382" y="88582"/>
                      <a:pt x="19050" y="88582"/>
                    </a:cubicBezTo>
                    <a:cubicBezTo>
                      <a:pt x="20003" y="88582"/>
                      <a:pt x="21907" y="88582"/>
                      <a:pt x="22860" y="88582"/>
                    </a:cubicBezTo>
                    <a:cubicBezTo>
                      <a:pt x="29528" y="89535"/>
                      <a:pt x="35243" y="90488"/>
                      <a:pt x="39053" y="91440"/>
                    </a:cubicBezTo>
                    <a:cubicBezTo>
                      <a:pt x="40957" y="91440"/>
                      <a:pt x="42863" y="91440"/>
                      <a:pt x="44768" y="91440"/>
                    </a:cubicBezTo>
                    <a:cubicBezTo>
                      <a:pt x="50482" y="91440"/>
                      <a:pt x="55245" y="91440"/>
                      <a:pt x="58103" y="90488"/>
                    </a:cubicBezTo>
                    <a:cubicBezTo>
                      <a:pt x="63818" y="88582"/>
                      <a:pt x="65723" y="85725"/>
                      <a:pt x="65723" y="80963"/>
                    </a:cubicBezTo>
                    <a:cubicBezTo>
                      <a:pt x="65723" y="76200"/>
                      <a:pt x="60960" y="72390"/>
                      <a:pt x="52388" y="70485"/>
                    </a:cubicBezTo>
                    <a:cubicBezTo>
                      <a:pt x="49530" y="69532"/>
                      <a:pt x="42863" y="69532"/>
                      <a:pt x="34290" y="68580"/>
                    </a:cubicBezTo>
                    <a:cubicBezTo>
                      <a:pt x="23813" y="68580"/>
                      <a:pt x="16193" y="66675"/>
                      <a:pt x="11430" y="62865"/>
                    </a:cubicBezTo>
                    <a:cubicBezTo>
                      <a:pt x="4763" y="59055"/>
                      <a:pt x="1905" y="52388"/>
                      <a:pt x="0" y="42863"/>
                    </a:cubicBezTo>
                    <a:cubicBezTo>
                      <a:pt x="0" y="40957"/>
                      <a:pt x="0" y="40005"/>
                      <a:pt x="0" y="38100"/>
                    </a:cubicBezTo>
                    <a:cubicBezTo>
                      <a:pt x="0" y="32385"/>
                      <a:pt x="953" y="25718"/>
                      <a:pt x="3810" y="20955"/>
                    </a:cubicBezTo>
                    <a:cubicBezTo>
                      <a:pt x="6668" y="15240"/>
                      <a:pt x="9525" y="11430"/>
                      <a:pt x="13335" y="8573"/>
                    </a:cubicBezTo>
                    <a:cubicBezTo>
                      <a:pt x="17145" y="5715"/>
                      <a:pt x="21907" y="4763"/>
                      <a:pt x="27623" y="2857"/>
                    </a:cubicBezTo>
                    <a:cubicBezTo>
                      <a:pt x="37148" y="953"/>
                      <a:pt x="44768" y="0"/>
                      <a:pt x="50482" y="0"/>
                    </a:cubicBezTo>
                    <a:cubicBezTo>
                      <a:pt x="52388" y="0"/>
                      <a:pt x="53340" y="0"/>
                      <a:pt x="54293" y="0"/>
                    </a:cubicBezTo>
                    <a:lnTo>
                      <a:pt x="66675" y="953"/>
                    </a:lnTo>
                    <a:cubicBezTo>
                      <a:pt x="73343" y="1905"/>
                      <a:pt x="77153" y="4763"/>
                      <a:pt x="77153" y="11430"/>
                    </a:cubicBezTo>
                    <a:cubicBezTo>
                      <a:pt x="77153" y="13335"/>
                      <a:pt x="77153" y="15240"/>
                      <a:pt x="76200" y="17145"/>
                    </a:cubicBezTo>
                    <a:cubicBezTo>
                      <a:pt x="75248" y="20003"/>
                      <a:pt x="71438" y="21907"/>
                      <a:pt x="64770" y="21907"/>
                    </a:cubicBezTo>
                    <a:cubicBezTo>
                      <a:pt x="62865" y="21907"/>
                      <a:pt x="60960" y="21907"/>
                      <a:pt x="59055" y="21907"/>
                    </a:cubicBezTo>
                    <a:cubicBezTo>
                      <a:pt x="55245" y="21907"/>
                      <a:pt x="51435" y="20955"/>
                      <a:pt x="47625" y="20955"/>
                    </a:cubicBezTo>
                    <a:cubicBezTo>
                      <a:pt x="41910" y="20955"/>
                      <a:pt x="37148" y="20955"/>
                      <a:pt x="33338" y="22860"/>
                    </a:cubicBezTo>
                    <a:cubicBezTo>
                      <a:pt x="26670" y="24765"/>
                      <a:pt x="22860" y="28575"/>
                      <a:pt x="22860" y="34290"/>
                    </a:cubicBezTo>
                    <a:cubicBezTo>
                      <a:pt x="22860" y="40005"/>
                      <a:pt x="23813" y="43815"/>
                      <a:pt x="27623" y="46673"/>
                    </a:cubicBezTo>
                    <a:cubicBezTo>
                      <a:pt x="30480" y="48578"/>
                      <a:pt x="34290" y="49530"/>
                      <a:pt x="40005" y="50482"/>
                    </a:cubicBezTo>
                    <a:cubicBezTo>
                      <a:pt x="44768" y="50482"/>
                      <a:pt x="49530" y="50482"/>
                      <a:pt x="54293" y="51435"/>
                    </a:cubicBezTo>
                    <a:cubicBezTo>
                      <a:pt x="65723" y="51435"/>
                      <a:pt x="74295" y="54293"/>
                      <a:pt x="80010" y="58103"/>
                    </a:cubicBezTo>
                    <a:cubicBezTo>
                      <a:pt x="82868" y="60007"/>
                      <a:pt x="85725" y="63818"/>
                      <a:pt x="87630" y="69532"/>
                    </a:cubicBezTo>
                    <a:cubicBezTo>
                      <a:pt x="89535" y="74295"/>
                      <a:pt x="90488" y="79057"/>
                      <a:pt x="91440" y="83820"/>
                    </a:cubicBezTo>
                    <a:cubicBezTo>
                      <a:pt x="91440" y="87630"/>
                      <a:pt x="91440" y="92393"/>
                      <a:pt x="89535" y="97155"/>
                    </a:cubicBezTo>
                    <a:cubicBezTo>
                      <a:pt x="85725" y="100013"/>
                      <a:pt x="83820" y="102870"/>
                      <a:pt x="82868" y="103823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69" name="Freeform: Shape 1668">
                <a:extLst>
                  <a:ext uri="{FF2B5EF4-FFF2-40B4-BE49-F238E27FC236}">
                    <a16:creationId xmlns:a16="http://schemas.microsoft.com/office/drawing/2014/main" id="{0F574A46-9B6F-4454-9921-7B05451586D2}"/>
                  </a:ext>
                </a:extLst>
              </p:cNvPr>
              <p:cNvSpPr/>
              <p:nvPr/>
            </p:nvSpPr>
            <p:spPr>
              <a:xfrm>
                <a:off x="8770619" y="6277927"/>
                <a:ext cx="84772" cy="117157"/>
              </a:xfrm>
              <a:custGeom>
                <a:avLst/>
                <a:gdLst>
                  <a:gd name="connsiteX0" fmla="*/ 81915 w 84772"/>
                  <a:gd name="connsiteY0" fmla="*/ 52388 h 117157"/>
                  <a:gd name="connsiteX1" fmla="*/ 84773 w 84772"/>
                  <a:gd name="connsiteY1" fmla="*/ 59055 h 117157"/>
                  <a:gd name="connsiteX2" fmla="*/ 82868 w 84772"/>
                  <a:gd name="connsiteY2" fmla="*/ 65723 h 117157"/>
                  <a:gd name="connsiteX3" fmla="*/ 77153 w 84772"/>
                  <a:gd name="connsiteY3" fmla="*/ 69533 h 117157"/>
                  <a:gd name="connsiteX4" fmla="*/ 66675 w 84772"/>
                  <a:gd name="connsiteY4" fmla="*/ 70485 h 117157"/>
                  <a:gd name="connsiteX5" fmla="*/ 53340 w 84772"/>
                  <a:gd name="connsiteY5" fmla="*/ 70485 h 117157"/>
                  <a:gd name="connsiteX6" fmla="*/ 53340 w 84772"/>
                  <a:gd name="connsiteY6" fmla="*/ 87630 h 117157"/>
                  <a:gd name="connsiteX7" fmla="*/ 53340 w 84772"/>
                  <a:gd name="connsiteY7" fmla="*/ 104775 h 117157"/>
                  <a:gd name="connsiteX8" fmla="*/ 50482 w 84772"/>
                  <a:gd name="connsiteY8" fmla="*/ 113348 h 117157"/>
                  <a:gd name="connsiteX9" fmla="*/ 42863 w 84772"/>
                  <a:gd name="connsiteY9" fmla="*/ 117158 h 117157"/>
                  <a:gd name="connsiteX10" fmla="*/ 40005 w 84772"/>
                  <a:gd name="connsiteY10" fmla="*/ 117158 h 117157"/>
                  <a:gd name="connsiteX11" fmla="*/ 34290 w 84772"/>
                  <a:gd name="connsiteY11" fmla="*/ 112395 h 117157"/>
                  <a:gd name="connsiteX12" fmla="*/ 33338 w 84772"/>
                  <a:gd name="connsiteY12" fmla="*/ 103823 h 117157"/>
                  <a:gd name="connsiteX13" fmla="*/ 32385 w 84772"/>
                  <a:gd name="connsiteY13" fmla="*/ 73343 h 117157"/>
                  <a:gd name="connsiteX14" fmla="*/ 17145 w 84772"/>
                  <a:gd name="connsiteY14" fmla="*/ 75248 h 117157"/>
                  <a:gd name="connsiteX15" fmla="*/ 953 w 84772"/>
                  <a:gd name="connsiteY15" fmla="*/ 64770 h 117157"/>
                  <a:gd name="connsiteX16" fmla="*/ 0 w 84772"/>
                  <a:gd name="connsiteY16" fmla="*/ 60008 h 117157"/>
                  <a:gd name="connsiteX17" fmla="*/ 3810 w 84772"/>
                  <a:gd name="connsiteY17" fmla="*/ 52388 h 117157"/>
                  <a:gd name="connsiteX18" fmla="*/ 16193 w 84772"/>
                  <a:gd name="connsiteY18" fmla="*/ 48578 h 117157"/>
                  <a:gd name="connsiteX19" fmla="*/ 31432 w 84772"/>
                  <a:gd name="connsiteY19" fmla="*/ 48578 h 117157"/>
                  <a:gd name="connsiteX20" fmla="*/ 31432 w 84772"/>
                  <a:gd name="connsiteY20" fmla="*/ 20003 h 117157"/>
                  <a:gd name="connsiteX21" fmla="*/ 33338 w 84772"/>
                  <a:gd name="connsiteY21" fmla="*/ 5715 h 117157"/>
                  <a:gd name="connsiteX22" fmla="*/ 44768 w 84772"/>
                  <a:gd name="connsiteY22" fmla="*/ 0 h 117157"/>
                  <a:gd name="connsiteX23" fmla="*/ 56198 w 84772"/>
                  <a:gd name="connsiteY23" fmla="*/ 18098 h 117157"/>
                  <a:gd name="connsiteX24" fmla="*/ 55245 w 84772"/>
                  <a:gd name="connsiteY24" fmla="*/ 30480 h 117157"/>
                  <a:gd name="connsiteX25" fmla="*/ 54293 w 84772"/>
                  <a:gd name="connsiteY25" fmla="*/ 47625 h 117157"/>
                  <a:gd name="connsiteX26" fmla="*/ 59055 w 84772"/>
                  <a:gd name="connsiteY26" fmla="*/ 48578 h 117157"/>
                  <a:gd name="connsiteX27" fmla="*/ 60960 w 84772"/>
                  <a:gd name="connsiteY27" fmla="*/ 48578 h 117157"/>
                  <a:gd name="connsiteX28" fmla="*/ 67628 w 84772"/>
                  <a:gd name="connsiteY28" fmla="*/ 48578 h 117157"/>
                  <a:gd name="connsiteX29" fmla="*/ 74295 w 84772"/>
                  <a:gd name="connsiteY29" fmla="*/ 49530 h 117157"/>
                  <a:gd name="connsiteX30" fmla="*/ 81915 w 84772"/>
                  <a:gd name="connsiteY30" fmla="*/ 52388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4772" h="117157">
                    <a:moveTo>
                      <a:pt x="81915" y="52388"/>
                    </a:moveTo>
                    <a:cubicBezTo>
                      <a:pt x="83820" y="53340"/>
                      <a:pt x="84773" y="56198"/>
                      <a:pt x="84773" y="59055"/>
                    </a:cubicBezTo>
                    <a:cubicBezTo>
                      <a:pt x="84773" y="61913"/>
                      <a:pt x="83820" y="63818"/>
                      <a:pt x="82868" y="65723"/>
                    </a:cubicBezTo>
                    <a:cubicBezTo>
                      <a:pt x="81915" y="66675"/>
                      <a:pt x="80010" y="67628"/>
                      <a:pt x="77153" y="69533"/>
                    </a:cubicBezTo>
                    <a:cubicBezTo>
                      <a:pt x="76200" y="70485"/>
                      <a:pt x="72390" y="70485"/>
                      <a:pt x="66675" y="70485"/>
                    </a:cubicBezTo>
                    <a:cubicBezTo>
                      <a:pt x="62865" y="70485"/>
                      <a:pt x="59055" y="70485"/>
                      <a:pt x="53340" y="70485"/>
                    </a:cubicBezTo>
                    <a:cubicBezTo>
                      <a:pt x="53340" y="75248"/>
                      <a:pt x="53340" y="80963"/>
                      <a:pt x="53340" y="87630"/>
                    </a:cubicBezTo>
                    <a:cubicBezTo>
                      <a:pt x="53340" y="95250"/>
                      <a:pt x="53340" y="100965"/>
                      <a:pt x="53340" y="104775"/>
                    </a:cubicBezTo>
                    <a:cubicBezTo>
                      <a:pt x="53340" y="107633"/>
                      <a:pt x="52388" y="110490"/>
                      <a:pt x="50482" y="113348"/>
                    </a:cubicBezTo>
                    <a:cubicBezTo>
                      <a:pt x="48578" y="116205"/>
                      <a:pt x="45720" y="117158"/>
                      <a:pt x="42863" y="117158"/>
                    </a:cubicBezTo>
                    <a:cubicBezTo>
                      <a:pt x="41910" y="117158"/>
                      <a:pt x="40957" y="117158"/>
                      <a:pt x="40005" y="117158"/>
                    </a:cubicBezTo>
                    <a:cubicBezTo>
                      <a:pt x="37148" y="116205"/>
                      <a:pt x="35243" y="114300"/>
                      <a:pt x="34290" y="112395"/>
                    </a:cubicBezTo>
                    <a:cubicBezTo>
                      <a:pt x="34290" y="111443"/>
                      <a:pt x="33338" y="108585"/>
                      <a:pt x="33338" y="103823"/>
                    </a:cubicBezTo>
                    <a:cubicBezTo>
                      <a:pt x="33338" y="99060"/>
                      <a:pt x="33338" y="88583"/>
                      <a:pt x="32385" y="73343"/>
                    </a:cubicBezTo>
                    <a:cubicBezTo>
                      <a:pt x="26670" y="75248"/>
                      <a:pt x="20955" y="75248"/>
                      <a:pt x="17145" y="75248"/>
                    </a:cubicBezTo>
                    <a:cubicBezTo>
                      <a:pt x="8573" y="75248"/>
                      <a:pt x="2857" y="71438"/>
                      <a:pt x="953" y="64770"/>
                    </a:cubicBezTo>
                    <a:cubicBezTo>
                      <a:pt x="0" y="62865"/>
                      <a:pt x="0" y="60960"/>
                      <a:pt x="0" y="60008"/>
                    </a:cubicBezTo>
                    <a:cubicBezTo>
                      <a:pt x="0" y="57150"/>
                      <a:pt x="953" y="54293"/>
                      <a:pt x="3810" y="52388"/>
                    </a:cubicBezTo>
                    <a:cubicBezTo>
                      <a:pt x="7620" y="49530"/>
                      <a:pt x="11430" y="48578"/>
                      <a:pt x="16193" y="48578"/>
                    </a:cubicBezTo>
                    <a:cubicBezTo>
                      <a:pt x="20003" y="48578"/>
                      <a:pt x="24765" y="48578"/>
                      <a:pt x="31432" y="48578"/>
                    </a:cubicBezTo>
                    <a:cubicBezTo>
                      <a:pt x="31432" y="34290"/>
                      <a:pt x="31432" y="24765"/>
                      <a:pt x="31432" y="20003"/>
                    </a:cubicBezTo>
                    <a:cubicBezTo>
                      <a:pt x="31432" y="13335"/>
                      <a:pt x="31432" y="8573"/>
                      <a:pt x="33338" y="5715"/>
                    </a:cubicBezTo>
                    <a:cubicBezTo>
                      <a:pt x="35243" y="1905"/>
                      <a:pt x="39053" y="0"/>
                      <a:pt x="44768" y="0"/>
                    </a:cubicBezTo>
                    <a:cubicBezTo>
                      <a:pt x="53340" y="953"/>
                      <a:pt x="56198" y="6668"/>
                      <a:pt x="56198" y="18098"/>
                    </a:cubicBezTo>
                    <a:cubicBezTo>
                      <a:pt x="56198" y="23813"/>
                      <a:pt x="55245" y="27623"/>
                      <a:pt x="55245" y="30480"/>
                    </a:cubicBezTo>
                    <a:lnTo>
                      <a:pt x="54293" y="47625"/>
                    </a:lnTo>
                    <a:cubicBezTo>
                      <a:pt x="56198" y="47625"/>
                      <a:pt x="58103" y="48578"/>
                      <a:pt x="59055" y="48578"/>
                    </a:cubicBezTo>
                    <a:cubicBezTo>
                      <a:pt x="60007" y="48578"/>
                      <a:pt x="60007" y="48578"/>
                      <a:pt x="60960" y="48578"/>
                    </a:cubicBezTo>
                    <a:cubicBezTo>
                      <a:pt x="62865" y="48578"/>
                      <a:pt x="64770" y="48578"/>
                      <a:pt x="67628" y="48578"/>
                    </a:cubicBezTo>
                    <a:cubicBezTo>
                      <a:pt x="70485" y="48578"/>
                      <a:pt x="73343" y="49530"/>
                      <a:pt x="74295" y="49530"/>
                    </a:cubicBezTo>
                    <a:cubicBezTo>
                      <a:pt x="74295" y="47625"/>
                      <a:pt x="77153" y="49530"/>
                      <a:pt x="81915" y="5238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0" name="Freeform: Shape 1669">
                <a:extLst>
                  <a:ext uri="{FF2B5EF4-FFF2-40B4-BE49-F238E27FC236}">
                    <a16:creationId xmlns:a16="http://schemas.microsoft.com/office/drawing/2014/main" id="{A260972C-FF27-4AE9-AD04-9CEF7CF94D07}"/>
                  </a:ext>
                </a:extLst>
              </p:cNvPr>
              <p:cNvSpPr/>
              <p:nvPr/>
            </p:nvSpPr>
            <p:spPr>
              <a:xfrm>
                <a:off x="8861107" y="6291115"/>
                <a:ext cx="79057" cy="101112"/>
              </a:xfrm>
              <a:custGeom>
                <a:avLst/>
                <a:gdLst>
                  <a:gd name="connsiteX0" fmla="*/ 57150 w 79057"/>
                  <a:gd name="connsiteY0" fmla="*/ 1100 h 101112"/>
                  <a:gd name="connsiteX1" fmla="*/ 76200 w 79057"/>
                  <a:gd name="connsiteY1" fmla="*/ 31580 h 101112"/>
                  <a:gd name="connsiteX2" fmla="*/ 79057 w 79057"/>
                  <a:gd name="connsiteY2" fmla="*/ 54440 h 101112"/>
                  <a:gd name="connsiteX3" fmla="*/ 79057 w 79057"/>
                  <a:gd name="connsiteY3" fmla="*/ 60155 h 101112"/>
                  <a:gd name="connsiteX4" fmla="*/ 74295 w 79057"/>
                  <a:gd name="connsiteY4" fmla="*/ 81110 h 101112"/>
                  <a:gd name="connsiteX5" fmla="*/ 59055 w 79057"/>
                  <a:gd name="connsiteY5" fmla="*/ 96350 h 101112"/>
                  <a:gd name="connsiteX6" fmla="*/ 38100 w 79057"/>
                  <a:gd name="connsiteY6" fmla="*/ 101112 h 101112"/>
                  <a:gd name="connsiteX7" fmla="*/ 18098 w 79057"/>
                  <a:gd name="connsiteY7" fmla="*/ 96350 h 101112"/>
                  <a:gd name="connsiteX8" fmla="*/ 6668 w 79057"/>
                  <a:gd name="connsiteY8" fmla="*/ 83015 h 101112"/>
                  <a:gd name="connsiteX9" fmla="*/ 1905 w 79057"/>
                  <a:gd name="connsiteY9" fmla="*/ 63965 h 101112"/>
                  <a:gd name="connsiteX10" fmla="*/ 0 w 79057"/>
                  <a:gd name="connsiteY10" fmla="*/ 43962 h 101112"/>
                  <a:gd name="connsiteX11" fmla="*/ 0 w 79057"/>
                  <a:gd name="connsiteY11" fmla="*/ 38247 h 101112"/>
                  <a:gd name="connsiteX12" fmla="*/ 2857 w 79057"/>
                  <a:gd name="connsiteY12" fmla="*/ 23008 h 101112"/>
                  <a:gd name="connsiteX13" fmla="*/ 10478 w 79057"/>
                  <a:gd name="connsiteY13" fmla="*/ 9672 h 101112"/>
                  <a:gd name="connsiteX14" fmla="*/ 41910 w 79057"/>
                  <a:gd name="connsiteY14" fmla="*/ 1100 h 101112"/>
                  <a:gd name="connsiteX15" fmla="*/ 57150 w 79057"/>
                  <a:gd name="connsiteY15" fmla="*/ 1100 h 101112"/>
                  <a:gd name="connsiteX16" fmla="*/ 54293 w 79057"/>
                  <a:gd name="connsiteY16" fmla="*/ 43962 h 101112"/>
                  <a:gd name="connsiteX17" fmla="*/ 51435 w 79057"/>
                  <a:gd name="connsiteY17" fmla="*/ 29675 h 101112"/>
                  <a:gd name="connsiteX18" fmla="*/ 40957 w 79057"/>
                  <a:gd name="connsiteY18" fmla="*/ 21102 h 101112"/>
                  <a:gd name="connsiteX19" fmla="*/ 27623 w 79057"/>
                  <a:gd name="connsiteY19" fmla="*/ 25865 h 101112"/>
                  <a:gd name="connsiteX20" fmla="*/ 24765 w 79057"/>
                  <a:gd name="connsiteY20" fmla="*/ 41105 h 101112"/>
                  <a:gd name="connsiteX21" fmla="*/ 25718 w 79057"/>
                  <a:gd name="connsiteY21" fmla="*/ 63965 h 101112"/>
                  <a:gd name="connsiteX22" fmla="*/ 34290 w 79057"/>
                  <a:gd name="connsiteY22" fmla="*/ 80158 h 101112"/>
                  <a:gd name="connsiteX23" fmla="*/ 40005 w 79057"/>
                  <a:gd name="connsiteY23" fmla="*/ 81110 h 101112"/>
                  <a:gd name="connsiteX24" fmla="*/ 49530 w 79057"/>
                  <a:gd name="connsiteY24" fmla="*/ 78252 h 101112"/>
                  <a:gd name="connsiteX25" fmla="*/ 56198 w 79057"/>
                  <a:gd name="connsiteY25" fmla="*/ 63965 h 101112"/>
                  <a:gd name="connsiteX26" fmla="*/ 56198 w 79057"/>
                  <a:gd name="connsiteY26" fmla="*/ 59202 h 101112"/>
                  <a:gd name="connsiteX27" fmla="*/ 54293 w 79057"/>
                  <a:gd name="connsiteY27" fmla="*/ 43962 h 10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9057" h="101112">
                    <a:moveTo>
                      <a:pt x="57150" y="1100"/>
                    </a:moveTo>
                    <a:cubicBezTo>
                      <a:pt x="66675" y="3958"/>
                      <a:pt x="73343" y="14435"/>
                      <a:pt x="76200" y="31580"/>
                    </a:cubicBezTo>
                    <a:cubicBezTo>
                      <a:pt x="77153" y="34437"/>
                      <a:pt x="78105" y="42058"/>
                      <a:pt x="79057" y="54440"/>
                    </a:cubicBezTo>
                    <a:cubicBezTo>
                      <a:pt x="79057" y="56345"/>
                      <a:pt x="79057" y="58250"/>
                      <a:pt x="79057" y="60155"/>
                    </a:cubicBezTo>
                    <a:cubicBezTo>
                      <a:pt x="79057" y="67775"/>
                      <a:pt x="77153" y="74442"/>
                      <a:pt x="74295" y="81110"/>
                    </a:cubicBezTo>
                    <a:cubicBezTo>
                      <a:pt x="71438" y="87777"/>
                      <a:pt x="65723" y="92540"/>
                      <a:pt x="59055" y="96350"/>
                    </a:cubicBezTo>
                    <a:cubicBezTo>
                      <a:pt x="52388" y="99208"/>
                      <a:pt x="45720" y="101112"/>
                      <a:pt x="38100" y="101112"/>
                    </a:cubicBezTo>
                    <a:cubicBezTo>
                      <a:pt x="29528" y="100160"/>
                      <a:pt x="22860" y="99208"/>
                      <a:pt x="18098" y="96350"/>
                    </a:cubicBezTo>
                    <a:cubicBezTo>
                      <a:pt x="12382" y="92540"/>
                      <a:pt x="8573" y="88730"/>
                      <a:pt x="6668" y="83015"/>
                    </a:cubicBezTo>
                    <a:cubicBezTo>
                      <a:pt x="4763" y="79205"/>
                      <a:pt x="3810" y="72537"/>
                      <a:pt x="1905" y="63965"/>
                    </a:cubicBezTo>
                    <a:cubicBezTo>
                      <a:pt x="953" y="55392"/>
                      <a:pt x="0" y="48725"/>
                      <a:pt x="0" y="43962"/>
                    </a:cubicBezTo>
                    <a:cubicBezTo>
                      <a:pt x="0" y="41105"/>
                      <a:pt x="0" y="39200"/>
                      <a:pt x="0" y="38247"/>
                    </a:cubicBezTo>
                    <a:cubicBezTo>
                      <a:pt x="953" y="30627"/>
                      <a:pt x="1905" y="25865"/>
                      <a:pt x="2857" y="23008"/>
                    </a:cubicBezTo>
                    <a:cubicBezTo>
                      <a:pt x="4763" y="17292"/>
                      <a:pt x="6668" y="13483"/>
                      <a:pt x="10478" y="9672"/>
                    </a:cubicBezTo>
                    <a:cubicBezTo>
                      <a:pt x="16193" y="3005"/>
                      <a:pt x="26670" y="147"/>
                      <a:pt x="41910" y="1100"/>
                    </a:cubicBezTo>
                    <a:cubicBezTo>
                      <a:pt x="49530" y="-805"/>
                      <a:pt x="54293" y="147"/>
                      <a:pt x="57150" y="1100"/>
                    </a:cubicBezTo>
                    <a:close/>
                    <a:moveTo>
                      <a:pt x="54293" y="43962"/>
                    </a:moveTo>
                    <a:cubicBezTo>
                      <a:pt x="53340" y="37295"/>
                      <a:pt x="52388" y="32533"/>
                      <a:pt x="51435" y="29675"/>
                    </a:cubicBezTo>
                    <a:cubicBezTo>
                      <a:pt x="49530" y="23960"/>
                      <a:pt x="45720" y="21102"/>
                      <a:pt x="40957" y="21102"/>
                    </a:cubicBezTo>
                    <a:cubicBezTo>
                      <a:pt x="34290" y="21102"/>
                      <a:pt x="29528" y="23008"/>
                      <a:pt x="27623" y="25865"/>
                    </a:cubicBezTo>
                    <a:cubicBezTo>
                      <a:pt x="25718" y="28722"/>
                      <a:pt x="24765" y="33485"/>
                      <a:pt x="24765" y="41105"/>
                    </a:cubicBezTo>
                    <a:cubicBezTo>
                      <a:pt x="24765" y="49677"/>
                      <a:pt x="24765" y="57297"/>
                      <a:pt x="25718" y="63965"/>
                    </a:cubicBezTo>
                    <a:cubicBezTo>
                      <a:pt x="26670" y="72537"/>
                      <a:pt x="29528" y="78252"/>
                      <a:pt x="34290" y="80158"/>
                    </a:cubicBezTo>
                    <a:cubicBezTo>
                      <a:pt x="36195" y="81110"/>
                      <a:pt x="38100" y="81110"/>
                      <a:pt x="40005" y="81110"/>
                    </a:cubicBezTo>
                    <a:cubicBezTo>
                      <a:pt x="43815" y="81110"/>
                      <a:pt x="46673" y="80158"/>
                      <a:pt x="49530" y="78252"/>
                    </a:cubicBezTo>
                    <a:cubicBezTo>
                      <a:pt x="53340" y="75395"/>
                      <a:pt x="56198" y="70633"/>
                      <a:pt x="56198" y="63965"/>
                    </a:cubicBezTo>
                    <a:cubicBezTo>
                      <a:pt x="56198" y="63012"/>
                      <a:pt x="56198" y="61108"/>
                      <a:pt x="56198" y="59202"/>
                    </a:cubicBezTo>
                    <a:lnTo>
                      <a:pt x="54293" y="43962"/>
                    </a:ln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1" name="Freeform: Shape 1670">
                <a:extLst>
                  <a:ext uri="{FF2B5EF4-FFF2-40B4-BE49-F238E27FC236}">
                    <a16:creationId xmlns:a16="http://schemas.microsoft.com/office/drawing/2014/main" id="{D5F7694A-C962-48F1-8F62-A96ACF0AF033}"/>
                  </a:ext>
                </a:extLst>
              </p:cNvPr>
              <p:cNvSpPr/>
              <p:nvPr/>
            </p:nvSpPr>
            <p:spPr>
              <a:xfrm>
                <a:off x="8950642" y="6283642"/>
                <a:ext cx="120014" cy="107632"/>
              </a:xfrm>
              <a:custGeom>
                <a:avLst/>
                <a:gdLst>
                  <a:gd name="connsiteX0" fmla="*/ 115252 w 120014"/>
                  <a:gd name="connsiteY0" fmla="*/ 29527 h 107632"/>
                  <a:gd name="connsiteX1" fmla="*/ 118110 w 120014"/>
                  <a:gd name="connsiteY1" fmla="*/ 50482 h 107632"/>
                  <a:gd name="connsiteX2" fmla="*/ 120015 w 120014"/>
                  <a:gd name="connsiteY2" fmla="*/ 79057 h 107632"/>
                  <a:gd name="connsiteX3" fmla="*/ 120015 w 120014"/>
                  <a:gd name="connsiteY3" fmla="*/ 84772 h 107632"/>
                  <a:gd name="connsiteX4" fmla="*/ 115252 w 120014"/>
                  <a:gd name="connsiteY4" fmla="*/ 102870 h 107632"/>
                  <a:gd name="connsiteX5" fmla="*/ 109538 w 120014"/>
                  <a:gd name="connsiteY5" fmla="*/ 104775 h 107632"/>
                  <a:gd name="connsiteX6" fmla="*/ 102870 w 120014"/>
                  <a:gd name="connsiteY6" fmla="*/ 102870 h 107632"/>
                  <a:gd name="connsiteX7" fmla="*/ 96202 w 120014"/>
                  <a:gd name="connsiteY7" fmla="*/ 88582 h 107632"/>
                  <a:gd name="connsiteX8" fmla="*/ 97155 w 120014"/>
                  <a:gd name="connsiteY8" fmla="*/ 62865 h 107632"/>
                  <a:gd name="connsiteX9" fmla="*/ 93345 w 120014"/>
                  <a:gd name="connsiteY9" fmla="*/ 40957 h 107632"/>
                  <a:gd name="connsiteX10" fmla="*/ 89535 w 120014"/>
                  <a:gd name="connsiteY10" fmla="*/ 37147 h 107632"/>
                  <a:gd name="connsiteX11" fmla="*/ 84772 w 120014"/>
                  <a:gd name="connsiteY11" fmla="*/ 40957 h 107632"/>
                  <a:gd name="connsiteX12" fmla="*/ 80010 w 120014"/>
                  <a:gd name="connsiteY12" fmla="*/ 61913 h 107632"/>
                  <a:gd name="connsiteX13" fmla="*/ 78105 w 120014"/>
                  <a:gd name="connsiteY13" fmla="*/ 96202 h 107632"/>
                  <a:gd name="connsiteX14" fmla="*/ 69532 w 120014"/>
                  <a:gd name="connsiteY14" fmla="*/ 105727 h 107632"/>
                  <a:gd name="connsiteX15" fmla="*/ 66675 w 120014"/>
                  <a:gd name="connsiteY15" fmla="*/ 105727 h 107632"/>
                  <a:gd name="connsiteX16" fmla="*/ 55245 w 120014"/>
                  <a:gd name="connsiteY16" fmla="*/ 97155 h 107632"/>
                  <a:gd name="connsiteX17" fmla="*/ 52388 w 120014"/>
                  <a:gd name="connsiteY17" fmla="*/ 81915 h 107632"/>
                  <a:gd name="connsiteX18" fmla="*/ 53340 w 120014"/>
                  <a:gd name="connsiteY18" fmla="*/ 59055 h 107632"/>
                  <a:gd name="connsiteX19" fmla="*/ 51435 w 120014"/>
                  <a:gd name="connsiteY19" fmla="*/ 44768 h 107632"/>
                  <a:gd name="connsiteX20" fmla="*/ 41910 w 120014"/>
                  <a:gd name="connsiteY20" fmla="*/ 35243 h 107632"/>
                  <a:gd name="connsiteX21" fmla="*/ 30480 w 120014"/>
                  <a:gd name="connsiteY21" fmla="*/ 47625 h 107632"/>
                  <a:gd name="connsiteX22" fmla="*/ 28575 w 120014"/>
                  <a:gd name="connsiteY22" fmla="*/ 66675 h 107632"/>
                  <a:gd name="connsiteX23" fmla="*/ 28575 w 120014"/>
                  <a:gd name="connsiteY23" fmla="*/ 89535 h 107632"/>
                  <a:gd name="connsiteX24" fmla="*/ 26670 w 120014"/>
                  <a:gd name="connsiteY24" fmla="*/ 100965 h 107632"/>
                  <a:gd name="connsiteX25" fmla="*/ 18097 w 120014"/>
                  <a:gd name="connsiteY25" fmla="*/ 107632 h 107632"/>
                  <a:gd name="connsiteX26" fmla="*/ 14288 w 120014"/>
                  <a:gd name="connsiteY26" fmla="*/ 106680 h 107632"/>
                  <a:gd name="connsiteX27" fmla="*/ 3810 w 120014"/>
                  <a:gd name="connsiteY27" fmla="*/ 85725 h 107632"/>
                  <a:gd name="connsiteX28" fmla="*/ 3810 w 120014"/>
                  <a:gd name="connsiteY28" fmla="*/ 81915 h 107632"/>
                  <a:gd name="connsiteX29" fmla="*/ 952 w 120014"/>
                  <a:gd name="connsiteY29" fmla="*/ 22860 h 107632"/>
                  <a:gd name="connsiteX30" fmla="*/ 0 w 120014"/>
                  <a:gd name="connsiteY30" fmla="*/ 15240 h 107632"/>
                  <a:gd name="connsiteX31" fmla="*/ 1905 w 120014"/>
                  <a:gd name="connsiteY31" fmla="*/ 5715 h 107632"/>
                  <a:gd name="connsiteX32" fmla="*/ 12382 w 120014"/>
                  <a:gd name="connsiteY32" fmla="*/ 0 h 107632"/>
                  <a:gd name="connsiteX33" fmla="*/ 14288 w 120014"/>
                  <a:gd name="connsiteY33" fmla="*/ 0 h 107632"/>
                  <a:gd name="connsiteX34" fmla="*/ 23813 w 120014"/>
                  <a:gd name="connsiteY34" fmla="*/ 5715 h 107632"/>
                  <a:gd name="connsiteX35" fmla="*/ 26670 w 120014"/>
                  <a:gd name="connsiteY35" fmla="*/ 17145 h 107632"/>
                  <a:gd name="connsiteX36" fmla="*/ 26670 w 120014"/>
                  <a:gd name="connsiteY36" fmla="*/ 20002 h 107632"/>
                  <a:gd name="connsiteX37" fmla="*/ 37147 w 120014"/>
                  <a:gd name="connsiteY37" fmla="*/ 12382 h 107632"/>
                  <a:gd name="connsiteX38" fmla="*/ 43815 w 120014"/>
                  <a:gd name="connsiteY38" fmla="*/ 11430 h 107632"/>
                  <a:gd name="connsiteX39" fmla="*/ 55245 w 120014"/>
                  <a:gd name="connsiteY39" fmla="*/ 14288 h 107632"/>
                  <a:gd name="connsiteX40" fmla="*/ 66675 w 120014"/>
                  <a:gd name="connsiteY40" fmla="*/ 27622 h 107632"/>
                  <a:gd name="connsiteX41" fmla="*/ 75247 w 120014"/>
                  <a:gd name="connsiteY41" fmla="*/ 16193 h 107632"/>
                  <a:gd name="connsiteX42" fmla="*/ 88582 w 120014"/>
                  <a:gd name="connsiteY42" fmla="*/ 11430 h 107632"/>
                  <a:gd name="connsiteX43" fmla="*/ 102870 w 120014"/>
                  <a:gd name="connsiteY43" fmla="*/ 14288 h 107632"/>
                  <a:gd name="connsiteX44" fmla="*/ 115252 w 120014"/>
                  <a:gd name="connsiteY44" fmla="*/ 29527 h 10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20014" h="107632">
                    <a:moveTo>
                      <a:pt x="115252" y="29527"/>
                    </a:moveTo>
                    <a:cubicBezTo>
                      <a:pt x="116205" y="33338"/>
                      <a:pt x="117157" y="40005"/>
                      <a:pt x="118110" y="50482"/>
                    </a:cubicBezTo>
                    <a:cubicBezTo>
                      <a:pt x="118110" y="54293"/>
                      <a:pt x="119063" y="63818"/>
                      <a:pt x="120015" y="79057"/>
                    </a:cubicBezTo>
                    <a:cubicBezTo>
                      <a:pt x="120015" y="80963"/>
                      <a:pt x="120015" y="82868"/>
                      <a:pt x="120015" y="84772"/>
                    </a:cubicBezTo>
                    <a:cubicBezTo>
                      <a:pt x="120015" y="95250"/>
                      <a:pt x="118110" y="100965"/>
                      <a:pt x="115252" y="102870"/>
                    </a:cubicBezTo>
                    <a:cubicBezTo>
                      <a:pt x="113347" y="103822"/>
                      <a:pt x="111443" y="104775"/>
                      <a:pt x="109538" y="104775"/>
                    </a:cubicBezTo>
                    <a:cubicBezTo>
                      <a:pt x="107632" y="104775"/>
                      <a:pt x="104775" y="103822"/>
                      <a:pt x="102870" y="102870"/>
                    </a:cubicBezTo>
                    <a:cubicBezTo>
                      <a:pt x="98107" y="100013"/>
                      <a:pt x="96202" y="95250"/>
                      <a:pt x="96202" y="88582"/>
                    </a:cubicBezTo>
                    <a:cubicBezTo>
                      <a:pt x="96202" y="81915"/>
                      <a:pt x="97155" y="73343"/>
                      <a:pt x="97155" y="62865"/>
                    </a:cubicBezTo>
                    <a:cubicBezTo>
                      <a:pt x="97155" y="52388"/>
                      <a:pt x="96202" y="45720"/>
                      <a:pt x="93345" y="40957"/>
                    </a:cubicBezTo>
                    <a:cubicBezTo>
                      <a:pt x="92393" y="39052"/>
                      <a:pt x="90488" y="37147"/>
                      <a:pt x="89535" y="37147"/>
                    </a:cubicBezTo>
                    <a:cubicBezTo>
                      <a:pt x="88582" y="37147"/>
                      <a:pt x="86677" y="38100"/>
                      <a:pt x="84772" y="40957"/>
                    </a:cubicBezTo>
                    <a:cubicBezTo>
                      <a:pt x="81915" y="44768"/>
                      <a:pt x="80963" y="52388"/>
                      <a:pt x="80010" y="61913"/>
                    </a:cubicBezTo>
                    <a:cubicBezTo>
                      <a:pt x="80010" y="75247"/>
                      <a:pt x="79057" y="86677"/>
                      <a:pt x="78105" y="96202"/>
                    </a:cubicBezTo>
                    <a:cubicBezTo>
                      <a:pt x="77152" y="101918"/>
                      <a:pt x="74295" y="104775"/>
                      <a:pt x="69532" y="105727"/>
                    </a:cubicBezTo>
                    <a:cubicBezTo>
                      <a:pt x="68580" y="105727"/>
                      <a:pt x="67627" y="105727"/>
                      <a:pt x="66675" y="105727"/>
                    </a:cubicBezTo>
                    <a:cubicBezTo>
                      <a:pt x="60960" y="105727"/>
                      <a:pt x="57150" y="102870"/>
                      <a:pt x="55245" y="97155"/>
                    </a:cubicBezTo>
                    <a:cubicBezTo>
                      <a:pt x="53340" y="92393"/>
                      <a:pt x="52388" y="87630"/>
                      <a:pt x="52388" y="81915"/>
                    </a:cubicBezTo>
                    <a:cubicBezTo>
                      <a:pt x="52388" y="74295"/>
                      <a:pt x="53340" y="66675"/>
                      <a:pt x="53340" y="59055"/>
                    </a:cubicBezTo>
                    <a:cubicBezTo>
                      <a:pt x="53340" y="53340"/>
                      <a:pt x="53340" y="48577"/>
                      <a:pt x="51435" y="44768"/>
                    </a:cubicBezTo>
                    <a:cubicBezTo>
                      <a:pt x="49530" y="39052"/>
                      <a:pt x="46672" y="35243"/>
                      <a:pt x="41910" y="35243"/>
                    </a:cubicBezTo>
                    <a:cubicBezTo>
                      <a:pt x="36195" y="35243"/>
                      <a:pt x="32385" y="39052"/>
                      <a:pt x="30480" y="47625"/>
                    </a:cubicBezTo>
                    <a:cubicBezTo>
                      <a:pt x="29527" y="51435"/>
                      <a:pt x="28575" y="58102"/>
                      <a:pt x="28575" y="66675"/>
                    </a:cubicBezTo>
                    <a:cubicBezTo>
                      <a:pt x="28575" y="74295"/>
                      <a:pt x="28575" y="81915"/>
                      <a:pt x="28575" y="89535"/>
                    </a:cubicBezTo>
                    <a:cubicBezTo>
                      <a:pt x="28575" y="94297"/>
                      <a:pt x="28575" y="98107"/>
                      <a:pt x="26670" y="100965"/>
                    </a:cubicBezTo>
                    <a:cubicBezTo>
                      <a:pt x="24765" y="105727"/>
                      <a:pt x="21907" y="107632"/>
                      <a:pt x="18097" y="107632"/>
                    </a:cubicBezTo>
                    <a:cubicBezTo>
                      <a:pt x="17145" y="107632"/>
                      <a:pt x="15240" y="107632"/>
                      <a:pt x="14288" y="106680"/>
                    </a:cubicBezTo>
                    <a:cubicBezTo>
                      <a:pt x="6668" y="103822"/>
                      <a:pt x="3810" y="96202"/>
                      <a:pt x="3810" y="85725"/>
                    </a:cubicBezTo>
                    <a:cubicBezTo>
                      <a:pt x="3810" y="84772"/>
                      <a:pt x="3810" y="82868"/>
                      <a:pt x="3810" y="81915"/>
                    </a:cubicBezTo>
                    <a:cubicBezTo>
                      <a:pt x="4763" y="67627"/>
                      <a:pt x="3810" y="48577"/>
                      <a:pt x="952" y="22860"/>
                    </a:cubicBezTo>
                    <a:cubicBezTo>
                      <a:pt x="952" y="20002"/>
                      <a:pt x="0" y="18097"/>
                      <a:pt x="0" y="15240"/>
                    </a:cubicBezTo>
                    <a:cubicBezTo>
                      <a:pt x="0" y="10477"/>
                      <a:pt x="952" y="7620"/>
                      <a:pt x="1905" y="5715"/>
                    </a:cubicBezTo>
                    <a:cubicBezTo>
                      <a:pt x="3810" y="2857"/>
                      <a:pt x="7620" y="952"/>
                      <a:pt x="12382" y="0"/>
                    </a:cubicBezTo>
                    <a:cubicBezTo>
                      <a:pt x="13335" y="0"/>
                      <a:pt x="13335" y="0"/>
                      <a:pt x="14288" y="0"/>
                    </a:cubicBezTo>
                    <a:cubicBezTo>
                      <a:pt x="18097" y="0"/>
                      <a:pt x="20955" y="1905"/>
                      <a:pt x="23813" y="5715"/>
                    </a:cubicBezTo>
                    <a:cubicBezTo>
                      <a:pt x="25718" y="9525"/>
                      <a:pt x="26670" y="13335"/>
                      <a:pt x="26670" y="17145"/>
                    </a:cubicBezTo>
                    <a:cubicBezTo>
                      <a:pt x="26670" y="19050"/>
                      <a:pt x="26670" y="20002"/>
                      <a:pt x="26670" y="20002"/>
                    </a:cubicBezTo>
                    <a:cubicBezTo>
                      <a:pt x="28575" y="17145"/>
                      <a:pt x="32385" y="14288"/>
                      <a:pt x="37147" y="12382"/>
                    </a:cubicBezTo>
                    <a:cubicBezTo>
                      <a:pt x="39052" y="11430"/>
                      <a:pt x="40957" y="11430"/>
                      <a:pt x="43815" y="11430"/>
                    </a:cubicBezTo>
                    <a:cubicBezTo>
                      <a:pt x="46672" y="11430"/>
                      <a:pt x="50482" y="12382"/>
                      <a:pt x="55245" y="14288"/>
                    </a:cubicBezTo>
                    <a:cubicBezTo>
                      <a:pt x="60960" y="16193"/>
                      <a:pt x="64770" y="20955"/>
                      <a:pt x="66675" y="27622"/>
                    </a:cubicBezTo>
                    <a:cubicBezTo>
                      <a:pt x="68580" y="22860"/>
                      <a:pt x="71438" y="19050"/>
                      <a:pt x="75247" y="16193"/>
                    </a:cubicBezTo>
                    <a:cubicBezTo>
                      <a:pt x="79057" y="13335"/>
                      <a:pt x="83820" y="11430"/>
                      <a:pt x="88582" y="11430"/>
                    </a:cubicBezTo>
                    <a:cubicBezTo>
                      <a:pt x="94297" y="11430"/>
                      <a:pt x="98107" y="12382"/>
                      <a:pt x="102870" y="14288"/>
                    </a:cubicBezTo>
                    <a:cubicBezTo>
                      <a:pt x="109538" y="16193"/>
                      <a:pt x="113347" y="21907"/>
                      <a:pt x="115252" y="29527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2" name="Freeform: Shape 1671">
                <a:extLst>
                  <a:ext uri="{FF2B5EF4-FFF2-40B4-BE49-F238E27FC236}">
                    <a16:creationId xmlns:a16="http://schemas.microsoft.com/office/drawing/2014/main" id="{634BF218-F631-4B83-AA59-4383BF60B27B}"/>
                  </a:ext>
                </a:extLst>
              </p:cNvPr>
              <p:cNvSpPr/>
              <p:nvPr/>
            </p:nvSpPr>
            <p:spPr>
              <a:xfrm>
                <a:off x="9079230" y="6286500"/>
                <a:ext cx="78105" cy="105727"/>
              </a:xfrm>
              <a:custGeom>
                <a:avLst/>
                <a:gdLst>
                  <a:gd name="connsiteX0" fmla="*/ 39052 w 78105"/>
                  <a:gd name="connsiteY0" fmla="*/ 0 h 105727"/>
                  <a:gd name="connsiteX1" fmla="*/ 47625 w 78105"/>
                  <a:gd name="connsiteY1" fmla="*/ 0 h 105727"/>
                  <a:gd name="connsiteX2" fmla="*/ 59055 w 78105"/>
                  <a:gd name="connsiteY2" fmla="*/ 3810 h 105727"/>
                  <a:gd name="connsiteX3" fmla="*/ 68580 w 78105"/>
                  <a:gd name="connsiteY3" fmla="*/ 11430 h 105727"/>
                  <a:gd name="connsiteX4" fmla="*/ 73343 w 78105"/>
                  <a:gd name="connsiteY4" fmla="*/ 22860 h 105727"/>
                  <a:gd name="connsiteX5" fmla="*/ 72390 w 78105"/>
                  <a:gd name="connsiteY5" fmla="*/ 52388 h 105727"/>
                  <a:gd name="connsiteX6" fmla="*/ 71438 w 78105"/>
                  <a:gd name="connsiteY6" fmla="*/ 65723 h 105727"/>
                  <a:gd name="connsiteX7" fmla="*/ 74295 w 78105"/>
                  <a:gd name="connsiteY7" fmla="*/ 82868 h 105727"/>
                  <a:gd name="connsiteX8" fmla="*/ 78105 w 78105"/>
                  <a:gd name="connsiteY8" fmla="*/ 92393 h 105727"/>
                  <a:gd name="connsiteX9" fmla="*/ 77152 w 78105"/>
                  <a:gd name="connsiteY9" fmla="*/ 95250 h 105727"/>
                  <a:gd name="connsiteX10" fmla="*/ 68580 w 78105"/>
                  <a:gd name="connsiteY10" fmla="*/ 100013 h 105727"/>
                  <a:gd name="connsiteX11" fmla="*/ 65722 w 78105"/>
                  <a:gd name="connsiteY11" fmla="*/ 100013 h 105727"/>
                  <a:gd name="connsiteX12" fmla="*/ 57150 w 78105"/>
                  <a:gd name="connsiteY12" fmla="*/ 90488 h 105727"/>
                  <a:gd name="connsiteX13" fmla="*/ 56197 w 78105"/>
                  <a:gd name="connsiteY13" fmla="*/ 93345 h 105727"/>
                  <a:gd name="connsiteX14" fmla="*/ 42863 w 78105"/>
                  <a:gd name="connsiteY14" fmla="*/ 102870 h 105727"/>
                  <a:gd name="connsiteX15" fmla="*/ 26670 w 78105"/>
                  <a:gd name="connsiteY15" fmla="*/ 105727 h 105727"/>
                  <a:gd name="connsiteX16" fmla="*/ 14288 w 78105"/>
                  <a:gd name="connsiteY16" fmla="*/ 101918 h 105727"/>
                  <a:gd name="connsiteX17" fmla="*/ 0 w 78105"/>
                  <a:gd name="connsiteY17" fmla="*/ 75248 h 105727"/>
                  <a:gd name="connsiteX18" fmla="*/ 7620 w 78105"/>
                  <a:gd name="connsiteY18" fmla="*/ 56198 h 105727"/>
                  <a:gd name="connsiteX19" fmla="*/ 26670 w 78105"/>
                  <a:gd name="connsiteY19" fmla="*/ 47625 h 105727"/>
                  <a:gd name="connsiteX20" fmla="*/ 31432 w 78105"/>
                  <a:gd name="connsiteY20" fmla="*/ 47625 h 105727"/>
                  <a:gd name="connsiteX21" fmla="*/ 49530 w 78105"/>
                  <a:gd name="connsiteY21" fmla="*/ 52388 h 105727"/>
                  <a:gd name="connsiteX22" fmla="*/ 53340 w 78105"/>
                  <a:gd name="connsiteY22" fmla="*/ 55245 h 105727"/>
                  <a:gd name="connsiteX23" fmla="*/ 53340 w 78105"/>
                  <a:gd name="connsiteY23" fmla="*/ 52388 h 105727"/>
                  <a:gd name="connsiteX24" fmla="*/ 54293 w 78105"/>
                  <a:gd name="connsiteY24" fmla="*/ 44768 h 105727"/>
                  <a:gd name="connsiteX25" fmla="*/ 52388 w 78105"/>
                  <a:gd name="connsiteY25" fmla="*/ 36195 h 105727"/>
                  <a:gd name="connsiteX26" fmla="*/ 44768 w 78105"/>
                  <a:gd name="connsiteY26" fmla="*/ 29527 h 105727"/>
                  <a:gd name="connsiteX27" fmla="*/ 34290 w 78105"/>
                  <a:gd name="connsiteY27" fmla="*/ 30480 h 105727"/>
                  <a:gd name="connsiteX28" fmla="*/ 31432 w 78105"/>
                  <a:gd name="connsiteY28" fmla="*/ 30480 h 105727"/>
                  <a:gd name="connsiteX29" fmla="*/ 21907 w 78105"/>
                  <a:gd name="connsiteY29" fmla="*/ 26670 h 105727"/>
                  <a:gd name="connsiteX30" fmla="*/ 17145 w 78105"/>
                  <a:gd name="connsiteY30" fmla="*/ 18098 h 105727"/>
                  <a:gd name="connsiteX31" fmla="*/ 18097 w 78105"/>
                  <a:gd name="connsiteY31" fmla="*/ 14288 h 105727"/>
                  <a:gd name="connsiteX32" fmla="*/ 24765 w 78105"/>
                  <a:gd name="connsiteY32" fmla="*/ 5715 h 105727"/>
                  <a:gd name="connsiteX33" fmla="*/ 26670 w 78105"/>
                  <a:gd name="connsiteY33" fmla="*/ 4763 h 105727"/>
                  <a:gd name="connsiteX34" fmla="*/ 30480 w 78105"/>
                  <a:gd name="connsiteY34" fmla="*/ 2857 h 105727"/>
                  <a:gd name="connsiteX35" fmla="*/ 39052 w 78105"/>
                  <a:gd name="connsiteY35" fmla="*/ 0 h 105727"/>
                  <a:gd name="connsiteX36" fmla="*/ 33338 w 78105"/>
                  <a:gd name="connsiteY36" fmla="*/ 82868 h 105727"/>
                  <a:gd name="connsiteX37" fmla="*/ 37147 w 78105"/>
                  <a:gd name="connsiteY37" fmla="*/ 76200 h 105727"/>
                  <a:gd name="connsiteX38" fmla="*/ 36195 w 78105"/>
                  <a:gd name="connsiteY38" fmla="*/ 72390 h 105727"/>
                  <a:gd name="connsiteX39" fmla="*/ 28575 w 78105"/>
                  <a:gd name="connsiteY39" fmla="*/ 66675 h 105727"/>
                  <a:gd name="connsiteX40" fmla="*/ 18097 w 78105"/>
                  <a:gd name="connsiteY40" fmla="*/ 74295 h 105727"/>
                  <a:gd name="connsiteX41" fmla="*/ 21907 w 78105"/>
                  <a:gd name="connsiteY41" fmla="*/ 83820 h 105727"/>
                  <a:gd name="connsiteX42" fmla="*/ 26670 w 78105"/>
                  <a:gd name="connsiteY42" fmla="*/ 84773 h 105727"/>
                  <a:gd name="connsiteX43" fmla="*/ 33338 w 78105"/>
                  <a:gd name="connsiteY43" fmla="*/ 8286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8105" h="105727">
                    <a:moveTo>
                      <a:pt x="39052" y="0"/>
                    </a:moveTo>
                    <a:lnTo>
                      <a:pt x="47625" y="0"/>
                    </a:lnTo>
                    <a:cubicBezTo>
                      <a:pt x="50482" y="0"/>
                      <a:pt x="55245" y="952"/>
                      <a:pt x="59055" y="3810"/>
                    </a:cubicBezTo>
                    <a:cubicBezTo>
                      <a:pt x="63818" y="5715"/>
                      <a:pt x="66675" y="8573"/>
                      <a:pt x="68580" y="11430"/>
                    </a:cubicBezTo>
                    <a:cubicBezTo>
                      <a:pt x="71438" y="15240"/>
                      <a:pt x="72390" y="19050"/>
                      <a:pt x="73343" y="22860"/>
                    </a:cubicBezTo>
                    <a:cubicBezTo>
                      <a:pt x="74295" y="26670"/>
                      <a:pt x="73343" y="36195"/>
                      <a:pt x="72390" y="52388"/>
                    </a:cubicBezTo>
                    <a:cubicBezTo>
                      <a:pt x="72390" y="57150"/>
                      <a:pt x="71438" y="61913"/>
                      <a:pt x="71438" y="65723"/>
                    </a:cubicBezTo>
                    <a:cubicBezTo>
                      <a:pt x="71438" y="74295"/>
                      <a:pt x="72390" y="80010"/>
                      <a:pt x="74295" y="82868"/>
                    </a:cubicBezTo>
                    <a:cubicBezTo>
                      <a:pt x="76200" y="86677"/>
                      <a:pt x="78105" y="89535"/>
                      <a:pt x="78105" y="92393"/>
                    </a:cubicBezTo>
                    <a:cubicBezTo>
                      <a:pt x="78105" y="93345"/>
                      <a:pt x="78105" y="94298"/>
                      <a:pt x="77152" y="95250"/>
                    </a:cubicBezTo>
                    <a:cubicBezTo>
                      <a:pt x="75247" y="98107"/>
                      <a:pt x="72390" y="100013"/>
                      <a:pt x="68580" y="100013"/>
                    </a:cubicBezTo>
                    <a:cubicBezTo>
                      <a:pt x="67627" y="100013"/>
                      <a:pt x="66675" y="100013"/>
                      <a:pt x="65722" y="100013"/>
                    </a:cubicBezTo>
                    <a:cubicBezTo>
                      <a:pt x="61913" y="99060"/>
                      <a:pt x="59055" y="96202"/>
                      <a:pt x="57150" y="90488"/>
                    </a:cubicBezTo>
                    <a:lnTo>
                      <a:pt x="56197" y="93345"/>
                    </a:lnTo>
                    <a:cubicBezTo>
                      <a:pt x="53340" y="97155"/>
                      <a:pt x="48577" y="100013"/>
                      <a:pt x="42863" y="102870"/>
                    </a:cubicBezTo>
                    <a:cubicBezTo>
                      <a:pt x="37147" y="104775"/>
                      <a:pt x="31432" y="105727"/>
                      <a:pt x="26670" y="105727"/>
                    </a:cubicBezTo>
                    <a:cubicBezTo>
                      <a:pt x="21907" y="105727"/>
                      <a:pt x="17145" y="103823"/>
                      <a:pt x="14288" y="101918"/>
                    </a:cubicBezTo>
                    <a:cubicBezTo>
                      <a:pt x="4763" y="95250"/>
                      <a:pt x="0" y="86677"/>
                      <a:pt x="0" y="75248"/>
                    </a:cubicBezTo>
                    <a:cubicBezTo>
                      <a:pt x="0" y="67627"/>
                      <a:pt x="2857" y="61913"/>
                      <a:pt x="7620" y="56198"/>
                    </a:cubicBezTo>
                    <a:cubicBezTo>
                      <a:pt x="12382" y="51435"/>
                      <a:pt x="19050" y="48577"/>
                      <a:pt x="26670" y="47625"/>
                    </a:cubicBezTo>
                    <a:cubicBezTo>
                      <a:pt x="27622" y="47625"/>
                      <a:pt x="29527" y="47625"/>
                      <a:pt x="31432" y="47625"/>
                    </a:cubicBezTo>
                    <a:cubicBezTo>
                      <a:pt x="39052" y="47625"/>
                      <a:pt x="44768" y="49530"/>
                      <a:pt x="49530" y="52388"/>
                    </a:cubicBezTo>
                    <a:cubicBezTo>
                      <a:pt x="50482" y="53340"/>
                      <a:pt x="52388" y="54293"/>
                      <a:pt x="53340" y="55245"/>
                    </a:cubicBezTo>
                    <a:cubicBezTo>
                      <a:pt x="53340" y="53340"/>
                      <a:pt x="53340" y="52388"/>
                      <a:pt x="53340" y="52388"/>
                    </a:cubicBezTo>
                    <a:cubicBezTo>
                      <a:pt x="54293" y="49530"/>
                      <a:pt x="54293" y="46673"/>
                      <a:pt x="54293" y="44768"/>
                    </a:cubicBezTo>
                    <a:cubicBezTo>
                      <a:pt x="54293" y="40957"/>
                      <a:pt x="53340" y="38100"/>
                      <a:pt x="52388" y="36195"/>
                    </a:cubicBezTo>
                    <a:cubicBezTo>
                      <a:pt x="50482" y="32385"/>
                      <a:pt x="47625" y="30480"/>
                      <a:pt x="44768" y="29527"/>
                    </a:cubicBezTo>
                    <a:cubicBezTo>
                      <a:pt x="41910" y="28575"/>
                      <a:pt x="38100" y="29527"/>
                      <a:pt x="34290" y="30480"/>
                    </a:cubicBezTo>
                    <a:cubicBezTo>
                      <a:pt x="33338" y="30480"/>
                      <a:pt x="32385" y="30480"/>
                      <a:pt x="31432" y="30480"/>
                    </a:cubicBezTo>
                    <a:cubicBezTo>
                      <a:pt x="28575" y="30480"/>
                      <a:pt x="24765" y="29527"/>
                      <a:pt x="21907" y="26670"/>
                    </a:cubicBezTo>
                    <a:cubicBezTo>
                      <a:pt x="19050" y="23813"/>
                      <a:pt x="17145" y="20955"/>
                      <a:pt x="17145" y="18098"/>
                    </a:cubicBezTo>
                    <a:cubicBezTo>
                      <a:pt x="17145" y="17145"/>
                      <a:pt x="17145" y="16193"/>
                      <a:pt x="18097" y="14288"/>
                    </a:cubicBezTo>
                    <a:cubicBezTo>
                      <a:pt x="20002" y="9525"/>
                      <a:pt x="21907" y="6668"/>
                      <a:pt x="24765" y="5715"/>
                    </a:cubicBezTo>
                    <a:cubicBezTo>
                      <a:pt x="25718" y="5715"/>
                      <a:pt x="25718" y="4763"/>
                      <a:pt x="26670" y="4763"/>
                    </a:cubicBezTo>
                    <a:cubicBezTo>
                      <a:pt x="28575" y="3810"/>
                      <a:pt x="29527" y="2857"/>
                      <a:pt x="30480" y="2857"/>
                    </a:cubicBezTo>
                    <a:cubicBezTo>
                      <a:pt x="32385" y="952"/>
                      <a:pt x="35243" y="0"/>
                      <a:pt x="39052" y="0"/>
                    </a:cubicBezTo>
                    <a:close/>
                    <a:moveTo>
                      <a:pt x="33338" y="82868"/>
                    </a:moveTo>
                    <a:cubicBezTo>
                      <a:pt x="36195" y="80963"/>
                      <a:pt x="37147" y="79057"/>
                      <a:pt x="37147" y="76200"/>
                    </a:cubicBezTo>
                    <a:cubicBezTo>
                      <a:pt x="37147" y="75248"/>
                      <a:pt x="37147" y="74295"/>
                      <a:pt x="36195" y="72390"/>
                    </a:cubicBezTo>
                    <a:cubicBezTo>
                      <a:pt x="34290" y="68580"/>
                      <a:pt x="32385" y="66675"/>
                      <a:pt x="28575" y="66675"/>
                    </a:cubicBezTo>
                    <a:cubicBezTo>
                      <a:pt x="21907" y="66675"/>
                      <a:pt x="18097" y="69532"/>
                      <a:pt x="18097" y="74295"/>
                    </a:cubicBezTo>
                    <a:cubicBezTo>
                      <a:pt x="17145" y="79057"/>
                      <a:pt x="19050" y="81915"/>
                      <a:pt x="21907" y="83820"/>
                    </a:cubicBezTo>
                    <a:cubicBezTo>
                      <a:pt x="22860" y="84773"/>
                      <a:pt x="24765" y="84773"/>
                      <a:pt x="26670" y="84773"/>
                    </a:cubicBezTo>
                    <a:cubicBezTo>
                      <a:pt x="28575" y="84773"/>
                      <a:pt x="31432" y="83820"/>
                      <a:pt x="33338" y="8286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3" name="Freeform: Shape 1672">
                <a:extLst>
                  <a:ext uri="{FF2B5EF4-FFF2-40B4-BE49-F238E27FC236}">
                    <a16:creationId xmlns:a16="http://schemas.microsoft.com/office/drawing/2014/main" id="{41B931A9-EABD-4164-B498-417A594BC13E}"/>
                  </a:ext>
                </a:extLst>
              </p:cNvPr>
              <p:cNvSpPr/>
              <p:nvPr/>
            </p:nvSpPr>
            <p:spPr>
              <a:xfrm>
                <a:off x="9166860" y="6286500"/>
                <a:ext cx="72389" cy="104775"/>
              </a:xfrm>
              <a:custGeom>
                <a:avLst/>
                <a:gdLst>
                  <a:gd name="connsiteX0" fmla="*/ 72390 w 72389"/>
                  <a:gd name="connsiteY0" fmla="*/ 22860 h 104775"/>
                  <a:gd name="connsiteX1" fmla="*/ 65722 w 72389"/>
                  <a:gd name="connsiteY1" fmla="*/ 30480 h 104775"/>
                  <a:gd name="connsiteX2" fmla="*/ 58102 w 72389"/>
                  <a:gd name="connsiteY2" fmla="*/ 28575 h 104775"/>
                  <a:gd name="connsiteX3" fmla="*/ 42863 w 72389"/>
                  <a:gd name="connsiteY3" fmla="*/ 25718 h 104775"/>
                  <a:gd name="connsiteX4" fmla="*/ 21907 w 72389"/>
                  <a:gd name="connsiteY4" fmla="*/ 41910 h 104775"/>
                  <a:gd name="connsiteX5" fmla="*/ 20002 w 72389"/>
                  <a:gd name="connsiteY5" fmla="*/ 51435 h 104775"/>
                  <a:gd name="connsiteX6" fmla="*/ 22860 w 72389"/>
                  <a:gd name="connsiteY6" fmla="*/ 67627 h 104775"/>
                  <a:gd name="connsiteX7" fmla="*/ 37147 w 72389"/>
                  <a:gd name="connsiteY7" fmla="*/ 79057 h 104775"/>
                  <a:gd name="connsiteX8" fmla="*/ 46672 w 72389"/>
                  <a:gd name="connsiteY8" fmla="*/ 77152 h 104775"/>
                  <a:gd name="connsiteX9" fmla="*/ 56197 w 72389"/>
                  <a:gd name="connsiteY9" fmla="*/ 75248 h 104775"/>
                  <a:gd name="connsiteX10" fmla="*/ 69532 w 72389"/>
                  <a:gd name="connsiteY10" fmla="*/ 83820 h 104775"/>
                  <a:gd name="connsiteX11" fmla="*/ 70485 w 72389"/>
                  <a:gd name="connsiteY11" fmla="*/ 89535 h 104775"/>
                  <a:gd name="connsiteX12" fmla="*/ 60007 w 72389"/>
                  <a:gd name="connsiteY12" fmla="*/ 101918 h 104775"/>
                  <a:gd name="connsiteX13" fmla="*/ 43815 w 72389"/>
                  <a:gd name="connsiteY13" fmla="*/ 104775 h 104775"/>
                  <a:gd name="connsiteX14" fmla="*/ 20002 w 72389"/>
                  <a:gd name="connsiteY14" fmla="*/ 100013 h 104775"/>
                  <a:gd name="connsiteX15" fmla="*/ 0 w 72389"/>
                  <a:gd name="connsiteY15" fmla="*/ 61913 h 104775"/>
                  <a:gd name="connsiteX16" fmla="*/ 952 w 72389"/>
                  <a:gd name="connsiteY16" fmla="*/ 36195 h 104775"/>
                  <a:gd name="connsiteX17" fmla="*/ 6667 w 72389"/>
                  <a:gd name="connsiteY17" fmla="*/ 11430 h 104775"/>
                  <a:gd name="connsiteX18" fmla="*/ 37147 w 72389"/>
                  <a:gd name="connsiteY18" fmla="*/ 0 h 104775"/>
                  <a:gd name="connsiteX19" fmla="*/ 70485 w 72389"/>
                  <a:gd name="connsiteY19" fmla="*/ 20002 h 104775"/>
                  <a:gd name="connsiteX20" fmla="*/ 72390 w 72389"/>
                  <a:gd name="connsiteY20" fmla="*/ 2286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2389" h="104775">
                    <a:moveTo>
                      <a:pt x="72390" y="22860"/>
                    </a:moveTo>
                    <a:cubicBezTo>
                      <a:pt x="72390" y="27623"/>
                      <a:pt x="70485" y="30480"/>
                      <a:pt x="65722" y="30480"/>
                    </a:cubicBezTo>
                    <a:cubicBezTo>
                      <a:pt x="63817" y="30480"/>
                      <a:pt x="61913" y="30480"/>
                      <a:pt x="58102" y="28575"/>
                    </a:cubicBezTo>
                    <a:cubicBezTo>
                      <a:pt x="52388" y="26670"/>
                      <a:pt x="46672" y="25718"/>
                      <a:pt x="42863" y="25718"/>
                    </a:cubicBezTo>
                    <a:cubicBezTo>
                      <a:pt x="32385" y="25718"/>
                      <a:pt x="25717" y="31432"/>
                      <a:pt x="21907" y="41910"/>
                    </a:cubicBezTo>
                    <a:cubicBezTo>
                      <a:pt x="20955" y="44768"/>
                      <a:pt x="20002" y="47625"/>
                      <a:pt x="20002" y="51435"/>
                    </a:cubicBezTo>
                    <a:cubicBezTo>
                      <a:pt x="20002" y="56198"/>
                      <a:pt x="20955" y="60960"/>
                      <a:pt x="22860" y="67627"/>
                    </a:cubicBezTo>
                    <a:cubicBezTo>
                      <a:pt x="24765" y="75248"/>
                      <a:pt x="30480" y="79057"/>
                      <a:pt x="37147" y="79057"/>
                    </a:cubicBezTo>
                    <a:cubicBezTo>
                      <a:pt x="39052" y="79057"/>
                      <a:pt x="42863" y="78105"/>
                      <a:pt x="46672" y="77152"/>
                    </a:cubicBezTo>
                    <a:cubicBezTo>
                      <a:pt x="50482" y="76200"/>
                      <a:pt x="54292" y="75248"/>
                      <a:pt x="56197" y="75248"/>
                    </a:cubicBezTo>
                    <a:cubicBezTo>
                      <a:pt x="62865" y="75248"/>
                      <a:pt x="67627" y="78105"/>
                      <a:pt x="69532" y="83820"/>
                    </a:cubicBezTo>
                    <a:cubicBezTo>
                      <a:pt x="70485" y="85725"/>
                      <a:pt x="70485" y="87630"/>
                      <a:pt x="70485" y="89535"/>
                    </a:cubicBezTo>
                    <a:cubicBezTo>
                      <a:pt x="70485" y="94298"/>
                      <a:pt x="66675" y="99060"/>
                      <a:pt x="60007" y="101918"/>
                    </a:cubicBezTo>
                    <a:cubicBezTo>
                      <a:pt x="52388" y="103823"/>
                      <a:pt x="47625" y="104775"/>
                      <a:pt x="43815" y="104775"/>
                    </a:cubicBezTo>
                    <a:cubicBezTo>
                      <a:pt x="36195" y="104775"/>
                      <a:pt x="28575" y="103823"/>
                      <a:pt x="20002" y="100013"/>
                    </a:cubicBezTo>
                    <a:cubicBezTo>
                      <a:pt x="7620" y="95250"/>
                      <a:pt x="952" y="81915"/>
                      <a:pt x="0" y="61913"/>
                    </a:cubicBezTo>
                    <a:cubicBezTo>
                      <a:pt x="0" y="54293"/>
                      <a:pt x="0" y="45720"/>
                      <a:pt x="952" y="36195"/>
                    </a:cubicBezTo>
                    <a:cubicBezTo>
                      <a:pt x="1905" y="24765"/>
                      <a:pt x="3810" y="16193"/>
                      <a:pt x="6667" y="11430"/>
                    </a:cubicBezTo>
                    <a:cubicBezTo>
                      <a:pt x="11430" y="3810"/>
                      <a:pt x="21907" y="0"/>
                      <a:pt x="37147" y="0"/>
                    </a:cubicBezTo>
                    <a:cubicBezTo>
                      <a:pt x="58102" y="952"/>
                      <a:pt x="69532" y="7620"/>
                      <a:pt x="70485" y="20002"/>
                    </a:cubicBezTo>
                    <a:cubicBezTo>
                      <a:pt x="72390" y="20955"/>
                      <a:pt x="72390" y="21907"/>
                      <a:pt x="72390" y="2286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4" name="Freeform: Shape 1673">
                <a:extLst>
                  <a:ext uri="{FF2B5EF4-FFF2-40B4-BE49-F238E27FC236}">
                    <a16:creationId xmlns:a16="http://schemas.microsoft.com/office/drawing/2014/main" id="{21E15285-7331-4202-B1B0-3C2281D3E262}"/>
                  </a:ext>
                </a:extLst>
              </p:cNvPr>
              <p:cNvSpPr/>
              <p:nvPr/>
            </p:nvSpPr>
            <p:spPr>
              <a:xfrm>
                <a:off x="9245917" y="6282689"/>
                <a:ext cx="83819" cy="111442"/>
              </a:xfrm>
              <a:custGeom>
                <a:avLst/>
                <a:gdLst>
                  <a:gd name="connsiteX0" fmla="*/ 78105 w 83819"/>
                  <a:gd name="connsiteY0" fmla="*/ 65723 h 111442"/>
                  <a:gd name="connsiteX1" fmla="*/ 82868 w 83819"/>
                  <a:gd name="connsiteY1" fmla="*/ 86678 h 111442"/>
                  <a:gd name="connsiteX2" fmla="*/ 83820 w 83819"/>
                  <a:gd name="connsiteY2" fmla="*/ 94298 h 111442"/>
                  <a:gd name="connsiteX3" fmla="*/ 71438 w 83819"/>
                  <a:gd name="connsiteY3" fmla="*/ 109538 h 111442"/>
                  <a:gd name="connsiteX4" fmla="*/ 62865 w 83819"/>
                  <a:gd name="connsiteY4" fmla="*/ 102870 h 111442"/>
                  <a:gd name="connsiteX5" fmla="*/ 57150 w 83819"/>
                  <a:gd name="connsiteY5" fmla="*/ 79058 h 111442"/>
                  <a:gd name="connsiteX6" fmla="*/ 49530 w 83819"/>
                  <a:gd name="connsiteY6" fmla="*/ 68580 h 111442"/>
                  <a:gd name="connsiteX7" fmla="*/ 41910 w 83819"/>
                  <a:gd name="connsiteY7" fmla="*/ 71438 h 111442"/>
                  <a:gd name="connsiteX8" fmla="*/ 35243 w 83819"/>
                  <a:gd name="connsiteY8" fmla="*/ 83820 h 111442"/>
                  <a:gd name="connsiteX9" fmla="*/ 31432 w 83819"/>
                  <a:gd name="connsiteY9" fmla="*/ 98108 h 111442"/>
                  <a:gd name="connsiteX10" fmla="*/ 18097 w 83819"/>
                  <a:gd name="connsiteY10" fmla="*/ 111443 h 111442"/>
                  <a:gd name="connsiteX11" fmla="*/ 8572 w 83819"/>
                  <a:gd name="connsiteY11" fmla="*/ 109538 h 111442"/>
                  <a:gd name="connsiteX12" fmla="*/ 3810 w 83819"/>
                  <a:gd name="connsiteY12" fmla="*/ 101918 h 111442"/>
                  <a:gd name="connsiteX13" fmla="*/ 3810 w 83819"/>
                  <a:gd name="connsiteY13" fmla="*/ 87630 h 111442"/>
                  <a:gd name="connsiteX14" fmla="*/ 3810 w 83819"/>
                  <a:gd name="connsiteY14" fmla="*/ 80010 h 111442"/>
                  <a:gd name="connsiteX15" fmla="*/ 2857 w 83819"/>
                  <a:gd name="connsiteY15" fmla="*/ 66675 h 111442"/>
                  <a:gd name="connsiteX16" fmla="*/ 952 w 83819"/>
                  <a:gd name="connsiteY16" fmla="*/ 42863 h 111442"/>
                  <a:gd name="connsiteX17" fmla="*/ 0 w 83819"/>
                  <a:gd name="connsiteY17" fmla="*/ 19050 h 111442"/>
                  <a:gd name="connsiteX18" fmla="*/ 5715 w 83819"/>
                  <a:gd name="connsiteY18" fmla="*/ 2858 h 111442"/>
                  <a:gd name="connsiteX19" fmla="*/ 13335 w 83819"/>
                  <a:gd name="connsiteY19" fmla="*/ 0 h 111442"/>
                  <a:gd name="connsiteX20" fmla="*/ 18097 w 83819"/>
                  <a:gd name="connsiteY20" fmla="*/ 953 h 111442"/>
                  <a:gd name="connsiteX21" fmla="*/ 24765 w 83819"/>
                  <a:gd name="connsiteY21" fmla="*/ 9525 h 111442"/>
                  <a:gd name="connsiteX22" fmla="*/ 24765 w 83819"/>
                  <a:gd name="connsiteY22" fmla="*/ 17145 h 111442"/>
                  <a:gd name="connsiteX23" fmla="*/ 24765 w 83819"/>
                  <a:gd name="connsiteY23" fmla="*/ 26670 h 111442"/>
                  <a:gd name="connsiteX24" fmla="*/ 23813 w 83819"/>
                  <a:gd name="connsiteY24" fmla="*/ 64770 h 111442"/>
                  <a:gd name="connsiteX25" fmla="*/ 52388 w 83819"/>
                  <a:gd name="connsiteY25" fmla="*/ 47625 h 111442"/>
                  <a:gd name="connsiteX26" fmla="*/ 57150 w 83819"/>
                  <a:gd name="connsiteY26" fmla="*/ 47625 h 111442"/>
                  <a:gd name="connsiteX27" fmla="*/ 66675 w 83819"/>
                  <a:gd name="connsiteY27" fmla="*/ 50483 h 111442"/>
                  <a:gd name="connsiteX28" fmla="*/ 78105 w 83819"/>
                  <a:gd name="connsiteY28" fmla="*/ 65723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819" h="111442">
                    <a:moveTo>
                      <a:pt x="78105" y="65723"/>
                    </a:moveTo>
                    <a:cubicBezTo>
                      <a:pt x="80963" y="72390"/>
                      <a:pt x="82868" y="79058"/>
                      <a:pt x="82868" y="86678"/>
                    </a:cubicBezTo>
                    <a:cubicBezTo>
                      <a:pt x="82868" y="89535"/>
                      <a:pt x="83820" y="92393"/>
                      <a:pt x="83820" y="94298"/>
                    </a:cubicBezTo>
                    <a:cubicBezTo>
                      <a:pt x="83820" y="104775"/>
                      <a:pt x="80010" y="109538"/>
                      <a:pt x="71438" y="109538"/>
                    </a:cubicBezTo>
                    <a:cubicBezTo>
                      <a:pt x="67627" y="109538"/>
                      <a:pt x="64770" y="107633"/>
                      <a:pt x="62865" y="102870"/>
                    </a:cubicBezTo>
                    <a:cubicBezTo>
                      <a:pt x="60007" y="88583"/>
                      <a:pt x="58102" y="80963"/>
                      <a:pt x="57150" y="79058"/>
                    </a:cubicBezTo>
                    <a:cubicBezTo>
                      <a:pt x="55245" y="71438"/>
                      <a:pt x="52388" y="68580"/>
                      <a:pt x="49530" y="68580"/>
                    </a:cubicBezTo>
                    <a:cubicBezTo>
                      <a:pt x="45720" y="68580"/>
                      <a:pt x="43815" y="69533"/>
                      <a:pt x="41910" y="71438"/>
                    </a:cubicBezTo>
                    <a:cubicBezTo>
                      <a:pt x="39052" y="73343"/>
                      <a:pt x="37147" y="77153"/>
                      <a:pt x="35243" y="83820"/>
                    </a:cubicBezTo>
                    <a:cubicBezTo>
                      <a:pt x="34290" y="86678"/>
                      <a:pt x="33338" y="91440"/>
                      <a:pt x="31432" y="98108"/>
                    </a:cubicBezTo>
                    <a:cubicBezTo>
                      <a:pt x="29527" y="106680"/>
                      <a:pt x="24765" y="111443"/>
                      <a:pt x="18097" y="111443"/>
                    </a:cubicBezTo>
                    <a:cubicBezTo>
                      <a:pt x="14288" y="111443"/>
                      <a:pt x="11430" y="110490"/>
                      <a:pt x="8572" y="109538"/>
                    </a:cubicBezTo>
                    <a:cubicBezTo>
                      <a:pt x="5715" y="107633"/>
                      <a:pt x="3810" y="104775"/>
                      <a:pt x="3810" y="101918"/>
                    </a:cubicBezTo>
                    <a:cubicBezTo>
                      <a:pt x="3810" y="96203"/>
                      <a:pt x="3810" y="91440"/>
                      <a:pt x="3810" y="87630"/>
                    </a:cubicBezTo>
                    <a:cubicBezTo>
                      <a:pt x="3810" y="84773"/>
                      <a:pt x="3810" y="81915"/>
                      <a:pt x="3810" y="80010"/>
                    </a:cubicBezTo>
                    <a:cubicBezTo>
                      <a:pt x="3810" y="79058"/>
                      <a:pt x="2857" y="74295"/>
                      <a:pt x="2857" y="66675"/>
                    </a:cubicBezTo>
                    <a:lnTo>
                      <a:pt x="952" y="42863"/>
                    </a:lnTo>
                    <a:cubicBezTo>
                      <a:pt x="0" y="33338"/>
                      <a:pt x="0" y="24765"/>
                      <a:pt x="0" y="19050"/>
                    </a:cubicBezTo>
                    <a:cubicBezTo>
                      <a:pt x="0" y="10478"/>
                      <a:pt x="1905" y="5715"/>
                      <a:pt x="5715" y="2858"/>
                    </a:cubicBezTo>
                    <a:cubicBezTo>
                      <a:pt x="8572" y="953"/>
                      <a:pt x="10477" y="0"/>
                      <a:pt x="13335" y="0"/>
                    </a:cubicBezTo>
                    <a:cubicBezTo>
                      <a:pt x="15240" y="0"/>
                      <a:pt x="16193" y="0"/>
                      <a:pt x="18097" y="953"/>
                    </a:cubicBezTo>
                    <a:cubicBezTo>
                      <a:pt x="22860" y="2858"/>
                      <a:pt x="24765" y="5715"/>
                      <a:pt x="24765" y="9525"/>
                    </a:cubicBezTo>
                    <a:lnTo>
                      <a:pt x="24765" y="17145"/>
                    </a:lnTo>
                    <a:cubicBezTo>
                      <a:pt x="24765" y="20003"/>
                      <a:pt x="24765" y="22860"/>
                      <a:pt x="24765" y="26670"/>
                    </a:cubicBezTo>
                    <a:cubicBezTo>
                      <a:pt x="24765" y="34290"/>
                      <a:pt x="23813" y="46673"/>
                      <a:pt x="23813" y="64770"/>
                    </a:cubicBezTo>
                    <a:cubicBezTo>
                      <a:pt x="33338" y="53340"/>
                      <a:pt x="42863" y="47625"/>
                      <a:pt x="52388" y="47625"/>
                    </a:cubicBezTo>
                    <a:cubicBezTo>
                      <a:pt x="54293" y="47625"/>
                      <a:pt x="55245" y="47625"/>
                      <a:pt x="57150" y="47625"/>
                    </a:cubicBezTo>
                    <a:cubicBezTo>
                      <a:pt x="61913" y="48578"/>
                      <a:pt x="64770" y="49530"/>
                      <a:pt x="66675" y="50483"/>
                    </a:cubicBezTo>
                    <a:cubicBezTo>
                      <a:pt x="70485" y="51435"/>
                      <a:pt x="75247" y="56198"/>
                      <a:pt x="78105" y="65723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5" name="Freeform: Shape 1674">
                <a:extLst>
                  <a:ext uri="{FF2B5EF4-FFF2-40B4-BE49-F238E27FC236}">
                    <a16:creationId xmlns:a16="http://schemas.microsoft.com/office/drawing/2014/main" id="{CB651884-0860-41F2-94B6-A38975AFB9ED}"/>
                  </a:ext>
                </a:extLst>
              </p:cNvPr>
              <p:cNvSpPr/>
              <p:nvPr/>
            </p:nvSpPr>
            <p:spPr>
              <a:xfrm>
                <a:off x="9340214" y="6327457"/>
                <a:ext cx="56197" cy="23574"/>
              </a:xfrm>
              <a:custGeom>
                <a:avLst/>
                <a:gdLst>
                  <a:gd name="connsiteX0" fmla="*/ 45720 w 56197"/>
                  <a:gd name="connsiteY0" fmla="*/ 20955 h 23574"/>
                  <a:gd name="connsiteX1" fmla="*/ 29528 w 56197"/>
                  <a:gd name="connsiteY1" fmla="*/ 22860 h 23574"/>
                  <a:gd name="connsiteX2" fmla="*/ 10478 w 56197"/>
                  <a:gd name="connsiteY2" fmla="*/ 22860 h 23574"/>
                  <a:gd name="connsiteX3" fmla="*/ 0 w 56197"/>
                  <a:gd name="connsiteY3" fmla="*/ 14288 h 23574"/>
                  <a:gd name="connsiteX4" fmla="*/ 15240 w 56197"/>
                  <a:gd name="connsiteY4" fmla="*/ 953 h 23574"/>
                  <a:gd name="connsiteX5" fmla="*/ 37148 w 56197"/>
                  <a:gd name="connsiteY5" fmla="*/ 0 h 23574"/>
                  <a:gd name="connsiteX6" fmla="*/ 54293 w 56197"/>
                  <a:gd name="connsiteY6" fmla="*/ 3810 h 23574"/>
                  <a:gd name="connsiteX7" fmla="*/ 56198 w 56197"/>
                  <a:gd name="connsiteY7" fmla="*/ 9525 h 23574"/>
                  <a:gd name="connsiteX8" fmla="*/ 55245 w 56197"/>
                  <a:gd name="connsiteY8" fmla="*/ 14288 h 23574"/>
                  <a:gd name="connsiteX9" fmla="*/ 45720 w 56197"/>
                  <a:gd name="connsiteY9" fmla="*/ 20955 h 2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197" h="23574">
                    <a:moveTo>
                      <a:pt x="45720" y="20955"/>
                    </a:moveTo>
                    <a:cubicBezTo>
                      <a:pt x="38100" y="21907"/>
                      <a:pt x="32385" y="22860"/>
                      <a:pt x="29528" y="22860"/>
                    </a:cubicBezTo>
                    <a:cubicBezTo>
                      <a:pt x="24765" y="23813"/>
                      <a:pt x="18098" y="23813"/>
                      <a:pt x="10478" y="22860"/>
                    </a:cubicBezTo>
                    <a:cubicBezTo>
                      <a:pt x="3810" y="21907"/>
                      <a:pt x="0" y="19050"/>
                      <a:pt x="0" y="14288"/>
                    </a:cubicBezTo>
                    <a:cubicBezTo>
                      <a:pt x="0" y="7620"/>
                      <a:pt x="4763" y="2857"/>
                      <a:pt x="15240" y="953"/>
                    </a:cubicBezTo>
                    <a:cubicBezTo>
                      <a:pt x="20003" y="0"/>
                      <a:pt x="26670" y="0"/>
                      <a:pt x="37148" y="0"/>
                    </a:cubicBezTo>
                    <a:cubicBezTo>
                      <a:pt x="46673" y="0"/>
                      <a:pt x="52388" y="1905"/>
                      <a:pt x="54293" y="3810"/>
                    </a:cubicBezTo>
                    <a:cubicBezTo>
                      <a:pt x="55245" y="5715"/>
                      <a:pt x="56198" y="6668"/>
                      <a:pt x="56198" y="9525"/>
                    </a:cubicBezTo>
                    <a:cubicBezTo>
                      <a:pt x="56198" y="10478"/>
                      <a:pt x="56198" y="12382"/>
                      <a:pt x="55245" y="14288"/>
                    </a:cubicBezTo>
                    <a:cubicBezTo>
                      <a:pt x="54293" y="17145"/>
                      <a:pt x="51435" y="20003"/>
                      <a:pt x="45720" y="2095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6" name="Freeform: Shape 1675">
                <a:extLst>
                  <a:ext uri="{FF2B5EF4-FFF2-40B4-BE49-F238E27FC236}">
                    <a16:creationId xmlns:a16="http://schemas.microsoft.com/office/drawing/2014/main" id="{E75003D6-2944-4010-B818-245DFE7031D9}"/>
                  </a:ext>
                </a:extLst>
              </p:cNvPr>
              <p:cNvSpPr/>
              <p:nvPr/>
            </p:nvSpPr>
            <p:spPr>
              <a:xfrm>
                <a:off x="9405937" y="6286500"/>
                <a:ext cx="78105" cy="105727"/>
              </a:xfrm>
              <a:custGeom>
                <a:avLst/>
                <a:gdLst>
                  <a:gd name="connsiteX0" fmla="*/ 39052 w 78105"/>
                  <a:gd name="connsiteY0" fmla="*/ 0 h 105727"/>
                  <a:gd name="connsiteX1" fmla="*/ 47625 w 78105"/>
                  <a:gd name="connsiteY1" fmla="*/ 0 h 105727"/>
                  <a:gd name="connsiteX2" fmla="*/ 59055 w 78105"/>
                  <a:gd name="connsiteY2" fmla="*/ 3810 h 105727"/>
                  <a:gd name="connsiteX3" fmla="*/ 68580 w 78105"/>
                  <a:gd name="connsiteY3" fmla="*/ 11430 h 105727"/>
                  <a:gd name="connsiteX4" fmla="*/ 73343 w 78105"/>
                  <a:gd name="connsiteY4" fmla="*/ 22860 h 105727"/>
                  <a:gd name="connsiteX5" fmla="*/ 72390 w 78105"/>
                  <a:gd name="connsiteY5" fmla="*/ 52388 h 105727"/>
                  <a:gd name="connsiteX6" fmla="*/ 71438 w 78105"/>
                  <a:gd name="connsiteY6" fmla="*/ 65723 h 105727"/>
                  <a:gd name="connsiteX7" fmla="*/ 74295 w 78105"/>
                  <a:gd name="connsiteY7" fmla="*/ 82868 h 105727"/>
                  <a:gd name="connsiteX8" fmla="*/ 78105 w 78105"/>
                  <a:gd name="connsiteY8" fmla="*/ 92393 h 105727"/>
                  <a:gd name="connsiteX9" fmla="*/ 77152 w 78105"/>
                  <a:gd name="connsiteY9" fmla="*/ 95250 h 105727"/>
                  <a:gd name="connsiteX10" fmla="*/ 68580 w 78105"/>
                  <a:gd name="connsiteY10" fmla="*/ 100013 h 105727"/>
                  <a:gd name="connsiteX11" fmla="*/ 65723 w 78105"/>
                  <a:gd name="connsiteY11" fmla="*/ 100013 h 105727"/>
                  <a:gd name="connsiteX12" fmla="*/ 57150 w 78105"/>
                  <a:gd name="connsiteY12" fmla="*/ 90488 h 105727"/>
                  <a:gd name="connsiteX13" fmla="*/ 56198 w 78105"/>
                  <a:gd name="connsiteY13" fmla="*/ 93345 h 105727"/>
                  <a:gd name="connsiteX14" fmla="*/ 42863 w 78105"/>
                  <a:gd name="connsiteY14" fmla="*/ 102870 h 105727"/>
                  <a:gd name="connsiteX15" fmla="*/ 26670 w 78105"/>
                  <a:gd name="connsiteY15" fmla="*/ 105727 h 105727"/>
                  <a:gd name="connsiteX16" fmla="*/ 14288 w 78105"/>
                  <a:gd name="connsiteY16" fmla="*/ 101918 h 105727"/>
                  <a:gd name="connsiteX17" fmla="*/ 0 w 78105"/>
                  <a:gd name="connsiteY17" fmla="*/ 75248 h 105727"/>
                  <a:gd name="connsiteX18" fmla="*/ 7620 w 78105"/>
                  <a:gd name="connsiteY18" fmla="*/ 56198 h 105727"/>
                  <a:gd name="connsiteX19" fmla="*/ 26670 w 78105"/>
                  <a:gd name="connsiteY19" fmla="*/ 47625 h 105727"/>
                  <a:gd name="connsiteX20" fmla="*/ 31432 w 78105"/>
                  <a:gd name="connsiteY20" fmla="*/ 47625 h 105727"/>
                  <a:gd name="connsiteX21" fmla="*/ 49530 w 78105"/>
                  <a:gd name="connsiteY21" fmla="*/ 52388 h 105727"/>
                  <a:gd name="connsiteX22" fmla="*/ 53340 w 78105"/>
                  <a:gd name="connsiteY22" fmla="*/ 55245 h 105727"/>
                  <a:gd name="connsiteX23" fmla="*/ 53340 w 78105"/>
                  <a:gd name="connsiteY23" fmla="*/ 52388 h 105727"/>
                  <a:gd name="connsiteX24" fmla="*/ 54293 w 78105"/>
                  <a:gd name="connsiteY24" fmla="*/ 44768 h 105727"/>
                  <a:gd name="connsiteX25" fmla="*/ 52388 w 78105"/>
                  <a:gd name="connsiteY25" fmla="*/ 36195 h 105727"/>
                  <a:gd name="connsiteX26" fmla="*/ 44768 w 78105"/>
                  <a:gd name="connsiteY26" fmla="*/ 29527 h 105727"/>
                  <a:gd name="connsiteX27" fmla="*/ 34290 w 78105"/>
                  <a:gd name="connsiteY27" fmla="*/ 30480 h 105727"/>
                  <a:gd name="connsiteX28" fmla="*/ 31432 w 78105"/>
                  <a:gd name="connsiteY28" fmla="*/ 30480 h 105727"/>
                  <a:gd name="connsiteX29" fmla="*/ 21907 w 78105"/>
                  <a:gd name="connsiteY29" fmla="*/ 26670 h 105727"/>
                  <a:gd name="connsiteX30" fmla="*/ 17145 w 78105"/>
                  <a:gd name="connsiteY30" fmla="*/ 18098 h 105727"/>
                  <a:gd name="connsiteX31" fmla="*/ 18098 w 78105"/>
                  <a:gd name="connsiteY31" fmla="*/ 14288 h 105727"/>
                  <a:gd name="connsiteX32" fmla="*/ 24765 w 78105"/>
                  <a:gd name="connsiteY32" fmla="*/ 5715 h 105727"/>
                  <a:gd name="connsiteX33" fmla="*/ 26670 w 78105"/>
                  <a:gd name="connsiteY33" fmla="*/ 4763 h 105727"/>
                  <a:gd name="connsiteX34" fmla="*/ 30480 w 78105"/>
                  <a:gd name="connsiteY34" fmla="*/ 2857 h 105727"/>
                  <a:gd name="connsiteX35" fmla="*/ 39052 w 78105"/>
                  <a:gd name="connsiteY35" fmla="*/ 0 h 105727"/>
                  <a:gd name="connsiteX36" fmla="*/ 34290 w 78105"/>
                  <a:gd name="connsiteY36" fmla="*/ 82868 h 105727"/>
                  <a:gd name="connsiteX37" fmla="*/ 38100 w 78105"/>
                  <a:gd name="connsiteY37" fmla="*/ 76200 h 105727"/>
                  <a:gd name="connsiteX38" fmla="*/ 37148 w 78105"/>
                  <a:gd name="connsiteY38" fmla="*/ 72390 h 105727"/>
                  <a:gd name="connsiteX39" fmla="*/ 29527 w 78105"/>
                  <a:gd name="connsiteY39" fmla="*/ 66675 h 105727"/>
                  <a:gd name="connsiteX40" fmla="*/ 19050 w 78105"/>
                  <a:gd name="connsiteY40" fmla="*/ 74295 h 105727"/>
                  <a:gd name="connsiteX41" fmla="*/ 22860 w 78105"/>
                  <a:gd name="connsiteY41" fmla="*/ 83820 h 105727"/>
                  <a:gd name="connsiteX42" fmla="*/ 27623 w 78105"/>
                  <a:gd name="connsiteY42" fmla="*/ 84773 h 105727"/>
                  <a:gd name="connsiteX43" fmla="*/ 34290 w 78105"/>
                  <a:gd name="connsiteY43" fmla="*/ 8286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8105" h="105727">
                    <a:moveTo>
                      <a:pt x="39052" y="0"/>
                    </a:moveTo>
                    <a:lnTo>
                      <a:pt x="47625" y="0"/>
                    </a:lnTo>
                    <a:cubicBezTo>
                      <a:pt x="50482" y="0"/>
                      <a:pt x="55245" y="952"/>
                      <a:pt x="59055" y="3810"/>
                    </a:cubicBezTo>
                    <a:cubicBezTo>
                      <a:pt x="63818" y="5715"/>
                      <a:pt x="66675" y="8573"/>
                      <a:pt x="68580" y="11430"/>
                    </a:cubicBezTo>
                    <a:cubicBezTo>
                      <a:pt x="71438" y="15240"/>
                      <a:pt x="72390" y="19050"/>
                      <a:pt x="73343" y="22860"/>
                    </a:cubicBezTo>
                    <a:cubicBezTo>
                      <a:pt x="74295" y="26670"/>
                      <a:pt x="73343" y="36195"/>
                      <a:pt x="72390" y="52388"/>
                    </a:cubicBezTo>
                    <a:cubicBezTo>
                      <a:pt x="72390" y="57150"/>
                      <a:pt x="71438" y="61913"/>
                      <a:pt x="71438" y="65723"/>
                    </a:cubicBezTo>
                    <a:cubicBezTo>
                      <a:pt x="71438" y="74295"/>
                      <a:pt x="72390" y="80010"/>
                      <a:pt x="74295" y="82868"/>
                    </a:cubicBezTo>
                    <a:cubicBezTo>
                      <a:pt x="76200" y="86677"/>
                      <a:pt x="78105" y="89535"/>
                      <a:pt x="78105" y="92393"/>
                    </a:cubicBezTo>
                    <a:cubicBezTo>
                      <a:pt x="78105" y="93345"/>
                      <a:pt x="78105" y="94298"/>
                      <a:pt x="77152" y="95250"/>
                    </a:cubicBezTo>
                    <a:cubicBezTo>
                      <a:pt x="75248" y="98107"/>
                      <a:pt x="72390" y="100013"/>
                      <a:pt x="68580" y="100013"/>
                    </a:cubicBezTo>
                    <a:cubicBezTo>
                      <a:pt x="67627" y="100013"/>
                      <a:pt x="66675" y="100013"/>
                      <a:pt x="65723" y="100013"/>
                    </a:cubicBezTo>
                    <a:cubicBezTo>
                      <a:pt x="61913" y="99060"/>
                      <a:pt x="59055" y="96202"/>
                      <a:pt x="57150" y="90488"/>
                    </a:cubicBezTo>
                    <a:lnTo>
                      <a:pt x="56198" y="93345"/>
                    </a:lnTo>
                    <a:cubicBezTo>
                      <a:pt x="53340" y="97155"/>
                      <a:pt x="48577" y="100013"/>
                      <a:pt x="42863" y="102870"/>
                    </a:cubicBezTo>
                    <a:cubicBezTo>
                      <a:pt x="37148" y="104775"/>
                      <a:pt x="31432" y="105727"/>
                      <a:pt x="26670" y="105727"/>
                    </a:cubicBezTo>
                    <a:cubicBezTo>
                      <a:pt x="21907" y="105727"/>
                      <a:pt x="17145" y="103823"/>
                      <a:pt x="14288" y="101918"/>
                    </a:cubicBezTo>
                    <a:cubicBezTo>
                      <a:pt x="4763" y="95250"/>
                      <a:pt x="0" y="86677"/>
                      <a:pt x="0" y="75248"/>
                    </a:cubicBezTo>
                    <a:cubicBezTo>
                      <a:pt x="0" y="67627"/>
                      <a:pt x="2857" y="61913"/>
                      <a:pt x="7620" y="56198"/>
                    </a:cubicBezTo>
                    <a:cubicBezTo>
                      <a:pt x="12382" y="51435"/>
                      <a:pt x="19050" y="48577"/>
                      <a:pt x="26670" y="47625"/>
                    </a:cubicBezTo>
                    <a:cubicBezTo>
                      <a:pt x="27623" y="47625"/>
                      <a:pt x="29527" y="47625"/>
                      <a:pt x="31432" y="47625"/>
                    </a:cubicBezTo>
                    <a:cubicBezTo>
                      <a:pt x="39052" y="47625"/>
                      <a:pt x="44768" y="49530"/>
                      <a:pt x="49530" y="52388"/>
                    </a:cubicBezTo>
                    <a:cubicBezTo>
                      <a:pt x="50482" y="53340"/>
                      <a:pt x="52388" y="54293"/>
                      <a:pt x="53340" y="55245"/>
                    </a:cubicBezTo>
                    <a:cubicBezTo>
                      <a:pt x="53340" y="53340"/>
                      <a:pt x="53340" y="52388"/>
                      <a:pt x="53340" y="52388"/>
                    </a:cubicBezTo>
                    <a:cubicBezTo>
                      <a:pt x="54293" y="49530"/>
                      <a:pt x="54293" y="46673"/>
                      <a:pt x="54293" y="44768"/>
                    </a:cubicBezTo>
                    <a:cubicBezTo>
                      <a:pt x="54293" y="40957"/>
                      <a:pt x="53340" y="38100"/>
                      <a:pt x="52388" y="36195"/>
                    </a:cubicBezTo>
                    <a:cubicBezTo>
                      <a:pt x="50482" y="32385"/>
                      <a:pt x="47625" y="30480"/>
                      <a:pt x="44768" y="29527"/>
                    </a:cubicBezTo>
                    <a:cubicBezTo>
                      <a:pt x="41910" y="28575"/>
                      <a:pt x="38100" y="29527"/>
                      <a:pt x="34290" y="30480"/>
                    </a:cubicBezTo>
                    <a:cubicBezTo>
                      <a:pt x="33338" y="30480"/>
                      <a:pt x="32385" y="30480"/>
                      <a:pt x="31432" y="30480"/>
                    </a:cubicBezTo>
                    <a:cubicBezTo>
                      <a:pt x="28575" y="30480"/>
                      <a:pt x="24765" y="29527"/>
                      <a:pt x="21907" y="26670"/>
                    </a:cubicBezTo>
                    <a:cubicBezTo>
                      <a:pt x="19050" y="23813"/>
                      <a:pt x="17145" y="20955"/>
                      <a:pt x="17145" y="18098"/>
                    </a:cubicBezTo>
                    <a:cubicBezTo>
                      <a:pt x="17145" y="17145"/>
                      <a:pt x="17145" y="16193"/>
                      <a:pt x="18098" y="14288"/>
                    </a:cubicBezTo>
                    <a:cubicBezTo>
                      <a:pt x="20002" y="9525"/>
                      <a:pt x="21907" y="6668"/>
                      <a:pt x="24765" y="5715"/>
                    </a:cubicBezTo>
                    <a:cubicBezTo>
                      <a:pt x="25718" y="5715"/>
                      <a:pt x="25718" y="4763"/>
                      <a:pt x="26670" y="4763"/>
                    </a:cubicBezTo>
                    <a:cubicBezTo>
                      <a:pt x="28575" y="3810"/>
                      <a:pt x="29527" y="2857"/>
                      <a:pt x="30480" y="2857"/>
                    </a:cubicBezTo>
                    <a:cubicBezTo>
                      <a:pt x="32385" y="952"/>
                      <a:pt x="35243" y="0"/>
                      <a:pt x="39052" y="0"/>
                    </a:cubicBezTo>
                    <a:close/>
                    <a:moveTo>
                      <a:pt x="34290" y="82868"/>
                    </a:moveTo>
                    <a:cubicBezTo>
                      <a:pt x="37148" y="80963"/>
                      <a:pt x="38100" y="79057"/>
                      <a:pt x="38100" y="76200"/>
                    </a:cubicBezTo>
                    <a:cubicBezTo>
                      <a:pt x="38100" y="75248"/>
                      <a:pt x="38100" y="74295"/>
                      <a:pt x="37148" y="72390"/>
                    </a:cubicBezTo>
                    <a:cubicBezTo>
                      <a:pt x="35243" y="68580"/>
                      <a:pt x="33338" y="66675"/>
                      <a:pt x="29527" y="66675"/>
                    </a:cubicBezTo>
                    <a:cubicBezTo>
                      <a:pt x="22860" y="66675"/>
                      <a:pt x="19050" y="69532"/>
                      <a:pt x="19050" y="74295"/>
                    </a:cubicBezTo>
                    <a:cubicBezTo>
                      <a:pt x="18098" y="79057"/>
                      <a:pt x="20002" y="81915"/>
                      <a:pt x="22860" y="83820"/>
                    </a:cubicBezTo>
                    <a:cubicBezTo>
                      <a:pt x="23813" y="84773"/>
                      <a:pt x="25718" y="84773"/>
                      <a:pt x="27623" y="84773"/>
                    </a:cubicBezTo>
                    <a:cubicBezTo>
                      <a:pt x="29527" y="84773"/>
                      <a:pt x="31432" y="83820"/>
                      <a:pt x="34290" y="8286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7" name="Freeform: Shape 1676">
                <a:extLst>
                  <a:ext uri="{FF2B5EF4-FFF2-40B4-BE49-F238E27FC236}">
                    <a16:creationId xmlns:a16="http://schemas.microsoft.com/office/drawing/2014/main" id="{561BA292-37CE-4DF3-8E7B-8EDE778AC7A3}"/>
                  </a:ext>
                </a:extLst>
              </p:cNvPr>
              <p:cNvSpPr/>
              <p:nvPr/>
            </p:nvSpPr>
            <p:spPr>
              <a:xfrm>
                <a:off x="9493567" y="6286500"/>
                <a:ext cx="72389" cy="104775"/>
              </a:xfrm>
              <a:custGeom>
                <a:avLst/>
                <a:gdLst>
                  <a:gd name="connsiteX0" fmla="*/ 72390 w 72389"/>
                  <a:gd name="connsiteY0" fmla="*/ 22860 h 104775"/>
                  <a:gd name="connsiteX1" fmla="*/ 65722 w 72389"/>
                  <a:gd name="connsiteY1" fmla="*/ 30480 h 104775"/>
                  <a:gd name="connsiteX2" fmla="*/ 58102 w 72389"/>
                  <a:gd name="connsiteY2" fmla="*/ 28575 h 104775"/>
                  <a:gd name="connsiteX3" fmla="*/ 42863 w 72389"/>
                  <a:gd name="connsiteY3" fmla="*/ 25718 h 104775"/>
                  <a:gd name="connsiteX4" fmla="*/ 21907 w 72389"/>
                  <a:gd name="connsiteY4" fmla="*/ 41910 h 104775"/>
                  <a:gd name="connsiteX5" fmla="*/ 20002 w 72389"/>
                  <a:gd name="connsiteY5" fmla="*/ 51435 h 104775"/>
                  <a:gd name="connsiteX6" fmla="*/ 22860 w 72389"/>
                  <a:gd name="connsiteY6" fmla="*/ 67627 h 104775"/>
                  <a:gd name="connsiteX7" fmla="*/ 37147 w 72389"/>
                  <a:gd name="connsiteY7" fmla="*/ 79057 h 104775"/>
                  <a:gd name="connsiteX8" fmla="*/ 46672 w 72389"/>
                  <a:gd name="connsiteY8" fmla="*/ 77152 h 104775"/>
                  <a:gd name="connsiteX9" fmla="*/ 56197 w 72389"/>
                  <a:gd name="connsiteY9" fmla="*/ 75248 h 104775"/>
                  <a:gd name="connsiteX10" fmla="*/ 69532 w 72389"/>
                  <a:gd name="connsiteY10" fmla="*/ 83820 h 104775"/>
                  <a:gd name="connsiteX11" fmla="*/ 70485 w 72389"/>
                  <a:gd name="connsiteY11" fmla="*/ 89535 h 104775"/>
                  <a:gd name="connsiteX12" fmla="*/ 60007 w 72389"/>
                  <a:gd name="connsiteY12" fmla="*/ 101918 h 104775"/>
                  <a:gd name="connsiteX13" fmla="*/ 43815 w 72389"/>
                  <a:gd name="connsiteY13" fmla="*/ 104775 h 104775"/>
                  <a:gd name="connsiteX14" fmla="*/ 20002 w 72389"/>
                  <a:gd name="connsiteY14" fmla="*/ 100013 h 104775"/>
                  <a:gd name="connsiteX15" fmla="*/ 0 w 72389"/>
                  <a:gd name="connsiteY15" fmla="*/ 61913 h 104775"/>
                  <a:gd name="connsiteX16" fmla="*/ 952 w 72389"/>
                  <a:gd name="connsiteY16" fmla="*/ 36195 h 104775"/>
                  <a:gd name="connsiteX17" fmla="*/ 6668 w 72389"/>
                  <a:gd name="connsiteY17" fmla="*/ 11430 h 104775"/>
                  <a:gd name="connsiteX18" fmla="*/ 37147 w 72389"/>
                  <a:gd name="connsiteY18" fmla="*/ 0 h 104775"/>
                  <a:gd name="connsiteX19" fmla="*/ 70485 w 72389"/>
                  <a:gd name="connsiteY19" fmla="*/ 20002 h 104775"/>
                  <a:gd name="connsiteX20" fmla="*/ 72390 w 72389"/>
                  <a:gd name="connsiteY20" fmla="*/ 2286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2389" h="104775">
                    <a:moveTo>
                      <a:pt x="72390" y="22860"/>
                    </a:moveTo>
                    <a:cubicBezTo>
                      <a:pt x="72390" y="27623"/>
                      <a:pt x="70485" y="30480"/>
                      <a:pt x="65722" y="30480"/>
                    </a:cubicBezTo>
                    <a:cubicBezTo>
                      <a:pt x="63818" y="30480"/>
                      <a:pt x="61913" y="30480"/>
                      <a:pt x="58102" y="28575"/>
                    </a:cubicBezTo>
                    <a:cubicBezTo>
                      <a:pt x="52388" y="26670"/>
                      <a:pt x="46672" y="25718"/>
                      <a:pt x="42863" y="25718"/>
                    </a:cubicBezTo>
                    <a:cubicBezTo>
                      <a:pt x="32385" y="25718"/>
                      <a:pt x="25718" y="31432"/>
                      <a:pt x="21907" y="41910"/>
                    </a:cubicBezTo>
                    <a:cubicBezTo>
                      <a:pt x="20955" y="44768"/>
                      <a:pt x="20002" y="47625"/>
                      <a:pt x="20002" y="51435"/>
                    </a:cubicBezTo>
                    <a:cubicBezTo>
                      <a:pt x="20002" y="56198"/>
                      <a:pt x="20955" y="60960"/>
                      <a:pt x="22860" y="67627"/>
                    </a:cubicBezTo>
                    <a:cubicBezTo>
                      <a:pt x="24765" y="75248"/>
                      <a:pt x="30480" y="79057"/>
                      <a:pt x="37147" y="79057"/>
                    </a:cubicBezTo>
                    <a:cubicBezTo>
                      <a:pt x="39052" y="79057"/>
                      <a:pt x="42863" y="78105"/>
                      <a:pt x="46672" y="77152"/>
                    </a:cubicBezTo>
                    <a:cubicBezTo>
                      <a:pt x="50482" y="76200"/>
                      <a:pt x="54293" y="75248"/>
                      <a:pt x="56197" y="75248"/>
                    </a:cubicBezTo>
                    <a:cubicBezTo>
                      <a:pt x="62865" y="75248"/>
                      <a:pt x="67627" y="78105"/>
                      <a:pt x="69532" y="83820"/>
                    </a:cubicBezTo>
                    <a:cubicBezTo>
                      <a:pt x="70485" y="85725"/>
                      <a:pt x="70485" y="87630"/>
                      <a:pt x="70485" y="89535"/>
                    </a:cubicBezTo>
                    <a:cubicBezTo>
                      <a:pt x="70485" y="94298"/>
                      <a:pt x="66675" y="99060"/>
                      <a:pt x="60007" y="101918"/>
                    </a:cubicBezTo>
                    <a:cubicBezTo>
                      <a:pt x="52388" y="103823"/>
                      <a:pt x="47625" y="104775"/>
                      <a:pt x="43815" y="104775"/>
                    </a:cubicBezTo>
                    <a:cubicBezTo>
                      <a:pt x="36195" y="104775"/>
                      <a:pt x="28575" y="103823"/>
                      <a:pt x="20002" y="100013"/>
                    </a:cubicBezTo>
                    <a:cubicBezTo>
                      <a:pt x="7620" y="95250"/>
                      <a:pt x="952" y="81915"/>
                      <a:pt x="0" y="61913"/>
                    </a:cubicBezTo>
                    <a:cubicBezTo>
                      <a:pt x="0" y="54293"/>
                      <a:pt x="0" y="45720"/>
                      <a:pt x="952" y="36195"/>
                    </a:cubicBezTo>
                    <a:cubicBezTo>
                      <a:pt x="1905" y="24765"/>
                      <a:pt x="3810" y="16193"/>
                      <a:pt x="6668" y="11430"/>
                    </a:cubicBezTo>
                    <a:cubicBezTo>
                      <a:pt x="11430" y="3810"/>
                      <a:pt x="21907" y="0"/>
                      <a:pt x="37147" y="0"/>
                    </a:cubicBezTo>
                    <a:cubicBezTo>
                      <a:pt x="58102" y="952"/>
                      <a:pt x="69532" y="7620"/>
                      <a:pt x="70485" y="20002"/>
                    </a:cubicBezTo>
                    <a:cubicBezTo>
                      <a:pt x="72390" y="20955"/>
                      <a:pt x="72390" y="21907"/>
                      <a:pt x="72390" y="2286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8" name="Freeform: Shape 1677">
                <a:extLst>
                  <a:ext uri="{FF2B5EF4-FFF2-40B4-BE49-F238E27FC236}">
                    <a16:creationId xmlns:a16="http://schemas.microsoft.com/office/drawing/2014/main" id="{9EBD0116-2771-435B-B2D9-F8B06595D11D}"/>
                  </a:ext>
                </a:extLst>
              </p:cNvPr>
              <p:cNvSpPr/>
              <p:nvPr/>
            </p:nvSpPr>
            <p:spPr>
              <a:xfrm>
                <a:off x="9571672" y="6281737"/>
                <a:ext cx="85725" cy="112394"/>
              </a:xfrm>
              <a:custGeom>
                <a:avLst/>
                <a:gdLst>
                  <a:gd name="connsiteX0" fmla="*/ 80010 w 85725"/>
                  <a:gd name="connsiteY0" fmla="*/ 66675 h 112394"/>
                  <a:gd name="connsiteX1" fmla="*/ 84772 w 85725"/>
                  <a:gd name="connsiteY1" fmla="*/ 87630 h 112394"/>
                  <a:gd name="connsiteX2" fmla="*/ 85725 w 85725"/>
                  <a:gd name="connsiteY2" fmla="*/ 95250 h 112394"/>
                  <a:gd name="connsiteX3" fmla="*/ 73342 w 85725"/>
                  <a:gd name="connsiteY3" fmla="*/ 110490 h 112394"/>
                  <a:gd name="connsiteX4" fmla="*/ 64770 w 85725"/>
                  <a:gd name="connsiteY4" fmla="*/ 103823 h 112394"/>
                  <a:gd name="connsiteX5" fmla="*/ 59055 w 85725"/>
                  <a:gd name="connsiteY5" fmla="*/ 80010 h 112394"/>
                  <a:gd name="connsiteX6" fmla="*/ 51435 w 85725"/>
                  <a:gd name="connsiteY6" fmla="*/ 69532 h 112394"/>
                  <a:gd name="connsiteX7" fmla="*/ 43815 w 85725"/>
                  <a:gd name="connsiteY7" fmla="*/ 72390 h 112394"/>
                  <a:gd name="connsiteX8" fmla="*/ 37147 w 85725"/>
                  <a:gd name="connsiteY8" fmla="*/ 84773 h 112394"/>
                  <a:gd name="connsiteX9" fmla="*/ 33338 w 85725"/>
                  <a:gd name="connsiteY9" fmla="*/ 99060 h 112394"/>
                  <a:gd name="connsiteX10" fmla="*/ 20002 w 85725"/>
                  <a:gd name="connsiteY10" fmla="*/ 112395 h 112394"/>
                  <a:gd name="connsiteX11" fmla="*/ 10477 w 85725"/>
                  <a:gd name="connsiteY11" fmla="*/ 110490 h 112394"/>
                  <a:gd name="connsiteX12" fmla="*/ 5715 w 85725"/>
                  <a:gd name="connsiteY12" fmla="*/ 102870 h 112394"/>
                  <a:gd name="connsiteX13" fmla="*/ 5715 w 85725"/>
                  <a:gd name="connsiteY13" fmla="*/ 88582 h 112394"/>
                  <a:gd name="connsiteX14" fmla="*/ 5715 w 85725"/>
                  <a:gd name="connsiteY14" fmla="*/ 80963 h 112394"/>
                  <a:gd name="connsiteX15" fmla="*/ 4763 w 85725"/>
                  <a:gd name="connsiteY15" fmla="*/ 67627 h 112394"/>
                  <a:gd name="connsiteX16" fmla="*/ 952 w 85725"/>
                  <a:gd name="connsiteY16" fmla="*/ 42863 h 112394"/>
                  <a:gd name="connsiteX17" fmla="*/ 0 w 85725"/>
                  <a:gd name="connsiteY17" fmla="*/ 19050 h 112394"/>
                  <a:gd name="connsiteX18" fmla="*/ 5715 w 85725"/>
                  <a:gd name="connsiteY18" fmla="*/ 2857 h 112394"/>
                  <a:gd name="connsiteX19" fmla="*/ 13335 w 85725"/>
                  <a:gd name="connsiteY19" fmla="*/ 0 h 112394"/>
                  <a:gd name="connsiteX20" fmla="*/ 18097 w 85725"/>
                  <a:gd name="connsiteY20" fmla="*/ 952 h 112394"/>
                  <a:gd name="connsiteX21" fmla="*/ 24765 w 85725"/>
                  <a:gd name="connsiteY21" fmla="*/ 9525 h 112394"/>
                  <a:gd name="connsiteX22" fmla="*/ 24765 w 85725"/>
                  <a:gd name="connsiteY22" fmla="*/ 17145 h 112394"/>
                  <a:gd name="connsiteX23" fmla="*/ 24765 w 85725"/>
                  <a:gd name="connsiteY23" fmla="*/ 26670 h 112394"/>
                  <a:gd name="connsiteX24" fmla="*/ 23813 w 85725"/>
                  <a:gd name="connsiteY24" fmla="*/ 64770 h 112394"/>
                  <a:gd name="connsiteX25" fmla="*/ 52388 w 85725"/>
                  <a:gd name="connsiteY25" fmla="*/ 47625 h 112394"/>
                  <a:gd name="connsiteX26" fmla="*/ 57150 w 85725"/>
                  <a:gd name="connsiteY26" fmla="*/ 47625 h 112394"/>
                  <a:gd name="connsiteX27" fmla="*/ 66675 w 85725"/>
                  <a:gd name="connsiteY27" fmla="*/ 50482 h 112394"/>
                  <a:gd name="connsiteX28" fmla="*/ 80010 w 85725"/>
                  <a:gd name="connsiteY28" fmla="*/ 66675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5725" h="112394">
                    <a:moveTo>
                      <a:pt x="80010" y="66675"/>
                    </a:moveTo>
                    <a:cubicBezTo>
                      <a:pt x="82867" y="73343"/>
                      <a:pt x="84772" y="80010"/>
                      <a:pt x="84772" y="87630"/>
                    </a:cubicBezTo>
                    <a:cubicBezTo>
                      <a:pt x="84772" y="90488"/>
                      <a:pt x="85725" y="93345"/>
                      <a:pt x="85725" y="95250"/>
                    </a:cubicBezTo>
                    <a:cubicBezTo>
                      <a:pt x="85725" y="105727"/>
                      <a:pt x="81915" y="110490"/>
                      <a:pt x="73342" y="110490"/>
                    </a:cubicBezTo>
                    <a:cubicBezTo>
                      <a:pt x="69532" y="110490"/>
                      <a:pt x="66675" y="108585"/>
                      <a:pt x="64770" y="103823"/>
                    </a:cubicBezTo>
                    <a:cubicBezTo>
                      <a:pt x="61913" y="89535"/>
                      <a:pt x="60007" y="81915"/>
                      <a:pt x="59055" y="80010"/>
                    </a:cubicBezTo>
                    <a:cubicBezTo>
                      <a:pt x="57150" y="72390"/>
                      <a:pt x="54292" y="69532"/>
                      <a:pt x="51435" y="69532"/>
                    </a:cubicBezTo>
                    <a:cubicBezTo>
                      <a:pt x="47625" y="69532"/>
                      <a:pt x="45720" y="70485"/>
                      <a:pt x="43815" y="72390"/>
                    </a:cubicBezTo>
                    <a:cubicBezTo>
                      <a:pt x="40957" y="74295"/>
                      <a:pt x="39052" y="78105"/>
                      <a:pt x="37147" y="84773"/>
                    </a:cubicBezTo>
                    <a:cubicBezTo>
                      <a:pt x="36195" y="87630"/>
                      <a:pt x="35242" y="92393"/>
                      <a:pt x="33338" y="99060"/>
                    </a:cubicBezTo>
                    <a:cubicBezTo>
                      <a:pt x="31432" y="107632"/>
                      <a:pt x="26670" y="112395"/>
                      <a:pt x="20002" y="112395"/>
                    </a:cubicBezTo>
                    <a:cubicBezTo>
                      <a:pt x="16192" y="112395"/>
                      <a:pt x="13335" y="111443"/>
                      <a:pt x="10477" y="110490"/>
                    </a:cubicBezTo>
                    <a:cubicBezTo>
                      <a:pt x="7620" y="108585"/>
                      <a:pt x="5715" y="105727"/>
                      <a:pt x="5715" y="102870"/>
                    </a:cubicBezTo>
                    <a:cubicBezTo>
                      <a:pt x="5715" y="97155"/>
                      <a:pt x="5715" y="92393"/>
                      <a:pt x="5715" y="88582"/>
                    </a:cubicBezTo>
                    <a:cubicBezTo>
                      <a:pt x="5715" y="85725"/>
                      <a:pt x="5715" y="82868"/>
                      <a:pt x="5715" y="80963"/>
                    </a:cubicBezTo>
                    <a:cubicBezTo>
                      <a:pt x="5715" y="80010"/>
                      <a:pt x="4763" y="75248"/>
                      <a:pt x="4763" y="67627"/>
                    </a:cubicBezTo>
                    <a:lnTo>
                      <a:pt x="952" y="42863"/>
                    </a:lnTo>
                    <a:cubicBezTo>
                      <a:pt x="0" y="33338"/>
                      <a:pt x="0" y="24765"/>
                      <a:pt x="0" y="19050"/>
                    </a:cubicBezTo>
                    <a:cubicBezTo>
                      <a:pt x="0" y="10477"/>
                      <a:pt x="1905" y="5715"/>
                      <a:pt x="5715" y="2857"/>
                    </a:cubicBezTo>
                    <a:cubicBezTo>
                      <a:pt x="8572" y="952"/>
                      <a:pt x="10477" y="0"/>
                      <a:pt x="13335" y="0"/>
                    </a:cubicBezTo>
                    <a:cubicBezTo>
                      <a:pt x="15240" y="0"/>
                      <a:pt x="16192" y="0"/>
                      <a:pt x="18097" y="952"/>
                    </a:cubicBezTo>
                    <a:cubicBezTo>
                      <a:pt x="22860" y="2857"/>
                      <a:pt x="24765" y="5715"/>
                      <a:pt x="24765" y="9525"/>
                    </a:cubicBezTo>
                    <a:lnTo>
                      <a:pt x="24765" y="17145"/>
                    </a:lnTo>
                    <a:cubicBezTo>
                      <a:pt x="24765" y="20002"/>
                      <a:pt x="24765" y="22860"/>
                      <a:pt x="24765" y="26670"/>
                    </a:cubicBezTo>
                    <a:cubicBezTo>
                      <a:pt x="24765" y="34290"/>
                      <a:pt x="23813" y="46673"/>
                      <a:pt x="23813" y="64770"/>
                    </a:cubicBezTo>
                    <a:cubicBezTo>
                      <a:pt x="33338" y="53340"/>
                      <a:pt x="42863" y="47625"/>
                      <a:pt x="52388" y="47625"/>
                    </a:cubicBezTo>
                    <a:cubicBezTo>
                      <a:pt x="54292" y="47625"/>
                      <a:pt x="55245" y="47625"/>
                      <a:pt x="57150" y="47625"/>
                    </a:cubicBezTo>
                    <a:cubicBezTo>
                      <a:pt x="61913" y="48577"/>
                      <a:pt x="64770" y="49530"/>
                      <a:pt x="66675" y="50482"/>
                    </a:cubicBezTo>
                    <a:cubicBezTo>
                      <a:pt x="72390" y="52388"/>
                      <a:pt x="76200" y="57150"/>
                      <a:pt x="80010" y="6667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9" name="Freeform: Shape 1678">
                <a:extLst>
                  <a:ext uri="{FF2B5EF4-FFF2-40B4-BE49-F238E27FC236}">
                    <a16:creationId xmlns:a16="http://schemas.microsoft.com/office/drawing/2014/main" id="{C4727CAA-433C-4A62-8BA8-F9C055281121}"/>
                  </a:ext>
                </a:extLst>
              </p:cNvPr>
              <p:cNvSpPr/>
              <p:nvPr/>
            </p:nvSpPr>
            <p:spPr>
              <a:xfrm>
                <a:off x="9666922" y="6284594"/>
                <a:ext cx="72389" cy="108585"/>
              </a:xfrm>
              <a:custGeom>
                <a:avLst/>
                <a:gdLst>
                  <a:gd name="connsiteX0" fmla="*/ 56197 w 72389"/>
                  <a:gd name="connsiteY0" fmla="*/ 57150 h 108585"/>
                  <a:gd name="connsiteX1" fmla="*/ 40005 w 72389"/>
                  <a:gd name="connsiteY1" fmla="*/ 61913 h 108585"/>
                  <a:gd name="connsiteX2" fmla="*/ 19050 w 72389"/>
                  <a:gd name="connsiteY2" fmla="*/ 57150 h 108585"/>
                  <a:gd name="connsiteX3" fmla="*/ 19050 w 72389"/>
                  <a:gd name="connsiteY3" fmla="*/ 60960 h 108585"/>
                  <a:gd name="connsiteX4" fmla="*/ 21907 w 72389"/>
                  <a:gd name="connsiteY4" fmla="*/ 73343 h 108585"/>
                  <a:gd name="connsiteX5" fmla="*/ 33338 w 72389"/>
                  <a:gd name="connsiteY5" fmla="*/ 84773 h 108585"/>
                  <a:gd name="connsiteX6" fmla="*/ 51435 w 72389"/>
                  <a:gd name="connsiteY6" fmla="*/ 82868 h 108585"/>
                  <a:gd name="connsiteX7" fmla="*/ 55245 w 72389"/>
                  <a:gd name="connsiteY7" fmla="*/ 82868 h 108585"/>
                  <a:gd name="connsiteX8" fmla="*/ 61913 w 72389"/>
                  <a:gd name="connsiteY8" fmla="*/ 91440 h 108585"/>
                  <a:gd name="connsiteX9" fmla="*/ 47625 w 72389"/>
                  <a:gd name="connsiteY9" fmla="*/ 106680 h 108585"/>
                  <a:gd name="connsiteX10" fmla="*/ 36195 w 72389"/>
                  <a:gd name="connsiteY10" fmla="*/ 108585 h 108585"/>
                  <a:gd name="connsiteX11" fmla="*/ 19050 w 72389"/>
                  <a:gd name="connsiteY11" fmla="*/ 103823 h 108585"/>
                  <a:gd name="connsiteX12" fmla="*/ 952 w 72389"/>
                  <a:gd name="connsiteY12" fmla="*/ 58103 h 108585"/>
                  <a:gd name="connsiteX13" fmla="*/ 0 w 72389"/>
                  <a:gd name="connsiteY13" fmla="*/ 44768 h 108585"/>
                  <a:gd name="connsiteX14" fmla="*/ 15240 w 72389"/>
                  <a:gd name="connsiteY14" fmla="*/ 6668 h 108585"/>
                  <a:gd name="connsiteX15" fmla="*/ 35242 w 72389"/>
                  <a:gd name="connsiteY15" fmla="*/ 0 h 108585"/>
                  <a:gd name="connsiteX16" fmla="*/ 49530 w 72389"/>
                  <a:gd name="connsiteY16" fmla="*/ 1905 h 108585"/>
                  <a:gd name="connsiteX17" fmla="*/ 72390 w 72389"/>
                  <a:gd name="connsiteY17" fmla="*/ 27623 h 108585"/>
                  <a:gd name="connsiteX18" fmla="*/ 56197 w 72389"/>
                  <a:gd name="connsiteY18" fmla="*/ 57150 h 108585"/>
                  <a:gd name="connsiteX19" fmla="*/ 25717 w 72389"/>
                  <a:gd name="connsiteY19" fmla="*/ 33338 h 108585"/>
                  <a:gd name="connsiteX20" fmla="*/ 28575 w 72389"/>
                  <a:gd name="connsiteY20" fmla="*/ 40005 h 108585"/>
                  <a:gd name="connsiteX21" fmla="*/ 35242 w 72389"/>
                  <a:gd name="connsiteY21" fmla="*/ 42863 h 108585"/>
                  <a:gd name="connsiteX22" fmla="*/ 44767 w 72389"/>
                  <a:gd name="connsiteY22" fmla="*/ 40005 h 108585"/>
                  <a:gd name="connsiteX23" fmla="*/ 46672 w 72389"/>
                  <a:gd name="connsiteY23" fmla="*/ 35243 h 108585"/>
                  <a:gd name="connsiteX24" fmla="*/ 44767 w 72389"/>
                  <a:gd name="connsiteY24" fmla="*/ 28575 h 108585"/>
                  <a:gd name="connsiteX25" fmla="*/ 37147 w 72389"/>
                  <a:gd name="connsiteY25" fmla="*/ 21907 h 108585"/>
                  <a:gd name="connsiteX26" fmla="*/ 32385 w 72389"/>
                  <a:gd name="connsiteY26" fmla="*/ 22860 h 108585"/>
                  <a:gd name="connsiteX27" fmla="*/ 25717 w 72389"/>
                  <a:gd name="connsiteY27" fmla="*/ 33338 h 10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2389" h="108585">
                    <a:moveTo>
                      <a:pt x="56197" y="57150"/>
                    </a:moveTo>
                    <a:cubicBezTo>
                      <a:pt x="51435" y="60960"/>
                      <a:pt x="45720" y="61913"/>
                      <a:pt x="40005" y="61913"/>
                    </a:cubicBezTo>
                    <a:cubicBezTo>
                      <a:pt x="33338" y="61913"/>
                      <a:pt x="26670" y="60007"/>
                      <a:pt x="19050" y="57150"/>
                    </a:cubicBezTo>
                    <a:cubicBezTo>
                      <a:pt x="19050" y="58103"/>
                      <a:pt x="19050" y="60007"/>
                      <a:pt x="19050" y="60960"/>
                    </a:cubicBezTo>
                    <a:cubicBezTo>
                      <a:pt x="19050" y="64770"/>
                      <a:pt x="20002" y="68580"/>
                      <a:pt x="21907" y="73343"/>
                    </a:cubicBezTo>
                    <a:cubicBezTo>
                      <a:pt x="24765" y="80010"/>
                      <a:pt x="28575" y="83820"/>
                      <a:pt x="33338" y="84773"/>
                    </a:cubicBezTo>
                    <a:cubicBezTo>
                      <a:pt x="39052" y="85725"/>
                      <a:pt x="44767" y="84773"/>
                      <a:pt x="51435" y="82868"/>
                    </a:cubicBezTo>
                    <a:cubicBezTo>
                      <a:pt x="52388" y="82868"/>
                      <a:pt x="53340" y="82868"/>
                      <a:pt x="55245" y="82868"/>
                    </a:cubicBezTo>
                    <a:cubicBezTo>
                      <a:pt x="59055" y="82868"/>
                      <a:pt x="60960" y="85725"/>
                      <a:pt x="61913" y="91440"/>
                    </a:cubicBezTo>
                    <a:cubicBezTo>
                      <a:pt x="62865" y="98107"/>
                      <a:pt x="58102" y="103823"/>
                      <a:pt x="47625" y="106680"/>
                    </a:cubicBezTo>
                    <a:cubicBezTo>
                      <a:pt x="43815" y="107632"/>
                      <a:pt x="40005" y="108585"/>
                      <a:pt x="36195" y="108585"/>
                    </a:cubicBezTo>
                    <a:cubicBezTo>
                      <a:pt x="30480" y="108585"/>
                      <a:pt x="24765" y="106680"/>
                      <a:pt x="19050" y="103823"/>
                    </a:cubicBezTo>
                    <a:cubicBezTo>
                      <a:pt x="9525" y="98107"/>
                      <a:pt x="2857" y="83820"/>
                      <a:pt x="952" y="58103"/>
                    </a:cubicBezTo>
                    <a:cubicBezTo>
                      <a:pt x="0" y="54293"/>
                      <a:pt x="0" y="49530"/>
                      <a:pt x="0" y="44768"/>
                    </a:cubicBezTo>
                    <a:cubicBezTo>
                      <a:pt x="0" y="26670"/>
                      <a:pt x="4763" y="14288"/>
                      <a:pt x="15240" y="6668"/>
                    </a:cubicBezTo>
                    <a:cubicBezTo>
                      <a:pt x="20955" y="1905"/>
                      <a:pt x="27622" y="0"/>
                      <a:pt x="35242" y="0"/>
                    </a:cubicBezTo>
                    <a:cubicBezTo>
                      <a:pt x="40005" y="0"/>
                      <a:pt x="44767" y="953"/>
                      <a:pt x="49530" y="1905"/>
                    </a:cubicBezTo>
                    <a:cubicBezTo>
                      <a:pt x="64770" y="5715"/>
                      <a:pt x="71438" y="13335"/>
                      <a:pt x="72390" y="27623"/>
                    </a:cubicBezTo>
                    <a:cubicBezTo>
                      <a:pt x="70485" y="40957"/>
                      <a:pt x="65722" y="50482"/>
                      <a:pt x="56197" y="57150"/>
                    </a:cubicBezTo>
                    <a:close/>
                    <a:moveTo>
                      <a:pt x="25717" y="33338"/>
                    </a:moveTo>
                    <a:cubicBezTo>
                      <a:pt x="25717" y="36195"/>
                      <a:pt x="26670" y="38100"/>
                      <a:pt x="28575" y="40005"/>
                    </a:cubicBezTo>
                    <a:cubicBezTo>
                      <a:pt x="30480" y="41910"/>
                      <a:pt x="32385" y="42863"/>
                      <a:pt x="35242" y="42863"/>
                    </a:cubicBezTo>
                    <a:cubicBezTo>
                      <a:pt x="39052" y="42863"/>
                      <a:pt x="42863" y="41910"/>
                      <a:pt x="44767" y="40005"/>
                    </a:cubicBezTo>
                    <a:cubicBezTo>
                      <a:pt x="45720" y="39053"/>
                      <a:pt x="46672" y="37148"/>
                      <a:pt x="46672" y="35243"/>
                    </a:cubicBezTo>
                    <a:cubicBezTo>
                      <a:pt x="46672" y="33338"/>
                      <a:pt x="45720" y="31432"/>
                      <a:pt x="44767" y="28575"/>
                    </a:cubicBezTo>
                    <a:cubicBezTo>
                      <a:pt x="42863" y="24765"/>
                      <a:pt x="40957" y="21907"/>
                      <a:pt x="37147" y="21907"/>
                    </a:cubicBezTo>
                    <a:cubicBezTo>
                      <a:pt x="36195" y="21907"/>
                      <a:pt x="34290" y="21907"/>
                      <a:pt x="32385" y="22860"/>
                    </a:cubicBezTo>
                    <a:cubicBezTo>
                      <a:pt x="28575" y="25718"/>
                      <a:pt x="25717" y="28575"/>
                      <a:pt x="25717" y="3333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81" name="Graphic 227">
              <a:extLst>
                <a:ext uri="{FF2B5EF4-FFF2-40B4-BE49-F238E27FC236}">
                  <a16:creationId xmlns:a16="http://schemas.microsoft.com/office/drawing/2014/main" id="{9C1BE485-F72F-4BAE-846D-D263BE30C6BE}"/>
                </a:ext>
              </a:extLst>
            </p:cNvPr>
            <p:cNvGrpSpPr/>
            <p:nvPr/>
          </p:nvGrpSpPr>
          <p:grpSpPr>
            <a:xfrm>
              <a:off x="8760886" y="3975734"/>
              <a:ext cx="944136" cy="2098358"/>
              <a:chOff x="8760886" y="3975734"/>
              <a:chExt cx="944136" cy="2098358"/>
            </a:xfrm>
          </p:grpSpPr>
          <p:sp>
            <p:nvSpPr>
              <p:cNvPr id="1582" name="Freeform: Shape 1581">
                <a:extLst>
                  <a:ext uri="{FF2B5EF4-FFF2-40B4-BE49-F238E27FC236}">
                    <a16:creationId xmlns:a16="http://schemas.microsoft.com/office/drawing/2014/main" id="{CF9385AE-CD3B-4A4B-930A-AC12B8BD661A}"/>
                  </a:ext>
                </a:extLst>
              </p:cNvPr>
              <p:cNvSpPr/>
              <p:nvPr/>
            </p:nvSpPr>
            <p:spPr>
              <a:xfrm>
                <a:off x="9065466" y="5012055"/>
                <a:ext cx="44244" cy="188594"/>
              </a:xfrm>
              <a:custGeom>
                <a:avLst/>
                <a:gdLst>
                  <a:gd name="connsiteX0" fmla="*/ 44244 w 44244"/>
                  <a:gd name="connsiteY0" fmla="*/ 0 h 188594"/>
                  <a:gd name="connsiteX1" fmla="*/ 1382 w 44244"/>
                  <a:gd name="connsiteY1" fmla="*/ 188595 h 188594"/>
                  <a:gd name="connsiteX2" fmla="*/ 44244 w 44244"/>
                  <a:gd name="connsiteY2" fmla="*/ 0 h 18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244" h="188594">
                    <a:moveTo>
                      <a:pt x="44244" y="0"/>
                    </a:moveTo>
                    <a:cubicBezTo>
                      <a:pt x="44244" y="0"/>
                      <a:pt x="9954" y="72390"/>
                      <a:pt x="1382" y="188595"/>
                    </a:cubicBezTo>
                    <a:cubicBezTo>
                      <a:pt x="2334" y="187643"/>
                      <a:pt x="-13859" y="63818"/>
                      <a:pt x="44244" y="0"/>
                    </a:cubicBezTo>
                    <a:close/>
                  </a:path>
                </a:pathLst>
              </a:custGeom>
              <a:solidFill>
                <a:srgbClr val="B5DDF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3" name="Freeform: Shape 1582">
                <a:extLst>
                  <a:ext uri="{FF2B5EF4-FFF2-40B4-BE49-F238E27FC236}">
                    <a16:creationId xmlns:a16="http://schemas.microsoft.com/office/drawing/2014/main" id="{94543F72-8E0B-4B51-806A-3B6B044F6F01}"/>
                  </a:ext>
                </a:extLst>
              </p:cNvPr>
              <p:cNvSpPr/>
              <p:nvPr/>
            </p:nvSpPr>
            <p:spPr>
              <a:xfrm>
                <a:off x="9163624" y="5510212"/>
                <a:ext cx="167065" cy="551497"/>
              </a:xfrm>
              <a:custGeom>
                <a:avLst/>
                <a:gdLst>
                  <a:gd name="connsiteX0" fmla="*/ 167066 w 167065"/>
                  <a:gd name="connsiteY0" fmla="*/ 551498 h 551497"/>
                  <a:gd name="connsiteX1" fmla="*/ 112774 w 167065"/>
                  <a:gd name="connsiteY1" fmla="*/ 319088 h 551497"/>
                  <a:gd name="connsiteX2" fmla="*/ 73721 w 167065"/>
                  <a:gd name="connsiteY2" fmla="*/ 231457 h 551497"/>
                  <a:gd name="connsiteX3" fmla="*/ 139443 w 167065"/>
                  <a:gd name="connsiteY3" fmla="*/ 0 h 551497"/>
                  <a:gd name="connsiteX4" fmla="*/ 55624 w 167065"/>
                  <a:gd name="connsiteY4" fmla="*/ 0 h 551497"/>
                  <a:gd name="connsiteX5" fmla="*/ 378 w 167065"/>
                  <a:gd name="connsiteY5" fmla="*/ 231457 h 551497"/>
                  <a:gd name="connsiteX6" fmla="*/ 149921 w 167065"/>
                  <a:gd name="connsiteY6" fmla="*/ 551498 h 551497"/>
                  <a:gd name="connsiteX7" fmla="*/ 167066 w 167065"/>
                  <a:gd name="connsiteY7" fmla="*/ 551498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065" h="551497">
                    <a:moveTo>
                      <a:pt x="167066" y="551498"/>
                    </a:moveTo>
                    <a:cubicBezTo>
                      <a:pt x="146111" y="481965"/>
                      <a:pt x="125156" y="361950"/>
                      <a:pt x="112774" y="319088"/>
                    </a:cubicBezTo>
                    <a:cubicBezTo>
                      <a:pt x="100391" y="276225"/>
                      <a:pt x="73721" y="231457"/>
                      <a:pt x="73721" y="231457"/>
                    </a:cubicBezTo>
                    <a:lnTo>
                      <a:pt x="139443" y="0"/>
                    </a:lnTo>
                    <a:lnTo>
                      <a:pt x="55624" y="0"/>
                    </a:lnTo>
                    <a:cubicBezTo>
                      <a:pt x="55624" y="0"/>
                      <a:pt x="-5337" y="201930"/>
                      <a:pt x="378" y="231457"/>
                    </a:cubicBezTo>
                    <a:cubicBezTo>
                      <a:pt x="5141" y="260985"/>
                      <a:pt x="123251" y="479107"/>
                      <a:pt x="149921" y="551498"/>
                    </a:cubicBezTo>
                    <a:cubicBezTo>
                      <a:pt x="148968" y="551498"/>
                      <a:pt x="161351" y="551498"/>
                      <a:pt x="167066" y="551498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4" name="Freeform: Shape 1583">
                <a:extLst>
                  <a:ext uri="{FF2B5EF4-FFF2-40B4-BE49-F238E27FC236}">
                    <a16:creationId xmlns:a16="http://schemas.microsoft.com/office/drawing/2014/main" id="{71066AB9-2925-4E46-A3F2-577CDCE29C94}"/>
                  </a:ext>
                </a:extLst>
              </p:cNvPr>
              <p:cNvSpPr/>
              <p:nvPr/>
            </p:nvSpPr>
            <p:spPr>
              <a:xfrm>
                <a:off x="9284017" y="5995035"/>
                <a:ext cx="42862" cy="55244"/>
              </a:xfrm>
              <a:custGeom>
                <a:avLst/>
                <a:gdLst>
                  <a:gd name="connsiteX0" fmla="*/ 22860 w 42862"/>
                  <a:gd name="connsiteY0" fmla="*/ 55245 h 55244"/>
                  <a:gd name="connsiteX1" fmla="*/ 42863 w 42862"/>
                  <a:gd name="connsiteY1" fmla="*/ 55245 h 55244"/>
                  <a:gd name="connsiteX2" fmla="*/ 29527 w 42862"/>
                  <a:gd name="connsiteY2" fmla="*/ 0 h 55244"/>
                  <a:gd name="connsiteX3" fmla="*/ 0 w 42862"/>
                  <a:gd name="connsiteY3" fmla="*/ 1905 h 55244"/>
                  <a:gd name="connsiteX4" fmla="*/ 22860 w 42862"/>
                  <a:gd name="connsiteY4" fmla="*/ 55245 h 55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2" h="55244">
                    <a:moveTo>
                      <a:pt x="22860" y="55245"/>
                    </a:moveTo>
                    <a:lnTo>
                      <a:pt x="42863" y="55245"/>
                    </a:lnTo>
                    <a:lnTo>
                      <a:pt x="29527" y="0"/>
                    </a:lnTo>
                    <a:lnTo>
                      <a:pt x="0" y="1905"/>
                    </a:lnTo>
                    <a:cubicBezTo>
                      <a:pt x="9525" y="23813"/>
                      <a:pt x="18097" y="41910"/>
                      <a:pt x="22860" y="55245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5" name="Freeform: Shape 1584">
                <a:extLst>
                  <a:ext uri="{FF2B5EF4-FFF2-40B4-BE49-F238E27FC236}">
                    <a16:creationId xmlns:a16="http://schemas.microsoft.com/office/drawing/2014/main" id="{3B345A31-64A5-4822-944A-76CC160F7FE3}"/>
                  </a:ext>
                </a:extLst>
              </p:cNvPr>
              <p:cNvSpPr/>
              <p:nvPr/>
            </p:nvSpPr>
            <p:spPr>
              <a:xfrm>
                <a:off x="9014460" y="6050280"/>
                <a:ext cx="88582" cy="23812"/>
              </a:xfrm>
              <a:custGeom>
                <a:avLst/>
                <a:gdLst>
                  <a:gd name="connsiteX0" fmla="*/ 84772 w 88582"/>
                  <a:gd name="connsiteY0" fmla="*/ 0 h 23812"/>
                  <a:gd name="connsiteX1" fmla="*/ 88582 w 88582"/>
                  <a:gd name="connsiteY1" fmla="*/ 23813 h 23812"/>
                  <a:gd name="connsiteX2" fmla="*/ 0 w 88582"/>
                  <a:gd name="connsiteY2" fmla="*/ 23813 h 23812"/>
                  <a:gd name="connsiteX3" fmla="*/ 20955 w 88582"/>
                  <a:gd name="connsiteY3" fmla="*/ 9525 h 23812"/>
                  <a:gd name="connsiteX4" fmla="*/ 63817 w 88582"/>
                  <a:gd name="connsiteY4" fmla="*/ 952 h 23812"/>
                  <a:gd name="connsiteX5" fmla="*/ 84772 w 88582"/>
                  <a:gd name="connsiteY5" fmla="*/ 952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582" h="23812">
                    <a:moveTo>
                      <a:pt x="84772" y="0"/>
                    </a:moveTo>
                    <a:lnTo>
                      <a:pt x="88582" y="23813"/>
                    </a:lnTo>
                    <a:lnTo>
                      <a:pt x="0" y="23813"/>
                    </a:lnTo>
                    <a:cubicBezTo>
                      <a:pt x="0" y="23813"/>
                      <a:pt x="2857" y="16193"/>
                      <a:pt x="20955" y="9525"/>
                    </a:cubicBezTo>
                    <a:cubicBezTo>
                      <a:pt x="30480" y="5715"/>
                      <a:pt x="40005" y="4763"/>
                      <a:pt x="63817" y="952"/>
                    </a:cubicBezTo>
                    <a:lnTo>
                      <a:pt x="84772" y="952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6" name="Freeform: Shape 1585">
                <a:extLst>
                  <a:ext uri="{FF2B5EF4-FFF2-40B4-BE49-F238E27FC236}">
                    <a16:creationId xmlns:a16="http://schemas.microsoft.com/office/drawing/2014/main" id="{EE134A14-9A2E-43E3-8DD2-AD585712ABB4}"/>
                  </a:ext>
                </a:extLst>
              </p:cNvPr>
              <p:cNvSpPr/>
              <p:nvPr/>
            </p:nvSpPr>
            <p:spPr>
              <a:xfrm>
                <a:off x="8962987" y="5510212"/>
                <a:ext cx="153389" cy="540067"/>
              </a:xfrm>
              <a:custGeom>
                <a:avLst/>
                <a:gdLst>
                  <a:gd name="connsiteX0" fmla="*/ 136245 w 153389"/>
                  <a:gd name="connsiteY0" fmla="*/ 540068 h 540067"/>
                  <a:gd name="connsiteX1" fmla="*/ 103860 w 153389"/>
                  <a:gd name="connsiteY1" fmla="*/ 306705 h 540067"/>
                  <a:gd name="connsiteX2" fmla="*/ 73380 w 153389"/>
                  <a:gd name="connsiteY2" fmla="*/ 219075 h 540067"/>
                  <a:gd name="connsiteX3" fmla="*/ 153390 w 153389"/>
                  <a:gd name="connsiteY3" fmla="*/ 0 h 540067"/>
                  <a:gd name="connsiteX4" fmla="*/ 69570 w 153389"/>
                  <a:gd name="connsiteY4" fmla="*/ 0 h 540067"/>
                  <a:gd name="connsiteX5" fmla="*/ 37 w 153389"/>
                  <a:gd name="connsiteY5" fmla="*/ 219075 h 540067"/>
                  <a:gd name="connsiteX6" fmla="*/ 119100 w 153389"/>
                  <a:gd name="connsiteY6" fmla="*/ 539115 h 540067"/>
                  <a:gd name="connsiteX7" fmla="*/ 136245 w 153389"/>
                  <a:gd name="connsiteY7" fmla="*/ 540068 h 540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389" h="540067">
                    <a:moveTo>
                      <a:pt x="136245" y="540068"/>
                    </a:moveTo>
                    <a:cubicBezTo>
                      <a:pt x="121957" y="469582"/>
                      <a:pt x="111480" y="350520"/>
                      <a:pt x="103860" y="306705"/>
                    </a:cubicBezTo>
                    <a:cubicBezTo>
                      <a:pt x="95287" y="263843"/>
                      <a:pt x="73380" y="219075"/>
                      <a:pt x="73380" y="219075"/>
                    </a:cubicBezTo>
                    <a:lnTo>
                      <a:pt x="153390" y="0"/>
                    </a:lnTo>
                    <a:lnTo>
                      <a:pt x="69570" y="0"/>
                    </a:lnTo>
                    <a:cubicBezTo>
                      <a:pt x="69570" y="0"/>
                      <a:pt x="-1868" y="189548"/>
                      <a:pt x="37" y="219075"/>
                    </a:cubicBezTo>
                    <a:cubicBezTo>
                      <a:pt x="1943" y="248602"/>
                      <a:pt x="100050" y="466725"/>
                      <a:pt x="119100" y="539115"/>
                    </a:cubicBezTo>
                    <a:cubicBezTo>
                      <a:pt x="118148" y="540068"/>
                      <a:pt x="130530" y="540068"/>
                      <a:pt x="136245" y="540068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7" name="Freeform: Shape 1586">
                <a:extLst>
                  <a:ext uri="{FF2B5EF4-FFF2-40B4-BE49-F238E27FC236}">
                    <a16:creationId xmlns:a16="http://schemas.microsoft.com/office/drawing/2014/main" id="{EC5FA6DC-488B-4738-986B-2EBFFFB26A54}"/>
                  </a:ext>
                </a:extLst>
              </p:cNvPr>
              <p:cNvSpPr/>
              <p:nvPr/>
            </p:nvSpPr>
            <p:spPr>
              <a:xfrm>
                <a:off x="9062085" y="5995035"/>
                <a:ext cx="37147" cy="55244"/>
              </a:xfrm>
              <a:custGeom>
                <a:avLst/>
                <a:gdLst>
                  <a:gd name="connsiteX0" fmla="*/ 19050 w 37147"/>
                  <a:gd name="connsiteY0" fmla="*/ 55245 h 55244"/>
                  <a:gd name="connsiteX1" fmla="*/ 37147 w 37147"/>
                  <a:gd name="connsiteY1" fmla="*/ 55245 h 55244"/>
                  <a:gd name="connsiteX2" fmla="*/ 27622 w 37147"/>
                  <a:gd name="connsiteY2" fmla="*/ 0 h 55244"/>
                  <a:gd name="connsiteX3" fmla="*/ 0 w 37147"/>
                  <a:gd name="connsiteY3" fmla="*/ 1905 h 55244"/>
                  <a:gd name="connsiteX4" fmla="*/ 19050 w 37147"/>
                  <a:gd name="connsiteY4" fmla="*/ 55245 h 55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47" h="55244">
                    <a:moveTo>
                      <a:pt x="19050" y="55245"/>
                    </a:moveTo>
                    <a:lnTo>
                      <a:pt x="37147" y="55245"/>
                    </a:lnTo>
                    <a:lnTo>
                      <a:pt x="27622" y="0"/>
                    </a:lnTo>
                    <a:lnTo>
                      <a:pt x="0" y="1905"/>
                    </a:lnTo>
                    <a:cubicBezTo>
                      <a:pt x="8572" y="23813"/>
                      <a:pt x="15240" y="41910"/>
                      <a:pt x="19050" y="55245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8" name="Freeform: Shape 1587">
                <a:extLst>
                  <a:ext uri="{FF2B5EF4-FFF2-40B4-BE49-F238E27FC236}">
                    <a16:creationId xmlns:a16="http://schemas.microsoft.com/office/drawing/2014/main" id="{155EA200-29A3-4A6B-BA96-28AEDBD8CDF0}"/>
                  </a:ext>
                </a:extLst>
              </p:cNvPr>
              <p:cNvSpPr/>
              <p:nvPr/>
            </p:nvSpPr>
            <p:spPr>
              <a:xfrm>
                <a:off x="9003982" y="5290185"/>
                <a:ext cx="401002" cy="229552"/>
              </a:xfrm>
              <a:custGeom>
                <a:avLst/>
                <a:gdLst>
                  <a:gd name="connsiteX0" fmla="*/ 0 w 401002"/>
                  <a:gd name="connsiteY0" fmla="*/ 229552 h 229552"/>
                  <a:gd name="connsiteX1" fmla="*/ 126682 w 401002"/>
                  <a:gd name="connsiteY1" fmla="*/ 229552 h 229552"/>
                  <a:gd name="connsiteX2" fmla="*/ 168593 w 401002"/>
                  <a:gd name="connsiteY2" fmla="*/ 155257 h 229552"/>
                  <a:gd name="connsiteX3" fmla="*/ 188595 w 401002"/>
                  <a:gd name="connsiteY3" fmla="*/ 160020 h 229552"/>
                  <a:gd name="connsiteX4" fmla="*/ 181928 w 401002"/>
                  <a:gd name="connsiteY4" fmla="*/ 229552 h 229552"/>
                  <a:gd name="connsiteX5" fmla="*/ 321945 w 401002"/>
                  <a:gd name="connsiteY5" fmla="*/ 229552 h 229552"/>
                  <a:gd name="connsiteX6" fmla="*/ 401003 w 401002"/>
                  <a:gd name="connsiteY6" fmla="*/ 0 h 229552"/>
                  <a:gd name="connsiteX7" fmla="*/ 75248 w 401002"/>
                  <a:gd name="connsiteY7" fmla="*/ 0 h 229552"/>
                  <a:gd name="connsiteX8" fmla="*/ 0 w 401002"/>
                  <a:gd name="connsiteY8" fmla="*/ 229552 h 22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002" h="229552">
                    <a:moveTo>
                      <a:pt x="0" y="229552"/>
                    </a:moveTo>
                    <a:lnTo>
                      <a:pt x="126682" y="229552"/>
                    </a:lnTo>
                    <a:lnTo>
                      <a:pt x="168593" y="155257"/>
                    </a:lnTo>
                    <a:lnTo>
                      <a:pt x="188595" y="160020"/>
                    </a:lnTo>
                    <a:lnTo>
                      <a:pt x="181928" y="229552"/>
                    </a:lnTo>
                    <a:lnTo>
                      <a:pt x="321945" y="229552"/>
                    </a:lnTo>
                    <a:cubicBezTo>
                      <a:pt x="321945" y="229552"/>
                      <a:pt x="376238" y="97155"/>
                      <a:pt x="401003" y="0"/>
                    </a:cubicBezTo>
                    <a:lnTo>
                      <a:pt x="75248" y="0"/>
                    </a:lnTo>
                    <a:cubicBezTo>
                      <a:pt x="74295" y="0"/>
                      <a:pt x="38100" y="141922"/>
                      <a:pt x="0" y="229552"/>
                    </a:cubicBezTo>
                    <a:close/>
                  </a:path>
                </a:pathLst>
              </a:custGeom>
              <a:solidFill>
                <a:srgbClr val="C1A68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9" name="Freeform: Shape 1588">
                <a:extLst>
                  <a:ext uri="{FF2B5EF4-FFF2-40B4-BE49-F238E27FC236}">
                    <a16:creationId xmlns:a16="http://schemas.microsoft.com/office/drawing/2014/main" id="{078CD15A-95B9-486E-BBD6-210E94B66754}"/>
                  </a:ext>
                </a:extLst>
              </p:cNvPr>
              <p:cNvSpPr/>
              <p:nvPr/>
            </p:nvSpPr>
            <p:spPr>
              <a:xfrm>
                <a:off x="8993505" y="5505450"/>
                <a:ext cx="155257" cy="36194"/>
              </a:xfrm>
              <a:custGeom>
                <a:avLst/>
                <a:gdLst>
                  <a:gd name="connsiteX0" fmla="*/ 140018 w 155257"/>
                  <a:gd name="connsiteY0" fmla="*/ 36195 h 36194"/>
                  <a:gd name="connsiteX1" fmla="*/ 0 w 155257"/>
                  <a:gd name="connsiteY1" fmla="*/ 36195 h 36194"/>
                  <a:gd name="connsiteX2" fmla="*/ 6668 w 155257"/>
                  <a:gd name="connsiteY2" fmla="*/ 0 h 36194"/>
                  <a:gd name="connsiteX3" fmla="*/ 155257 w 155257"/>
                  <a:gd name="connsiteY3" fmla="*/ 0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257" h="36194">
                    <a:moveTo>
                      <a:pt x="140018" y="36195"/>
                    </a:moveTo>
                    <a:lnTo>
                      <a:pt x="0" y="36195"/>
                    </a:lnTo>
                    <a:lnTo>
                      <a:pt x="6668" y="0"/>
                    </a:lnTo>
                    <a:lnTo>
                      <a:pt x="155257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0" name="Freeform: Shape 1589">
                <a:extLst>
                  <a:ext uri="{FF2B5EF4-FFF2-40B4-BE49-F238E27FC236}">
                    <a16:creationId xmlns:a16="http://schemas.microsoft.com/office/drawing/2014/main" id="{D7FC566C-3E84-40AC-8067-E90CDA46D0D1}"/>
                  </a:ext>
                </a:extLst>
              </p:cNvPr>
              <p:cNvSpPr/>
              <p:nvPr/>
            </p:nvSpPr>
            <p:spPr>
              <a:xfrm>
                <a:off x="9177337" y="5505450"/>
                <a:ext cx="166687" cy="38100"/>
              </a:xfrm>
              <a:custGeom>
                <a:avLst/>
                <a:gdLst>
                  <a:gd name="connsiteX0" fmla="*/ 151448 w 166687"/>
                  <a:gd name="connsiteY0" fmla="*/ 36195 h 38100"/>
                  <a:gd name="connsiteX1" fmla="*/ 0 w 166687"/>
                  <a:gd name="connsiteY1" fmla="*/ 38100 h 38100"/>
                  <a:gd name="connsiteX2" fmla="*/ 2857 w 166687"/>
                  <a:gd name="connsiteY2" fmla="*/ 0 h 38100"/>
                  <a:gd name="connsiteX3" fmla="*/ 166688 w 166687"/>
                  <a:gd name="connsiteY3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687" h="38100">
                    <a:moveTo>
                      <a:pt x="151448" y="36195"/>
                    </a:moveTo>
                    <a:lnTo>
                      <a:pt x="0" y="38100"/>
                    </a:lnTo>
                    <a:lnTo>
                      <a:pt x="2857" y="0"/>
                    </a:lnTo>
                    <a:lnTo>
                      <a:pt x="166688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1" name="Freeform: Shape 1590">
                <a:extLst>
                  <a:ext uri="{FF2B5EF4-FFF2-40B4-BE49-F238E27FC236}">
                    <a16:creationId xmlns:a16="http://schemas.microsoft.com/office/drawing/2014/main" id="{D7326654-3BAA-4719-83F6-28F1FBC89EA2}"/>
                  </a:ext>
                </a:extLst>
              </p:cNvPr>
              <p:cNvSpPr/>
              <p:nvPr/>
            </p:nvSpPr>
            <p:spPr>
              <a:xfrm>
                <a:off x="9043035" y="4605441"/>
                <a:ext cx="401219" cy="708555"/>
              </a:xfrm>
              <a:custGeom>
                <a:avLst/>
                <a:gdLst>
                  <a:gd name="connsiteX0" fmla="*/ 0 w 401219"/>
                  <a:gd name="connsiteY0" fmla="*/ 693316 h 708555"/>
                  <a:gd name="connsiteX1" fmla="*/ 370522 w 401219"/>
                  <a:gd name="connsiteY1" fmla="*/ 693316 h 708555"/>
                  <a:gd name="connsiteX2" fmla="*/ 295275 w 401219"/>
                  <a:gd name="connsiteY2" fmla="*/ 849 h 708555"/>
                  <a:gd name="connsiteX3" fmla="*/ 49530 w 401219"/>
                  <a:gd name="connsiteY3" fmla="*/ 66571 h 708555"/>
                  <a:gd name="connsiteX4" fmla="*/ 0 w 401219"/>
                  <a:gd name="connsiteY4" fmla="*/ 693316 h 708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219" h="708555">
                    <a:moveTo>
                      <a:pt x="0" y="693316"/>
                    </a:moveTo>
                    <a:cubicBezTo>
                      <a:pt x="0" y="693316"/>
                      <a:pt x="212407" y="727606"/>
                      <a:pt x="370522" y="693316"/>
                    </a:cubicBezTo>
                    <a:cubicBezTo>
                      <a:pt x="370522" y="693316"/>
                      <a:pt x="476250" y="294218"/>
                      <a:pt x="295275" y="849"/>
                    </a:cubicBezTo>
                    <a:cubicBezTo>
                      <a:pt x="295275" y="849"/>
                      <a:pt x="170497" y="-12486"/>
                      <a:pt x="49530" y="66571"/>
                    </a:cubicBezTo>
                    <a:cubicBezTo>
                      <a:pt x="49530" y="66571"/>
                      <a:pt x="160972" y="380896"/>
                      <a:pt x="0" y="693316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2" name="Freeform: Shape 1591">
                <a:extLst>
                  <a:ext uri="{FF2B5EF4-FFF2-40B4-BE49-F238E27FC236}">
                    <a16:creationId xmlns:a16="http://schemas.microsoft.com/office/drawing/2014/main" id="{1C8845C8-F0E6-493B-AAC6-8774D0006F36}"/>
                  </a:ext>
                </a:extLst>
              </p:cNvPr>
              <p:cNvSpPr/>
              <p:nvPr/>
            </p:nvSpPr>
            <p:spPr>
              <a:xfrm>
                <a:off x="8803005" y="4271009"/>
                <a:ext cx="97155" cy="171450"/>
              </a:xfrm>
              <a:custGeom>
                <a:avLst/>
                <a:gdLst>
                  <a:gd name="connsiteX0" fmla="*/ 0 w 97155"/>
                  <a:gd name="connsiteY0" fmla="*/ 22860 h 171450"/>
                  <a:gd name="connsiteX1" fmla="*/ 67627 w 97155"/>
                  <a:gd name="connsiteY1" fmla="*/ 171450 h 171450"/>
                  <a:gd name="connsiteX2" fmla="*/ 97155 w 97155"/>
                  <a:gd name="connsiteY2" fmla="*/ 137160 h 171450"/>
                  <a:gd name="connsiteX3" fmla="*/ 40957 w 97155"/>
                  <a:gd name="connsiteY3" fmla="*/ 0 h 171450"/>
                  <a:gd name="connsiteX4" fmla="*/ 0 w 97155"/>
                  <a:gd name="connsiteY4" fmla="*/ 2286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155" h="171450">
                    <a:moveTo>
                      <a:pt x="0" y="22860"/>
                    </a:moveTo>
                    <a:cubicBezTo>
                      <a:pt x="0" y="22860"/>
                      <a:pt x="46672" y="80963"/>
                      <a:pt x="67627" y="171450"/>
                    </a:cubicBezTo>
                    <a:lnTo>
                      <a:pt x="97155" y="137160"/>
                    </a:lnTo>
                    <a:lnTo>
                      <a:pt x="40957" y="0"/>
                    </a:lnTo>
                    <a:lnTo>
                      <a:pt x="0" y="22860"/>
                    </a:ln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3" name="Freeform: Shape 1592">
                <a:extLst>
                  <a:ext uri="{FF2B5EF4-FFF2-40B4-BE49-F238E27FC236}">
                    <a16:creationId xmlns:a16="http://schemas.microsoft.com/office/drawing/2014/main" id="{AB8392F0-75B4-4447-A8BC-3F0F331315D1}"/>
                  </a:ext>
                </a:extLst>
              </p:cNvPr>
              <p:cNvSpPr/>
              <p:nvPr/>
            </p:nvSpPr>
            <p:spPr>
              <a:xfrm>
                <a:off x="9010560" y="4067047"/>
                <a:ext cx="252651" cy="409387"/>
              </a:xfrm>
              <a:custGeom>
                <a:avLst/>
                <a:gdLst>
                  <a:gd name="connsiteX0" fmla="*/ 233452 w 252651"/>
                  <a:gd name="connsiteY0" fmla="*/ 128715 h 409387"/>
                  <a:gd name="connsiteX1" fmla="*/ 208687 w 252651"/>
                  <a:gd name="connsiteY1" fmla="*/ 403987 h 409387"/>
                  <a:gd name="connsiteX2" fmla="*/ 58192 w 252651"/>
                  <a:gd name="connsiteY2" fmla="*/ 282067 h 409387"/>
                  <a:gd name="connsiteX3" fmla="*/ 35332 w 252651"/>
                  <a:gd name="connsiteY3" fmla="*/ 15367 h 409387"/>
                  <a:gd name="connsiteX4" fmla="*/ 233452 w 252651"/>
                  <a:gd name="connsiteY4" fmla="*/ 128715 h 409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651" h="409387">
                    <a:moveTo>
                      <a:pt x="233452" y="128715"/>
                    </a:moveTo>
                    <a:cubicBezTo>
                      <a:pt x="273457" y="257302"/>
                      <a:pt x="243929" y="383985"/>
                      <a:pt x="208687" y="403987"/>
                    </a:cubicBezTo>
                    <a:cubicBezTo>
                      <a:pt x="170587" y="428752"/>
                      <a:pt x="107722" y="364935"/>
                      <a:pt x="58192" y="282067"/>
                    </a:cubicBezTo>
                    <a:cubicBezTo>
                      <a:pt x="-3721" y="178245"/>
                      <a:pt x="-23723" y="48705"/>
                      <a:pt x="35332" y="15367"/>
                    </a:cubicBezTo>
                    <a:cubicBezTo>
                      <a:pt x="92482" y="-17017"/>
                      <a:pt x="188684" y="-6540"/>
                      <a:pt x="233452" y="12871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4" name="Freeform: Shape 1593">
                <a:extLst>
                  <a:ext uri="{FF2B5EF4-FFF2-40B4-BE49-F238E27FC236}">
                    <a16:creationId xmlns:a16="http://schemas.microsoft.com/office/drawing/2014/main" id="{691F25AC-9B68-4092-99CF-421AA9FDEE6B}"/>
                  </a:ext>
                </a:extLst>
              </p:cNvPr>
              <p:cNvSpPr/>
              <p:nvPr/>
            </p:nvSpPr>
            <p:spPr>
              <a:xfrm>
                <a:off x="8760886" y="4001635"/>
                <a:ext cx="331985" cy="313587"/>
              </a:xfrm>
              <a:custGeom>
                <a:avLst/>
                <a:gdLst>
                  <a:gd name="connsiteX0" fmla="*/ 324059 w 331985"/>
                  <a:gd name="connsiteY0" fmla="*/ 62682 h 313587"/>
                  <a:gd name="connsiteX1" fmla="*/ 206901 w 331985"/>
                  <a:gd name="connsiteY1" fmla="*/ 268422 h 313587"/>
                  <a:gd name="connsiteX2" fmla="*/ 17353 w 331985"/>
                  <a:gd name="connsiteY2" fmla="*/ 279852 h 313587"/>
                  <a:gd name="connsiteX3" fmla="*/ 108794 w 331985"/>
                  <a:gd name="connsiteY3" fmla="*/ 53157 h 313587"/>
                  <a:gd name="connsiteX4" fmla="*/ 324059 w 331985"/>
                  <a:gd name="connsiteY4" fmla="*/ 62682 h 313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985" h="313587">
                    <a:moveTo>
                      <a:pt x="324059" y="62682"/>
                    </a:moveTo>
                    <a:cubicBezTo>
                      <a:pt x="357396" y="113165"/>
                      <a:pt x="279291" y="212225"/>
                      <a:pt x="206901" y="268422"/>
                    </a:cubicBezTo>
                    <a:cubicBezTo>
                      <a:pt x="135464" y="325572"/>
                      <a:pt x="53549" y="327477"/>
                      <a:pt x="17353" y="279852"/>
                    </a:cubicBezTo>
                    <a:cubicBezTo>
                      <a:pt x="-33129" y="213177"/>
                      <a:pt x="35451" y="107450"/>
                      <a:pt x="108794" y="53157"/>
                    </a:cubicBezTo>
                    <a:cubicBezTo>
                      <a:pt x="239286" y="-43998"/>
                      <a:pt x="290721" y="12200"/>
                      <a:pt x="324059" y="6268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5" name="Freeform: Shape 1594">
                <a:extLst>
                  <a:ext uri="{FF2B5EF4-FFF2-40B4-BE49-F238E27FC236}">
                    <a16:creationId xmlns:a16="http://schemas.microsoft.com/office/drawing/2014/main" id="{81B8D86F-CAFB-4064-A448-FCAEF7C959D4}"/>
                  </a:ext>
                </a:extLst>
              </p:cNvPr>
              <p:cNvSpPr/>
              <p:nvPr/>
            </p:nvSpPr>
            <p:spPr>
              <a:xfrm>
                <a:off x="9103652" y="4370069"/>
                <a:ext cx="149885" cy="278130"/>
              </a:xfrm>
              <a:custGeom>
                <a:avLst/>
                <a:gdLst>
                  <a:gd name="connsiteX0" fmla="*/ 1295 w 149885"/>
                  <a:gd name="connsiteY0" fmla="*/ 249555 h 278130"/>
                  <a:gd name="connsiteX1" fmla="*/ 83210 w 149885"/>
                  <a:gd name="connsiteY1" fmla="*/ 278130 h 278130"/>
                  <a:gd name="connsiteX2" fmla="*/ 149885 w 149885"/>
                  <a:gd name="connsiteY2" fmla="*/ 240030 h 278130"/>
                  <a:gd name="connsiteX3" fmla="*/ 126073 w 149885"/>
                  <a:gd name="connsiteY3" fmla="*/ 0 h 278130"/>
                  <a:gd name="connsiteX4" fmla="*/ 1295 w 149885"/>
                  <a:gd name="connsiteY4" fmla="*/ 249555 h 278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85" h="278130">
                    <a:moveTo>
                      <a:pt x="1295" y="249555"/>
                    </a:moveTo>
                    <a:cubicBezTo>
                      <a:pt x="1295" y="249555"/>
                      <a:pt x="61303" y="237173"/>
                      <a:pt x="83210" y="278130"/>
                    </a:cubicBezTo>
                    <a:lnTo>
                      <a:pt x="149885" y="240030"/>
                    </a:lnTo>
                    <a:cubicBezTo>
                      <a:pt x="149885" y="240030"/>
                      <a:pt x="88925" y="176213"/>
                      <a:pt x="126073" y="0"/>
                    </a:cubicBezTo>
                    <a:cubicBezTo>
                      <a:pt x="126073" y="0"/>
                      <a:pt x="-14897" y="200025"/>
                      <a:pt x="1295" y="249555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6" name="Freeform: Shape 1595">
                <a:extLst>
                  <a:ext uri="{FF2B5EF4-FFF2-40B4-BE49-F238E27FC236}">
                    <a16:creationId xmlns:a16="http://schemas.microsoft.com/office/drawing/2014/main" id="{C4C669D6-FE16-4E80-B181-20A2AA9A57A3}"/>
                  </a:ext>
                </a:extLst>
              </p:cNvPr>
              <p:cNvSpPr/>
              <p:nvPr/>
            </p:nvSpPr>
            <p:spPr>
              <a:xfrm>
                <a:off x="8824652" y="4138525"/>
                <a:ext cx="410058" cy="496014"/>
              </a:xfrm>
              <a:custGeom>
                <a:avLst/>
                <a:gdLst>
                  <a:gd name="connsiteX0" fmla="*/ 373640 w 410058"/>
                  <a:gd name="connsiteY0" fmla="*/ 135342 h 496014"/>
                  <a:gd name="connsiteX1" fmla="*/ 307917 w 410058"/>
                  <a:gd name="connsiteY1" fmla="*/ 476337 h 496014"/>
                  <a:gd name="connsiteX2" fmla="*/ 43122 w 410058"/>
                  <a:gd name="connsiteY2" fmla="*/ 289647 h 496014"/>
                  <a:gd name="connsiteX3" fmla="*/ 50742 w 410058"/>
                  <a:gd name="connsiteY3" fmla="*/ 23899 h 496014"/>
                  <a:gd name="connsiteX4" fmla="*/ 373640 w 410058"/>
                  <a:gd name="connsiteY4" fmla="*/ 135342 h 49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058" h="496014">
                    <a:moveTo>
                      <a:pt x="373640" y="135342"/>
                    </a:moveTo>
                    <a:cubicBezTo>
                      <a:pt x="444125" y="260119"/>
                      <a:pt x="406977" y="420139"/>
                      <a:pt x="307917" y="476337"/>
                    </a:cubicBezTo>
                    <a:cubicBezTo>
                      <a:pt x="208858" y="532534"/>
                      <a:pt x="65983" y="467764"/>
                      <a:pt x="43122" y="289647"/>
                    </a:cubicBezTo>
                    <a:cubicBezTo>
                      <a:pt x="25025" y="145819"/>
                      <a:pt x="-48317" y="80097"/>
                      <a:pt x="50742" y="23899"/>
                    </a:cubicBezTo>
                    <a:cubicBezTo>
                      <a:pt x="150755" y="-31345"/>
                      <a:pt x="303155" y="10564"/>
                      <a:pt x="373640" y="135342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7" name="Freeform: Shape 1596">
                <a:extLst>
                  <a:ext uri="{FF2B5EF4-FFF2-40B4-BE49-F238E27FC236}">
                    <a16:creationId xmlns:a16="http://schemas.microsoft.com/office/drawing/2014/main" id="{74F955CE-C8CC-4AFF-85FA-F315D95F1962}"/>
                  </a:ext>
                </a:extLst>
              </p:cNvPr>
              <p:cNvSpPr/>
              <p:nvPr/>
            </p:nvSpPr>
            <p:spPr>
              <a:xfrm>
                <a:off x="8876347" y="4121127"/>
                <a:ext cx="340042" cy="222272"/>
              </a:xfrm>
              <a:custGeom>
                <a:avLst/>
                <a:gdLst>
                  <a:gd name="connsiteX0" fmla="*/ 0 w 340042"/>
                  <a:gd name="connsiteY0" fmla="*/ 42250 h 222272"/>
                  <a:gd name="connsiteX1" fmla="*/ 283845 w 340042"/>
                  <a:gd name="connsiteY1" fmla="*/ 222272 h 222272"/>
                  <a:gd name="connsiteX2" fmla="*/ 340042 w 340042"/>
                  <a:gd name="connsiteY2" fmla="*/ 181315 h 222272"/>
                  <a:gd name="connsiteX3" fmla="*/ 0 w 340042"/>
                  <a:gd name="connsiteY3" fmla="*/ 42250 h 22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042" h="222272">
                    <a:moveTo>
                      <a:pt x="0" y="42250"/>
                    </a:moveTo>
                    <a:cubicBezTo>
                      <a:pt x="0" y="42250"/>
                      <a:pt x="177165" y="-60621"/>
                      <a:pt x="283845" y="222272"/>
                    </a:cubicBezTo>
                    <a:lnTo>
                      <a:pt x="340042" y="181315"/>
                    </a:lnTo>
                    <a:cubicBezTo>
                      <a:pt x="339090" y="181315"/>
                      <a:pt x="243840" y="-105388"/>
                      <a:pt x="0" y="4225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98" name="Graphic 227">
                <a:extLst>
                  <a:ext uri="{FF2B5EF4-FFF2-40B4-BE49-F238E27FC236}">
                    <a16:creationId xmlns:a16="http://schemas.microsoft.com/office/drawing/2014/main" id="{CB068703-AE60-4EDB-8876-64C231DE4CF4}"/>
                  </a:ext>
                </a:extLst>
              </p:cNvPr>
              <p:cNvGrpSpPr/>
              <p:nvPr/>
            </p:nvGrpSpPr>
            <p:grpSpPr>
              <a:xfrm>
                <a:off x="9175073" y="4248026"/>
                <a:ext cx="90690" cy="124817"/>
                <a:chOff x="9175073" y="4248026"/>
                <a:chExt cx="90690" cy="124817"/>
              </a:xfrm>
            </p:grpSpPr>
            <p:sp>
              <p:nvSpPr>
                <p:cNvPr id="1666" name="Freeform: Shape 1665">
                  <a:extLst>
                    <a:ext uri="{FF2B5EF4-FFF2-40B4-BE49-F238E27FC236}">
                      <a16:creationId xmlns:a16="http://schemas.microsoft.com/office/drawing/2014/main" id="{BA931C9F-A406-4108-8F83-99D2626BEA71}"/>
                    </a:ext>
                  </a:extLst>
                </p:cNvPr>
                <p:cNvSpPr/>
                <p:nvPr/>
              </p:nvSpPr>
              <p:spPr>
                <a:xfrm>
                  <a:off x="9175073" y="4248026"/>
                  <a:ext cx="90690" cy="124817"/>
                </a:xfrm>
                <a:custGeom>
                  <a:avLst/>
                  <a:gdLst>
                    <a:gd name="connsiteX0" fmla="*/ 8932 w 90690"/>
                    <a:gd name="connsiteY0" fmla="*/ 78229 h 124817"/>
                    <a:gd name="connsiteX1" fmla="*/ 54652 w 90690"/>
                    <a:gd name="connsiteY1" fmla="*/ 122043 h 124817"/>
                    <a:gd name="connsiteX2" fmla="*/ 86084 w 90690"/>
                    <a:gd name="connsiteY2" fmla="*/ 36318 h 124817"/>
                    <a:gd name="connsiteX3" fmla="*/ 19409 w 90690"/>
                    <a:gd name="connsiteY3" fmla="*/ 3933 h 124817"/>
                    <a:gd name="connsiteX4" fmla="*/ 8932 w 90690"/>
                    <a:gd name="connsiteY4" fmla="*/ 78229 h 124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690" h="124817">
                      <a:moveTo>
                        <a:pt x="8932" y="78229"/>
                      </a:moveTo>
                      <a:cubicBezTo>
                        <a:pt x="24172" y="107756"/>
                        <a:pt x="32744" y="133474"/>
                        <a:pt x="54652" y="122043"/>
                      </a:cubicBezTo>
                      <a:cubicBezTo>
                        <a:pt x="75607" y="110614"/>
                        <a:pt x="101324" y="65846"/>
                        <a:pt x="86084" y="36318"/>
                      </a:cubicBezTo>
                      <a:cubicBezTo>
                        <a:pt x="70844" y="6791"/>
                        <a:pt x="40364" y="-7496"/>
                        <a:pt x="19409" y="3933"/>
                      </a:cubicBezTo>
                      <a:cubicBezTo>
                        <a:pt x="-1546" y="15364"/>
                        <a:pt x="-6309" y="48701"/>
                        <a:pt x="8932" y="78229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67" name="Freeform: Shape 1666">
                  <a:extLst>
                    <a:ext uri="{FF2B5EF4-FFF2-40B4-BE49-F238E27FC236}">
                      <a16:creationId xmlns:a16="http://schemas.microsoft.com/office/drawing/2014/main" id="{A6C9283D-EB44-4328-AFCE-4CA8F9B4EDF7}"/>
                    </a:ext>
                  </a:extLst>
                </p:cNvPr>
                <p:cNvSpPr/>
                <p:nvPr/>
              </p:nvSpPr>
              <p:spPr>
                <a:xfrm>
                  <a:off x="9198513" y="4271373"/>
                  <a:ext cx="46440" cy="74205"/>
                </a:xfrm>
                <a:custGeom>
                  <a:avLst/>
                  <a:gdLst>
                    <a:gd name="connsiteX0" fmla="*/ 1684 w 46440"/>
                    <a:gd name="connsiteY0" fmla="*/ 38689 h 74205"/>
                    <a:gd name="connsiteX1" fmla="*/ 24544 w 46440"/>
                    <a:gd name="connsiteY1" fmla="*/ 73931 h 74205"/>
                    <a:gd name="connsiteX2" fmla="*/ 45499 w 46440"/>
                    <a:gd name="connsiteY2" fmla="*/ 30116 h 74205"/>
                    <a:gd name="connsiteX3" fmla="*/ 14067 w 46440"/>
                    <a:gd name="connsiteY3" fmla="*/ 589 h 74205"/>
                    <a:gd name="connsiteX4" fmla="*/ 1684 w 46440"/>
                    <a:gd name="connsiteY4" fmla="*/ 38689 h 7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440" h="74205">
                      <a:moveTo>
                        <a:pt x="1684" y="38689"/>
                      </a:moveTo>
                      <a:cubicBezTo>
                        <a:pt x="6447" y="56786"/>
                        <a:pt x="13114" y="76789"/>
                        <a:pt x="24544" y="73931"/>
                      </a:cubicBezTo>
                      <a:cubicBezTo>
                        <a:pt x="35974" y="71074"/>
                        <a:pt x="50262" y="48214"/>
                        <a:pt x="45499" y="30116"/>
                      </a:cubicBezTo>
                      <a:cubicBezTo>
                        <a:pt x="40737" y="12019"/>
                        <a:pt x="24544" y="-3221"/>
                        <a:pt x="14067" y="589"/>
                      </a:cubicBezTo>
                      <a:cubicBezTo>
                        <a:pt x="2637" y="2494"/>
                        <a:pt x="-3078" y="20591"/>
                        <a:pt x="1684" y="38689"/>
                      </a:cubicBezTo>
                      <a:close/>
                    </a:path>
                  </a:pathLst>
                </a:custGeom>
                <a:solidFill>
                  <a:srgbClr val="EDA5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599" name="Graphic 227">
                <a:extLst>
                  <a:ext uri="{FF2B5EF4-FFF2-40B4-BE49-F238E27FC236}">
                    <a16:creationId xmlns:a16="http://schemas.microsoft.com/office/drawing/2014/main" id="{6027F681-D32A-419A-A270-C88DA50DCA9E}"/>
                  </a:ext>
                </a:extLst>
              </p:cNvPr>
              <p:cNvGrpSpPr/>
              <p:nvPr/>
            </p:nvGrpSpPr>
            <p:grpSpPr>
              <a:xfrm>
                <a:off x="9073417" y="3975734"/>
                <a:ext cx="89632" cy="120015"/>
                <a:chOff x="9073417" y="3975734"/>
                <a:chExt cx="89632" cy="120015"/>
              </a:xfrm>
              <a:solidFill>
                <a:srgbClr val="875142"/>
              </a:solidFill>
            </p:grpSpPr>
            <p:sp>
              <p:nvSpPr>
                <p:cNvPr id="1663" name="Freeform: Shape 1662">
                  <a:extLst>
                    <a:ext uri="{FF2B5EF4-FFF2-40B4-BE49-F238E27FC236}">
                      <a16:creationId xmlns:a16="http://schemas.microsoft.com/office/drawing/2014/main" id="{88425CDB-5BB4-4EF3-AEE3-BDF71BCE9D72}"/>
                    </a:ext>
                  </a:extLst>
                </p:cNvPr>
                <p:cNvSpPr/>
                <p:nvPr/>
              </p:nvSpPr>
              <p:spPr>
                <a:xfrm>
                  <a:off x="9073417" y="3975734"/>
                  <a:ext cx="24862" cy="113668"/>
                </a:xfrm>
                <a:custGeom>
                  <a:avLst/>
                  <a:gdLst>
                    <a:gd name="connsiteX0" fmla="*/ 24863 w 24862"/>
                    <a:gd name="connsiteY0" fmla="*/ 97155 h 113668"/>
                    <a:gd name="connsiteX1" fmla="*/ 22958 w 24862"/>
                    <a:gd name="connsiteY1" fmla="*/ 0 h 113668"/>
                    <a:gd name="connsiteX2" fmla="*/ 97 w 24862"/>
                    <a:gd name="connsiteY2" fmla="*/ 87630 h 113668"/>
                    <a:gd name="connsiteX3" fmla="*/ 24863 w 24862"/>
                    <a:gd name="connsiteY3" fmla="*/ 97155 h 11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62" h="113668">
                      <a:moveTo>
                        <a:pt x="24863" y="97155"/>
                      </a:moveTo>
                      <a:cubicBezTo>
                        <a:pt x="24863" y="97155"/>
                        <a:pt x="14385" y="42863"/>
                        <a:pt x="22958" y="0"/>
                      </a:cubicBezTo>
                      <a:cubicBezTo>
                        <a:pt x="22958" y="0"/>
                        <a:pt x="1050" y="38100"/>
                        <a:pt x="97" y="87630"/>
                      </a:cubicBezTo>
                      <a:cubicBezTo>
                        <a:pt x="-1807" y="140018"/>
                        <a:pt x="24863" y="97155"/>
                        <a:pt x="24863" y="97155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64" name="Freeform: Shape 1663">
                  <a:extLst>
                    <a:ext uri="{FF2B5EF4-FFF2-40B4-BE49-F238E27FC236}">
                      <a16:creationId xmlns:a16="http://schemas.microsoft.com/office/drawing/2014/main" id="{7EE22BF3-AB40-46B3-AB4E-9F975D97605C}"/>
                    </a:ext>
                  </a:extLst>
                </p:cNvPr>
                <p:cNvSpPr/>
                <p:nvPr/>
              </p:nvSpPr>
              <p:spPr>
                <a:xfrm>
                  <a:off x="9087802" y="4010977"/>
                  <a:ext cx="38100" cy="77152"/>
                </a:xfrm>
                <a:custGeom>
                  <a:avLst/>
                  <a:gdLst>
                    <a:gd name="connsiteX0" fmla="*/ 38100 w 38100"/>
                    <a:gd name="connsiteY0" fmla="*/ 0 h 77152"/>
                    <a:gd name="connsiteX1" fmla="*/ 0 w 38100"/>
                    <a:gd name="connsiteY1" fmla="*/ 74295 h 77152"/>
                    <a:gd name="connsiteX2" fmla="*/ 12383 w 38100"/>
                    <a:gd name="connsiteY2" fmla="*/ 77153 h 77152"/>
                    <a:gd name="connsiteX3" fmla="*/ 38100 w 38100"/>
                    <a:gd name="connsiteY3" fmla="*/ 0 h 77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00" h="77152">
                      <a:moveTo>
                        <a:pt x="38100" y="0"/>
                      </a:moveTo>
                      <a:cubicBezTo>
                        <a:pt x="38100" y="0"/>
                        <a:pt x="8573" y="37147"/>
                        <a:pt x="0" y="74295"/>
                      </a:cubicBezTo>
                      <a:lnTo>
                        <a:pt x="12383" y="77153"/>
                      </a:lnTo>
                      <a:cubicBezTo>
                        <a:pt x="12383" y="76200"/>
                        <a:pt x="22860" y="36195"/>
                        <a:pt x="38100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65" name="Freeform: Shape 1664">
                  <a:extLst>
                    <a:ext uri="{FF2B5EF4-FFF2-40B4-BE49-F238E27FC236}">
                      <a16:creationId xmlns:a16="http://schemas.microsoft.com/office/drawing/2014/main" id="{85D27BF2-2F80-4A1A-B5ED-69E5D3BF38C8}"/>
                    </a:ext>
                  </a:extLst>
                </p:cNvPr>
                <p:cNvSpPr/>
                <p:nvPr/>
              </p:nvSpPr>
              <p:spPr>
                <a:xfrm>
                  <a:off x="9091612" y="4041457"/>
                  <a:ext cx="71437" cy="54292"/>
                </a:xfrm>
                <a:custGeom>
                  <a:avLst/>
                  <a:gdLst>
                    <a:gd name="connsiteX0" fmla="*/ 71438 w 71437"/>
                    <a:gd name="connsiteY0" fmla="*/ 0 h 54292"/>
                    <a:gd name="connsiteX1" fmla="*/ 0 w 71437"/>
                    <a:gd name="connsiteY1" fmla="*/ 40005 h 54292"/>
                    <a:gd name="connsiteX2" fmla="*/ 8573 w 71437"/>
                    <a:gd name="connsiteY2" fmla="*/ 54293 h 54292"/>
                    <a:gd name="connsiteX3" fmla="*/ 71438 w 71437"/>
                    <a:gd name="connsiteY3" fmla="*/ 0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7" h="54292">
                      <a:moveTo>
                        <a:pt x="71438" y="0"/>
                      </a:moveTo>
                      <a:cubicBezTo>
                        <a:pt x="71438" y="0"/>
                        <a:pt x="19050" y="3810"/>
                        <a:pt x="0" y="40005"/>
                      </a:cubicBezTo>
                      <a:lnTo>
                        <a:pt x="8573" y="54293"/>
                      </a:lnTo>
                      <a:cubicBezTo>
                        <a:pt x="7620" y="54293"/>
                        <a:pt x="24765" y="25718"/>
                        <a:pt x="71438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600" name="Freeform: Shape 1599">
                <a:extLst>
                  <a:ext uri="{FF2B5EF4-FFF2-40B4-BE49-F238E27FC236}">
                    <a16:creationId xmlns:a16="http://schemas.microsoft.com/office/drawing/2014/main" id="{515168BC-87A5-4D74-A78B-B40674133AB1}"/>
                  </a:ext>
                </a:extLst>
              </p:cNvPr>
              <p:cNvSpPr/>
              <p:nvPr/>
            </p:nvSpPr>
            <p:spPr>
              <a:xfrm>
                <a:off x="8919210" y="4331017"/>
                <a:ext cx="92392" cy="195716"/>
              </a:xfrm>
              <a:custGeom>
                <a:avLst/>
                <a:gdLst>
                  <a:gd name="connsiteX0" fmla="*/ 0 w 92392"/>
                  <a:gd name="connsiteY0" fmla="*/ 0 h 195716"/>
                  <a:gd name="connsiteX1" fmla="*/ 58102 w 92392"/>
                  <a:gd name="connsiteY1" fmla="*/ 146685 h 195716"/>
                  <a:gd name="connsiteX2" fmla="*/ 22860 w 92392"/>
                  <a:gd name="connsiteY2" fmla="*/ 177165 h 195716"/>
                  <a:gd name="connsiteX3" fmla="*/ 92392 w 92392"/>
                  <a:gd name="connsiteY3" fmla="*/ 181927 h 195716"/>
                  <a:gd name="connsiteX4" fmla="*/ 38100 w 92392"/>
                  <a:gd name="connsiteY4" fmla="*/ 177165 h 195716"/>
                  <a:gd name="connsiteX5" fmla="*/ 75247 w 92392"/>
                  <a:gd name="connsiteY5" fmla="*/ 155257 h 195716"/>
                  <a:gd name="connsiteX6" fmla="*/ 0 w 92392"/>
                  <a:gd name="connsiteY6" fmla="*/ 0 h 19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392" h="195716">
                    <a:moveTo>
                      <a:pt x="0" y="0"/>
                    </a:moveTo>
                    <a:cubicBezTo>
                      <a:pt x="0" y="0"/>
                      <a:pt x="67627" y="97155"/>
                      <a:pt x="58102" y="146685"/>
                    </a:cubicBezTo>
                    <a:cubicBezTo>
                      <a:pt x="58102" y="146685"/>
                      <a:pt x="21907" y="159067"/>
                      <a:pt x="22860" y="177165"/>
                    </a:cubicBezTo>
                    <a:cubicBezTo>
                      <a:pt x="23813" y="200025"/>
                      <a:pt x="62865" y="201930"/>
                      <a:pt x="92392" y="181927"/>
                    </a:cubicBezTo>
                    <a:cubicBezTo>
                      <a:pt x="92392" y="181927"/>
                      <a:pt x="40005" y="199072"/>
                      <a:pt x="38100" y="177165"/>
                    </a:cubicBezTo>
                    <a:cubicBezTo>
                      <a:pt x="38100" y="177165"/>
                      <a:pt x="37147" y="161925"/>
                      <a:pt x="75247" y="155257"/>
                    </a:cubicBezTo>
                    <a:cubicBezTo>
                      <a:pt x="74295" y="155257"/>
                      <a:pt x="80010" y="80010"/>
                      <a:pt x="0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1" name="Freeform: Shape 1600">
                <a:extLst>
                  <a:ext uri="{FF2B5EF4-FFF2-40B4-BE49-F238E27FC236}">
                    <a16:creationId xmlns:a16="http://schemas.microsoft.com/office/drawing/2014/main" id="{D7CF2239-AAF9-4858-AE52-007765537E51}"/>
                  </a:ext>
                </a:extLst>
              </p:cNvPr>
              <p:cNvSpPr/>
              <p:nvPr/>
            </p:nvSpPr>
            <p:spPr>
              <a:xfrm>
                <a:off x="8984805" y="4257590"/>
                <a:ext cx="57585" cy="86884"/>
              </a:xfrm>
              <a:custGeom>
                <a:avLst/>
                <a:gdLst>
                  <a:gd name="connsiteX0" fmla="*/ 54420 w 57585"/>
                  <a:gd name="connsiteY0" fmla="*/ 85 h 86884"/>
                  <a:gd name="connsiteX1" fmla="*/ 2032 w 57585"/>
                  <a:gd name="connsiteY1" fmla="*/ 62950 h 86884"/>
                  <a:gd name="connsiteX2" fmla="*/ 5843 w 57585"/>
                  <a:gd name="connsiteY2" fmla="*/ 86762 h 86884"/>
                  <a:gd name="connsiteX3" fmla="*/ 54420 w 57585"/>
                  <a:gd name="connsiteY3" fmla="*/ 85 h 8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585" h="86884">
                    <a:moveTo>
                      <a:pt x="54420" y="85"/>
                    </a:moveTo>
                    <a:cubicBezTo>
                      <a:pt x="45847" y="-1820"/>
                      <a:pt x="9652" y="28660"/>
                      <a:pt x="2032" y="62950"/>
                    </a:cubicBezTo>
                    <a:cubicBezTo>
                      <a:pt x="127" y="73427"/>
                      <a:pt x="-2730" y="85810"/>
                      <a:pt x="5843" y="86762"/>
                    </a:cubicBezTo>
                    <a:cubicBezTo>
                      <a:pt x="20130" y="90572"/>
                      <a:pt x="70612" y="3895"/>
                      <a:pt x="54420" y="8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2" name="Freeform: Shape 1601">
                <a:extLst>
                  <a:ext uri="{FF2B5EF4-FFF2-40B4-BE49-F238E27FC236}">
                    <a16:creationId xmlns:a16="http://schemas.microsoft.com/office/drawing/2014/main" id="{305B5D75-D1D5-4D57-A4F4-E087B542F1CC}"/>
                  </a:ext>
                </a:extLst>
              </p:cNvPr>
              <p:cNvSpPr/>
              <p:nvPr/>
            </p:nvSpPr>
            <p:spPr>
              <a:xfrm>
                <a:off x="8846570" y="4351336"/>
                <a:ext cx="90059" cy="29333"/>
              </a:xfrm>
              <a:custGeom>
                <a:avLst/>
                <a:gdLst>
                  <a:gd name="connsiteX0" fmla="*/ 249 w 90059"/>
                  <a:gd name="connsiteY0" fmla="*/ 17781 h 29333"/>
                  <a:gd name="connsiteX1" fmla="*/ 57399 w 90059"/>
                  <a:gd name="connsiteY1" fmla="*/ 636 h 29333"/>
                  <a:gd name="connsiteX2" fmla="*/ 89784 w 90059"/>
                  <a:gd name="connsiteY2" fmla="*/ 19686 h 29333"/>
                  <a:gd name="connsiteX3" fmla="*/ 249 w 90059"/>
                  <a:gd name="connsiteY3" fmla="*/ 17781 h 2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59" h="29333">
                    <a:moveTo>
                      <a:pt x="249" y="17781"/>
                    </a:moveTo>
                    <a:cubicBezTo>
                      <a:pt x="-2608" y="11113"/>
                      <a:pt x="19299" y="-3174"/>
                      <a:pt x="57399" y="636"/>
                    </a:cubicBezTo>
                    <a:cubicBezTo>
                      <a:pt x="72639" y="3493"/>
                      <a:pt x="92642" y="8256"/>
                      <a:pt x="89784" y="19686"/>
                    </a:cubicBezTo>
                    <a:cubicBezTo>
                      <a:pt x="87879" y="35878"/>
                      <a:pt x="5964" y="29211"/>
                      <a:pt x="249" y="17781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3" name="Freeform: Shape 1602">
                <a:extLst>
                  <a:ext uri="{FF2B5EF4-FFF2-40B4-BE49-F238E27FC236}">
                    <a16:creationId xmlns:a16="http://schemas.microsoft.com/office/drawing/2014/main" id="{849E005E-9E58-43C8-B115-EC66FCECA1D5}"/>
                  </a:ext>
                </a:extLst>
              </p:cNvPr>
              <p:cNvSpPr/>
              <p:nvPr/>
            </p:nvSpPr>
            <p:spPr>
              <a:xfrm>
                <a:off x="8761442" y="4001220"/>
                <a:ext cx="273972" cy="282172"/>
              </a:xfrm>
              <a:custGeom>
                <a:avLst/>
                <a:gdLst>
                  <a:gd name="connsiteX0" fmla="*/ 101570 w 273972"/>
                  <a:gd name="connsiteY0" fmla="*/ 114532 h 282172"/>
                  <a:gd name="connsiteX1" fmla="*/ 273972 w 273972"/>
                  <a:gd name="connsiteY1" fmla="*/ 10710 h 282172"/>
                  <a:gd name="connsiteX2" fmla="*/ 109190 w 273972"/>
                  <a:gd name="connsiteY2" fmla="*/ 53572 h 282172"/>
                  <a:gd name="connsiteX3" fmla="*/ 17750 w 273972"/>
                  <a:gd name="connsiteY3" fmla="*/ 280267 h 282172"/>
                  <a:gd name="connsiteX4" fmla="*/ 18702 w 273972"/>
                  <a:gd name="connsiteY4" fmla="*/ 282172 h 282172"/>
                  <a:gd name="connsiteX5" fmla="*/ 101570 w 273972"/>
                  <a:gd name="connsiteY5" fmla="*/ 114532 h 28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972" h="282172">
                    <a:moveTo>
                      <a:pt x="101570" y="114532"/>
                    </a:moveTo>
                    <a:cubicBezTo>
                      <a:pt x="156815" y="74527"/>
                      <a:pt x="201582" y="80242"/>
                      <a:pt x="273972" y="10710"/>
                    </a:cubicBezTo>
                    <a:cubicBezTo>
                      <a:pt x="239682" y="-8340"/>
                      <a:pt x="189200" y="-6436"/>
                      <a:pt x="109190" y="53572"/>
                    </a:cubicBezTo>
                    <a:cubicBezTo>
                      <a:pt x="35847" y="107864"/>
                      <a:pt x="-33685" y="213592"/>
                      <a:pt x="17750" y="280267"/>
                    </a:cubicBezTo>
                    <a:cubicBezTo>
                      <a:pt x="17750" y="281219"/>
                      <a:pt x="18702" y="281219"/>
                      <a:pt x="18702" y="282172"/>
                    </a:cubicBezTo>
                    <a:cubicBezTo>
                      <a:pt x="21560" y="247882"/>
                      <a:pt x="13940" y="178349"/>
                      <a:pt x="101570" y="114532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4" name="Freeform: Shape 1603">
                <a:extLst>
                  <a:ext uri="{FF2B5EF4-FFF2-40B4-BE49-F238E27FC236}">
                    <a16:creationId xmlns:a16="http://schemas.microsoft.com/office/drawing/2014/main" id="{22CB48AF-05B9-4806-99EE-C89E1B2ED4E0}"/>
                  </a:ext>
                </a:extLst>
              </p:cNvPr>
              <p:cNvSpPr/>
              <p:nvPr/>
            </p:nvSpPr>
            <p:spPr>
              <a:xfrm>
                <a:off x="9063568" y="4072890"/>
                <a:ext cx="137581" cy="104046"/>
              </a:xfrm>
              <a:custGeom>
                <a:avLst/>
                <a:gdLst>
                  <a:gd name="connsiteX0" fmla="*/ 76622 w 137581"/>
                  <a:gd name="connsiteY0" fmla="*/ 0 h 104046"/>
                  <a:gd name="connsiteX1" fmla="*/ 55667 w 137581"/>
                  <a:gd name="connsiteY1" fmla="*/ 12382 h 104046"/>
                  <a:gd name="connsiteX2" fmla="*/ 3280 w 137581"/>
                  <a:gd name="connsiteY2" fmla="*/ 95250 h 104046"/>
                  <a:gd name="connsiteX3" fmla="*/ 100434 w 137581"/>
                  <a:gd name="connsiteY3" fmla="*/ 75247 h 104046"/>
                  <a:gd name="connsiteX4" fmla="*/ 137582 w 137581"/>
                  <a:gd name="connsiteY4" fmla="*/ 41910 h 104046"/>
                  <a:gd name="connsiteX5" fmla="*/ 76622 w 137581"/>
                  <a:gd name="connsiteY5" fmla="*/ 0 h 104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581" h="104046">
                    <a:moveTo>
                      <a:pt x="76622" y="0"/>
                    </a:moveTo>
                    <a:cubicBezTo>
                      <a:pt x="69955" y="3810"/>
                      <a:pt x="62334" y="7620"/>
                      <a:pt x="55667" y="12382"/>
                    </a:cubicBezTo>
                    <a:cubicBezTo>
                      <a:pt x="14709" y="40957"/>
                      <a:pt x="-9103" y="78105"/>
                      <a:pt x="3280" y="95250"/>
                    </a:cubicBezTo>
                    <a:cubicBezTo>
                      <a:pt x="15662" y="112395"/>
                      <a:pt x="59477" y="103822"/>
                      <a:pt x="100434" y="75247"/>
                    </a:cubicBezTo>
                    <a:cubicBezTo>
                      <a:pt x="115675" y="64770"/>
                      <a:pt x="128057" y="53340"/>
                      <a:pt x="137582" y="41910"/>
                    </a:cubicBezTo>
                    <a:cubicBezTo>
                      <a:pt x="118532" y="20003"/>
                      <a:pt x="97577" y="6667"/>
                      <a:pt x="76622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5" name="Freeform: Shape 1604">
                <a:extLst>
                  <a:ext uri="{FF2B5EF4-FFF2-40B4-BE49-F238E27FC236}">
                    <a16:creationId xmlns:a16="http://schemas.microsoft.com/office/drawing/2014/main" id="{93CC0FDF-733E-4A2A-B55F-3C10CEE28C05}"/>
                  </a:ext>
                </a:extLst>
              </p:cNvPr>
              <p:cNvSpPr/>
              <p:nvPr/>
            </p:nvSpPr>
            <p:spPr>
              <a:xfrm>
                <a:off x="9105900" y="4137659"/>
                <a:ext cx="125754" cy="131445"/>
              </a:xfrm>
              <a:custGeom>
                <a:avLst/>
                <a:gdLst>
                  <a:gd name="connsiteX0" fmla="*/ 0 w 125754"/>
                  <a:gd name="connsiteY0" fmla="*/ 62865 h 131445"/>
                  <a:gd name="connsiteX1" fmla="*/ 42863 w 125754"/>
                  <a:gd name="connsiteY1" fmla="*/ 131445 h 131445"/>
                  <a:gd name="connsiteX2" fmla="*/ 44768 w 125754"/>
                  <a:gd name="connsiteY2" fmla="*/ 72390 h 131445"/>
                  <a:gd name="connsiteX3" fmla="*/ 67627 w 125754"/>
                  <a:gd name="connsiteY3" fmla="*/ 100965 h 131445"/>
                  <a:gd name="connsiteX4" fmla="*/ 65723 w 125754"/>
                  <a:gd name="connsiteY4" fmla="*/ 60960 h 131445"/>
                  <a:gd name="connsiteX5" fmla="*/ 91440 w 125754"/>
                  <a:gd name="connsiteY5" fmla="*/ 95250 h 131445"/>
                  <a:gd name="connsiteX6" fmla="*/ 89535 w 125754"/>
                  <a:gd name="connsiteY6" fmla="*/ 42863 h 131445"/>
                  <a:gd name="connsiteX7" fmla="*/ 125730 w 125754"/>
                  <a:gd name="connsiteY7" fmla="*/ 105728 h 131445"/>
                  <a:gd name="connsiteX8" fmla="*/ 82868 w 125754"/>
                  <a:gd name="connsiteY8" fmla="*/ 0 h 131445"/>
                  <a:gd name="connsiteX9" fmla="*/ 99060 w 125754"/>
                  <a:gd name="connsiteY9" fmla="*/ 33338 h 131445"/>
                  <a:gd name="connsiteX10" fmla="*/ 72390 w 125754"/>
                  <a:gd name="connsiteY10" fmla="*/ 14288 h 131445"/>
                  <a:gd name="connsiteX11" fmla="*/ 76200 w 125754"/>
                  <a:gd name="connsiteY11" fmla="*/ 53340 h 131445"/>
                  <a:gd name="connsiteX12" fmla="*/ 53340 w 125754"/>
                  <a:gd name="connsiteY12" fmla="*/ 29528 h 131445"/>
                  <a:gd name="connsiteX13" fmla="*/ 49530 w 125754"/>
                  <a:gd name="connsiteY13" fmla="*/ 64770 h 131445"/>
                  <a:gd name="connsiteX14" fmla="*/ 35243 w 125754"/>
                  <a:gd name="connsiteY14" fmla="*/ 50483 h 131445"/>
                  <a:gd name="connsiteX15" fmla="*/ 33338 w 125754"/>
                  <a:gd name="connsiteY15" fmla="*/ 91440 h 131445"/>
                  <a:gd name="connsiteX16" fmla="*/ 0 w 125754"/>
                  <a:gd name="connsiteY16" fmla="*/ 62865 h 13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5754" h="131445">
                    <a:moveTo>
                      <a:pt x="0" y="62865"/>
                    </a:moveTo>
                    <a:cubicBezTo>
                      <a:pt x="19050" y="84772"/>
                      <a:pt x="30480" y="105728"/>
                      <a:pt x="42863" y="131445"/>
                    </a:cubicBezTo>
                    <a:cubicBezTo>
                      <a:pt x="42863" y="131445"/>
                      <a:pt x="45720" y="115253"/>
                      <a:pt x="44768" y="72390"/>
                    </a:cubicBezTo>
                    <a:cubicBezTo>
                      <a:pt x="49530" y="76200"/>
                      <a:pt x="67627" y="100965"/>
                      <a:pt x="67627" y="100965"/>
                    </a:cubicBezTo>
                    <a:cubicBezTo>
                      <a:pt x="70485" y="98108"/>
                      <a:pt x="61913" y="63818"/>
                      <a:pt x="65723" y="60960"/>
                    </a:cubicBezTo>
                    <a:cubicBezTo>
                      <a:pt x="70485" y="58103"/>
                      <a:pt x="86677" y="93345"/>
                      <a:pt x="91440" y="95250"/>
                    </a:cubicBezTo>
                    <a:cubicBezTo>
                      <a:pt x="98107" y="98108"/>
                      <a:pt x="84773" y="48578"/>
                      <a:pt x="89535" y="42863"/>
                    </a:cubicBezTo>
                    <a:cubicBezTo>
                      <a:pt x="96202" y="34290"/>
                      <a:pt x="120968" y="86678"/>
                      <a:pt x="125730" y="105728"/>
                    </a:cubicBezTo>
                    <a:cubicBezTo>
                      <a:pt x="126682" y="48578"/>
                      <a:pt x="99060" y="5715"/>
                      <a:pt x="82868" y="0"/>
                    </a:cubicBezTo>
                    <a:cubicBezTo>
                      <a:pt x="82868" y="0"/>
                      <a:pt x="101918" y="30480"/>
                      <a:pt x="99060" y="33338"/>
                    </a:cubicBezTo>
                    <a:cubicBezTo>
                      <a:pt x="96202" y="35243"/>
                      <a:pt x="78105" y="11430"/>
                      <a:pt x="72390" y="14288"/>
                    </a:cubicBezTo>
                    <a:cubicBezTo>
                      <a:pt x="72390" y="14288"/>
                      <a:pt x="80963" y="49530"/>
                      <a:pt x="76200" y="53340"/>
                    </a:cubicBezTo>
                    <a:cubicBezTo>
                      <a:pt x="73343" y="54293"/>
                      <a:pt x="53340" y="29528"/>
                      <a:pt x="53340" y="29528"/>
                    </a:cubicBezTo>
                    <a:cubicBezTo>
                      <a:pt x="53340" y="29528"/>
                      <a:pt x="52388" y="64770"/>
                      <a:pt x="49530" y="64770"/>
                    </a:cubicBezTo>
                    <a:cubicBezTo>
                      <a:pt x="45720" y="64770"/>
                      <a:pt x="35243" y="50483"/>
                      <a:pt x="35243" y="50483"/>
                    </a:cubicBezTo>
                    <a:cubicBezTo>
                      <a:pt x="35243" y="50483"/>
                      <a:pt x="30480" y="66675"/>
                      <a:pt x="33338" y="91440"/>
                    </a:cubicBezTo>
                    <a:cubicBezTo>
                      <a:pt x="32385" y="89535"/>
                      <a:pt x="14288" y="65722"/>
                      <a:pt x="0" y="62865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6" name="Freeform: Shape 1605">
                <a:extLst>
                  <a:ext uri="{FF2B5EF4-FFF2-40B4-BE49-F238E27FC236}">
                    <a16:creationId xmlns:a16="http://schemas.microsoft.com/office/drawing/2014/main" id="{03EEE03D-5244-4237-8491-94C32B180C4E}"/>
                  </a:ext>
                </a:extLst>
              </p:cNvPr>
              <p:cNvSpPr/>
              <p:nvPr/>
            </p:nvSpPr>
            <p:spPr>
              <a:xfrm>
                <a:off x="9079365" y="4540892"/>
                <a:ext cx="35107" cy="34841"/>
              </a:xfrm>
              <a:custGeom>
                <a:avLst/>
                <a:gdLst>
                  <a:gd name="connsiteX0" fmla="*/ 35107 w 35107"/>
                  <a:gd name="connsiteY0" fmla="*/ 1580 h 34841"/>
                  <a:gd name="connsiteX1" fmla="*/ 35107 w 35107"/>
                  <a:gd name="connsiteY1" fmla="*/ 1580 h 34841"/>
                  <a:gd name="connsiteX2" fmla="*/ 17010 w 35107"/>
                  <a:gd name="connsiteY2" fmla="*/ 29202 h 34841"/>
                  <a:gd name="connsiteX3" fmla="*/ 817 w 35107"/>
                  <a:gd name="connsiteY3" fmla="*/ 33013 h 34841"/>
                  <a:gd name="connsiteX4" fmla="*/ 35107 w 35107"/>
                  <a:gd name="connsiteY4" fmla="*/ 1580 h 3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07" h="34841">
                    <a:moveTo>
                      <a:pt x="35107" y="1580"/>
                    </a:moveTo>
                    <a:cubicBezTo>
                      <a:pt x="35107" y="1580"/>
                      <a:pt x="35107" y="1580"/>
                      <a:pt x="35107" y="1580"/>
                    </a:cubicBezTo>
                    <a:cubicBezTo>
                      <a:pt x="35107" y="13963"/>
                      <a:pt x="26535" y="23488"/>
                      <a:pt x="17010" y="29202"/>
                    </a:cubicBezTo>
                    <a:cubicBezTo>
                      <a:pt x="12247" y="32060"/>
                      <a:pt x="3674" y="37775"/>
                      <a:pt x="817" y="33013"/>
                    </a:cubicBezTo>
                    <a:cubicBezTo>
                      <a:pt x="-5851" y="21582"/>
                      <a:pt x="30345" y="-6993"/>
                      <a:pt x="35107" y="158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7" name="Freeform: Shape 1606">
                <a:extLst>
                  <a:ext uri="{FF2B5EF4-FFF2-40B4-BE49-F238E27FC236}">
                    <a16:creationId xmlns:a16="http://schemas.microsoft.com/office/drawing/2014/main" id="{36FB0C79-6962-419D-B3F5-07C8CCE6DA6E}"/>
                  </a:ext>
                </a:extLst>
              </p:cNvPr>
              <p:cNvSpPr/>
              <p:nvPr/>
            </p:nvSpPr>
            <p:spPr>
              <a:xfrm>
                <a:off x="8916352" y="4369117"/>
                <a:ext cx="318842" cy="266135"/>
              </a:xfrm>
              <a:custGeom>
                <a:avLst/>
                <a:gdLst>
                  <a:gd name="connsiteX0" fmla="*/ 313373 w 318842"/>
                  <a:gd name="connsiteY0" fmla="*/ 952 h 266135"/>
                  <a:gd name="connsiteX1" fmla="*/ 311468 w 318842"/>
                  <a:gd name="connsiteY1" fmla="*/ 1905 h 266135"/>
                  <a:gd name="connsiteX2" fmla="*/ 208598 w 318842"/>
                  <a:gd name="connsiteY2" fmla="*/ 235267 h 266135"/>
                  <a:gd name="connsiteX3" fmla="*/ 0 w 318842"/>
                  <a:gd name="connsiteY3" fmla="*/ 188595 h 266135"/>
                  <a:gd name="connsiteX4" fmla="*/ 216218 w 318842"/>
                  <a:gd name="connsiteY4" fmla="*/ 246697 h 266135"/>
                  <a:gd name="connsiteX5" fmla="*/ 315278 w 318842"/>
                  <a:gd name="connsiteY5" fmla="*/ 0 h 266135"/>
                  <a:gd name="connsiteX6" fmla="*/ 313373 w 318842"/>
                  <a:gd name="connsiteY6" fmla="*/ 952 h 26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8842" h="266135">
                    <a:moveTo>
                      <a:pt x="313373" y="952"/>
                    </a:moveTo>
                    <a:cubicBezTo>
                      <a:pt x="312420" y="952"/>
                      <a:pt x="312420" y="1905"/>
                      <a:pt x="311468" y="1905"/>
                    </a:cubicBezTo>
                    <a:cubicBezTo>
                      <a:pt x="323850" y="100013"/>
                      <a:pt x="281940" y="193357"/>
                      <a:pt x="208598" y="235267"/>
                    </a:cubicBezTo>
                    <a:cubicBezTo>
                      <a:pt x="140970" y="273367"/>
                      <a:pt x="56198" y="260032"/>
                      <a:pt x="0" y="188595"/>
                    </a:cubicBezTo>
                    <a:cubicBezTo>
                      <a:pt x="56198" y="265747"/>
                      <a:pt x="146685" y="285750"/>
                      <a:pt x="216218" y="246697"/>
                    </a:cubicBezTo>
                    <a:cubicBezTo>
                      <a:pt x="291465" y="203835"/>
                      <a:pt x="331470" y="101917"/>
                      <a:pt x="315278" y="0"/>
                    </a:cubicBezTo>
                    <a:cubicBezTo>
                      <a:pt x="314325" y="0"/>
                      <a:pt x="314325" y="952"/>
                      <a:pt x="313373" y="952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8" name="Freeform: Shape 1607">
                <a:extLst>
                  <a:ext uri="{FF2B5EF4-FFF2-40B4-BE49-F238E27FC236}">
                    <a16:creationId xmlns:a16="http://schemas.microsoft.com/office/drawing/2014/main" id="{9A5B64D6-0F05-4212-97DC-F69DB619E0E1}"/>
                  </a:ext>
                </a:extLst>
              </p:cNvPr>
              <p:cNvSpPr/>
              <p:nvPr/>
            </p:nvSpPr>
            <p:spPr>
              <a:xfrm>
                <a:off x="9010907" y="4324350"/>
                <a:ext cx="77847" cy="56197"/>
              </a:xfrm>
              <a:custGeom>
                <a:avLst/>
                <a:gdLst>
                  <a:gd name="connsiteX0" fmla="*/ 26412 w 77847"/>
                  <a:gd name="connsiteY0" fmla="*/ 0 h 56197"/>
                  <a:gd name="connsiteX1" fmla="*/ 694 w 77847"/>
                  <a:gd name="connsiteY1" fmla="*/ 56197 h 56197"/>
                  <a:gd name="connsiteX2" fmla="*/ 29269 w 77847"/>
                  <a:gd name="connsiteY2" fmla="*/ 28575 h 56197"/>
                  <a:gd name="connsiteX3" fmla="*/ 77847 w 77847"/>
                  <a:gd name="connsiteY3" fmla="*/ 10478 h 56197"/>
                  <a:gd name="connsiteX4" fmla="*/ 25460 w 77847"/>
                  <a:gd name="connsiteY4" fmla="*/ 20003 h 56197"/>
                  <a:gd name="connsiteX5" fmla="*/ 8315 w 77847"/>
                  <a:gd name="connsiteY5" fmla="*/ 36195 h 56197"/>
                  <a:gd name="connsiteX6" fmla="*/ 26412 w 77847"/>
                  <a:gd name="connsiteY6" fmla="*/ 0 h 5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847" h="56197">
                    <a:moveTo>
                      <a:pt x="26412" y="0"/>
                    </a:moveTo>
                    <a:cubicBezTo>
                      <a:pt x="26412" y="0"/>
                      <a:pt x="-5020" y="24765"/>
                      <a:pt x="694" y="56197"/>
                    </a:cubicBezTo>
                    <a:cubicBezTo>
                      <a:pt x="694" y="56197"/>
                      <a:pt x="11172" y="42863"/>
                      <a:pt x="29269" y="28575"/>
                    </a:cubicBezTo>
                    <a:cubicBezTo>
                      <a:pt x="40700" y="19050"/>
                      <a:pt x="74990" y="12382"/>
                      <a:pt x="77847" y="10478"/>
                    </a:cubicBezTo>
                    <a:cubicBezTo>
                      <a:pt x="77847" y="10478"/>
                      <a:pt x="44510" y="8572"/>
                      <a:pt x="25460" y="20003"/>
                    </a:cubicBezTo>
                    <a:cubicBezTo>
                      <a:pt x="19744" y="23813"/>
                      <a:pt x="14030" y="29528"/>
                      <a:pt x="8315" y="36195"/>
                    </a:cubicBezTo>
                    <a:cubicBezTo>
                      <a:pt x="9267" y="36195"/>
                      <a:pt x="10219" y="20955"/>
                      <a:pt x="26412" y="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9" name="Freeform: Shape 1608">
                <a:extLst>
                  <a:ext uri="{FF2B5EF4-FFF2-40B4-BE49-F238E27FC236}">
                    <a16:creationId xmlns:a16="http://schemas.microsoft.com/office/drawing/2014/main" id="{50F6B718-04BF-4345-BFE0-802BDAB5F4F2}"/>
                  </a:ext>
                </a:extLst>
              </p:cNvPr>
              <p:cNvSpPr/>
              <p:nvPr/>
            </p:nvSpPr>
            <p:spPr>
              <a:xfrm>
                <a:off x="8871585" y="4393674"/>
                <a:ext cx="80962" cy="45928"/>
              </a:xfrm>
              <a:custGeom>
                <a:avLst/>
                <a:gdLst>
                  <a:gd name="connsiteX0" fmla="*/ 23813 w 80962"/>
                  <a:gd name="connsiteY0" fmla="*/ 1160 h 45928"/>
                  <a:gd name="connsiteX1" fmla="*/ 80963 w 80962"/>
                  <a:gd name="connsiteY1" fmla="*/ 17353 h 45928"/>
                  <a:gd name="connsiteX2" fmla="*/ 42863 w 80962"/>
                  <a:gd name="connsiteY2" fmla="*/ 21163 h 45928"/>
                  <a:gd name="connsiteX3" fmla="*/ 0 w 80962"/>
                  <a:gd name="connsiteY3" fmla="*/ 45928 h 45928"/>
                  <a:gd name="connsiteX4" fmla="*/ 39052 w 80962"/>
                  <a:gd name="connsiteY4" fmla="*/ 13543 h 45928"/>
                  <a:gd name="connsiteX5" fmla="*/ 60960 w 80962"/>
                  <a:gd name="connsiteY5" fmla="*/ 10685 h 45928"/>
                  <a:gd name="connsiteX6" fmla="*/ 23813 w 80962"/>
                  <a:gd name="connsiteY6" fmla="*/ 1160 h 45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62" h="45928">
                    <a:moveTo>
                      <a:pt x="23813" y="1160"/>
                    </a:moveTo>
                    <a:cubicBezTo>
                      <a:pt x="23813" y="1160"/>
                      <a:pt x="61913" y="-6459"/>
                      <a:pt x="80963" y="17353"/>
                    </a:cubicBezTo>
                    <a:cubicBezTo>
                      <a:pt x="80963" y="17353"/>
                      <a:pt x="64770" y="17353"/>
                      <a:pt x="42863" y="21163"/>
                    </a:cubicBezTo>
                    <a:cubicBezTo>
                      <a:pt x="29527" y="24020"/>
                      <a:pt x="2857" y="44975"/>
                      <a:pt x="0" y="45928"/>
                    </a:cubicBezTo>
                    <a:cubicBezTo>
                      <a:pt x="0" y="45928"/>
                      <a:pt x="19050" y="20210"/>
                      <a:pt x="39052" y="13543"/>
                    </a:cubicBezTo>
                    <a:cubicBezTo>
                      <a:pt x="45720" y="11638"/>
                      <a:pt x="53340" y="10685"/>
                      <a:pt x="60960" y="10685"/>
                    </a:cubicBezTo>
                    <a:cubicBezTo>
                      <a:pt x="60960" y="11638"/>
                      <a:pt x="49530" y="2113"/>
                      <a:pt x="23813" y="116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0" name="Freeform: Shape 1609">
                <a:extLst>
                  <a:ext uri="{FF2B5EF4-FFF2-40B4-BE49-F238E27FC236}">
                    <a16:creationId xmlns:a16="http://schemas.microsoft.com/office/drawing/2014/main" id="{FC62B8BF-3FE9-4207-B373-C502808C9F61}"/>
                  </a:ext>
                </a:extLst>
              </p:cNvPr>
              <p:cNvSpPr/>
              <p:nvPr/>
            </p:nvSpPr>
            <p:spPr>
              <a:xfrm>
                <a:off x="8897302" y="4411980"/>
                <a:ext cx="55245" cy="60187"/>
              </a:xfrm>
              <a:custGeom>
                <a:avLst/>
                <a:gdLst>
                  <a:gd name="connsiteX0" fmla="*/ 0 w 55245"/>
                  <a:gd name="connsiteY0" fmla="*/ 60007 h 60187"/>
                  <a:gd name="connsiteX1" fmla="*/ 28575 w 55245"/>
                  <a:gd name="connsiteY1" fmla="*/ 52388 h 60187"/>
                  <a:gd name="connsiteX2" fmla="*/ 51435 w 55245"/>
                  <a:gd name="connsiteY2" fmla="*/ 20955 h 60187"/>
                  <a:gd name="connsiteX3" fmla="*/ 55245 w 55245"/>
                  <a:gd name="connsiteY3" fmla="*/ 0 h 60187"/>
                  <a:gd name="connsiteX4" fmla="*/ 0 w 55245"/>
                  <a:gd name="connsiteY4" fmla="*/ 60007 h 6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245" h="60187">
                    <a:moveTo>
                      <a:pt x="0" y="60007"/>
                    </a:moveTo>
                    <a:cubicBezTo>
                      <a:pt x="7620" y="60960"/>
                      <a:pt x="17145" y="58102"/>
                      <a:pt x="28575" y="52388"/>
                    </a:cubicBezTo>
                    <a:cubicBezTo>
                      <a:pt x="39053" y="46672"/>
                      <a:pt x="46673" y="33338"/>
                      <a:pt x="51435" y="20955"/>
                    </a:cubicBezTo>
                    <a:cubicBezTo>
                      <a:pt x="53340" y="14288"/>
                      <a:pt x="55245" y="6667"/>
                      <a:pt x="55245" y="0"/>
                    </a:cubicBezTo>
                    <a:cubicBezTo>
                      <a:pt x="36195" y="34290"/>
                      <a:pt x="6668" y="55245"/>
                      <a:pt x="0" y="60007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1" name="Freeform: Shape 1610">
                <a:extLst>
                  <a:ext uri="{FF2B5EF4-FFF2-40B4-BE49-F238E27FC236}">
                    <a16:creationId xmlns:a16="http://schemas.microsoft.com/office/drawing/2014/main" id="{AAEB657E-C5CD-4A1B-991E-C1B6E24716F3}"/>
                  </a:ext>
                </a:extLst>
              </p:cNvPr>
              <p:cNvSpPr/>
              <p:nvPr/>
            </p:nvSpPr>
            <p:spPr>
              <a:xfrm>
                <a:off x="9012555" y="4372927"/>
                <a:ext cx="89534" cy="20883"/>
              </a:xfrm>
              <a:custGeom>
                <a:avLst/>
                <a:gdLst>
                  <a:gd name="connsiteX0" fmla="*/ 0 w 89534"/>
                  <a:gd name="connsiteY0" fmla="*/ 7620 h 20883"/>
                  <a:gd name="connsiteX1" fmla="*/ 61913 w 89534"/>
                  <a:gd name="connsiteY1" fmla="*/ 19050 h 20883"/>
                  <a:gd name="connsiteX2" fmla="*/ 79057 w 89534"/>
                  <a:gd name="connsiteY2" fmla="*/ 10478 h 20883"/>
                  <a:gd name="connsiteX3" fmla="*/ 80010 w 89534"/>
                  <a:gd name="connsiteY3" fmla="*/ 9525 h 20883"/>
                  <a:gd name="connsiteX4" fmla="*/ 89535 w 89534"/>
                  <a:gd name="connsiteY4" fmla="*/ 0 h 20883"/>
                  <a:gd name="connsiteX5" fmla="*/ 0 w 89534"/>
                  <a:gd name="connsiteY5" fmla="*/ 7620 h 2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534" h="20883">
                    <a:moveTo>
                      <a:pt x="0" y="7620"/>
                    </a:moveTo>
                    <a:cubicBezTo>
                      <a:pt x="15240" y="19050"/>
                      <a:pt x="45720" y="23813"/>
                      <a:pt x="61913" y="19050"/>
                    </a:cubicBezTo>
                    <a:cubicBezTo>
                      <a:pt x="68580" y="17145"/>
                      <a:pt x="74295" y="14288"/>
                      <a:pt x="79057" y="10478"/>
                    </a:cubicBezTo>
                    <a:cubicBezTo>
                      <a:pt x="79057" y="10478"/>
                      <a:pt x="80010" y="10478"/>
                      <a:pt x="80010" y="9525"/>
                    </a:cubicBezTo>
                    <a:cubicBezTo>
                      <a:pt x="83820" y="6667"/>
                      <a:pt x="86677" y="2857"/>
                      <a:pt x="89535" y="0"/>
                    </a:cubicBezTo>
                    <a:cubicBezTo>
                      <a:pt x="83820" y="3810"/>
                      <a:pt x="52388" y="15240"/>
                      <a:pt x="0" y="762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2" name="Freeform: Shape 1611">
                <a:extLst>
                  <a:ext uri="{FF2B5EF4-FFF2-40B4-BE49-F238E27FC236}">
                    <a16:creationId xmlns:a16="http://schemas.microsoft.com/office/drawing/2014/main" id="{0F1B4200-CA86-4140-A3A7-1A6D9E0B7EF5}"/>
                  </a:ext>
                </a:extLst>
              </p:cNvPr>
              <p:cNvSpPr/>
              <p:nvPr/>
            </p:nvSpPr>
            <p:spPr>
              <a:xfrm>
                <a:off x="9063989" y="5290185"/>
                <a:ext cx="340995" cy="68579"/>
              </a:xfrm>
              <a:custGeom>
                <a:avLst/>
                <a:gdLst>
                  <a:gd name="connsiteX0" fmla="*/ 340995 w 340995"/>
                  <a:gd name="connsiteY0" fmla="*/ 0 h 68579"/>
                  <a:gd name="connsiteX1" fmla="*/ 15240 w 340995"/>
                  <a:gd name="connsiteY1" fmla="*/ 0 h 68579"/>
                  <a:gd name="connsiteX2" fmla="*/ 0 w 340995"/>
                  <a:gd name="connsiteY2" fmla="*/ 56197 h 68579"/>
                  <a:gd name="connsiteX3" fmla="*/ 321945 w 340995"/>
                  <a:gd name="connsiteY3" fmla="*/ 68580 h 68579"/>
                  <a:gd name="connsiteX4" fmla="*/ 340995 w 340995"/>
                  <a:gd name="connsiteY4" fmla="*/ 0 h 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995" h="68579">
                    <a:moveTo>
                      <a:pt x="340995" y="0"/>
                    </a:moveTo>
                    <a:lnTo>
                      <a:pt x="15240" y="0"/>
                    </a:lnTo>
                    <a:cubicBezTo>
                      <a:pt x="15240" y="0"/>
                      <a:pt x="9525" y="22860"/>
                      <a:pt x="0" y="56197"/>
                    </a:cubicBezTo>
                    <a:cubicBezTo>
                      <a:pt x="41910" y="40005"/>
                      <a:pt x="148590" y="14288"/>
                      <a:pt x="321945" y="68580"/>
                    </a:cubicBezTo>
                    <a:cubicBezTo>
                      <a:pt x="327660" y="44767"/>
                      <a:pt x="335280" y="21907"/>
                      <a:pt x="340995" y="0"/>
                    </a:cubicBezTo>
                    <a:close/>
                  </a:path>
                </a:pathLst>
              </a:custGeom>
              <a:solidFill>
                <a:srgbClr val="B2957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3" name="Freeform: Shape 1612">
                <a:extLst>
                  <a:ext uri="{FF2B5EF4-FFF2-40B4-BE49-F238E27FC236}">
                    <a16:creationId xmlns:a16="http://schemas.microsoft.com/office/drawing/2014/main" id="{74D105EC-DFF1-4A14-8519-4BED863ECB03}"/>
                  </a:ext>
                </a:extLst>
              </p:cNvPr>
              <p:cNvSpPr/>
              <p:nvPr/>
            </p:nvSpPr>
            <p:spPr>
              <a:xfrm>
                <a:off x="9043035" y="5030152"/>
                <a:ext cx="401444" cy="283845"/>
              </a:xfrm>
              <a:custGeom>
                <a:avLst/>
                <a:gdLst>
                  <a:gd name="connsiteX0" fmla="*/ 258127 w 401444"/>
                  <a:gd name="connsiteY0" fmla="*/ 252413 h 283845"/>
                  <a:gd name="connsiteX1" fmla="*/ 31432 w 401444"/>
                  <a:gd name="connsiteY1" fmla="*/ 200025 h 283845"/>
                  <a:gd name="connsiteX2" fmla="*/ 0 w 401444"/>
                  <a:gd name="connsiteY2" fmla="*/ 268605 h 283845"/>
                  <a:gd name="connsiteX3" fmla="*/ 370522 w 401444"/>
                  <a:gd name="connsiteY3" fmla="*/ 268605 h 283845"/>
                  <a:gd name="connsiteX4" fmla="*/ 401002 w 401444"/>
                  <a:gd name="connsiteY4" fmla="*/ 0 h 283845"/>
                  <a:gd name="connsiteX5" fmla="*/ 258127 w 401444"/>
                  <a:gd name="connsiteY5" fmla="*/ 252413 h 28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1444" h="283845">
                    <a:moveTo>
                      <a:pt x="258127" y="252413"/>
                    </a:moveTo>
                    <a:cubicBezTo>
                      <a:pt x="208597" y="268605"/>
                      <a:pt x="80010" y="276225"/>
                      <a:pt x="31432" y="200025"/>
                    </a:cubicBezTo>
                    <a:cubicBezTo>
                      <a:pt x="21907" y="222885"/>
                      <a:pt x="11430" y="245745"/>
                      <a:pt x="0" y="268605"/>
                    </a:cubicBezTo>
                    <a:cubicBezTo>
                      <a:pt x="0" y="268605"/>
                      <a:pt x="212407" y="302895"/>
                      <a:pt x="370522" y="268605"/>
                    </a:cubicBezTo>
                    <a:cubicBezTo>
                      <a:pt x="370522" y="268605"/>
                      <a:pt x="405765" y="148590"/>
                      <a:pt x="401002" y="0"/>
                    </a:cubicBezTo>
                    <a:cubicBezTo>
                      <a:pt x="401002" y="0"/>
                      <a:pt x="398145" y="205740"/>
                      <a:pt x="258127" y="252413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4" name="Freeform: Shape 1613">
                <a:extLst>
                  <a:ext uri="{FF2B5EF4-FFF2-40B4-BE49-F238E27FC236}">
                    <a16:creationId xmlns:a16="http://schemas.microsoft.com/office/drawing/2014/main" id="{5D8E2ED1-6B10-479A-A8D0-3ABF100C8151}"/>
                  </a:ext>
                </a:extLst>
              </p:cNvPr>
              <p:cNvSpPr/>
              <p:nvPr/>
            </p:nvSpPr>
            <p:spPr>
              <a:xfrm>
                <a:off x="9051607" y="5269230"/>
                <a:ext cx="369569" cy="26774"/>
              </a:xfrm>
              <a:custGeom>
                <a:avLst/>
                <a:gdLst>
                  <a:gd name="connsiteX0" fmla="*/ 170498 w 369569"/>
                  <a:gd name="connsiteY0" fmla="*/ 26670 h 26774"/>
                  <a:gd name="connsiteX1" fmla="*/ 365760 w 369569"/>
                  <a:gd name="connsiteY1" fmla="*/ 15240 h 26774"/>
                  <a:gd name="connsiteX2" fmla="*/ 369570 w 369569"/>
                  <a:gd name="connsiteY2" fmla="*/ 2857 h 26774"/>
                  <a:gd name="connsiteX3" fmla="*/ 172403 w 369569"/>
                  <a:gd name="connsiteY3" fmla="*/ 14288 h 26774"/>
                  <a:gd name="connsiteX4" fmla="*/ 5715 w 369569"/>
                  <a:gd name="connsiteY4" fmla="*/ 0 h 26774"/>
                  <a:gd name="connsiteX5" fmla="*/ 0 w 369569"/>
                  <a:gd name="connsiteY5" fmla="*/ 12382 h 26774"/>
                  <a:gd name="connsiteX6" fmla="*/ 170498 w 369569"/>
                  <a:gd name="connsiteY6" fmla="*/ 26670 h 2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569" h="26774">
                    <a:moveTo>
                      <a:pt x="170498" y="26670"/>
                    </a:moveTo>
                    <a:cubicBezTo>
                      <a:pt x="236220" y="27622"/>
                      <a:pt x="302895" y="21907"/>
                      <a:pt x="365760" y="15240"/>
                    </a:cubicBezTo>
                    <a:cubicBezTo>
                      <a:pt x="366713" y="11430"/>
                      <a:pt x="367665" y="7620"/>
                      <a:pt x="369570" y="2857"/>
                    </a:cubicBezTo>
                    <a:cubicBezTo>
                      <a:pt x="305753" y="10477"/>
                      <a:pt x="237173" y="15240"/>
                      <a:pt x="172403" y="14288"/>
                    </a:cubicBezTo>
                    <a:cubicBezTo>
                      <a:pt x="117157" y="13335"/>
                      <a:pt x="60007" y="7620"/>
                      <a:pt x="5715" y="0"/>
                    </a:cubicBezTo>
                    <a:cubicBezTo>
                      <a:pt x="3810" y="3810"/>
                      <a:pt x="1905" y="8572"/>
                      <a:pt x="0" y="12382"/>
                    </a:cubicBezTo>
                    <a:cubicBezTo>
                      <a:pt x="53340" y="20955"/>
                      <a:pt x="111443" y="26670"/>
                      <a:pt x="170498" y="26670"/>
                    </a:cubicBezTo>
                    <a:close/>
                  </a:path>
                </a:pathLst>
              </a:custGeom>
              <a:solidFill>
                <a:srgbClr val="FFFAE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5" name="Freeform: Shape 1614">
                <a:extLst>
                  <a:ext uri="{FF2B5EF4-FFF2-40B4-BE49-F238E27FC236}">
                    <a16:creationId xmlns:a16="http://schemas.microsoft.com/office/drawing/2014/main" id="{0D5F42DE-BA67-4EB9-AAA5-DCE3431428BC}"/>
                  </a:ext>
                </a:extLst>
              </p:cNvPr>
              <p:cNvSpPr/>
              <p:nvPr/>
            </p:nvSpPr>
            <p:spPr>
              <a:xfrm>
                <a:off x="9051607" y="5269230"/>
                <a:ext cx="367665" cy="26774"/>
              </a:xfrm>
              <a:custGeom>
                <a:avLst/>
                <a:gdLst>
                  <a:gd name="connsiteX0" fmla="*/ 0 w 367665"/>
                  <a:gd name="connsiteY0" fmla="*/ 12382 h 26774"/>
                  <a:gd name="connsiteX1" fmla="*/ 170498 w 367665"/>
                  <a:gd name="connsiteY1" fmla="*/ 26670 h 26774"/>
                  <a:gd name="connsiteX2" fmla="*/ 365760 w 367665"/>
                  <a:gd name="connsiteY2" fmla="*/ 15240 h 26774"/>
                  <a:gd name="connsiteX3" fmla="*/ 365760 w 367665"/>
                  <a:gd name="connsiteY3" fmla="*/ 15240 h 26774"/>
                  <a:gd name="connsiteX4" fmla="*/ 366713 w 367665"/>
                  <a:gd name="connsiteY4" fmla="*/ 10477 h 26774"/>
                  <a:gd name="connsiteX5" fmla="*/ 366713 w 367665"/>
                  <a:gd name="connsiteY5" fmla="*/ 8572 h 26774"/>
                  <a:gd name="connsiteX6" fmla="*/ 367665 w 367665"/>
                  <a:gd name="connsiteY6" fmla="*/ 4763 h 26774"/>
                  <a:gd name="connsiteX7" fmla="*/ 367665 w 367665"/>
                  <a:gd name="connsiteY7" fmla="*/ 3810 h 26774"/>
                  <a:gd name="connsiteX8" fmla="*/ 246698 w 367665"/>
                  <a:gd name="connsiteY8" fmla="*/ 13335 h 26774"/>
                  <a:gd name="connsiteX9" fmla="*/ 87630 w 367665"/>
                  <a:gd name="connsiteY9" fmla="*/ 10477 h 26774"/>
                  <a:gd name="connsiteX10" fmla="*/ 3810 w 367665"/>
                  <a:gd name="connsiteY10" fmla="*/ 0 h 26774"/>
                  <a:gd name="connsiteX11" fmla="*/ 0 w 367665"/>
                  <a:gd name="connsiteY11" fmla="*/ 12382 h 2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7665" h="26774">
                    <a:moveTo>
                      <a:pt x="0" y="12382"/>
                    </a:moveTo>
                    <a:cubicBezTo>
                      <a:pt x="53340" y="20955"/>
                      <a:pt x="111443" y="26670"/>
                      <a:pt x="170498" y="26670"/>
                    </a:cubicBezTo>
                    <a:cubicBezTo>
                      <a:pt x="236220" y="27622"/>
                      <a:pt x="302895" y="21907"/>
                      <a:pt x="365760" y="15240"/>
                    </a:cubicBezTo>
                    <a:cubicBezTo>
                      <a:pt x="365760" y="15240"/>
                      <a:pt x="365760" y="15240"/>
                      <a:pt x="365760" y="15240"/>
                    </a:cubicBezTo>
                    <a:cubicBezTo>
                      <a:pt x="365760" y="13335"/>
                      <a:pt x="366713" y="12382"/>
                      <a:pt x="366713" y="10477"/>
                    </a:cubicBezTo>
                    <a:cubicBezTo>
                      <a:pt x="366713" y="9525"/>
                      <a:pt x="366713" y="9525"/>
                      <a:pt x="366713" y="8572"/>
                    </a:cubicBezTo>
                    <a:cubicBezTo>
                      <a:pt x="366713" y="7620"/>
                      <a:pt x="367665" y="5715"/>
                      <a:pt x="367665" y="4763"/>
                    </a:cubicBezTo>
                    <a:cubicBezTo>
                      <a:pt x="367665" y="4763"/>
                      <a:pt x="367665" y="3810"/>
                      <a:pt x="367665" y="3810"/>
                    </a:cubicBezTo>
                    <a:cubicBezTo>
                      <a:pt x="328613" y="8572"/>
                      <a:pt x="287655" y="11430"/>
                      <a:pt x="246698" y="13335"/>
                    </a:cubicBezTo>
                    <a:cubicBezTo>
                      <a:pt x="212407" y="22860"/>
                      <a:pt x="143828" y="30480"/>
                      <a:pt x="87630" y="10477"/>
                    </a:cubicBezTo>
                    <a:cubicBezTo>
                      <a:pt x="59055" y="7620"/>
                      <a:pt x="31432" y="4763"/>
                      <a:pt x="3810" y="0"/>
                    </a:cubicBezTo>
                    <a:cubicBezTo>
                      <a:pt x="3810" y="3810"/>
                      <a:pt x="1905" y="8572"/>
                      <a:pt x="0" y="12382"/>
                    </a:cubicBezTo>
                    <a:close/>
                  </a:path>
                </a:pathLst>
              </a:custGeom>
              <a:solidFill>
                <a:srgbClr val="EFE8C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6" name="Freeform: Shape 1615">
                <a:extLst>
                  <a:ext uri="{FF2B5EF4-FFF2-40B4-BE49-F238E27FC236}">
                    <a16:creationId xmlns:a16="http://schemas.microsoft.com/office/drawing/2014/main" id="{E2458342-3726-45E0-A906-960A8BE2F1DE}"/>
                  </a:ext>
                </a:extLst>
              </p:cNvPr>
              <p:cNvSpPr/>
              <p:nvPr/>
            </p:nvSpPr>
            <p:spPr>
              <a:xfrm>
                <a:off x="9307974" y="5358764"/>
                <a:ext cx="86532" cy="133350"/>
              </a:xfrm>
              <a:custGeom>
                <a:avLst/>
                <a:gdLst>
                  <a:gd name="connsiteX0" fmla="*/ 2713 w 86532"/>
                  <a:gd name="connsiteY0" fmla="*/ 0 h 133350"/>
                  <a:gd name="connsiteX1" fmla="*/ 46527 w 86532"/>
                  <a:gd name="connsiteY1" fmla="*/ 133350 h 133350"/>
                  <a:gd name="connsiteX2" fmla="*/ 86533 w 86532"/>
                  <a:gd name="connsiteY2" fmla="*/ 20955 h 133350"/>
                  <a:gd name="connsiteX3" fmla="*/ 2713 w 86532"/>
                  <a:gd name="connsiteY3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532" h="133350">
                    <a:moveTo>
                      <a:pt x="2713" y="0"/>
                    </a:moveTo>
                    <a:cubicBezTo>
                      <a:pt x="2713" y="0"/>
                      <a:pt x="-16337" y="126683"/>
                      <a:pt x="46527" y="133350"/>
                    </a:cubicBezTo>
                    <a:lnTo>
                      <a:pt x="86533" y="20955"/>
                    </a:lnTo>
                    <a:lnTo>
                      <a:pt x="2713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7" name="Freeform: Shape 1616">
                <a:extLst>
                  <a:ext uri="{FF2B5EF4-FFF2-40B4-BE49-F238E27FC236}">
                    <a16:creationId xmlns:a16="http://schemas.microsoft.com/office/drawing/2014/main" id="{E66CC5D0-412D-4EEC-8988-B686224CD74C}"/>
                  </a:ext>
                </a:extLst>
              </p:cNvPr>
              <p:cNvSpPr/>
              <p:nvPr/>
            </p:nvSpPr>
            <p:spPr>
              <a:xfrm>
                <a:off x="9006839" y="5541644"/>
                <a:ext cx="97155" cy="34290"/>
              </a:xfrm>
              <a:custGeom>
                <a:avLst/>
                <a:gdLst>
                  <a:gd name="connsiteX0" fmla="*/ 12383 w 97155"/>
                  <a:gd name="connsiteY0" fmla="*/ 0 h 34290"/>
                  <a:gd name="connsiteX1" fmla="*/ 0 w 97155"/>
                  <a:gd name="connsiteY1" fmla="*/ 34290 h 34290"/>
                  <a:gd name="connsiteX2" fmla="*/ 84773 w 97155"/>
                  <a:gd name="connsiteY2" fmla="*/ 34290 h 34290"/>
                  <a:gd name="connsiteX3" fmla="*/ 97155 w 97155"/>
                  <a:gd name="connsiteY3" fmla="*/ 0 h 34290"/>
                  <a:gd name="connsiteX4" fmla="*/ 12383 w 97155"/>
                  <a:gd name="connsiteY4" fmla="*/ 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155" h="34290">
                    <a:moveTo>
                      <a:pt x="12383" y="0"/>
                    </a:moveTo>
                    <a:cubicBezTo>
                      <a:pt x="8573" y="9525"/>
                      <a:pt x="4763" y="20955"/>
                      <a:pt x="0" y="34290"/>
                    </a:cubicBezTo>
                    <a:lnTo>
                      <a:pt x="84773" y="34290"/>
                    </a:lnTo>
                    <a:lnTo>
                      <a:pt x="97155" y="0"/>
                    </a:lnTo>
                    <a:lnTo>
                      <a:pt x="12383" y="0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8" name="Freeform: Shape 1617">
                <a:extLst>
                  <a:ext uri="{FF2B5EF4-FFF2-40B4-BE49-F238E27FC236}">
                    <a16:creationId xmlns:a16="http://schemas.microsoft.com/office/drawing/2014/main" id="{C7F07FB5-1B21-42B4-8BD1-38D56AEC26D0}"/>
                  </a:ext>
                </a:extLst>
              </p:cNvPr>
              <p:cNvSpPr/>
              <p:nvPr/>
            </p:nvSpPr>
            <p:spPr>
              <a:xfrm>
                <a:off x="9199244" y="5541644"/>
                <a:ext cx="94297" cy="33337"/>
              </a:xfrm>
              <a:custGeom>
                <a:avLst/>
                <a:gdLst>
                  <a:gd name="connsiteX0" fmla="*/ 9525 w 94297"/>
                  <a:gd name="connsiteY0" fmla="*/ 953 h 33337"/>
                  <a:gd name="connsiteX1" fmla="*/ 0 w 94297"/>
                  <a:gd name="connsiteY1" fmla="*/ 33338 h 33337"/>
                  <a:gd name="connsiteX2" fmla="*/ 84773 w 94297"/>
                  <a:gd name="connsiteY2" fmla="*/ 33338 h 33337"/>
                  <a:gd name="connsiteX3" fmla="*/ 94298 w 94297"/>
                  <a:gd name="connsiteY3" fmla="*/ 0 h 33337"/>
                  <a:gd name="connsiteX4" fmla="*/ 9525 w 94297"/>
                  <a:gd name="connsiteY4" fmla="*/ 953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33337">
                    <a:moveTo>
                      <a:pt x="9525" y="953"/>
                    </a:moveTo>
                    <a:cubicBezTo>
                      <a:pt x="6668" y="10478"/>
                      <a:pt x="3810" y="20955"/>
                      <a:pt x="0" y="33338"/>
                    </a:cubicBezTo>
                    <a:lnTo>
                      <a:pt x="84773" y="33338"/>
                    </a:lnTo>
                    <a:lnTo>
                      <a:pt x="94298" y="0"/>
                    </a:lnTo>
                    <a:lnTo>
                      <a:pt x="9525" y="953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9" name="Freeform: Shape 1618">
                <a:extLst>
                  <a:ext uri="{FF2B5EF4-FFF2-40B4-BE49-F238E27FC236}">
                    <a16:creationId xmlns:a16="http://schemas.microsoft.com/office/drawing/2014/main" id="{DB6BD452-2ACD-485F-BA19-EA81BE03C108}"/>
                  </a:ext>
                </a:extLst>
              </p:cNvPr>
              <p:cNvSpPr/>
              <p:nvPr/>
            </p:nvSpPr>
            <p:spPr>
              <a:xfrm>
                <a:off x="8962072" y="5727382"/>
                <a:ext cx="39052" cy="30480"/>
              </a:xfrm>
              <a:custGeom>
                <a:avLst/>
                <a:gdLst>
                  <a:gd name="connsiteX0" fmla="*/ 39052 w 39052"/>
                  <a:gd name="connsiteY0" fmla="*/ 15240 h 30480"/>
                  <a:gd name="connsiteX1" fmla="*/ 4763 w 39052"/>
                  <a:gd name="connsiteY1" fmla="*/ 0 h 30480"/>
                  <a:gd name="connsiteX2" fmla="*/ 0 w 39052"/>
                  <a:gd name="connsiteY2" fmla="*/ 0 h 30480"/>
                  <a:gd name="connsiteX3" fmla="*/ 0 w 39052"/>
                  <a:gd name="connsiteY3" fmla="*/ 1905 h 30480"/>
                  <a:gd name="connsiteX4" fmla="*/ 7620 w 39052"/>
                  <a:gd name="connsiteY4" fmla="*/ 30480 h 30480"/>
                  <a:gd name="connsiteX5" fmla="*/ 39052 w 39052"/>
                  <a:gd name="connsiteY5" fmla="*/ 1524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52" h="30480">
                    <a:moveTo>
                      <a:pt x="39052" y="15240"/>
                    </a:moveTo>
                    <a:cubicBezTo>
                      <a:pt x="39052" y="6668"/>
                      <a:pt x="23813" y="0"/>
                      <a:pt x="4763" y="0"/>
                    </a:cubicBezTo>
                    <a:cubicBezTo>
                      <a:pt x="2857" y="0"/>
                      <a:pt x="952" y="0"/>
                      <a:pt x="0" y="0"/>
                    </a:cubicBezTo>
                    <a:cubicBezTo>
                      <a:pt x="0" y="953"/>
                      <a:pt x="0" y="1905"/>
                      <a:pt x="0" y="1905"/>
                    </a:cubicBezTo>
                    <a:cubicBezTo>
                      <a:pt x="0" y="6668"/>
                      <a:pt x="2857" y="16193"/>
                      <a:pt x="7620" y="30480"/>
                    </a:cubicBezTo>
                    <a:cubicBezTo>
                      <a:pt x="24765" y="29528"/>
                      <a:pt x="39052" y="22860"/>
                      <a:pt x="39052" y="1524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0" name="Freeform: Shape 1619">
                <a:extLst>
                  <a:ext uri="{FF2B5EF4-FFF2-40B4-BE49-F238E27FC236}">
                    <a16:creationId xmlns:a16="http://schemas.microsoft.com/office/drawing/2014/main" id="{492DD1FA-3B6F-4D04-B41D-7995EF94897B}"/>
                  </a:ext>
                </a:extLst>
              </p:cNvPr>
              <p:cNvSpPr/>
              <p:nvPr/>
            </p:nvSpPr>
            <p:spPr>
              <a:xfrm>
                <a:off x="9163050" y="5737860"/>
                <a:ext cx="45719" cy="30479"/>
              </a:xfrm>
              <a:custGeom>
                <a:avLst/>
                <a:gdLst>
                  <a:gd name="connsiteX0" fmla="*/ 45720 w 45719"/>
                  <a:gd name="connsiteY0" fmla="*/ 15240 h 30479"/>
                  <a:gd name="connsiteX1" fmla="*/ 11430 w 45719"/>
                  <a:gd name="connsiteY1" fmla="*/ 0 h 30479"/>
                  <a:gd name="connsiteX2" fmla="*/ 0 w 45719"/>
                  <a:gd name="connsiteY2" fmla="*/ 952 h 30479"/>
                  <a:gd name="connsiteX3" fmla="*/ 0 w 45719"/>
                  <a:gd name="connsiteY3" fmla="*/ 4763 h 30479"/>
                  <a:gd name="connsiteX4" fmla="*/ 9525 w 45719"/>
                  <a:gd name="connsiteY4" fmla="*/ 30480 h 30479"/>
                  <a:gd name="connsiteX5" fmla="*/ 11430 w 45719"/>
                  <a:gd name="connsiteY5" fmla="*/ 30480 h 30479"/>
                  <a:gd name="connsiteX6" fmla="*/ 45720 w 45719"/>
                  <a:gd name="connsiteY6" fmla="*/ 1524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19" h="30479">
                    <a:moveTo>
                      <a:pt x="45720" y="15240"/>
                    </a:moveTo>
                    <a:cubicBezTo>
                      <a:pt x="45720" y="6667"/>
                      <a:pt x="30480" y="0"/>
                      <a:pt x="11430" y="0"/>
                    </a:cubicBezTo>
                    <a:cubicBezTo>
                      <a:pt x="7620" y="0"/>
                      <a:pt x="2857" y="0"/>
                      <a:pt x="0" y="952"/>
                    </a:cubicBezTo>
                    <a:cubicBezTo>
                      <a:pt x="0" y="2857"/>
                      <a:pt x="0" y="3810"/>
                      <a:pt x="0" y="4763"/>
                    </a:cubicBezTo>
                    <a:cubicBezTo>
                      <a:pt x="952" y="9525"/>
                      <a:pt x="3810" y="18097"/>
                      <a:pt x="9525" y="30480"/>
                    </a:cubicBezTo>
                    <a:cubicBezTo>
                      <a:pt x="10477" y="30480"/>
                      <a:pt x="11430" y="30480"/>
                      <a:pt x="11430" y="30480"/>
                    </a:cubicBezTo>
                    <a:cubicBezTo>
                      <a:pt x="30480" y="30480"/>
                      <a:pt x="45720" y="22860"/>
                      <a:pt x="45720" y="1524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1" name="Freeform: Shape 1620">
                <a:extLst>
                  <a:ext uri="{FF2B5EF4-FFF2-40B4-BE49-F238E27FC236}">
                    <a16:creationId xmlns:a16="http://schemas.microsoft.com/office/drawing/2014/main" id="{1D9BDABF-5AE6-4D64-BA24-518AA5A7AAF0}"/>
                  </a:ext>
                </a:extLst>
              </p:cNvPr>
              <p:cNvSpPr/>
              <p:nvPr/>
            </p:nvSpPr>
            <p:spPr>
              <a:xfrm>
                <a:off x="9008744" y="5302567"/>
                <a:ext cx="191452" cy="202882"/>
              </a:xfrm>
              <a:custGeom>
                <a:avLst/>
                <a:gdLst>
                  <a:gd name="connsiteX0" fmla="*/ 191453 w 191452"/>
                  <a:gd name="connsiteY0" fmla="*/ 10477 h 202882"/>
                  <a:gd name="connsiteX1" fmla="*/ 65723 w 191452"/>
                  <a:gd name="connsiteY1" fmla="*/ 0 h 202882"/>
                  <a:gd name="connsiteX2" fmla="*/ 0 w 191452"/>
                  <a:gd name="connsiteY2" fmla="*/ 202882 h 202882"/>
                  <a:gd name="connsiteX3" fmla="*/ 128588 w 191452"/>
                  <a:gd name="connsiteY3" fmla="*/ 202882 h 202882"/>
                  <a:gd name="connsiteX4" fmla="*/ 162878 w 191452"/>
                  <a:gd name="connsiteY4" fmla="*/ 142875 h 202882"/>
                  <a:gd name="connsiteX5" fmla="*/ 181928 w 191452"/>
                  <a:gd name="connsiteY5" fmla="*/ 147638 h 202882"/>
                  <a:gd name="connsiteX6" fmla="*/ 160973 w 191452"/>
                  <a:gd name="connsiteY6" fmla="*/ 126682 h 202882"/>
                  <a:gd name="connsiteX7" fmla="*/ 191453 w 191452"/>
                  <a:gd name="connsiteY7" fmla="*/ 10477 h 202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452" h="202882">
                    <a:moveTo>
                      <a:pt x="191453" y="10477"/>
                    </a:moveTo>
                    <a:cubicBezTo>
                      <a:pt x="140018" y="8572"/>
                      <a:pt x="94298" y="3810"/>
                      <a:pt x="65723" y="0"/>
                    </a:cubicBezTo>
                    <a:cubicBezTo>
                      <a:pt x="56198" y="34290"/>
                      <a:pt x="29528" y="131445"/>
                      <a:pt x="0" y="202882"/>
                    </a:cubicBezTo>
                    <a:lnTo>
                      <a:pt x="128588" y="202882"/>
                    </a:lnTo>
                    <a:lnTo>
                      <a:pt x="162878" y="142875"/>
                    </a:lnTo>
                    <a:lnTo>
                      <a:pt x="181928" y="147638"/>
                    </a:lnTo>
                    <a:lnTo>
                      <a:pt x="160973" y="126682"/>
                    </a:lnTo>
                    <a:lnTo>
                      <a:pt x="191453" y="10477"/>
                    </a:lnTo>
                    <a:close/>
                  </a:path>
                </a:pathLst>
              </a:custGeom>
              <a:solidFill>
                <a:srgbClr val="C1A684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2" name="Freeform: Shape 1621">
                <a:extLst>
                  <a:ext uri="{FF2B5EF4-FFF2-40B4-BE49-F238E27FC236}">
                    <a16:creationId xmlns:a16="http://schemas.microsoft.com/office/drawing/2014/main" id="{1109BAC2-01F3-4ED5-84F0-902DD0205193}"/>
                  </a:ext>
                </a:extLst>
              </p:cNvPr>
              <p:cNvSpPr/>
              <p:nvPr/>
            </p:nvSpPr>
            <p:spPr>
              <a:xfrm>
                <a:off x="9010650" y="5354955"/>
                <a:ext cx="78105" cy="117157"/>
              </a:xfrm>
              <a:custGeom>
                <a:avLst/>
                <a:gdLst>
                  <a:gd name="connsiteX0" fmla="*/ 27623 w 78105"/>
                  <a:gd name="connsiteY0" fmla="*/ 13335 h 117157"/>
                  <a:gd name="connsiteX1" fmla="*/ 78105 w 78105"/>
                  <a:gd name="connsiteY1" fmla="*/ 0 h 117157"/>
                  <a:gd name="connsiteX2" fmla="*/ 0 w 78105"/>
                  <a:gd name="connsiteY2" fmla="*/ 117157 h 117157"/>
                  <a:gd name="connsiteX3" fmla="*/ 27623 w 78105"/>
                  <a:gd name="connsiteY3" fmla="*/ 13335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105" h="117157">
                    <a:moveTo>
                      <a:pt x="27623" y="13335"/>
                    </a:moveTo>
                    <a:lnTo>
                      <a:pt x="78105" y="0"/>
                    </a:lnTo>
                    <a:cubicBezTo>
                      <a:pt x="78105" y="0"/>
                      <a:pt x="62865" y="117157"/>
                      <a:pt x="0" y="117157"/>
                    </a:cubicBezTo>
                    <a:lnTo>
                      <a:pt x="27623" y="13335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3" name="Freeform: Shape 1622">
                <a:extLst>
                  <a:ext uri="{FF2B5EF4-FFF2-40B4-BE49-F238E27FC236}">
                    <a16:creationId xmlns:a16="http://schemas.microsoft.com/office/drawing/2014/main" id="{2F5B0DF1-E709-42F2-9411-1DC1174AF5A7}"/>
                  </a:ext>
                </a:extLst>
              </p:cNvPr>
              <p:cNvSpPr/>
              <p:nvPr/>
            </p:nvSpPr>
            <p:spPr>
              <a:xfrm>
                <a:off x="9104947" y="5084444"/>
                <a:ext cx="182910" cy="85264"/>
              </a:xfrm>
              <a:custGeom>
                <a:avLst/>
                <a:gdLst>
                  <a:gd name="connsiteX0" fmla="*/ 162877 w 182910"/>
                  <a:gd name="connsiteY0" fmla="*/ 81915 h 85264"/>
                  <a:gd name="connsiteX1" fmla="*/ 143827 w 182910"/>
                  <a:gd name="connsiteY1" fmla="*/ 74295 h 85264"/>
                  <a:gd name="connsiteX2" fmla="*/ 145732 w 182910"/>
                  <a:gd name="connsiteY2" fmla="*/ 69532 h 85264"/>
                  <a:gd name="connsiteX3" fmla="*/ 178117 w 182910"/>
                  <a:gd name="connsiteY3" fmla="*/ 70485 h 85264"/>
                  <a:gd name="connsiteX4" fmla="*/ 155257 w 182910"/>
                  <a:gd name="connsiteY4" fmla="*/ 63818 h 85264"/>
                  <a:gd name="connsiteX5" fmla="*/ 153352 w 182910"/>
                  <a:gd name="connsiteY5" fmla="*/ 57150 h 85264"/>
                  <a:gd name="connsiteX6" fmla="*/ 182880 w 182910"/>
                  <a:gd name="connsiteY6" fmla="*/ 52388 h 85264"/>
                  <a:gd name="connsiteX7" fmla="*/ 141922 w 182910"/>
                  <a:gd name="connsiteY7" fmla="*/ 46673 h 85264"/>
                  <a:gd name="connsiteX8" fmla="*/ 141922 w 182910"/>
                  <a:gd name="connsiteY8" fmla="*/ 46673 h 85264"/>
                  <a:gd name="connsiteX9" fmla="*/ 128588 w 182910"/>
                  <a:gd name="connsiteY9" fmla="*/ 44768 h 85264"/>
                  <a:gd name="connsiteX10" fmla="*/ 139065 w 182910"/>
                  <a:gd name="connsiteY10" fmla="*/ 22860 h 85264"/>
                  <a:gd name="connsiteX11" fmla="*/ 111442 w 182910"/>
                  <a:gd name="connsiteY11" fmla="*/ 42863 h 85264"/>
                  <a:gd name="connsiteX12" fmla="*/ 10477 w 182910"/>
                  <a:gd name="connsiteY12" fmla="*/ 0 h 85264"/>
                  <a:gd name="connsiteX13" fmla="*/ 0 w 182910"/>
                  <a:gd name="connsiteY13" fmla="*/ 45720 h 85264"/>
                  <a:gd name="connsiteX14" fmla="*/ 99060 w 182910"/>
                  <a:gd name="connsiteY14" fmla="*/ 62865 h 85264"/>
                  <a:gd name="connsiteX15" fmla="*/ 131445 w 182910"/>
                  <a:gd name="connsiteY15" fmla="*/ 79057 h 85264"/>
                  <a:gd name="connsiteX16" fmla="*/ 162877 w 182910"/>
                  <a:gd name="connsiteY16" fmla="*/ 81915 h 8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2910" h="85264">
                    <a:moveTo>
                      <a:pt x="162877" y="81915"/>
                    </a:moveTo>
                    <a:cubicBezTo>
                      <a:pt x="163830" y="79057"/>
                      <a:pt x="152400" y="78105"/>
                      <a:pt x="143827" y="74295"/>
                    </a:cubicBezTo>
                    <a:cubicBezTo>
                      <a:pt x="145732" y="73343"/>
                      <a:pt x="144780" y="70485"/>
                      <a:pt x="145732" y="69532"/>
                    </a:cubicBezTo>
                    <a:cubicBezTo>
                      <a:pt x="155257" y="72390"/>
                      <a:pt x="174307" y="80010"/>
                      <a:pt x="178117" y="70485"/>
                    </a:cubicBezTo>
                    <a:cubicBezTo>
                      <a:pt x="180975" y="64770"/>
                      <a:pt x="165735" y="66675"/>
                      <a:pt x="155257" y="63818"/>
                    </a:cubicBezTo>
                    <a:cubicBezTo>
                      <a:pt x="155257" y="62865"/>
                      <a:pt x="152400" y="58103"/>
                      <a:pt x="153352" y="57150"/>
                    </a:cubicBezTo>
                    <a:cubicBezTo>
                      <a:pt x="162877" y="58103"/>
                      <a:pt x="183832" y="60960"/>
                      <a:pt x="182880" y="52388"/>
                    </a:cubicBezTo>
                    <a:cubicBezTo>
                      <a:pt x="181927" y="46673"/>
                      <a:pt x="141922" y="46673"/>
                      <a:pt x="141922" y="46673"/>
                    </a:cubicBezTo>
                    <a:lnTo>
                      <a:pt x="141922" y="46673"/>
                    </a:lnTo>
                    <a:cubicBezTo>
                      <a:pt x="138113" y="45720"/>
                      <a:pt x="133350" y="45720"/>
                      <a:pt x="128588" y="44768"/>
                    </a:cubicBezTo>
                    <a:cubicBezTo>
                      <a:pt x="133350" y="40005"/>
                      <a:pt x="143827" y="27623"/>
                      <a:pt x="139065" y="22860"/>
                    </a:cubicBezTo>
                    <a:cubicBezTo>
                      <a:pt x="137160" y="20955"/>
                      <a:pt x="119063" y="38100"/>
                      <a:pt x="111442" y="42863"/>
                    </a:cubicBezTo>
                    <a:cubicBezTo>
                      <a:pt x="101917" y="39053"/>
                      <a:pt x="48577" y="20003"/>
                      <a:pt x="10477" y="0"/>
                    </a:cubicBezTo>
                    <a:cubicBezTo>
                      <a:pt x="7620" y="15240"/>
                      <a:pt x="4763" y="30480"/>
                      <a:pt x="0" y="45720"/>
                    </a:cubicBezTo>
                    <a:cubicBezTo>
                      <a:pt x="32385" y="54293"/>
                      <a:pt x="79057" y="61913"/>
                      <a:pt x="99060" y="62865"/>
                    </a:cubicBezTo>
                    <a:cubicBezTo>
                      <a:pt x="99060" y="62865"/>
                      <a:pt x="111442" y="76200"/>
                      <a:pt x="131445" y="79057"/>
                    </a:cubicBezTo>
                    <a:cubicBezTo>
                      <a:pt x="132397" y="80010"/>
                      <a:pt x="160020" y="90488"/>
                      <a:pt x="162877" y="81915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4" name="Freeform: Shape 1623">
                <a:extLst>
                  <a:ext uri="{FF2B5EF4-FFF2-40B4-BE49-F238E27FC236}">
                    <a16:creationId xmlns:a16="http://schemas.microsoft.com/office/drawing/2014/main" id="{713DEAA5-D8A8-4071-928F-04F58B165E76}"/>
                  </a:ext>
                </a:extLst>
              </p:cNvPr>
              <p:cNvSpPr/>
              <p:nvPr/>
            </p:nvSpPr>
            <p:spPr>
              <a:xfrm>
                <a:off x="9277334" y="4957762"/>
                <a:ext cx="167655" cy="118126"/>
              </a:xfrm>
              <a:custGeom>
                <a:avLst/>
                <a:gdLst>
                  <a:gd name="connsiteX0" fmla="*/ 164798 w 167655"/>
                  <a:gd name="connsiteY0" fmla="*/ 0 h 118126"/>
                  <a:gd name="connsiteX1" fmla="*/ 76216 w 167655"/>
                  <a:gd name="connsiteY1" fmla="*/ 74295 h 118126"/>
                  <a:gd name="connsiteX2" fmla="*/ 74311 w 167655"/>
                  <a:gd name="connsiteY2" fmla="*/ 73343 h 118126"/>
                  <a:gd name="connsiteX3" fmla="*/ 41926 w 167655"/>
                  <a:gd name="connsiteY3" fmla="*/ 54293 h 118126"/>
                  <a:gd name="connsiteX4" fmla="*/ 55261 w 167655"/>
                  <a:gd name="connsiteY4" fmla="*/ 75248 h 118126"/>
                  <a:gd name="connsiteX5" fmla="*/ 41926 w 167655"/>
                  <a:gd name="connsiteY5" fmla="*/ 78105 h 118126"/>
                  <a:gd name="connsiteX6" fmla="*/ 41926 w 167655"/>
                  <a:gd name="connsiteY6" fmla="*/ 78105 h 118126"/>
                  <a:gd name="connsiteX7" fmla="*/ 16 w 167655"/>
                  <a:gd name="connsiteY7" fmla="*/ 87630 h 118126"/>
                  <a:gd name="connsiteX8" fmla="*/ 27638 w 167655"/>
                  <a:gd name="connsiteY8" fmla="*/ 90488 h 118126"/>
                  <a:gd name="connsiteX9" fmla="*/ 28591 w 167655"/>
                  <a:gd name="connsiteY9" fmla="*/ 97155 h 118126"/>
                  <a:gd name="connsiteX10" fmla="*/ 4778 w 167655"/>
                  <a:gd name="connsiteY10" fmla="*/ 105727 h 118126"/>
                  <a:gd name="connsiteX11" fmla="*/ 38116 w 167655"/>
                  <a:gd name="connsiteY11" fmla="*/ 100965 h 118126"/>
                  <a:gd name="connsiteX12" fmla="*/ 38116 w 167655"/>
                  <a:gd name="connsiteY12" fmla="*/ 104775 h 118126"/>
                  <a:gd name="connsiteX13" fmla="*/ 20971 w 167655"/>
                  <a:gd name="connsiteY13" fmla="*/ 115252 h 118126"/>
                  <a:gd name="connsiteX14" fmla="*/ 53355 w 167655"/>
                  <a:gd name="connsiteY14" fmla="*/ 110490 h 118126"/>
                  <a:gd name="connsiteX15" fmla="*/ 82883 w 167655"/>
                  <a:gd name="connsiteY15" fmla="*/ 95250 h 118126"/>
                  <a:gd name="connsiteX16" fmla="*/ 82883 w 167655"/>
                  <a:gd name="connsiteY16" fmla="*/ 95250 h 118126"/>
                  <a:gd name="connsiteX17" fmla="*/ 167655 w 167655"/>
                  <a:gd name="connsiteY17" fmla="*/ 54293 h 118126"/>
                  <a:gd name="connsiteX18" fmla="*/ 164798 w 167655"/>
                  <a:gd name="connsiteY18" fmla="*/ 0 h 11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7655" h="118126">
                    <a:moveTo>
                      <a:pt x="164798" y="0"/>
                    </a:moveTo>
                    <a:cubicBezTo>
                      <a:pt x="125746" y="33338"/>
                      <a:pt x="81930" y="68580"/>
                      <a:pt x="76216" y="74295"/>
                    </a:cubicBezTo>
                    <a:cubicBezTo>
                      <a:pt x="75263" y="74295"/>
                      <a:pt x="75263" y="73343"/>
                      <a:pt x="74311" y="73343"/>
                    </a:cubicBezTo>
                    <a:cubicBezTo>
                      <a:pt x="74311" y="73343"/>
                      <a:pt x="44783" y="52388"/>
                      <a:pt x="41926" y="54293"/>
                    </a:cubicBezTo>
                    <a:cubicBezTo>
                      <a:pt x="38116" y="56198"/>
                      <a:pt x="49546" y="70485"/>
                      <a:pt x="55261" y="75248"/>
                    </a:cubicBezTo>
                    <a:cubicBezTo>
                      <a:pt x="50498" y="76200"/>
                      <a:pt x="46688" y="77152"/>
                      <a:pt x="41926" y="78105"/>
                    </a:cubicBezTo>
                    <a:lnTo>
                      <a:pt x="41926" y="78105"/>
                    </a:lnTo>
                    <a:cubicBezTo>
                      <a:pt x="41926" y="78105"/>
                      <a:pt x="-937" y="81915"/>
                      <a:pt x="16" y="87630"/>
                    </a:cubicBezTo>
                    <a:cubicBezTo>
                      <a:pt x="1921" y="94298"/>
                      <a:pt x="18113" y="92393"/>
                      <a:pt x="27638" y="90488"/>
                    </a:cubicBezTo>
                    <a:cubicBezTo>
                      <a:pt x="27638" y="91440"/>
                      <a:pt x="28591" y="95250"/>
                      <a:pt x="28591" y="97155"/>
                    </a:cubicBezTo>
                    <a:cubicBezTo>
                      <a:pt x="18113" y="100965"/>
                      <a:pt x="1921" y="100965"/>
                      <a:pt x="4778" y="105727"/>
                    </a:cubicBezTo>
                    <a:cubicBezTo>
                      <a:pt x="8588" y="113348"/>
                      <a:pt x="29543" y="104775"/>
                      <a:pt x="38116" y="100965"/>
                    </a:cubicBezTo>
                    <a:cubicBezTo>
                      <a:pt x="40021" y="102870"/>
                      <a:pt x="36211" y="103823"/>
                      <a:pt x="38116" y="104775"/>
                    </a:cubicBezTo>
                    <a:cubicBezTo>
                      <a:pt x="29543" y="108585"/>
                      <a:pt x="20018" y="112395"/>
                      <a:pt x="20971" y="115252"/>
                    </a:cubicBezTo>
                    <a:cubicBezTo>
                      <a:pt x="22876" y="123825"/>
                      <a:pt x="52403" y="110490"/>
                      <a:pt x="53355" y="110490"/>
                    </a:cubicBezTo>
                    <a:cubicBezTo>
                      <a:pt x="68596" y="107632"/>
                      <a:pt x="79073" y="100013"/>
                      <a:pt x="82883" y="95250"/>
                    </a:cubicBezTo>
                    <a:lnTo>
                      <a:pt x="82883" y="95250"/>
                    </a:lnTo>
                    <a:cubicBezTo>
                      <a:pt x="114316" y="81915"/>
                      <a:pt x="142891" y="67627"/>
                      <a:pt x="167655" y="54293"/>
                    </a:cubicBezTo>
                    <a:cubicBezTo>
                      <a:pt x="166703" y="36195"/>
                      <a:pt x="165751" y="19050"/>
                      <a:pt x="164798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5" name="Freeform: Shape 1624">
                <a:extLst>
                  <a:ext uri="{FF2B5EF4-FFF2-40B4-BE49-F238E27FC236}">
                    <a16:creationId xmlns:a16="http://schemas.microsoft.com/office/drawing/2014/main" id="{77CF6F0C-A1E2-4BC1-AF56-697B628AF49C}"/>
                  </a:ext>
                </a:extLst>
              </p:cNvPr>
              <p:cNvSpPr/>
              <p:nvPr/>
            </p:nvSpPr>
            <p:spPr>
              <a:xfrm>
                <a:off x="8976809" y="4775834"/>
                <a:ext cx="242437" cy="364866"/>
              </a:xfrm>
              <a:custGeom>
                <a:avLst/>
                <a:gdLst>
                  <a:gd name="connsiteX0" fmla="*/ 73845 w 242437"/>
                  <a:gd name="connsiteY0" fmla="*/ 0 h 364866"/>
                  <a:gd name="connsiteX1" fmla="*/ 3360 w 242437"/>
                  <a:gd name="connsiteY1" fmla="*/ 264795 h 364866"/>
                  <a:gd name="connsiteX2" fmla="*/ 232913 w 242437"/>
                  <a:gd name="connsiteY2" fmla="*/ 364808 h 364866"/>
                  <a:gd name="connsiteX3" fmla="*/ 242438 w 242437"/>
                  <a:gd name="connsiteY3" fmla="*/ 345758 h 364866"/>
                  <a:gd name="connsiteX4" fmla="*/ 76703 w 242437"/>
                  <a:gd name="connsiteY4" fmla="*/ 242888 h 364866"/>
                  <a:gd name="connsiteX5" fmla="*/ 150997 w 242437"/>
                  <a:gd name="connsiteY5" fmla="*/ 53340 h 364866"/>
                  <a:gd name="connsiteX6" fmla="*/ 73845 w 242437"/>
                  <a:gd name="connsiteY6" fmla="*/ 0 h 364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437" h="364866">
                    <a:moveTo>
                      <a:pt x="73845" y="0"/>
                    </a:moveTo>
                    <a:cubicBezTo>
                      <a:pt x="73845" y="0"/>
                      <a:pt x="-18547" y="208597"/>
                      <a:pt x="3360" y="264795"/>
                    </a:cubicBezTo>
                    <a:cubicBezTo>
                      <a:pt x="24315" y="321945"/>
                      <a:pt x="179572" y="366713"/>
                      <a:pt x="232913" y="364808"/>
                    </a:cubicBezTo>
                    <a:lnTo>
                      <a:pt x="242438" y="345758"/>
                    </a:lnTo>
                    <a:cubicBezTo>
                      <a:pt x="242438" y="345758"/>
                      <a:pt x="100515" y="284797"/>
                      <a:pt x="76703" y="242888"/>
                    </a:cubicBezTo>
                    <a:cubicBezTo>
                      <a:pt x="76703" y="242888"/>
                      <a:pt x="120517" y="107633"/>
                      <a:pt x="150997" y="53340"/>
                    </a:cubicBezTo>
                    <a:lnTo>
                      <a:pt x="73845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6" name="Freeform: Shape 1625">
                <a:extLst>
                  <a:ext uri="{FF2B5EF4-FFF2-40B4-BE49-F238E27FC236}">
                    <a16:creationId xmlns:a16="http://schemas.microsoft.com/office/drawing/2014/main" id="{3DD0505C-7234-4C4F-9668-1D1888490D17}"/>
                  </a:ext>
                </a:extLst>
              </p:cNvPr>
              <p:cNvSpPr/>
              <p:nvPr/>
            </p:nvSpPr>
            <p:spPr>
              <a:xfrm>
                <a:off x="8995410" y="4671059"/>
                <a:ext cx="170497" cy="199072"/>
              </a:xfrm>
              <a:custGeom>
                <a:avLst/>
                <a:gdLst>
                  <a:gd name="connsiteX0" fmla="*/ 99060 w 170497"/>
                  <a:gd name="connsiteY0" fmla="*/ 0 h 199072"/>
                  <a:gd name="connsiteX1" fmla="*/ 0 w 170497"/>
                  <a:gd name="connsiteY1" fmla="*/ 155258 h 199072"/>
                  <a:gd name="connsiteX2" fmla="*/ 145732 w 170497"/>
                  <a:gd name="connsiteY2" fmla="*/ 199072 h 199072"/>
                  <a:gd name="connsiteX3" fmla="*/ 170497 w 170497"/>
                  <a:gd name="connsiteY3" fmla="*/ 122872 h 199072"/>
                  <a:gd name="connsiteX4" fmla="*/ 99060 w 170497"/>
                  <a:gd name="connsiteY4" fmla="*/ 0 h 19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97" h="199072">
                    <a:moveTo>
                      <a:pt x="99060" y="0"/>
                    </a:moveTo>
                    <a:cubicBezTo>
                      <a:pt x="99060" y="0"/>
                      <a:pt x="58102" y="23813"/>
                      <a:pt x="0" y="155258"/>
                    </a:cubicBezTo>
                    <a:cubicBezTo>
                      <a:pt x="0" y="155258"/>
                      <a:pt x="59055" y="189547"/>
                      <a:pt x="145732" y="199072"/>
                    </a:cubicBezTo>
                    <a:lnTo>
                      <a:pt x="170497" y="122872"/>
                    </a:lnTo>
                    <a:cubicBezTo>
                      <a:pt x="170497" y="123825"/>
                      <a:pt x="155257" y="15240"/>
                      <a:pt x="99060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7" name="Freeform: Shape 1626">
                <a:extLst>
                  <a:ext uri="{FF2B5EF4-FFF2-40B4-BE49-F238E27FC236}">
                    <a16:creationId xmlns:a16="http://schemas.microsoft.com/office/drawing/2014/main" id="{030FB2B9-8603-4054-ADA8-B5DE435C82FB}"/>
                  </a:ext>
                </a:extLst>
              </p:cNvPr>
              <p:cNvSpPr/>
              <p:nvPr/>
            </p:nvSpPr>
            <p:spPr>
              <a:xfrm>
                <a:off x="9351644" y="4676775"/>
                <a:ext cx="228315" cy="367664"/>
              </a:xfrm>
              <a:custGeom>
                <a:avLst/>
                <a:gdLst>
                  <a:gd name="connsiteX0" fmla="*/ 100965 w 228315"/>
                  <a:gd name="connsiteY0" fmla="*/ 0 h 367664"/>
                  <a:gd name="connsiteX1" fmla="*/ 226695 w 228315"/>
                  <a:gd name="connsiteY1" fmla="*/ 189547 h 367664"/>
                  <a:gd name="connsiteX2" fmla="*/ 7620 w 228315"/>
                  <a:gd name="connsiteY2" fmla="*/ 367665 h 367664"/>
                  <a:gd name="connsiteX3" fmla="*/ 0 w 228315"/>
                  <a:gd name="connsiteY3" fmla="*/ 347663 h 367664"/>
                  <a:gd name="connsiteX4" fmla="*/ 155257 w 228315"/>
                  <a:gd name="connsiteY4" fmla="*/ 208597 h 367664"/>
                  <a:gd name="connsiteX5" fmla="*/ 57150 w 228315"/>
                  <a:gd name="connsiteY5" fmla="*/ 79057 h 367664"/>
                  <a:gd name="connsiteX6" fmla="*/ 100965 w 228315"/>
                  <a:gd name="connsiteY6" fmla="*/ 0 h 36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315" h="367664">
                    <a:moveTo>
                      <a:pt x="100965" y="0"/>
                    </a:moveTo>
                    <a:cubicBezTo>
                      <a:pt x="100965" y="0"/>
                      <a:pt x="208598" y="138113"/>
                      <a:pt x="226695" y="189547"/>
                    </a:cubicBezTo>
                    <a:cubicBezTo>
                      <a:pt x="240030" y="227647"/>
                      <a:pt x="171450" y="298132"/>
                      <a:pt x="7620" y="367665"/>
                    </a:cubicBezTo>
                    <a:lnTo>
                      <a:pt x="0" y="347663"/>
                    </a:lnTo>
                    <a:cubicBezTo>
                      <a:pt x="0" y="347663"/>
                      <a:pt x="158115" y="220028"/>
                      <a:pt x="155257" y="208597"/>
                    </a:cubicBezTo>
                    <a:cubicBezTo>
                      <a:pt x="152400" y="198120"/>
                      <a:pt x="57150" y="79057"/>
                      <a:pt x="57150" y="79057"/>
                    </a:cubicBezTo>
                    <a:lnTo>
                      <a:pt x="100965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8" name="Freeform: Shape 1627">
                <a:extLst>
                  <a:ext uri="{FF2B5EF4-FFF2-40B4-BE49-F238E27FC236}">
                    <a16:creationId xmlns:a16="http://schemas.microsoft.com/office/drawing/2014/main" id="{6201C7C9-580F-4D96-A747-32EC32CA4DFB}"/>
                  </a:ext>
                </a:extLst>
              </p:cNvPr>
              <p:cNvSpPr/>
              <p:nvPr/>
            </p:nvSpPr>
            <p:spPr>
              <a:xfrm>
                <a:off x="9330038" y="4605337"/>
                <a:ext cx="169243" cy="201930"/>
              </a:xfrm>
              <a:custGeom>
                <a:avLst/>
                <a:gdLst>
                  <a:gd name="connsiteX0" fmla="*/ 8271 w 169243"/>
                  <a:gd name="connsiteY0" fmla="*/ 0 h 201930"/>
                  <a:gd name="connsiteX1" fmla="*/ 169243 w 169243"/>
                  <a:gd name="connsiteY1" fmla="*/ 72390 h 201930"/>
                  <a:gd name="connsiteX2" fmla="*/ 86376 w 169243"/>
                  <a:gd name="connsiteY2" fmla="*/ 201930 h 201930"/>
                  <a:gd name="connsiteX3" fmla="*/ 8271 w 169243"/>
                  <a:gd name="connsiteY3" fmla="*/ 0 h 201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243" h="201930">
                    <a:moveTo>
                      <a:pt x="8271" y="0"/>
                    </a:moveTo>
                    <a:cubicBezTo>
                      <a:pt x="8271" y="0"/>
                      <a:pt x="76851" y="6668"/>
                      <a:pt x="169243" y="72390"/>
                    </a:cubicBezTo>
                    <a:cubicBezTo>
                      <a:pt x="169243" y="72390"/>
                      <a:pt x="118761" y="164782"/>
                      <a:pt x="86376" y="201930"/>
                    </a:cubicBezTo>
                    <a:cubicBezTo>
                      <a:pt x="86376" y="201930"/>
                      <a:pt x="-31734" y="38100"/>
                      <a:pt x="8271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629" name="Graphic 227">
                <a:extLst>
                  <a:ext uri="{FF2B5EF4-FFF2-40B4-BE49-F238E27FC236}">
                    <a16:creationId xmlns:a16="http://schemas.microsoft.com/office/drawing/2014/main" id="{CFDB2DAA-8F40-4024-B114-3A0B8F39F8D9}"/>
                  </a:ext>
                </a:extLst>
              </p:cNvPr>
              <p:cNvGrpSpPr/>
              <p:nvPr/>
            </p:nvGrpSpPr>
            <p:grpSpPr>
              <a:xfrm>
                <a:off x="9201150" y="5107730"/>
                <a:ext cx="86737" cy="60136"/>
                <a:chOff x="9201150" y="5107730"/>
                <a:chExt cx="86737" cy="60136"/>
              </a:xfrm>
              <a:solidFill>
                <a:srgbClr val="FFC494"/>
              </a:solidFill>
            </p:grpSpPr>
            <p:sp>
              <p:nvSpPr>
                <p:cNvPr id="1658" name="Freeform: Shape 1657">
                  <a:extLst>
                    <a:ext uri="{FF2B5EF4-FFF2-40B4-BE49-F238E27FC236}">
                      <a16:creationId xmlns:a16="http://schemas.microsoft.com/office/drawing/2014/main" id="{084AD355-F5CC-4270-A91B-8F74172D5BA9}"/>
                    </a:ext>
                  </a:extLst>
                </p:cNvPr>
                <p:cNvSpPr/>
                <p:nvPr/>
              </p:nvSpPr>
              <p:spPr>
                <a:xfrm>
                  <a:off x="9201150" y="5122460"/>
                  <a:ext cx="59106" cy="38236"/>
                </a:xfrm>
                <a:custGeom>
                  <a:avLst/>
                  <a:gdLst>
                    <a:gd name="connsiteX0" fmla="*/ 11430 w 59106"/>
                    <a:gd name="connsiteY0" fmla="*/ 84 h 38236"/>
                    <a:gd name="connsiteX1" fmla="*/ 59055 w 59106"/>
                    <a:gd name="connsiteY1" fmla="*/ 12467 h 38236"/>
                    <a:gd name="connsiteX2" fmla="*/ 36195 w 59106"/>
                    <a:gd name="connsiteY2" fmla="*/ 38184 h 38236"/>
                    <a:gd name="connsiteX3" fmla="*/ 0 w 59106"/>
                    <a:gd name="connsiteY3" fmla="*/ 18182 h 38236"/>
                    <a:gd name="connsiteX4" fmla="*/ 11430 w 59106"/>
                    <a:gd name="connsiteY4" fmla="*/ 84 h 38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106" h="38236">
                      <a:moveTo>
                        <a:pt x="11430" y="84"/>
                      </a:moveTo>
                      <a:cubicBezTo>
                        <a:pt x="11430" y="84"/>
                        <a:pt x="59055" y="-1821"/>
                        <a:pt x="59055" y="12467"/>
                      </a:cubicBezTo>
                      <a:cubicBezTo>
                        <a:pt x="60007" y="26754"/>
                        <a:pt x="47625" y="39137"/>
                        <a:pt x="36195" y="38184"/>
                      </a:cubicBezTo>
                      <a:cubicBezTo>
                        <a:pt x="15240" y="36279"/>
                        <a:pt x="0" y="18182"/>
                        <a:pt x="0" y="18182"/>
                      </a:cubicBezTo>
                      <a:cubicBezTo>
                        <a:pt x="0" y="18182"/>
                        <a:pt x="5715" y="84"/>
                        <a:pt x="11430" y="84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59" name="Freeform: Shape 1658">
                  <a:extLst>
                    <a:ext uri="{FF2B5EF4-FFF2-40B4-BE49-F238E27FC236}">
                      <a16:creationId xmlns:a16="http://schemas.microsoft.com/office/drawing/2014/main" id="{BE52AC1A-1B7D-4B46-9072-030EDA92E760}"/>
                    </a:ext>
                  </a:extLst>
                </p:cNvPr>
                <p:cNvSpPr/>
                <p:nvPr/>
              </p:nvSpPr>
              <p:spPr>
                <a:xfrm>
                  <a:off x="9245917" y="5124450"/>
                  <a:ext cx="41970" cy="15875"/>
                </a:xfrm>
                <a:custGeom>
                  <a:avLst/>
                  <a:gdLst>
                    <a:gd name="connsiteX0" fmla="*/ 0 w 41970"/>
                    <a:gd name="connsiteY0" fmla="*/ 0 h 15875"/>
                    <a:gd name="connsiteX1" fmla="*/ 41910 w 41970"/>
                    <a:gd name="connsiteY1" fmla="*/ 13335 h 15875"/>
                    <a:gd name="connsiteX2" fmla="*/ 7620 w 41970"/>
                    <a:gd name="connsiteY2" fmla="*/ 13335 h 15875"/>
                    <a:gd name="connsiteX3" fmla="*/ 0 w 41970"/>
                    <a:gd name="connsiteY3" fmla="*/ 0 h 1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70" h="15875">
                      <a:moveTo>
                        <a:pt x="0" y="0"/>
                      </a:moveTo>
                      <a:cubicBezTo>
                        <a:pt x="0" y="0"/>
                        <a:pt x="43815" y="7620"/>
                        <a:pt x="41910" y="13335"/>
                      </a:cubicBezTo>
                      <a:cubicBezTo>
                        <a:pt x="40005" y="19050"/>
                        <a:pt x="7620" y="13335"/>
                        <a:pt x="7620" y="1333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60" name="Freeform: Shape 1659">
                  <a:extLst>
                    <a:ext uri="{FF2B5EF4-FFF2-40B4-BE49-F238E27FC236}">
                      <a16:creationId xmlns:a16="http://schemas.microsoft.com/office/drawing/2014/main" id="{B80B03C9-6379-4424-A76B-0D8756DF38F0}"/>
                    </a:ext>
                  </a:extLst>
                </p:cNvPr>
                <p:cNvSpPr/>
                <p:nvPr/>
              </p:nvSpPr>
              <p:spPr>
                <a:xfrm>
                  <a:off x="9235439" y="5151119"/>
                  <a:ext cx="32468" cy="16747"/>
                </a:xfrm>
                <a:custGeom>
                  <a:avLst/>
                  <a:gdLst>
                    <a:gd name="connsiteX0" fmla="*/ 2858 w 32468"/>
                    <a:gd name="connsiteY0" fmla="*/ 0 h 16747"/>
                    <a:gd name="connsiteX1" fmla="*/ 32385 w 32468"/>
                    <a:gd name="connsiteY1" fmla="*/ 15240 h 16747"/>
                    <a:gd name="connsiteX2" fmla="*/ 0 w 32468"/>
                    <a:gd name="connsiteY2" fmla="*/ 8573 h 16747"/>
                    <a:gd name="connsiteX3" fmla="*/ 2858 w 32468"/>
                    <a:gd name="connsiteY3" fmla="*/ 0 h 16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68" h="16747">
                      <a:moveTo>
                        <a:pt x="2858" y="0"/>
                      </a:moveTo>
                      <a:cubicBezTo>
                        <a:pt x="2858" y="0"/>
                        <a:pt x="34290" y="10478"/>
                        <a:pt x="32385" y="15240"/>
                      </a:cubicBezTo>
                      <a:cubicBezTo>
                        <a:pt x="30480" y="20955"/>
                        <a:pt x="0" y="8573"/>
                        <a:pt x="0" y="8573"/>
                      </a:cubicBezTo>
                      <a:lnTo>
                        <a:pt x="2858" y="0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61" name="Freeform: Shape 1660">
                  <a:extLst>
                    <a:ext uri="{FF2B5EF4-FFF2-40B4-BE49-F238E27FC236}">
                      <a16:creationId xmlns:a16="http://schemas.microsoft.com/office/drawing/2014/main" id="{451F8B9E-0BA1-46F1-9083-A224A6181604}"/>
                    </a:ext>
                  </a:extLst>
                </p:cNvPr>
                <p:cNvSpPr/>
                <p:nvPr/>
              </p:nvSpPr>
              <p:spPr>
                <a:xfrm>
                  <a:off x="9249727" y="5139689"/>
                  <a:ext cx="34571" cy="17699"/>
                </a:xfrm>
                <a:custGeom>
                  <a:avLst/>
                  <a:gdLst>
                    <a:gd name="connsiteX0" fmla="*/ 1905 w 34571"/>
                    <a:gd name="connsiteY0" fmla="*/ 0 h 17699"/>
                    <a:gd name="connsiteX1" fmla="*/ 34290 w 34571"/>
                    <a:gd name="connsiteY1" fmla="*/ 16193 h 17699"/>
                    <a:gd name="connsiteX2" fmla="*/ 0 w 34571"/>
                    <a:gd name="connsiteY2" fmla="*/ 9525 h 17699"/>
                    <a:gd name="connsiteX3" fmla="*/ 1905 w 34571"/>
                    <a:gd name="connsiteY3" fmla="*/ 0 h 1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571" h="17699">
                      <a:moveTo>
                        <a:pt x="1905" y="0"/>
                      </a:moveTo>
                      <a:cubicBezTo>
                        <a:pt x="1905" y="0"/>
                        <a:pt x="38100" y="7620"/>
                        <a:pt x="34290" y="16193"/>
                      </a:cubicBezTo>
                      <a:cubicBezTo>
                        <a:pt x="31433" y="21908"/>
                        <a:pt x="0" y="9525"/>
                        <a:pt x="0" y="9525"/>
                      </a:cubicBezTo>
                      <a:lnTo>
                        <a:pt x="1905" y="0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62" name="Freeform: Shape 1661">
                  <a:extLst>
                    <a:ext uri="{FF2B5EF4-FFF2-40B4-BE49-F238E27FC236}">
                      <a16:creationId xmlns:a16="http://schemas.microsoft.com/office/drawing/2014/main" id="{72044560-9CD0-47F0-9A44-65D1ADF1628B}"/>
                    </a:ext>
                  </a:extLst>
                </p:cNvPr>
                <p:cNvSpPr/>
                <p:nvPr/>
              </p:nvSpPr>
              <p:spPr>
                <a:xfrm>
                  <a:off x="9212580" y="5107730"/>
                  <a:ext cx="31580" cy="19122"/>
                </a:xfrm>
                <a:custGeom>
                  <a:avLst/>
                  <a:gdLst>
                    <a:gd name="connsiteX0" fmla="*/ 0 w 31580"/>
                    <a:gd name="connsiteY0" fmla="*/ 14814 h 19122"/>
                    <a:gd name="connsiteX1" fmla="*/ 31432 w 31580"/>
                    <a:gd name="connsiteY1" fmla="*/ 527 h 19122"/>
                    <a:gd name="connsiteX2" fmla="*/ 15240 w 31580"/>
                    <a:gd name="connsiteY2" fmla="*/ 18625 h 19122"/>
                    <a:gd name="connsiteX3" fmla="*/ 0 w 31580"/>
                    <a:gd name="connsiteY3" fmla="*/ 14814 h 19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580" h="19122">
                      <a:moveTo>
                        <a:pt x="0" y="14814"/>
                      </a:moveTo>
                      <a:cubicBezTo>
                        <a:pt x="0" y="14814"/>
                        <a:pt x="29527" y="-3283"/>
                        <a:pt x="31432" y="527"/>
                      </a:cubicBezTo>
                      <a:cubicBezTo>
                        <a:pt x="33338" y="4337"/>
                        <a:pt x="16193" y="17672"/>
                        <a:pt x="15240" y="18625"/>
                      </a:cubicBezTo>
                      <a:cubicBezTo>
                        <a:pt x="14288" y="19577"/>
                        <a:pt x="2857" y="19577"/>
                        <a:pt x="0" y="14814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630" name="Graphic 227">
                <a:extLst>
                  <a:ext uri="{FF2B5EF4-FFF2-40B4-BE49-F238E27FC236}">
                    <a16:creationId xmlns:a16="http://schemas.microsoft.com/office/drawing/2014/main" id="{DC6ED882-330B-43E7-AAA8-DDA73FD6C6D2}"/>
                  </a:ext>
                </a:extLst>
              </p:cNvPr>
              <p:cNvGrpSpPr/>
              <p:nvPr/>
            </p:nvGrpSpPr>
            <p:grpSpPr>
              <a:xfrm>
                <a:off x="9276336" y="5011474"/>
                <a:ext cx="83881" cy="62512"/>
                <a:chOff x="9276336" y="5011474"/>
                <a:chExt cx="83881" cy="62512"/>
              </a:xfrm>
              <a:solidFill>
                <a:srgbClr val="FFC494"/>
              </a:solidFill>
            </p:grpSpPr>
            <p:sp>
              <p:nvSpPr>
                <p:cNvPr id="1653" name="Freeform: Shape 1652">
                  <a:extLst>
                    <a:ext uri="{FF2B5EF4-FFF2-40B4-BE49-F238E27FC236}">
                      <a16:creationId xmlns:a16="http://schemas.microsoft.com/office/drawing/2014/main" id="{2C4F6A5D-7FEC-4D13-9065-A393730E8DBA}"/>
                    </a:ext>
                  </a:extLst>
                </p:cNvPr>
                <p:cNvSpPr/>
                <p:nvPr/>
              </p:nvSpPr>
              <p:spPr>
                <a:xfrm>
                  <a:off x="9303067" y="5024402"/>
                  <a:ext cx="57150" cy="39294"/>
                </a:xfrm>
                <a:custGeom>
                  <a:avLst/>
                  <a:gdLst>
                    <a:gd name="connsiteX0" fmla="*/ 47625 w 57150"/>
                    <a:gd name="connsiteY0" fmla="*/ 35 h 39294"/>
                    <a:gd name="connsiteX1" fmla="*/ 0 w 57150"/>
                    <a:gd name="connsiteY1" fmla="*/ 15274 h 39294"/>
                    <a:gd name="connsiteX2" fmla="*/ 23813 w 57150"/>
                    <a:gd name="connsiteY2" fmla="*/ 39087 h 39294"/>
                    <a:gd name="connsiteX3" fmla="*/ 57150 w 57150"/>
                    <a:gd name="connsiteY3" fmla="*/ 18132 h 39294"/>
                    <a:gd name="connsiteX4" fmla="*/ 47625 w 57150"/>
                    <a:gd name="connsiteY4" fmla="*/ 35 h 39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39294">
                      <a:moveTo>
                        <a:pt x="47625" y="35"/>
                      </a:moveTo>
                      <a:cubicBezTo>
                        <a:pt x="47625" y="35"/>
                        <a:pt x="0" y="987"/>
                        <a:pt x="0" y="15274"/>
                      </a:cubicBezTo>
                      <a:cubicBezTo>
                        <a:pt x="0" y="29562"/>
                        <a:pt x="13335" y="40992"/>
                        <a:pt x="23813" y="39087"/>
                      </a:cubicBezTo>
                      <a:cubicBezTo>
                        <a:pt x="44768" y="36229"/>
                        <a:pt x="57150" y="18132"/>
                        <a:pt x="57150" y="18132"/>
                      </a:cubicBezTo>
                      <a:cubicBezTo>
                        <a:pt x="57150" y="18132"/>
                        <a:pt x="53340" y="-918"/>
                        <a:pt x="47625" y="35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54" name="Freeform: Shape 1653">
                  <a:extLst>
                    <a:ext uri="{FF2B5EF4-FFF2-40B4-BE49-F238E27FC236}">
                      <a16:creationId xmlns:a16="http://schemas.microsoft.com/office/drawing/2014/main" id="{77233A65-7597-4889-8D5C-E55993D87FF6}"/>
                    </a:ext>
                  </a:extLst>
                </p:cNvPr>
                <p:cNvSpPr/>
                <p:nvPr/>
              </p:nvSpPr>
              <p:spPr>
                <a:xfrm>
                  <a:off x="9276336" y="5028247"/>
                  <a:ext cx="41019" cy="18156"/>
                </a:xfrm>
                <a:custGeom>
                  <a:avLst/>
                  <a:gdLst>
                    <a:gd name="connsiteX0" fmla="*/ 41019 w 41019"/>
                    <a:gd name="connsiteY0" fmla="*/ 0 h 18156"/>
                    <a:gd name="connsiteX1" fmla="*/ 62 w 41019"/>
                    <a:gd name="connsiteY1" fmla="*/ 16192 h 18156"/>
                    <a:gd name="connsiteX2" fmla="*/ 33399 w 41019"/>
                    <a:gd name="connsiteY2" fmla="*/ 13335 h 18156"/>
                    <a:gd name="connsiteX3" fmla="*/ 41019 w 41019"/>
                    <a:gd name="connsiteY3" fmla="*/ 0 h 18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019" h="18156">
                      <a:moveTo>
                        <a:pt x="41019" y="0"/>
                      </a:moveTo>
                      <a:cubicBezTo>
                        <a:pt x="41019" y="0"/>
                        <a:pt x="-1843" y="10477"/>
                        <a:pt x="62" y="16192"/>
                      </a:cubicBezTo>
                      <a:cubicBezTo>
                        <a:pt x="1966" y="21907"/>
                        <a:pt x="33399" y="13335"/>
                        <a:pt x="33399" y="13335"/>
                      </a:cubicBezTo>
                      <a:lnTo>
                        <a:pt x="41019" y="0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55" name="Freeform: Shape 1654">
                  <a:extLst>
                    <a:ext uri="{FF2B5EF4-FFF2-40B4-BE49-F238E27FC236}">
                      <a16:creationId xmlns:a16="http://schemas.microsoft.com/office/drawing/2014/main" id="{FDE30998-9352-497A-B426-47F24D69364B}"/>
                    </a:ext>
                  </a:extLst>
                </p:cNvPr>
                <p:cNvSpPr/>
                <p:nvPr/>
              </p:nvSpPr>
              <p:spPr>
                <a:xfrm>
                  <a:off x="9298219" y="5054917"/>
                  <a:ext cx="31518" cy="19069"/>
                </a:xfrm>
                <a:custGeom>
                  <a:avLst/>
                  <a:gdLst>
                    <a:gd name="connsiteX0" fmla="*/ 28661 w 31518"/>
                    <a:gd name="connsiteY0" fmla="*/ 0 h 19069"/>
                    <a:gd name="connsiteX1" fmla="*/ 86 w 31518"/>
                    <a:gd name="connsiteY1" fmla="*/ 18097 h 19069"/>
                    <a:gd name="connsiteX2" fmla="*/ 31518 w 31518"/>
                    <a:gd name="connsiteY2" fmla="*/ 8572 h 19069"/>
                    <a:gd name="connsiteX3" fmla="*/ 28661 w 31518"/>
                    <a:gd name="connsiteY3" fmla="*/ 0 h 1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518" h="19069">
                      <a:moveTo>
                        <a:pt x="28661" y="0"/>
                      </a:moveTo>
                      <a:cubicBezTo>
                        <a:pt x="28661" y="0"/>
                        <a:pt x="-1819" y="12382"/>
                        <a:pt x="86" y="18097"/>
                      </a:cubicBezTo>
                      <a:cubicBezTo>
                        <a:pt x="1991" y="22860"/>
                        <a:pt x="31518" y="8572"/>
                        <a:pt x="31518" y="8572"/>
                      </a:cubicBezTo>
                      <a:lnTo>
                        <a:pt x="28661" y="0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56" name="Freeform: Shape 1655">
                  <a:extLst>
                    <a:ext uri="{FF2B5EF4-FFF2-40B4-BE49-F238E27FC236}">
                      <a16:creationId xmlns:a16="http://schemas.microsoft.com/office/drawing/2014/main" id="{ABDAB5BB-F855-4E5B-A342-ABDECF94989A}"/>
                    </a:ext>
                  </a:extLst>
                </p:cNvPr>
                <p:cNvSpPr/>
                <p:nvPr/>
              </p:nvSpPr>
              <p:spPr>
                <a:xfrm>
                  <a:off x="9281824" y="5043487"/>
                  <a:ext cx="33625" cy="19447"/>
                </a:xfrm>
                <a:custGeom>
                  <a:avLst/>
                  <a:gdLst>
                    <a:gd name="connsiteX0" fmla="*/ 31720 w 33625"/>
                    <a:gd name="connsiteY0" fmla="*/ 0 h 19447"/>
                    <a:gd name="connsiteX1" fmla="*/ 288 w 33625"/>
                    <a:gd name="connsiteY1" fmla="*/ 18098 h 19447"/>
                    <a:gd name="connsiteX2" fmla="*/ 33626 w 33625"/>
                    <a:gd name="connsiteY2" fmla="*/ 9525 h 19447"/>
                    <a:gd name="connsiteX3" fmla="*/ 31720 w 33625"/>
                    <a:gd name="connsiteY3" fmla="*/ 0 h 19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625" h="19447">
                      <a:moveTo>
                        <a:pt x="31720" y="0"/>
                      </a:moveTo>
                      <a:cubicBezTo>
                        <a:pt x="31720" y="0"/>
                        <a:pt x="-3522" y="10477"/>
                        <a:pt x="288" y="18098"/>
                      </a:cubicBezTo>
                      <a:cubicBezTo>
                        <a:pt x="3145" y="23813"/>
                        <a:pt x="33626" y="9525"/>
                        <a:pt x="33626" y="9525"/>
                      </a:cubicBezTo>
                      <a:lnTo>
                        <a:pt x="31720" y="0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57" name="Freeform: Shape 1656">
                  <a:extLst>
                    <a:ext uri="{FF2B5EF4-FFF2-40B4-BE49-F238E27FC236}">
                      <a16:creationId xmlns:a16="http://schemas.microsoft.com/office/drawing/2014/main" id="{7F372086-7515-4E34-AC68-A52B36C3F66C}"/>
                    </a:ext>
                  </a:extLst>
                </p:cNvPr>
                <p:cNvSpPr/>
                <p:nvPr/>
              </p:nvSpPr>
              <p:spPr>
                <a:xfrm>
                  <a:off x="9318166" y="5011474"/>
                  <a:ext cx="34430" cy="18197"/>
                </a:xfrm>
                <a:custGeom>
                  <a:avLst/>
                  <a:gdLst>
                    <a:gd name="connsiteX0" fmla="*/ 34431 w 34430"/>
                    <a:gd name="connsiteY0" fmla="*/ 12963 h 18197"/>
                    <a:gd name="connsiteX1" fmla="*/ 140 w 34430"/>
                    <a:gd name="connsiteY1" fmla="*/ 581 h 18197"/>
                    <a:gd name="connsiteX2" fmla="*/ 17285 w 34430"/>
                    <a:gd name="connsiteY2" fmla="*/ 17725 h 18197"/>
                    <a:gd name="connsiteX3" fmla="*/ 34431 w 34430"/>
                    <a:gd name="connsiteY3" fmla="*/ 12963 h 18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30" h="18197">
                      <a:moveTo>
                        <a:pt x="34431" y="12963"/>
                      </a:moveTo>
                      <a:cubicBezTo>
                        <a:pt x="34431" y="12963"/>
                        <a:pt x="2046" y="-3230"/>
                        <a:pt x="140" y="581"/>
                      </a:cubicBezTo>
                      <a:cubicBezTo>
                        <a:pt x="-1765" y="4390"/>
                        <a:pt x="16333" y="16773"/>
                        <a:pt x="17285" y="17725"/>
                      </a:cubicBezTo>
                      <a:cubicBezTo>
                        <a:pt x="18238" y="18678"/>
                        <a:pt x="31573" y="18678"/>
                        <a:pt x="34431" y="12963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631" name="Freeform: Shape 1630">
                <a:extLst>
                  <a:ext uri="{FF2B5EF4-FFF2-40B4-BE49-F238E27FC236}">
                    <a16:creationId xmlns:a16="http://schemas.microsoft.com/office/drawing/2014/main" id="{FC2A81E1-3CC5-4982-99A9-306F2C1CE29B}"/>
                  </a:ext>
                </a:extLst>
              </p:cNvPr>
              <p:cNvSpPr/>
              <p:nvPr/>
            </p:nvSpPr>
            <p:spPr>
              <a:xfrm>
                <a:off x="9052560" y="4604619"/>
                <a:ext cx="323850" cy="119174"/>
              </a:xfrm>
              <a:custGeom>
                <a:avLst/>
                <a:gdLst>
                  <a:gd name="connsiteX0" fmla="*/ 285750 w 323850"/>
                  <a:gd name="connsiteY0" fmla="*/ 718 h 119174"/>
                  <a:gd name="connsiteX1" fmla="*/ 40957 w 323850"/>
                  <a:gd name="connsiteY1" fmla="*/ 66440 h 119174"/>
                  <a:gd name="connsiteX2" fmla="*/ 40957 w 323850"/>
                  <a:gd name="connsiteY2" fmla="*/ 66440 h 119174"/>
                  <a:gd name="connsiteX3" fmla="*/ 0 w 323850"/>
                  <a:gd name="connsiteY3" fmla="*/ 114065 h 119174"/>
                  <a:gd name="connsiteX4" fmla="*/ 323850 w 323850"/>
                  <a:gd name="connsiteY4" fmla="*/ 10243 h 119174"/>
                  <a:gd name="connsiteX5" fmla="*/ 285750 w 323850"/>
                  <a:gd name="connsiteY5" fmla="*/ 718 h 119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3850" h="119174">
                    <a:moveTo>
                      <a:pt x="285750" y="718"/>
                    </a:moveTo>
                    <a:cubicBezTo>
                      <a:pt x="285750" y="718"/>
                      <a:pt x="161925" y="-11665"/>
                      <a:pt x="40957" y="66440"/>
                    </a:cubicBezTo>
                    <a:cubicBezTo>
                      <a:pt x="40957" y="66440"/>
                      <a:pt x="40957" y="66440"/>
                      <a:pt x="40957" y="66440"/>
                    </a:cubicBezTo>
                    <a:cubicBezTo>
                      <a:pt x="40957" y="66440"/>
                      <a:pt x="25717" y="75965"/>
                      <a:pt x="0" y="114065"/>
                    </a:cubicBezTo>
                    <a:cubicBezTo>
                      <a:pt x="53340" y="123590"/>
                      <a:pt x="190500" y="133115"/>
                      <a:pt x="323850" y="10243"/>
                    </a:cubicBezTo>
                    <a:cubicBezTo>
                      <a:pt x="300038" y="2623"/>
                      <a:pt x="285750" y="718"/>
                      <a:pt x="285750" y="718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32" name="Freeform: Shape 1631">
                <a:extLst>
                  <a:ext uri="{FF2B5EF4-FFF2-40B4-BE49-F238E27FC236}">
                    <a16:creationId xmlns:a16="http://schemas.microsoft.com/office/drawing/2014/main" id="{70ED84C7-C170-4D09-90D8-3D55BFD922DF}"/>
                  </a:ext>
                </a:extLst>
              </p:cNvPr>
              <p:cNvSpPr/>
              <p:nvPr/>
            </p:nvSpPr>
            <p:spPr>
              <a:xfrm>
                <a:off x="9132569" y="4607961"/>
                <a:ext cx="140029" cy="80147"/>
              </a:xfrm>
              <a:custGeom>
                <a:avLst/>
                <a:gdLst>
                  <a:gd name="connsiteX0" fmla="*/ 0 w 140029"/>
                  <a:gd name="connsiteY0" fmla="*/ 41191 h 80147"/>
                  <a:gd name="connsiteX1" fmla="*/ 54293 w 140029"/>
                  <a:gd name="connsiteY1" fmla="*/ 79291 h 80147"/>
                  <a:gd name="connsiteX2" fmla="*/ 140018 w 140029"/>
                  <a:gd name="connsiteY2" fmla="*/ 233 h 80147"/>
                  <a:gd name="connsiteX3" fmla="*/ 0 w 140029"/>
                  <a:gd name="connsiteY3" fmla="*/ 41191 h 80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029" h="80147">
                    <a:moveTo>
                      <a:pt x="0" y="41191"/>
                    </a:moveTo>
                    <a:cubicBezTo>
                      <a:pt x="0" y="41191"/>
                      <a:pt x="27623" y="86911"/>
                      <a:pt x="54293" y="79291"/>
                    </a:cubicBezTo>
                    <a:cubicBezTo>
                      <a:pt x="80963" y="71671"/>
                      <a:pt x="133350" y="23093"/>
                      <a:pt x="140018" y="233"/>
                    </a:cubicBezTo>
                    <a:cubicBezTo>
                      <a:pt x="140970" y="-719"/>
                      <a:pt x="82868" y="-719"/>
                      <a:pt x="0" y="41191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33" name="Freeform: Shape 1632">
                <a:extLst>
                  <a:ext uri="{FF2B5EF4-FFF2-40B4-BE49-F238E27FC236}">
                    <a16:creationId xmlns:a16="http://schemas.microsoft.com/office/drawing/2014/main" id="{3CAE81A4-E45C-4685-93EF-869A2EEE8D73}"/>
                  </a:ext>
                </a:extLst>
              </p:cNvPr>
              <p:cNvSpPr/>
              <p:nvPr/>
            </p:nvSpPr>
            <p:spPr>
              <a:xfrm>
                <a:off x="9025409" y="4496169"/>
                <a:ext cx="78670" cy="70029"/>
              </a:xfrm>
              <a:custGeom>
                <a:avLst/>
                <a:gdLst>
                  <a:gd name="connsiteX0" fmla="*/ 1433 w 78670"/>
                  <a:gd name="connsiteY0" fmla="*/ 68210 h 70029"/>
                  <a:gd name="connsiteX1" fmla="*/ 28103 w 78670"/>
                  <a:gd name="connsiteY1" fmla="*/ 14870 h 70029"/>
                  <a:gd name="connsiteX2" fmla="*/ 72870 w 78670"/>
                  <a:gd name="connsiteY2" fmla="*/ 2487 h 70029"/>
                  <a:gd name="connsiteX3" fmla="*/ 1433 w 78670"/>
                  <a:gd name="connsiteY3" fmla="*/ 68210 h 70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70" h="70029">
                    <a:moveTo>
                      <a:pt x="1433" y="68210"/>
                    </a:moveTo>
                    <a:cubicBezTo>
                      <a:pt x="-3330" y="60590"/>
                      <a:pt x="3338" y="34873"/>
                      <a:pt x="28103" y="14870"/>
                    </a:cubicBezTo>
                    <a:cubicBezTo>
                      <a:pt x="42390" y="3440"/>
                      <a:pt x="60488" y="-4180"/>
                      <a:pt x="72870" y="2487"/>
                    </a:cubicBezTo>
                    <a:cubicBezTo>
                      <a:pt x="102398" y="17727"/>
                      <a:pt x="10005" y="81545"/>
                      <a:pt x="1433" y="68210"/>
                    </a:cubicBezTo>
                    <a:close/>
                  </a:path>
                </a:pathLst>
              </a:custGeom>
              <a:solidFill>
                <a:srgbClr val="753B2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34" name="Freeform: Shape 1633">
                <a:extLst>
                  <a:ext uri="{FF2B5EF4-FFF2-40B4-BE49-F238E27FC236}">
                    <a16:creationId xmlns:a16="http://schemas.microsoft.com/office/drawing/2014/main" id="{640EAB09-765C-4535-890B-A3CAE64A2708}"/>
                  </a:ext>
                </a:extLst>
              </p:cNvPr>
              <p:cNvSpPr/>
              <p:nvPr/>
            </p:nvSpPr>
            <p:spPr>
              <a:xfrm>
                <a:off x="9041130" y="4497705"/>
                <a:ext cx="43814" cy="31432"/>
              </a:xfrm>
              <a:custGeom>
                <a:avLst/>
                <a:gdLst>
                  <a:gd name="connsiteX0" fmla="*/ 0 w 43814"/>
                  <a:gd name="connsiteY0" fmla="*/ 31432 h 31432"/>
                  <a:gd name="connsiteX1" fmla="*/ 43815 w 43814"/>
                  <a:gd name="connsiteY1" fmla="*/ 0 h 31432"/>
                  <a:gd name="connsiteX2" fmla="*/ 0 w 43814"/>
                  <a:gd name="connsiteY2" fmla="*/ 31432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4" h="31432">
                    <a:moveTo>
                      <a:pt x="0" y="31432"/>
                    </a:moveTo>
                    <a:cubicBezTo>
                      <a:pt x="0" y="31432"/>
                      <a:pt x="15240" y="5715"/>
                      <a:pt x="43815" y="0"/>
                    </a:cubicBezTo>
                    <a:cubicBezTo>
                      <a:pt x="43815" y="952"/>
                      <a:pt x="30480" y="18097"/>
                      <a:pt x="0" y="31432"/>
                    </a:cubicBezTo>
                    <a:close/>
                  </a:path>
                </a:pathLst>
              </a:custGeom>
              <a:solidFill>
                <a:srgbClr val="F4E9E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35" name="Freeform: Shape 1634">
                <a:extLst>
                  <a:ext uri="{FF2B5EF4-FFF2-40B4-BE49-F238E27FC236}">
                    <a16:creationId xmlns:a16="http://schemas.microsoft.com/office/drawing/2014/main" id="{A4D90719-8D2D-42B2-908E-0389EA38CC70}"/>
                  </a:ext>
                </a:extLst>
              </p:cNvPr>
              <p:cNvSpPr/>
              <p:nvPr/>
            </p:nvSpPr>
            <p:spPr>
              <a:xfrm>
                <a:off x="9042082" y="4514850"/>
                <a:ext cx="60007" cy="48577"/>
              </a:xfrm>
              <a:custGeom>
                <a:avLst/>
                <a:gdLst>
                  <a:gd name="connsiteX0" fmla="*/ 0 w 60007"/>
                  <a:gd name="connsiteY0" fmla="*/ 48578 h 48577"/>
                  <a:gd name="connsiteX1" fmla="*/ 60007 w 60007"/>
                  <a:gd name="connsiteY1" fmla="*/ 0 h 48577"/>
                  <a:gd name="connsiteX2" fmla="*/ 0 w 60007"/>
                  <a:gd name="connsiteY2" fmla="*/ 48578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007" h="48577">
                    <a:moveTo>
                      <a:pt x="0" y="48578"/>
                    </a:moveTo>
                    <a:cubicBezTo>
                      <a:pt x="20003" y="40957"/>
                      <a:pt x="51435" y="17145"/>
                      <a:pt x="60007" y="0"/>
                    </a:cubicBezTo>
                    <a:cubicBezTo>
                      <a:pt x="15240" y="11430"/>
                      <a:pt x="2857" y="37147"/>
                      <a:pt x="0" y="48578"/>
                    </a:cubicBezTo>
                    <a:close/>
                  </a:path>
                </a:pathLst>
              </a:custGeom>
              <a:solidFill>
                <a:srgbClr val="753B25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636" name="Graphic 227">
                <a:extLst>
                  <a:ext uri="{FF2B5EF4-FFF2-40B4-BE49-F238E27FC236}">
                    <a16:creationId xmlns:a16="http://schemas.microsoft.com/office/drawing/2014/main" id="{BD47465E-6E18-4058-9056-9CC144FFFA99}"/>
                  </a:ext>
                </a:extLst>
              </p:cNvPr>
              <p:cNvGrpSpPr/>
              <p:nvPr/>
            </p:nvGrpSpPr>
            <p:grpSpPr>
              <a:xfrm>
                <a:off x="9128760" y="4834890"/>
                <a:ext cx="310514" cy="141922"/>
                <a:chOff x="9128760" y="4834890"/>
                <a:chExt cx="310514" cy="141922"/>
              </a:xfrm>
              <a:solidFill>
                <a:srgbClr val="FFFAE4"/>
              </a:solidFill>
            </p:grpSpPr>
            <p:sp>
              <p:nvSpPr>
                <p:cNvPr id="1651" name="Freeform: Shape 1650">
                  <a:extLst>
                    <a:ext uri="{FF2B5EF4-FFF2-40B4-BE49-F238E27FC236}">
                      <a16:creationId xmlns:a16="http://schemas.microsoft.com/office/drawing/2014/main" id="{1E345072-4F6A-4F7F-92C7-35F6E78339F1}"/>
                    </a:ext>
                  </a:extLst>
                </p:cNvPr>
                <p:cNvSpPr/>
                <p:nvPr/>
              </p:nvSpPr>
              <p:spPr>
                <a:xfrm>
                  <a:off x="9129712" y="4834890"/>
                  <a:ext cx="303847" cy="92392"/>
                </a:xfrm>
                <a:custGeom>
                  <a:avLst/>
                  <a:gdLst>
                    <a:gd name="connsiteX0" fmla="*/ 299085 w 303847"/>
                    <a:gd name="connsiteY0" fmla="*/ 16192 h 92392"/>
                    <a:gd name="connsiteX1" fmla="*/ 296227 w 303847"/>
                    <a:gd name="connsiteY1" fmla="*/ 0 h 92392"/>
                    <a:gd name="connsiteX2" fmla="*/ 0 w 303847"/>
                    <a:gd name="connsiteY2" fmla="*/ 51435 h 92392"/>
                    <a:gd name="connsiteX3" fmla="*/ 952 w 303847"/>
                    <a:gd name="connsiteY3" fmla="*/ 92392 h 92392"/>
                    <a:gd name="connsiteX4" fmla="*/ 303848 w 303847"/>
                    <a:gd name="connsiteY4" fmla="*/ 40005 h 92392"/>
                    <a:gd name="connsiteX5" fmla="*/ 299085 w 303847"/>
                    <a:gd name="connsiteY5" fmla="*/ 16192 h 92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3847" h="92392">
                      <a:moveTo>
                        <a:pt x="299085" y="16192"/>
                      </a:moveTo>
                      <a:cubicBezTo>
                        <a:pt x="298132" y="10478"/>
                        <a:pt x="297180" y="5715"/>
                        <a:pt x="296227" y="0"/>
                      </a:cubicBezTo>
                      <a:cubicBezTo>
                        <a:pt x="202882" y="20955"/>
                        <a:pt x="100965" y="38100"/>
                        <a:pt x="0" y="51435"/>
                      </a:cubicBezTo>
                      <a:cubicBezTo>
                        <a:pt x="952" y="64770"/>
                        <a:pt x="952" y="78105"/>
                        <a:pt x="952" y="92392"/>
                      </a:cubicBezTo>
                      <a:cubicBezTo>
                        <a:pt x="117157" y="77153"/>
                        <a:pt x="186690" y="65722"/>
                        <a:pt x="303848" y="40005"/>
                      </a:cubicBezTo>
                      <a:cubicBezTo>
                        <a:pt x="301943" y="32385"/>
                        <a:pt x="300990" y="23813"/>
                        <a:pt x="299085" y="16192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52" name="Freeform: Shape 1651">
                  <a:extLst>
                    <a:ext uri="{FF2B5EF4-FFF2-40B4-BE49-F238E27FC236}">
                      <a16:creationId xmlns:a16="http://schemas.microsoft.com/office/drawing/2014/main" id="{13DFAC87-A857-4A42-8DD8-A02B61D97FFE}"/>
                    </a:ext>
                  </a:extLst>
                </p:cNvPr>
                <p:cNvSpPr/>
                <p:nvPr/>
              </p:nvSpPr>
              <p:spPr>
                <a:xfrm>
                  <a:off x="9128760" y="4903469"/>
                  <a:ext cx="310514" cy="73342"/>
                </a:xfrm>
                <a:custGeom>
                  <a:avLst/>
                  <a:gdLst>
                    <a:gd name="connsiteX0" fmla="*/ 308610 w 310514"/>
                    <a:gd name="connsiteY0" fmla="*/ 0 h 73342"/>
                    <a:gd name="connsiteX1" fmla="*/ 952 w 310514"/>
                    <a:gd name="connsiteY1" fmla="*/ 52388 h 73342"/>
                    <a:gd name="connsiteX2" fmla="*/ 0 w 310514"/>
                    <a:gd name="connsiteY2" fmla="*/ 73343 h 73342"/>
                    <a:gd name="connsiteX3" fmla="*/ 310515 w 310514"/>
                    <a:gd name="connsiteY3" fmla="*/ 20955 h 73342"/>
                    <a:gd name="connsiteX4" fmla="*/ 308610 w 310514"/>
                    <a:gd name="connsiteY4" fmla="*/ 0 h 73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514" h="73342">
                      <a:moveTo>
                        <a:pt x="308610" y="0"/>
                      </a:moveTo>
                      <a:cubicBezTo>
                        <a:pt x="207645" y="22860"/>
                        <a:pt x="103822" y="39053"/>
                        <a:pt x="952" y="52388"/>
                      </a:cubicBezTo>
                      <a:cubicBezTo>
                        <a:pt x="952" y="59055"/>
                        <a:pt x="0" y="66675"/>
                        <a:pt x="0" y="73343"/>
                      </a:cubicBezTo>
                      <a:cubicBezTo>
                        <a:pt x="95250" y="60960"/>
                        <a:pt x="214313" y="41910"/>
                        <a:pt x="310515" y="20955"/>
                      </a:cubicBezTo>
                      <a:cubicBezTo>
                        <a:pt x="309563" y="14288"/>
                        <a:pt x="308610" y="7620"/>
                        <a:pt x="308610" y="0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637" name="Freeform: Shape 1636">
                <a:extLst>
                  <a:ext uri="{FF2B5EF4-FFF2-40B4-BE49-F238E27FC236}">
                    <a16:creationId xmlns:a16="http://schemas.microsoft.com/office/drawing/2014/main" id="{DC5B29E7-C6FE-48F0-87DF-AD0A2B8B8083}"/>
                  </a:ext>
                </a:extLst>
              </p:cNvPr>
              <p:cNvSpPr/>
              <p:nvPr/>
            </p:nvSpPr>
            <p:spPr>
              <a:xfrm>
                <a:off x="9449752" y="5025389"/>
                <a:ext cx="23119" cy="180022"/>
              </a:xfrm>
              <a:custGeom>
                <a:avLst/>
                <a:gdLst>
                  <a:gd name="connsiteX0" fmla="*/ 8573 w 23119"/>
                  <a:gd name="connsiteY0" fmla="*/ 0 h 180022"/>
                  <a:gd name="connsiteX1" fmla="*/ 0 w 23119"/>
                  <a:gd name="connsiteY1" fmla="*/ 180023 h 180022"/>
                  <a:gd name="connsiteX2" fmla="*/ 8573 w 23119"/>
                  <a:gd name="connsiteY2" fmla="*/ 0 h 18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119" h="180022">
                    <a:moveTo>
                      <a:pt x="8573" y="0"/>
                    </a:moveTo>
                    <a:cubicBezTo>
                      <a:pt x="8573" y="0"/>
                      <a:pt x="23813" y="96203"/>
                      <a:pt x="0" y="180023"/>
                    </a:cubicBezTo>
                    <a:cubicBezTo>
                      <a:pt x="0" y="180023"/>
                      <a:pt x="45720" y="97155"/>
                      <a:pt x="8573" y="0"/>
                    </a:cubicBezTo>
                    <a:close/>
                  </a:path>
                </a:pathLst>
              </a:custGeom>
              <a:solidFill>
                <a:srgbClr val="B5DDF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38" name="Freeform: Shape 1637">
                <a:extLst>
                  <a:ext uri="{FF2B5EF4-FFF2-40B4-BE49-F238E27FC236}">
                    <a16:creationId xmlns:a16="http://schemas.microsoft.com/office/drawing/2014/main" id="{9F80FAB0-F0F0-42CF-87F0-6BCA3DCD2167}"/>
                  </a:ext>
                </a:extLst>
              </p:cNvPr>
              <p:cNvSpPr/>
              <p:nvPr/>
            </p:nvSpPr>
            <p:spPr>
              <a:xfrm>
                <a:off x="9472612" y="5143500"/>
                <a:ext cx="12561" cy="46672"/>
              </a:xfrm>
              <a:custGeom>
                <a:avLst/>
                <a:gdLst>
                  <a:gd name="connsiteX0" fmla="*/ 9525 w 12561"/>
                  <a:gd name="connsiteY0" fmla="*/ 0 h 46672"/>
                  <a:gd name="connsiteX1" fmla="*/ 0 w 12561"/>
                  <a:gd name="connsiteY1" fmla="*/ 46673 h 46672"/>
                  <a:gd name="connsiteX2" fmla="*/ 9525 w 12561"/>
                  <a:gd name="connsiteY2" fmla="*/ 0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61" h="46672">
                    <a:moveTo>
                      <a:pt x="9525" y="0"/>
                    </a:moveTo>
                    <a:cubicBezTo>
                      <a:pt x="9525" y="0"/>
                      <a:pt x="8573" y="25718"/>
                      <a:pt x="0" y="46673"/>
                    </a:cubicBezTo>
                    <a:cubicBezTo>
                      <a:pt x="0" y="46673"/>
                      <a:pt x="20002" y="27623"/>
                      <a:pt x="9525" y="0"/>
                    </a:cubicBezTo>
                    <a:close/>
                  </a:path>
                </a:pathLst>
              </a:custGeom>
              <a:solidFill>
                <a:srgbClr val="B5DDF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39" name="Freeform: Shape 1638">
                <a:extLst>
                  <a:ext uri="{FF2B5EF4-FFF2-40B4-BE49-F238E27FC236}">
                    <a16:creationId xmlns:a16="http://schemas.microsoft.com/office/drawing/2014/main" id="{012526F5-8070-4665-8E12-7C80FB5670CE}"/>
                  </a:ext>
                </a:extLst>
              </p:cNvPr>
              <p:cNvSpPr/>
              <p:nvPr/>
            </p:nvSpPr>
            <p:spPr>
              <a:xfrm>
                <a:off x="9396412" y="4727257"/>
                <a:ext cx="52387" cy="76200"/>
              </a:xfrm>
              <a:custGeom>
                <a:avLst/>
                <a:gdLst>
                  <a:gd name="connsiteX0" fmla="*/ 0 w 52387"/>
                  <a:gd name="connsiteY0" fmla="*/ 0 h 76200"/>
                  <a:gd name="connsiteX1" fmla="*/ 22860 w 52387"/>
                  <a:gd name="connsiteY1" fmla="*/ 76200 h 76200"/>
                  <a:gd name="connsiteX2" fmla="*/ 52388 w 52387"/>
                  <a:gd name="connsiteY2" fmla="*/ 36195 h 76200"/>
                  <a:gd name="connsiteX3" fmla="*/ 0 w 52387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87" h="76200">
                    <a:moveTo>
                      <a:pt x="0" y="0"/>
                    </a:moveTo>
                    <a:cubicBezTo>
                      <a:pt x="8573" y="25718"/>
                      <a:pt x="16193" y="50483"/>
                      <a:pt x="22860" y="76200"/>
                    </a:cubicBezTo>
                    <a:cubicBezTo>
                      <a:pt x="31432" y="65723"/>
                      <a:pt x="41910" y="51435"/>
                      <a:pt x="52388" y="36195"/>
                    </a:cubicBezTo>
                    <a:cubicBezTo>
                      <a:pt x="33338" y="20955"/>
                      <a:pt x="15240" y="8573"/>
                      <a:pt x="0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40" name="Freeform: Shape 1639">
                <a:extLst>
                  <a:ext uri="{FF2B5EF4-FFF2-40B4-BE49-F238E27FC236}">
                    <a16:creationId xmlns:a16="http://schemas.microsoft.com/office/drawing/2014/main" id="{E87F682C-4D00-42E2-9AB1-87795E11135F}"/>
                  </a:ext>
                </a:extLst>
              </p:cNvPr>
              <p:cNvSpPr/>
              <p:nvPr/>
            </p:nvSpPr>
            <p:spPr>
              <a:xfrm>
                <a:off x="9089707" y="4785359"/>
                <a:ext cx="38100" cy="83820"/>
              </a:xfrm>
              <a:custGeom>
                <a:avLst/>
                <a:gdLst>
                  <a:gd name="connsiteX0" fmla="*/ 29528 w 38100"/>
                  <a:gd name="connsiteY0" fmla="*/ 0 h 83820"/>
                  <a:gd name="connsiteX1" fmla="*/ 0 w 38100"/>
                  <a:gd name="connsiteY1" fmla="*/ 76200 h 83820"/>
                  <a:gd name="connsiteX2" fmla="*/ 38100 w 38100"/>
                  <a:gd name="connsiteY2" fmla="*/ 83820 h 83820"/>
                  <a:gd name="connsiteX3" fmla="*/ 29528 w 38100"/>
                  <a:gd name="connsiteY3" fmla="*/ 0 h 8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83820">
                    <a:moveTo>
                      <a:pt x="29528" y="0"/>
                    </a:moveTo>
                    <a:cubicBezTo>
                      <a:pt x="20003" y="30480"/>
                      <a:pt x="6668" y="62865"/>
                      <a:pt x="0" y="76200"/>
                    </a:cubicBezTo>
                    <a:cubicBezTo>
                      <a:pt x="12382" y="79058"/>
                      <a:pt x="24765" y="81915"/>
                      <a:pt x="38100" y="83820"/>
                    </a:cubicBezTo>
                    <a:cubicBezTo>
                      <a:pt x="36195" y="53340"/>
                      <a:pt x="33338" y="24765"/>
                      <a:pt x="29528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41" name="Freeform: Shape 1640">
                <a:extLst>
                  <a:ext uri="{FF2B5EF4-FFF2-40B4-BE49-F238E27FC236}">
                    <a16:creationId xmlns:a16="http://schemas.microsoft.com/office/drawing/2014/main" id="{D18DCB8A-E54A-41CF-97EC-EF1D8DCCCD94}"/>
                  </a:ext>
                </a:extLst>
              </p:cNvPr>
              <p:cNvSpPr/>
              <p:nvPr/>
            </p:nvSpPr>
            <p:spPr>
              <a:xfrm>
                <a:off x="9244012" y="6050280"/>
                <a:ext cx="88582" cy="22859"/>
              </a:xfrm>
              <a:custGeom>
                <a:avLst/>
                <a:gdLst>
                  <a:gd name="connsiteX0" fmla="*/ 82868 w 88582"/>
                  <a:gd name="connsiteY0" fmla="*/ 0 h 22859"/>
                  <a:gd name="connsiteX1" fmla="*/ 88582 w 88582"/>
                  <a:gd name="connsiteY1" fmla="*/ 22860 h 22859"/>
                  <a:gd name="connsiteX2" fmla="*/ 0 w 88582"/>
                  <a:gd name="connsiteY2" fmla="*/ 22860 h 22859"/>
                  <a:gd name="connsiteX3" fmla="*/ 20955 w 88582"/>
                  <a:gd name="connsiteY3" fmla="*/ 8572 h 22859"/>
                  <a:gd name="connsiteX4" fmla="*/ 61913 w 88582"/>
                  <a:gd name="connsiteY4" fmla="*/ 0 h 22859"/>
                  <a:gd name="connsiteX5" fmla="*/ 82868 w 88582"/>
                  <a:gd name="connsiteY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582" h="22859">
                    <a:moveTo>
                      <a:pt x="82868" y="0"/>
                    </a:moveTo>
                    <a:lnTo>
                      <a:pt x="88582" y="22860"/>
                    </a:lnTo>
                    <a:lnTo>
                      <a:pt x="0" y="22860"/>
                    </a:lnTo>
                    <a:cubicBezTo>
                      <a:pt x="0" y="22860"/>
                      <a:pt x="2857" y="15240"/>
                      <a:pt x="20955" y="8572"/>
                    </a:cubicBezTo>
                    <a:cubicBezTo>
                      <a:pt x="30480" y="4763"/>
                      <a:pt x="38100" y="3810"/>
                      <a:pt x="61913" y="0"/>
                    </a:cubicBezTo>
                    <a:lnTo>
                      <a:pt x="82868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642" name="Graphic 227">
                <a:extLst>
                  <a:ext uri="{FF2B5EF4-FFF2-40B4-BE49-F238E27FC236}">
                    <a16:creationId xmlns:a16="http://schemas.microsoft.com/office/drawing/2014/main" id="{2BEFC124-0136-4912-B95A-569629A0700C}"/>
                  </a:ext>
                </a:extLst>
              </p:cNvPr>
              <p:cNvGrpSpPr/>
              <p:nvPr/>
            </p:nvGrpSpPr>
            <p:grpSpPr>
              <a:xfrm>
                <a:off x="9449752" y="5025389"/>
                <a:ext cx="35421" cy="180022"/>
                <a:chOff x="9449752" y="5025389"/>
                <a:chExt cx="35421" cy="180022"/>
              </a:xfrm>
              <a:solidFill>
                <a:srgbClr val="FFC885"/>
              </a:solidFill>
            </p:grpSpPr>
            <p:sp>
              <p:nvSpPr>
                <p:cNvPr id="1649" name="Freeform: Shape 1648">
                  <a:extLst>
                    <a:ext uri="{FF2B5EF4-FFF2-40B4-BE49-F238E27FC236}">
                      <a16:creationId xmlns:a16="http://schemas.microsoft.com/office/drawing/2014/main" id="{8442F10B-B4CA-4EFD-81BD-C177263BCA5E}"/>
                    </a:ext>
                  </a:extLst>
                </p:cNvPr>
                <p:cNvSpPr/>
                <p:nvPr/>
              </p:nvSpPr>
              <p:spPr>
                <a:xfrm>
                  <a:off x="9449752" y="5025389"/>
                  <a:ext cx="23119" cy="180022"/>
                </a:xfrm>
                <a:custGeom>
                  <a:avLst/>
                  <a:gdLst>
                    <a:gd name="connsiteX0" fmla="*/ 0 w 23119"/>
                    <a:gd name="connsiteY0" fmla="*/ 180023 h 180022"/>
                    <a:gd name="connsiteX1" fmla="*/ 8573 w 23119"/>
                    <a:gd name="connsiteY1" fmla="*/ 0 h 180022"/>
                    <a:gd name="connsiteX2" fmla="*/ 0 w 23119"/>
                    <a:gd name="connsiteY2" fmla="*/ 180023 h 18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19" h="180022">
                      <a:moveTo>
                        <a:pt x="0" y="180023"/>
                      </a:moveTo>
                      <a:cubicBezTo>
                        <a:pt x="0" y="180023"/>
                        <a:pt x="45720" y="97155"/>
                        <a:pt x="8573" y="0"/>
                      </a:cubicBezTo>
                      <a:cubicBezTo>
                        <a:pt x="8573" y="0"/>
                        <a:pt x="23813" y="96203"/>
                        <a:pt x="0" y="180023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50" name="Freeform: Shape 1649">
                  <a:extLst>
                    <a:ext uri="{FF2B5EF4-FFF2-40B4-BE49-F238E27FC236}">
                      <a16:creationId xmlns:a16="http://schemas.microsoft.com/office/drawing/2014/main" id="{E3D0D4A4-0FA6-41DA-85A9-F7578E8F201D}"/>
                    </a:ext>
                  </a:extLst>
                </p:cNvPr>
                <p:cNvSpPr/>
                <p:nvPr/>
              </p:nvSpPr>
              <p:spPr>
                <a:xfrm>
                  <a:off x="9472612" y="5143500"/>
                  <a:ext cx="12561" cy="46672"/>
                </a:xfrm>
                <a:custGeom>
                  <a:avLst/>
                  <a:gdLst>
                    <a:gd name="connsiteX0" fmla="*/ 0 w 12561"/>
                    <a:gd name="connsiteY0" fmla="*/ 46673 h 46672"/>
                    <a:gd name="connsiteX1" fmla="*/ 9525 w 12561"/>
                    <a:gd name="connsiteY1" fmla="*/ 0 h 46672"/>
                    <a:gd name="connsiteX2" fmla="*/ 0 w 12561"/>
                    <a:gd name="connsiteY2" fmla="*/ 46673 h 4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61" h="46672">
                      <a:moveTo>
                        <a:pt x="0" y="46673"/>
                      </a:moveTo>
                      <a:cubicBezTo>
                        <a:pt x="0" y="46673"/>
                        <a:pt x="20002" y="28575"/>
                        <a:pt x="9525" y="0"/>
                      </a:cubicBezTo>
                      <a:cubicBezTo>
                        <a:pt x="9525" y="0"/>
                        <a:pt x="8573" y="26670"/>
                        <a:pt x="0" y="46673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643" name="Freeform: Shape 1642">
                <a:extLst>
                  <a:ext uri="{FF2B5EF4-FFF2-40B4-BE49-F238E27FC236}">
                    <a16:creationId xmlns:a16="http://schemas.microsoft.com/office/drawing/2014/main" id="{6F7D3692-EEA1-4400-9806-6FBEF3CA9ABF}"/>
                  </a:ext>
                </a:extLst>
              </p:cNvPr>
              <p:cNvSpPr/>
              <p:nvPr/>
            </p:nvSpPr>
            <p:spPr>
              <a:xfrm>
                <a:off x="9528810" y="4993957"/>
                <a:ext cx="158114" cy="86677"/>
              </a:xfrm>
              <a:custGeom>
                <a:avLst/>
                <a:gdLst>
                  <a:gd name="connsiteX0" fmla="*/ 0 w 158114"/>
                  <a:gd name="connsiteY0" fmla="*/ 86678 h 86677"/>
                  <a:gd name="connsiteX1" fmla="*/ 62865 w 158114"/>
                  <a:gd name="connsiteY1" fmla="*/ 32385 h 86677"/>
                  <a:gd name="connsiteX2" fmla="*/ 73342 w 158114"/>
                  <a:gd name="connsiteY2" fmla="*/ 50482 h 86677"/>
                  <a:gd name="connsiteX3" fmla="*/ 145732 w 158114"/>
                  <a:gd name="connsiteY3" fmla="*/ 0 h 86677"/>
                  <a:gd name="connsiteX4" fmla="*/ 158115 w 158114"/>
                  <a:gd name="connsiteY4" fmla="*/ 21907 h 86677"/>
                  <a:gd name="connsiteX5" fmla="*/ 71438 w 158114"/>
                  <a:gd name="connsiteY5" fmla="*/ 78105 h 86677"/>
                  <a:gd name="connsiteX6" fmla="*/ 60960 w 158114"/>
                  <a:gd name="connsiteY6" fmla="*/ 60007 h 86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114" h="86677">
                    <a:moveTo>
                      <a:pt x="0" y="86678"/>
                    </a:moveTo>
                    <a:lnTo>
                      <a:pt x="62865" y="32385"/>
                    </a:lnTo>
                    <a:lnTo>
                      <a:pt x="73342" y="50482"/>
                    </a:lnTo>
                    <a:lnTo>
                      <a:pt x="145732" y="0"/>
                    </a:lnTo>
                    <a:lnTo>
                      <a:pt x="158115" y="21907"/>
                    </a:lnTo>
                    <a:lnTo>
                      <a:pt x="71438" y="78105"/>
                    </a:lnTo>
                    <a:lnTo>
                      <a:pt x="60960" y="60007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44" name="Freeform: Shape 1643">
                <a:extLst>
                  <a:ext uri="{FF2B5EF4-FFF2-40B4-BE49-F238E27FC236}">
                    <a16:creationId xmlns:a16="http://schemas.microsoft.com/office/drawing/2014/main" id="{076CE6C0-D362-4BDD-B70E-2A46A8A1AE11}"/>
                  </a:ext>
                </a:extLst>
              </p:cNvPr>
              <p:cNvSpPr/>
              <p:nvPr/>
            </p:nvSpPr>
            <p:spPr>
              <a:xfrm>
                <a:off x="8898255" y="5202555"/>
                <a:ext cx="132397" cy="104775"/>
              </a:xfrm>
              <a:custGeom>
                <a:avLst/>
                <a:gdLst>
                  <a:gd name="connsiteX0" fmla="*/ 132397 w 132397"/>
                  <a:gd name="connsiteY0" fmla="*/ 0 h 104775"/>
                  <a:gd name="connsiteX1" fmla="*/ 84772 w 132397"/>
                  <a:gd name="connsiteY1" fmla="*/ 60007 h 104775"/>
                  <a:gd name="connsiteX2" fmla="*/ 72390 w 132397"/>
                  <a:gd name="connsiteY2" fmla="*/ 45720 h 104775"/>
                  <a:gd name="connsiteX3" fmla="*/ 15240 w 132397"/>
                  <a:gd name="connsiteY3" fmla="*/ 104775 h 104775"/>
                  <a:gd name="connsiteX4" fmla="*/ 0 w 132397"/>
                  <a:gd name="connsiteY4" fmla="*/ 86677 h 104775"/>
                  <a:gd name="connsiteX5" fmla="*/ 69532 w 132397"/>
                  <a:gd name="connsiteY5" fmla="*/ 20002 h 104775"/>
                  <a:gd name="connsiteX6" fmla="*/ 81915 w 132397"/>
                  <a:gd name="connsiteY6" fmla="*/ 35243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397" h="104775">
                    <a:moveTo>
                      <a:pt x="132397" y="0"/>
                    </a:moveTo>
                    <a:lnTo>
                      <a:pt x="84772" y="60007"/>
                    </a:lnTo>
                    <a:lnTo>
                      <a:pt x="72390" y="45720"/>
                    </a:lnTo>
                    <a:lnTo>
                      <a:pt x="15240" y="104775"/>
                    </a:lnTo>
                    <a:lnTo>
                      <a:pt x="0" y="86677"/>
                    </a:lnTo>
                    <a:lnTo>
                      <a:pt x="69532" y="20002"/>
                    </a:lnTo>
                    <a:lnTo>
                      <a:pt x="81915" y="35243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45" name="Freeform: Shape 1644">
                <a:extLst>
                  <a:ext uri="{FF2B5EF4-FFF2-40B4-BE49-F238E27FC236}">
                    <a16:creationId xmlns:a16="http://schemas.microsoft.com/office/drawing/2014/main" id="{15FDEB26-C113-4A71-AA6C-EA309CC306A7}"/>
                  </a:ext>
                </a:extLst>
              </p:cNvPr>
              <p:cNvSpPr/>
              <p:nvPr/>
            </p:nvSpPr>
            <p:spPr>
              <a:xfrm>
                <a:off x="9520237" y="5112067"/>
                <a:ext cx="184785" cy="53339"/>
              </a:xfrm>
              <a:custGeom>
                <a:avLst/>
                <a:gdLst>
                  <a:gd name="connsiteX0" fmla="*/ 0 w 184785"/>
                  <a:gd name="connsiteY0" fmla="*/ 5715 h 53339"/>
                  <a:gd name="connsiteX1" fmla="*/ 87630 w 184785"/>
                  <a:gd name="connsiteY1" fmla="*/ 0 h 53339"/>
                  <a:gd name="connsiteX2" fmla="*/ 94298 w 184785"/>
                  <a:gd name="connsiteY2" fmla="*/ 23813 h 53339"/>
                  <a:gd name="connsiteX3" fmla="*/ 184785 w 184785"/>
                  <a:gd name="connsiteY3" fmla="*/ 27622 h 53339"/>
                  <a:gd name="connsiteX4" fmla="*/ 175260 w 184785"/>
                  <a:gd name="connsiteY4" fmla="*/ 53340 h 53339"/>
                  <a:gd name="connsiteX5" fmla="*/ 80010 w 184785"/>
                  <a:gd name="connsiteY5" fmla="*/ 46672 h 53339"/>
                  <a:gd name="connsiteX6" fmla="*/ 69532 w 184785"/>
                  <a:gd name="connsiteY6" fmla="*/ 18097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4785" h="53339">
                    <a:moveTo>
                      <a:pt x="0" y="5715"/>
                    </a:moveTo>
                    <a:lnTo>
                      <a:pt x="87630" y="0"/>
                    </a:lnTo>
                    <a:lnTo>
                      <a:pt x="94298" y="23813"/>
                    </a:lnTo>
                    <a:lnTo>
                      <a:pt x="184785" y="27622"/>
                    </a:lnTo>
                    <a:lnTo>
                      <a:pt x="175260" y="53340"/>
                    </a:lnTo>
                    <a:lnTo>
                      <a:pt x="80010" y="46672"/>
                    </a:lnTo>
                    <a:lnTo>
                      <a:pt x="69532" y="18097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46" name="Freeform: Shape 1645">
                <a:extLst>
                  <a:ext uri="{FF2B5EF4-FFF2-40B4-BE49-F238E27FC236}">
                    <a16:creationId xmlns:a16="http://schemas.microsoft.com/office/drawing/2014/main" id="{EE6CB08F-BB0C-40B1-A475-FAF35013DDF3}"/>
                  </a:ext>
                </a:extLst>
              </p:cNvPr>
              <p:cNvSpPr/>
              <p:nvPr/>
            </p:nvSpPr>
            <p:spPr>
              <a:xfrm>
                <a:off x="8859202" y="5045392"/>
                <a:ext cx="159067" cy="66675"/>
              </a:xfrm>
              <a:custGeom>
                <a:avLst/>
                <a:gdLst>
                  <a:gd name="connsiteX0" fmla="*/ 16193 w 159067"/>
                  <a:gd name="connsiteY0" fmla="*/ 0 h 66675"/>
                  <a:gd name="connsiteX1" fmla="*/ 0 w 159067"/>
                  <a:gd name="connsiteY1" fmla="*/ 28575 h 66675"/>
                  <a:gd name="connsiteX2" fmla="*/ 85725 w 159067"/>
                  <a:gd name="connsiteY2" fmla="*/ 59055 h 66675"/>
                  <a:gd name="connsiteX3" fmla="*/ 100013 w 159067"/>
                  <a:gd name="connsiteY3" fmla="*/ 50482 h 66675"/>
                  <a:gd name="connsiteX4" fmla="*/ 159068 w 159067"/>
                  <a:gd name="connsiteY4" fmla="*/ 66675 h 66675"/>
                  <a:gd name="connsiteX5" fmla="*/ 90488 w 159067"/>
                  <a:gd name="connsiteY5" fmla="*/ 27622 h 66675"/>
                  <a:gd name="connsiteX6" fmla="*/ 74295 w 159067"/>
                  <a:gd name="connsiteY6" fmla="*/ 39052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" h="66675">
                    <a:moveTo>
                      <a:pt x="16193" y="0"/>
                    </a:moveTo>
                    <a:lnTo>
                      <a:pt x="0" y="28575"/>
                    </a:lnTo>
                    <a:lnTo>
                      <a:pt x="85725" y="59055"/>
                    </a:lnTo>
                    <a:lnTo>
                      <a:pt x="100013" y="50482"/>
                    </a:lnTo>
                    <a:lnTo>
                      <a:pt x="159068" y="66675"/>
                    </a:lnTo>
                    <a:lnTo>
                      <a:pt x="90488" y="27622"/>
                    </a:lnTo>
                    <a:lnTo>
                      <a:pt x="74295" y="39052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47" name="Freeform: Shape 1646">
                <a:extLst>
                  <a:ext uri="{FF2B5EF4-FFF2-40B4-BE49-F238E27FC236}">
                    <a16:creationId xmlns:a16="http://schemas.microsoft.com/office/drawing/2014/main" id="{4F05D2B4-F807-4EDB-B229-F2FFFF0838AA}"/>
                  </a:ext>
                </a:extLst>
              </p:cNvPr>
              <p:cNvSpPr/>
              <p:nvPr/>
            </p:nvSpPr>
            <p:spPr>
              <a:xfrm>
                <a:off x="9520237" y="5164455"/>
                <a:ext cx="139064" cy="90487"/>
              </a:xfrm>
              <a:custGeom>
                <a:avLst/>
                <a:gdLst>
                  <a:gd name="connsiteX0" fmla="*/ 119063 w 139064"/>
                  <a:gd name="connsiteY0" fmla="*/ 90488 h 90487"/>
                  <a:gd name="connsiteX1" fmla="*/ 139065 w 139064"/>
                  <a:gd name="connsiteY1" fmla="*/ 67627 h 90487"/>
                  <a:gd name="connsiteX2" fmla="*/ 66675 w 139064"/>
                  <a:gd name="connsiteY2" fmla="*/ 21907 h 90487"/>
                  <a:gd name="connsiteX3" fmla="*/ 51435 w 139064"/>
                  <a:gd name="connsiteY3" fmla="*/ 27622 h 90487"/>
                  <a:gd name="connsiteX4" fmla="*/ 0 w 139064"/>
                  <a:gd name="connsiteY4" fmla="*/ 0 h 90487"/>
                  <a:gd name="connsiteX5" fmla="*/ 56198 w 139064"/>
                  <a:gd name="connsiteY5" fmla="*/ 50482 h 90487"/>
                  <a:gd name="connsiteX6" fmla="*/ 73343 w 139064"/>
                  <a:gd name="connsiteY6" fmla="*/ 42863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64" h="90487">
                    <a:moveTo>
                      <a:pt x="119063" y="90488"/>
                    </a:moveTo>
                    <a:lnTo>
                      <a:pt x="139065" y="67627"/>
                    </a:lnTo>
                    <a:lnTo>
                      <a:pt x="66675" y="21907"/>
                    </a:lnTo>
                    <a:lnTo>
                      <a:pt x="51435" y="27622"/>
                    </a:lnTo>
                    <a:lnTo>
                      <a:pt x="0" y="0"/>
                    </a:lnTo>
                    <a:lnTo>
                      <a:pt x="56198" y="50482"/>
                    </a:lnTo>
                    <a:lnTo>
                      <a:pt x="73343" y="42863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48" name="Freeform: Shape 1647">
                <a:extLst>
                  <a:ext uri="{FF2B5EF4-FFF2-40B4-BE49-F238E27FC236}">
                    <a16:creationId xmlns:a16="http://schemas.microsoft.com/office/drawing/2014/main" id="{8582B5EF-0D32-4959-9C2A-9F641C10436D}"/>
                  </a:ext>
                </a:extLst>
              </p:cNvPr>
              <p:cNvSpPr/>
              <p:nvPr/>
            </p:nvSpPr>
            <p:spPr>
              <a:xfrm>
                <a:off x="8858250" y="5151119"/>
                <a:ext cx="150494" cy="65722"/>
              </a:xfrm>
              <a:custGeom>
                <a:avLst/>
                <a:gdLst>
                  <a:gd name="connsiteX0" fmla="*/ 0 w 150494"/>
                  <a:gd name="connsiteY0" fmla="*/ 39053 h 65722"/>
                  <a:gd name="connsiteX1" fmla="*/ 12382 w 150494"/>
                  <a:gd name="connsiteY1" fmla="*/ 65723 h 65722"/>
                  <a:gd name="connsiteX2" fmla="*/ 75248 w 150494"/>
                  <a:gd name="connsiteY2" fmla="*/ 41910 h 65722"/>
                  <a:gd name="connsiteX3" fmla="*/ 84773 w 150494"/>
                  <a:gd name="connsiteY3" fmla="*/ 12382 h 65722"/>
                  <a:gd name="connsiteX4" fmla="*/ 150495 w 150494"/>
                  <a:gd name="connsiteY4" fmla="*/ 5715 h 65722"/>
                  <a:gd name="connsiteX5" fmla="*/ 69532 w 150494"/>
                  <a:gd name="connsiteY5" fmla="*/ 0 h 65722"/>
                  <a:gd name="connsiteX6" fmla="*/ 60007 w 150494"/>
                  <a:gd name="connsiteY6" fmla="*/ 30480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494" h="65722">
                    <a:moveTo>
                      <a:pt x="0" y="39053"/>
                    </a:moveTo>
                    <a:lnTo>
                      <a:pt x="12382" y="65723"/>
                    </a:lnTo>
                    <a:lnTo>
                      <a:pt x="75248" y="41910"/>
                    </a:lnTo>
                    <a:lnTo>
                      <a:pt x="84773" y="12382"/>
                    </a:lnTo>
                    <a:lnTo>
                      <a:pt x="150495" y="5715"/>
                    </a:lnTo>
                    <a:lnTo>
                      <a:pt x="69532" y="0"/>
                    </a:lnTo>
                    <a:lnTo>
                      <a:pt x="60007" y="30480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9905260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63" name="Graphic 227">
            <a:extLst>
              <a:ext uri="{FF2B5EF4-FFF2-40B4-BE49-F238E27FC236}">
                <a16:creationId xmlns:a16="http://schemas.microsoft.com/office/drawing/2014/main" id="{96D40510-7B3A-4395-AF70-D09FDE6A204A}"/>
              </a:ext>
            </a:extLst>
          </p:cNvPr>
          <p:cNvGrpSpPr/>
          <p:nvPr userDrawn="1"/>
        </p:nvGrpSpPr>
        <p:grpSpPr>
          <a:xfrm>
            <a:off x="9816248" y="1538524"/>
            <a:ext cx="2183097" cy="4350489"/>
            <a:chOff x="4932997" y="383857"/>
            <a:chExt cx="1116330" cy="2538412"/>
          </a:xfrm>
        </p:grpSpPr>
        <p:grpSp>
          <p:nvGrpSpPr>
            <p:cNvPr id="164" name="Graphic 227">
              <a:extLst>
                <a:ext uri="{FF2B5EF4-FFF2-40B4-BE49-F238E27FC236}">
                  <a16:creationId xmlns:a16="http://schemas.microsoft.com/office/drawing/2014/main" id="{A76D0D16-065B-4DA0-841F-561AFD7B15D0}"/>
                </a:ext>
              </a:extLst>
            </p:cNvPr>
            <p:cNvGrpSpPr/>
            <p:nvPr/>
          </p:nvGrpSpPr>
          <p:grpSpPr>
            <a:xfrm>
              <a:off x="5111115" y="383857"/>
              <a:ext cx="763169" cy="2229802"/>
              <a:chOff x="5111115" y="383857"/>
              <a:chExt cx="763169" cy="2229802"/>
            </a:xfrm>
          </p:grpSpPr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FE432900-8F89-47DC-9D07-701B66E5FF01}"/>
                  </a:ext>
                </a:extLst>
              </p:cNvPr>
              <p:cNvSpPr/>
              <p:nvPr/>
            </p:nvSpPr>
            <p:spPr>
              <a:xfrm>
                <a:off x="5313044" y="988695"/>
                <a:ext cx="177165" cy="82867"/>
              </a:xfrm>
              <a:custGeom>
                <a:avLst/>
                <a:gdLst>
                  <a:gd name="connsiteX0" fmla="*/ 0 w 177165"/>
                  <a:gd name="connsiteY0" fmla="*/ 0 h 82867"/>
                  <a:gd name="connsiteX1" fmla="*/ 50483 w 177165"/>
                  <a:gd name="connsiteY1" fmla="*/ 82867 h 82867"/>
                  <a:gd name="connsiteX2" fmla="*/ 131445 w 177165"/>
                  <a:gd name="connsiteY2" fmla="*/ 82867 h 82867"/>
                  <a:gd name="connsiteX3" fmla="*/ 177165 w 177165"/>
                  <a:gd name="connsiteY3" fmla="*/ 0 h 82867"/>
                  <a:gd name="connsiteX4" fmla="*/ 0 w 177165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82867">
                    <a:moveTo>
                      <a:pt x="0" y="0"/>
                    </a:moveTo>
                    <a:cubicBezTo>
                      <a:pt x="0" y="0"/>
                      <a:pt x="48578" y="24765"/>
                      <a:pt x="50483" y="82867"/>
                    </a:cubicBezTo>
                    <a:lnTo>
                      <a:pt x="131445" y="82867"/>
                    </a:lnTo>
                    <a:cubicBezTo>
                      <a:pt x="131445" y="82867"/>
                      <a:pt x="139065" y="29527"/>
                      <a:pt x="1771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3C3A5CBF-726A-4DFE-B80F-F7BF69DB4539}"/>
                  </a:ext>
                </a:extLst>
              </p:cNvPr>
              <p:cNvSpPr/>
              <p:nvPr/>
            </p:nvSpPr>
            <p:spPr>
              <a:xfrm>
                <a:off x="5499734" y="492327"/>
                <a:ext cx="123962" cy="279197"/>
              </a:xfrm>
              <a:custGeom>
                <a:avLst/>
                <a:gdLst>
                  <a:gd name="connsiteX0" fmla="*/ 0 w 123962"/>
                  <a:gd name="connsiteY0" fmla="*/ 42977 h 279197"/>
                  <a:gd name="connsiteX1" fmla="*/ 43815 w 123962"/>
                  <a:gd name="connsiteY1" fmla="*/ 115 h 279197"/>
                  <a:gd name="connsiteX2" fmla="*/ 102870 w 123962"/>
                  <a:gd name="connsiteY2" fmla="*/ 279197 h 279197"/>
                  <a:gd name="connsiteX3" fmla="*/ 31433 w 123962"/>
                  <a:gd name="connsiteY3" fmla="*/ 138227 h 279197"/>
                  <a:gd name="connsiteX4" fmla="*/ 0 w 123962"/>
                  <a:gd name="connsiteY4" fmla="*/ 42977 h 27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962" h="279197">
                    <a:moveTo>
                      <a:pt x="0" y="42977"/>
                    </a:moveTo>
                    <a:cubicBezTo>
                      <a:pt x="14288" y="29642"/>
                      <a:pt x="22860" y="2020"/>
                      <a:pt x="43815" y="115"/>
                    </a:cubicBezTo>
                    <a:cubicBezTo>
                      <a:pt x="139065" y="-6553"/>
                      <a:pt x="136208" y="279197"/>
                      <a:pt x="102870" y="279197"/>
                    </a:cubicBezTo>
                    <a:cubicBezTo>
                      <a:pt x="63818" y="279197"/>
                      <a:pt x="46672" y="171565"/>
                      <a:pt x="31433" y="138227"/>
                    </a:cubicBezTo>
                    <a:cubicBezTo>
                      <a:pt x="17145" y="107747"/>
                      <a:pt x="1905" y="76315"/>
                      <a:pt x="0" y="42977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AF106E27-1801-40D8-B70E-AAE97BB39013}"/>
                  </a:ext>
                </a:extLst>
              </p:cNvPr>
              <p:cNvSpPr/>
              <p:nvPr/>
            </p:nvSpPr>
            <p:spPr>
              <a:xfrm>
                <a:off x="5175884" y="383857"/>
                <a:ext cx="375284" cy="374332"/>
              </a:xfrm>
              <a:custGeom>
                <a:avLst/>
                <a:gdLst>
                  <a:gd name="connsiteX0" fmla="*/ 15240 w 375284"/>
                  <a:gd name="connsiteY0" fmla="*/ 351472 h 374332"/>
                  <a:gd name="connsiteX1" fmla="*/ 15240 w 375284"/>
                  <a:gd name="connsiteY1" fmla="*/ 338138 h 374332"/>
                  <a:gd name="connsiteX2" fmla="*/ 0 w 375284"/>
                  <a:gd name="connsiteY2" fmla="*/ 215265 h 374332"/>
                  <a:gd name="connsiteX3" fmla="*/ 257175 w 375284"/>
                  <a:gd name="connsiteY3" fmla="*/ 0 h 374332"/>
                  <a:gd name="connsiteX4" fmla="*/ 375285 w 375284"/>
                  <a:gd name="connsiteY4" fmla="*/ 76200 h 374332"/>
                  <a:gd name="connsiteX5" fmla="*/ 31433 w 375284"/>
                  <a:gd name="connsiteY5" fmla="*/ 374333 h 374332"/>
                  <a:gd name="connsiteX6" fmla="*/ 14288 w 375284"/>
                  <a:gd name="connsiteY6" fmla="*/ 357188 h 374332"/>
                  <a:gd name="connsiteX7" fmla="*/ 15240 w 375284"/>
                  <a:gd name="connsiteY7" fmla="*/ 351472 h 3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5284" h="374332">
                    <a:moveTo>
                      <a:pt x="15240" y="351472"/>
                    </a:moveTo>
                    <a:cubicBezTo>
                      <a:pt x="15240" y="346710"/>
                      <a:pt x="15240" y="342900"/>
                      <a:pt x="15240" y="338138"/>
                    </a:cubicBezTo>
                    <a:cubicBezTo>
                      <a:pt x="15240" y="302895"/>
                      <a:pt x="0" y="254318"/>
                      <a:pt x="0" y="215265"/>
                    </a:cubicBezTo>
                    <a:cubicBezTo>
                      <a:pt x="0" y="50482"/>
                      <a:pt x="178118" y="0"/>
                      <a:pt x="257175" y="0"/>
                    </a:cubicBezTo>
                    <a:cubicBezTo>
                      <a:pt x="306705" y="0"/>
                      <a:pt x="375285" y="22860"/>
                      <a:pt x="375285" y="76200"/>
                    </a:cubicBezTo>
                    <a:cubicBezTo>
                      <a:pt x="375285" y="151448"/>
                      <a:pt x="81915" y="374333"/>
                      <a:pt x="31433" y="374333"/>
                    </a:cubicBezTo>
                    <a:cubicBezTo>
                      <a:pt x="21908" y="374333"/>
                      <a:pt x="14288" y="366713"/>
                      <a:pt x="14288" y="357188"/>
                    </a:cubicBezTo>
                    <a:cubicBezTo>
                      <a:pt x="14288" y="355283"/>
                      <a:pt x="14288" y="353378"/>
                      <a:pt x="15240" y="35147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4939DAEF-7DF3-494E-A7ED-6B30EB713CA1}"/>
                  </a:ext>
                </a:extLst>
              </p:cNvPr>
              <p:cNvSpPr/>
              <p:nvPr/>
            </p:nvSpPr>
            <p:spPr>
              <a:xfrm>
                <a:off x="5213984" y="486727"/>
                <a:ext cx="377190" cy="525780"/>
              </a:xfrm>
              <a:custGeom>
                <a:avLst/>
                <a:gdLst>
                  <a:gd name="connsiteX0" fmla="*/ 377190 w 377190"/>
                  <a:gd name="connsiteY0" fmla="*/ 276225 h 525780"/>
                  <a:gd name="connsiteX1" fmla="*/ 340995 w 377190"/>
                  <a:gd name="connsiteY1" fmla="*/ 448628 h 525780"/>
                  <a:gd name="connsiteX2" fmla="*/ 188595 w 377190"/>
                  <a:gd name="connsiteY2" fmla="*/ 525780 h 525780"/>
                  <a:gd name="connsiteX3" fmla="*/ 47625 w 377190"/>
                  <a:gd name="connsiteY3" fmla="*/ 462915 h 525780"/>
                  <a:gd name="connsiteX4" fmla="*/ 0 w 377190"/>
                  <a:gd name="connsiteY4" fmla="*/ 277178 h 525780"/>
                  <a:gd name="connsiteX5" fmla="*/ 188595 w 377190"/>
                  <a:gd name="connsiteY5" fmla="*/ 0 h 525780"/>
                  <a:gd name="connsiteX6" fmla="*/ 377190 w 377190"/>
                  <a:gd name="connsiteY6" fmla="*/ 276225 h 5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190" h="525780">
                    <a:moveTo>
                      <a:pt x="377190" y="276225"/>
                    </a:moveTo>
                    <a:cubicBezTo>
                      <a:pt x="377190" y="342900"/>
                      <a:pt x="373380" y="403860"/>
                      <a:pt x="340995" y="448628"/>
                    </a:cubicBezTo>
                    <a:cubicBezTo>
                      <a:pt x="306705" y="495300"/>
                      <a:pt x="241935" y="525780"/>
                      <a:pt x="188595" y="525780"/>
                    </a:cubicBezTo>
                    <a:cubicBezTo>
                      <a:pt x="140970" y="525780"/>
                      <a:pt x="80010" y="501015"/>
                      <a:pt x="47625" y="462915"/>
                    </a:cubicBezTo>
                    <a:cubicBezTo>
                      <a:pt x="7620" y="417195"/>
                      <a:pt x="0" y="351473"/>
                      <a:pt x="0" y="277178"/>
                    </a:cubicBezTo>
                    <a:cubicBezTo>
                      <a:pt x="0" y="140018"/>
                      <a:pt x="84772" y="0"/>
                      <a:pt x="188595" y="0"/>
                    </a:cubicBezTo>
                    <a:cubicBezTo>
                      <a:pt x="292418" y="0"/>
                      <a:pt x="377190" y="139065"/>
                      <a:pt x="377190" y="276225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467F9A68-6E7B-4EF2-8F88-B74D7B5CFE7F}"/>
                  </a:ext>
                </a:extLst>
              </p:cNvPr>
              <p:cNvSpPr/>
              <p:nvPr/>
            </p:nvSpPr>
            <p:spPr>
              <a:xfrm>
                <a:off x="5582348" y="727686"/>
                <a:ext cx="81216" cy="120038"/>
              </a:xfrm>
              <a:custGeom>
                <a:avLst/>
                <a:gdLst>
                  <a:gd name="connsiteX0" fmla="*/ 254 w 81216"/>
                  <a:gd name="connsiteY0" fmla="*/ 60031 h 120038"/>
                  <a:gd name="connsiteX1" fmla="*/ 18351 w 81216"/>
                  <a:gd name="connsiteY1" fmla="*/ 120039 h 120038"/>
                  <a:gd name="connsiteX2" fmla="*/ 81216 w 81216"/>
                  <a:gd name="connsiteY2" fmla="*/ 60031 h 120038"/>
                  <a:gd name="connsiteX3" fmla="*/ 41211 w 81216"/>
                  <a:gd name="connsiteY3" fmla="*/ 24 h 120038"/>
                  <a:gd name="connsiteX4" fmla="*/ 254 w 81216"/>
                  <a:gd name="connsiteY4" fmla="*/ 60031 h 120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16" h="120038">
                    <a:moveTo>
                      <a:pt x="254" y="60031"/>
                    </a:moveTo>
                    <a:cubicBezTo>
                      <a:pt x="254" y="93369"/>
                      <a:pt x="-3556" y="120039"/>
                      <a:pt x="18351" y="120039"/>
                    </a:cubicBezTo>
                    <a:cubicBezTo>
                      <a:pt x="40259" y="120039"/>
                      <a:pt x="81216" y="93369"/>
                      <a:pt x="81216" y="60031"/>
                    </a:cubicBezTo>
                    <a:cubicBezTo>
                      <a:pt x="81216" y="26694"/>
                      <a:pt x="63119" y="24"/>
                      <a:pt x="41211" y="24"/>
                    </a:cubicBezTo>
                    <a:cubicBezTo>
                      <a:pt x="18351" y="-929"/>
                      <a:pt x="254" y="26694"/>
                      <a:pt x="254" y="60031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3D0EED8F-5374-4A5E-A7AC-4C5ED5EE87C2}"/>
                  </a:ext>
                </a:extLst>
              </p:cNvPr>
              <p:cNvSpPr/>
              <p:nvPr/>
            </p:nvSpPr>
            <p:spPr>
              <a:xfrm>
                <a:off x="5597757" y="752065"/>
                <a:ext cx="45935" cy="70328"/>
              </a:xfrm>
              <a:custGeom>
                <a:avLst/>
                <a:gdLst>
                  <a:gd name="connsiteX0" fmla="*/ 4848 w 45935"/>
                  <a:gd name="connsiteY0" fmla="*/ 28984 h 70328"/>
                  <a:gd name="connsiteX1" fmla="*/ 6753 w 45935"/>
                  <a:gd name="connsiteY1" fmla="*/ 69942 h 70328"/>
                  <a:gd name="connsiteX2" fmla="*/ 44853 w 45935"/>
                  <a:gd name="connsiteY2" fmla="*/ 41367 h 70328"/>
                  <a:gd name="connsiteX3" fmla="*/ 31518 w 45935"/>
                  <a:gd name="connsiteY3" fmla="*/ 409 h 70328"/>
                  <a:gd name="connsiteX4" fmla="*/ 4848 w 45935"/>
                  <a:gd name="connsiteY4" fmla="*/ 28984 h 7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35" h="70328">
                    <a:moveTo>
                      <a:pt x="4848" y="28984"/>
                    </a:moveTo>
                    <a:cubicBezTo>
                      <a:pt x="1037" y="47082"/>
                      <a:pt x="-4677" y="68037"/>
                      <a:pt x="6753" y="69942"/>
                    </a:cubicBezTo>
                    <a:cubicBezTo>
                      <a:pt x="17230" y="72799"/>
                      <a:pt x="41043" y="59464"/>
                      <a:pt x="44853" y="41367"/>
                    </a:cubicBezTo>
                    <a:cubicBezTo>
                      <a:pt x="48662" y="23269"/>
                      <a:pt x="41995" y="2314"/>
                      <a:pt x="31518" y="409"/>
                    </a:cubicBezTo>
                    <a:cubicBezTo>
                      <a:pt x="21040" y="-2448"/>
                      <a:pt x="9610" y="9934"/>
                      <a:pt x="4848" y="28984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CB4A4BC4-5A9D-4C15-843D-AD935A62E706}"/>
                  </a:ext>
                </a:extLst>
              </p:cNvPr>
              <p:cNvSpPr/>
              <p:nvPr/>
            </p:nvSpPr>
            <p:spPr>
              <a:xfrm>
                <a:off x="5143500" y="727686"/>
                <a:ext cx="81216" cy="120038"/>
              </a:xfrm>
              <a:custGeom>
                <a:avLst/>
                <a:gdLst>
                  <a:gd name="connsiteX0" fmla="*/ 80963 w 81216"/>
                  <a:gd name="connsiteY0" fmla="*/ 60031 h 120038"/>
                  <a:gd name="connsiteX1" fmla="*/ 62865 w 81216"/>
                  <a:gd name="connsiteY1" fmla="*/ 120039 h 120038"/>
                  <a:gd name="connsiteX2" fmla="*/ 0 w 81216"/>
                  <a:gd name="connsiteY2" fmla="*/ 60031 h 120038"/>
                  <a:gd name="connsiteX3" fmla="*/ 40005 w 81216"/>
                  <a:gd name="connsiteY3" fmla="*/ 24 h 120038"/>
                  <a:gd name="connsiteX4" fmla="*/ 80963 w 81216"/>
                  <a:gd name="connsiteY4" fmla="*/ 60031 h 120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16" h="120038">
                    <a:moveTo>
                      <a:pt x="80963" y="60031"/>
                    </a:moveTo>
                    <a:cubicBezTo>
                      <a:pt x="80963" y="93369"/>
                      <a:pt x="84772" y="120039"/>
                      <a:pt x="62865" y="120039"/>
                    </a:cubicBezTo>
                    <a:cubicBezTo>
                      <a:pt x="40957" y="120039"/>
                      <a:pt x="0" y="93369"/>
                      <a:pt x="0" y="60031"/>
                    </a:cubicBezTo>
                    <a:cubicBezTo>
                      <a:pt x="0" y="26694"/>
                      <a:pt x="18097" y="24"/>
                      <a:pt x="40005" y="24"/>
                    </a:cubicBezTo>
                    <a:cubicBezTo>
                      <a:pt x="62865" y="-929"/>
                      <a:pt x="80963" y="26694"/>
                      <a:pt x="80963" y="60031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48F34894-2C2D-435C-BE0D-41EA1F829DB9}"/>
                  </a:ext>
                </a:extLst>
              </p:cNvPr>
              <p:cNvSpPr/>
              <p:nvPr/>
            </p:nvSpPr>
            <p:spPr>
              <a:xfrm>
                <a:off x="5164324" y="752065"/>
                <a:ext cx="44070" cy="70328"/>
              </a:xfrm>
              <a:custGeom>
                <a:avLst/>
                <a:gdLst>
                  <a:gd name="connsiteX0" fmla="*/ 40136 w 44070"/>
                  <a:gd name="connsiteY0" fmla="*/ 28984 h 70328"/>
                  <a:gd name="connsiteX1" fmla="*/ 37278 w 44070"/>
                  <a:gd name="connsiteY1" fmla="*/ 69942 h 70328"/>
                  <a:gd name="connsiteX2" fmla="*/ 1083 w 44070"/>
                  <a:gd name="connsiteY2" fmla="*/ 41367 h 70328"/>
                  <a:gd name="connsiteX3" fmla="*/ 14418 w 44070"/>
                  <a:gd name="connsiteY3" fmla="*/ 409 h 70328"/>
                  <a:gd name="connsiteX4" fmla="*/ 40136 w 44070"/>
                  <a:gd name="connsiteY4" fmla="*/ 28984 h 7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70" h="70328">
                    <a:moveTo>
                      <a:pt x="40136" y="28984"/>
                    </a:moveTo>
                    <a:cubicBezTo>
                      <a:pt x="43946" y="47082"/>
                      <a:pt x="47756" y="68037"/>
                      <a:pt x="37278" y="69942"/>
                    </a:cubicBezTo>
                    <a:cubicBezTo>
                      <a:pt x="26801" y="72799"/>
                      <a:pt x="4893" y="59464"/>
                      <a:pt x="1083" y="41367"/>
                    </a:cubicBezTo>
                    <a:cubicBezTo>
                      <a:pt x="-2727" y="23269"/>
                      <a:pt x="3941" y="2314"/>
                      <a:pt x="14418" y="409"/>
                    </a:cubicBezTo>
                    <a:cubicBezTo>
                      <a:pt x="23943" y="-2448"/>
                      <a:pt x="36326" y="9934"/>
                      <a:pt x="40136" y="28984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88" name="Graphic 227">
                <a:extLst>
                  <a:ext uri="{FF2B5EF4-FFF2-40B4-BE49-F238E27FC236}">
                    <a16:creationId xmlns:a16="http://schemas.microsoft.com/office/drawing/2014/main" id="{8A93DFE1-D15C-417F-A794-70EDBCB18DCB}"/>
                  </a:ext>
                </a:extLst>
              </p:cNvPr>
              <p:cNvGrpSpPr/>
              <p:nvPr/>
            </p:nvGrpSpPr>
            <p:grpSpPr>
              <a:xfrm>
                <a:off x="5535708" y="406717"/>
                <a:ext cx="89757" cy="115252"/>
                <a:chOff x="5535708" y="406717"/>
                <a:chExt cx="89757" cy="115252"/>
              </a:xfrm>
              <a:solidFill>
                <a:srgbClr val="875142"/>
              </a:solidFill>
            </p:grpSpPr>
            <p:sp>
              <p:nvSpPr>
                <p:cNvPr id="255" name="Freeform: Shape 254">
                  <a:extLst>
                    <a:ext uri="{FF2B5EF4-FFF2-40B4-BE49-F238E27FC236}">
                      <a16:creationId xmlns:a16="http://schemas.microsoft.com/office/drawing/2014/main" id="{FD538C01-21E3-4263-AA2B-BD2FBD8B3C3C}"/>
                    </a:ext>
                  </a:extLst>
                </p:cNvPr>
                <p:cNvSpPr/>
                <p:nvPr/>
              </p:nvSpPr>
              <p:spPr>
                <a:xfrm>
                  <a:off x="5535708" y="406717"/>
                  <a:ext cx="44989" cy="104142"/>
                </a:xfrm>
                <a:custGeom>
                  <a:avLst/>
                  <a:gdLst>
                    <a:gd name="connsiteX0" fmla="*/ 24035 w 44989"/>
                    <a:gd name="connsiteY0" fmla="*/ 93345 h 104142"/>
                    <a:gd name="connsiteX1" fmla="*/ 44989 w 44989"/>
                    <a:gd name="connsiteY1" fmla="*/ 0 h 104142"/>
                    <a:gd name="connsiteX2" fmla="*/ 3079 w 44989"/>
                    <a:gd name="connsiteY2" fmla="*/ 76200 h 104142"/>
                    <a:gd name="connsiteX3" fmla="*/ 24035 w 44989"/>
                    <a:gd name="connsiteY3" fmla="*/ 93345 h 10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989" h="104142">
                      <a:moveTo>
                        <a:pt x="24035" y="93345"/>
                      </a:moveTo>
                      <a:cubicBezTo>
                        <a:pt x="24035" y="93345"/>
                        <a:pt x="26892" y="39052"/>
                        <a:pt x="44989" y="0"/>
                      </a:cubicBezTo>
                      <a:cubicBezTo>
                        <a:pt x="44989" y="0"/>
                        <a:pt x="16414" y="30480"/>
                        <a:pt x="3079" y="76200"/>
                      </a:cubicBezTo>
                      <a:cubicBezTo>
                        <a:pt x="-10255" y="126682"/>
                        <a:pt x="24035" y="93345"/>
                        <a:pt x="24035" y="93345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6" name="Freeform: Shape 255">
                  <a:extLst>
                    <a:ext uri="{FF2B5EF4-FFF2-40B4-BE49-F238E27FC236}">
                      <a16:creationId xmlns:a16="http://schemas.microsoft.com/office/drawing/2014/main" id="{FA208AF4-A66C-45BD-9B06-DCF8AE97B63D}"/>
                    </a:ext>
                  </a:extLst>
                </p:cNvPr>
                <p:cNvSpPr/>
                <p:nvPr/>
              </p:nvSpPr>
              <p:spPr>
                <a:xfrm>
                  <a:off x="5547359" y="448627"/>
                  <a:ext cx="51434" cy="65722"/>
                </a:xfrm>
                <a:custGeom>
                  <a:avLst/>
                  <a:gdLst>
                    <a:gd name="connsiteX0" fmla="*/ 51435 w 51434"/>
                    <a:gd name="connsiteY0" fmla="*/ 0 h 65722"/>
                    <a:gd name="connsiteX1" fmla="*/ 0 w 51434"/>
                    <a:gd name="connsiteY1" fmla="*/ 60008 h 65722"/>
                    <a:gd name="connsiteX2" fmla="*/ 10478 w 51434"/>
                    <a:gd name="connsiteY2" fmla="*/ 65723 h 65722"/>
                    <a:gd name="connsiteX3" fmla="*/ 51435 w 51434"/>
                    <a:gd name="connsiteY3" fmla="*/ 0 h 65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434" h="65722">
                      <a:moveTo>
                        <a:pt x="51435" y="0"/>
                      </a:moveTo>
                      <a:cubicBezTo>
                        <a:pt x="51435" y="0"/>
                        <a:pt x="16193" y="26670"/>
                        <a:pt x="0" y="60008"/>
                      </a:cubicBezTo>
                      <a:lnTo>
                        <a:pt x="10478" y="65723"/>
                      </a:lnTo>
                      <a:cubicBezTo>
                        <a:pt x="10478" y="65723"/>
                        <a:pt x="29528" y="30480"/>
                        <a:pt x="51435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:a16="http://schemas.microsoft.com/office/drawing/2014/main" id="{178BF6C4-E204-427E-B8F8-98B08918AE00}"/>
                    </a:ext>
                  </a:extLst>
                </p:cNvPr>
                <p:cNvSpPr/>
                <p:nvPr/>
              </p:nvSpPr>
              <p:spPr>
                <a:xfrm>
                  <a:off x="5551169" y="486456"/>
                  <a:ext cx="74295" cy="35513"/>
                </a:xfrm>
                <a:custGeom>
                  <a:avLst/>
                  <a:gdLst>
                    <a:gd name="connsiteX0" fmla="*/ 74295 w 74295"/>
                    <a:gd name="connsiteY0" fmla="*/ 2176 h 35513"/>
                    <a:gd name="connsiteX1" fmla="*/ 0 w 74295"/>
                    <a:gd name="connsiteY1" fmla="*/ 20274 h 35513"/>
                    <a:gd name="connsiteX2" fmla="*/ 3810 w 74295"/>
                    <a:gd name="connsiteY2" fmla="*/ 35514 h 35513"/>
                    <a:gd name="connsiteX3" fmla="*/ 74295 w 74295"/>
                    <a:gd name="connsiteY3" fmla="*/ 2176 h 35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295" h="35513">
                      <a:moveTo>
                        <a:pt x="74295" y="2176"/>
                      </a:moveTo>
                      <a:cubicBezTo>
                        <a:pt x="74295" y="2176"/>
                        <a:pt x="25718" y="-9254"/>
                        <a:pt x="0" y="20274"/>
                      </a:cubicBezTo>
                      <a:lnTo>
                        <a:pt x="3810" y="35514"/>
                      </a:lnTo>
                      <a:cubicBezTo>
                        <a:pt x="4763" y="35514"/>
                        <a:pt x="26670" y="13606"/>
                        <a:pt x="74295" y="2176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043D93F9-B987-41F4-B7BF-2E4067875AD2}"/>
                  </a:ext>
                </a:extLst>
              </p:cNvPr>
              <p:cNvSpPr/>
              <p:nvPr/>
            </p:nvSpPr>
            <p:spPr>
              <a:xfrm>
                <a:off x="5210119" y="611505"/>
                <a:ext cx="37202" cy="173355"/>
              </a:xfrm>
              <a:custGeom>
                <a:avLst/>
                <a:gdLst>
                  <a:gd name="connsiteX0" fmla="*/ 2912 w 37202"/>
                  <a:gd name="connsiteY0" fmla="*/ 173355 h 173355"/>
                  <a:gd name="connsiteX1" fmla="*/ 23868 w 37202"/>
                  <a:gd name="connsiteY1" fmla="*/ 173355 h 173355"/>
                  <a:gd name="connsiteX2" fmla="*/ 37203 w 37202"/>
                  <a:gd name="connsiteY2" fmla="*/ 0 h 173355"/>
                  <a:gd name="connsiteX3" fmla="*/ 2912 w 37202"/>
                  <a:gd name="connsiteY3" fmla="*/ 173355 h 1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02" h="173355">
                    <a:moveTo>
                      <a:pt x="2912" y="173355"/>
                    </a:moveTo>
                    <a:lnTo>
                      <a:pt x="23868" y="173355"/>
                    </a:lnTo>
                    <a:cubicBezTo>
                      <a:pt x="23868" y="173355"/>
                      <a:pt x="5770" y="77153"/>
                      <a:pt x="37203" y="0"/>
                    </a:cubicBezTo>
                    <a:cubicBezTo>
                      <a:pt x="37203" y="0"/>
                      <a:pt x="-12327" y="66675"/>
                      <a:pt x="2912" y="17335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CF4A1E59-DA15-4B6D-A9E1-7086C147F59F}"/>
                  </a:ext>
                </a:extLst>
              </p:cNvPr>
              <p:cNvSpPr/>
              <p:nvPr/>
            </p:nvSpPr>
            <p:spPr>
              <a:xfrm>
                <a:off x="5556884" y="611505"/>
                <a:ext cx="37247" cy="173355"/>
              </a:xfrm>
              <a:custGeom>
                <a:avLst/>
                <a:gdLst>
                  <a:gd name="connsiteX0" fmla="*/ 34290 w 37247"/>
                  <a:gd name="connsiteY0" fmla="*/ 173355 h 173355"/>
                  <a:gd name="connsiteX1" fmla="*/ 13335 w 37247"/>
                  <a:gd name="connsiteY1" fmla="*/ 173355 h 173355"/>
                  <a:gd name="connsiteX2" fmla="*/ 0 w 37247"/>
                  <a:gd name="connsiteY2" fmla="*/ 0 h 173355"/>
                  <a:gd name="connsiteX3" fmla="*/ 34290 w 37247"/>
                  <a:gd name="connsiteY3" fmla="*/ 173355 h 1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47" h="173355">
                    <a:moveTo>
                      <a:pt x="34290" y="173355"/>
                    </a:moveTo>
                    <a:lnTo>
                      <a:pt x="13335" y="173355"/>
                    </a:lnTo>
                    <a:cubicBezTo>
                      <a:pt x="13335" y="173355"/>
                      <a:pt x="32385" y="83820"/>
                      <a:pt x="0" y="0"/>
                    </a:cubicBezTo>
                    <a:cubicBezTo>
                      <a:pt x="953" y="0"/>
                      <a:pt x="49530" y="66675"/>
                      <a:pt x="34290" y="17335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00DEDB76-949D-46A3-84B8-42E94C727148}"/>
                  </a:ext>
                </a:extLst>
              </p:cNvPr>
              <p:cNvSpPr/>
              <p:nvPr/>
            </p:nvSpPr>
            <p:spPr>
              <a:xfrm>
                <a:off x="5274427" y="709460"/>
                <a:ext cx="80065" cy="107842"/>
              </a:xfrm>
              <a:custGeom>
                <a:avLst/>
                <a:gdLst>
                  <a:gd name="connsiteX0" fmla="*/ 46238 w 80065"/>
                  <a:gd name="connsiteY0" fmla="*/ 107785 h 107842"/>
                  <a:gd name="connsiteX1" fmla="*/ 39570 w 80065"/>
                  <a:gd name="connsiteY1" fmla="*/ 152 h 107842"/>
                  <a:gd name="connsiteX2" fmla="*/ 46238 w 80065"/>
                  <a:gd name="connsiteY2" fmla="*/ 107785 h 10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65" h="107842">
                    <a:moveTo>
                      <a:pt x="46238" y="107785"/>
                    </a:moveTo>
                    <a:cubicBezTo>
                      <a:pt x="-1387" y="110642"/>
                      <a:pt x="-25200" y="5867"/>
                      <a:pt x="39570" y="152"/>
                    </a:cubicBezTo>
                    <a:cubicBezTo>
                      <a:pt x="93863" y="-4610"/>
                      <a:pt x="91005" y="103975"/>
                      <a:pt x="46238" y="107785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E95763B4-C507-400A-B08D-04B35865783F}"/>
                  </a:ext>
                </a:extLst>
              </p:cNvPr>
              <p:cNvSpPr/>
              <p:nvPr/>
            </p:nvSpPr>
            <p:spPr>
              <a:xfrm>
                <a:off x="5284469" y="724852"/>
                <a:ext cx="59055" cy="59055"/>
              </a:xfrm>
              <a:custGeom>
                <a:avLst/>
                <a:gdLst>
                  <a:gd name="connsiteX0" fmla="*/ 59055 w 59055"/>
                  <a:gd name="connsiteY0" fmla="*/ 29527 h 59055"/>
                  <a:gd name="connsiteX1" fmla="*/ 29528 w 59055"/>
                  <a:gd name="connsiteY1" fmla="*/ 59055 h 59055"/>
                  <a:gd name="connsiteX2" fmla="*/ 0 w 59055"/>
                  <a:gd name="connsiteY2" fmla="*/ 29527 h 59055"/>
                  <a:gd name="connsiteX3" fmla="*/ 29528 w 59055"/>
                  <a:gd name="connsiteY3" fmla="*/ 0 h 59055"/>
                  <a:gd name="connsiteX4" fmla="*/ 59055 w 59055"/>
                  <a:gd name="connsiteY4" fmla="*/ 29527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59055">
                    <a:moveTo>
                      <a:pt x="59055" y="29527"/>
                    </a:moveTo>
                    <a:cubicBezTo>
                      <a:pt x="59055" y="45720"/>
                      <a:pt x="45720" y="59055"/>
                      <a:pt x="29528" y="59055"/>
                    </a:cubicBezTo>
                    <a:cubicBezTo>
                      <a:pt x="13335" y="59055"/>
                      <a:pt x="0" y="45720"/>
                      <a:pt x="0" y="29527"/>
                    </a:cubicBezTo>
                    <a:cubicBezTo>
                      <a:pt x="0" y="13335"/>
                      <a:pt x="13335" y="0"/>
                      <a:pt x="29528" y="0"/>
                    </a:cubicBezTo>
                    <a:cubicBezTo>
                      <a:pt x="45720" y="0"/>
                      <a:pt x="59055" y="13335"/>
                      <a:pt x="59055" y="29527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A96CE00A-13C8-4FC9-96A3-C4BF6162F170}"/>
                  </a:ext>
                </a:extLst>
              </p:cNvPr>
              <p:cNvSpPr/>
              <p:nvPr/>
            </p:nvSpPr>
            <p:spPr>
              <a:xfrm>
                <a:off x="5269230" y="724141"/>
                <a:ext cx="87629" cy="24523"/>
              </a:xfrm>
              <a:custGeom>
                <a:avLst/>
                <a:gdLst>
                  <a:gd name="connsiteX0" fmla="*/ 0 w 87629"/>
                  <a:gd name="connsiteY0" fmla="*/ 24524 h 24523"/>
                  <a:gd name="connsiteX1" fmla="*/ 87630 w 87629"/>
                  <a:gd name="connsiteY1" fmla="*/ 12141 h 24523"/>
                  <a:gd name="connsiteX2" fmla="*/ 0 w 87629"/>
                  <a:gd name="connsiteY2" fmla="*/ 24524 h 24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629" h="24523">
                    <a:moveTo>
                      <a:pt x="0" y="24524"/>
                    </a:moveTo>
                    <a:cubicBezTo>
                      <a:pt x="0" y="24524"/>
                      <a:pt x="27622" y="4521"/>
                      <a:pt x="87630" y="12141"/>
                    </a:cubicBezTo>
                    <a:cubicBezTo>
                      <a:pt x="87630" y="12141"/>
                      <a:pt x="36195" y="-22149"/>
                      <a:pt x="0" y="24524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C595810D-C421-4530-96F5-67C0F0FE685D}"/>
                  </a:ext>
                </a:extLst>
              </p:cNvPr>
              <p:cNvSpPr/>
              <p:nvPr/>
            </p:nvSpPr>
            <p:spPr>
              <a:xfrm>
                <a:off x="5256847" y="656272"/>
                <a:ext cx="88582" cy="42133"/>
              </a:xfrm>
              <a:custGeom>
                <a:avLst/>
                <a:gdLst>
                  <a:gd name="connsiteX0" fmla="*/ 0 w 88582"/>
                  <a:gd name="connsiteY0" fmla="*/ 37148 h 42133"/>
                  <a:gd name="connsiteX1" fmla="*/ 67628 w 88582"/>
                  <a:gd name="connsiteY1" fmla="*/ 0 h 42133"/>
                  <a:gd name="connsiteX2" fmla="*/ 88583 w 88582"/>
                  <a:gd name="connsiteY2" fmla="*/ 8573 h 42133"/>
                  <a:gd name="connsiteX3" fmla="*/ 0 w 88582"/>
                  <a:gd name="connsiteY3" fmla="*/ 37148 h 4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" h="42133">
                    <a:moveTo>
                      <a:pt x="0" y="37148"/>
                    </a:moveTo>
                    <a:cubicBezTo>
                      <a:pt x="0" y="28575"/>
                      <a:pt x="34290" y="0"/>
                      <a:pt x="67628" y="0"/>
                    </a:cubicBezTo>
                    <a:cubicBezTo>
                      <a:pt x="78105" y="0"/>
                      <a:pt x="88583" y="0"/>
                      <a:pt x="88583" y="8573"/>
                    </a:cubicBezTo>
                    <a:cubicBezTo>
                      <a:pt x="88583" y="22860"/>
                      <a:pt x="0" y="54292"/>
                      <a:pt x="0" y="37148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6C320B40-4D97-44CA-9FD1-1DCF538FEEBB}"/>
                  </a:ext>
                </a:extLst>
              </p:cNvPr>
              <p:cNvSpPr/>
              <p:nvPr/>
            </p:nvSpPr>
            <p:spPr>
              <a:xfrm>
                <a:off x="5349915" y="669607"/>
                <a:ext cx="63142" cy="202457"/>
              </a:xfrm>
              <a:custGeom>
                <a:avLst/>
                <a:gdLst>
                  <a:gd name="connsiteX0" fmla="*/ 13612 w 63142"/>
                  <a:gd name="connsiteY0" fmla="*/ 0 h 202457"/>
                  <a:gd name="connsiteX1" fmla="*/ 38377 w 63142"/>
                  <a:gd name="connsiteY1" fmla="*/ 155257 h 202457"/>
                  <a:gd name="connsiteX2" fmla="*/ 277 w 63142"/>
                  <a:gd name="connsiteY2" fmla="*/ 175260 h 202457"/>
                  <a:gd name="connsiteX3" fmla="*/ 63142 w 63142"/>
                  <a:gd name="connsiteY3" fmla="*/ 198120 h 202457"/>
                  <a:gd name="connsiteX4" fmla="*/ 13612 w 63142"/>
                  <a:gd name="connsiteY4" fmla="*/ 179070 h 202457"/>
                  <a:gd name="connsiteX5" fmla="*/ 51712 w 63142"/>
                  <a:gd name="connsiteY5" fmla="*/ 167640 h 202457"/>
                  <a:gd name="connsiteX6" fmla="*/ 13612 w 63142"/>
                  <a:gd name="connsiteY6" fmla="*/ 0 h 20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142" h="202457">
                    <a:moveTo>
                      <a:pt x="13612" y="0"/>
                    </a:moveTo>
                    <a:cubicBezTo>
                      <a:pt x="13612" y="0"/>
                      <a:pt x="57427" y="109538"/>
                      <a:pt x="38377" y="155257"/>
                    </a:cubicBezTo>
                    <a:cubicBezTo>
                      <a:pt x="38377" y="155257"/>
                      <a:pt x="3135" y="157163"/>
                      <a:pt x="277" y="175260"/>
                    </a:cubicBezTo>
                    <a:cubicBezTo>
                      <a:pt x="-3533" y="197167"/>
                      <a:pt x="32662" y="209550"/>
                      <a:pt x="63142" y="198120"/>
                    </a:cubicBezTo>
                    <a:cubicBezTo>
                      <a:pt x="63142" y="198120"/>
                      <a:pt x="11707" y="200977"/>
                      <a:pt x="13612" y="179070"/>
                    </a:cubicBezTo>
                    <a:cubicBezTo>
                      <a:pt x="13612" y="179070"/>
                      <a:pt x="15517" y="164782"/>
                      <a:pt x="51712" y="167640"/>
                    </a:cubicBezTo>
                    <a:cubicBezTo>
                      <a:pt x="51712" y="166688"/>
                      <a:pt x="71715" y="97155"/>
                      <a:pt x="13612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6CE69271-4953-4249-9344-4CCAA47EE3BF}"/>
                  </a:ext>
                </a:extLst>
              </p:cNvPr>
              <p:cNvSpPr/>
              <p:nvPr/>
            </p:nvSpPr>
            <p:spPr>
              <a:xfrm>
                <a:off x="5269230" y="780097"/>
                <a:ext cx="49547" cy="23952"/>
              </a:xfrm>
              <a:custGeom>
                <a:avLst/>
                <a:gdLst>
                  <a:gd name="connsiteX0" fmla="*/ 0 w 49547"/>
                  <a:gd name="connsiteY0" fmla="*/ 0 h 23952"/>
                  <a:gd name="connsiteX1" fmla="*/ 49530 w 49547"/>
                  <a:gd name="connsiteY1" fmla="*/ 20002 h 23952"/>
                  <a:gd name="connsiteX2" fmla="*/ 0 w 49547"/>
                  <a:gd name="connsiteY2" fmla="*/ 0 h 2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47" h="23952">
                    <a:moveTo>
                      <a:pt x="0" y="0"/>
                    </a:moveTo>
                    <a:cubicBezTo>
                      <a:pt x="0" y="0"/>
                      <a:pt x="19050" y="19050"/>
                      <a:pt x="49530" y="20002"/>
                    </a:cubicBezTo>
                    <a:cubicBezTo>
                      <a:pt x="50482" y="20002"/>
                      <a:pt x="12382" y="37148"/>
                      <a:pt x="0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D001C4BC-911D-445B-A87E-87940EA39BA4}"/>
                  </a:ext>
                </a:extLst>
              </p:cNvPr>
              <p:cNvSpPr/>
              <p:nvPr/>
            </p:nvSpPr>
            <p:spPr>
              <a:xfrm>
                <a:off x="5277802" y="809625"/>
                <a:ext cx="43815" cy="8990"/>
              </a:xfrm>
              <a:custGeom>
                <a:avLst/>
                <a:gdLst>
                  <a:gd name="connsiteX0" fmla="*/ 43815 w 43815"/>
                  <a:gd name="connsiteY0" fmla="*/ 0 h 8990"/>
                  <a:gd name="connsiteX1" fmla="*/ 0 w 43815"/>
                  <a:gd name="connsiteY1" fmla="*/ 1905 h 8990"/>
                  <a:gd name="connsiteX2" fmla="*/ 43815 w 43815"/>
                  <a:gd name="connsiteY2" fmla="*/ 0 h 8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" h="8990">
                    <a:moveTo>
                      <a:pt x="43815" y="0"/>
                    </a:moveTo>
                    <a:cubicBezTo>
                      <a:pt x="43815" y="0"/>
                      <a:pt x="20955" y="6667"/>
                      <a:pt x="0" y="1905"/>
                    </a:cubicBezTo>
                    <a:cubicBezTo>
                      <a:pt x="0" y="1905"/>
                      <a:pt x="21907" y="19050"/>
                      <a:pt x="43815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8CACF143-7C82-4636-A6CE-E6F1B778EC7B}"/>
                  </a:ext>
                </a:extLst>
              </p:cNvPr>
              <p:cNvSpPr/>
              <p:nvPr/>
            </p:nvSpPr>
            <p:spPr>
              <a:xfrm>
                <a:off x="5324475" y="885944"/>
                <a:ext cx="174307" cy="37980"/>
              </a:xfrm>
              <a:custGeom>
                <a:avLst/>
                <a:gdLst>
                  <a:gd name="connsiteX0" fmla="*/ 0 w 174307"/>
                  <a:gd name="connsiteY0" fmla="*/ 37980 h 37980"/>
                  <a:gd name="connsiteX1" fmla="*/ 174307 w 174307"/>
                  <a:gd name="connsiteY1" fmla="*/ 14168 h 37980"/>
                  <a:gd name="connsiteX2" fmla="*/ 0 w 174307"/>
                  <a:gd name="connsiteY2" fmla="*/ 37980 h 37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4307" h="37980">
                    <a:moveTo>
                      <a:pt x="0" y="37980"/>
                    </a:moveTo>
                    <a:cubicBezTo>
                      <a:pt x="51435" y="9405"/>
                      <a:pt x="153353" y="-17265"/>
                      <a:pt x="174307" y="14168"/>
                    </a:cubicBezTo>
                    <a:cubicBezTo>
                      <a:pt x="174307" y="13215"/>
                      <a:pt x="160020" y="-7740"/>
                      <a:pt x="0" y="3798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3FF63EAF-1753-45D4-A71A-CC72699E7F50}"/>
                  </a:ext>
                </a:extLst>
              </p:cNvPr>
              <p:cNvSpPr/>
              <p:nvPr/>
            </p:nvSpPr>
            <p:spPr>
              <a:xfrm>
                <a:off x="5410200" y="922691"/>
                <a:ext cx="43815" cy="18378"/>
              </a:xfrm>
              <a:custGeom>
                <a:avLst/>
                <a:gdLst>
                  <a:gd name="connsiteX0" fmla="*/ 43815 w 43815"/>
                  <a:gd name="connsiteY0" fmla="*/ 5044 h 18378"/>
                  <a:gd name="connsiteX1" fmla="*/ 43815 w 43815"/>
                  <a:gd name="connsiteY1" fmla="*/ 5044 h 18378"/>
                  <a:gd name="connsiteX2" fmla="*/ 15240 w 43815"/>
                  <a:gd name="connsiteY2" fmla="*/ 18379 h 18378"/>
                  <a:gd name="connsiteX3" fmla="*/ 0 w 43815"/>
                  <a:gd name="connsiteY3" fmla="*/ 12664 h 18378"/>
                  <a:gd name="connsiteX4" fmla="*/ 43815 w 43815"/>
                  <a:gd name="connsiteY4" fmla="*/ 5044 h 1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" h="18378">
                    <a:moveTo>
                      <a:pt x="43815" y="5044"/>
                    </a:moveTo>
                    <a:cubicBezTo>
                      <a:pt x="43815" y="5044"/>
                      <a:pt x="43815" y="5044"/>
                      <a:pt x="43815" y="5044"/>
                    </a:cubicBezTo>
                    <a:cubicBezTo>
                      <a:pt x="38100" y="15521"/>
                      <a:pt x="26670" y="18379"/>
                      <a:pt x="15240" y="18379"/>
                    </a:cubicBezTo>
                    <a:cubicBezTo>
                      <a:pt x="9525" y="18379"/>
                      <a:pt x="0" y="18379"/>
                      <a:pt x="0" y="12664"/>
                    </a:cubicBezTo>
                    <a:cubicBezTo>
                      <a:pt x="953" y="281"/>
                      <a:pt x="43815" y="-4481"/>
                      <a:pt x="43815" y="5044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F778AA42-8258-4BBE-8AAE-0E347D89EEE8}"/>
                  </a:ext>
                </a:extLst>
              </p:cNvPr>
              <p:cNvSpPr/>
              <p:nvPr/>
            </p:nvSpPr>
            <p:spPr>
              <a:xfrm>
                <a:off x="5213984" y="798195"/>
                <a:ext cx="375284" cy="213359"/>
              </a:xfrm>
              <a:custGeom>
                <a:avLst/>
                <a:gdLst>
                  <a:gd name="connsiteX0" fmla="*/ 375285 w 375284"/>
                  <a:gd name="connsiteY0" fmla="*/ 0 h 213359"/>
                  <a:gd name="connsiteX1" fmla="*/ 340043 w 375284"/>
                  <a:gd name="connsiteY1" fmla="*/ 121920 h 213359"/>
                  <a:gd name="connsiteX2" fmla="*/ 187643 w 375284"/>
                  <a:gd name="connsiteY2" fmla="*/ 196215 h 213359"/>
                  <a:gd name="connsiteX3" fmla="*/ 46672 w 375284"/>
                  <a:gd name="connsiteY3" fmla="*/ 135255 h 213359"/>
                  <a:gd name="connsiteX4" fmla="*/ 953 w 375284"/>
                  <a:gd name="connsiteY4" fmla="*/ 0 h 213359"/>
                  <a:gd name="connsiteX5" fmla="*/ 0 w 375284"/>
                  <a:gd name="connsiteY5" fmla="*/ 0 h 213359"/>
                  <a:gd name="connsiteX6" fmla="*/ 46672 w 375284"/>
                  <a:gd name="connsiteY6" fmla="*/ 150495 h 213359"/>
                  <a:gd name="connsiteX7" fmla="*/ 187643 w 375284"/>
                  <a:gd name="connsiteY7" fmla="*/ 213360 h 213359"/>
                  <a:gd name="connsiteX8" fmla="*/ 340043 w 375284"/>
                  <a:gd name="connsiteY8" fmla="*/ 136207 h 213359"/>
                  <a:gd name="connsiteX9" fmla="*/ 375285 w 375284"/>
                  <a:gd name="connsiteY9" fmla="*/ 0 h 213359"/>
                  <a:gd name="connsiteX10" fmla="*/ 375285 w 375284"/>
                  <a:gd name="connsiteY10" fmla="*/ 0 h 213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5284" h="213359">
                    <a:moveTo>
                      <a:pt x="375285" y="0"/>
                    </a:moveTo>
                    <a:cubicBezTo>
                      <a:pt x="372428" y="46672"/>
                      <a:pt x="364808" y="89535"/>
                      <a:pt x="340043" y="121920"/>
                    </a:cubicBezTo>
                    <a:cubicBezTo>
                      <a:pt x="305753" y="167640"/>
                      <a:pt x="240983" y="196215"/>
                      <a:pt x="187643" y="196215"/>
                    </a:cubicBezTo>
                    <a:cubicBezTo>
                      <a:pt x="140018" y="196215"/>
                      <a:pt x="79058" y="172402"/>
                      <a:pt x="46672" y="135255"/>
                    </a:cubicBezTo>
                    <a:cubicBezTo>
                      <a:pt x="15240" y="100013"/>
                      <a:pt x="3810" y="53340"/>
                      <a:pt x="953" y="0"/>
                    </a:cubicBezTo>
                    <a:lnTo>
                      <a:pt x="0" y="0"/>
                    </a:lnTo>
                    <a:cubicBezTo>
                      <a:pt x="2858" y="60007"/>
                      <a:pt x="13335" y="112395"/>
                      <a:pt x="46672" y="150495"/>
                    </a:cubicBezTo>
                    <a:cubicBezTo>
                      <a:pt x="80010" y="188595"/>
                      <a:pt x="140970" y="213360"/>
                      <a:pt x="187643" y="213360"/>
                    </a:cubicBezTo>
                    <a:cubicBezTo>
                      <a:pt x="240983" y="213360"/>
                      <a:pt x="305753" y="183832"/>
                      <a:pt x="340043" y="136207"/>
                    </a:cubicBezTo>
                    <a:cubicBezTo>
                      <a:pt x="366713" y="100965"/>
                      <a:pt x="374333" y="53340"/>
                      <a:pt x="375285" y="0"/>
                    </a:cubicBezTo>
                    <a:lnTo>
                      <a:pt x="375285" y="0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78F2EEA8-CA5F-4AAF-9F6A-928D56668CB2}"/>
                  </a:ext>
                </a:extLst>
              </p:cNvPr>
              <p:cNvSpPr/>
              <p:nvPr/>
            </p:nvSpPr>
            <p:spPr>
              <a:xfrm>
                <a:off x="5453524" y="709460"/>
                <a:ext cx="80065" cy="107842"/>
              </a:xfrm>
              <a:custGeom>
                <a:avLst/>
                <a:gdLst>
                  <a:gd name="connsiteX0" fmla="*/ 33828 w 80065"/>
                  <a:gd name="connsiteY0" fmla="*/ 107785 h 107842"/>
                  <a:gd name="connsiteX1" fmla="*/ 40495 w 80065"/>
                  <a:gd name="connsiteY1" fmla="*/ 152 h 107842"/>
                  <a:gd name="connsiteX2" fmla="*/ 33828 w 80065"/>
                  <a:gd name="connsiteY2" fmla="*/ 107785 h 10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65" h="107842">
                    <a:moveTo>
                      <a:pt x="33828" y="107785"/>
                    </a:moveTo>
                    <a:cubicBezTo>
                      <a:pt x="81453" y="110642"/>
                      <a:pt x="105265" y="5867"/>
                      <a:pt x="40495" y="152"/>
                    </a:cubicBezTo>
                    <a:cubicBezTo>
                      <a:pt x="-13797" y="-4610"/>
                      <a:pt x="-10940" y="103975"/>
                      <a:pt x="33828" y="107785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E6C404D1-4905-4E16-8679-E5F478D86D35}"/>
                  </a:ext>
                </a:extLst>
              </p:cNvPr>
              <p:cNvSpPr/>
              <p:nvPr/>
            </p:nvSpPr>
            <p:spPr>
              <a:xfrm>
                <a:off x="5464492" y="724852"/>
                <a:ext cx="59054" cy="59055"/>
              </a:xfrm>
              <a:custGeom>
                <a:avLst/>
                <a:gdLst>
                  <a:gd name="connsiteX0" fmla="*/ 0 w 59054"/>
                  <a:gd name="connsiteY0" fmla="*/ 29527 h 59055"/>
                  <a:gd name="connsiteX1" fmla="*/ 29527 w 59054"/>
                  <a:gd name="connsiteY1" fmla="*/ 59055 h 59055"/>
                  <a:gd name="connsiteX2" fmla="*/ 59055 w 59054"/>
                  <a:gd name="connsiteY2" fmla="*/ 29527 h 59055"/>
                  <a:gd name="connsiteX3" fmla="*/ 29527 w 59054"/>
                  <a:gd name="connsiteY3" fmla="*/ 0 h 59055"/>
                  <a:gd name="connsiteX4" fmla="*/ 0 w 59054"/>
                  <a:gd name="connsiteY4" fmla="*/ 29527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59055">
                    <a:moveTo>
                      <a:pt x="0" y="29527"/>
                    </a:moveTo>
                    <a:cubicBezTo>
                      <a:pt x="0" y="45720"/>
                      <a:pt x="13335" y="59055"/>
                      <a:pt x="29527" y="59055"/>
                    </a:cubicBezTo>
                    <a:cubicBezTo>
                      <a:pt x="45720" y="59055"/>
                      <a:pt x="59055" y="45720"/>
                      <a:pt x="59055" y="29527"/>
                    </a:cubicBezTo>
                    <a:cubicBezTo>
                      <a:pt x="59055" y="13335"/>
                      <a:pt x="45720" y="0"/>
                      <a:pt x="29527" y="0"/>
                    </a:cubicBezTo>
                    <a:cubicBezTo>
                      <a:pt x="13335" y="0"/>
                      <a:pt x="0" y="13335"/>
                      <a:pt x="0" y="29527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1CC409E9-003D-4FE9-B436-CF62CE6E4F96}"/>
                  </a:ext>
                </a:extLst>
              </p:cNvPr>
              <p:cNvSpPr/>
              <p:nvPr/>
            </p:nvSpPr>
            <p:spPr>
              <a:xfrm>
                <a:off x="5451157" y="724141"/>
                <a:ext cx="87630" cy="24523"/>
              </a:xfrm>
              <a:custGeom>
                <a:avLst/>
                <a:gdLst>
                  <a:gd name="connsiteX0" fmla="*/ 87630 w 87630"/>
                  <a:gd name="connsiteY0" fmla="*/ 24524 h 24523"/>
                  <a:gd name="connsiteX1" fmla="*/ 0 w 87630"/>
                  <a:gd name="connsiteY1" fmla="*/ 12141 h 24523"/>
                  <a:gd name="connsiteX2" fmla="*/ 87630 w 87630"/>
                  <a:gd name="connsiteY2" fmla="*/ 24524 h 24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630" h="24523">
                    <a:moveTo>
                      <a:pt x="87630" y="24524"/>
                    </a:moveTo>
                    <a:cubicBezTo>
                      <a:pt x="87630" y="24524"/>
                      <a:pt x="60008" y="4521"/>
                      <a:pt x="0" y="12141"/>
                    </a:cubicBezTo>
                    <a:cubicBezTo>
                      <a:pt x="0" y="12141"/>
                      <a:pt x="51435" y="-22149"/>
                      <a:pt x="87630" y="24524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472669E7-B3FB-4FEB-AC56-33285859BEC4}"/>
                  </a:ext>
                </a:extLst>
              </p:cNvPr>
              <p:cNvSpPr/>
              <p:nvPr/>
            </p:nvSpPr>
            <p:spPr>
              <a:xfrm>
                <a:off x="5462579" y="656272"/>
                <a:ext cx="88589" cy="42133"/>
              </a:xfrm>
              <a:custGeom>
                <a:avLst/>
                <a:gdLst>
                  <a:gd name="connsiteX0" fmla="*/ 88590 w 88589"/>
                  <a:gd name="connsiteY0" fmla="*/ 37148 h 42133"/>
                  <a:gd name="connsiteX1" fmla="*/ 20963 w 88589"/>
                  <a:gd name="connsiteY1" fmla="*/ 0 h 42133"/>
                  <a:gd name="connsiteX2" fmla="*/ 8 w 88589"/>
                  <a:gd name="connsiteY2" fmla="*/ 8573 h 42133"/>
                  <a:gd name="connsiteX3" fmla="*/ 88590 w 88589"/>
                  <a:gd name="connsiteY3" fmla="*/ 37148 h 4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9" h="42133">
                    <a:moveTo>
                      <a:pt x="88590" y="37148"/>
                    </a:moveTo>
                    <a:cubicBezTo>
                      <a:pt x="88590" y="28575"/>
                      <a:pt x="54300" y="0"/>
                      <a:pt x="20963" y="0"/>
                    </a:cubicBezTo>
                    <a:cubicBezTo>
                      <a:pt x="10485" y="0"/>
                      <a:pt x="8" y="0"/>
                      <a:pt x="8" y="8573"/>
                    </a:cubicBezTo>
                    <a:cubicBezTo>
                      <a:pt x="-945" y="22860"/>
                      <a:pt x="88590" y="54292"/>
                      <a:pt x="88590" y="37148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0E6CD020-A15D-4FB5-9681-25F99AF63336}"/>
                  </a:ext>
                </a:extLst>
              </p:cNvPr>
              <p:cNvSpPr/>
              <p:nvPr/>
            </p:nvSpPr>
            <p:spPr>
              <a:xfrm>
                <a:off x="5489239" y="780097"/>
                <a:ext cx="49547" cy="23952"/>
              </a:xfrm>
              <a:custGeom>
                <a:avLst/>
                <a:gdLst>
                  <a:gd name="connsiteX0" fmla="*/ 49548 w 49547"/>
                  <a:gd name="connsiteY0" fmla="*/ 0 h 23952"/>
                  <a:gd name="connsiteX1" fmla="*/ 18 w 49547"/>
                  <a:gd name="connsiteY1" fmla="*/ 20002 h 23952"/>
                  <a:gd name="connsiteX2" fmla="*/ 49548 w 49547"/>
                  <a:gd name="connsiteY2" fmla="*/ 0 h 2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47" h="23952">
                    <a:moveTo>
                      <a:pt x="49548" y="0"/>
                    </a:moveTo>
                    <a:cubicBezTo>
                      <a:pt x="49548" y="0"/>
                      <a:pt x="30498" y="19050"/>
                      <a:pt x="18" y="20002"/>
                    </a:cubicBezTo>
                    <a:cubicBezTo>
                      <a:pt x="-935" y="20002"/>
                      <a:pt x="37165" y="37148"/>
                      <a:pt x="49548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2504B3E4-E737-4E0C-9C15-E4DA965C0C0C}"/>
                  </a:ext>
                </a:extLst>
              </p:cNvPr>
              <p:cNvSpPr/>
              <p:nvPr/>
            </p:nvSpPr>
            <p:spPr>
              <a:xfrm>
                <a:off x="5486400" y="809625"/>
                <a:ext cx="43815" cy="8990"/>
              </a:xfrm>
              <a:custGeom>
                <a:avLst/>
                <a:gdLst>
                  <a:gd name="connsiteX0" fmla="*/ 0 w 43815"/>
                  <a:gd name="connsiteY0" fmla="*/ 0 h 8990"/>
                  <a:gd name="connsiteX1" fmla="*/ 43815 w 43815"/>
                  <a:gd name="connsiteY1" fmla="*/ 1905 h 8990"/>
                  <a:gd name="connsiteX2" fmla="*/ 0 w 43815"/>
                  <a:gd name="connsiteY2" fmla="*/ 0 h 8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" h="8990">
                    <a:moveTo>
                      <a:pt x="0" y="0"/>
                    </a:moveTo>
                    <a:cubicBezTo>
                      <a:pt x="0" y="0"/>
                      <a:pt x="22860" y="6667"/>
                      <a:pt x="43815" y="1905"/>
                    </a:cubicBezTo>
                    <a:cubicBezTo>
                      <a:pt x="43815" y="1905"/>
                      <a:pt x="21907" y="19050"/>
                      <a:pt x="0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409F7E96-1779-4032-B2C9-98328390E9AA}"/>
                  </a:ext>
                </a:extLst>
              </p:cNvPr>
              <p:cNvSpPr/>
              <p:nvPr/>
            </p:nvSpPr>
            <p:spPr>
              <a:xfrm>
                <a:off x="5130510" y="1306829"/>
                <a:ext cx="100619" cy="490537"/>
              </a:xfrm>
              <a:custGeom>
                <a:avLst/>
                <a:gdLst>
                  <a:gd name="connsiteX0" fmla="*/ 9179 w 100619"/>
                  <a:gd name="connsiteY0" fmla="*/ 0 h 490537"/>
                  <a:gd name="connsiteX1" fmla="*/ 8227 w 100619"/>
                  <a:gd name="connsiteY1" fmla="*/ 490538 h 490537"/>
                  <a:gd name="connsiteX2" fmla="*/ 25371 w 100619"/>
                  <a:gd name="connsiteY2" fmla="*/ 490538 h 490537"/>
                  <a:gd name="connsiteX3" fmla="*/ 54899 w 100619"/>
                  <a:gd name="connsiteY3" fmla="*/ 225742 h 490537"/>
                  <a:gd name="connsiteX4" fmla="*/ 100619 w 100619"/>
                  <a:gd name="connsiteY4" fmla="*/ 14288 h 490537"/>
                  <a:gd name="connsiteX5" fmla="*/ 9179 w 100619"/>
                  <a:gd name="connsiteY5" fmla="*/ 0 h 490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19" h="490537">
                    <a:moveTo>
                      <a:pt x="9179" y="0"/>
                    </a:moveTo>
                    <a:cubicBezTo>
                      <a:pt x="9179" y="0"/>
                      <a:pt x="-10823" y="180023"/>
                      <a:pt x="8227" y="490538"/>
                    </a:cubicBezTo>
                    <a:lnTo>
                      <a:pt x="25371" y="490538"/>
                    </a:lnTo>
                    <a:cubicBezTo>
                      <a:pt x="25371" y="490538"/>
                      <a:pt x="64424" y="297180"/>
                      <a:pt x="54899" y="225742"/>
                    </a:cubicBezTo>
                    <a:cubicBezTo>
                      <a:pt x="54899" y="225742"/>
                      <a:pt x="80617" y="91440"/>
                      <a:pt x="100619" y="14288"/>
                    </a:cubicBezTo>
                    <a:lnTo>
                      <a:pt x="9179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3E3581F7-CF67-4B7C-9EC5-C2E2B0E5C0A8}"/>
                  </a:ext>
                </a:extLst>
              </p:cNvPr>
              <p:cNvSpPr/>
              <p:nvPr/>
            </p:nvSpPr>
            <p:spPr>
              <a:xfrm>
                <a:off x="5111115" y="1097279"/>
                <a:ext cx="133350" cy="253365"/>
              </a:xfrm>
              <a:custGeom>
                <a:avLst/>
                <a:gdLst>
                  <a:gd name="connsiteX0" fmla="*/ 133350 w 133350"/>
                  <a:gd name="connsiteY0" fmla="*/ 0 h 253365"/>
                  <a:gd name="connsiteX1" fmla="*/ 0 w 133350"/>
                  <a:gd name="connsiteY1" fmla="*/ 238125 h 253365"/>
                  <a:gd name="connsiteX2" fmla="*/ 118110 w 133350"/>
                  <a:gd name="connsiteY2" fmla="*/ 253365 h 253365"/>
                  <a:gd name="connsiteX3" fmla="*/ 133350 w 133350"/>
                  <a:gd name="connsiteY3" fmla="*/ 0 h 25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" h="253365">
                    <a:moveTo>
                      <a:pt x="133350" y="0"/>
                    </a:moveTo>
                    <a:cubicBezTo>
                      <a:pt x="133350" y="0"/>
                      <a:pt x="57150" y="37148"/>
                      <a:pt x="0" y="238125"/>
                    </a:cubicBezTo>
                    <a:lnTo>
                      <a:pt x="118110" y="253365"/>
                    </a:lnTo>
                    <a:lnTo>
                      <a:pt x="133350" y="0"/>
                    </a:ln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3CDE7455-4B60-4BEF-AE80-4594876A1847}"/>
                  </a:ext>
                </a:extLst>
              </p:cNvPr>
              <p:cNvSpPr/>
              <p:nvPr/>
            </p:nvSpPr>
            <p:spPr>
              <a:xfrm>
                <a:off x="5175884" y="1211579"/>
                <a:ext cx="56197" cy="138112"/>
              </a:xfrm>
              <a:custGeom>
                <a:avLst/>
                <a:gdLst>
                  <a:gd name="connsiteX0" fmla="*/ 46672 w 56197"/>
                  <a:gd name="connsiteY0" fmla="*/ 138113 h 138112"/>
                  <a:gd name="connsiteX1" fmla="*/ 56197 w 56197"/>
                  <a:gd name="connsiteY1" fmla="*/ 0 h 138112"/>
                  <a:gd name="connsiteX2" fmla="*/ 0 w 56197"/>
                  <a:gd name="connsiteY2" fmla="*/ 131445 h 138112"/>
                  <a:gd name="connsiteX3" fmla="*/ 46672 w 56197"/>
                  <a:gd name="connsiteY3" fmla="*/ 138113 h 138112"/>
                  <a:gd name="connsiteX4" fmla="*/ 46672 w 56197"/>
                  <a:gd name="connsiteY4" fmla="*/ 138113 h 13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" h="138112">
                    <a:moveTo>
                      <a:pt x="46672" y="138113"/>
                    </a:moveTo>
                    <a:cubicBezTo>
                      <a:pt x="49530" y="84773"/>
                      <a:pt x="52388" y="38100"/>
                      <a:pt x="56197" y="0"/>
                    </a:cubicBezTo>
                    <a:lnTo>
                      <a:pt x="0" y="131445"/>
                    </a:lnTo>
                    <a:lnTo>
                      <a:pt x="46672" y="138113"/>
                    </a:lnTo>
                    <a:lnTo>
                      <a:pt x="46672" y="138113"/>
                    </a:ln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3E51B063-564A-4D31-AD52-F9C08389B6E4}"/>
                  </a:ext>
                </a:extLst>
              </p:cNvPr>
              <p:cNvSpPr/>
              <p:nvPr/>
            </p:nvSpPr>
            <p:spPr>
              <a:xfrm>
                <a:off x="5475922" y="1922145"/>
                <a:ext cx="121920" cy="666749"/>
              </a:xfrm>
              <a:custGeom>
                <a:avLst/>
                <a:gdLst>
                  <a:gd name="connsiteX0" fmla="*/ 121920 w 121920"/>
                  <a:gd name="connsiteY0" fmla="*/ 10477 h 666749"/>
                  <a:gd name="connsiteX1" fmla="*/ 58103 w 121920"/>
                  <a:gd name="connsiteY1" fmla="*/ 665798 h 666749"/>
                  <a:gd name="connsiteX2" fmla="*/ 38100 w 121920"/>
                  <a:gd name="connsiteY2" fmla="*/ 666750 h 666749"/>
                  <a:gd name="connsiteX3" fmla="*/ 19050 w 121920"/>
                  <a:gd name="connsiteY3" fmla="*/ 333375 h 666749"/>
                  <a:gd name="connsiteX4" fmla="*/ 0 w 121920"/>
                  <a:gd name="connsiteY4" fmla="*/ 0 h 666749"/>
                  <a:gd name="connsiteX5" fmla="*/ 121920 w 121920"/>
                  <a:gd name="connsiteY5" fmla="*/ 10477 h 666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20" h="666749">
                    <a:moveTo>
                      <a:pt x="121920" y="10477"/>
                    </a:moveTo>
                    <a:cubicBezTo>
                      <a:pt x="121920" y="10477"/>
                      <a:pt x="70485" y="367665"/>
                      <a:pt x="58103" y="665798"/>
                    </a:cubicBezTo>
                    <a:cubicBezTo>
                      <a:pt x="58103" y="665798"/>
                      <a:pt x="52388" y="665798"/>
                      <a:pt x="38100" y="666750"/>
                    </a:cubicBezTo>
                    <a:cubicBezTo>
                      <a:pt x="17145" y="524827"/>
                      <a:pt x="-7620" y="428625"/>
                      <a:pt x="19050" y="333375"/>
                    </a:cubicBezTo>
                    <a:lnTo>
                      <a:pt x="0" y="0"/>
                    </a:lnTo>
                    <a:lnTo>
                      <a:pt x="121920" y="10477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6CA5282B-3FEA-4707-826B-3B16F5BD3397}"/>
                  </a:ext>
                </a:extLst>
              </p:cNvPr>
              <p:cNvSpPr/>
              <p:nvPr/>
            </p:nvSpPr>
            <p:spPr>
              <a:xfrm>
                <a:off x="5273040" y="1925954"/>
                <a:ext cx="136498" cy="664845"/>
              </a:xfrm>
              <a:custGeom>
                <a:avLst/>
                <a:gdLst>
                  <a:gd name="connsiteX0" fmla="*/ 0 w 136498"/>
                  <a:gd name="connsiteY0" fmla="*/ 17145 h 664845"/>
                  <a:gd name="connsiteX1" fmla="*/ 97155 w 136498"/>
                  <a:gd name="connsiteY1" fmla="*/ 664845 h 664845"/>
                  <a:gd name="connsiteX2" fmla="*/ 117157 w 136498"/>
                  <a:gd name="connsiteY2" fmla="*/ 664845 h 664845"/>
                  <a:gd name="connsiteX3" fmla="*/ 119063 w 136498"/>
                  <a:gd name="connsiteY3" fmla="*/ 332423 h 664845"/>
                  <a:gd name="connsiteX4" fmla="*/ 121920 w 136498"/>
                  <a:gd name="connsiteY4" fmla="*/ 0 h 664845"/>
                  <a:gd name="connsiteX5" fmla="*/ 0 w 136498"/>
                  <a:gd name="connsiteY5" fmla="*/ 17145 h 664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98" h="664845">
                    <a:moveTo>
                      <a:pt x="0" y="17145"/>
                    </a:moveTo>
                    <a:cubicBezTo>
                      <a:pt x="0" y="17145"/>
                      <a:pt x="69532" y="368617"/>
                      <a:pt x="97155" y="664845"/>
                    </a:cubicBezTo>
                    <a:cubicBezTo>
                      <a:pt x="97155" y="664845"/>
                      <a:pt x="102870" y="664845"/>
                      <a:pt x="117157" y="664845"/>
                    </a:cubicBezTo>
                    <a:cubicBezTo>
                      <a:pt x="131445" y="522923"/>
                      <a:pt x="151447" y="425767"/>
                      <a:pt x="119063" y="332423"/>
                    </a:cubicBezTo>
                    <a:lnTo>
                      <a:pt x="121920" y="0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674C8D13-4D47-44E1-8321-2389496FB601}"/>
                  </a:ext>
                </a:extLst>
              </p:cNvPr>
              <p:cNvSpPr/>
              <p:nvPr/>
            </p:nvSpPr>
            <p:spPr>
              <a:xfrm>
                <a:off x="5233987" y="1791652"/>
                <a:ext cx="401955" cy="260984"/>
              </a:xfrm>
              <a:custGeom>
                <a:avLst/>
                <a:gdLst>
                  <a:gd name="connsiteX0" fmla="*/ 0 w 401955"/>
                  <a:gd name="connsiteY0" fmla="*/ 27622 h 260984"/>
                  <a:gd name="connsiteX1" fmla="*/ 28575 w 401955"/>
                  <a:gd name="connsiteY1" fmla="*/ 260985 h 260984"/>
                  <a:gd name="connsiteX2" fmla="*/ 186690 w 401955"/>
                  <a:gd name="connsiteY2" fmla="*/ 244792 h 260984"/>
                  <a:gd name="connsiteX3" fmla="*/ 187643 w 401955"/>
                  <a:gd name="connsiteY3" fmla="*/ 131445 h 260984"/>
                  <a:gd name="connsiteX4" fmla="*/ 219075 w 401955"/>
                  <a:gd name="connsiteY4" fmla="*/ 129540 h 260984"/>
                  <a:gd name="connsiteX5" fmla="*/ 231457 w 401955"/>
                  <a:gd name="connsiteY5" fmla="*/ 243840 h 260984"/>
                  <a:gd name="connsiteX6" fmla="*/ 391478 w 401955"/>
                  <a:gd name="connsiteY6" fmla="*/ 234315 h 260984"/>
                  <a:gd name="connsiteX7" fmla="*/ 401955 w 401955"/>
                  <a:gd name="connsiteY7" fmla="*/ 0 h 260984"/>
                  <a:gd name="connsiteX8" fmla="*/ 0 w 401955"/>
                  <a:gd name="connsiteY8" fmla="*/ 27622 h 260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955" h="260984">
                    <a:moveTo>
                      <a:pt x="0" y="27622"/>
                    </a:moveTo>
                    <a:cubicBezTo>
                      <a:pt x="0" y="27622"/>
                      <a:pt x="20003" y="200025"/>
                      <a:pt x="28575" y="260985"/>
                    </a:cubicBezTo>
                    <a:lnTo>
                      <a:pt x="186690" y="244792"/>
                    </a:lnTo>
                    <a:lnTo>
                      <a:pt x="187643" y="131445"/>
                    </a:lnTo>
                    <a:lnTo>
                      <a:pt x="219075" y="129540"/>
                    </a:lnTo>
                    <a:lnTo>
                      <a:pt x="231457" y="243840"/>
                    </a:lnTo>
                    <a:lnTo>
                      <a:pt x="391478" y="234315"/>
                    </a:lnTo>
                    <a:lnTo>
                      <a:pt x="401955" y="0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C1A68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58E8C3D8-A817-48CC-92B7-E95501182FF4}"/>
                  </a:ext>
                </a:extLst>
              </p:cNvPr>
              <p:cNvSpPr/>
              <p:nvPr/>
            </p:nvSpPr>
            <p:spPr>
              <a:xfrm>
                <a:off x="5234940" y="1790700"/>
                <a:ext cx="399097" cy="96202"/>
              </a:xfrm>
              <a:custGeom>
                <a:avLst/>
                <a:gdLst>
                  <a:gd name="connsiteX0" fmla="*/ 287655 w 399097"/>
                  <a:gd name="connsiteY0" fmla="*/ 8572 h 96202"/>
                  <a:gd name="connsiteX1" fmla="*/ 0 w 399097"/>
                  <a:gd name="connsiteY1" fmla="*/ 40958 h 96202"/>
                  <a:gd name="connsiteX2" fmla="*/ 6667 w 399097"/>
                  <a:gd name="connsiteY2" fmla="*/ 96203 h 96202"/>
                  <a:gd name="connsiteX3" fmla="*/ 6667 w 399097"/>
                  <a:gd name="connsiteY3" fmla="*/ 96203 h 96202"/>
                  <a:gd name="connsiteX4" fmla="*/ 395288 w 399097"/>
                  <a:gd name="connsiteY4" fmla="*/ 65722 h 96202"/>
                  <a:gd name="connsiteX5" fmla="*/ 395288 w 399097"/>
                  <a:gd name="connsiteY5" fmla="*/ 65722 h 96202"/>
                  <a:gd name="connsiteX6" fmla="*/ 399097 w 399097"/>
                  <a:gd name="connsiteY6" fmla="*/ 0 h 96202"/>
                  <a:gd name="connsiteX7" fmla="*/ 287655 w 399097"/>
                  <a:gd name="connsiteY7" fmla="*/ 8572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097" h="96202">
                    <a:moveTo>
                      <a:pt x="287655" y="8572"/>
                    </a:moveTo>
                    <a:lnTo>
                      <a:pt x="0" y="40958"/>
                    </a:lnTo>
                    <a:lnTo>
                      <a:pt x="6667" y="96203"/>
                    </a:lnTo>
                    <a:cubicBezTo>
                      <a:pt x="6667" y="96203"/>
                      <a:pt x="6667" y="96203"/>
                      <a:pt x="6667" y="96203"/>
                    </a:cubicBezTo>
                    <a:cubicBezTo>
                      <a:pt x="6667" y="96203"/>
                      <a:pt x="177165" y="17145"/>
                      <a:pt x="395288" y="65722"/>
                    </a:cubicBezTo>
                    <a:lnTo>
                      <a:pt x="395288" y="65722"/>
                    </a:lnTo>
                    <a:lnTo>
                      <a:pt x="399097" y="0"/>
                    </a:lnTo>
                    <a:lnTo>
                      <a:pt x="287655" y="8572"/>
                    </a:lnTo>
                    <a:close/>
                  </a:path>
                </a:pathLst>
              </a:custGeom>
              <a:solidFill>
                <a:srgbClr val="B2957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3070D68C-BFAF-40C6-84F5-895881E33AD1}"/>
                  </a:ext>
                </a:extLst>
              </p:cNvPr>
              <p:cNvSpPr/>
              <p:nvPr/>
            </p:nvSpPr>
            <p:spPr>
              <a:xfrm>
                <a:off x="5242559" y="1050398"/>
                <a:ext cx="371475" cy="83793"/>
              </a:xfrm>
              <a:custGeom>
                <a:avLst/>
                <a:gdLst>
                  <a:gd name="connsiteX0" fmla="*/ 0 w 371475"/>
                  <a:gd name="connsiteY0" fmla="*/ 55454 h 83793"/>
                  <a:gd name="connsiteX1" fmla="*/ 371475 w 371475"/>
                  <a:gd name="connsiteY1" fmla="*/ 23069 h 83793"/>
                  <a:gd name="connsiteX2" fmla="*/ 0 w 371475"/>
                  <a:gd name="connsiteY2" fmla="*/ 55454 h 83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1475" h="83793">
                    <a:moveTo>
                      <a:pt x="0" y="55454"/>
                    </a:moveTo>
                    <a:cubicBezTo>
                      <a:pt x="0" y="55454"/>
                      <a:pt x="100013" y="-43606"/>
                      <a:pt x="371475" y="23069"/>
                    </a:cubicBezTo>
                    <a:cubicBezTo>
                      <a:pt x="371475" y="23069"/>
                      <a:pt x="200978" y="134512"/>
                      <a:pt x="0" y="55454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89032158-DF98-4C10-AD9A-735E65F3ACD6}"/>
                  </a:ext>
                </a:extLst>
              </p:cNvPr>
              <p:cNvSpPr/>
              <p:nvPr/>
            </p:nvSpPr>
            <p:spPr>
              <a:xfrm>
                <a:off x="5217941" y="1052512"/>
                <a:ext cx="425387" cy="780280"/>
              </a:xfrm>
              <a:custGeom>
                <a:avLst/>
                <a:gdLst>
                  <a:gd name="connsiteX0" fmla="*/ 11283 w 425387"/>
                  <a:gd name="connsiteY0" fmla="*/ 780097 h 780280"/>
                  <a:gd name="connsiteX1" fmla="*/ 423716 w 425387"/>
                  <a:gd name="connsiteY1" fmla="*/ 745808 h 780280"/>
                  <a:gd name="connsiteX2" fmla="*/ 352278 w 425387"/>
                  <a:gd name="connsiteY2" fmla="*/ 11430 h 780280"/>
                  <a:gd name="connsiteX3" fmla="*/ 277031 w 425387"/>
                  <a:gd name="connsiteY3" fmla="*/ 0 h 780280"/>
                  <a:gd name="connsiteX4" fmla="*/ 195116 w 425387"/>
                  <a:gd name="connsiteY4" fmla="*/ 57150 h 780280"/>
                  <a:gd name="connsiteX5" fmla="*/ 99866 w 425387"/>
                  <a:gd name="connsiteY5" fmla="*/ 12383 h 780280"/>
                  <a:gd name="connsiteX6" fmla="*/ 26523 w 425387"/>
                  <a:gd name="connsiteY6" fmla="*/ 42863 h 780280"/>
                  <a:gd name="connsiteX7" fmla="*/ 11283 w 425387"/>
                  <a:gd name="connsiteY7" fmla="*/ 780097 h 780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387" h="780280">
                    <a:moveTo>
                      <a:pt x="11283" y="780097"/>
                    </a:moveTo>
                    <a:cubicBezTo>
                      <a:pt x="11283" y="780097"/>
                      <a:pt x="221786" y="784860"/>
                      <a:pt x="423716" y="745808"/>
                    </a:cubicBezTo>
                    <a:cubicBezTo>
                      <a:pt x="423716" y="745808"/>
                      <a:pt x="442766" y="333375"/>
                      <a:pt x="352278" y="11430"/>
                    </a:cubicBezTo>
                    <a:cubicBezTo>
                      <a:pt x="352278" y="11430"/>
                      <a:pt x="324656" y="2858"/>
                      <a:pt x="277031" y="0"/>
                    </a:cubicBezTo>
                    <a:cubicBezTo>
                      <a:pt x="273221" y="6667"/>
                      <a:pt x="246551" y="50483"/>
                      <a:pt x="195116" y="57150"/>
                    </a:cubicBezTo>
                    <a:cubicBezTo>
                      <a:pt x="143681" y="63817"/>
                      <a:pt x="99866" y="12383"/>
                      <a:pt x="99866" y="12383"/>
                    </a:cubicBezTo>
                    <a:cubicBezTo>
                      <a:pt x="99866" y="12383"/>
                      <a:pt x="61766" y="20955"/>
                      <a:pt x="26523" y="42863"/>
                    </a:cubicBezTo>
                    <a:cubicBezTo>
                      <a:pt x="26523" y="44767"/>
                      <a:pt x="-21102" y="352425"/>
                      <a:pt x="11283" y="780097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A48B2CF9-6954-453F-81C2-CB3F09400129}"/>
                  </a:ext>
                </a:extLst>
              </p:cNvPr>
              <p:cNvSpPr/>
              <p:nvPr/>
            </p:nvSpPr>
            <p:spPr>
              <a:xfrm>
                <a:off x="5125064" y="1793789"/>
                <a:ext cx="63403" cy="126472"/>
              </a:xfrm>
              <a:custGeom>
                <a:avLst/>
                <a:gdLst>
                  <a:gd name="connsiteX0" fmla="*/ 13673 w 63403"/>
                  <a:gd name="connsiteY0" fmla="*/ 3578 h 126472"/>
                  <a:gd name="connsiteX1" fmla="*/ 338 w 63403"/>
                  <a:gd name="connsiteY1" fmla="*/ 75968 h 126472"/>
                  <a:gd name="connsiteX2" fmla="*/ 31771 w 63403"/>
                  <a:gd name="connsiteY2" fmla="*/ 126450 h 126472"/>
                  <a:gd name="connsiteX3" fmla="*/ 24151 w 63403"/>
                  <a:gd name="connsiteY3" fmla="*/ 81683 h 126472"/>
                  <a:gd name="connsiteX4" fmla="*/ 33676 w 63403"/>
                  <a:gd name="connsiteY4" fmla="*/ 55013 h 126472"/>
                  <a:gd name="connsiteX5" fmla="*/ 60346 w 63403"/>
                  <a:gd name="connsiteY5" fmla="*/ 81683 h 126472"/>
                  <a:gd name="connsiteX6" fmla="*/ 41296 w 63403"/>
                  <a:gd name="connsiteY6" fmla="*/ 31200 h 126472"/>
                  <a:gd name="connsiteX7" fmla="*/ 30818 w 63403"/>
                  <a:gd name="connsiteY7" fmla="*/ 4530 h 126472"/>
                  <a:gd name="connsiteX8" fmla="*/ 13673 w 63403"/>
                  <a:gd name="connsiteY8" fmla="*/ 3578 h 126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03" h="126472">
                    <a:moveTo>
                      <a:pt x="13673" y="3578"/>
                    </a:moveTo>
                    <a:cubicBezTo>
                      <a:pt x="13673" y="3578"/>
                      <a:pt x="-2519" y="54060"/>
                      <a:pt x="338" y="75968"/>
                    </a:cubicBezTo>
                    <a:cubicBezTo>
                      <a:pt x="4148" y="97875"/>
                      <a:pt x="26056" y="127403"/>
                      <a:pt x="31771" y="126450"/>
                    </a:cubicBezTo>
                    <a:cubicBezTo>
                      <a:pt x="37486" y="125498"/>
                      <a:pt x="24151" y="81683"/>
                      <a:pt x="24151" y="81683"/>
                    </a:cubicBezTo>
                    <a:cubicBezTo>
                      <a:pt x="24151" y="81683"/>
                      <a:pt x="26056" y="55965"/>
                      <a:pt x="33676" y="55013"/>
                    </a:cubicBezTo>
                    <a:cubicBezTo>
                      <a:pt x="41296" y="53108"/>
                      <a:pt x="48916" y="80730"/>
                      <a:pt x="60346" y="81683"/>
                    </a:cubicBezTo>
                    <a:cubicBezTo>
                      <a:pt x="71776" y="82635"/>
                      <a:pt x="47963" y="48345"/>
                      <a:pt x="41296" y="31200"/>
                    </a:cubicBezTo>
                    <a:cubicBezTo>
                      <a:pt x="35581" y="14055"/>
                      <a:pt x="30818" y="4530"/>
                      <a:pt x="30818" y="4530"/>
                    </a:cubicBezTo>
                    <a:cubicBezTo>
                      <a:pt x="30818" y="4530"/>
                      <a:pt x="15578" y="-4995"/>
                      <a:pt x="13673" y="3578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39F25CEB-5D86-49A7-9EC1-F65AA7811584}"/>
                  </a:ext>
                </a:extLst>
              </p:cNvPr>
              <p:cNvSpPr/>
              <p:nvPr/>
            </p:nvSpPr>
            <p:spPr>
              <a:xfrm>
                <a:off x="5454015" y="2013584"/>
                <a:ext cx="177165" cy="49530"/>
              </a:xfrm>
              <a:custGeom>
                <a:avLst/>
                <a:gdLst>
                  <a:gd name="connsiteX0" fmla="*/ 175260 w 177165"/>
                  <a:gd name="connsiteY0" fmla="*/ 40005 h 49530"/>
                  <a:gd name="connsiteX1" fmla="*/ 2857 w 177165"/>
                  <a:gd name="connsiteY1" fmla="*/ 49530 h 49530"/>
                  <a:gd name="connsiteX2" fmla="*/ 0 w 177165"/>
                  <a:gd name="connsiteY2" fmla="*/ 9525 h 49530"/>
                  <a:gd name="connsiteX3" fmla="*/ 177165 w 177165"/>
                  <a:gd name="connsiteY3" fmla="*/ 0 h 4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165" h="49530">
                    <a:moveTo>
                      <a:pt x="175260" y="40005"/>
                    </a:moveTo>
                    <a:lnTo>
                      <a:pt x="2857" y="49530"/>
                    </a:lnTo>
                    <a:lnTo>
                      <a:pt x="0" y="9525"/>
                    </a:lnTo>
                    <a:lnTo>
                      <a:pt x="177165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88077922-450A-4514-8F95-3D851E862F68}"/>
                  </a:ext>
                </a:extLst>
              </p:cNvPr>
              <p:cNvSpPr/>
              <p:nvPr/>
            </p:nvSpPr>
            <p:spPr>
              <a:xfrm>
                <a:off x="5363527" y="2525077"/>
                <a:ext cx="33337" cy="65722"/>
              </a:xfrm>
              <a:custGeom>
                <a:avLst/>
                <a:gdLst>
                  <a:gd name="connsiteX0" fmla="*/ 6667 w 33337"/>
                  <a:gd name="connsiteY0" fmla="*/ 65722 h 65722"/>
                  <a:gd name="connsiteX1" fmla="*/ 26670 w 33337"/>
                  <a:gd name="connsiteY1" fmla="*/ 65722 h 65722"/>
                  <a:gd name="connsiteX2" fmla="*/ 33338 w 33337"/>
                  <a:gd name="connsiteY2" fmla="*/ 0 h 65722"/>
                  <a:gd name="connsiteX3" fmla="*/ 0 w 33337"/>
                  <a:gd name="connsiteY3" fmla="*/ 1905 h 65722"/>
                  <a:gd name="connsiteX4" fmla="*/ 6667 w 33337"/>
                  <a:gd name="connsiteY4" fmla="*/ 65722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65722">
                    <a:moveTo>
                      <a:pt x="6667" y="65722"/>
                    </a:moveTo>
                    <a:cubicBezTo>
                      <a:pt x="6667" y="65722"/>
                      <a:pt x="12382" y="65722"/>
                      <a:pt x="26670" y="65722"/>
                    </a:cubicBezTo>
                    <a:cubicBezTo>
                      <a:pt x="28575" y="42863"/>
                      <a:pt x="31432" y="20955"/>
                      <a:pt x="33338" y="0"/>
                    </a:cubicBezTo>
                    <a:lnTo>
                      <a:pt x="0" y="1905"/>
                    </a:lnTo>
                    <a:cubicBezTo>
                      <a:pt x="2857" y="22860"/>
                      <a:pt x="4763" y="44767"/>
                      <a:pt x="6667" y="65722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0F604930-98ED-456F-A2CA-6B16FBC42F0E}"/>
                  </a:ext>
                </a:extLst>
              </p:cNvPr>
              <p:cNvSpPr/>
              <p:nvPr/>
            </p:nvSpPr>
            <p:spPr>
              <a:xfrm>
                <a:off x="5305425" y="2590800"/>
                <a:ext cx="84772" cy="22859"/>
              </a:xfrm>
              <a:custGeom>
                <a:avLst/>
                <a:gdLst>
                  <a:gd name="connsiteX0" fmla="*/ 84772 w 84772"/>
                  <a:gd name="connsiteY0" fmla="*/ 0 h 22859"/>
                  <a:gd name="connsiteX1" fmla="*/ 82868 w 84772"/>
                  <a:gd name="connsiteY1" fmla="*/ 22860 h 22859"/>
                  <a:gd name="connsiteX2" fmla="*/ 0 w 84772"/>
                  <a:gd name="connsiteY2" fmla="*/ 22860 h 22859"/>
                  <a:gd name="connsiteX3" fmla="*/ 20955 w 84772"/>
                  <a:gd name="connsiteY3" fmla="*/ 8572 h 22859"/>
                  <a:gd name="connsiteX4" fmla="*/ 64770 w 84772"/>
                  <a:gd name="connsiteY4" fmla="*/ 0 h 22859"/>
                  <a:gd name="connsiteX5" fmla="*/ 84772 w 84772"/>
                  <a:gd name="connsiteY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772" h="22859">
                    <a:moveTo>
                      <a:pt x="84772" y="0"/>
                    </a:moveTo>
                    <a:lnTo>
                      <a:pt x="82868" y="22860"/>
                    </a:lnTo>
                    <a:lnTo>
                      <a:pt x="0" y="22860"/>
                    </a:lnTo>
                    <a:cubicBezTo>
                      <a:pt x="0" y="22860"/>
                      <a:pt x="2857" y="15240"/>
                      <a:pt x="20955" y="8572"/>
                    </a:cubicBezTo>
                    <a:cubicBezTo>
                      <a:pt x="30480" y="4763"/>
                      <a:pt x="40957" y="3810"/>
                      <a:pt x="64770" y="0"/>
                    </a:cubicBezTo>
                    <a:lnTo>
                      <a:pt x="84772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851AEE0C-4BF4-4B9D-B969-47D7228BD517}"/>
                  </a:ext>
                </a:extLst>
              </p:cNvPr>
              <p:cNvSpPr/>
              <p:nvPr/>
            </p:nvSpPr>
            <p:spPr>
              <a:xfrm>
                <a:off x="5503544" y="2525077"/>
                <a:ext cx="33337" cy="65722"/>
              </a:xfrm>
              <a:custGeom>
                <a:avLst/>
                <a:gdLst>
                  <a:gd name="connsiteX0" fmla="*/ 30480 w 33337"/>
                  <a:gd name="connsiteY0" fmla="*/ 65722 h 65722"/>
                  <a:gd name="connsiteX1" fmla="*/ 10478 w 33337"/>
                  <a:gd name="connsiteY1" fmla="*/ 65722 h 65722"/>
                  <a:gd name="connsiteX2" fmla="*/ 0 w 33337"/>
                  <a:gd name="connsiteY2" fmla="*/ 0 h 65722"/>
                  <a:gd name="connsiteX3" fmla="*/ 33338 w 33337"/>
                  <a:gd name="connsiteY3" fmla="*/ 1905 h 65722"/>
                  <a:gd name="connsiteX4" fmla="*/ 30480 w 33337"/>
                  <a:gd name="connsiteY4" fmla="*/ 65722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65722">
                    <a:moveTo>
                      <a:pt x="30480" y="65722"/>
                    </a:moveTo>
                    <a:cubicBezTo>
                      <a:pt x="30480" y="65722"/>
                      <a:pt x="24765" y="65722"/>
                      <a:pt x="10478" y="65722"/>
                    </a:cubicBezTo>
                    <a:cubicBezTo>
                      <a:pt x="6668" y="42863"/>
                      <a:pt x="3810" y="20955"/>
                      <a:pt x="0" y="0"/>
                    </a:cubicBezTo>
                    <a:lnTo>
                      <a:pt x="33338" y="1905"/>
                    </a:lnTo>
                    <a:cubicBezTo>
                      <a:pt x="32385" y="22860"/>
                      <a:pt x="31433" y="43815"/>
                      <a:pt x="30480" y="65722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AB428C57-3DC3-4968-A386-1FA59EE475CA}"/>
                  </a:ext>
                </a:extLst>
              </p:cNvPr>
              <p:cNvSpPr/>
              <p:nvPr/>
            </p:nvSpPr>
            <p:spPr>
              <a:xfrm>
                <a:off x="5514022" y="2590800"/>
                <a:ext cx="84772" cy="22859"/>
              </a:xfrm>
              <a:custGeom>
                <a:avLst/>
                <a:gdLst>
                  <a:gd name="connsiteX0" fmla="*/ 0 w 84772"/>
                  <a:gd name="connsiteY0" fmla="*/ 0 h 22859"/>
                  <a:gd name="connsiteX1" fmla="*/ 1905 w 84772"/>
                  <a:gd name="connsiteY1" fmla="*/ 22860 h 22859"/>
                  <a:gd name="connsiteX2" fmla="*/ 84772 w 84772"/>
                  <a:gd name="connsiteY2" fmla="*/ 22860 h 22859"/>
                  <a:gd name="connsiteX3" fmla="*/ 63818 w 84772"/>
                  <a:gd name="connsiteY3" fmla="*/ 8572 h 22859"/>
                  <a:gd name="connsiteX4" fmla="*/ 20003 w 84772"/>
                  <a:gd name="connsiteY4" fmla="*/ 0 h 22859"/>
                  <a:gd name="connsiteX5" fmla="*/ 0 w 84772"/>
                  <a:gd name="connsiteY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772" h="22859">
                    <a:moveTo>
                      <a:pt x="0" y="0"/>
                    </a:moveTo>
                    <a:lnTo>
                      <a:pt x="1905" y="22860"/>
                    </a:lnTo>
                    <a:lnTo>
                      <a:pt x="84772" y="22860"/>
                    </a:lnTo>
                    <a:cubicBezTo>
                      <a:pt x="84772" y="22860"/>
                      <a:pt x="81915" y="15240"/>
                      <a:pt x="63818" y="8572"/>
                    </a:cubicBezTo>
                    <a:cubicBezTo>
                      <a:pt x="54293" y="4763"/>
                      <a:pt x="43815" y="3810"/>
                      <a:pt x="2000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22" name="Graphic 227">
                <a:extLst>
                  <a:ext uri="{FF2B5EF4-FFF2-40B4-BE49-F238E27FC236}">
                    <a16:creationId xmlns:a16="http://schemas.microsoft.com/office/drawing/2014/main" id="{01E2F7A0-C8DC-4F14-93D8-92E136055236}"/>
                  </a:ext>
                </a:extLst>
              </p:cNvPr>
              <p:cNvGrpSpPr/>
              <p:nvPr/>
            </p:nvGrpSpPr>
            <p:grpSpPr>
              <a:xfrm>
                <a:off x="5448528" y="714037"/>
                <a:ext cx="425756" cy="442297"/>
                <a:chOff x="5448528" y="714037"/>
                <a:chExt cx="425756" cy="442297"/>
              </a:xfrm>
            </p:grpSpPr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ED62D49E-ABE1-43FC-97CC-7624DF77C14B}"/>
                    </a:ext>
                  </a:extLst>
                </p:cNvPr>
                <p:cNvSpPr/>
                <p:nvPr/>
              </p:nvSpPr>
              <p:spPr>
                <a:xfrm>
                  <a:off x="5451137" y="715254"/>
                  <a:ext cx="142895" cy="136280"/>
                </a:xfrm>
                <a:custGeom>
                  <a:avLst/>
                  <a:gdLst>
                    <a:gd name="connsiteX0" fmla="*/ 127655 w 142895"/>
                    <a:gd name="connsiteY0" fmla="*/ 82941 h 136280"/>
                    <a:gd name="connsiteX1" fmla="*/ 80030 w 142895"/>
                    <a:gd name="connsiteY1" fmla="*/ 21028 h 136280"/>
                    <a:gd name="connsiteX2" fmla="*/ 78125 w 142895"/>
                    <a:gd name="connsiteY2" fmla="*/ 19123 h 136280"/>
                    <a:gd name="connsiteX3" fmla="*/ 68600 w 142895"/>
                    <a:gd name="connsiteY3" fmla="*/ 10551 h 136280"/>
                    <a:gd name="connsiteX4" fmla="*/ 68600 w 142895"/>
                    <a:gd name="connsiteY4" fmla="*/ 10551 h 136280"/>
                    <a:gd name="connsiteX5" fmla="*/ 68600 w 142895"/>
                    <a:gd name="connsiteY5" fmla="*/ 10551 h 136280"/>
                    <a:gd name="connsiteX6" fmla="*/ 50503 w 142895"/>
                    <a:gd name="connsiteY6" fmla="*/ 1026 h 136280"/>
                    <a:gd name="connsiteX7" fmla="*/ 48598 w 142895"/>
                    <a:gd name="connsiteY7" fmla="*/ 19123 h 136280"/>
                    <a:gd name="connsiteX8" fmla="*/ 47645 w 142895"/>
                    <a:gd name="connsiteY8" fmla="*/ 20076 h 136280"/>
                    <a:gd name="connsiteX9" fmla="*/ 47645 w 142895"/>
                    <a:gd name="connsiteY9" fmla="*/ 20076 h 136280"/>
                    <a:gd name="connsiteX10" fmla="*/ 28595 w 142895"/>
                    <a:gd name="connsiteY10" fmla="*/ 13408 h 136280"/>
                    <a:gd name="connsiteX11" fmla="*/ 29548 w 142895"/>
                    <a:gd name="connsiteY11" fmla="*/ 35316 h 136280"/>
                    <a:gd name="connsiteX12" fmla="*/ 29548 w 142895"/>
                    <a:gd name="connsiteY12" fmla="*/ 36268 h 136280"/>
                    <a:gd name="connsiteX13" fmla="*/ 29548 w 142895"/>
                    <a:gd name="connsiteY13" fmla="*/ 36268 h 136280"/>
                    <a:gd name="connsiteX14" fmla="*/ 9545 w 142895"/>
                    <a:gd name="connsiteY14" fmla="*/ 33411 h 136280"/>
                    <a:gd name="connsiteX15" fmla="*/ 15260 w 142895"/>
                    <a:gd name="connsiteY15" fmla="*/ 55318 h 136280"/>
                    <a:gd name="connsiteX16" fmla="*/ 15260 w 142895"/>
                    <a:gd name="connsiteY16" fmla="*/ 56271 h 136280"/>
                    <a:gd name="connsiteX17" fmla="*/ 14308 w 142895"/>
                    <a:gd name="connsiteY17" fmla="*/ 57223 h 136280"/>
                    <a:gd name="connsiteX18" fmla="*/ 1925 w 142895"/>
                    <a:gd name="connsiteY18" fmla="*/ 54366 h 136280"/>
                    <a:gd name="connsiteX19" fmla="*/ 63838 w 142895"/>
                    <a:gd name="connsiteY19" fmla="*/ 97228 h 136280"/>
                    <a:gd name="connsiteX20" fmla="*/ 62885 w 142895"/>
                    <a:gd name="connsiteY20" fmla="*/ 98181 h 136280"/>
                    <a:gd name="connsiteX21" fmla="*/ 15260 w 142895"/>
                    <a:gd name="connsiteY21" fmla="*/ 92466 h 136280"/>
                    <a:gd name="connsiteX22" fmla="*/ 69553 w 142895"/>
                    <a:gd name="connsiteY22" fmla="*/ 127708 h 136280"/>
                    <a:gd name="connsiteX23" fmla="*/ 115273 w 142895"/>
                    <a:gd name="connsiteY23" fmla="*/ 115326 h 136280"/>
                    <a:gd name="connsiteX24" fmla="*/ 139085 w 142895"/>
                    <a:gd name="connsiteY24" fmla="*/ 136281 h 136280"/>
                    <a:gd name="connsiteX25" fmla="*/ 142895 w 142895"/>
                    <a:gd name="connsiteY25" fmla="*/ 88656 h 136280"/>
                    <a:gd name="connsiteX26" fmla="*/ 127655 w 142895"/>
                    <a:gd name="connsiteY26" fmla="*/ 82941 h 13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42895" h="136280">
                      <a:moveTo>
                        <a:pt x="127655" y="82941"/>
                      </a:moveTo>
                      <a:cubicBezTo>
                        <a:pt x="127655" y="82941"/>
                        <a:pt x="106700" y="47698"/>
                        <a:pt x="80030" y="21028"/>
                      </a:cubicBezTo>
                      <a:cubicBezTo>
                        <a:pt x="79078" y="20076"/>
                        <a:pt x="79078" y="19123"/>
                        <a:pt x="78125" y="19123"/>
                      </a:cubicBezTo>
                      <a:cubicBezTo>
                        <a:pt x="74315" y="16266"/>
                        <a:pt x="71458" y="13408"/>
                        <a:pt x="68600" y="10551"/>
                      </a:cubicBezTo>
                      <a:cubicBezTo>
                        <a:pt x="68600" y="10551"/>
                        <a:pt x="68600" y="10551"/>
                        <a:pt x="68600" y="10551"/>
                      </a:cubicBezTo>
                      <a:cubicBezTo>
                        <a:pt x="68600" y="10551"/>
                        <a:pt x="68600" y="10551"/>
                        <a:pt x="68600" y="10551"/>
                      </a:cubicBezTo>
                      <a:cubicBezTo>
                        <a:pt x="60980" y="4836"/>
                        <a:pt x="54313" y="-2784"/>
                        <a:pt x="50503" y="1026"/>
                      </a:cubicBezTo>
                      <a:cubicBezTo>
                        <a:pt x="46693" y="4836"/>
                        <a:pt x="46693" y="15313"/>
                        <a:pt x="48598" y="19123"/>
                      </a:cubicBezTo>
                      <a:cubicBezTo>
                        <a:pt x="48598" y="19123"/>
                        <a:pt x="47645" y="20076"/>
                        <a:pt x="47645" y="20076"/>
                      </a:cubicBezTo>
                      <a:cubicBezTo>
                        <a:pt x="47645" y="20076"/>
                        <a:pt x="47645" y="20076"/>
                        <a:pt x="47645" y="20076"/>
                      </a:cubicBezTo>
                      <a:cubicBezTo>
                        <a:pt x="39073" y="15313"/>
                        <a:pt x="32405" y="8646"/>
                        <a:pt x="28595" y="13408"/>
                      </a:cubicBezTo>
                      <a:cubicBezTo>
                        <a:pt x="24785" y="19123"/>
                        <a:pt x="24785" y="29601"/>
                        <a:pt x="29548" y="35316"/>
                      </a:cubicBezTo>
                      <a:cubicBezTo>
                        <a:pt x="29548" y="35316"/>
                        <a:pt x="29548" y="36268"/>
                        <a:pt x="29548" y="36268"/>
                      </a:cubicBezTo>
                      <a:cubicBezTo>
                        <a:pt x="29548" y="36268"/>
                        <a:pt x="29548" y="36268"/>
                        <a:pt x="29548" y="36268"/>
                      </a:cubicBezTo>
                      <a:cubicBezTo>
                        <a:pt x="20975" y="33411"/>
                        <a:pt x="12403" y="27696"/>
                        <a:pt x="9545" y="33411"/>
                      </a:cubicBezTo>
                      <a:cubicBezTo>
                        <a:pt x="5735" y="39126"/>
                        <a:pt x="9545" y="50556"/>
                        <a:pt x="15260" y="55318"/>
                      </a:cubicBezTo>
                      <a:cubicBezTo>
                        <a:pt x="15260" y="55318"/>
                        <a:pt x="15260" y="56271"/>
                        <a:pt x="15260" y="56271"/>
                      </a:cubicBezTo>
                      <a:cubicBezTo>
                        <a:pt x="15260" y="56271"/>
                        <a:pt x="14308" y="57223"/>
                        <a:pt x="14308" y="57223"/>
                      </a:cubicBezTo>
                      <a:cubicBezTo>
                        <a:pt x="8593" y="56271"/>
                        <a:pt x="3830" y="50556"/>
                        <a:pt x="1925" y="54366"/>
                      </a:cubicBezTo>
                      <a:cubicBezTo>
                        <a:pt x="-10457" y="76273"/>
                        <a:pt x="40025" y="91513"/>
                        <a:pt x="63838" y="97228"/>
                      </a:cubicBezTo>
                      <a:cubicBezTo>
                        <a:pt x="63838" y="97228"/>
                        <a:pt x="62885" y="97228"/>
                        <a:pt x="62885" y="98181"/>
                      </a:cubicBezTo>
                      <a:cubicBezTo>
                        <a:pt x="52408" y="103896"/>
                        <a:pt x="17165" y="86751"/>
                        <a:pt x="15260" y="92466"/>
                      </a:cubicBezTo>
                      <a:cubicBezTo>
                        <a:pt x="8593" y="106753"/>
                        <a:pt x="50503" y="129613"/>
                        <a:pt x="69553" y="127708"/>
                      </a:cubicBezTo>
                      <a:cubicBezTo>
                        <a:pt x="89555" y="125803"/>
                        <a:pt x="115273" y="115326"/>
                        <a:pt x="115273" y="115326"/>
                      </a:cubicBezTo>
                      <a:cubicBezTo>
                        <a:pt x="115273" y="115326"/>
                        <a:pt x="139085" y="136281"/>
                        <a:pt x="139085" y="136281"/>
                      </a:cubicBezTo>
                      <a:cubicBezTo>
                        <a:pt x="140038" y="125803"/>
                        <a:pt x="141943" y="100086"/>
                        <a:pt x="142895" y="88656"/>
                      </a:cubicBezTo>
                      <a:cubicBezTo>
                        <a:pt x="131465" y="85798"/>
                        <a:pt x="127655" y="82941"/>
                        <a:pt x="127655" y="82941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C6456C85-CCBA-43BC-BF12-08DA72E095E2}"/>
                    </a:ext>
                  </a:extLst>
                </p:cNvPr>
                <p:cNvSpPr/>
                <p:nvPr/>
              </p:nvSpPr>
              <p:spPr>
                <a:xfrm>
                  <a:off x="5566409" y="791527"/>
                  <a:ext cx="307875" cy="364807"/>
                </a:xfrm>
                <a:custGeom>
                  <a:avLst/>
                  <a:gdLst>
                    <a:gd name="connsiteX0" fmla="*/ 72390 w 307875"/>
                    <a:gd name="connsiteY0" fmla="*/ 259080 h 364807"/>
                    <a:gd name="connsiteX1" fmla="*/ 195263 w 307875"/>
                    <a:gd name="connsiteY1" fmla="*/ 149543 h 364807"/>
                    <a:gd name="connsiteX2" fmla="*/ 0 w 307875"/>
                    <a:gd name="connsiteY2" fmla="*/ 25718 h 364807"/>
                    <a:gd name="connsiteX3" fmla="*/ 12383 w 307875"/>
                    <a:gd name="connsiteY3" fmla="*/ 0 h 364807"/>
                    <a:gd name="connsiteX4" fmla="*/ 307658 w 307875"/>
                    <a:gd name="connsiteY4" fmla="*/ 128588 h 364807"/>
                    <a:gd name="connsiteX5" fmla="*/ 120015 w 307875"/>
                    <a:gd name="connsiteY5" fmla="*/ 364808 h 364807"/>
                    <a:gd name="connsiteX6" fmla="*/ 72390 w 307875"/>
                    <a:gd name="connsiteY6" fmla="*/ 259080 h 364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7875" h="364807">
                      <a:moveTo>
                        <a:pt x="72390" y="259080"/>
                      </a:moveTo>
                      <a:lnTo>
                        <a:pt x="195263" y="149543"/>
                      </a:lnTo>
                      <a:lnTo>
                        <a:pt x="0" y="25718"/>
                      </a:lnTo>
                      <a:lnTo>
                        <a:pt x="12383" y="0"/>
                      </a:lnTo>
                      <a:cubicBezTo>
                        <a:pt x="12383" y="0"/>
                        <a:pt x="300038" y="103823"/>
                        <a:pt x="307658" y="128588"/>
                      </a:cubicBezTo>
                      <a:cubicBezTo>
                        <a:pt x="315278" y="153352"/>
                        <a:pt x="120015" y="364808"/>
                        <a:pt x="120015" y="364808"/>
                      </a:cubicBezTo>
                      <a:lnTo>
                        <a:pt x="72390" y="259080"/>
                      </a:lnTo>
                      <a:close/>
                    </a:path>
                  </a:pathLst>
                </a:custGeom>
                <a:solidFill>
                  <a:srgbClr val="F7B9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5" name="Freeform: Shape 244">
                  <a:extLst>
                    <a:ext uri="{FF2B5EF4-FFF2-40B4-BE49-F238E27FC236}">
                      <a16:creationId xmlns:a16="http://schemas.microsoft.com/office/drawing/2014/main" id="{88BB4A0A-41B2-44A5-832C-D96713125784}"/>
                    </a:ext>
                  </a:extLst>
                </p:cNvPr>
                <p:cNvSpPr/>
                <p:nvPr/>
              </p:nvSpPr>
              <p:spPr>
                <a:xfrm>
                  <a:off x="5450205" y="717100"/>
                  <a:ext cx="128587" cy="101096"/>
                </a:xfrm>
                <a:custGeom>
                  <a:avLst/>
                  <a:gdLst>
                    <a:gd name="connsiteX0" fmla="*/ 0 w 128587"/>
                    <a:gd name="connsiteY0" fmla="*/ 52519 h 101096"/>
                    <a:gd name="connsiteX1" fmla="*/ 13335 w 128587"/>
                    <a:gd name="connsiteY1" fmla="*/ 48709 h 101096"/>
                    <a:gd name="connsiteX2" fmla="*/ 13335 w 128587"/>
                    <a:gd name="connsiteY2" fmla="*/ 35374 h 101096"/>
                    <a:gd name="connsiteX3" fmla="*/ 28575 w 128587"/>
                    <a:gd name="connsiteY3" fmla="*/ 28707 h 101096"/>
                    <a:gd name="connsiteX4" fmla="*/ 31432 w 128587"/>
                    <a:gd name="connsiteY4" fmla="*/ 15372 h 101096"/>
                    <a:gd name="connsiteX5" fmla="*/ 47625 w 128587"/>
                    <a:gd name="connsiteY5" fmla="*/ 12514 h 101096"/>
                    <a:gd name="connsiteX6" fmla="*/ 51435 w 128587"/>
                    <a:gd name="connsiteY6" fmla="*/ 2037 h 101096"/>
                    <a:gd name="connsiteX7" fmla="*/ 68580 w 128587"/>
                    <a:gd name="connsiteY7" fmla="*/ 2989 h 101096"/>
                    <a:gd name="connsiteX8" fmla="*/ 128588 w 128587"/>
                    <a:gd name="connsiteY8" fmla="*/ 75379 h 101096"/>
                    <a:gd name="connsiteX9" fmla="*/ 117157 w 128587"/>
                    <a:gd name="connsiteY9" fmla="*/ 101097 h 101096"/>
                    <a:gd name="connsiteX10" fmla="*/ 70485 w 128587"/>
                    <a:gd name="connsiteY10" fmla="*/ 93477 h 101096"/>
                    <a:gd name="connsiteX11" fmla="*/ 0 w 128587"/>
                    <a:gd name="connsiteY11" fmla="*/ 52519 h 101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8587" h="101096">
                      <a:moveTo>
                        <a:pt x="0" y="52519"/>
                      </a:moveTo>
                      <a:cubicBezTo>
                        <a:pt x="0" y="52519"/>
                        <a:pt x="9525" y="53472"/>
                        <a:pt x="13335" y="48709"/>
                      </a:cubicBezTo>
                      <a:cubicBezTo>
                        <a:pt x="15240" y="45852"/>
                        <a:pt x="10477" y="39184"/>
                        <a:pt x="13335" y="35374"/>
                      </a:cubicBezTo>
                      <a:cubicBezTo>
                        <a:pt x="16192" y="31564"/>
                        <a:pt x="25717" y="32517"/>
                        <a:pt x="28575" y="28707"/>
                      </a:cubicBezTo>
                      <a:cubicBezTo>
                        <a:pt x="31432" y="25849"/>
                        <a:pt x="28575" y="18229"/>
                        <a:pt x="31432" y="15372"/>
                      </a:cubicBezTo>
                      <a:cubicBezTo>
                        <a:pt x="35242" y="12514"/>
                        <a:pt x="43815" y="15372"/>
                        <a:pt x="47625" y="12514"/>
                      </a:cubicBezTo>
                      <a:cubicBezTo>
                        <a:pt x="50482" y="10609"/>
                        <a:pt x="48577" y="2989"/>
                        <a:pt x="51435" y="2037"/>
                      </a:cubicBezTo>
                      <a:cubicBezTo>
                        <a:pt x="58102" y="-821"/>
                        <a:pt x="63817" y="-821"/>
                        <a:pt x="68580" y="2989"/>
                      </a:cubicBezTo>
                      <a:cubicBezTo>
                        <a:pt x="101917" y="29659"/>
                        <a:pt x="128588" y="75379"/>
                        <a:pt x="128588" y="75379"/>
                      </a:cubicBezTo>
                      <a:lnTo>
                        <a:pt x="117157" y="101097"/>
                      </a:lnTo>
                      <a:cubicBezTo>
                        <a:pt x="117157" y="101097"/>
                        <a:pt x="95250" y="99192"/>
                        <a:pt x="70485" y="93477"/>
                      </a:cubicBezTo>
                      <a:cubicBezTo>
                        <a:pt x="38100" y="84904"/>
                        <a:pt x="0" y="70617"/>
                        <a:pt x="0" y="52519"/>
                      </a:cubicBezTo>
                      <a:close/>
                    </a:path>
                  </a:pathLst>
                </a:custGeom>
                <a:solidFill>
                  <a:srgbClr val="F7B9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4EE7E40C-33A6-4DAD-963C-3E5572A323B0}"/>
                    </a:ext>
                  </a:extLst>
                </p:cNvPr>
                <p:cNvSpPr/>
                <p:nvPr/>
              </p:nvSpPr>
              <p:spPr>
                <a:xfrm>
                  <a:off x="5462087" y="805227"/>
                  <a:ext cx="105274" cy="22720"/>
                </a:xfrm>
                <a:custGeom>
                  <a:avLst/>
                  <a:gdLst>
                    <a:gd name="connsiteX0" fmla="*/ 48125 w 105274"/>
                    <a:gd name="connsiteY0" fmla="*/ 1540 h 22720"/>
                    <a:gd name="connsiteX1" fmla="*/ 500 w 105274"/>
                    <a:gd name="connsiteY1" fmla="*/ 2492 h 22720"/>
                    <a:gd name="connsiteX2" fmla="*/ 59555 w 105274"/>
                    <a:gd name="connsiteY2" fmla="*/ 22495 h 22720"/>
                    <a:gd name="connsiteX3" fmla="*/ 105275 w 105274"/>
                    <a:gd name="connsiteY3" fmla="*/ 12017 h 22720"/>
                    <a:gd name="connsiteX4" fmla="*/ 48125 w 105274"/>
                    <a:gd name="connsiteY4" fmla="*/ 1540 h 22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274" h="22720">
                      <a:moveTo>
                        <a:pt x="48125" y="1540"/>
                      </a:moveTo>
                      <a:cubicBezTo>
                        <a:pt x="37647" y="7255"/>
                        <a:pt x="2405" y="-3223"/>
                        <a:pt x="500" y="2492"/>
                      </a:cubicBezTo>
                      <a:cubicBezTo>
                        <a:pt x="-5215" y="13922"/>
                        <a:pt x="39552" y="24400"/>
                        <a:pt x="59555" y="22495"/>
                      </a:cubicBezTo>
                      <a:cubicBezTo>
                        <a:pt x="79557" y="20590"/>
                        <a:pt x="105275" y="12017"/>
                        <a:pt x="105275" y="12017"/>
                      </a:cubicBezTo>
                      <a:cubicBezTo>
                        <a:pt x="105275" y="12017"/>
                        <a:pt x="58602" y="-5128"/>
                        <a:pt x="48125" y="1540"/>
                      </a:cubicBezTo>
                      <a:close/>
                    </a:path>
                  </a:pathLst>
                </a:custGeom>
                <a:solidFill>
                  <a:srgbClr val="F7B9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:a16="http://schemas.microsoft.com/office/drawing/2014/main" id="{30D6606D-D135-4FAB-8426-5EA52E12CA06}"/>
                    </a:ext>
                  </a:extLst>
                </p:cNvPr>
                <p:cNvSpPr/>
                <p:nvPr/>
              </p:nvSpPr>
              <p:spPr>
                <a:xfrm>
                  <a:off x="5470816" y="732359"/>
                  <a:ext cx="82258" cy="74456"/>
                </a:xfrm>
                <a:custGeom>
                  <a:avLst/>
                  <a:gdLst>
                    <a:gd name="connsiteX0" fmla="*/ 39396 w 82258"/>
                    <a:gd name="connsiteY0" fmla="*/ 74408 h 74456"/>
                    <a:gd name="connsiteX1" fmla="*/ 82259 w 82258"/>
                    <a:gd name="connsiteY1" fmla="*/ 64883 h 74456"/>
                    <a:gd name="connsiteX2" fmla="*/ 81306 w 82258"/>
                    <a:gd name="connsiteY2" fmla="*/ 22020 h 74456"/>
                    <a:gd name="connsiteX3" fmla="*/ 49874 w 82258"/>
                    <a:gd name="connsiteY3" fmla="*/ 113 h 74456"/>
                    <a:gd name="connsiteX4" fmla="*/ 344 w 82258"/>
                    <a:gd name="connsiteY4" fmla="*/ 59168 h 74456"/>
                    <a:gd name="connsiteX5" fmla="*/ 39396 w 82258"/>
                    <a:gd name="connsiteY5" fmla="*/ 74408 h 74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258" h="74456">
                      <a:moveTo>
                        <a:pt x="39396" y="74408"/>
                      </a:moveTo>
                      <a:cubicBezTo>
                        <a:pt x="40349" y="75360"/>
                        <a:pt x="57494" y="62025"/>
                        <a:pt x="82259" y="64883"/>
                      </a:cubicBezTo>
                      <a:cubicBezTo>
                        <a:pt x="82259" y="64883"/>
                        <a:pt x="78449" y="44880"/>
                        <a:pt x="81306" y="22020"/>
                      </a:cubicBezTo>
                      <a:cubicBezTo>
                        <a:pt x="81306" y="21068"/>
                        <a:pt x="61304" y="-1792"/>
                        <a:pt x="49874" y="113"/>
                      </a:cubicBezTo>
                      <a:cubicBezTo>
                        <a:pt x="25109" y="4875"/>
                        <a:pt x="-3466" y="39165"/>
                        <a:pt x="344" y="59168"/>
                      </a:cubicBezTo>
                      <a:cubicBezTo>
                        <a:pt x="1296" y="63930"/>
                        <a:pt x="27966" y="71550"/>
                        <a:pt x="39396" y="74408"/>
                      </a:cubicBezTo>
                      <a:close/>
                    </a:path>
                  </a:pathLst>
                </a:custGeom>
                <a:solidFill>
                  <a:srgbClr val="F7B98B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8" name="Freeform: Shape 247">
                  <a:extLst>
                    <a:ext uri="{FF2B5EF4-FFF2-40B4-BE49-F238E27FC236}">
                      <a16:creationId xmlns:a16="http://schemas.microsoft.com/office/drawing/2014/main" id="{A070050E-B916-4B54-8106-1FDE00883653}"/>
                    </a:ext>
                  </a:extLst>
                </p:cNvPr>
                <p:cNvSpPr/>
                <p:nvPr/>
              </p:nvSpPr>
              <p:spPr>
                <a:xfrm>
                  <a:off x="5448528" y="765200"/>
                  <a:ext cx="54534" cy="35545"/>
                </a:xfrm>
                <a:custGeom>
                  <a:avLst/>
                  <a:gdLst>
                    <a:gd name="connsiteX0" fmla="*/ 31204 w 54534"/>
                    <a:gd name="connsiteY0" fmla="*/ 8230 h 35545"/>
                    <a:gd name="connsiteX1" fmla="*/ 54064 w 54534"/>
                    <a:gd name="connsiteY1" fmla="*/ 32995 h 35545"/>
                    <a:gd name="connsiteX2" fmla="*/ 20726 w 54534"/>
                    <a:gd name="connsiteY2" fmla="*/ 27280 h 35545"/>
                    <a:gd name="connsiteX3" fmla="*/ 1676 w 54534"/>
                    <a:gd name="connsiteY3" fmla="*/ 4420 h 35545"/>
                    <a:gd name="connsiteX4" fmla="*/ 31204 w 54534"/>
                    <a:gd name="connsiteY4" fmla="*/ 8230 h 35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534" h="35545">
                      <a:moveTo>
                        <a:pt x="31204" y="8230"/>
                      </a:moveTo>
                      <a:cubicBezTo>
                        <a:pt x="46444" y="16802"/>
                        <a:pt x="56921" y="28232"/>
                        <a:pt x="54064" y="32995"/>
                      </a:cubicBezTo>
                      <a:cubicBezTo>
                        <a:pt x="51206" y="37757"/>
                        <a:pt x="35966" y="35852"/>
                        <a:pt x="20726" y="27280"/>
                      </a:cubicBezTo>
                      <a:cubicBezTo>
                        <a:pt x="5486" y="18707"/>
                        <a:pt x="-4039" y="13945"/>
                        <a:pt x="1676" y="4420"/>
                      </a:cubicBezTo>
                      <a:cubicBezTo>
                        <a:pt x="5486" y="-3200"/>
                        <a:pt x="15964" y="-343"/>
                        <a:pt x="31204" y="8230"/>
                      </a:cubicBezTo>
                      <a:close/>
                    </a:path>
                  </a:pathLst>
                </a:custGeom>
                <a:solidFill>
                  <a:srgbClr val="F7B9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9" name="Freeform: Shape 248">
                  <a:extLst>
                    <a:ext uri="{FF2B5EF4-FFF2-40B4-BE49-F238E27FC236}">
                      <a16:creationId xmlns:a16="http://schemas.microsoft.com/office/drawing/2014/main" id="{9A5FE3C9-595B-4990-A3C7-6118AA559842}"/>
                    </a:ext>
                  </a:extLst>
                </p:cNvPr>
                <p:cNvSpPr/>
                <p:nvPr/>
              </p:nvSpPr>
              <p:spPr>
                <a:xfrm>
                  <a:off x="5476098" y="725910"/>
                  <a:ext cx="57255" cy="47061"/>
                </a:xfrm>
                <a:custGeom>
                  <a:avLst/>
                  <a:gdLst>
                    <a:gd name="connsiteX0" fmla="*/ 36019 w 57255"/>
                    <a:gd name="connsiteY0" fmla="*/ 12277 h 47061"/>
                    <a:gd name="connsiteX1" fmla="*/ 56022 w 57255"/>
                    <a:gd name="connsiteY1" fmla="*/ 44662 h 47061"/>
                    <a:gd name="connsiteX2" fmla="*/ 19827 w 57255"/>
                    <a:gd name="connsiteY2" fmla="*/ 33232 h 47061"/>
                    <a:gd name="connsiteX3" fmla="*/ 2682 w 57255"/>
                    <a:gd name="connsiteY3" fmla="*/ 3704 h 47061"/>
                    <a:gd name="connsiteX4" fmla="*/ 36019 w 57255"/>
                    <a:gd name="connsiteY4" fmla="*/ 12277 h 47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255" h="47061">
                      <a:moveTo>
                        <a:pt x="36019" y="12277"/>
                      </a:moveTo>
                      <a:cubicBezTo>
                        <a:pt x="51259" y="24659"/>
                        <a:pt x="60784" y="38947"/>
                        <a:pt x="56022" y="44662"/>
                      </a:cubicBezTo>
                      <a:cubicBezTo>
                        <a:pt x="51259" y="50377"/>
                        <a:pt x="35067" y="45614"/>
                        <a:pt x="19827" y="33232"/>
                      </a:cubicBezTo>
                      <a:cubicBezTo>
                        <a:pt x="4587" y="20849"/>
                        <a:pt x="-4938" y="14182"/>
                        <a:pt x="2682" y="3704"/>
                      </a:cubicBezTo>
                      <a:cubicBezTo>
                        <a:pt x="8397" y="-3916"/>
                        <a:pt x="19827" y="847"/>
                        <a:pt x="36019" y="12277"/>
                      </a:cubicBezTo>
                      <a:close/>
                    </a:path>
                  </a:pathLst>
                </a:custGeom>
                <a:solidFill>
                  <a:srgbClr val="F7B9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A803D049-3A28-459B-B206-5CFE6E7EBB24}"/>
                    </a:ext>
                  </a:extLst>
                </p:cNvPr>
                <p:cNvSpPr/>
                <p:nvPr/>
              </p:nvSpPr>
              <p:spPr>
                <a:xfrm>
                  <a:off x="5497640" y="714037"/>
                  <a:ext cx="46978" cy="44754"/>
                </a:xfrm>
                <a:custGeom>
                  <a:avLst/>
                  <a:gdLst>
                    <a:gd name="connsiteX0" fmla="*/ 30669 w 46978"/>
                    <a:gd name="connsiteY0" fmla="*/ 13672 h 44754"/>
                    <a:gd name="connsiteX1" fmla="*/ 45909 w 46978"/>
                    <a:gd name="connsiteY1" fmla="*/ 43200 h 44754"/>
                    <a:gd name="connsiteX2" fmla="*/ 15429 w 46978"/>
                    <a:gd name="connsiteY2" fmla="*/ 29865 h 44754"/>
                    <a:gd name="connsiteX3" fmla="*/ 3047 w 46978"/>
                    <a:gd name="connsiteY3" fmla="*/ 2242 h 44754"/>
                    <a:gd name="connsiteX4" fmla="*/ 30669 w 46978"/>
                    <a:gd name="connsiteY4" fmla="*/ 13672 h 44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978" h="44754">
                      <a:moveTo>
                        <a:pt x="30669" y="13672"/>
                      </a:moveTo>
                      <a:cubicBezTo>
                        <a:pt x="43052" y="26055"/>
                        <a:pt x="49719" y="38437"/>
                        <a:pt x="45909" y="43200"/>
                      </a:cubicBezTo>
                      <a:cubicBezTo>
                        <a:pt x="42099" y="47962"/>
                        <a:pt x="27812" y="41295"/>
                        <a:pt x="15429" y="29865"/>
                      </a:cubicBezTo>
                      <a:cubicBezTo>
                        <a:pt x="3047" y="17482"/>
                        <a:pt x="-4573" y="10815"/>
                        <a:pt x="3047" y="2242"/>
                      </a:cubicBezTo>
                      <a:cubicBezTo>
                        <a:pt x="8762" y="-3473"/>
                        <a:pt x="18287" y="2242"/>
                        <a:pt x="30669" y="13672"/>
                      </a:cubicBezTo>
                      <a:close/>
                    </a:path>
                  </a:pathLst>
                </a:custGeom>
                <a:solidFill>
                  <a:srgbClr val="F7B9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1" name="Freeform: Shape 250">
                  <a:extLst>
                    <a:ext uri="{FF2B5EF4-FFF2-40B4-BE49-F238E27FC236}">
                      <a16:creationId xmlns:a16="http://schemas.microsoft.com/office/drawing/2014/main" id="{B4014431-EEDC-4232-BB5C-4D568720D01F}"/>
                    </a:ext>
                  </a:extLst>
                </p:cNvPr>
                <p:cNvSpPr/>
                <p:nvPr/>
              </p:nvSpPr>
              <p:spPr>
                <a:xfrm>
                  <a:off x="5458403" y="743993"/>
                  <a:ext cx="68411" cy="46771"/>
                </a:xfrm>
                <a:custGeom>
                  <a:avLst/>
                  <a:gdLst>
                    <a:gd name="connsiteX0" fmla="*/ 39427 w 68411"/>
                    <a:gd name="connsiteY0" fmla="*/ 11339 h 46771"/>
                    <a:gd name="connsiteX1" fmla="*/ 68002 w 68411"/>
                    <a:gd name="connsiteY1" fmla="*/ 43724 h 46771"/>
                    <a:gd name="connsiteX2" fmla="*/ 26092 w 68411"/>
                    <a:gd name="connsiteY2" fmla="*/ 34199 h 46771"/>
                    <a:gd name="connsiteX3" fmla="*/ 2279 w 68411"/>
                    <a:gd name="connsiteY3" fmla="*/ 4671 h 46771"/>
                    <a:gd name="connsiteX4" fmla="*/ 39427 w 68411"/>
                    <a:gd name="connsiteY4" fmla="*/ 11339 h 46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411" h="46771">
                      <a:moveTo>
                        <a:pt x="39427" y="11339"/>
                      </a:moveTo>
                      <a:cubicBezTo>
                        <a:pt x="58477" y="22769"/>
                        <a:pt x="70859" y="37057"/>
                        <a:pt x="68002" y="43724"/>
                      </a:cubicBezTo>
                      <a:cubicBezTo>
                        <a:pt x="64192" y="50392"/>
                        <a:pt x="45142" y="45629"/>
                        <a:pt x="26092" y="34199"/>
                      </a:cubicBezTo>
                      <a:cubicBezTo>
                        <a:pt x="7042" y="22769"/>
                        <a:pt x="-5341" y="16102"/>
                        <a:pt x="2279" y="4671"/>
                      </a:cubicBezTo>
                      <a:cubicBezTo>
                        <a:pt x="7042" y="-3901"/>
                        <a:pt x="20377" y="-91"/>
                        <a:pt x="39427" y="11339"/>
                      </a:cubicBezTo>
                      <a:close/>
                    </a:path>
                  </a:pathLst>
                </a:custGeom>
                <a:solidFill>
                  <a:srgbClr val="F7B9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252" name="Graphic 227">
                  <a:extLst>
                    <a:ext uri="{FF2B5EF4-FFF2-40B4-BE49-F238E27FC236}">
                      <a16:creationId xmlns:a16="http://schemas.microsoft.com/office/drawing/2014/main" id="{77EED35E-FC2E-40DE-9ACD-C4A53A8FAD46}"/>
                    </a:ext>
                  </a:extLst>
                </p:cNvPr>
                <p:cNvGrpSpPr/>
                <p:nvPr/>
              </p:nvGrpSpPr>
              <p:grpSpPr>
                <a:xfrm>
                  <a:off x="5450205" y="729614"/>
                  <a:ext cx="94511" cy="72505"/>
                  <a:chOff x="5450205" y="729614"/>
                  <a:chExt cx="94511" cy="72505"/>
                </a:xfrm>
                <a:solidFill>
                  <a:srgbClr val="C48357"/>
                </a:solidFill>
              </p:grpSpPr>
              <p:sp>
                <p:nvSpPr>
                  <p:cNvPr id="253" name="Freeform: Shape 252">
                    <a:extLst>
                      <a:ext uri="{FF2B5EF4-FFF2-40B4-BE49-F238E27FC236}">
                        <a16:creationId xmlns:a16="http://schemas.microsoft.com/office/drawing/2014/main" id="{98D90F93-FAFF-49C9-8B19-9C1B90827018}"/>
                      </a:ext>
                    </a:extLst>
                  </p:cNvPr>
                  <p:cNvSpPr/>
                  <p:nvPr/>
                </p:nvSpPr>
                <p:spPr>
                  <a:xfrm>
                    <a:off x="5491162" y="729614"/>
                    <a:ext cx="53554" cy="60472"/>
                  </a:xfrm>
                  <a:custGeom>
                    <a:avLst/>
                    <a:gdLst>
                      <a:gd name="connsiteX0" fmla="*/ 38100 w 53554"/>
                      <a:gd name="connsiteY0" fmla="*/ 0 h 60472"/>
                      <a:gd name="connsiteX1" fmla="*/ 48578 w 53554"/>
                      <a:gd name="connsiteY1" fmla="*/ 24765 h 60472"/>
                      <a:gd name="connsiteX2" fmla="*/ 34290 w 53554"/>
                      <a:gd name="connsiteY2" fmla="*/ 22860 h 60472"/>
                      <a:gd name="connsiteX3" fmla="*/ 38100 w 53554"/>
                      <a:gd name="connsiteY3" fmla="*/ 37148 h 60472"/>
                      <a:gd name="connsiteX4" fmla="*/ 24765 w 53554"/>
                      <a:gd name="connsiteY4" fmla="*/ 38100 h 60472"/>
                      <a:gd name="connsiteX5" fmla="*/ 32385 w 53554"/>
                      <a:gd name="connsiteY5" fmla="*/ 54293 h 60472"/>
                      <a:gd name="connsiteX6" fmla="*/ 0 w 53554"/>
                      <a:gd name="connsiteY6" fmla="*/ 49530 h 60472"/>
                      <a:gd name="connsiteX7" fmla="*/ 3810 w 53554"/>
                      <a:gd name="connsiteY7" fmla="*/ 53340 h 60472"/>
                      <a:gd name="connsiteX8" fmla="*/ 36195 w 53554"/>
                      <a:gd name="connsiteY8" fmla="*/ 57150 h 60472"/>
                      <a:gd name="connsiteX9" fmla="*/ 28575 w 53554"/>
                      <a:gd name="connsiteY9" fmla="*/ 40958 h 60472"/>
                      <a:gd name="connsiteX10" fmla="*/ 41910 w 53554"/>
                      <a:gd name="connsiteY10" fmla="*/ 40005 h 60472"/>
                      <a:gd name="connsiteX11" fmla="*/ 38100 w 53554"/>
                      <a:gd name="connsiteY11" fmla="*/ 25718 h 60472"/>
                      <a:gd name="connsiteX12" fmla="*/ 52388 w 53554"/>
                      <a:gd name="connsiteY12" fmla="*/ 27623 h 60472"/>
                      <a:gd name="connsiteX13" fmla="*/ 38100 w 53554"/>
                      <a:gd name="connsiteY13" fmla="*/ 0 h 60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3554" h="60472">
                        <a:moveTo>
                          <a:pt x="38100" y="0"/>
                        </a:moveTo>
                        <a:cubicBezTo>
                          <a:pt x="47625" y="10477"/>
                          <a:pt x="52388" y="20955"/>
                          <a:pt x="48578" y="24765"/>
                        </a:cubicBezTo>
                        <a:cubicBezTo>
                          <a:pt x="45720" y="27623"/>
                          <a:pt x="40957" y="26670"/>
                          <a:pt x="34290" y="22860"/>
                        </a:cubicBezTo>
                        <a:cubicBezTo>
                          <a:pt x="38100" y="29527"/>
                          <a:pt x="40005" y="34290"/>
                          <a:pt x="38100" y="37148"/>
                        </a:cubicBezTo>
                        <a:cubicBezTo>
                          <a:pt x="36195" y="40005"/>
                          <a:pt x="31432" y="40005"/>
                          <a:pt x="24765" y="38100"/>
                        </a:cubicBezTo>
                        <a:cubicBezTo>
                          <a:pt x="31432" y="44768"/>
                          <a:pt x="34290" y="50483"/>
                          <a:pt x="32385" y="54293"/>
                        </a:cubicBezTo>
                        <a:cubicBezTo>
                          <a:pt x="29528" y="60008"/>
                          <a:pt x="15240" y="57150"/>
                          <a:pt x="0" y="49530"/>
                        </a:cubicBezTo>
                        <a:cubicBezTo>
                          <a:pt x="953" y="50483"/>
                          <a:pt x="2857" y="52388"/>
                          <a:pt x="3810" y="53340"/>
                        </a:cubicBezTo>
                        <a:cubicBezTo>
                          <a:pt x="19050" y="60960"/>
                          <a:pt x="33338" y="62865"/>
                          <a:pt x="36195" y="57150"/>
                        </a:cubicBezTo>
                        <a:cubicBezTo>
                          <a:pt x="38100" y="53340"/>
                          <a:pt x="35243" y="47625"/>
                          <a:pt x="28575" y="40958"/>
                        </a:cubicBezTo>
                        <a:cubicBezTo>
                          <a:pt x="35243" y="42863"/>
                          <a:pt x="40005" y="42863"/>
                          <a:pt x="41910" y="40005"/>
                        </a:cubicBezTo>
                        <a:cubicBezTo>
                          <a:pt x="43815" y="37148"/>
                          <a:pt x="42863" y="31433"/>
                          <a:pt x="38100" y="25718"/>
                        </a:cubicBezTo>
                        <a:cubicBezTo>
                          <a:pt x="44768" y="29527"/>
                          <a:pt x="50482" y="30480"/>
                          <a:pt x="52388" y="27623"/>
                        </a:cubicBezTo>
                        <a:cubicBezTo>
                          <a:pt x="56197" y="23813"/>
                          <a:pt x="50482" y="11430"/>
                          <a:pt x="38100" y="0"/>
                        </a:cubicBezTo>
                        <a:close/>
                      </a:path>
                    </a:pathLst>
                  </a:custGeom>
                  <a:solidFill>
                    <a:srgbClr val="C483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54" name="Freeform: Shape 253">
                    <a:extLst>
                      <a:ext uri="{FF2B5EF4-FFF2-40B4-BE49-F238E27FC236}">
                        <a16:creationId xmlns:a16="http://schemas.microsoft.com/office/drawing/2014/main" id="{20F1FDB9-C01F-4959-A204-BBF720B30239}"/>
                      </a:ext>
                    </a:extLst>
                  </p:cNvPr>
                  <p:cNvSpPr/>
                  <p:nvPr/>
                </p:nvSpPr>
                <p:spPr>
                  <a:xfrm>
                    <a:off x="5450205" y="780097"/>
                    <a:ext cx="52567" cy="22023"/>
                  </a:xfrm>
                  <a:custGeom>
                    <a:avLst/>
                    <a:gdLst>
                      <a:gd name="connsiteX0" fmla="*/ 44767 w 52567"/>
                      <a:gd name="connsiteY0" fmla="*/ 4763 h 22023"/>
                      <a:gd name="connsiteX1" fmla="*/ 48577 w 52567"/>
                      <a:gd name="connsiteY1" fmla="*/ 15240 h 22023"/>
                      <a:gd name="connsiteX2" fmla="*/ 15240 w 52567"/>
                      <a:gd name="connsiteY2" fmla="*/ 9525 h 22023"/>
                      <a:gd name="connsiteX3" fmla="*/ 0 w 52567"/>
                      <a:gd name="connsiteY3" fmla="*/ 0 h 22023"/>
                      <a:gd name="connsiteX4" fmla="*/ 19050 w 52567"/>
                      <a:gd name="connsiteY4" fmla="*/ 13335 h 22023"/>
                      <a:gd name="connsiteX5" fmla="*/ 52388 w 52567"/>
                      <a:gd name="connsiteY5" fmla="*/ 19050 h 22023"/>
                      <a:gd name="connsiteX6" fmla="*/ 44767 w 52567"/>
                      <a:gd name="connsiteY6" fmla="*/ 4763 h 22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2567" h="22023">
                        <a:moveTo>
                          <a:pt x="44767" y="4763"/>
                        </a:moveTo>
                        <a:cubicBezTo>
                          <a:pt x="48577" y="8573"/>
                          <a:pt x="49530" y="12382"/>
                          <a:pt x="48577" y="15240"/>
                        </a:cubicBezTo>
                        <a:cubicBezTo>
                          <a:pt x="45720" y="20002"/>
                          <a:pt x="30480" y="18098"/>
                          <a:pt x="15240" y="9525"/>
                        </a:cubicBezTo>
                        <a:cubicBezTo>
                          <a:pt x="8572" y="5715"/>
                          <a:pt x="2857" y="2857"/>
                          <a:pt x="0" y="0"/>
                        </a:cubicBezTo>
                        <a:cubicBezTo>
                          <a:pt x="2857" y="4763"/>
                          <a:pt x="9525" y="8573"/>
                          <a:pt x="19050" y="13335"/>
                        </a:cubicBezTo>
                        <a:cubicBezTo>
                          <a:pt x="34290" y="21907"/>
                          <a:pt x="49530" y="24765"/>
                          <a:pt x="52388" y="19050"/>
                        </a:cubicBezTo>
                        <a:cubicBezTo>
                          <a:pt x="53340" y="15240"/>
                          <a:pt x="50482" y="10477"/>
                          <a:pt x="44767" y="4763"/>
                        </a:cubicBezTo>
                        <a:close/>
                      </a:path>
                    </a:pathLst>
                  </a:custGeom>
                  <a:solidFill>
                    <a:srgbClr val="C483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0D35DC26-A83A-4F7B-9497-7EB0511F47C8}"/>
                  </a:ext>
                </a:extLst>
              </p:cNvPr>
              <p:cNvSpPr/>
              <p:nvPr/>
            </p:nvSpPr>
            <p:spPr>
              <a:xfrm>
                <a:off x="5551348" y="1019175"/>
                <a:ext cx="179843" cy="255270"/>
              </a:xfrm>
              <a:custGeom>
                <a:avLst/>
                <a:gdLst>
                  <a:gd name="connsiteX0" fmla="*/ 5536 w 179843"/>
                  <a:gd name="connsiteY0" fmla="*/ 42863 h 255270"/>
                  <a:gd name="connsiteX1" fmla="*/ 116026 w 179843"/>
                  <a:gd name="connsiteY1" fmla="*/ 0 h 255270"/>
                  <a:gd name="connsiteX2" fmla="*/ 179844 w 179843"/>
                  <a:gd name="connsiteY2" fmla="*/ 121920 h 255270"/>
                  <a:gd name="connsiteX3" fmla="*/ 61734 w 179843"/>
                  <a:gd name="connsiteY3" fmla="*/ 255270 h 255270"/>
                  <a:gd name="connsiteX4" fmla="*/ 5536 w 179843"/>
                  <a:gd name="connsiteY4" fmla="*/ 42863 h 25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843" h="255270">
                    <a:moveTo>
                      <a:pt x="5536" y="42863"/>
                    </a:moveTo>
                    <a:cubicBezTo>
                      <a:pt x="34111" y="35242"/>
                      <a:pt x="116026" y="0"/>
                      <a:pt x="116026" y="0"/>
                    </a:cubicBezTo>
                    <a:lnTo>
                      <a:pt x="179844" y="121920"/>
                    </a:lnTo>
                    <a:cubicBezTo>
                      <a:pt x="179844" y="121920"/>
                      <a:pt x="91261" y="223838"/>
                      <a:pt x="61734" y="255270"/>
                    </a:cubicBezTo>
                    <a:cubicBezTo>
                      <a:pt x="62686" y="255270"/>
                      <a:pt x="-22086" y="50483"/>
                      <a:pt x="5536" y="42863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605930A9-7F5E-47DF-9222-C63B8DFB74EB}"/>
                  </a:ext>
                </a:extLst>
              </p:cNvPr>
              <p:cNvSpPr/>
              <p:nvPr/>
            </p:nvSpPr>
            <p:spPr>
              <a:xfrm>
                <a:off x="5210175" y="1021079"/>
                <a:ext cx="453390" cy="121862"/>
              </a:xfrm>
              <a:custGeom>
                <a:avLst/>
                <a:gdLst>
                  <a:gd name="connsiteX0" fmla="*/ 453390 w 453390"/>
                  <a:gd name="connsiteY0" fmla="*/ 0 h 121862"/>
                  <a:gd name="connsiteX1" fmla="*/ 347663 w 453390"/>
                  <a:gd name="connsiteY1" fmla="*/ 40958 h 121862"/>
                  <a:gd name="connsiteX2" fmla="*/ 283845 w 453390"/>
                  <a:gd name="connsiteY2" fmla="*/ 32385 h 121862"/>
                  <a:gd name="connsiteX3" fmla="*/ 201930 w 453390"/>
                  <a:gd name="connsiteY3" fmla="*/ 89535 h 121862"/>
                  <a:gd name="connsiteX4" fmla="*/ 106680 w 453390"/>
                  <a:gd name="connsiteY4" fmla="*/ 44768 h 121862"/>
                  <a:gd name="connsiteX5" fmla="*/ 33338 w 453390"/>
                  <a:gd name="connsiteY5" fmla="*/ 75248 h 121862"/>
                  <a:gd name="connsiteX6" fmla="*/ 0 w 453390"/>
                  <a:gd name="connsiteY6" fmla="*/ 104775 h 121862"/>
                  <a:gd name="connsiteX7" fmla="*/ 453390 w 453390"/>
                  <a:gd name="connsiteY7" fmla="*/ 0 h 121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3390" h="121862">
                    <a:moveTo>
                      <a:pt x="453390" y="0"/>
                    </a:moveTo>
                    <a:cubicBezTo>
                      <a:pt x="437197" y="6668"/>
                      <a:pt x="373380" y="33338"/>
                      <a:pt x="347663" y="40958"/>
                    </a:cubicBezTo>
                    <a:cubicBezTo>
                      <a:pt x="335280" y="38100"/>
                      <a:pt x="313372" y="34290"/>
                      <a:pt x="283845" y="32385"/>
                    </a:cubicBezTo>
                    <a:cubicBezTo>
                      <a:pt x="280035" y="39053"/>
                      <a:pt x="253365" y="82868"/>
                      <a:pt x="201930" y="89535"/>
                    </a:cubicBezTo>
                    <a:cubicBezTo>
                      <a:pt x="150495" y="96203"/>
                      <a:pt x="106680" y="44768"/>
                      <a:pt x="106680" y="44768"/>
                    </a:cubicBezTo>
                    <a:cubicBezTo>
                      <a:pt x="106680" y="44768"/>
                      <a:pt x="68580" y="53340"/>
                      <a:pt x="33338" y="75248"/>
                    </a:cubicBezTo>
                    <a:cubicBezTo>
                      <a:pt x="33338" y="75248"/>
                      <a:pt x="20003" y="81915"/>
                      <a:pt x="0" y="104775"/>
                    </a:cubicBezTo>
                    <a:cubicBezTo>
                      <a:pt x="99060" y="127635"/>
                      <a:pt x="307657" y="152400"/>
                      <a:pt x="453390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646EC1E4-BB29-42FF-8929-D1E98BCF0176}"/>
                  </a:ext>
                </a:extLst>
              </p:cNvPr>
              <p:cNvSpPr/>
              <p:nvPr/>
            </p:nvSpPr>
            <p:spPr>
              <a:xfrm>
                <a:off x="5218747" y="1613534"/>
                <a:ext cx="424517" cy="219258"/>
              </a:xfrm>
              <a:custGeom>
                <a:avLst/>
                <a:gdLst>
                  <a:gd name="connsiteX0" fmla="*/ 215265 w 424517"/>
                  <a:gd name="connsiteY0" fmla="*/ 192405 h 219258"/>
                  <a:gd name="connsiteX1" fmla="*/ 0 w 424517"/>
                  <a:gd name="connsiteY1" fmla="*/ 0 h 219258"/>
                  <a:gd name="connsiteX2" fmla="*/ 10478 w 424517"/>
                  <a:gd name="connsiteY2" fmla="*/ 219075 h 219258"/>
                  <a:gd name="connsiteX3" fmla="*/ 422910 w 424517"/>
                  <a:gd name="connsiteY3" fmla="*/ 184785 h 219258"/>
                  <a:gd name="connsiteX4" fmla="*/ 423863 w 424517"/>
                  <a:gd name="connsiteY4" fmla="*/ 21908 h 219258"/>
                  <a:gd name="connsiteX5" fmla="*/ 215265 w 424517"/>
                  <a:gd name="connsiteY5" fmla="*/ 192405 h 21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4517" h="219258">
                    <a:moveTo>
                      <a:pt x="215265" y="192405"/>
                    </a:moveTo>
                    <a:cubicBezTo>
                      <a:pt x="-6667" y="202883"/>
                      <a:pt x="14288" y="114300"/>
                      <a:pt x="0" y="0"/>
                    </a:cubicBezTo>
                    <a:cubicBezTo>
                      <a:pt x="1905" y="68580"/>
                      <a:pt x="4763" y="141923"/>
                      <a:pt x="10478" y="219075"/>
                    </a:cubicBezTo>
                    <a:cubicBezTo>
                      <a:pt x="10478" y="219075"/>
                      <a:pt x="220980" y="223838"/>
                      <a:pt x="422910" y="184785"/>
                    </a:cubicBezTo>
                    <a:cubicBezTo>
                      <a:pt x="422910" y="184785"/>
                      <a:pt x="425768" y="120015"/>
                      <a:pt x="423863" y="21908"/>
                    </a:cubicBezTo>
                    <a:cubicBezTo>
                      <a:pt x="412433" y="110490"/>
                      <a:pt x="398145" y="182880"/>
                      <a:pt x="215265" y="192405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57DF40EB-43BD-477E-85C3-53AA76C51E55}"/>
                  </a:ext>
                </a:extLst>
              </p:cNvPr>
              <p:cNvSpPr/>
              <p:nvPr/>
            </p:nvSpPr>
            <p:spPr>
              <a:xfrm>
                <a:off x="5603557" y="1018222"/>
                <a:ext cx="128587" cy="255269"/>
              </a:xfrm>
              <a:custGeom>
                <a:avLst/>
                <a:gdLst>
                  <a:gd name="connsiteX0" fmla="*/ 0 w 128587"/>
                  <a:gd name="connsiteY0" fmla="*/ 193357 h 255269"/>
                  <a:gd name="connsiteX1" fmla="*/ 10478 w 128587"/>
                  <a:gd name="connsiteY1" fmla="*/ 255270 h 255269"/>
                  <a:gd name="connsiteX2" fmla="*/ 10478 w 128587"/>
                  <a:gd name="connsiteY2" fmla="*/ 255270 h 255269"/>
                  <a:gd name="connsiteX3" fmla="*/ 128588 w 128587"/>
                  <a:gd name="connsiteY3" fmla="*/ 121920 h 255269"/>
                  <a:gd name="connsiteX4" fmla="*/ 64770 w 128587"/>
                  <a:gd name="connsiteY4" fmla="*/ 0 h 255269"/>
                  <a:gd name="connsiteX5" fmla="*/ 107633 w 128587"/>
                  <a:gd name="connsiteY5" fmla="*/ 115252 h 255269"/>
                  <a:gd name="connsiteX6" fmla="*/ 0 w 128587"/>
                  <a:gd name="connsiteY6" fmla="*/ 193357 h 255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587" h="255269">
                    <a:moveTo>
                      <a:pt x="0" y="193357"/>
                    </a:moveTo>
                    <a:cubicBezTo>
                      <a:pt x="3810" y="214313"/>
                      <a:pt x="7620" y="235267"/>
                      <a:pt x="10478" y="255270"/>
                    </a:cubicBezTo>
                    <a:lnTo>
                      <a:pt x="10478" y="255270"/>
                    </a:lnTo>
                    <a:lnTo>
                      <a:pt x="128588" y="121920"/>
                    </a:lnTo>
                    <a:lnTo>
                      <a:pt x="64770" y="0"/>
                    </a:lnTo>
                    <a:lnTo>
                      <a:pt x="107633" y="115252"/>
                    </a:lnTo>
                    <a:lnTo>
                      <a:pt x="0" y="193357"/>
                    </a:ln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3BEB97BA-8AC5-4A7B-B88A-4F47D0EE9B71}"/>
                  </a:ext>
                </a:extLst>
              </p:cNvPr>
              <p:cNvSpPr/>
              <p:nvPr/>
            </p:nvSpPr>
            <p:spPr>
              <a:xfrm>
                <a:off x="5227319" y="1767840"/>
                <a:ext cx="415290" cy="44899"/>
              </a:xfrm>
              <a:custGeom>
                <a:avLst/>
                <a:gdLst>
                  <a:gd name="connsiteX0" fmla="*/ 415290 w 415290"/>
                  <a:gd name="connsiteY0" fmla="*/ 0 h 44899"/>
                  <a:gd name="connsiteX1" fmla="*/ 206693 w 415290"/>
                  <a:gd name="connsiteY1" fmla="*/ 28575 h 44899"/>
                  <a:gd name="connsiteX2" fmla="*/ 0 w 415290"/>
                  <a:gd name="connsiteY2" fmla="*/ 33338 h 44899"/>
                  <a:gd name="connsiteX3" fmla="*/ 953 w 415290"/>
                  <a:gd name="connsiteY3" fmla="*/ 43815 h 44899"/>
                  <a:gd name="connsiteX4" fmla="*/ 207645 w 415290"/>
                  <a:gd name="connsiteY4" fmla="*/ 40957 h 44899"/>
                  <a:gd name="connsiteX5" fmla="*/ 415290 w 415290"/>
                  <a:gd name="connsiteY5" fmla="*/ 12382 h 44899"/>
                  <a:gd name="connsiteX6" fmla="*/ 415290 w 415290"/>
                  <a:gd name="connsiteY6" fmla="*/ 0 h 44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290" h="44899">
                    <a:moveTo>
                      <a:pt x="415290" y="0"/>
                    </a:moveTo>
                    <a:cubicBezTo>
                      <a:pt x="366713" y="8572"/>
                      <a:pt x="275273" y="24765"/>
                      <a:pt x="206693" y="28575"/>
                    </a:cubicBezTo>
                    <a:cubicBezTo>
                      <a:pt x="133350" y="33338"/>
                      <a:pt x="31433" y="33338"/>
                      <a:pt x="0" y="33338"/>
                    </a:cubicBezTo>
                    <a:cubicBezTo>
                      <a:pt x="0" y="36195"/>
                      <a:pt x="953" y="40005"/>
                      <a:pt x="953" y="43815"/>
                    </a:cubicBezTo>
                    <a:cubicBezTo>
                      <a:pt x="30480" y="44767"/>
                      <a:pt x="124778" y="46672"/>
                      <a:pt x="207645" y="40957"/>
                    </a:cubicBezTo>
                    <a:cubicBezTo>
                      <a:pt x="275273" y="36195"/>
                      <a:pt x="364808" y="21907"/>
                      <a:pt x="415290" y="12382"/>
                    </a:cubicBezTo>
                    <a:cubicBezTo>
                      <a:pt x="415290" y="9525"/>
                      <a:pt x="415290" y="5715"/>
                      <a:pt x="415290" y="0"/>
                    </a:cubicBezTo>
                    <a:close/>
                  </a:path>
                </a:pathLst>
              </a:custGeom>
              <a:solidFill>
                <a:srgbClr val="FFFAE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99F07E4D-0B9B-42EB-8878-F86A15D216A4}"/>
                  </a:ext>
                </a:extLst>
              </p:cNvPr>
              <p:cNvSpPr/>
              <p:nvPr/>
            </p:nvSpPr>
            <p:spPr>
              <a:xfrm>
                <a:off x="5228272" y="1767840"/>
                <a:ext cx="414337" cy="45375"/>
              </a:xfrm>
              <a:custGeom>
                <a:avLst/>
                <a:gdLst>
                  <a:gd name="connsiteX0" fmla="*/ 206693 w 414337"/>
                  <a:gd name="connsiteY0" fmla="*/ 41910 h 45375"/>
                  <a:gd name="connsiteX1" fmla="*/ 414338 w 414337"/>
                  <a:gd name="connsiteY1" fmla="*/ 13335 h 45375"/>
                  <a:gd name="connsiteX2" fmla="*/ 414338 w 414337"/>
                  <a:gd name="connsiteY2" fmla="*/ 12382 h 45375"/>
                  <a:gd name="connsiteX3" fmla="*/ 414338 w 414337"/>
                  <a:gd name="connsiteY3" fmla="*/ 11430 h 45375"/>
                  <a:gd name="connsiteX4" fmla="*/ 414338 w 414337"/>
                  <a:gd name="connsiteY4" fmla="*/ 5715 h 45375"/>
                  <a:gd name="connsiteX5" fmla="*/ 414338 w 414337"/>
                  <a:gd name="connsiteY5" fmla="*/ 3810 h 45375"/>
                  <a:gd name="connsiteX6" fmla="*/ 414338 w 414337"/>
                  <a:gd name="connsiteY6" fmla="*/ 0 h 45375"/>
                  <a:gd name="connsiteX7" fmla="*/ 325755 w 414337"/>
                  <a:gd name="connsiteY7" fmla="*/ 15240 h 45375"/>
                  <a:gd name="connsiteX8" fmla="*/ 206693 w 414337"/>
                  <a:gd name="connsiteY8" fmla="*/ 37147 h 45375"/>
                  <a:gd name="connsiteX9" fmla="*/ 102870 w 414337"/>
                  <a:gd name="connsiteY9" fmla="*/ 32385 h 45375"/>
                  <a:gd name="connsiteX10" fmla="*/ 0 w 414337"/>
                  <a:gd name="connsiteY10" fmla="*/ 33338 h 45375"/>
                  <a:gd name="connsiteX11" fmla="*/ 953 w 414337"/>
                  <a:gd name="connsiteY11" fmla="*/ 43815 h 45375"/>
                  <a:gd name="connsiteX12" fmla="*/ 206693 w 414337"/>
                  <a:gd name="connsiteY12" fmla="*/ 41910 h 4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4337" h="45375">
                    <a:moveTo>
                      <a:pt x="206693" y="41910"/>
                    </a:moveTo>
                    <a:cubicBezTo>
                      <a:pt x="274320" y="37147"/>
                      <a:pt x="363855" y="22860"/>
                      <a:pt x="414338" y="13335"/>
                    </a:cubicBezTo>
                    <a:cubicBezTo>
                      <a:pt x="414338" y="13335"/>
                      <a:pt x="414338" y="12382"/>
                      <a:pt x="414338" y="12382"/>
                    </a:cubicBezTo>
                    <a:cubicBezTo>
                      <a:pt x="414338" y="12382"/>
                      <a:pt x="414338" y="11430"/>
                      <a:pt x="414338" y="11430"/>
                    </a:cubicBezTo>
                    <a:cubicBezTo>
                      <a:pt x="414338" y="9525"/>
                      <a:pt x="414338" y="7620"/>
                      <a:pt x="414338" y="5715"/>
                    </a:cubicBezTo>
                    <a:cubicBezTo>
                      <a:pt x="414338" y="4763"/>
                      <a:pt x="414338" y="4763"/>
                      <a:pt x="414338" y="3810"/>
                    </a:cubicBezTo>
                    <a:cubicBezTo>
                      <a:pt x="414338" y="2857"/>
                      <a:pt x="414338" y="1905"/>
                      <a:pt x="414338" y="0"/>
                    </a:cubicBezTo>
                    <a:cubicBezTo>
                      <a:pt x="391478" y="3810"/>
                      <a:pt x="360045" y="9525"/>
                      <a:pt x="325755" y="15240"/>
                    </a:cubicBezTo>
                    <a:cubicBezTo>
                      <a:pt x="297180" y="26670"/>
                      <a:pt x="259080" y="35242"/>
                      <a:pt x="206693" y="37147"/>
                    </a:cubicBezTo>
                    <a:cubicBezTo>
                      <a:pt x="163830" y="39052"/>
                      <a:pt x="129540" y="37147"/>
                      <a:pt x="102870" y="32385"/>
                    </a:cubicBezTo>
                    <a:cubicBezTo>
                      <a:pt x="58103" y="33338"/>
                      <a:pt x="18097" y="33338"/>
                      <a:pt x="0" y="33338"/>
                    </a:cubicBezTo>
                    <a:cubicBezTo>
                      <a:pt x="0" y="36195"/>
                      <a:pt x="0" y="40005"/>
                      <a:pt x="953" y="43815"/>
                    </a:cubicBezTo>
                    <a:cubicBezTo>
                      <a:pt x="29528" y="44767"/>
                      <a:pt x="123825" y="47625"/>
                      <a:pt x="206693" y="41910"/>
                    </a:cubicBezTo>
                    <a:close/>
                  </a:path>
                </a:pathLst>
              </a:custGeom>
              <a:solidFill>
                <a:srgbClr val="EFE8C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F7863DFF-F236-4EFA-BE74-E89175A88F7D}"/>
                  </a:ext>
                </a:extLst>
              </p:cNvPr>
              <p:cNvSpPr/>
              <p:nvPr/>
            </p:nvSpPr>
            <p:spPr>
              <a:xfrm>
                <a:off x="5250180" y="2024062"/>
                <a:ext cx="178117" cy="50482"/>
              </a:xfrm>
              <a:custGeom>
                <a:avLst/>
                <a:gdLst>
                  <a:gd name="connsiteX0" fmla="*/ 177165 w 178117"/>
                  <a:gd name="connsiteY0" fmla="*/ 40005 h 50482"/>
                  <a:gd name="connsiteX1" fmla="*/ 2857 w 178117"/>
                  <a:gd name="connsiteY1" fmla="*/ 50483 h 50482"/>
                  <a:gd name="connsiteX2" fmla="*/ 0 w 178117"/>
                  <a:gd name="connsiteY2" fmla="*/ 11430 h 50482"/>
                  <a:gd name="connsiteX3" fmla="*/ 178117 w 178117"/>
                  <a:gd name="connsiteY3" fmla="*/ 0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7" h="50482">
                    <a:moveTo>
                      <a:pt x="177165" y="40005"/>
                    </a:moveTo>
                    <a:lnTo>
                      <a:pt x="2857" y="50483"/>
                    </a:lnTo>
                    <a:lnTo>
                      <a:pt x="0" y="11430"/>
                    </a:lnTo>
                    <a:lnTo>
                      <a:pt x="178117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E5AE7726-5DC9-4657-8EA5-DF9E87D39BB5}"/>
                  </a:ext>
                </a:extLst>
              </p:cNvPr>
              <p:cNvSpPr/>
              <p:nvPr/>
            </p:nvSpPr>
            <p:spPr>
              <a:xfrm>
                <a:off x="5328284" y="2258256"/>
                <a:ext cx="36260" cy="26553"/>
              </a:xfrm>
              <a:custGeom>
                <a:avLst/>
                <a:gdLst>
                  <a:gd name="connsiteX0" fmla="*/ 11430 w 36260"/>
                  <a:gd name="connsiteY0" fmla="*/ 121 h 26553"/>
                  <a:gd name="connsiteX1" fmla="*/ 0 w 36260"/>
                  <a:gd name="connsiteY1" fmla="*/ 2979 h 26553"/>
                  <a:gd name="connsiteX2" fmla="*/ 3810 w 36260"/>
                  <a:gd name="connsiteY2" fmla="*/ 25839 h 26553"/>
                  <a:gd name="connsiteX3" fmla="*/ 14288 w 36260"/>
                  <a:gd name="connsiteY3" fmla="*/ 25839 h 26553"/>
                  <a:gd name="connsiteX4" fmla="*/ 36195 w 36260"/>
                  <a:gd name="connsiteY4" fmla="*/ 10599 h 26553"/>
                  <a:gd name="connsiteX5" fmla="*/ 11430 w 36260"/>
                  <a:gd name="connsiteY5" fmla="*/ 121 h 2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260" h="26553">
                    <a:moveTo>
                      <a:pt x="11430" y="121"/>
                    </a:moveTo>
                    <a:cubicBezTo>
                      <a:pt x="6668" y="121"/>
                      <a:pt x="2858" y="2026"/>
                      <a:pt x="0" y="2979"/>
                    </a:cubicBezTo>
                    <a:cubicBezTo>
                      <a:pt x="953" y="10599"/>
                      <a:pt x="1905" y="18219"/>
                      <a:pt x="3810" y="25839"/>
                    </a:cubicBezTo>
                    <a:cubicBezTo>
                      <a:pt x="7620" y="26791"/>
                      <a:pt x="10478" y="26791"/>
                      <a:pt x="14288" y="25839"/>
                    </a:cubicBezTo>
                    <a:cubicBezTo>
                      <a:pt x="27622" y="24886"/>
                      <a:pt x="37147" y="17266"/>
                      <a:pt x="36195" y="10599"/>
                    </a:cubicBezTo>
                    <a:cubicBezTo>
                      <a:pt x="36195" y="3931"/>
                      <a:pt x="24765" y="-831"/>
                      <a:pt x="11430" y="121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90FD6ECC-6C81-4407-97D0-74D7AE97F17B}"/>
                  </a:ext>
                </a:extLst>
              </p:cNvPr>
              <p:cNvSpPr/>
              <p:nvPr/>
            </p:nvSpPr>
            <p:spPr>
              <a:xfrm>
                <a:off x="5523481" y="2258256"/>
                <a:ext cx="35308" cy="26553"/>
              </a:xfrm>
              <a:custGeom>
                <a:avLst/>
                <a:gdLst>
                  <a:gd name="connsiteX0" fmla="*/ 24831 w 35308"/>
                  <a:gd name="connsiteY0" fmla="*/ 121 h 26553"/>
                  <a:gd name="connsiteX1" fmla="*/ 35308 w 35308"/>
                  <a:gd name="connsiteY1" fmla="*/ 2979 h 26553"/>
                  <a:gd name="connsiteX2" fmla="*/ 32451 w 35308"/>
                  <a:gd name="connsiteY2" fmla="*/ 25839 h 26553"/>
                  <a:gd name="connsiteX3" fmla="*/ 21973 w 35308"/>
                  <a:gd name="connsiteY3" fmla="*/ 25839 h 26553"/>
                  <a:gd name="connsiteX4" fmla="*/ 66 w 35308"/>
                  <a:gd name="connsiteY4" fmla="*/ 10599 h 26553"/>
                  <a:gd name="connsiteX5" fmla="*/ 24831 w 35308"/>
                  <a:gd name="connsiteY5" fmla="*/ 121 h 2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8" h="26553">
                    <a:moveTo>
                      <a:pt x="24831" y="121"/>
                    </a:moveTo>
                    <a:cubicBezTo>
                      <a:pt x="29593" y="121"/>
                      <a:pt x="32451" y="2026"/>
                      <a:pt x="35308" y="2979"/>
                    </a:cubicBezTo>
                    <a:cubicBezTo>
                      <a:pt x="34356" y="10599"/>
                      <a:pt x="34356" y="18219"/>
                      <a:pt x="32451" y="25839"/>
                    </a:cubicBezTo>
                    <a:cubicBezTo>
                      <a:pt x="28641" y="26791"/>
                      <a:pt x="25783" y="26791"/>
                      <a:pt x="21973" y="25839"/>
                    </a:cubicBezTo>
                    <a:cubicBezTo>
                      <a:pt x="8638" y="24886"/>
                      <a:pt x="-887" y="17266"/>
                      <a:pt x="66" y="10599"/>
                    </a:cubicBezTo>
                    <a:cubicBezTo>
                      <a:pt x="66" y="3931"/>
                      <a:pt x="11496" y="-831"/>
                      <a:pt x="24831" y="121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7DD36942-C136-4AB3-902B-9718C958216B}"/>
                  </a:ext>
                </a:extLst>
              </p:cNvPr>
              <p:cNvSpPr/>
              <p:nvPr/>
            </p:nvSpPr>
            <p:spPr>
              <a:xfrm>
                <a:off x="5582312" y="1872615"/>
                <a:ext cx="60297" cy="115288"/>
              </a:xfrm>
              <a:custGeom>
                <a:avLst/>
                <a:gdLst>
                  <a:gd name="connsiteX0" fmla="*/ 60298 w 60297"/>
                  <a:gd name="connsiteY0" fmla="*/ 10477 h 115288"/>
                  <a:gd name="connsiteX1" fmla="*/ 290 w 60297"/>
                  <a:gd name="connsiteY1" fmla="*/ 0 h 115288"/>
                  <a:gd name="connsiteX2" fmla="*/ 55535 w 60297"/>
                  <a:gd name="connsiteY2" fmla="*/ 111442 h 115288"/>
                  <a:gd name="connsiteX3" fmla="*/ 60298 w 60297"/>
                  <a:gd name="connsiteY3" fmla="*/ 10477 h 115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7" h="115288">
                    <a:moveTo>
                      <a:pt x="60298" y="10477"/>
                    </a:moveTo>
                    <a:lnTo>
                      <a:pt x="290" y="0"/>
                    </a:lnTo>
                    <a:cubicBezTo>
                      <a:pt x="290" y="0"/>
                      <a:pt x="-7330" y="140017"/>
                      <a:pt x="55535" y="111442"/>
                    </a:cubicBezTo>
                    <a:lnTo>
                      <a:pt x="60298" y="10477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F698691E-6B69-48CE-92EB-F7088F354B33}"/>
                  </a:ext>
                </a:extLst>
              </p:cNvPr>
              <p:cNvSpPr/>
              <p:nvPr/>
            </p:nvSpPr>
            <p:spPr>
              <a:xfrm>
                <a:off x="5231130" y="1885950"/>
                <a:ext cx="61918" cy="118560"/>
              </a:xfrm>
              <a:custGeom>
                <a:avLst/>
                <a:gdLst>
                  <a:gd name="connsiteX0" fmla="*/ 0 w 61918"/>
                  <a:gd name="connsiteY0" fmla="*/ 16192 h 118560"/>
                  <a:gd name="connsiteX1" fmla="*/ 59055 w 61918"/>
                  <a:gd name="connsiteY1" fmla="*/ 0 h 118560"/>
                  <a:gd name="connsiteX2" fmla="*/ 13335 w 61918"/>
                  <a:gd name="connsiteY2" fmla="*/ 116205 h 118560"/>
                  <a:gd name="connsiteX3" fmla="*/ 0 w 61918"/>
                  <a:gd name="connsiteY3" fmla="*/ 16192 h 11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918" h="118560">
                    <a:moveTo>
                      <a:pt x="0" y="16192"/>
                    </a:moveTo>
                    <a:lnTo>
                      <a:pt x="59055" y="0"/>
                    </a:lnTo>
                    <a:cubicBezTo>
                      <a:pt x="59055" y="0"/>
                      <a:pt x="79057" y="138113"/>
                      <a:pt x="13335" y="116205"/>
                    </a:cubicBezTo>
                    <a:lnTo>
                      <a:pt x="0" y="16192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EFB9FE72-A627-4BEA-BFA0-A6473BCC3CFE}"/>
                  </a:ext>
                </a:extLst>
              </p:cNvPr>
              <p:cNvSpPr/>
              <p:nvPr/>
            </p:nvSpPr>
            <p:spPr>
              <a:xfrm>
                <a:off x="5180647" y="384810"/>
                <a:ext cx="325755" cy="178612"/>
              </a:xfrm>
              <a:custGeom>
                <a:avLst/>
                <a:gdLst>
                  <a:gd name="connsiteX0" fmla="*/ 131445 w 325755"/>
                  <a:gd name="connsiteY0" fmla="*/ 89535 h 178612"/>
                  <a:gd name="connsiteX1" fmla="*/ 325755 w 325755"/>
                  <a:gd name="connsiteY1" fmla="*/ 16192 h 178612"/>
                  <a:gd name="connsiteX2" fmla="*/ 252413 w 325755"/>
                  <a:gd name="connsiteY2" fmla="*/ 0 h 178612"/>
                  <a:gd name="connsiteX3" fmla="*/ 0 w 325755"/>
                  <a:gd name="connsiteY3" fmla="*/ 173355 h 178612"/>
                  <a:gd name="connsiteX4" fmla="*/ 131445 w 325755"/>
                  <a:gd name="connsiteY4" fmla="*/ 89535 h 17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755" h="178612">
                    <a:moveTo>
                      <a:pt x="131445" y="89535"/>
                    </a:moveTo>
                    <a:cubicBezTo>
                      <a:pt x="230505" y="25717"/>
                      <a:pt x="303847" y="38100"/>
                      <a:pt x="325755" y="16192"/>
                    </a:cubicBezTo>
                    <a:cubicBezTo>
                      <a:pt x="302895" y="4763"/>
                      <a:pt x="275272" y="0"/>
                      <a:pt x="252413" y="0"/>
                    </a:cubicBezTo>
                    <a:cubicBezTo>
                      <a:pt x="180022" y="0"/>
                      <a:pt x="26670" y="41910"/>
                      <a:pt x="0" y="173355"/>
                    </a:cubicBezTo>
                    <a:cubicBezTo>
                      <a:pt x="5715" y="198120"/>
                      <a:pt x="70485" y="129540"/>
                      <a:pt x="131445" y="89535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8585387B-BBD8-43B6-88AD-0E1D480032CC}"/>
                  </a:ext>
                </a:extLst>
              </p:cNvPr>
              <p:cNvSpPr/>
              <p:nvPr/>
            </p:nvSpPr>
            <p:spPr>
              <a:xfrm>
                <a:off x="5538787" y="534032"/>
                <a:ext cx="76791" cy="123192"/>
              </a:xfrm>
              <a:custGeom>
                <a:avLst/>
                <a:gdLst>
                  <a:gd name="connsiteX0" fmla="*/ 0 w 76791"/>
                  <a:gd name="connsiteY0" fmla="*/ 10798 h 123192"/>
                  <a:gd name="connsiteX1" fmla="*/ 41910 w 76791"/>
                  <a:gd name="connsiteY1" fmla="*/ 123193 h 123192"/>
                  <a:gd name="connsiteX2" fmla="*/ 43815 w 76791"/>
                  <a:gd name="connsiteY2" fmla="*/ 91760 h 123192"/>
                  <a:gd name="connsiteX3" fmla="*/ 45720 w 76791"/>
                  <a:gd name="connsiteY3" fmla="*/ 52707 h 123192"/>
                  <a:gd name="connsiteX4" fmla="*/ 57150 w 76791"/>
                  <a:gd name="connsiteY4" fmla="*/ 94618 h 123192"/>
                  <a:gd name="connsiteX5" fmla="*/ 59055 w 76791"/>
                  <a:gd name="connsiteY5" fmla="*/ 43182 h 123192"/>
                  <a:gd name="connsiteX6" fmla="*/ 76200 w 76791"/>
                  <a:gd name="connsiteY6" fmla="*/ 108905 h 123192"/>
                  <a:gd name="connsiteX7" fmla="*/ 51435 w 76791"/>
                  <a:gd name="connsiteY7" fmla="*/ 320 h 123192"/>
                  <a:gd name="connsiteX8" fmla="*/ 49530 w 76791"/>
                  <a:gd name="connsiteY8" fmla="*/ 29848 h 123192"/>
                  <a:gd name="connsiteX9" fmla="*/ 30480 w 76791"/>
                  <a:gd name="connsiteY9" fmla="*/ 16513 h 123192"/>
                  <a:gd name="connsiteX10" fmla="*/ 27622 w 76791"/>
                  <a:gd name="connsiteY10" fmla="*/ 38420 h 123192"/>
                  <a:gd name="connsiteX11" fmla="*/ 0 w 76791"/>
                  <a:gd name="connsiteY11" fmla="*/ 10798 h 123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791" h="123192">
                    <a:moveTo>
                      <a:pt x="0" y="10798"/>
                    </a:moveTo>
                    <a:cubicBezTo>
                      <a:pt x="38100" y="66043"/>
                      <a:pt x="38100" y="122240"/>
                      <a:pt x="41910" y="123193"/>
                    </a:cubicBezTo>
                    <a:cubicBezTo>
                      <a:pt x="42863" y="123193"/>
                      <a:pt x="43815" y="114620"/>
                      <a:pt x="43815" y="91760"/>
                    </a:cubicBezTo>
                    <a:cubicBezTo>
                      <a:pt x="43815" y="66043"/>
                      <a:pt x="44768" y="55565"/>
                      <a:pt x="45720" y="52707"/>
                    </a:cubicBezTo>
                    <a:cubicBezTo>
                      <a:pt x="48578" y="46993"/>
                      <a:pt x="53340" y="86998"/>
                      <a:pt x="57150" y="94618"/>
                    </a:cubicBezTo>
                    <a:cubicBezTo>
                      <a:pt x="62865" y="107000"/>
                      <a:pt x="50482" y="38420"/>
                      <a:pt x="59055" y="43182"/>
                    </a:cubicBezTo>
                    <a:cubicBezTo>
                      <a:pt x="71438" y="49850"/>
                      <a:pt x="76200" y="108905"/>
                      <a:pt x="76200" y="108905"/>
                    </a:cubicBezTo>
                    <a:cubicBezTo>
                      <a:pt x="76200" y="108905"/>
                      <a:pt x="82868" y="48898"/>
                      <a:pt x="51435" y="320"/>
                    </a:cubicBezTo>
                    <a:cubicBezTo>
                      <a:pt x="49530" y="-3490"/>
                      <a:pt x="53340" y="27943"/>
                      <a:pt x="49530" y="29848"/>
                    </a:cubicBezTo>
                    <a:cubicBezTo>
                      <a:pt x="45720" y="31753"/>
                      <a:pt x="35243" y="15560"/>
                      <a:pt x="30480" y="16513"/>
                    </a:cubicBezTo>
                    <a:cubicBezTo>
                      <a:pt x="26670" y="17465"/>
                      <a:pt x="28575" y="34610"/>
                      <a:pt x="27622" y="38420"/>
                    </a:cubicBezTo>
                    <a:cubicBezTo>
                      <a:pt x="18097" y="28895"/>
                      <a:pt x="10478" y="14607"/>
                      <a:pt x="0" y="10798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5830E7F0-87C5-4964-9925-6B69DDCD7B39}"/>
                  </a:ext>
                </a:extLst>
              </p:cNvPr>
              <p:cNvSpPr/>
              <p:nvPr/>
            </p:nvSpPr>
            <p:spPr>
              <a:xfrm>
                <a:off x="5184427" y="582930"/>
                <a:ext cx="60037" cy="108584"/>
              </a:xfrm>
              <a:custGeom>
                <a:avLst/>
                <a:gdLst>
                  <a:gd name="connsiteX0" fmla="*/ 60038 w 60037"/>
                  <a:gd name="connsiteY0" fmla="*/ 0 h 108584"/>
                  <a:gd name="connsiteX1" fmla="*/ 32415 w 60037"/>
                  <a:gd name="connsiteY1" fmla="*/ 87630 h 108584"/>
                  <a:gd name="connsiteX2" fmla="*/ 26700 w 60037"/>
                  <a:gd name="connsiteY2" fmla="*/ 38100 h 108584"/>
                  <a:gd name="connsiteX3" fmla="*/ 11460 w 60037"/>
                  <a:gd name="connsiteY3" fmla="*/ 108585 h 108584"/>
                  <a:gd name="connsiteX4" fmla="*/ 10508 w 60037"/>
                  <a:gd name="connsiteY4" fmla="*/ 6668 h 108584"/>
                  <a:gd name="connsiteX5" fmla="*/ 13365 w 60037"/>
                  <a:gd name="connsiteY5" fmla="*/ 32385 h 108584"/>
                  <a:gd name="connsiteX6" fmla="*/ 31463 w 60037"/>
                  <a:gd name="connsiteY6" fmla="*/ 10477 h 108584"/>
                  <a:gd name="connsiteX7" fmla="*/ 35273 w 60037"/>
                  <a:gd name="connsiteY7" fmla="*/ 38100 h 108584"/>
                  <a:gd name="connsiteX8" fmla="*/ 60038 w 60037"/>
                  <a:gd name="connsiteY8" fmla="*/ 0 h 10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037" h="108584">
                    <a:moveTo>
                      <a:pt x="60038" y="0"/>
                    </a:moveTo>
                    <a:cubicBezTo>
                      <a:pt x="42893" y="40005"/>
                      <a:pt x="36225" y="82868"/>
                      <a:pt x="32415" y="87630"/>
                    </a:cubicBezTo>
                    <a:cubicBezTo>
                      <a:pt x="30510" y="90487"/>
                      <a:pt x="28605" y="78105"/>
                      <a:pt x="26700" y="38100"/>
                    </a:cubicBezTo>
                    <a:cubicBezTo>
                      <a:pt x="10508" y="66675"/>
                      <a:pt x="11460" y="108585"/>
                      <a:pt x="11460" y="108585"/>
                    </a:cubicBezTo>
                    <a:cubicBezTo>
                      <a:pt x="3840" y="70485"/>
                      <a:pt x="-9495" y="19050"/>
                      <a:pt x="10508" y="6668"/>
                    </a:cubicBezTo>
                    <a:cubicBezTo>
                      <a:pt x="8603" y="15240"/>
                      <a:pt x="13365" y="32385"/>
                      <a:pt x="13365" y="32385"/>
                    </a:cubicBezTo>
                    <a:cubicBezTo>
                      <a:pt x="13365" y="32385"/>
                      <a:pt x="27653" y="11430"/>
                      <a:pt x="31463" y="10477"/>
                    </a:cubicBezTo>
                    <a:cubicBezTo>
                      <a:pt x="35273" y="9525"/>
                      <a:pt x="35273" y="33338"/>
                      <a:pt x="35273" y="38100"/>
                    </a:cubicBezTo>
                    <a:cubicBezTo>
                      <a:pt x="40035" y="23813"/>
                      <a:pt x="49560" y="8572"/>
                      <a:pt x="60038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37" name="Graphic 227">
                <a:extLst>
                  <a:ext uri="{FF2B5EF4-FFF2-40B4-BE49-F238E27FC236}">
                    <a16:creationId xmlns:a16="http://schemas.microsoft.com/office/drawing/2014/main" id="{5AD1FADA-F5BB-459F-BBF2-DBDB0B3A75B8}"/>
                  </a:ext>
                </a:extLst>
              </p:cNvPr>
              <p:cNvGrpSpPr/>
              <p:nvPr/>
            </p:nvGrpSpPr>
            <p:grpSpPr>
              <a:xfrm>
                <a:off x="5220652" y="1268442"/>
                <a:ext cx="404812" cy="126017"/>
                <a:chOff x="5220652" y="1268442"/>
                <a:chExt cx="404812" cy="126017"/>
              </a:xfrm>
              <a:solidFill>
                <a:srgbClr val="FFFAE4"/>
              </a:solidFill>
            </p:grpSpPr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55C30BFC-E468-4BDA-B36D-33481CCA876D}"/>
                    </a:ext>
                  </a:extLst>
                </p:cNvPr>
                <p:cNvSpPr/>
                <p:nvPr/>
              </p:nvSpPr>
              <p:spPr>
                <a:xfrm>
                  <a:off x="5221605" y="1268442"/>
                  <a:ext cx="398144" cy="79344"/>
                </a:xfrm>
                <a:custGeom>
                  <a:avLst/>
                  <a:gdLst>
                    <a:gd name="connsiteX0" fmla="*/ 398145 w 398144"/>
                    <a:gd name="connsiteY0" fmla="*/ 46960 h 79344"/>
                    <a:gd name="connsiteX1" fmla="*/ 391477 w 398144"/>
                    <a:gd name="connsiteY1" fmla="*/ 287 h 79344"/>
                    <a:gd name="connsiteX2" fmla="*/ 2857 w 398144"/>
                    <a:gd name="connsiteY2" fmla="*/ 31720 h 79344"/>
                    <a:gd name="connsiteX3" fmla="*/ 0 w 398144"/>
                    <a:gd name="connsiteY3" fmla="*/ 79345 h 79344"/>
                    <a:gd name="connsiteX4" fmla="*/ 398145 w 398144"/>
                    <a:gd name="connsiteY4" fmla="*/ 46960 h 79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8144" h="79344">
                      <a:moveTo>
                        <a:pt x="398145" y="46960"/>
                      </a:moveTo>
                      <a:cubicBezTo>
                        <a:pt x="396240" y="31720"/>
                        <a:pt x="394335" y="16480"/>
                        <a:pt x="391477" y="287"/>
                      </a:cubicBezTo>
                      <a:cubicBezTo>
                        <a:pt x="227647" y="-2570"/>
                        <a:pt x="85725" y="16480"/>
                        <a:pt x="2857" y="31720"/>
                      </a:cubicBezTo>
                      <a:cubicBezTo>
                        <a:pt x="1905" y="46960"/>
                        <a:pt x="952" y="63152"/>
                        <a:pt x="0" y="79345"/>
                      </a:cubicBezTo>
                      <a:cubicBezTo>
                        <a:pt x="80963" y="65057"/>
                        <a:pt x="228600" y="43150"/>
                        <a:pt x="398145" y="46960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0277585F-7A22-46A7-B8F5-98A9A4B52449}"/>
                    </a:ext>
                  </a:extLst>
                </p:cNvPr>
                <p:cNvSpPr/>
                <p:nvPr/>
              </p:nvSpPr>
              <p:spPr>
                <a:xfrm>
                  <a:off x="5220652" y="1342570"/>
                  <a:ext cx="404812" cy="51889"/>
                </a:xfrm>
                <a:custGeom>
                  <a:avLst/>
                  <a:gdLst>
                    <a:gd name="connsiteX0" fmla="*/ 404813 w 404812"/>
                    <a:gd name="connsiteY0" fmla="*/ 18552 h 51889"/>
                    <a:gd name="connsiteX1" fmla="*/ 402907 w 404812"/>
                    <a:gd name="connsiteY1" fmla="*/ 455 h 51889"/>
                    <a:gd name="connsiteX2" fmla="*/ 953 w 404812"/>
                    <a:gd name="connsiteY2" fmla="*/ 32840 h 51889"/>
                    <a:gd name="connsiteX3" fmla="*/ 0 w 404812"/>
                    <a:gd name="connsiteY3" fmla="*/ 51890 h 51889"/>
                    <a:gd name="connsiteX4" fmla="*/ 404813 w 404812"/>
                    <a:gd name="connsiteY4" fmla="*/ 18552 h 51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812" h="51889">
                      <a:moveTo>
                        <a:pt x="404813" y="18552"/>
                      </a:moveTo>
                      <a:cubicBezTo>
                        <a:pt x="403860" y="12837"/>
                        <a:pt x="403860" y="6170"/>
                        <a:pt x="402907" y="455"/>
                      </a:cubicBezTo>
                      <a:cubicBezTo>
                        <a:pt x="233363" y="-3355"/>
                        <a:pt x="83820" y="17600"/>
                        <a:pt x="953" y="32840"/>
                      </a:cubicBezTo>
                      <a:cubicBezTo>
                        <a:pt x="953" y="39507"/>
                        <a:pt x="0" y="45222"/>
                        <a:pt x="0" y="51890"/>
                      </a:cubicBezTo>
                      <a:cubicBezTo>
                        <a:pt x="80963" y="35697"/>
                        <a:pt x="232410" y="14742"/>
                        <a:pt x="404813" y="18552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B1EDE82C-AAF3-40A3-B974-C7FC43FCAB9D}"/>
                  </a:ext>
                </a:extLst>
              </p:cNvPr>
              <p:cNvSpPr/>
              <p:nvPr/>
            </p:nvSpPr>
            <p:spPr>
              <a:xfrm>
                <a:off x="5483542" y="2054542"/>
                <a:ext cx="98107" cy="42862"/>
              </a:xfrm>
              <a:custGeom>
                <a:avLst/>
                <a:gdLst>
                  <a:gd name="connsiteX0" fmla="*/ 0 w 98107"/>
                  <a:gd name="connsiteY0" fmla="*/ 6667 h 42862"/>
                  <a:gd name="connsiteX1" fmla="*/ 1905 w 98107"/>
                  <a:gd name="connsiteY1" fmla="*/ 42863 h 42862"/>
                  <a:gd name="connsiteX2" fmla="*/ 93345 w 98107"/>
                  <a:gd name="connsiteY2" fmla="*/ 37148 h 42862"/>
                  <a:gd name="connsiteX3" fmla="*/ 98107 w 98107"/>
                  <a:gd name="connsiteY3" fmla="*/ 0 h 42862"/>
                  <a:gd name="connsiteX4" fmla="*/ 0 w 98107"/>
                  <a:gd name="connsiteY4" fmla="*/ 6667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107" h="42862">
                    <a:moveTo>
                      <a:pt x="0" y="6667"/>
                    </a:moveTo>
                    <a:lnTo>
                      <a:pt x="1905" y="42863"/>
                    </a:lnTo>
                    <a:lnTo>
                      <a:pt x="93345" y="37148"/>
                    </a:lnTo>
                    <a:cubicBezTo>
                      <a:pt x="95250" y="23813"/>
                      <a:pt x="96202" y="11430"/>
                      <a:pt x="98107" y="0"/>
                    </a:cubicBezTo>
                    <a:lnTo>
                      <a:pt x="0" y="6667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46D22134-E057-434C-924F-B32556DF463D}"/>
                  </a:ext>
                </a:extLst>
              </p:cNvPr>
              <p:cNvSpPr/>
              <p:nvPr/>
            </p:nvSpPr>
            <p:spPr>
              <a:xfrm>
                <a:off x="5296852" y="2065972"/>
                <a:ext cx="96202" cy="44767"/>
              </a:xfrm>
              <a:custGeom>
                <a:avLst/>
                <a:gdLst>
                  <a:gd name="connsiteX0" fmla="*/ 0 w 96202"/>
                  <a:gd name="connsiteY0" fmla="*/ 6668 h 44767"/>
                  <a:gd name="connsiteX1" fmla="*/ 6667 w 96202"/>
                  <a:gd name="connsiteY1" fmla="*/ 44768 h 44767"/>
                  <a:gd name="connsiteX2" fmla="*/ 96203 w 96202"/>
                  <a:gd name="connsiteY2" fmla="*/ 39053 h 44767"/>
                  <a:gd name="connsiteX3" fmla="*/ 96203 w 96202"/>
                  <a:gd name="connsiteY3" fmla="*/ 0 h 44767"/>
                  <a:gd name="connsiteX4" fmla="*/ 0 w 96202"/>
                  <a:gd name="connsiteY4" fmla="*/ 6668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44767">
                    <a:moveTo>
                      <a:pt x="0" y="6668"/>
                    </a:moveTo>
                    <a:cubicBezTo>
                      <a:pt x="1905" y="19050"/>
                      <a:pt x="4763" y="31433"/>
                      <a:pt x="6667" y="44768"/>
                    </a:cubicBezTo>
                    <a:lnTo>
                      <a:pt x="96203" y="39053"/>
                    </a:lnTo>
                    <a:lnTo>
                      <a:pt x="96203" y="0"/>
                    </a:lnTo>
                    <a:lnTo>
                      <a:pt x="0" y="6668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65" name="Graphic 227">
              <a:extLst>
                <a:ext uri="{FF2B5EF4-FFF2-40B4-BE49-F238E27FC236}">
                  <a16:creationId xmlns:a16="http://schemas.microsoft.com/office/drawing/2014/main" id="{ACD520B3-D77D-4F11-8164-3726C9AC63DB}"/>
                </a:ext>
              </a:extLst>
            </p:cNvPr>
            <p:cNvGrpSpPr/>
            <p:nvPr/>
          </p:nvGrpSpPr>
          <p:grpSpPr>
            <a:xfrm>
              <a:off x="4932997" y="2801302"/>
              <a:ext cx="1116330" cy="120967"/>
              <a:chOff x="4932997" y="2801302"/>
              <a:chExt cx="1116330" cy="120967"/>
            </a:xfrm>
            <a:solidFill>
              <a:srgbClr val="80A7C4"/>
            </a:solidFill>
          </p:grpSpPr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914442A7-F2B1-4CF6-84BF-F8A765252E32}"/>
                  </a:ext>
                </a:extLst>
              </p:cNvPr>
              <p:cNvSpPr/>
              <p:nvPr/>
            </p:nvSpPr>
            <p:spPr>
              <a:xfrm>
                <a:off x="4932997" y="2801302"/>
                <a:ext cx="83012" cy="120967"/>
              </a:xfrm>
              <a:custGeom>
                <a:avLst/>
                <a:gdLst>
                  <a:gd name="connsiteX0" fmla="*/ 56197 w 83012"/>
                  <a:gd name="connsiteY0" fmla="*/ 26670 h 120967"/>
                  <a:gd name="connsiteX1" fmla="*/ 26670 w 83012"/>
                  <a:gd name="connsiteY1" fmla="*/ 46672 h 120967"/>
                  <a:gd name="connsiteX2" fmla="*/ 24765 w 83012"/>
                  <a:gd name="connsiteY2" fmla="*/ 58103 h 120967"/>
                  <a:gd name="connsiteX3" fmla="*/ 27622 w 83012"/>
                  <a:gd name="connsiteY3" fmla="*/ 76200 h 120967"/>
                  <a:gd name="connsiteX4" fmla="*/ 49530 w 83012"/>
                  <a:gd name="connsiteY4" fmla="*/ 91440 h 120967"/>
                  <a:gd name="connsiteX5" fmla="*/ 56197 w 83012"/>
                  <a:gd name="connsiteY5" fmla="*/ 91440 h 120967"/>
                  <a:gd name="connsiteX6" fmla="*/ 62865 w 83012"/>
                  <a:gd name="connsiteY6" fmla="*/ 91440 h 120967"/>
                  <a:gd name="connsiteX7" fmla="*/ 81915 w 83012"/>
                  <a:gd name="connsiteY7" fmla="*/ 100013 h 120967"/>
                  <a:gd name="connsiteX8" fmla="*/ 82868 w 83012"/>
                  <a:gd name="connsiteY8" fmla="*/ 104775 h 120967"/>
                  <a:gd name="connsiteX9" fmla="*/ 70485 w 83012"/>
                  <a:gd name="connsiteY9" fmla="*/ 117157 h 120967"/>
                  <a:gd name="connsiteX10" fmla="*/ 52388 w 83012"/>
                  <a:gd name="connsiteY10" fmla="*/ 120967 h 120967"/>
                  <a:gd name="connsiteX11" fmla="*/ 24765 w 83012"/>
                  <a:gd name="connsiteY11" fmla="*/ 115253 h 120967"/>
                  <a:gd name="connsiteX12" fmla="*/ 953 w 83012"/>
                  <a:gd name="connsiteY12" fmla="*/ 72390 h 120967"/>
                  <a:gd name="connsiteX13" fmla="*/ 0 w 83012"/>
                  <a:gd name="connsiteY13" fmla="*/ 59055 h 120967"/>
                  <a:gd name="connsiteX14" fmla="*/ 953 w 83012"/>
                  <a:gd name="connsiteY14" fmla="*/ 40957 h 120967"/>
                  <a:gd name="connsiteX15" fmla="*/ 9525 w 83012"/>
                  <a:gd name="connsiteY15" fmla="*/ 18097 h 120967"/>
                  <a:gd name="connsiteX16" fmla="*/ 24765 w 83012"/>
                  <a:gd name="connsiteY16" fmla="*/ 5715 h 120967"/>
                  <a:gd name="connsiteX17" fmla="*/ 44768 w 83012"/>
                  <a:gd name="connsiteY17" fmla="*/ 953 h 120967"/>
                  <a:gd name="connsiteX18" fmla="*/ 56197 w 83012"/>
                  <a:gd name="connsiteY18" fmla="*/ 0 h 120967"/>
                  <a:gd name="connsiteX19" fmla="*/ 68580 w 83012"/>
                  <a:gd name="connsiteY19" fmla="*/ 1905 h 120967"/>
                  <a:gd name="connsiteX20" fmla="*/ 82868 w 83012"/>
                  <a:gd name="connsiteY20" fmla="*/ 19050 h 120967"/>
                  <a:gd name="connsiteX21" fmla="*/ 73343 w 83012"/>
                  <a:gd name="connsiteY21" fmla="*/ 30480 h 120967"/>
                  <a:gd name="connsiteX22" fmla="*/ 67628 w 83012"/>
                  <a:gd name="connsiteY22" fmla="*/ 29528 h 120967"/>
                  <a:gd name="connsiteX23" fmla="*/ 56197 w 83012"/>
                  <a:gd name="connsiteY23" fmla="*/ 26670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012" h="120967">
                    <a:moveTo>
                      <a:pt x="56197" y="26670"/>
                    </a:moveTo>
                    <a:cubicBezTo>
                      <a:pt x="41910" y="26670"/>
                      <a:pt x="31433" y="33338"/>
                      <a:pt x="26670" y="46672"/>
                    </a:cubicBezTo>
                    <a:cubicBezTo>
                      <a:pt x="25718" y="49530"/>
                      <a:pt x="24765" y="53340"/>
                      <a:pt x="24765" y="58103"/>
                    </a:cubicBezTo>
                    <a:cubicBezTo>
                      <a:pt x="24765" y="63817"/>
                      <a:pt x="25718" y="69532"/>
                      <a:pt x="27622" y="76200"/>
                    </a:cubicBezTo>
                    <a:cubicBezTo>
                      <a:pt x="30480" y="86678"/>
                      <a:pt x="38100" y="91440"/>
                      <a:pt x="49530" y="91440"/>
                    </a:cubicBezTo>
                    <a:cubicBezTo>
                      <a:pt x="51435" y="91440"/>
                      <a:pt x="53340" y="91440"/>
                      <a:pt x="56197" y="91440"/>
                    </a:cubicBezTo>
                    <a:cubicBezTo>
                      <a:pt x="59055" y="91440"/>
                      <a:pt x="61913" y="91440"/>
                      <a:pt x="62865" y="91440"/>
                    </a:cubicBezTo>
                    <a:cubicBezTo>
                      <a:pt x="72390" y="91440"/>
                      <a:pt x="79058" y="94297"/>
                      <a:pt x="81915" y="100013"/>
                    </a:cubicBezTo>
                    <a:cubicBezTo>
                      <a:pt x="82868" y="101917"/>
                      <a:pt x="82868" y="102870"/>
                      <a:pt x="82868" y="104775"/>
                    </a:cubicBezTo>
                    <a:cubicBezTo>
                      <a:pt x="82868" y="109538"/>
                      <a:pt x="79058" y="113347"/>
                      <a:pt x="70485" y="117157"/>
                    </a:cubicBezTo>
                    <a:cubicBezTo>
                      <a:pt x="61913" y="119063"/>
                      <a:pt x="55245" y="120967"/>
                      <a:pt x="52388" y="120967"/>
                    </a:cubicBezTo>
                    <a:cubicBezTo>
                      <a:pt x="43815" y="120967"/>
                      <a:pt x="34290" y="119063"/>
                      <a:pt x="24765" y="115253"/>
                    </a:cubicBezTo>
                    <a:cubicBezTo>
                      <a:pt x="11430" y="109538"/>
                      <a:pt x="3810" y="95250"/>
                      <a:pt x="953" y="72390"/>
                    </a:cubicBezTo>
                    <a:cubicBezTo>
                      <a:pt x="0" y="67628"/>
                      <a:pt x="0" y="62865"/>
                      <a:pt x="0" y="59055"/>
                    </a:cubicBezTo>
                    <a:cubicBezTo>
                      <a:pt x="0" y="53340"/>
                      <a:pt x="0" y="47625"/>
                      <a:pt x="953" y="40957"/>
                    </a:cubicBezTo>
                    <a:cubicBezTo>
                      <a:pt x="2858" y="30480"/>
                      <a:pt x="4763" y="22860"/>
                      <a:pt x="9525" y="18097"/>
                    </a:cubicBezTo>
                    <a:cubicBezTo>
                      <a:pt x="14288" y="12382"/>
                      <a:pt x="20003" y="8572"/>
                      <a:pt x="24765" y="5715"/>
                    </a:cubicBezTo>
                    <a:cubicBezTo>
                      <a:pt x="29528" y="3810"/>
                      <a:pt x="36195" y="1905"/>
                      <a:pt x="44768" y="953"/>
                    </a:cubicBezTo>
                    <a:cubicBezTo>
                      <a:pt x="48578" y="0"/>
                      <a:pt x="52388" y="0"/>
                      <a:pt x="56197" y="0"/>
                    </a:cubicBezTo>
                    <a:cubicBezTo>
                      <a:pt x="60960" y="0"/>
                      <a:pt x="65722" y="953"/>
                      <a:pt x="68580" y="1905"/>
                    </a:cubicBezTo>
                    <a:cubicBezTo>
                      <a:pt x="77153" y="3810"/>
                      <a:pt x="82868" y="9525"/>
                      <a:pt x="82868" y="19050"/>
                    </a:cubicBezTo>
                    <a:cubicBezTo>
                      <a:pt x="83820" y="26670"/>
                      <a:pt x="80010" y="30480"/>
                      <a:pt x="73343" y="30480"/>
                    </a:cubicBezTo>
                    <a:cubicBezTo>
                      <a:pt x="71438" y="30480"/>
                      <a:pt x="69533" y="30480"/>
                      <a:pt x="67628" y="29528"/>
                    </a:cubicBezTo>
                    <a:cubicBezTo>
                      <a:pt x="64770" y="27622"/>
                      <a:pt x="60008" y="26670"/>
                      <a:pt x="56197" y="2667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D581959D-CEB9-45D9-AC0D-8B854F557C26}"/>
                  </a:ext>
                </a:extLst>
              </p:cNvPr>
              <p:cNvSpPr/>
              <p:nvPr/>
            </p:nvSpPr>
            <p:spPr>
              <a:xfrm>
                <a:off x="5031105" y="2819252"/>
                <a:ext cx="79057" cy="101112"/>
              </a:xfrm>
              <a:custGeom>
                <a:avLst/>
                <a:gdLst>
                  <a:gd name="connsiteX0" fmla="*/ 57150 w 79057"/>
                  <a:gd name="connsiteY0" fmla="*/ 1100 h 101112"/>
                  <a:gd name="connsiteX1" fmla="*/ 76200 w 79057"/>
                  <a:gd name="connsiteY1" fmla="*/ 31580 h 101112"/>
                  <a:gd name="connsiteX2" fmla="*/ 79057 w 79057"/>
                  <a:gd name="connsiteY2" fmla="*/ 54440 h 101112"/>
                  <a:gd name="connsiteX3" fmla="*/ 79057 w 79057"/>
                  <a:gd name="connsiteY3" fmla="*/ 60155 h 101112"/>
                  <a:gd name="connsiteX4" fmla="*/ 74295 w 79057"/>
                  <a:gd name="connsiteY4" fmla="*/ 81110 h 101112"/>
                  <a:gd name="connsiteX5" fmla="*/ 59055 w 79057"/>
                  <a:gd name="connsiteY5" fmla="*/ 96350 h 101112"/>
                  <a:gd name="connsiteX6" fmla="*/ 38100 w 79057"/>
                  <a:gd name="connsiteY6" fmla="*/ 101112 h 101112"/>
                  <a:gd name="connsiteX7" fmla="*/ 18097 w 79057"/>
                  <a:gd name="connsiteY7" fmla="*/ 96350 h 101112"/>
                  <a:gd name="connsiteX8" fmla="*/ 6667 w 79057"/>
                  <a:gd name="connsiteY8" fmla="*/ 83015 h 101112"/>
                  <a:gd name="connsiteX9" fmla="*/ 1905 w 79057"/>
                  <a:gd name="connsiteY9" fmla="*/ 63965 h 101112"/>
                  <a:gd name="connsiteX10" fmla="*/ 0 w 79057"/>
                  <a:gd name="connsiteY10" fmla="*/ 43962 h 101112"/>
                  <a:gd name="connsiteX11" fmla="*/ 0 w 79057"/>
                  <a:gd name="connsiteY11" fmla="*/ 38247 h 101112"/>
                  <a:gd name="connsiteX12" fmla="*/ 2857 w 79057"/>
                  <a:gd name="connsiteY12" fmla="*/ 23007 h 101112"/>
                  <a:gd name="connsiteX13" fmla="*/ 10477 w 79057"/>
                  <a:gd name="connsiteY13" fmla="*/ 9672 h 101112"/>
                  <a:gd name="connsiteX14" fmla="*/ 41910 w 79057"/>
                  <a:gd name="connsiteY14" fmla="*/ 1100 h 101112"/>
                  <a:gd name="connsiteX15" fmla="*/ 57150 w 79057"/>
                  <a:gd name="connsiteY15" fmla="*/ 1100 h 101112"/>
                  <a:gd name="connsiteX16" fmla="*/ 54292 w 79057"/>
                  <a:gd name="connsiteY16" fmla="*/ 43962 h 101112"/>
                  <a:gd name="connsiteX17" fmla="*/ 51435 w 79057"/>
                  <a:gd name="connsiteY17" fmla="*/ 29675 h 101112"/>
                  <a:gd name="connsiteX18" fmla="*/ 40957 w 79057"/>
                  <a:gd name="connsiteY18" fmla="*/ 21102 h 101112"/>
                  <a:gd name="connsiteX19" fmla="*/ 27622 w 79057"/>
                  <a:gd name="connsiteY19" fmla="*/ 25865 h 101112"/>
                  <a:gd name="connsiteX20" fmla="*/ 24765 w 79057"/>
                  <a:gd name="connsiteY20" fmla="*/ 41105 h 101112"/>
                  <a:gd name="connsiteX21" fmla="*/ 25717 w 79057"/>
                  <a:gd name="connsiteY21" fmla="*/ 63965 h 101112"/>
                  <a:gd name="connsiteX22" fmla="*/ 34290 w 79057"/>
                  <a:gd name="connsiteY22" fmla="*/ 80157 h 101112"/>
                  <a:gd name="connsiteX23" fmla="*/ 40005 w 79057"/>
                  <a:gd name="connsiteY23" fmla="*/ 81110 h 101112"/>
                  <a:gd name="connsiteX24" fmla="*/ 49530 w 79057"/>
                  <a:gd name="connsiteY24" fmla="*/ 78252 h 101112"/>
                  <a:gd name="connsiteX25" fmla="*/ 56197 w 79057"/>
                  <a:gd name="connsiteY25" fmla="*/ 63965 h 101112"/>
                  <a:gd name="connsiteX26" fmla="*/ 56197 w 79057"/>
                  <a:gd name="connsiteY26" fmla="*/ 59202 h 101112"/>
                  <a:gd name="connsiteX27" fmla="*/ 54292 w 79057"/>
                  <a:gd name="connsiteY27" fmla="*/ 43962 h 10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9057" h="101112">
                    <a:moveTo>
                      <a:pt x="57150" y="1100"/>
                    </a:moveTo>
                    <a:cubicBezTo>
                      <a:pt x="66675" y="3957"/>
                      <a:pt x="73342" y="14435"/>
                      <a:pt x="76200" y="31580"/>
                    </a:cubicBezTo>
                    <a:cubicBezTo>
                      <a:pt x="77152" y="34437"/>
                      <a:pt x="78105" y="42057"/>
                      <a:pt x="79057" y="54440"/>
                    </a:cubicBezTo>
                    <a:cubicBezTo>
                      <a:pt x="79057" y="56345"/>
                      <a:pt x="79057" y="58250"/>
                      <a:pt x="79057" y="60155"/>
                    </a:cubicBezTo>
                    <a:cubicBezTo>
                      <a:pt x="79057" y="67775"/>
                      <a:pt x="77152" y="74442"/>
                      <a:pt x="74295" y="81110"/>
                    </a:cubicBezTo>
                    <a:cubicBezTo>
                      <a:pt x="71438" y="87777"/>
                      <a:pt x="65722" y="92540"/>
                      <a:pt x="59055" y="96350"/>
                    </a:cubicBezTo>
                    <a:cubicBezTo>
                      <a:pt x="52388" y="99207"/>
                      <a:pt x="45720" y="101112"/>
                      <a:pt x="38100" y="101112"/>
                    </a:cubicBezTo>
                    <a:cubicBezTo>
                      <a:pt x="29527" y="100160"/>
                      <a:pt x="22860" y="99207"/>
                      <a:pt x="18097" y="96350"/>
                    </a:cubicBezTo>
                    <a:cubicBezTo>
                      <a:pt x="12382" y="92540"/>
                      <a:pt x="8572" y="88730"/>
                      <a:pt x="6667" y="83015"/>
                    </a:cubicBezTo>
                    <a:cubicBezTo>
                      <a:pt x="4763" y="79205"/>
                      <a:pt x="3810" y="72537"/>
                      <a:pt x="1905" y="63965"/>
                    </a:cubicBezTo>
                    <a:cubicBezTo>
                      <a:pt x="952" y="55392"/>
                      <a:pt x="0" y="48725"/>
                      <a:pt x="0" y="43962"/>
                    </a:cubicBezTo>
                    <a:cubicBezTo>
                      <a:pt x="0" y="41105"/>
                      <a:pt x="0" y="39200"/>
                      <a:pt x="0" y="38247"/>
                    </a:cubicBezTo>
                    <a:cubicBezTo>
                      <a:pt x="952" y="30627"/>
                      <a:pt x="1905" y="25865"/>
                      <a:pt x="2857" y="23007"/>
                    </a:cubicBezTo>
                    <a:cubicBezTo>
                      <a:pt x="4763" y="17292"/>
                      <a:pt x="6667" y="13482"/>
                      <a:pt x="10477" y="9672"/>
                    </a:cubicBezTo>
                    <a:cubicBezTo>
                      <a:pt x="16192" y="3005"/>
                      <a:pt x="26670" y="147"/>
                      <a:pt x="41910" y="1100"/>
                    </a:cubicBezTo>
                    <a:cubicBezTo>
                      <a:pt x="49530" y="-805"/>
                      <a:pt x="54292" y="147"/>
                      <a:pt x="57150" y="1100"/>
                    </a:cubicBezTo>
                    <a:close/>
                    <a:moveTo>
                      <a:pt x="54292" y="43962"/>
                    </a:moveTo>
                    <a:cubicBezTo>
                      <a:pt x="53340" y="37295"/>
                      <a:pt x="52388" y="32532"/>
                      <a:pt x="51435" y="29675"/>
                    </a:cubicBezTo>
                    <a:cubicBezTo>
                      <a:pt x="49530" y="23960"/>
                      <a:pt x="45720" y="21102"/>
                      <a:pt x="40957" y="21102"/>
                    </a:cubicBezTo>
                    <a:cubicBezTo>
                      <a:pt x="34290" y="21102"/>
                      <a:pt x="29527" y="23007"/>
                      <a:pt x="27622" y="25865"/>
                    </a:cubicBezTo>
                    <a:cubicBezTo>
                      <a:pt x="25717" y="28722"/>
                      <a:pt x="24765" y="33485"/>
                      <a:pt x="24765" y="41105"/>
                    </a:cubicBezTo>
                    <a:cubicBezTo>
                      <a:pt x="24765" y="49677"/>
                      <a:pt x="24765" y="57297"/>
                      <a:pt x="25717" y="63965"/>
                    </a:cubicBezTo>
                    <a:cubicBezTo>
                      <a:pt x="26670" y="72537"/>
                      <a:pt x="29527" y="78252"/>
                      <a:pt x="34290" y="80157"/>
                    </a:cubicBezTo>
                    <a:cubicBezTo>
                      <a:pt x="36195" y="81110"/>
                      <a:pt x="38100" y="81110"/>
                      <a:pt x="40005" y="81110"/>
                    </a:cubicBezTo>
                    <a:cubicBezTo>
                      <a:pt x="43815" y="81110"/>
                      <a:pt x="46672" y="80157"/>
                      <a:pt x="49530" y="78252"/>
                    </a:cubicBezTo>
                    <a:cubicBezTo>
                      <a:pt x="53340" y="75395"/>
                      <a:pt x="56197" y="70632"/>
                      <a:pt x="56197" y="63965"/>
                    </a:cubicBezTo>
                    <a:cubicBezTo>
                      <a:pt x="56197" y="63012"/>
                      <a:pt x="56197" y="61107"/>
                      <a:pt x="56197" y="59202"/>
                    </a:cubicBezTo>
                    <a:lnTo>
                      <a:pt x="54292" y="43962"/>
                    </a:ln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9EBD15D6-2223-4EC1-92CB-D1A87C6A08D2}"/>
                  </a:ext>
                </a:extLst>
              </p:cNvPr>
              <p:cNvSpPr/>
              <p:nvPr/>
            </p:nvSpPr>
            <p:spPr>
              <a:xfrm>
                <a:off x="5121830" y="2815445"/>
                <a:ext cx="85486" cy="104086"/>
              </a:xfrm>
              <a:custGeom>
                <a:avLst/>
                <a:gdLst>
                  <a:gd name="connsiteX0" fmla="*/ 41672 w 85486"/>
                  <a:gd name="connsiteY0" fmla="*/ 35387 h 104086"/>
                  <a:gd name="connsiteX1" fmla="*/ 27384 w 85486"/>
                  <a:gd name="connsiteY1" fmla="*/ 45865 h 104086"/>
                  <a:gd name="connsiteX2" fmla="*/ 24527 w 85486"/>
                  <a:gd name="connsiteY2" fmla="*/ 67772 h 104086"/>
                  <a:gd name="connsiteX3" fmla="*/ 25479 w 85486"/>
                  <a:gd name="connsiteY3" fmla="*/ 81107 h 104086"/>
                  <a:gd name="connsiteX4" fmla="*/ 15002 w 85486"/>
                  <a:gd name="connsiteY4" fmla="*/ 102062 h 104086"/>
                  <a:gd name="connsiteX5" fmla="*/ 1667 w 85486"/>
                  <a:gd name="connsiteY5" fmla="*/ 87775 h 104086"/>
                  <a:gd name="connsiteX6" fmla="*/ 1667 w 85486"/>
                  <a:gd name="connsiteY6" fmla="*/ 76345 h 104086"/>
                  <a:gd name="connsiteX7" fmla="*/ 2619 w 85486"/>
                  <a:gd name="connsiteY7" fmla="*/ 59200 h 104086"/>
                  <a:gd name="connsiteX8" fmla="*/ 714 w 85486"/>
                  <a:gd name="connsiteY8" fmla="*/ 32530 h 104086"/>
                  <a:gd name="connsiteX9" fmla="*/ 714 w 85486"/>
                  <a:gd name="connsiteY9" fmla="*/ 9670 h 104086"/>
                  <a:gd name="connsiteX10" fmla="*/ 15954 w 85486"/>
                  <a:gd name="connsiteY10" fmla="*/ 145 h 104086"/>
                  <a:gd name="connsiteX11" fmla="*/ 23574 w 85486"/>
                  <a:gd name="connsiteY11" fmla="*/ 6812 h 104086"/>
                  <a:gd name="connsiteX12" fmla="*/ 24527 w 85486"/>
                  <a:gd name="connsiteY12" fmla="*/ 13480 h 104086"/>
                  <a:gd name="connsiteX13" fmla="*/ 24527 w 85486"/>
                  <a:gd name="connsiteY13" fmla="*/ 18242 h 104086"/>
                  <a:gd name="connsiteX14" fmla="*/ 45482 w 85486"/>
                  <a:gd name="connsiteY14" fmla="*/ 10622 h 104086"/>
                  <a:gd name="connsiteX15" fmla="*/ 54054 w 85486"/>
                  <a:gd name="connsiteY15" fmla="*/ 9670 h 104086"/>
                  <a:gd name="connsiteX16" fmla="*/ 72152 w 85486"/>
                  <a:gd name="connsiteY16" fmla="*/ 15385 h 104086"/>
                  <a:gd name="connsiteX17" fmla="*/ 84534 w 85486"/>
                  <a:gd name="connsiteY17" fmla="*/ 44912 h 104086"/>
                  <a:gd name="connsiteX18" fmla="*/ 85487 w 85486"/>
                  <a:gd name="connsiteY18" fmla="*/ 76345 h 104086"/>
                  <a:gd name="connsiteX19" fmla="*/ 85487 w 85486"/>
                  <a:gd name="connsiteY19" fmla="*/ 89680 h 104086"/>
                  <a:gd name="connsiteX20" fmla="*/ 73104 w 85486"/>
                  <a:gd name="connsiteY20" fmla="*/ 103967 h 104086"/>
                  <a:gd name="connsiteX21" fmla="*/ 61674 w 85486"/>
                  <a:gd name="connsiteY21" fmla="*/ 92537 h 104086"/>
                  <a:gd name="connsiteX22" fmla="*/ 60722 w 85486"/>
                  <a:gd name="connsiteY22" fmla="*/ 75392 h 104086"/>
                  <a:gd name="connsiteX23" fmla="*/ 61674 w 85486"/>
                  <a:gd name="connsiteY23" fmla="*/ 52532 h 104086"/>
                  <a:gd name="connsiteX24" fmla="*/ 58817 w 85486"/>
                  <a:gd name="connsiteY24" fmla="*/ 40150 h 104086"/>
                  <a:gd name="connsiteX25" fmla="*/ 47387 w 85486"/>
                  <a:gd name="connsiteY25" fmla="*/ 36340 h 104086"/>
                  <a:gd name="connsiteX26" fmla="*/ 41672 w 85486"/>
                  <a:gd name="connsiteY26" fmla="*/ 35387 h 10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486" h="104086">
                    <a:moveTo>
                      <a:pt x="41672" y="35387"/>
                    </a:moveTo>
                    <a:cubicBezTo>
                      <a:pt x="35004" y="35387"/>
                      <a:pt x="29289" y="39197"/>
                      <a:pt x="27384" y="45865"/>
                    </a:cubicBezTo>
                    <a:cubicBezTo>
                      <a:pt x="25479" y="51580"/>
                      <a:pt x="24527" y="58247"/>
                      <a:pt x="24527" y="67772"/>
                    </a:cubicBezTo>
                    <a:cubicBezTo>
                      <a:pt x="24527" y="73487"/>
                      <a:pt x="25479" y="78250"/>
                      <a:pt x="25479" y="81107"/>
                    </a:cubicBezTo>
                    <a:cubicBezTo>
                      <a:pt x="26432" y="94442"/>
                      <a:pt x="22622" y="101110"/>
                      <a:pt x="15002" y="102062"/>
                    </a:cubicBezTo>
                    <a:cubicBezTo>
                      <a:pt x="6429" y="102062"/>
                      <a:pt x="1667" y="97300"/>
                      <a:pt x="1667" y="87775"/>
                    </a:cubicBezTo>
                    <a:cubicBezTo>
                      <a:pt x="1667" y="83965"/>
                      <a:pt x="1667" y="80155"/>
                      <a:pt x="1667" y="76345"/>
                    </a:cubicBezTo>
                    <a:lnTo>
                      <a:pt x="2619" y="59200"/>
                    </a:lnTo>
                    <a:cubicBezTo>
                      <a:pt x="2619" y="55390"/>
                      <a:pt x="2619" y="46817"/>
                      <a:pt x="714" y="32530"/>
                    </a:cubicBezTo>
                    <a:cubicBezTo>
                      <a:pt x="-238" y="20147"/>
                      <a:pt x="-238" y="12527"/>
                      <a:pt x="714" y="9670"/>
                    </a:cubicBezTo>
                    <a:cubicBezTo>
                      <a:pt x="2619" y="3002"/>
                      <a:pt x="7382" y="-808"/>
                      <a:pt x="15954" y="145"/>
                    </a:cubicBezTo>
                    <a:cubicBezTo>
                      <a:pt x="19764" y="1097"/>
                      <a:pt x="22622" y="3002"/>
                      <a:pt x="23574" y="6812"/>
                    </a:cubicBezTo>
                    <a:cubicBezTo>
                      <a:pt x="23574" y="8717"/>
                      <a:pt x="24527" y="11575"/>
                      <a:pt x="24527" y="13480"/>
                    </a:cubicBezTo>
                    <a:cubicBezTo>
                      <a:pt x="24527" y="15385"/>
                      <a:pt x="24527" y="16337"/>
                      <a:pt x="24527" y="18242"/>
                    </a:cubicBezTo>
                    <a:cubicBezTo>
                      <a:pt x="27384" y="15385"/>
                      <a:pt x="35004" y="12527"/>
                      <a:pt x="45482" y="10622"/>
                    </a:cubicBezTo>
                    <a:cubicBezTo>
                      <a:pt x="49292" y="9670"/>
                      <a:pt x="51197" y="9670"/>
                      <a:pt x="54054" y="9670"/>
                    </a:cubicBezTo>
                    <a:cubicBezTo>
                      <a:pt x="60722" y="9670"/>
                      <a:pt x="66437" y="11575"/>
                      <a:pt x="72152" y="15385"/>
                    </a:cubicBezTo>
                    <a:cubicBezTo>
                      <a:pt x="78819" y="20147"/>
                      <a:pt x="83582" y="30625"/>
                      <a:pt x="84534" y="44912"/>
                    </a:cubicBezTo>
                    <a:cubicBezTo>
                      <a:pt x="85487" y="58247"/>
                      <a:pt x="85487" y="68725"/>
                      <a:pt x="85487" y="76345"/>
                    </a:cubicBezTo>
                    <a:cubicBezTo>
                      <a:pt x="85487" y="83965"/>
                      <a:pt x="85487" y="88727"/>
                      <a:pt x="85487" y="89680"/>
                    </a:cubicBezTo>
                    <a:cubicBezTo>
                      <a:pt x="84534" y="100157"/>
                      <a:pt x="79772" y="104920"/>
                      <a:pt x="73104" y="103967"/>
                    </a:cubicBezTo>
                    <a:cubicBezTo>
                      <a:pt x="67389" y="103015"/>
                      <a:pt x="63579" y="99205"/>
                      <a:pt x="61674" y="92537"/>
                    </a:cubicBezTo>
                    <a:cubicBezTo>
                      <a:pt x="60722" y="88727"/>
                      <a:pt x="60722" y="83012"/>
                      <a:pt x="60722" y="75392"/>
                    </a:cubicBezTo>
                    <a:cubicBezTo>
                      <a:pt x="61674" y="64915"/>
                      <a:pt x="61674" y="58247"/>
                      <a:pt x="61674" y="52532"/>
                    </a:cubicBezTo>
                    <a:cubicBezTo>
                      <a:pt x="61674" y="46817"/>
                      <a:pt x="60722" y="43007"/>
                      <a:pt x="58817" y="40150"/>
                    </a:cubicBezTo>
                    <a:cubicBezTo>
                      <a:pt x="56912" y="38245"/>
                      <a:pt x="53102" y="36340"/>
                      <a:pt x="47387" y="36340"/>
                    </a:cubicBezTo>
                    <a:cubicBezTo>
                      <a:pt x="43577" y="35387"/>
                      <a:pt x="42624" y="35387"/>
                      <a:pt x="41672" y="35387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5F258BF3-968A-4BAD-ACC4-3C7CF3CC3D34}"/>
                  </a:ext>
                </a:extLst>
              </p:cNvPr>
              <p:cNvSpPr/>
              <p:nvPr/>
            </p:nvSpPr>
            <p:spPr>
              <a:xfrm>
                <a:off x="5216842" y="2807969"/>
                <a:ext cx="62864" cy="111799"/>
              </a:xfrm>
              <a:custGeom>
                <a:avLst/>
                <a:gdLst>
                  <a:gd name="connsiteX0" fmla="*/ 60960 w 62864"/>
                  <a:gd name="connsiteY0" fmla="*/ 81915 h 111799"/>
                  <a:gd name="connsiteX1" fmla="*/ 57150 w 62864"/>
                  <a:gd name="connsiteY1" fmla="*/ 100013 h 111799"/>
                  <a:gd name="connsiteX2" fmla="*/ 47625 w 62864"/>
                  <a:gd name="connsiteY2" fmla="*/ 108585 h 111799"/>
                  <a:gd name="connsiteX3" fmla="*/ 34290 w 62864"/>
                  <a:gd name="connsiteY3" fmla="*/ 111443 h 111799"/>
                  <a:gd name="connsiteX4" fmla="*/ 16192 w 62864"/>
                  <a:gd name="connsiteY4" fmla="*/ 108585 h 111799"/>
                  <a:gd name="connsiteX5" fmla="*/ 0 w 62864"/>
                  <a:gd name="connsiteY5" fmla="*/ 91440 h 111799"/>
                  <a:gd name="connsiteX6" fmla="*/ 4763 w 62864"/>
                  <a:gd name="connsiteY6" fmla="*/ 82868 h 111799"/>
                  <a:gd name="connsiteX7" fmla="*/ 9525 w 62864"/>
                  <a:gd name="connsiteY7" fmla="*/ 81915 h 111799"/>
                  <a:gd name="connsiteX8" fmla="*/ 14288 w 62864"/>
                  <a:gd name="connsiteY8" fmla="*/ 82868 h 111799"/>
                  <a:gd name="connsiteX9" fmla="*/ 23813 w 62864"/>
                  <a:gd name="connsiteY9" fmla="*/ 85725 h 111799"/>
                  <a:gd name="connsiteX10" fmla="*/ 31432 w 62864"/>
                  <a:gd name="connsiteY10" fmla="*/ 85725 h 111799"/>
                  <a:gd name="connsiteX11" fmla="*/ 38100 w 62864"/>
                  <a:gd name="connsiteY11" fmla="*/ 77153 h 111799"/>
                  <a:gd name="connsiteX12" fmla="*/ 38100 w 62864"/>
                  <a:gd name="connsiteY12" fmla="*/ 64770 h 111799"/>
                  <a:gd name="connsiteX13" fmla="*/ 38100 w 62864"/>
                  <a:gd name="connsiteY13" fmla="*/ 48578 h 111799"/>
                  <a:gd name="connsiteX14" fmla="*/ 48577 w 62864"/>
                  <a:gd name="connsiteY14" fmla="*/ 39053 h 111799"/>
                  <a:gd name="connsiteX15" fmla="*/ 59055 w 62864"/>
                  <a:gd name="connsiteY15" fmla="*/ 46673 h 111799"/>
                  <a:gd name="connsiteX16" fmla="*/ 60007 w 62864"/>
                  <a:gd name="connsiteY16" fmla="*/ 60960 h 111799"/>
                  <a:gd name="connsiteX17" fmla="*/ 60960 w 62864"/>
                  <a:gd name="connsiteY17" fmla="*/ 81915 h 111799"/>
                  <a:gd name="connsiteX18" fmla="*/ 62865 w 62864"/>
                  <a:gd name="connsiteY18" fmla="*/ 14288 h 111799"/>
                  <a:gd name="connsiteX19" fmla="*/ 59055 w 62864"/>
                  <a:gd name="connsiteY19" fmla="*/ 24765 h 111799"/>
                  <a:gd name="connsiteX20" fmla="*/ 49530 w 62864"/>
                  <a:gd name="connsiteY20" fmla="*/ 29528 h 111799"/>
                  <a:gd name="connsiteX21" fmla="*/ 32385 w 62864"/>
                  <a:gd name="connsiteY21" fmla="*/ 19050 h 111799"/>
                  <a:gd name="connsiteX22" fmla="*/ 31432 w 62864"/>
                  <a:gd name="connsiteY22" fmla="*/ 14288 h 111799"/>
                  <a:gd name="connsiteX23" fmla="*/ 35242 w 62864"/>
                  <a:gd name="connsiteY23" fmla="*/ 5715 h 111799"/>
                  <a:gd name="connsiteX24" fmla="*/ 49530 w 62864"/>
                  <a:gd name="connsiteY24" fmla="*/ 0 h 111799"/>
                  <a:gd name="connsiteX25" fmla="*/ 60960 w 62864"/>
                  <a:gd name="connsiteY25" fmla="*/ 6668 h 111799"/>
                  <a:gd name="connsiteX26" fmla="*/ 62865 w 62864"/>
                  <a:gd name="connsiteY26" fmla="*/ 14288 h 11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2864" h="111799">
                    <a:moveTo>
                      <a:pt x="60960" y="81915"/>
                    </a:moveTo>
                    <a:cubicBezTo>
                      <a:pt x="60960" y="90488"/>
                      <a:pt x="60007" y="96203"/>
                      <a:pt x="57150" y="100013"/>
                    </a:cubicBezTo>
                    <a:cubicBezTo>
                      <a:pt x="55245" y="103823"/>
                      <a:pt x="51435" y="106680"/>
                      <a:pt x="47625" y="108585"/>
                    </a:cubicBezTo>
                    <a:cubicBezTo>
                      <a:pt x="44767" y="109538"/>
                      <a:pt x="40005" y="110490"/>
                      <a:pt x="34290" y="111443"/>
                    </a:cubicBezTo>
                    <a:cubicBezTo>
                      <a:pt x="29527" y="112395"/>
                      <a:pt x="22860" y="111443"/>
                      <a:pt x="16192" y="108585"/>
                    </a:cubicBezTo>
                    <a:cubicBezTo>
                      <a:pt x="5715" y="104775"/>
                      <a:pt x="0" y="99060"/>
                      <a:pt x="0" y="91440"/>
                    </a:cubicBezTo>
                    <a:cubicBezTo>
                      <a:pt x="0" y="87630"/>
                      <a:pt x="1905" y="84773"/>
                      <a:pt x="4763" y="82868"/>
                    </a:cubicBezTo>
                    <a:cubicBezTo>
                      <a:pt x="6667" y="81915"/>
                      <a:pt x="7620" y="81915"/>
                      <a:pt x="9525" y="81915"/>
                    </a:cubicBezTo>
                    <a:cubicBezTo>
                      <a:pt x="11430" y="81915"/>
                      <a:pt x="12382" y="81915"/>
                      <a:pt x="14288" y="82868"/>
                    </a:cubicBezTo>
                    <a:cubicBezTo>
                      <a:pt x="18097" y="84773"/>
                      <a:pt x="20955" y="85725"/>
                      <a:pt x="23813" y="85725"/>
                    </a:cubicBezTo>
                    <a:lnTo>
                      <a:pt x="31432" y="85725"/>
                    </a:lnTo>
                    <a:cubicBezTo>
                      <a:pt x="35242" y="85725"/>
                      <a:pt x="37147" y="81915"/>
                      <a:pt x="38100" y="77153"/>
                    </a:cubicBezTo>
                    <a:cubicBezTo>
                      <a:pt x="38100" y="74295"/>
                      <a:pt x="38100" y="70485"/>
                      <a:pt x="38100" y="64770"/>
                    </a:cubicBezTo>
                    <a:cubicBezTo>
                      <a:pt x="37147" y="57150"/>
                      <a:pt x="37147" y="51435"/>
                      <a:pt x="38100" y="48578"/>
                    </a:cubicBezTo>
                    <a:cubicBezTo>
                      <a:pt x="39052" y="41910"/>
                      <a:pt x="42863" y="39053"/>
                      <a:pt x="48577" y="39053"/>
                    </a:cubicBezTo>
                    <a:cubicBezTo>
                      <a:pt x="54292" y="39053"/>
                      <a:pt x="58102" y="41910"/>
                      <a:pt x="59055" y="46673"/>
                    </a:cubicBezTo>
                    <a:cubicBezTo>
                      <a:pt x="60007" y="49530"/>
                      <a:pt x="60960" y="54293"/>
                      <a:pt x="60007" y="60960"/>
                    </a:cubicBezTo>
                    <a:lnTo>
                      <a:pt x="60960" y="81915"/>
                    </a:lnTo>
                    <a:close/>
                    <a:moveTo>
                      <a:pt x="62865" y="14288"/>
                    </a:moveTo>
                    <a:cubicBezTo>
                      <a:pt x="62865" y="18098"/>
                      <a:pt x="61913" y="21908"/>
                      <a:pt x="59055" y="24765"/>
                    </a:cubicBezTo>
                    <a:cubicBezTo>
                      <a:pt x="56197" y="27623"/>
                      <a:pt x="53340" y="29528"/>
                      <a:pt x="49530" y="29528"/>
                    </a:cubicBezTo>
                    <a:cubicBezTo>
                      <a:pt x="40957" y="30480"/>
                      <a:pt x="35242" y="26670"/>
                      <a:pt x="32385" y="19050"/>
                    </a:cubicBezTo>
                    <a:cubicBezTo>
                      <a:pt x="31432" y="17145"/>
                      <a:pt x="31432" y="15240"/>
                      <a:pt x="31432" y="14288"/>
                    </a:cubicBezTo>
                    <a:cubicBezTo>
                      <a:pt x="31432" y="11430"/>
                      <a:pt x="32385" y="8573"/>
                      <a:pt x="35242" y="5715"/>
                    </a:cubicBezTo>
                    <a:cubicBezTo>
                      <a:pt x="39052" y="1905"/>
                      <a:pt x="43815" y="0"/>
                      <a:pt x="49530" y="0"/>
                    </a:cubicBezTo>
                    <a:cubicBezTo>
                      <a:pt x="54292" y="0"/>
                      <a:pt x="58102" y="1905"/>
                      <a:pt x="60960" y="6668"/>
                    </a:cubicBezTo>
                    <a:cubicBezTo>
                      <a:pt x="61913" y="8573"/>
                      <a:pt x="62865" y="11430"/>
                      <a:pt x="62865" y="1428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4ECCE07C-3262-48AF-861E-8D0938AEBF3F}"/>
                  </a:ext>
                </a:extLst>
              </p:cNvPr>
              <p:cNvSpPr/>
              <p:nvPr/>
            </p:nvSpPr>
            <p:spPr>
              <a:xfrm>
                <a:off x="5288518" y="2820233"/>
                <a:ext cx="83581" cy="97273"/>
              </a:xfrm>
              <a:custGeom>
                <a:avLst/>
                <a:gdLst>
                  <a:gd name="connsiteX0" fmla="*/ 82629 w 83581"/>
                  <a:gd name="connsiteY0" fmla="*/ 89654 h 97273"/>
                  <a:gd name="connsiteX1" fmla="*/ 75962 w 83581"/>
                  <a:gd name="connsiteY1" fmla="*/ 93464 h 97273"/>
                  <a:gd name="connsiteX2" fmla="*/ 71199 w 83581"/>
                  <a:gd name="connsiteY2" fmla="*/ 92511 h 97273"/>
                  <a:gd name="connsiteX3" fmla="*/ 63579 w 83581"/>
                  <a:gd name="connsiteY3" fmla="*/ 84892 h 97273"/>
                  <a:gd name="connsiteX4" fmla="*/ 57864 w 83581"/>
                  <a:gd name="connsiteY4" fmla="*/ 91559 h 97273"/>
                  <a:gd name="connsiteX5" fmla="*/ 36909 w 83581"/>
                  <a:gd name="connsiteY5" fmla="*/ 97274 h 97273"/>
                  <a:gd name="connsiteX6" fmla="*/ 16907 w 83581"/>
                  <a:gd name="connsiteY6" fmla="*/ 93464 h 97273"/>
                  <a:gd name="connsiteX7" fmla="*/ 4524 w 83581"/>
                  <a:gd name="connsiteY7" fmla="*/ 78224 h 97273"/>
                  <a:gd name="connsiteX8" fmla="*/ 1667 w 83581"/>
                  <a:gd name="connsiteY8" fmla="*/ 59174 h 97273"/>
                  <a:gd name="connsiteX9" fmla="*/ 714 w 83581"/>
                  <a:gd name="connsiteY9" fmla="*/ 39172 h 97273"/>
                  <a:gd name="connsiteX10" fmla="*/ 714 w 83581"/>
                  <a:gd name="connsiteY10" fmla="*/ 14407 h 97273"/>
                  <a:gd name="connsiteX11" fmla="*/ 15002 w 83581"/>
                  <a:gd name="connsiteY11" fmla="*/ 119 h 97273"/>
                  <a:gd name="connsiteX12" fmla="*/ 24527 w 83581"/>
                  <a:gd name="connsiteY12" fmla="*/ 15359 h 97273"/>
                  <a:gd name="connsiteX13" fmla="*/ 24527 w 83581"/>
                  <a:gd name="connsiteY13" fmla="*/ 35361 h 97273"/>
                  <a:gd name="connsiteX14" fmla="*/ 24527 w 83581"/>
                  <a:gd name="connsiteY14" fmla="*/ 62984 h 97273"/>
                  <a:gd name="connsiteX15" fmla="*/ 36909 w 83581"/>
                  <a:gd name="connsiteY15" fmla="*/ 72509 h 97273"/>
                  <a:gd name="connsiteX16" fmla="*/ 51197 w 83581"/>
                  <a:gd name="connsiteY16" fmla="*/ 62032 h 97273"/>
                  <a:gd name="connsiteX17" fmla="*/ 53102 w 83581"/>
                  <a:gd name="connsiteY17" fmla="*/ 42029 h 97273"/>
                  <a:gd name="connsiteX18" fmla="*/ 54054 w 83581"/>
                  <a:gd name="connsiteY18" fmla="*/ 12501 h 97273"/>
                  <a:gd name="connsiteX19" fmla="*/ 63579 w 83581"/>
                  <a:gd name="connsiteY19" fmla="*/ 1072 h 97273"/>
                  <a:gd name="connsiteX20" fmla="*/ 66437 w 83581"/>
                  <a:gd name="connsiteY20" fmla="*/ 1072 h 97273"/>
                  <a:gd name="connsiteX21" fmla="*/ 76914 w 83581"/>
                  <a:gd name="connsiteY21" fmla="*/ 14407 h 97273"/>
                  <a:gd name="connsiteX22" fmla="*/ 75962 w 83581"/>
                  <a:gd name="connsiteY22" fmla="*/ 23932 h 97273"/>
                  <a:gd name="connsiteX23" fmla="*/ 75009 w 83581"/>
                  <a:gd name="connsiteY23" fmla="*/ 33457 h 97273"/>
                  <a:gd name="connsiteX24" fmla="*/ 75962 w 83581"/>
                  <a:gd name="connsiteY24" fmla="*/ 51554 h 97273"/>
                  <a:gd name="connsiteX25" fmla="*/ 80724 w 83581"/>
                  <a:gd name="connsiteY25" fmla="*/ 75367 h 97273"/>
                  <a:gd name="connsiteX26" fmla="*/ 81677 w 83581"/>
                  <a:gd name="connsiteY26" fmla="*/ 80129 h 97273"/>
                  <a:gd name="connsiteX27" fmla="*/ 82629 w 83581"/>
                  <a:gd name="connsiteY27" fmla="*/ 89654 h 97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3581" h="97273">
                    <a:moveTo>
                      <a:pt x="82629" y="89654"/>
                    </a:moveTo>
                    <a:cubicBezTo>
                      <a:pt x="80724" y="91559"/>
                      <a:pt x="78819" y="93464"/>
                      <a:pt x="75962" y="93464"/>
                    </a:cubicBezTo>
                    <a:cubicBezTo>
                      <a:pt x="74057" y="93464"/>
                      <a:pt x="73104" y="93464"/>
                      <a:pt x="71199" y="92511"/>
                    </a:cubicBezTo>
                    <a:cubicBezTo>
                      <a:pt x="66437" y="90607"/>
                      <a:pt x="64532" y="88701"/>
                      <a:pt x="63579" y="84892"/>
                    </a:cubicBezTo>
                    <a:cubicBezTo>
                      <a:pt x="63579" y="87749"/>
                      <a:pt x="61674" y="89654"/>
                      <a:pt x="57864" y="91559"/>
                    </a:cubicBezTo>
                    <a:cubicBezTo>
                      <a:pt x="52149" y="94417"/>
                      <a:pt x="45482" y="96322"/>
                      <a:pt x="36909" y="97274"/>
                    </a:cubicBezTo>
                    <a:cubicBezTo>
                      <a:pt x="29289" y="97274"/>
                      <a:pt x="22622" y="96322"/>
                      <a:pt x="16907" y="93464"/>
                    </a:cubicBezTo>
                    <a:cubicBezTo>
                      <a:pt x="10239" y="90607"/>
                      <a:pt x="6429" y="84892"/>
                      <a:pt x="4524" y="78224"/>
                    </a:cubicBezTo>
                    <a:cubicBezTo>
                      <a:pt x="3572" y="73461"/>
                      <a:pt x="2619" y="66794"/>
                      <a:pt x="1667" y="59174"/>
                    </a:cubicBezTo>
                    <a:cubicBezTo>
                      <a:pt x="714" y="48697"/>
                      <a:pt x="714" y="42029"/>
                      <a:pt x="714" y="39172"/>
                    </a:cubicBezTo>
                    <a:cubicBezTo>
                      <a:pt x="-238" y="34409"/>
                      <a:pt x="-238" y="25836"/>
                      <a:pt x="714" y="14407"/>
                    </a:cubicBezTo>
                    <a:cubicBezTo>
                      <a:pt x="714" y="3929"/>
                      <a:pt x="6429" y="-833"/>
                      <a:pt x="15002" y="119"/>
                    </a:cubicBezTo>
                    <a:cubicBezTo>
                      <a:pt x="20717" y="119"/>
                      <a:pt x="23574" y="5834"/>
                      <a:pt x="24527" y="15359"/>
                    </a:cubicBezTo>
                    <a:cubicBezTo>
                      <a:pt x="24527" y="18217"/>
                      <a:pt x="24527" y="24884"/>
                      <a:pt x="24527" y="35361"/>
                    </a:cubicBezTo>
                    <a:cubicBezTo>
                      <a:pt x="24527" y="48697"/>
                      <a:pt x="24527" y="58222"/>
                      <a:pt x="24527" y="62984"/>
                    </a:cubicBezTo>
                    <a:cubicBezTo>
                      <a:pt x="25479" y="69651"/>
                      <a:pt x="29289" y="72509"/>
                      <a:pt x="36909" y="72509"/>
                    </a:cubicBezTo>
                    <a:cubicBezTo>
                      <a:pt x="44529" y="72509"/>
                      <a:pt x="49292" y="68699"/>
                      <a:pt x="51197" y="62032"/>
                    </a:cubicBezTo>
                    <a:cubicBezTo>
                      <a:pt x="52149" y="58222"/>
                      <a:pt x="53102" y="51554"/>
                      <a:pt x="53102" y="42029"/>
                    </a:cubicBezTo>
                    <a:cubicBezTo>
                      <a:pt x="53102" y="28694"/>
                      <a:pt x="53102" y="19169"/>
                      <a:pt x="54054" y="12501"/>
                    </a:cubicBezTo>
                    <a:cubicBezTo>
                      <a:pt x="54054" y="4882"/>
                      <a:pt x="57864" y="1072"/>
                      <a:pt x="63579" y="1072"/>
                    </a:cubicBezTo>
                    <a:cubicBezTo>
                      <a:pt x="64532" y="1072"/>
                      <a:pt x="65484" y="1072"/>
                      <a:pt x="66437" y="1072"/>
                    </a:cubicBezTo>
                    <a:cubicBezTo>
                      <a:pt x="73104" y="2024"/>
                      <a:pt x="76914" y="6786"/>
                      <a:pt x="76914" y="14407"/>
                    </a:cubicBezTo>
                    <a:cubicBezTo>
                      <a:pt x="76914" y="16311"/>
                      <a:pt x="76914" y="20122"/>
                      <a:pt x="75962" y="23932"/>
                    </a:cubicBezTo>
                    <a:cubicBezTo>
                      <a:pt x="75962" y="28694"/>
                      <a:pt x="75009" y="31551"/>
                      <a:pt x="75009" y="33457"/>
                    </a:cubicBezTo>
                    <a:cubicBezTo>
                      <a:pt x="75009" y="39172"/>
                      <a:pt x="75009" y="45839"/>
                      <a:pt x="75962" y="51554"/>
                    </a:cubicBezTo>
                    <a:cubicBezTo>
                      <a:pt x="77867" y="63936"/>
                      <a:pt x="78819" y="71557"/>
                      <a:pt x="80724" y="75367"/>
                    </a:cubicBezTo>
                    <a:cubicBezTo>
                      <a:pt x="81677" y="77272"/>
                      <a:pt x="81677" y="78224"/>
                      <a:pt x="81677" y="80129"/>
                    </a:cubicBezTo>
                    <a:cubicBezTo>
                      <a:pt x="84534" y="84892"/>
                      <a:pt x="83582" y="87749"/>
                      <a:pt x="82629" y="89654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A4EF07D-A367-4AB1-9019-04AA40979400}"/>
                  </a:ext>
                </a:extLst>
              </p:cNvPr>
              <p:cNvSpPr/>
              <p:nvPr/>
            </p:nvSpPr>
            <p:spPr>
              <a:xfrm>
                <a:off x="5386625" y="2815445"/>
                <a:ext cx="85486" cy="104086"/>
              </a:xfrm>
              <a:custGeom>
                <a:avLst/>
                <a:gdLst>
                  <a:gd name="connsiteX0" fmla="*/ 41672 w 85486"/>
                  <a:gd name="connsiteY0" fmla="*/ 35387 h 104086"/>
                  <a:gd name="connsiteX1" fmla="*/ 27384 w 85486"/>
                  <a:gd name="connsiteY1" fmla="*/ 45865 h 104086"/>
                  <a:gd name="connsiteX2" fmla="*/ 24527 w 85486"/>
                  <a:gd name="connsiteY2" fmla="*/ 67772 h 104086"/>
                  <a:gd name="connsiteX3" fmla="*/ 25479 w 85486"/>
                  <a:gd name="connsiteY3" fmla="*/ 81107 h 104086"/>
                  <a:gd name="connsiteX4" fmla="*/ 15002 w 85486"/>
                  <a:gd name="connsiteY4" fmla="*/ 102062 h 104086"/>
                  <a:gd name="connsiteX5" fmla="*/ 1667 w 85486"/>
                  <a:gd name="connsiteY5" fmla="*/ 87775 h 104086"/>
                  <a:gd name="connsiteX6" fmla="*/ 1667 w 85486"/>
                  <a:gd name="connsiteY6" fmla="*/ 76345 h 104086"/>
                  <a:gd name="connsiteX7" fmla="*/ 2619 w 85486"/>
                  <a:gd name="connsiteY7" fmla="*/ 59200 h 104086"/>
                  <a:gd name="connsiteX8" fmla="*/ 714 w 85486"/>
                  <a:gd name="connsiteY8" fmla="*/ 32530 h 104086"/>
                  <a:gd name="connsiteX9" fmla="*/ 714 w 85486"/>
                  <a:gd name="connsiteY9" fmla="*/ 9670 h 104086"/>
                  <a:gd name="connsiteX10" fmla="*/ 15954 w 85486"/>
                  <a:gd name="connsiteY10" fmla="*/ 145 h 104086"/>
                  <a:gd name="connsiteX11" fmla="*/ 23574 w 85486"/>
                  <a:gd name="connsiteY11" fmla="*/ 6812 h 104086"/>
                  <a:gd name="connsiteX12" fmla="*/ 24527 w 85486"/>
                  <a:gd name="connsiteY12" fmla="*/ 13480 h 104086"/>
                  <a:gd name="connsiteX13" fmla="*/ 24527 w 85486"/>
                  <a:gd name="connsiteY13" fmla="*/ 18242 h 104086"/>
                  <a:gd name="connsiteX14" fmla="*/ 45482 w 85486"/>
                  <a:gd name="connsiteY14" fmla="*/ 10622 h 104086"/>
                  <a:gd name="connsiteX15" fmla="*/ 54054 w 85486"/>
                  <a:gd name="connsiteY15" fmla="*/ 9670 h 104086"/>
                  <a:gd name="connsiteX16" fmla="*/ 72152 w 85486"/>
                  <a:gd name="connsiteY16" fmla="*/ 15385 h 104086"/>
                  <a:gd name="connsiteX17" fmla="*/ 84534 w 85486"/>
                  <a:gd name="connsiteY17" fmla="*/ 44912 h 104086"/>
                  <a:gd name="connsiteX18" fmla="*/ 85487 w 85486"/>
                  <a:gd name="connsiteY18" fmla="*/ 76345 h 104086"/>
                  <a:gd name="connsiteX19" fmla="*/ 85487 w 85486"/>
                  <a:gd name="connsiteY19" fmla="*/ 89680 h 104086"/>
                  <a:gd name="connsiteX20" fmla="*/ 73104 w 85486"/>
                  <a:gd name="connsiteY20" fmla="*/ 103967 h 104086"/>
                  <a:gd name="connsiteX21" fmla="*/ 61674 w 85486"/>
                  <a:gd name="connsiteY21" fmla="*/ 92537 h 104086"/>
                  <a:gd name="connsiteX22" fmla="*/ 60722 w 85486"/>
                  <a:gd name="connsiteY22" fmla="*/ 75392 h 104086"/>
                  <a:gd name="connsiteX23" fmla="*/ 61674 w 85486"/>
                  <a:gd name="connsiteY23" fmla="*/ 52532 h 104086"/>
                  <a:gd name="connsiteX24" fmla="*/ 58817 w 85486"/>
                  <a:gd name="connsiteY24" fmla="*/ 40150 h 104086"/>
                  <a:gd name="connsiteX25" fmla="*/ 47387 w 85486"/>
                  <a:gd name="connsiteY25" fmla="*/ 36340 h 104086"/>
                  <a:gd name="connsiteX26" fmla="*/ 41672 w 85486"/>
                  <a:gd name="connsiteY26" fmla="*/ 35387 h 10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486" h="104086">
                    <a:moveTo>
                      <a:pt x="41672" y="35387"/>
                    </a:moveTo>
                    <a:cubicBezTo>
                      <a:pt x="35004" y="35387"/>
                      <a:pt x="29289" y="39197"/>
                      <a:pt x="27384" y="45865"/>
                    </a:cubicBezTo>
                    <a:cubicBezTo>
                      <a:pt x="25479" y="51580"/>
                      <a:pt x="24527" y="58247"/>
                      <a:pt x="24527" y="67772"/>
                    </a:cubicBezTo>
                    <a:cubicBezTo>
                      <a:pt x="24527" y="73487"/>
                      <a:pt x="25479" y="78250"/>
                      <a:pt x="25479" y="81107"/>
                    </a:cubicBezTo>
                    <a:cubicBezTo>
                      <a:pt x="26432" y="94442"/>
                      <a:pt x="22622" y="101110"/>
                      <a:pt x="15002" y="102062"/>
                    </a:cubicBezTo>
                    <a:cubicBezTo>
                      <a:pt x="6429" y="102062"/>
                      <a:pt x="1667" y="97300"/>
                      <a:pt x="1667" y="87775"/>
                    </a:cubicBezTo>
                    <a:cubicBezTo>
                      <a:pt x="1667" y="83965"/>
                      <a:pt x="1667" y="80155"/>
                      <a:pt x="1667" y="76345"/>
                    </a:cubicBezTo>
                    <a:lnTo>
                      <a:pt x="2619" y="59200"/>
                    </a:lnTo>
                    <a:cubicBezTo>
                      <a:pt x="2619" y="55390"/>
                      <a:pt x="2619" y="46817"/>
                      <a:pt x="714" y="32530"/>
                    </a:cubicBezTo>
                    <a:cubicBezTo>
                      <a:pt x="-238" y="20147"/>
                      <a:pt x="-238" y="12527"/>
                      <a:pt x="714" y="9670"/>
                    </a:cubicBezTo>
                    <a:cubicBezTo>
                      <a:pt x="2619" y="3002"/>
                      <a:pt x="7382" y="-808"/>
                      <a:pt x="15954" y="145"/>
                    </a:cubicBezTo>
                    <a:cubicBezTo>
                      <a:pt x="19764" y="1097"/>
                      <a:pt x="22622" y="3002"/>
                      <a:pt x="23574" y="6812"/>
                    </a:cubicBezTo>
                    <a:cubicBezTo>
                      <a:pt x="23574" y="8717"/>
                      <a:pt x="24527" y="11575"/>
                      <a:pt x="24527" y="13480"/>
                    </a:cubicBezTo>
                    <a:cubicBezTo>
                      <a:pt x="24527" y="15385"/>
                      <a:pt x="24527" y="16337"/>
                      <a:pt x="24527" y="18242"/>
                    </a:cubicBezTo>
                    <a:cubicBezTo>
                      <a:pt x="27384" y="15385"/>
                      <a:pt x="35004" y="12527"/>
                      <a:pt x="45482" y="10622"/>
                    </a:cubicBezTo>
                    <a:cubicBezTo>
                      <a:pt x="49292" y="9670"/>
                      <a:pt x="51197" y="9670"/>
                      <a:pt x="54054" y="9670"/>
                    </a:cubicBezTo>
                    <a:cubicBezTo>
                      <a:pt x="60722" y="9670"/>
                      <a:pt x="66437" y="11575"/>
                      <a:pt x="72152" y="15385"/>
                    </a:cubicBezTo>
                    <a:cubicBezTo>
                      <a:pt x="78819" y="20147"/>
                      <a:pt x="83582" y="30625"/>
                      <a:pt x="84534" y="44912"/>
                    </a:cubicBezTo>
                    <a:cubicBezTo>
                      <a:pt x="85487" y="58247"/>
                      <a:pt x="85487" y="68725"/>
                      <a:pt x="85487" y="76345"/>
                    </a:cubicBezTo>
                    <a:cubicBezTo>
                      <a:pt x="85487" y="83965"/>
                      <a:pt x="85487" y="88727"/>
                      <a:pt x="85487" y="89680"/>
                    </a:cubicBezTo>
                    <a:cubicBezTo>
                      <a:pt x="84534" y="100157"/>
                      <a:pt x="79772" y="104920"/>
                      <a:pt x="73104" y="103967"/>
                    </a:cubicBezTo>
                    <a:cubicBezTo>
                      <a:pt x="67389" y="103015"/>
                      <a:pt x="63579" y="99205"/>
                      <a:pt x="61674" y="92537"/>
                    </a:cubicBezTo>
                    <a:cubicBezTo>
                      <a:pt x="60722" y="88727"/>
                      <a:pt x="60722" y="83012"/>
                      <a:pt x="60722" y="75392"/>
                    </a:cubicBezTo>
                    <a:cubicBezTo>
                      <a:pt x="61674" y="64915"/>
                      <a:pt x="61674" y="58247"/>
                      <a:pt x="61674" y="52532"/>
                    </a:cubicBezTo>
                    <a:cubicBezTo>
                      <a:pt x="61674" y="46817"/>
                      <a:pt x="60722" y="43007"/>
                      <a:pt x="58817" y="40150"/>
                    </a:cubicBezTo>
                    <a:cubicBezTo>
                      <a:pt x="56912" y="38245"/>
                      <a:pt x="53102" y="36340"/>
                      <a:pt x="47387" y="36340"/>
                    </a:cubicBezTo>
                    <a:cubicBezTo>
                      <a:pt x="43577" y="35387"/>
                      <a:pt x="42624" y="35387"/>
                      <a:pt x="41672" y="35387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11CF440F-DBC6-4551-9FFB-D30663C4DE99}"/>
                  </a:ext>
                </a:extLst>
              </p:cNvPr>
              <p:cNvSpPr/>
              <p:nvPr/>
            </p:nvSpPr>
            <p:spPr>
              <a:xfrm>
                <a:off x="5480684" y="2814637"/>
                <a:ext cx="72390" cy="104775"/>
              </a:xfrm>
              <a:custGeom>
                <a:avLst/>
                <a:gdLst>
                  <a:gd name="connsiteX0" fmla="*/ 72390 w 72390"/>
                  <a:gd name="connsiteY0" fmla="*/ 22860 h 104775"/>
                  <a:gd name="connsiteX1" fmla="*/ 65722 w 72390"/>
                  <a:gd name="connsiteY1" fmla="*/ 30480 h 104775"/>
                  <a:gd name="connsiteX2" fmla="*/ 58103 w 72390"/>
                  <a:gd name="connsiteY2" fmla="*/ 28575 h 104775"/>
                  <a:gd name="connsiteX3" fmla="*/ 42863 w 72390"/>
                  <a:gd name="connsiteY3" fmla="*/ 25718 h 104775"/>
                  <a:gd name="connsiteX4" fmla="*/ 21908 w 72390"/>
                  <a:gd name="connsiteY4" fmla="*/ 41910 h 104775"/>
                  <a:gd name="connsiteX5" fmla="*/ 20003 w 72390"/>
                  <a:gd name="connsiteY5" fmla="*/ 51435 h 104775"/>
                  <a:gd name="connsiteX6" fmla="*/ 22860 w 72390"/>
                  <a:gd name="connsiteY6" fmla="*/ 67628 h 104775"/>
                  <a:gd name="connsiteX7" fmla="*/ 37147 w 72390"/>
                  <a:gd name="connsiteY7" fmla="*/ 79057 h 104775"/>
                  <a:gd name="connsiteX8" fmla="*/ 46672 w 72390"/>
                  <a:gd name="connsiteY8" fmla="*/ 77153 h 104775"/>
                  <a:gd name="connsiteX9" fmla="*/ 56197 w 72390"/>
                  <a:gd name="connsiteY9" fmla="*/ 75247 h 104775"/>
                  <a:gd name="connsiteX10" fmla="*/ 69533 w 72390"/>
                  <a:gd name="connsiteY10" fmla="*/ 83820 h 104775"/>
                  <a:gd name="connsiteX11" fmla="*/ 70485 w 72390"/>
                  <a:gd name="connsiteY11" fmla="*/ 89535 h 104775"/>
                  <a:gd name="connsiteX12" fmla="*/ 60008 w 72390"/>
                  <a:gd name="connsiteY12" fmla="*/ 101918 h 104775"/>
                  <a:gd name="connsiteX13" fmla="*/ 43815 w 72390"/>
                  <a:gd name="connsiteY13" fmla="*/ 104775 h 104775"/>
                  <a:gd name="connsiteX14" fmla="*/ 20003 w 72390"/>
                  <a:gd name="connsiteY14" fmla="*/ 100013 h 104775"/>
                  <a:gd name="connsiteX15" fmla="*/ 0 w 72390"/>
                  <a:gd name="connsiteY15" fmla="*/ 61913 h 104775"/>
                  <a:gd name="connsiteX16" fmla="*/ 953 w 72390"/>
                  <a:gd name="connsiteY16" fmla="*/ 36195 h 104775"/>
                  <a:gd name="connsiteX17" fmla="*/ 6668 w 72390"/>
                  <a:gd name="connsiteY17" fmla="*/ 11430 h 104775"/>
                  <a:gd name="connsiteX18" fmla="*/ 37147 w 72390"/>
                  <a:gd name="connsiteY18" fmla="*/ 0 h 104775"/>
                  <a:gd name="connsiteX19" fmla="*/ 70485 w 72390"/>
                  <a:gd name="connsiteY19" fmla="*/ 20003 h 104775"/>
                  <a:gd name="connsiteX20" fmla="*/ 72390 w 72390"/>
                  <a:gd name="connsiteY20" fmla="*/ 2286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2390" h="104775">
                    <a:moveTo>
                      <a:pt x="72390" y="22860"/>
                    </a:moveTo>
                    <a:cubicBezTo>
                      <a:pt x="72390" y="27622"/>
                      <a:pt x="70485" y="30480"/>
                      <a:pt x="65722" y="30480"/>
                    </a:cubicBezTo>
                    <a:cubicBezTo>
                      <a:pt x="63818" y="30480"/>
                      <a:pt x="61913" y="29528"/>
                      <a:pt x="58103" y="28575"/>
                    </a:cubicBezTo>
                    <a:cubicBezTo>
                      <a:pt x="52388" y="26670"/>
                      <a:pt x="46672" y="25718"/>
                      <a:pt x="42863" y="25718"/>
                    </a:cubicBezTo>
                    <a:cubicBezTo>
                      <a:pt x="32385" y="25718"/>
                      <a:pt x="25718" y="31432"/>
                      <a:pt x="21908" y="41910"/>
                    </a:cubicBezTo>
                    <a:cubicBezTo>
                      <a:pt x="20955" y="44768"/>
                      <a:pt x="20003" y="47625"/>
                      <a:pt x="20003" y="51435"/>
                    </a:cubicBezTo>
                    <a:cubicBezTo>
                      <a:pt x="20003" y="56197"/>
                      <a:pt x="20955" y="60960"/>
                      <a:pt x="22860" y="67628"/>
                    </a:cubicBezTo>
                    <a:cubicBezTo>
                      <a:pt x="24765" y="75247"/>
                      <a:pt x="30480" y="79057"/>
                      <a:pt x="37147" y="79057"/>
                    </a:cubicBezTo>
                    <a:cubicBezTo>
                      <a:pt x="39053" y="79057"/>
                      <a:pt x="42863" y="78105"/>
                      <a:pt x="46672" y="77153"/>
                    </a:cubicBezTo>
                    <a:cubicBezTo>
                      <a:pt x="50483" y="76200"/>
                      <a:pt x="54293" y="75247"/>
                      <a:pt x="56197" y="75247"/>
                    </a:cubicBezTo>
                    <a:cubicBezTo>
                      <a:pt x="62865" y="75247"/>
                      <a:pt x="67628" y="78105"/>
                      <a:pt x="69533" y="83820"/>
                    </a:cubicBezTo>
                    <a:cubicBezTo>
                      <a:pt x="70485" y="85725"/>
                      <a:pt x="70485" y="87630"/>
                      <a:pt x="70485" y="89535"/>
                    </a:cubicBezTo>
                    <a:cubicBezTo>
                      <a:pt x="70485" y="94297"/>
                      <a:pt x="66675" y="99060"/>
                      <a:pt x="60008" y="101918"/>
                    </a:cubicBezTo>
                    <a:cubicBezTo>
                      <a:pt x="52388" y="103822"/>
                      <a:pt x="47625" y="104775"/>
                      <a:pt x="43815" y="104775"/>
                    </a:cubicBezTo>
                    <a:cubicBezTo>
                      <a:pt x="36195" y="104775"/>
                      <a:pt x="28575" y="103822"/>
                      <a:pt x="20003" y="100013"/>
                    </a:cubicBezTo>
                    <a:cubicBezTo>
                      <a:pt x="7620" y="95250"/>
                      <a:pt x="953" y="81915"/>
                      <a:pt x="0" y="61913"/>
                    </a:cubicBezTo>
                    <a:cubicBezTo>
                      <a:pt x="0" y="54293"/>
                      <a:pt x="0" y="45720"/>
                      <a:pt x="953" y="36195"/>
                    </a:cubicBezTo>
                    <a:cubicBezTo>
                      <a:pt x="1905" y="24765"/>
                      <a:pt x="3810" y="16193"/>
                      <a:pt x="6668" y="11430"/>
                    </a:cubicBezTo>
                    <a:cubicBezTo>
                      <a:pt x="11430" y="3810"/>
                      <a:pt x="21908" y="0"/>
                      <a:pt x="37147" y="0"/>
                    </a:cubicBezTo>
                    <a:cubicBezTo>
                      <a:pt x="58103" y="953"/>
                      <a:pt x="69533" y="7620"/>
                      <a:pt x="70485" y="20003"/>
                    </a:cubicBezTo>
                    <a:cubicBezTo>
                      <a:pt x="72390" y="20955"/>
                      <a:pt x="72390" y="21907"/>
                      <a:pt x="72390" y="2286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84B7FE90-FA62-47E5-BE1D-48E170F7DF90}"/>
                  </a:ext>
                </a:extLst>
              </p:cNvPr>
              <p:cNvSpPr/>
              <p:nvPr/>
            </p:nvSpPr>
            <p:spPr>
              <a:xfrm>
                <a:off x="5562600" y="2805112"/>
                <a:ext cx="85725" cy="117157"/>
              </a:xfrm>
              <a:custGeom>
                <a:avLst/>
                <a:gdLst>
                  <a:gd name="connsiteX0" fmla="*/ 82868 w 85725"/>
                  <a:gd name="connsiteY0" fmla="*/ 53340 h 117157"/>
                  <a:gd name="connsiteX1" fmla="*/ 85725 w 85725"/>
                  <a:gd name="connsiteY1" fmla="*/ 60007 h 117157"/>
                  <a:gd name="connsiteX2" fmla="*/ 83820 w 85725"/>
                  <a:gd name="connsiteY2" fmla="*/ 66675 h 117157"/>
                  <a:gd name="connsiteX3" fmla="*/ 78105 w 85725"/>
                  <a:gd name="connsiteY3" fmla="*/ 70485 h 117157"/>
                  <a:gd name="connsiteX4" fmla="*/ 67628 w 85725"/>
                  <a:gd name="connsiteY4" fmla="*/ 71438 h 117157"/>
                  <a:gd name="connsiteX5" fmla="*/ 54293 w 85725"/>
                  <a:gd name="connsiteY5" fmla="*/ 70485 h 117157"/>
                  <a:gd name="connsiteX6" fmla="*/ 54293 w 85725"/>
                  <a:gd name="connsiteY6" fmla="*/ 87630 h 117157"/>
                  <a:gd name="connsiteX7" fmla="*/ 53340 w 85725"/>
                  <a:gd name="connsiteY7" fmla="*/ 104775 h 117157"/>
                  <a:gd name="connsiteX8" fmla="*/ 50482 w 85725"/>
                  <a:gd name="connsiteY8" fmla="*/ 113347 h 117157"/>
                  <a:gd name="connsiteX9" fmla="*/ 42863 w 85725"/>
                  <a:gd name="connsiteY9" fmla="*/ 117157 h 117157"/>
                  <a:gd name="connsiteX10" fmla="*/ 40005 w 85725"/>
                  <a:gd name="connsiteY10" fmla="*/ 117157 h 117157"/>
                  <a:gd name="connsiteX11" fmla="*/ 34290 w 85725"/>
                  <a:gd name="connsiteY11" fmla="*/ 112395 h 117157"/>
                  <a:gd name="connsiteX12" fmla="*/ 33338 w 85725"/>
                  <a:gd name="connsiteY12" fmla="*/ 103822 h 117157"/>
                  <a:gd name="connsiteX13" fmla="*/ 32385 w 85725"/>
                  <a:gd name="connsiteY13" fmla="*/ 73343 h 117157"/>
                  <a:gd name="connsiteX14" fmla="*/ 17145 w 85725"/>
                  <a:gd name="connsiteY14" fmla="*/ 75247 h 117157"/>
                  <a:gd name="connsiteX15" fmla="*/ 953 w 85725"/>
                  <a:gd name="connsiteY15" fmla="*/ 64770 h 117157"/>
                  <a:gd name="connsiteX16" fmla="*/ 0 w 85725"/>
                  <a:gd name="connsiteY16" fmla="*/ 60007 h 117157"/>
                  <a:gd name="connsiteX17" fmla="*/ 3810 w 85725"/>
                  <a:gd name="connsiteY17" fmla="*/ 52388 h 117157"/>
                  <a:gd name="connsiteX18" fmla="*/ 16193 w 85725"/>
                  <a:gd name="connsiteY18" fmla="*/ 48578 h 117157"/>
                  <a:gd name="connsiteX19" fmla="*/ 31432 w 85725"/>
                  <a:gd name="connsiteY19" fmla="*/ 48578 h 117157"/>
                  <a:gd name="connsiteX20" fmla="*/ 31432 w 85725"/>
                  <a:gd name="connsiteY20" fmla="*/ 20003 h 117157"/>
                  <a:gd name="connsiteX21" fmla="*/ 33338 w 85725"/>
                  <a:gd name="connsiteY21" fmla="*/ 5715 h 117157"/>
                  <a:gd name="connsiteX22" fmla="*/ 44768 w 85725"/>
                  <a:gd name="connsiteY22" fmla="*/ 0 h 117157"/>
                  <a:gd name="connsiteX23" fmla="*/ 56197 w 85725"/>
                  <a:gd name="connsiteY23" fmla="*/ 18097 h 117157"/>
                  <a:gd name="connsiteX24" fmla="*/ 55245 w 85725"/>
                  <a:gd name="connsiteY24" fmla="*/ 30480 h 117157"/>
                  <a:gd name="connsiteX25" fmla="*/ 54293 w 85725"/>
                  <a:gd name="connsiteY25" fmla="*/ 47625 h 117157"/>
                  <a:gd name="connsiteX26" fmla="*/ 59055 w 85725"/>
                  <a:gd name="connsiteY26" fmla="*/ 48578 h 117157"/>
                  <a:gd name="connsiteX27" fmla="*/ 60960 w 85725"/>
                  <a:gd name="connsiteY27" fmla="*/ 48578 h 117157"/>
                  <a:gd name="connsiteX28" fmla="*/ 67628 w 85725"/>
                  <a:gd name="connsiteY28" fmla="*/ 48578 h 117157"/>
                  <a:gd name="connsiteX29" fmla="*/ 74295 w 85725"/>
                  <a:gd name="connsiteY29" fmla="*/ 49530 h 117157"/>
                  <a:gd name="connsiteX30" fmla="*/ 82868 w 85725"/>
                  <a:gd name="connsiteY30" fmla="*/ 53340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5725" h="117157">
                    <a:moveTo>
                      <a:pt x="82868" y="53340"/>
                    </a:moveTo>
                    <a:cubicBezTo>
                      <a:pt x="84772" y="54293"/>
                      <a:pt x="85725" y="57150"/>
                      <a:pt x="85725" y="60007"/>
                    </a:cubicBezTo>
                    <a:cubicBezTo>
                      <a:pt x="85725" y="62865"/>
                      <a:pt x="84772" y="64770"/>
                      <a:pt x="83820" y="66675"/>
                    </a:cubicBezTo>
                    <a:cubicBezTo>
                      <a:pt x="82868" y="67628"/>
                      <a:pt x="80963" y="68580"/>
                      <a:pt x="78105" y="70485"/>
                    </a:cubicBezTo>
                    <a:cubicBezTo>
                      <a:pt x="77153" y="71438"/>
                      <a:pt x="73343" y="71438"/>
                      <a:pt x="67628" y="71438"/>
                    </a:cubicBezTo>
                    <a:cubicBezTo>
                      <a:pt x="63818" y="71438"/>
                      <a:pt x="60007" y="71438"/>
                      <a:pt x="54293" y="70485"/>
                    </a:cubicBezTo>
                    <a:cubicBezTo>
                      <a:pt x="54293" y="75247"/>
                      <a:pt x="54293" y="80963"/>
                      <a:pt x="54293" y="87630"/>
                    </a:cubicBezTo>
                    <a:cubicBezTo>
                      <a:pt x="54293" y="95250"/>
                      <a:pt x="53340" y="100965"/>
                      <a:pt x="53340" y="104775"/>
                    </a:cubicBezTo>
                    <a:cubicBezTo>
                      <a:pt x="53340" y="107632"/>
                      <a:pt x="52388" y="110490"/>
                      <a:pt x="50482" y="113347"/>
                    </a:cubicBezTo>
                    <a:cubicBezTo>
                      <a:pt x="48578" y="116205"/>
                      <a:pt x="45720" y="117157"/>
                      <a:pt x="42863" y="117157"/>
                    </a:cubicBezTo>
                    <a:cubicBezTo>
                      <a:pt x="41910" y="117157"/>
                      <a:pt x="40957" y="117157"/>
                      <a:pt x="40005" y="117157"/>
                    </a:cubicBezTo>
                    <a:cubicBezTo>
                      <a:pt x="37147" y="116205"/>
                      <a:pt x="35243" y="114300"/>
                      <a:pt x="34290" y="112395"/>
                    </a:cubicBezTo>
                    <a:cubicBezTo>
                      <a:pt x="34290" y="111443"/>
                      <a:pt x="33338" y="108585"/>
                      <a:pt x="33338" y="103822"/>
                    </a:cubicBezTo>
                    <a:cubicBezTo>
                      <a:pt x="33338" y="99060"/>
                      <a:pt x="33338" y="88582"/>
                      <a:pt x="32385" y="73343"/>
                    </a:cubicBezTo>
                    <a:cubicBezTo>
                      <a:pt x="26670" y="75247"/>
                      <a:pt x="20955" y="75247"/>
                      <a:pt x="17145" y="75247"/>
                    </a:cubicBezTo>
                    <a:cubicBezTo>
                      <a:pt x="8572" y="75247"/>
                      <a:pt x="2857" y="71438"/>
                      <a:pt x="953" y="64770"/>
                    </a:cubicBezTo>
                    <a:cubicBezTo>
                      <a:pt x="0" y="62865"/>
                      <a:pt x="0" y="60960"/>
                      <a:pt x="0" y="60007"/>
                    </a:cubicBezTo>
                    <a:cubicBezTo>
                      <a:pt x="0" y="57150"/>
                      <a:pt x="953" y="54293"/>
                      <a:pt x="3810" y="52388"/>
                    </a:cubicBezTo>
                    <a:cubicBezTo>
                      <a:pt x="7620" y="49530"/>
                      <a:pt x="11430" y="48578"/>
                      <a:pt x="16193" y="48578"/>
                    </a:cubicBezTo>
                    <a:cubicBezTo>
                      <a:pt x="20003" y="48578"/>
                      <a:pt x="24765" y="48578"/>
                      <a:pt x="31432" y="48578"/>
                    </a:cubicBezTo>
                    <a:cubicBezTo>
                      <a:pt x="31432" y="34290"/>
                      <a:pt x="31432" y="24765"/>
                      <a:pt x="31432" y="20003"/>
                    </a:cubicBezTo>
                    <a:cubicBezTo>
                      <a:pt x="31432" y="13335"/>
                      <a:pt x="32385" y="8572"/>
                      <a:pt x="33338" y="5715"/>
                    </a:cubicBezTo>
                    <a:cubicBezTo>
                      <a:pt x="35243" y="1905"/>
                      <a:pt x="39053" y="0"/>
                      <a:pt x="44768" y="0"/>
                    </a:cubicBezTo>
                    <a:cubicBezTo>
                      <a:pt x="53340" y="953"/>
                      <a:pt x="56197" y="6668"/>
                      <a:pt x="56197" y="18097"/>
                    </a:cubicBezTo>
                    <a:cubicBezTo>
                      <a:pt x="56197" y="23813"/>
                      <a:pt x="55245" y="27622"/>
                      <a:pt x="55245" y="30480"/>
                    </a:cubicBezTo>
                    <a:lnTo>
                      <a:pt x="54293" y="47625"/>
                    </a:lnTo>
                    <a:cubicBezTo>
                      <a:pt x="56197" y="47625"/>
                      <a:pt x="58103" y="48578"/>
                      <a:pt x="59055" y="48578"/>
                    </a:cubicBezTo>
                    <a:cubicBezTo>
                      <a:pt x="60007" y="48578"/>
                      <a:pt x="60007" y="48578"/>
                      <a:pt x="60960" y="48578"/>
                    </a:cubicBezTo>
                    <a:cubicBezTo>
                      <a:pt x="62865" y="48578"/>
                      <a:pt x="64770" y="48578"/>
                      <a:pt x="67628" y="48578"/>
                    </a:cubicBezTo>
                    <a:cubicBezTo>
                      <a:pt x="70485" y="48578"/>
                      <a:pt x="73343" y="49530"/>
                      <a:pt x="74295" y="49530"/>
                    </a:cubicBezTo>
                    <a:cubicBezTo>
                      <a:pt x="75247" y="48578"/>
                      <a:pt x="79057" y="50482"/>
                      <a:pt x="82868" y="5334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2B7F42EB-7A68-4939-B975-35551E260C9C}"/>
                  </a:ext>
                </a:extLst>
              </p:cNvPr>
              <p:cNvSpPr/>
              <p:nvPr/>
            </p:nvSpPr>
            <p:spPr>
              <a:xfrm>
                <a:off x="5654040" y="2807969"/>
                <a:ext cx="33337" cy="111442"/>
              </a:xfrm>
              <a:custGeom>
                <a:avLst/>
                <a:gdLst>
                  <a:gd name="connsiteX0" fmla="*/ 9525 w 33337"/>
                  <a:gd name="connsiteY0" fmla="*/ 32385 h 111442"/>
                  <a:gd name="connsiteX1" fmla="*/ 2857 w 33337"/>
                  <a:gd name="connsiteY1" fmla="*/ 27623 h 111442"/>
                  <a:gd name="connsiteX2" fmla="*/ 0 w 33337"/>
                  <a:gd name="connsiteY2" fmla="*/ 20003 h 111442"/>
                  <a:gd name="connsiteX3" fmla="*/ 953 w 33337"/>
                  <a:gd name="connsiteY3" fmla="*/ 15240 h 111442"/>
                  <a:gd name="connsiteX4" fmla="*/ 5715 w 33337"/>
                  <a:gd name="connsiteY4" fmla="*/ 3810 h 111442"/>
                  <a:gd name="connsiteX5" fmla="*/ 16192 w 33337"/>
                  <a:gd name="connsiteY5" fmla="*/ 0 h 111442"/>
                  <a:gd name="connsiteX6" fmla="*/ 20955 w 33337"/>
                  <a:gd name="connsiteY6" fmla="*/ 0 h 111442"/>
                  <a:gd name="connsiteX7" fmla="*/ 31432 w 33337"/>
                  <a:gd name="connsiteY7" fmla="*/ 11430 h 111442"/>
                  <a:gd name="connsiteX8" fmla="*/ 32385 w 33337"/>
                  <a:gd name="connsiteY8" fmla="*/ 18098 h 111442"/>
                  <a:gd name="connsiteX9" fmla="*/ 30480 w 33337"/>
                  <a:gd name="connsiteY9" fmla="*/ 25718 h 111442"/>
                  <a:gd name="connsiteX10" fmla="*/ 17145 w 33337"/>
                  <a:gd name="connsiteY10" fmla="*/ 33338 h 111442"/>
                  <a:gd name="connsiteX11" fmla="*/ 9525 w 33337"/>
                  <a:gd name="connsiteY11" fmla="*/ 32385 h 111442"/>
                  <a:gd name="connsiteX12" fmla="*/ 19050 w 33337"/>
                  <a:gd name="connsiteY12" fmla="*/ 49530 h 111442"/>
                  <a:gd name="connsiteX13" fmla="*/ 23813 w 33337"/>
                  <a:gd name="connsiteY13" fmla="*/ 50483 h 111442"/>
                  <a:gd name="connsiteX14" fmla="*/ 30480 w 33337"/>
                  <a:gd name="connsiteY14" fmla="*/ 62865 h 111442"/>
                  <a:gd name="connsiteX15" fmla="*/ 31432 w 33337"/>
                  <a:gd name="connsiteY15" fmla="*/ 79058 h 111442"/>
                  <a:gd name="connsiteX16" fmla="*/ 32385 w 33337"/>
                  <a:gd name="connsiteY16" fmla="*/ 90488 h 111442"/>
                  <a:gd name="connsiteX17" fmla="*/ 33338 w 33337"/>
                  <a:gd name="connsiteY17" fmla="*/ 101918 h 111442"/>
                  <a:gd name="connsiteX18" fmla="*/ 28575 w 33337"/>
                  <a:gd name="connsiteY18" fmla="*/ 110490 h 111442"/>
                  <a:gd name="connsiteX19" fmla="*/ 22860 w 33337"/>
                  <a:gd name="connsiteY19" fmla="*/ 111443 h 111442"/>
                  <a:gd name="connsiteX20" fmla="*/ 17145 w 33337"/>
                  <a:gd name="connsiteY20" fmla="*/ 110490 h 111442"/>
                  <a:gd name="connsiteX21" fmla="*/ 8572 w 33337"/>
                  <a:gd name="connsiteY21" fmla="*/ 100013 h 111442"/>
                  <a:gd name="connsiteX22" fmla="*/ 8572 w 33337"/>
                  <a:gd name="connsiteY22" fmla="*/ 85725 h 111442"/>
                  <a:gd name="connsiteX23" fmla="*/ 9525 w 33337"/>
                  <a:gd name="connsiteY23" fmla="*/ 65723 h 111442"/>
                  <a:gd name="connsiteX24" fmla="*/ 18097 w 33337"/>
                  <a:gd name="connsiteY24" fmla="*/ 50483 h 111442"/>
                  <a:gd name="connsiteX25" fmla="*/ 19050 w 33337"/>
                  <a:gd name="connsiteY25" fmla="*/ 49530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337" h="111442">
                    <a:moveTo>
                      <a:pt x="9525" y="32385"/>
                    </a:moveTo>
                    <a:cubicBezTo>
                      <a:pt x="6667" y="30480"/>
                      <a:pt x="3810" y="29528"/>
                      <a:pt x="2857" y="27623"/>
                    </a:cubicBezTo>
                    <a:cubicBezTo>
                      <a:pt x="953" y="25718"/>
                      <a:pt x="0" y="22860"/>
                      <a:pt x="0" y="20003"/>
                    </a:cubicBezTo>
                    <a:cubicBezTo>
                      <a:pt x="0" y="19050"/>
                      <a:pt x="0" y="17145"/>
                      <a:pt x="953" y="15240"/>
                    </a:cubicBezTo>
                    <a:cubicBezTo>
                      <a:pt x="1905" y="10478"/>
                      <a:pt x="2857" y="6668"/>
                      <a:pt x="5715" y="3810"/>
                    </a:cubicBezTo>
                    <a:cubicBezTo>
                      <a:pt x="7620" y="953"/>
                      <a:pt x="11430" y="0"/>
                      <a:pt x="16192" y="0"/>
                    </a:cubicBezTo>
                    <a:cubicBezTo>
                      <a:pt x="18097" y="0"/>
                      <a:pt x="20003" y="0"/>
                      <a:pt x="20955" y="0"/>
                    </a:cubicBezTo>
                    <a:cubicBezTo>
                      <a:pt x="26670" y="953"/>
                      <a:pt x="30480" y="4763"/>
                      <a:pt x="31432" y="11430"/>
                    </a:cubicBezTo>
                    <a:cubicBezTo>
                      <a:pt x="31432" y="14288"/>
                      <a:pt x="32385" y="16193"/>
                      <a:pt x="32385" y="18098"/>
                    </a:cubicBezTo>
                    <a:cubicBezTo>
                      <a:pt x="32385" y="20955"/>
                      <a:pt x="31432" y="23813"/>
                      <a:pt x="30480" y="25718"/>
                    </a:cubicBezTo>
                    <a:cubicBezTo>
                      <a:pt x="26670" y="30480"/>
                      <a:pt x="22860" y="33338"/>
                      <a:pt x="17145" y="33338"/>
                    </a:cubicBezTo>
                    <a:cubicBezTo>
                      <a:pt x="14288" y="33338"/>
                      <a:pt x="11430" y="32385"/>
                      <a:pt x="9525" y="32385"/>
                    </a:cubicBezTo>
                    <a:close/>
                    <a:moveTo>
                      <a:pt x="19050" y="49530"/>
                    </a:moveTo>
                    <a:cubicBezTo>
                      <a:pt x="20003" y="49530"/>
                      <a:pt x="21907" y="49530"/>
                      <a:pt x="23813" y="50483"/>
                    </a:cubicBezTo>
                    <a:cubicBezTo>
                      <a:pt x="27622" y="51435"/>
                      <a:pt x="29528" y="55245"/>
                      <a:pt x="30480" y="62865"/>
                    </a:cubicBezTo>
                    <a:cubicBezTo>
                      <a:pt x="31432" y="67628"/>
                      <a:pt x="31432" y="72390"/>
                      <a:pt x="31432" y="79058"/>
                    </a:cubicBezTo>
                    <a:cubicBezTo>
                      <a:pt x="31432" y="81915"/>
                      <a:pt x="31432" y="85725"/>
                      <a:pt x="32385" y="90488"/>
                    </a:cubicBezTo>
                    <a:cubicBezTo>
                      <a:pt x="33338" y="95250"/>
                      <a:pt x="33338" y="99060"/>
                      <a:pt x="33338" y="101918"/>
                    </a:cubicBezTo>
                    <a:cubicBezTo>
                      <a:pt x="33338" y="105728"/>
                      <a:pt x="31432" y="108585"/>
                      <a:pt x="28575" y="110490"/>
                    </a:cubicBezTo>
                    <a:cubicBezTo>
                      <a:pt x="26670" y="111443"/>
                      <a:pt x="24765" y="111443"/>
                      <a:pt x="22860" y="111443"/>
                    </a:cubicBezTo>
                    <a:cubicBezTo>
                      <a:pt x="20955" y="111443"/>
                      <a:pt x="19050" y="111443"/>
                      <a:pt x="17145" y="110490"/>
                    </a:cubicBezTo>
                    <a:cubicBezTo>
                      <a:pt x="12382" y="108585"/>
                      <a:pt x="9525" y="105728"/>
                      <a:pt x="8572" y="100013"/>
                    </a:cubicBezTo>
                    <a:cubicBezTo>
                      <a:pt x="8572" y="98108"/>
                      <a:pt x="8572" y="93345"/>
                      <a:pt x="8572" y="85725"/>
                    </a:cubicBezTo>
                    <a:cubicBezTo>
                      <a:pt x="9525" y="74295"/>
                      <a:pt x="9525" y="67628"/>
                      <a:pt x="9525" y="65723"/>
                    </a:cubicBezTo>
                    <a:cubicBezTo>
                      <a:pt x="10478" y="56198"/>
                      <a:pt x="13335" y="51435"/>
                      <a:pt x="18097" y="50483"/>
                    </a:cubicBezTo>
                    <a:cubicBezTo>
                      <a:pt x="17145" y="49530"/>
                      <a:pt x="18097" y="49530"/>
                      <a:pt x="19050" y="4953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E1A6C699-49B1-4138-A7F9-23F9100E9AFE}"/>
                  </a:ext>
                </a:extLst>
              </p:cNvPr>
              <p:cNvSpPr/>
              <p:nvPr/>
            </p:nvSpPr>
            <p:spPr>
              <a:xfrm>
                <a:off x="5695950" y="2814637"/>
                <a:ext cx="85725" cy="102160"/>
              </a:xfrm>
              <a:custGeom>
                <a:avLst/>
                <a:gdLst>
                  <a:gd name="connsiteX0" fmla="*/ 82868 w 85725"/>
                  <a:gd name="connsiteY0" fmla="*/ 9525 h 102160"/>
                  <a:gd name="connsiteX1" fmla="*/ 85725 w 85725"/>
                  <a:gd name="connsiteY1" fmla="*/ 18097 h 102160"/>
                  <a:gd name="connsiteX2" fmla="*/ 83820 w 85725"/>
                  <a:gd name="connsiteY2" fmla="*/ 31432 h 102160"/>
                  <a:gd name="connsiteX3" fmla="*/ 76200 w 85725"/>
                  <a:gd name="connsiteY3" fmla="*/ 51435 h 102160"/>
                  <a:gd name="connsiteX4" fmla="*/ 66675 w 85725"/>
                  <a:gd name="connsiteY4" fmla="*/ 71438 h 102160"/>
                  <a:gd name="connsiteX5" fmla="*/ 53340 w 85725"/>
                  <a:gd name="connsiteY5" fmla="*/ 97155 h 102160"/>
                  <a:gd name="connsiteX6" fmla="*/ 41910 w 85725"/>
                  <a:gd name="connsiteY6" fmla="*/ 101918 h 102160"/>
                  <a:gd name="connsiteX7" fmla="*/ 28575 w 85725"/>
                  <a:gd name="connsiteY7" fmla="*/ 96203 h 102160"/>
                  <a:gd name="connsiteX8" fmla="*/ 10478 w 85725"/>
                  <a:gd name="connsiteY8" fmla="*/ 55245 h 102160"/>
                  <a:gd name="connsiteX9" fmla="*/ 3810 w 85725"/>
                  <a:gd name="connsiteY9" fmla="*/ 36195 h 102160"/>
                  <a:gd name="connsiteX10" fmla="*/ 0 w 85725"/>
                  <a:gd name="connsiteY10" fmla="*/ 17145 h 102160"/>
                  <a:gd name="connsiteX11" fmla="*/ 953 w 85725"/>
                  <a:gd name="connsiteY11" fmla="*/ 10478 h 102160"/>
                  <a:gd name="connsiteX12" fmla="*/ 4763 w 85725"/>
                  <a:gd name="connsiteY12" fmla="*/ 3810 h 102160"/>
                  <a:gd name="connsiteX13" fmla="*/ 11430 w 85725"/>
                  <a:gd name="connsiteY13" fmla="*/ 953 h 102160"/>
                  <a:gd name="connsiteX14" fmla="*/ 20955 w 85725"/>
                  <a:gd name="connsiteY14" fmla="*/ 3810 h 102160"/>
                  <a:gd name="connsiteX15" fmla="*/ 25718 w 85725"/>
                  <a:gd name="connsiteY15" fmla="*/ 13335 h 102160"/>
                  <a:gd name="connsiteX16" fmla="*/ 28575 w 85725"/>
                  <a:gd name="connsiteY16" fmla="*/ 25718 h 102160"/>
                  <a:gd name="connsiteX17" fmla="*/ 34290 w 85725"/>
                  <a:gd name="connsiteY17" fmla="*/ 47625 h 102160"/>
                  <a:gd name="connsiteX18" fmla="*/ 41910 w 85725"/>
                  <a:gd name="connsiteY18" fmla="*/ 67628 h 102160"/>
                  <a:gd name="connsiteX19" fmla="*/ 46672 w 85725"/>
                  <a:gd name="connsiteY19" fmla="*/ 55245 h 102160"/>
                  <a:gd name="connsiteX20" fmla="*/ 50482 w 85725"/>
                  <a:gd name="connsiteY20" fmla="*/ 41910 h 102160"/>
                  <a:gd name="connsiteX21" fmla="*/ 57150 w 85725"/>
                  <a:gd name="connsiteY21" fmla="*/ 20955 h 102160"/>
                  <a:gd name="connsiteX22" fmla="*/ 66675 w 85725"/>
                  <a:gd name="connsiteY22" fmla="*/ 2857 h 102160"/>
                  <a:gd name="connsiteX23" fmla="*/ 73343 w 85725"/>
                  <a:gd name="connsiteY23" fmla="*/ 0 h 102160"/>
                  <a:gd name="connsiteX24" fmla="*/ 82868 w 85725"/>
                  <a:gd name="connsiteY24" fmla="*/ 9525 h 102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5725" h="102160">
                    <a:moveTo>
                      <a:pt x="82868" y="9525"/>
                    </a:moveTo>
                    <a:cubicBezTo>
                      <a:pt x="84772" y="12382"/>
                      <a:pt x="85725" y="15240"/>
                      <a:pt x="85725" y="18097"/>
                    </a:cubicBezTo>
                    <a:cubicBezTo>
                      <a:pt x="85725" y="20003"/>
                      <a:pt x="84772" y="24765"/>
                      <a:pt x="83820" y="31432"/>
                    </a:cubicBezTo>
                    <a:cubicBezTo>
                      <a:pt x="82868" y="37147"/>
                      <a:pt x="80010" y="43815"/>
                      <a:pt x="76200" y="51435"/>
                    </a:cubicBezTo>
                    <a:cubicBezTo>
                      <a:pt x="70485" y="61913"/>
                      <a:pt x="67628" y="68580"/>
                      <a:pt x="66675" y="71438"/>
                    </a:cubicBezTo>
                    <a:cubicBezTo>
                      <a:pt x="63818" y="80010"/>
                      <a:pt x="59055" y="88582"/>
                      <a:pt x="53340" y="97155"/>
                    </a:cubicBezTo>
                    <a:cubicBezTo>
                      <a:pt x="49530" y="100965"/>
                      <a:pt x="45720" y="102870"/>
                      <a:pt x="41910" y="101918"/>
                    </a:cubicBezTo>
                    <a:cubicBezTo>
                      <a:pt x="35243" y="100965"/>
                      <a:pt x="30480" y="99060"/>
                      <a:pt x="28575" y="96203"/>
                    </a:cubicBezTo>
                    <a:cubicBezTo>
                      <a:pt x="22860" y="87630"/>
                      <a:pt x="17145" y="73343"/>
                      <a:pt x="10478" y="55245"/>
                    </a:cubicBezTo>
                    <a:cubicBezTo>
                      <a:pt x="6668" y="43815"/>
                      <a:pt x="4763" y="37147"/>
                      <a:pt x="3810" y="36195"/>
                    </a:cubicBezTo>
                    <a:cubicBezTo>
                      <a:pt x="953" y="27622"/>
                      <a:pt x="0" y="20955"/>
                      <a:pt x="0" y="17145"/>
                    </a:cubicBezTo>
                    <a:cubicBezTo>
                      <a:pt x="0" y="13335"/>
                      <a:pt x="0" y="10478"/>
                      <a:pt x="953" y="10478"/>
                    </a:cubicBezTo>
                    <a:cubicBezTo>
                      <a:pt x="1905" y="7620"/>
                      <a:pt x="2857" y="5715"/>
                      <a:pt x="4763" y="3810"/>
                    </a:cubicBezTo>
                    <a:cubicBezTo>
                      <a:pt x="6668" y="1905"/>
                      <a:pt x="8572" y="953"/>
                      <a:pt x="11430" y="953"/>
                    </a:cubicBezTo>
                    <a:cubicBezTo>
                      <a:pt x="15240" y="0"/>
                      <a:pt x="19050" y="953"/>
                      <a:pt x="20955" y="3810"/>
                    </a:cubicBezTo>
                    <a:cubicBezTo>
                      <a:pt x="22860" y="5715"/>
                      <a:pt x="23813" y="8572"/>
                      <a:pt x="25718" y="13335"/>
                    </a:cubicBezTo>
                    <a:cubicBezTo>
                      <a:pt x="27622" y="19050"/>
                      <a:pt x="28575" y="22860"/>
                      <a:pt x="28575" y="25718"/>
                    </a:cubicBezTo>
                    <a:cubicBezTo>
                      <a:pt x="30480" y="33338"/>
                      <a:pt x="32385" y="40005"/>
                      <a:pt x="34290" y="47625"/>
                    </a:cubicBezTo>
                    <a:cubicBezTo>
                      <a:pt x="37147" y="57150"/>
                      <a:pt x="39053" y="63818"/>
                      <a:pt x="41910" y="67628"/>
                    </a:cubicBezTo>
                    <a:cubicBezTo>
                      <a:pt x="43815" y="64770"/>
                      <a:pt x="45720" y="60960"/>
                      <a:pt x="46672" y="55245"/>
                    </a:cubicBezTo>
                    <a:cubicBezTo>
                      <a:pt x="48578" y="49530"/>
                      <a:pt x="49530" y="44768"/>
                      <a:pt x="50482" y="41910"/>
                    </a:cubicBezTo>
                    <a:cubicBezTo>
                      <a:pt x="53340" y="32385"/>
                      <a:pt x="56197" y="25718"/>
                      <a:pt x="57150" y="20955"/>
                    </a:cubicBezTo>
                    <a:cubicBezTo>
                      <a:pt x="60007" y="11430"/>
                      <a:pt x="63818" y="4763"/>
                      <a:pt x="66675" y="2857"/>
                    </a:cubicBezTo>
                    <a:cubicBezTo>
                      <a:pt x="69532" y="953"/>
                      <a:pt x="71438" y="0"/>
                      <a:pt x="73343" y="0"/>
                    </a:cubicBezTo>
                    <a:cubicBezTo>
                      <a:pt x="77153" y="1905"/>
                      <a:pt x="80010" y="4763"/>
                      <a:pt x="82868" y="952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FE32971-0DD2-41C7-B363-FFB8B3FE013B}"/>
                  </a:ext>
                </a:extLst>
              </p:cNvPr>
              <p:cNvSpPr/>
              <p:nvPr/>
            </p:nvSpPr>
            <p:spPr>
              <a:xfrm>
                <a:off x="5791200" y="2807969"/>
                <a:ext cx="33337" cy="111442"/>
              </a:xfrm>
              <a:custGeom>
                <a:avLst/>
                <a:gdLst>
                  <a:gd name="connsiteX0" fmla="*/ 9525 w 33337"/>
                  <a:gd name="connsiteY0" fmla="*/ 32385 h 111442"/>
                  <a:gd name="connsiteX1" fmla="*/ 2857 w 33337"/>
                  <a:gd name="connsiteY1" fmla="*/ 27623 h 111442"/>
                  <a:gd name="connsiteX2" fmla="*/ 0 w 33337"/>
                  <a:gd name="connsiteY2" fmla="*/ 20003 h 111442"/>
                  <a:gd name="connsiteX3" fmla="*/ 953 w 33337"/>
                  <a:gd name="connsiteY3" fmla="*/ 15240 h 111442"/>
                  <a:gd name="connsiteX4" fmla="*/ 5715 w 33337"/>
                  <a:gd name="connsiteY4" fmla="*/ 3810 h 111442"/>
                  <a:gd name="connsiteX5" fmla="*/ 16193 w 33337"/>
                  <a:gd name="connsiteY5" fmla="*/ 0 h 111442"/>
                  <a:gd name="connsiteX6" fmla="*/ 20955 w 33337"/>
                  <a:gd name="connsiteY6" fmla="*/ 0 h 111442"/>
                  <a:gd name="connsiteX7" fmla="*/ 31432 w 33337"/>
                  <a:gd name="connsiteY7" fmla="*/ 11430 h 111442"/>
                  <a:gd name="connsiteX8" fmla="*/ 32385 w 33337"/>
                  <a:gd name="connsiteY8" fmla="*/ 18098 h 111442"/>
                  <a:gd name="connsiteX9" fmla="*/ 30480 w 33337"/>
                  <a:gd name="connsiteY9" fmla="*/ 25718 h 111442"/>
                  <a:gd name="connsiteX10" fmla="*/ 17145 w 33337"/>
                  <a:gd name="connsiteY10" fmla="*/ 33338 h 111442"/>
                  <a:gd name="connsiteX11" fmla="*/ 9525 w 33337"/>
                  <a:gd name="connsiteY11" fmla="*/ 32385 h 111442"/>
                  <a:gd name="connsiteX12" fmla="*/ 19050 w 33337"/>
                  <a:gd name="connsiteY12" fmla="*/ 49530 h 111442"/>
                  <a:gd name="connsiteX13" fmla="*/ 23813 w 33337"/>
                  <a:gd name="connsiteY13" fmla="*/ 50483 h 111442"/>
                  <a:gd name="connsiteX14" fmla="*/ 30480 w 33337"/>
                  <a:gd name="connsiteY14" fmla="*/ 62865 h 111442"/>
                  <a:gd name="connsiteX15" fmla="*/ 31432 w 33337"/>
                  <a:gd name="connsiteY15" fmla="*/ 79058 h 111442"/>
                  <a:gd name="connsiteX16" fmla="*/ 32385 w 33337"/>
                  <a:gd name="connsiteY16" fmla="*/ 90488 h 111442"/>
                  <a:gd name="connsiteX17" fmla="*/ 33338 w 33337"/>
                  <a:gd name="connsiteY17" fmla="*/ 101918 h 111442"/>
                  <a:gd name="connsiteX18" fmla="*/ 28575 w 33337"/>
                  <a:gd name="connsiteY18" fmla="*/ 110490 h 111442"/>
                  <a:gd name="connsiteX19" fmla="*/ 22860 w 33337"/>
                  <a:gd name="connsiteY19" fmla="*/ 111443 h 111442"/>
                  <a:gd name="connsiteX20" fmla="*/ 17145 w 33337"/>
                  <a:gd name="connsiteY20" fmla="*/ 110490 h 111442"/>
                  <a:gd name="connsiteX21" fmla="*/ 8572 w 33337"/>
                  <a:gd name="connsiteY21" fmla="*/ 100013 h 111442"/>
                  <a:gd name="connsiteX22" fmla="*/ 8572 w 33337"/>
                  <a:gd name="connsiteY22" fmla="*/ 85725 h 111442"/>
                  <a:gd name="connsiteX23" fmla="*/ 9525 w 33337"/>
                  <a:gd name="connsiteY23" fmla="*/ 65723 h 111442"/>
                  <a:gd name="connsiteX24" fmla="*/ 18097 w 33337"/>
                  <a:gd name="connsiteY24" fmla="*/ 50483 h 111442"/>
                  <a:gd name="connsiteX25" fmla="*/ 19050 w 33337"/>
                  <a:gd name="connsiteY25" fmla="*/ 49530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337" h="111442">
                    <a:moveTo>
                      <a:pt x="9525" y="32385"/>
                    </a:moveTo>
                    <a:cubicBezTo>
                      <a:pt x="6668" y="30480"/>
                      <a:pt x="3810" y="29528"/>
                      <a:pt x="2857" y="27623"/>
                    </a:cubicBezTo>
                    <a:cubicBezTo>
                      <a:pt x="953" y="25718"/>
                      <a:pt x="0" y="22860"/>
                      <a:pt x="0" y="20003"/>
                    </a:cubicBezTo>
                    <a:cubicBezTo>
                      <a:pt x="0" y="19050"/>
                      <a:pt x="0" y="17145"/>
                      <a:pt x="953" y="15240"/>
                    </a:cubicBezTo>
                    <a:cubicBezTo>
                      <a:pt x="1905" y="10478"/>
                      <a:pt x="2857" y="6668"/>
                      <a:pt x="5715" y="3810"/>
                    </a:cubicBezTo>
                    <a:cubicBezTo>
                      <a:pt x="7620" y="953"/>
                      <a:pt x="11430" y="0"/>
                      <a:pt x="16193" y="0"/>
                    </a:cubicBezTo>
                    <a:cubicBezTo>
                      <a:pt x="18097" y="0"/>
                      <a:pt x="20003" y="0"/>
                      <a:pt x="20955" y="0"/>
                    </a:cubicBezTo>
                    <a:cubicBezTo>
                      <a:pt x="26670" y="953"/>
                      <a:pt x="30480" y="4763"/>
                      <a:pt x="31432" y="11430"/>
                    </a:cubicBezTo>
                    <a:cubicBezTo>
                      <a:pt x="31432" y="14288"/>
                      <a:pt x="32385" y="16193"/>
                      <a:pt x="32385" y="18098"/>
                    </a:cubicBezTo>
                    <a:cubicBezTo>
                      <a:pt x="32385" y="20955"/>
                      <a:pt x="31432" y="23813"/>
                      <a:pt x="30480" y="25718"/>
                    </a:cubicBezTo>
                    <a:cubicBezTo>
                      <a:pt x="26670" y="30480"/>
                      <a:pt x="22860" y="33338"/>
                      <a:pt x="17145" y="33338"/>
                    </a:cubicBezTo>
                    <a:cubicBezTo>
                      <a:pt x="14288" y="33338"/>
                      <a:pt x="11430" y="32385"/>
                      <a:pt x="9525" y="32385"/>
                    </a:cubicBezTo>
                    <a:close/>
                    <a:moveTo>
                      <a:pt x="19050" y="49530"/>
                    </a:moveTo>
                    <a:cubicBezTo>
                      <a:pt x="20003" y="49530"/>
                      <a:pt x="21907" y="49530"/>
                      <a:pt x="23813" y="50483"/>
                    </a:cubicBezTo>
                    <a:cubicBezTo>
                      <a:pt x="27622" y="51435"/>
                      <a:pt x="29528" y="55245"/>
                      <a:pt x="30480" y="62865"/>
                    </a:cubicBezTo>
                    <a:cubicBezTo>
                      <a:pt x="31432" y="67628"/>
                      <a:pt x="31432" y="72390"/>
                      <a:pt x="31432" y="79058"/>
                    </a:cubicBezTo>
                    <a:cubicBezTo>
                      <a:pt x="31432" y="81915"/>
                      <a:pt x="31432" y="85725"/>
                      <a:pt x="32385" y="90488"/>
                    </a:cubicBezTo>
                    <a:cubicBezTo>
                      <a:pt x="33338" y="95250"/>
                      <a:pt x="33338" y="99060"/>
                      <a:pt x="33338" y="101918"/>
                    </a:cubicBezTo>
                    <a:cubicBezTo>
                      <a:pt x="33338" y="105728"/>
                      <a:pt x="31432" y="108585"/>
                      <a:pt x="28575" y="110490"/>
                    </a:cubicBezTo>
                    <a:cubicBezTo>
                      <a:pt x="26670" y="111443"/>
                      <a:pt x="24765" y="111443"/>
                      <a:pt x="22860" y="111443"/>
                    </a:cubicBezTo>
                    <a:cubicBezTo>
                      <a:pt x="20955" y="111443"/>
                      <a:pt x="19050" y="111443"/>
                      <a:pt x="17145" y="110490"/>
                    </a:cubicBezTo>
                    <a:cubicBezTo>
                      <a:pt x="12382" y="108585"/>
                      <a:pt x="9525" y="105728"/>
                      <a:pt x="8572" y="100013"/>
                    </a:cubicBezTo>
                    <a:cubicBezTo>
                      <a:pt x="8572" y="98108"/>
                      <a:pt x="8572" y="93345"/>
                      <a:pt x="8572" y="85725"/>
                    </a:cubicBezTo>
                    <a:cubicBezTo>
                      <a:pt x="9525" y="74295"/>
                      <a:pt x="9525" y="67628"/>
                      <a:pt x="9525" y="65723"/>
                    </a:cubicBezTo>
                    <a:cubicBezTo>
                      <a:pt x="10478" y="56198"/>
                      <a:pt x="13335" y="51435"/>
                      <a:pt x="18097" y="50483"/>
                    </a:cubicBezTo>
                    <a:cubicBezTo>
                      <a:pt x="17145" y="49530"/>
                      <a:pt x="18097" y="49530"/>
                      <a:pt x="19050" y="4953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13F02499-CEB4-4984-A594-CD5CD3147146}"/>
                  </a:ext>
                </a:extLst>
              </p:cNvPr>
              <p:cNvSpPr/>
              <p:nvPr/>
            </p:nvSpPr>
            <p:spPr>
              <a:xfrm>
                <a:off x="5832157" y="2805112"/>
                <a:ext cx="85725" cy="117157"/>
              </a:xfrm>
              <a:custGeom>
                <a:avLst/>
                <a:gdLst>
                  <a:gd name="connsiteX0" fmla="*/ 82868 w 85725"/>
                  <a:gd name="connsiteY0" fmla="*/ 53340 h 117157"/>
                  <a:gd name="connsiteX1" fmla="*/ 85725 w 85725"/>
                  <a:gd name="connsiteY1" fmla="*/ 60007 h 117157"/>
                  <a:gd name="connsiteX2" fmla="*/ 83820 w 85725"/>
                  <a:gd name="connsiteY2" fmla="*/ 66675 h 117157"/>
                  <a:gd name="connsiteX3" fmla="*/ 78105 w 85725"/>
                  <a:gd name="connsiteY3" fmla="*/ 70485 h 117157"/>
                  <a:gd name="connsiteX4" fmla="*/ 67628 w 85725"/>
                  <a:gd name="connsiteY4" fmla="*/ 71438 h 117157"/>
                  <a:gd name="connsiteX5" fmla="*/ 54293 w 85725"/>
                  <a:gd name="connsiteY5" fmla="*/ 70485 h 117157"/>
                  <a:gd name="connsiteX6" fmla="*/ 54293 w 85725"/>
                  <a:gd name="connsiteY6" fmla="*/ 87630 h 117157"/>
                  <a:gd name="connsiteX7" fmla="*/ 53340 w 85725"/>
                  <a:gd name="connsiteY7" fmla="*/ 104775 h 117157"/>
                  <a:gd name="connsiteX8" fmla="*/ 50483 w 85725"/>
                  <a:gd name="connsiteY8" fmla="*/ 113347 h 117157"/>
                  <a:gd name="connsiteX9" fmla="*/ 42863 w 85725"/>
                  <a:gd name="connsiteY9" fmla="*/ 117157 h 117157"/>
                  <a:gd name="connsiteX10" fmla="*/ 40005 w 85725"/>
                  <a:gd name="connsiteY10" fmla="*/ 117157 h 117157"/>
                  <a:gd name="connsiteX11" fmla="*/ 34290 w 85725"/>
                  <a:gd name="connsiteY11" fmla="*/ 112395 h 117157"/>
                  <a:gd name="connsiteX12" fmla="*/ 33338 w 85725"/>
                  <a:gd name="connsiteY12" fmla="*/ 103822 h 117157"/>
                  <a:gd name="connsiteX13" fmla="*/ 32385 w 85725"/>
                  <a:gd name="connsiteY13" fmla="*/ 73343 h 117157"/>
                  <a:gd name="connsiteX14" fmla="*/ 17145 w 85725"/>
                  <a:gd name="connsiteY14" fmla="*/ 75247 h 117157"/>
                  <a:gd name="connsiteX15" fmla="*/ 953 w 85725"/>
                  <a:gd name="connsiteY15" fmla="*/ 64770 h 117157"/>
                  <a:gd name="connsiteX16" fmla="*/ 0 w 85725"/>
                  <a:gd name="connsiteY16" fmla="*/ 60007 h 117157"/>
                  <a:gd name="connsiteX17" fmla="*/ 3810 w 85725"/>
                  <a:gd name="connsiteY17" fmla="*/ 52388 h 117157"/>
                  <a:gd name="connsiteX18" fmla="*/ 16193 w 85725"/>
                  <a:gd name="connsiteY18" fmla="*/ 48578 h 117157"/>
                  <a:gd name="connsiteX19" fmla="*/ 31433 w 85725"/>
                  <a:gd name="connsiteY19" fmla="*/ 48578 h 117157"/>
                  <a:gd name="connsiteX20" fmla="*/ 31433 w 85725"/>
                  <a:gd name="connsiteY20" fmla="*/ 20003 h 117157"/>
                  <a:gd name="connsiteX21" fmla="*/ 33338 w 85725"/>
                  <a:gd name="connsiteY21" fmla="*/ 5715 h 117157"/>
                  <a:gd name="connsiteX22" fmla="*/ 44768 w 85725"/>
                  <a:gd name="connsiteY22" fmla="*/ 0 h 117157"/>
                  <a:gd name="connsiteX23" fmla="*/ 56198 w 85725"/>
                  <a:gd name="connsiteY23" fmla="*/ 18097 h 117157"/>
                  <a:gd name="connsiteX24" fmla="*/ 55245 w 85725"/>
                  <a:gd name="connsiteY24" fmla="*/ 30480 h 117157"/>
                  <a:gd name="connsiteX25" fmla="*/ 54293 w 85725"/>
                  <a:gd name="connsiteY25" fmla="*/ 47625 h 117157"/>
                  <a:gd name="connsiteX26" fmla="*/ 59055 w 85725"/>
                  <a:gd name="connsiteY26" fmla="*/ 48578 h 117157"/>
                  <a:gd name="connsiteX27" fmla="*/ 60960 w 85725"/>
                  <a:gd name="connsiteY27" fmla="*/ 48578 h 117157"/>
                  <a:gd name="connsiteX28" fmla="*/ 67628 w 85725"/>
                  <a:gd name="connsiteY28" fmla="*/ 48578 h 117157"/>
                  <a:gd name="connsiteX29" fmla="*/ 74295 w 85725"/>
                  <a:gd name="connsiteY29" fmla="*/ 49530 h 117157"/>
                  <a:gd name="connsiteX30" fmla="*/ 82868 w 85725"/>
                  <a:gd name="connsiteY30" fmla="*/ 53340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5725" h="117157">
                    <a:moveTo>
                      <a:pt x="82868" y="53340"/>
                    </a:moveTo>
                    <a:cubicBezTo>
                      <a:pt x="84773" y="54293"/>
                      <a:pt x="85725" y="57150"/>
                      <a:pt x="85725" y="60007"/>
                    </a:cubicBezTo>
                    <a:cubicBezTo>
                      <a:pt x="85725" y="62865"/>
                      <a:pt x="84773" y="64770"/>
                      <a:pt x="83820" y="66675"/>
                    </a:cubicBezTo>
                    <a:cubicBezTo>
                      <a:pt x="82868" y="67628"/>
                      <a:pt x="80963" y="68580"/>
                      <a:pt x="78105" y="70485"/>
                    </a:cubicBezTo>
                    <a:cubicBezTo>
                      <a:pt x="77153" y="71438"/>
                      <a:pt x="73343" y="71438"/>
                      <a:pt x="67628" y="71438"/>
                    </a:cubicBezTo>
                    <a:cubicBezTo>
                      <a:pt x="63818" y="71438"/>
                      <a:pt x="60008" y="71438"/>
                      <a:pt x="54293" y="70485"/>
                    </a:cubicBezTo>
                    <a:cubicBezTo>
                      <a:pt x="54293" y="75247"/>
                      <a:pt x="54293" y="80963"/>
                      <a:pt x="54293" y="87630"/>
                    </a:cubicBezTo>
                    <a:cubicBezTo>
                      <a:pt x="54293" y="95250"/>
                      <a:pt x="53340" y="100965"/>
                      <a:pt x="53340" y="104775"/>
                    </a:cubicBezTo>
                    <a:cubicBezTo>
                      <a:pt x="53340" y="107632"/>
                      <a:pt x="52388" y="110490"/>
                      <a:pt x="50483" y="113347"/>
                    </a:cubicBezTo>
                    <a:cubicBezTo>
                      <a:pt x="48578" y="116205"/>
                      <a:pt x="45720" y="117157"/>
                      <a:pt x="42863" y="117157"/>
                    </a:cubicBezTo>
                    <a:cubicBezTo>
                      <a:pt x="41910" y="117157"/>
                      <a:pt x="40958" y="117157"/>
                      <a:pt x="40005" y="117157"/>
                    </a:cubicBezTo>
                    <a:cubicBezTo>
                      <a:pt x="37148" y="116205"/>
                      <a:pt x="35243" y="114300"/>
                      <a:pt x="34290" y="112395"/>
                    </a:cubicBezTo>
                    <a:cubicBezTo>
                      <a:pt x="34290" y="111443"/>
                      <a:pt x="33338" y="108585"/>
                      <a:pt x="33338" y="103822"/>
                    </a:cubicBezTo>
                    <a:cubicBezTo>
                      <a:pt x="33338" y="99060"/>
                      <a:pt x="33338" y="88582"/>
                      <a:pt x="32385" y="73343"/>
                    </a:cubicBezTo>
                    <a:cubicBezTo>
                      <a:pt x="26670" y="75247"/>
                      <a:pt x="20955" y="75247"/>
                      <a:pt x="17145" y="75247"/>
                    </a:cubicBezTo>
                    <a:cubicBezTo>
                      <a:pt x="8573" y="75247"/>
                      <a:pt x="2858" y="71438"/>
                      <a:pt x="953" y="64770"/>
                    </a:cubicBezTo>
                    <a:cubicBezTo>
                      <a:pt x="0" y="62865"/>
                      <a:pt x="0" y="60960"/>
                      <a:pt x="0" y="60007"/>
                    </a:cubicBezTo>
                    <a:cubicBezTo>
                      <a:pt x="0" y="57150"/>
                      <a:pt x="953" y="54293"/>
                      <a:pt x="3810" y="52388"/>
                    </a:cubicBezTo>
                    <a:cubicBezTo>
                      <a:pt x="7620" y="49530"/>
                      <a:pt x="11430" y="48578"/>
                      <a:pt x="16193" y="48578"/>
                    </a:cubicBezTo>
                    <a:cubicBezTo>
                      <a:pt x="20003" y="48578"/>
                      <a:pt x="24765" y="48578"/>
                      <a:pt x="31433" y="48578"/>
                    </a:cubicBezTo>
                    <a:cubicBezTo>
                      <a:pt x="31433" y="34290"/>
                      <a:pt x="31433" y="24765"/>
                      <a:pt x="31433" y="20003"/>
                    </a:cubicBezTo>
                    <a:cubicBezTo>
                      <a:pt x="31433" y="13335"/>
                      <a:pt x="32385" y="8572"/>
                      <a:pt x="33338" y="5715"/>
                    </a:cubicBezTo>
                    <a:cubicBezTo>
                      <a:pt x="35243" y="1905"/>
                      <a:pt x="39053" y="0"/>
                      <a:pt x="44768" y="0"/>
                    </a:cubicBezTo>
                    <a:cubicBezTo>
                      <a:pt x="53340" y="953"/>
                      <a:pt x="56198" y="6668"/>
                      <a:pt x="56198" y="18097"/>
                    </a:cubicBezTo>
                    <a:cubicBezTo>
                      <a:pt x="56198" y="23813"/>
                      <a:pt x="55245" y="27622"/>
                      <a:pt x="55245" y="30480"/>
                    </a:cubicBezTo>
                    <a:lnTo>
                      <a:pt x="54293" y="47625"/>
                    </a:lnTo>
                    <a:cubicBezTo>
                      <a:pt x="56198" y="47625"/>
                      <a:pt x="58103" y="48578"/>
                      <a:pt x="59055" y="48578"/>
                    </a:cubicBezTo>
                    <a:cubicBezTo>
                      <a:pt x="60008" y="48578"/>
                      <a:pt x="60008" y="48578"/>
                      <a:pt x="60960" y="48578"/>
                    </a:cubicBezTo>
                    <a:cubicBezTo>
                      <a:pt x="62865" y="48578"/>
                      <a:pt x="64770" y="48578"/>
                      <a:pt x="67628" y="48578"/>
                    </a:cubicBezTo>
                    <a:cubicBezTo>
                      <a:pt x="70485" y="48578"/>
                      <a:pt x="73343" y="49530"/>
                      <a:pt x="74295" y="49530"/>
                    </a:cubicBezTo>
                    <a:cubicBezTo>
                      <a:pt x="75248" y="48578"/>
                      <a:pt x="79058" y="50482"/>
                      <a:pt x="82868" y="5334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9460D28A-3842-4B8C-8234-F753E3E22535}"/>
                  </a:ext>
                </a:extLst>
              </p:cNvPr>
              <p:cNvSpPr/>
              <p:nvPr/>
            </p:nvSpPr>
            <p:spPr>
              <a:xfrm>
                <a:off x="5923597" y="2807969"/>
                <a:ext cx="33337" cy="111442"/>
              </a:xfrm>
              <a:custGeom>
                <a:avLst/>
                <a:gdLst>
                  <a:gd name="connsiteX0" fmla="*/ 9525 w 33337"/>
                  <a:gd name="connsiteY0" fmla="*/ 32385 h 111442"/>
                  <a:gd name="connsiteX1" fmla="*/ 2858 w 33337"/>
                  <a:gd name="connsiteY1" fmla="*/ 27623 h 111442"/>
                  <a:gd name="connsiteX2" fmla="*/ 0 w 33337"/>
                  <a:gd name="connsiteY2" fmla="*/ 20003 h 111442"/>
                  <a:gd name="connsiteX3" fmla="*/ 953 w 33337"/>
                  <a:gd name="connsiteY3" fmla="*/ 15240 h 111442"/>
                  <a:gd name="connsiteX4" fmla="*/ 5715 w 33337"/>
                  <a:gd name="connsiteY4" fmla="*/ 3810 h 111442"/>
                  <a:gd name="connsiteX5" fmla="*/ 16193 w 33337"/>
                  <a:gd name="connsiteY5" fmla="*/ 0 h 111442"/>
                  <a:gd name="connsiteX6" fmla="*/ 20955 w 33337"/>
                  <a:gd name="connsiteY6" fmla="*/ 0 h 111442"/>
                  <a:gd name="connsiteX7" fmla="*/ 31433 w 33337"/>
                  <a:gd name="connsiteY7" fmla="*/ 11430 h 111442"/>
                  <a:gd name="connsiteX8" fmla="*/ 32385 w 33337"/>
                  <a:gd name="connsiteY8" fmla="*/ 18098 h 111442"/>
                  <a:gd name="connsiteX9" fmla="*/ 30480 w 33337"/>
                  <a:gd name="connsiteY9" fmla="*/ 25718 h 111442"/>
                  <a:gd name="connsiteX10" fmla="*/ 17145 w 33337"/>
                  <a:gd name="connsiteY10" fmla="*/ 33338 h 111442"/>
                  <a:gd name="connsiteX11" fmla="*/ 9525 w 33337"/>
                  <a:gd name="connsiteY11" fmla="*/ 32385 h 111442"/>
                  <a:gd name="connsiteX12" fmla="*/ 19050 w 33337"/>
                  <a:gd name="connsiteY12" fmla="*/ 49530 h 111442"/>
                  <a:gd name="connsiteX13" fmla="*/ 23813 w 33337"/>
                  <a:gd name="connsiteY13" fmla="*/ 50483 h 111442"/>
                  <a:gd name="connsiteX14" fmla="*/ 30480 w 33337"/>
                  <a:gd name="connsiteY14" fmla="*/ 62865 h 111442"/>
                  <a:gd name="connsiteX15" fmla="*/ 31433 w 33337"/>
                  <a:gd name="connsiteY15" fmla="*/ 79058 h 111442"/>
                  <a:gd name="connsiteX16" fmla="*/ 32385 w 33337"/>
                  <a:gd name="connsiteY16" fmla="*/ 90488 h 111442"/>
                  <a:gd name="connsiteX17" fmla="*/ 33338 w 33337"/>
                  <a:gd name="connsiteY17" fmla="*/ 101918 h 111442"/>
                  <a:gd name="connsiteX18" fmla="*/ 28575 w 33337"/>
                  <a:gd name="connsiteY18" fmla="*/ 110490 h 111442"/>
                  <a:gd name="connsiteX19" fmla="*/ 22860 w 33337"/>
                  <a:gd name="connsiteY19" fmla="*/ 111443 h 111442"/>
                  <a:gd name="connsiteX20" fmla="*/ 17145 w 33337"/>
                  <a:gd name="connsiteY20" fmla="*/ 110490 h 111442"/>
                  <a:gd name="connsiteX21" fmla="*/ 8572 w 33337"/>
                  <a:gd name="connsiteY21" fmla="*/ 100013 h 111442"/>
                  <a:gd name="connsiteX22" fmla="*/ 8572 w 33337"/>
                  <a:gd name="connsiteY22" fmla="*/ 85725 h 111442"/>
                  <a:gd name="connsiteX23" fmla="*/ 9525 w 33337"/>
                  <a:gd name="connsiteY23" fmla="*/ 65723 h 111442"/>
                  <a:gd name="connsiteX24" fmla="*/ 18097 w 33337"/>
                  <a:gd name="connsiteY24" fmla="*/ 50483 h 111442"/>
                  <a:gd name="connsiteX25" fmla="*/ 19050 w 33337"/>
                  <a:gd name="connsiteY25" fmla="*/ 49530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337" h="111442">
                    <a:moveTo>
                      <a:pt x="9525" y="32385"/>
                    </a:moveTo>
                    <a:cubicBezTo>
                      <a:pt x="6668" y="30480"/>
                      <a:pt x="3810" y="29528"/>
                      <a:pt x="2858" y="27623"/>
                    </a:cubicBezTo>
                    <a:cubicBezTo>
                      <a:pt x="953" y="25718"/>
                      <a:pt x="0" y="22860"/>
                      <a:pt x="0" y="20003"/>
                    </a:cubicBezTo>
                    <a:cubicBezTo>
                      <a:pt x="0" y="19050"/>
                      <a:pt x="0" y="17145"/>
                      <a:pt x="953" y="15240"/>
                    </a:cubicBezTo>
                    <a:cubicBezTo>
                      <a:pt x="1905" y="10478"/>
                      <a:pt x="2858" y="6668"/>
                      <a:pt x="5715" y="3810"/>
                    </a:cubicBezTo>
                    <a:cubicBezTo>
                      <a:pt x="7620" y="953"/>
                      <a:pt x="11430" y="0"/>
                      <a:pt x="16193" y="0"/>
                    </a:cubicBezTo>
                    <a:cubicBezTo>
                      <a:pt x="18097" y="0"/>
                      <a:pt x="20003" y="0"/>
                      <a:pt x="20955" y="0"/>
                    </a:cubicBezTo>
                    <a:cubicBezTo>
                      <a:pt x="26670" y="953"/>
                      <a:pt x="30480" y="4763"/>
                      <a:pt x="31433" y="11430"/>
                    </a:cubicBezTo>
                    <a:cubicBezTo>
                      <a:pt x="31433" y="14288"/>
                      <a:pt x="32385" y="16193"/>
                      <a:pt x="32385" y="18098"/>
                    </a:cubicBezTo>
                    <a:cubicBezTo>
                      <a:pt x="32385" y="20955"/>
                      <a:pt x="31433" y="23813"/>
                      <a:pt x="30480" y="25718"/>
                    </a:cubicBezTo>
                    <a:cubicBezTo>
                      <a:pt x="26670" y="30480"/>
                      <a:pt x="22860" y="33338"/>
                      <a:pt x="17145" y="33338"/>
                    </a:cubicBezTo>
                    <a:cubicBezTo>
                      <a:pt x="14288" y="33338"/>
                      <a:pt x="11430" y="32385"/>
                      <a:pt x="9525" y="32385"/>
                    </a:cubicBezTo>
                    <a:close/>
                    <a:moveTo>
                      <a:pt x="19050" y="49530"/>
                    </a:moveTo>
                    <a:cubicBezTo>
                      <a:pt x="20003" y="49530"/>
                      <a:pt x="21908" y="49530"/>
                      <a:pt x="23813" y="50483"/>
                    </a:cubicBezTo>
                    <a:cubicBezTo>
                      <a:pt x="27622" y="51435"/>
                      <a:pt x="29528" y="55245"/>
                      <a:pt x="30480" y="62865"/>
                    </a:cubicBezTo>
                    <a:cubicBezTo>
                      <a:pt x="31433" y="67628"/>
                      <a:pt x="31433" y="72390"/>
                      <a:pt x="31433" y="79058"/>
                    </a:cubicBezTo>
                    <a:cubicBezTo>
                      <a:pt x="31433" y="81915"/>
                      <a:pt x="31433" y="85725"/>
                      <a:pt x="32385" y="90488"/>
                    </a:cubicBezTo>
                    <a:cubicBezTo>
                      <a:pt x="33338" y="95250"/>
                      <a:pt x="33338" y="99060"/>
                      <a:pt x="33338" y="101918"/>
                    </a:cubicBezTo>
                    <a:cubicBezTo>
                      <a:pt x="33338" y="105728"/>
                      <a:pt x="31433" y="108585"/>
                      <a:pt x="28575" y="110490"/>
                    </a:cubicBezTo>
                    <a:cubicBezTo>
                      <a:pt x="26670" y="111443"/>
                      <a:pt x="24765" y="111443"/>
                      <a:pt x="22860" y="111443"/>
                    </a:cubicBezTo>
                    <a:cubicBezTo>
                      <a:pt x="20955" y="111443"/>
                      <a:pt x="19050" y="111443"/>
                      <a:pt x="17145" y="110490"/>
                    </a:cubicBezTo>
                    <a:cubicBezTo>
                      <a:pt x="12383" y="108585"/>
                      <a:pt x="9525" y="105728"/>
                      <a:pt x="8572" y="100013"/>
                    </a:cubicBezTo>
                    <a:cubicBezTo>
                      <a:pt x="8572" y="98108"/>
                      <a:pt x="8572" y="93345"/>
                      <a:pt x="8572" y="85725"/>
                    </a:cubicBezTo>
                    <a:cubicBezTo>
                      <a:pt x="9525" y="74295"/>
                      <a:pt x="9525" y="67628"/>
                      <a:pt x="9525" y="65723"/>
                    </a:cubicBezTo>
                    <a:cubicBezTo>
                      <a:pt x="10478" y="56198"/>
                      <a:pt x="13335" y="51435"/>
                      <a:pt x="18097" y="50483"/>
                    </a:cubicBezTo>
                    <a:cubicBezTo>
                      <a:pt x="18097" y="49530"/>
                      <a:pt x="18097" y="49530"/>
                      <a:pt x="19050" y="4953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E4757DCE-46BF-423B-A9F6-4DDB428DA0FC}"/>
                  </a:ext>
                </a:extLst>
              </p:cNvPr>
              <p:cNvSpPr/>
              <p:nvPr/>
            </p:nvSpPr>
            <p:spPr>
              <a:xfrm>
                <a:off x="5964555" y="2813684"/>
                <a:ext cx="84772" cy="104775"/>
              </a:xfrm>
              <a:custGeom>
                <a:avLst/>
                <a:gdLst>
                  <a:gd name="connsiteX0" fmla="*/ 39052 w 84772"/>
                  <a:gd name="connsiteY0" fmla="*/ 0 h 104775"/>
                  <a:gd name="connsiteX1" fmla="*/ 70485 w 84772"/>
                  <a:gd name="connsiteY1" fmla="*/ 6668 h 104775"/>
                  <a:gd name="connsiteX2" fmla="*/ 74295 w 84772"/>
                  <a:gd name="connsiteY2" fmla="*/ 16193 h 104775"/>
                  <a:gd name="connsiteX3" fmla="*/ 70485 w 84772"/>
                  <a:gd name="connsiteY3" fmla="*/ 27622 h 104775"/>
                  <a:gd name="connsiteX4" fmla="*/ 64770 w 84772"/>
                  <a:gd name="connsiteY4" fmla="*/ 29528 h 104775"/>
                  <a:gd name="connsiteX5" fmla="*/ 51435 w 84772"/>
                  <a:gd name="connsiteY5" fmla="*/ 26670 h 104775"/>
                  <a:gd name="connsiteX6" fmla="*/ 35242 w 84772"/>
                  <a:gd name="connsiteY6" fmla="*/ 23813 h 104775"/>
                  <a:gd name="connsiteX7" fmla="*/ 30480 w 84772"/>
                  <a:gd name="connsiteY7" fmla="*/ 24765 h 104775"/>
                  <a:gd name="connsiteX8" fmla="*/ 24765 w 84772"/>
                  <a:gd name="connsiteY8" fmla="*/ 30480 h 104775"/>
                  <a:gd name="connsiteX9" fmla="*/ 23813 w 84772"/>
                  <a:gd name="connsiteY9" fmla="*/ 36195 h 104775"/>
                  <a:gd name="connsiteX10" fmla="*/ 26670 w 84772"/>
                  <a:gd name="connsiteY10" fmla="*/ 40958 h 104775"/>
                  <a:gd name="connsiteX11" fmla="*/ 40957 w 84772"/>
                  <a:gd name="connsiteY11" fmla="*/ 43815 h 104775"/>
                  <a:gd name="connsiteX12" fmla="*/ 56197 w 84772"/>
                  <a:gd name="connsiteY12" fmla="*/ 44768 h 104775"/>
                  <a:gd name="connsiteX13" fmla="*/ 68580 w 84772"/>
                  <a:gd name="connsiteY13" fmla="*/ 48578 h 104775"/>
                  <a:gd name="connsiteX14" fmla="*/ 79057 w 84772"/>
                  <a:gd name="connsiteY14" fmla="*/ 55245 h 104775"/>
                  <a:gd name="connsiteX15" fmla="*/ 84772 w 84772"/>
                  <a:gd name="connsiteY15" fmla="*/ 72390 h 104775"/>
                  <a:gd name="connsiteX16" fmla="*/ 83820 w 84772"/>
                  <a:gd name="connsiteY16" fmla="*/ 80010 h 104775"/>
                  <a:gd name="connsiteX17" fmla="*/ 78105 w 84772"/>
                  <a:gd name="connsiteY17" fmla="*/ 92393 h 104775"/>
                  <a:gd name="connsiteX18" fmla="*/ 67627 w 84772"/>
                  <a:gd name="connsiteY18" fmla="*/ 100965 h 104775"/>
                  <a:gd name="connsiteX19" fmla="*/ 56197 w 84772"/>
                  <a:gd name="connsiteY19" fmla="*/ 103822 h 104775"/>
                  <a:gd name="connsiteX20" fmla="*/ 46672 w 84772"/>
                  <a:gd name="connsiteY20" fmla="*/ 104775 h 104775"/>
                  <a:gd name="connsiteX21" fmla="*/ 37147 w 84772"/>
                  <a:gd name="connsiteY21" fmla="*/ 104775 h 104775"/>
                  <a:gd name="connsiteX22" fmla="*/ 24765 w 84772"/>
                  <a:gd name="connsiteY22" fmla="*/ 102870 h 104775"/>
                  <a:gd name="connsiteX23" fmla="*/ 6667 w 84772"/>
                  <a:gd name="connsiteY23" fmla="*/ 89535 h 104775"/>
                  <a:gd name="connsiteX24" fmla="*/ 7620 w 84772"/>
                  <a:gd name="connsiteY24" fmla="*/ 86678 h 104775"/>
                  <a:gd name="connsiteX25" fmla="*/ 11430 w 84772"/>
                  <a:gd name="connsiteY25" fmla="*/ 80963 h 104775"/>
                  <a:gd name="connsiteX26" fmla="*/ 18097 w 84772"/>
                  <a:gd name="connsiteY26" fmla="*/ 79058 h 104775"/>
                  <a:gd name="connsiteX27" fmla="*/ 39052 w 84772"/>
                  <a:gd name="connsiteY27" fmla="*/ 81915 h 104775"/>
                  <a:gd name="connsiteX28" fmla="*/ 44767 w 84772"/>
                  <a:gd name="connsiteY28" fmla="*/ 81915 h 104775"/>
                  <a:gd name="connsiteX29" fmla="*/ 53340 w 84772"/>
                  <a:gd name="connsiteY29" fmla="*/ 78105 h 104775"/>
                  <a:gd name="connsiteX30" fmla="*/ 58102 w 84772"/>
                  <a:gd name="connsiteY30" fmla="*/ 70485 h 104775"/>
                  <a:gd name="connsiteX31" fmla="*/ 46672 w 84772"/>
                  <a:gd name="connsiteY31" fmla="*/ 62865 h 104775"/>
                  <a:gd name="connsiteX32" fmla="*/ 30480 w 84772"/>
                  <a:gd name="connsiteY32" fmla="*/ 61913 h 104775"/>
                  <a:gd name="connsiteX33" fmla="*/ 7620 w 84772"/>
                  <a:gd name="connsiteY33" fmla="*/ 55245 h 104775"/>
                  <a:gd name="connsiteX34" fmla="*/ 0 w 84772"/>
                  <a:gd name="connsiteY34" fmla="*/ 34290 h 104775"/>
                  <a:gd name="connsiteX35" fmla="*/ 3810 w 84772"/>
                  <a:gd name="connsiteY35" fmla="*/ 18097 h 104775"/>
                  <a:gd name="connsiteX36" fmla="*/ 15240 w 84772"/>
                  <a:gd name="connsiteY36" fmla="*/ 3810 h 104775"/>
                  <a:gd name="connsiteX37" fmla="*/ 39052 w 84772"/>
                  <a:gd name="connsiteY37" fmla="*/ 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84772" h="104775">
                    <a:moveTo>
                      <a:pt x="39052" y="0"/>
                    </a:moveTo>
                    <a:cubicBezTo>
                      <a:pt x="49530" y="0"/>
                      <a:pt x="60007" y="1905"/>
                      <a:pt x="70485" y="6668"/>
                    </a:cubicBezTo>
                    <a:cubicBezTo>
                      <a:pt x="73342" y="7620"/>
                      <a:pt x="75247" y="11430"/>
                      <a:pt x="74295" y="16193"/>
                    </a:cubicBezTo>
                    <a:cubicBezTo>
                      <a:pt x="74295" y="20955"/>
                      <a:pt x="72390" y="24765"/>
                      <a:pt x="70485" y="27622"/>
                    </a:cubicBezTo>
                    <a:cubicBezTo>
                      <a:pt x="69532" y="28575"/>
                      <a:pt x="67627" y="29528"/>
                      <a:pt x="64770" y="29528"/>
                    </a:cubicBezTo>
                    <a:cubicBezTo>
                      <a:pt x="61913" y="29528"/>
                      <a:pt x="57150" y="28575"/>
                      <a:pt x="51435" y="26670"/>
                    </a:cubicBezTo>
                    <a:cubicBezTo>
                      <a:pt x="44767" y="24765"/>
                      <a:pt x="39052" y="23813"/>
                      <a:pt x="35242" y="23813"/>
                    </a:cubicBezTo>
                    <a:cubicBezTo>
                      <a:pt x="33338" y="23813"/>
                      <a:pt x="31432" y="23813"/>
                      <a:pt x="30480" y="24765"/>
                    </a:cubicBezTo>
                    <a:cubicBezTo>
                      <a:pt x="26670" y="26670"/>
                      <a:pt x="25717" y="28575"/>
                      <a:pt x="24765" y="30480"/>
                    </a:cubicBezTo>
                    <a:cubicBezTo>
                      <a:pt x="24765" y="32385"/>
                      <a:pt x="23813" y="34290"/>
                      <a:pt x="23813" y="36195"/>
                    </a:cubicBezTo>
                    <a:cubicBezTo>
                      <a:pt x="23813" y="38100"/>
                      <a:pt x="24765" y="40005"/>
                      <a:pt x="26670" y="40958"/>
                    </a:cubicBezTo>
                    <a:cubicBezTo>
                      <a:pt x="29527" y="42863"/>
                      <a:pt x="34290" y="43815"/>
                      <a:pt x="40957" y="43815"/>
                    </a:cubicBezTo>
                    <a:cubicBezTo>
                      <a:pt x="49530" y="43815"/>
                      <a:pt x="54292" y="43815"/>
                      <a:pt x="56197" y="44768"/>
                    </a:cubicBezTo>
                    <a:cubicBezTo>
                      <a:pt x="60007" y="45720"/>
                      <a:pt x="63817" y="46672"/>
                      <a:pt x="68580" y="48578"/>
                    </a:cubicBezTo>
                    <a:cubicBezTo>
                      <a:pt x="73342" y="50483"/>
                      <a:pt x="77152" y="53340"/>
                      <a:pt x="79057" y="55245"/>
                    </a:cubicBezTo>
                    <a:cubicBezTo>
                      <a:pt x="82867" y="60008"/>
                      <a:pt x="84772" y="65722"/>
                      <a:pt x="84772" y="72390"/>
                    </a:cubicBezTo>
                    <a:cubicBezTo>
                      <a:pt x="84772" y="75247"/>
                      <a:pt x="84772" y="77153"/>
                      <a:pt x="83820" y="80010"/>
                    </a:cubicBezTo>
                    <a:cubicBezTo>
                      <a:pt x="82867" y="83820"/>
                      <a:pt x="80963" y="87630"/>
                      <a:pt x="78105" y="92393"/>
                    </a:cubicBezTo>
                    <a:cubicBezTo>
                      <a:pt x="74295" y="97155"/>
                      <a:pt x="71438" y="100013"/>
                      <a:pt x="67627" y="100965"/>
                    </a:cubicBezTo>
                    <a:cubicBezTo>
                      <a:pt x="61913" y="102870"/>
                      <a:pt x="58102" y="103822"/>
                      <a:pt x="56197" y="103822"/>
                    </a:cubicBezTo>
                    <a:lnTo>
                      <a:pt x="46672" y="104775"/>
                    </a:lnTo>
                    <a:cubicBezTo>
                      <a:pt x="42863" y="104775"/>
                      <a:pt x="40005" y="104775"/>
                      <a:pt x="37147" y="104775"/>
                    </a:cubicBezTo>
                    <a:cubicBezTo>
                      <a:pt x="34290" y="104775"/>
                      <a:pt x="30480" y="103822"/>
                      <a:pt x="24765" y="102870"/>
                    </a:cubicBezTo>
                    <a:cubicBezTo>
                      <a:pt x="13335" y="100013"/>
                      <a:pt x="6667" y="96203"/>
                      <a:pt x="6667" y="89535"/>
                    </a:cubicBezTo>
                    <a:cubicBezTo>
                      <a:pt x="6667" y="88583"/>
                      <a:pt x="6667" y="87630"/>
                      <a:pt x="7620" y="86678"/>
                    </a:cubicBezTo>
                    <a:cubicBezTo>
                      <a:pt x="8572" y="83820"/>
                      <a:pt x="9525" y="81915"/>
                      <a:pt x="11430" y="80963"/>
                    </a:cubicBezTo>
                    <a:cubicBezTo>
                      <a:pt x="13335" y="80010"/>
                      <a:pt x="15240" y="79058"/>
                      <a:pt x="18097" y="79058"/>
                    </a:cubicBezTo>
                    <a:cubicBezTo>
                      <a:pt x="22860" y="79058"/>
                      <a:pt x="30480" y="80010"/>
                      <a:pt x="39052" y="81915"/>
                    </a:cubicBezTo>
                    <a:cubicBezTo>
                      <a:pt x="40957" y="81915"/>
                      <a:pt x="42863" y="81915"/>
                      <a:pt x="44767" y="81915"/>
                    </a:cubicBezTo>
                    <a:cubicBezTo>
                      <a:pt x="47625" y="80963"/>
                      <a:pt x="50482" y="80010"/>
                      <a:pt x="53340" y="78105"/>
                    </a:cubicBezTo>
                    <a:cubicBezTo>
                      <a:pt x="56197" y="76200"/>
                      <a:pt x="58102" y="73343"/>
                      <a:pt x="58102" y="70485"/>
                    </a:cubicBezTo>
                    <a:cubicBezTo>
                      <a:pt x="58102" y="66675"/>
                      <a:pt x="54292" y="63818"/>
                      <a:pt x="46672" y="62865"/>
                    </a:cubicBezTo>
                    <a:cubicBezTo>
                      <a:pt x="45720" y="62865"/>
                      <a:pt x="40005" y="62865"/>
                      <a:pt x="30480" y="61913"/>
                    </a:cubicBezTo>
                    <a:cubicBezTo>
                      <a:pt x="19050" y="61913"/>
                      <a:pt x="12382" y="59055"/>
                      <a:pt x="7620" y="55245"/>
                    </a:cubicBezTo>
                    <a:cubicBezTo>
                      <a:pt x="2857" y="50483"/>
                      <a:pt x="0" y="43815"/>
                      <a:pt x="0" y="34290"/>
                    </a:cubicBezTo>
                    <a:cubicBezTo>
                      <a:pt x="0" y="28575"/>
                      <a:pt x="952" y="22860"/>
                      <a:pt x="3810" y="18097"/>
                    </a:cubicBezTo>
                    <a:cubicBezTo>
                      <a:pt x="6667" y="11430"/>
                      <a:pt x="10477" y="6668"/>
                      <a:pt x="15240" y="3810"/>
                    </a:cubicBezTo>
                    <a:cubicBezTo>
                      <a:pt x="22860" y="1905"/>
                      <a:pt x="29527" y="0"/>
                      <a:pt x="39052" y="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431446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2" name="Graphic 227">
            <a:extLst>
              <a:ext uri="{FF2B5EF4-FFF2-40B4-BE49-F238E27FC236}">
                <a16:creationId xmlns:a16="http://schemas.microsoft.com/office/drawing/2014/main" id="{1D332B7F-84D7-4085-BF8F-97C137B4BE5B}"/>
              </a:ext>
            </a:extLst>
          </p:cNvPr>
          <p:cNvGrpSpPr/>
          <p:nvPr userDrawn="1"/>
        </p:nvGrpSpPr>
        <p:grpSpPr>
          <a:xfrm>
            <a:off x="393967" y="1527514"/>
            <a:ext cx="2058946" cy="4843359"/>
            <a:chOff x="2564002" y="409575"/>
            <a:chExt cx="909764" cy="2512693"/>
          </a:xfrm>
        </p:grpSpPr>
        <p:grpSp>
          <p:nvGrpSpPr>
            <p:cNvPr id="63" name="Graphic 227">
              <a:extLst>
                <a:ext uri="{FF2B5EF4-FFF2-40B4-BE49-F238E27FC236}">
                  <a16:creationId xmlns:a16="http://schemas.microsoft.com/office/drawing/2014/main" id="{23A17663-FF83-4347-BF5D-925E7D3D5A09}"/>
                </a:ext>
              </a:extLst>
            </p:cNvPr>
            <p:cNvGrpSpPr/>
            <p:nvPr/>
          </p:nvGrpSpPr>
          <p:grpSpPr>
            <a:xfrm>
              <a:off x="2682239" y="2804159"/>
              <a:ext cx="791527" cy="118109"/>
              <a:chOff x="2682239" y="2804159"/>
              <a:chExt cx="791527" cy="118109"/>
            </a:xfrm>
            <a:solidFill>
              <a:srgbClr val="80A7C4"/>
            </a:solidFill>
          </p:grpSpPr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B099D19B-E1FE-4BE7-9342-D4437CB92CAA}"/>
                  </a:ext>
                </a:extLst>
              </p:cNvPr>
              <p:cNvSpPr/>
              <p:nvPr/>
            </p:nvSpPr>
            <p:spPr>
              <a:xfrm>
                <a:off x="2682239" y="2804159"/>
                <a:ext cx="94297" cy="116205"/>
              </a:xfrm>
              <a:custGeom>
                <a:avLst/>
                <a:gdLst>
                  <a:gd name="connsiteX0" fmla="*/ 83820 w 94297"/>
                  <a:gd name="connsiteY0" fmla="*/ 23813 h 116205"/>
                  <a:gd name="connsiteX1" fmla="*/ 65723 w 94297"/>
                  <a:gd name="connsiteY1" fmla="*/ 27622 h 116205"/>
                  <a:gd name="connsiteX2" fmla="*/ 58103 w 94297"/>
                  <a:gd name="connsiteY2" fmla="*/ 27622 h 116205"/>
                  <a:gd name="connsiteX3" fmla="*/ 63818 w 94297"/>
                  <a:gd name="connsiteY3" fmla="*/ 83820 h 116205"/>
                  <a:gd name="connsiteX4" fmla="*/ 64770 w 94297"/>
                  <a:gd name="connsiteY4" fmla="*/ 100965 h 116205"/>
                  <a:gd name="connsiteX5" fmla="*/ 58103 w 94297"/>
                  <a:gd name="connsiteY5" fmla="*/ 115253 h 116205"/>
                  <a:gd name="connsiteX6" fmla="*/ 49530 w 94297"/>
                  <a:gd name="connsiteY6" fmla="*/ 116205 h 116205"/>
                  <a:gd name="connsiteX7" fmla="*/ 40958 w 94297"/>
                  <a:gd name="connsiteY7" fmla="*/ 114300 h 116205"/>
                  <a:gd name="connsiteX8" fmla="*/ 36195 w 94297"/>
                  <a:gd name="connsiteY8" fmla="*/ 106680 h 116205"/>
                  <a:gd name="connsiteX9" fmla="*/ 35243 w 94297"/>
                  <a:gd name="connsiteY9" fmla="*/ 89535 h 116205"/>
                  <a:gd name="connsiteX10" fmla="*/ 35243 w 94297"/>
                  <a:gd name="connsiteY10" fmla="*/ 62865 h 116205"/>
                  <a:gd name="connsiteX11" fmla="*/ 35243 w 94297"/>
                  <a:gd name="connsiteY11" fmla="*/ 41910 h 116205"/>
                  <a:gd name="connsiteX12" fmla="*/ 34290 w 94297"/>
                  <a:gd name="connsiteY12" fmla="*/ 27622 h 116205"/>
                  <a:gd name="connsiteX13" fmla="*/ 17145 w 94297"/>
                  <a:gd name="connsiteY13" fmla="*/ 28575 h 116205"/>
                  <a:gd name="connsiteX14" fmla="*/ 9525 w 94297"/>
                  <a:gd name="connsiteY14" fmla="*/ 27622 h 116205"/>
                  <a:gd name="connsiteX15" fmla="*/ 2858 w 94297"/>
                  <a:gd name="connsiteY15" fmla="*/ 22860 h 116205"/>
                  <a:gd name="connsiteX16" fmla="*/ 0 w 94297"/>
                  <a:gd name="connsiteY16" fmla="*/ 16193 h 116205"/>
                  <a:gd name="connsiteX17" fmla="*/ 2858 w 94297"/>
                  <a:gd name="connsiteY17" fmla="*/ 7620 h 116205"/>
                  <a:gd name="connsiteX18" fmla="*/ 12383 w 94297"/>
                  <a:gd name="connsiteY18" fmla="*/ 2858 h 116205"/>
                  <a:gd name="connsiteX19" fmla="*/ 48578 w 94297"/>
                  <a:gd name="connsiteY19" fmla="*/ 0 h 116205"/>
                  <a:gd name="connsiteX20" fmla="*/ 70485 w 94297"/>
                  <a:gd name="connsiteY20" fmla="*/ 0 h 116205"/>
                  <a:gd name="connsiteX21" fmla="*/ 84773 w 94297"/>
                  <a:gd name="connsiteY21" fmla="*/ 1905 h 116205"/>
                  <a:gd name="connsiteX22" fmla="*/ 94298 w 94297"/>
                  <a:gd name="connsiteY22" fmla="*/ 15240 h 116205"/>
                  <a:gd name="connsiteX23" fmla="*/ 83820 w 94297"/>
                  <a:gd name="connsiteY23" fmla="*/ 23813 h 11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4297" h="116205">
                    <a:moveTo>
                      <a:pt x="83820" y="23813"/>
                    </a:moveTo>
                    <a:cubicBezTo>
                      <a:pt x="79058" y="25718"/>
                      <a:pt x="72390" y="27622"/>
                      <a:pt x="65723" y="27622"/>
                    </a:cubicBezTo>
                    <a:cubicBezTo>
                      <a:pt x="62865" y="27622"/>
                      <a:pt x="60960" y="27622"/>
                      <a:pt x="58103" y="27622"/>
                    </a:cubicBezTo>
                    <a:cubicBezTo>
                      <a:pt x="60960" y="52388"/>
                      <a:pt x="62865" y="71438"/>
                      <a:pt x="63818" y="83820"/>
                    </a:cubicBezTo>
                    <a:cubicBezTo>
                      <a:pt x="64770" y="93345"/>
                      <a:pt x="64770" y="99060"/>
                      <a:pt x="64770" y="100965"/>
                    </a:cubicBezTo>
                    <a:cubicBezTo>
                      <a:pt x="64770" y="108585"/>
                      <a:pt x="61913" y="114300"/>
                      <a:pt x="58103" y="115253"/>
                    </a:cubicBezTo>
                    <a:cubicBezTo>
                      <a:pt x="55245" y="116205"/>
                      <a:pt x="52388" y="116205"/>
                      <a:pt x="49530" y="116205"/>
                    </a:cubicBezTo>
                    <a:cubicBezTo>
                      <a:pt x="46673" y="116205"/>
                      <a:pt x="43815" y="115253"/>
                      <a:pt x="40958" y="114300"/>
                    </a:cubicBezTo>
                    <a:cubicBezTo>
                      <a:pt x="38100" y="112395"/>
                      <a:pt x="36195" y="110490"/>
                      <a:pt x="36195" y="106680"/>
                    </a:cubicBezTo>
                    <a:cubicBezTo>
                      <a:pt x="36195" y="101918"/>
                      <a:pt x="35243" y="96203"/>
                      <a:pt x="35243" y="89535"/>
                    </a:cubicBezTo>
                    <a:cubicBezTo>
                      <a:pt x="35243" y="79058"/>
                      <a:pt x="35243" y="70485"/>
                      <a:pt x="35243" y="62865"/>
                    </a:cubicBezTo>
                    <a:cubicBezTo>
                      <a:pt x="35243" y="53340"/>
                      <a:pt x="35243" y="46672"/>
                      <a:pt x="35243" y="41910"/>
                    </a:cubicBezTo>
                    <a:lnTo>
                      <a:pt x="34290" y="27622"/>
                    </a:lnTo>
                    <a:cubicBezTo>
                      <a:pt x="26670" y="28575"/>
                      <a:pt x="20955" y="28575"/>
                      <a:pt x="17145" y="28575"/>
                    </a:cubicBezTo>
                    <a:cubicBezTo>
                      <a:pt x="14288" y="28575"/>
                      <a:pt x="12383" y="27622"/>
                      <a:pt x="9525" y="27622"/>
                    </a:cubicBezTo>
                    <a:cubicBezTo>
                      <a:pt x="5715" y="25718"/>
                      <a:pt x="3810" y="24765"/>
                      <a:pt x="2858" y="22860"/>
                    </a:cubicBezTo>
                    <a:cubicBezTo>
                      <a:pt x="953" y="20955"/>
                      <a:pt x="0" y="18097"/>
                      <a:pt x="0" y="16193"/>
                    </a:cubicBezTo>
                    <a:cubicBezTo>
                      <a:pt x="0" y="13335"/>
                      <a:pt x="953" y="10478"/>
                      <a:pt x="2858" y="7620"/>
                    </a:cubicBezTo>
                    <a:cubicBezTo>
                      <a:pt x="4763" y="4763"/>
                      <a:pt x="7620" y="2858"/>
                      <a:pt x="12383" y="2858"/>
                    </a:cubicBezTo>
                    <a:cubicBezTo>
                      <a:pt x="24765" y="953"/>
                      <a:pt x="37148" y="0"/>
                      <a:pt x="48578" y="0"/>
                    </a:cubicBezTo>
                    <a:cubicBezTo>
                      <a:pt x="52388" y="0"/>
                      <a:pt x="59055" y="0"/>
                      <a:pt x="70485" y="0"/>
                    </a:cubicBezTo>
                    <a:cubicBezTo>
                      <a:pt x="77153" y="0"/>
                      <a:pt x="81915" y="953"/>
                      <a:pt x="84773" y="1905"/>
                    </a:cubicBezTo>
                    <a:cubicBezTo>
                      <a:pt x="91440" y="4763"/>
                      <a:pt x="94298" y="9525"/>
                      <a:pt x="94298" y="15240"/>
                    </a:cubicBezTo>
                    <a:cubicBezTo>
                      <a:pt x="93345" y="18097"/>
                      <a:pt x="90488" y="20955"/>
                      <a:pt x="83820" y="23813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29045DA2-D771-42B5-9D9C-210CA45214B2}"/>
                  </a:ext>
                </a:extLst>
              </p:cNvPr>
              <p:cNvSpPr/>
              <p:nvPr/>
            </p:nvSpPr>
            <p:spPr>
              <a:xfrm>
                <a:off x="2784157" y="2819252"/>
                <a:ext cx="79057" cy="101112"/>
              </a:xfrm>
              <a:custGeom>
                <a:avLst/>
                <a:gdLst>
                  <a:gd name="connsiteX0" fmla="*/ 57150 w 79057"/>
                  <a:gd name="connsiteY0" fmla="*/ 1100 h 101112"/>
                  <a:gd name="connsiteX1" fmla="*/ 76200 w 79057"/>
                  <a:gd name="connsiteY1" fmla="*/ 31580 h 101112"/>
                  <a:gd name="connsiteX2" fmla="*/ 79057 w 79057"/>
                  <a:gd name="connsiteY2" fmla="*/ 54440 h 101112"/>
                  <a:gd name="connsiteX3" fmla="*/ 79057 w 79057"/>
                  <a:gd name="connsiteY3" fmla="*/ 60155 h 101112"/>
                  <a:gd name="connsiteX4" fmla="*/ 74295 w 79057"/>
                  <a:gd name="connsiteY4" fmla="*/ 81110 h 101112"/>
                  <a:gd name="connsiteX5" fmla="*/ 59055 w 79057"/>
                  <a:gd name="connsiteY5" fmla="*/ 96350 h 101112"/>
                  <a:gd name="connsiteX6" fmla="*/ 38100 w 79057"/>
                  <a:gd name="connsiteY6" fmla="*/ 101112 h 101112"/>
                  <a:gd name="connsiteX7" fmla="*/ 18097 w 79057"/>
                  <a:gd name="connsiteY7" fmla="*/ 96350 h 101112"/>
                  <a:gd name="connsiteX8" fmla="*/ 6668 w 79057"/>
                  <a:gd name="connsiteY8" fmla="*/ 83015 h 101112"/>
                  <a:gd name="connsiteX9" fmla="*/ 1905 w 79057"/>
                  <a:gd name="connsiteY9" fmla="*/ 63965 h 101112"/>
                  <a:gd name="connsiteX10" fmla="*/ 0 w 79057"/>
                  <a:gd name="connsiteY10" fmla="*/ 43962 h 101112"/>
                  <a:gd name="connsiteX11" fmla="*/ 0 w 79057"/>
                  <a:gd name="connsiteY11" fmla="*/ 38247 h 101112"/>
                  <a:gd name="connsiteX12" fmla="*/ 2857 w 79057"/>
                  <a:gd name="connsiteY12" fmla="*/ 23007 h 101112"/>
                  <a:gd name="connsiteX13" fmla="*/ 10478 w 79057"/>
                  <a:gd name="connsiteY13" fmla="*/ 9672 h 101112"/>
                  <a:gd name="connsiteX14" fmla="*/ 41910 w 79057"/>
                  <a:gd name="connsiteY14" fmla="*/ 1100 h 101112"/>
                  <a:gd name="connsiteX15" fmla="*/ 57150 w 79057"/>
                  <a:gd name="connsiteY15" fmla="*/ 1100 h 101112"/>
                  <a:gd name="connsiteX16" fmla="*/ 54293 w 79057"/>
                  <a:gd name="connsiteY16" fmla="*/ 43962 h 101112"/>
                  <a:gd name="connsiteX17" fmla="*/ 51435 w 79057"/>
                  <a:gd name="connsiteY17" fmla="*/ 29675 h 101112"/>
                  <a:gd name="connsiteX18" fmla="*/ 40957 w 79057"/>
                  <a:gd name="connsiteY18" fmla="*/ 21102 h 101112"/>
                  <a:gd name="connsiteX19" fmla="*/ 27622 w 79057"/>
                  <a:gd name="connsiteY19" fmla="*/ 25865 h 101112"/>
                  <a:gd name="connsiteX20" fmla="*/ 24765 w 79057"/>
                  <a:gd name="connsiteY20" fmla="*/ 41105 h 101112"/>
                  <a:gd name="connsiteX21" fmla="*/ 25718 w 79057"/>
                  <a:gd name="connsiteY21" fmla="*/ 63965 h 101112"/>
                  <a:gd name="connsiteX22" fmla="*/ 34290 w 79057"/>
                  <a:gd name="connsiteY22" fmla="*/ 80157 h 101112"/>
                  <a:gd name="connsiteX23" fmla="*/ 40005 w 79057"/>
                  <a:gd name="connsiteY23" fmla="*/ 81110 h 101112"/>
                  <a:gd name="connsiteX24" fmla="*/ 49530 w 79057"/>
                  <a:gd name="connsiteY24" fmla="*/ 78252 h 101112"/>
                  <a:gd name="connsiteX25" fmla="*/ 56197 w 79057"/>
                  <a:gd name="connsiteY25" fmla="*/ 63965 h 101112"/>
                  <a:gd name="connsiteX26" fmla="*/ 56197 w 79057"/>
                  <a:gd name="connsiteY26" fmla="*/ 59202 h 101112"/>
                  <a:gd name="connsiteX27" fmla="*/ 54293 w 79057"/>
                  <a:gd name="connsiteY27" fmla="*/ 43962 h 10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9057" h="101112">
                    <a:moveTo>
                      <a:pt x="57150" y="1100"/>
                    </a:moveTo>
                    <a:cubicBezTo>
                      <a:pt x="66675" y="3957"/>
                      <a:pt x="73343" y="14435"/>
                      <a:pt x="76200" y="31580"/>
                    </a:cubicBezTo>
                    <a:cubicBezTo>
                      <a:pt x="77153" y="34437"/>
                      <a:pt x="78105" y="42057"/>
                      <a:pt x="79057" y="54440"/>
                    </a:cubicBezTo>
                    <a:cubicBezTo>
                      <a:pt x="79057" y="56345"/>
                      <a:pt x="79057" y="58250"/>
                      <a:pt x="79057" y="60155"/>
                    </a:cubicBezTo>
                    <a:cubicBezTo>
                      <a:pt x="79057" y="67775"/>
                      <a:pt x="77153" y="74442"/>
                      <a:pt x="74295" y="81110"/>
                    </a:cubicBezTo>
                    <a:cubicBezTo>
                      <a:pt x="71438" y="87777"/>
                      <a:pt x="65722" y="92540"/>
                      <a:pt x="59055" y="96350"/>
                    </a:cubicBezTo>
                    <a:cubicBezTo>
                      <a:pt x="52388" y="99207"/>
                      <a:pt x="45720" y="101112"/>
                      <a:pt x="38100" y="101112"/>
                    </a:cubicBezTo>
                    <a:cubicBezTo>
                      <a:pt x="29528" y="100160"/>
                      <a:pt x="22860" y="99207"/>
                      <a:pt x="18097" y="96350"/>
                    </a:cubicBezTo>
                    <a:cubicBezTo>
                      <a:pt x="12382" y="92540"/>
                      <a:pt x="8573" y="88730"/>
                      <a:pt x="6668" y="83015"/>
                    </a:cubicBezTo>
                    <a:cubicBezTo>
                      <a:pt x="4763" y="79205"/>
                      <a:pt x="3810" y="72537"/>
                      <a:pt x="1905" y="63965"/>
                    </a:cubicBezTo>
                    <a:cubicBezTo>
                      <a:pt x="953" y="55392"/>
                      <a:pt x="0" y="48725"/>
                      <a:pt x="0" y="43962"/>
                    </a:cubicBezTo>
                    <a:cubicBezTo>
                      <a:pt x="0" y="41105"/>
                      <a:pt x="0" y="39200"/>
                      <a:pt x="0" y="38247"/>
                    </a:cubicBezTo>
                    <a:cubicBezTo>
                      <a:pt x="953" y="30627"/>
                      <a:pt x="1905" y="25865"/>
                      <a:pt x="2857" y="23007"/>
                    </a:cubicBezTo>
                    <a:cubicBezTo>
                      <a:pt x="4763" y="17292"/>
                      <a:pt x="6668" y="13482"/>
                      <a:pt x="10478" y="9672"/>
                    </a:cubicBezTo>
                    <a:cubicBezTo>
                      <a:pt x="16193" y="3005"/>
                      <a:pt x="26670" y="147"/>
                      <a:pt x="41910" y="1100"/>
                    </a:cubicBezTo>
                    <a:cubicBezTo>
                      <a:pt x="49530" y="-805"/>
                      <a:pt x="54293" y="147"/>
                      <a:pt x="57150" y="1100"/>
                    </a:cubicBezTo>
                    <a:close/>
                    <a:moveTo>
                      <a:pt x="54293" y="43962"/>
                    </a:moveTo>
                    <a:cubicBezTo>
                      <a:pt x="53340" y="37295"/>
                      <a:pt x="52388" y="32532"/>
                      <a:pt x="51435" y="29675"/>
                    </a:cubicBezTo>
                    <a:cubicBezTo>
                      <a:pt x="49530" y="23960"/>
                      <a:pt x="45720" y="21102"/>
                      <a:pt x="40957" y="21102"/>
                    </a:cubicBezTo>
                    <a:cubicBezTo>
                      <a:pt x="34290" y="21102"/>
                      <a:pt x="29528" y="23007"/>
                      <a:pt x="27622" y="25865"/>
                    </a:cubicBezTo>
                    <a:cubicBezTo>
                      <a:pt x="25718" y="28722"/>
                      <a:pt x="24765" y="33485"/>
                      <a:pt x="24765" y="41105"/>
                    </a:cubicBezTo>
                    <a:cubicBezTo>
                      <a:pt x="24765" y="49677"/>
                      <a:pt x="24765" y="57297"/>
                      <a:pt x="25718" y="63965"/>
                    </a:cubicBezTo>
                    <a:cubicBezTo>
                      <a:pt x="26670" y="72537"/>
                      <a:pt x="29528" y="78252"/>
                      <a:pt x="34290" y="80157"/>
                    </a:cubicBezTo>
                    <a:cubicBezTo>
                      <a:pt x="36195" y="81110"/>
                      <a:pt x="38100" y="81110"/>
                      <a:pt x="40005" y="81110"/>
                    </a:cubicBezTo>
                    <a:cubicBezTo>
                      <a:pt x="43815" y="81110"/>
                      <a:pt x="46672" y="80157"/>
                      <a:pt x="49530" y="78252"/>
                    </a:cubicBezTo>
                    <a:cubicBezTo>
                      <a:pt x="53340" y="75395"/>
                      <a:pt x="56197" y="70632"/>
                      <a:pt x="56197" y="63965"/>
                    </a:cubicBezTo>
                    <a:cubicBezTo>
                      <a:pt x="56197" y="63012"/>
                      <a:pt x="56197" y="61107"/>
                      <a:pt x="56197" y="59202"/>
                    </a:cubicBezTo>
                    <a:lnTo>
                      <a:pt x="54293" y="43962"/>
                    </a:ln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2B0A7C51-1AE0-4335-A0E0-D7F469330B15}"/>
                  </a:ext>
                </a:extLst>
              </p:cNvPr>
              <p:cNvSpPr/>
              <p:nvPr/>
            </p:nvSpPr>
            <p:spPr>
              <a:xfrm>
                <a:off x="2873692" y="2819252"/>
                <a:ext cx="79057" cy="101112"/>
              </a:xfrm>
              <a:custGeom>
                <a:avLst/>
                <a:gdLst>
                  <a:gd name="connsiteX0" fmla="*/ 57150 w 79057"/>
                  <a:gd name="connsiteY0" fmla="*/ 1100 h 101112"/>
                  <a:gd name="connsiteX1" fmla="*/ 76200 w 79057"/>
                  <a:gd name="connsiteY1" fmla="*/ 31580 h 101112"/>
                  <a:gd name="connsiteX2" fmla="*/ 79058 w 79057"/>
                  <a:gd name="connsiteY2" fmla="*/ 54440 h 101112"/>
                  <a:gd name="connsiteX3" fmla="*/ 79058 w 79057"/>
                  <a:gd name="connsiteY3" fmla="*/ 60155 h 101112"/>
                  <a:gd name="connsiteX4" fmla="*/ 74295 w 79057"/>
                  <a:gd name="connsiteY4" fmla="*/ 81110 h 101112"/>
                  <a:gd name="connsiteX5" fmla="*/ 59055 w 79057"/>
                  <a:gd name="connsiteY5" fmla="*/ 96350 h 101112"/>
                  <a:gd name="connsiteX6" fmla="*/ 38100 w 79057"/>
                  <a:gd name="connsiteY6" fmla="*/ 101112 h 101112"/>
                  <a:gd name="connsiteX7" fmla="*/ 18098 w 79057"/>
                  <a:gd name="connsiteY7" fmla="*/ 96350 h 101112"/>
                  <a:gd name="connsiteX8" fmla="*/ 6668 w 79057"/>
                  <a:gd name="connsiteY8" fmla="*/ 83015 h 101112"/>
                  <a:gd name="connsiteX9" fmla="*/ 1905 w 79057"/>
                  <a:gd name="connsiteY9" fmla="*/ 63965 h 101112"/>
                  <a:gd name="connsiteX10" fmla="*/ 0 w 79057"/>
                  <a:gd name="connsiteY10" fmla="*/ 43962 h 101112"/>
                  <a:gd name="connsiteX11" fmla="*/ 0 w 79057"/>
                  <a:gd name="connsiteY11" fmla="*/ 38247 h 101112"/>
                  <a:gd name="connsiteX12" fmla="*/ 2858 w 79057"/>
                  <a:gd name="connsiteY12" fmla="*/ 23007 h 101112"/>
                  <a:gd name="connsiteX13" fmla="*/ 10478 w 79057"/>
                  <a:gd name="connsiteY13" fmla="*/ 9672 h 101112"/>
                  <a:gd name="connsiteX14" fmla="*/ 41910 w 79057"/>
                  <a:gd name="connsiteY14" fmla="*/ 1100 h 101112"/>
                  <a:gd name="connsiteX15" fmla="*/ 57150 w 79057"/>
                  <a:gd name="connsiteY15" fmla="*/ 1100 h 101112"/>
                  <a:gd name="connsiteX16" fmla="*/ 54293 w 79057"/>
                  <a:gd name="connsiteY16" fmla="*/ 43962 h 101112"/>
                  <a:gd name="connsiteX17" fmla="*/ 51435 w 79057"/>
                  <a:gd name="connsiteY17" fmla="*/ 29675 h 101112"/>
                  <a:gd name="connsiteX18" fmla="*/ 40958 w 79057"/>
                  <a:gd name="connsiteY18" fmla="*/ 21102 h 101112"/>
                  <a:gd name="connsiteX19" fmla="*/ 27623 w 79057"/>
                  <a:gd name="connsiteY19" fmla="*/ 25865 h 101112"/>
                  <a:gd name="connsiteX20" fmla="*/ 24765 w 79057"/>
                  <a:gd name="connsiteY20" fmla="*/ 41105 h 101112"/>
                  <a:gd name="connsiteX21" fmla="*/ 25718 w 79057"/>
                  <a:gd name="connsiteY21" fmla="*/ 63965 h 101112"/>
                  <a:gd name="connsiteX22" fmla="*/ 34290 w 79057"/>
                  <a:gd name="connsiteY22" fmla="*/ 80157 h 101112"/>
                  <a:gd name="connsiteX23" fmla="*/ 40005 w 79057"/>
                  <a:gd name="connsiteY23" fmla="*/ 81110 h 101112"/>
                  <a:gd name="connsiteX24" fmla="*/ 49530 w 79057"/>
                  <a:gd name="connsiteY24" fmla="*/ 78252 h 101112"/>
                  <a:gd name="connsiteX25" fmla="*/ 56198 w 79057"/>
                  <a:gd name="connsiteY25" fmla="*/ 63965 h 101112"/>
                  <a:gd name="connsiteX26" fmla="*/ 56198 w 79057"/>
                  <a:gd name="connsiteY26" fmla="*/ 59202 h 101112"/>
                  <a:gd name="connsiteX27" fmla="*/ 54293 w 79057"/>
                  <a:gd name="connsiteY27" fmla="*/ 43962 h 10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9057" h="101112">
                    <a:moveTo>
                      <a:pt x="57150" y="1100"/>
                    </a:moveTo>
                    <a:cubicBezTo>
                      <a:pt x="66675" y="3957"/>
                      <a:pt x="73343" y="14435"/>
                      <a:pt x="76200" y="31580"/>
                    </a:cubicBezTo>
                    <a:cubicBezTo>
                      <a:pt x="77153" y="34437"/>
                      <a:pt x="78105" y="42057"/>
                      <a:pt x="79058" y="54440"/>
                    </a:cubicBezTo>
                    <a:cubicBezTo>
                      <a:pt x="79058" y="56345"/>
                      <a:pt x="79058" y="58250"/>
                      <a:pt x="79058" y="60155"/>
                    </a:cubicBezTo>
                    <a:cubicBezTo>
                      <a:pt x="79058" y="67775"/>
                      <a:pt x="77153" y="74442"/>
                      <a:pt x="74295" y="81110"/>
                    </a:cubicBezTo>
                    <a:cubicBezTo>
                      <a:pt x="71438" y="87777"/>
                      <a:pt x="65723" y="92540"/>
                      <a:pt x="59055" y="96350"/>
                    </a:cubicBezTo>
                    <a:cubicBezTo>
                      <a:pt x="52388" y="99207"/>
                      <a:pt x="45720" y="101112"/>
                      <a:pt x="38100" y="101112"/>
                    </a:cubicBezTo>
                    <a:cubicBezTo>
                      <a:pt x="29528" y="100160"/>
                      <a:pt x="22860" y="99207"/>
                      <a:pt x="18098" y="96350"/>
                    </a:cubicBezTo>
                    <a:cubicBezTo>
                      <a:pt x="12383" y="92540"/>
                      <a:pt x="8573" y="88730"/>
                      <a:pt x="6668" y="83015"/>
                    </a:cubicBezTo>
                    <a:cubicBezTo>
                      <a:pt x="4763" y="79205"/>
                      <a:pt x="3810" y="72537"/>
                      <a:pt x="1905" y="63965"/>
                    </a:cubicBezTo>
                    <a:cubicBezTo>
                      <a:pt x="953" y="55392"/>
                      <a:pt x="0" y="48725"/>
                      <a:pt x="0" y="43962"/>
                    </a:cubicBezTo>
                    <a:cubicBezTo>
                      <a:pt x="0" y="41105"/>
                      <a:pt x="0" y="39200"/>
                      <a:pt x="0" y="38247"/>
                    </a:cubicBezTo>
                    <a:cubicBezTo>
                      <a:pt x="953" y="30627"/>
                      <a:pt x="1905" y="25865"/>
                      <a:pt x="2858" y="23007"/>
                    </a:cubicBezTo>
                    <a:cubicBezTo>
                      <a:pt x="4763" y="17292"/>
                      <a:pt x="6668" y="13482"/>
                      <a:pt x="10478" y="9672"/>
                    </a:cubicBezTo>
                    <a:cubicBezTo>
                      <a:pt x="16193" y="3005"/>
                      <a:pt x="26670" y="147"/>
                      <a:pt x="41910" y="1100"/>
                    </a:cubicBezTo>
                    <a:cubicBezTo>
                      <a:pt x="49530" y="-805"/>
                      <a:pt x="54293" y="147"/>
                      <a:pt x="57150" y="1100"/>
                    </a:cubicBezTo>
                    <a:close/>
                    <a:moveTo>
                      <a:pt x="54293" y="43962"/>
                    </a:moveTo>
                    <a:cubicBezTo>
                      <a:pt x="53340" y="37295"/>
                      <a:pt x="52388" y="32532"/>
                      <a:pt x="51435" y="29675"/>
                    </a:cubicBezTo>
                    <a:cubicBezTo>
                      <a:pt x="49530" y="23960"/>
                      <a:pt x="45720" y="21102"/>
                      <a:pt x="40958" y="21102"/>
                    </a:cubicBezTo>
                    <a:cubicBezTo>
                      <a:pt x="34290" y="21102"/>
                      <a:pt x="29528" y="23007"/>
                      <a:pt x="27623" y="25865"/>
                    </a:cubicBezTo>
                    <a:cubicBezTo>
                      <a:pt x="25718" y="28722"/>
                      <a:pt x="24765" y="33485"/>
                      <a:pt x="24765" y="41105"/>
                    </a:cubicBezTo>
                    <a:cubicBezTo>
                      <a:pt x="24765" y="49677"/>
                      <a:pt x="24765" y="57297"/>
                      <a:pt x="25718" y="63965"/>
                    </a:cubicBezTo>
                    <a:cubicBezTo>
                      <a:pt x="26670" y="72537"/>
                      <a:pt x="29528" y="78252"/>
                      <a:pt x="34290" y="80157"/>
                    </a:cubicBezTo>
                    <a:cubicBezTo>
                      <a:pt x="36195" y="81110"/>
                      <a:pt x="38100" y="81110"/>
                      <a:pt x="40005" y="81110"/>
                    </a:cubicBezTo>
                    <a:cubicBezTo>
                      <a:pt x="43815" y="81110"/>
                      <a:pt x="46673" y="80157"/>
                      <a:pt x="49530" y="78252"/>
                    </a:cubicBezTo>
                    <a:cubicBezTo>
                      <a:pt x="53340" y="75395"/>
                      <a:pt x="56198" y="70632"/>
                      <a:pt x="56198" y="63965"/>
                    </a:cubicBezTo>
                    <a:cubicBezTo>
                      <a:pt x="56198" y="63012"/>
                      <a:pt x="56198" y="61107"/>
                      <a:pt x="56198" y="59202"/>
                    </a:cubicBezTo>
                    <a:lnTo>
                      <a:pt x="54293" y="43962"/>
                    </a:ln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C94AB380-A0F7-4F27-B557-14BF16B754EC}"/>
                  </a:ext>
                </a:extLst>
              </p:cNvPr>
              <p:cNvSpPr/>
              <p:nvPr/>
            </p:nvSpPr>
            <p:spPr>
              <a:xfrm>
                <a:off x="2962275" y="2805112"/>
                <a:ext cx="85725" cy="117157"/>
              </a:xfrm>
              <a:custGeom>
                <a:avLst/>
                <a:gdLst>
                  <a:gd name="connsiteX0" fmla="*/ 82867 w 85725"/>
                  <a:gd name="connsiteY0" fmla="*/ 53340 h 117157"/>
                  <a:gd name="connsiteX1" fmla="*/ 85725 w 85725"/>
                  <a:gd name="connsiteY1" fmla="*/ 60007 h 117157"/>
                  <a:gd name="connsiteX2" fmla="*/ 83820 w 85725"/>
                  <a:gd name="connsiteY2" fmla="*/ 66675 h 117157"/>
                  <a:gd name="connsiteX3" fmla="*/ 78105 w 85725"/>
                  <a:gd name="connsiteY3" fmla="*/ 70485 h 117157"/>
                  <a:gd name="connsiteX4" fmla="*/ 67627 w 85725"/>
                  <a:gd name="connsiteY4" fmla="*/ 71438 h 117157"/>
                  <a:gd name="connsiteX5" fmla="*/ 54292 w 85725"/>
                  <a:gd name="connsiteY5" fmla="*/ 70485 h 117157"/>
                  <a:gd name="connsiteX6" fmla="*/ 54292 w 85725"/>
                  <a:gd name="connsiteY6" fmla="*/ 87630 h 117157"/>
                  <a:gd name="connsiteX7" fmla="*/ 53340 w 85725"/>
                  <a:gd name="connsiteY7" fmla="*/ 104775 h 117157"/>
                  <a:gd name="connsiteX8" fmla="*/ 50483 w 85725"/>
                  <a:gd name="connsiteY8" fmla="*/ 113347 h 117157"/>
                  <a:gd name="connsiteX9" fmla="*/ 42863 w 85725"/>
                  <a:gd name="connsiteY9" fmla="*/ 117157 h 117157"/>
                  <a:gd name="connsiteX10" fmla="*/ 40005 w 85725"/>
                  <a:gd name="connsiteY10" fmla="*/ 117157 h 117157"/>
                  <a:gd name="connsiteX11" fmla="*/ 34290 w 85725"/>
                  <a:gd name="connsiteY11" fmla="*/ 112395 h 117157"/>
                  <a:gd name="connsiteX12" fmla="*/ 33338 w 85725"/>
                  <a:gd name="connsiteY12" fmla="*/ 103822 h 117157"/>
                  <a:gd name="connsiteX13" fmla="*/ 32385 w 85725"/>
                  <a:gd name="connsiteY13" fmla="*/ 73343 h 117157"/>
                  <a:gd name="connsiteX14" fmla="*/ 17145 w 85725"/>
                  <a:gd name="connsiteY14" fmla="*/ 75247 h 117157"/>
                  <a:gd name="connsiteX15" fmla="*/ 952 w 85725"/>
                  <a:gd name="connsiteY15" fmla="*/ 64770 h 117157"/>
                  <a:gd name="connsiteX16" fmla="*/ 0 w 85725"/>
                  <a:gd name="connsiteY16" fmla="*/ 60007 h 117157"/>
                  <a:gd name="connsiteX17" fmla="*/ 3810 w 85725"/>
                  <a:gd name="connsiteY17" fmla="*/ 52388 h 117157"/>
                  <a:gd name="connsiteX18" fmla="*/ 16192 w 85725"/>
                  <a:gd name="connsiteY18" fmla="*/ 48578 h 117157"/>
                  <a:gd name="connsiteX19" fmla="*/ 31433 w 85725"/>
                  <a:gd name="connsiteY19" fmla="*/ 48578 h 117157"/>
                  <a:gd name="connsiteX20" fmla="*/ 31433 w 85725"/>
                  <a:gd name="connsiteY20" fmla="*/ 20003 h 117157"/>
                  <a:gd name="connsiteX21" fmla="*/ 33338 w 85725"/>
                  <a:gd name="connsiteY21" fmla="*/ 5715 h 117157"/>
                  <a:gd name="connsiteX22" fmla="*/ 44767 w 85725"/>
                  <a:gd name="connsiteY22" fmla="*/ 0 h 117157"/>
                  <a:gd name="connsiteX23" fmla="*/ 56198 w 85725"/>
                  <a:gd name="connsiteY23" fmla="*/ 18097 h 117157"/>
                  <a:gd name="connsiteX24" fmla="*/ 55245 w 85725"/>
                  <a:gd name="connsiteY24" fmla="*/ 30480 h 117157"/>
                  <a:gd name="connsiteX25" fmla="*/ 54292 w 85725"/>
                  <a:gd name="connsiteY25" fmla="*/ 47625 h 117157"/>
                  <a:gd name="connsiteX26" fmla="*/ 59055 w 85725"/>
                  <a:gd name="connsiteY26" fmla="*/ 48578 h 117157"/>
                  <a:gd name="connsiteX27" fmla="*/ 60960 w 85725"/>
                  <a:gd name="connsiteY27" fmla="*/ 48578 h 117157"/>
                  <a:gd name="connsiteX28" fmla="*/ 67627 w 85725"/>
                  <a:gd name="connsiteY28" fmla="*/ 48578 h 117157"/>
                  <a:gd name="connsiteX29" fmla="*/ 74295 w 85725"/>
                  <a:gd name="connsiteY29" fmla="*/ 49530 h 117157"/>
                  <a:gd name="connsiteX30" fmla="*/ 82867 w 85725"/>
                  <a:gd name="connsiteY30" fmla="*/ 53340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5725" h="117157">
                    <a:moveTo>
                      <a:pt x="82867" y="53340"/>
                    </a:moveTo>
                    <a:cubicBezTo>
                      <a:pt x="84773" y="54293"/>
                      <a:pt x="85725" y="57150"/>
                      <a:pt x="85725" y="60007"/>
                    </a:cubicBezTo>
                    <a:cubicBezTo>
                      <a:pt x="85725" y="62865"/>
                      <a:pt x="84773" y="64770"/>
                      <a:pt x="83820" y="66675"/>
                    </a:cubicBezTo>
                    <a:cubicBezTo>
                      <a:pt x="82867" y="67628"/>
                      <a:pt x="80963" y="68580"/>
                      <a:pt x="78105" y="70485"/>
                    </a:cubicBezTo>
                    <a:cubicBezTo>
                      <a:pt x="77152" y="71438"/>
                      <a:pt x="73342" y="71438"/>
                      <a:pt x="67627" y="71438"/>
                    </a:cubicBezTo>
                    <a:cubicBezTo>
                      <a:pt x="63817" y="71438"/>
                      <a:pt x="60008" y="71438"/>
                      <a:pt x="54292" y="70485"/>
                    </a:cubicBezTo>
                    <a:cubicBezTo>
                      <a:pt x="54292" y="75247"/>
                      <a:pt x="54292" y="80963"/>
                      <a:pt x="54292" y="87630"/>
                    </a:cubicBezTo>
                    <a:cubicBezTo>
                      <a:pt x="54292" y="95250"/>
                      <a:pt x="53340" y="100965"/>
                      <a:pt x="53340" y="104775"/>
                    </a:cubicBezTo>
                    <a:cubicBezTo>
                      <a:pt x="53340" y="107632"/>
                      <a:pt x="52388" y="110490"/>
                      <a:pt x="50483" y="113347"/>
                    </a:cubicBezTo>
                    <a:cubicBezTo>
                      <a:pt x="48577" y="116205"/>
                      <a:pt x="45720" y="117157"/>
                      <a:pt x="42863" y="117157"/>
                    </a:cubicBezTo>
                    <a:cubicBezTo>
                      <a:pt x="41910" y="117157"/>
                      <a:pt x="40958" y="117157"/>
                      <a:pt x="40005" y="117157"/>
                    </a:cubicBezTo>
                    <a:cubicBezTo>
                      <a:pt x="37148" y="116205"/>
                      <a:pt x="35242" y="114300"/>
                      <a:pt x="34290" y="112395"/>
                    </a:cubicBezTo>
                    <a:cubicBezTo>
                      <a:pt x="34290" y="111443"/>
                      <a:pt x="33338" y="108585"/>
                      <a:pt x="33338" y="103822"/>
                    </a:cubicBezTo>
                    <a:cubicBezTo>
                      <a:pt x="33338" y="99060"/>
                      <a:pt x="33338" y="88582"/>
                      <a:pt x="32385" y="73343"/>
                    </a:cubicBezTo>
                    <a:cubicBezTo>
                      <a:pt x="26670" y="75247"/>
                      <a:pt x="20955" y="75247"/>
                      <a:pt x="17145" y="75247"/>
                    </a:cubicBezTo>
                    <a:cubicBezTo>
                      <a:pt x="8573" y="75247"/>
                      <a:pt x="2858" y="71438"/>
                      <a:pt x="952" y="64770"/>
                    </a:cubicBezTo>
                    <a:cubicBezTo>
                      <a:pt x="0" y="62865"/>
                      <a:pt x="0" y="60960"/>
                      <a:pt x="0" y="60007"/>
                    </a:cubicBezTo>
                    <a:cubicBezTo>
                      <a:pt x="0" y="57150"/>
                      <a:pt x="952" y="54293"/>
                      <a:pt x="3810" y="52388"/>
                    </a:cubicBezTo>
                    <a:cubicBezTo>
                      <a:pt x="7620" y="49530"/>
                      <a:pt x="11430" y="48578"/>
                      <a:pt x="16192" y="48578"/>
                    </a:cubicBezTo>
                    <a:cubicBezTo>
                      <a:pt x="20002" y="48578"/>
                      <a:pt x="24765" y="48578"/>
                      <a:pt x="31433" y="48578"/>
                    </a:cubicBezTo>
                    <a:cubicBezTo>
                      <a:pt x="31433" y="34290"/>
                      <a:pt x="31433" y="24765"/>
                      <a:pt x="31433" y="20003"/>
                    </a:cubicBezTo>
                    <a:cubicBezTo>
                      <a:pt x="31433" y="13335"/>
                      <a:pt x="32385" y="8572"/>
                      <a:pt x="33338" y="5715"/>
                    </a:cubicBezTo>
                    <a:cubicBezTo>
                      <a:pt x="35242" y="1905"/>
                      <a:pt x="39052" y="0"/>
                      <a:pt x="44767" y="0"/>
                    </a:cubicBezTo>
                    <a:cubicBezTo>
                      <a:pt x="53340" y="953"/>
                      <a:pt x="56198" y="6668"/>
                      <a:pt x="56198" y="18097"/>
                    </a:cubicBezTo>
                    <a:cubicBezTo>
                      <a:pt x="56198" y="23813"/>
                      <a:pt x="55245" y="27622"/>
                      <a:pt x="55245" y="30480"/>
                    </a:cubicBezTo>
                    <a:lnTo>
                      <a:pt x="54292" y="47625"/>
                    </a:lnTo>
                    <a:cubicBezTo>
                      <a:pt x="56198" y="47625"/>
                      <a:pt x="58102" y="48578"/>
                      <a:pt x="59055" y="48578"/>
                    </a:cubicBezTo>
                    <a:cubicBezTo>
                      <a:pt x="60008" y="48578"/>
                      <a:pt x="60008" y="48578"/>
                      <a:pt x="60960" y="48578"/>
                    </a:cubicBezTo>
                    <a:cubicBezTo>
                      <a:pt x="62865" y="48578"/>
                      <a:pt x="64770" y="48578"/>
                      <a:pt x="67627" y="48578"/>
                    </a:cubicBezTo>
                    <a:cubicBezTo>
                      <a:pt x="70485" y="48578"/>
                      <a:pt x="73342" y="49530"/>
                      <a:pt x="74295" y="49530"/>
                    </a:cubicBezTo>
                    <a:cubicBezTo>
                      <a:pt x="75248" y="48578"/>
                      <a:pt x="78105" y="50482"/>
                      <a:pt x="82867" y="5334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7E7A464-B789-4352-A59E-77B900CBA435}"/>
                  </a:ext>
                </a:extLst>
              </p:cNvPr>
              <p:cNvSpPr/>
              <p:nvPr/>
            </p:nvSpPr>
            <p:spPr>
              <a:xfrm>
                <a:off x="3049904" y="2810827"/>
                <a:ext cx="83820" cy="111442"/>
              </a:xfrm>
              <a:custGeom>
                <a:avLst/>
                <a:gdLst>
                  <a:gd name="connsiteX0" fmla="*/ 78105 w 83820"/>
                  <a:gd name="connsiteY0" fmla="*/ 65722 h 111442"/>
                  <a:gd name="connsiteX1" fmla="*/ 82868 w 83820"/>
                  <a:gd name="connsiteY1" fmla="*/ 86678 h 111442"/>
                  <a:gd name="connsiteX2" fmla="*/ 83820 w 83820"/>
                  <a:gd name="connsiteY2" fmla="*/ 94297 h 111442"/>
                  <a:gd name="connsiteX3" fmla="*/ 71438 w 83820"/>
                  <a:gd name="connsiteY3" fmla="*/ 109538 h 111442"/>
                  <a:gd name="connsiteX4" fmla="*/ 62865 w 83820"/>
                  <a:gd name="connsiteY4" fmla="*/ 102870 h 111442"/>
                  <a:gd name="connsiteX5" fmla="*/ 57150 w 83820"/>
                  <a:gd name="connsiteY5" fmla="*/ 79057 h 111442"/>
                  <a:gd name="connsiteX6" fmla="*/ 49530 w 83820"/>
                  <a:gd name="connsiteY6" fmla="*/ 68580 h 111442"/>
                  <a:gd name="connsiteX7" fmla="*/ 41910 w 83820"/>
                  <a:gd name="connsiteY7" fmla="*/ 71438 h 111442"/>
                  <a:gd name="connsiteX8" fmla="*/ 35243 w 83820"/>
                  <a:gd name="connsiteY8" fmla="*/ 83820 h 111442"/>
                  <a:gd name="connsiteX9" fmla="*/ 31433 w 83820"/>
                  <a:gd name="connsiteY9" fmla="*/ 98107 h 111442"/>
                  <a:gd name="connsiteX10" fmla="*/ 18098 w 83820"/>
                  <a:gd name="connsiteY10" fmla="*/ 111442 h 111442"/>
                  <a:gd name="connsiteX11" fmla="*/ 8573 w 83820"/>
                  <a:gd name="connsiteY11" fmla="*/ 109538 h 111442"/>
                  <a:gd name="connsiteX12" fmla="*/ 3810 w 83820"/>
                  <a:gd name="connsiteY12" fmla="*/ 101917 h 111442"/>
                  <a:gd name="connsiteX13" fmla="*/ 3810 w 83820"/>
                  <a:gd name="connsiteY13" fmla="*/ 87630 h 111442"/>
                  <a:gd name="connsiteX14" fmla="*/ 3810 w 83820"/>
                  <a:gd name="connsiteY14" fmla="*/ 80010 h 111442"/>
                  <a:gd name="connsiteX15" fmla="*/ 2858 w 83820"/>
                  <a:gd name="connsiteY15" fmla="*/ 66675 h 111442"/>
                  <a:gd name="connsiteX16" fmla="*/ 953 w 83820"/>
                  <a:gd name="connsiteY16" fmla="*/ 42863 h 111442"/>
                  <a:gd name="connsiteX17" fmla="*/ 0 w 83820"/>
                  <a:gd name="connsiteY17" fmla="*/ 19050 h 111442"/>
                  <a:gd name="connsiteX18" fmla="*/ 5715 w 83820"/>
                  <a:gd name="connsiteY18" fmla="*/ 2857 h 111442"/>
                  <a:gd name="connsiteX19" fmla="*/ 13335 w 83820"/>
                  <a:gd name="connsiteY19" fmla="*/ 0 h 111442"/>
                  <a:gd name="connsiteX20" fmla="*/ 18098 w 83820"/>
                  <a:gd name="connsiteY20" fmla="*/ 953 h 111442"/>
                  <a:gd name="connsiteX21" fmla="*/ 24765 w 83820"/>
                  <a:gd name="connsiteY21" fmla="*/ 9525 h 111442"/>
                  <a:gd name="connsiteX22" fmla="*/ 24765 w 83820"/>
                  <a:gd name="connsiteY22" fmla="*/ 17145 h 111442"/>
                  <a:gd name="connsiteX23" fmla="*/ 24765 w 83820"/>
                  <a:gd name="connsiteY23" fmla="*/ 26670 h 111442"/>
                  <a:gd name="connsiteX24" fmla="*/ 23813 w 83820"/>
                  <a:gd name="connsiteY24" fmla="*/ 64770 h 111442"/>
                  <a:gd name="connsiteX25" fmla="*/ 52388 w 83820"/>
                  <a:gd name="connsiteY25" fmla="*/ 47625 h 111442"/>
                  <a:gd name="connsiteX26" fmla="*/ 57150 w 83820"/>
                  <a:gd name="connsiteY26" fmla="*/ 47625 h 111442"/>
                  <a:gd name="connsiteX27" fmla="*/ 66675 w 83820"/>
                  <a:gd name="connsiteY27" fmla="*/ 50482 h 111442"/>
                  <a:gd name="connsiteX28" fmla="*/ 78105 w 83820"/>
                  <a:gd name="connsiteY28" fmla="*/ 65722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820" h="111442">
                    <a:moveTo>
                      <a:pt x="78105" y="65722"/>
                    </a:moveTo>
                    <a:cubicBezTo>
                      <a:pt x="80963" y="72390"/>
                      <a:pt x="82868" y="79057"/>
                      <a:pt x="82868" y="86678"/>
                    </a:cubicBezTo>
                    <a:cubicBezTo>
                      <a:pt x="82868" y="89535"/>
                      <a:pt x="83820" y="92392"/>
                      <a:pt x="83820" y="94297"/>
                    </a:cubicBezTo>
                    <a:cubicBezTo>
                      <a:pt x="83820" y="104775"/>
                      <a:pt x="80010" y="109538"/>
                      <a:pt x="71438" y="109538"/>
                    </a:cubicBezTo>
                    <a:cubicBezTo>
                      <a:pt x="67628" y="109538"/>
                      <a:pt x="64770" y="107632"/>
                      <a:pt x="62865" y="102870"/>
                    </a:cubicBezTo>
                    <a:cubicBezTo>
                      <a:pt x="60008" y="88582"/>
                      <a:pt x="58103" y="80963"/>
                      <a:pt x="57150" y="79057"/>
                    </a:cubicBezTo>
                    <a:cubicBezTo>
                      <a:pt x="55245" y="71438"/>
                      <a:pt x="52388" y="68580"/>
                      <a:pt x="49530" y="68580"/>
                    </a:cubicBezTo>
                    <a:cubicBezTo>
                      <a:pt x="45720" y="68580"/>
                      <a:pt x="43815" y="69532"/>
                      <a:pt x="41910" y="71438"/>
                    </a:cubicBezTo>
                    <a:cubicBezTo>
                      <a:pt x="39053" y="73342"/>
                      <a:pt x="37148" y="77153"/>
                      <a:pt x="35243" y="83820"/>
                    </a:cubicBezTo>
                    <a:cubicBezTo>
                      <a:pt x="34290" y="86678"/>
                      <a:pt x="33338" y="91440"/>
                      <a:pt x="31433" y="98107"/>
                    </a:cubicBezTo>
                    <a:cubicBezTo>
                      <a:pt x="29528" y="106680"/>
                      <a:pt x="24765" y="111442"/>
                      <a:pt x="18098" y="111442"/>
                    </a:cubicBezTo>
                    <a:cubicBezTo>
                      <a:pt x="14288" y="111442"/>
                      <a:pt x="11430" y="110490"/>
                      <a:pt x="8573" y="109538"/>
                    </a:cubicBezTo>
                    <a:cubicBezTo>
                      <a:pt x="5715" y="107632"/>
                      <a:pt x="3810" y="104775"/>
                      <a:pt x="3810" y="101917"/>
                    </a:cubicBezTo>
                    <a:cubicBezTo>
                      <a:pt x="3810" y="96203"/>
                      <a:pt x="3810" y="91440"/>
                      <a:pt x="3810" y="87630"/>
                    </a:cubicBezTo>
                    <a:cubicBezTo>
                      <a:pt x="3810" y="84772"/>
                      <a:pt x="3810" y="81915"/>
                      <a:pt x="3810" y="80010"/>
                    </a:cubicBezTo>
                    <a:cubicBezTo>
                      <a:pt x="3810" y="79057"/>
                      <a:pt x="2858" y="74295"/>
                      <a:pt x="2858" y="66675"/>
                    </a:cubicBezTo>
                    <a:lnTo>
                      <a:pt x="953" y="42863"/>
                    </a:lnTo>
                    <a:cubicBezTo>
                      <a:pt x="0" y="33338"/>
                      <a:pt x="0" y="24765"/>
                      <a:pt x="0" y="19050"/>
                    </a:cubicBezTo>
                    <a:cubicBezTo>
                      <a:pt x="0" y="10478"/>
                      <a:pt x="1905" y="5715"/>
                      <a:pt x="5715" y="2857"/>
                    </a:cubicBezTo>
                    <a:cubicBezTo>
                      <a:pt x="8573" y="953"/>
                      <a:pt x="10478" y="0"/>
                      <a:pt x="13335" y="0"/>
                    </a:cubicBezTo>
                    <a:cubicBezTo>
                      <a:pt x="15240" y="0"/>
                      <a:pt x="16193" y="0"/>
                      <a:pt x="18098" y="953"/>
                    </a:cubicBezTo>
                    <a:cubicBezTo>
                      <a:pt x="22860" y="2857"/>
                      <a:pt x="24765" y="5715"/>
                      <a:pt x="24765" y="9525"/>
                    </a:cubicBezTo>
                    <a:lnTo>
                      <a:pt x="24765" y="17145"/>
                    </a:lnTo>
                    <a:cubicBezTo>
                      <a:pt x="24765" y="20003"/>
                      <a:pt x="24765" y="22860"/>
                      <a:pt x="24765" y="26670"/>
                    </a:cubicBezTo>
                    <a:cubicBezTo>
                      <a:pt x="24765" y="34290"/>
                      <a:pt x="23813" y="46672"/>
                      <a:pt x="23813" y="64770"/>
                    </a:cubicBezTo>
                    <a:cubicBezTo>
                      <a:pt x="33338" y="53340"/>
                      <a:pt x="42863" y="47625"/>
                      <a:pt x="52388" y="47625"/>
                    </a:cubicBezTo>
                    <a:cubicBezTo>
                      <a:pt x="54293" y="47625"/>
                      <a:pt x="55245" y="47625"/>
                      <a:pt x="57150" y="47625"/>
                    </a:cubicBezTo>
                    <a:cubicBezTo>
                      <a:pt x="61913" y="48578"/>
                      <a:pt x="64770" y="49530"/>
                      <a:pt x="66675" y="50482"/>
                    </a:cubicBezTo>
                    <a:cubicBezTo>
                      <a:pt x="70485" y="50482"/>
                      <a:pt x="74295" y="56197"/>
                      <a:pt x="78105" y="65722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FC66EB26-8FFE-4F50-89E5-E81DEBE4E5FA}"/>
                  </a:ext>
                </a:extLst>
              </p:cNvPr>
              <p:cNvSpPr/>
              <p:nvPr/>
            </p:nvSpPr>
            <p:spPr>
              <a:xfrm>
                <a:off x="3140392" y="2814637"/>
                <a:ext cx="78105" cy="105727"/>
              </a:xfrm>
              <a:custGeom>
                <a:avLst/>
                <a:gdLst>
                  <a:gd name="connsiteX0" fmla="*/ 39053 w 78105"/>
                  <a:gd name="connsiteY0" fmla="*/ 0 h 105727"/>
                  <a:gd name="connsiteX1" fmla="*/ 47625 w 78105"/>
                  <a:gd name="connsiteY1" fmla="*/ 0 h 105727"/>
                  <a:gd name="connsiteX2" fmla="*/ 59055 w 78105"/>
                  <a:gd name="connsiteY2" fmla="*/ 3810 h 105727"/>
                  <a:gd name="connsiteX3" fmla="*/ 68580 w 78105"/>
                  <a:gd name="connsiteY3" fmla="*/ 11430 h 105727"/>
                  <a:gd name="connsiteX4" fmla="*/ 73343 w 78105"/>
                  <a:gd name="connsiteY4" fmla="*/ 22860 h 105727"/>
                  <a:gd name="connsiteX5" fmla="*/ 72390 w 78105"/>
                  <a:gd name="connsiteY5" fmla="*/ 52388 h 105727"/>
                  <a:gd name="connsiteX6" fmla="*/ 71438 w 78105"/>
                  <a:gd name="connsiteY6" fmla="*/ 65722 h 105727"/>
                  <a:gd name="connsiteX7" fmla="*/ 74295 w 78105"/>
                  <a:gd name="connsiteY7" fmla="*/ 82868 h 105727"/>
                  <a:gd name="connsiteX8" fmla="*/ 78105 w 78105"/>
                  <a:gd name="connsiteY8" fmla="*/ 92393 h 105727"/>
                  <a:gd name="connsiteX9" fmla="*/ 77153 w 78105"/>
                  <a:gd name="connsiteY9" fmla="*/ 95250 h 105727"/>
                  <a:gd name="connsiteX10" fmla="*/ 68580 w 78105"/>
                  <a:gd name="connsiteY10" fmla="*/ 100013 h 105727"/>
                  <a:gd name="connsiteX11" fmla="*/ 65723 w 78105"/>
                  <a:gd name="connsiteY11" fmla="*/ 100013 h 105727"/>
                  <a:gd name="connsiteX12" fmla="*/ 57150 w 78105"/>
                  <a:gd name="connsiteY12" fmla="*/ 90488 h 105727"/>
                  <a:gd name="connsiteX13" fmla="*/ 56198 w 78105"/>
                  <a:gd name="connsiteY13" fmla="*/ 93345 h 105727"/>
                  <a:gd name="connsiteX14" fmla="*/ 42863 w 78105"/>
                  <a:gd name="connsiteY14" fmla="*/ 102870 h 105727"/>
                  <a:gd name="connsiteX15" fmla="*/ 26670 w 78105"/>
                  <a:gd name="connsiteY15" fmla="*/ 105728 h 105727"/>
                  <a:gd name="connsiteX16" fmla="*/ 14288 w 78105"/>
                  <a:gd name="connsiteY16" fmla="*/ 101918 h 105727"/>
                  <a:gd name="connsiteX17" fmla="*/ 0 w 78105"/>
                  <a:gd name="connsiteY17" fmla="*/ 75247 h 105727"/>
                  <a:gd name="connsiteX18" fmla="*/ 7620 w 78105"/>
                  <a:gd name="connsiteY18" fmla="*/ 56197 h 105727"/>
                  <a:gd name="connsiteX19" fmla="*/ 26670 w 78105"/>
                  <a:gd name="connsiteY19" fmla="*/ 47625 h 105727"/>
                  <a:gd name="connsiteX20" fmla="*/ 31433 w 78105"/>
                  <a:gd name="connsiteY20" fmla="*/ 47625 h 105727"/>
                  <a:gd name="connsiteX21" fmla="*/ 49530 w 78105"/>
                  <a:gd name="connsiteY21" fmla="*/ 52388 h 105727"/>
                  <a:gd name="connsiteX22" fmla="*/ 53340 w 78105"/>
                  <a:gd name="connsiteY22" fmla="*/ 55245 h 105727"/>
                  <a:gd name="connsiteX23" fmla="*/ 53340 w 78105"/>
                  <a:gd name="connsiteY23" fmla="*/ 52388 h 105727"/>
                  <a:gd name="connsiteX24" fmla="*/ 54293 w 78105"/>
                  <a:gd name="connsiteY24" fmla="*/ 44768 h 105727"/>
                  <a:gd name="connsiteX25" fmla="*/ 52388 w 78105"/>
                  <a:gd name="connsiteY25" fmla="*/ 36195 h 105727"/>
                  <a:gd name="connsiteX26" fmla="*/ 44768 w 78105"/>
                  <a:gd name="connsiteY26" fmla="*/ 29528 h 105727"/>
                  <a:gd name="connsiteX27" fmla="*/ 34290 w 78105"/>
                  <a:gd name="connsiteY27" fmla="*/ 30480 h 105727"/>
                  <a:gd name="connsiteX28" fmla="*/ 31433 w 78105"/>
                  <a:gd name="connsiteY28" fmla="*/ 30480 h 105727"/>
                  <a:gd name="connsiteX29" fmla="*/ 21908 w 78105"/>
                  <a:gd name="connsiteY29" fmla="*/ 26670 h 105727"/>
                  <a:gd name="connsiteX30" fmla="*/ 17145 w 78105"/>
                  <a:gd name="connsiteY30" fmla="*/ 18097 h 105727"/>
                  <a:gd name="connsiteX31" fmla="*/ 18098 w 78105"/>
                  <a:gd name="connsiteY31" fmla="*/ 14288 h 105727"/>
                  <a:gd name="connsiteX32" fmla="*/ 24765 w 78105"/>
                  <a:gd name="connsiteY32" fmla="*/ 5715 h 105727"/>
                  <a:gd name="connsiteX33" fmla="*/ 26670 w 78105"/>
                  <a:gd name="connsiteY33" fmla="*/ 4763 h 105727"/>
                  <a:gd name="connsiteX34" fmla="*/ 30480 w 78105"/>
                  <a:gd name="connsiteY34" fmla="*/ 2857 h 105727"/>
                  <a:gd name="connsiteX35" fmla="*/ 39053 w 78105"/>
                  <a:gd name="connsiteY35" fmla="*/ 0 h 105727"/>
                  <a:gd name="connsiteX36" fmla="*/ 33338 w 78105"/>
                  <a:gd name="connsiteY36" fmla="*/ 82868 h 105727"/>
                  <a:gd name="connsiteX37" fmla="*/ 37148 w 78105"/>
                  <a:gd name="connsiteY37" fmla="*/ 76200 h 105727"/>
                  <a:gd name="connsiteX38" fmla="*/ 36195 w 78105"/>
                  <a:gd name="connsiteY38" fmla="*/ 72390 h 105727"/>
                  <a:gd name="connsiteX39" fmla="*/ 28575 w 78105"/>
                  <a:gd name="connsiteY39" fmla="*/ 66675 h 105727"/>
                  <a:gd name="connsiteX40" fmla="*/ 18098 w 78105"/>
                  <a:gd name="connsiteY40" fmla="*/ 74295 h 105727"/>
                  <a:gd name="connsiteX41" fmla="*/ 21908 w 78105"/>
                  <a:gd name="connsiteY41" fmla="*/ 83820 h 105727"/>
                  <a:gd name="connsiteX42" fmla="*/ 26670 w 78105"/>
                  <a:gd name="connsiteY42" fmla="*/ 84772 h 105727"/>
                  <a:gd name="connsiteX43" fmla="*/ 33338 w 78105"/>
                  <a:gd name="connsiteY43" fmla="*/ 8286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8105" h="105727">
                    <a:moveTo>
                      <a:pt x="39053" y="0"/>
                    </a:moveTo>
                    <a:lnTo>
                      <a:pt x="47625" y="0"/>
                    </a:lnTo>
                    <a:cubicBezTo>
                      <a:pt x="50483" y="0"/>
                      <a:pt x="55245" y="953"/>
                      <a:pt x="59055" y="3810"/>
                    </a:cubicBezTo>
                    <a:cubicBezTo>
                      <a:pt x="63818" y="5715"/>
                      <a:pt x="66675" y="8572"/>
                      <a:pt x="68580" y="11430"/>
                    </a:cubicBezTo>
                    <a:cubicBezTo>
                      <a:pt x="71438" y="15240"/>
                      <a:pt x="72390" y="19050"/>
                      <a:pt x="73343" y="22860"/>
                    </a:cubicBezTo>
                    <a:cubicBezTo>
                      <a:pt x="74295" y="26670"/>
                      <a:pt x="73343" y="36195"/>
                      <a:pt x="72390" y="52388"/>
                    </a:cubicBezTo>
                    <a:cubicBezTo>
                      <a:pt x="71438" y="57150"/>
                      <a:pt x="71438" y="61913"/>
                      <a:pt x="71438" y="65722"/>
                    </a:cubicBezTo>
                    <a:cubicBezTo>
                      <a:pt x="71438" y="74295"/>
                      <a:pt x="72390" y="79057"/>
                      <a:pt x="74295" y="82868"/>
                    </a:cubicBezTo>
                    <a:cubicBezTo>
                      <a:pt x="76200" y="86678"/>
                      <a:pt x="78105" y="89535"/>
                      <a:pt x="78105" y="92393"/>
                    </a:cubicBezTo>
                    <a:cubicBezTo>
                      <a:pt x="78105" y="93345"/>
                      <a:pt x="78105" y="94297"/>
                      <a:pt x="77153" y="95250"/>
                    </a:cubicBezTo>
                    <a:cubicBezTo>
                      <a:pt x="75248" y="98107"/>
                      <a:pt x="72390" y="100013"/>
                      <a:pt x="68580" y="100013"/>
                    </a:cubicBezTo>
                    <a:cubicBezTo>
                      <a:pt x="67628" y="100013"/>
                      <a:pt x="66675" y="100013"/>
                      <a:pt x="65723" y="100013"/>
                    </a:cubicBezTo>
                    <a:cubicBezTo>
                      <a:pt x="61913" y="99060"/>
                      <a:pt x="59055" y="96203"/>
                      <a:pt x="57150" y="90488"/>
                    </a:cubicBezTo>
                    <a:lnTo>
                      <a:pt x="56198" y="93345"/>
                    </a:lnTo>
                    <a:cubicBezTo>
                      <a:pt x="53340" y="97155"/>
                      <a:pt x="48578" y="100013"/>
                      <a:pt x="42863" y="102870"/>
                    </a:cubicBezTo>
                    <a:cubicBezTo>
                      <a:pt x="37148" y="104775"/>
                      <a:pt x="31433" y="105728"/>
                      <a:pt x="26670" y="105728"/>
                    </a:cubicBezTo>
                    <a:cubicBezTo>
                      <a:pt x="21908" y="105728"/>
                      <a:pt x="17145" y="103822"/>
                      <a:pt x="14288" y="101918"/>
                    </a:cubicBezTo>
                    <a:cubicBezTo>
                      <a:pt x="4763" y="95250"/>
                      <a:pt x="0" y="86678"/>
                      <a:pt x="0" y="75247"/>
                    </a:cubicBezTo>
                    <a:cubicBezTo>
                      <a:pt x="0" y="67628"/>
                      <a:pt x="2858" y="61913"/>
                      <a:pt x="7620" y="56197"/>
                    </a:cubicBezTo>
                    <a:cubicBezTo>
                      <a:pt x="12383" y="51435"/>
                      <a:pt x="19050" y="48578"/>
                      <a:pt x="26670" y="47625"/>
                    </a:cubicBezTo>
                    <a:cubicBezTo>
                      <a:pt x="27623" y="47625"/>
                      <a:pt x="29528" y="47625"/>
                      <a:pt x="31433" y="47625"/>
                    </a:cubicBezTo>
                    <a:cubicBezTo>
                      <a:pt x="39053" y="47625"/>
                      <a:pt x="44768" y="49530"/>
                      <a:pt x="49530" y="52388"/>
                    </a:cubicBezTo>
                    <a:cubicBezTo>
                      <a:pt x="50483" y="53340"/>
                      <a:pt x="52388" y="54293"/>
                      <a:pt x="53340" y="55245"/>
                    </a:cubicBezTo>
                    <a:cubicBezTo>
                      <a:pt x="53340" y="53340"/>
                      <a:pt x="53340" y="52388"/>
                      <a:pt x="53340" y="52388"/>
                    </a:cubicBezTo>
                    <a:cubicBezTo>
                      <a:pt x="54293" y="49530"/>
                      <a:pt x="54293" y="46672"/>
                      <a:pt x="54293" y="44768"/>
                    </a:cubicBezTo>
                    <a:cubicBezTo>
                      <a:pt x="54293" y="40957"/>
                      <a:pt x="53340" y="38100"/>
                      <a:pt x="52388" y="36195"/>
                    </a:cubicBezTo>
                    <a:cubicBezTo>
                      <a:pt x="50483" y="32385"/>
                      <a:pt x="47625" y="30480"/>
                      <a:pt x="44768" y="29528"/>
                    </a:cubicBezTo>
                    <a:cubicBezTo>
                      <a:pt x="41910" y="28575"/>
                      <a:pt x="38100" y="29528"/>
                      <a:pt x="34290" y="30480"/>
                    </a:cubicBezTo>
                    <a:cubicBezTo>
                      <a:pt x="33338" y="30480"/>
                      <a:pt x="32385" y="30480"/>
                      <a:pt x="31433" y="30480"/>
                    </a:cubicBezTo>
                    <a:cubicBezTo>
                      <a:pt x="28575" y="30480"/>
                      <a:pt x="24765" y="29528"/>
                      <a:pt x="21908" y="26670"/>
                    </a:cubicBezTo>
                    <a:cubicBezTo>
                      <a:pt x="19050" y="23813"/>
                      <a:pt x="17145" y="20955"/>
                      <a:pt x="17145" y="18097"/>
                    </a:cubicBezTo>
                    <a:cubicBezTo>
                      <a:pt x="17145" y="17145"/>
                      <a:pt x="17145" y="16193"/>
                      <a:pt x="18098" y="14288"/>
                    </a:cubicBezTo>
                    <a:cubicBezTo>
                      <a:pt x="20003" y="9525"/>
                      <a:pt x="21908" y="6668"/>
                      <a:pt x="24765" y="5715"/>
                    </a:cubicBezTo>
                    <a:cubicBezTo>
                      <a:pt x="25718" y="5715"/>
                      <a:pt x="25718" y="4763"/>
                      <a:pt x="26670" y="4763"/>
                    </a:cubicBezTo>
                    <a:cubicBezTo>
                      <a:pt x="28575" y="3810"/>
                      <a:pt x="29528" y="2857"/>
                      <a:pt x="30480" y="2857"/>
                    </a:cubicBezTo>
                    <a:cubicBezTo>
                      <a:pt x="31433" y="953"/>
                      <a:pt x="35243" y="0"/>
                      <a:pt x="39053" y="0"/>
                    </a:cubicBezTo>
                    <a:close/>
                    <a:moveTo>
                      <a:pt x="33338" y="82868"/>
                    </a:moveTo>
                    <a:cubicBezTo>
                      <a:pt x="36195" y="80963"/>
                      <a:pt x="37148" y="79057"/>
                      <a:pt x="37148" y="76200"/>
                    </a:cubicBezTo>
                    <a:cubicBezTo>
                      <a:pt x="37148" y="75247"/>
                      <a:pt x="37148" y="74295"/>
                      <a:pt x="36195" y="72390"/>
                    </a:cubicBezTo>
                    <a:cubicBezTo>
                      <a:pt x="34290" y="68580"/>
                      <a:pt x="32385" y="66675"/>
                      <a:pt x="28575" y="66675"/>
                    </a:cubicBezTo>
                    <a:cubicBezTo>
                      <a:pt x="21908" y="66675"/>
                      <a:pt x="18098" y="69532"/>
                      <a:pt x="18098" y="74295"/>
                    </a:cubicBezTo>
                    <a:cubicBezTo>
                      <a:pt x="17145" y="79057"/>
                      <a:pt x="19050" y="81915"/>
                      <a:pt x="21908" y="83820"/>
                    </a:cubicBezTo>
                    <a:cubicBezTo>
                      <a:pt x="22860" y="84772"/>
                      <a:pt x="24765" y="84772"/>
                      <a:pt x="26670" y="84772"/>
                    </a:cubicBezTo>
                    <a:cubicBezTo>
                      <a:pt x="28575" y="84772"/>
                      <a:pt x="31433" y="83820"/>
                      <a:pt x="33338" y="8286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B7FBAA26-D4F6-491E-9E87-F1DC68A56F12}"/>
                  </a:ext>
                </a:extLst>
              </p:cNvPr>
              <p:cNvSpPr/>
              <p:nvPr/>
            </p:nvSpPr>
            <p:spPr>
              <a:xfrm>
                <a:off x="3228022" y="2814637"/>
                <a:ext cx="72389" cy="104775"/>
              </a:xfrm>
              <a:custGeom>
                <a:avLst/>
                <a:gdLst>
                  <a:gd name="connsiteX0" fmla="*/ 72390 w 72389"/>
                  <a:gd name="connsiteY0" fmla="*/ 22860 h 104775"/>
                  <a:gd name="connsiteX1" fmla="*/ 65723 w 72389"/>
                  <a:gd name="connsiteY1" fmla="*/ 30480 h 104775"/>
                  <a:gd name="connsiteX2" fmla="*/ 58102 w 72389"/>
                  <a:gd name="connsiteY2" fmla="*/ 28575 h 104775"/>
                  <a:gd name="connsiteX3" fmla="*/ 42863 w 72389"/>
                  <a:gd name="connsiteY3" fmla="*/ 25718 h 104775"/>
                  <a:gd name="connsiteX4" fmla="*/ 21907 w 72389"/>
                  <a:gd name="connsiteY4" fmla="*/ 41910 h 104775"/>
                  <a:gd name="connsiteX5" fmla="*/ 20002 w 72389"/>
                  <a:gd name="connsiteY5" fmla="*/ 51435 h 104775"/>
                  <a:gd name="connsiteX6" fmla="*/ 22860 w 72389"/>
                  <a:gd name="connsiteY6" fmla="*/ 67628 h 104775"/>
                  <a:gd name="connsiteX7" fmla="*/ 37148 w 72389"/>
                  <a:gd name="connsiteY7" fmla="*/ 79057 h 104775"/>
                  <a:gd name="connsiteX8" fmla="*/ 46673 w 72389"/>
                  <a:gd name="connsiteY8" fmla="*/ 77153 h 104775"/>
                  <a:gd name="connsiteX9" fmla="*/ 56198 w 72389"/>
                  <a:gd name="connsiteY9" fmla="*/ 75247 h 104775"/>
                  <a:gd name="connsiteX10" fmla="*/ 69532 w 72389"/>
                  <a:gd name="connsiteY10" fmla="*/ 83820 h 104775"/>
                  <a:gd name="connsiteX11" fmla="*/ 70485 w 72389"/>
                  <a:gd name="connsiteY11" fmla="*/ 89535 h 104775"/>
                  <a:gd name="connsiteX12" fmla="*/ 60007 w 72389"/>
                  <a:gd name="connsiteY12" fmla="*/ 101918 h 104775"/>
                  <a:gd name="connsiteX13" fmla="*/ 43815 w 72389"/>
                  <a:gd name="connsiteY13" fmla="*/ 104775 h 104775"/>
                  <a:gd name="connsiteX14" fmla="*/ 20002 w 72389"/>
                  <a:gd name="connsiteY14" fmla="*/ 100013 h 104775"/>
                  <a:gd name="connsiteX15" fmla="*/ 0 w 72389"/>
                  <a:gd name="connsiteY15" fmla="*/ 61913 h 104775"/>
                  <a:gd name="connsiteX16" fmla="*/ 952 w 72389"/>
                  <a:gd name="connsiteY16" fmla="*/ 36195 h 104775"/>
                  <a:gd name="connsiteX17" fmla="*/ 6667 w 72389"/>
                  <a:gd name="connsiteY17" fmla="*/ 11430 h 104775"/>
                  <a:gd name="connsiteX18" fmla="*/ 37148 w 72389"/>
                  <a:gd name="connsiteY18" fmla="*/ 0 h 104775"/>
                  <a:gd name="connsiteX19" fmla="*/ 70485 w 72389"/>
                  <a:gd name="connsiteY19" fmla="*/ 20003 h 104775"/>
                  <a:gd name="connsiteX20" fmla="*/ 72390 w 72389"/>
                  <a:gd name="connsiteY20" fmla="*/ 2286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2389" h="104775">
                    <a:moveTo>
                      <a:pt x="72390" y="22860"/>
                    </a:moveTo>
                    <a:cubicBezTo>
                      <a:pt x="72390" y="27622"/>
                      <a:pt x="70485" y="30480"/>
                      <a:pt x="65723" y="30480"/>
                    </a:cubicBezTo>
                    <a:cubicBezTo>
                      <a:pt x="63817" y="30480"/>
                      <a:pt x="61913" y="29528"/>
                      <a:pt x="58102" y="28575"/>
                    </a:cubicBezTo>
                    <a:cubicBezTo>
                      <a:pt x="52388" y="26670"/>
                      <a:pt x="46673" y="25718"/>
                      <a:pt x="42863" y="25718"/>
                    </a:cubicBezTo>
                    <a:cubicBezTo>
                      <a:pt x="32385" y="25718"/>
                      <a:pt x="25717" y="31432"/>
                      <a:pt x="21907" y="41910"/>
                    </a:cubicBezTo>
                    <a:cubicBezTo>
                      <a:pt x="20955" y="44768"/>
                      <a:pt x="20002" y="47625"/>
                      <a:pt x="20002" y="51435"/>
                    </a:cubicBezTo>
                    <a:cubicBezTo>
                      <a:pt x="20002" y="56197"/>
                      <a:pt x="20955" y="60960"/>
                      <a:pt x="22860" y="67628"/>
                    </a:cubicBezTo>
                    <a:cubicBezTo>
                      <a:pt x="24765" y="75247"/>
                      <a:pt x="30480" y="79057"/>
                      <a:pt x="37148" y="79057"/>
                    </a:cubicBezTo>
                    <a:cubicBezTo>
                      <a:pt x="39052" y="79057"/>
                      <a:pt x="42863" y="78105"/>
                      <a:pt x="46673" y="77153"/>
                    </a:cubicBezTo>
                    <a:cubicBezTo>
                      <a:pt x="50482" y="76200"/>
                      <a:pt x="54292" y="75247"/>
                      <a:pt x="56198" y="75247"/>
                    </a:cubicBezTo>
                    <a:cubicBezTo>
                      <a:pt x="62865" y="75247"/>
                      <a:pt x="67627" y="78105"/>
                      <a:pt x="69532" y="83820"/>
                    </a:cubicBezTo>
                    <a:cubicBezTo>
                      <a:pt x="70485" y="85725"/>
                      <a:pt x="70485" y="87630"/>
                      <a:pt x="70485" y="89535"/>
                    </a:cubicBezTo>
                    <a:cubicBezTo>
                      <a:pt x="70485" y="94297"/>
                      <a:pt x="66675" y="99060"/>
                      <a:pt x="60007" y="101918"/>
                    </a:cubicBezTo>
                    <a:cubicBezTo>
                      <a:pt x="52388" y="103822"/>
                      <a:pt x="47625" y="104775"/>
                      <a:pt x="43815" y="104775"/>
                    </a:cubicBezTo>
                    <a:cubicBezTo>
                      <a:pt x="36195" y="104775"/>
                      <a:pt x="28575" y="103822"/>
                      <a:pt x="20002" y="100013"/>
                    </a:cubicBezTo>
                    <a:cubicBezTo>
                      <a:pt x="7620" y="95250"/>
                      <a:pt x="952" y="81915"/>
                      <a:pt x="0" y="61913"/>
                    </a:cubicBezTo>
                    <a:cubicBezTo>
                      <a:pt x="0" y="54293"/>
                      <a:pt x="0" y="45720"/>
                      <a:pt x="952" y="36195"/>
                    </a:cubicBezTo>
                    <a:cubicBezTo>
                      <a:pt x="1905" y="24765"/>
                      <a:pt x="3810" y="16193"/>
                      <a:pt x="6667" y="11430"/>
                    </a:cubicBezTo>
                    <a:cubicBezTo>
                      <a:pt x="11430" y="3810"/>
                      <a:pt x="21907" y="0"/>
                      <a:pt x="37148" y="0"/>
                    </a:cubicBezTo>
                    <a:cubicBezTo>
                      <a:pt x="58102" y="953"/>
                      <a:pt x="69532" y="7620"/>
                      <a:pt x="70485" y="20003"/>
                    </a:cubicBezTo>
                    <a:cubicBezTo>
                      <a:pt x="72390" y="20955"/>
                      <a:pt x="72390" y="21907"/>
                      <a:pt x="72390" y="2286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46D8B10F-420D-4A67-A04F-8A26A7CC044A}"/>
                  </a:ext>
                </a:extLst>
              </p:cNvPr>
              <p:cNvSpPr/>
              <p:nvPr/>
            </p:nvSpPr>
            <p:spPr>
              <a:xfrm>
                <a:off x="3307079" y="2810827"/>
                <a:ext cx="83820" cy="111442"/>
              </a:xfrm>
              <a:custGeom>
                <a:avLst/>
                <a:gdLst>
                  <a:gd name="connsiteX0" fmla="*/ 78105 w 83820"/>
                  <a:gd name="connsiteY0" fmla="*/ 65722 h 111442"/>
                  <a:gd name="connsiteX1" fmla="*/ 82868 w 83820"/>
                  <a:gd name="connsiteY1" fmla="*/ 86678 h 111442"/>
                  <a:gd name="connsiteX2" fmla="*/ 83820 w 83820"/>
                  <a:gd name="connsiteY2" fmla="*/ 94297 h 111442"/>
                  <a:gd name="connsiteX3" fmla="*/ 71438 w 83820"/>
                  <a:gd name="connsiteY3" fmla="*/ 109538 h 111442"/>
                  <a:gd name="connsiteX4" fmla="*/ 62865 w 83820"/>
                  <a:gd name="connsiteY4" fmla="*/ 102870 h 111442"/>
                  <a:gd name="connsiteX5" fmla="*/ 57150 w 83820"/>
                  <a:gd name="connsiteY5" fmla="*/ 79057 h 111442"/>
                  <a:gd name="connsiteX6" fmla="*/ 49530 w 83820"/>
                  <a:gd name="connsiteY6" fmla="*/ 68580 h 111442"/>
                  <a:gd name="connsiteX7" fmla="*/ 41910 w 83820"/>
                  <a:gd name="connsiteY7" fmla="*/ 71438 h 111442"/>
                  <a:gd name="connsiteX8" fmla="*/ 35243 w 83820"/>
                  <a:gd name="connsiteY8" fmla="*/ 83820 h 111442"/>
                  <a:gd name="connsiteX9" fmla="*/ 31433 w 83820"/>
                  <a:gd name="connsiteY9" fmla="*/ 98107 h 111442"/>
                  <a:gd name="connsiteX10" fmla="*/ 18098 w 83820"/>
                  <a:gd name="connsiteY10" fmla="*/ 111442 h 111442"/>
                  <a:gd name="connsiteX11" fmla="*/ 8573 w 83820"/>
                  <a:gd name="connsiteY11" fmla="*/ 109538 h 111442"/>
                  <a:gd name="connsiteX12" fmla="*/ 3810 w 83820"/>
                  <a:gd name="connsiteY12" fmla="*/ 101917 h 111442"/>
                  <a:gd name="connsiteX13" fmla="*/ 3810 w 83820"/>
                  <a:gd name="connsiteY13" fmla="*/ 87630 h 111442"/>
                  <a:gd name="connsiteX14" fmla="*/ 3810 w 83820"/>
                  <a:gd name="connsiteY14" fmla="*/ 80010 h 111442"/>
                  <a:gd name="connsiteX15" fmla="*/ 2858 w 83820"/>
                  <a:gd name="connsiteY15" fmla="*/ 66675 h 111442"/>
                  <a:gd name="connsiteX16" fmla="*/ 953 w 83820"/>
                  <a:gd name="connsiteY16" fmla="*/ 42863 h 111442"/>
                  <a:gd name="connsiteX17" fmla="*/ 0 w 83820"/>
                  <a:gd name="connsiteY17" fmla="*/ 19050 h 111442"/>
                  <a:gd name="connsiteX18" fmla="*/ 5715 w 83820"/>
                  <a:gd name="connsiteY18" fmla="*/ 2857 h 111442"/>
                  <a:gd name="connsiteX19" fmla="*/ 13335 w 83820"/>
                  <a:gd name="connsiteY19" fmla="*/ 0 h 111442"/>
                  <a:gd name="connsiteX20" fmla="*/ 18098 w 83820"/>
                  <a:gd name="connsiteY20" fmla="*/ 953 h 111442"/>
                  <a:gd name="connsiteX21" fmla="*/ 24765 w 83820"/>
                  <a:gd name="connsiteY21" fmla="*/ 9525 h 111442"/>
                  <a:gd name="connsiteX22" fmla="*/ 24765 w 83820"/>
                  <a:gd name="connsiteY22" fmla="*/ 17145 h 111442"/>
                  <a:gd name="connsiteX23" fmla="*/ 24765 w 83820"/>
                  <a:gd name="connsiteY23" fmla="*/ 26670 h 111442"/>
                  <a:gd name="connsiteX24" fmla="*/ 23813 w 83820"/>
                  <a:gd name="connsiteY24" fmla="*/ 64770 h 111442"/>
                  <a:gd name="connsiteX25" fmla="*/ 52388 w 83820"/>
                  <a:gd name="connsiteY25" fmla="*/ 47625 h 111442"/>
                  <a:gd name="connsiteX26" fmla="*/ 57150 w 83820"/>
                  <a:gd name="connsiteY26" fmla="*/ 47625 h 111442"/>
                  <a:gd name="connsiteX27" fmla="*/ 66675 w 83820"/>
                  <a:gd name="connsiteY27" fmla="*/ 50482 h 111442"/>
                  <a:gd name="connsiteX28" fmla="*/ 78105 w 83820"/>
                  <a:gd name="connsiteY28" fmla="*/ 65722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820" h="111442">
                    <a:moveTo>
                      <a:pt x="78105" y="65722"/>
                    </a:moveTo>
                    <a:cubicBezTo>
                      <a:pt x="80963" y="72390"/>
                      <a:pt x="82868" y="79057"/>
                      <a:pt x="82868" y="86678"/>
                    </a:cubicBezTo>
                    <a:cubicBezTo>
                      <a:pt x="82868" y="89535"/>
                      <a:pt x="83820" y="92392"/>
                      <a:pt x="83820" y="94297"/>
                    </a:cubicBezTo>
                    <a:cubicBezTo>
                      <a:pt x="83820" y="104775"/>
                      <a:pt x="80010" y="109538"/>
                      <a:pt x="71438" y="109538"/>
                    </a:cubicBezTo>
                    <a:cubicBezTo>
                      <a:pt x="67628" y="109538"/>
                      <a:pt x="64770" y="107632"/>
                      <a:pt x="62865" y="102870"/>
                    </a:cubicBezTo>
                    <a:cubicBezTo>
                      <a:pt x="60008" y="88582"/>
                      <a:pt x="58103" y="80963"/>
                      <a:pt x="57150" y="79057"/>
                    </a:cubicBezTo>
                    <a:cubicBezTo>
                      <a:pt x="55245" y="71438"/>
                      <a:pt x="52388" y="68580"/>
                      <a:pt x="49530" y="68580"/>
                    </a:cubicBezTo>
                    <a:cubicBezTo>
                      <a:pt x="45720" y="68580"/>
                      <a:pt x="43815" y="69532"/>
                      <a:pt x="41910" y="71438"/>
                    </a:cubicBezTo>
                    <a:cubicBezTo>
                      <a:pt x="39053" y="73342"/>
                      <a:pt x="37148" y="77153"/>
                      <a:pt x="35243" y="83820"/>
                    </a:cubicBezTo>
                    <a:cubicBezTo>
                      <a:pt x="34290" y="86678"/>
                      <a:pt x="33338" y="91440"/>
                      <a:pt x="31433" y="98107"/>
                    </a:cubicBezTo>
                    <a:cubicBezTo>
                      <a:pt x="29528" y="106680"/>
                      <a:pt x="24765" y="111442"/>
                      <a:pt x="18098" y="111442"/>
                    </a:cubicBezTo>
                    <a:cubicBezTo>
                      <a:pt x="14288" y="111442"/>
                      <a:pt x="11430" y="110490"/>
                      <a:pt x="8573" y="109538"/>
                    </a:cubicBezTo>
                    <a:cubicBezTo>
                      <a:pt x="5715" y="107632"/>
                      <a:pt x="3810" y="104775"/>
                      <a:pt x="3810" y="101917"/>
                    </a:cubicBezTo>
                    <a:cubicBezTo>
                      <a:pt x="3810" y="96203"/>
                      <a:pt x="3810" y="91440"/>
                      <a:pt x="3810" y="87630"/>
                    </a:cubicBezTo>
                    <a:cubicBezTo>
                      <a:pt x="3810" y="84772"/>
                      <a:pt x="3810" y="81915"/>
                      <a:pt x="3810" y="80010"/>
                    </a:cubicBezTo>
                    <a:cubicBezTo>
                      <a:pt x="3810" y="79057"/>
                      <a:pt x="2858" y="74295"/>
                      <a:pt x="2858" y="66675"/>
                    </a:cubicBezTo>
                    <a:lnTo>
                      <a:pt x="953" y="42863"/>
                    </a:lnTo>
                    <a:cubicBezTo>
                      <a:pt x="0" y="33338"/>
                      <a:pt x="0" y="24765"/>
                      <a:pt x="0" y="19050"/>
                    </a:cubicBezTo>
                    <a:cubicBezTo>
                      <a:pt x="0" y="10478"/>
                      <a:pt x="1905" y="5715"/>
                      <a:pt x="5715" y="2857"/>
                    </a:cubicBezTo>
                    <a:cubicBezTo>
                      <a:pt x="8573" y="953"/>
                      <a:pt x="10478" y="0"/>
                      <a:pt x="13335" y="0"/>
                    </a:cubicBezTo>
                    <a:cubicBezTo>
                      <a:pt x="15240" y="0"/>
                      <a:pt x="16193" y="0"/>
                      <a:pt x="18098" y="953"/>
                    </a:cubicBezTo>
                    <a:cubicBezTo>
                      <a:pt x="22860" y="2857"/>
                      <a:pt x="24765" y="5715"/>
                      <a:pt x="24765" y="9525"/>
                    </a:cubicBezTo>
                    <a:lnTo>
                      <a:pt x="24765" y="17145"/>
                    </a:lnTo>
                    <a:cubicBezTo>
                      <a:pt x="24765" y="20003"/>
                      <a:pt x="24765" y="22860"/>
                      <a:pt x="24765" y="26670"/>
                    </a:cubicBezTo>
                    <a:cubicBezTo>
                      <a:pt x="24765" y="34290"/>
                      <a:pt x="23813" y="46672"/>
                      <a:pt x="23813" y="64770"/>
                    </a:cubicBezTo>
                    <a:cubicBezTo>
                      <a:pt x="33338" y="53340"/>
                      <a:pt x="42863" y="47625"/>
                      <a:pt x="52388" y="47625"/>
                    </a:cubicBezTo>
                    <a:cubicBezTo>
                      <a:pt x="54293" y="47625"/>
                      <a:pt x="55245" y="47625"/>
                      <a:pt x="57150" y="47625"/>
                    </a:cubicBezTo>
                    <a:cubicBezTo>
                      <a:pt x="61913" y="48578"/>
                      <a:pt x="64770" y="49530"/>
                      <a:pt x="66675" y="50482"/>
                    </a:cubicBezTo>
                    <a:cubicBezTo>
                      <a:pt x="70485" y="50482"/>
                      <a:pt x="75248" y="56197"/>
                      <a:pt x="78105" y="65722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03D9D126-C833-48D8-ACE1-BF016C6B47BE}"/>
                  </a:ext>
                </a:extLst>
              </p:cNvPr>
              <p:cNvSpPr/>
              <p:nvPr/>
            </p:nvSpPr>
            <p:spPr>
              <a:xfrm>
                <a:off x="3401377" y="2811780"/>
                <a:ext cx="72389" cy="108584"/>
              </a:xfrm>
              <a:custGeom>
                <a:avLst/>
                <a:gdLst>
                  <a:gd name="connsiteX0" fmla="*/ 56198 w 72389"/>
                  <a:gd name="connsiteY0" fmla="*/ 58102 h 108584"/>
                  <a:gd name="connsiteX1" fmla="*/ 40005 w 72389"/>
                  <a:gd name="connsiteY1" fmla="*/ 62865 h 108584"/>
                  <a:gd name="connsiteX2" fmla="*/ 19050 w 72389"/>
                  <a:gd name="connsiteY2" fmla="*/ 58102 h 108584"/>
                  <a:gd name="connsiteX3" fmla="*/ 19050 w 72389"/>
                  <a:gd name="connsiteY3" fmla="*/ 61913 h 108584"/>
                  <a:gd name="connsiteX4" fmla="*/ 21907 w 72389"/>
                  <a:gd name="connsiteY4" fmla="*/ 74295 h 108584"/>
                  <a:gd name="connsiteX5" fmla="*/ 33338 w 72389"/>
                  <a:gd name="connsiteY5" fmla="*/ 85725 h 108584"/>
                  <a:gd name="connsiteX6" fmla="*/ 51435 w 72389"/>
                  <a:gd name="connsiteY6" fmla="*/ 83820 h 108584"/>
                  <a:gd name="connsiteX7" fmla="*/ 55245 w 72389"/>
                  <a:gd name="connsiteY7" fmla="*/ 82867 h 108584"/>
                  <a:gd name="connsiteX8" fmla="*/ 61913 w 72389"/>
                  <a:gd name="connsiteY8" fmla="*/ 91440 h 108584"/>
                  <a:gd name="connsiteX9" fmla="*/ 47625 w 72389"/>
                  <a:gd name="connsiteY9" fmla="*/ 106680 h 108584"/>
                  <a:gd name="connsiteX10" fmla="*/ 36195 w 72389"/>
                  <a:gd name="connsiteY10" fmla="*/ 108585 h 108584"/>
                  <a:gd name="connsiteX11" fmla="*/ 19050 w 72389"/>
                  <a:gd name="connsiteY11" fmla="*/ 103822 h 108584"/>
                  <a:gd name="connsiteX12" fmla="*/ 952 w 72389"/>
                  <a:gd name="connsiteY12" fmla="*/ 58102 h 108584"/>
                  <a:gd name="connsiteX13" fmla="*/ 0 w 72389"/>
                  <a:gd name="connsiteY13" fmla="*/ 44767 h 108584"/>
                  <a:gd name="connsiteX14" fmla="*/ 15240 w 72389"/>
                  <a:gd name="connsiteY14" fmla="*/ 6667 h 108584"/>
                  <a:gd name="connsiteX15" fmla="*/ 35243 w 72389"/>
                  <a:gd name="connsiteY15" fmla="*/ 0 h 108584"/>
                  <a:gd name="connsiteX16" fmla="*/ 49530 w 72389"/>
                  <a:gd name="connsiteY16" fmla="*/ 1905 h 108584"/>
                  <a:gd name="connsiteX17" fmla="*/ 72390 w 72389"/>
                  <a:gd name="connsiteY17" fmla="*/ 27622 h 108584"/>
                  <a:gd name="connsiteX18" fmla="*/ 56198 w 72389"/>
                  <a:gd name="connsiteY18" fmla="*/ 58102 h 108584"/>
                  <a:gd name="connsiteX19" fmla="*/ 25718 w 72389"/>
                  <a:gd name="connsiteY19" fmla="*/ 34290 h 108584"/>
                  <a:gd name="connsiteX20" fmla="*/ 28575 w 72389"/>
                  <a:gd name="connsiteY20" fmla="*/ 40957 h 108584"/>
                  <a:gd name="connsiteX21" fmla="*/ 35243 w 72389"/>
                  <a:gd name="connsiteY21" fmla="*/ 43815 h 108584"/>
                  <a:gd name="connsiteX22" fmla="*/ 44768 w 72389"/>
                  <a:gd name="connsiteY22" fmla="*/ 40957 h 108584"/>
                  <a:gd name="connsiteX23" fmla="*/ 46673 w 72389"/>
                  <a:gd name="connsiteY23" fmla="*/ 36195 h 108584"/>
                  <a:gd name="connsiteX24" fmla="*/ 44768 w 72389"/>
                  <a:gd name="connsiteY24" fmla="*/ 29527 h 108584"/>
                  <a:gd name="connsiteX25" fmla="*/ 37148 w 72389"/>
                  <a:gd name="connsiteY25" fmla="*/ 22860 h 108584"/>
                  <a:gd name="connsiteX26" fmla="*/ 32385 w 72389"/>
                  <a:gd name="connsiteY26" fmla="*/ 23813 h 108584"/>
                  <a:gd name="connsiteX27" fmla="*/ 25718 w 72389"/>
                  <a:gd name="connsiteY27" fmla="*/ 34290 h 10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2389" h="108584">
                    <a:moveTo>
                      <a:pt x="56198" y="58102"/>
                    </a:moveTo>
                    <a:cubicBezTo>
                      <a:pt x="51435" y="61913"/>
                      <a:pt x="45720" y="62865"/>
                      <a:pt x="40005" y="62865"/>
                    </a:cubicBezTo>
                    <a:cubicBezTo>
                      <a:pt x="33338" y="62865"/>
                      <a:pt x="26670" y="60960"/>
                      <a:pt x="19050" y="58102"/>
                    </a:cubicBezTo>
                    <a:cubicBezTo>
                      <a:pt x="19050" y="59055"/>
                      <a:pt x="19050" y="60960"/>
                      <a:pt x="19050" y="61913"/>
                    </a:cubicBezTo>
                    <a:cubicBezTo>
                      <a:pt x="19050" y="65722"/>
                      <a:pt x="20002" y="69532"/>
                      <a:pt x="21907" y="74295"/>
                    </a:cubicBezTo>
                    <a:cubicBezTo>
                      <a:pt x="24765" y="80963"/>
                      <a:pt x="28575" y="84772"/>
                      <a:pt x="33338" y="85725"/>
                    </a:cubicBezTo>
                    <a:cubicBezTo>
                      <a:pt x="39052" y="86677"/>
                      <a:pt x="44768" y="85725"/>
                      <a:pt x="51435" y="83820"/>
                    </a:cubicBezTo>
                    <a:cubicBezTo>
                      <a:pt x="52388" y="83820"/>
                      <a:pt x="53340" y="82867"/>
                      <a:pt x="55245" y="82867"/>
                    </a:cubicBezTo>
                    <a:cubicBezTo>
                      <a:pt x="59055" y="82867"/>
                      <a:pt x="60960" y="85725"/>
                      <a:pt x="61913" y="91440"/>
                    </a:cubicBezTo>
                    <a:cubicBezTo>
                      <a:pt x="62865" y="98107"/>
                      <a:pt x="58102" y="103822"/>
                      <a:pt x="47625" y="106680"/>
                    </a:cubicBezTo>
                    <a:cubicBezTo>
                      <a:pt x="43815" y="107632"/>
                      <a:pt x="40005" y="108585"/>
                      <a:pt x="36195" y="108585"/>
                    </a:cubicBezTo>
                    <a:cubicBezTo>
                      <a:pt x="30480" y="108585"/>
                      <a:pt x="24765" y="106680"/>
                      <a:pt x="19050" y="103822"/>
                    </a:cubicBezTo>
                    <a:cubicBezTo>
                      <a:pt x="9525" y="98107"/>
                      <a:pt x="2858" y="83820"/>
                      <a:pt x="952" y="58102"/>
                    </a:cubicBezTo>
                    <a:cubicBezTo>
                      <a:pt x="0" y="54292"/>
                      <a:pt x="0" y="49530"/>
                      <a:pt x="0" y="44767"/>
                    </a:cubicBezTo>
                    <a:cubicBezTo>
                      <a:pt x="0" y="26670"/>
                      <a:pt x="4763" y="14288"/>
                      <a:pt x="15240" y="6667"/>
                    </a:cubicBezTo>
                    <a:cubicBezTo>
                      <a:pt x="20955" y="1905"/>
                      <a:pt x="27623" y="0"/>
                      <a:pt x="35243" y="0"/>
                    </a:cubicBezTo>
                    <a:cubicBezTo>
                      <a:pt x="40005" y="0"/>
                      <a:pt x="44768" y="952"/>
                      <a:pt x="49530" y="1905"/>
                    </a:cubicBezTo>
                    <a:cubicBezTo>
                      <a:pt x="64770" y="5715"/>
                      <a:pt x="71438" y="13335"/>
                      <a:pt x="72390" y="27622"/>
                    </a:cubicBezTo>
                    <a:cubicBezTo>
                      <a:pt x="70485" y="41910"/>
                      <a:pt x="65723" y="51435"/>
                      <a:pt x="56198" y="58102"/>
                    </a:cubicBezTo>
                    <a:close/>
                    <a:moveTo>
                      <a:pt x="25718" y="34290"/>
                    </a:moveTo>
                    <a:cubicBezTo>
                      <a:pt x="25718" y="37147"/>
                      <a:pt x="26670" y="39052"/>
                      <a:pt x="28575" y="40957"/>
                    </a:cubicBezTo>
                    <a:cubicBezTo>
                      <a:pt x="30480" y="42863"/>
                      <a:pt x="32385" y="43815"/>
                      <a:pt x="35243" y="43815"/>
                    </a:cubicBezTo>
                    <a:cubicBezTo>
                      <a:pt x="39052" y="43815"/>
                      <a:pt x="42863" y="42863"/>
                      <a:pt x="44768" y="40957"/>
                    </a:cubicBezTo>
                    <a:cubicBezTo>
                      <a:pt x="45720" y="40005"/>
                      <a:pt x="46673" y="38100"/>
                      <a:pt x="46673" y="36195"/>
                    </a:cubicBezTo>
                    <a:cubicBezTo>
                      <a:pt x="46673" y="34290"/>
                      <a:pt x="45720" y="32385"/>
                      <a:pt x="44768" y="29527"/>
                    </a:cubicBezTo>
                    <a:cubicBezTo>
                      <a:pt x="42863" y="25717"/>
                      <a:pt x="40957" y="22860"/>
                      <a:pt x="37148" y="22860"/>
                    </a:cubicBezTo>
                    <a:cubicBezTo>
                      <a:pt x="36195" y="22860"/>
                      <a:pt x="34290" y="22860"/>
                      <a:pt x="32385" y="23813"/>
                    </a:cubicBezTo>
                    <a:cubicBezTo>
                      <a:pt x="27623" y="26670"/>
                      <a:pt x="24765" y="29527"/>
                      <a:pt x="25718" y="3429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64" name="Graphic 227">
              <a:extLst>
                <a:ext uri="{FF2B5EF4-FFF2-40B4-BE49-F238E27FC236}">
                  <a16:creationId xmlns:a16="http://schemas.microsoft.com/office/drawing/2014/main" id="{A04DD511-018C-4B44-83C9-1F8D009DB2A2}"/>
                </a:ext>
              </a:extLst>
            </p:cNvPr>
            <p:cNvGrpSpPr/>
            <p:nvPr/>
          </p:nvGrpSpPr>
          <p:grpSpPr>
            <a:xfrm>
              <a:off x="2564002" y="409575"/>
              <a:ext cx="812609" cy="2192654"/>
              <a:chOff x="2564002" y="409575"/>
              <a:chExt cx="812609" cy="2192654"/>
            </a:xfrm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A024338-ED94-459F-930A-6A0FAB302AAB}"/>
                  </a:ext>
                </a:extLst>
              </p:cNvPr>
              <p:cNvSpPr/>
              <p:nvPr/>
            </p:nvSpPr>
            <p:spPr>
              <a:xfrm>
                <a:off x="2869879" y="409575"/>
                <a:ext cx="49168" cy="76200"/>
              </a:xfrm>
              <a:custGeom>
                <a:avLst/>
                <a:gdLst>
                  <a:gd name="connsiteX0" fmla="*/ 45723 w 49168"/>
                  <a:gd name="connsiteY0" fmla="*/ 76200 h 76200"/>
                  <a:gd name="connsiteX1" fmla="*/ 956 w 49168"/>
                  <a:gd name="connsiteY1" fmla="*/ 0 h 76200"/>
                  <a:gd name="connsiteX2" fmla="*/ 45723 w 49168"/>
                  <a:gd name="connsiteY2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168" h="76200">
                    <a:moveTo>
                      <a:pt x="45723" y="76200"/>
                    </a:moveTo>
                    <a:cubicBezTo>
                      <a:pt x="45723" y="76200"/>
                      <a:pt x="67631" y="32385"/>
                      <a:pt x="956" y="0"/>
                    </a:cubicBezTo>
                    <a:cubicBezTo>
                      <a:pt x="956" y="0"/>
                      <a:pt x="-10474" y="71438"/>
                      <a:pt x="45723" y="76200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86F3CB1D-63BD-4CC9-9AF5-37F458A15206}"/>
                  </a:ext>
                </a:extLst>
              </p:cNvPr>
              <p:cNvSpPr/>
              <p:nvPr/>
            </p:nvSpPr>
            <p:spPr>
              <a:xfrm>
                <a:off x="2870835" y="409575"/>
                <a:ext cx="48212" cy="75262"/>
              </a:xfrm>
              <a:custGeom>
                <a:avLst/>
                <a:gdLst>
                  <a:gd name="connsiteX0" fmla="*/ 0 w 48212"/>
                  <a:gd name="connsiteY0" fmla="*/ 0 h 75262"/>
                  <a:gd name="connsiteX1" fmla="*/ 0 w 48212"/>
                  <a:gd name="connsiteY1" fmla="*/ 0 h 75262"/>
                  <a:gd name="connsiteX2" fmla="*/ 41910 w 48212"/>
                  <a:gd name="connsiteY2" fmla="*/ 75248 h 75262"/>
                  <a:gd name="connsiteX3" fmla="*/ 44767 w 48212"/>
                  <a:gd name="connsiteY3" fmla="*/ 75248 h 75262"/>
                  <a:gd name="connsiteX4" fmla="*/ 0 w 48212"/>
                  <a:gd name="connsiteY4" fmla="*/ 0 h 7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12" h="7526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8577" y="27623"/>
                      <a:pt x="44767" y="63818"/>
                      <a:pt x="41910" y="75248"/>
                    </a:cubicBezTo>
                    <a:cubicBezTo>
                      <a:pt x="42863" y="75248"/>
                      <a:pt x="43815" y="75248"/>
                      <a:pt x="44767" y="75248"/>
                    </a:cubicBezTo>
                    <a:cubicBezTo>
                      <a:pt x="44767" y="76200"/>
                      <a:pt x="66675" y="31432"/>
                      <a:pt x="0" y="0"/>
                    </a:cubicBezTo>
                    <a:close/>
                  </a:path>
                </a:pathLst>
              </a:custGeom>
              <a:solidFill>
                <a:srgbClr val="EFD1C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03D98C26-2D32-43F8-96F8-9A20D70E4A8D}"/>
                  </a:ext>
                </a:extLst>
              </p:cNvPr>
              <p:cNvSpPr/>
              <p:nvPr/>
            </p:nvSpPr>
            <p:spPr>
              <a:xfrm>
                <a:off x="2915602" y="436729"/>
                <a:ext cx="84772" cy="52315"/>
              </a:xfrm>
              <a:custGeom>
                <a:avLst/>
                <a:gdLst>
                  <a:gd name="connsiteX0" fmla="*/ 84773 w 84772"/>
                  <a:gd name="connsiteY0" fmla="*/ 468 h 52315"/>
                  <a:gd name="connsiteX1" fmla="*/ 0 w 84772"/>
                  <a:gd name="connsiteY1" fmla="*/ 48093 h 52315"/>
                  <a:gd name="connsiteX2" fmla="*/ 84773 w 84772"/>
                  <a:gd name="connsiteY2" fmla="*/ 468 h 52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772" h="52315">
                    <a:moveTo>
                      <a:pt x="84773" y="468"/>
                    </a:moveTo>
                    <a:cubicBezTo>
                      <a:pt x="84773" y="468"/>
                      <a:pt x="9525" y="-8104"/>
                      <a:pt x="0" y="48093"/>
                    </a:cubicBezTo>
                    <a:cubicBezTo>
                      <a:pt x="0" y="49046"/>
                      <a:pt x="29527" y="71906"/>
                      <a:pt x="84773" y="468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B8CED78-C037-42D2-AEBB-DB675F8FE898}"/>
                  </a:ext>
                </a:extLst>
              </p:cNvPr>
              <p:cNvSpPr/>
              <p:nvPr/>
            </p:nvSpPr>
            <p:spPr>
              <a:xfrm>
                <a:off x="3143250" y="864870"/>
                <a:ext cx="22093" cy="107632"/>
              </a:xfrm>
              <a:custGeom>
                <a:avLst/>
                <a:gdLst>
                  <a:gd name="connsiteX0" fmla="*/ 19050 w 22093"/>
                  <a:gd name="connsiteY0" fmla="*/ 107632 h 107632"/>
                  <a:gd name="connsiteX1" fmla="*/ 0 w 22093"/>
                  <a:gd name="connsiteY1" fmla="*/ 0 h 107632"/>
                  <a:gd name="connsiteX2" fmla="*/ 2858 w 22093"/>
                  <a:gd name="connsiteY2" fmla="*/ 102870 h 107632"/>
                  <a:gd name="connsiteX3" fmla="*/ 19050 w 22093"/>
                  <a:gd name="connsiteY3" fmla="*/ 107632 h 10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3" h="107632">
                    <a:moveTo>
                      <a:pt x="19050" y="107632"/>
                    </a:moveTo>
                    <a:cubicBezTo>
                      <a:pt x="19050" y="107632"/>
                      <a:pt x="33338" y="31432"/>
                      <a:pt x="0" y="0"/>
                    </a:cubicBezTo>
                    <a:lnTo>
                      <a:pt x="2858" y="102870"/>
                    </a:lnTo>
                    <a:lnTo>
                      <a:pt x="19050" y="107632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F245B8C1-A061-4829-BE26-F903B1710CD8}"/>
                  </a:ext>
                </a:extLst>
              </p:cNvPr>
              <p:cNvSpPr/>
              <p:nvPr/>
            </p:nvSpPr>
            <p:spPr>
              <a:xfrm>
                <a:off x="2900362" y="469436"/>
                <a:ext cx="29618" cy="20294"/>
              </a:xfrm>
              <a:custGeom>
                <a:avLst/>
                <a:gdLst>
                  <a:gd name="connsiteX0" fmla="*/ 29527 w 29618"/>
                  <a:gd name="connsiteY0" fmla="*/ 11576 h 20294"/>
                  <a:gd name="connsiteX1" fmla="*/ 14288 w 29618"/>
                  <a:gd name="connsiteY1" fmla="*/ 20148 h 20294"/>
                  <a:gd name="connsiteX2" fmla="*/ 0 w 29618"/>
                  <a:gd name="connsiteY2" fmla="*/ 8718 h 20294"/>
                  <a:gd name="connsiteX3" fmla="*/ 15240 w 29618"/>
                  <a:gd name="connsiteY3" fmla="*/ 146 h 20294"/>
                  <a:gd name="connsiteX4" fmla="*/ 29527 w 29618"/>
                  <a:gd name="connsiteY4" fmla="*/ 11576 h 2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8" h="20294">
                    <a:moveTo>
                      <a:pt x="29527" y="11576"/>
                    </a:moveTo>
                    <a:cubicBezTo>
                      <a:pt x="29527" y="17291"/>
                      <a:pt x="21908" y="21101"/>
                      <a:pt x="14288" y="20148"/>
                    </a:cubicBezTo>
                    <a:cubicBezTo>
                      <a:pt x="5715" y="19196"/>
                      <a:pt x="0" y="14433"/>
                      <a:pt x="0" y="8718"/>
                    </a:cubicBezTo>
                    <a:cubicBezTo>
                      <a:pt x="0" y="3003"/>
                      <a:pt x="7620" y="-807"/>
                      <a:pt x="15240" y="146"/>
                    </a:cubicBezTo>
                    <a:cubicBezTo>
                      <a:pt x="23813" y="1098"/>
                      <a:pt x="30480" y="6813"/>
                      <a:pt x="29527" y="11576"/>
                    </a:cubicBezTo>
                    <a:close/>
                  </a:path>
                </a:pathLst>
              </a:custGeom>
              <a:solidFill>
                <a:srgbClr val="EFD1C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6EB9D112-5C40-4040-B72E-ECB5160C4D2C}"/>
                  </a:ext>
                </a:extLst>
              </p:cNvPr>
              <p:cNvSpPr/>
              <p:nvPr/>
            </p:nvSpPr>
            <p:spPr>
              <a:xfrm>
                <a:off x="2915602" y="438150"/>
                <a:ext cx="84772" cy="51163"/>
              </a:xfrm>
              <a:custGeom>
                <a:avLst/>
                <a:gdLst>
                  <a:gd name="connsiteX0" fmla="*/ 0 w 84772"/>
                  <a:gd name="connsiteY0" fmla="*/ 46673 h 51163"/>
                  <a:gd name="connsiteX1" fmla="*/ 0 w 84772"/>
                  <a:gd name="connsiteY1" fmla="*/ 47625 h 51163"/>
                  <a:gd name="connsiteX2" fmla="*/ 84773 w 84772"/>
                  <a:gd name="connsiteY2" fmla="*/ 0 h 51163"/>
                  <a:gd name="connsiteX3" fmla="*/ 84773 w 84772"/>
                  <a:gd name="connsiteY3" fmla="*/ 0 h 51163"/>
                  <a:gd name="connsiteX4" fmla="*/ 0 w 84772"/>
                  <a:gd name="connsiteY4" fmla="*/ 46673 h 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72" h="51163">
                    <a:moveTo>
                      <a:pt x="0" y="46673"/>
                    </a:moveTo>
                    <a:cubicBezTo>
                      <a:pt x="0" y="46673"/>
                      <a:pt x="0" y="47625"/>
                      <a:pt x="0" y="47625"/>
                    </a:cubicBezTo>
                    <a:cubicBezTo>
                      <a:pt x="0" y="47625"/>
                      <a:pt x="29527" y="70485"/>
                      <a:pt x="84773" y="0"/>
                    </a:cubicBezTo>
                    <a:cubicBezTo>
                      <a:pt x="84773" y="0"/>
                      <a:pt x="84773" y="0"/>
                      <a:pt x="84773" y="0"/>
                    </a:cubicBezTo>
                    <a:cubicBezTo>
                      <a:pt x="40005" y="46673"/>
                      <a:pt x="11430" y="47625"/>
                      <a:pt x="0" y="46673"/>
                    </a:cubicBezTo>
                    <a:close/>
                  </a:path>
                </a:pathLst>
              </a:custGeom>
              <a:solidFill>
                <a:srgbClr val="EFD1C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2F5F7A22-C5CA-4C9D-BDFA-A1701D28B815}"/>
                  </a:ext>
                </a:extLst>
              </p:cNvPr>
              <p:cNvSpPr/>
              <p:nvPr/>
            </p:nvSpPr>
            <p:spPr>
              <a:xfrm>
                <a:off x="2961322" y="945832"/>
                <a:ext cx="342361" cy="397909"/>
              </a:xfrm>
              <a:custGeom>
                <a:avLst/>
                <a:gdLst>
                  <a:gd name="connsiteX0" fmla="*/ 0 w 342361"/>
                  <a:gd name="connsiteY0" fmla="*/ 240982 h 397909"/>
                  <a:gd name="connsiteX1" fmla="*/ 270510 w 342361"/>
                  <a:gd name="connsiteY1" fmla="*/ 315278 h 397909"/>
                  <a:gd name="connsiteX2" fmla="*/ 177165 w 342361"/>
                  <a:gd name="connsiteY2" fmla="*/ 44767 h 397909"/>
                  <a:gd name="connsiteX3" fmla="*/ 186690 w 342361"/>
                  <a:gd name="connsiteY3" fmla="*/ 0 h 397909"/>
                  <a:gd name="connsiteX4" fmla="*/ 338138 w 342361"/>
                  <a:gd name="connsiteY4" fmla="*/ 379095 h 397909"/>
                  <a:gd name="connsiteX5" fmla="*/ 9525 w 342361"/>
                  <a:gd name="connsiteY5" fmla="*/ 333375 h 397909"/>
                  <a:gd name="connsiteX6" fmla="*/ 0 w 342361"/>
                  <a:gd name="connsiteY6" fmla="*/ 240982 h 39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2361" h="397909">
                    <a:moveTo>
                      <a:pt x="0" y="240982"/>
                    </a:moveTo>
                    <a:cubicBezTo>
                      <a:pt x="0" y="240982"/>
                      <a:pt x="254317" y="328613"/>
                      <a:pt x="270510" y="315278"/>
                    </a:cubicBezTo>
                    <a:cubicBezTo>
                      <a:pt x="286703" y="301942"/>
                      <a:pt x="177165" y="44767"/>
                      <a:pt x="177165" y="44767"/>
                    </a:cubicBezTo>
                    <a:lnTo>
                      <a:pt x="186690" y="0"/>
                    </a:lnTo>
                    <a:cubicBezTo>
                      <a:pt x="186690" y="0"/>
                      <a:pt x="372428" y="318135"/>
                      <a:pt x="338138" y="379095"/>
                    </a:cubicBezTo>
                    <a:cubicBezTo>
                      <a:pt x="303848" y="440055"/>
                      <a:pt x="9525" y="333375"/>
                      <a:pt x="9525" y="333375"/>
                    </a:cubicBezTo>
                    <a:lnTo>
                      <a:pt x="0" y="240982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EB8E2CF-6517-4E51-AA34-2138D7573D20}"/>
                  </a:ext>
                </a:extLst>
              </p:cNvPr>
              <p:cNvSpPr/>
              <p:nvPr/>
            </p:nvSpPr>
            <p:spPr>
              <a:xfrm>
                <a:off x="2951797" y="617219"/>
                <a:ext cx="201399" cy="485826"/>
              </a:xfrm>
              <a:custGeom>
                <a:avLst/>
                <a:gdLst>
                  <a:gd name="connsiteX0" fmla="*/ 99060 w 201399"/>
                  <a:gd name="connsiteY0" fmla="*/ 0 h 485826"/>
                  <a:gd name="connsiteX1" fmla="*/ 167640 w 201399"/>
                  <a:gd name="connsiteY1" fmla="*/ 188595 h 485826"/>
                  <a:gd name="connsiteX2" fmla="*/ 180023 w 201399"/>
                  <a:gd name="connsiteY2" fmla="*/ 408622 h 485826"/>
                  <a:gd name="connsiteX3" fmla="*/ 0 w 201399"/>
                  <a:gd name="connsiteY3" fmla="*/ 485775 h 485826"/>
                  <a:gd name="connsiteX4" fmla="*/ 99060 w 201399"/>
                  <a:gd name="connsiteY4" fmla="*/ 0 h 4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399" h="485826">
                    <a:moveTo>
                      <a:pt x="99060" y="0"/>
                    </a:moveTo>
                    <a:cubicBezTo>
                      <a:pt x="99060" y="0"/>
                      <a:pt x="146685" y="145733"/>
                      <a:pt x="167640" y="188595"/>
                    </a:cubicBezTo>
                    <a:cubicBezTo>
                      <a:pt x="188595" y="231458"/>
                      <a:pt x="224790" y="326708"/>
                      <a:pt x="180023" y="408622"/>
                    </a:cubicBezTo>
                    <a:cubicBezTo>
                      <a:pt x="135255" y="490538"/>
                      <a:pt x="0" y="485775"/>
                      <a:pt x="0" y="485775"/>
                    </a:cubicBezTo>
                    <a:lnTo>
                      <a:pt x="99060" y="0"/>
                    </a:ln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17CF6F24-7465-4549-A9D9-43BC8493DE88}"/>
                  </a:ext>
                </a:extLst>
              </p:cNvPr>
              <p:cNvSpPr/>
              <p:nvPr/>
            </p:nvSpPr>
            <p:spPr>
              <a:xfrm>
                <a:off x="2951797" y="824864"/>
                <a:ext cx="201650" cy="277229"/>
              </a:xfrm>
              <a:custGeom>
                <a:avLst/>
                <a:gdLst>
                  <a:gd name="connsiteX0" fmla="*/ 177165 w 201650"/>
                  <a:gd name="connsiteY0" fmla="*/ 0 h 277229"/>
                  <a:gd name="connsiteX1" fmla="*/ 167640 w 201650"/>
                  <a:gd name="connsiteY1" fmla="*/ 197168 h 277229"/>
                  <a:gd name="connsiteX2" fmla="*/ 0 w 201650"/>
                  <a:gd name="connsiteY2" fmla="*/ 277178 h 277229"/>
                  <a:gd name="connsiteX3" fmla="*/ 180023 w 201650"/>
                  <a:gd name="connsiteY3" fmla="*/ 200025 h 277229"/>
                  <a:gd name="connsiteX4" fmla="*/ 177165 w 201650"/>
                  <a:gd name="connsiteY4" fmla="*/ 0 h 27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650" h="277229">
                    <a:moveTo>
                      <a:pt x="177165" y="0"/>
                    </a:moveTo>
                    <a:cubicBezTo>
                      <a:pt x="199073" y="59055"/>
                      <a:pt x="201930" y="136208"/>
                      <a:pt x="167640" y="197168"/>
                    </a:cubicBezTo>
                    <a:cubicBezTo>
                      <a:pt x="130492" y="269558"/>
                      <a:pt x="0" y="277178"/>
                      <a:pt x="0" y="277178"/>
                    </a:cubicBezTo>
                    <a:cubicBezTo>
                      <a:pt x="0" y="277178"/>
                      <a:pt x="135255" y="281940"/>
                      <a:pt x="180023" y="200025"/>
                    </a:cubicBezTo>
                    <a:cubicBezTo>
                      <a:pt x="219075" y="129540"/>
                      <a:pt x="197167" y="47625"/>
                      <a:pt x="177165" y="0"/>
                    </a:cubicBezTo>
                    <a:close/>
                  </a:path>
                </a:pathLst>
              </a:custGeom>
              <a:solidFill>
                <a:srgbClr val="EFD1C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030F4C3-85EF-41C9-90D0-3C9507AD3C87}"/>
                  </a:ext>
                </a:extLst>
              </p:cNvPr>
              <p:cNvSpPr/>
              <p:nvPr/>
            </p:nvSpPr>
            <p:spPr>
              <a:xfrm>
                <a:off x="2582227" y="1282065"/>
                <a:ext cx="125730" cy="490537"/>
              </a:xfrm>
              <a:custGeom>
                <a:avLst/>
                <a:gdLst>
                  <a:gd name="connsiteX0" fmla="*/ 36195 w 125730"/>
                  <a:gd name="connsiteY0" fmla="*/ 0 h 490537"/>
                  <a:gd name="connsiteX1" fmla="*/ 0 w 125730"/>
                  <a:gd name="connsiteY1" fmla="*/ 489585 h 490537"/>
                  <a:gd name="connsiteX2" fmla="*/ 17145 w 125730"/>
                  <a:gd name="connsiteY2" fmla="*/ 490538 h 490537"/>
                  <a:gd name="connsiteX3" fmla="*/ 65723 w 125730"/>
                  <a:gd name="connsiteY3" fmla="*/ 228600 h 490537"/>
                  <a:gd name="connsiteX4" fmla="*/ 125730 w 125730"/>
                  <a:gd name="connsiteY4" fmla="*/ 20955 h 490537"/>
                  <a:gd name="connsiteX5" fmla="*/ 36195 w 125730"/>
                  <a:gd name="connsiteY5" fmla="*/ 0 h 490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730" h="490537">
                    <a:moveTo>
                      <a:pt x="36195" y="0"/>
                    </a:moveTo>
                    <a:cubicBezTo>
                      <a:pt x="36195" y="0"/>
                      <a:pt x="3810" y="178117"/>
                      <a:pt x="0" y="489585"/>
                    </a:cubicBezTo>
                    <a:lnTo>
                      <a:pt x="17145" y="490538"/>
                    </a:lnTo>
                    <a:cubicBezTo>
                      <a:pt x="17145" y="490538"/>
                      <a:pt x="69533" y="300990"/>
                      <a:pt x="65723" y="228600"/>
                    </a:cubicBezTo>
                    <a:cubicBezTo>
                      <a:pt x="65723" y="228600"/>
                      <a:pt x="100965" y="97155"/>
                      <a:pt x="125730" y="20955"/>
                    </a:cubicBezTo>
                    <a:lnTo>
                      <a:pt x="36195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8EF4333A-4C79-445A-9049-9FBB87B8FE9E}"/>
                  </a:ext>
                </a:extLst>
              </p:cNvPr>
              <p:cNvSpPr/>
              <p:nvPr/>
            </p:nvSpPr>
            <p:spPr>
              <a:xfrm>
                <a:off x="2564002" y="1768072"/>
                <a:ext cx="62444" cy="128355"/>
              </a:xfrm>
              <a:custGeom>
                <a:avLst/>
                <a:gdLst>
                  <a:gd name="connsiteX0" fmla="*/ 18225 w 62444"/>
                  <a:gd name="connsiteY0" fmla="*/ 3578 h 128355"/>
                  <a:gd name="connsiteX1" fmla="*/ 128 w 62444"/>
                  <a:gd name="connsiteY1" fmla="*/ 75015 h 128355"/>
                  <a:gd name="connsiteX2" fmla="*/ 27750 w 62444"/>
                  <a:gd name="connsiteY2" fmla="*/ 128355 h 128355"/>
                  <a:gd name="connsiteX3" fmla="*/ 22988 w 62444"/>
                  <a:gd name="connsiteY3" fmla="*/ 83588 h 128355"/>
                  <a:gd name="connsiteX4" fmla="*/ 34418 w 62444"/>
                  <a:gd name="connsiteY4" fmla="*/ 56918 h 128355"/>
                  <a:gd name="connsiteX5" fmla="*/ 59183 w 62444"/>
                  <a:gd name="connsiteY5" fmla="*/ 84540 h 128355"/>
                  <a:gd name="connsiteX6" fmla="*/ 43943 w 62444"/>
                  <a:gd name="connsiteY6" fmla="*/ 32153 h 128355"/>
                  <a:gd name="connsiteX7" fmla="*/ 35370 w 62444"/>
                  <a:gd name="connsiteY7" fmla="*/ 4530 h 128355"/>
                  <a:gd name="connsiteX8" fmla="*/ 18225 w 62444"/>
                  <a:gd name="connsiteY8" fmla="*/ 3578 h 128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444" h="128355">
                    <a:moveTo>
                      <a:pt x="18225" y="3578"/>
                    </a:moveTo>
                    <a:cubicBezTo>
                      <a:pt x="18225" y="3578"/>
                      <a:pt x="-1777" y="53108"/>
                      <a:pt x="128" y="75015"/>
                    </a:cubicBezTo>
                    <a:cubicBezTo>
                      <a:pt x="2033" y="96923"/>
                      <a:pt x="22035" y="128355"/>
                      <a:pt x="27750" y="128355"/>
                    </a:cubicBezTo>
                    <a:cubicBezTo>
                      <a:pt x="33465" y="128355"/>
                      <a:pt x="22988" y="83588"/>
                      <a:pt x="22988" y="83588"/>
                    </a:cubicBezTo>
                    <a:cubicBezTo>
                      <a:pt x="22988" y="83588"/>
                      <a:pt x="26798" y="58823"/>
                      <a:pt x="34418" y="56918"/>
                    </a:cubicBezTo>
                    <a:cubicBezTo>
                      <a:pt x="42038" y="55965"/>
                      <a:pt x="47753" y="83588"/>
                      <a:pt x="59183" y="84540"/>
                    </a:cubicBezTo>
                    <a:cubicBezTo>
                      <a:pt x="70613" y="86445"/>
                      <a:pt x="48705" y="50250"/>
                      <a:pt x="43943" y="32153"/>
                    </a:cubicBezTo>
                    <a:cubicBezTo>
                      <a:pt x="39180" y="14055"/>
                      <a:pt x="35370" y="4530"/>
                      <a:pt x="35370" y="4530"/>
                    </a:cubicBezTo>
                    <a:cubicBezTo>
                      <a:pt x="35370" y="4530"/>
                      <a:pt x="21083" y="-4995"/>
                      <a:pt x="18225" y="3578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C6F05E4-8755-4CB8-9219-A4D1A7D7F74B}"/>
                  </a:ext>
                </a:extLst>
              </p:cNvPr>
              <p:cNvSpPr/>
              <p:nvPr/>
            </p:nvSpPr>
            <p:spPr>
              <a:xfrm>
                <a:off x="3243262" y="2578417"/>
                <a:ext cx="88582" cy="23812"/>
              </a:xfrm>
              <a:custGeom>
                <a:avLst/>
                <a:gdLst>
                  <a:gd name="connsiteX0" fmla="*/ 3810 w 88582"/>
                  <a:gd name="connsiteY0" fmla="*/ 0 h 23812"/>
                  <a:gd name="connsiteX1" fmla="*/ 0 w 88582"/>
                  <a:gd name="connsiteY1" fmla="*/ 23813 h 23812"/>
                  <a:gd name="connsiteX2" fmla="*/ 88583 w 88582"/>
                  <a:gd name="connsiteY2" fmla="*/ 23813 h 23812"/>
                  <a:gd name="connsiteX3" fmla="*/ 67627 w 88582"/>
                  <a:gd name="connsiteY3" fmla="*/ 9525 h 23812"/>
                  <a:gd name="connsiteX4" fmla="*/ 24765 w 88582"/>
                  <a:gd name="connsiteY4" fmla="*/ 952 h 23812"/>
                  <a:gd name="connsiteX5" fmla="*/ 3810 w 88582"/>
                  <a:gd name="connsiteY5" fmla="*/ 952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582" h="23812">
                    <a:moveTo>
                      <a:pt x="3810" y="0"/>
                    </a:moveTo>
                    <a:lnTo>
                      <a:pt x="0" y="23813"/>
                    </a:lnTo>
                    <a:lnTo>
                      <a:pt x="88583" y="23813"/>
                    </a:lnTo>
                    <a:cubicBezTo>
                      <a:pt x="88583" y="23813"/>
                      <a:pt x="85725" y="16192"/>
                      <a:pt x="67627" y="9525"/>
                    </a:cubicBezTo>
                    <a:cubicBezTo>
                      <a:pt x="58102" y="5715"/>
                      <a:pt x="48577" y="4763"/>
                      <a:pt x="24765" y="952"/>
                    </a:cubicBezTo>
                    <a:lnTo>
                      <a:pt x="3810" y="952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AB1B2F2-1FFC-422D-A3DC-333A417E5F5B}"/>
                  </a:ext>
                </a:extLst>
              </p:cNvPr>
              <p:cNvSpPr/>
              <p:nvPr/>
            </p:nvSpPr>
            <p:spPr>
              <a:xfrm>
                <a:off x="3014662" y="2012632"/>
                <a:ext cx="252412" cy="565785"/>
              </a:xfrm>
              <a:custGeom>
                <a:avLst/>
                <a:gdLst>
                  <a:gd name="connsiteX0" fmla="*/ 252413 w 252412"/>
                  <a:gd name="connsiteY0" fmla="*/ 565785 h 565785"/>
                  <a:gd name="connsiteX1" fmla="*/ 98108 w 252412"/>
                  <a:gd name="connsiteY1" fmla="*/ 7620 h 565785"/>
                  <a:gd name="connsiteX2" fmla="*/ 0 w 252412"/>
                  <a:gd name="connsiteY2" fmla="*/ 0 h 565785"/>
                  <a:gd name="connsiteX3" fmla="*/ 113348 w 252412"/>
                  <a:gd name="connsiteY3" fmla="*/ 253365 h 565785"/>
                  <a:gd name="connsiteX4" fmla="*/ 132398 w 252412"/>
                  <a:gd name="connsiteY4" fmla="*/ 385763 h 565785"/>
                  <a:gd name="connsiteX5" fmla="*/ 231458 w 252412"/>
                  <a:gd name="connsiteY5" fmla="*/ 565785 h 565785"/>
                  <a:gd name="connsiteX6" fmla="*/ 252413 w 252412"/>
                  <a:gd name="connsiteY6" fmla="*/ 565785 h 565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412" h="565785">
                    <a:moveTo>
                      <a:pt x="252413" y="565785"/>
                    </a:moveTo>
                    <a:cubicBezTo>
                      <a:pt x="252413" y="565785"/>
                      <a:pt x="181927" y="336233"/>
                      <a:pt x="98108" y="7620"/>
                    </a:cubicBezTo>
                    <a:lnTo>
                      <a:pt x="0" y="0"/>
                    </a:lnTo>
                    <a:cubicBezTo>
                      <a:pt x="0" y="0"/>
                      <a:pt x="107633" y="233363"/>
                      <a:pt x="113348" y="253365"/>
                    </a:cubicBezTo>
                    <a:cubicBezTo>
                      <a:pt x="119063" y="273367"/>
                      <a:pt x="113348" y="340042"/>
                      <a:pt x="132398" y="385763"/>
                    </a:cubicBezTo>
                    <a:cubicBezTo>
                      <a:pt x="151448" y="432435"/>
                      <a:pt x="215265" y="522923"/>
                      <a:pt x="231458" y="565785"/>
                    </a:cubicBezTo>
                    <a:lnTo>
                      <a:pt x="252413" y="565785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2BEF20B4-4313-46D5-9E4B-40DF1183D717}"/>
                  </a:ext>
                </a:extLst>
              </p:cNvPr>
              <p:cNvSpPr/>
              <p:nvPr/>
            </p:nvSpPr>
            <p:spPr>
              <a:xfrm>
                <a:off x="2802254" y="2011679"/>
                <a:ext cx="95250" cy="579120"/>
              </a:xfrm>
              <a:custGeom>
                <a:avLst/>
                <a:gdLst>
                  <a:gd name="connsiteX0" fmla="*/ 95250 w 95250"/>
                  <a:gd name="connsiteY0" fmla="*/ 0 h 579120"/>
                  <a:gd name="connsiteX1" fmla="*/ 0 w 95250"/>
                  <a:gd name="connsiteY1" fmla="*/ 7620 h 579120"/>
                  <a:gd name="connsiteX2" fmla="*/ 17145 w 95250"/>
                  <a:gd name="connsiteY2" fmla="*/ 253365 h 579120"/>
                  <a:gd name="connsiteX3" fmla="*/ 12383 w 95250"/>
                  <a:gd name="connsiteY3" fmla="*/ 315278 h 579120"/>
                  <a:gd name="connsiteX4" fmla="*/ 36195 w 95250"/>
                  <a:gd name="connsiteY4" fmla="*/ 579120 h 579120"/>
                  <a:gd name="connsiteX5" fmla="*/ 56198 w 95250"/>
                  <a:gd name="connsiteY5" fmla="*/ 579120 h 579120"/>
                  <a:gd name="connsiteX6" fmla="*/ 67628 w 95250"/>
                  <a:gd name="connsiteY6" fmla="*/ 253365 h 579120"/>
                  <a:gd name="connsiteX7" fmla="*/ 95250 w 95250"/>
                  <a:gd name="connsiteY7" fmla="*/ 0 h 57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50" h="579120">
                    <a:moveTo>
                      <a:pt x="95250" y="0"/>
                    </a:moveTo>
                    <a:lnTo>
                      <a:pt x="0" y="7620"/>
                    </a:lnTo>
                    <a:cubicBezTo>
                      <a:pt x="0" y="7620"/>
                      <a:pt x="6668" y="73342"/>
                      <a:pt x="17145" y="253365"/>
                    </a:cubicBezTo>
                    <a:cubicBezTo>
                      <a:pt x="18098" y="270510"/>
                      <a:pt x="10478" y="296228"/>
                      <a:pt x="12383" y="315278"/>
                    </a:cubicBezTo>
                    <a:cubicBezTo>
                      <a:pt x="17145" y="389573"/>
                      <a:pt x="30480" y="470535"/>
                      <a:pt x="36195" y="579120"/>
                    </a:cubicBezTo>
                    <a:cubicBezTo>
                      <a:pt x="36195" y="579120"/>
                      <a:pt x="36195" y="579120"/>
                      <a:pt x="56198" y="579120"/>
                    </a:cubicBezTo>
                    <a:cubicBezTo>
                      <a:pt x="59055" y="440055"/>
                      <a:pt x="91440" y="337185"/>
                      <a:pt x="67628" y="253365"/>
                    </a:cubicBezTo>
                    <a:lnTo>
                      <a:pt x="95250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3A49497C-BE19-45BD-A0E0-26FDA7880CF4}"/>
                  </a:ext>
                </a:extLst>
              </p:cNvPr>
              <p:cNvSpPr/>
              <p:nvPr/>
            </p:nvSpPr>
            <p:spPr>
              <a:xfrm>
                <a:off x="2765107" y="1818322"/>
                <a:ext cx="391477" cy="234315"/>
              </a:xfrm>
              <a:custGeom>
                <a:avLst/>
                <a:gdLst>
                  <a:gd name="connsiteX0" fmla="*/ 391478 w 391477"/>
                  <a:gd name="connsiteY0" fmla="*/ 229553 h 234315"/>
                  <a:gd name="connsiteX1" fmla="*/ 243840 w 391477"/>
                  <a:gd name="connsiteY1" fmla="*/ 229553 h 234315"/>
                  <a:gd name="connsiteX2" fmla="*/ 214313 w 391477"/>
                  <a:gd name="connsiteY2" fmla="*/ 151448 h 234315"/>
                  <a:gd name="connsiteX3" fmla="*/ 171450 w 391477"/>
                  <a:gd name="connsiteY3" fmla="*/ 151448 h 234315"/>
                  <a:gd name="connsiteX4" fmla="*/ 157163 w 391477"/>
                  <a:gd name="connsiteY4" fmla="*/ 234315 h 234315"/>
                  <a:gd name="connsiteX5" fmla="*/ 1905 w 391477"/>
                  <a:gd name="connsiteY5" fmla="*/ 230505 h 234315"/>
                  <a:gd name="connsiteX6" fmla="*/ 0 w 391477"/>
                  <a:gd name="connsiteY6" fmla="*/ 12383 h 234315"/>
                  <a:gd name="connsiteX7" fmla="*/ 320040 w 391477"/>
                  <a:gd name="connsiteY7" fmla="*/ 0 h 234315"/>
                  <a:gd name="connsiteX8" fmla="*/ 391478 w 391477"/>
                  <a:gd name="connsiteY8" fmla="*/ 229553 h 234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1477" h="234315">
                    <a:moveTo>
                      <a:pt x="391478" y="229553"/>
                    </a:moveTo>
                    <a:lnTo>
                      <a:pt x="243840" y="229553"/>
                    </a:lnTo>
                    <a:lnTo>
                      <a:pt x="214313" y="151448"/>
                    </a:lnTo>
                    <a:lnTo>
                      <a:pt x="171450" y="151448"/>
                    </a:lnTo>
                    <a:lnTo>
                      <a:pt x="157163" y="234315"/>
                    </a:lnTo>
                    <a:lnTo>
                      <a:pt x="1905" y="230505"/>
                    </a:lnTo>
                    <a:lnTo>
                      <a:pt x="0" y="12383"/>
                    </a:lnTo>
                    <a:lnTo>
                      <a:pt x="320040" y="0"/>
                    </a:lnTo>
                    <a:cubicBezTo>
                      <a:pt x="320040" y="0"/>
                      <a:pt x="340995" y="101918"/>
                      <a:pt x="391478" y="229553"/>
                    </a:cubicBezTo>
                    <a:close/>
                  </a:path>
                </a:pathLst>
              </a:custGeom>
              <a:solidFill>
                <a:srgbClr val="C1A68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5A119E77-6B1E-4475-9B06-104175B64BB8}"/>
                  </a:ext>
                </a:extLst>
              </p:cNvPr>
              <p:cNvSpPr/>
              <p:nvPr/>
            </p:nvSpPr>
            <p:spPr>
              <a:xfrm>
                <a:off x="2994660" y="2033587"/>
                <a:ext cx="177164" cy="36195"/>
              </a:xfrm>
              <a:custGeom>
                <a:avLst/>
                <a:gdLst>
                  <a:gd name="connsiteX0" fmla="*/ 15240 w 177164"/>
                  <a:gd name="connsiteY0" fmla="*/ 36195 h 36195"/>
                  <a:gd name="connsiteX1" fmla="*/ 177165 w 177164"/>
                  <a:gd name="connsiteY1" fmla="*/ 36195 h 36195"/>
                  <a:gd name="connsiteX2" fmla="*/ 165735 w 177164"/>
                  <a:gd name="connsiteY2" fmla="*/ 0 h 36195"/>
                  <a:gd name="connsiteX3" fmla="*/ 0 w 177164"/>
                  <a:gd name="connsiteY3" fmla="*/ 0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164" h="36195">
                    <a:moveTo>
                      <a:pt x="15240" y="36195"/>
                    </a:moveTo>
                    <a:lnTo>
                      <a:pt x="177165" y="36195"/>
                    </a:lnTo>
                    <a:lnTo>
                      <a:pt x="1657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549B024-89F3-47C6-B12D-FA2B064AFBE0}"/>
                  </a:ext>
                </a:extLst>
              </p:cNvPr>
              <p:cNvSpPr/>
              <p:nvPr/>
            </p:nvSpPr>
            <p:spPr>
              <a:xfrm>
                <a:off x="2760344" y="2033587"/>
                <a:ext cx="173355" cy="37147"/>
              </a:xfrm>
              <a:custGeom>
                <a:avLst/>
                <a:gdLst>
                  <a:gd name="connsiteX0" fmla="*/ 0 w 173355"/>
                  <a:gd name="connsiteY0" fmla="*/ 37147 h 37147"/>
                  <a:gd name="connsiteX1" fmla="*/ 166688 w 173355"/>
                  <a:gd name="connsiteY1" fmla="*/ 37147 h 37147"/>
                  <a:gd name="connsiteX2" fmla="*/ 173355 w 173355"/>
                  <a:gd name="connsiteY2" fmla="*/ 0 h 37147"/>
                  <a:gd name="connsiteX3" fmla="*/ 0 w 173355"/>
                  <a:gd name="connsiteY3" fmla="*/ 0 h 3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5" h="37147">
                    <a:moveTo>
                      <a:pt x="0" y="37147"/>
                    </a:moveTo>
                    <a:lnTo>
                      <a:pt x="166688" y="37147"/>
                    </a:lnTo>
                    <a:lnTo>
                      <a:pt x="1733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3E74BEF0-092C-4554-B736-932C85DE941F}"/>
                  </a:ext>
                </a:extLst>
              </p:cNvPr>
              <p:cNvSpPr/>
              <p:nvPr/>
            </p:nvSpPr>
            <p:spPr>
              <a:xfrm>
                <a:off x="2675572" y="1126429"/>
                <a:ext cx="443864" cy="722579"/>
              </a:xfrm>
              <a:custGeom>
                <a:avLst/>
                <a:gdLst>
                  <a:gd name="connsiteX0" fmla="*/ 443865 w 443864"/>
                  <a:gd name="connsiteY0" fmla="*/ 697608 h 722579"/>
                  <a:gd name="connsiteX1" fmla="*/ 61913 w 443864"/>
                  <a:gd name="connsiteY1" fmla="*/ 704275 h 722579"/>
                  <a:gd name="connsiteX2" fmla="*/ 0 w 443864"/>
                  <a:gd name="connsiteY2" fmla="*/ 37525 h 722579"/>
                  <a:gd name="connsiteX3" fmla="*/ 305753 w 443864"/>
                  <a:gd name="connsiteY3" fmla="*/ 26095 h 722579"/>
                  <a:gd name="connsiteX4" fmla="*/ 443865 w 443864"/>
                  <a:gd name="connsiteY4" fmla="*/ 697608 h 72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64" h="722579">
                    <a:moveTo>
                      <a:pt x="443865" y="697608"/>
                    </a:moveTo>
                    <a:cubicBezTo>
                      <a:pt x="443865" y="697608"/>
                      <a:pt x="207645" y="749043"/>
                      <a:pt x="61913" y="704275"/>
                    </a:cubicBezTo>
                    <a:cubicBezTo>
                      <a:pt x="61913" y="704275"/>
                      <a:pt x="51435" y="277555"/>
                      <a:pt x="0" y="37525"/>
                    </a:cubicBezTo>
                    <a:cubicBezTo>
                      <a:pt x="0" y="37525"/>
                      <a:pt x="123825" y="-38675"/>
                      <a:pt x="305753" y="26095"/>
                    </a:cubicBezTo>
                    <a:cubicBezTo>
                      <a:pt x="305753" y="26095"/>
                      <a:pt x="342900" y="332800"/>
                      <a:pt x="443865" y="697608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8568BB0-BA2F-43A2-BD0B-EF6745A17214}"/>
                  </a:ext>
                </a:extLst>
              </p:cNvPr>
              <p:cNvSpPr/>
              <p:nvPr/>
            </p:nvSpPr>
            <p:spPr>
              <a:xfrm>
                <a:off x="2582227" y="1163002"/>
                <a:ext cx="136207" cy="229552"/>
              </a:xfrm>
              <a:custGeom>
                <a:avLst/>
                <a:gdLst>
                  <a:gd name="connsiteX0" fmla="*/ 95250 w 136207"/>
                  <a:gd name="connsiteY0" fmla="*/ 0 h 229552"/>
                  <a:gd name="connsiteX1" fmla="*/ 0 w 136207"/>
                  <a:gd name="connsiteY1" fmla="*/ 190500 h 229552"/>
                  <a:gd name="connsiteX2" fmla="*/ 136208 w 136207"/>
                  <a:gd name="connsiteY2" fmla="*/ 229552 h 229552"/>
                  <a:gd name="connsiteX3" fmla="*/ 95250 w 136207"/>
                  <a:gd name="connsiteY3" fmla="*/ 0 h 22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207" h="229552">
                    <a:moveTo>
                      <a:pt x="95250" y="0"/>
                    </a:moveTo>
                    <a:cubicBezTo>
                      <a:pt x="95250" y="0"/>
                      <a:pt x="41910" y="47625"/>
                      <a:pt x="0" y="190500"/>
                    </a:cubicBezTo>
                    <a:lnTo>
                      <a:pt x="136208" y="229552"/>
                    </a:lnTo>
                    <a:lnTo>
                      <a:pt x="95250" y="0"/>
                    </a:ln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888A62A5-3525-4FAD-916D-29B5B03C39E7}"/>
                  </a:ext>
                </a:extLst>
              </p:cNvPr>
              <p:cNvSpPr/>
              <p:nvPr/>
            </p:nvSpPr>
            <p:spPr>
              <a:xfrm>
                <a:off x="3031807" y="660082"/>
                <a:ext cx="59054" cy="163829"/>
              </a:xfrm>
              <a:custGeom>
                <a:avLst/>
                <a:gdLst>
                  <a:gd name="connsiteX0" fmla="*/ 46672 w 59054"/>
                  <a:gd name="connsiteY0" fmla="*/ 952 h 163829"/>
                  <a:gd name="connsiteX1" fmla="*/ 59055 w 59054"/>
                  <a:gd name="connsiteY1" fmla="*/ 163830 h 163829"/>
                  <a:gd name="connsiteX2" fmla="*/ 17145 w 59054"/>
                  <a:gd name="connsiteY2" fmla="*/ 147638 h 163829"/>
                  <a:gd name="connsiteX3" fmla="*/ 0 w 59054"/>
                  <a:gd name="connsiteY3" fmla="*/ 0 h 163829"/>
                  <a:gd name="connsiteX4" fmla="*/ 46672 w 59054"/>
                  <a:gd name="connsiteY4" fmla="*/ 952 h 16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163829">
                    <a:moveTo>
                      <a:pt x="46672" y="952"/>
                    </a:moveTo>
                    <a:cubicBezTo>
                      <a:pt x="46672" y="952"/>
                      <a:pt x="33338" y="74295"/>
                      <a:pt x="59055" y="163830"/>
                    </a:cubicBezTo>
                    <a:lnTo>
                      <a:pt x="17145" y="147638"/>
                    </a:lnTo>
                    <a:lnTo>
                      <a:pt x="0" y="0"/>
                    </a:lnTo>
                    <a:lnTo>
                      <a:pt x="46672" y="952"/>
                    </a:ln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48B3EAC5-73C8-4729-824E-B944D8599102}"/>
                  </a:ext>
                </a:extLst>
              </p:cNvPr>
              <p:cNvSpPr/>
              <p:nvPr/>
            </p:nvSpPr>
            <p:spPr>
              <a:xfrm>
                <a:off x="2639828" y="593395"/>
                <a:ext cx="234093" cy="423943"/>
              </a:xfrm>
              <a:custGeom>
                <a:avLst/>
                <a:gdLst>
                  <a:gd name="connsiteX0" fmla="*/ 5264 w 234093"/>
                  <a:gd name="connsiteY0" fmla="*/ 194322 h 423943"/>
                  <a:gd name="connsiteX1" fmla="*/ 160521 w 234093"/>
                  <a:gd name="connsiteY1" fmla="*/ 423874 h 423943"/>
                  <a:gd name="connsiteX2" fmla="*/ 233864 w 234093"/>
                  <a:gd name="connsiteY2" fmla="*/ 244804 h 423943"/>
                  <a:gd name="connsiteX3" fmla="*/ 125279 w 234093"/>
                  <a:gd name="connsiteY3" fmla="*/ 12 h 423943"/>
                  <a:gd name="connsiteX4" fmla="*/ 5264 w 234093"/>
                  <a:gd name="connsiteY4" fmla="*/ 194322 h 42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093" h="423943">
                    <a:moveTo>
                      <a:pt x="5264" y="194322"/>
                    </a:moveTo>
                    <a:cubicBezTo>
                      <a:pt x="32886" y="325767"/>
                      <a:pt x="119564" y="422922"/>
                      <a:pt x="160521" y="423874"/>
                    </a:cubicBezTo>
                    <a:cubicBezTo>
                      <a:pt x="206241" y="426732"/>
                      <a:pt x="231006" y="341007"/>
                      <a:pt x="233864" y="244804"/>
                    </a:cubicBezTo>
                    <a:cubicBezTo>
                      <a:pt x="237674" y="123837"/>
                      <a:pt x="193859" y="964"/>
                      <a:pt x="125279" y="12"/>
                    </a:cubicBezTo>
                    <a:cubicBezTo>
                      <a:pt x="58604" y="-941"/>
                      <a:pt x="-21406" y="55257"/>
                      <a:pt x="5264" y="19432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340FFBC5-007F-4E8A-9AE3-917B78197DA3}"/>
                  </a:ext>
                </a:extLst>
              </p:cNvPr>
              <p:cNvSpPr/>
              <p:nvPr/>
            </p:nvSpPr>
            <p:spPr>
              <a:xfrm>
                <a:off x="2720198" y="480213"/>
                <a:ext cx="374469" cy="243298"/>
              </a:xfrm>
              <a:custGeom>
                <a:avLst/>
                <a:gdLst>
                  <a:gd name="connsiteX0" fmla="*/ 142 w 374469"/>
                  <a:gd name="connsiteY0" fmla="*/ 116051 h 243298"/>
                  <a:gd name="connsiteX1" fmla="*/ 202072 w 374469"/>
                  <a:gd name="connsiteY1" fmla="*/ 239876 h 243298"/>
                  <a:gd name="connsiteX2" fmla="*/ 373522 w 374469"/>
                  <a:gd name="connsiteY2" fmla="*/ 157961 h 243298"/>
                  <a:gd name="connsiteX3" fmla="*/ 183974 w 374469"/>
                  <a:gd name="connsiteY3" fmla="*/ 3656 h 243298"/>
                  <a:gd name="connsiteX4" fmla="*/ 142 w 374469"/>
                  <a:gd name="connsiteY4" fmla="*/ 116051 h 243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469" h="243298">
                    <a:moveTo>
                      <a:pt x="142" y="116051"/>
                    </a:moveTo>
                    <a:cubicBezTo>
                      <a:pt x="-4621" y="176059"/>
                      <a:pt x="111584" y="224636"/>
                      <a:pt x="202072" y="239876"/>
                    </a:cubicBezTo>
                    <a:cubicBezTo>
                      <a:pt x="292559" y="255116"/>
                      <a:pt x="364949" y="217969"/>
                      <a:pt x="373522" y="157961"/>
                    </a:cubicBezTo>
                    <a:cubicBezTo>
                      <a:pt x="385904" y="75094"/>
                      <a:pt x="274462" y="16039"/>
                      <a:pt x="183974" y="3656"/>
                    </a:cubicBezTo>
                    <a:cubicBezTo>
                      <a:pt x="23002" y="-17299"/>
                      <a:pt x="4904" y="56044"/>
                      <a:pt x="142" y="116051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805D3DDA-52E8-4515-9FA9-35B2C38ED0D4}"/>
                  </a:ext>
                </a:extLst>
              </p:cNvPr>
              <p:cNvSpPr/>
              <p:nvPr/>
            </p:nvSpPr>
            <p:spPr>
              <a:xfrm>
                <a:off x="2771775" y="889630"/>
                <a:ext cx="181007" cy="260036"/>
              </a:xfrm>
              <a:custGeom>
                <a:avLst/>
                <a:gdLst>
                  <a:gd name="connsiteX0" fmla="*/ 180975 w 181007"/>
                  <a:gd name="connsiteY0" fmla="*/ 212412 h 260036"/>
                  <a:gd name="connsiteX1" fmla="*/ 107633 w 181007"/>
                  <a:gd name="connsiteY1" fmla="*/ 260037 h 260036"/>
                  <a:gd name="connsiteX2" fmla="*/ 33338 w 181007"/>
                  <a:gd name="connsiteY2" fmla="*/ 239082 h 260036"/>
                  <a:gd name="connsiteX3" fmla="*/ 0 w 181007"/>
                  <a:gd name="connsiteY3" fmla="*/ 4 h 260036"/>
                  <a:gd name="connsiteX4" fmla="*/ 180975 w 181007"/>
                  <a:gd name="connsiteY4" fmla="*/ 212412 h 26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07" h="260036">
                    <a:moveTo>
                      <a:pt x="180975" y="212412"/>
                    </a:moveTo>
                    <a:cubicBezTo>
                      <a:pt x="180975" y="212412"/>
                      <a:pt x="120015" y="214317"/>
                      <a:pt x="107633" y="260037"/>
                    </a:cubicBezTo>
                    <a:lnTo>
                      <a:pt x="33338" y="239082"/>
                    </a:lnTo>
                    <a:cubicBezTo>
                      <a:pt x="33338" y="239082"/>
                      <a:pt x="78105" y="162882"/>
                      <a:pt x="0" y="4"/>
                    </a:cubicBezTo>
                    <a:cubicBezTo>
                      <a:pt x="0" y="-948"/>
                      <a:pt x="183833" y="160024"/>
                      <a:pt x="180975" y="212412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CA4CB61-63A3-48BD-AFF4-31B539258A6C}"/>
                  </a:ext>
                </a:extLst>
              </p:cNvPr>
              <p:cNvSpPr/>
              <p:nvPr/>
            </p:nvSpPr>
            <p:spPr>
              <a:xfrm>
                <a:off x="2722220" y="583828"/>
                <a:ext cx="385548" cy="519188"/>
              </a:xfrm>
              <a:custGeom>
                <a:avLst/>
                <a:gdLst>
                  <a:gd name="connsiteX0" fmla="*/ 24 w 385548"/>
                  <a:gd name="connsiteY0" fmla="*/ 251514 h 519188"/>
                  <a:gd name="connsiteX1" fmla="*/ 221957 w 385548"/>
                  <a:gd name="connsiteY1" fmla="*/ 519167 h 519188"/>
                  <a:gd name="connsiteX2" fmla="*/ 363879 w 385548"/>
                  <a:gd name="connsiteY2" fmla="*/ 228654 h 519188"/>
                  <a:gd name="connsiteX3" fmla="*/ 228624 w 385548"/>
                  <a:gd name="connsiteY3" fmla="*/ 54 h 519188"/>
                  <a:gd name="connsiteX4" fmla="*/ 24 w 385548"/>
                  <a:gd name="connsiteY4" fmla="*/ 251514 h 51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5548" h="519188">
                    <a:moveTo>
                      <a:pt x="24" y="251514"/>
                    </a:moveTo>
                    <a:cubicBezTo>
                      <a:pt x="-1881" y="395342"/>
                      <a:pt x="108609" y="517262"/>
                      <a:pt x="221957" y="519167"/>
                    </a:cubicBezTo>
                    <a:cubicBezTo>
                      <a:pt x="335304" y="521072"/>
                      <a:pt x="429602" y="395342"/>
                      <a:pt x="363879" y="228654"/>
                    </a:cubicBezTo>
                    <a:cubicBezTo>
                      <a:pt x="310539" y="94352"/>
                      <a:pt x="342924" y="1007"/>
                      <a:pt x="228624" y="54"/>
                    </a:cubicBezTo>
                    <a:cubicBezTo>
                      <a:pt x="115277" y="-2803"/>
                      <a:pt x="1929" y="107687"/>
                      <a:pt x="24" y="251514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67DD004C-562D-4C09-9216-31A2697D15F0}"/>
                  </a:ext>
                </a:extLst>
              </p:cNvPr>
              <p:cNvSpPr/>
              <p:nvPr/>
            </p:nvSpPr>
            <p:spPr>
              <a:xfrm>
                <a:off x="2716996" y="582607"/>
                <a:ext cx="234800" cy="294644"/>
              </a:xfrm>
              <a:custGeom>
                <a:avLst/>
                <a:gdLst>
                  <a:gd name="connsiteX0" fmla="*/ 234801 w 234800"/>
                  <a:gd name="connsiteY0" fmla="*/ 322 h 294644"/>
                  <a:gd name="connsiteX1" fmla="*/ 72876 w 234800"/>
                  <a:gd name="connsiteY1" fmla="*/ 294645 h 294644"/>
                  <a:gd name="connsiteX2" fmla="*/ 4296 w 234800"/>
                  <a:gd name="connsiteY2" fmla="*/ 286072 h 294644"/>
                  <a:gd name="connsiteX3" fmla="*/ 234801 w 234800"/>
                  <a:gd name="connsiteY3" fmla="*/ 322 h 29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00" h="294644">
                    <a:moveTo>
                      <a:pt x="234801" y="322"/>
                    </a:moveTo>
                    <a:cubicBezTo>
                      <a:pt x="234801" y="322"/>
                      <a:pt x="30013" y="-4440"/>
                      <a:pt x="72876" y="294645"/>
                    </a:cubicBezTo>
                    <a:lnTo>
                      <a:pt x="4296" y="286072"/>
                    </a:lnTo>
                    <a:cubicBezTo>
                      <a:pt x="4296" y="285120"/>
                      <a:pt x="-50949" y="-11108"/>
                      <a:pt x="234801" y="32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90" name="Graphic 227">
                <a:extLst>
                  <a:ext uri="{FF2B5EF4-FFF2-40B4-BE49-F238E27FC236}">
                    <a16:creationId xmlns:a16="http://schemas.microsoft.com/office/drawing/2014/main" id="{8D063544-DD7F-4CF9-87BD-9E410364EC39}"/>
                  </a:ext>
                </a:extLst>
              </p:cNvPr>
              <p:cNvGrpSpPr/>
              <p:nvPr/>
            </p:nvGrpSpPr>
            <p:grpSpPr>
              <a:xfrm>
                <a:off x="2641282" y="524827"/>
                <a:ext cx="97190" cy="106680"/>
                <a:chOff x="2641282" y="524827"/>
                <a:chExt cx="97190" cy="106680"/>
              </a:xfrm>
              <a:solidFill>
                <a:srgbClr val="875142"/>
              </a:solidFill>
            </p:grpSpPr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4CD2B1FF-2DA0-4C71-B5B6-F50C011B087E}"/>
                    </a:ext>
                  </a:extLst>
                </p:cNvPr>
                <p:cNvSpPr/>
                <p:nvPr/>
              </p:nvSpPr>
              <p:spPr>
                <a:xfrm>
                  <a:off x="2667952" y="524827"/>
                  <a:ext cx="70520" cy="92421"/>
                </a:xfrm>
                <a:custGeom>
                  <a:avLst/>
                  <a:gdLst>
                    <a:gd name="connsiteX0" fmla="*/ 44768 w 70520"/>
                    <a:gd name="connsiteY0" fmla="*/ 85725 h 92421"/>
                    <a:gd name="connsiteX1" fmla="*/ 0 w 70520"/>
                    <a:gd name="connsiteY1" fmla="*/ 0 h 92421"/>
                    <a:gd name="connsiteX2" fmla="*/ 61913 w 70520"/>
                    <a:gd name="connsiteY2" fmla="*/ 64770 h 92421"/>
                    <a:gd name="connsiteX3" fmla="*/ 44768 w 70520"/>
                    <a:gd name="connsiteY3" fmla="*/ 85725 h 92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520" h="92421">
                      <a:moveTo>
                        <a:pt x="44768" y="85725"/>
                      </a:moveTo>
                      <a:cubicBezTo>
                        <a:pt x="44768" y="85725"/>
                        <a:pt x="27623" y="33338"/>
                        <a:pt x="0" y="0"/>
                      </a:cubicBezTo>
                      <a:cubicBezTo>
                        <a:pt x="0" y="0"/>
                        <a:pt x="38100" y="22860"/>
                        <a:pt x="61913" y="64770"/>
                      </a:cubicBezTo>
                      <a:cubicBezTo>
                        <a:pt x="88583" y="110490"/>
                        <a:pt x="44768" y="85725"/>
                        <a:pt x="44768" y="85725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AE89833D-4279-48F7-AC90-38F84BBBA443}"/>
                    </a:ext>
                  </a:extLst>
                </p:cNvPr>
                <p:cNvSpPr/>
                <p:nvPr/>
              </p:nvSpPr>
              <p:spPr>
                <a:xfrm>
                  <a:off x="2659380" y="568642"/>
                  <a:ext cx="68580" cy="54314"/>
                </a:xfrm>
                <a:custGeom>
                  <a:avLst/>
                  <a:gdLst>
                    <a:gd name="connsiteX0" fmla="*/ 0 w 68580"/>
                    <a:gd name="connsiteY0" fmla="*/ 0 h 54314"/>
                    <a:gd name="connsiteX1" fmla="*/ 68580 w 68580"/>
                    <a:gd name="connsiteY1" fmla="*/ 46672 h 54314"/>
                    <a:gd name="connsiteX2" fmla="*/ 59055 w 68580"/>
                    <a:gd name="connsiteY2" fmla="*/ 54293 h 54314"/>
                    <a:gd name="connsiteX3" fmla="*/ 0 w 68580"/>
                    <a:gd name="connsiteY3" fmla="*/ 0 h 54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580" h="54314">
                      <a:moveTo>
                        <a:pt x="0" y="0"/>
                      </a:moveTo>
                      <a:cubicBezTo>
                        <a:pt x="0" y="0"/>
                        <a:pt x="43815" y="18097"/>
                        <a:pt x="68580" y="46672"/>
                      </a:cubicBezTo>
                      <a:lnTo>
                        <a:pt x="59055" y="54293"/>
                      </a:lnTo>
                      <a:cubicBezTo>
                        <a:pt x="59055" y="55245"/>
                        <a:pt x="30480" y="24765"/>
                        <a:pt x="0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72B70B35-5DA3-4978-9654-479E058D681F}"/>
                    </a:ext>
                  </a:extLst>
                </p:cNvPr>
                <p:cNvSpPr/>
                <p:nvPr/>
              </p:nvSpPr>
              <p:spPr>
                <a:xfrm>
                  <a:off x="2641282" y="604902"/>
                  <a:ext cx="81915" cy="26605"/>
                </a:xfrm>
                <a:custGeom>
                  <a:avLst/>
                  <a:gdLst>
                    <a:gd name="connsiteX0" fmla="*/ 0 w 81915"/>
                    <a:gd name="connsiteY0" fmla="*/ 9460 h 26605"/>
                    <a:gd name="connsiteX1" fmla="*/ 81915 w 81915"/>
                    <a:gd name="connsiteY1" fmla="*/ 10413 h 26605"/>
                    <a:gd name="connsiteX2" fmla="*/ 80963 w 81915"/>
                    <a:gd name="connsiteY2" fmla="*/ 26605 h 26605"/>
                    <a:gd name="connsiteX3" fmla="*/ 0 w 81915"/>
                    <a:gd name="connsiteY3" fmla="*/ 9460 h 26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915" h="26605">
                      <a:moveTo>
                        <a:pt x="0" y="9460"/>
                      </a:moveTo>
                      <a:cubicBezTo>
                        <a:pt x="0" y="9460"/>
                        <a:pt x="47625" y="-12447"/>
                        <a:pt x="81915" y="10413"/>
                      </a:cubicBezTo>
                      <a:lnTo>
                        <a:pt x="80963" y="26605"/>
                      </a:lnTo>
                      <a:cubicBezTo>
                        <a:pt x="81915" y="25653"/>
                        <a:pt x="52388" y="9460"/>
                        <a:pt x="0" y="946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AE53B63-D261-4D25-9638-DFB172BCB068}"/>
                  </a:ext>
                </a:extLst>
              </p:cNvPr>
              <p:cNvSpPr/>
              <p:nvPr/>
            </p:nvSpPr>
            <p:spPr>
              <a:xfrm>
                <a:off x="2982017" y="749617"/>
                <a:ext cx="79369" cy="205061"/>
              </a:xfrm>
              <a:custGeom>
                <a:avLst/>
                <a:gdLst>
                  <a:gd name="connsiteX0" fmla="*/ 11690 w 79369"/>
                  <a:gd name="connsiteY0" fmla="*/ 0 h 205061"/>
                  <a:gd name="connsiteX1" fmla="*/ 31692 w 79369"/>
                  <a:gd name="connsiteY1" fmla="*/ 157163 h 205061"/>
                  <a:gd name="connsiteX2" fmla="*/ 77412 w 79369"/>
                  <a:gd name="connsiteY2" fmla="*/ 166688 h 205061"/>
                  <a:gd name="connsiteX3" fmla="*/ 19310 w 79369"/>
                  <a:gd name="connsiteY3" fmla="*/ 204788 h 205061"/>
                  <a:gd name="connsiteX4" fmla="*/ 65030 w 79369"/>
                  <a:gd name="connsiteY4" fmla="*/ 174308 h 205061"/>
                  <a:gd name="connsiteX5" fmla="*/ 22167 w 79369"/>
                  <a:gd name="connsiteY5" fmla="*/ 173355 h 205061"/>
                  <a:gd name="connsiteX6" fmla="*/ 11690 w 79369"/>
                  <a:gd name="connsiteY6" fmla="*/ 0 h 205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369" h="205061">
                    <a:moveTo>
                      <a:pt x="11690" y="0"/>
                    </a:moveTo>
                    <a:cubicBezTo>
                      <a:pt x="11690" y="0"/>
                      <a:pt x="-693" y="118110"/>
                      <a:pt x="31692" y="157163"/>
                    </a:cubicBezTo>
                    <a:cubicBezTo>
                      <a:pt x="31692" y="157163"/>
                      <a:pt x="68840" y="150495"/>
                      <a:pt x="77412" y="166688"/>
                    </a:cubicBezTo>
                    <a:cubicBezTo>
                      <a:pt x="87890" y="187643"/>
                      <a:pt x="54552" y="207645"/>
                      <a:pt x="19310" y="204788"/>
                    </a:cubicBezTo>
                    <a:cubicBezTo>
                      <a:pt x="19310" y="204788"/>
                      <a:pt x="72650" y="194310"/>
                      <a:pt x="65030" y="174308"/>
                    </a:cubicBezTo>
                    <a:cubicBezTo>
                      <a:pt x="65030" y="174308"/>
                      <a:pt x="58362" y="160973"/>
                      <a:pt x="22167" y="173355"/>
                    </a:cubicBezTo>
                    <a:cubicBezTo>
                      <a:pt x="22167" y="172403"/>
                      <a:pt x="-19743" y="109538"/>
                      <a:pt x="11690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71F72FF4-E59D-4062-8FFB-5E4AF3629998}"/>
                  </a:ext>
                </a:extLst>
              </p:cNvPr>
              <p:cNvSpPr/>
              <p:nvPr/>
            </p:nvSpPr>
            <p:spPr>
              <a:xfrm>
                <a:off x="2835389" y="728157"/>
                <a:ext cx="84152" cy="63375"/>
              </a:xfrm>
              <a:custGeom>
                <a:avLst/>
                <a:gdLst>
                  <a:gd name="connsiteX0" fmla="*/ 203 w 84152"/>
                  <a:gd name="connsiteY0" fmla="*/ 60513 h 63375"/>
                  <a:gd name="connsiteX1" fmla="*/ 59258 w 84152"/>
                  <a:gd name="connsiteY1" fmla="*/ 3363 h 63375"/>
                  <a:gd name="connsiteX2" fmla="*/ 84023 w 84152"/>
                  <a:gd name="connsiteY2" fmla="*/ 5268 h 63375"/>
                  <a:gd name="connsiteX3" fmla="*/ 203 w 84152"/>
                  <a:gd name="connsiteY3" fmla="*/ 60513 h 6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152" h="63375">
                    <a:moveTo>
                      <a:pt x="203" y="60513"/>
                    </a:moveTo>
                    <a:cubicBezTo>
                      <a:pt x="-2654" y="51940"/>
                      <a:pt x="24968" y="13840"/>
                      <a:pt x="59258" y="3363"/>
                    </a:cubicBezTo>
                    <a:cubicBezTo>
                      <a:pt x="69736" y="505"/>
                      <a:pt x="81166" y="-3305"/>
                      <a:pt x="84023" y="5268"/>
                    </a:cubicBezTo>
                    <a:cubicBezTo>
                      <a:pt x="87833" y="19555"/>
                      <a:pt x="5918" y="76705"/>
                      <a:pt x="203" y="60513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EF67CBD2-D743-4B24-B639-777A7A62A21B}"/>
                  </a:ext>
                </a:extLst>
              </p:cNvPr>
              <p:cNvSpPr/>
              <p:nvPr/>
            </p:nvSpPr>
            <p:spPr>
              <a:xfrm>
                <a:off x="3009419" y="721013"/>
                <a:ext cx="69853" cy="54127"/>
              </a:xfrm>
              <a:custGeom>
                <a:avLst/>
                <a:gdLst>
                  <a:gd name="connsiteX0" fmla="*/ 68108 w 69853"/>
                  <a:gd name="connsiteY0" fmla="*/ 53369 h 54127"/>
                  <a:gd name="connsiteX1" fmla="*/ 34770 w 69853"/>
                  <a:gd name="connsiteY1" fmla="*/ 7649 h 54127"/>
                  <a:gd name="connsiteX2" fmla="*/ 480 w 69853"/>
                  <a:gd name="connsiteY2" fmla="*/ 4792 h 54127"/>
                  <a:gd name="connsiteX3" fmla="*/ 68108 w 69853"/>
                  <a:gd name="connsiteY3" fmla="*/ 53369 h 54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53" h="54127">
                    <a:moveTo>
                      <a:pt x="68108" y="53369"/>
                    </a:moveTo>
                    <a:cubicBezTo>
                      <a:pt x="73823" y="49559"/>
                      <a:pt x="66203" y="26699"/>
                      <a:pt x="34770" y="7649"/>
                    </a:cubicBezTo>
                    <a:cubicBezTo>
                      <a:pt x="21435" y="1934"/>
                      <a:pt x="4290" y="-4733"/>
                      <a:pt x="480" y="4792"/>
                    </a:cubicBezTo>
                    <a:cubicBezTo>
                      <a:pt x="-6187" y="20984"/>
                      <a:pt x="58583" y="60037"/>
                      <a:pt x="68108" y="53369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10A7CC40-17B2-466E-97C9-7803C1E00441}"/>
                  </a:ext>
                </a:extLst>
              </p:cNvPr>
              <p:cNvSpPr/>
              <p:nvPr/>
            </p:nvSpPr>
            <p:spPr>
              <a:xfrm>
                <a:off x="2739389" y="480859"/>
                <a:ext cx="355277" cy="160173"/>
              </a:xfrm>
              <a:custGeom>
                <a:avLst/>
                <a:gdLst>
                  <a:gd name="connsiteX0" fmla="*/ 200977 w 355277"/>
                  <a:gd name="connsiteY0" fmla="*/ 53493 h 160173"/>
                  <a:gd name="connsiteX1" fmla="*/ 0 w 355277"/>
                  <a:gd name="connsiteY1" fmla="*/ 45873 h 160173"/>
                  <a:gd name="connsiteX2" fmla="*/ 164783 w 355277"/>
                  <a:gd name="connsiteY2" fmla="*/ 3963 h 160173"/>
                  <a:gd name="connsiteX3" fmla="*/ 354330 w 355277"/>
                  <a:gd name="connsiteY3" fmla="*/ 158268 h 160173"/>
                  <a:gd name="connsiteX4" fmla="*/ 354330 w 355277"/>
                  <a:gd name="connsiteY4" fmla="*/ 160173 h 160173"/>
                  <a:gd name="connsiteX5" fmla="*/ 200977 w 355277"/>
                  <a:gd name="connsiteY5" fmla="*/ 53493 h 160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277" h="160173">
                    <a:moveTo>
                      <a:pt x="200977" y="53493"/>
                    </a:moveTo>
                    <a:cubicBezTo>
                      <a:pt x="133350" y="44921"/>
                      <a:pt x="96202" y="71591"/>
                      <a:pt x="0" y="45873"/>
                    </a:cubicBezTo>
                    <a:cubicBezTo>
                      <a:pt x="20955" y="12536"/>
                      <a:pt x="65723" y="-9372"/>
                      <a:pt x="164783" y="3963"/>
                    </a:cubicBezTo>
                    <a:cubicBezTo>
                      <a:pt x="255270" y="16346"/>
                      <a:pt x="366713" y="75401"/>
                      <a:pt x="354330" y="158268"/>
                    </a:cubicBezTo>
                    <a:cubicBezTo>
                      <a:pt x="354330" y="159221"/>
                      <a:pt x="354330" y="159221"/>
                      <a:pt x="354330" y="160173"/>
                    </a:cubicBezTo>
                    <a:cubicBezTo>
                      <a:pt x="335280" y="131598"/>
                      <a:pt x="307658" y="67781"/>
                      <a:pt x="200977" y="53493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50FD60D-76C9-441A-AECC-F9134C86FB34}"/>
                  </a:ext>
                </a:extLst>
              </p:cNvPr>
              <p:cNvSpPr/>
              <p:nvPr/>
            </p:nvSpPr>
            <p:spPr>
              <a:xfrm>
                <a:off x="2642235" y="630555"/>
                <a:ext cx="143974" cy="79070"/>
              </a:xfrm>
              <a:custGeom>
                <a:avLst/>
                <a:gdLst>
                  <a:gd name="connsiteX0" fmla="*/ 34290 w 143974"/>
                  <a:gd name="connsiteY0" fmla="*/ 0 h 79070"/>
                  <a:gd name="connsiteX1" fmla="*/ 58102 w 143974"/>
                  <a:gd name="connsiteY1" fmla="*/ 952 h 79070"/>
                  <a:gd name="connsiteX2" fmla="*/ 143827 w 143974"/>
                  <a:gd name="connsiteY2" fmla="*/ 48578 h 79070"/>
                  <a:gd name="connsiteX3" fmla="*/ 48577 w 143974"/>
                  <a:gd name="connsiteY3" fmla="*/ 78105 h 79070"/>
                  <a:gd name="connsiteX4" fmla="*/ 0 w 143974"/>
                  <a:gd name="connsiteY4" fmla="*/ 66675 h 79070"/>
                  <a:gd name="connsiteX5" fmla="*/ 34290 w 143974"/>
                  <a:gd name="connsiteY5" fmla="*/ 0 h 79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974" h="79070">
                    <a:moveTo>
                      <a:pt x="34290" y="0"/>
                    </a:moveTo>
                    <a:cubicBezTo>
                      <a:pt x="41910" y="0"/>
                      <a:pt x="50482" y="0"/>
                      <a:pt x="58102" y="952"/>
                    </a:cubicBezTo>
                    <a:cubicBezTo>
                      <a:pt x="107632" y="5715"/>
                      <a:pt x="146685" y="27622"/>
                      <a:pt x="143827" y="48578"/>
                    </a:cubicBezTo>
                    <a:cubicBezTo>
                      <a:pt x="140970" y="69532"/>
                      <a:pt x="99060" y="82868"/>
                      <a:pt x="48577" y="78105"/>
                    </a:cubicBezTo>
                    <a:cubicBezTo>
                      <a:pt x="30480" y="76200"/>
                      <a:pt x="14288" y="72390"/>
                      <a:pt x="0" y="66675"/>
                    </a:cubicBezTo>
                    <a:cubicBezTo>
                      <a:pt x="6667" y="38100"/>
                      <a:pt x="19050" y="16193"/>
                      <a:pt x="34290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09CB707-305D-41E5-A485-DAEED186AB55}"/>
                  </a:ext>
                </a:extLst>
              </p:cNvPr>
              <p:cNvSpPr/>
              <p:nvPr/>
            </p:nvSpPr>
            <p:spPr>
              <a:xfrm>
                <a:off x="2656369" y="709612"/>
                <a:ext cx="111595" cy="113347"/>
              </a:xfrm>
              <a:custGeom>
                <a:avLst/>
                <a:gdLst>
                  <a:gd name="connsiteX0" fmla="*/ 111595 w 111595"/>
                  <a:gd name="connsiteY0" fmla="*/ 16192 h 113347"/>
                  <a:gd name="connsiteX1" fmla="*/ 106833 w 111595"/>
                  <a:gd name="connsiteY1" fmla="*/ 96202 h 113347"/>
                  <a:gd name="connsiteX2" fmla="*/ 76353 w 111595"/>
                  <a:gd name="connsiteY2" fmla="*/ 44767 h 113347"/>
                  <a:gd name="connsiteX3" fmla="*/ 69685 w 111595"/>
                  <a:gd name="connsiteY3" fmla="*/ 80963 h 113347"/>
                  <a:gd name="connsiteX4" fmla="*/ 52540 w 111595"/>
                  <a:gd name="connsiteY4" fmla="*/ 45720 h 113347"/>
                  <a:gd name="connsiteX5" fmla="*/ 46825 w 111595"/>
                  <a:gd name="connsiteY5" fmla="*/ 87630 h 113347"/>
                  <a:gd name="connsiteX6" fmla="*/ 23013 w 111595"/>
                  <a:gd name="connsiteY6" fmla="*/ 40958 h 113347"/>
                  <a:gd name="connsiteX7" fmla="*/ 22060 w 111595"/>
                  <a:gd name="connsiteY7" fmla="*/ 113348 h 113347"/>
                  <a:gd name="connsiteX8" fmla="*/ 7773 w 111595"/>
                  <a:gd name="connsiteY8" fmla="*/ 0 h 113347"/>
                  <a:gd name="connsiteX9" fmla="*/ 9678 w 111595"/>
                  <a:gd name="connsiteY9" fmla="*/ 37148 h 113347"/>
                  <a:gd name="connsiteX10" fmla="*/ 23965 w 111595"/>
                  <a:gd name="connsiteY10" fmla="*/ 6667 h 113347"/>
                  <a:gd name="connsiteX11" fmla="*/ 40158 w 111595"/>
                  <a:gd name="connsiteY11" fmla="*/ 42863 h 113347"/>
                  <a:gd name="connsiteX12" fmla="*/ 48730 w 111595"/>
                  <a:gd name="connsiteY12" fmla="*/ 11430 h 113347"/>
                  <a:gd name="connsiteX13" fmla="*/ 68733 w 111595"/>
                  <a:gd name="connsiteY13" fmla="*/ 40958 h 113347"/>
                  <a:gd name="connsiteX14" fmla="*/ 74448 w 111595"/>
                  <a:gd name="connsiteY14" fmla="*/ 21908 h 113347"/>
                  <a:gd name="connsiteX15" fmla="*/ 95403 w 111595"/>
                  <a:gd name="connsiteY15" fmla="*/ 57150 h 113347"/>
                  <a:gd name="connsiteX16" fmla="*/ 111595 w 111595"/>
                  <a:gd name="connsiteY16" fmla="*/ 16192 h 11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1595" h="113347">
                    <a:moveTo>
                      <a:pt x="111595" y="16192"/>
                    </a:moveTo>
                    <a:cubicBezTo>
                      <a:pt x="104928" y="44767"/>
                      <a:pt x="104928" y="68580"/>
                      <a:pt x="106833" y="96202"/>
                    </a:cubicBezTo>
                    <a:cubicBezTo>
                      <a:pt x="106833" y="96202"/>
                      <a:pt x="96355" y="82867"/>
                      <a:pt x="76353" y="44767"/>
                    </a:cubicBezTo>
                    <a:cubicBezTo>
                      <a:pt x="74448" y="49530"/>
                      <a:pt x="70638" y="80963"/>
                      <a:pt x="69685" y="80963"/>
                    </a:cubicBezTo>
                    <a:cubicBezTo>
                      <a:pt x="64923" y="80010"/>
                      <a:pt x="57303" y="45720"/>
                      <a:pt x="52540" y="45720"/>
                    </a:cubicBezTo>
                    <a:cubicBezTo>
                      <a:pt x="46825" y="45720"/>
                      <a:pt x="49683" y="83820"/>
                      <a:pt x="46825" y="87630"/>
                    </a:cubicBezTo>
                    <a:cubicBezTo>
                      <a:pt x="42063" y="93345"/>
                      <a:pt x="30633" y="43815"/>
                      <a:pt x="23013" y="40958"/>
                    </a:cubicBezTo>
                    <a:cubicBezTo>
                      <a:pt x="13488" y="37148"/>
                      <a:pt x="16345" y="95250"/>
                      <a:pt x="22060" y="113348"/>
                    </a:cubicBezTo>
                    <a:cubicBezTo>
                      <a:pt x="-6515" y="63817"/>
                      <a:pt x="-2705" y="13335"/>
                      <a:pt x="7773" y="0"/>
                    </a:cubicBezTo>
                    <a:cubicBezTo>
                      <a:pt x="7773" y="0"/>
                      <a:pt x="5868" y="36195"/>
                      <a:pt x="9678" y="37148"/>
                    </a:cubicBezTo>
                    <a:cubicBezTo>
                      <a:pt x="12535" y="38100"/>
                      <a:pt x="17298" y="8573"/>
                      <a:pt x="23965" y="6667"/>
                    </a:cubicBezTo>
                    <a:cubicBezTo>
                      <a:pt x="23965" y="6667"/>
                      <a:pt x="33490" y="41910"/>
                      <a:pt x="40158" y="42863"/>
                    </a:cubicBezTo>
                    <a:cubicBezTo>
                      <a:pt x="43015" y="42863"/>
                      <a:pt x="48730" y="11430"/>
                      <a:pt x="48730" y="11430"/>
                    </a:cubicBezTo>
                    <a:cubicBezTo>
                      <a:pt x="48730" y="11430"/>
                      <a:pt x="66828" y="41910"/>
                      <a:pt x="68733" y="40958"/>
                    </a:cubicBezTo>
                    <a:cubicBezTo>
                      <a:pt x="71590" y="39052"/>
                      <a:pt x="74448" y="21908"/>
                      <a:pt x="74448" y="21908"/>
                    </a:cubicBezTo>
                    <a:cubicBezTo>
                      <a:pt x="74448" y="21908"/>
                      <a:pt x="85878" y="33338"/>
                      <a:pt x="95403" y="57150"/>
                    </a:cubicBezTo>
                    <a:cubicBezTo>
                      <a:pt x="95403" y="55245"/>
                      <a:pt x="101118" y="25717"/>
                      <a:pt x="111595" y="16192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F4EDCDEB-8930-48BE-BD01-7944F5F4919D}"/>
                  </a:ext>
                </a:extLst>
              </p:cNvPr>
              <p:cNvSpPr/>
              <p:nvPr/>
            </p:nvSpPr>
            <p:spPr>
              <a:xfrm>
                <a:off x="2925127" y="1025367"/>
                <a:ext cx="45734" cy="19584"/>
              </a:xfrm>
              <a:custGeom>
                <a:avLst/>
                <a:gdLst>
                  <a:gd name="connsiteX0" fmla="*/ 0 w 45734"/>
                  <a:gd name="connsiteY0" fmla="*/ 4285 h 19584"/>
                  <a:gd name="connsiteX1" fmla="*/ 0 w 45734"/>
                  <a:gd name="connsiteY1" fmla="*/ 4285 h 19584"/>
                  <a:gd name="connsiteX2" fmla="*/ 29527 w 45734"/>
                  <a:gd name="connsiteY2" fmla="*/ 19525 h 19584"/>
                  <a:gd name="connsiteX3" fmla="*/ 45720 w 45734"/>
                  <a:gd name="connsiteY3" fmla="*/ 14762 h 19584"/>
                  <a:gd name="connsiteX4" fmla="*/ 0 w 45734"/>
                  <a:gd name="connsiteY4" fmla="*/ 4285 h 1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34" h="19584">
                    <a:moveTo>
                      <a:pt x="0" y="4285"/>
                    </a:moveTo>
                    <a:cubicBezTo>
                      <a:pt x="0" y="4285"/>
                      <a:pt x="0" y="4285"/>
                      <a:pt x="0" y="4285"/>
                    </a:cubicBezTo>
                    <a:cubicBezTo>
                      <a:pt x="5715" y="14762"/>
                      <a:pt x="18098" y="19525"/>
                      <a:pt x="29527" y="19525"/>
                    </a:cubicBezTo>
                    <a:cubicBezTo>
                      <a:pt x="35243" y="19525"/>
                      <a:pt x="45720" y="20477"/>
                      <a:pt x="45720" y="14762"/>
                    </a:cubicBezTo>
                    <a:cubicBezTo>
                      <a:pt x="46673" y="2380"/>
                      <a:pt x="952" y="-5240"/>
                      <a:pt x="0" y="4285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3CF915B-F0FB-425C-BE36-8E0837FBD40D}"/>
                  </a:ext>
                </a:extLst>
              </p:cNvPr>
              <p:cNvSpPr/>
              <p:nvPr/>
            </p:nvSpPr>
            <p:spPr>
              <a:xfrm>
                <a:off x="2738437" y="934402"/>
                <a:ext cx="367664" cy="168603"/>
              </a:xfrm>
              <a:custGeom>
                <a:avLst/>
                <a:gdLst>
                  <a:gd name="connsiteX0" fmla="*/ 2857 w 367664"/>
                  <a:gd name="connsiteY0" fmla="*/ 0 h 168603"/>
                  <a:gd name="connsiteX1" fmla="*/ 4763 w 367664"/>
                  <a:gd name="connsiteY1" fmla="*/ 0 h 168603"/>
                  <a:gd name="connsiteX2" fmla="*/ 207645 w 367664"/>
                  <a:gd name="connsiteY2" fmla="*/ 155258 h 168603"/>
                  <a:gd name="connsiteX3" fmla="*/ 367665 w 367664"/>
                  <a:gd name="connsiteY3" fmla="*/ 13335 h 168603"/>
                  <a:gd name="connsiteX4" fmla="*/ 205740 w 367664"/>
                  <a:gd name="connsiteY4" fmla="*/ 168593 h 168603"/>
                  <a:gd name="connsiteX5" fmla="*/ 0 w 367664"/>
                  <a:gd name="connsiteY5" fmla="*/ 0 h 168603"/>
                  <a:gd name="connsiteX6" fmla="*/ 2857 w 367664"/>
                  <a:gd name="connsiteY6" fmla="*/ 0 h 16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7664" h="168603">
                    <a:moveTo>
                      <a:pt x="2857" y="0"/>
                    </a:moveTo>
                    <a:cubicBezTo>
                      <a:pt x="3810" y="0"/>
                      <a:pt x="3810" y="0"/>
                      <a:pt x="4763" y="0"/>
                    </a:cubicBezTo>
                    <a:cubicBezTo>
                      <a:pt x="40957" y="92393"/>
                      <a:pt x="123825" y="153352"/>
                      <a:pt x="207645" y="155258"/>
                    </a:cubicBezTo>
                    <a:cubicBezTo>
                      <a:pt x="284798" y="156210"/>
                      <a:pt x="353378" y="103823"/>
                      <a:pt x="367665" y="13335"/>
                    </a:cubicBezTo>
                    <a:cubicBezTo>
                      <a:pt x="356235" y="107633"/>
                      <a:pt x="285750" y="169545"/>
                      <a:pt x="205740" y="168593"/>
                    </a:cubicBezTo>
                    <a:cubicBezTo>
                      <a:pt x="119063" y="167640"/>
                      <a:pt x="35243" y="97155"/>
                      <a:pt x="0" y="0"/>
                    </a:cubicBezTo>
                    <a:cubicBezTo>
                      <a:pt x="1905" y="0"/>
                      <a:pt x="1905" y="0"/>
                      <a:pt x="2857" y="0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10AB233F-6AD6-4463-A609-ED313408DEFD}"/>
                  </a:ext>
                </a:extLst>
              </p:cNvPr>
              <p:cNvSpPr/>
              <p:nvPr/>
            </p:nvSpPr>
            <p:spPr>
              <a:xfrm>
                <a:off x="2872095" y="815339"/>
                <a:ext cx="53919" cy="59066"/>
              </a:xfrm>
              <a:custGeom>
                <a:avLst/>
                <a:gdLst>
                  <a:gd name="connsiteX0" fmla="*/ 24457 w 53919"/>
                  <a:gd name="connsiteY0" fmla="*/ 59055 h 59066"/>
                  <a:gd name="connsiteX1" fmla="*/ 30172 w 53919"/>
                  <a:gd name="connsiteY1" fmla="*/ 0 h 59066"/>
                  <a:gd name="connsiteX2" fmla="*/ 24457 w 53919"/>
                  <a:gd name="connsiteY2" fmla="*/ 59055 h 59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919" h="59066">
                    <a:moveTo>
                      <a:pt x="24457" y="59055"/>
                    </a:moveTo>
                    <a:cubicBezTo>
                      <a:pt x="-11738" y="60008"/>
                      <a:pt x="-6023" y="1905"/>
                      <a:pt x="30172" y="0"/>
                    </a:cubicBezTo>
                    <a:cubicBezTo>
                      <a:pt x="65415" y="0"/>
                      <a:pt x="59700" y="58102"/>
                      <a:pt x="24457" y="5905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5458612E-EE75-44E6-8F8F-144F3DE8BCFD}"/>
                  </a:ext>
                </a:extLst>
              </p:cNvPr>
              <p:cNvSpPr/>
              <p:nvPr/>
            </p:nvSpPr>
            <p:spPr>
              <a:xfrm>
                <a:off x="2862262" y="815683"/>
                <a:ext cx="79071" cy="26326"/>
              </a:xfrm>
              <a:custGeom>
                <a:avLst/>
                <a:gdLst>
                  <a:gd name="connsiteX0" fmla="*/ 0 w 79071"/>
                  <a:gd name="connsiteY0" fmla="*/ 26327 h 26326"/>
                  <a:gd name="connsiteX1" fmla="*/ 79058 w 79071"/>
                  <a:gd name="connsiteY1" fmla="*/ 12039 h 26326"/>
                  <a:gd name="connsiteX2" fmla="*/ 0 w 79071"/>
                  <a:gd name="connsiteY2" fmla="*/ 26327 h 2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071" h="26326">
                    <a:moveTo>
                      <a:pt x="0" y="26327"/>
                    </a:moveTo>
                    <a:cubicBezTo>
                      <a:pt x="0" y="26327"/>
                      <a:pt x="23813" y="5372"/>
                      <a:pt x="79058" y="12039"/>
                    </a:cubicBezTo>
                    <a:cubicBezTo>
                      <a:pt x="80010" y="11087"/>
                      <a:pt x="30480" y="-22251"/>
                      <a:pt x="0" y="26327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7FBC01FD-7596-48D0-9004-D8AAA443A593}"/>
                  </a:ext>
                </a:extLst>
              </p:cNvPr>
              <p:cNvSpPr/>
              <p:nvPr/>
            </p:nvSpPr>
            <p:spPr>
              <a:xfrm>
                <a:off x="3019235" y="806721"/>
                <a:ext cx="54927" cy="58194"/>
              </a:xfrm>
              <a:custGeom>
                <a:avLst/>
                <a:gdLst>
                  <a:gd name="connsiteX0" fmla="*/ 22097 w 54927"/>
                  <a:gd name="connsiteY0" fmla="*/ 58148 h 58194"/>
                  <a:gd name="connsiteX1" fmla="*/ 33527 w 54927"/>
                  <a:gd name="connsiteY1" fmla="*/ 46 h 58194"/>
                  <a:gd name="connsiteX2" fmla="*/ 22097 w 54927"/>
                  <a:gd name="connsiteY2" fmla="*/ 58148 h 58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927" h="58194">
                    <a:moveTo>
                      <a:pt x="22097" y="58148"/>
                    </a:moveTo>
                    <a:cubicBezTo>
                      <a:pt x="-14098" y="56243"/>
                      <a:pt x="-2668" y="-1859"/>
                      <a:pt x="33527" y="46"/>
                    </a:cubicBezTo>
                    <a:cubicBezTo>
                      <a:pt x="68770" y="2903"/>
                      <a:pt x="57340" y="60053"/>
                      <a:pt x="22097" y="58148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7D6E087E-11C7-4F97-BE8C-6CBC153212F2}"/>
                  </a:ext>
                </a:extLst>
              </p:cNvPr>
              <p:cNvSpPr/>
              <p:nvPr/>
            </p:nvSpPr>
            <p:spPr>
              <a:xfrm>
                <a:off x="3010852" y="806590"/>
                <a:ext cx="80010" cy="22084"/>
              </a:xfrm>
              <a:custGeom>
                <a:avLst/>
                <a:gdLst>
                  <a:gd name="connsiteX0" fmla="*/ 0 w 80010"/>
                  <a:gd name="connsiteY0" fmla="*/ 22084 h 22084"/>
                  <a:gd name="connsiteX1" fmla="*/ 80010 w 80010"/>
                  <a:gd name="connsiteY1" fmla="*/ 14464 h 22084"/>
                  <a:gd name="connsiteX2" fmla="*/ 0 w 80010"/>
                  <a:gd name="connsiteY2" fmla="*/ 22084 h 22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10" h="22084">
                    <a:moveTo>
                      <a:pt x="0" y="22084"/>
                    </a:moveTo>
                    <a:cubicBezTo>
                      <a:pt x="0" y="22084"/>
                      <a:pt x="25718" y="3987"/>
                      <a:pt x="80010" y="14464"/>
                    </a:cubicBezTo>
                    <a:cubicBezTo>
                      <a:pt x="80010" y="14464"/>
                      <a:pt x="34290" y="-22683"/>
                      <a:pt x="0" y="22084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00C7FA72-F999-4A3C-9BAB-5DEEFAFF0437}"/>
                  </a:ext>
                </a:extLst>
              </p:cNvPr>
              <p:cNvSpPr/>
              <p:nvPr/>
            </p:nvSpPr>
            <p:spPr>
              <a:xfrm>
                <a:off x="3219450" y="2519362"/>
                <a:ext cx="48577" cy="59055"/>
              </a:xfrm>
              <a:custGeom>
                <a:avLst/>
                <a:gdLst>
                  <a:gd name="connsiteX0" fmla="*/ 30480 w 48577"/>
                  <a:gd name="connsiteY0" fmla="*/ 0 h 59055"/>
                  <a:gd name="connsiteX1" fmla="*/ 48577 w 48577"/>
                  <a:gd name="connsiteY1" fmla="*/ 59055 h 59055"/>
                  <a:gd name="connsiteX2" fmla="*/ 28575 w 48577"/>
                  <a:gd name="connsiteY2" fmla="*/ 59055 h 59055"/>
                  <a:gd name="connsiteX3" fmla="*/ 0 w 48577"/>
                  <a:gd name="connsiteY3" fmla="*/ 3810 h 59055"/>
                  <a:gd name="connsiteX4" fmla="*/ 30480 w 48577"/>
                  <a:gd name="connsiteY4" fmla="*/ 0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77" h="59055">
                    <a:moveTo>
                      <a:pt x="30480" y="0"/>
                    </a:moveTo>
                    <a:cubicBezTo>
                      <a:pt x="41910" y="38100"/>
                      <a:pt x="48577" y="59055"/>
                      <a:pt x="48577" y="59055"/>
                    </a:cubicBezTo>
                    <a:lnTo>
                      <a:pt x="28575" y="59055"/>
                    </a:lnTo>
                    <a:cubicBezTo>
                      <a:pt x="22860" y="44768"/>
                      <a:pt x="12383" y="24765"/>
                      <a:pt x="0" y="3810"/>
                    </a:cubicBez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8C7932D-CA5C-4405-B7CE-C687E442C5EA}"/>
                  </a:ext>
                </a:extLst>
              </p:cNvPr>
              <p:cNvSpPr/>
              <p:nvPr/>
            </p:nvSpPr>
            <p:spPr>
              <a:xfrm>
                <a:off x="2834639" y="2526030"/>
                <a:ext cx="27622" cy="64769"/>
              </a:xfrm>
              <a:custGeom>
                <a:avLst/>
                <a:gdLst>
                  <a:gd name="connsiteX0" fmla="*/ 27623 w 27622"/>
                  <a:gd name="connsiteY0" fmla="*/ 1905 h 64769"/>
                  <a:gd name="connsiteX1" fmla="*/ 24765 w 27622"/>
                  <a:gd name="connsiteY1" fmla="*/ 64770 h 64769"/>
                  <a:gd name="connsiteX2" fmla="*/ 4763 w 27622"/>
                  <a:gd name="connsiteY2" fmla="*/ 64770 h 64769"/>
                  <a:gd name="connsiteX3" fmla="*/ 0 w 27622"/>
                  <a:gd name="connsiteY3" fmla="*/ 0 h 64769"/>
                  <a:gd name="connsiteX4" fmla="*/ 27623 w 27622"/>
                  <a:gd name="connsiteY4" fmla="*/ 1905 h 64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2" h="64769">
                    <a:moveTo>
                      <a:pt x="27623" y="1905"/>
                    </a:moveTo>
                    <a:cubicBezTo>
                      <a:pt x="25718" y="21907"/>
                      <a:pt x="24765" y="42863"/>
                      <a:pt x="24765" y="64770"/>
                    </a:cubicBezTo>
                    <a:cubicBezTo>
                      <a:pt x="4763" y="64770"/>
                      <a:pt x="4763" y="64770"/>
                      <a:pt x="4763" y="64770"/>
                    </a:cubicBezTo>
                    <a:cubicBezTo>
                      <a:pt x="3810" y="41910"/>
                      <a:pt x="1905" y="20955"/>
                      <a:pt x="0" y="0"/>
                    </a:cubicBezTo>
                    <a:lnTo>
                      <a:pt x="27623" y="1905"/>
                    </a:ln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B2FB947-A357-41DA-AC86-A55CE3218C2B}"/>
                  </a:ext>
                </a:extLst>
              </p:cNvPr>
              <p:cNvSpPr/>
              <p:nvPr/>
            </p:nvSpPr>
            <p:spPr>
              <a:xfrm>
                <a:off x="2830829" y="2580322"/>
                <a:ext cx="37147" cy="21907"/>
              </a:xfrm>
              <a:custGeom>
                <a:avLst/>
                <a:gdLst>
                  <a:gd name="connsiteX0" fmla="*/ 37148 w 37147"/>
                  <a:gd name="connsiteY0" fmla="*/ 21908 h 21907"/>
                  <a:gd name="connsiteX1" fmla="*/ 0 w 37147"/>
                  <a:gd name="connsiteY1" fmla="*/ 21908 h 21907"/>
                  <a:gd name="connsiteX2" fmla="*/ 5715 w 37147"/>
                  <a:gd name="connsiteY2" fmla="*/ 7620 h 21907"/>
                  <a:gd name="connsiteX3" fmla="*/ 24765 w 37147"/>
                  <a:gd name="connsiteY3" fmla="*/ 0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47" h="21907">
                    <a:moveTo>
                      <a:pt x="37148" y="21908"/>
                    </a:moveTo>
                    <a:lnTo>
                      <a:pt x="0" y="21908"/>
                    </a:lnTo>
                    <a:lnTo>
                      <a:pt x="5715" y="7620"/>
                    </a:lnTo>
                    <a:lnTo>
                      <a:pt x="24765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8000305C-4F8E-4A36-BD35-A71DFCA88CB2}"/>
                  </a:ext>
                </a:extLst>
              </p:cNvPr>
              <p:cNvSpPr/>
              <p:nvPr/>
            </p:nvSpPr>
            <p:spPr>
              <a:xfrm>
                <a:off x="2824162" y="2267902"/>
                <a:ext cx="38172" cy="24764"/>
              </a:xfrm>
              <a:custGeom>
                <a:avLst/>
                <a:gdLst>
                  <a:gd name="connsiteX0" fmla="*/ 0 w 38172"/>
                  <a:gd name="connsiteY0" fmla="*/ 12382 h 24764"/>
                  <a:gd name="connsiteX1" fmla="*/ 20002 w 38172"/>
                  <a:gd name="connsiteY1" fmla="*/ 24765 h 24764"/>
                  <a:gd name="connsiteX2" fmla="*/ 38100 w 38172"/>
                  <a:gd name="connsiteY2" fmla="*/ 12382 h 24764"/>
                  <a:gd name="connsiteX3" fmla="*/ 18098 w 38172"/>
                  <a:gd name="connsiteY3" fmla="*/ 0 h 24764"/>
                  <a:gd name="connsiteX4" fmla="*/ 0 w 38172"/>
                  <a:gd name="connsiteY4" fmla="*/ 12382 h 24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72" h="24764">
                    <a:moveTo>
                      <a:pt x="0" y="12382"/>
                    </a:moveTo>
                    <a:cubicBezTo>
                      <a:pt x="952" y="19050"/>
                      <a:pt x="9525" y="24765"/>
                      <a:pt x="20002" y="24765"/>
                    </a:cubicBezTo>
                    <a:cubicBezTo>
                      <a:pt x="30480" y="24765"/>
                      <a:pt x="39052" y="19050"/>
                      <a:pt x="38100" y="12382"/>
                    </a:cubicBezTo>
                    <a:cubicBezTo>
                      <a:pt x="37148" y="5715"/>
                      <a:pt x="28575" y="0"/>
                      <a:pt x="18098" y="0"/>
                    </a:cubicBezTo>
                    <a:cubicBezTo>
                      <a:pt x="7620" y="0"/>
                      <a:pt x="0" y="5715"/>
                      <a:pt x="0" y="12382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38CC788B-ADAB-4898-A876-B526D5B0D4D5}"/>
                  </a:ext>
                </a:extLst>
              </p:cNvPr>
              <p:cNvSpPr/>
              <p:nvPr/>
            </p:nvSpPr>
            <p:spPr>
              <a:xfrm>
                <a:off x="3041332" y="2069782"/>
                <a:ext cx="96202" cy="44767"/>
              </a:xfrm>
              <a:custGeom>
                <a:avLst/>
                <a:gdLst>
                  <a:gd name="connsiteX0" fmla="*/ 96202 w 96202"/>
                  <a:gd name="connsiteY0" fmla="*/ 44767 h 44767"/>
                  <a:gd name="connsiteX1" fmla="*/ 20955 w 96202"/>
                  <a:gd name="connsiteY1" fmla="*/ 44767 h 44767"/>
                  <a:gd name="connsiteX2" fmla="*/ 0 w 96202"/>
                  <a:gd name="connsiteY2" fmla="*/ 0 h 44767"/>
                  <a:gd name="connsiteX3" fmla="*/ 84772 w 96202"/>
                  <a:gd name="connsiteY3" fmla="*/ 0 h 44767"/>
                  <a:gd name="connsiteX4" fmla="*/ 96202 w 96202"/>
                  <a:gd name="connsiteY4" fmla="*/ 44767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44767">
                    <a:moveTo>
                      <a:pt x="96202" y="44767"/>
                    </a:moveTo>
                    <a:lnTo>
                      <a:pt x="20955" y="44767"/>
                    </a:lnTo>
                    <a:cubicBezTo>
                      <a:pt x="13335" y="28575"/>
                      <a:pt x="6667" y="13335"/>
                      <a:pt x="0" y="0"/>
                    </a:cubicBezTo>
                    <a:lnTo>
                      <a:pt x="84772" y="0"/>
                    </a:lnTo>
                    <a:cubicBezTo>
                      <a:pt x="88582" y="15240"/>
                      <a:pt x="92392" y="30480"/>
                      <a:pt x="96202" y="44767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3E3025D4-3747-4582-97F7-90C178A272A2}"/>
                  </a:ext>
                </a:extLst>
              </p:cNvPr>
              <p:cNvSpPr/>
              <p:nvPr/>
            </p:nvSpPr>
            <p:spPr>
              <a:xfrm>
                <a:off x="2807017" y="2070734"/>
                <a:ext cx="84772" cy="48577"/>
              </a:xfrm>
              <a:custGeom>
                <a:avLst/>
                <a:gdLst>
                  <a:gd name="connsiteX0" fmla="*/ 0 w 84772"/>
                  <a:gd name="connsiteY0" fmla="*/ 0 h 48577"/>
                  <a:gd name="connsiteX1" fmla="*/ 84773 w 84772"/>
                  <a:gd name="connsiteY1" fmla="*/ 0 h 48577"/>
                  <a:gd name="connsiteX2" fmla="*/ 80010 w 84772"/>
                  <a:gd name="connsiteY2" fmla="*/ 48578 h 48577"/>
                  <a:gd name="connsiteX3" fmla="*/ 4763 w 84772"/>
                  <a:gd name="connsiteY3" fmla="*/ 48578 h 48577"/>
                  <a:gd name="connsiteX4" fmla="*/ 0 w 84772"/>
                  <a:gd name="connsiteY4" fmla="*/ 0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72" h="48577">
                    <a:moveTo>
                      <a:pt x="0" y="0"/>
                    </a:moveTo>
                    <a:lnTo>
                      <a:pt x="84773" y="0"/>
                    </a:lnTo>
                    <a:lnTo>
                      <a:pt x="80010" y="48578"/>
                    </a:lnTo>
                    <a:lnTo>
                      <a:pt x="4763" y="48578"/>
                    </a:lnTo>
                    <a:cubicBezTo>
                      <a:pt x="1905" y="29528"/>
                      <a:pt x="953" y="13335"/>
                      <a:pt x="0" y="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3D4A6F49-D0D3-4927-A3C7-1A1F2629DA43}"/>
                  </a:ext>
                </a:extLst>
              </p:cNvPr>
              <p:cNvSpPr/>
              <p:nvPr/>
            </p:nvSpPr>
            <p:spPr>
              <a:xfrm>
                <a:off x="2765107" y="1818322"/>
                <a:ext cx="332422" cy="75247"/>
              </a:xfrm>
              <a:custGeom>
                <a:avLst/>
                <a:gdLst>
                  <a:gd name="connsiteX0" fmla="*/ 332422 w 332422"/>
                  <a:gd name="connsiteY0" fmla="*/ 49530 h 75247"/>
                  <a:gd name="connsiteX1" fmla="*/ 953 w 332422"/>
                  <a:gd name="connsiteY1" fmla="*/ 75248 h 75247"/>
                  <a:gd name="connsiteX2" fmla="*/ 0 w 332422"/>
                  <a:gd name="connsiteY2" fmla="*/ 12383 h 75247"/>
                  <a:gd name="connsiteX3" fmla="*/ 320040 w 332422"/>
                  <a:gd name="connsiteY3" fmla="*/ 0 h 75247"/>
                  <a:gd name="connsiteX4" fmla="*/ 332422 w 332422"/>
                  <a:gd name="connsiteY4" fmla="*/ 49530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422" h="75247">
                    <a:moveTo>
                      <a:pt x="332422" y="49530"/>
                    </a:moveTo>
                    <a:cubicBezTo>
                      <a:pt x="278130" y="42863"/>
                      <a:pt x="135255" y="30480"/>
                      <a:pt x="953" y="75248"/>
                    </a:cubicBezTo>
                    <a:lnTo>
                      <a:pt x="0" y="12383"/>
                    </a:lnTo>
                    <a:lnTo>
                      <a:pt x="320040" y="0"/>
                    </a:lnTo>
                    <a:cubicBezTo>
                      <a:pt x="320040" y="0"/>
                      <a:pt x="323850" y="18098"/>
                      <a:pt x="332422" y="49530"/>
                    </a:cubicBezTo>
                    <a:close/>
                  </a:path>
                </a:pathLst>
              </a:custGeom>
              <a:solidFill>
                <a:srgbClr val="B2957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675A805C-E331-4BF9-AEAB-69C4151D906A}"/>
                  </a:ext>
                </a:extLst>
              </p:cNvPr>
              <p:cNvSpPr/>
              <p:nvPr/>
            </p:nvSpPr>
            <p:spPr>
              <a:xfrm>
                <a:off x="2936557" y="1818322"/>
                <a:ext cx="214312" cy="215265"/>
              </a:xfrm>
              <a:custGeom>
                <a:avLst/>
                <a:gdLst>
                  <a:gd name="connsiteX0" fmla="*/ 37147 w 214312"/>
                  <a:gd name="connsiteY0" fmla="*/ 131445 h 215265"/>
                  <a:gd name="connsiteX1" fmla="*/ 16192 w 214312"/>
                  <a:gd name="connsiteY1" fmla="*/ 4763 h 215265"/>
                  <a:gd name="connsiteX2" fmla="*/ 148590 w 214312"/>
                  <a:gd name="connsiteY2" fmla="*/ 0 h 215265"/>
                  <a:gd name="connsiteX3" fmla="*/ 214313 w 214312"/>
                  <a:gd name="connsiteY3" fmla="*/ 215265 h 215265"/>
                  <a:gd name="connsiteX4" fmla="*/ 66675 w 214312"/>
                  <a:gd name="connsiteY4" fmla="*/ 215265 h 215265"/>
                  <a:gd name="connsiteX5" fmla="*/ 42863 w 214312"/>
                  <a:gd name="connsiteY5" fmla="*/ 151448 h 215265"/>
                  <a:gd name="connsiteX6" fmla="*/ 0 w 214312"/>
                  <a:gd name="connsiteY6" fmla="*/ 151448 h 215265"/>
                  <a:gd name="connsiteX7" fmla="*/ 37147 w 214312"/>
                  <a:gd name="connsiteY7" fmla="*/ 131445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4312" h="215265">
                    <a:moveTo>
                      <a:pt x="37147" y="131445"/>
                    </a:moveTo>
                    <a:lnTo>
                      <a:pt x="16192" y="4763"/>
                    </a:lnTo>
                    <a:lnTo>
                      <a:pt x="148590" y="0"/>
                    </a:lnTo>
                    <a:cubicBezTo>
                      <a:pt x="148590" y="0"/>
                      <a:pt x="168592" y="94298"/>
                      <a:pt x="214313" y="215265"/>
                    </a:cubicBezTo>
                    <a:lnTo>
                      <a:pt x="66675" y="215265"/>
                    </a:lnTo>
                    <a:lnTo>
                      <a:pt x="42863" y="151448"/>
                    </a:lnTo>
                    <a:lnTo>
                      <a:pt x="0" y="151448"/>
                    </a:lnTo>
                    <a:lnTo>
                      <a:pt x="37147" y="131445"/>
                    </a:lnTo>
                    <a:close/>
                  </a:path>
                </a:pathLst>
              </a:custGeom>
              <a:solidFill>
                <a:srgbClr val="C1A684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A0A3C72-7579-4F96-8FF6-0929D16D7229}"/>
                  </a:ext>
                </a:extLst>
              </p:cNvPr>
              <p:cNvSpPr/>
              <p:nvPr/>
            </p:nvSpPr>
            <p:spPr>
              <a:xfrm>
                <a:off x="3149917" y="2259329"/>
                <a:ext cx="33337" cy="26670"/>
              </a:xfrm>
              <a:custGeom>
                <a:avLst/>
                <a:gdLst>
                  <a:gd name="connsiteX0" fmla="*/ 27623 w 33337"/>
                  <a:gd name="connsiteY0" fmla="*/ 26670 h 26670"/>
                  <a:gd name="connsiteX1" fmla="*/ 0 w 33337"/>
                  <a:gd name="connsiteY1" fmla="*/ 13335 h 26670"/>
                  <a:gd name="connsiteX2" fmla="*/ 26670 w 33337"/>
                  <a:gd name="connsiteY2" fmla="*/ 0 h 26670"/>
                  <a:gd name="connsiteX3" fmla="*/ 33338 w 33337"/>
                  <a:gd name="connsiteY3" fmla="*/ 25717 h 26670"/>
                  <a:gd name="connsiteX4" fmla="*/ 27623 w 33337"/>
                  <a:gd name="connsiteY4" fmla="*/ 2667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26670">
                    <a:moveTo>
                      <a:pt x="27623" y="26670"/>
                    </a:moveTo>
                    <a:cubicBezTo>
                      <a:pt x="12383" y="26670"/>
                      <a:pt x="0" y="20955"/>
                      <a:pt x="0" y="13335"/>
                    </a:cubicBezTo>
                    <a:cubicBezTo>
                      <a:pt x="0" y="6667"/>
                      <a:pt x="11430" y="953"/>
                      <a:pt x="26670" y="0"/>
                    </a:cubicBezTo>
                    <a:cubicBezTo>
                      <a:pt x="28575" y="8573"/>
                      <a:pt x="31433" y="17145"/>
                      <a:pt x="33338" y="25717"/>
                    </a:cubicBezTo>
                    <a:cubicBezTo>
                      <a:pt x="31433" y="26670"/>
                      <a:pt x="29528" y="26670"/>
                      <a:pt x="27623" y="2667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E1CA1883-511D-44D4-BC68-0432E65461DC}"/>
                  </a:ext>
                </a:extLst>
              </p:cNvPr>
              <p:cNvSpPr/>
              <p:nvPr/>
            </p:nvSpPr>
            <p:spPr>
              <a:xfrm>
                <a:off x="2727007" y="1600200"/>
                <a:ext cx="392430" cy="248808"/>
              </a:xfrm>
              <a:custGeom>
                <a:avLst/>
                <a:gdLst>
                  <a:gd name="connsiteX0" fmla="*/ 204788 w 392430"/>
                  <a:gd name="connsiteY0" fmla="*/ 223838 h 248808"/>
                  <a:gd name="connsiteX1" fmla="*/ 353378 w 392430"/>
                  <a:gd name="connsiteY1" fmla="*/ 75247 h 248808"/>
                  <a:gd name="connsiteX2" fmla="*/ 392430 w 392430"/>
                  <a:gd name="connsiteY2" fmla="*/ 223838 h 248808"/>
                  <a:gd name="connsiteX3" fmla="*/ 10478 w 392430"/>
                  <a:gd name="connsiteY3" fmla="*/ 230505 h 248808"/>
                  <a:gd name="connsiteX4" fmla="*/ 0 w 392430"/>
                  <a:gd name="connsiteY4" fmla="*/ 0 h 248808"/>
                  <a:gd name="connsiteX5" fmla="*/ 204788 w 392430"/>
                  <a:gd name="connsiteY5" fmla="*/ 223838 h 24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2430" h="248808">
                    <a:moveTo>
                      <a:pt x="204788" y="223838"/>
                    </a:moveTo>
                    <a:cubicBezTo>
                      <a:pt x="303847" y="222885"/>
                      <a:pt x="371475" y="185738"/>
                      <a:pt x="353378" y="75247"/>
                    </a:cubicBezTo>
                    <a:cubicBezTo>
                      <a:pt x="364808" y="122872"/>
                      <a:pt x="378143" y="173355"/>
                      <a:pt x="392430" y="223838"/>
                    </a:cubicBezTo>
                    <a:cubicBezTo>
                      <a:pt x="392430" y="223838"/>
                      <a:pt x="156210" y="275272"/>
                      <a:pt x="10478" y="230505"/>
                    </a:cubicBezTo>
                    <a:cubicBezTo>
                      <a:pt x="10478" y="230505"/>
                      <a:pt x="7620" y="130492"/>
                      <a:pt x="0" y="0"/>
                    </a:cubicBezTo>
                    <a:cubicBezTo>
                      <a:pt x="20955" y="167640"/>
                      <a:pt x="74295" y="225742"/>
                      <a:pt x="204788" y="223838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0C6101BD-BF97-4797-95C0-C2CE05BA5F94}"/>
                  </a:ext>
                </a:extLst>
              </p:cNvPr>
              <p:cNvSpPr/>
              <p:nvPr/>
            </p:nvSpPr>
            <p:spPr>
              <a:xfrm>
                <a:off x="2664142" y="1301115"/>
                <a:ext cx="44767" cy="89534"/>
              </a:xfrm>
              <a:custGeom>
                <a:avLst/>
                <a:gdLst>
                  <a:gd name="connsiteX0" fmla="*/ 34290 w 44767"/>
                  <a:gd name="connsiteY0" fmla="*/ 0 h 89534"/>
                  <a:gd name="connsiteX1" fmla="*/ 44768 w 44767"/>
                  <a:gd name="connsiteY1" fmla="*/ 89535 h 89534"/>
                  <a:gd name="connsiteX2" fmla="*/ 0 w 44767"/>
                  <a:gd name="connsiteY2" fmla="*/ 77152 h 89534"/>
                  <a:gd name="connsiteX3" fmla="*/ 34290 w 44767"/>
                  <a:gd name="connsiteY3" fmla="*/ 0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7" h="89534">
                    <a:moveTo>
                      <a:pt x="34290" y="0"/>
                    </a:moveTo>
                    <a:cubicBezTo>
                      <a:pt x="38100" y="29527"/>
                      <a:pt x="41910" y="59055"/>
                      <a:pt x="44768" y="89535"/>
                    </a:cubicBezTo>
                    <a:lnTo>
                      <a:pt x="0" y="77152"/>
                    </a:lnTo>
                    <a:cubicBezTo>
                      <a:pt x="8572" y="57150"/>
                      <a:pt x="21907" y="26670"/>
                      <a:pt x="34290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14" name="Graphic 227">
                <a:extLst>
                  <a:ext uri="{FF2B5EF4-FFF2-40B4-BE49-F238E27FC236}">
                    <a16:creationId xmlns:a16="http://schemas.microsoft.com/office/drawing/2014/main" id="{59C04F1B-29C4-4512-A27D-5F285601EE5A}"/>
                  </a:ext>
                </a:extLst>
              </p:cNvPr>
              <p:cNvGrpSpPr/>
              <p:nvPr/>
            </p:nvGrpSpPr>
            <p:grpSpPr>
              <a:xfrm>
                <a:off x="2708910" y="1368742"/>
                <a:ext cx="323850" cy="104775"/>
                <a:chOff x="2708910" y="1368742"/>
                <a:chExt cx="323850" cy="104775"/>
              </a:xfrm>
              <a:solidFill>
                <a:srgbClr val="FFFAE4"/>
              </a:solidFill>
            </p:grpSpPr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EB9D223C-E052-48C8-A00B-F79032FD8A02}"/>
                    </a:ext>
                  </a:extLst>
                </p:cNvPr>
                <p:cNvSpPr/>
                <p:nvPr/>
              </p:nvSpPr>
              <p:spPr>
                <a:xfrm>
                  <a:off x="2708910" y="1368742"/>
                  <a:ext cx="315277" cy="55245"/>
                </a:xfrm>
                <a:custGeom>
                  <a:avLst/>
                  <a:gdLst>
                    <a:gd name="connsiteX0" fmla="*/ 0 w 315277"/>
                    <a:gd name="connsiteY0" fmla="*/ 14288 h 55245"/>
                    <a:gd name="connsiteX1" fmla="*/ 307657 w 315277"/>
                    <a:gd name="connsiteY1" fmla="*/ 0 h 55245"/>
                    <a:gd name="connsiteX2" fmla="*/ 315278 w 315277"/>
                    <a:gd name="connsiteY2" fmla="*/ 40005 h 55245"/>
                    <a:gd name="connsiteX3" fmla="*/ 4763 w 315277"/>
                    <a:gd name="connsiteY3" fmla="*/ 55245 h 55245"/>
                    <a:gd name="connsiteX4" fmla="*/ 0 w 315277"/>
                    <a:gd name="connsiteY4" fmla="*/ 14288 h 55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277" h="55245">
                      <a:moveTo>
                        <a:pt x="0" y="14288"/>
                      </a:moveTo>
                      <a:cubicBezTo>
                        <a:pt x="98107" y="12383"/>
                        <a:pt x="202882" y="7620"/>
                        <a:pt x="307657" y="0"/>
                      </a:cubicBezTo>
                      <a:cubicBezTo>
                        <a:pt x="309563" y="13335"/>
                        <a:pt x="312420" y="26670"/>
                        <a:pt x="315278" y="40005"/>
                      </a:cubicBezTo>
                      <a:cubicBezTo>
                        <a:pt x="200025" y="49530"/>
                        <a:pt x="121920" y="53340"/>
                        <a:pt x="4763" y="55245"/>
                      </a:cubicBezTo>
                      <a:cubicBezTo>
                        <a:pt x="1905" y="41910"/>
                        <a:pt x="952" y="27623"/>
                        <a:pt x="0" y="14288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2FDD77BE-C947-4FA8-ABFE-253F358D5BCA}"/>
                    </a:ext>
                  </a:extLst>
                </p:cNvPr>
                <p:cNvSpPr/>
                <p:nvPr/>
              </p:nvSpPr>
              <p:spPr>
                <a:xfrm>
                  <a:off x="2715577" y="1436370"/>
                  <a:ext cx="317182" cy="37147"/>
                </a:xfrm>
                <a:custGeom>
                  <a:avLst/>
                  <a:gdLst>
                    <a:gd name="connsiteX0" fmla="*/ 0 w 317182"/>
                    <a:gd name="connsiteY0" fmla="*/ 16192 h 37147"/>
                    <a:gd name="connsiteX1" fmla="*/ 313373 w 317182"/>
                    <a:gd name="connsiteY1" fmla="*/ 0 h 37147"/>
                    <a:gd name="connsiteX2" fmla="*/ 317183 w 317182"/>
                    <a:gd name="connsiteY2" fmla="*/ 20955 h 37147"/>
                    <a:gd name="connsiteX3" fmla="*/ 1905 w 317182"/>
                    <a:gd name="connsiteY3" fmla="*/ 37147 h 37147"/>
                    <a:gd name="connsiteX4" fmla="*/ 0 w 317182"/>
                    <a:gd name="connsiteY4" fmla="*/ 16192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182" h="37147">
                      <a:moveTo>
                        <a:pt x="0" y="16192"/>
                      </a:moveTo>
                      <a:cubicBezTo>
                        <a:pt x="103823" y="14288"/>
                        <a:pt x="209550" y="8572"/>
                        <a:pt x="313373" y="0"/>
                      </a:cubicBezTo>
                      <a:cubicBezTo>
                        <a:pt x="314325" y="6667"/>
                        <a:pt x="316230" y="13335"/>
                        <a:pt x="317183" y="20955"/>
                      </a:cubicBezTo>
                      <a:cubicBezTo>
                        <a:pt x="219075" y="28575"/>
                        <a:pt x="101918" y="35242"/>
                        <a:pt x="1905" y="37147"/>
                      </a:cubicBezTo>
                      <a:cubicBezTo>
                        <a:pt x="953" y="30480"/>
                        <a:pt x="0" y="23813"/>
                        <a:pt x="0" y="16192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FD82009-A86B-4F5D-A439-11F96756729C}"/>
                  </a:ext>
                </a:extLst>
              </p:cNvPr>
              <p:cNvSpPr/>
              <p:nvPr/>
            </p:nvSpPr>
            <p:spPr>
              <a:xfrm>
                <a:off x="2737485" y="1797367"/>
                <a:ext cx="379094" cy="35345"/>
              </a:xfrm>
              <a:custGeom>
                <a:avLst/>
                <a:gdLst>
                  <a:gd name="connsiteX0" fmla="*/ 0 w 379094"/>
                  <a:gd name="connsiteY0" fmla="*/ 20955 h 35345"/>
                  <a:gd name="connsiteX1" fmla="*/ 0 w 379094"/>
                  <a:gd name="connsiteY1" fmla="*/ 9525 h 35345"/>
                  <a:gd name="connsiteX2" fmla="*/ 196215 w 379094"/>
                  <a:gd name="connsiteY2" fmla="*/ 22860 h 35345"/>
                  <a:gd name="connsiteX3" fmla="*/ 375285 w 379094"/>
                  <a:gd name="connsiteY3" fmla="*/ 0 h 35345"/>
                  <a:gd name="connsiteX4" fmla="*/ 379095 w 379094"/>
                  <a:gd name="connsiteY4" fmla="*/ 13335 h 35345"/>
                  <a:gd name="connsiteX5" fmla="*/ 198120 w 379094"/>
                  <a:gd name="connsiteY5" fmla="*/ 35242 h 35345"/>
                  <a:gd name="connsiteX6" fmla="*/ 0 w 379094"/>
                  <a:gd name="connsiteY6" fmla="*/ 20955 h 35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094" h="35345">
                    <a:moveTo>
                      <a:pt x="0" y="20955"/>
                    </a:moveTo>
                    <a:cubicBezTo>
                      <a:pt x="0" y="18098"/>
                      <a:pt x="0" y="13335"/>
                      <a:pt x="0" y="9525"/>
                    </a:cubicBezTo>
                    <a:cubicBezTo>
                      <a:pt x="51435" y="21908"/>
                      <a:pt x="132398" y="23813"/>
                      <a:pt x="196215" y="22860"/>
                    </a:cubicBezTo>
                    <a:cubicBezTo>
                      <a:pt x="254317" y="21908"/>
                      <a:pt x="323850" y="11430"/>
                      <a:pt x="375285" y="0"/>
                    </a:cubicBezTo>
                    <a:cubicBezTo>
                      <a:pt x="376238" y="4763"/>
                      <a:pt x="378142" y="8573"/>
                      <a:pt x="379095" y="13335"/>
                    </a:cubicBezTo>
                    <a:cubicBezTo>
                      <a:pt x="327660" y="25717"/>
                      <a:pt x="259080" y="34290"/>
                      <a:pt x="198120" y="35242"/>
                    </a:cubicBezTo>
                    <a:cubicBezTo>
                      <a:pt x="110490" y="36195"/>
                      <a:pt x="38100" y="30480"/>
                      <a:pt x="0" y="20955"/>
                    </a:cubicBezTo>
                    <a:close/>
                  </a:path>
                </a:pathLst>
              </a:custGeom>
              <a:solidFill>
                <a:srgbClr val="FFFAE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7E82A103-1112-4DB2-B76D-18D9DD815A86}"/>
                  </a:ext>
                </a:extLst>
              </p:cNvPr>
              <p:cNvSpPr/>
              <p:nvPr/>
            </p:nvSpPr>
            <p:spPr>
              <a:xfrm>
                <a:off x="2736532" y="1797367"/>
                <a:ext cx="379094" cy="34655"/>
              </a:xfrm>
              <a:custGeom>
                <a:avLst/>
                <a:gdLst>
                  <a:gd name="connsiteX0" fmla="*/ 379095 w 379094"/>
                  <a:gd name="connsiteY0" fmla="*/ 12383 h 34655"/>
                  <a:gd name="connsiteX1" fmla="*/ 198120 w 379094"/>
                  <a:gd name="connsiteY1" fmla="*/ 34290 h 34655"/>
                  <a:gd name="connsiteX2" fmla="*/ 0 w 379094"/>
                  <a:gd name="connsiteY2" fmla="*/ 20955 h 34655"/>
                  <a:gd name="connsiteX3" fmla="*/ 0 w 379094"/>
                  <a:gd name="connsiteY3" fmla="*/ 9525 h 34655"/>
                  <a:gd name="connsiteX4" fmla="*/ 0 w 379094"/>
                  <a:gd name="connsiteY4" fmla="*/ 9525 h 34655"/>
                  <a:gd name="connsiteX5" fmla="*/ 136208 w 379094"/>
                  <a:gd name="connsiteY5" fmla="*/ 22860 h 34655"/>
                  <a:gd name="connsiteX6" fmla="*/ 195263 w 379094"/>
                  <a:gd name="connsiteY6" fmla="*/ 27623 h 34655"/>
                  <a:gd name="connsiteX7" fmla="*/ 268605 w 379094"/>
                  <a:gd name="connsiteY7" fmla="*/ 18098 h 34655"/>
                  <a:gd name="connsiteX8" fmla="*/ 375285 w 379094"/>
                  <a:gd name="connsiteY8" fmla="*/ 0 h 34655"/>
                  <a:gd name="connsiteX9" fmla="*/ 379095 w 379094"/>
                  <a:gd name="connsiteY9" fmla="*/ 12383 h 34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9094" h="34655">
                    <a:moveTo>
                      <a:pt x="379095" y="12383"/>
                    </a:moveTo>
                    <a:cubicBezTo>
                      <a:pt x="327660" y="24765"/>
                      <a:pt x="259080" y="33338"/>
                      <a:pt x="198120" y="34290"/>
                    </a:cubicBezTo>
                    <a:cubicBezTo>
                      <a:pt x="111443" y="36195"/>
                      <a:pt x="38100" y="30480"/>
                      <a:pt x="0" y="20955"/>
                    </a:cubicBezTo>
                    <a:cubicBezTo>
                      <a:pt x="0" y="18098"/>
                      <a:pt x="0" y="14288"/>
                      <a:pt x="0" y="9525"/>
                    </a:cubicBezTo>
                    <a:cubicBezTo>
                      <a:pt x="0" y="9525"/>
                      <a:pt x="0" y="9525"/>
                      <a:pt x="0" y="9525"/>
                    </a:cubicBezTo>
                    <a:cubicBezTo>
                      <a:pt x="36195" y="18098"/>
                      <a:pt x="86678" y="21908"/>
                      <a:pt x="136208" y="22860"/>
                    </a:cubicBezTo>
                    <a:cubicBezTo>
                      <a:pt x="154305" y="25717"/>
                      <a:pt x="173355" y="27623"/>
                      <a:pt x="195263" y="27623"/>
                    </a:cubicBezTo>
                    <a:cubicBezTo>
                      <a:pt x="222885" y="27623"/>
                      <a:pt x="247650" y="23813"/>
                      <a:pt x="268605" y="18098"/>
                    </a:cubicBezTo>
                    <a:cubicBezTo>
                      <a:pt x="306705" y="13335"/>
                      <a:pt x="343853" y="7620"/>
                      <a:pt x="375285" y="0"/>
                    </a:cubicBezTo>
                    <a:cubicBezTo>
                      <a:pt x="377190" y="3810"/>
                      <a:pt x="378143" y="7620"/>
                      <a:pt x="379095" y="12383"/>
                    </a:cubicBezTo>
                    <a:close/>
                  </a:path>
                </a:pathLst>
              </a:custGeom>
              <a:solidFill>
                <a:srgbClr val="EFE8C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692A0090-B09D-45E2-8747-916B10363CDF}"/>
                  </a:ext>
                </a:extLst>
              </p:cNvPr>
              <p:cNvSpPr/>
              <p:nvPr/>
            </p:nvSpPr>
            <p:spPr>
              <a:xfrm>
                <a:off x="2753677" y="1905952"/>
                <a:ext cx="57236" cy="97030"/>
              </a:xfrm>
              <a:custGeom>
                <a:avLst/>
                <a:gdLst>
                  <a:gd name="connsiteX0" fmla="*/ 56198 w 57236"/>
                  <a:gd name="connsiteY0" fmla="*/ 0 h 97030"/>
                  <a:gd name="connsiteX1" fmla="*/ 0 w 57236"/>
                  <a:gd name="connsiteY1" fmla="*/ 9525 h 97030"/>
                  <a:gd name="connsiteX2" fmla="*/ 5715 w 57236"/>
                  <a:gd name="connsiteY2" fmla="*/ 95250 h 97030"/>
                  <a:gd name="connsiteX3" fmla="*/ 56198 w 57236"/>
                  <a:gd name="connsiteY3" fmla="*/ 0 h 9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236" h="97030">
                    <a:moveTo>
                      <a:pt x="56198" y="0"/>
                    </a:moveTo>
                    <a:lnTo>
                      <a:pt x="0" y="9525"/>
                    </a:lnTo>
                    <a:lnTo>
                      <a:pt x="5715" y="95250"/>
                    </a:lnTo>
                    <a:cubicBezTo>
                      <a:pt x="6668" y="95250"/>
                      <a:pt x="65723" y="118110"/>
                      <a:pt x="56198" y="0"/>
                    </a:cubicBez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F2D88878-1BA3-4C9F-BE3E-58FB2D9860FA}"/>
                  </a:ext>
                </a:extLst>
              </p:cNvPr>
              <p:cNvSpPr/>
              <p:nvPr/>
            </p:nvSpPr>
            <p:spPr>
              <a:xfrm>
                <a:off x="3073717" y="1896427"/>
                <a:ext cx="71485" cy="95277"/>
              </a:xfrm>
              <a:custGeom>
                <a:avLst/>
                <a:gdLst>
                  <a:gd name="connsiteX0" fmla="*/ 50483 w 71485"/>
                  <a:gd name="connsiteY0" fmla="*/ 8572 h 95277"/>
                  <a:gd name="connsiteX1" fmla="*/ 0 w 71485"/>
                  <a:gd name="connsiteY1" fmla="*/ 0 h 95277"/>
                  <a:gd name="connsiteX2" fmla="*/ 71438 w 71485"/>
                  <a:gd name="connsiteY2" fmla="*/ 95250 h 95277"/>
                  <a:gd name="connsiteX3" fmla="*/ 50483 w 71485"/>
                  <a:gd name="connsiteY3" fmla="*/ 8572 h 9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85" h="95277">
                    <a:moveTo>
                      <a:pt x="50483" y="8572"/>
                    </a:moveTo>
                    <a:lnTo>
                      <a:pt x="0" y="0"/>
                    </a:lnTo>
                    <a:cubicBezTo>
                      <a:pt x="0" y="0"/>
                      <a:pt x="16193" y="97155"/>
                      <a:pt x="71438" y="95250"/>
                    </a:cubicBezTo>
                    <a:cubicBezTo>
                      <a:pt x="72390" y="94297"/>
                      <a:pt x="59055" y="46672"/>
                      <a:pt x="50483" y="8572"/>
                    </a:cubicBez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19" name="Graphic 227">
                <a:extLst>
                  <a:ext uri="{FF2B5EF4-FFF2-40B4-BE49-F238E27FC236}">
                    <a16:creationId xmlns:a16="http://schemas.microsoft.com/office/drawing/2014/main" id="{7423287D-70BA-4849-8C6D-6F31FE9F89FC}"/>
                  </a:ext>
                </a:extLst>
              </p:cNvPr>
              <p:cNvGrpSpPr/>
              <p:nvPr/>
            </p:nvGrpSpPr>
            <p:grpSpPr>
              <a:xfrm>
                <a:off x="2912483" y="964652"/>
                <a:ext cx="94884" cy="52953"/>
                <a:chOff x="2912483" y="964652"/>
                <a:chExt cx="94884" cy="52953"/>
              </a:xfrm>
            </p:grpSpPr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B441C29F-AF7E-4D22-B6ED-D01194FCC552}"/>
                    </a:ext>
                  </a:extLst>
                </p:cNvPr>
                <p:cNvSpPr/>
                <p:nvPr/>
              </p:nvSpPr>
              <p:spPr>
                <a:xfrm>
                  <a:off x="2912483" y="964652"/>
                  <a:ext cx="94884" cy="52953"/>
                </a:xfrm>
                <a:custGeom>
                  <a:avLst/>
                  <a:gdLst>
                    <a:gd name="connsiteX0" fmla="*/ 261 w 94884"/>
                    <a:gd name="connsiteY0" fmla="*/ 24043 h 52953"/>
                    <a:gd name="connsiteX1" fmla="*/ 45029 w 94884"/>
                    <a:gd name="connsiteY1" fmla="*/ 45950 h 52953"/>
                    <a:gd name="connsiteX2" fmla="*/ 94559 w 94884"/>
                    <a:gd name="connsiteY2" fmla="*/ 45950 h 52953"/>
                    <a:gd name="connsiteX3" fmla="*/ 55506 w 94884"/>
                    <a:gd name="connsiteY3" fmla="*/ 1183 h 52953"/>
                    <a:gd name="connsiteX4" fmla="*/ 261 w 94884"/>
                    <a:gd name="connsiteY4" fmla="*/ 24043 h 52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884" h="52953">
                      <a:moveTo>
                        <a:pt x="261" y="24043"/>
                      </a:moveTo>
                      <a:cubicBezTo>
                        <a:pt x="-2596" y="36425"/>
                        <a:pt x="18359" y="40235"/>
                        <a:pt x="45029" y="45950"/>
                      </a:cubicBezTo>
                      <a:cubicBezTo>
                        <a:pt x="70746" y="51665"/>
                        <a:pt x="91701" y="58333"/>
                        <a:pt x="94559" y="45950"/>
                      </a:cubicBezTo>
                      <a:cubicBezTo>
                        <a:pt x="97416" y="33568"/>
                        <a:pt x="81224" y="7850"/>
                        <a:pt x="55506" y="1183"/>
                      </a:cubicBezTo>
                      <a:cubicBezTo>
                        <a:pt x="28836" y="-4532"/>
                        <a:pt x="3119" y="11660"/>
                        <a:pt x="261" y="24043"/>
                      </a:cubicBezTo>
                      <a:close/>
                    </a:path>
                  </a:pathLst>
                </a:custGeom>
                <a:solidFill>
                  <a:srgbClr val="753B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0FD28667-A950-4D4C-B391-3868CD55B6D1}"/>
                    </a:ext>
                  </a:extLst>
                </p:cNvPr>
                <p:cNvSpPr/>
                <p:nvPr/>
              </p:nvSpPr>
              <p:spPr>
                <a:xfrm>
                  <a:off x="2940367" y="967516"/>
                  <a:ext cx="48577" cy="15463"/>
                </a:xfrm>
                <a:custGeom>
                  <a:avLst/>
                  <a:gdLst>
                    <a:gd name="connsiteX0" fmla="*/ 48578 w 48577"/>
                    <a:gd name="connsiteY0" fmla="*/ 15463 h 15463"/>
                    <a:gd name="connsiteX1" fmla="*/ 0 w 48577"/>
                    <a:gd name="connsiteY1" fmla="*/ 4033 h 15463"/>
                    <a:gd name="connsiteX2" fmla="*/ 26670 w 48577"/>
                    <a:gd name="connsiteY2" fmla="*/ 1176 h 15463"/>
                    <a:gd name="connsiteX3" fmla="*/ 48578 w 48577"/>
                    <a:gd name="connsiteY3" fmla="*/ 15463 h 15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77" h="15463">
                      <a:moveTo>
                        <a:pt x="48578" y="15463"/>
                      </a:moveTo>
                      <a:lnTo>
                        <a:pt x="0" y="4033"/>
                      </a:lnTo>
                      <a:cubicBezTo>
                        <a:pt x="0" y="4033"/>
                        <a:pt x="10478" y="-2634"/>
                        <a:pt x="26670" y="1176"/>
                      </a:cubicBezTo>
                      <a:cubicBezTo>
                        <a:pt x="41910" y="4986"/>
                        <a:pt x="48578" y="15463"/>
                        <a:pt x="48578" y="15463"/>
                      </a:cubicBezTo>
                      <a:close/>
                    </a:path>
                  </a:pathLst>
                </a:custGeom>
                <a:solidFill>
                  <a:srgbClr val="F4E9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06551253-655F-4BB1-8993-6C3531CCC274}"/>
                    </a:ext>
                  </a:extLst>
                </p:cNvPr>
                <p:cNvSpPr/>
                <p:nvPr/>
              </p:nvSpPr>
              <p:spPr>
                <a:xfrm>
                  <a:off x="2919412" y="990242"/>
                  <a:ext cx="78104" cy="27175"/>
                </a:xfrm>
                <a:custGeom>
                  <a:avLst/>
                  <a:gdLst>
                    <a:gd name="connsiteX0" fmla="*/ 42863 w 78104"/>
                    <a:gd name="connsiteY0" fmla="*/ 2262 h 27175"/>
                    <a:gd name="connsiteX1" fmla="*/ 78105 w 78104"/>
                    <a:gd name="connsiteY1" fmla="*/ 27027 h 27175"/>
                    <a:gd name="connsiteX2" fmla="*/ 38100 w 78104"/>
                    <a:gd name="connsiteY2" fmla="*/ 20360 h 27175"/>
                    <a:gd name="connsiteX3" fmla="*/ 0 w 78104"/>
                    <a:gd name="connsiteY3" fmla="*/ 9882 h 27175"/>
                    <a:gd name="connsiteX4" fmla="*/ 42863 w 78104"/>
                    <a:gd name="connsiteY4" fmla="*/ 2262 h 2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104" h="27175">
                      <a:moveTo>
                        <a:pt x="42863" y="2262"/>
                      </a:moveTo>
                      <a:cubicBezTo>
                        <a:pt x="62865" y="7025"/>
                        <a:pt x="78105" y="17502"/>
                        <a:pt x="78105" y="27027"/>
                      </a:cubicBezTo>
                      <a:cubicBezTo>
                        <a:pt x="68580" y="27980"/>
                        <a:pt x="54292" y="24170"/>
                        <a:pt x="38100" y="20360"/>
                      </a:cubicBezTo>
                      <a:cubicBezTo>
                        <a:pt x="21908" y="16550"/>
                        <a:pt x="8573" y="13692"/>
                        <a:pt x="0" y="9882"/>
                      </a:cubicBezTo>
                      <a:cubicBezTo>
                        <a:pt x="3810" y="357"/>
                        <a:pt x="21908" y="-2500"/>
                        <a:pt x="42863" y="2262"/>
                      </a:cubicBezTo>
                      <a:close/>
                    </a:path>
                  </a:pathLst>
                </a:custGeom>
                <a:solidFill>
                  <a:srgbClr val="753B25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6DD297C-C1AC-4390-B93C-6E76851F0F8A}"/>
                  </a:ext>
                </a:extLst>
              </p:cNvPr>
              <p:cNvSpPr/>
              <p:nvPr/>
            </p:nvSpPr>
            <p:spPr>
              <a:xfrm>
                <a:off x="2671693" y="480837"/>
                <a:ext cx="276294" cy="542147"/>
              </a:xfrm>
              <a:custGeom>
                <a:avLst/>
                <a:gdLst>
                  <a:gd name="connsiteX0" fmla="*/ 276294 w 276294"/>
                  <a:gd name="connsiteY0" fmla="*/ 12557 h 542147"/>
                  <a:gd name="connsiteX1" fmla="*/ 213429 w 276294"/>
                  <a:gd name="connsiteY1" fmla="*/ 175 h 542147"/>
                  <a:gd name="connsiteX2" fmla="*/ 67697 w 276294"/>
                  <a:gd name="connsiteY2" fmla="*/ 108760 h 542147"/>
                  <a:gd name="connsiteX3" fmla="*/ 118179 w 276294"/>
                  <a:gd name="connsiteY3" fmla="*/ 542147 h 542147"/>
                  <a:gd name="connsiteX4" fmla="*/ 59124 w 276294"/>
                  <a:gd name="connsiteY4" fmla="*/ 236395 h 542147"/>
                  <a:gd name="connsiteX5" fmla="*/ 276294 w 276294"/>
                  <a:gd name="connsiteY5" fmla="*/ 12557 h 542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294" h="542147">
                    <a:moveTo>
                      <a:pt x="276294" y="12557"/>
                    </a:moveTo>
                    <a:cubicBezTo>
                      <a:pt x="276294" y="12557"/>
                      <a:pt x="254387" y="-1730"/>
                      <a:pt x="213429" y="175"/>
                    </a:cubicBezTo>
                    <a:cubicBezTo>
                      <a:pt x="160089" y="10652"/>
                      <a:pt x="107702" y="51610"/>
                      <a:pt x="67697" y="108760"/>
                    </a:cubicBezTo>
                    <a:cubicBezTo>
                      <a:pt x="-21838" y="235442"/>
                      <a:pt x="-38983" y="461185"/>
                      <a:pt x="118179" y="542147"/>
                    </a:cubicBezTo>
                    <a:cubicBezTo>
                      <a:pt x="87699" y="509762"/>
                      <a:pt x="29597" y="372602"/>
                      <a:pt x="59124" y="236395"/>
                    </a:cubicBezTo>
                    <a:cubicBezTo>
                      <a:pt x="77222" y="148765"/>
                      <a:pt x="141039" y="57325"/>
                      <a:pt x="276294" y="12557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CA5D52AC-1ACB-44DA-B3E9-C4C88CA72C14}"/>
                  </a:ext>
                </a:extLst>
              </p:cNvPr>
              <p:cNvSpPr/>
              <p:nvPr/>
            </p:nvSpPr>
            <p:spPr>
              <a:xfrm>
                <a:off x="2671598" y="718185"/>
                <a:ext cx="118273" cy="303847"/>
              </a:xfrm>
              <a:custGeom>
                <a:avLst/>
                <a:gdLst>
                  <a:gd name="connsiteX0" fmla="*/ 56361 w 118273"/>
                  <a:gd name="connsiteY0" fmla="*/ 11430 h 303847"/>
                  <a:gd name="connsiteX1" fmla="*/ 33501 w 118273"/>
                  <a:gd name="connsiteY1" fmla="*/ 10477 h 303847"/>
                  <a:gd name="connsiteX2" fmla="*/ 10641 w 118273"/>
                  <a:gd name="connsiteY2" fmla="*/ 0 h 303847"/>
                  <a:gd name="connsiteX3" fmla="*/ 118274 w 118273"/>
                  <a:gd name="connsiteY3" fmla="*/ 303848 h 303847"/>
                  <a:gd name="connsiteX4" fmla="*/ 56361 w 118273"/>
                  <a:gd name="connsiteY4" fmla="*/ 11430 h 30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273" h="303847">
                    <a:moveTo>
                      <a:pt x="56361" y="11430"/>
                    </a:moveTo>
                    <a:cubicBezTo>
                      <a:pt x="48741" y="12382"/>
                      <a:pt x="41121" y="12382"/>
                      <a:pt x="33501" y="10477"/>
                    </a:cubicBezTo>
                    <a:cubicBezTo>
                      <a:pt x="24929" y="8573"/>
                      <a:pt x="17309" y="4763"/>
                      <a:pt x="10641" y="0"/>
                    </a:cubicBezTo>
                    <a:cubicBezTo>
                      <a:pt x="-16981" y="116205"/>
                      <a:pt x="5879" y="246698"/>
                      <a:pt x="118274" y="303848"/>
                    </a:cubicBezTo>
                    <a:cubicBezTo>
                      <a:pt x="88746" y="272415"/>
                      <a:pt x="33501" y="142875"/>
                      <a:pt x="56361" y="11430"/>
                    </a:cubicBezTo>
                    <a:close/>
                  </a:path>
                </a:pathLst>
              </a:custGeom>
              <a:solidFill>
                <a:srgbClr val="EFD1C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22" name="Graphic 227">
                <a:extLst>
                  <a:ext uri="{FF2B5EF4-FFF2-40B4-BE49-F238E27FC236}">
                    <a16:creationId xmlns:a16="http://schemas.microsoft.com/office/drawing/2014/main" id="{5F3E51B5-88DD-41BD-8AD5-746536D846F5}"/>
                  </a:ext>
                </a:extLst>
              </p:cNvPr>
              <p:cNvGrpSpPr/>
              <p:nvPr/>
            </p:nvGrpSpPr>
            <p:grpSpPr>
              <a:xfrm>
                <a:off x="2673633" y="813435"/>
                <a:ext cx="87735" cy="120967"/>
                <a:chOff x="2673633" y="813435"/>
                <a:chExt cx="87735" cy="120967"/>
              </a:xfrm>
            </p:grpSpPr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35E3720E-D824-4F6D-AF2B-0006EAD7A7CB}"/>
                    </a:ext>
                  </a:extLst>
                </p:cNvPr>
                <p:cNvSpPr/>
                <p:nvPr/>
              </p:nvSpPr>
              <p:spPr>
                <a:xfrm>
                  <a:off x="2673633" y="813435"/>
                  <a:ext cx="87735" cy="120967"/>
                </a:xfrm>
                <a:custGeom>
                  <a:avLst/>
                  <a:gdLst>
                    <a:gd name="connsiteX0" fmla="*/ 86712 w 87735"/>
                    <a:gd name="connsiteY0" fmla="*/ 60007 h 120967"/>
                    <a:gd name="connsiteX1" fmla="*/ 68614 w 87735"/>
                    <a:gd name="connsiteY1" fmla="*/ 120967 h 120967"/>
                    <a:gd name="connsiteX2" fmla="*/ 34 w 87735"/>
                    <a:gd name="connsiteY2" fmla="*/ 60960 h 120967"/>
                    <a:gd name="connsiteX3" fmla="*/ 42897 w 87735"/>
                    <a:gd name="connsiteY3" fmla="*/ 0 h 120967"/>
                    <a:gd name="connsiteX4" fmla="*/ 86712 w 87735"/>
                    <a:gd name="connsiteY4" fmla="*/ 60007 h 120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735" h="120967">
                      <a:moveTo>
                        <a:pt x="86712" y="60007"/>
                      </a:moveTo>
                      <a:cubicBezTo>
                        <a:pt x="87664" y="93345"/>
                        <a:pt x="92427" y="120015"/>
                        <a:pt x="68614" y="120967"/>
                      </a:cubicBezTo>
                      <a:cubicBezTo>
                        <a:pt x="44802" y="120967"/>
                        <a:pt x="987" y="94298"/>
                        <a:pt x="34" y="60960"/>
                      </a:cubicBezTo>
                      <a:cubicBezTo>
                        <a:pt x="-918" y="27623"/>
                        <a:pt x="18132" y="0"/>
                        <a:pt x="42897" y="0"/>
                      </a:cubicBezTo>
                      <a:cubicBezTo>
                        <a:pt x="65757" y="0"/>
                        <a:pt x="85759" y="26670"/>
                        <a:pt x="86712" y="60007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C547E7BB-328A-4A03-A323-0889581C5AA8}"/>
                    </a:ext>
                  </a:extLst>
                </p:cNvPr>
                <p:cNvSpPr/>
                <p:nvPr/>
              </p:nvSpPr>
              <p:spPr>
                <a:xfrm>
                  <a:off x="2694020" y="838007"/>
                  <a:ext cx="49065" cy="71087"/>
                </a:xfrm>
                <a:custGeom>
                  <a:avLst/>
                  <a:gdLst>
                    <a:gd name="connsiteX0" fmla="*/ 44417 w 49065"/>
                    <a:gd name="connsiteY0" fmla="*/ 29720 h 71087"/>
                    <a:gd name="connsiteX1" fmla="*/ 41560 w 49065"/>
                    <a:gd name="connsiteY1" fmla="*/ 70678 h 71087"/>
                    <a:gd name="connsiteX2" fmla="*/ 1555 w 49065"/>
                    <a:gd name="connsiteY2" fmla="*/ 42103 h 71087"/>
                    <a:gd name="connsiteX3" fmla="*/ 14890 w 49065"/>
                    <a:gd name="connsiteY3" fmla="*/ 193 h 71087"/>
                    <a:gd name="connsiteX4" fmla="*/ 44417 w 49065"/>
                    <a:gd name="connsiteY4" fmla="*/ 29720 h 71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065" h="71087">
                      <a:moveTo>
                        <a:pt x="44417" y="29720"/>
                      </a:moveTo>
                      <a:cubicBezTo>
                        <a:pt x="49180" y="47818"/>
                        <a:pt x="52990" y="68773"/>
                        <a:pt x="41560" y="70678"/>
                      </a:cubicBezTo>
                      <a:cubicBezTo>
                        <a:pt x="30130" y="73535"/>
                        <a:pt x="6317" y="61153"/>
                        <a:pt x="1555" y="42103"/>
                      </a:cubicBezTo>
                      <a:cubicBezTo>
                        <a:pt x="-3208" y="24005"/>
                        <a:pt x="3460" y="3050"/>
                        <a:pt x="14890" y="193"/>
                      </a:cubicBezTo>
                      <a:cubicBezTo>
                        <a:pt x="26320" y="-1712"/>
                        <a:pt x="39655" y="10670"/>
                        <a:pt x="44417" y="29720"/>
                      </a:cubicBezTo>
                      <a:close/>
                    </a:path>
                  </a:pathLst>
                </a:custGeom>
                <a:solidFill>
                  <a:srgbClr val="EDA5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C3B6D551-1F1A-49E8-8FCC-1055432D6256}"/>
                  </a:ext>
                </a:extLst>
              </p:cNvPr>
              <p:cNvSpPr/>
              <p:nvPr/>
            </p:nvSpPr>
            <p:spPr>
              <a:xfrm>
                <a:off x="2981325" y="1152525"/>
                <a:ext cx="144779" cy="208597"/>
              </a:xfrm>
              <a:custGeom>
                <a:avLst/>
                <a:gdLst>
                  <a:gd name="connsiteX0" fmla="*/ 0 w 144779"/>
                  <a:gd name="connsiteY0" fmla="*/ 0 h 208597"/>
                  <a:gd name="connsiteX1" fmla="*/ 144780 w 144779"/>
                  <a:gd name="connsiteY1" fmla="*/ 52388 h 208597"/>
                  <a:gd name="connsiteX2" fmla="*/ 125730 w 144779"/>
                  <a:gd name="connsiteY2" fmla="*/ 208597 h 208597"/>
                  <a:gd name="connsiteX3" fmla="*/ 15240 w 144779"/>
                  <a:gd name="connsiteY3" fmla="*/ 156210 h 208597"/>
                  <a:gd name="connsiteX4" fmla="*/ 0 w 144779"/>
                  <a:gd name="connsiteY4" fmla="*/ 0 h 208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779" h="208597">
                    <a:moveTo>
                      <a:pt x="0" y="0"/>
                    </a:moveTo>
                    <a:cubicBezTo>
                      <a:pt x="0" y="0"/>
                      <a:pt x="106680" y="42863"/>
                      <a:pt x="144780" y="52388"/>
                    </a:cubicBezTo>
                    <a:cubicBezTo>
                      <a:pt x="144780" y="52388"/>
                      <a:pt x="131445" y="129540"/>
                      <a:pt x="125730" y="208597"/>
                    </a:cubicBezTo>
                    <a:cubicBezTo>
                      <a:pt x="125730" y="208597"/>
                      <a:pt x="41910" y="190500"/>
                      <a:pt x="15240" y="15621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D992DC14-4307-44E9-BAD2-BF9986EFF0E0}"/>
                  </a:ext>
                </a:extLst>
              </p:cNvPr>
              <p:cNvSpPr/>
              <p:nvPr/>
            </p:nvSpPr>
            <p:spPr>
              <a:xfrm>
                <a:off x="2998470" y="1263967"/>
                <a:ext cx="115252" cy="97154"/>
              </a:xfrm>
              <a:custGeom>
                <a:avLst/>
                <a:gdLst>
                  <a:gd name="connsiteX0" fmla="*/ 8572 w 115252"/>
                  <a:gd name="connsiteY0" fmla="*/ 54292 h 97154"/>
                  <a:gd name="connsiteX1" fmla="*/ 109538 w 115252"/>
                  <a:gd name="connsiteY1" fmla="*/ 97155 h 97154"/>
                  <a:gd name="connsiteX2" fmla="*/ 115252 w 115252"/>
                  <a:gd name="connsiteY2" fmla="*/ 38100 h 97154"/>
                  <a:gd name="connsiteX3" fmla="*/ 0 w 115252"/>
                  <a:gd name="connsiteY3" fmla="*/ 0 h 97154"/>
                  <a:gd name="connsiteX4" fmla="*/ 8572 w 115252"/>
                  <a:gd name="connsiteY4" fmla="*/ 54292 h 9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52" h="97154">
                    <a:moveTo>
                      <a:pt x="8572" y="54292"/>
                    </a:moveTo>
                    <a:cubicBezTo>
                      <a:pt x="41910" y="81915"/>
                      <a:pt x="109538" y="97155"/>
                      <a:pt x="109538" y="97155"/>
                    </a:cubicBezTo>
                    <a:cubicBezTo>
                      <a:pt x="110490" y="77153"/>
                      <a:pt x="112395" y="57150"/>
                      <a:pt x="115252" y="38100"/>
                    </a:cubicBezTo>
                    <a:cubicBezTo>
                      <a:pt x="72390" y="27623"/>
                      <a:pt x="27622" y="11430"/>
                      <a:pt x="0" y="0"/>
                    </a:cubicBezTo>
                    <a:cubicBezTo>
                      <a:pt x="1905" y="17145"/>
                      <a:pt x="4763" y="34290"/>
                      <a:pt x="8572" y="54292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36191868-8760-408F-9B4F-2A53049FAB50}"/>
                  </a:ext>
                </a:extLst>
              </p:cNvPr>
              <p:cNvSpPr/>
              <p:nvPr/>
            </p:nvSpPr>
            <p:spPr>
              <a:xfrm>
                <a:off x="2681287" y="1126594"/>
                <a:ext cx="419100" cy="90419"/>
              </a:xfrm>
              <a:custGeom>
                <a:avLst/>
                <a:gdLst>
                  <a:gd name="connsiteX0" fmla="*/ 0 w 419100"/>
                  <a:gd name="connsiteY0" fmla="*/ 34503 h 90419"/>
                  <a:gd name="connsiteX1" fmla="*/ 419100 w 419100"/>
                  <a:gd name="connsiteY1" fmla="*/ 69745 h 90419"/>
                  <a:gd name="connsiteX2" fmla="*/ 300038 w 419100"/>
                  <a:gd name="connsiteY2" fmla="*/ 25930 h 90419"/>
                  <a:gd name="connsiteX3" fmla="*/ 0 w 419100"/>
                  <a:gd name="connsiteY3" fmla="*/ 34503 h 9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100" h="90419">
                    <a:moveTo>
                      <a:pt x="0" y="34503"/>
                    </a:moveTo>
                    <a:cubicBezTo>
                      <a:pt x="65723" y="64030"/>
                      <a:pt x="228600" y="121180"/>
                      <a:pt x="419100" y="69745"/>
                    </a:cubicBezTo>
                    <a:cubicBezTo>
                      <a:pt x="371475" y="54505"/>
                      <a:pt x="300038" y="25930"/>
                      <a:pt x="300038" y="25930"/>
                    </a:cubicBezTo>
                    <a:cubicBezTo>
                      <a:pt x="140017" y="-31220"/>
                      <a:pt x="23813" y="22120"/>
                      <a:pt x="0" y="34503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93FFC020-D718-4EA5-A707-56A9A8A0E40C}"/>
                  </a:ext>
                </a:extLst>
              </p:cNvPr>
              <p:cNvSpPr/>
              <p:nvPr/>
            </p:nvSpPr>
            <p:spPr>
              <a:xfrm>
                <a:off x="2785110" y="1125483"/>
                <a:ext cx="146685" cy="61345"/>
              </a:xfrm>
              <a:custGeom>
                <a:avLst/>
                <a:gdLst>
                  <a:gd name="connsiteX0" fmla="*/ 146685 w 146685"/>
                  <a:gd name="connsiteY0" fmla="*/ 11802 h 61345"/>
                  <a:gd name="connsiteX1" fmla="*/ 102870 w 146685"/>
                  <a:gd name="connsiteY1" fmla="*/ 61332 h 61345"/>
                  <a:gd name="connsiteX2" fmla="*/ 0 w 146685"/>
                  <a:gd name="connsiteY2" fmla="*/ 4182 h 61345"/>
                  <a:gd name="connsiteX3" fmla="*/ 146685 w 146685"/>
                  <a:gd name="connsiteY3" fmla="*/ 11802 h 61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685" h="61345">
                    <a:moveTo>
                      <a:pt x="146685" y="11802"/>
                    </a:moveTo>
                    <a:cubicBezTo>
                      <a:pt x="146685" y="11802"/>
                      <a:pt x="130492" y="62284"/>
                      <a:pt x="102870" y="61332"/>
                    </a:cubicBezTo>
                    <a:cubicBezTo>
                      <a:pt x="74295" y="60379"/>
                      <a:pt x="12382" y="25137"/>
                      <a:pt x="0" y="4182"/>
                    </a:cubicBezTo>
                    <a:cubicBezTo>
                      <a:pt x="0" y="4182"/>
                      <a:pt x="56198" y="-9153"/>
                      <a:pt x="146685" y="11802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1664F891-6893-40BD-8522-7AFCAAED68AB}"/>
                  </a:ext>
                </a:extLst>
              </p:cNvPr>
              <p:cNvSpPr/>
              <p:nvPr/>
            </p:nvSpPr>
            <p:spPr>
              <a:xfrm>
                <a:off x="3208972" y="902970"/>
                <a:ext cx="165735" cy="63817"/>
              </a:xfrm>
              <a:custGeom>
                <a:avLst/>
                <a:gdLst>
                  <a:gd name="connsiteX0" fmla="*/ 0 w 165735"/>
                  <a:gd name="connsiteY0" fmla="*/ 4763 h 63817"/>
                  <a:gd name="connsiteX1" fmla="*/ 69532 w 165735"/>
                  <a:gd name="connsiteY1" fmla="*/ 46672 h 63817"/>
                  <a:gd name="connsiteX2" fmla="*/ 77152 w 165735"/>
                  <a:gd name="connsiteY2" fmla="*/ 27622 h 63817"/>
                  <a:gd name="connsiteX3" fmla="*/ 157163 w 165735"/>
                  <a:gd name="connsiteY3" fmla="*/ 63817 h 63817"/>
                  <a:gd name="connsiteX4" fmla="*/ 165735 w 165735"/>
                  <a:gd name="connsiteY4" fmla="*/ 40957 h 63817"/>
                  <a:gd name="connsiteX5" fmla="*/ 70485 w 165735"/>
                  <a:gd name="connsiteY5" fmla="*/ 0 h 63817"/>
                  <a:gd name="connsiteX6" fmla="*/ 63817 w 165735"/>
                  <a:gd name="connsiteY6" fmla="*/ 20002 h 6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735" h="63817">
                    <a:moveTo>
                      <a:pt x="0" y="4763"/>
                    </a:moveTo>
                    <a:lnTo>
                      <a:pt x="69532" y="46672"/>
                    </a:lnTo>
                    <a:lnTo>
                      <a:pt x="77152" y="27622"/>
                    </a:lnTo>
                    <a:lnTo>
                      <a:pt x="157163" y="63817"/>
                    </a:lnTo>
                    <a:lnTo>
                      <a:pt x="165735" y="40957"/>
                    </a:lnTo>
                    <a:lnTo>
                      <a:pt x="70485" y="0"/>
                    </a:lnTo>
                    <a:lnTo>
                      <a:pt x="63817" y="20002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A2403F30-3E92-4212-BD55-63E69E32DEF5}"/>
                  </a:ext>
                </a:extLst>
              </p:cNvPr>
              <p:cNvSpPr/>
              <p:nvPr/>
            </p:nvSpPr>
            <p:spPr>
              <a:xfrm>
                <a:off x="3186112" y="690562"/>
                <a:ext cx="144779" cy="121920"/>
              </a:xfrm>
              <a:custGeom>
                <a:avLst/>
                <a:gdLst>
                  <a:gd name="connsiteX0" fmla="*/ 118110 w 144779"/>
                  <a:gd name="connsiteY0" fmla="*/ 0 h 121920"/>
                  <a:gd name="connsiteX1" fmla="*/ 144780 w 144779"/>
                  <a:gd name="connsiteY1" fmla="*/ 22860 h 121920"/>
                  <a:gd name="connsiteX2" fmla="*/ 70485 w 144779"/>
                  <a:gd name="connsiteY2" fmla="*/ 85725 h 121920"/>
                  <a:gd name="connsiteX3" fmla="*/ 52388 w 144779"/>
                  <a:gd name="connsiteY3" fmla="*/ 81915 h 121920"/>
                  <a:gd name="connsiteX4" fmla="*/ 0 w 144779"/>
                  <a:gd name="connsiteY4" fmla="*/ 121920 h 121920"/>
                  <a:gd name="connsiteX5" fmla="*/ 54292 w 144779"/>
                  <a:gd name="connsiteY5" fmla="*/ 56198 h 121920"/>
                  <a:gd name="connsiteX6" fmla="*/ 74295 w 144779"/>
                  <a:gd name="connsiteY6" fmla="*/ 60960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9" h="121920">
                    <a:moveTo>
                      <a:pt x="118110" y="0"/>
                    </a:moveTo>
                    <a:lnTo>
                      <a:pt x="144780" y="22860"/>
                    </a:lnTo>
                    <a:lnTo>
                      <a:pt x="70485" y="85725"/>
                    </a:lnTo>
                    <a:lnTo>
                      <a:pt x="52388" y="81915"/>
                    </a:lnTo>
                    <a:lnTo>
                      <a:pt x="0" y="121920"/>
                    </a:lnTo>
                    <a:lnTo>
                      <a:pt x="54292" y="56198"/>
                    </a:lnTo>
                    <a:lnTo>
                      <a:pt x="74295" y="60960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60FA6FF4-625F-4620-81E9-966BC31DFAB1}"/>
                  </a:ext>
                </a:extLst>
              </p:cNvPr>
              <p:cNvSpPr/>
              <p:nvPr/>
            </p:nvSpPr>
            <p:spPr>
              <a:xfrm>
                <a:off x="3212782" y="816292"/>
                <a:ext cx="163829" cy="43815"/>
              </a:xfrm>
              <a:custGeom>
                <a:avLst/>
                <a:gdLst>
                  <a:gd name="connsiteX0" fmla="*/ 163830 w 163829"/>
                  <a:gd name="connsiteY0" fmla="*/ 13335 h 43815"/>
                  <a:gd name="connsiteX1" fmla="*/ 161925 w 163829"/>
                  <a:gd name="connsiteY1" fmla="*/ 43815 h 43815"/>
                  <a:gd name="connsiteX2" fmla="*/ 89535 w 163829"/>
                  <a:gd name="connsiteY2" fmla="*/ 43815 h 43815"/>
                  <a:gd name="connsiteX3" fmla="*/ 68580 w 163829"/>
                  <a:gd name="connsiteY3" fmla="*/ 19050 h 43815"/>
                  <a:gd name="connsiteX4" fmla="*/ 0 w 163829"/>
                  <a:gd name="connsiteY4" fmla="*/ 37148 h 43815"/>
                  <a:gd name="connsiteX5" fmla="*/ 79057 w 163829"/>
                  <a:gd name="connsiteY5" fmla="*/ 0 h 43815"/>
                  <a:gd name="connsiteX6" fmla="*/ 100013 w 163829"/>
                  <a:gd name="connsiteY6" fmla="*/ 26670 h 4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829" h="43815">
                    <a:moveTo>
                      <a:pt x="163830" y="13335"/>
                    </a:moveTo>
                    <a:lnTo>
                      <a:pt x="161925" y="43815"/>
                    </a:lnTo>
                    <a:lnTo>
                      <a:pt x="89535" y="43815"/>
                    </a:lnTo>
                    <a:lnTo>
                      <a:pt x="68580" y="19050"/>
                    </a:lnTo>
                    <a:lnTo>
                      <a:pt x="0" y="37148"/>
                    </a:lnTo>
                    <a:lnTo>
                      <a:pt x="79057" y="0"/>
                    </a:lnTo>
                    <a:lnTo>
                      <a:pt x="100013" y="26670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0162293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50" name="Graphic 227">
            <a:extLst>
              <a:ext uri="{FF2B5EF4-FFF2-40B4-BE49-F238E27FC236}">
                <a16:creationId xmlns:a16="http://schemas.microsoft.com/office/drawing/2014/main" id="{DBE79E98-7E62-42FD-8E37-945D7BF022FA}"/>
              </a:ext>
            </a:extLst>
          </p:cNvPr>
          <p:cNvGrpSpPr/>
          <p:nvPr userDrawn="1"/>
        </p:nvGrpSpPr>
        <p:grpSpPr>
          <a:xfrm>
            <a:off x="9183662" y="1641140"/>
            <a:ext cx="2010819" cy="4341595"/>
            <a:chOff x="4972711" y="3964961"/>
            <a:chExt cx="791568" cy="2429170"/>
          </a:xfrm>
        </p:grpSpPr>
        <p:grpSp>
          <p:nvGrpSpPr>
            <p:cNvPr id="151" name="Graphic 227">
              <a:extLst>
                <a:ext uri="{FF2B5EF4-FFF2-40B4-BE49-F238E27FC236}">
                  <a16:creationId xmlns:a16="http://schemas.microsoft.com/office/drawing/2014/main" id="{B5DA7747-0F4C-46AB-8A32-3B75F7484FBC}"/>
                </a:ext>
              </a:extLst>
            </p:cNvPr>
            <p:cNvGrpSpPr/>
            <p:nvPr/>
          </p:nvGrpSpPr>
          <p:grpSpPr>
            <a:xfrm>
              <a:off x="4972711" y="3964961"/>
              <a:ext cx="791568" cy="2109131"/>
              <a:chOff x="4972711" y="3964961"/>
              <a:chExt cx="791568" cy="2109131"/>
            </a:xfrm>
          </p:grpSpPr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68B23650-4FDA-496D-ACCD-A53B02EAB08F}"/>
                  </a:ext>
                </a:extLst>
              </p:cNvPr>
              <p:cNvSpPr/>
              <p:nvPr/>
            </p:nvSpPr>
            <p:spPr>
              <a:xfrm>
                <a:off x="5178538" y="4682490"/>
                <a:ext cx="267856" cy="237869"/>
              </a:xfrm>
              <a:custGeom>
                <a:avLst/>
                <a:gdLst>
                  <a:gd name="connsiteX0" fmla="*/ 255474 w 267856"/>
                  <a:gd name="connsiteY0" fmla="*/ 0 h 237869"/>
                  <a:gd name="connsiteX1" fmla="*/ 204 w 267856"/>
                  <a:gd name="connsiteY1" fmla="*/ 227647 h 237869"/>
                  <a:gd name="connsiteX2" fmla="*/ 267857 w 267856"/>
                  <a:gd name="connsiteY2" fmla="*/ 76200 h 237869"/>
                  <a:gd name="connsiteX3" fmla="*/ 255474 w 267856"/>
                  <a:gd name="connsiteY3" fmla="*/ 0 h 237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856" h="237869">
                    <a:moveTo>
                      <a:pt x="255474" y="0"/>
                    </a:moveTo>
                    <a:cubicBezTo>
                      <a:pt x="255474" y="0"/>
                      <a:pt x="-8368" y="186690"/>
                      <a:pt x="204" y="227647"/>
                    </a:cubicBezTo>
                    <a:cubicBezTo>
                      <a:pt x="7824" y="260985"/>
                      <a:pt x="142127" y="213360"/>
                      <a:pt x="267857" y="76200"/>
                    </a:cubicBezTo>
                    <a:lnTo>
                      <a:pt x="255474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6834B905-41E5-46BE-9177-20030F695FD9}"/>
                  </a:ext>
                </a:extLst>
              </p:cNvPr>
              <p:cNvSpPr/>
              <p:nvPr/>
            </p:nvSpPr>
            <p:spPr>
              <a:xfrm>
                <a:off x="5466019" y="5511164"/>
                <a:ext cx="167065" cy="551497"/>
              </a:xfrm>
              <a:custGeom>
                <a:avLst/>
                <a:gdLst>
                  <a:gd name="connsiteX0" fmla="*/ 167066 w 167065"/>
                  <a:gd name="connsiteY0" fmla="*/ 551498 h 551497"/>
                  <a:gd name="connsiteX1" fmla="*/ 112773 w 167065"/>
                  <a:gd name="connsiteY1" fmla="*/ 319088 h 551497"/>
                  <a:gd name="connsiteX2" fmla="*/ 73721 w 167065"/>
                  <a:gd name="connsiteY2" fmla="*/ 231458 h 551497"/>
                  <a:gd name="connsiteX3" fmla="*/ 139443 w 167065"/>
                  <a:gd name="connsiteY3" fmla="*/ 0 h 551497"/>
                  <a:gd name="connsiteX4" fmla="*/ 55623 w 167065"/>
                  <a:gd name="connsiteY4" fmla="*/ 0 h 551497"/>
                  <a:gd name="connsiteX5" fmla="*/ 378 w 167065"/>
                  <a:gd name="connsiteY5" fmla="*/ 231458 h 551497"/>
                  <a:gd name="connsiteX6" fmla="*/ 149921 w 167065"/>
                  <a:gd name="connsiteY6" fmla="*/ 551498 h 551497"/>
                  <a:gd name="connsiteX7" fmla="*/ 167066 w 167065"/>
                  <a:gd name="connsiteY7" fmla="*/ 551498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065" h="551497">
                    <a:moveTo>
                      <a:pt x="167066" y="551498"/>
                    </a:moveTo>
                    <a:cubicBezTo>
                      <a:pt x="146111" y="481965"/>
                      <a:pt x="125156" y="361950"/>
                      <a:pt x="112773" y="319088"/>
                    </a:cubicBezTo>
                    <a:cubicBezTo>
                      <a:pt x="100391" y="276225"/>
                      <a:pt x="73721" y="231458"/>
                      <a:pt x="73721" y="231458"/>
                    </a:cubicBezTo>
                    <a:lnTo>
                      <a:pt x="139443" y="0"/>
                    </a:lnTo>
                    <a:lnTo>
                      <a:pt x="55623" y="0"/>
                    </a:lnTo>
                    <a:cubicBezTo>
                      <a:pt x="55623" y="0"/>
                      <a:pt x="-5337" y="201930"/>
                      <a:pt x="378" y="231458"/>
                    </a:cubicBezTo>
                    <a:cubicBezTo>
                      <a:pt x="5141" y="260985"/>
                      <a:pt x="123251" y="479108"/>
                      <a:pt x="149921" y="551498"/>
                    </a:cubicBezTo>
                    <a:cubicBezTo>
                      <a:pt x="148968" y="551498"/>
                      <a:pt x="161351" y="551498"/>
                      <a:pt x="167066" y="551498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DFBFE496-0147-4420-AA2C-93EF1BA2C5C2}"/>
                  </a:ext>
                </a:extLst>
              </p:cNvPr>
              <p:cNvSpPr/>
              <p:nvPr/>
            </p:nvSpPr>
            <p:spPr>
              <a:xfrm>
                <a:off x="5586412" y="5995035"/>
                <a:ext cx="43815" cy="55244"/>
              </a:xfrm>
              <a:custGeom>
                <a:avLst/>
                <a:gdLst>
                  <a:gd name="connsiteX0" fmla="*/ 23813 w 43815"/>
                  <a:gd name="connsiteY0" fmla="*/ 55245 h 55244"/>
                  <a:gd name="connsiteX1" fmla="*/ 43815 w 43815"/>
                  <a:gd name="connsiteY1" fmla="*/ 55245 h 55244"/>
                  <a:gd name="connsiteX2" fmla="*/ 29528 w 43815"/>
                  <a:gd name="connsiteY2" fmla="*/ 0 h 55244"/>
                  <a:gd name="connsiteX3" fmla="*/ 0 w 43815"/>
                  <a:gd name="connsiteY3" fmla="*/ 1905 h 55244"/>
                  <a:gd name="connsiteX4" fmla="*/ 23813 w 43815"/>
                  <a:gd name="connsiteY4" fmla="*/ 55245 h 55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" h="55244">
                    <a:moveTo>
                      <a:pt x="23813" y="55245"/>
                    </a:moveTo>
                    <a:lnTo>
                      <a:pt x="43815" y="55245"/>
                    </a:lnTo>
                    <a:lnTo>
                      <a:pt x="29528" y="0"/>
                    </a:lnTo>
                    <a:lnTo>
                      <a:pt x="0" y="1905"/>
                    </a:lnTo>
                    <a:cubicBezTo>
                      <a:pt x="9525" y="23813"/>
                      <a:pt x="19050" y="42863"/>
                      <a:pt x="23813" y="55245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AA491EF-DBAE-4D7D-97B7-8D62729ACDF1}"/>
                  </a:ext>
                </a:extLst>
              </p:cNvPr>
              <p:cNvSpPr/>
              <p:nvPr/>
            </p:nvSpPr>
            <p:spPr>
              <a:xfrm>
                <a:off x="5316855" y="6050280"/>
                <a:ext cx="88582" cy="23812"/>
              </a:xfrm>
              <a:custGeom>
                <a:avLst/>
                <a:gdLst>
                  <a:gd name="connsiteX0" fmla="*/ 84772 w 88582"/>
                  <a:gd name="connsiteY0" fmla="*/ 0 h 23812"/>
                  <a:gd name="connsiteX1" fmla="*/ 88582 w 88582"/>
                  <a:gd name="connsiteY1" fmla="*/ 23813 h 23812"/>
                  <a:gd name="connsiteX2" fmla="*/ 0 w 88582"/>
                  <a:gd name="connsiteY2" fmla="*/ 23813 h 23812"/>
                  <a:gd name="connsiteX3" fmla="*/ 20955 w 88582"/>
                  <a:gd name="connsiteY3" fmla="*/ 9525 h 23812"/>
                  <a:gd name="connsiteX4" fmla="*/ 63817 w 88582"/>
                  <a:gd name="connsiteY4" fmla="*/ 952 h 23812"/>
                  <a:gd name="connsiteX5" fmla="*/ 84772 w 88582"/>
                  <a:gd name="connsiteY5" fmla="*/ 952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582" h="23812">
                    <a:moveTo>
                      <a:pt x="84772" y="0"/>
                    </a:moveTo>
                    <a:lnTo>
                      <a:pt x="88582" y="23813"/>
                    </a:lnTo>
                    <a:lnTo>
                      <a:pt x="0" y="23813"/>
                    </a:lnTo>
                    <a:cubicBezTo>
                      <a:pt x="0" y="23813"/>
                      <a:pt x="2857" y="16193"/>
                      <a:pt x="20955" y="9525"/>
                    </a:cubicBezTo>
                    <a:cubicBezTo>
                      <a:pt x="30480" y="5715"/>
                      <a:pt x="40005" y="4763"/>
                      <a:pt x="63817" y="952"/>
                    </a:cubicBezTo>
                    <a:lnTo>
                      <a:pt x="84772" y="952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B77FB8B3-790E-447A-A8D6-95D88B3FF3A7}"/>
                  </a:ext>
                </a:extLst>
              </p:cNvPr>
              <p:cNvSpPr/>
              <p:nvPr/>
            </p:nvSpPr>
            <p:spPr>
              <a:xfrm>
                <a:off x="5265382" y="5510212"/>
                <a:ext cx="153389" cy="540067"/>
              </a:xfrm>
              <a:custGeom>
                <a:avLst/>
                <a:gdLst>
                  <a:gd name="connsiteX0" fmla="*/ 136245 w 153389"/>
                  <a:gd name="connsiteY0" fmla="*/ 540068 h 540067"/>
                  <a:gd name="connsiteX1" fmla="*/ 103860 w 153389"/>
                  <a:gd name="connsiteY1" fmla="*/ 306705 h 540067"/>
                  <a:gd name="connsiteX2" fmla="*/ 73380 w 153389"/>
                  <a:gd name="connsiteY2" fmla="*/ 219075 h 540067"/>
                  <a:gd name="connsiteX3" fmla="*/ 153390 w 153389"/>
                  <a:gd name="connsiteY3" fmla="*/ 0 h 540067"/>
                  <a:gd name="connsiteX4" fmla="*/ 69570 w 153389"/>
                  <a:gd name="connsiteY4" fmla="*/ 0 h 540067"/>
                  <a:gd name="connsiteX5" fmla="*/ 37 w 153389"/>
                  <a:gd name="connsiteY5" fmla="*/ 219075 h 540067"/>
                  <a:gd name="connsiteX6" fmla="*/ 119100 w 153389"/>
                  <a:gd name="connsiteY6" fmla="*/ 540068 h 540067"/>
                  <a:gd name="connsiteX7" fmla="*/ 136245 w 153389"/>
                  <a:gd name="connsiteY7" fmla="*/ 540068 h 540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389" h="540067">
                    <a:moveTo>
                      <a:pt x="136245" y="540068"/>
                    </a:moveTo>
                    <a:cubicBezTo>
                      <a:pt x="121958" y="469582"/>
                      <a:pt x="111480" y="350520"/>
                      <a:pt x="103860" y="306705"/>
                    </a:cubicBezTo>
                    <a:cubicBezTo>
                      <a:pt x="95287" y="263843"/>
                      <a:pt x="73380" y="219075"/>
                      <a:pt x="73380" y="219075"/>
                    </a:cubicBezTo>
                    <a:lnTo>
                      <a:pt x="153390" y="0"/>
                    </a:lnTo>
                    <a:lnTo>
                      <a:pt x="69570" y="0"/>
                    </a:lnTo>
                    <a:cubicBezTo>
                      <a:pt x="69570" y="0"/>
                      <a:pt x="-1867" y="189548"/>
                      <a:pt x="37" y="219075"/>
                    </a:cubicBezTo>
                    <a:cubicBezTo>
                      <a:pt x="1943" y="248602"/>
                      <a:pt x="100050" y="467677"/>
                      <a:pt x="119100" y="540068"/>
                    </a:cubicBezTo>
                    <a:cubicBezTo>
                      <a:pt x="118148" y="540068"/>
                      <a:pt x="130530" y="540068"/>
                      <a:pt x="136245" y="540068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6C865ED1-10DE-4548-A156-C760CF1FC5CC}"/>
                  </a:ext>
                </a:extLst>
              </p:cNvPr>
              <p:cNvSpPr/>
              <p:nvPr/>
            </p:nvSpPr>
            <p:spPr>
              <a:xfrm>
                <a:off x="5364480" y="5995035"/>
                <a:ext cx="37147" cy="55244"/>
              </a:xfrm>
              <a:custGeom>
                <a:avLst/>
                <a:gdLst>
                  <a:gd name="connsiteX0" fmla="*/ 19050 w 37147"/>
                  <a:gd name="connsiteY0" fmla="*/ 55245 h 55244"/>
                  <a:gd name="connsiteX1" fmla="*/ 37147 w 37147"/>
                  <a:gd name="connsiteY1" fmla="*/ 55245 h 55244"/>
                  <a:gd name="connsiteX2" fmla="*/ 27622 w 37147"/>
                  <a:gd name="connsiteY2" fmla="*/ 0 h 55244"/>
                  <a:gd name="connsiteX3" fmla="*/ 0 w 37147"/>
                  <a:gd name="connsiteY3" fmla="*/ 1905 h 55244"/>
                  <a:gd name="connsiteX4" fmla="*/ 19050 w 37147"/>
                  <a:gd name="connsiteY4" fmla="*/ 55245 h 55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47" h="55244">
                    <a:moveTo>
                      <a:pt x="19050" y="55245"/>
                    </a:moveTo>
                    <a:lnTo>
                      <a:pt x="37147" y="55245"/>
                    </a:lnTo>
                    <a:lnTo>
                      <a:pt x="27622" y="0"/>
                    </a:lnTo>
                    <a:lnTo>
                      <a:pt x="0" y="1905"/>
                    </a:lnTo>
                    <a:cubicBezTo>
                      <a:pt x="8572" y="23813"/>
                      <a:pt x="15240" y="42863"/>
                      <a:pt x="19050" y="55245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2A590BE2-7549-42D5-9C33-F3A13D343C90}"/>
                  </a:ext>
                </a:extLst>
              </p:cNvPr>
              <p:cNvSpPr/>
              <p:nvPr/>
            </p:nvSpPr>
            <p:spPr>
              <a:xfrm>
                <a:off x="5306377" y="5290185"/>
                <a:ext cx="401002" cy="229552"/>
              </a:xfrm>
              <a:custGeom>
                <a:avLst/>
                <a:gdLst>
                  <a:gd name="connsiteX0" fmla="*/ 0 w 401002"/>
                  <a:gd name="connsiteY0" fmla="*/ 229552 h 229552"/>
                  <a:gd name="connsiteX1" fmla="*/ 126682 w 401002"/>
                  <a:gd name="connsiteY1" fmla="*/ 229552 h 229552"/>
                  <a:gd name="connsiteX2" fmla="*/ 168592 w 401002"/>
                  <a:gd name="connsiteY2" fmla="*/ 155257 h 229552"/>
                  <a:gd name="connsiteX3" fmla="*/ 188595 w 401002"/>
                  <a:gd name="connsiteY3" fmla="*/ 160020 h 229552"/>
                  <a:gd name="connsiteX4" fmla="*/ 181928 w 401002"/>
                  <a:gd name="connsiteY4" fmla="*/ 229552 h 229552"/>
                  <a:gd name="connsiteX5" fmla="*/ 321945 w 401002"/>
                  <a:gd name="connsiteY5" fmla="*/ 229552 h 229552"/>
                  <a:gd name="connsiteX6" fmla="*/ 401003 w 401002"/>
                  <a:gd name="connsiteY6" fmla="*/ 0 h 229552"/>
                  <a:gd name="connsiteX7" fmla="*/ 75247 w 401002"/>
                  <a:gd name="connsiteY7" fmla="*/ 0 h 229552"/>
                  <a:gd name="connsiteX8" fmla="*/ 0 w 401002"/>
                  <a:gd name="connsiteY8" fmla="*/ 229552 h 22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002" h="229552">
                    <a:moveTo>
                      <a:pt x="0" y="229552"/>
                    </a:moveTo>
                    <a:lnTo>
                      <a:pt x="126682" y="229552"/>
                    </a:lnTo>
                    <a:lnTo>
                      <a:pt x="168592" y="155257"/>
                    </a:lnTo>
                    <a:lnTo>
                      <a:pt x="188595" y="160020"/>
                    </a:lnTo>
                    <a:lnTo>
                      <a:pt x="181928" y="229552"/>
                    </a:lnTo>
                    <a:lnTo>
                      <a:pt x="321945" y="229552"/>
                    </a:lnTo>
                    <a:cubicBezTo>
                      <a:pt x="321945" y="229552"/>
                      <a:pt x="376238" y="97155"/>
                      <a:pt x="401003" y="0"/>
                    </a:cubicBezTo>
                    <a:lnTo>
                      <a:pt x="75247" y="0"/>
                    </a:lnTo>
                    <a:cubicBezTo>
                      <a:pt x="74295" y="0"/>
                      <a:pt x="38100" y="141922"/>
                      <a:pt x="0" y="229552"/>
                    </a:cubicBezTo>
                    <a:close/>
                  </a:path>
                </a:pathLst>
              </a:custGeom>
              <a:solidFill>
                <a:srgbClr val="C1A68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3B648B11-B002-45F0-A7B1-03180491AF9C}"/>
                  </a:ext>
                </a:extLst>
              </p:cNvPr>
              <p:cNvSpPr/>
              <p:nvPr/>
            </p:nvSpPr>
            <p:spPr>
              <a:xfrm>
                <a:off x="5295900" y="5505450"/>
                <a:ext cx="155257" cy="36194"/>
              </a:xfrm>
              <a:custGeom>
                <a:avLst/>
                <a:gdLst>
                  <a:gd name="connsiteX0" fmla="*/ 140018 w 155257"/>
                  <a:gd name="connsiteY0" fmla="*/ 36195 h 36194"/>
                  <a:gd name="connsiteX1" fmla="*/ 0 w 155257"/>
                  <a:gd name="connsiteY1" fmla="*/ 36195 h 36194"/>
                  <a:gd name="connsiteX2" fmla="*/ 6668 w 155257"/>
                  <a:gd name="connsiteY2" fmla="*/ 0 h 36194"/>
                  <a:gd name="connsiteX3" fmla="*/ 155257 w 155257"/>
                  <a:gd name="connsiteY3" fmla="*/ 0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257" h="36194">
                    <a:moveTo>
                      <a:pt x="140018" y="36195"/>
                    </a:moveTo>
                    <a:lnTo>
                      <a:pt x="0" y="36195"/>
                    </a:lnTo>
                    <a:lnTo>
                      <a:pt x="6668" y="0"/>
                    </a:lnTo>
                    <a:lnTo>
                      <a:pt x="155257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7F771679-2CAA-432C-A857-AB8C97B392FB}"/>
                  </a:ext>
                </a:extLst>
              </p:cNvPr>
              <p:cNvSpPr/>
              <p:nvPr/>
            </p:nvSpPr>
            <p:spPr>
              <a:xfrm>
                <a:off x="5479732" y="5505450"/>
                <a:ext cx="166687" cy="38100"/>
              </a:xfrm>
              <a:custGeom>
                <a:avLst/>
                <a:gdLst>
                  <a:gd name="connsiteX0" fmla="*/ 151448 w 166687"/>
                  <a:gd name="connsiteY0" fmla="*/ 36195 h 38100"/>
                  <a:gd name="connsiteX1" fmla="*/ 0 w 166687"/>
                  <a:gd name="connsiteY1" fmla="*/ 38100 h 38100"/>
                  <a:gd name="connsiteX2" fmla="*/ 2858 w 166687"/>
                  <a:gd name="connsiteY2" fmla="*/ 0 h 38100"/>
                  <a:gd name="connsiteX3" fmla="*/ 166688 w 166687"/>
                  <a:gd name="connsiteY3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687" h="38100">
                    <a:moveTo>
                      <a:pt x="151448" y="36195"/>
                    </a:moveTo>
                    <a:lnTo>
                      <a:pt x="0" y="38100"/>
                    </a:lnTo>
                    <a:lnTo>
                      <a:pt x="2858" y="0"/>
                    </a:lnTo>
                    <a:lnTo>
                      <a:pt x="166688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62300F3C-9942-4BCB-B8F6-A3EFF465FCD2}"/>
                  </a:ext>
                </a:extLst>
              </p:cNvPr>
              <p:cNvSpPr/>
              <p:nvPr/>
            </p:nvSpPr>
            <p:spPr>
              <a:xfrm>
                <a:off x="5345430" y="4616424"/>
                <a:ext cx="414177" cy="697572"/>
              </a:xfrm>
              <a:custGeom>
                <a:avLst/>
                <a:gdLst>
                  <a:gd name="connsiteX0" fmla="*/ 0 w 414177"/>
                  <a:gd name="connsiteY0" fmla="*/ 682333 h 697572"/>
                  <a:gd name="connsiteX1" fmla="*/ 370522 w 414177"/>
                  <a:gd name="connsiteY1" fmla="*/ 682333 h 697572"/>
                  <a:gd name="connsiteX2" fmla="*/ 338138 w 414177"/>
                  <a:gd name="connsiteY2" fmla="*/ 3200 h 697572"/>
                  <a:gd name="connsiteX3" fmla="*/ 86677 w 414177"/>
                  <a:gd name="connsiteY3" fmla="*/ 43206 h 697572"/>
                  <a:gd name="connsiteX4" fmla="*/ 0 w 414177"/>
                  <a:gd name="connsiteY4" fmla="*/ 682333 h 697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77" h="697572">
                    <a:moveTo>
                      <a:pt x="0" y="682333"/>
                    </a:moveTo>
                    <a:cubicBezTo>
                      <a:pt x="0" y="682333"/>
                      <a:pt x="212407" y="716623"/>
                      <a:pt x="370522" y="682333"/>
                    </a:cubicBezTo>
                    <a:cubicBezTo>
                      <a:pt x="370522" y="682333"/>
                      <a:pt x="487680" y="314668"/>
                      <a:pt x="338138" y="3200"/>
                    </a:cubicBezTo>
                    <a:cubicBezTo>
                      <a:pt x="338138" y="3200"/>
                      <a:pt x="190500" y="-16802"/>
                      <a:pt x="86677" y="43206"/>
                    </a:cubicBezTo>
                    <a:cubicBezTo>
                      <a:pt x="87630" y="43206"/>
                      <a:pt x="160972" y="369913"/>
                      <a:pt x="0" y="682333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239F237F-1401-474C-8D19-29268FB9E1E2}"/>
                  </a:ext>
                </a:extLst>
              </p:cNvPr>
              <p:cNvSpPr/>
              <p:nvPr/>
            </p:nvSpPr>
            <p:spPr>
              <a:xfrm>
                <a:off x="5291137" y="4659630"/>
                <a:ext cx="169088" cy="202882"/>
              </a:xfrm>
              <a:custGeom>
                <a:avLst/>
                <a:gdLst>
                  <a:gd name="connsiteX0" fmla="*/ 141922 w 169088"/>
                  <a:gd name="connsiteY0" fmla="*/ 0 h 202882"/>
                  <a:gd name="connsiteX1" fmla="*/ 0 w 169088"/>
                  <a:gd name="connsiteY1" fmla="*/ 119063 h 202882"/>
                  <a:gd name="connsiteX2" fmla="*/ 108585 w 169088"/>
                  <a:gd name="connsiteY2" fmla="*/ 202882 h 202882"/>
                  <a:gd name="connsiteX3" fmla="*/ 160972 w 169088"/>
                  <a:gd name="connsiteY3" fmla="*/ 141922 h 202882"/>
                  <a:gd name="connsiteX4" fmla="*/ 141922 w 169088"/>
                  <a:gd name="connsiteY4" fmla="*/ 0 h 202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88" h="202882">
                    <a:moveTo>
                      <a:pt x="141922" y="0"/>
                    </a:moveTo>
                    <a:cubicBezTo>
                      <a:pt x="141922" y="0"/>
                      <a:pt x="89535" y="50482"/>
                      <a:pt x="0" y="119063"/>
                    </a:cubicBezTo>
                    <a:cubicBezTo>
                      <a:pt x="0" y="119063"/>
                      <a:pt x="32385" y="160020"/>
                      <a:pt x="108585" y="202882"/>
                    </a:cubicBezTo>
                    <a:lnTo>
                      <a:pt x="160972" y="141922"/>
                    </a:lnTo>
                    <a:cubicBezTo>
                      <a:pt x="160972" y="141922"/>
                      <a:pt x="188595" y="36195"/>
                      <a:pt x="141922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DEA8D195-C533-4CAE-940B-4B979F010582}"/>
                  </a:ext>
                </a:extLst>
              </p:cNvPr>
              <p:cNvSpPr/>
              <p:nvPr/>
            </p:nvSpPr>
            <p:spPr>
              <a:xfrm>
                <a:off x="5234940" y="4193857"/>
                <a:ext cx="66675" cy="173355"/>
              </a:xfrm>
              <a:custGeom>
                <a:avLst/>
                <a:gdLst>
                  <a:gd name="connsiteX0" fmla="*/ 0 w 66675"/>
                  <a:gd name="connsiteY0" fmla="*/ 13335 h 173355"/>
                  <a:gd name="connsiteX1" fmla="*/ 30480 w 66675"/>
                  <a:gd name="connsiteY1" fmla="*/ 173355 h 173355"/>
                  <a:gd name="connsiteX2" fmla="*/ 66675 w 66675"/>
                  <a:gd name="connsiteY2" fmla="*/ 146685 h 173355"/>
                  <a:gd name="connsiteX3" fmla="*/ 44767 w 66675"/>
                  <a:gd name="connsiteY3" fmla="*/ 0 h 173355"/>
                  <a:gd name="connsiteX4" fmla="*/ 0 w 66675"/>
                  <a:gd name="connsiteY4" fmla="*/ 13335 h 1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173355">
                    <a:moveTo>
                      <a:pt x="0" y="13335"/>
                    </a:moveTo>
                    <a:cubicBezTo>
                      <a:pt x="0" y="13335"/>
                      <a:pt x="31432" y="80963"/>
                      <a:pt x="30480" y="173355"/>
                    </a:cubicBezTo>
                    <a:lnTo>
                      <a:pt x="66675" y="146685"/>
                    </a:lnTo>
                    <a:lnTo>
                      <a:pt x="44767" y="0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CE73E2E3-ECB3-4387-A77C-7FE232D488B3}"/>
                  </a:ext>
                </a:extLst>
              </p:cNvPr>
              <p:cNvSpPr/>
              <p:nvPr/>
            </p:nvSpPr>
            <p:spPr>
              <a:xfrm>
                <a:off x="5458452" y="4054099"/>
                <a:ext cx="228811" cy="425553"/>
              </a:xfrm>
              <a:custGeom>
                <a:avLst/>
                <a:gdLst>
                  <a:gd name="connsiteX0" fmla="*/ 227973 w 228811"/>
                  <a:gd name="connsiteY0" fmla="*/ 161665 h 425553"/>
                  <a:gd name="connsiteX1" fmla="*/ 138438 w 228811"/>
                  <a:gd name="connsiteY1" fmla="*/ 423603 h 425553"/>
                  <a:gd name="connsiteX2" fmla="*/ 20328 w 228811"/>
                  <a:gd name="connsiteY2" fmla="*/ 269298 h 425553"/>
                  <a:gd name="connsiteX3" fmla="*/ 60333 w 228811"/>
                  <a:gd name="connsiteY3" fmla="*/ 4503 h 425553"/>
                  <a:gd name="connsiteX4" fmla="*/ 227973 w 228811"/>
                  <a:gd name="connsiteY4" fmla="*/ 161665 h 42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811" h="425553">
                    <a:moveTo>
                      <a:pt x="227973" y="161665"/>
                    </a:moveTo>
                    <a:cubicBezTo>
                      <a:pt x="236545" y="295968"/>
                      <a:pt x="177490" y="412173"/>
                      <a:pt x="138438" y="423603"/>
                    </a:cubicBezTo>
                    <a:cubicBezTo>
                      <a:pt x="95575" y="438843"/>
                      <a:pt x="48903" y="362643"/>
                      <a:pt x="20328" y="269298"/>
                    </a:cubicBezTo>
                    <a:cubicBezTo>
                      <a:pt x="-15867" y="154045"/>
                      <a:pt x="-4437" y="23553"/>
                      <a:pt x="60333" y="4503"/>
                    </a:cubicBezTo>
                    <a:cubicBezTo>
                      <a:pt x="125103" y="-13595"/>
                      <a:pt x="216543" y="19743"/>
                      <a:pt x="227973" y="16166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591AADAD-D8FB-4319-92AE-1C45A0EB1548}"/>
                  </a:ext>
                </a:extLst>
              </p:cNvPr>
              <p:cNvSpPr/>
              <p:nvPr/>
            </p:nvSpPr>
            <p:spPr>
              <a:xfrm>
                <a:off x="5206952" y="3964961"/>
                <a:ext cx="358254" cy="279188"/>
              </a:xfrm>
              <a:custGeom>
                <a:avLst/>
                <a:gdLst>
                  <a:gd name="connsiteX0" fmla="*/ 355647 w 358254"/>
                  <a:gd name="connsiteY0" fmla="*/ 86020 h 279188"/>
                  <a:gd name="connsiteX1" fmla="*/ 193722 w 358254"/>
                  <a:gd name="connsiteY1" fmla="*/ 258423 h 279188"/>
                  <a:gd name="connsiteX2" fmla="*/ 7032 w 358254"/>
                  <a:gd name="connsiteY2" fmla="*/ 225085 h 279188"/>
                  <a:gd name="connsiteX3" fmla="*/ 149907 w 358254"/>
                  <a:gd name="connsiteY3" fmla="*/ 26013 h 279188"/>
                  <a:gd name="connsiteX4" fmla="*/ 355647 w 358254"/>
                  <a:gd name="connsiteY4" fmla="*/ 86020 h 27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54" h="279188">
                    <a:moveTo>
                      <a:pt x="355647" y="86020"/>
                    </a:moveTo>
                    <a:cubicBezTo>
                      <a:pt x="375650" y="143170"/>
                      <a:pt x="276590" y="220323"/>
                      <a:pt x="193722" y="258423"/>
                    </a:cubicBezTo>
                    <a:cubicBezTo>
                      <a:pt x="110855" y="296523"/>
                      <a:pt x="30845" y="280331"/>
                      <a:pt x="7032" y="225085"/>
                    </a:cubicBezTo>
                    <a:cubicBezTo>
                      <a:pt x="-26305" y="147933"/>
                      <a:pt x="65135" y="62208"/>
                      <a:pt x="149907" y="26013"/>
                    </a:cubicBezTo>
                    <a:cubicBezTo>
                      <a:pt x="299450" y="-37805"/>
                      <a:pt x="335645" y="28870"/>
                      <a:pt x="355647" y="8602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4142FFDF-54D5-4F20-BBDB-4B7EAB554A9E}"/>
                  </a:ext>
                </a:extLst>
              </p:cNvPr>
              <p:cNvSpPr/>
              <p:nvPr/>
            </p:nvSpPr>
            <p:spPr>
              <a:xfrm>
                <a:off x="5451124" y="4383400"/>
                <a:ext cx="181008" cy="260036"/>
              </a:xfrm>
              <a:custGeom>
                <a:avLst/>
                <a:gdLst>
                  <a:gd name="connsiteX0" fmla="*/ 33 w 181008"/>
                  <a:gd name="connsiteY0" fmla="*/ 212412 h 260036"/>
                  <a:gd name="connsiteX1" fmla="*/ 73376 w 181008"/>
                  <a:gd name="connsiteY1" fmla="*/ 260037 h 260036"/>
                  <a:gd name="connsiteX2" fmla="*/ 147671 w 181008"/>
                  <a:gd name="connsiteY2" fmla="*/ 239081 h 260036"/>
                  <a:gd name="connsiteX3" fmla="*/ 181008 w 181008"/>
                  <a:gd name="connsiteY3" fmla="*/ 4 h 260036"/>
                  <a:gd name="connsiteX4" fmla="*/ 33 w 181008"/>
                  <a:gd name="connsiteY4" fmla="*/ 212412 h 26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08" h="260036">
                    <a:moveTo>
                      <a:pt x="33" y="212412"/>
                    </a:moveTo>
                    <a:cubicBezTo>
                      <a:pt x="33" y="212412"/>
                      <a:pt x="60993" y="214317"/>
                      <a:pt x="73376" y="260037"/>
                    </a:cubicBezTo>
                    <a:lnTo>
                      <a:pt x="147671" y="239081"/>
                    </a:lnTo>
                    <a:cubicBezTo>
                      <a:pt x="147671" y="239081"/>
                      <a:pt x="102903" y="162881"/>
                      <a:pt x="181008" y="4"/>
                    </a:cubicBezTo>
                    <a:cubicBezTo>
                      <a:pt x="180056" y="-948"/>
                      <a:pt x="-2824" y="160024"/>
                      <a:pt x="33" y="212412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FEF7A114-FCFA-4ED0-A81B-112282CBEB1F}"/>
                  </a:ext>
                </a:extLst>
              </p:cNvPr>
              <p:cNvSpPr/>
              <p:nvPr/>
            </p:nvSpPr>
            <p:spPr>
              <a:xfrm>
                <a:off x="5264229" y="4090986"/>
                <a:ext cx="370813" cy="512622"/>
              </a:xfrm>
              <a:custGeom>
                <a:avLst/>
                <a:gdLst>
                  <a:gd name="connsiteX0" fmla="*/ 360283 w 370813"/>
                  <a:gd name="connsiteY0" fmla="*/ 190501 h 512622"/>
                  <a:gd name="connsiteX1" fmla="*/ 215503 w 370813"/>
                  <a:gd name="connsiteY1" fmla="*/ 506731 h 512622"/>
                  <a:gd name="connsiteX2" fmla="*/ 2143 w 370813"/>
                  <a:gd name="connsiteY2" fmla="*/ 262891 h 512622"/>
                  <a:gd name="connsiteX3" fmla="*/ 72628 w 370813"/>
                  <a:gd name="connsiteY3" fmla="*/ 6668 h 512622"/>
                  <a:gd name="connsiteX4" fmla="*/ 360283 w 370813"/>
                  <a:gd name="connsiteY4" fmla="*/ 190501 h 512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0813" h="512622">
                    <a:moveTo>
                      <a:pt x="360283" y="190501"/>
                    </a:moveTo>
                    <a:cubicBezTo>
                      <a:pt x="399335" y="328613"/>
                      <a:pt x="325040" y="475298"/>
                      <a:pt x="215503" y="506731"/>
                    </a:cubicBezTo>
                    <a:cubicBezTo>
                      <a:pt x="105965" y="538163"/>
                      <a:pt x="-17860" y="441961"/>
                      <a:pt x="2143" y="262891"/>
                    </a:cubicBezTo>
                    <a:cubicBezTo>
                      <a:pt x="18335" y="119063"/>
                      <a:pt x="-36910" y="38101"/>
                      <a:pt x="72628" y="6668"/>
                    </a:cubicBezTo>
                    <a:cubicBezTo>
                      <a:pt x="182165" y="-23812"/>
                      <a:pt x="320278" y="52388"/>
                      <a:pt x="360283" y="190501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F8BAA8D4-1DB2-4FE5-AD02-35F6DFFDE3E0}"/>
                  </a:ext>
                </a:extLst>
              </p:cNvPr>
              <p:cNvSpPr/>
              <p:nvPr/>
            </p:nvSpPr>
            <p:spPr>
              <a:xfrm>
                <a:off x="5336857" y="4082292"/>
                <a:ext cx="297180" cy="257297"/>
              </a:xfrm>
              <a:custGeom>
                <a:avLst/>
                <a:gdLst>
                  <a:gd name="connsiteX0" fmla="*/ 0 w 297180"/>
                  <a:gd name="connsiteY0" fmla="*/ 15363 h 257297"/>
                  <a:gd name="connsiteX1" fmla="*/ 233363 w 297180"/>
                  <a:gd name="connsiteY1" fmla="*/ 257298 h 257297"/>
                  <a:gd name="connsiteX2" fmla="*/ 297180 w 297180"/>
                  <a:gd name="connsiteY2" fmla="*/ 230628 h 257297"/>
                  <a:gd name="connsiteX3" fmla="*/ 0 w 297180"/>
                  <a:gd name="connsiteY3" fmla="*/ 15363 h 257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180" h="257297">
                    <a:moveTo>
                      <a:pt x="0" y="15363"/>
                    </a:moveTo>
                    <a:cubicBezTo>
                      <a:pt x="0" y="15363"/>
                      <a:pt x="196215" y="-42740"/>
                      <a:pt x="233363" y="257298"/>
                    </a:cubicBezTo>
                    <a:lnTo>
                      <a:pt x="297180" y="230628"/>
                    </a:lnTo>
                    <a:cubicBezTo>
                      <a:pt x="297180" y="230628"/>
                      <a:pt x="272415" y="-70362"/>
                      <a:pt x="0" y="15363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77" name="Graphic 227">
                <a:extLst>
                  <a:ext uri="{FF2B5EF4-FFF2-40B4-BE49-F238E27FC236}">
                    <a16:creationId xmlns:a16="http://schemas.microsoft.com/office/drawing/2014/main" id="{B353778D-B50E-4315-968A-A69BB6CE1563}"/>
                  </a:ext>
                </a:extLst>
              </p:cNvPr>
              <p:cNvGrpSpPr/>
              <p:nvPr/>
            </p:nvGrpSpPr>
            <p:grpSpPr>
              <a:xfrm>
                <a:off x="5595114" y="4258641"/>
                <a:ext cx="87835" cy="124811"/>
                <a:chOff x="5595114" y="4258641"/>
                <a:chExt cx="87835" cy="124811"/>
              </a:xfrm>
            </p:grpSpPr>
            <p:sp>
              <p:nvSpPr>
                <p:cNvPr id="265" name="Freeform: Shape 264">
                  <a:extLst>
                    <a:ext uri="{FF2B5EF4-FFF2-40B4-BE49-F238E27FC236}">
                      <a16:creationId xmlns:a16="http://schemas.microsoft.com/office/drawing/2014/main" id="{0C2A7884-7849-416B-B38A-7A5204ACF719}"/>
                    </a:ext>
                  </a:extLst>
                </p:cNvPr>
                <p:cNvSpPr/>
                <p:nvPr/>
              </p:nvSpPr>
              <p:spPr>
                <a:xfrm>
                  <a:off x="5595114" y="4258641"/>
                  <a:ext cx="87835" cy="124811"/>
                </a:xfrm>
                <a:custGeom>
                  <a:avLst/>
                  <a:gdLst>
                    <a:gd name="connsiteX0" fmla="*/ 2728 w 87835"/>
                    <a:gd name="connsiteY0" fmla="*/ 70471 h 124811"/>
                    <a:gd name="connsiteX1" fmla="*/ 36065 w 87835"/>
                    <a:gd name="connsiteY1" fmla="*/ 123811 h 124811"/>
                    <a:gd name="connsiteX2" fmla="*/ 86548 w 87835"/>
                    <a:gd name="connsiteY2" fmla="*/ 48563 h 124811"/>
                    <a:gd name="connsiteX3" fmla="*/ 29398 w 87835"/>
                    <a:gd name="connsiteY3" fmla="*/ 938 h 124811"/>
                    <a:gd name="connsiteX4" fmla="*/ 2728 w 87835"/>
                    <a:gd name="connsiteY4" fmla="*/ 70471 h 124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835" h="124811">
                      <a:moveTo>
                        <a:pt x="2728" y="70471"/>
                      </a:moveTo>
                      <a:cubicBezTo>
                        <a:pt x="11300" y="102855"/>
                        <a:pt x="13205" y="130478"/>
                        <a:pt x="36065" y="123811"/>
                      </a:cubicBezTo>
                      <a:cubicBezTo>
                        <a:pt x="58925" y="118096"/>
                        <a:pt x="95120" y="80948"/>
                        <a:pt x="86548" y="48563"/>
                      </a:cubicBezTo>
                      <a:cubicBezTo>
                        <a:pt x="77975" y="16178"/>
                        <a:pt x="53210" y="-4777"/>
                        <a:pt x="29398" y="938"/>
                      </a:cubicBezTo>
                      <a:cubicBezTo>
                        <a:pt x="6538" y="6653"/>
                        <a:pt x="-5845" y="38086"/>
                        <a:pt x="2728" y="70471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66" name="Freeform: Shape 265">
                  <a:extLst>
                    <a:ext uri="{FF2B5EF4-FFF2-40B4-BE49-F238E27FC236}">
                      <a16:creationId xmlns:a16="http://schemas.microsoft.com/office/drawing/2014/main" id="{186CE6E8-4683-4944-993C-C72E3452F45E}"/>
                    </a:ext>
                  </a:extLst>
                </p:cNvPr>
                <p:cNvSpPr/>
                <p:nvPr/>
              </p:nvSpPr>
              <p:spPr>
                <a:xfrm>
                  <a:off x="5617784" y="4282404"/>
                  <a:ext cx="44827" cy="73409"/>
                </a:xfrm>
                <a:custGeom>
                  <a:avLst/>
                  <a:gdLst>
                    <a:gd name="connsiteX0" fmla="*/ 60 w 44827"/>
                    <a:gd name="connsiteY0" fmla="*/ 34326 h 73409"/>
                    <a:gd name="connsiteX1" fmla="*/ 13396 w 44827"/>
                    <a:gd name="connsiteY1" fmla="*/ 73378 h 73409"/>
                    <a:gd name="connsiteX2" fmla="*/ 44828 w 44827"/>
                    <a:gd name="connsiteY2" fmla="*/ 36231 h 73409"/>
                    <a:gd name="connsiteX3" fmla="*/ 21015 w 44827"/>
                    <a:gd name="connsiteY3" fmla="*/ 36 h 73409"/>
                    <a:gd name="connsiteX4" fmla="*/ 60 w 44827"/>
                    <a:gd name="connsiteY4" fmla="*/ 34326 h 73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7" h="73409">
                      <a:moveTo>
                        <a:pt x="60" y="34326"/>
                      </a:moveTo>
                      <a:cubicBezTo>
                        <a:pt x="60" y="53376"/>
                        <a:pt x="1965" y="74331"/>
                        <a:pt x="13396" y="73378"/>
                      </a:cubicBezTo>
                      <a:cubicBezTo>
                        <a:pt x="24825" y="72426"/>
                        <a:pt x="44828" y="54328"/>
                        <a:pt x="44828" y="36231"/>
                      </a:cubicBezTo>
                      <a:cubicBezTo>
                        <a:pt x="44828" y="17181"/>
                        <a:pt x="32446" y="-917"/>
                        <a:pt x="21015" y="36"/>
                      </a:cubicBezTo>
                      <a:cubicBezTo>
                        <a:pt x="9585" y="989"/>
                        <a:pt x="-892" y="15276"/>
                        <a:pt x="60" y="34326"/>
                      </a:cubicBezTo>
                      <a:close/>
                    </a:path>
                  </a:pathLst>
                </a:custGeom>
                <a:solidFill>
                  <a:srgbClr val="EDA5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1657CFB1-7FEB-4323-893E-ED4B8F4E35DC}"/>
                  </a:ext>
                </a:extLst>
              </p:cNvPr>
              <p:cNvSpPr/>
              <p:nvPr/>
            </p:nvSpPr>
            <p:spPr>
              <a:xfrm>
                <a:off x="5327332" y="4438650"/>
                <a:ext cx="72390" cy="36194"/>
              </a:xfrm>
              <a:custGeom>
                <a:avLst/>
                <a:gdLst>
                  <a:gd name="connsiteX0" fmla="*/ 72390 w 72390"/>
                  <a:gd name="connsiteY0" fmla="*/ 18097 h 36194"/>
                  <a:gd name="connsiteX1" fmla="*/ 36195 w 72390"/>
                  <a:gd name="connsiteY1" fmla="*/ 36195 h 36194"/>
                  <a:gd name="connsiteX2" fmla="*/ 0 w 72390"/>
                  <a:gd name="connsiteY2" fmla="*/ 18097 h 36194"/>
                  <a:gd name="connsiteX3" fmla="*/ 36195 w 72390"/>
                  <a:gd name="connsiteY3" fmla="*/ 0 h 36194"/>
                  <a:gd name="connsiteX4" fmla="*/ 72390 w 72390"/>
                  <a:gd name="connsiteY4" fmla="*/ 18097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90" h="36194">
                    <a:moveTo>
                      <a:pt x="72390" y="18097"/>
                    </a:moveTo>
                    <a:cubicBezTo>
                      <a:pt x="72390" y="28575"/>
                      <a:pt x="56198" y="36195"/>
                      <a:pt x="36195" y="36195"/>
                    </a:cubicBezTo>
                    <a:cubicBezTo>
                      <a:pt x="16193" y="36195"/>
                      <a:pt x="0" y="27622"/>
                      <a:pt x="0" y="18097"/>
                    </a:cubicBezTo>
                    <a:cubicBezTo>
                      <a:pt x="0" y="7620"/>
                      <a:pt x="16193" y="0"/>
                      <a:pt x="36195" y="0"/>
                    </a:cubicBezTo>
                    <a:cubicBezTo>
                      <a:pt x="56198" y="0"/>
                      <a:pt x="72390" y="7620"/>
                      <a:pt x="72390" y="18097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79" name="Graphic 227">
                <a:extLst>
                  <a:ext uri="{FF2B5EF4-FFF2-40B4-BE49-F238E27FC236}">
                    <a16:creationId xmlns:a16="http://schemas.microsoft.com/office/drawing/2014/main" id="{ED55BA46-DC19-4193-9E51-04D53E3BBFDC}"/>
                  </a:ext>
                </a:extLst>
              </p:cNvPr>
              <p:cNvGrpSpPr/>
              <p:nvPr/>
            </p:nvGrpSpPr>
            <p:grpSpPr>
              <a:xfrm>
                <a:off x="5548783" y="3968115"/>
                <a:ext cx="95731" cy="116204"/>
                <a:chOff x="5548783" y="3968115"/>
                <a:chExt cx="95731" cy="116204"/>
              </a:xfrm>
              <a:solidFill>
                <a:srgbClr val="875142"/>
              </a:solidFill>
            </p:grpSpPr>
            <p:sp>
              <p:nvSpPr>
                <p:cNvPr id="262" name="Freeform: Shape 261">
                  <a:extLst>
                    <a:ext uri="{FF2B5EF4-FFF2-40B4-BE49-F238E27FC236}">
                      <a16:creationId xmlns:a16="http://schemas.microsoft.com/office/drawing/2014/main" id="{26244E17-CDE3-4B4C-A9EA-76AAF6DC01CA}"/>
                    </a:ext>
                  </a:extLst>
                </p:cNvPr>
                <p:cNvSpPr/>
                <p:nvPr/>
              </p:nvSpPr>
              <p:spPr>
                <a:xfrm>
                  <a:off x="5548783" y="3968115"/>
                  <a:ext cx="46201" cy="106262"/>
                </a:xfrm>
                <a:custGeom>
                  <a:avLst/>
                  <a:gdLst>
                    <a:gd name="connsiteX0" fmla="*/ 25246 w 46201"/>
                    <a:gd name="connsiteY0" fmla="*/ 94297 h 106262"/>
                    <a:gd name="connsiteX1" fmla="*/ 46201 w 46201"/>
                    <a:gd name="connsiteY1" fmla="*/ 0 h 106262"/>
                    <a:gd name="connsiteX2" fmla="*/ 3339 w 46201"/>
                    <a:gd name="connsiteY2" fmla="*/ 79057 h 106262"/>
                    <a:gd name="connsiteX3" fmla="*/ 25246 w 46201"/>
                    <a:gd name="connsiteY3" fmla="*/ 94297 h 106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201" h="106262">
                      <a:moveTo>
                        <a:pt x="25246" y="94297"/>
                      </a:moveTo>
                      <a:cubicBezTo>
                        <a:pt x="25246" y="94297"/>
                        <a:pt x="27151" y="39053"/>
                        <a:pt x="46201" y="0"/>
                      </a:cubicBezTo>
                      <a:cubicBezTo>
                        <a:pt x="46201" y="0"/>
                        <a:pt x="15721" y="32385"/>
                        <a:pt x="3339" y="79057"/>
                      </a:cubicBezTo>
                      <a:cubicBezTo>
                        <a:pt x="-10949" y="129540"/>
                        <a:pt x="25246" y="94297"/>
                        <a:pt x="25246" y="94297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63" name="Freeform: Shape 262">
                  <a:extLst>
                    <a:ext uri="{FF2B5EF4-FFF2-40B4-BE49-F238E27FC236}">
                      <a16:creationId xmlns:a16="http://schemas.microsoft.com/office/drawing/2014/main" id="{77509C95-0C73-4DC2-93EF-148FB7AF365F}"/>
                    </a:ext>
                  </a:extLst>
                </p:cNvPr>
                <p:cNvSpPr/>
                <p:nvPr/>
              </p:nvSpPr>
              <p:spPr>
                <a:xfrm>
                  <a:off x="5560694" y="4008119"/>
                  <a:ext cx="54292" cy="68580"/>
                </a:xfrm>
                <a:custGeom>
                  <a:avLst/>
                  <a:gdLst>
                    <a:gd name="connsiteX0" fmla="*/ 54293 w 54292"/>
                    <a:gd name="connsiteY0" fmla="*/ 0 h 68580"/>
                    <a:gd name="connsiteX1" fmla="*/ 0 w 54292"/>
                    <a:gd name="connsiteY1" fmla="*/ 63818 h 68580"/>
                    <a:gd name="connsiteX2" fmla="*/ 11430 w 54292"/>
                    <a:gd name="connsiteY2" fmla="*/ 68580 h 68580"/>
                    <a:gd name="connsiteX3" fmla="*/ 54293 w 54292"/>
                    <a:gd name="connsiteY3" fmla="*/ 0 h 68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292" h="68580">
                      <a:moveTo>
                        <a:pt x="54293" y="0"/>
                      </a:moveTo>
                      <a:cubicBezTo>
                        <a:pt x="54293" y="0"/>
                        <a:pt x="17145" y="29528"/>
                        <a:pt x="0" y="63818"/>
                      </a:cubicBezTo>
                      <a:lnTo>
                        <a:pt x="11430" y="68580"/>
                      </a:lnTo>
                      <a:cubicBezTo>
                        <a:pt x="11430" y="68580"/>
                        <a:pt x="31433" y="31433"/>
                        <a:pt x="54293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64" name="Freeform: Shape 263">
                  <a:extLst>
                    <a:ext uri="{FF2B5EF4-FFF2-40B4-BE49-F238E27FC236}">
                      <a16:creationId xmlns:a16="http://schemas.microsoft.com/office/drawing/2014/main" id="{F1DD670A-8616-4E26-9D27-3403F273189E}"/>
                    </a:ext>
                  </a:extLst>
                </p:cNvPr>
                <p:cNvSpPr/>
                <p:nvPr/>
              </p:nvSpPr>
              <p:spPr>
                <a:xfrm>
                  <a:off x="5565457" y="4046061"/>
                  <a:ext cx="79057" cy="38258"/>
                </a:xfrm>
                <a:custGeom>
                  <a:avLst/>
                  <a:gdLst>
                    <a:gd name="connsiteX0" fmla="*/ 79058 w 79057"/>
                    <a:gd name="connsiteY0" fmla="*/ 1111 h 38258"/>
                    <a:gd name="connsiteX1" fmla="*/ 0 w 79057"/>
                    <a:gd name="connsiteY1" fmla="*/ 23019 h 38258"/>
                    <a:gd name="connsiteX2" fmla="*/ 4763 w 79057"/>
                    <a:gd name="connsiteY2" fmla="*/ 38258 h 38258"/>
                    <a:gd name="connsiteX3" fmla="*/ 79058 w 79057"/>
                    <a:gd name="connsiteY3" fmla="*/ 1111 h 38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38258">
                      <a:moveTo>
                        <a:pt x="79058" y="1111"/>
                      </a:moveTo>
                      <a:cubicBezTo>
                        <a:pt x="79058" y="1111"/>
                        <a:pt x="26670" y="-7461"/>
                        <a:pt x="0" y="23019"/>
                      </a:cubicBezTo>
                      <a:lnTo>
                        <a:pt x="4763" y="38258"/>
                      </a:lnTo>
                      <a:cubicBezTo>
                        <a:pt x="4763" y="38258"/>
                        <a:pt x="27623" y="14446"/>
                        <a:pt x="79058" y="1111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FD28FFF5-E828-4320-B1A3-CCEE433FF6F6}"/>
                  </a:ext>
                </a:extLst>
              </p:cNvPr>
              <p:cNvSpPr/>
              <p:nvPr/>
            </p:nvSpPr>
            <p:spPr>
              <a:xfrm>
                <a:off x="5319306" y="4271009"/>
                <a:ext cx="66128" cy="203380"/>
              </a:xfrm>
              <a:custGeom>
                <a:avLst/>
                <a:gdLst>
                  <a:gd name="connsiteX0" fmla="*/ 20408 w 66128"/>
                  <a:gd name="connsiteY0" fmla="*/ 0 h 203380"/>
                  <a:gd name="connsiteX1" fmla="*/ 42316 w 66128"/>
                  <a:gd name="connsiteY1" fmla="*/ 156210 h 203380"/>
                  <a:gd name="connsiteX2" fmla="*/ 406 w 66128"/>
                  <a:gd name="connsiteY2" fmla="*/ 177165 h 203380"/>
                  <a:gd name="connsiteX3" fmla="*/ 66128 w 66128"/>
                  <a:gd name="connsiteY3" fmla="*/ 198120 h 203380"/>
                  <a:gd name="connsiteX4" fmla="*/ 13741 w 66128"/>
                  <a:gd name="connsiteY4" fmla="*/ 180022 h 203380"/>
                  <a:gd name="connsiteX5" fmla="*/ 54698 w 66128"/>
                  <a:gd name="connsiteY5" fmla="*/ 167640 h 203380"/>
                  <a:gd name="connsiteX6" fmla="*/ 20408 w 66128"/>
                  <a:gd name="connsiteY6" fmla="*/ 0 h 20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28" h="203380">
                    <a:moveTo>
                      <a:pt x="20408" y="0"/>
                    </a:moveTo>
                    <a:cubicBezTo>
                      <a:pt x="20408" y="0"/>
                      <a:pt x="63271" y="110490"/>
                      <a:pt x="42316" y="156210"/>
                    </a:cubicBezTo>
                    <a:cubicBezTo>
                      <a:pt x="42316" y="156210"/>
                      <a:pt x="4216" y="159068"/>
                      <a:pt x="406" y="177165"/>
                    </a:cubicBezTo>
                    <a:cubicBezTo>
                      <a:pt x="-4357" y="200025"/>
                      <a:pt x="33743" y="210503"/>
                      <a:pt x="66128" y="198120"/>
                    </a:cubicBezTo>
                    <a:cubicBezTo>
                      <a:pt x="66128" y="198120"/>
                      <a:pt x="11836" y="201930"/>
                      <a:pt x="13741" y="180022"/>
                    </a:cubicBezTo>
                    <a:cubicBezTo>
                      <a:pt x="13741" y="180022"/>
                      <a:pt x="16598" y="164783"/>
                      <a:pt x="54698" y="167640"/>
                    </a:cubicBezTo>
                    <a:cubicBezTo>
                      <a:pt x="55651" y="167640"/>
                      <a:pt x="79463" y="96203"/>
                      <a:pt x="20408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DFD2E2BE-7746-4B99-8CFE-F19ABE7F7735}"/>
                  </a:ext>
                </a:extLst>
              </p:cNvPr>
              <p:cNvSpPr/>
              <p:nvPr/>
            </p:nvSpPr>
            <p:spPr>
              <a:xfrm>
                <a:off x="5401723" y="4227152"/>
                <a:ext cx="84249" cy="62037"/>
              </a:xfrm>
              <a:custGeom>
                <a:avLst/>
                <a:gdLst>
                  <a:gd name="connsiteX0" fmla="*/ 82772 w 84249"/>
                  <a:gd name="connsiteY0" fmla="*/ 995 h 62037"/>
                  <a:gd name="connsiteX1" fmla="*/ 9429 w 84249"/>
                  <a:gd name="connsiteY1" fmla="*/ 37190 h 62037"/>
                  <a:gd name="connsiteX2" fmla="*/ 2762 w 84249"/>
                  <a:gd name="connsiteY2" fmla="*/ 61002 h 62037"/>
                  <a:gd name="connsiteX3" fmla="*/ 82772 w 84249"/>
                  <a:gd name="connsiteY3" fmla="*/ 995 h 62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249" h="62037">
                    <a:moveTo>
                      <a:pt x="82772" y="995"/>
                    </a:moveTo>
                    <a:cubicBezTo>
                      <a:pt x="76104" y="-3768"/>
                      <a:pt x="30384" y="8615"/>
                      <a:pt x="9429" y="37190"/>
                    </a:cubicBezTo>
                    <a:cubicBezTo>
                      <a:pt x="2762" y="45762"/>
                      <a:pt x="-3906" y="56240"/>
                      <a:pt x="2762" y="61002"/>
                    </a:cubicBezTo>
                    <a:cubicBezTo>
                      <a:pt x="15144" y="70527"/>
                      <a:pt x="96107" y="11472"/>
                      <a:pt x="82772" y="99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92094207-80BB-4247-9C94-D98D6877506F}"/>
                  </a:ext>
                </a:extLst>
              </p:cNvPr>
              <p:cNvSpPr/>
              <p:nvPr/>
            </p:nvSpPr>
            <p:spPr>
              <a:xfrm>
                <a:off x="5262529" y="4281135"/>
                <a:ext cx="77751" cy="33064"/>
              </a:xfrm>
              <a:custGeom>
                <a:avLst/>
                <a:gdLst>
                  <a:gd name="connsiteX0" fmla="*/ 33 w 77751"/>
                  <a:gd name="connsiteY0" fmla="*/ 14640 h 33064"/>
                  <a:gd name="connsiteX1" fmla="*/ 52420 w 77751"/>
                  <a:gd name="connsiteY1" fmla="*/ 5115 h 33064"/>
                  <a:gd name="connsiteX2" fmla="*/ 77185 w 77751"/>
                  <a:gd name="connsiteY2" fmla="*/ 27022 h 33064"/>
                  <a:gd name="connsiteX3" fmla="*/ 33 w 77751"/>
                  <a:gd name="connsiteY3" fmla="*/ 14640 h 3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751" h="33064">
                    <a:moveTo>
                      <a:pt x="33" y="14640"/>
                    </a:moveTo>
                    <a:cubicBezTo>
                      <a:pt x="-920" y="7972"/>
                      <a:pt x="19083" y="-8220"/>
                      <a:pt x="52420" y="5115"/>
                    </a:cubicBezTo>
                    <a:cubicBezTo>
                      <a:pt x="64802" y="9877"/>
                      <a:pt x="80995" y="17497"/>
                      <a:pt x="77185" y="27022"/>
                    </a:cubicBezTo>
                    <a:cubicBezTo>
                      <a:pt x="71470" y="42262"/>
                      <a:pt x="2890" y="25117"/>
                      <a:pt x="33" y="1464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576A6A44-D698-4617-8323-4D34929E03EE}"/>
                  </a:ext>
                </a:extLst>
              </p:cNvPr>
              <p:cNvSpPr/>
              <p:nvPr/>
            </p:nvSpPr>
            <p:spPr>
              <a:xfrm>
                <a:off x="5206952" y="3965789"/>
                <a:ext cx="319452" cy="227115"/>
              </a:xfrm>
              <a:custGeom>
                <a:avLst/>
                <a:gdLst>
                  <a:gd name="connsiteX0" fmla="*/ 128000 w 319452"/>
                  <a:gd name="connsiteY0" fmla="*/ 83288 h 227115"/>
                  <a:gd name="connsiteX1" fmla="*/ 319452 w 319452"/>
                  <a:gd name="connsiteY1" fmla="*/ 23280 h 227115"/>
                  <a:gd name="connsiteX2" fmla="*/ 149907 w 319452"/>
                  <a:gd name="connsiteY2" fmla="*/ 26138 h 227115"/>
                  <a:gd name="connsiteX3" fmla="*/ 7032 w 319452"/>
                  <a:gd name="connsiteY3" fmla="*/ 225210 h 227115"/>
                  <a:gd name="connsiteX4" fmla="*/ 7985 w 319452"/>
                  <a:gd name="connsiteY4" fmla="*/ 227115 h 227115"/>
                  <a:gd name="connsiteX5" fmla="*/ 128000 w 319452"/>
                  <a:gd name="connsiteY5" fmla="*/ 83288 h 227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9452" h="227115">
                    <a:moveTo>
                      <a:pt x="128000" y="83288"/>
                    </a:moveTo>
                    <a:cubicBezTo>
                      <a:pt x="190865" y="56617"/>
                      <a:pt x="233727" y="72810"/>
                      <a:pt x="319452" y="23280"/>
                    </a:cubicBezTo>
                    <a:cubicBezTo>
                      <a:pt x="289925" y="-3390"/>
                      <a:pt x="241347" y="-12915"/>
                      <a:pt x="149907" y="26138"/>
                    </a:cubicBezTo>
                    <a:cubicBezTo>
                      <a:pt x="65135" y="62333"/>
                      <a:pt x="-26305" y="148058"/>
                      <a:pt x="7032" y="225210"/>
                    </a:cubicBezTo>
                    <a:cubicBezTo>
                      <a:pt x="7032" y="226163"/>
                      <a:pt x="7985" y="226163"/>
                      <a:pt x="7985" y="227115"/>
                    </a:cubicBezTo>
                    <a:cubicBezTo>
                      <a:pt x="19415" y="192825"/>
                      <a:pt x="27987" y="124245"/>
                      <a:pt x="128000" y="83288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2A0DBC4F-C155-4D09-9E6B-C938228CB902}"/>
                  </a:ext>
                </a:extLst>
              </p:cNvPr>
              <p:cNvSpPr/>
              <p:nvPr/>
            </p:nvSpPr>
            <p:spPr>
              <a:xfrm>
                <a:off x="5519551" y="4071937"/>
                <a:ext cx="144013" cy="91952"/>
              </a:xfrm>
              <a:custGeom>
                <a:avLst/>
                <a:gdLst>
                  <a:gd name="connsiteX0" fmla="*/ 94483 w 144013"/>
                  <a:gd name="connsiteY0" fmla="*/ 0 h 91952"/>
                  <a:gd name="connsiteX1" fmla="*/ 71623 w 144013"/>
                  <a:gd name="connsiteY1" fmla="*/ 7620 h 91952"/>
                  <a:gd name="connsiteX2" fmla="*/ 1138 w 144013"/>
                  <a:gd name="connsiteY2" fmla="*/ 76200 h 91952"/>
                  <a:gd name="connsiteX3" fmla="*/ 100198 w 144013"/>
                  <a:gd name="connsiteY3" fmla="*/ 79057 h 91952"/>
                  <a:gd name="connsiteX4" fmla="*/ 144013 w 144013"/>
                  <a:gd name="connsiteY4" fmla="*/ 55245 h 91952"/>
                  <a:gd name="connsiteX5" fmla="*/ 94483 w 144013"/>
                  <a:gd name="connsiteY5" fmla="*/ 0 h 9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013" h="91952">
                    <a:moveTo>
                      <a:pt x="94483" y="0"/>
                    </a:moveTo>
                    <a:cubicBezTo>
                      <a:pt x="86863" y="1905"/>
                      <a:pt x="79243" y="4763"/>
                      <a:pt x="71623" y="7620"/>
                    </a:cubicBezTo>
                    <a:cubicBezTo>
                      <a:pt x="24951" y="25718"/>
                      <a:pt x="-6482" y="56197"/>
                      <a:pt x="1138" y="76200"/>
                    </a:cubicBezTo>
                    <a:cubicBezTo>
                      <a:pt x="8758" y="96203"/>
                      <a:pt x="53526" y="97155"/>
                      <a:pt x="100198" y="79057"/>
                    </a:cubicBezTo>
                    <a:cubicBezTo>
                      <a:pt x="117343" y="72390"/>
                      <a:pt x="132583" y="63818"/>
                      <a:pt x="144013" y="55245"/>
                    </a:cubicBezTo>
                    <a:cubicBezTo>
                      <a:pt x="131631" y="29528"/>
                      <a:pt x="113533" y="11430"/>
                      <a:pt x="94483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DB1EDE0A-FBF6-453F-AC64-2C68F40A5643}"/>
                  </a:ext>
                </a:extLst>
              </p:cNvPr>
              <p:cNvSpPr/>
              <p:nvPr/>
            </p:nvSpPr>
            <p:spPr>
              <a:xfrm>
                <a:off x="5551169" y="4145280"/>
                <a:ext cx="117940" cy="119062"/>
              </a:xfrm>
              <a:custGeom>
                <a:avLst/>
                <a:gdLst>
                  <a:gd name="connsiteX0" fmla="*/ 0 w 117940"/>
                  <a:gd name="connsiteY0" fmla="*/ 42863 h 119062"/>
                  <a:gd name="connsiteX1" fmla="*/ 25718 w 117940"/>
                  <a:gd name="connsiteY1" fmla="*/ 119063 h 119062"/>
                  <a:gd name="connsiteX2" fmla="*/ 40958 w 117940"/>
                  <a:gd name="connsiteY2" fmla="*/ 61913 h 119062"/>
                  <a:gd name="connsiteX3" fmla="*/ 57150 w 117940"/>
                  <a:gd name="connsiteY3" fmla="*/ 95250 h 119062"/>
                  <a:gd name="connsiteX4" fmla="*/ 64770 w 117940"/>
                  <a:gd name="connsiteY4" fmla="*/ 56197 h 119062"/>
                  <a:gd name="connsiteX5" fmla="*/ 81915 w 117940"/>
                  <a:gd name="connsiteY5" fmla="*/ 95250 h 119062"/>
                  <a:gd name="connsiteX6" fmla="*/ 92393 w 117940"/>
                  <a:gd name="connsiteY6" fmla="*/ 43815 h 119062"/>
                  <a:gd name="connsiteX7" fmla="*/ 112395 w 117940"/>
                  <a:gd name="connsiteY7" fmla="*/ 113347 h 119062"/>
                  <a:gd name="connsiteX8" fmla="*/ 96203 w 117940"/>
                  <a:gd name="connsiteY8" fmla="*/ 0 h 119062"/>
                  <a:gd name="connsiteX9" fmla="*/ 103823 w 117940"/>
                  <a:gd name="connsiteY9" fmla="*/ 36195 h 119062"/>
                  <a:gd name="connsiteX10" fmla="*/ 81915 w 117940"/>
                  <a:gd name="connsiteY10" fmla="*/ 10477 h 119062"/>
                  <a:gd name="connsiteX11" fmla="*/ 76200 w 117940"/>
                  <a:gd name="connsiteY11" fmla="*/ 49530 h 119062"/>
                  <a:gd name="connsiteX12" fmla="*/ 59055 w 117940"/>
                  <a:gd name="connsiteY12" fmla="*/ 20955 h 119062"/>
                  <a:gd name="connsiteX13" fmla="*/ 47625 w 117940"/>
                  <a:gd name="connsiteY13" fmla="*/ 54292 h 119062"/>
                  <a:gd name="connsiteX14" fmla="*/ 37148 w 117940"/>
                  <a:gd name="connsiteY14" fmla="*/ 37147 h 119062"/>
                  <a:gd name="connsiteX15" fmla="*/ 25718 w 117940"/>
                  <a:gd name="connsiteY15" fmla="*/ 77152 h 119062"/>
                  <a:gd name="connsiteX16" fmla="*/ 0 w 117940"/>
                  <a:gd name="connsiteY16" fmla="*/ 42863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7940" h="119062">
                    <a:moveTo>
                      <a:pt x="0" y="42863"/>
                    </a:moveTo>
                    <a:cubicBezTo>
                      <a:pt x="13335" y="68580"/>
                      <a:pt x="20003" y="91440"/>
                      <a:pt x="25718" y="119063"/>
                    </a:cubicBezTo>
                    <a:cubicBezTo>
                      <a:pt x="25718" y="119063"/>
                      <a:pt x="32385" y="103822"/>
                      <a:pt x="40958" y="61913"/>
                    </a:cubicBezTo>
                    <a:cubicBezTo>
                      <a:pt x="44768" y="66675"/>
                      <a:pt x="56198" y="95250"/>
                      <a:pt x="57150" y="95250"/>
                    </a:cubicBezTo>
                    <a:cubicBezTo>
                      <a:pt x="60960" y="93345"/>
                      <a:pt x="60008" y="58102"/>
                      <a:pt x="64770" y="56197"/>
                    </a:cubicBezTo>
                    <a:cubicBezTo>
                      <a:pt x="70485" y="54292"/>
                      <a:pt x="77153" y="92392"/>
                      <a:pt x="81915" y="95250"/>
                    </a:cubicBezTo>
                    <a:cubicBezTo>
                      <a:pt x="87630" y="99060"/>
                      <a:pt x="85725" y="48577"/>
                      <a:pt x="92393" y="43815"/>
                    </a:cubicBezTo>
                    <a:cubicBezTo>
                      <a:pt x="100013" y="37147"/>
                      <a:pt x="113348" y="94297"/>
                      <a:pt x="112395" y="113347"/>
                    </a:cubicBezTo>
                    <a:cubicBezTo>
                      <a:pt x="126683" y="58102"/>
                      <a:pt x="110490" y="10477"/>
                      <a:pt x="96203" y="0"/>
                    </a:cubicBezTo>
                    <a:cubicBezTo>
                      <a:pt x="96203" y="0"/>
                      <a:pt x="106680" y="34290"/>
                      <a:pt x="103823" y="36195"/>
                    </a:cubicBezTo>
                    <a:cubicBezTo>
                      <a:pt x="100965" y="38100"/>
                      <a:pt x="88583" y="10477"/>
                      <a:pt x="81915" y="10477"/>
                    </a:cubicBezTo>
                    <a:cubicBezTo>
                      <a:pt x="81915" y="10477"/>
                      <a:pt x="81915" y="46672"/>
                      <a:pt x="76200" y="49530"/>
                    </a:cubicBezTo>
                    <a:cubicBezTo>
                      <a:pt x="73343" y="50482"/>
                      <a:pt x="59055" y="20955"/>
                      <a:pt x="59055" y="20955"/>
                    </a:cubicBezTo>
                    <a:cubicBezTo>
                      <a:pt x="59055" y="20955"/>
                      <a:pt x="49530" y="55245"/>
                      <a:pt x="47625" y="54292"/>
                    </a:cubicBezTo>
                    <a:cubicBezTo>
                      <a:pt x="44768" y="53340"/>
                      <a:pt x="37148" y="37147"/>
                      <a:pt x="37148" y="37147"/>
                    </a:cubicBezTo>
                    <a:cubicBezTo>
                      <a:pt x="37148" y="37147"/>
                      <a:pt x="28575" y="51435"/>
                      <a:pt x="25718" y="77152"/>
                    </a:cubicBezTo>
                    <a:cubicBezTo>
                      <a:pt x="25718" y="76200"/>
                      <a:pt x="13335" y="49530"/>
                      <a:pt x="0" y="42863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26B373D3-6C83-495A-95E0-0C1E97085746}"/>
                  </a:ext>
                </a:extLst>
              </p:cNvPr>
              <p:cNvSpPr/>
              <p:nvPr/>
            </p:nvSpPr>
            <p:spPr>
              <a:xfrm>
                <a:off x="5412105" y="4285297"/>
                <a:ext cx="111442" cy="81915"/>
              </a:xfrm>
              <a:custGeom>
                <a:avLst/>
                <a:gdLst>
                  <a:gd name="connsiteX0" fmla="*/ 111442 w 111442"/>
                  <a:gd name="connsiteY0" fmla="*/ 38100 h 81915"/>
                  <a:gd name="connsiteX1" fmla="*/ 63817 w 111442"/>
                  <a:gd name="connsiteY1" fmla="*/ 81915 h 81915"/>
                  <a:gd name="connsiteX2" fmla="*/ 0 w 111442"/>
                  <a:gd name="connsiteY2" fmla="*/ 40958 h 81915"/>
                  <a:gd name="connsiteX3" fmla="*/ 56197 w 111442"/>
                  <a:gd name="connsiteY3" fmla="*/ 0 h 81915"/>
                  <a:gd name="connsiteX4" fmla="*/ 111442 w 111442"/>
                  <a:gd name="connsiteY4" fmla="*/ 38100 h 8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442" h="81915">
                    <a:moveTo>
                      <a:pt x="111442" y="38100"/>
                    </a:moveTo>
                    <a:cubicBezTo>
                      <a:pt x="111442" y="59055"/>
                      <a:pt x="91440" y="81915"/>
                      <a:pt x="63817" y="81915"/>
                    </a:cubicBezTo>
                    <a:cubicBezTo>
                      <a:pt x="41910" y="81915"/>
                      <a:pt x="0" y="61913"/>
                      <a:pt x="0" y="40958"/>
                    </a:cubicBezTo>
                    <a:cubicBezTo>
                      <a:pt x="0" y="20003"/>
                      <a:pt x="25717" y="0"/>
                      <a:pt x="56197" y="0"/>
                    </a:cubicBezTo>
                    <a:cubicBezTo>
                      <a:pt x="86677" y="953"/>
                      <a:pt x="111442" y="18097"/>
                      <a:pt x="111442" y="38100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9CFEF582-269B-4126-AA66-E72E6E967B31}"/>
                  </a:ext>
                </a:extLst>
              </p:cNvPr>
              <p:cNvSpPr/>
              <p:nvPr/>
            </p:nvSpPr>
            <p:spPr>
              <a:xfrm>
                <a:off x="5438775" y="4649122"/>
                <a:ext cx="305752" cy="336268"/>
              </a:xfrm>
              <a:custGeom>
                <a:avLst/>
                <a:gdLst>
                  <a:gd name="connsiteX0" fmla="*/ 258128 w 305752"/>
                  <a:gd name="connsiteY0" fmla="*/ 30 h 336268"/>
                  <a:gd name="connsiteX1" fmla="*/ 106680 w 305752"/>
                  <a:gd name="connsiteY1" fmla="*/ 230534 h 336268"/>
                  <a:gd name="connsiteX2" fmla="*/ 0 w 305752"/>
                  <a:gd name="connsiteY2" fmla="*/ 45750 h 336268"/>
                  <a:gd name="connsiteX3" fmla="*/ 10478 w 305752"/>
                  <a:gd name="connsiteY3" fmla="*/ 205770 h 336268"/>
                  <a:gd name="connsiteX4" fmla="*/ 107632 w 305752"/>
                  <a:gd name="connsiteY4" fmla="*/ 332452 h 336268"/>
                  <a:gd name="connsiteX5" fmla="*/ 107632 w 305752"/>
                  <a:gd name="connsiteY5" fmla="*/ 332452 h 336268"/>
                  <a:gd name="connsiteX6" fmla="*/ 235268 w 305752"/>
                  <a:gd name="connsiteY6" fmla="*/ 193387 h 336268"/>
                  <a:gd name="connsiteX7" fmla="*/ 276225 w 305752"/>
                  <a:gd name="connsiteY7" fmla="*/ 219105 h 336268"/>
                  <a:gd name="connsiteX8" fmla="*/ 305753 w 305752"/>
                  <a:gd name="connsiteY8" fmla="*/ 164812 h 336268"/>
                  <a:gd name="connsiteX9" fmla="*/ 258128 w 305752"/>
                  <a:gd name="connsiteY9" fmla="*/ 30 h 336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752" h="336268">
                    <a:moveTo>
                      <a:pt x="258128" y="30"/>
                    </a:moveTo>
                    <a:cubicBezTo>
                      <a:pt x="249555" y="-2828"/>
                      <a:pt x="120968" y="201959"/>
                      <a:pt x="106680" y="230534"/>
                    </a:cubicBezTo>
                    <a:cubicBezTo>
                      <a:pt x="81915" y="171480"/>
                      <a:pt x="36195" y="100042"/>
                      <a:pt x="0" y="45750"/>
                    </a:cubicBezTo>
                    <a:cubicBezTo>
                      <a:pt x="4763" y="80040"/>
                      <a:pt x="11430" y="135284"/>
                      <a:pt x="10478" y="205770"/>
                    </a:cubicBezTo>
                    <a:cubicBezTo>
                      <a:pt x="38100" y="284827"/>
                      <a:pt x="73343" y="353407"/>
                      <a:pt x="107632" y="332452"/>
                    </a:cubicBezTo>
                    <a:cubicBezTo>
                      <a:pt x="107632" y="332452"/>
                      <a:pt x="107632" y="332452"/>
                      <a:pt x="107632" y="332452"/>
                    </a:cubicBezTo>
                    <a:cubicBezTo>
                      <a:pt x="137160" y="317212"/>
                      <a:pt x="192405" y="253395"/>
                      <a:pt x="235268" y="193387"/>
                    </a:cubicBezTo>
                    <a:cubicBezTo>
                      <a:pt x="259080" y="208627"/>
                      <a:pt x="276225" y="219105"/>
                      <a:pt x="276225" y="219105"/>
                    </a:cubicBezTo>
                    <a:cubicBezTo>
                      <a:pt x="288607" y="201007"/>
                      <a:pt x="298132" y="182909"/>
                      <a:pt x="305753" y="164812"/>
                    </a:cubicBezTo>
                    <a:cubicBezTo>
                      <a:pt x="296228" y="109567"/>
                      <a:pt x="280988" y="54322"/>
                      <a:pt x="258128" y="3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88" name="Graphic 227">
                <a:extLst>
                  <a:ext uri="{FF2B5EF4-FFF2-40B4-BE49-F238E27FC236}">
                    <a16:creationId xmlns:a16="http://schemas.microsoft.com/office/drawing/2014/main" id="{1E1062CA-CC05-45D7-97E4-2CBDBC8E0D92}"/>
                  </a:ext>
                </a:extLst>
              </p:cNvPr>
              <p:cNvGrpSpPr/>
              <p:nvPr/>
            </p:nvGrpSpPr>
            <p:grpSpPr>
              <a:xfrm>
                <a:off x="5443537" y="4854892"/>
                <a:ext cx="316230" cy="115252"/>
                <a:chOff x="5443537" y="4854892"/>
                <a:chExt cx="316230" cy="115252"/>
              </a:xfrm>
              <a:solidFill>
                <a:srgbClr val="FFFAE4"/>
              </a:solidFill>
            </p:grpSpPr>
            <p:sp>
              <p:nvSpPr>
                <p:cNvPr id="260" name="Freeform: Shape 259">
                  <a:extLst>
                    <a:ext uri="{FF2B5EF4-FFF2-40B4-BE49-F238E27FC236}">
                      <a16:creationId xmlns:a16="http://schemas.microsoft.com/office/drawing/2014/main" id="{DE27FBD3-FB6C-4701-8C66-4041CCC18DD1}"/>
                    </a:ext>
                  </a:extLst>
                </p:cNvPr>
                <p:cNvSpPr/>
                <p:nvPr/>
              </p:nvSpPr>
              <p:spPr>
                <a:xfrm>
                  <a:off x="5447347" y="4854892"/>
                  <a:ext cx="309562" cy="64769"/>
                </a:xfrm>
                <a:custGeom>
                  <a:avLst/>
                  <a:gdLst>
                    <a:gd name="connsiteX0" fmla="*/ 304800 w 309562"/>
                    <a:gd name="connsiteY0" fmla="*/ 0 h 64769"/>
                    <a:gd name="connsiteX1" fmla="*/ 1905 w 309562"/>
                    <a:gd name="connsiteY1" fmla="*/ 24765 h 64769"/>
                    <a:gd name="connsiteX2" fmla="*/ 0 w 309562"/>
                    <a:gd name="connsiteY2" fmla="*/ 64770 h 64769"/>
                    <a:gd name="connsiteX3" fmla="*/ 309563 w 309562"/>
                    <a:gd name="connsiteY3" fmla="*/ 40005 h 64769"/>
                    <a:gd name="connsiteX4" fmla="*/ 304800 w 309562"/>
                    <a:gd name="connsiteY4" fmla="*/ 0 h 6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9562" h="64769">
                      <a:moveTo>
                        <a:pt x="304800" y="0"/>
                      </a:moveTo>
                      <a:cubicBezTo>
                        <a:pt x="208597" y="12382"/>
                        <a:pt x="104775" y="20955"/>
                        <a:pt x="1905" y="24765"/>
                      </a:cubicBezTo>
                      <a:cubicBezTo>
                        <a:pt x="1905" y="38100"/>
                        <a:pt x="953" y="51435"/>
                        <a:pt x="0" y="64770"/>
                      </a:cubicBezTo>
                      <a:cubicBezTo>
                        <a:pt x="120015" y="60007"/>
                        <a:pt x="189547" y="55245"/>
                        <a:pt x="309563" y="40005"/>
                      </a:cubicBezTo>
                      <a:cubicBezTo>
                        <a:pt x="307658" y="27622"/>
                        <a:pt x="306705" y="14288"/>
                        <a:pt x="304800" y="0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61" name="Freeform: Shape 260">
                  <a:extLst>
                    <a:ext uri="{FF2B5EF4-FFF2-40B4-BE49-F238E27FC236}">
                      <a16:creationId xmlns:a16="http://schemas.microsoft.com/office/drawing/2014/main" id="{9ADB7E47-B543-4E56-96A5-2DA6BEB6EB75}"/>
                    </a:ext>
                  </a:extLst>
                </p:cNvPr>
                <p:cNvSpPr/>
                <p:nvPr/>
              </p:nvSpPr>
              <p:spPr>
                <a:xfrm>
                  <a:off x="5443537" y="4924425"/>
                  <a:ext cx="316230" cy="45719"/>
                </a:xfrm>
                <a:custGeom>
                  <a:avLst/>
                  <a:gdLst>
                    <a:gd name="connsiteX0" fmla="*/ 315278 w 316230"/>
                    <a:gd name="connsiteY0" fmla="*/ 0 h 45719"/>
                    <a:gd name="connsiteX1" fmla="*/ 1905 w 316230"/>
                    <a:gd name="connsiteY1" fmla="*/ 24765 h 45719"/>
                    <a:gd name="connsiteX2" fmla="*/ 0 w 316230"/>
                    <a:gd name="connsiteY2" fmla="*/ 45720 h 45719"/>
                    <a:gd name="connsiteX3" fmla="*/ 316230 w 316230"/>
                    <a:gd name="connsiteY3" fmla="*/ 20955 h 45719"/>
                    <a:gd name="connsiteX4" fmla="*/ 315278 w 316230"/>
                    <a:gd name="connsiteY4" fmla="*/ 0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30" h="45719">
                      <a:moveTo>
                        <a:pt x="315278" y="0"/>
                      </a:moveTo>
                      <a:cubicBezTo>
                        <a:pt x="211455" y="13335"/>
                        <a:pt x="105728" y="20955"/>
                        <a:pt x="1905" y="24765"/>
                      </a:cubicBezTo>
                      <a:cubicBezTo>
                        <a:pt x="953" y="31432"/>
                        <a:pt x="953" y="39052"/>
                        <a:pt x="0" y="45720"/>
                      </a:cubicBezTo>
                      <a:cubicBezTo>
                        <a:pt x="96203" y="41910"/>
                        <a:pt x="218122" y="34290"/>
                        <a:pt x="316230" y="20955"/>
                      </a:cubicBezTo>
                      <a:cubicBezTo>
                        <a:pt x="315278" y="14288"/>
                        <a:pt x="315278" y="6668"/>
                        <a:pt x="315278" y="0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8B986F49-96F3-410F-8709-912218957097}"/>
                  </a:ext>
                </a:extLst>
              </p:cNvPr>
              <p:cNvSpPr/>
              <p:nvPr/>
            </p:nvSpPr>
            <p:spPr>
              <a:xfrm>
                <a:off x="5414404" y="4520700"/>
                <a:ext cx="38657" cy="31650"/>
              </a:xfrm>
              <a:custGeom>
                <a:avLst/>
                <a:gdLst>
                  <a:gd name="connsiteX0" fmla="*/ 38658 w 38657"/>
                  <a:gd name="connsiteY0" fmla="*/ 1769 h 31650"/>
                  <a:gd name="connsiteX1" fmla="*/ 38658 w 38657"/>
                  <a:gd name="connsiteY1" fmla="*/ 1769 h 31650"/>
                  <a:gd name="connsiteX2" fmla="*/ 17703 w 38657"/>
                  <a:gd name="connsiteY2" fmla="*/ 27487 h 31650"/>
                  <a:gd name="connsiteX3" fmla="*/ 558 w 38657"/>
                  <a:gd name="connsiteY3" fmla="*/ 29392 h 31650"/>
                  <a:gd name="connsiteX4" fmla="*/ 38658 w 38657"/>
                  <a:gd name="connsiteY4" fmla="*/ 1769 h 31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57" h="31650">
                    <a:moveTo>
                      <a:pt x="38658" y="1769"/>
                    </a:moveTo>
                    <a:cubicBezTo>
                      <a:pt x="38658" y="1769"/>
                      <a:pt x="38658" y="1769"/>
                      <a:pt x="38658" y="1769"/>
                    </a:cubicBezTo>
                    <a:cubicBezTo>
                      <a:pt x="36753" y="14152"/>
                      <a:pt x="28180" y="22724"/>
                      <a:pt x="17703" y="27487"/>
                    </a:cubicBezTo>
                    <a:cubicBezTo>
                      <a:pt x="11988" y="30344"/>
                      <a:pt x="3415" y="34154"/>
                      <a:pt x="558" y="29392"/>
                    </a:cubicBezTo>
                    <a:cubicBezTo>
                      <a:pt x="-5157" y="17962"/>
                      <a:pt x="34848" y="-6804"/>
                      <a:pt x="38658" y="1769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6F097EE4-B802-441A-BEE9-AB6E5126EEC7}"/>
                  </a:ext>
                </a:extLst>
              </p:cNvPr>
              <p:cNvSpPr/>
              <p:nvPr/>
            </p:nvSpPr>
            <p:spPr>
              <a:xfrm>
                <a:off x="5175913" y="4498657"/>
                <a:ext cx="170468" cy="419325"/>
              </a:xfrm>
              <a:custGeom>
                <a:avLst/>
                <a:gdLst>
                  <a:gd name="connsiteX0" fmla="*/ 9496 w 170468"/>
                  <a:gd name="connsiteY0" fmla="*/ 419100 h 419325"/>
                  <a:gd name="connsiteX1" fmla="*/ 150466 w 170468"/>
                  <a:gd name="connsiteY1" fmla="*/ 0 h 419325"/>
                  <a:gd name="connsiteX2" fmla="*/ 170469 w 170468"/>
                  <a:gd name="connsiteY2" fmla="*/ 3810 h 419325"/>
                  <a:gd name="connsiteX3" fmla="*/ 9496 w 170468"/>
                  <a:gd name="connsiteY3" fmla="*/ 419100 h 419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68" h="419325">
                    <a:moveTo>
                      <a:pt x="9496" y="419100"/>
                    </a:moveTo>
                    <a:cubicBezTo>
                      <a:pt x="-23841" y="409575"/>
                      <a:pt x="32356" y="204788"/>
                      <a:pt x="150466" y="0"/>
                    </a:cubicBezTo>
                    <a:lnTo>
                      <a:pt x="170469" y="3810"/>
                    </a:lnTo>
                    <a:cubicBezTo>
                      <a:pt x="170469" y="2858"/>
                      <a:pt x="94269" y="430530"/>
                      <a:pt x="9496" y="419100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4A1FCFE6-B52B-4B39-ABA8-549AA1E8C262}"/>
                  </a:ext>
                </a:extLst>
              </p:cNvPr>
              <p:cNvSpPr/>
              <p:nvPr/>
            </p:nvSpPr>
            <p:spPr>
              <a:xfrm>
                <a:off x="5283517" y="4382029"/>
                <a:ext cx="351472" cy="222449"/>
              </a:xfrm>
              <a:custGeom>
                <a:avLst/>
                <a:gdLst>
                  <a:gd name="connsiteX0" fmla="*/ 347663 w 351472"/>
                  <a:gd name="connsiteY0" fmla="*/ 423 h 222449"/>
                  <a:gd name="connsiteX1" fmla="*/ 345757 w 351472"/>
                  <a:gd name="connsiteY1" fmla="*/ 423 h 222449"/>
                  <a:gd name="connsiteX2" fmla="*/ 191452 w 351472"/>
                  <a:gd name="connsiteY2" fmla="*/ 203306 h 222449"/>
                  <a:gd name="connsiteX3" fmla="*/ 0 w 351472"/>
                  <a:gd name="connsiteY3" fmla="*/ 109008 h 222449"/>
                  <a:gd name="connsiteX4" fmla="*/ 197167 w 351472"/>
                  <a:gd name="connsiteY4" fmla="*/ 216641 h 222449"/>
                  <a:gd name="connsiteX5" fmla="*/ 351472 w 351472"/>
                  <a:gd name="connsiteY5" fmla="*/ 423 h 222449"/>
                  <a:gd name="connsiteX6" fmla="*/ 347663 w 351472"/>
                  <a:gd name="connsiteY6" fmla="*/ 423 h 222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472" h="222449">
                    <a:moveTo>
                      <a:pt x="347663" y="423"/>
                    </a:moveTo>
                    <a:cubicBezTo>
                      <a:pt x="346710" y="423"/>
                      <a:pt x="346710" y="423"/>
                      <a:pt x="345757" y="423"/>
                    </a:cubicBezTo>
                    <a:cubicBezTo>
                      <a:pt x="334327" y="99483"/>
                      <a:pt x="271463" y="179493"/>
                      <a:pt x="191452" y="203306"/>
                    </a:cubicBezTo>
                    <a:cubicBezTo>
                      <a:pt x="117157" y="224261"/>
                      <a:pt x="37147" y="191876"/>
                      <a:pt x="0" y="109008"/>
                    </a:cubicBezTo>
                    <a:cubicBezTo>
                      <a:pt x="36195" y="197591"/>
                      <a:pt x="120015" y="238548"/>
                      <a:pt x="197167" y="216641"/>
                    </a:cubicBezTo>
                    <a:cubicBezTo>
                      <a:pt x="280035" y="192828"/>
                      <a:pt x="342900" y="102341"/>
                      <a:pt x="351472" y="423"/>
                    </a:cubicBezTo>
                    <a:cubicBezTo>
                      <a:pt x="349567" y="-529"/>
                      <a:pt x="348615" y="423"/>
                      <a:pt x="347663" y="423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A8B2EE98-8EDF-42E4-A646-9FE5CF081D93}"/>
                  </a:ext>
                </a:extLst>
              </p:cNvPr>
              <p:cNvSpPr/>
              <p:nvPr/>
            </p:nvSpPr>
            <p:spPr>
              <a:xfrm>
                <a:off x="5443537" y="4924425"/>
                <a:ext cx="316230" cy="45719"/>
              </a:xfrm>
              <a:custGeom>
                <a:avLst/>
                <a:gdLst>
                  <a:gd name="connsiteX0" fmla="*/ 315278 w 316230"/>
                  <a:gd name="connsiteY0" fmla="*/ 0 h 45719"/>
                  <a:gd name="connsiteX1" fmla="*/ 1905 w 316230"/>
                  <a:gd name="connsiteY1" fmla="*/ 24765 h 45719"/>
                  <a:gd name="connsiteX2" fmla="*/ 0 w 316230"/>
                  <a:gd name="connsiteY2" fmla="*/ 45720 h 45719"/>
                  <a:gd name="connsiteX3" fmla="*/ 316230 w 316230"/>
                  <a:gd name="connsiteY3" fmla="*/ 20955 h 45719"/>
                  <a:gd name="connsiteX4" fmla="*/ 315278 w 316230"/>
                  <a:gd name="connsiteY4" fmla="*/ 0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30" h="45719">
                    <a:moveTo>
                      <a:pt x="315278" y="0"/>
                    </a:moveTo>
                    <a:cubicBezTo>
                      <a:pt x="211455" y="13335"/>
                      <a:pt x="105728" y="20955"/>
                      <a:pt x="1905" y="24765"/>
                    </a:cubicBezTo>
                    <a:cubicBezTo>
                      <a:pt x="953" y="31432"/>
                      <a:pt x="953" y="39052"/>
                      <a:pt x="0" y="45720"/>
                    </a:cubicBezTo>
                    <a:cubicBezTo>
                      <a:pt x="96203" y="41910"/>
                      <a:pt x="218122" y="34290"/>
                      <a:pt x="316230" y="20955"/>
                    </a:cubicBezTo>
                    <a:cubicBezTo>
                      <a:pt x="315278" y="14288"/>
                      <a:pt x="315278" y="6668"/>
                      <a:pt x="315278" y="0"/>
                    </a:cubicBezTo>
                    <a:close/>
                  </a:path>
                </a:pathLst>
              </a:custGeom>
              <a:solidFill>
                <a:srgbClr val="FFFAE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76E65460-F970-41F8-92FA-E65A154AED1C}"/>
                  </a:ext>
                </a:extLst>
              </p:cNvPr>
              <p:cNvSpPr/>
              <p:nvPr/>
            </p:nvSpPr>
            <p:spPr>
              <a:xfrm>
                <a:off x="5264358" y="4321265"/>
                <a:ext cx="88723" cy="82932"/>
              </a:xfrm>
              <a:custGeom>
                <a:avLst/>
                <a:gdLst>
                  <a:gd name="connsiteX0" fmla="*/ 87739 w 88723"/>
                  <a:gd name="connsiteY0" fmla="*/ 22134 h 82932"/>
                  <a:gd name="connsiteX1" fmla="*/ 49639 w 88723"/>
                  <a:gd name="connsiteY1" fmla="*/ 80237 h 82932"/>
                  <a:gd name="connsiteX2" fmla="*/ 2014 w 88723"/>
                  <a:gd name="connsiteY2" fmla="*/ 64044 h 82932"/>
                  <a:gd name="connsiteX3" fmla="*/ 28684 w 88723"/>
                  <a:gd name="connsiteY3" fmla="*/ 3084 h 82932"/>
                  <a:gd name="connsiteX4" fmla="*/ 87739 w 88723"/>
                  <a:gd name="connsiteY4" fmla="*/ 22134 h 82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723" h="82932">
                    <a:moveTo>
                      <a:pt x="87739" y="22134"/>
                    </a:moveTo>
                    <a:cubicBezTo>
                      <a:pt x="93454" y="37374"/>
                      <a:pt x="73451" y="73569"/>
                      <a:pt x="49639" y="80237"/>
                    </a:cubicBezTo>
                    <a:cubicBezTo>
                      <a:pt x="22969" y="87857"/>
                      <a:pt x="7729" y="78332"/>
                      <a:pt x="2014" y="64044"/>
                    </a:cubicBezTo>
                    <a:cubicBezTo>
                      <a:pt x="-3701" y="48804"/>
                      <a:pt x="2014" y="12609"/>
                      <a:pt x="28684" y="3084"/>
                    </a:cubicBezTo>
                    <a:cubicBezTo>
                      <a:pt x="55354" y="-6441"/>
                      <a:pt x="82976" y="7847"/>
                      <a:pt x="87739" y="22134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94" name="Graphic 227">
                <a:extLst>
                  <a:ext uri="{FF2B5EF4-FFF2-40B4-BE49-F238E27FC236}">
                    <a16:creationId xmlns:a16="http://schemas.microsoft.com/office/drawing/2014/main" id="{4A432AE3-B9AC-460F-837E-8E13972056AD}"/>
                  </a:ext>
                </a:extLst>
              </p:cNvPr>
              <p:cNvGrpSpPr/>
              <p:nvPr/>
            </p:nvGrpSpPr>
            <p:grpSpPr>
              <a:xfrm>
                <a:off x="5458777" y="4866322"/>
                <a:ext cx="198119" cy="100965"/>
                <a:chOff x="5458777" y="4866322"/>
                <a:chExt cx="198119" cy="100965"/>
              </a:xfrm>
              <a:solidFill>
                <a:srgbClr val="EFE8CB"/>
              </a:solidFill>
            </p:grpSpPr>
            <p:sp>
              <p:nvSpPr>
                <p:cNvPr id="258" name="Freeform: Shape 257">
                  <a:extLst>
                    <a:ext uri="{FF2B5EF4-FFF2-40B4-BE49-F238E27FC236}">
                      <a16:creationId xmlns:a16="http://schemas.microsoft.com/office/drawing/2014/main" id="{BF00215D-9CD2-4A16-84E2-15C45938178E}"/>
                    </a:ext>
                  </a:extLst>
                </p:cNvPr>
                <p:cNvSpPr/>
                <p:nvPr/>
              </p:nvSpPr>
              <p:spPr>
                <a:xfrm>
                  <a:off x="5458777" y="4866322"/>
                  <a:ext cx="198119" cy="53340"/>
                </a:xfrm>
                <a:custGeom>
                  <a:avLst/>
                  <a:gdLst>
                    <a:gd name="connsiteX0" fmla="*/ 198120 w 198119"/>
                    <a:gd name="connsiteY0" fmla="*/ 0 h 53340"/>
                    <a:gd name="connsiteX1" fmla="*/ 0 w 198119"/>
                    <a:gd name="connsiteY1" fmla="*/ 13335 h 53340"/>
                    <a:gd name="connsiteX2" fmla="*/ 17145 w 198119"/>
                    <a:gd name="connsiteY2" fmla="*/ 53340 h 53340"/>
                    <a:gd name="connsiteX3" fmla="*/ 163830 w 198119"/>
                    <a:gd name="connsiteY3" fmla="*/ 44768 h 53340"/>
                    <a:gd name="connsiteX4" fmla="*/ 198120 w 198119"/>
                    <a:gd name="connsiteY4" fmla="*/ 0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119" h="53340">
                      <a:moveTo>
                        <a:pt x="198120" y="0"/>
                      </a:moveTo>
                      <a:cubicBezTo>
                        <a:pt x="162878" y="3810"/>
                        <a:pt x="28575" y="12383"/>
                        <a:pt x="0" y="13335"/>
                      </a:cubicBezTo>
                      <a:cubicBezTo>
                        <a:pt x="5715" y="27622"/>
                        <a:pt x="10478" y="40958"/>
                        <a:pt x="17145" y="53340"/>
                      </a:cubicBezTo>
                      <a:cubicBezTo>
                        <a:pt x="72390" y="51435"/>
                        <a:pt x="117157" y="48578"/>
                        <a:pt x="163830" y="44768"/>
                      </a:cubicBezTo>
                      <a:cubicBezTo>
                        <a:pt x="174307" y="29528"/>
                        <a:pt x="186690" y="15240"/>
                        <a:pt x="198120" y="0"/>
                      </a:cubicBezTo>
                      <a:close/>
                    </a:path>
                  </a:pathLst>
                </a:custGeom>
                <a:solidFill>
                  <a:srgbClr val="EFE8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484E1919-732E-4C37-BA51-D614BEEFA182}"/>
                    </a:ext>
                  </a:extLst>
                </p:cNvPr>
                <p:cNvSpPr/>
                <p:nvPr/>
              </p:nvSpPr>
              <p:spPr>
                <a:xfrm>
                  <a:off x="5489257" y="4940617"/>
                  <a:ext cx="104775" cy="26669"/>
                </a:xfrm>
                <a:custGeom>
                  <a:avLst/>
                  <a:gdLst>
                    <a:gd name="connsiteX0" fmla="*/ 104775 w 104775"/>
                    <a:gd name="connsiteY0" fmla="*/ 0 h 26669"/>
                    <a:gd name="connsiteX1" fmla="*/ 0 w 104775"/>
                    <a:gd name="connsiteY1" fmla="*/ 6668 h 26669"/>
                    <a:gd name="connsiteX2" fmla="*/ 14288 w 104775"/>
                    <a:gd name="connsiteY2" fmla="*/ 26670 h 26669"/>
                    <a:gd name="connsiteX3" fmla="*/ 81915 w 104775"/>
                    <a:gd name="connsiteY3" fmla="*/ 22860 h 26669"/>
                    <a:gd name="connsiteX4" fmla="*/ 104775 w 104775"/>
                    <a:gd name="connsiteY4" fmla="*/ 0 h 26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5" h="26669">
                      <a:moveTo>
                        <a:pt x="104775" y="0"/>
                      </a:moveTo>
                      <a:cubicBezTo>
                        <a:pt x="69533" y="2857"/>
                        <a:pt x="35243" y="4763"/>
                        <a:pt x="0" y="6668"/>
                      </a:cubicBezTo>
                      <a:cubicBezTo>
                        <a:pt x="4763" y="14288"/>
                        <a:pt x="9525" y="20955"/>
                        <a:pt x="14288" y="26670"/>
                      </a:cubicBezTo>
                      <a:cubicBezTo>
                        <a:pt x="36195" y="25718"/>
                        <a:pt x="59055" y="23813"/>
                        <a:pt x="81915" y="22860"/>
                      </a:cubicBezTo>
                      <a:cubicBezTo>
                        <a:pt x="89535" y="16193"/>
                        <a:pt x="97155" y="8572"/>
                        <a:pt x="104775" y="0"/>
                      </a:cubicBezTo>
                      <a:close/>
                    </a:path>
                  </a:pathLst>
                </a:custGeom>
                <a:solidFill>
                  <a:srgbClr val="EFE8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1B1A0934-128A-4E1B-87C9-912456C1D154}"/>
                  </a:ext>
                </a:extLst>
              </p:cNvPr>
              <p:cNvSpPr/>
              <p:nvPr/>
            </p:nvSpPr>
            <p:spPr>
              <a:xfrm>
                <a:off x="5417819" y="4291965"/>
                <a:ext cx="85725" cy="48577"/>
              </a:xfrm>
              <a:custGeom>
                <a:avLst/>
                <a:gdLst>
                  <a:gd name="connsiteX0" fmla="*/ 38100 w 85725"/>
                  <a:gd name="connsiteY0" fmla="*/ 0 h 48577"/>
                  <a:gd name="connsiteX1" fmla="*/ 0 w 85725"/>
                  <a:gd name="connsiteY1" fmla="*/ 48578 h 48577"/>
                  <a:gd name="connsiteX2" fmla="*/ 34290 w 85725"/>
                  <a:gd name="connsiteY2" fmla="*/ 28575 h 48577"/>
                  <a:gd name="connsiteX3" fmla="*/ 85725 w 85725"/>
                  <a:gd name="connsiteY3" fmla="*/ 22860 h 48577"/>
                  <a:gd name="connsiteX4" fmla="*/ 32385 w 85725"/>
                  <a:gd name="connsiteY4" fmla="*/ 20003 h 48577"/>
                  <a:gd name="connsiteX5" fmla="*/ 12383 w 85725"/>
                  <a:gd name="connsiteY5" fmla="*/ 31432 h 48577"/>
                  <a:gd name="connsiteX6" fmla="*/ 38100 w 85725"/>
                  <a:gd name="connsiteY6" fmla="*/ 0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48577">
                    <a:moveTo>
                      <a:pt x="38100" y="0"/>
                    </a:moveTo>
                    <a:cubicBezTo>
                      <a:pt x="38100" y="0"/>
                      <a:pt x="1905" y="16192"/>
                      <a:pt x="0" y="48578"/>
                    </a:cubicBezTo>
                    <a:cubicBezTo>
                      <a:pt x="0" y="48578"/>
                      <a:pt x="13335" y="38100"/>
                      <a:pt x="34290" y="28575"/>
                    </a:cubicBezTo>
                    <a:cubicBezTo>
                      <a:pt x="47625" y="21907"/>
                      <a:pt x="82868" y="22860"/>
                      <a:pt x="85725" y="22860"/>
                    </a:cubicBezTo>
                    <a:cubicBezTo>
                      <a:pt x="85725" y="22860"/>
                      <a:pt x="54293" y="12382"/>
                      <a:pt x="32385" y="20003"/>
                    </a:cubicBezTo>
                    <a:cubicBezTo>
                      <a:pt x="25718" y="21907"/>
                      <a:pt x="19050" y="26670"/>
                      <a:pt x="12383" y="31432"/>
                    </a:cubicBezTo>
                    <a:cubicBezTo>
                      <a:pt x="12383" y="31432"/>
                      <a:pt x="16193" y="17145"/>
                      <a:pt x="38100" y="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44714D02-EEE3-483C-94A2-0BDDEB3CF24B}"/>
                  </a:ext>
                </a:extLst>
              </p:cNvPr>
              <p:cNvSpPr/>
              <p:nvPr/>
            </p:nvSpPr>
            <p:spPr>
              <a:xfrm>
                <a:off x="5266372" y="4327207"/>
                <a:ext cx="85725" cy="38100"/>
              </a:xfrm>
              <a:custGeom>
                <a:avLst/>
                <a:gdLst>
                  <a:gd name="connsiteX0" fmla="*/ 34290 w 85725"/>
                  <a:gd name="connsiteY0" fmla="*/ 0 h 38100"/>
                  <a:gd name="connsiteX1" fmla="*/ 85725 w 85725"/>
                  <a:gd name="connsiteY1" fmla="*/ 28575 h 38100"/>
                  <a:gd name="connsiteX2" fmla="*/ 47625 w 85725"/>
                  <a:gd name="connsiteY2" fmla="*/ 23813 h 38100"/>
                  <a:gd name="connsiteX3" fmla="*/ 0 w 85725"/>
                  <a:gd name="connsiteY3" fmla="*/ 38100 h 38100"/>
                  <a:gd name="connsiteX4" fmla="*/ 45720 w 85725"/>
                  <a:gd name="connsiteY4" fmla="*/ 16193 h 38100"/>
                  <a:gd name="connsiteX5" fmla="*/ 67628 w 85725"/>
                  <a:gd name="connsiteY5" fmla="*/ 19050 h 38100"/>
                  <a:gd name="connsiteX6" fmla="*/ 34290 w 85725"/>
                  <a:gd name="connsiteY6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38100">
                    <a:moveTo>
                      <a:pt x="34290" y="0"/>
                    </a:moveTo>
                    <a:cubicBezTo>
                      <a:pt x="34290" y="0"/>
                      <a:pt x="72390" y="953"/>
                      <a:pt x="85725" y="28575"/>
                    </a:cubicBezTo>
                    <a:cubicBezTo>
                      <a:pt x="85725" y="28575"/>
                      <a:pt x="69533" y="24765"/>
                      <a:pt x="47625" y="23813"/>
                    </a:cubicBezTo>
                    <a:cubicBezTo>
                      <a:pt x="33338" y="22860"/>
                      <a:pt x="2858" y="37148"/>
                      <a:pt x="0" y="38100"/>
                    </a:cubicBezTo>
                    <a:cubicBezTo>
                      <a:pt x="0" y="38100"/>
                      <a:pt x="24765" y="17145"/>
                      <a:pt x="45720" y="16193"/>
                    </a:cubicBezTo>
                    <a:cubicBezTo>
                      <a:pt x="52388" y="16193"/>
                      <a:pt x="60008" y="17145"/>
                      <a:pt x="67628" y="19050"/>
                    </a:cubicBezTo>
                    <a:cubicBezTo>
                      <a:pt x="68580" y="19050"/>
                      <a:pt x="59055" y="7620"/>
                      <a:pt x="34290" y="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699B83E6-97EB-4BF2-8639-AAB7F92ABF0D}"/>
                  </a:ext>
                </a:extLst>
              </p:cNvPr>
              <p:cNvSpPr/>
              <p:nvPr/>
            </p:nvSpPr>
            <p:spPr>
              <a:xfrm>
                <a:off x="5485447" y="4353877"/>
                <a:ext cx="38190" cy="28266"/>
              </a:xfrm>
              <a:custGeom>
                <a:avLst/>
                <a:gdLst>
                  <a:gd name="connsiteX0" fmla="*/ 0 w 38190"/>
                  <a:gd name="connsiteY0" fmla="*/ 26670 h 28266"/>
                  <a:gd name="connsiteX1" fmla="*/ 38100 w 38190"/>
                  <a:gd name="connsiteY1" fmla="*/ 0 h 28266"/>
                  <a:gd name="connsiteX2" fmla="*/ 0 w 38190"/>
                  <a:gd name="connsiteY2" fmla="*/ 26670 h 28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190" h="28266">
                    <a:moveTo>
                      <a:pt x="0" y="26670"/>
                    </a:moveTo>
                    <a:cubicBezTo>
                      <a:pt x="0" y="26670"/>
                      <a:pt x="26670" y="21907"/>
                      <a:pt x="38100" y="0"/>
                    </a:cubicBezTo>
                    <a:cubicBezTo>
                      <a:pt x="38100" y="0"/>
                      <a:pt x="41910" y="36195"/>
                      <a:pt x="0" y="2667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204229C0-C04C-4BE0-98A9-D981A834D4CE}"/>
                  </a:ext>
                </a:extLst>
              </p:cNvPr>
              <p:cNvSpPr/>
              <p:nvPr/>
            </p:nvSpPr>
            <p:spPr>
              <a:xfrm>
                <a:off x="5271134" y="4408169"/>
                <a:ext cx="41909" cy="15497"/>
              </a:xfrm>
              <a:custGeom>
                <a:avLst/>
                <a:gdLst>
                  <a:gd name="connsiteX0" fmla="*/ 0 w 41909"/>
                  <a:gd name="connsiteY0" fmla="*/ 0 h 15497"/>
                  <a:gd name="connsiteX1" fmla="*/ 41910 w 41909"/>
                  <a:gd name="connsiteY1" fmla="*/ 4763 h 15497"/>
                  <a:gd name="connsiteX2" fmla="*/ 0 w 41909"/>
                  <a:gd name="connsiteY2" fmla="*/ 0 h 1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09" h="15497">
                    <a:moveTo>
                      <a:pt x="0" y="0"/>
                    </a:moveTo>
                    <a:cubicBezTo>
                      <a:pt x="0" y="0"/>
                      <a:pt x="17145" y="14288"/>
                      <a:pt x="41910" y="4763"/>
                    </a:cubicBezTo>
                    <a:cubicBezTo>
                      <a:pt x="41910" y="3810"/>
                      <a:pt x="16193" y="32385"/>
                      <a:pt x="0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C11F6D6D-82BD-4D4D-A789-B9B0692FFF9D}"/>
                  </a:ext>
                </a:extLst>
              </p:cNvPr>
              <p:cNvSpPr/>
              <p:nvPr/>
            </p:nvSpPr>
            <p:spPr>
              <a:xfrm>
                <a:off x="5285422" y="4356734"/>
                <a:ext cx="67627" cy="47756"/>
              </a:xfrm>
              <a:custGeom>
                <a:avLst/>
                <a:gdLst>
                  <a:gd name="connsiteX0" fmla="*/ 0 w 67627"/>
                  <a:gd name="connsiteY0" fmla="*/ 45720 h 47756"/>
                  <a:gd name="connsiteX1" fmla="*/ 29528 w 67627"/>
                  <a:gd name="connsiteY1" fmla="*/ 44768 h 47756"/>
                  <a:gd name="connsiteX2" fmla="*/ 59055 w 67627"/>
                  <a:gd name="connsiteY2" fmla="*/ 20003 h 47756"/>
                  <a:gd name="connsiteX3" fmla="*/ 67628 w 67627"/>
                  <a:gd name="connsiteY3" fmla="*/ 0 h 47756"/>
                  <a:gd name="connsiteX4" fmla="*/ 0 w 67627"/>
                  <a:gd name="connsiteY4" fmla="*/ 45720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627" h="47756">
                    <a:moveTo>
                      <a:pt x="0" y="45720"/>
                    </a:moveTo>
                    <a:cubicBezTo>
                      <a:pt x="7620" y="48578"/>
                      <a:pt x="17145" y="48578"/>
                      <a:pt x="29528" y="44768"/>
                    </a:cubicBezTo>
                    <a:cubicBezTo>
                      <a:pt x="40958" y="40958"/>
                      <a:pt x="51435" y="30480"/>
                      <a:pt x="59055" y="20003"/>
                    </a:cubicBezTo>
                    <a:cubicBezTo>
                      <a:pt x="62865" y="14288"/>
                      <a:pt x="65722" y="7620"/>
                      <a:pt x="67628" y="0"/>
                    </a:cubicBezTo>
                    <a:cubicBezTo>
                      <a:pt x="40005" y="29528"/>
                      <a:pt x="6668" y="42863"/>
                      <a:pt x="0" y="4572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D4999CC6-1D06-43D9-B464-D40A27561AB4}"/>
                  </a:ext>
                </a:extLst>
              </p:cNvPr>
              <p:cNvSpPr/>
              <p:nvPr/>
            </p:nvSpPr>
            <p:spPr>
              <a:xfrm>
                <a:off x="5417819" y="4341494"/>
                <a:ext cx="89535" cy="26670"/>
              </a:xfrm>
              <a:custGeom>
                <a:avLst/>
                <a:gdLst>
                  <a:gd name="connsiteX0" fmla="*/ 0 w 89535"/>
                  <a:gd name="connsiteY0" fmla="*/ 0 h 26670"/>
                  <a:gd name="connsiteX1" fmla="*/ 58103 w 89535"/>
                  <a:gd name="connsiteY1" fmla="*/ 26670 h 26670"/>
                  <a:gd name="connsiteX2" fmla="*/ 77153 w 89535"/>
                  <a:gd name="connsiteY2" fmla="*/ 22860 h 26670"/>
                  <a:gd name="connsiteX3" fmla="*/ 78105 w 89535"/>
                  <a:gd name="connsiteY3" fmla="*/ 22860 h 26670"/>
                  <a:gd name="connsiteX4" fmla="*/ 89535 w 89535"/>
                  <a:gd name="connsiteY4" fmla="*/ 15240 h 26670"/>
                  <a:gd name="connsiteX5" fmla="*/ 0 w 89535"/>
                  <a:gd name="connsiteY5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535" h="26670">
                    <a:moveTo>
                      <a:pt x="0" y="0"/>
                    </a:moveTo>
                    <a:cubicBezTo>
                      <a:pt x="12383" y="14288"/>
                      <a:pt x="40958" y="26670"/>
                      <a:pt x="58103" y="26670"/>
                    </a:cubicBezTo>
                    <a:cubicBezTo>
                      <a:pt x="64770" y="26670"/>
                      <a:pt x="71438" y="24765"/>
                      <a:pt x="77153" y="22860"/>
                    </a:cubicBezTo>
                    <a:cubicBezTo>
                      <a:pt x="77153" y="22860"/>
                      <a:pt x="78105" y="22860"/>
                      <a:pt x="78105" y="22860"/>
                    </a:cubicBezTo>
                    <a:cubicBezTo>
                      <a:pt x="81915" y="20955"/>
                      <a:pt x="85725" y="18098"/>
                      <a:pt x="89535" y="15240"/>
                    </a:cubicBezTo>
                    <a:cubicBezTo>
                      <a:pt x="82868" y="16193"/>
                      <a:pt x="49530" y="20003"/>
                      <a:pt x="0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30443FBB-13DD-41FF-A2AC-91F5FFF70AC3}"/>
                  </a:ext>
                </a:extLst>
              </p:cNvPr>
              <p:cNvSpPr/>
              <p:nvPr/>
            </p:nvSpPr>
            <p:spPr>
              <a:xfrm>
                <a:off x="5520224" y="4642484"/>
                <a:ext cx="217171" cy="312965"/>
              </a:xfrm>
              <a:custGeom>
                <a:avLst/>
                <a:gdLst>
                  <a:gd name="connsiteX0" fmla="*/ 159533 w 217171"/>
                  <a:gd name="connsiteY0" fmla="*/ 0 h 312965"/>
                  <a:gd name="connsiteX1" fmla="*/ 9990 w 217171"/>
                  <a:gd name="connsiteY1" fmla="*/ 311467 h 312965"/>
                  <a:gd name="connsiteX2" fmla="*/ 216683 w 217171"/>
                  <a:gd name="connsiteY2" fmla="*/ 58103 h 312965"/>
                  <a:gd name="connsiteX3" fmla="*/ 159533 w 217171"/>
                  <a:gd name="connsiteY3" fmla="*/ 0 h 31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171" h="312965">
                    <a:moveTo>
                      <a:pt x="159533" y="0"/>
                    </a:moveTo>
                    <a:cubicBezTo>
                      <a:pt x="159533" y="0"/>
                      <a:pt x="-47160" y="273368"/>
                      <a:pt x="9990" y="311467"/>
                    </a:cubicBezTo>
                    <a:cubicBezTo>
                      <a:pt x="42375" y="333375"/>
                      <a:pt x="210015" y="108585"/>
                      <a:pt x="216683" y="58103"/>
                    </a:cubicBezTo>
                    <a:cubicBezTo>
                      <a:pt x="223350" y="6668"/>
                      <a:pt x="159533" y="0"/>
                      <a:pt x="159533" y="0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BB238258-3F7C-480A-8D01-73B438100E1B}"/>
                  </a:ext>
                </a:extLst>
              </p:cNvPr>
              <p:cNvSpPr/>
              <p:nvPr/>
            </p:nvSpPr>
            <p:spPr>
              <a:xfrm>
                <a:off x="5573077" y="4617719"/>
                <a:ext cx="191202" cy="220027"/>
              </a:xfrm>
              <a:custGeom>
                <a:avLst/>
                <a:gdLst>
                  <a:gd name="connsiteX0" fmla="*/ 108585 w 191202"/>
                  <a:gd name="connsiteY0" fmla="*/ 0 h 220027"/>
                  <a:gd name="connsiteX1" fmla="*/ 176213 w 191202"/>
                  <a:gd name="connsiteY1" fmla="*/ 31433 h 220027"/>
                  <a:gd name="connsiteX2" fmla="*/ 142875 w 191202"/>
                  <a:gd name="connsiteY2" fmla="*/ 220028 h 220027"/>
                  <a:gd name="connsiteX3" fmla="*/ 0 w 191202"/>
                  <a:gd name="connsiteY3" fmla="*/ 127635 h 220027"/>
                  <a:gd name="connsiteX4" fmla="*/ 108585 w 191202"/>
                  <a:gd name="connsiteY4" fmla="*/ 0 h 22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202" h="220027">
                    <a:moveTo>
                      <a:pt x="108585" y="0"/>
                    </a:moveTo>
                    <a:cubicBezTo>
                      <a:pt x="108585" y="0"/>
                      <a:pt x="149542" y="3810"/>
                      <a:pt x="176213" y="31433"/>
                    </a:cubicBezTo>
                    <a:cubicBezTo>
                      <a:pt x="202882" y="59055"/>
                      <a:pt x="195263" y="144780"/>
                      <a:pt x="142875" y="220028"/>
                    </a:cubicBezTo>
                    <a:cubicBezTo>
                      <a:pt x="142875" y="220028"/>
                      <a:pt x="34290" y="152400"/>
                      <a:pt x="0" y="127635"/>
                    </a:cubicBezTo>
                    <a:cubicBezTo>
                      <a:pt x="0" y="127635"/>
                      <a:pt x="29528" y="64770"/>
                      <a:pt x="108585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2C6ED5CC-0490-4601-9D04-D6F20B131930}"/>
                  </a:ext>
                </a:extLst>
              </p:cNvPr>
              <p:cNvSpPr/>
              <p:nvPr/>
            </p:nvSpPr>
            <p:spPr>
              <a:xfrm>
                <a:off x="5370194" y="4772025"/>
                <a:ext cx="87630" cy="90487"/>
              </a:xfrm>
              <a:custGeom>
                <a:avLst/>
                <a:gdLst>
                  <a:gd name="connsiteX0" fmla="*/ 29528 w 87630"/>
                  <a:gd name="connsiteY0" fmla="*/ 90488 h 90487"/>
                  <a:gd name="connsiteX1" fmla="*/ 81915 w 87630"/>
                  <a:gd name="connsiteY1" fmla="*/ 29528 h 90487"/>
                  <a:gd name="connsiteX2" fmla="*/ 87630 w 87630"/>
                  <a:gd name="connsiteY2" fmla="*/ 0 h 90487"/>
                  <a:gd name="connsiteX3" fmla="*/ 0 w 87630"/>
                  <a:gd name="connsiteY3" fmla="*/ 73343 h 90487"/>
                  <a:gd name="connsiteX4" fmla="*/ 29528 w 87630"/>
                  <a:gd name="connsiteY4" fmla="*/ 90488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30" h="90487">
                    <a:moveTo>
                      <a:pt x="29528" y="90488"/>
                    </a:moveTo>
                    <a:lnTo>
                      <a:pt x="81915" y="29528"/>
                    </a:lnTo>
                    <a:cubicBezTo>
                      <a:pt x="81915" y="29528"/>
                      <a:pt x="84773" y="17145"/>
                      <a:pt x="87630" y="0"/>
                    </a:cubicBezTo>
                    <a:lnTo>
                      <a:pt x="0" y="73343"/>
                    </a:lnTo>
                    <a:cubicBezTo>
                      <a:pt x="9525" y="78105"/>
                      <a:pt x="19050" y="84772"/>
                      <a:pt x="29528" y="90488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EF146C87-2CA8-4A9B-9E81-8171941BF918}"/>
                  </a:ext>
                </a:extLst>
              </p:cNvPr>
              <p:cNvSpPr/>
              <p:nvPr/>
            </p:nvSpPr>
            <p:spPr>
              <a:xfrm>
                <a:off x="5407342" y="4613843"/>
                <a:ext cx="333375" cy="95733"/>
              </a:xfrm>
              <a:custGeom>
                <a:avLst/>
                <a:gdLst>
                  <a:gd name="connsiteX0" fmla="*/ 25717 w 333375"/>
                  <a:gd name="connsiteY0" fmla="*/ 45786 h 95733"/>
                  <a:gd name="connsiteX1" fmla="*/ 25717 w 333375"/>
                  <a:gd name="connsiteY1" fmla="*/ 45786 h 95733"/>
                  <a:gd name="connsiteX2" fmla="*/ 0 w 333375"/>
                  <a:gd name="connsiteY2" fmla="*/ 70551 h 95733"/>
                  <a:gd name="connsiteX3" fmla="*/ 333375 w 333375"/>
                  <a:gd name="connsiteY3" fmla="*/ 27689 h 95733"/>
                  <a:gd name="connsiteX4" fmla="*/ 25717 w 333375"/>
                  <a:gd name="connsiteY4" fmla="*/ 45786 h 95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5" h="95733">
                    <a:moveTo>
                      <a:pt x="25717" y="45786"/>
                    </a:moveTo>
                    <a:cubicBezTo>
                      <a:pt x="25717" y="45786"/>
                      <a:pt x="25717" y="45786"/>
                      <a:pt x="25717" y="45786"/>
                    </a:cubicBezTo>
                    <a:cubicBezTo>
                      <a:pt x="24765" y="47691"/>
                      <a:pt x="15240" y="56264"/>
                      <a:pt x="0" y="70551"/>
                    </a:cubicBezTo>
                    <a:cubicBezTo>
                      <a:pt x="46672" y="97221"/>
                      <a:pt x="150495" y="124844"/>
                      <a:pt x="333375" y="27689"/>
                    </a:cubicBezTo>
                    <a:cubicBezTo>
                      <a:pt x="271463" y="-23746"/>
                      <a:pt x="95250" y="4829"/>
                      <a:pt x="25717" y="45786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05" name="Graphic 227">
                <a:extLst>
                  <a:ext uri="{FF2B5EF4-FFF2-40B4-BE49-F238E27FC236}">
                    <a16:creationId xmlns:a16="http://schemas.microsoft.com/office/drawing/2014/main" id="{4BF6E71C-F139-4044-ACA8-79836F173236}"/>
                  </a:ext>
                </a:extLst>
              </p:cNvPr>
              <p:cNvGrpSpPr/>
              <p:nvPr/>
            </p:nvGrpSpPr>
            <p:grpSpPr>
              <a:xfrm>
                <a:off x="4972711" y="4450381"/>
                <a:ext cx="428815" cy="381283"/>
                <a:chOff x="4972711" y="4450381"/>
                <a:chExt cx="428815" cy="381283"/>
              </a:xfrm>
            </p:grpSpPr>
            <p:sp>
              <p:nvSpPr>
                <p:cNvPr id="245" name="Freeform: Shape 244">
                  <a:extLst>
                    <a:ext uri="{FF2B5EF4-FFF2-40B4-BE49-F238E27FC236}">
                      <a16:creationId xmlns:a16="http://schemas.microsoft.com/office/drawing/2014/main" id="{55CC67B4-8487-4DAA-A79C-DD22269BA13B}"/>
                    </a:ext>
                  </a:extLst>
                </p:cNvPr>
                <p:cNvSpPr/>
                <p:nvPr/>
              </p:nvSpPr>
              <p:spPr>
                <a:xfrm>
                  <a:off x="5047297" y="4450381"/>
                  <a:ext cx="354229" cy="294876"/>
                </a:xfrm>
                <a:custGeom>
                  <a:avLst/>
                  <a:gdLst>
                    <a:gd name="connsiteX0" fmla="*/ 309563 w 354229"/>
                    <a:gd name="connsiteY0" fmla="*/ 3509 h 294876"/>
                    <a:gd name="connsiteX1" fmla="*/ 149543 w 354229"/>
                    <a:gd name="connsiteY1" fmla="*/ 94949 h 294876"/>
                    <a:gd name="connsiteX2" fmla="*/ 0 w 354229"/>
                    <a:gd name="connsiteY2" fmla="*/ 126381 h 294876"/>
                    <a:gd name="connsiteX3" fmla="*/ 62865 w 354229"/>
                    <a:gd name="connsiteY3" fmla="*/ 177816 h 294876"/>
                    <a:gd name="connsiteX4" fmla="*/ 108585 w 354229"/>
                    <a:gd name="connsiteY4" fmla="*/ 254016 h 294876"/>
                    <a:gd name="connsiteX5" fmla="*/ 247650 w 354229"/>
                    <a:gd name="connsiteY5" fmla="*/ 278781 h 294876"/>
                    <a:gd name="connsiteX6" fmla="*/ 352425 w 354229"/>
                    <a:gd name="connsiteY6" fmla="*/ 278781 h 294876"/>
                    <a:gd name="connsiteX7" fmla="*/ 309563 w 354229"/>
                    <a:gd name="connsiteY7" fmla="*/ 3509 h 294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4229" h="294876">
                      <a:moveTo>
                        <a:pt x="309563" y="3509"/>
                      </a:moveTo>
                      <a:cubicBezTo>
                        <a:pt x="309563" y="3509"/>
                        <a:pt x="234315" y="66374"/>
                        <a:pt x="149543" y="94949"/>
                      </a:cubicBezTo>
                      <a:cubicBezTo>
                        <a:pt x="65722" y="124476"/>
                        <a:pt x="0" y="126381"/>
                        <a:pt x="0" y="126381"/>
                      </a:cubicBezTo>
                      <a:cubicBezTo>
                        <a:pt x="0" y="126381"/>
                        <a:pt x="60960" y="149241"/>
                        <a:pt x="62865" y="177816"/>
                      </a:cubicBezTo>
                      <a:cubicBezTo>
                        <a:pt x="64770" y="206391"/>
                        <a:pt x="63818" y="256874"/>
                        <a:pt x="108585" y="254016"/>
                      </a:cubicBezTo>
                      <a:cubicBezTo>
                        <a:pt x="153353" y="251159"/>
                        <a:pt x="229553" y="243539"/>
                        <a:pt x="247650" y="278781"/>
                      </a:cubicBezTo>
                      <a:cubicBezTo>
                        <a:pt x="265747" y="314024"/>
                        <a:pt x="309563" y="280686"/>
                        <a:pt x="352425" y="278781"/>
                      </a:cubicBezTo>
                      <a:cubicBezTo>
                        <a:pt x="353378" y="278781"/>
                        <a:pt x="365760" y="-36496"/>
                        <a:pt x="309563" y="3509"/>
                      </a:cubicBezTo>
                      <a:close/>
                    </a:path>
                  </a:pathLst>
                </a:custGeom>
                <a:solidFill>
                  <a:srgbClr val="FFE8E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E560C63C-36AB-4E39-8BB6-FC680933718E}"/>
                    </a:ext>
                  </a:extLst>
                </p:cNvPr>
                <p:cNvSpPr/>
                <p:nvPr/>
              </p:nvSpPr>
              <p:spPr>
                <a:xfrm>
                  <a:off x="5157787" y="4491990"/>
                  <a:ext cx="170497" cy="86677"/>
                </a:xfrm>
                <a:custGeom>
                  <a:avLst/>
                  <a:gdLst>
                    <a:gd name="connsiteX0" fmla="*/ 0 w 170497"/>
                    <a:gd name="connsiteY0" fmla="*/ 86678 h 86677"/>
                    <a:gd name="connsiteX1" fmla="*/ 170497 w 170497"/>
                    <a:gd name="connsiteY1" fmla="*/ 0 h 86677"/>
                    <a:gd name="connsiteX2" fmla="*/ 0 w 170497"/>
                    <a:gd name="connsiteY2" fmla="*/ 86678 h 86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0497" h="86677">
                      <a:moveTo>
                        <a:pt x="0" y="86678"/>
                      </a:moveTo>
                      <a:cubicBezTo>
                        <a:pt x="0" y="86678"/>
                        <a:pt x="102870" y="52388"/>
                        <a:pt x="170497" y="0"/>
                      </a:cubicBezTo>
                      <a:cubicBezTo>
                        <a:pt x="170497" y="953"/>
                        <a:pt x="94297" y="72390"/>
                        <a:pt x="0" y="86678"/>
                      </a:cubicBez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:a16="http://schemas.microsoft.com/office/drawing/2014/main" id="{021D9E87-CE4C-4963-824E-84BC93BE8630}"/>
                    </a:ext>
                  </a:extLst>
                </p:cNvPr>
                <p:cNvSpPr/>
                <p:nvPr/>
              </p:nvSpPr>
              <p:spPr>
                <a:xfrm>
                  <a:off x="5227319" y="4569142"/>
                  <a:ext cx="53340" cy="78104"/>
                </a:xfrm>
                <a:custGeom>
                  <a:avLst/>
                  <a:gdLst>
                    <a:gd name="connsiteX0" fmla="*/ 53340 w 53340"/>
                    <a:gd name="connsiteY0" fmla="*/ 0 h 78104"/>
                    <a:gd name="connsiteX1" fmla="*/ 0 w 53340"/>
                    <a:gd name="connsiteY1" fmla="*/ 78105 h 78104"/>
                    <a:gd name="connsiteX2" fmla="*/ 53340 w 53340"/>
                    <a:gd name="connsiteY2" fmla="*/ 0 h 78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3340" h="78104">
                      <a:moveTo>
                        <a:pt x="53340" y="0"/>
                      </a:moveTo>
                      <a:cubicBezTo>
                        <a:pt x="53340" y="0"/>
                        <a:pt x="23813" y="32385"/>
                        <a:pt x="0" y="78105"/>
                      </a:cubicBezTo>
                      <a:cubicBezTo>
                        <a:pt x="0" y="78105"/>
                        <a:pt x="32385" y="35242"/>
                        <a:pt x="53340" y="0"/>
                      </a:cubicBez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8" name="Freeform: Shape 247">
                  <a:extLst>
                    <a:ext uri="{FF2B5EF4-FFF2-40B4-BE49-F238E27FC236}">
                      <a16:creationId xmlns:a16="http://schemas.microsoft.com/office/drawing/2014/main" id="{BDE75BBB-2EC2-4BEC-8ABC-F600E40560CD}"/>
                    </a:ext>
                  </a:extLst>
                </p:cNvPr>
                <p:cNvSpPr/>
                <p:nvPr/>
              </p:nvSpPr>
              <p:spPr>
                <a:xfrm>
                  <a:off x="5257800" y="4598669"/>
                  <a:ext cx="21907" cy="42910"/>
                </a:xfrm>
                <a:custGeom>
                  <a:avLst/>
                  <a:gdLst>
                    <a:gd name="connsiteX0" fmla="*/ 21907 w 21907"/>
                    <a:gd name="connsiteY0" fmla="*/ 0 h 42910"/>
                    <a:gd name="connsiteX1" fmla="*/ 0 w 21907"/>
                    <a:gd name="connsiteY1" fmla="*/ 42863 h 42910"/>
                    <a:gd name="connsiteX2" fmla="*/ 21907 w 21907"/>
                    <a:gd name="connsiteY2" fmla="*/ 0 h 42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907" h="42910">
                      <a:moveTo>
                        <a:pt x="21907" y="0"/>
                      </a:moveTo>
                      <a:cubicBezTo>
                        <a:pt x="21907" y="0"/>
                        <a:pt x="8572" y="24765"/>
                        <a:pt x="0" y="42863"/>
                      </a:cubicBezTo>
                      <a:cubicBezTo>
                        <a:pt x="0" y="43815"/>
                        <a:pt x="20003" y="30480"/>
                        <a:pt x="21907" y="0"/>
                      </a:cubicBez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9" name="Freeform: Shape 248">
                  <a:extLst>
                    <a:ext uri="{FF2B5EF4-FFF2-40B4-BE49-F238E27FC236}">
                      <a16:creationId xmlns:a16="http://schemas.microsoft.com/office/drawing/2014/main" id="{3C06984F-4DD7-4FEB-BD87-0503AC65DA18}"/>
                    </a:ext>
                  </a:extLst>
                </p:cNvPr>
                <p:cNvSpPr/>
                <p:nvPr/>
              </p:nvSpPr>
              <p:spPr>
                <a:xfrm>
                  <a:off x="5111115" y="4606290"/>
                  <a:ext cx="113347" cy="98168"/>
                </a:xfrm>
                <a:custGeom>
                  <a:avLst/>
                  <a:gdLst>
                    <a:gd name="connsiteX0" fmla="*/ 113347 w 113347"/>
                    <a:gd name="connsiteY0" fmla="*/ 0 h 98168"/>
                    <a:gd name="connsiteX1" fmla="*/ 0 w 113347"/>
                    <a:gd name="connsiteY1" fmla="*/ 27622 h 98168"/>
                    <a:gd name="connsiteX2" fmla="*/ 45720 w 113347"/>
                    <a:gd name="connsiteY2" fmla="*/ 98107 h 98168"/>
                    <a:gd name="connsiteX3" fmla="*/ 54292 w 113347"/>
                    <a:gd name="connsiteY3" fmla="*/ 97155 h 98168"/>
                    <a:gd name="connsiteX4" fmla="*/ 113347 w 113347"/>
                    <a:gd name="connsiteY4" fmla="*/ 0 h 9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347" h="98168">
                      <a:moveTo>
                        <a:pt x="113347" y="0"/>
                      </a:moveTo>
                      <a:cubicBezTo>
                        <a:pt x="113347" y="0"/>
                        <a:pt x="53340" y="29528"/>
                        <a:pt x="0" y="27622"/>
                      </a:cubicBezTo>
                      <a:cubicBezTo>
                        <a:pt x="1905" y="57150"/>
                        <a:pt x="3810" y="100013"/>
                        <a:pt x="45720" y="98107"/>
                      </a:cubicBezTo>
                      <a:cubicBezTo>
                        <a:pt x="48578" y="98107"/>
                        <a:pt x="51435" y="98107"/>
                        <a:pt x="54292" y="97155"/>
                      </a:cubicBezTo>
                      <a:cubicBezTo>
                        <a:pt x="80963" y="60960"/>
                        <a:pt x="113347" y="0"/>
                        <a:pt x="113347" y="0"/>
                      </a:cubicBezTo>
                      <a:close/>
                    </a:path>
                  </a:pathLst>
                </a:custGeom>
                <a:solidFill>
                  <a:srgbClr val="EFD1CA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C785BACD-08E1-4A26-B9FA-D033D4F73DF1}"/>
                    </a:ext>
                  </a:extLst>
                </p:cNvPr>
                <p:cNvSpPr/>
                <p:nvPr/>
              </p:nvSpPr>
              <p:spPr>
                <a:xfrm>
                  <a:off x="5295900" y="4655709"/>
                  <a:ext cx="42862" cy="90213"/>
                </a:xfrm>
                <a:custGeom>
                  <a:avLst/>
                  <a:gdLst>
                    <a:gd name="connsiteX0" fmla="*/ 23813 w 42862"/>
                    <a:gd name="connsiteY0" fmla="*/ 110 h 90213"/>
                    <a:gd name="connsiteX1" fmla="*/ 0 w 42862"/>
                    <a:gd name="connsiteY1" fmla="*/ 73453 h 90213"/>
                    <a:gd name="connsiteX2" fmla="*/ 0 w 42862"/>
                    <a:gd name="connsiteY2" fmla="*/ 74406 h 90213"/>
                    <a:gd name="connsiteX3" fmla="*/ 42863 w 42862"/>
                    <a:gd name="connsiteY3" fmla="*/ 87741 h 90213"/>
                    <a:gd name="connsiteX4" fmla="*/ 23813 w 42862"/>
                    <a:gd name="connsiteY4" fmla="*/ 110 h 90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90213">
                      <a:moveTo>
                        <a:pt x="23813" y="110"/>
                      </a:moveTo>
                      <a:cubicBezTo>
                        <a:pt x="15240" y="-2747"/>
                        <a:pt x="5715" y="50593"/>
                        <a:pt x="0" y="73453"/>
                      </a:cubicBezTo>
                      <a:cubicBezTo>
                        <a:pt x="0" y="73453"/>
                        <a:pt x="0" y="73453"/>
                        <a:pt x="0" y="74406"/>
                      </a:cubicBezTo>
                      <a:cubicBezTo>
                        <a:pt x="8572" y="91550"/>
                        <a:pt x="23813" y="92503"/>
                        <a:pt x="42863" y="87741"/>
                      </a:cubicBezTo>
                      <a:cubicBezTo>
                        <a:pt x="23813" y="48688"/>
                        <a:pt x="23813" y="110"/>
                        <a:pt x="23813" y="110"/>
                      </a:cubicBezTo>
                      <a:close/>
                    </a:path>
                  </a:pathLst>
                </a:custGeom>
                <a:solidFill>
                  <a:srgbClr val="EFD1CA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1" name="Freeform: Shape 250">
                  <a:extLst>
                    <a:ext uri="{FF2B5EF4-FFF2-40B4-BE49-F238E27FC236}">
                      <a16:creationId xmlns:a16="http://schemas.microsoft.com/office/drawing/2014/main" id="{6AEEEA54-1EF5-4CFE-8F47-2F353A736ABA}"/>
                    </a:ext>
                  </a:extLst>
                </p:cNvPr>
                <p:cNvSpPr/>
                <p:nvPr/>
              </p:nvSpPr>
              <p:spPr>
                <a:xfrm>
                  <a:off x="5295900" y="4620577"/>
                  <a:ext cx="31432" cy="109537"/>
                </a:xfrm>
                <a:custGeom>
                  <a:avLst/>
                  <a:gdLst>
                    <a:gd name="connsiteX0" fmla="*/ 31432 w 31432"/>
                    <a:gd name="connsiteY0" fmla="*/ 0 h 109537"/>
                    <a:gd name="connsiteX1" fmla="*/ 0 w 31432"/>
                    <a:gd name="connsiteY1" fmla="*/ 108585 h 109537"/>
                    <a:gd name="connsiteX2" fmla="*/ 0 w 31432"/>
                    <a:gd name="connsiteY2" fmla="*/ 109538 h 109537"/>
                    <a:gd name="connsiteX3" fmla="*/ 31432 w 31432"/>
                    <a:gd name="connsiteY3" fmla="*/ 0 h 10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432" h="109537">
                      <a:moveTo>
                        <a:pt x="31432" y="0"/>
                      </a:moveTo>
                      <a:cubicBezTo>
                        <a:pt x="31432" y="0"/>
                        <a:pt x="3810" y="73342"/>
                        <a:pt x="0" y="108585"/>
                      </a:cubicBezTo>
                      <a:lnTo>
                        <a:pt x="0" y="109538"/>
                      </a:lnTo>
                      <a:cubicBezTo>
                        <a:pt x="0" y="108585"/>
                        <a:pt x="23813" y="49530"/>
                        <a:pt x="31432" y="0"/>
                      </a:cubicBez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2" name="Freeform: Shape 251">
                  <a:extLst>
                    <a:ext uri="{FF2B5EF4-FFF2-40B4-BE49-F238E27FC236}">
                      <a16:creationId xmlns:a16="http://schemas.microsoft.com/office/drawing/2014/main" id="{8333FE82-B6E4-44E9-B828-EFD6FEEC6828}"/>
                    </a:ext>
                  </a:extLst>
                </p:cNvPr>
                <p:cNvSpPr/>
                <p:nvPr/>
              </p:nvSpPr>
              <p:spPr>
                <a:xfrm>
                  <a:off x="5352983" y="4482465"/>
                  <a:ext cx="10544" cy="65722"/>
                </a:xfrm>
                <a:custGeom>
                  <a:avLst/>
                  <a:gdLst>
                    <a:gd name="connsiteX0" fmla="*/ 10544 w 10544"/>
                    <a:gd name="connsiteY0" fmla="*/ 0 h 65722"/>
                    <a:gd name="connsiteX1" fmla="*/ 67 w 10544"/>
                    <a:gd name="connsiteY1" fmla="*/ 65722 h 65722"/>
                    <a:gd name="connsiteX2" fmla="*/ 10544 w 10544"/>
                    <a:gd name="connsiteY2" fmla="*/ 0 h 65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544" h="65722">
                      <a:moveTo>
                        <a:pt x="10544" y="0"/>
                      </a:moveTo>
                      <a:cubicBezTo>
                        <a:pt x="10544" y="0"/>
                        <a:pt x="1972" y="36195"/>
                        <a:pt x="67" y="65722"/>
                      </a:cubicBezTo>
                      <a:cubicBezTo>
                        <a:pt x="-886" y="64770"/>
                        <a:pt x="8639" y="25717"/>
                        <a:pt x="10544" y="0"/>
                      </a:cubicBez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id="{B7412795-4D13-4716-B487-ECC51D47D940}"/>
                    </a:ext>
                  </a:extLst>
                </p:cNvPr>
                <p:cNvSpPr/>
                <p:nvPr/>
              </p:nvSpPr>
              <p:spPr>
                <a:xfrm>
                  <a:off x="5012915" y="4635817"/>
                  <a:ext cx="62004" cy="21938"/>
                </a:xfrm>
                <a:custGeom>
                  <a:avLst/>
                  <a:gdLst>
                    <a:gd name="connsiteX0" fmla="*/ 62004 w 62004"/>
                    <a:gd name="connsiteY0" fmla="*/ 0 h 21938"/>
                    <a:gd name="connsiteX1" fmla="*/ 92 w 62004"/>
                    <a:gd name="connsiteY1" fmla="*/ 19050 h 21938"/>
                    <a:gd name="connsiteX2" fmla="*/ 62004 w 62004"/>
                    <a:gd name="connsiteY2" fmla="*/ 0 h 2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2004" h="21938">
                      <a:moveTo>
                        <a:pt x="62004" y="0"/>
                      </a:moveTo>
                      <a:cubicBezTo>
                        <a:pt x="62004" y="0"/>
                        <a:pt x="-2766" y="7620"/>
                        <a:pt x="92" y="19050"/>
                      </a:cubicBezTo>
                      <a:cubicBezTo>
                        <a:pt x="3902" y="31432"/>
                        <a:pt x="62004" y="0"/>
                        <a:pt x="62004" y="0"/>
                      </a:cubicBezTo>
                      <a:close/>
                    </a:path>
                  </a:pathLst>
                </a:custGeom>
                <a:solidFill>
                  <a:srgbClr val="B5DD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B8815BC8-20D6-4AAA-81F5-B18D4CC34E4B}"/>
                    </a:ext>
                  </a:extLst>
                </p:cNvPr>
                <p:cNvSpPr/>
                <p:nvPr/>
              </p:nvSpPr>
              <p:spPr>
                <a:xfrm>
                  <a:off x="5074690" y="4685347"/>
                  <a:ext cx="22137" cy="16502"/>
                </a:xfrm>
                <a:custGeom>
                  <a:avLst/>
                  <a:gdLst>
                    <a:gd name="connsiteX0" fmla="*/ 22137 w 22137"/>
                    <a:gd name="connsiteY0" fmla="*/ 0 h 16502"/>
                    <a:gd name="connsiteX1" fmla="*/ 230 w 22137"/>
                    <a:gd name="connsiteY1" fmla="*/ 15240 h 16502"/>
                    <a:gd name="connsiteX2" fmla="*/ 22137 w 22137"/>
                    <a:gd name="connsiteY2" fmla="*/ 0 h 1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137" h="16502">
                      <a:moveTo>
                        <a:pt x="22137" y="0"/>
                      </a:moveTo>
                      <a:cubicBezTo>
                        <a:pt x="22137" y="0"/>
                        <a:pt x="-2628" y="8572"/>
                        <a:pt x="230" y="15240"/>
                      </a:cubicBezTo>
                      <a:cubicBezTo>
                        <a:pt x="4040" y="21908"/>
                        <a:pt x="22137" y="0"/>
                        <a:pt x="22137" y="0"/>
                      </a:cubicBezTo>
                      <a:close/>
                    </a:path>
                  </a:pathLst>
                </a:custGeom>
                <a:solidFill>
                  <a:srgbClr val="B5DD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5" name="Freeform: Shape 254">
                  <a:extLst>
                    <a:ext uri="{FF2B5EF4-FFF2-40B4-BE49-F238E27FC236}">
                      <a16:creationId xmlns:a16="http://schemas.microsoft.com/office/drawing/2014/main" id="{F41FB8DA-1DDD-4BB1-B722-41575057339B}"/>
                    </a:ext>
                  </a:extLst>
                </p:cNvPr>
                <p:cNvSpPr/>
                <p:nvPr/>
              </p:nvSpPr>
              <p:spPr>
                <a:xfrm>
                  <a:off x="4972711" y="4736782"/>
                  <a:ext cx="50773" cy="30360"/>
                </a:xfrm>
                <a:custGeom>
                  <a:avLst/>
                  <a:gdLst>
                    <a:gd name="connsiteX0" fmla="*/ 50774 w 50773"/>
                    <a:gd name="connsiteY0" fmla="*/ 0 h 30360"/>
                    <a:gd name="connsiteX1" fmla="*/ 291 w 50773"/>
                    <a:gd name="connsiteY1" fmla="*/ 28575 h 30360"/>
                    <a:gd name="connsiteX2" fmla="*/ 50774 w 50773"/>
                    <a:gd name="connsiteY2" fmla="*/ 0 h 30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773" h="30360">
                      <a:moveTo>
                        <a:pt x="50774" y="0"/>
                      </a:moveTo>
                      <a:cubicBezTo>
                        <a:pt x="50774" y="0"/>
                        <a:pt x="-4471" y="18098"/>
                        <a:pt x="291" y="28575"/>
                      </a:cubicBezTo>
                      <a:cubicBezTo>
                        <a:pt x="5054" y="39053"/>
                        <a:pt x="50774" y="0"/>
                        <a:pt x="50774" y="0"/>
                      </a:cubicBezTo>
                      <a:close/>
                    </a:path>
                  </a:pathLst>
                </a:custGeom>
                <a:solidFill>
                  <a:srgbClr val="B5DD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6" name="Freeform: Shape 255">
                  <a:extLst>
                    <a:ext uri="{FF2B5EF4-FFF2-40B4-BE49-F238E27FC236}">
                      <a16:creationId xmlns:a16="http://schemas.microsoft.com/office/drawing/2014/main" id="{728CDC57-5969-4206-83FA-EBF488131981}"/>
                    </a:ext>
                  </a:extLst>
                </p:cNvPr>
                <p:cNvSpPr/>
                <p:nvPr/>
              </p:nvSpPr>
              <p:spPr>
                <a:xfrm>
                  <a:off x="5156495" y="4728209"/>
                  <a:ext cx="22247" cy="30347"/>
                </a:xfrm>
                <a:custGeom>
                  <a:avLst/>
                  <a:gdLst>
                    <a:gd name="connsiteX0" fmla="*/ 22247 w 22247"/>
                    <a:gd name="connsiteY0" fmla="*/ 0 h 30347"/>
                    <a:gd name="connsiteX1" fmla="*/ 1292 w 22247"/>
                    <a:gd name="connsiteY1" fmla="*/ 29528 h 30347"/>
                    <a:gd name="connsiteX2" fmla="*/ 22247 w 22247"/>
                    <a:gd name="connsiteY2" fmla="*/ 0 h 30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47" h="30347">
                      <a:moveTo>
                        <a:pt x="22247" y="0"/>
                      </a:moveTo>
                      <a:cubicBezTo>
                        <a:pt x="22247" y="0"/>
                        <a:pt x="-6328" y="22860"/>
                        <a:pt x="1292" y="29528"/>
                      </a:cubicBezTo>
                      <a:cubicBezTo>
                        <a:pt x="7960" y="36195"/>
                        <a:pt x="22247" y="0"/>
                        <a:pt x="22247" y="0"/>
                      </a:cubicBezTo>
                      <a:close/>
                    </a:path>
                  </a:pathLst>
                </a:custGeom>
                <a:solidFill>
                  <a:srgbClr val="B5DD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:a16="http://schemas.microsoft.com/office/drawing/2014/main" id="{49AB6DE0-56B5-4CB1-AEC9-44EBD6E80B65}"/>
                    </a:ext>
                  </a:extLst>
                </p:cNvPr>
                <p:cNvSpPr/>
                <p:nvPr/>
              </p:nvSpPr>
              <p:spPr>
                <a:xfrm>
                  <a:off x="5142560" y="4798694"/>
                  <a:ext cx="21895" cy="32969"/>
                </a:xfrm>
                <a:custGeom>
                  <a:avLst/>
                  <a:gdLst>
                    <a:gd name="connsiteX0" fmla="*/ 21895 w 21895"/>
                    <a:gd name="connsiteY0" fmla="*/ 0 h 32969"/>
                    <a:gd name="connsiteX1" fmla="*/ 1893 w 21895"/>
                    <a:gd name="connsiteY1" fmla="*/ 32385 h 32969"/>
                    <a:gd name="connsiteX2" fmla="*/ 21895 w 21895"/>
                    <a:gd name="connsiteY2" fmla="*/ 0 h 32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95" h="32969">
                      <a:moveTo>
                        <a:pt x="21895" y="0"/>
                      </a:moveTo>
                      <a:cubicBezTo>
                        <a:pt x="21895" y="0"/>
                        <a:pt x="-7632" y="25718"/>
                        <a:pt x="1893" y="32385"/>
                      </a:cubicBezTo>
                      <a:cubicBezTo>
                        <a:pt x="10465" y="38100"/>
                        <a:pt x="21895" y="0"/>
                        <a:pt x="21895" y="0"/>
                      </a:cubicBezTo>
                      <a:close/>
                    </a:path>
                  </a:pathLst>
                </a:custGeom>
                <a:solidFill>
                  <a:srgbClr val="B5DD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0A96621F-2D94-4C84-B0EB-FC4030973815}"/>
                  </a:ext>
                </a:extLst>
              </p:cNvPr>
              <p:cNvSpPr/>
              <p:nvPr/>
            </p:nvSpPr>
            <p:spPr>
              <a:xfrm>
                <a:off x="5474969" y="4613909"/>
                <a:ext cx="144780" cy="70807"/>
              </a:xfrm>
              <a:custGeom>
                <a:avLst/>
                <a:gdLst>
                  <a:gd name="connsiteX0" fmla="*/ 0 w 144780"/>
                  <a:gd name="connsiteY0" fmla="*/ 25718 h 70807"/>
                  <a:gd name="connsiteX1" fmla="*/ 50483 w 144780"/>
                  <a:gd name="connsiteY1" fmla="*/ 70485 h 70807"/>
                  <a:gd name="connsiteX2" fmla="*/ 144780 w 144780"/>
                  <a:gd name="connsiteY2" fmla="*/ 0 h 70807"/>
                  <a:gd name="connsiteX3" fmla="*/ 0 w 144780"/>
                  <a:gd name="connsiteY3" fmla="*/ 25718 h 70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780" h="70807">
                    <a:moveTo>
                      <a:pt x="0" y="25718"/>
                    </a:moveTo>
                    <a:cubicBezTo>
                      <a:pt x="0" y="25718"/>
                      <a:pt x="22860" y="75247"/>
                      <a:pt x="50483" y="70485"/>
                    </a:cubicBezTo>
                    <a:cubicBezTo>
                      <a:pt x="78105" y="65722"/>
                      <a:pt x="135255" y="22860"/>
                      <a:pt x="144780" y="0"/>
                    </a:cubicBezTo>
                    <a:cubicBezTo>
                      <a:pt x="143828" y="953"/>
                      <a:pt x="80010" y="-1905"/>
                      <a:pt x="0" y="25718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8C656A5D-B9AE-4080-9109-AE0242814EDC}"/>
                  </a:ext>
                </a:extLst>
              </p:cNvPr>
              <p:cNvSpPr/>
              <p:nvPr/>
            </p:nvSpPr>
            <p:spPr>
              <a:xfrm>
                <a:off x="5366384" y="5290185"/>
                <a:ext cx="340995" cy="68579"/>
              </a:xfrm>
              <a:custGeom>
                <a:avLst/>
                <a:gdLst>
                  <a:gd name="connsiteX0" fmla="*/ 340995 w 340995"/>
                  <a:gd name="connsiteY0" fmla="*/ 0 h 68579"/>
                  <a:gd name="connsiteX1" fmla="*/ 15240 w 340995"/>
                  <a:gd name="connsiteY1" fmla="*/ 0 h 68579"/>
                  <a:gd name="connsiteX2" fmla="*/ 0 w 340995"/>
                  <a:gd name="connsiteY2" fmla="*/ 56197 h 68579"/>
                  <a:gd name="connsiteX3" fmla="*/ 321945 w 340995"/>
                  <a:gd name="connsiteY3" fmla="*/ 68580 h 68579"/>
                  <a:gd name="connsiteX4" fmla="*/ 340995 w 340995"/>
                  <a:gd name="connsiteY4" fmla="*/ 0 h 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995" h="68579">
                    <a:moveTo>
                      <a:pt x="340995" y="0"/>
                    </a:moveTo>
                    <a:lnTo>
                      <a:pt x="15240" y="0"/>
                    </a:lnTo>
                    <a:cubicBezTo>
                      <a:pt x="15240" y="0"/>
                      <a:pt x="9525" y="22860"/>
                      <a:pt x="0" y="56197"/>
                    </a:cubicBezTo>
                    <a:cubicBezTo>
                      <a:pt x="41910" y="40005"/>
                      <a:pt x="148590" y="14288"/>
                      <a:pt x="321945" y="68580"/>
                    </a:cubicBezTo>
                    <a:cubicBezTo>
                      <a:pt x="328613" y="45720"/>
                      <a:pt x="335280" y="21907"/>
                      <a:pt x="340995" y="0"/>
                    </a:cubicBezTo>
                    <a:close/>
                  </a:path>
                </a:pathLst>
              </a:custGeom>
              <a:solidFill>
                <a:srgbClr val="B2957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A2BA9E6D-C3B5-4094-8AEB-485D71F9F2E7}"/>
                  </a:ext>
                </a:extLst>
              </p:cNvPr>
              <p:cNvSpPr/>
              <p:nvPr/>
            </p:nvSpPr>
            <p:spPr>
              <a:xfrm>
                <a:off x="5345430" y="5000625"/>
                <a:ext cx="414337" cy="313372"/>
              </a:xfrm>
              <a:custGeom>
                <a:avLst/>
                <a:gdLst>
                  <a:gd name="connsiteX0" fmla="*/ 258127 w 414337"/>
                  <a:gd name="connsiteY0" fmla="*/ 281940 h 313372"/>
                  <a:gd name="connsiteX1" fmla="*/ 31432 w 414337"/>
                  <a:gd name="connsiteY1" fmla="*/ 229552 h 313372"/>
                  <a:gd name="connsiteX2" fmla="*/ 0 w 414337"/>
                  <a:gd name="connsiteY2" fmla="*/ 298132 h 313372"/>
                  <a:gd name="connsiteX3" fmla="*/ 370522 w 414337"/>
                  <a:gd name="connsiteY3" fmla="*/ 298132 h 313372"/>
                  <a:gd name="connsiteX4" fmla="*/ 414338 w 414337"/>
                  <a:gd name="connsiteY4" fmla="*/ 0 h 313372"/>
                  <a:gd name="connsiteX5" fmla="*/ 258127 w 414337"/>
                  <a:gd name="connsiteY5" fmla="*/ 281940 h 31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4337" h="313372">
                    <a:moveTo>
                      <a:pt x="258127" y="281940"/>
                    </a:moveTo>
                    <a:cubicBezTo>
                      <a:pt x="207645" y="297180"/>
                      <a:pt x="80010" y="305752"/>
                      <a:pt x="31432" y="229552"/>
                    </a:cubicBezTo>
                    <a:cubicBezTo>
                      <a:pt x="21907" y="252413"/>
                      <a:pt x="11430" y="275273"/>
                      <a:pt x="0" y="298132"/>
                    </a:cubicBezTo>
                    <a:cubicBezTo>
                      <a:pt x="0" y="298132"/>
                      <a:pt x="212407" y="332423"/>
                      <a:pt x="370522" y="298132"/>
                    </a:cubicBezTo>
                    <a:cubicBezTo>
                      <a:pt x="370522" y="298132"/>
                      <a:pt x="411480" y="169545"/>
                      <a:pt x="414338" y="0"/>
                    </a:cubicBezTo>
                    <a:cubicBezTo>
                      <a:pt x="413385" y="149543"/>
                      <a:pt x="349567" y="255270"/>
                      <a:pt x="258127" y="28194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FE71485A-1EEB-47D2-A794-58EB2BFB5BEE}"/>
                  </a:ext>
                </a:extLst>
              </p:cNvPr>
              <p:cNvSpPr/>
              <p:nvPr/>
            </p:nvSpPr>
            <p:spPr>
              <a:xfrm>
                <a:off x="5354002" y="5269230"/>
                <a:ext cx="369569" cy="26774"/>
              </a:xfrm>
              <a:custGeom>
                <a:avLst/>
                <a:gdLst>
                  <a:gd name="connsiteX0" fmla="*/ 170497 w 369569"/>
                  <a:gd name="connsiteY0" fmla="*/ 26670 h 26774"/>
                  <a:gd name="connsiteX1" fmla="*/ 365760 w 369569"/>
                  <a:gd name="connsiteY1" fmla="*/ 15240 h 26774"/>
                  <a:gd name="connsiteX2" fmla="*/ 369570 w 369569"/>
                  <a:gd name="connsiteY2" fmla="*/ 2857 h 26774"/>
                  <a:gd name="connsiteX3" fmla="*/ 172403 w 369569"/>
                  <a:gd name="connsiteY3" fmla="*/ 14288 h 26774"/>
                  <a:gd name="connsiteX4" fmla="*/ 5715 w 369569"/>
                  <a:gd name="connsiteY4" fmla="*/ 0 h 26774"/>
                  <a:gd name="connsiteX5" fmla="*/ 0 w 369569"/>
                  <a:gd name="connsiteY5" fmla="*/ 12382 h 26774"/>
                  <a:gd name="connsiteX6" fmla="*/ 170497 w 369569"/>
                  <a:gd name="connsiteY6" fmla="*/ 26670 h 2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569" h="26774">
                    <a:moveTo>
                      <a:pt x="170497" y="26670"/>
                    </a:moveTo>
                    <a:cubicBezTo>
                      <a:pt x="236220" y="27622"/>
                      <a:pt x="302895" y="21907"/>
                      <a:pt x="365760" y="15240"/>
                    </a:cubicBezTo>
                    <a:cubicBezTo>
                      <a:pt x="366713" y="11430"/>
                      <a:pt x="367665" y="7620"/>
                      <a:pt x="369570" y="2857"/>
                    </a:cubicBezTo>
                    <a:cubicBezTo>
                      <a:pt x="305753" y="10477"/>
                      <a:pt x="237172" y="15240"/>
                      <a:pt x="172403" y="14288"/>
                    </a:cubicBezTo>
                    <a:cubicBezTo>
                      <a:pt x="117157" y="13335"/>
                      <a:pt x="60007" y="7620"/>
                      <a:pt x="5715" y="0"/>
                    </a:cubicBezTo>
                    <a:cubicBezTo>
                      <a:pt x="3810" y="3810"/>
                      <a:pt x="1905" y="8572"/>
                      <a:pt x="0" y="12382"/>
                    </a:cubicBezTo>
                    <a:cubicBezTo>
                      <a:pt x="53340" y="20955"/>
                      <a:pt x="111442" y="26670"/>
                      <a:pt x="170497" y="26670"/>
                    </a:cubicBezTo>
                    <a:close/>
                  </a:path>
                </a:pathLst>
              </a:custGeom>
              <a:solidFill>
                <a:srgbClr val="FFFAE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10" name="Graphic 227">
                <a:extLst>
                  <a:ext uri="{FF2B5EF4-FFF2-40B4-BE49-F238E27FC236}">
                    <a16:creationId xmlns:a16="http://schemas.microsoft.com/office/drawing/2014/main" id="{C365AD58-EB13-4573-920A-1D6071AF34ED}"/>
                  </a:ext>
                </a:extLst>
              </p:cNvPr>
              <p:cNvGrpSpPr/>
              <p:nvPr/>
            </p:nvGrpSpPr>
            <p:grpSpPr>
              <a:xfrm>
                <a:off x="5287468" y="4536340"/>
                <a:ext cx="276015" cy="418908"/>
                <a:chOff x="5287468" y="4536340"/>
                <a:chExt cx="276015" cy="418908"/>
              </a:xfrm>
              <a:solidFill>
                <a:srgbClr val="FFC494"/>
              </a:solidFill>
            </p:grpSpPr>
            <p:sp>
              <p:nvSpPr>
                <p:cNvPr id="239" name="Freeform: Shape 238">
                  <a:extLst>
                    <a:ext uri="{FF2B5EF4-FFF2-40B4-BE49-F238E27FC236}">
                      <a16:creationId xmlns:a16="http://schemas.microsoft.com/office/drawing/2014/main" id="{4E345D13-5246-4E35-88D5-E196BF075A0B}"/>
                    </a:ext>
                  </a:extLst>
                </p:cNvPr>
                <p:cNvSpPr/>
                <p:nvPr/>
              </p:nvSpPr>
              <p:spPr>
                <a:xfrm>
                  <a:off x="5391150" y="4597717"/>
                  <a:ext cx="172334" cy="357532"/>
                </a:xfrm>
                <a:custGeom>
                  <a:avLst/>
                  <a:gdLst>
                    <a:gd name="connsiteX0" fmla="*/ 0 w 172334"/>
                    <a:gd name="connsiteY0" fmla="*/ 38100 h 357532"/>
                    <a:gd name="connsiteX1" fmla="*/ 156210 w 172334"/>
                    <a:gd name="connsiteY1" fmla="*/ 353377 h 357532"/>
                    <a:gd name="connsiteX2" fmla="*/ 4763 w 172334"/>
                    <a:gd name="connsiteY2" fmla="*/ 0 h 357532"/>
                    <a:gd name="connsiteX3" fmla="*/ 0 w 172334"/>
                    <a:gd name="connsiteY3" fmla="*/ 38100 h 357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2334" h="357532">
                      <a:moveTo>
                        <a:pt x="0" y="38100"/>
                      </a:moveTo>
                      <a:cubicBezTo>
                        <a:pt x="0" y="38100"/>
                        <a:pt x="81915" y="400050"/>
                        <a:pt x="156210" y="353377"/>
                      </a:cubicBezTo>
                      <a:cubicBezTo>
                        <a:pt x="226695" y="309563"/>
                        <a:pt x="45720" y="68580"/>
                        <a:pt x="4763" y="0"/>
                      </a:cubicBezTo>
                      <a:lnTo>
                        <a:pt x="0" y="38100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0" name="Freeform: Shape 239">
                  <a:extLst>
                    <a:ext uri="{FF2B5EF4-FFF2-40B4-BE49-F238E27FC236}">
                      <a16:creationId xmlns:a16="http://schemas.microsoft.com/office/drawing/2014/main" id="{FAF73F34-3898-47F2-B1CA-69C5455C910C}"/>
                    </a:ext>
                  </a:extLst>
                </p:cNvPr>
                <p:cNvSpPr/>
                <p:nvPr/>
              </p:nvSpPr>
              <p:spPr>
                <a:xfrm>
                  <a:off x="5319559" y="4556556"/>
                  <a:ext cx="76352" cy="80213"/>
                </a:xfrm>
                <a:custGeom>
                  <a:avLst/>
                  <a:gdLst>
                    <a:gd name="connsiteX0" fmla="*/ 76353 w 76352"/>
                    <a:gd name="connsiteY0" fmla="*/ 42114 h 80213"/>
                    <a:gd name="connsiteX1" fmla="*/ 12535 w 76352"/>
                    <a:gd name="connsiteY1" fmla="*/ 5919 h 80213"/>
                    <a:gd name="connsiteX2" fmla="*/ 71590 w 76352"/>
                    <a:gd name="connsiteY2" fmla="*/ 80214 h 80213"/>
                    <a:gd name="connsiteX3" fmla="*/ 76353 w 76352"/>
                    <a:gd name="connsiteY3" fmla="*/ 42114 h 80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52" h="80213">
                      <a:moveTo>
                        <a:pt x="76353" y="42114"/>
                      </a:moveTo>
                      <a:cubicBezTo>
                        <a:pt x="76353" y="42114"/>
                        <a:pt x="42063" y="-18846"/>
                        <a:pt x="12535" y="5919"/>
                      </a:cubicBezTo>
                      <a:cubicBezTo>
                        <a:pt x="-16992" y="29731"/>
                        <a:pt x="6820" y="67831"/>
                        <a:pt x="71590" y="80214"/>
                      </a:cubicBezTo>
                      <a:lnTo>
                        <a:pt x="76353" y="42114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F30825EB-1C0C-4283-8977-422F5EEB759A}"/>
                    </a:ext>
                  </a:extLst>
                </p:cNvPr>
                <p:cNvSpPr/>
                <p:nvPr/>
              </p:nvSpPr>
              <p:spPr>
                <a:xfrm>
                  <a:off x="5304613" y="4536340"/>
                  <a:ext cx="47483" cy="30896"/>
                </a:xfrm>
                <a:custGeom>
                  <a:avLst/>
                  <a:gdLst>
                    <a:gd name="connsiteX0" fmla="*/ 47484 w 47483"/>
                    <a:gd name="connsiteY0" fmla="*/ 20419 h 30896"/>
                    <a:gd name="connsiteX1" fmla="*/ 811 w 47483"/>
                    <a:gd name="connsiteY1" fmla="*/ 1369 h 30896"/>
                    <a:gd name="connsiteX2" fmla="*/ 41768 w 47483"/>
                    <a:gd name="connsiteY2" fmla="*/ 30897 h 30896"/>
                    <a:gd name="connsiteX3" fmla="*/ 47484 w 47483"/>
                    <a:gd name="connsiteY3" fmla="*/ 20419 h 30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483" h="30896">
                      <a:moveTo>
                        <a:pt x="47484" y="20419"/>
                      </a:moveTo>
                      <a:cubicBezTo>
                        <a:pt x="47484" y="20419"/>
                        <a:pt x="8431" y="-6251"/>
                        <a:pt x="811" y="1369"/>
                      </a:cubicBezTo>
                      <a:cubicBezTo>
                        <a:pt x="-6809" y="8989"/>
                        <a:pt x="41768" y="30897"/>
                        <a:pt x="41768" y="30897"/>
                      </a:cubicBezTo>
                      <a:lnTo>
                        <a:pt x="47484" y="20419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E6B823C4-9DDA-4237-B7A3-F3356689FCD4}"/>
                    </a:ext>
                  </a:extLst>
                </p:cNvPr>
                <p:cNvSpPr/>
                <p:nvPr/>
              </p:nvSpPr>
              <p:spPr>
                <a:xfrm>
                  <a:off x="5287468" y="4549675"/>
                  <a:ext cx="47483" cy="30896"/>
                </a:xfrm>
                <a:custGeom>
                  <a:avLst/>
                  <a:gdLst>
                    <a:gd name="connsiteX0" fmla="*/ 47484 w 47483"/>
                    <a:gd name="connsiteY0" fmla="*/ 20419 h 30896"/>
                    <a:gd name="connsiteX1" fmla="*/ 811 w 47483"/>
                    <a:gd name="connsiteY1" fmla="*/ 1369 h 30896"/>
                    <a:gd name="connsiteX2" fmla="*/ 41769 w 47483"/>
                    <a:gd name="connsiteY2" fmla="*/ 30897 h 30896"/>
                    <a:gd name="connsiteX3" fmla="*/ 47484 w 47483"/>
                    <a:gd name="connsiteY3" fmla="*/ 20419 h 30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483" h="30896">
                      <a:moveTo>
                        <a:pt x="47484" y="20419"/>
                      </a:moveTo>
                      <a:cubicBezTo>
                        <a:pt x="47484" y="20419"/>
                        <a:pt x="8431" y="-6251"/>
                        <a:pt x="811" y="1369"/>
                      </a:cubicBezTo>
                      <a:cubicBezTo>
                        <a:pt x="-6809" y="8989"/>
                        <a:pt x="41769" y="30897"/>
                        <a:pt x="41769" y="30897"/>
                      </a:cubicBezTo>
                      <a:lnTo>
                        <a:pt x="47484" y="20419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A9C6D0E0-B30B-466F-8308-9AB5685EC895}"/>
                    </a:ext>
                  </a:extLst>
                </p:cNvPr>
                <p:cNvSpPr/>
                <p:nvPr/>
              </p:nvSpPr>
              <p:spPr>
                <a:xfrm>
                  <a:off x="5289373" y="4575393"/>
                  <a:ext cx="47483" cy="30896"/>
                </a:xfrm>
                <a:custGeom>
                  <a:avLst/>
                  <a:gdLst>
                    <a:gd name="connsiteX0" fmla="*/ 47484 w 47483"/>
                    <a:gd name="connsiteY0" fmla="*/ 20419 h 30896"/>
                    <a:gd name="connsiteX1" fmla="*/ 811 w 47483"/>
                    <a:gd name="connsiteY1" fmla="*/ 1369 h 30896"/>
                    <a:gd name="connsiteX2" fmla="*/ 41769 w 47483"/>
                    <a:gd name="connsiteY2" fmla="*/ 30897 h 30896"/>
                    <a:gd name="connsiteX3" fmla="*/ 47484 w 47483"/>
                    <a:gd name="connsiteY3" fmla="*/ 20419 h 30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483" h="30896">
                      <a:moveTo>
                        <a:pt x="47484" y="20419"/>
                      </a:moveTo>
                      <a:cubicBezTo>
                        <a:pt x="47484" y="20419"/>
                        <a:pt x="8431" y="-6251"/>
                        <a:pt x="811" y="1369"/>
                      </a:cubicBezTo>
                      <a:cubicBezTo>
                        <a:pt x="-6809" y="8989"/>
                        <a:pt x="41769" y="30897"/>
                        <a:pt x="41769" y="30897"/>
                      </a:cubicBezTo>
                      <a:lnTo>
                        <a:pt x="47484" y="20419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8C98FA96-F019-425E-AF9F-F9C36BA162F6}"/>
                    </a:ext>
                  </a:extLst>
                </p:cNvPr>
                <p:cNvSpPr/>
                <p:nvPr/>
              </p:nvSpPr>
              <p:spPr>
                <a:xfrm>
                  <a:off x="5375431" y="4551941"/>
                  <a:ext cx="24368" cy="55300"/>
                </a:xfrm>
                <a:custGeom>
                  <a:avLst/>
                  <a:gdLst>
                    <a:gd name="connsiteX0" fmla="*/ 1431 w 24368"/>
                    <a:gd name="connsiteY0" fmla="*/ 55 h 55300"/>
                    <a:gd name="connsiteX1" fmla="*/ 20481 w 24368"/>
                    <a:gd name="connsiteY1" fmla="*/ 25773 h 55300"/>
                    <a:gd name="connsiteX2" fmla="*/ 24291 w 24368"/>
                    <a:gd name="connsiteY2" fmla="*/ 55301 h 55300"/>
                    <a:gd name="connsiteX3" fmla="*/ 3336 w 24368"/>
                    <a:gd name="connsiteY3" fmla="*/ 32440 h 55300"/>
                    <a:gd name="connsiteX4" fmla="*/ 6193 w 24368"/>
                    <a:gd name="connsiteY4" fmla="*/ 22915 h 55300"/>
                    <a:gd name="connsiteX5" fmla="*/ 1431 w 24368"/>
                    <a:gd name="connsiteY5" fmla="*/ 55 h 5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68" h="55300">
                      <a:moveTo>
                        <a:pt x="1431" y="55"/>
                      </a:moveTo>
                      <a:cubicBezTo>
                        <a:pt x="6193" y="-897"/>
                        <a:pt x="15718" y="10533"/>
                        <a:pt x="20481" y="25773"/>
                      </a:cubicBezTo>
                      <a:cubicBezTo>
                        <a:pt x="25243" y="41013"/>
                        <a:pt x="24291" y="55301"/>
                        <a:pt x="24291" y="55301"/>
                      </a:cubicBezTo>
                      <a:lnTo>
                        <a:pt x="3336" y="32440"/>
                      </a:lnTo>
                      <a:cubicBezTo>
                        <a:pt x="3336" y="32440"/>
                        <a:pt x="6193" y="27678"/>
                        <a:pt x="6193" y="22915"/>
                      </a:cubicBezTo>
                      <a:cubicBezTo>
                        <a:pt x="5241" y="17201"/>
                        <a:pt x="-3332" y="1008"/>
                        <a:pt x="1431" y="55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BCCA469E-4B58-413C-967B-51C94044C800}"/>
                  </a:ext>
                </a:extLst>
              </p:cNvPr>
              <p:cNvSpPr/>
              <p:nvPr/>
            </p:nvSpPr>
            <p:spPr>
              <a:xfrm>
                <a:off x="5354002" y="5269230"/>
                <a:ext cx="367665" cy="26774"/>
              </a:xfrm>
              <a:custGeom>
                <a:avLst/>
                <a:gdLst>
                  <a:gd name="connsiteX0" fmla="*/ 0 w 367665"/>
                  <a:gd name="connsiteY0" fmla="*/ 12382 h 26774"/>
                  <a:gd name="connsiteX1" fmla="*/ 170497 w 367665"/>
                  <a:gd name="connsiteY1" fmla="*/ 26670 h 26774"/>
                  <a:gd name="connsiteX2" fmla="*/ 365760 w 367665"/>
                  <a:gd name="connsiteY2" fmla="*/ 15240 h 26774"/>
                  <a:gd name="connsiteX3" fmla="*/ 365760 w 367665"/>
                  <a:gd name="connsiteY3" fmla="*/ 15240 h 26774"/>
                  <a:gd name="connsiteX4" fmla="*/ 366713 w 367665"/>
                  <a:gd name="connsiteY4" fmla="*/ 10477 h 26774"/>
                  <a:gd name="connsiteX5" fmla="*/ 366713 w 367665"/>
                  <a:gd name="connsiteY5" fmla="*/ 8572 h 26774"/>
                  <a:gd name="connsiteX6" fmla="*/ 367665 w 367665"/>
                  <a:gd name="connsiteY6" fmla="*/ 4763 h 26774"/>
                  <a:gd name="connsiteX7" fmla="*/ 367665 w 367665"/>
                  <a:gd name="connsiteY7" fmla="*/ 3810 h 26774"/>
                  <a:gd name="connsiteX8" fmla="*/ 246697 w 367665"/>
                  <a:gd name="connsiteY8" fmla="*/ 13335 h 26774"/>
                  <a:gd name="connsiteX9" fmla="*/ 87630 w 367665"/>
                  <a:gd name="connsiteY9" fmla="*/ 10477 h 26774"/>
                  <a:gd name="connsiteX10" fmla="*/ 3810 w 367665"/>
                  <a:gd name="connsiteY10" fmla="*/ 0 h 26774"/>
                  <a:gd name="connsiteX11" fmla="*/ 0 w 367665"/>
                  <a:gd name="connsiteY11" fmla="*/ 12382 h 2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7665" h="26774">
                    <a:moveTo>
                      <a:pt x="0" y="12382"/>
                    </a:moveTo>
                    <a:cubicBezTo>
                      <a:pt x="53340" y="20955"/>
                      <a:pt x="111442" y="26670"/>
                      <a:pt x="170497" y="26670"/>
                    </a:cubicBezTo>
                    <a:cubicBezTo>
                      <a:pt x="236220" y="27622"/>
                      <a:pt x="302895" y="21907"/>
                      <a:pt x="365760" y="15240"/>
                    </a:cubicBezTo>
                    <a:cubicBezTo>
                      <a:pt x="365760" y="15240"/>
                      <a:pt x="365760" y="15240"/>
                      <a:pt x="365760" y="15240"/>
                    </a:cubicBezTo>
                    <a:cubicBezTo>
                      <a:pt x="365760" y="13335"/>
                      <a:pt x="366713" y="12382"/>
                      <a:pt x="366713" y="10477"/>
                    </a:cubicBezTo>
                    <a:cubicBezTo>
                      <a:pt x="366713" y="9525"/>
                      <a:pt x="366713" y="9525"/>
                      <a:pt x="366713" y="8572"/>
                    </a:cubicBezTo>
                    <a:cubicBezTo>
                      <a:pt x="366713" y="7620"/>
                      <a:pt x="367665" y="5715"/>
                      <a:pt x="367665" y="4763"/>
                    </a:cubicBezTo>
                    <a:cubicBezTo>
                      <a:pt x="367665" y="4763"/>
                      <a:pt x="367665" y="3810"/>
                      <a:pt x="367665" y="3810"/>
                    </a:cubicBezTo>
                    <a:cubicBezTo>
                      <a:pt x="328613" y="8572"/>
                      <a:pt x="287655" y="11430"/>
                      <a:pt x="246697" y="13335"/>
                    </a:cubicBezTo>
                    <a:cubicBezTo>
                      <a:pt x="212407" y="22860"/>
                      <a:pt x="143828" y="30480"/>
                      <a:pt x="87630" y="10477"/>
                    </a:cubicBezTo>
                    <a:cubicBezTo>
                      <a:pt x="59055" y="7620"/>
                      <a:pt x="31432" y="4763"/>
                      <a:pt x="3810" y="0"/>
                    </a:cubicBezTo>
                    <a:cubicBezTo>
                      <a:pt x="3810" y="4763"/>
                      <a:pt x="1905" y="8572"/>
                      <a:pt x="0" y="12382"/>
                    </a:cubicBezTo>
                    <a:close/>
                  </a:path>
                </a:pathLst>
              </a:custGeom>
              <a:solidFill>
                <a:srgbClr val="EFE8C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CF2DBA88-65CB-412E-BD9F-81BB45F063D2}"/>
                  </a:ext>
                </a:extLst>
              </p:cNvPr>
              <p:cNvSpPr/>
              <p:nvPr/>
            </p:nvSpPr>
            <p:spPr>
              <a:xfrm>
                <a:off x="5610369" y="5358764"/>
                <a:ext cx="86532" cy="133350"/>
              </a:xfrm>
              <a:custGeom>
                <a:avLst/>
                <a:gdLst>
                  <a:gd name="connsiteX0" fmla="*/ 2713 w 86532"/>
                  <a:gd name="connsiteY0" fmla="*/ 0 h 133350"/>
                  <a:gd name="connsiteX1" fmla="*/ 46528 w 86532"/>
                  <a:gd name="connsiteY1" fmla="*/ 133350 h 133350"/>
                  <a:gd name="connsiteX2" fmla="*/ 86533 w 86532"/>
                  <a:gd name="connsiteY2" fmla="*/ 20955 h 133350"/>
                  <a:gd name="connsiteX3" fmla="*/ 2713 w 86532"/>
                  <a:gd name="connsiteY3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532" h="133350">
                    <a:moveTo>
                      <a:pt x="2713" y="0"/>
                    </a:moveTo>
                    <a:cubicBezTo>
                      <a:pt x="2713" y="0"/>
                      <a:pt x="-16337" y="126683"/>
                      <a:pt x="46528" y="133350"/>
                    </a:cubicBezTo>
                    <a:lnTo>
                      <a:pt x="86533" y="20955"/>
                    </a:lnTo>
                    <a:lnTo>
                      <a:pt x="2713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6E82C03B-27DA-4E7F-8E83-1A27E18D37BE}"/>
                  </a:ext>
                </a:extLst>
              </p:cNvPr>
              <p:cNvSpPr/>
              <p:nvPr/>
            </p:nvSpPr>
            <p:spPr>
              <a:xfrm>
                <a:off x="5309234" y="5541644"/>
                <a:ext cx="97155" cy="34290"/>
              </a:xfrm>
              <a:custGeom>
                <a:avLst/>
                <a:gdLst>
                  <a:gd name="connsiteX0" fmla="*/ 12383 w 97155"/>
                  <a:gd name="connsiteY0" fmla="*/ 0 h 34290"/>
                  <a:gd name="connsiteX1" fmla="*/ 0 w 97155"/>
                  <a:gd name="connsiteY1" fmla="*/ 34290 h 34290"/>
                  <a:gd name="connsiteX2" fmla="*/ 84772 w 97155"/>
                  <a:gd name="connsiteY2" fmla="*/ 34290 h 34290"/>
                  <a:gd name="connsiteX3" fmla="*/ 97155 w 97155"/>
                  <a:gd name="connsiteY3" fmla="*/ 0 h 34290"/>
                  <a:gd name="connsiteX4" fmla="*/ 12383 w 97155"/>
                  <a:gd name="connsiteY4" fmla="*/ 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155" h="34290">
                    <a:moveTo>
                      <a:pt x="12383" y="0"/>
                    </a:moveTo>
                    <a:cubicBezTo>
                      <a:pt x="8572" y="9525"/>
                      <a:pt x="4763" y="20955"/>
                      <a:pt x="0" y="34290"/>
                    </a:cubicBezTo>
                    <a:lnTo>
                      <a:pt x="84772" y="34290"/>
                    </a:lnTo>
                    <a:lnTo>
                      <a:pt x="97155" y="0"/>
                    </a:lnTo>
                    <a:lnTo>
                      <a:pt x="12383" y="0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63E79BB8-6D3E-4EDA-8A0A-A05187981DD4}"/>
                  </a:ext>
                </a:extLst>
              </p:cNvPr>
              <p:cNvSpPr/>
              <p:nvPr/>
            </p:nvSpPr>
            <p:spPr>
              <a:xfrm>
                <a:off x="5501640" y="5542597"/>
                <a:ext cx="94297" cy="33337"/>
              </a:xfrm>
              <a:custGeom>
                <a:avLst/>
                <a:gdLst>
                  <a:gd name="connsiteX0" fmla="*/ 9525 w 94297"/>
                  <a:gd name="connsiteY0" fmla="*/ 952 h 33337"/>
                  <a:gd name="connsiteX1" fmla="*/ 0 w 94297"/>
                  <a:gd name="connsiteY1" fmla="*/ 33338 h 33337"/>
                  <a:gd name="connsiteX2" fmla="*/ 84772 w 94297"/>
                  <a:gd name="connsiteY2" fmla="*/ 33338 h 33337"/>
                  <a:gd name="connsiteX3" fmla="*/ 94297 w 94297"/>
                  <a:gd name="connsiteY3" fmla="*/ 0 h 33337"/>
                  <a:gd name="connsiteX4" fmla="*/ 9525 w 94297"/>
                  <a:gd name="connsiteY4" fmla="*/ 952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33337">
                    <a:moveTo>
                      <a:pt x="9525" y="952"/>
                    </a:moveTo>
                    <a:cubicBezTo>
                      <a:pt x="6667" y="10477"/>
                      <a:pt x="3810" y="20955"/>
                      <a:pt x="0" y="33338"/>
                    </a:cubicBezTo>
                    <a:lnTo>
                      <a:pt x="84772" y="33338"/>
                    </a:lnTo>
                    <a:lnTo>
                      <a:pt x="94297" y="0"/>
                    </a:lnTo>
                    <a:lnTo>
                      <a:pt x="9525" y="952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4BE820E-5F0A-400D-97AB-E480256FA18B}"/>
                  </a:ext>
                </a:extLst>
              </p:cNvPr>
              <p:cNvSpPr/>
              <p:nvPr/>
            </p:nvSpPr>
            <p:spPr>
              <a:xfrm>
                <a:off x="5264467" y="5727382"/>
                <a:ext cx="39052" cy="30480"/>
              </a:xfrm>
              <a:custGeom>
                <a:avLst/>
                <a:gdLst>
                  <a:gd name="connsiteX0" fmla="*/ 39052 w 39052"/>
                  <a:gd name="connsiteY0" fmla="*/ 15240 h 30480"/>
                  <a:gd name="connsiteX1" fmla="*/ 4763 w 39052"/>
                  <a:gd name="connsiteY1" fmla="*/ 0 h 30480"/>
                  <a:gd name="connsiteX2" fmla="*/ 0 w 39052"/>
                  <a:gd name="connsiteY2" fmla="*/ 0 h 30480"/>
                  <a:gd name="connsiteX3" fmla="*/ 0 w 39052"/>
                  <a:gd name="connsiteY3" fmla="*/ 1905 h 30480"/>
                  <a:gd name="connsiteX4" fmla="*/ 7620 w 39052"/>
                  <a:gd name="connsiteY4" fmla="*/ 30480 h 30480"/>
                  <a:gd name="connsiteX5" fmla="*/ 39052 w 39052"/>
                  <a:gd name="connsiteY5" fmla="*/ 1524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52" h="30480">
                    <a:moveTo>
                      <a:pt x="39052" y="15240"/>
                    </a:moveTo>
                    <a:cubicBezTo>
                      <a:pt x="39052" y="6668"/>
                      <a:pt x="23813" y="0"/>
                      <a:pt x="4763" y="0"/>
                    </a:cubicBezTo>
                    <a:cubicBezTo>
                      <a:pt x="2857" y="0"/>
                      <a:pt x="952" y="0"/>
                      <a:pt x="0" y="0"/>
                    </a:cubicBezTo>
                    <a:cubicBezTo>
                      <a:pt x="0" y="953"/>
                      <a:pt x="0" y="1905"/>
                      <a:pt x="0" y="1905"/>
                    </a:cubicBezTo>
                    <a:cubicBezTo>
                      <a:pt x="0" y="6668"/>
                      <a:pt x="2857" y="16193"/>
                      <a:pt x="7620" y="30480"/>
                    </a:cubicBezTo>
                    <a:cubicBezTo>
                      <a:pt x="24765" y="29528"/>
                      <a:pt x="39052" y="23813"/>
                      <a:pt x="39052" y="1524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1A1AAF3-D5EA-45A3-9727-CD2C4B872123}"/>
                  </a:ext>
                </a:extLst>
              </p:cNvPr>
              <p:cNvSpPr/>
              <p:nvPr/>
            </p:nvSpPr>
            <p:spPr>
              <a:xfrm>
                <a:off x="5465444" y="5737860"/>
                <a:ext cx="45720" cy="30479"/>
              </a:xfrm>
              <a:custGeom>
                <a:avLst/>
                <a:gdLst>
                  <a:gd name="connsiteX0" fmla="*/ 45720 w 45720"/>
                  <a:gd name="connsiteY0" fmla="*/ 15240 h 30479"/>
                  <a:gd name="connsiteX1" fmla="*/ 11430 w 45720"/>
                  <a:gd name="connsiteY1" fmla="*/ 0 h 30479"/>
                  <a:gd name="connsiteX2" fmla="*/ 0 w 45720"/>
                  <a:gd name="connsiteY2" fmla="*/ 952 h 30479"/>
                  <a:gd name="connsiteX3" fmla="*/ 0 w 45720"/>
                  <a:gd name="connsiteY3" fmla="*/ 4763 h 30479"/>
                  <a:gd name="connsiteX4" fmla="*/ 9525 w 45720"/>
                  <a:gd name="connsiteY4" fmla="*/ 30480 h 30479"/>
                  <a:gd name="connsiteX5" fmla="*/ 11430 w 45720"/>
                  <a:gd name="connsiteY5" fmla="*/ 30480 h 30479"/>
                  <a:gd name="connsiteX6" fmla="*/ 45720 w 45720"/>
                  <a:gd name="connsiteY6" fmla="*/ 1524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" h="30479">
                    <a:moveTo>
                      <a:pt x="45720" y="15240"/>
                    </a:moveTo>
                    <a:cubicBezTo>
                      <a:pt x="45720" y="6667"/>
                      <a:pt x="30480" y="0"/>
                      <a:pt x="11430" y="0"/>
                    </a:cubicBezTo>
                    <a:cubicBezTo>
                      <a:pt x="7620" y="0"/>
                      <a:pt x="2858" y="0"/>
                      <a:pt x="0" y="952"/>
                    </a:cubicBezTo>
                    <a:cubicBezTo>
                      <a:pt x="0" y="2857"/>
                      <a:pt x="0" y="3810"/>
                      <a:pt x="0" y="4763"/>
                    </a:cubicBezTo>
                    <a:cubicBezTo>
                      <a:pt x="953" y="9525"/>
                      <a:pt x="3810" y="18097"/>
                      <a:pt x="9525" y="30480"/>
                    </a:cubicBezTo>
                    <a:cubicBezTo>
                      <a:pt x="10478" y="30480"/>
                      <a:pt x="11430" y="30480"/>
                      <a:pt x="11430" y="30480"/>
                    </a:cubicBezTo>
                    <a:cubicBezTo>
                      <a:pt x="30480" y="30480"/>
                      <a:pt x="45720" y="23813"/>
                      <a:pt x="45720" y="1524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378E1FE8-EF01-4538-A1C8-A21F9356404A}"/>
                  </a:ext>
                </a:extLst>
              </p:cNvPr>
              <p:cNvSpPr/>
              <p:nvPr/>
            </p:nvSpPr>
            <p:spPr>
              <a:xfrm>
                <a:off x="5311140" y="5302567"/>
                <a:ext cx="191452" cy="202882"/>
              </a:xfrm>
              <a:custGeom>
                <a:avLst/>
                <a:gdLst>
                  <a:gd name="connsiteX0" fmla="*/ 191453 w 191452"/>
                  <a:gd name="connsiteY0" fmla="*/ 10477 h 202882"/>
                  <a:gd name="connsiteX1" fmla="*/ 65722 w 191452"/>
                  <a:gd name="connsiteY1" fmla="*/ 0 h 202882"/>
                  <a:gd name="connsiteX2" fmla="*/ 0 w 191452"/>
                  <a:gd name="connsiteY2" fmla="*/ 202882 h 202882"/>
                  <a:gd name="connsiteX3" fmla="*/ 128588 w 191452"/>
                  <a:gd name="connsiteY3" fmla="*/ 202882 h 202882"/>
                  <a:gd name="connsiteX4" fmla="*/ 162878 w 191452"/>
                  <a:gd name="connsiteY4" fmla="*/ 142875 h 202882"/>
                  <a:gd name="connsiteX5" fmla="*/ 181928 w 191452"/>
                  <a:gd name="connsiteY5" fmla="*/ 147638 h 202882"/>
                  <a:gd name="connsiteX6" fmla="*/ 160972 w 191452"/>
                  <a:gd name="connsiteY6" fmla="*/ 126682 h 202882"/>
                  <a:gd name="connsiteX7" fmla="*/ 191453 w 191452"/>
                  <a:gd name="connsiteY7" fmla="*/ 10477 h 202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452" h="202882">
                    <a:moveTo>
                      <a:pt x="191453" y="10477"/>
                    </a:moveTo>
                    <a:cubicBezTo>
                      <a:pt x="140017" y="8572"/>
                      <a:pt x="94297" y="3810"/>
                      <a:pt x="65722" y="0"/>
                    </a:cubicBezTo>
                    <a:cubicBezTo>
                      <a:pt x="56197" y="34290"/>
                      <a:pt x="29528" y="131445"/>
                      <a:pt x="0" y="202882"/>
                    </a:cubicBezTo>
                    <a:lnTo>
                      <a:pt x="128588" y="202882"/>
                    </a:lnTo>
                    <a:lnTo>
                      <a:pt x="162878" y="142875"/>
                    </a:lnTo>
                    <a:lnTo>
                      <a:pt x="181928" y="147638"/>
                    </a:lnTo>
                    <a:lnTo>
                      <a:pt x="160972" y="126682"/>
                    </a:lnTo>
                    <a:lnTo>
                      <a:pt x="191453" y="10477"/>
                    </a:lnTo>
                    <a:close/>
                  </a:path>
                </a:pathLst>
              </a:custGeom>
              <a:solidFill>
                <a:srgbClr val="C1A684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8247F67C-AD69-4B9E-803E-DC76B2BC70AB}"/>
                  </a:ext>
                </a:extLst>
              </p:cNvPr>
              <p:cNvSpPr/>
              <p:nvPr/>
            </p:nvSpPr>
            <p:spPr>
              <a:xfrm>
                <a:off x="5313044" y="5355907"/>
                <a:ext cx="78105" cy="117157"/>
              </a:xfrm>
              <a:custGeom>
                <a:avLst/>
                <a:gdLst>
                  <a:gd name="connsiteX0" fmla="*/ 27623 w 78105"/>
                  <a:gd name="connsiteY0" fmla="*/ 13335 h 117157"/>
                  <a:gd name="connsiteX1" fmla="*/ 78105 w 78105"/>
                  <a:gd name="connsiteY1" fmla="*/ 0 h 117157"/>
                  <a:gd name="connsiteX2" fmla="*/ 0 w 78105"/>
                  <a:gd name="connsiteY2" fmla="*/ 117157 h 117157"/>
                  <a:gd name="connsiteX3" fmla="*/ 27623 w 78105"/>
                  <a:gd name="connsiteY3" fmla="*/ 13335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105" h="117157">
                    <a:moveTo>
                      <a:pt x="27623" y="13335"/>
                    </a:moveTo>
                    <a:lnTo>
                      <a:pt x="78105" y="0"/>
                    </a:lnTo>
                    <a:cubicBezTo>
                      <a:pt x="78105" y="0"/>
                      <a:pt x="62865" y="117157"/>
                      <a:pt x="0" y="117157"/>
                    </a:cubicBezTo>
                    <a:lnTo>
                      <a:pt x="27623" y="13335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36281EAE-ADDC-44C0-A192-A4E9C8F9308E}"/>
                  </a:ext>
                </a:extLst>
              </p:cNvPr>
              <p:cNvSpPr/>
              <p:nvPr/>
            </p:nvSpPr>
            <p:spPr>
              <a:xfrm>
                <a:off x="5390197" y="4491990"/>
                <a:ext cx="43815" cy="33337"/>
              </a:xfrm>
              <a:custGeom>
                <a:avLst/>
                <a:gdLst>
                  <a:gd name="connsiteX0" fmla="*/ 0 w 43815"/>
                  <a:gd name="connsiteY0" fmla="*/ 0 h 33337"/>
                  <a:gd name="connsiteX1" fmla="*/ 5715 w 43815"/>
                  <a:gd name="connsiteY1" fmla="*/ 33338 h 33337"/>
                  <a:gd name="connsiteX2" fmla="*/ 5715 w 43815"/>
                  <a:gd name="connsiteY2" fmla="*/ 33338 h 33337"/>
                  <a:gd name="connsiteX3" fmla="*/ 43815 w 43815"/>
                  <a:gd name="connsiteY3" fmla="*/ 0 h 33337"/>
                  <a:gd name="connsiteX4" fmla="*/ 0 w 43815"/>
                  <a:gd name="connsiteY4" fmla="*/ 0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" h="33337">
                    <a:moveTo>
                      <a:pt x="0" y="0"/>
                    </a:moveTo>
                    <a:cubicBezTo>
                      <a:pt x="1905" y="10478"/>
                      <a:pt x="3810" y="20955"/>
                      <a:pt x="5715" y="33338"/>
                    </a:cubicBezTo>
                    <a:lnTo>
                      <a:pt x="5715" y="33338"/>
                    </a:lnTo>
                    <a:cubicBezTo>
                      <a:pt x="5715" y="33338"/>
                      <a:pt x="14288" y="17145"/>
                      <a:pt x="43815" y="0"/>
                    </a:cubicBezTo>
                    <a:cubicBezTo>
                      <a:pt x="43815" y="953"/>
                      <a:pt x="14288" y="5715"/>
                      <a:pt x="0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20" name="Graphic 227">
                <a:extLst>
                  <a:ext uri="{FF2B5EF4-FFF2-40B4-BE49-F238E27FC236}">
                    <a16:creationId xmlns:a16="http://schemas.microsoft.com/office/drawing/2014/main" id="{222D467D-B4D1-480D-B362-C14001B875ED}"/>
                  </a:ext>
                </a:extLst>
              </p:cNvPr>
              <p:cNvGrpSpPr/>
              <p:nvPr/>
            </p:nvGrpSpPr>
            <p:grpSpPr>
              <a:xfrm>
                <a:off x="5214937" y="4816792"/>
                <a:ext cx="374332" cy="94297"/>
                <a:chOff x="5214937" y="4816792"/>
                <a:chExt cx="374332" cy="94297"/>
              </a:xfrm>
              <a:solidFill>
                <a:srgbClr val="EA906C"/>
              </a:solidFill>
            </p:grpSpPr>
            <p:sp>
              <p:nvSpPr>
                <p:cNvPr id="229" name="Freeform: Shape 228">
                  <a:extLst>
                    <a:ext uri="{FF2B5EF4-FFF2-40B4-BE49-F238E27FC236}">
                      <a16:creationId xmlns:a16="http://schemas.microsoft.com/office/drawing/2014/main" id="{E51F4D57-3AE5-43AE-90C3-D3E2E0625037}"/>
                    </a:ext>
                  </a:extLst>
                </p:cNvPr>
                <p:cNvSpPr/>
                <p:nvPr/>
              </p:nvSpPr>
              <p:spPr>
                <a:xfrm>
                  <a:off x="5518784" y="4854892"/>
                  <a:ext cx="11430" cy="11429"/>
                </a:xfrm>
                <a:custGeom>
                  <a:avLst/>
                  <a:gdLst>
                    <a:gd name="connsiteX0" fmla="*/ 11430 w 11430"/>
                    <a:gd name="connsiteY0" fmla="*/ 5715 h 11429"/>
                    <a:gd name="connsiteX1" fmla="*/ 5715 w 11430"/>
                    <a:gd name="connsiteY1" fmla="*/ 11430 h 11429"/>
                    <a:gd name="connsiteX2" fmla="*/ 0 w 11430"/>
                    <a:gd name="connsiteY2" fmla="*/ 5715 h 11429"/>
                    <a:gd name="connsiteX3" fmla="*/ 5715 w 11430"/>
                    <a:gd name="connsiteY3" fmla="*/ 0 h 11429"/>
                    <a:gd name="connsiteX4" fmla="*/ 11430 w 11430"/>
                    <a:gd name="connsiteY4" fmla="*/ 571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29">
                      <a:moveTo>
                        <a:pt x="11430" y="5715"/>
                      </a:moveTo>
                      <a:cubicBezTo>
                        <a:pt x="11430" y="8572"/>
                        <a:pt x="9525" y="11430"/>
                        <a:pt x="5715" y="11430"/>
                      </a:cubicBezTo>
                      <a:cubicBezTo>
                        <a:pt x="2858" y="11430"/>
                        <a:pt x="0" y="9525"/>
                        <a:pt x="0" y="5715"/>
                      </a:cubicBezTo>
                      <a:cubicBezTo>
                        <a:pt x="0" y="2857"/>
                        <a:pt x="1905" y="0"/>
                        <a:pt x="5715" y="0"/>
                      </a:cubicBezTo>
                      <a:cubicBezTo>
                        <a:pt x="8572" y="0"/>
                        <a:pt x="11430" y="2857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A906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30" name="Freeform: Shape 229">
                  <a:extLst>
                    <a:ext uri="{FF2B5EF4-FFF2-40B4-BE49-F238E27FC236}">
                      <a16:creationId xmlns:a16="http://schemas.microsoft.com/office/drawing/2014/main" id="{9EB563E4-0AFB-4225-B68D-7E28A83D9052}"/>
                    </a:ext>
                  </a:extLst>
                </p:cNvPr>
                <p:cNvSpPr/>
                <p:nvPr/>
              </p:nvSpPr>
              <p:spPr>
                <a:xfrm>
                  <a:off x="5258752" y="4865370"/>
                  <a:ext cx="11430" cy="11430"/>
                </a:xfrm>
                <a:custGeom>
                  <a:avLst/>
                  <a:gdLst>
                    <a:gd name="connsiteX0" fmla="*/ 11430 w 11430"/>
                    <a:gd name="connsiteY0" fmla="*/ 5715 h 11430"/>
                    <a:gd name="connsiteX1" fmla="*/ 5715 w 11430"/>
                    <a:gd name="connsiteY1" fmla="*/ 11430 h 11430"/>
                    <a:gd name="connsiteX2" fmla="*/ 0 w 11430"/>
                    <a:gd name="connsiteY2" fmla="*/ 5715 h 11430"/>
                    <a:gd name="connsiteX3" fmla="*/ 5715 w 11430"/>
                    <a:gd name="connsiteY3" fmla="*/ 0 h 11430"/>
                    <a:gd name="connsiteX4" fmla="*/ 11430 w 11430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30">
                      <a:moveTo>
                        <a:pt x="11430" y="5715"/>
                      </a:moveTo>
                      <a:cubicBezTo>
                        <a:pt x="11430" y="8871"/>
                        <a:pt x="8871" y="11430"/>
                        <a:pt x="5715" y="11430"/>
                      </a:cubicBezTo>
                      <a:cubicBezTo>
                        <a:pt x="2559" y="11430"/>
                        <a:pt x="0" y="8871"/>
                        <a:pt x="0" y="5715"/>
                      </a:cubicBezTo>
                      <a:cubicBezTo>
                        <a:pt x="0" y="2559"/>
                        <a:pt x="2558" y="0"/>
                        <a:pt x="5715" y="0"/>
                      </a:cubicBezTo>
                      <a:cubicBezTo>
                        <a:pt x="8871" y="0"/>
                        <a:pt x="11430" y="2558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A906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31" name="Freeform: Shape 230">
                  <a:extLst>
                    <a:ext uri="{FF2B5EF4-FFF2-40B4-BE49-F238E27FC236}">
                      <a16:creationId xmlns:a16="http://schemas.microsoft.com/office/drawing/2014/main" id="{27FA5A68-B535-4F0C-A4C7-1FD5A80D9EF0}"/>
                    </a:ext>
                  </a:extLst>
                </p:cNvPr>
                <p:cNvSpPr/>
                <p:nvPr/>
              </p:nvSpPr>
              <p:spPr>
                <a:xfrm>
                  <a:off x="5529262" y="4899659"/>
                  <a:ext cx="11430" cy="11430"/>
                </a:xfrm>
                <a:custGeom>
                  <a:avLst/>
                  <a:gdLst>
                    <a:gd name="connsiteX0" fmla="*/ 11430 w 11430"/>
                    <a:gd name="connsiteY0" fmla="*/ 5715 h 11430"/>
                    <a:gd name="connsiteX1" fmla="*/ 5715 w 11430"/>
                    <a:gd name="connsiteY1" fmla="*/ 11430 h 11430"/>
                    <a:gd name="connsiteX2" fmla="*/ 0 w 11430"/>
                    <a:gd name="connsiteY2" fmla="*/ 5715 h 11430"/>
                    <a:gd name="connsiteX3" fmla="*/ 5715 w 11430"/>
                    <a:gd name="connsiteY3" fmla="*/ 0 h 11430"/>
                    <a:gd name="connsiteX4" fmla="*/ 11430 w 11430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30">
                      <a:moveTo>
                        <a:pt x="11430" y="5715"/>
                      </a:moveTo>
                      <a:cubicBezTo>
                        <a:pt x="11430" y="8572"/>
                        <a:pt x="9525" y="11430"/>
                        <a:pt x="5715" y="11430"/>
                      </a:cubicBezTo>
                      <a:cubicBezTo>
                        <a:pt x="2857" y="11430"/>
                        <a:pt x="0" y="9525"/>
                        <a:pt x="0" y="5715"/>
                      </a:cubicBezTo>
                      <a:cubicBezTo>
                        <a:pt x="0" y="2858"/>
                        <a:pt x="1905" y="0"/>
                        <a:pt x="5715" y="0"/>
                      </a:cubicBezTo>
                      <a:cubicBezTo>
                        <a:pt x="8572" y="0"/>
                        <a:pt x="11430" y="2858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A906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32" name="Freeform: Shape 231">
                  <a:extLst>
                    <a:ext uri="{FF2B5EF4-FFF2-40B4-BE49-F238E27FC236}">
                      <a16:creationId xmlns:a16="http://schemas.microsoft.com/office/drawing/2014/main" id="{8A7596FB-301B-41EE-AB61-6D690B88CB71}"/>
                    </a:ext>
                  </a:extLst>
                </p:cNvPr>
                <p:cNvSpPr/>
                <p:nvPr/>
              </p:nvSpPr>
              <p:spPr>
                <a:xfrm>
                  <a:off x="5269230" y="4822507"/>
                  <a:ext cx="11429" cy="11430"/>
                </a:xfrm>
                <a:custGeom>
                  <a:avLst/>
                  <a:gdLst>
                    <a:gd name="connsiteX0" fmla="*/ 11430 w 11429"/>
                    <a:gd name="connsiteY0" fmla="*/ 5715 h 11430"/>
                    <a:gd name="connsiteX1" fmla="*/ 5715 w 11429"/>
                    <a:gd name="connsiteY1" fmla="*/ 11430 h 11430"/>
                    <a:gd name="connsiteX2" fmla="*/ 0 w 11429"/>
                    <a:gd name="connsiteY2" fmla="*/ 5715 h 11430"/>
                    <a:gd name="connsiteX3" fmla="*/ 5715 w 11429"/>
                    <a:gd name="connsiteY3" fmla="*/ 0 h 11430"/>
                    <a:gd name="connsiteX4" fmla="*/ 11430 w 11429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29" h="11430">
                      <a:moveTo>
                        <a:pt x="11430" y="5715"/>
                      </a:moveTo>
                      <a:cubicBezTo>
                        <a:pt x="11430" y="8573"/>
                        <a:pt x="9525" y="11430"/>
                        <a:pt x="5715" y="11430"/>
                      </a:cubicBezTo>
                      <a:cubicBezTo>
                        <a:pt x="1905" y="11430"/>
                        <a:pt x="0" y="9525"/>
                        <a:pt x="0" y="5715"/>
                      </a:cubicBezTo>
                      <a:cubicBezTo>
                        <a:pt x="0" y="2858"/>
                        <a:pt x="1905" y="0"/>
                        <a:pt x="5715" y="0"/>
                      </a:cubicBezTo>
                      <a:cubicBezTo>
                        <a:pt x="9525" y="0"/>
                        <a:pt x="11430" y="2858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A906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33" name="Freeform: Shape 232">
                  <a:extLst>
                    <a:ext uri="{FF2B5EF4-FFF2-40B4-BE49-F238E27FC236}">
                      <a16:creationId xmlns:a16="http://schemas.microsoft.com/office/drawing/2014/main" id="{DF1F3887-3212-4990-9268-9F05CCD5D8BE}"/>
                    </a:ext>
                  </a:extLst>
                </p:cNvPr>
                <p:cNvSpPr/>
                <p:nvPr/>
              </p:nvSpPr>
              <p:spPr>
                <a:xfrm>
                  <a:off x="5572125" y="4865370"/>
                  <a:ext cx="11430" cy="11430"/>
                </a:xfrm>
                <a:custGeom>
                  <a:avLst/>
                  <a:gdLst>
                    <a:gd name="connsiteX0" fmla="*/ 11430 w 11430"/>
                    <a:gd name="connsiteY0" fmla="*/ 5715 h 11430"/>
                    <a:gd name="connsiteX1" fmla="*/ 5715 w 11430"/>
                    <a:gd name="connsiteY1" fmla="*/ 11430 h 11430"/>
                    <a:gd name="connsiteX2" fmla="*/ 0 w 11430"/>
                    <a:gd name="connsiteY2" fmla="*/ 5715 h 11430"/>
                    <a:gd name="connsiteX3" fmla="*/ 5715 w 11430"/>
                    <a:gd name="connsiteY3" fmla="*/ 0 h 11430"/>
                    <a:gd name="connsiteX4" fmla="*/ 11430 w 11430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30">
                      <a:moveTo>
                        <a:pt x="11430" y="5715"/>
                      </a:moveTo>
                      <a:cubicBezTo>
                        <a:pt x="11430" y="8871"/>
                        <a:pt x="8872" y="11430"/>
                        <a:pt x="5715" y="11430"/>
                      </a:cubicBezTo>
                      <a:cubicBezTo>
                        <a:pt x="2559" y="11430"/>
                        <a:pt x="0" y="8871"/>
                        <a:pt x="0" y="5715"/>
                      </a:cubicBezTo>
                      <a:cubicBezTo>
                        <a:pt x="0" y="2559"/>
                        <a:pt x="2559" y="0"/>
                        <a:pt x="5715" y="0"/>
                      </a:cubicBezTo>
                      <a:cubicBezTo>
                        <a:pt x="8871" y="0"/>
                        <a:pt x="11430" y="2558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A906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34" name="Freeform: Shape 233">
                  <a:extLst>
                    <a:ext uri="{FF2B5EF4-FFF2-40B4-BE49-F238E27FC236}">
                      <a16:creationId xmlns:a16="http://schemas.microsoft.com/office/drawing/2014/main" id="{C157B157-2D5A-45A0-9716-2672B7D5D9A6}"/>
                    </a:ext>
                  </a:extLst>
                </p:cNvPr>
                <p:cNvSpPr/>
                <p:nvPr/>
              </p:nvSpPr>
              <p:spPr>
                <a:xfrm>
                  <a:off x="5577840" y="4816792"/>
                  <a:ext cx="11430" cy="11430"/>
                </a:xfrm>
                <a:custGeom>
                  <a:avLst/>
                  <a:gdLst>
                    <a:gd name="connsiteX0" fmla="*/ 11430 w 11430"/>
                    <a:gd name="connsiteY0" fmla="*/ 5715 h 11430"/>
                    <a:gd name="connsiteX1" fmla="*/ 5715 w 11430"/>
                    <a:gd name="connsiteY1" fmla="*/ 11430 h 11430"/>
                    <a:gd name="connsiteX2" fmla="*/ 0 w 11430"/>
                    <a:gd name="connsiteY2" fmla="*/ 5715 h 11430"/>
                    <a:gd name="connsiteX3" fmla="*/ 5715 w 11430"/>
                    <a:gd name="connsiteY3" fmla="*/ 0 h 11430"/>
                    <a:gd name="connsiteX4" fmla="*/ 11430 w 11430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30">
                      <a:moveTo>
                        <a:pt x="11430" y="5715"/>
                      </a:moveTo>
                      <a:cubicBezTo>
                        <a:pt x="11430" y="8871"/>
                        <a:pt x="8871" y="11430"/>
                        <a:pt x="5715" y="11430"/>
                      </a:cubicBezTo>
                      <a:cubicBezTo>
                        <a:pt x="2559" y="11430"/>
                        <a:pt x="0" y="8871"/>
                        <a:pt x="0" y="5715"/>
                      </a:cubicBezTo>
                      <a:cubicBezTo>
                        <a:pt x="0" y="2559"/>
                        <a:pt x="2558" y="0"/>
                        <a:pt x="5715" y="0"/>
                      </a:cubicBezTo>
                      <a:cubicBezTo>
                        <a:pt x="8871" y="0"/>
                        <a:pt x="11430" y="2558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A906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D88BCDB0-9582-4C60-9B5A-FAE4A6F96A20}"/>
                    </a:ext>
                  </a:extLst>
                </p:cNvPr>
                <p:cNvSpPr/>
                <p:nvPr/>
              </p:nvSpPr>
              <p:spPr>
                <a:xfrm>
                  <a:off x="5540692" y="4871084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1905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A906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36" name="Freeform: Shape 235">
                  <a:extLst>
                    <a:ext uri="{FF2B5EF4-FFF2-40B4-BE49-F238E27FC236}">
                      <a16:creationId xmlns:a16="http://schemas.microsoft.com/office/drawing/2014/main" id="{38EB329B-79B4-49CA-A44C-0D05E1EBE1C3}"/>
                    </a:ext>
                  </a:extLst>
                </p:cNvPr>
                <p:cNvSpPr/>
                <p:nvPr/>
              </p:nvSpPr>
              <p:spPr>
                <a:xfrm>
                  <a:off x="5230177" y="4887277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953"/>
                        <a:pt x="9525" y="2857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A906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BB6BE932-0161-410C-A652-B4CB4D367397}"/>
                    </a:ext>
                  </a:extLst>
                </p:cNvPr>
                <p:cNvSpPr/>
                <p:nvPr/>
              </p:nvSpPr>
              <p:spPr>
                <a:xfrm>
                  <a:off x="5214937" y="485775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1905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A906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C252B267-8667-4240-B136-16B7629605A6}"/>
                    </a:ext>
                  </a:extLst>
                </p:cNvPr>
                <p:cNvSpPr/>
                <p:nvPr/>
              </p:nvSpPr>
              <p:spPr>
                <a:xfrm>
                  <a:off x="5242559" y="4827269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1905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A906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BD6855AB-BC74-4939-86FD-0D0FC9B789D8}"/>
                  </a:ext>
                </a:extLst>
              </p:cNvPr>
              <p:cNvSpPr/>
              <p:nvPr/>
            </p:nvSpPr>
            <p:spPr>
              <a:xfrm>
                <a:off x="5547359" y="6050280"/>
                <a:ext cx="88582" cy="22859"/>
              </a:xfrm>
              <a:custGeom>
                <a:avLst/>
                <a:gdLst>
                  <a:gd name="connsiteX0" fmla="*/ 82868 w 88582"/>
                  <a:gd name="connsiteY0" fmla="*/ 0 h 22859"/>
                  <a:gd name="connsiteX1" fmla="*/ 88583 w 88582"/>
                  <a:gd name="connsiteY1" fmla="*/ 22860 h 22859"/>
                  <a:gd name="connsiteX2" fmla="*/ 0 w 88582"/>
                  <a:gd name="connsiteY2" fmla="*/ 22860 h 22859"/>
                  <a:gd name="connsiteX3" fmla="*/ 20955 w 88582"/>
                  <a:gd name="connsiteY3" fmla="*/ 8572 h 22859"/>
                  <a:gd name="connsiteX4" fmla="*/ 61913 w 88582"/>
                  <a:gd name="connsiteY4" fmla="*/ 0 h 22859"/>
                  <a:gd name="connsiteX5" fmla="*/ 82868 w 88582"/>
                  <a:gd name="connsiteY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582" h="22859">
                    <a:moveTo>
                      <a:pt x="82868" y="0"/>
                    </a:moveTo>
                    <a:lnTo>
                      <a:pt x="88583" y="22860"/>
                    </a:lnTo>
                    <a:lnTo>
                      <a:pt x="0" y="22860"/>
                    </a:lnTo>
                    <a:cubicBezTo>
                      <a:pt x="0" y="22860"/>
                      <a:pt x="2858" y="15240"/>
                      <a:pt x="20955" y="8572"/>
                    </a:cubicBezTo>
                    <a:cubicBezTo>
                      <a:pt x="30480" y="4763"/>
                      <a:pt x="38100" y="3810"/>
                      <a:pt x="61913" y="0"/>
                    </a:cubicBezTo>
                    <a:lnTo>
                      <a:pt x="82868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22" name="Graphic 227">
                <a:extLst>
                  <a:ext uri="{FF2B5EF4-FFF2-40B4-BE49-F238E27FC236}">
                    <a16:creationId xmlns:a16="http://schemas.microsoft.com/office/drawing/2014/main" id="{66573DD5-C631-4FBB-9FEF-9AA8F9B2575D}"/>
                  </a:ext>
                </a:extLst>
              </p:cNvPr>
              <p:cNvGrpSpPr/>
              <p:nvPr/>
            </p:nvGrpSpPr>
            <p:grpSpPr>
              <a:xfrm>
                <a:off x="4972711" y="4635817"/>
                <a:ext cx="206031" cy="195846"/>
                <a:chOff x="4972711" y="4635817"/>
                <a:chExt cx="206031" cy="195846"/>
              </a:xfrm>
            </p:grpSpPr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F7D7D2BC-AD11-49B6-92AC-5675B73DBF25}"/>
                    </a:ext>
                  </a:extLst>
                </p:cNvPr>
                <p:cNvSpPr/>
                <p:nvPr/>
              </p:nvSpPr>
              <p:spPr>
                <a:xfrm>
                  <a:off x="5012915" y="4635817"/>
                  <a:ext cx="62004" cy="21938"/>
                </a:xfrm>
                <a:custGeom>
                  <a:avLst/>
                  <a:gdLst>
                    <a:gd name="connsiteX0" fmla="*/ 62004 w 62004"/>
                    <a:gd name="connsiteY0" fmla="*/ 0 h 21938"/>
                    <a:gd name="connsiteX1" fmla="*/ 92 w 62004"/>
                    <a:gd name="connsiteY1" fmla="*/ 19050 h 21938"/>
                    <a:gd name="connsiteX2" fmla="*/ 62004 w 62004"/>
                    <a:gd name="connsiteY2" fmla="*/ 0 h 2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2004" h="21938">
                      <a:moveTo>
                        <a:pt x="62004" y="0"/>
                      </a:moveTo>
                      <a:cubicBezTo>
                        <a:pt x="62004" y="0"/>
                        <a:pt x="-2766" y="7620"/>
                        <a:pt x="92" y="19050"/>
                      </a:cubicBezTo>
                      <a:cubicBezTo>
                        <a:pt x="3902" y="31432"/>
                        <a:pt x="62004" y="0"/>
                        <a:pt x="62004" y="0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4BD3C234-49B8-4EA5-A995-66DB8FF650E6}"/>
                    </a:ext>
                  </a:extLst>
                </p:cNvPr>
                <p:cNvSpPr/>
                <p:nvPr/>
              </p:nvSpPr>
              <p:spPr>
                <a:xfrm>
                  <a:off x="5074690" y="4685347"/>
                  <a:ext cx="22137" cy="16795"/>
                </a:xfrm>
                <a:custGeom>
                  <a:avLst/>
                  <a:gdLst>
                    <a:gd name="connsiteX0" fmla="*/ 230 w 22137"/>
                    <a:gd name="connsiteY0" fmla="*/ 15240 h 16795"/>
                    <a:gd name="connsiteX1" fmla="*/ 22137 w 22137"/>
                    <a:gd name="connsiteY1" fmla="*/ 0 h 16795"/>
                    <a:gd name="connsiteX2" fmla="*/ 230 w 22137"/>
                    <a:gd name="connsiteY2" fmla="*/ 15240 h 16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137" h="16795">
                      <a:moveTo>
                        <a:pt x="230" y="15240"/>
                      </a:moveTo>
                      <a:cubicBezTo>
                        <a:pt x="3087" y="22860"/>
                        <a:pt x="22137" y="0"/>
                        <a:pt x="22137" y="0"/>
                      </a:cubicBezTo>
                      <a:cubicBezTo>
                        <a:pt x="22137" y="0"/>
                        <a:pt x="-2628" y="7620"/>
                        <a:pt x="230" y="15240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26" name="Freeform: Shape 225">
                  <a:extLst>
                    <a:ext uri="{FF2B5EF4-FFF2-40B4-BE49-F238E27FC236}">
                      <a16:creationId xmlns:a16="http://schemas.microsoft.com/office/drawing/2014/main" id="{884057C3-40D9-4F2E-AF70-93A3334131AA}"/>
                    </a:ext>
                  </a:extLst>
                </p:cNvPr>
                <p:cNvSpPr/>
                <p:nvPr/>
              </p:nvSpPr>
              <p:spPr>
                <a:xfrm>
                  <a:off x="4972711" y="4736782"/>
                  <a:ext cx="50773" cy="30360"/>
                </a:xfrm>
                <a:custGeom>
                  <a:avLst/>
                  <a:gdLst>
                    <a:gd name="connsiteX0" fmla="*/ 291 w 50773"/>
                    <a:gd name="connsiteY0" fmla="*/ 28575 h 30360"/>
                    <a:gd name="connsiteX1" fmla="*/ 50774 w 50773"/>
                    <a:gd name="connsiteY1" fmla="*/ 0 h 30360"/>
                    <a:gd name="connsiteX2" fmla="*/ 291 w 50773"/>
                    <a:gd name="connsiteY2" fmla="*/ 28575 h 30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773" h="30360">
                      <a:moveTo>
                        <a:pt x="291" y="28575"/>
                      </a:moveTo>
                      <a:cubicBezTo>
                        <a:pt x="5054" y="39053"/>
                        <a:pt x="50774" y="0"/>
                        <a:pt x="50774" y="0"/>
                      </a:cubicBezTo>
                      <a:cubicBezTo>
                        <a:pt x="50774" y="0"/>
                        <a:pt x="-4471" y="18098"/>
                        <a:pt x="291" y="28575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27" name="Freeform: Shape 226">
                  <a:extLst>
                    <a:ext uri="{FF2B5EF4-FFF2-40B4-BE49-F238E27FC236}">
                      <a16:creationId xmlns:a16="http://schemas.microsoft.com/office/drawing/2014/main" id="{4814711A-400A-467A-ACD6-F57562888817}"/>
                    </a:ext>
                  </a:extLst>
                </p:cNvPr>
                <p:cNvSpPr/>
                <p:nvPr/>
              </p:nvSpPr>
              <p:spPr>
                <a:xfrm>
                  <a:off x="5156749" y="4728209"/>
                  <a:ext cx="21993" cy="30347"/>
                </a:xfrm>
                <a:custGeom>
                  <a:avLst/>
                  <a:gdLst>
                    <a:gd name="connsiteX0" fmla="*/ 1038 w 21993"/>
                    <a:gd name="connsiteY0" fmla="*/ 29528 h 30347"/>
                    <a:gd name="connsiteX1" fmla="*/ 21994 w 21993"/>
                    <a:gd name="connsiteY1" fmla="*/ 0 h 30347"/>
                    <a:gd name="connsiteX2" fmla="*/ 1038 w 21993"/>
                    <a:gd name="connsiteY2" fmla="*/ 29528 h 30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993" h="30347">
                      <a:moveTo>
                        <a:pt x="1038" y="29528"/>
                      </a:moveTo>
                      <a:cubicBezTo>
                        <a:pt x="7706" y="36195"/>
                        <a:pt x="21994" y="0"/>
                        <a:pt x="21994" y="0"/>
                      </a:cubicBezTo>
                      <a:cubicBezTo>
                        <a:pt x="21994" y="0"/>
                        <a:pt x="-5629" y="22860"/>
                        <a:pt x="1038" y="29528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DA2D11B4-BFEA-43DB-90CB-F997E54194F8}"/>
                    </a:ext>
                  </a:extLst>
                </p:cNvPr>
                <p:cNvSpPr/>
                <p:nvPr/>
              </p:nvSpPr>
              <p:spPr>
                <a:xfrm>
                  <a:off x="5141895" y="4798694"/>
                  <a:ext cx="21606" cy="32969"/>
                </a:xfrm>
                <a:custGeom>
                  <a:avLst/>
                  <a:gdLst>
                    <a:gd name="connsiteX0" fmla="*/ 1604 w 21606"/>
                    <a:gd name="connsiteY0" fmla="*/ 32385 h 32969"/>
                    <a:gd name="connsiteX1" fmla="*/ 21607 w 21606"/>
                    <a:gd name="connsiteY1" fmla="*/ 0 h 32969"/>
                    <a:gd name="connsiteX2" fmla="*/ 1604 w 21606"/>
                    <a:gd name="connsiteY2" fmla="*/ 32385 h 32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606" h="32969">
                      <a:moveTo>
                        <a:pt x="1604" y="32385"/>
                      </a:moveTo>
                      <a:cubicBezTo>
                        <a:pt x="11129" y="38100"/>
                        <a:pt x="21607" y="0"/>
                        <a:pt x="21607" y="0"/>
                      </a:cubicBezTo>
                      <a:cubicBezTo>
                        <a:pt x="21607" y="0"/>
                        <a:pt x="-6968" y="25718"/>
                        <a:pt x="1604" y="32385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grpSp>
          <p:nvGrpSpPr>
            <p:cNvPr id="152" name="Graphic 227">
              <a:extLst>
                <a:ext uri="{FF2B5EF4-FFF2-40B4-BE49-F238E27FC236}">
                  <a16:creationId xmlns:a16="http://schemas.microsoft.com/office/drawing/2014/main" id="{31AFEFE7-C136-4012-941E-B94D77D489C6}"/>
                </a:ext>
              </a:extLst>
            </p:cNvPr>
            <p:cNvGrpSpPr/>
            <p:nvPr/>
          </p:nvGrpSpPr>
          <p:grpSpPr>
            <a:xfrm>
              <a:off x="5247880" y="6273164"/>
              <a:ext cx="482359" cy="120967"/>
              <a:chOff x="5247880" y="6273164"/>
              <a:chExt cx="482359" cy="120967"/>
            </a:xfrm>
            <a:solidFill>
              <a:srgbClr val="80A7C4"/>
            </a:solidFill>
          </p:grpSpPr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BEF4E5F3-594E-4C29-9C76-1918AEF9F0A2}"/>
                  </a:ext>
                </a:extLst>
              </p:cNvPr>
              <p:cNvSpPr/>
              <p:nvPr/>
            </p:nvSpPr>
            <p:spPr>
              <a:xfrm>
                <a:off x="5247880" y="6273164"/>
                <a:ext cx="83262" cy="120967"/>
              </a:xfrm>
              <a:custGeom>
                <a:avLst/>
                <a:gdLst>
                  <a:gd name="connsiteX0" fmla="*/ 76595 w 83262"/>
                  <a:gd name="connsiteY0" fmla="*/ 38100 h 120967"/>
                  <a:gd name="connsiteX1" fmla="*/ 81357 w 83262"/>
                  <a:gd name="connsiteY1" fmla="*/ 65723 h 120967"/>
                  <a:gd name="connsiteX2" fmla="*/ 83262 w 83262"/>
                  <a:gd name="connsiteY2" fmla="*/ 94298 h 120967"/>
                  <a:gd name="connsiteX3" fmla="*/ 81357 w 83262"/>
                  <a:gd name="connsiteY3" fmla="*/ 110490 h 120967"/>
                  <a:gd name="connsiteX4" fmla="*/ 70880 w 83262"/>
                  <a:gd name="connsiteY4" fmla="*/ 120968 h 120967"/>
                  <a:gd name="connsiteX5" fmla="*/ 61355 w 83262"/>
                  <a:gd name="connsiteY5" fmla="*/ 118110 h 120967"/>
                  <a:gd name="connsiteX6" fmla="*/ 57545 w 83262"/>
                  <a:gd name="connsiteY6" fmla="*/ 108585 h 120967"/>
                  <a:gd name="connsiteX7" fmla="*/ 56592 w 83262"/>
                  <a:gd name="connsiteY7" fmla="*/ 88583 h 120967"/>
                  <a:gd name="connsiteX8" fmla="*/ 54687 w 83262"/>
                  <a:gd name="connsiteY8" fmla="*/ 67628 h 120967"/>
                  <a:gd name="connsiteX9" fmla="*/ 45162 w 83262"/>
                  <a:gd name="connsiteY9" fmla="*/ 49530 h 120967"/>
                  <a:gd name="connsiteX10" fmla="*/ 34685 w 83262"/>
                  <a:gd name="connsiteY10" fmla="*/ 50483 h 120967"/>
                  <a:gd name="connsiteX11" fmla="*/ 26112 w 83262"/>
                  <a:gd name="connsiteY11" fmla="*/ 62865 h 120967"/>
                  <a:gd name="connsiteX12" fmla="*/ 26112 w 83262"/>
                  <a:gd name="connsiteY12" fmla="*/ 79058 h 120967"/>
                  <a:gd name="connsiteX13" fmla="*/ 28017 w 83262"/>
                  <a:gd name="connsiteY13" fmla="*/ 103823 h 120967"/>
                  <a:gd name="connsiteX14" fmla="*/ 28017 w 83262"/>
                  <a:gd name="connsiteY14" fmla="*/ 106680 h 120967"/>
                  <a:gd name="connsiteX15" fmla="*/ 16587 w 83262"/>
                  <a:gd name="connsiteY15" fmla="*/ 120968 h 120967"/>
                  <a:gd name="connsiteX16" fmla="*/ 13730 w 83262"/>
                  <a:gd name="connsiteY16" fmla="*/ 120968 h 120967"/>
                  <a:gd name="connsiteX17" fmla="*/ 1347 w 83262"/>
                  <a:gd name="connsiteY17" fmla="*/ 110490 h 120967"/>
                  <a:gd name="connsiteX18" fmla="*/ 395 w 83262"/>
                  <a:gd name="connsiteY18" fmla="*/ 92393 h 120967"/>
                  <a:gd name="connsiteX19" fmla="*/ 1347 w 83262"/>
                  <a:gd name="connsiteY19" fmla="*/ 70485 h 120967"/>
                  <a:gd name="connsiteX20" fmla="*/ 6110 w 83262"/>
                  <a:gd name="connsiteY20" fmla="*/ 41910 h 120967"/>
                  <a:gd name="connsiteX21" fmla="*/ 12777 w 83262"/>
                  <a:gd name="connsiteY21" fmla="*/ 16193 h 120967"/>
                  <a:gd name="connsiteX22" fmla="*/ 24207 w 83262"/>
                  <a:gd name="connsiteY22" fmla="*/ 3810 h 120967"/>
                  <a:gd name="connsiteX23" fmla="*/ 40400 w 83262"/>
                  <a:gd name="connsiteY23" fmla="*/ 0 h 120967"/>
                  <a:gd name="connsiteX24" fmla="*/ 45162 w 83262"/>
                  <a:gd name="connsiteY24" fmla="*/ 0 h 120967"/>
                  <a:gd name="connsiteX25" fmla="*/ 76595 w 83262"/>
                  <a:gd name="connsiteY25" fmla="*/ 38100 h 120967"/>
                  <a:gd name="connsiteX26" fmla="*/ 50877 w 83262"/>
                  <a:gd name="connsiteY26" fmla="*/ 26670 h 120967"/>
                  <a:gd name="connsiteX27" fmla="*/ 40400 w 83262"/>
                  <a:gd name="connsiteY27" fmla="*/ 18098 h 120967"/>
                  <a:gd name="connsiteX28" fmla="*/ 29922 w 83262"/>
                  <a:gd name="connsiteY28" fmla="*/ 21908 h 120967"/>
                  <a:gd name="connsiteX29" fmla="*/ 27064 w 83262"/>
                  <a:gd name="connsiteY29" fmla="*/ 26670 h 120967"/>
                  <a:gd name="connsiteX30" fmla="*/ 28017 w 83262"/>
                  <a:gd name="connsiteY30" fmla="*/ 29528 h 120967"/>
                  <a:gd name="connsiteX31" fmla="*/ 33732 w 83262"/>
                  <a:gd name="connsiteY31" fmla="*/ 33338 h 120967"/>
                  <a:gd name="connsiteX32" fmla="*/ 41352 w 83262"/>
                  <a:gd name="connsiteY32" fmla="*/ 33338 h 120967"/>
                  <a:gd name="connsiteX33" fmla="*/ 50877 w 83262"/>
                  <a:gd name="connsiteY33" fmla="*/ 28575 h 120967"/>
                  <a:gd name="connsiteX34" fmla="*/ 50877 w 83262"/>
                  <a:gd name="connsiteY34" fmla="*/ 26670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3262" h="120967">
                    <a:moveTo>
                      <a:pt x="76595" y="38100"/>
                    </a:moveTo>
                    <a:cubicBezTo>
                      <a:pt x="77547" y="42863"/>
                      <a:pt x="79452" y="52388"/>
                      <a:pt x="81357" y="65723"/>
                    </a:cubicBezTo>
                    <a:cubicBezTo>
                      <a:pt x="83262" y="76200"/>
                      <a:pt x="83262" y="85725"/>
                      <a:pt x="83262" y="94298"/>
                    </a:cubicBezTo>
                    <a:cubicBezTo>
                      <a:pt x="83262" y="100013"/>
                      <a:pt x="82310" y="105728"/>
                      <a:pt x="81357" y="110490"/>
                    </a:cubicBezTo>
                    <a:cubicBezTo>
                      <a:pt x="79452" y="118110"/>
                      <a:pt x="75642" y="120968"/>
                      <a:pt x="70880" y="120968"/>
                    </a:cubicBezTo>
                    <a:cubicBezTo>
                      <a:pt x="67070" y="120968"/>
                      <a:pt x="63260" y="120015"/>
                      <a:pt x="61355" y="118110"/>
                    </a:cubicBezTo>
                    <a:cubicBezTo>
                      <a:pt x="59450" y="116205"/>
                      <a:pt x="58497" y="113348"/>
                      <a:pt x="57545" y="108585"/>
                    </a:cubicBezTo>
                    <a:cubicBezTo>
                      <a:pt x="56592" y="104775"/>
                      <a:pt x="56592" y="97155"/>
                      <a:pt x="56592" y="88583"/>
                    </a:cubicBezTo>
                    <a:cubicBezTo>
                      <a:pt x="56592" y="80010"/>
                      <a:pt x="55639" y="72390"/>
                      <a:pt x="54687" y="67628"/>
                    </a:cubicBezTo>
                    <a:cubicBezTo>
                      <a:pt x="52782" y="55245"/>
                      <a:pt x="49925" y="49530"/>
                      <a:pt x="45162" y="49530"/>
                    </a:cubicBezTo>
                    <a:cubicBezTo>
                      <a:pt x="40400" y="49530"/>
                      <a:pt x="37542" y="49530"/>
                      <a:pt x="34685" y="50483"/>
                    </a:cubicBezTo>
                    <a:cubicBezTo>
                      <a:pt x="29922" y="52388"/>
                      <a:pt x="27064" y="56198"/>
                      <a:pt x="26112" y="62865"/>
                    </a:cubicBezTo>
                    <a:cubicBezTo>
                      <a:pt x="25160" y="65723"/>
                      <a:pt x="25160" y="71438"/>
                      <a:pt x="26112" y="79058"/>
                    </a:cubicBezTo>
                    <a:cubicBezTo>
                      <a:pt x="27064" y="90488"/>
                      <a:pt x="27064" y="99060"/>
                      <a:pt x="28017" y="103823"/>
                    </a:cubicBezTo>
                    <a:cubicBezTo>
                      <a:pt x="28017" y="104775"/>
                      <a:pt x="28017" y="105728"/>
                      <a:pt x="28017" y="106680"/>
                    </a:cubicBezTo>
                    <a:cubicBezTo>
                      <a:pt x="28017" y="116205"/>
                      <a:pt x="24207" y="120968"/>
                      <a:pt x="16587" y="120968"/>
                    </a:cubicBezTo>
                    <a:cubicBezTo>
                      <a:pt x="15635" y="120968"/>
                      <a:pt x="14682" y="120968"/>
                      <a:pt x="13730" y="120968"/>
                    </a:cubicBezTo>
                    <a:cubicBezTo>
                      <a:pt x="7062" y="120015"/>
                      <a:pt x="3252" y="116205"/>
                      <a:pt x="1347" y="110490"/>
                    </a:cubicBezTo>
                    <a:cubicBezTo>
                      <a:pt x="395" y="106680"/>
                      <a:pt x="-558" y="100013"/>
                      <a:pt x="395" y="92393"/>
                    </a:cubicBezTo>
                    <a:cubicBezTo>
                      <a:pt x="1347" y="80010"/>
                      <a:pt x="1347" y="72390"/>
                      <a:pt x="1347" y="70485"/>
                    </a:cubicBezTo>
                    <a:cubicBezTo>
                      <a:pt x="1347" y="64770"/>
                      <a:pt x="3252" y="55245"/>
                      <a:pt x="6110" y="41910"/>
                    </a:cubicBezTo>
                    <a:cubicBezTo>
                      <a:pt x="8014" y="30480"/>
                      <a:pt x="10872" y="21908"/>
                      <a:pt x="12777" y="16193"/>
                    </a:cubicBezTo>
                    <a:cubicBezTo>
                      <a:pt x="14682" y="10478"/>
                      <a:pt x="18492" y="6668"/>
                      <a:pt x="24207" y="3810"/>
                    </a:cubicBezTo>
                    <a:cubicBezTo>
                      <a:pt x="28970" y="1905"/>
                      <a:pt x="34685" y="0"/>
                      <a:pt x="40400" y="0"/>
                    </a:cubicBezTo>
                    <a:cubicBezTo>
                      <a:pt x="42305" y="0"/>
                      <a:pt x="43257" y="0"/>
                      <a:pt x="45162" y="0"/>
                    </a:cubicBezTo>
                    <a:cubicBezTo>
                      <a:pt x="60402" y="1905"/>
                      <a:pt x="70880" y="14288"/>
                      <a:pt x="76595" y="38100"/>
                    </a:cubicBezTo>
                    <a:close/>
                    <a:moveTo>
                      <a:pt x="50877" y="26670"/>
                    </a:moveTo>
                    <a:cubicBezTo>
                      <a:pt x="50877" y="20955"/>
                      <a:pt x="47067" y="18098"/>
                      <a:pt x="40400" y="18098"/>
                    </a:cubicBezTo>
                    <a:cubicBezTo>
                      <a:pt x="35637" y="18098"/>
                      <a:pt x="32780" y="19050"/>
                      <a:pt x="29922" y="21908"/>
                    </a:cubicBezTo>
                    <a:cubicBezTo>
                      <a:pt x="28017" y="23813"/>
                      <a:pt x="27064" y="25718"/>
                      <a:pt x="27064" y="26670"/>
                    </a:cubicBezTo>
                    <a:cubicBezTo>
                      <a:pt x="27064" y="27623"/>
                      <a:pt x="27064" y="28575"/>
                      <a:pt x="28017" y="29528"/>
                    </a:cubicBezTo>
                    <a:cubicBezTo>
                      <a:pt x="28970" y="31433"/>
                      <a:pt x="30875" y="33338"/>
                      <a:pt x="33732" y="33338"/>
                    </a:cubicBezTo>
                    <a:cubicBezTo>
                      <a:pt x="34685" y="33338"/>
                      <a:pt x="36589" y="33338"/>
                      <a:pt x="41352" y="33338"/>
                    </a:cubicBezTo>
                    <a:cubicBezTo>
                      <a:pt x="46114" y="33338"/>
                      <a:pt x="48972" y="31433"/>
                      <a:pt x="50877" y="28575"/>
                    </a:cubicBezTo>
                    <a:cubicBezTo>
                      <a:pt x="50877" y="27623"/>
                      <a:pt x="50877" y="26670"/>
                      <a:pt x="50877" y="2667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95DDBD05-4388-4CE9-8AAF-4C433EC60E10}"/>
                  </a:ext>
                </a:extLst>
              </p:cNvPr>
              <p:cNvSpPr/>
              <p:nvPr/>
            </p:nvSpPr>
            <p:spPr>
              <a:xfrm>
                <a:off x="5342572" y="6280785"/>
                <a:ext cx="26432" cy="110489"/>
              </a:xfrm>
              <a:custGeom>
                <a:avLst/>
                <a:gdLst>
                  <a:gd name="connsiteX0" fmla="*/ 25718 w 26432"/>
                  <a:gd name="connsiteY0" fmla="*/ 28575 h 110489"/>
                  <a:gd name="connsiteX1" fmla="*/ 25718 w 26432"/>
                  <a:gd name="connsiteY1" fmla="*/ 43815 h 110489"/>
                  <a:gd name="connsiteX2" fmla="*/ 25718 w 26432"/>
                  <a:gd name="connsiteY2" fmla="*/ 79057 h 110489"/>
                  <a:gd name="connsiteX3" fmla="*/ 25718 w 26432"/>
                  <a:gd name="connsiteY3" fmla="*/ 98107 h 110489"/>
                  <a:gd name="connsiteX4" fmla="*/ 24765 w 26432"/>
                  <a:gd name="connsiteY4" fmla="*/ 103822 h 110489"/>
                  <a:gd name="connsiteX5" fmla="*/ 22860 w 26432"/>
                  <a:gd name="connsiteY5" fmla="*/ 108585 h 110489"/>
                  <a:gd name="connsiteX6" fmla="*/ 16193 w 26432"/>
                  <a:gd name="connsiteY6" fmla="*/ 110490 h 110489"/>
                  <a:gd name="connsiteX7" fmla="*/ 8572 w 26432"/>
                  <a:gd name="connsiteY7" fmla="*/ 104775 h 110489"/>
                  <a:gd name="connsiteX8" fmla="*/ 4763 w 26432"/>
                  <a:gd name="connsiteY8" fmla="*/ 90488 h 110489"/>
                  <a:gd name="connsiteX9" fmla="*/ 2858 w 26432"/>
                  <a:gd name="connsiteY9" fmla="*/ 73342 h 110489"/>
                  <a:gd name="connsiteX10" fmla="*/ 953 w 26432"/>
                  <a:gd name="connsiteY10" fmla="*/ 47625 h 110489"/>
                  <a:gd name="connsiteX11" fmla="*/ 0 w 26432"/>
                  <a:gd name="connsiteY11" fmla="*/ 21907 h 110489"/>
                  <a:gd name="connsiteX12" fmla="*/ 3810 w 26432"/>
                  <a:gd name="connsiteY12" fmla="*/ 5715 h 110489"/>
                  <a:gd name="connsiteX13" fmla="*/ 12383 w 26432"/>
                  <a:gd name="connsiteY13" fmla="*/ 0 h 110489"/>
                  <a:gd name="connsiteX14" fmla="*/ 16193 w 26432"/>
                  <a:gd name="connsiteY14" fmla="*/ 952 h 110489"/>
                  <a:gd name="connsiteX15" fmla="*/ 25718 w 26432"/>
                  <a:gd name="connsiteY15" fmla="*/ 28575 h 110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432" h="110489">
                    <a:moveTo>
                      <a:pt x="25718" y="28575"/>
                    </a:moveTo>
                    <a:cubicBezTo>
                      <a:pt x="25718" y="35242"/>
                      <a:pt x="25718" y="40005"/>
                      <a:pt x="25718" y="43815"/>
                    </a:cubicBezTo>
                    <a:cubicBezTo>
                      <a:pt x="26670" y="56197"/>
                      <a:pt x="26670" y="67627"/>
                      <a:pt x="25718" y="79057"/>
                    </a:cubicBezTo>
                    <a:cubicBezTo>
                      <a:pt x="25718" y="85725"/>
                      <a:pt x="25718" y="92392"/>
                      <a:pt x="25718" y="98107"/>
                    </a:cubicBezTo>
                    <a:cubicBezTo>
                      <a:pt x="25718" y="99060"/>
                      <a:pt x="25718" y="100965"/>
                      <a:pt x="24765" y="103822"/>
                    </a:cubicBezTo>
                    <a:cubicBezTo>
                      <a:pt x="23813" y="105727"/>
                      <a:pt x="22860" y="107632"/>
                      <a:pt x="22860" y="108585"/>
                    </a:cubicBezTo>
                    <a:cubicBezTo>
                      <a:pt x="20003" y="109538"/>
                      <a:pt x="18097" y="110490"/>
                      <a:pt x="16193" y="110490"/>
                    </a:cubicBezTo>
                    <a:cubicBezTo>
                      <a:pt x="13335" y="110490"/>
                      <a:pt x="10478" y="108585"/>
                      <a:pt x="8572" y="104775"/>
                    </a:cubicBezTo>
                    <a:cubicBezTo>
                      <a:pt x="6668" y="101917"/>
                      <a:pt x="5715" y="97155"/>
                      <a:pt x="4763" y="90488"/>
                    </a:cubicBezTo>
                    <a:cubicBezTo>
                      <a:pt x="3810" y="81915"/>
                      <a:pt x="2858" y="76200"/>
                      <a:pt x="2858" y="73342"/>
                    </a:cubicBezTo>
                    <a:cubicBezTo>
                      <a:pt x="1905" y="64770"/>
                      <a:pt x="953" y="56197"/>
                      <a:pt x="953" y="47625"/>
                    </a:cubicBezTo>
                    <a:cubicBezTo>
                      <a:pt x="0" y="40005"/>
                      <a:pt x="0" y="31432"/>
                      <a:pt x="0" y="21907"/>
                    </a:cubicBezTo>
                    <a:cubicBezTo>
                      <a:pt x="0" y="15240"/>
                      <a:pt x="953" y="10477"/>
                      <a:pt x="3810" y="5715"/>
                    </a:cubicBezTo>
                    <a:cubicBezTo>
                      <a:pt x="5715" y="1905"/>
                      <a:pt x="8572" y="0"/>
                      <a:pt x="12383" y="0"/>
                    </a:cubicBezTo>
                    <a:cubicBezTo>
                      <a:pt x="13335" y="0"/>
                      <a:pt x="15240" y="0"/>
                      <a:pt x="16193" y="952"/>
                    </a:cubicBezTo>
                    <a:cubicBezTo>
                      <a:pt x="21908" y="1905"/>
                      <a:pt x="25718" y="11430"/>
                      <a:pt x="25718" y="2857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1A80B38B-FA1D-4E15-8A78-F7BABCA2CF77}"/>
                  </a:ext>
                </a:extLst>
              </p:cNvPr>
              <p:cNvSpPr/>
              <p:nvPr/>
            </p:nvSpPr>
            <p:spPr>
              <a:xfrm>
                <a:off x="5384482" y="6280785"/>
                <a:ext cx="26432" cy="110489"/>
              </a:xfrm>
              <a:custGeom>
                <a:avLst/>
                <a:gdLst>
                  <a:gd name="connsiteX0" fmla="*/ 25718 w 26432"/>
                  <a:gd name="connsiteY0" fmla="*/ 28575 h 110489"/>
                  <a:gd name="connsiteX1" fmla="*/ 25718 w 26432"/>
                  <a:gd name="connsiteY1" fmla="*/ 43815 h 110489"/>
                  <a:gd name="connsiteX2" fmla="*/ 25718 w 26432"/>
                  <a:gd name="connsiteY2" fmla="*/ 79057 h 110489"/>
                  <a:gd name="connsiteX3" fmla="*/ 25718 w 26432"/>
                  <a:gd name="connsiteY3" fmla="*/ 98107 h 110489"/>
                  <a:gd name="connsiteX4" fmla="*/ 24765 w 26432"/>
                  <a:gd name="connsiteY4" fmla="*/ 103822 h 110489"/>
                  <a:gd name="connsiteX5" fmla="*/ 22860 w 26432"/>
                  <a:gd name="connsiteY5" fmla="*/ 108585 h 110489"/>
                  <a:gd name="connsiteX6" fmla="*/ 16193 w 26432"/>
                  <a:gd name="connsiteY6" fmla="*/ 110490 h 110489"/>
                  <a:gd name="connsiteX7" fmla="*/ 8573 w 26432"/>
                  <a:gd name="connsiteY7" fmla="*/ 104775 h 110489"/>
                  <a:gd name="connsiteX8" fmla="*/ 4763 w 26432"/>
                  <a:gd name="connsiteY8" fmla="*/ 90488 h 110489"/>
                  <a:gd name="connsiteX9" fmla="*/ 2858 w 26432"/>
                  <a:gd name="connsiteY9" fmla="*/ 73342 h 110489"/>
                  <a:gd name="connsiteX10" fmla="*/ 953 w 26432"/>
                  <a:gd name="connsiteY10" fmla="*/ 47625 h 110489"/>
                  <a:gd name="connsiteX11" fmla="*/ 0 w 26432"/>
                  <a:gd name="connsiteY11" fmla="*/ 21907 h 110489"/>
                  <a:gd name="connsiteX12" fmla="*/ 3810 w 26432"/>
                  <a:gd name="connsiteY12" fmla="*/ 5715 h 110489"/>
                  <a:gd name="connsiteX13" fmla="*/ 12383 w 26432"/>
                  <a:gd name="connsiteY13" fmla="*/ 0 h 110489"/>
                  <a:gd name="connsiteX14" fmla="*/ 16193 w 26432"/>
                  <a:gd name="connsiteY14" fmla="*/ 952 h 110489"/>
                  <a:gd name="connsiteX15" fmla="*/ 25718 w 26432"/>
                  <a:gd name="connsiteY15" fmla="*/ 28575 h 110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432" h="110489">
                    <a:moveTo>
                      <a:pt x="25718" y="28575"/>
                    </a:moveTo>
                    <a:cubicBezTo>
                      <a:pt x="25718" y="35242"/>
                      <a:pt x="25718" y="40005"/>
                      <a:pt x="25718" y="43815"/>
                    </a:cubicBezTo>
                    <a:cubicBezTo>
                      <a:pt x="26670" y="56197"/>
                      <a:pt x="26670" y="67627"/>
                      <a:pt x="25718" y="79057"/>
                    </a:cubicBezTo>
                    <a:cubicBezTo>
                      <a:pt x="25718" y="85725"/>
                      <a:pt x="25718" y="92392"/>
                      <a:pt x="25718" y="98107"/>
                    </a:cubicBezTo>
                    <a:cubicBezTo>
                      <a:pt x="25718" y="99060"/>
                      <a:pt x="25718" y="100965"/>
                      <a:pt x="24765" y="103822"/>
                    </a:cubicBezTo>
                    <a:cubicBezTo>
                      <a:pt x="23813" y="105727"/>
                      <a:pt x="22860" y="107632"/>
                      <a:pt x="22860" y="108585"/>
                    </a:cubicBezTo>
                    <a:cubicBezTo>
                      <a:pt x="20003" y="109538"/>
                      <a:pt x="18098" y="110490"/>
                      <a:pt x="16193" y="110490"/>
                    </a:cubicBezTo>
                    <a:cubicBezTo>
                      <a:pt x="13335" y="110490"/>
                      <a:pt x="10478" y="108585"/>
                      <a:pt x="8573" y="104775"/>
                    </a:cubicBezTo>
                    <a:cubicBezTo>
                      <a:pt x="6668" y="101917"/>
                      <a:pt x="5715" y="97155"/>
                      <a:pt x="4763" y="90488"/>
                    </a:cubicBezTo>
                    <a:cubicBezTo>
                      <a:pt x="3810" y="81915"/>
                      <a:pt x="2858" y="76200"/>
                      <a:pt x="2858" y="73342"/>
                    </a:cubicBezTo>
                    <a:cubicBezTo>
                      <a:pt x="1905" y="64770"/>
                      <a:pt x="953" y="56197"/>
                      <a:pt x="953" y="47625"/>
                    </a:cubicBezTo>
                    <a:cubicBezTo>
                      <a:pt x="0" y="40005"/>
                      <a:pt x="0" y="31432"/>
                      <a:pt x="0" y="21907"/>
                    </a:cubicBezTo>
                    <a:cubicBezTo>
                      <a:pt x="0" y="15240"/>
                      <a:pt x="953" y="10477"/>
                      <a:pt x="3810" y="5715"/>
                    </a:cubicBezTo>
                    <a:cubicBezTo>
                      <a:pt x="5715" y="1905"/>
                      <a:pt x="8573" y="0"/>
                      <a:pt x="12383" y="0"/>
                    </a:cubicBezTo>
                    <a:cubicBezTo>
                      <a:pt x="13335" y="0"/>
                      <a:pt x="15240" y="0"/>
                      <a:pt x="16193" y="952"/>
                    </a:cubicBezTo>
                    <a:cubicBezTo>
                      <a:pt x="21908" y="1905"/>
                      <a:pt x="24765" y="11430"/>
                      <a:pt x="25718" y="2857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AC4CB4C6-3FFA-4489-890F-D0519364AE31}"/>
                  </a:ext>
                </a:extLst>
              </p:cNvPr>
              <p:cNvSpPr/>
              <p:nvPr/>
            </p:nvSpPr>
            <p:spPr>
              <a:xfrm>
                <a:off x="5426392" y="6284594"/>
                <a:ext cx="72389" cy="108585"/>
              </a:xfrm>
              <a:custGeom>
                <a:avLst/>
                <a:gdLst>
                  <a:gd name="connsiteX0" fmla="*/ 56197 w 72389"/>
                  <a:gd name="connsiteY0" fmla="*/ 57150 h 108585"/>
                  <a:gd name="connsiteX1" fmla="*/ 40005 w 72389"/>
                  <a:gd name="connsiteY1" fmla="*/ 61913 h 108585"/>
                  <a:gd name="connsiteX2" fmla="*/ 19050 w 72389"/>
                  <a:gd name="connsiteY2" fmla="*/ 57150 h 108585"/>
                  <a:gd name="connsiteX3" fmla="*/ 19050 w 72389"/>
                  <a:gd name="connsiteY3" fmla="*/ 60960 h 108585"/>
                  <a:gd name="connsiteX4" fmla="*/ 21907 w 72389"/>
                  <a:gd name="connsiteY4" fmla="*/ 73343 h 108585"/>
                  <a:gd name="connsiteX5" fmla="*/ 33338 w 72389"/>
                  <a:gd name="connsiteY5" fmla="*/ 84773 h 108585"/>
                  <a:gd name="connsiteX6" fmla="*/ 51435 w 72389"/>
                  <a:gd name="connsiteY6" fmla="*/ 82868 h 108585"/>
                  <a:gd name="connsiteX7" fmla="*/ 55245 w 72389"/>
                  <a:gd name="connsiteY7" fmla="*/ 82868 h 108585"/>
                  <a:gd name="connsiteX8" fmla="*/ 61913 w 72389"/>
                  <a:gd name="connsiteY8" fmla="*/ 91440 h 108585"/>
                  <a:gd name="connsiteX9" fmla="*/ 47625 w 72389"/>
                  <a:gd name="connsiteY9" fmla="*/ 106680 h 108585"/>
                  <a:gd name="connsiteX10" fmla="*/ 36195 w 72389"/>
                  <a:gd name="connsiteY10" fmla="*/ 108585 h 108585"/>
                  <a:gd name="connsiteX11" fmla="*/ 19050 w 72389"/>
                  <a:gd name="connsiteY11" fmla="*/ 103823 h 108585"/>
                  <a:gd name="connsiteX12" fmla="*/ 952 w 72389"/>
                  <a:gd name="connsiteY12" fmla="*/ 58103 h 108585"/>
                  <a:gd name="connsiteX13" fmla="*/ 0 w 72389"/>
                  <a:gd name="connsiteY13" fmla="*/ 44768 h 108585"/>
                  <a:gd name="connsiteX14" fmla="*/ 15240 w 72389"/>
                  <a:gd name="connsiteY14" fmla="*/ 6668 h 108585"/>
                  <a:gd name="connsiteX15" fmla="*/ 35242 w 72389"/>
                  <a:gd name="connsiteY15" fmla="*/ 0 h 108585"/>
                  <a:gd name="connsiteX16" fmla="*/ 49530 w 72389"/>
                  <a:gd name="connsiteY16" fmla="*/ 1905 h 108585"/>
                  <a:gd name="connsiteX17" fmla="*/ 72390 w 72389"/>
                  <a:gd name="connsiteY17" fmla="*/ 27623 h 108585"/>
                  <a:gd name="connsiteX18" fmla="*/ 56197 w 72389"/>
                  <a:gd name="connsiteY18" fmla="*/ 57150 h 108585"/>
                  <a:gd name="connsiteX19" fmla="*/ 25717 w 72389"/>
                  <a:gd name="connsiteY19" fmla="*/ 33338 h 108585"/>
                  <a:gd name="connsiteX20" fmla="*/ 28575 w 72389"/>
                  <a:gd name="connsiteY20" fmla="*/ 40005 h 108585"/>
                  <a:gd name="connsiteX21" fmla="*/ 35242 w 72389"/>
                  <a:gd name="connsiteY21" fmla="*/ 42863 h 108585"/>
                  <a:gd name="connsiteX22" fmla="*/ 44767 w 72389"/>
                  <a:gd name="connsiteY22" fmla="*/ 40005 h 108585"/>
                  <a:gd name="connsiteX23" fmla="*/ 46672 w 72389"/>
                  <a:gd name="connsiteY23" fmla="*/ 35243 h 108585"/>
                  <a:gd name="connsiteX24" fmla="*/ 44767 w 72389"/>
                  <a:gd name="connsiteY24" fmla="*/ 28575 h 108585"/>
                  <a:gd name="connsiteX25" fmla="*/ 37147 w 72389"/>
                  <a:gd name="connsiteY25" fmla="*/ 21907 h 108585"/>
                  <a:gd name="connsiteX26" fmla="*/ 32385 w 72389"/>
                  <a:gd name="connsiteY26" fmla="*/ 22860 h 108585"/>
                  <a:gd name="connsiteX27" fmla="*/ 25717 w 72389"/>
                  <a:gd name="connsiteY27" fmla="*/ 33338 h 10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2389" h="108585">
                    <a:moveTo>
                      <a:pt x="56197" y="57150"/>
                    </a:moveTo>
                    <a:cubicBezTo>
                      <a:pt x="51435" y="60960"/>
                      <a:pt x="45720" y="61913"/>
                      <a:pt x="40005" y="61913"/>
                    </a:cubicBezTo>
                    <a:cubicBezTo>
                      <a:pt x="33338" y="61913"/>
                      <a:pt x="26670" y="60007"/>
                      <a:pt x="19050" y="57150"/>
                    </a:cubicBezTo>
                    <a:cubicBezTo>
                      <a:pt x="19050" y="58103"/>
                      <a:pt x="19050" y="60007"/>
                      <a:pt x="19050" y="60960"/>
                    </a:cubicBezTo>
                    <a:cubicBezTo>
                      <a:pt x="19050" y="64770"/>
                      <a:pt x="20002" y="68580"/>
                      <a:pt x="21907" y="73343"/>
                    </a:cubicBezTo>
                    <a:cubicBezTo>
                      <a:pt x="24765" y="80010"/>
                      <a:pt x="28575" y="83820"/>
                      <a:pt x="33338" y="84773"/>
                    </a:cubicBezTo>
                    <a:cubicBezTo>
                      <a:pt x="39052" y="85725"/>
                      <a:pt x="44767" y="84773"/>
                      <a:pt x="51435" y="82868"/>
                    </a:cubicBezTo>
                    <a:cubicBezTo>
                      <a:pt x="52388" y="82868"/>
                      <a:pt x="53340" y="82868"/>
                      <a:pt x="55245" y="82868"/>
                    </a:cubicBezTo>
                    <a:cubicBezTo>
                      <a:pt x="59055" y="82868"/>
                      <a:pt x="60960" y="85725"/>
                      <a:pt x="61913" y="91440"/>
                    </a:cubicBezTo>
                    <a:cubicBezTo>
                      <a:pt x="62865" y="98107"/>
                      <a:pt x="58102" y="103823"/>
                      <a:pt x="47625" y="106680"/>
                    </a:cubicBezTo>
                    <a:cubicBezTo>
                      <a:pt x="43815" y="107632"/>
                      <a:pt x="40005" y="108585"/>
                      <a:pt x="36195" y="108585"/>
                    </a:cubicBezTo>
                    <a:cubicBezTo>
                      <a:pt x="30480" y="108585"/>
                      <a:pt x="24765" y="106680"/>
                      <a:pt x="19050" y="103823"/>
                    </a:cubicBezTo>
                    <a:cubicBezTo>
                      <a:pt x="9525" y="98107"/>
                      <a:pt x="2857" y="83820"/>
                      <a:pt x="952" y="58103"/>
                    </a:cubicBezTo>
                    <a:cubicBezTo>
                      <a:pt x="0" y="54293"/>
                      <a:pt x="0" y="49530"/>
                      <a:pt x="0" y="44768"/>
                    </a:cubicBezTo>
                    <a:cubicBezTo>
                      <a:pt x="0" y="26670"/>
                      <a:pt x="4763" y="14288"/>
                      <a:pt x="15240" y="6668"/>
                    </a:cubicBezTo>
                    <a:cubicBezTo>
                      <a:pt x="20955" y="1905"/>
                      <a:pt x="27622" y="0"/>
                      <a:pt x="35242" y="0"/>
                    </a:cubicBezTo>
                    <a:cubicBezTo>
                      <a:pt x="40005" y="0"/>
                      <a:pt x="44767" y="953"/>
                      <a:pt x="49530" y="1905"/>
                    </a:cubicBezTo>
                    <a:cubicBezTo>
                      <a:pt x="64770" y="5715"/>
                      <a:pt x="71438" y="13335"/>
                      <a:pt x="72390" y="27623"/>
                    </a:cubicBezTo>
                    <a:cubicBezTo>
                      <a:pt x="70485" y="40957"/>
                      <a:pt x="65722" y="50482"/>
                      <a:pt x="56197" y="57150"/>
                    </a:cubicBezTo>
                    <a:close/>
                    <a:moveTo>
                      <a:pt x="25717" y="33338"/>
                    </a:moveTo>
                    <a:cubicBezTo>
                      <a:pt x="25717" y="36195"/>
                      <a:pt x="26670" y="38100"/>
                      <a:pt x="28575" y="40005"/>
                    </a:cubicBezTo>
                    <a:cubicBezTo>
                      <a:pt x="30480" y="41910"/>
                      <a:pt x="32385" y="42863"/>
                      <a:pt x="35242" y="42863"/>
                    </a:cubicBezTo>
                    <a:cubicBezTo>
                      <a:pt x="39052" y="42863"/>
                      <a:pt x="42863" y="41910"/>
                      <a:pt x="44767" y="40005"/>
                    </a:cubicBezTo>
                    <a:cubicBezTo>
                      <a:pt x="45720" y="39053"/>
                      <a:pt x="46672" y="37148"/>
                      <a:pt x="46672" y="35243"/>
                    </a:cubicBezTo>
                    <a:cubicBezTo>
                      <a:pt x="46672" y="33338"/>
                      <a:pt x="45720" y="31432"/>
                      <a:pt x="44767" y="28575"/>
                    </a:cubicBezTo>
                    <a:cubicBezTo>
                      <a:pt x="42863" y="24765"/>
                      <a:pt x="40957" y="21907"/>
                      <a:pt x="37147" y="21907"/>
                    </a:cubicBezTo>
                    <a:cubicBezTo>
                      <a:pt x="36195" y="21907"/>
                      <a:pt x="34290" y="21907"/>
                      <a:pt x="32385" y="22860"/>
                    </a:cubicBezTo>
                    <a:cubicBezTo>
                      <a:pt x="27622" y="25718"/>
                      <a:pt x="25717" y="28575"/>
                      <a:pt x="25717" y="3333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904305B5-BE31-479F-AA7D-E86D43BAE2F4}"/>
                  </a:ext>
                </a:extLst>
              </p:cNvPr>
              <p:cNvSpPr/>
              <p:nvPr/>
            </p:nvSpPr>
            <p:spPr>
              <a:xfrm>
                <a:off x="5502592" y="6286500"/>
                <a:ext cx="69712" cy="103822"/>
              </a:xfrm>
              <a:custGeom>
                <a:avLst/>
                <a:gdLst>
                  <a:gd name="connsiteX0" fmla="*/ 56197 w 69712"/>
                  <a:gd name="connsiteY0" fmla="*/ 17145 h 103822"/>
                  <a:gd name="connsiteX1" fmla="*/ 69532 w 69712"/>
                  <a:gd name="connsiteY1" fmla="*/ 28575 h 103822"/>
                  <a:gd name="connsiteX2" fmla="*/ 61913 w 69712"/>
                  <a:gd name="connsiteY2" fmla="*/ 39052 h 103822"/>
                  <a:gd name="connsiteX3" fmla="*/ 35242 w 69712"/>
                  <a:gd name="connsiteY3" fmla="*/ 50482 h 103822"/>
                  <a:gd name="connsiteX4" fmla="*/ 32385 w 69712"/>
                  <a:gd name="connsiteY4" fmla="*/ 65723 h 103822"/>
                  <a:gd name="connsiteX5" fmla="*/ 32385 w 69712"/>
                  <a:gd name="connsiteY5" fmla="*/ 75248 h 103822"/>
                  <a:gd name="connsiteX6" fmla="*/ 32385 w 69712"/>
                  <a:gd name="connsiteY6" fmla="*/ 84773 h 103822"/>
                  <a:gd name="connsiteX7" fmla="*/ 27622 w 69712"/>
                  <a:gd name="connsiteY7" fmla="*/ 100965 h 103822"/>
                  <a:gd name="connsiteX8" fmla="*/ 20955 w 69712"/>
                  <a:gd name="connsiteY8" fmla="*/ 103823 h 103822"/>
                  <a:gd name="connsiteX9" fmla="*/ 18097 w 69712"/>
                  <a:gd name="connsiteY9" fmla="*/ 102870 h 103822"/>
                  <a:gd name="connsiteX10" fmla="*/ 9525 w 69712"/>
                  <a:gd name="connsiteY10" fmla="*/ 95250 h 103822"/>
                  <a:gd name="connsiteX11" fmla="*/ 6667 w 69712"/>
                  <a:gd name="connsiteY11" fmla="*/ 82868 h 103822"/>
                  <a:gd name="connsiteX12" fmla="*/ 3810 w 69712"/>
                  <a:gd name="connsiteY12" fmla="*/ 54293 h 103822"/>
                  <a:gd name="connsiteX13" fmla="*/ 952 w 69712"/>
                  <a:gd name="connsiteY13" fmla="*/ 25718 h 103822"/>
                  <a:gd name="connsiteX14" fmla="*/ 0 w 69712"/>
                  <a:gd name="connsiteY14" fmla="*/ 16193 h 103822"/>
                  <a:gd name="connsiteX15" fmla="*/ 2857 w 69712"/>
                  <a:gd name="connsiteY15" fmla="*/ 4763 h 103822"/>
                  <a:gd name="connsiteX16" fmla="*/ 10477 w 69712"/>
                  <a:gd name="connsiteY16" fmla="*/ 0 h 103822"/>
                  <a:gd name="connsiteX17" fmla="*/ 15240 w 69712"/>
                  <a:gd name="connsiteY17" fmla="*/ 0 h 103822"/>
                  <a:gd name="connsiteX18" fmla="*/ 27622 w 69712"/>
                  <a:gd name="connsiteY18" fmla="*/ 8573 h 103822"/>
                  <a:gd name="connsiteX19" fmla="*/ 28575 w 69712"/>
                  <a:gd name="connsiteY19" fmla="*/ 29527 h 103822"/>
                  <a:gd name="connsiteX20" fmla="*/ 56197 w 69712"/>
                  <a:gd name="connsiteY20" fmla="*/ 17145 h 10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9712" h="103822">
                    <a:moveTo>
                      <a:pt x="56197" y="17145"/>
                    </a:moveTo>
                    <a:cubicBezTo>
                      <a:pt x="64770" y="18098"/>
                      <a:pt x="69532" y="21907"/>
                      <a:pt x="69532" y="28575"/>
                    </a:cubicBezTo>
                    <a:cubicBezTo>
                      <a:pt x="70485" y="35243"/>
                      <a:pt x="67627" y="39052"/>
                      <a:pt x="61913" y="39052"/>
                    </a:cubicBezTo>
                    <a:cubicBezTo>
                      <a:pt x="49530" y="40005"/>
                      <a:pt x="40957" y="43815"/>
                      <a:pt x="35242" y="50482"/>
                    </a:cubicBezTo>
                    <a:cubicBezTo>
                      <a:pt x="33338" y="53340"/>
                      <a:pt x="32385" y="58102"/>
                      <a:pt x="32385" y="65723"/>
                    </a:cubicBezTo>
                    <a:cubicBezTo>
                      <a:pt x="32385" y="67627"/>
                      <a:pt x="32385" y="71438"/>
                      <a:pt x="32385" y="75248"/>
                    </a:cubicBezTo>
                    <a:cubicBezTo>
                      <a:pt x="32385" y="79057"/>
                      <a:pt x="32385" y="82868"/>
                      <a:pt x="32385" y="84773"/>
                    </a:cubicBezTo>
                    <a:cubicBezTo>
                      <a:pt x="32385" y="93345"/>
                      <a:pt x="30480" y="99060"/>
                      <a:pt x="27622" y="100965"/>
                    </a:cubicBezTo>
                    <a:cubicBezTo>
                      <a:pt x="24765" y="102870"/>
                      <a:pt x="22860" y="103823"/>
                      <a:pt x="20955" y="103823"/>
                    </a:cubicBezTo>
                    <a:cubicBezTo>
                      <a:pt x="20002" y="103823"/>
                      <a:pt x="19050" y="103823"/>
                      <a:pt x="18097" y="102870"/>
                    </a:cubicBezTo>
                    <a:cubicBezTo>
                      <a:pt x="14288" y="100965"/>
                      <a:pt x="11430" y="98107"/>
                      <a:pt x="9525" y="95250"/>
                    </a:cubicBezTo>
                    <a:cubicBezTo>
                      <a:pt x="8572" y="93345"/>
                      <a:pt x="7620" y="89535"/>
                      <a:pt x="6667" y="82868"/>
                    </a:cubicBezTo>
                    <a:cubicBezTo>
                      <a:pt x="5715" y="77152"/>
                      <a:pt x="4763" y="67627"/>
                      <a:pt x="3810" y="54293"/>
                    </a:cubicBezTo>
                    <a:cubicBezTo>
                      <a:pt x="2857" y="41910"/>
                      <a:pt x="1905" y="31432"/>
                      <a:pt x="952" y="25718"/>
                    </a:cubicBezTo>
                    <a:cubicBezTo>
                      <a:pt x="0" y="21907"/>
                      <a:pt x="0" y="19050"/>
                      <a:pt x="0" y="16193"/>
                    </a:cubicBezTo>
                    <a:cubicBezTo>
                      <a:pt x="0" y="10477"/>
                      <a:pt x="952" y="6668"/>
                      <a:pt x="2857" y="4763"/>
                    </a:cubicBezTo>
                    <a:cubicBezTo>
                      <a:pt x="5715" y="1905"/>
                      <a:pt x="8572" y="0"/>
                      <a:pt x="10477" y="0"/>
                    </a:cubicBezTo>
                    <a:cubicBezTo>
                      <a:pt x="12382" y="0"/>
                      <a:pt x="13335" y="0"/>
                      <a:pt x="15240" y="0"/>
                    </a:cubicBezTo>
                    <a:cubicBezTo>
                      <a:pt x="21907" y="0"/>
                      <a:pt x="25717" y="2857"/>
                      <a:pt x="27622" y="8573"/>
                    </a:cubicBezTo>
                    <a:cubicBezTo>
                      <a:pt x="29527" y="15240"/>
                      <a:pt x="29527" y="22860"/>
                      <a:pt x="28575" y="29527"/>
                    </a:cubicBezTo>
                    <a:cubicBezTo>
                      <a:pt x="39052" y="20955"/>
                      <a:pt x="47625" y="17145"/>
                      <a:pt x="56197" y="1714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F9397189-918C-4FFD-A11F-73E5A93C3127}"/>
                  </a:ext>
                </a:extLst>
              </p:cNvPr>
              <p:cNvSpPr/>
              <p:nvPr/>
            </p:nvSpPr>
            <p:spPr>
              <a:xfrm>
                <a:off x="5579744" y="6285547"/>
                <a:ext cx="67627" cy="108584"/>
              </a:xfrm>
              <a:custGeom>
                <a:avLst/>
                <a:gdLst>
                  <a:gd name="connsiteX0" fmla="*/ 36195 w 67627"/>
                  <a:gd name="connsiteY0" fmla="*/ 0 h 108584"/>
                  <a:gd name="connsiteX1" fmla="*/ 57150 w 67627"/>
                  <a:gd name="connsiteY1" fmla="*/ 7620 h 108584"/>
                  <a:gd name="connsiteX2" fmla="*/ 67628 w 67627"/>
                  <a:gd name="connsiteY2" fmla="*/ 34290 h 108584"/>
                  <a:gd name="connsiteX3" fmla="*/ 66675 w 67627"/>
                  <a:gd name="connsiteY3" fmla="*/ 54292 h 108584"/>
                  <a:gd name="connsiteX4" fmla="*/ 66675 w 67627"/>
                  <a:gd name="connsiteY4" fmla="*/ 70485 h 108584"/>
                  <a:gd name="connsiteX5" fmla="*/ 57150 w 67627"/>
                  <a:gd name="connsiteY5" fmla="*/ 97155 h 108584"/>
                  <a:gd name="connsiteX6" fmla="*/ 32385 w 67627"/>
                  <a:gd name="connsiteY6" fmla="*/ 108585 h 108584"/>
                  <a:gd name="connsiteX7" fmla="*/ 26670 w 67627"/>
                  <a:gd name="connsiteY7" fmla="*/ 108585 h 108584"/>
                  <a:gd name="connsiteX8" fmla="*/ 10478 w 67627"/>
                  <a:gd name="connsiteY8" fmla="*/ 100965 h 108584"/>
                  <a:gd name="connsiteX9" fmla="*/ 4763 w 67627"/>
                  <a:gd name="connsiteY9" fmla="*/ 83820 h 108584"/>
                  <a:gd name="connsiteX10" fmla="*/ 15240 w 67627"/>
                  <a:gd name="connsiteY10" fmla="*/ 71438 h 108584"/>
                  <a:gd name="connsiteX11" fmla="*/ 19050 w 67627"/>
                  <a:gd name="connsiteY11" fmla="*/ 71438 h 108584"/>
                  <a:gd name="connsiteX12" fmla="*/ 27623 w 67627"/>
                  <a:gd name="connsiteY12" fmla="*/ 77152 h 108584"/>
                  <a:gd name="connsiteX13" fmla="*/ 34290 w 67627"/>
                  <a:gd name="connsiteY13" fmla="*/ 88582 h 108584"/>
                  <a:gd name="connsiteX14" fmla="*/ 39053 w 67627"/>
                  <a:gd name="connsiteY14" fmla="*/ 90488 h 108584"/>
                  <a:gd name="connsiteX15" fmla="*/ 44768 w 67627"/>
                  <a:gd name="connsiteY15" fmla="*/ 88582 h 108584"/>
                  <a:gd name="connsiteX16" fmla="*/ 51435 w 67627"/>
                  <a:gd name="connsiteY16" fmla="*/ 75247 h 108584"/>
                  <a:gd name="connsiteX17" fmla="*/ 50483 w 67627"/>
                  <a:gd name="connsiteY17" fmla="*/ 56197 h 108584"/>
                  <a:gd name="connsiteX18" fmla="*/ 30480 w 67627"/>
                  <a:gd name="connsiteY18" fmla="*/ 62865 h 108584"/>
                  <a:gd name="connsiteX19" fmla="*/ 20955 w 67627"/>
                  <a:gd name="connsiteY19" fmla="*/ 61913 h 108584"/>
                  <a:gd name="connsiteX20" fmla="*/ 3810 w 67627"/>
                  <a:gd name="connsiteY20" fmla="*/ 50482 h 108584"/>
                  <a:gd name="connsiteX21" fmla="*/ 0 w 67627"/>
                  <a:gd name="connsiteY21" fmla="*/ 29527 h 108584"/>
                  <a:gd name="connsiteX22" fmla="*/ 30480 w 67627"/>
                  <a:gd name="connsiteY22" fmla="*/ 1905 h 108584"/>
                  <a:gd name="connsiteX23" fmla="*/ 36195 w 67627"/>
                  <a:gd name="connsiteY23" fmla="*/ 0 h 108584"/>
                  <a:gd name="connsiteX24" fmla="*/ 19050 w 67627"/>
                  <a:gd name="connsiteY24" fmla="*/ 32385 h 108584"/>
                  <a:gd name="connsiteX25" fmla="*/ 25718 w 67627"/>
                  <a:gd name="connsiteY25" fmla="*/ 42863 h 108584"/>
                  <a:gd name="connsiteX26" fmla="*/ 37148 w 67627"/>
                  <a:gd name="connsiteY26" fmla="*/ 38100 h 108584"/>
                  <a:gd name="connsiteX27" fmla="*/ 39053 w 67627"/>
                  <a:gd name="connsiteY27" fmla="*/ 32385 h 108584"/>
                  <a:gd name="connsiteX28" fmla="*/ 37148 w 67627"/>
                  <a:gd name="connsiteY28" fmla="*/ 26670 h 108584"/>
                  <a:gd name="connsiteX29" fmla="*/ 25718 w 67627"/>
                  <a:gd name="connsiteY29" fmla="*/ 20955 h 108584"/>
                  <a:gd name="connsiteX30" fmla="*/ 19050 w 67627"/>
                  <a:gd name="connsiteY30" fmla="*/ 32385 h 10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7627" h="108584">
                    <a:moveTo>
                      <a:pt x="36195" y="0"/>
                    </a:moveTo>
                    <a:cubicBezTo>
                      <a:pt x="44768" y="0"/>
                      <a:pt x="51435" y="2857"/>
                      <a:pt x="57150" y="7620"/>
                    </a:cubicBezTo>
                    <a:cubicBezTo>
                      <a:pt x="64770" y="14288"/>
                      <a:pt x="67628" y="22860"/>
                      <a:pt x="67628" y="34290"/>
                    </a:cubicBezTo>
                    <a:cubicBezTo>
                      <a:pt x="67628" y="44767"/>
                      <a:pt x="66675" y="51435"/>
                      <a:pt x="66675" y="54292"/>
                    </a:cubicBezTo>
                    <a:lnTo>
                      <a:pt x="66675" y="70485"/>
                    </a:lnTo>
                    <a:cubicBezTo>
                      <a:pt x="66675" y="80963"/>
                      <a:pt x="63818" y="89535"/>
                      <a:pt x="57150" y="97155"/>
                    </a:cubicBezTo>
                    <a:cubicBezTo>
                      <a:pt x="50483" y="104775"/>
                      <a:pt x="41910" y="108585"/>
                      <a:pt x="32385" y="108585"/>
                    </a:cubicBezTo>
                    <a:cubicBezTo>
                      <a:pt x="30480" y="108585"/>
                      <a:pt x="28575" y="108585"/>
                      <a:pt x="26670" y="108585"/>
                    </a:cubicBezTo>
                    <a:cubicBezTo>
                      <a:pt x="19050" y="107632"/>
                      <a:pt x="13335" y="104775"/>
                      <a:pt x="10478" y="100965"/>
                    </a:cubicBezTo>
                    <a:cubicBezTo>
                      <a:pt x="6668" y="97155"/>
                      <a:pt x="4763" y="91440"/>
                      <a:pt x="4763" y="83820"/>
                    </a:cubicBezTo>
                    <a:cubicBezTo>
                      <a:pt x="4763" y="77152"/>
                      <a:pt x="7620" y="72390"/>
                      <a:pt x="15240" y="71438"/>
                    </a:cubicBezTo>
                    <a:cubicBezTo>
                      <a:pt x="17145" y="71438"/>
                      <a:pt x="18098" y="71438"/>
                      <a:pt x="19050" y="71438"/>
                    </a:cubicBezTo>
                    <a:cubicBezTo>
                      <a:pt x="23813" y="71438"/>
                      <a:pt x="26670" y="73342"/>
                      <a:pt x="27623" y="77152"/>
                    </a:cubicBezTo>
                    <a:cubicBezTo>
                      <a:pt x="28575" y="81915"/>
                      <a:pt x="30480" y="85725"/>
                      <a:pt x="34290" y="88582"/>
                    </a:cubicBezTo>
                    <a:cubicBezTo>
                      <a:pt x="36195" y="89535"/>
                      <a:pt x="38100" y="90488"/>
                      <a:pt x="39053" y="90488"/>
                    </a:cubicBezTo>
                    <a:cubicBezTo>
                      <a:pt x="40958" y="90488"/>
                      <a:pt x="42863" y="89535"/>
                      <a:pt x="44768" y="88582"/>
                    </a:cubicBezTo>
                    <a:cubicBezTo>
                      <a:pt x="48578" y="85725"/>
                      <a:pt x="50483" y="81915"/>
                      <a:pt x="51435" y="75247"/>
                    </a:cubicBezTo>
                    <a:cubicBezTo>
                      <a:pt x="52388" y="68580"/>
                      <a:pt x="51435" y="62865"/>
                      <a:pt x="50483" y="56197"/>
                    </a:cubicBezTo>
                    <a:cubicBezTo>
                      <a:pt x="43815" y="60960"/>
                      <a:pt x="37148" y="62865"/>
                      <a:pt x="30480" y="62865"/>
                    </a:cubicBezTo>
                    <a:cubicBezTo>
                      <a:pt x="26670" y="62865"/>
                      <a:pt x="23813" y="62865"/>
                      <a:pt x="20955" y="61913"/>
                    </a:cubicBezTo>
                    <a:cubicBezTo>
                      <a:pt x="12383" y="60007"/>
                      <a:pt x="6668" y="56197"/>
                      <a:pt x="3810" y="50482"/>
                    </a:cubicBezTo>
                    <a:cubicBezTo>
                      <a:pt x="953" y="45720"/>
                      <a:pt x="0" y="38100"/>
                      <a:pt x="0" y="29527"/>
                    </a:cubicBezTo>
                    <a:cubicBezTo>
                      <a:pt x="1905" y="13335"/>
                      <a:pt x="11430" y="4763"/>
                      <a:pt x="30480" y="1905"/>
                    </a:cubicBezTo>
                    <a:cubicBezTo>
                      <a:pt x="31433" y="0"/>
                      <a:pt x="33338" y="0"/>
                      <a:pt x="36195" y="0"/>
                    </a:cubicBezTo>
                    <a:close/>
                    <a:moveTo>
                      <a:pt x="19050" y="32385"/>
                    </a:moveTo>
                    <a:cubicBezTo>
                      <a:pt x="19050" y="39052"/>
                      <a:pt x="20955" y="42863"/>
                      <a:pt x="25718" y="42863"/>
                    </a:cubicBezTo>
                    <a:cubicBezTo>
                      <a:pt x="30480" y="42863"/>
                      <a:pt x="34290" y="41910"/>
                      <a:pt x="37148" y="38100"/>
                    </a:cubicBezTo>
                    <a:cubicBezTo>
                      <a:pt x="39053" y="36195"/>
                      <a:pt x="39053" y="34290"/>
                      <a:pt x="39053" y="32385"/>
                    </a:cubicBezTo>
                    <a:cubicBezTo>
                      <a:pt x="39053" y="30480"/>
                      <a:pt x="38100" y="28575"/>
                      <a:pt x="37148" y="26670"/>
                    </a:cubicBezTo>
                    <a:cubicBezTo>
                      <a:pt x="34290" y="22860"/>
                      <a:pt x="30480" y="20955"/>
                      <a:pt x="25718" y="20955"/>
                    </a:cubicBezTo>
                    <a:cubicBezTo>
                      <a:pt x="21908" y="22860"/>
                      <a:pt x="20003" y="25717"/>
                      <a:pt x="19050" y="3238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99AD3C8B-AD5A-432E-BEA0-76EFD898692D}"/>
                  </a:ext>
                </a:extLst>
              </p:cNvPr>
              <p:cNvSpPr/>
              <p:nvPr/>
            </p:nvSpPr>
            <p:spPr>
              <a:xfrm>
                <a:off x="5658802" y="6285547"/>
                <a:ext cx="71437" cy="108584"/>
              </a:xfrm>
              <a:custGeom>
                <a:avLst/>
                <a:gdLst>
                  <a:gd name="connsiteX0" fmla="*/ 49530 w 71437"/>
                  <a:gd name="connsiteY0" fmla="*/ 1905 h 108584"/>
                  <a:gd name="connsiteX1" fmla="*/ 57150 w 71437"/>
                  <a:gd name="connsiteY1" fmla="*/ 0 h 108584"/>
                  <a:gd name="connsiteX2" fmla="*/ 60960 w 71437"/>
                  <a:gd name="connsiteY2" fmla="*/ 0 h 108584"/>
                  <a:gd name="connsiteX3" fmla="*/ 67628 w 71437"/>
                  <a:gd name="connsiteY3" fmla="*/ 2857 h 108584"/>
                  <a:gd name="connsiteX4" fmla="*/ 69532 w 71437"/>
                  <a:gd name="connsiteY4" fmla="*/ 8572 h 108584"/>
                  <a:gd name="connsiteX5" fmla="*/ 71438 w 71437"/>
                  <a:gd name="connsiteY5" fmla="*/ 23813 h 108584"/>
                  <a:gd name="connsiteX6" fmla="*/ 68580 w 71437"/>
                  <a:gd name="connsiteY6" fmla="*/ 58102 h 108584"/>
                  <a:gd name="connsiteX7" fmla="*/ 67628 w 71437"/>
                  <a:gd name="connsiteY7" fmla="*/ 67627 h 108584"/>
                  <a:gd name="connsiteX8" fmla="*/ 64770 w 71437"/>
                  <a:gd name="connsiteY8" fmla="*/ 85725 h 108584"/>
                  <a:gd name="connsiteX9" fmla="*/ 58103 w 71437"/>
                  <a:gd name="connsiteY9" fmla="*/ 101917 h 108584"/>
                  <a:gd name="connsiteX10" fmla="*/ 40005 w 71437"/>
                  <a:gd name="connsiteY10" fmla="*/ 108585 h 108584"/>
                  <a:gd name="connsiteX11" fmla="*/ 27622 w 71437"/>
                  <a:gd name="connsiteY11" fmla="*/ 107632 h 108584"/>
                  <a:gd name="connsiteX12" fmla="*/ 7620 w 71437"/>
                  <a:gd name="connsiteY12" fmla="*/ 94297 h 108584"/>
                  <a:gd name="connsiteX13" fmla="*/ 6667 w 71437"/>
                  <a:gd name="connsiteY13" fmla="*/ 85725 h 108584"/>
                  <a:gd name="connsiteX14" fmla="*/ 15240 w 71437"/>
                  <a:gd name="connsiteY14" fmla="*/ 78105 h 108584"/>
                  <a:gd name="connsiteX15" fmla="*/ 19050 w 71437"/>
                  <a:gd name="connsiteY15" fmla="*/ 79057 h 108584"/>
                  <a:gd name="connsiteX16" fmla="*/ 23813 w 71437"/>
                  <a:gd name="connsiteY16" fmla="*/ 81915 h 108584"/>
                  <a:gd name="connsiteX17" fmla="*/ 31432 w 71437"/>
                  <a:gd name="connsiteY17" fmla="*/ 85725 h 108584"/>
                  <a:gd name="connsiteX18" fmla="*/ 39053 w 71437"/>
                  <a:gd name="connsiteY18" fmla="*/ 85725 h 108584"/>
                  <a:gd name="connsiteX19" fmla="*/ 46672 w 71437"/>
                  <a:gd name="connsiteY19" fmla="*/ 82867 h 108584"/>
                  <a:gd name="connsiteX20" fmla="*/ 50482 w 71437"/>
                  <a:gd name="connsiteY20" fmla="*/ 76200 h 108584"/>
                  <a:gd name="connsiteX21" fmla="*/ 52388 w 71437"/>
                  <a:gd name="connsiteY21" fmla="*/ 63817 h 108584"/>
                  <a:gd name="connsiteX22" fmla="*/ 52388 w 71437"/>
                  <a:gd name="connsiteY22" fmla="*/ 60960 h 108584"/>
                  <a:gd name="connsiteX23" fmla="*/ 48578 w 71437"/>
                  <a:gd name="connsiteY23" fmla="*/ 64770 h 108584"/>
                  <a:gd name="connsiteX24" fmla="*/ 30480 w 71437"/>
                  <a:gd name="connsiteY24" fmla="*/ 68580 h 108584"/>
                  <a:gd name="connsiteX25" fmla="*/ 21907 w 71437"/>
                  <a:gd name="connsiteY25" fmla="*/ 66675 h 108584"/>
                  <a:gd name="connsiteX26" fmla="*/ 13335 w 71437"/>
                  <a:gd name="connsiteY26" fmla="*/ 63817 h 108584"/>
                  <a:gd name="connsiteX27" fmla="*/ 10478 w 71437"/>
                  <a:gd name="connsiteY27" fmla="*/ 61913 h 108584"/>
                  <a:gd name="connsiteX28" fmla="*/ 6667 w 71437"/>
                  <a:gd name="connsiteY28" fmla="*/ 57150 h 108584"/>
                  <a:gd name="connsiteX29" fmla="*/ 2857 w 71437"/>
                  <a:gd name="connsiteY29" fmla="*/ 45720 h 108584"/>
                  <a:gd name="connsiteX30" fmla="*/ 1905 w 71437"/>
                  <a:gd name="connsiteY30" fmla="*/ 37147 h 108584"/>
                  <a:gd name="connsiteX31" fmla="*/ 953 w 71437"/>
                  <a:gd name="connsiteY31" fmla="*/ 24765 h 108584"/>
                  <a:gd name="connsiteX32" fmla="*/ 0 w 71437"/>
                  <a:gd name="connsiteY32" fmla="*/ 13335 h 108584"/>
                  <a:gd name="connsiteX33" fmla="*/ 3810 w 71437"/>
                  <a:gd name="connsiteY33" fmla="*/ 3810 h 108584"/>
                  <a:gd name="connsiteX34" fmla="*/ 10478 w 71437"/>
                  <a:gd name="connsiteY34" fmla="*/ 952 h 108584"/>
                  <a:gd name="connsiteX35" fmla="*/ 14288 w 71437"/>
                  <a:gd name="connsiteY35" fmla="*/ 1905 h 108584"/>
                  <a:gd name="connsiteX36" fmla="*/ 20955 w 71437"/>
                  <a:gd name="connsiteY36" fmla="*/ 8572 h 108584"/>
                  <a:gd name="connsiteX37" fmla="*/ 20955 w 71437"/>
                  <a:gd name="connsiteY37" fmla="*/ 13335 h 108584"/>
                  <a:gd name="connsiteX38" fmla="*/ 20955 w 71437"/>
                  <a:gd name="connsiteY38" fmla="*/ 19050 h 108584"/>
                  <a:gd name="connsiteX39" fmla="*/ 20955 w 71437"/>
                  <a:gd name="connsiteY39" fmla="*/ 30480 h 108584"/>
                  <a:gd name="connsiteX40" fmla="*/ 25717 w 71437"/>
                  <a:gd name="connsiteY40" fmla="*/ 43815 h 108584"/>
                  <a:gd name="connsiteX41" fmla="*/ 31432 w 71437"/>
                  <a:gd name="connsiteY41" fmla="*/ 44767 h 108584"/>
                  <a:gd name="connsiteX42" fmla="*/ 37147 w 71437"/>
                  <a:gd name="connsiteY42" fmla="*/ 44767 h 108584"/>
                  <a:gd name="connsiteX43" fmla="*/ 42863 w 71437"/>
                  <a:gd name="connsiteY43" fmla="*/ 41910 h 108584"/>
                  <a:gd name="connsiteX44" fmla="*/ 45720 w 71437"/>
                  <a:gd name="connsiteY44" fmla="*/ 36195 h 108584"/>
                  <a:gd name="connsiteX45" fmla="*/ 46672 w 71437"/>
                  <a:gd name="connsiteY45" fmla="*/ 22860 h 108584"/>
                  <a:gd name="connsiteX46" fmla="*/ 47625 w 71437"/>
                  <a:gd name="connsiteY46" fmla="*/ 11430 h 108584"/>
                  <a:gd name="connsiteX47" fmla="*/ 49530 w 71437"/>
                  <a:gd name="connsiteY47" fmla="*/ 1905 h 10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71437" h="108584">
                    <a:moveTo>
                      <a:pt x="49530" y="1905"/>
                    </a:moveTo>
                    <a:cubicBezTo>
                      <a:pt x="52388" y="952"/>
                      <a:pt x="55245" y="0"/>
                      <a:pt x="57150" y="0"/>
                    </a:cubicBezTo>
                    <a:cubicBezTo>
                      <a:pt x="58103" y="0"/>
                      <a:pt x="59055" y="0"/>
                      <a:pt x="60960" y="0"/>
                    </a:cubicBezTo>
                    <a:cubicBezTo>
                      <a:pt x="63817" y="952"/>
                      <a:pt x="66675" y="1905"/>
                      <a:pt x="67628" y="2857"/>
                    </a:cubicBezTo>
                    <a:cubicBezTo>
                      <a:pt x="68580" y="3810"/>
                      <a:pt x="69532" y="5715"/>
                      <a:pt x="69532" y="8572"/>
                    </a:cubicBezTo>
                    <a:cubicBezTo>
                      <a:pt x="70485" y="15240"/>
                      <a:pt x="70485" y="20002"/>
                      <a:pt x="71438" y="23813"/>
                    </a:cubicBezTo>
                    <a:cubicBezTo>
                      <a:pt x="71438" y="28575"/>
                      <a:pt x="70485" y="40005"/>
                      <a:pt x="68580" y="58102"/>
                    </a:cubicBezTo>
                    <a:cubicBezTo>
                      <a:pt x="67628" y="61913"/>
                      <a:pt x="67628" y="65722"/>
                      <a:pt x="67628" y="67627"/>
                    </a:cubicBezTo>
                    <a:cubicBezTo>
                      <a:pt x="66675" y="76200"/>
                      <a:pt x="65722" y="81915"/>
                      <a:pt x="64770" y="85725"/>
                    </a:cubicBezTo>
                    <a:cubicBezTo>
                      <a:pt x="62865" y="93345"/>
                      <a:pt x="60960" y="98107"/>
                      <a:pt x="58103" y="101917"/>
                    </a:cubicBezTo>
                    <a:cubicBezTo>
                      <a:pt x="54292" y="105727"/>
                      <a:pt x="47625" y="108585"/>
                      <a:pt x="40005" y="108585"/>
                    </a:cubicBezTo>
                    <a:cubicBezTo>
                      <a:pt x="36195" y="108585"/>
                      <a:pt x="32385" y="108585"/>
                      <a:pt x="27622" y="107632"/>
                    </a:cubicBezTo>
                    <a:cubicBezTo>
                      <a:pt x="16192" y="105727"/>
                      <a:pt x="9525" y="100965"/>
                      <a:pt x="7620" y="94297"/>
                    </a:cubicBezTo>
                    <a:cubicBezTo>
                      <a:pt x="6667" y="91440"/>
                      <a:pt x="6667" y="88582"/>
                      <a:pt x="6667" y="85725"/>
                    </a:cubicBezTo>
                    <a:cubicBezTo>
                      <a:pt x="7620" y="80963"/>
                      <a:pt x="10478" y="78105"/>
                      <a:pt x="15240" y="78105"/>
                    </a:cubicBezTo>
                    <a:cubicBezTo>
                      <a:pt x="17145" y="78105"/>
                      <a:pt x="18097" y="78105"/>
                      <a:pt x="19050" y="79057"/>
                    </a:cubicBezTo>
                    <a:cubicBezTo>
                      <a:pt x="20955" y="80010"/>
                      <a:pt x="22860" y="80963"/>
                      <a:pt x="23813" y="81915"/>
                    </a:cubicBezTo>
                    <a:cubicBezTo>
                      <a:pt x="27622" y="83820"/>
                      <a:pt x="30480" y="85725"/>
                      <a:pt x="31432" y="85725"/>
                    </a:cubicBezTo>
                    <a:cubicBezTo>
                      <a:pt x="33338" y="85725"/>
                      <a:pt x="36195" y="85725"/>
                      <a:pt x="39053" y="85725"/>
                    </a:cubicBezTo>
                    <a:cubicBezTo>
                      <a:pt x="42863" y="84772"/>
                      <a:pt x="45720" y="84772"/>
                      <a:pt x="46672" y="82867"/>
                    </a:cubicBezTo>
                    <a:cubicBezTo>
                      <a:pt x="48578" y="81915"/>
                      <a:pt x="49530" y="80010"/>
                      <a:pt x="50482" y="76200"/>
                    </a:cubicBezTo>
                    <a:cubicBezTo>
                      <a:pt x="51435" y="71438"/>
                      <a:pt x="52388" y="67627"/>
                      <a:pt x="52388" y="63817"/>
                    </a:cubicBezTo>
                    <a:cubicBezTo>
                      <a:pt x="52388" y="62865"/>
                      <a:pt x="52388" y="61913"/>
                      <a:pt x="52388" y="60960"/>
                    </a:cubicBezTo>
                    <a:cubicBezTo>
                      <a:pt x="52388" y="60960"/>
                      <a:pt x="50482" y="62865"/>
                      <a:pt x="48578" y="64770"/>
                    </a:cubicBezTo>
                    <a:cubicBezTo>
                      <a:pt x="44767" y="67627"/>
                      <a:pt x="39053" y="68580"/>
                      <a:pt x="30480" y="68580"/>
                    </a:cubicBezTo>
                    <a:cubicBezTo>
                      <a:pt x="28575" y="68580"/>
                      <a:pt x="25717" y="67627"/>
                      <a:pt x="21907" y="66675"/>
                    </a:cubicBezTo>
                    <a:cubicBezTo>
                      <a:pt x="18097" y="65722"/>
                      <a:pt x="15240" y="64770"/>
                      <a:pt x="13335" y="63817"/>
                    </a:cubicBezTo>
                    <a:cubicBezTo>
                      <a:pt x="12382" y="63817"/>
                      <a:pt x="11430" y="62865"/>
                      <a:pt x="10478" y="61913"/>
                    </a:cubicBezTo>
                    <a:cubicBezTo>
                      <a:pt x="9525" y="60960"/>
                      <a:pt x="7620" y="60007"/>
                      <a:pt x="6667" y="57150"/>
                    </a:cubicBezTo>
                    <a:cubicBezTo>
                      <a:pt x="4763" y="54292"/>
                      <a:pt x="3810" y="50482"/>
                      <a:pt x="2857" y="45720"/>
                    </a:cubicBezTo>
                    <a:cubicBezTo>
                      <a:pt x="2857" y="44767"/>
                      <a:pt x="1905" y="41910"/>
                      <a:pt x="1905" y="37147"/>
                    </a:cubicBezTo>
                    <a:cubicBezTo>
                      <a:pt x="1905" y="31432"/>
                      <a:pt x="953" y="26670"/>
                      <a:pt x="953" y="24765"/>
                    </a:cubicBezTo>
                    <a:cubicBezTo>
                      <a:pt x="953" y="19050"/>
                      <a:pt x="0" y="15240"/>
                      <a:pt x="0" y="13335"/>
                    </a:cubicBezTo>
                    <a:cubicBezTo>
                      <a:pt x="0" y="9525"/>
                      <a:pt x="953" y="6667"/>
                      <a:pt x="3810" y="3810"/>
                    </a:cubicBezTo>
                    <a:cubicBezTo>
                      <a:pt x="5715" y="1905"/>
                      <a:pt x="7620" y="952"/>
                      <a:pt x="10478" y="952"/>
                    </a:cubicBezTo>
                    <a:cubicBezTo>
                      <a:pt x="11430" y="952"/>
                      <a:pt x="12382" y="952"/>
                      <a:pt x="14288" y="1905"/>
                    </a:cubicBezTo>
                    <a:cubicBezTo>
                      <a:pt x="19050" y="2857"/>
                      <a:pt x="20955" y="5715"/>
                      <a:pt x="20955" y="8572"/>
                    </a:cubicBezTo>
                    <a:cubicBezTo>
                      <a:pt x="20955" y="11430"/>
                      <a:pt x="20955" y="13335"/>
                      <a:pt x="20955" y="13335"/>
                    </a:cubicBezTo>
                    <a:cubicBezTo>
                      <a:pt x="20955" y="17145"/>
                      <a:pt x="20955" y="18097"/>
                      <a:pt x="20955" y="19050"/>
                    </a:cubicBezTo>
                    <a:cubicBezTo>
                      <a:pt x="20955" y="22860"/>
                      <a:pt x="20955" y="26670"/>
                      <a:pt x="20955" y="30480"/>
                    </a:cubicBezTo>
                    <a:cubicBezTo>
                      <a:pt x="20003" y="38100"/>
                      <a:pt x="21907" y="41910"/>
                      <a:pt x="25717" y="43815"/>
                    </a:cubicBezTo>
                    <a:cubicBezTo>
                      <a:pt x="27622" y="44767"/>
                      <a:pt x="29528" y="44767"/>
                      <a:pt x="31432" y="44767"/>
                    </a:cubicBezTo>
                    <a:cubicBezTo>
                      <a:pt x="32385" y="44767"/>
                      <a:pt x="34290" y="44767"/>
                      <a:pt x="37147" y="44767"/>
                    </a:cubicBezTo>
                    <a:cubicBezTo>
                      <a:pt x="40005" y="43815"/>
                      <a:pt x="41910" y="42863"/>
                      <a:pt x="42863" y="41910"/>
                    </a:cubicBezTo>
                    <a:cubicBezTo>
                      <a:pt x="43815" y="40957"/>
                      <a:pt x="44767" y="39052"/>
                      <a:pt x="45720" y="36195"/>
                    </a:cubicBezTo>
                    <a:cubicBezTo>
                      <a:pt x="46672" y="33338"/>
                      <a:pt x="46672" y="29527"/>
                      <a:pt x="46672" y="22860"/>
                    </a:cubicBezTo>
                    <a:cubicBezTo>
                      <a:pt x="46672" y="17145"/>
                      <a:pt x="46672" y="13335"/>
                      <a:pt x="47625" y="11430"/>
                    </a:cubicBezTo>
                    <a:cubicBezTo>
                      <a:pt x="46672" y="6667"/>
                      <a:pt x="48578" y="3810"/>
                      <a:pt x="49530" y="190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26306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2" name="Graphic 227">
            <a:extLst>
              <a:ext uri="{FF2B5EF4-FFF2-40B4-BE49-F238E27FC236}">
                <a16:creationId xmlns:a16="http://schemas.microsoft.com/office/drawing/2014/main" id="{B41DB9C0-E42A-45C1-8C26-9AAB8CB105EB}"/>
              </a:ext>
            </a:extLst>
          </p:cNvPr>
          <p:cNvGrpSpPr/>
          <p:nvPr userDrawn="1"/>
        </p:nvGrpSpPr>
        <p:grpSpPr>
          <a:xfrm>
            <a:off x="9651267" y="1687957"/>
            <a:ext cx="1858896" cy="4205409"/>
            <a:chOff x="7529812" y="3943882"/>
            <a:chExt cx="872317" cy="2450250"/>
          </a:xfrm>
        </p:grpSpPr>
        <p:grpSp>
          <p:nvGrpSpPr>
            <p:cNvPr id="63" name="Graphic 227">
              <a:extLst>
                <a:ext uri="{FF2B5EF4-FFF2-40B4-BE49-F238E27FC236}">
                  <a16:creationId xmlns:a16="http://schemas.microsoft.com/office/drawing/2014/main" id="{6B830BFF-CE24-4F61-B4A7-CDA7EE54648F}"/>
                </a:ext>
              </a:extLst>
            </p:cNvPr>
            <p:cNvGrpSpPr/>
            <p:nvPr/>
          </p:nvGrpSpPr>
          <p:grpSpPr>
            <a:xfrm>
              <a:off x="7529812" y="3943882"/>
              <a:ext cx="872317" cy="2130210"/>
              <a:chOff x="7529812" y="3943882"/>
              <a:chExt cx="872317" cy="2130210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DB82EE70-E677-40B8-B920-4FFD52F94225}"/>
                  </a:ext>
                </a:extLst>
              </p:cNvPr>
              <p:cNvSpPr/>
              <p:nvPr/>
            </p:nvSpPr>
            <p:spPr>
              <a:xfrm>
                <a:off x="8258175" y="4753927"/>
                <a:ext cx="125730" cy="490537"/>
              </a:xfrm>
              <a:custGeom>
                <a:avLst/>
                <a:gdLst>
                  <a:gd name="connsiteX0" fmla="*/ 89535 w 125730"/>
                  <a:gd name="connsiteY0" fmla="*/ 0 h 490537"/>
                  <a:gd name="connsiteX1" fmla="*/ 125730 w 125730"/>
                  <a:gd name="connsiteY1" fmla="*/ 489585 h 490537"/>
                  <a:gd name="connsiteX2" fmla="*/ 108585 w 125730"/>
                  <a:gd name="connsiteY2" fmla="*/ 490537 h 490537"/>
                  <a:gd name="connsiteX3" fmla="*/ 60007 w 125730"/>
                  <a:gd name="connsiteY3" fmla="*/ 228600 h 490537"/>
                  <a:gd name="connsiteX4" fmla="*/ 0 w 125730"/>
                  <a:gd name="connsiteY4" fmla="*/ 20955 h 490537"/>
                  <a:gd name="connsiteX5" fmla="*/ 89535 w 125730"/>
                  <a:gd name="connsiteY5" fmla="*/ 0 h 490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730" h="490537">
                    <a:moveTo>
                      <a:pt x="89535" y="0"/>
                    </a:moveTo>
                    <a:cubicBezTo>
                      <a:pt x="89535" y="0"/>
                      <a:pt x="121920" y="178117"/>
                      <a:pt x="125730" y="489585"/>
                    </a:cubicBezTo>
                    <a:lnTo>
                      <a:pt x="108585" y="490537"/>
                    </a:lnTo>
                    <a:cubicBezTo>
                      <a:pt x="108585" y="490537"/>
                      <a:pt x="56198" y="300990"/>
                      <a:pt x="60007" y="228600"/>
                    </a:cubicBezTo>
                    <a:cubicBezTo>
                      <a:pt x="60007" y="228600"/>
                      <a:pt x="24765" y="97155"/>
                      <a:pt x="0" y="20955"/>
                    </a:cubicBezTo>
                    <a:lnTo>
                      <a:pt x="89535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06BC9490-C552-4827-B302-9DC9E3F2CC48}"/>
                  </a:ext>
                </a:extLst>
              </p:cNvPr>
              <p:cNvSpPr/>
              <p:nvPr/>
            </p:nvSpPr>
            <p:spPr>
              <a:xfrm>
                <a:off x="8339685" y="5239934"/>
                <a:ext cx="62444" cy="128355"/>
              </a:xfrm>
              <a:custGeom>
                <a:avLst/>
                <a:gdLst>
                  <a:gd name="connsiteX0" fmla="*/ 44219 w 62444"/>
                  <a:gd name="connsiteY0" fmla="*/ 3578 h 128355"/>
                  <a:gd name="connsiteX1" fmla="*/ 62316 w 62444"/>
                  <a:gd name="connsiteY1" fmla="*/ 75015 h 128355"/>
                  <a:gd name="connsiteX2" fmla="*/ 34694 w 62444"/>
                  <a:gd name="connsiteY2" fmla="*/ 128355 h 128355"/>
                  <a:gd name="connsiteX3" fmla="*/ 39457 w 62444"/>
                  <a:gd name="connsiteY3" fmla="*/ 83588 h 128355"/>
                  <a:gd name="connsiteX4" fmla="*/ 28027 w 62444"/>
                  <a:gd name="connsiteY4" fmla="*/ 56918 h 128355"/>
                  <a:gd name="connsiteX5" fmla="*/ 3262 w 62444"/>
                  <a:gd name="connsiteY5" fmla="*/ 84540 h 128355"/>
                  <a:gd name="connsiteX6" fmla="*/ 18502 w 62444"/>
                  <a:gd name="connsiteY6" fmla="*/ 32153 h 128355"/>
                  <a:gd name="connsiteX7" fmla="*/ 27074 w 62444"/>
                  <a:gd name="connsiteY7" fmla="*/ 4530 h 128355"/>
                  <a:gd name="connsiteX8" fmla="*/ 44219 w 62444"/>
                  <a:gd name="connsiteY8" fmla="*/ 3578 h 128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444" h="128355">
                    <a:moveTo>
                      <a:pt x="44219" y="3578"/>
                    </a:moveTo>
                    <a:cubicBezTo>
                      <a:pt x="44219" y="3578"/>
                      <a:pt x="64222" y="53108"/>
                      <a:pt x="62316" y="75015"/>
                    </a:cubicBezTo>
                    <a:cubicBezTo>
                      <a:pt x="60412" y="96923"/>
                      <a:pt x="40409" y="128355"/>
                      <a:pt x="34694" y="128355"/>
                    </a:cubicBezTo>
                    <a:cubicBezTo>
                      <a:pt x="28979" y="128355"/>
                      <a:pt x="39457" y="83588"/>
                      <a:pt x="39457" y="83588"/>
                    </a:cubicBezTo>
                    <a:cubicBezTo>
                      <a:pt x="39457" y="83588"/>
                      <a:pt x="35647" y="58823"/>
                      <a:pt x="28027" y="56918"/>
                    </a:cubicBezTo>
                    <a:cubicBezTo>
                      <a:pt x="20407" y="55965"/>
                      <a:pt x="14691" y="83588"/>
                      <a:pt x="3262" y="84540"/>
                    </a:cubicBezTo>
                    <a:cubicBezTo>
                      <a:pt x="-8168" y="86446"/>
                      <a:pt x="13739" y="50251"/>
                      <a:pt x="18502" y="32153"/>
                    </a:cubicBezTo>
                    <a:cubicBezTo>
                      <a:pt x="23264" y="14055"/>
                      <a:pt x="27074" y="4530"/>
                      <a:pt x="27074" y="4530"/>
                    </a:cubicBezTo>
                    <a:cubicBezTo>
                      <a:pt x="27074" y="4530"/>
                      <a:pt x="41362" y="-4995"/>
                      <a:pt x="44219" y="3578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CDA7EFB3-53C4-4DE7-A17E-B11257234279}"/>
                  </a:ext>
                </a:extLst>
              </p:cNvPr>
              <p:cNvSpPr/>
              <p:nvPr/>
            </p:nvSpPr>
            <p:spPr>
              <a:xfrm>
                <a:off x="7576185" y="4648200"/>
                <a:ext cx="398144" cy="368617"/>
              </a:xfrm>
              <a:custGeom>
                <a:avLst/>
                <a:gdLst>
                  <a:gd name="connsiteX0" fmla="*/ 397192 w 398144"/>
                  <a:gd name="connsiteY0" fmla="*/ 0 h 368617"/>
                  <a:gd name="connsiteX1" fmla="*/ 132397 w 398144"/>
                  <a:gd name="connsiteY1" fmla="*/ 164782 h 368617"/>
                  <a:gd name="connsiteX2" fmla="*/ 0 w 398144"/>
                  <a:gd name="connsiteY2" fmla="*/ 360045 h 368617"/>
                  <a:gd name="connsiteX3" fmla="*/ 16192 w 398144"/>
                  <a:gd name="connsiteY3" fmla="*/ 368618 h 368617"/>
                  <a:gd name="connsiteX4" fmla="*/ 164782 w 398144"/>
                  <a:gd name="connsiteY4" fmla="*/ 217170 h 368617"/>
                  <a:gd name="connsiteX5" fmla="*/ 398145 w 398144"/>
                  <a:gd name="connsiteY5" fmla="*/ 92393 h 368617"/>
                  <a:gd name="connsiteX6" fmla="*/ 397192 w 398144"/>
                  <a:gd name="connsiteY6" fmla="*/ 0 h 368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144" h="368617">
                    <a:moveTo>
                      <a:pt x="397192" y="0"/>
                    </a:moveTo>
                    <a:cubicBezTo>
                      <a:pt x="397192" y="0"/>
                      <a:pt x="190500" y="119063"/>
                      <a:pt x="132397" y="164782"/>
                    </a:cubicBezTo>
                    <a:cubicBezTo>
                      <a:pt x="74295" y="210503"/>
                      <a:pt x="11430" y="330518"/>
                      <a:pt x="0" y="360045"/>
                    </a:cubicBezTo>
                    <a:lnTo>
                      <a:pt x="16192" y="368618"/>
                    </a:lnTo>
                    <a:cubicBezTo>
                      <a:pt x="16192" y="368618"/>
                      <a:pt x="130492" y="245745"/>
                      <a:pt x="164782" y="217170"/>
                    </a:cubicBezTo>
                    <a:cubicBezTo>
                      <a:pt x="206692" y="182880"/>
                      <a:pt x="398145" y="92393"/>
                      <a:pt x="398145" y="92393"/>
                    </a:cubicBezTo>
                    <a:lnTo>
                      <a:pt x="397192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C0694AC2-6627-43AF-BFCA-57A4D7E69B6A}"/>
                  </a:ext>
                </a:extLst>
              </p:cNvPr>
              <p:cNvSpPr/>
              <p:nvPr/>
            </p:nvSpPr>
            <p:spPr>
              <a:xfrm>
                <a:off x="7634287" y="6050280"/>
                <a:ext cx="88582" cy="23812"/>
              </a:xfrm>
              <a:custGeom>
                <a:avLst/>
                <a:gdLst>
                  <a:gd name="connsiteX0" fmla="*/ 84773 w 88582"/>
                  <a:gd name="connsiteY0" fmla="*/ 0 h 23812"/>
                  <a:gd name="connsiteX1" fmla="*/ 88582 w 88582"/>
                  <a:gd name="connsiteY1" fmla="*/ 23813 h 23812"/>
                  <a:gd name="connsiteX2" fmla="*/ 0 w 88582"/>
                  <a:gd name="connsiteY2" fmla="*/ 23813 h 23812"/>
                  <a:gd name="connsiteX3" fmla="*/ 20955 w 88582"/>
                  <a:gd name="connsiteY3" fmla="*/ 9525 h 23812"/>
                  <a:gd name="connsiteX4" fmla="*/ 63818 w 88582"/>
                  <a:gd name="connsiteY4" fmla="*/ 952 h 23812"/>
                  <a:gd name="connsiteX5" fmla="*/ 84773 w 88582"/>
                  <a:gd name="connsiteY5" fmla="*/ 952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582" h="23812">
                    <a:moveTo>
                      <a:pt x="84773" y="0"/>
                    </a:moveTo>
                    <a:lnTo>
                      <a:pt x="88582" y="23813"/>
                    </a:lnTo>
                    <a:lnTo>
                      <a:pt x="0" y="23813"/>
                    </a:lnTo>
                    <a:cubicBezTo>
                      <a:pt x="0" y="23813"/>
                      <a:pt x="2857" y="16193"/>
                      <a:pt x="20955" y="9525"/>
                    </a:cubicBezTo>
                    <a:cubicBezTo>
                      <a:pt x="30480" y="5715"/>
                      <a:pt x="40005" y="4763"/>
                      <a:pt x="63818" y="952"/>
                    </a:cubicBezTo>
                    <a:lnTo>
                      <a:pt x="84773" y="952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44184D0D-E04A-454E-99C8-A14218DC2D1F}"/>
                  </a:ext>
                </a:extLst>
              </p:cNvPr>
              <p:cNvSpPr/>
              <p:nvPr/>
            </p:nvSpPr>
            <p:spPr>
              <a:xfrm>
                <a:off x="7699057" y="5484494"/>
                <a:ext cx="252412" cy="565785"/>
              </a:xfrm>
              <a:custGeom>
                <a:avLst/>
                <a:gdLst>
                  <a:gd name="connsiteX0" fmla="*/ 0 w 252412"/>
                  <a:gd name="connsiteY0" fmla="*/ 565785 h 565785"/>
                  <a:gd name="connsiteX1" fmla="*/ 154305 w 252412"/>
                  <a:gd name="connsiteY1" fmla="*/ 7620 h 565785"/>
                  <a:gd name="connsiteX2" fmla="*/ 252413 w 252412"/>
                  <a:gd name="connsiteY2" fmla="*/ 0 h 565785"/>
                  <a:gd name="connsiteX3" fmla="*/ 139065 w 252412"/>
                  <a:gd name="connsiteY3" fmla="*/ 253365 h 565785"/>
                  <a:gd name="connsiteX4" fmla="*/ 120015 w 252412"/>
                  <a:gd name="connsiteY4" fmla="*/ 385763 h 565785"/>
                  <a:gd name="connsiteX5" fmla="*/ 20955 w 252412"/>
                  <a:gd name="connsiteY5" fmla="*/ 565785 h 565785"/>
                  <a:gd name="connsiteX6" fmla="*/ 0 w 252412"/>
                  <a:gd name="connsiteY6" fmla="*/ 565785 h 565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412" h="565785">
                    <a:moveTo>
                      <a:pt x="0" y="565785"/>
                    </a:moveTo>
                    <a:cubicBezTo>
                      <a:pt x="0" y="565785"/>
                      <a:pt x="70485" y="336232"/>
                      <a:pt x="154305" y="7620"/>
                    </a:cubicBezTo>
                    <a:lnTo>
                      <a:pt x="252413" y="0"/>
                    </a:lnTo>
                    <a:cubicBezTo>
                      <a:pt x="252413" y="0"/>
                      <a:pt x="144780" y="233363"/>
                      <a:pt x="139065" y="253365"/>
                    </a:cubicBezTo>
                    <a:cubicBezTo>
                      <a:pt x="133350" y="273368"/>
                      <a:pt x="139065" y="340043"/>
                      <a:pt x="120015" y="385763"/>
                    </a:cubicBezTo>
                    <a:cubicBezTo>
                      <a:pt x="100965" y="431482"/>
                      <a:pt x="37148" y="522923"/>
                      <a:pt x="20955" y="565785"/>
                    </a:cubicBezTo>
                    <a:lnTo>
                      <a:pt x="0" y="565785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D1FF62E-59B4-4A54-B9D6-839A457D2235}"/>
                  </a:ext>
                </a:extLst>
              </p:cNvPr>
              <p:cNvSpPr/>
              <p:nvPr/>
            </p:nvSpPr>
            <p:spPr>
              <a:xfrm>
                <a:off x="8068627" y="5484494"/>
                <a:ext cx="105810" cy="579119"/>
              </a:xfrm>
              <a:custGeom>
                <a:avLst/>
                <a:gdLst>
                  <a:gd name="connsiteX0" fmla="*/ 0 w 105810"/>
                  <a:gd name="connsiteY0" fmla="*/ 0 h 579119"/>
                  <a:gd name="connsiteX1" fmla="*/ 95250 w 105810"/>
                  <a:gd name="connsiteY1" fmla="*/ 7620 h 579119"/>
                  <a:gd name="connsiteX2" fmla="*/ 96203 w 105810"/>
                  <a:gd name="connsiteY2" fmla="*/ 253365 h 579119"/>
                  <a:gd name="connsiteX3" fmla="*/ 105728 w 105810"/>
                  <a:gd name="connsiteY3" fmla="*/ 315278 h 579119"/>
                  <a:gd name="connsiteX4" fmla="*/ 101918 w 105810"/>
                  <a:gd name="connsiteY4" fmla="*/ 579120 h 579119"/>
                  <a:gd name="connsiteX5" fmla="*/ 81915 w 105810"/>
                  <a:gd name="connsiteY5" fmla="*/ 579120 h 579119"/>
                  <a:gd name="connsiteX6" fmla="*/ 45720 w 105810"/>
                  <a:gd name="connsiteY6" fmla="*/ 253365 h 579119"/>
                  <a:gd name="connsiteX7" fmla="*/ 0 w 105810"/>
                  <a:gd name="connsiteY7" fmla="*/ 0 h 57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810" h="579119">
                    <a:moveTo>
                      <a:pt x="0" y="0"/>
                    </a:moveTo>
                    <a:lnTo>
                      <a:pt x="95250" y="7620"/>
                    </a:lnTo>
                    <a:cubicBezTo>
                      <a:pt x="95250" y="7620"/>
                      <a:pt x="94298" y="73343"/>
                      <a:pt x="96203" y="253365"/>
                    </a:cubicBezTo>
                    <a:cubicBezTo>
                      <a:pt x="96203" y="270510"/>
                      <a:pt x="105728" y="296228"/>
                      <a:pt x="105728" y="315278"/>
                    </a:cubicBezTo>
                    <a:cubicBezTo>
                      <a:pt x="106680" y="389573"/>
                      <a:pt x="99060" y="470535"/>
                      <a:pt x="101918" y="579120"/>
                    </a:cubicBezTo>
                    <a:cubicBezTo>
                      <a:pt x="101918" y="579120"/>
                      <a:pt x="101918" y="579120"/>
                      <a:pt x="81915" y="579120"/>
                    </a:cubicBezTo>
                    <a:cubicBezTo>
                      <a:pt x="68580" y="440055"/>
                      <a:pt x="28575" y="337185"/>
                      <a:pt x="45720" y="25336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FCE43CE-0106-49E0-B74D-FECD88F21C16}"/>
                  </a:ext>
                </a:extLst>
              </p:cNvPr>
              <p:cNvSpPr/>
              <p:nvPr/>
            </p:nvSpPr>
            <p:spPr>
              <a:xfrm>
                <a:off x="7809547" y="5290185"/>
                <a:ext cx="391477" cy="234314"/>
              </a:xfrm>
              <a:custGeom>
                <a:avLst/>
                <a:gdLst>
                  <a:gd name="connsiteX0" fmla="*/ 0 w 391477"/>
                  <a:gd name="connsiteY0" fmla="*/ 229552 h 234314"/>
                  <a:gd name="connsiteX1" fmla="*/ 147638 w 391477"/>
                  <a:gd name="connsiteY1" fmla="*/ 229552 h 234314"/>
                  <a:gd name="connsiteX2" fmla="*/ 177165 w 391477"/>
                  <a:gd name="connsiteY2" fmla="*/ 151447 h 234314"/>
                  <a:gd name="connsiteX3" fmla="*/ 220027 w 391477"/>
                  <a:gd name="connsiteY3" fmla="*/ 151447 h 234314"/>
                  <a:gd name="connsiteX4" fmla="*/ 234315 w 391477"/>
                  <a:gd name="connsiteY4" fmla="*/ 234315 h 234314"/>
                  <a:gd name="connsiteX5" fmla="*/ 389572 w 391477"/>
                  <a:gd name="connsiteY5" fmla="*/ 230505 h 234314"/>
                  <a:gd name="connsiteX6" fmla="*/ 391477 w 391477"/>
                  <a:gd name="connsiteY6" fmla="*/ 12382 h 234314"/>
                  <a:gd name="connsiteX7" fmla="*/ 71438 w 391477"/>
                  <a:gd name="connsiteY7" fmla="*/ 0 h 234314"/>
                  <a:gd name="connsiteX8" fmla="*/ 0 w 391477"/>
                  <a:gd name="connsiteY8" fmla="*/ 229552 h 234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1477" h="234314">
                    <a:moveTo>
                      <a:pt x="0" y="229552"/>
                    </a:moveTo>
                    <a:lnTo>
                      <a:pt x="147638" y="229552"/>
                    </a:lnTo>
                    <a:lnTo>
                      <a:pt x="177165" y="151447"/>
                    </a:lnTo>
                    <a:lnTo>
                      <a:pt x="220027" y="151447"/>
                    </a:lnTo>
                    <a:lnTo>
                      <a:pt x="234315" y="234315"/>
                    </a:lnTo>
                    <a:lnTo>
                      <a:pt x="389572" y="230505"/>
                    </a:lnTo>
                    <a:lnTo>
                      <a:pt x="391477" y="12382"/>
                    </a:lnTo>
                    <a:lnTo>
                      <a:pt x="71438" y="0"/>
                    </a:lnTo>
                    <a:cubicBezTo>
                      <a:pt x="71438" y="0"/>
                      <a:pt x="50482" y="101917"/>
                      <a:pt x="0" y="229552"/>
                    </a:cubicBezTo>
                    <a:close/>
                  </a:path>
                </a:pathLst>
              </a:custGeom>
              <a:solidFill>
                <a:srgbClr val="C1A68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0E5123F-EE50-42D5-8C4A-DC4B5DDB411E}"/>
                  </a:ext>
                </a:extLst>
              </p:cNvPr>
              <p:cNvSpPr/>
              <p:nvPr/>
            </p:nvSpPr>
            <p:spPr>
              <a:xfrm>
                <a:off x="7794307" y="5505450"/>
                <a:ext cx="177165" cy="36194"/>
              </a:xfrm>
              <a:custGeom>
                <a:avLst/>
                <a:gdLst>
                  <a:gd name="connsiteX0" fmla="*/ 161925 w 177165"/>
                  <a:gd name="connsiteY0" fmla="*/ 36195 h 36194"/>
                  <a:gd name="connsiteX1" fmla="*/ 0 w 177165"/>
                  <a:gd name="connsiteY1" fmla="*/ 36195 h 36194"/>
                  <a:gd name="connsiteX2" fmla="*/ 11430 w 177165"/>
                  <a:gd name="connsiteY2" fmla="*/ 0 h 36194"/>
                  <a:gd name="connsiteX3" fmla="*/ 177165 w 177165"/>
                  <a:gd name="connsiteY3" fmla="*/ 0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165" h="36194">
                    <a:moveTo>
                      <a:pt x="161925" y="36195"/>
                    </a:moveTo>
                    <a:lnTo>
                      <a:pt x="0" y="36195"/>
                    </a:lnTo>
                    <a:lnTo>
                      <a:pt x="11430" y="0"/>
                    </a:lnTo>
                    <a:lnTo>
                      <a:pt x="177165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D1C06FC8-263F-4DA1-A072-723DA5C725F0}"/>
                  </a:ext>
                </a:extLst>
              </p:cNvPr>
              <p:cNvSpPr/>
              <p:nvPr/>
            </p:nvSpPr>
            <p:spPr>
              <a:xfrm>
                <a:off x="8032432" y="5505450"/>
                <a:ext cx="173355" cy="38100"/>
              </a:xfrm>
              <a:custGeom>
                <a:avLst/>
                <a:gdLst>
                  <a:gd name="connsiteX0" fmla="*/ 173355 w 173355"/>
                  <a:gd name="connsiteY0" fmla="*/ 38100 h 38100"/>
                  <a:gd name="connsiteX1" fmla="*/ 6668 w 173355"/>
                  <a:gd name="connsiteY1" fmla="*/ 38100 h 38100"/>
                  <a:gd name="connsiteX2" fmla="*/ 0 w 173355"/>
                  <a:gd name="connsiteY2" fmla="*/ 0 h 38100"/>
                  <a:gd name="connsiteX3" fmla="*/ 172403 w 173355"/>
                  <a:gd name="connsiteY3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5" h="38100">
                    <a:moveTo>
                      <a:pt x="173355" y="38100"/>
                    </a:moveTo>
                    <a:lnTo>
                      <a:pt x="6668" y="38100"/>
                    </a:lnTo>
                    <a:lnTo>
                      <a:pt x="0" y="0"/>
                    </a:lnTo>
                    <a:lnTo>
                      <a:pt x="172403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54D0128-B7CA-4C5A-9F78-EA755C45B119}"/>
                  </a:ext>
                </a:extLst>
              </p:cNvPr>
              <p:cNvSpPr/>
              <p:nvPr/>
            </p:nvSpPr>
            <p:spPr>
              <a:xfrm>
                <a:off x="7846694" y="4599244"/>
                <a:ext cx="443865" cy="722579"/>
              </a:xfrm>
              <a:custGeom>
                <a:avLst/>
                <a:gdLst>
                  <a:gd name="connsiteX0" fmla="*/ 0 w 443865"/>
                  <a:gd name="connsiteY0" fmla="*/ 697608 h 722579"/>
                  <a:gd name="connsiteX1" fmla="*/ 381953 w 443865"/>
                  <a:gd name="connsiteY1" fmla="*/ 704275 h 722579"/>
                  <a:gd name="connsiteX2" fmla="*/ 443865 w 443865"/>
                  <a:gd name="connsiteY2" fmla="*/ 37525 h 722579"/>
                  <a:gd name="connsiteX3" fmla="*/ 138113 w 443865"/>
                  <a:gd name="connsiteY3" fmla="*/ 26096 h 722579"/>
                  <a:gd name="connsiteX4" fmla="*/ 0 w 443865"/>
                  <a:gd name="connsiteY4" fmla="*/ 697608 h 72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65" h="722579">
                    <a:moveTo>
                      <a:pt x="0" y="697608"/>
                    </a:moveTo>
                    <a:cubicBezTo>
                      <a:pt x="0" y="697608"/>
                      <a:pt x="236220" y="749043"/>
                      <a:pt x="381953" y="704275"/>
                    </a:cubicBezTo>
                    <a:cubicBezTo>
                      <a:pt x="381953" y="704275"/>
                      <a:pt x="392430" y="277555"/>
                      <a:pt x="443865" y="37525"/>
                    </a:cubicBezTo>
                    <a:cubicBezTo>
                      <a:pt x="443865" y="37525"/>
                      <a:pt x="320040" y="-38675"/>
                      <a:pt x="138113" y="26096"/>
                    </a:cubicBezTo>
                    <a:cubicBezTo>
                      <a:pt x="138113" y="25143"/>
                      <a:pt x="100965" y="332800"/>
                      <a:pt x="0" y="697608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94BA051E-2167-4911-88EA-417B680AC400}"/>
                  </a:ext>
                </a:extLst>
              </p:cNvPr>
              <p:cNvSpPr/>
              <p:nvPr/>
            </p:nvSpPr>
            <p:spPr>
              <a:xfrm>
                <a:off x="8247697" y="4635817"/>
                <a:ext cx="136207" cy="229552"/>
              </a:xfrm>
              <a:custGeom>
                <a:avLst/>
                <a:gdLst>
                  <a:gd name="connsiteX0" fmla="*/ 40957 w 136207"/>
                  <a:gd name="connsiteY0" fmla="*/ 0 h 229552"/>
                  <a:gd name="connsiteX1" fmla="*/ 136207 w 136207"/>
                  <a:gd name="connsiteY1" fmla="*/ 190500 h 229552"/>
                  <a:gd name="connsiteX2" fmla="*/ 0 w 136207"/>
                  <a:gd name="connsiteY2" fmla="*/ 229552 h 229552"/>
                  <a:gd name="connsiteX3" fmla="*/ 40957 w 136207"/>
                  <a:gd name="connsiteY3" fmla="*/ 0 h 22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207" h="229552">
                    <a:moveTo>
                      <a:pt x="40957" y="0"/>
                    </a:moveTo>
                    <a:cubicBezTo>
                      <a:pt x="40957" y="0"/>
                      <a:pt x="94297" y="47625"/>
                      <a:pt x="136207" y="190500"/>
                    </a:cubicBezTo>
                    <a:lnTo>
                      <a:pt x="0" y="229552"/>
                    </a:lnTo>
                    <a:lnTo>
                      <a:pt x="40957" y="0"/>
                    </a:ln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8DE6BF0C-7A1B-4517-A134-E7D7C567F3D7}"/>
                  </a:ext>
                </a:extLst>
              </p:cNvPr>
              <p:cNvSpPr/>
              <p:nvPr/>
            </p:nvSpPr>
            <p:spPr>
              <a:xfrm>
                <a:off x="7795260" y="4624387"/>
                <a:ext cx="189547" cy="207644"/>
              </a:xfrm>
              <a:custGeom>
                <a:avLst/>
                <a:gdLst>
                  <a:gd name="connsiteX0" fmla="*/ 189547 w 189547"/>
                  <a:gd name="connsiteY0" fmla="*/ 0 h 207644"/>
                  <a:gd name="connsiteX1" fmla="*/ 0 w 189547"/>
                  <a:gd name="connsiteY1" fmla="*/ 97155 h 207644"/>
                  <a:gd name="connsiteX2" fmla="*/ 120015 w 189547"/>
                  <a:gd name="connsiteY2" fmla="*/ 207645 h 207644"/>
                  <a:gd name="connsiteX3" fmla="*/ 176213 w 189547"/>
                  <a:gd name="connsiteY3" fmla="*/ 160972 h 207644"/>
                  <a:gd name="connsiteX4" fmla="*/ 189547 w 189547"/>
                  <a:gd name="connsiteY4" fmla="*/ 0 h 207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547" h="207644">
                    <a:moveTo>
                      <a:pt x="189547" y="0"/>
                    </a:moveTo>
                    <a:cubicBezTo>
                      <a:pt x="189547" y="0"/>
                      <a:pt x="123825" y="26670"/>
                      <a:pt x="0" y="97155"/>
                    </a:cubicBezTo>
                    <a:lnTo>
                      <a:pt x="120015" y="207645"/>
                    </a:lnTo>
                    <a:lnTo>
                      <a:pt x="176213" y="160972"/>
                    </a:lnTo>
                    <a:lnTo>
                      <a:pt x="189547" y="0"/>
                    </a:ln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254A2D0D-0DE2-46DE-98B8-8ACD2F06B17A}"/>
                  </a:ext>
                </a:extLst>
              </p:cNvPr>
              <p:cNvSpPr/>
              <p:nvPr/>
            </p:nvSpPr>
            <p:spPr>
              <a:xfrm>
                <a:off x="7797164" y="4172902"/>
                <a:ext cx="66675" cy="173354"/>
              </a:xfrm>
              <a:custGeom>
                <a:avLst/>
                <a:gdLst>
                  <a:gd name="connsiteX0" fmla="*/ 0 w 66675"/>
                  <a:gd name="connsiteY0" fmla="*/ 13335 h 173354"/>
                  <a:gd name="connsiteX1" fmla="*/ 30480 w 66675"/>
                  <a:gd name="connsiteY1" fmla="*/ 173355 h 173354"/>
                  <a:gd name="connsiteX2" fmla="*/ 66675 w 66675"/>
                  <a:gd name="connsiteY2" fmla="*/ 146685 h 173354"/>
                  <a:gd name="connsiteX3" fmla="*/ 43815 w 66675"/>
                  <a:gd name="connsiteY3" fmla="*/ 0 h 173354"/>
                  <a:gd name="connsiteX4" fmla="*/ 0 w 66675"/>
                  <a:gd name="connsiteY4" fmla="*/ 13335 h 17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173354">
                    <a:moveTo>
                      <a:pt x="0" y="13335"/>
                    </a:moveTo>
                    <a:cubicBezTo>
                      <a:pt x="0" y="13335"/>
                      <a:pt x="32385" y="80963"/>
                      <a:pt x="30480" y="173355"/>
                    </a:cubicBezTo>
                    <a:lnTo>
                      <a:pt x="66675" y="146685"/>
                    </a:lnTo>
                    <a:lnTo>
                      <a:pt x="43815" y="0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59674A17-ADB4-40DC-8387-714294FECE5A}"/>
                  </a:ext>
                </a:extLst>
              </p:cNvPr>
              <p:cNvSpPr/>
              <p:nvPr/>
            </p:nvSpPr>
            <p:spPr>
              <a:xfrm>
                <a:off x="8021380" y="4033140"/>
                <a:ext cx="228120" cy="424605"/>
              </a:xfrm>
              <a:custGeom>
                <a:avLst/>
                <a:gdLst>
                  <a:gd name="connsiteX0" fmla="*/ 227270 w 228120"/>
                  <a:gd name="connsiteY0" fmla="*/ 160717 h 424605"/>
                  <a:gd name="connsiteX1" fmla="*/ 138688 w 228120"/>
                  <a:gd name="connsiteY1" fmla="*/ 422654 h 424605"/>
                  <a:gd name="connsiteX2" fmla="*/ 20577 w 228120"/>
                  <a:gd name="connsiteY2" fmla="*/ 269302 h 424605"/>
                  <a:gd name="connsiteX3" fmla="*/ 60582 w 228120"/>
                  <a:gd name="connsiteY3" fmla="*/ 4507 h 424605"/>
                  <a:gd name="connsiteX4" fmla="*/ 227270 w 228120"/>
                  <a:gd name="connsiteY4" fmla="*/ 160717 h 42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120" h="424605">
                    <a:moveTo>
                      <a:pt x="227270" y="160717"/>
                    </a:moveTo>
                    <a:cubicBezTo>
                      <a:pt x="235843" y="295019"/>
                      <a:pt x="177740" y="411225"/>
                      <a:pt x="138688" y="422654"/>
                    </a:cubicBezTo>
                    <a:cubicBezTo>
                      <a:pt x="95825" y="437894"/>
                      <a:pt x="49152" y="361694"/>
                      <a:pt x="20577" y="269302"/>
                    </a:cubicBezTo>
                    <a:cubicBezTo>
                      <a:pt x="-15618" y="154050"/>
                      <a:pt x="-5140" y="23557"/>
                      <a:pt x="60582" y="4507"/>
                    </a:cubicBezTo>
                    <a:cubicBezTo>
                      <a:pt x="123447" y="-13591"/>
                      <a:pt x="215840" y="19747"/>
                      <a:pt x="227270" y="160717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9DCFFC4C-5382-48A8-8E83-E111517B6720}"/>
                  </a:ext>
                </a:extLst>
              </p:cNvPr>
              <p:cNvSpPr/>
              <p:nvPr/>
            </p:nvSpPr>
            <p:spPr>
              <a:xfrm>
                <a:off x="7768871" y="3944346"/>
                <a:ext cx="358560" cy="279800"/>
              </a:xfrm>
              <a:custGeom>
                <a:avLst/>
                <a:gdLst>
                  <a:gd name="connsiteX0" fmla="*/ 355954 w 358560"/>
                  <a:gd name="connsiteY0" fmla="*/ 85681 h 279800"/>
                  <a:gd name="connsiteX1" fmla="*/ 194029 w 358560"/>
                  <a:gd name="connsiteY1" fmla="*/ 259036 h 279800"/>
                  <a:gd name="connsiteX2" fmla="*/ 7339 w 358560"/>
                  <a:gd name="connsiteY2" fmla="*/ 225698 h 279800"/>
                  <a:gd name="connsiteX3" fmla="*/ 149261 w 358560"/>
                  <a:gd name="connsiteY3" fmla="*/ 26626 h 279800"/>
                  <a:gd name="connsiteX4" fmla="*/ 355954 w 358560"/>
                  <a:gd name="connsiteY4" fmla="*/ 85681 h 27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560" h="279800">
                    <a:moveTo>
                      <a:pt x="355954" y="85681"/>
                    </a:moveTo>
                    <a:cubicBezTo>
                      <a:pt x="375956" y="142831"/>
                      <a:pt x="276897" y="219983"/>
                      <a:pt x="194029" y="259036"/>
                    </a:cubicBezTo>
                    <a:cubicBezTo>
                      <a:pt x="111161" y="297136"/>
                      <a:pt x="31152" y="280943"/>
                      <a:pt x="7339" y="225698"/>
                    </a:cubicBezTo>
                    <a:cubicBezTo>
                      <a:pt x="-26951" y="148546"/>
                      <a:pt x="65441" y="62821"/>
                      <a:pt x="149261" y="26626"/>
                    </a:cubicBezTo>
                    <a:cubicBezTo>
                      <a:pt x="298804" y="-38144"/>
                      <a:pt x="335952" y="28531"/>
                      <a:pt x="355954" y="85681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17D45B3-1096-40A3-9755-3F2D9294D9AA}"/>
                  </a:ext>
                </a:extLst>
              </p:cNvPr>
              <p:cNvSpPr/>
              <p:nvPr/>
            </p:nvSpPr>
            <p:spPr>
              <a:xfrm>
                <a:off x="8013349" y="4361493"/>
                <a:ext cx="181008" cy="260036"/>
              </a:xfrm>
              <a:custGeom>
                <a:avLst/>
                <a:gdLst>
                  <a:gd name="connsiteX0" fmla="*/ 33 w 181008"/>
                  <a:gd name="connsiteY0" fmla="*/ 212412 h 260036"/>
                  <a:gd name="connsiteX1" fmla="*/ 73376 w 181008"/>
                  <a:gd name="connsiteY1" fmla="*/ 260037 h 260036"/>
                  <a:gd name="connsiteX2" fmla="*/ 147671 w 181008"/>
                  <a:gd name="connsiteY2" fmla="*/ 239082 h 260036"/>
                  <a:gd name="connsiteX3" fmla="*/ 181008 w 181008"/>
                  <a:gd name="connsiteY3" fmla="*/ 4 h 260036"/>
                  <a:gd name="connsiteX4" fmla="*/ 33 w 181008"/>
                  <a:gd name="connsiteY4" fmla="*/ 212412 h 26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08" h="260036">
                    <a:moveTo>
                      <a:pt x="33" y="212412"/>
                    </a:moveTo>
                    <a:cubicBezTo>
                      <a:pt x="33" y="212412"/>
                      <a:pt x="60993" y="214317"/>
                      <a:pt x="73376" y="260037"/>
                    </a:cubicBezTo>
                    <a:lnTo>
                      <a:pt x="147671" y="239082"/>
                    </a:lnTo>
                    <a:cubicBezTo>
                      <a:pt x="147671" y="239082"/>
                      <a:pt x="102903" y="162882"/>
                      <a:pt x="181008" y="4"/>
                    </a:cubicBezTo>
                    <a:cubicBezTo>
                      <a:pt x="180056" y="-948"/>
                      <a:pt x="-2824" y="160024"/>
                      <a:pt x="33" y="212412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8B7922D2-5862-4EBD-9EF4-A8D9FB9AA521}"/>
                  </a:ext>
                </a:extLst>
              </p:cNvPr>
              <p:cNvSpPr/>
              <p:nvPr/>
            </p:nvSpPr>
            <p:spPr>
              <a:xfrm>
                <a:off x="7826454" y="4070306"/>
                <a:ext cx="370299" cy="512350"/>
              </a:xfrm>
              <a:custGeom>
                <a:avLst/>
                <a:gdLst>
                  <a:gd name="connsiteX0" fmla="*/ 359330 w 370299"/>
                  <a:gd name="connsiteY0" fmla="*/ 190226 h 512350"/>
                  <a:gd name="connsiteX1" fmla="*/ 215503 w 370299"/>
                  <a:gd name="connsiteY1" fmla="*/ 506456 h 512350"/>
                  <a:gd name="connsiteX2" fmla="*/ 2143 w 370299"/>
                  <a:gd name="connsiteY2" fmla="*/ 263569 h 512350"/>
                  <a:gd name="connsiteX3" fmla="*/ 71675 w 370299"/>
                  <a:gd name="connsiteY3" fmla="*/ 7346 h 512350"/>
                  <a:gd name="connsiteX4" fmla="*/ 359330 w 370299"/>
                  <a:gd name="connsiteY4" fmla="*/ 190226 h 512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0299" h="512350">
                    <a:moveTo>
                      <a:pt x="359330" y="190226"/>
                    </a:moveTo>
                    <a:cubicBezTo>
                      <a:pt x="399335" y="328339"/>
                      <a:pt x="325040" y="475024"/>
                      <a:pt x="215503" y="506456"/>
                    </a:cubicBezTo>
                    <a:cubicBezTo>
                      <a:pt x="105965" y="537889"/>
                      <a:pt x="-17860" y="441686"/>
                      <a:pt x="2143" y="263569"/>
                    </a:cubicBezTo>
                    <a:cubicBezTo>
                      <a:pt x="17383" y="119741"/>
                      <a:pt x="-37862" y="38779"/>
                      <a:pt x="71675" y="7346"/>
                    </a:cubicBezTo>
                    <a:cubicBezTo>
                      <a:pt x="181213" y="-25039"/>
                      <a:pt x="320278" y="52114"/>
                      <a:pt x="359330" y="190226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0662E5D-D7BB-4A3B-83A7-29504D26FF7E}"/>
                  </a:ext>
                </a:extLst>
              </p:cNvPr>
              <p:cNvSpPr/>
              <p:nvPr/>
            </p:nvSpPr>
            <p:spPr>
              <a:xfrm>
                <a:off x="7898130" y="4061974"/>
                <a:ext cx="297204" cy="256660"/>
              </a:xfrm>
              <a:custGeom>
                <a:avLst/>
                <a:gdLst>
                  <a:gd name="connsiteX0" fmla="*/ 0 w 297204"/>
                  <a:gd name="connsiteY0" fmla="*/ 15678 h 256660"/>
                  <a:gd name="connsiteX1" fmla="*/ 233363 w 297204"/>
                  <a:gd name="connsiteY1" fmla="*/ 256660 h 256660"/>
                  <a:gd name="connsiteX2" fmla="*/ 297180 w 297204"/>
                  <a:gd name="connsiteY2" fmla="*/ 229990 h 256660"/>
                  <a:gd name="connsiteX3" fmla="*/ 0 w 297204"/>
                  <a:gd name="connsiteY3" fmla="*/ 15678 h 256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204" h="256660">
                    <a:moveTo>
                      <a:pt x="0" y="15678"/>
                    </a:moveTo>
                    <a:cubicBezTo>
                      <a:pt x="0" y="15678"/>
                      <a:pt x="196215" y="-42425"/>
                      <a:pt x="233363" y="256660"/>
                    </a:cubicBezTo>
                    <a:lnTo>
                      <a:pt x="297180" y="229990"/>
                    </a:lnTo>
                    <a:cubicBezTo>
                      <a:pt x="298132" y="229990"/>
                      <a:pt x="272415" y="-71000"/>
                      <a:pt x="0" y="15678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87" name="Graphic 227">
                <a:extLst>
                  <a:ext uri="{FF2B5EF4-FFF2-40B4-BE49-F238E27FC236}">
                    <a16:creationId xmlns:a16="http://schemas.microsoft.com/office/drawing/2014/main" id="{B3C8B795-8538-4732-B906-A2CD257A2E11}"/>
                  </a:ext>
                </a:extLst>
              </p:cNvPr>
              <p:cNvGrpSpPr/>
              <p:nvPr/>
            </p:nvGrpSpPr>
            <p:grpSpPr>
              <a:xfrm>
                <a:off x="7843837" y="4085272"/>
                <a:ext cx="320992" cy="432434"/>
                <a:chOff x="7843837" y="4085272"/>
                <a:chExt cx="320992" cy="432434"/>
              </a:xfrm>
              <a:solidFill>
                <a:srgbClr val="E29C6D"/>
              </a:solidFill>
            </p:grpSpPr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68A34FBB-1D1C-4971-BCD5-742BA42D4959}"/>
                    </a:ext>
                  </a:extLst>
                </p:cNvPr>
                <p:cNvSpPr/>
                <p:nvPr/>
              </p:nvSpPr>
              <p:spPr>
                <a:xfrm>
                  <a:off x="7906702" y="4502467"/>
                  <a:ext cx="15240" cy="15239"/>
                </a:xfrm>
                <a:custGeom>
                  <a:avLst/>
                  <a:gdLst>
                    <a:gd name="connsiteX0" fmla="*/ 15240 w 15240"/>
                    <a:gd name="connsiteY0" fmla="*/ 7620 h 15239"/>
                    <a:gd name="connsiteX1" fmla="*/ 7620 w 15240"/>
                    <a:gd name="connsiteY1" fmla="*/ 15240 h 15239"/>
                    <a:gd name="connsiteX2" fmla="*/ 0 w 15240"/>
                    <a:gd name="connsiteY2" fmla="*/ 7620 h 15239"/>
                    <a:gd name="connsiteX3" fmla="*/ 7620 w 15240"/>
                    <a:gd name="connsiteY3" fmla="*/ 0 h 15239"/>
                    <a:gd name="connsiteX4" fmla="*/ 15240 w 15240"/>
                    <a:gd name="connsiteY4" fmla="*/ 7620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0" h="15239">
                      <a:moveTo>
                        <a:pt x="15240" y="7620"/>
                      </a:moveTo>
                      <a:cubicBezTo>
                        <a:pt x="15240" y="12382"/>
                        <a:pt x="11430" y="15240"/>
                        <a:pt x="7620" y="15240"/>
                      </a:cubicBezTo>
                      <a:cubicBezTo>
                        <a:pt x="2858" y="15240"/>
                        <a:pt x="0" y="11430"/>
                        <a:pt x="0" y="7620"/>
                      </a:cubicBezTo>
                      <a:cubicBezTo>
                        <a:pt x="0" y="2857"/>
                        <a:pt x="3810" y="0"/>
                        <a:pt x="7620" y="0"/>
                      </a:cubicBezTo>
                      <a:cubicBezTo>
                        <a:pt x="11430" y="0"/>
                        <a:pt x="15240" y="2857"/>
                        <a:pt x="15240" y="7620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062F9F54-09AD-4774-9867-92657152AE90}"/>
                    </a:ext>
                  </a:extLst>
                </p:cNvPr>
                <p:cNvSpPr/>
                <p:nvPr/>
              </p:nvSpPr>
              <p:spPr>
                <a:xfrm>
                  <a:off x="8072437" y="4500562"/>
                  <a:ext cx="15239" cy="15240"/>
                </a:xfrm>
                <a:custGeom>
                  <a:avLst/>
                  <a:gdLst>
                    <a:gd name="connsiteX0" fmla="*/ 15240 w 15239"/>
                    <a:gd name="connsiteY0" fmla="*/ 7620 h 15240"/>
                    <a:gd name="connsiteX1" fmla="*/ 7620 w 15239"/>
                    <a:gd name="connsiteY1" fmla="*/ 15240 h 15240"/>
                    <a:gd name="connsiteX2" fmla="*/ 0 w 15239"/>
                    <a:gd name="connsiteY2" fmla="*/ 7620 h 15240"/>
                    <a:gd name="connsiteX3" fmla="*/ 7620 w 15239"/>
                    <a:gd name="connsiteY3" fmla="*/ 0 h 15240"/>
                    <a:gd name="connsiteX4" fmla="*/ 15240 w 15239"/>
                    <a:gd name="connsiteY4" fmla="*/ 7620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39" h="15240">
                      <a:moveTo>
                        <a:pt x="15240" y="7620"/>
                      </a:moveTo>
                      <a:cubicBezTo>
                        <a:pt x="15240" y="12382"/>
                        <a:pt x="11430" y="15240"/>
                        <a:pt x="7620" y="15240"/>
                      </a:cubicBezTo>
                      <a:cubicBezTo>
                        <a:pt x="2857" y="15240"/>
                        <a:pt x="0" y="11430"/>
                        <a:pt x="0" y="7620"/>
                      </a:cubicBezTo>
                      <a:cubicBezTo>
                        <a:pt x="0" y="2857"/>
                        <a:pt x="3810" y="0"/>
                        <a:pt x="7620" y="0"/>
                      </a:cubicBezTo>
                      <a:cubicBezTo>
                        <a:pt x="11430" y="0"/>
                        <a:pt x="15240" y="3810"/>
                        <a:pt x="15240" y="7620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DF974769-3863-4B13-8DD9-69607F403A92}"/>
                    </a:ext>
                  </a:extLst>
                </p:cNvPr>
                <p:cNvSpPr/>
                <p:nvPr/>
              </p:nvSpPr>
              <p:spPr>
                <a:xfrm>
                  <a:off x="8149589" y="4362303"/>
                  <a:ext cx="15240" cy="15387"/>
                </a:xfrm>
                <a:custGeom>
                  <a:avLst/>
                  <a:gdLst>
                    <a:gd name="connsiteX0" fmla="*/ 15240 w 15240"/>
                    <a:gd name="connsiteY0" fmla="*/ 7767 h 15387"/>
                    <a:gd name="connsiteX1" fmla="*/ 7620 w 15240"/>
                    <a:gd name="connsiteY1" fmla="*/ 15387 h 15387"/>
                    <a:gd name="connsiteX2" fmla="*/ 0 w 15240"/>
                    <a:gd name="connsiteY2" fmla="*/ 7767 h 15387"/>
                    <a:gd name="connsiteX3" fmla="*/ 7620 w 15240"/>
                    <a:gd name="connsiteY3" fmla="*/ 147 h 15387"/>
                    <a:gd name="connsiteX4" fmla="*/ 15240 w 15240"/>
                    <a:gd name="connsiteY4" fmla="*/ 7767 h 15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0" h="15387">
                      <a:moveTo>
                        <a:pt x="15240" y="7767"/>
                      </a:moveTo>
                      <a:cubicBezTo>
                        <a:pt x="15240" y="12529"/>
                        <a:pt x="11430" y="15387"/>
                        <a:pt x="7620" y="15387"/>
                      </a:cubicBezTo>
                      <a:cubicBezTo>
                        <a:pt x="2858" y="15387"/>
                        <a:pt x="0" y="11577"/>
                        <a:pt x="0" y="7767"/>
                      </a:cubicBezTo>
                      <a:cubicBezTo>
                        <a:pt x="0" y="3004"/>
                        <a:pt x="3810" y="147"/>
                        <a:pt x="7620" y="147"/>
                      </a:cubicBezTo>
                      <a:cubicBezTo>
                        <a:pt x="12383" y="-806"/>
                        <a:pt x="15240" y="3004"/>
                        <a:pt x="15240" y="7767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E1074A39-2652-45B6-90C5-FEC88E3E6852}"/>
                    </a:ext>
                  </a:extLst>
                </p:cNvPr>
                <p:cNvSpPr/>
                <p:nvPr/>
              </p:nvSpPr>
              <p:spPr>
                <a:xfrm>
                  <a:off x="7972425" y="4370069"/>
                  <a:ext cx="15239" cy="15240"/>
                </a:xfrm>
                <a:custGeom>
                  <a:avLst/>
                  <a:gdLst>
                    <a:gd name="connsiteX0" fmla="*/ 15240 w 15239"/>
                    <a:gd name="connsiteY0" fmla="*/ 7620 h 15240"/>
                    <a:gd name="connsiteX1" fmla="*/ 7620 w 15239"/>
                    <a:gd name="connsiteY1" fmla="*/ 15240 h 15240"/>
                    <a:gd name="connsiteX2" fmla="*/ 0 w 15239"/>
                    <a:gd name="connsiteY2" fmla="*/ 7620 h 15240"/>
                    <a:gd name="connsiteX3" fmla="*/ 7620 w 15239"/>
                    <a:gd name="connsiteY3" fmla="*/ 0 h 15240"/>
                    <a:gd name="connsiteX4" fmla="*/ 15240 w 15239"/>
                    <a:gd name="connsiteY4" fmla="*/ 7620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39" h="15240">
                      <a:moveTo>
                        <a:pt x="15240" y="7620"/>
                      </a:moveTo>
                      <a:cubicBezTo>
                        <a:pt x="15240" y="12383"/>
                        <a:pt x="11430" y="15240"/>
                        <a:pt x="7620" y="15240"/>
                      </a:cubicBezTo>
                      <a:cubicBezTo>
                        <a:pt x="3810" y="15240"/>
                        <a:pt x="0" y="11430"/>
                        <a:pt x="0" y="7620"/>
                      </a:cubicBezTo>
                      <a:cubicBezTo>
                        <a:pt x="0" y="2858"/>
                        <a:pt x="3810" y="0"/>
                        <a:pt x="7620" y="0"/>
                      </a:cubicBezTo>
                      <a:cubicBezTo>
                        <a:pt x="11430" y="0"/>
                        <a:pt x="15240" y="2858"/>
                        <a:pt x="15240" y="7620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15BD3B2F-62C7-45F5-B4AE-76B532C08611}"/>
                    </a:ext>
                  </a:extLst>
                </p:cNvPr>
                <p:cNvSpPr/>
                <p:nvPr/>
              </p:nvSpPr>
              <p:spPr>
                <a:xfrm>
                  <a:off x="7845742" y="4401502"/>
                  <a:ext cx="15239" cy="15240"/>
                </a:xfrm>
                <a:custGeom>
                  <a:avLst/>
                  <a:gdLst>
                    <a:gd name="connsiteX0" fmla="*/ 15240 w 15239"/>
                    <a:gd name="connsiteY0" fmla="*/ 7620 h 15240"/>
                    <a:gd name="connsiteX1" fmla="*/ 7620 w 15239"/>
                    <a:gd name="connsiteY1" fmla="*/ 15240 h 15240"/>
                    <a:gd name="connsiteX2" fmla="*/ 0 w 15239"/>
                    <a:gd name="connsiteY2" fmla="*/ 7620 h 15240"/>
                    <a:gd name="connsiteX3" fmla="*/ 7620 w 15239"/>
                    <a:gd name="connsiteY3" fmla="*/ 0 h 15240"/>
                    <a:gd name="connsiteX4" fmla="*/ 15240 w 15239"/>
                    <a:gd name="connsiteY4" fmla="*/ 7620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39" h="15240">
                      <a:moveTo>
                        <a:pt x="15240" y="7620"/>
                      </a:moveTo>
                      <a:cubicBezTo>
                        <a:pt x="15240" y="12382"/>
                        <a:pt x="11430" y="15240"/>
                        <a:pt x="7620" y="15240"/>
                      </a:cubicBezTo>
                      <a:cubicBezTo>
                        <a:pt x="3810" y="15240"/>
                        <a:pt x="0" y="11430"/>
                        <a:pt x="0" y="7620"/>
                      </a:cubicBezTo>
                      <a:cubicBezTo>
                        <a:pt x="0" y="3810"/>
                        <a:pt x="3810" y="0"/>
                        <a:pt x="7620" y="0"/>
                      </a:cubicBezTo>
                      <a:cubicBezTo>
                        <a:pt x="11430" y="0"/>
                        <a:pt x="15240" y="2857"/>
                        <a:pt x="15240" y="7620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E97BF693-B6D4-485E-A1F1-48E7F4B0151E}"/>
                    </a:ext>
                  </a:extLst>
                </p:cNvPr>
                <p:cNvSpPr/>
                <p:nvPr/>
              </p:nvSpPr>
              <p:spPr>
                <a:xfrm>
                  <a:off x="7922894" y="4229100"/>
                  <a:ext cx="15240" cy="15240"/>
                </a:xfrm>
                <a:custGeom>
                  <a:avLst/>
                  <a:gdLst>
                    <a:gd name="connsiteX0" fmla="*/ 15240 w 15240"/>
                    <a:gd name="connsiteY0" fmla="*/ 7620 h 15240"/>
                    <a:gd name="connsiteX1" fmla="*/ 7620 w 15240"/>
                    <a:gd name="connsiteY1" fmla="*/ 15240 h 15240"/>
                    <a:gd name="connsiteX2" fmla="*/ 0 w 15240"/>
                    <a:gd name="connsiteY2" fmla="*/ 7620 h 15240"/>
                    <a:gd name="connsiteX3" fmla="*/ 7620 w 15240"/>
                    <a:gd name="connsiteY3" fmla="*/ 0 h 15240"/>
                    <a:gd name="connsiteX4" fmla="*/ 15240 w 15240"/>
                    <a:gd name="connsiteY4" fmla="*/ 7620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0" h="15240">
                      <a:moveTo>
                        <a:pt x="15240" y="7620"/>
                      </a:moveTo>
                      <a:cubicBezTo>
                        <a:pt x="15240" y="12382"/>
                        <a:pt x="11430" y="15240"/>
                        <a:pt x="7620" y="15240"/>
                      </a:cubicBezTo>
                      <a:cubicBezTo>
                        <a:pt x="3810" y="15240"/>
                        <a:pt x="0" y="11430"/>
                        <a:pt x="0" y="7620"/>
                      </a:cubicBezTo>
                      <a:cubicBezTo>
                        <a:pt x="0" y="2857"/>
                        <a:pt x="3810" y="0"/>
                        <a:pt x="7620" y="0"/>
                      </a:cubicBezTo>
                      <a:cubicBezTo>
                        <a:pt x="11430" y="0"/>
                        <a:pt x="15240" y="2857"/>
                        <a:pt x="15240" y="7620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28394F29-BE34-4DD7-843C-D6A6A390BDCE}"/>
                    </a:ext>
                  </a:extLst>
                </p:cNvPr>
                <p:cNvSpPr/>
                <p:nvPr/>
              </p:nvSpPr>
              <p:spPr>
                <a:xfrm>
                  <a:off x="7925752" y="4127182"/>
                  <a:ext cx="15240" cy="15240"/>
                </a:xfrm>
                <a:custGeom>
                  <a:avLst/>
                  <a:gdLst>
                    <a:gd name="connsiteX0" fmla="*/ 15240 w 15240"/>
                    <a:gd name="connsiteY0" fmla="*/ 7620 h 15240"/>
                    <a:gd name="connsiteX1" fmla="*/ 7620 w 15240"/>
                    <a:gd name="connsiteY1" fmla="*/ 15240 h 15240"/>
                    <a:gd name="connsiteX2" fmla="*/ 0 w 15240"/>
                    <a:gd name="connsiteY2" fmla="*/ 7620 h 15240"/>
                    <a:gd name="connsiteX3" fmla="*/ 7620 w 15240"/>
                    <a:gd name="connsiteY3" fmla="*/ 0 h 15240"/>
                    <a:gd name="connsiteX4" fmla="*/ 15240 w 15240"/>
                    <a:gd name="connsiteY4" fmla="*/ 7620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0" h="15240">
                      <a:moveTo>
                        <a:pt x="15240" y="7620"/>
                      </a:moveTo>
                      <a:cubicBezTo>
                        <a:pt x="15240" y="12383"/>
                        <a:pt x="11430" y="15240"/>
                        <a:pt x="7620" y="15240"/>
                      </a:cubicBezTo>
                      <a:cubicBezTo>
                        <a:pt x="3810" y="15240"/>
                        <a:pt x="0" y="11430"/>
                        <a:pt x="0" y="7620"/>
                      </a:cubicBezTo>
                      <a:cubicBezTo>
                        <a:pt x="0" y="2858"/>
                        <a:pt x="3810" y="0"/>
                        <a:pt x="7620" y="0"/>
                      </a:cubicBezTo>
                      <a:cubicBezTo>
                        <a:pt x="11430" y="0"/>
                        <a:pt x="15240" y="2858"/>
                        <a:pt x="15240" y="7620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591AB8F7-D570-47FF-B32E-97ABEED30C8F}"/>
                    </a:ext>
                  </a:extLst>
                </p:cNvPr>
                <p:cNvSpPr/>
                <p:nvPr/>
              </p:nvSpPr>
              <p:spPr>
                <a:xfrm>
                  <a:off x="8081010" y="4224190"/>
                  <a:ext cx="15239" cy="15387"/>
                </a:xfrm>
                <a:custGeom>
                  <a:avLst/>
                  <a:gdLst>
                    <a:gd name="connsiteX0" fmla="*/ 15240 w 15239"/>
                    <a:gd name="connsiteY0" fmla="*/ 7767 h 15387"/>
                    <a:gd name="connsiteX1" fmla="*/ 7620 w 15239"/>
                    <a:gd name="connsiteY1" fmla="*/ 15387 h 15387"/>
                    <a:gd name="connsiteX2" fmla="*/ 0 w 15239"/>
                    <a:gd name="connsiteY2" fmla="*/ 7767 h 15387"/>
                    <a:gd name="connsiteX3" fmla="*/ 7620 w 15239"/>
                    <a:gd name="connsiteY3" fmla="*/ 147 h 15387"/>
                    <a:gd name="connsiteX4" fmla="*/ 15240 w 15239"/>
                    <a:gd name="connsiteY4" fmla="*/ 7767 h 15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39" h="15387">
                      <a:moveTo>
                        <a:pt x="15240" y="7767"/>
                      </a:moveTo>
                      <a:cubicBezTo>
                        <a:pt x="15240" y="12529"/>
                        <a:pt x="11430" y="15387"/>
                        <a:pt x="7620" y="15387"/>
                      </a:cubicBezTo>
                      <a:cubicBezTo>
                        <a:pt x="2857" y="15387"/>
                        <a:pt x="0" y="11577"/>
                        <a:pt x="0" y="7767"/>
                      </a:cubicBezTo>
                      <a:cubicBezTo>
                        <a:pt x="0" y="3004"/>
                        <a:pt x="3810" y="147"/>
                        <a:pt x="7620" y="147"/>
                      </a:cubicBezTo>
                      <a:cubicBezTo>
                        <a:pt x="11430" y="-806"/>
                        <a:pt x="15240" y="3004"/>
                        <a:pt x="15240" y="7767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F98D46BD-FF59-4498-96A9-121833BAE7E0}"/>
                    </a:ext>
                  </a:extLst>
                </p:cNvPr>
                <p:cNvSpPr/>
                <p:nvPr/>
              </p:nvSpPr>
              <p:spPr>
                <a:xfrm>
                  <a:off x="8056245" y="4408170"/>
                  <a:ext cx="24764" cy="24765"/>
                </a:xfrm>
                <a:custGeom>
                  <a:avLst/>
                  <a:gdLst>
                    <a:gd name="connsiteX0" fmla="*/ 24765 w 24764"/>
                    <a:gd name="connsiteY0" fmla="*/ 12383 h 24765"/>
                    <a:gd name="connsiteX1" fmla="*/ 12383 w 24764"/>
                    <a:gd name="connsiteY1" fmla="*/ 24765 h 24765"/>
                    <a:gd name="connsiteX2" fmla="*/ 0 w 24764"/>
                    <a:gd name="connsiteY2" fmla="*/ 12383 h 24765"/>
                    <a:gd name="connsiteX3" fmla="*/ 12383 w 24764"/>
                    <a:gd name="connsiteY3" fmla="*/ 0 h 24765"/>
                    <a:gd name="connsiteX4" fmla="*/ 24765 w 24764"/>
                    <a:gd name="connsiteY4" fmla="*/ 12383 h 24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4" h="24765">
                      <a:moveTo>
                        <a:pt x="24765" y="12383"/>
                      </a:moveTo>
                      <a:cubicBezTo>
                        <a:pt x="24765" y="19221"/>
                        <a:pt x="19221" y="24765"/>
                        <a:pt x="12383" y="24765"/>
                      </a:cubicBezTo>
                      <a:cubicBezTo>
                        <a:pt x="5544" y="24765"/>
                        <a:pt x="0" y="19221"/>
                        <a:pt x="0" y="12383"/>
                      </a:cubicBezTo>
                      <a:cubicBezTo>
                        <a:pt x="0" y="5544"/>
                        <a:pt x="5544" y="0"/>
                        <a:pt x="12383" y="0"/>
                      </a:cubicBezTo>
                      <a:cubicBezTo>
                        <a:pt x="19221" y="0"/>
                        <a:pt x="24765" y="5544"/>
                        <a:pt x="24765" y="12383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E562919C-E5DD-46FF-B7DD-E0B76C6E8019}"/>
                    </a:ext>
                  </a:extLst>
                </p:cNvPr>
                <p:cNvSpPr/>
                <p:nvPr/>
              </p:nvSpPr>
              <p:spPr>
                <a:xfrm>
                  <a:off x="7843837" y="4154805"/>
                  <a:ext cx="22860" cy="22859"/>
                </a:xfrm>
                <a:custGeom>
                  <a:avLst/>
                  <a:gdLst>
                    <a:gd name="connsiteX0" fmla="*/ 22860 w 22860"/>
                    <a:gd name="connsiteY0" fmla="*/ 11430 h 22859"/>
                    <a:gd name="connsiteX1" fmla="*/ 11430 w 22860"/>
                    <a:gd name="connsiteY1" fmla="*/ 22860 h 22859"/>
                    <a:gd name="connsiteX2" fmla="*/ 0 w 22860"/>
                    <a:gd name="connsiteY2" fmla="*/ 11430 h 22859"/>
                    <a:gd name="connsiteX3" fmla="*/ 11430 w 22860"/>
                    <a:gd name="connsiteY3" fmla="*/ 0 h 22859"/>
                    <a:gd name="connsiteX4" fmla="*/ 22860 w 22860"/>
                    <a:gd name="connsiteY4" fmla="*/ 11430 h 2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60" h="22859">
                      <a:moveTo>
                        <a:pt x="22860" y="11430"/>
                      </a:moveTo>
                      <a:cubicBezTo>
                        <a:pt x="22860" y="18097"/>
                        <a:pt x="18098" y="22860"/>
                        <a:pt x="11430" y="22860"/>
                      </a:cubicBezTo>
                      <a:cubicBezTo>
                        <a:pt x="4763" y="22860"/>
                        <a:pt x="0" y="18097"/>
                        <a:pt x="0" y="11430"/>
                      </a:cubicBezTo>
                      <a:cubicBezTo>
                        <a:pt x="0" y="4763"/>
                        <a:pt x="4763" y="0"/>
                        <a:pt x="11430" y="0"/>
                      </a:cubicBezTo>
                      <a:cubicBezTo>
                        <a:pt x="17145" y="0"/>
                        <a:pt x="22860" y="4763"/>
                        <a:pt x="22860" y="11430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5844126F-A816-4B32-8B74-72CFDAB17316}"/>
                    </a:ext>
                  </a:extLst>
                </p:cNvPr>
                <p:cNvSpPr/>
                <p:nvPr/>
              </p:nvSpPr>
              <p:spPr>
                <a:xfrm>
                  <a:off x="7968614" y="4085272"/>
                  <a:ext cx="22860" cy="22859"/>
                </a:xfrm>
                <a:custGeom>
                  <a:avLst/>
                  <a:gdLst>
                    <a:gd name="connsiteX0" fmla="*/ 22860 w 22860"/>
                    <a:gd name="connsiteY0" fmla="*/ 11430 h 22859"/>
                    <a:gd name="connsiteX1" fmla="*/ 11430 w 22860"/>
                    <a:gd name="connsiteY1" fmla="*/ 22860 h 22859"/>
                    <a:gd name="connsiteX2" fmla="*/ 0 w 22860"/>
                    <a:gd name="connsiteY2" fmla="*/ 11430 h 22859"/>
                    <a:gd name="connsiteX3" fmla="*/ 11430 w 22860"/>
                    <a:gd name="connsiteY3" fmla="*/ 0 h 22859"/>
                    <a:gd name="connsiteX4" fmla="*/ 22860 w 22860"/>
                    <a:gd name="connsiteY4" fmla="*/ 11430 h 2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60" h="22859">
                      <a:moveTo>
                        <a:pt x="22860" y="11430"/>
                      </a:moveTo>
                      <a:cubicBezTo>
                        <a:pt x="22860" y="18097"/>
                        <a:pt x="18098" y="22860"/>
                        <a:pt x="11430" y="22860"/>
                      </a:cubicBezTo>
                      <a:cubicBezTo>
                        <a:pt x="4763" y="22860"/>
                        <a:pt x="0" y="18097"/>
                        <a:pt x="0" y="11430"/>
                      </a:cubicBezTo>
                      <a:cubicBezTo>
                        <a:pt x="0" y="4763"/>
                        <a:pt x="4763" y="0"/>
                        <a:pt x="11430" y="0"/>
                      </a:cubicBezTo>
                      <a:cubicBezTo>
                        <a:pt x="18098" y="0"/>
                        <a:pt x="22860" y="4763"/>
                        <a:pt x="22860" y="11430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88" name="Graphic 227">
                <a:extLst>
                  <a:ext uri="{FF2B5EF4-FFF2-40B4-BE49-F238E27FC236}">
                    <a16:creationId xmlns:a16="http://schemas.microsoft.com/office/drawing/2014/main" id="{EEEC203B-4D0E-4669-8083-391A194A16BC}"/>
                  </a:ext>
                </a:extLst>
              </p:cNvPr>
              <p:cNvGrpSpPr/>
              <p:nvPr/>
            </p:nvGrpSpPr>
            <p:grpSpPr>
              <a:xfrm>
                <a:off x="8157349" y="4236734"/>
                <a:ext cx="88777" cy="124811"/>
                <a:chOff x="8157349" y="4236734"/>
                <a:chExt cx="88777" cy="124811"/>
              </a:xfrm>
            </p:grpSpPr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823A1F4F-D2EA-4BC8-909E-C789DBD42ADF}"/>
                    </a:ext>
                  </a:extLst>
                </p:cNvPr>
                <p:cNvSpPr/>
                <p:nvPr/>
              </p:nvSpPr>
              <p:spPr>
                <a:xfrm>
                  <a:off x="8157349" y="4236734"/>
                  <a:ext cx="88777" cy="124811"/>
                </a:xfrm>
                <a:custGeom>
                  <a:avLst/>
                  <a:gdLst>
                    <a:gd name="connsiteX0" fmla="*/ 2718 w 88777"/>
                    <a:gd name="connsiteY0" fmla="*/ 70471 h 124811"/>
                    <a:gd name="connsiteX1" fmla="*/ 37008 w 88777"/>
                    <a:gd name="connsiteY1" fmla="*/ 123811 h 124811"/>
                    <a:gd name="connsiteX2" fmla="*/ 87490 w 88777"/>
                    <a:gd name="connsiteY2" fmla="*/ 48563 h 124811"/>
                    <a:gd name="connsiteX3" fmla="*/ 30340 w 88777"/>
                    <a:gd name="connsiteY3" fmla="*/ 938 h 124811"/>
                    <a:gd name="connsiteX4" fmla="*/ 2718 w 88777"/>
                    <a:gd name="connsiteY4" fmla="*/ 70471 h 124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77" h="124811">
                      <a:moveTo>
                        <a:pt x="2718" y="70471"/>
                      </a:moveTo>
                      <a:cubicBezTo>
                        <a:pt x="11290" y="102856"/>
                        <a:pt x="13195" y="130478"/>
                        <a:pt x="37008" y="123811"/>
                      </a:cubicBezTo>
                      <a:cubicBezTo>
                        <a:pt x="59868" y="118096"/>
                        <a:pt x="96063" y="80948"/>
                        <a:pt x="87490" y="48563"/>
                      </a:cubicBezTo>
                      <a:cubicBezTo>
                        <a:pt x="78918" y="16178"/>
                        <a:pt x="53201" y="-4777"/>
                        <a:pt x="30340" y="938"/>
                      </a:cubicBezTo>
                      <a:cubicBezTo>
                        <a:pt x="6528" y="7606"/>
                        <a:pt x="-5855" y="38086"/>
                        <a:pt x="2718" y="70471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23A3B8EB-C3A6-48AF-9E37-EFB7560EB6CD}"/>
                    </a:ext>
                  </a:extLst>
                </p:cNvPr>
                <p:cNvSpPr/>
                <p:nvPr/>
              </p:nvSpPr>
              <p:spPr>
                <a:xfrm>
                  <a:off x="8179117" y="4260496"/>
                  <a:ext cx="43847" cy="74362"/>
                </a:xfrm>
                <a:custGeom>
                  <a:avLst/>
                  <a:gdLst>
                    <a:gd name="connsiteX0" fmla="*/ 0 w 43847"/>
                    <a:gd name="connsiteY0" fmla="*/ 35279 h 74362"/>
                    <a:gd name="connsiteX1" fmla="*/ 13335 w 43847"/>
                    <a:gd name="connsiteY1" fmla="*/ 74331 h 74362"/>
                    <a:gd name="connsiteX2" fmla="*/ 43815 w 43847"/>
                    <a:gd name="connsiteY2" fmla="*/ 36231 h 74362"/>
                    <a:gd name="connsiteX3" fmla="*/ 20002 w 43847"/>
                    <a:gd name="connsiteY3" fmla="*/ 36 h 74362"/>
                    <a:gd name="connsiteX4" fmla="*/ 0 w 43847"/>
                    <a:gd name="connsiteY4" fmla="*/ 35279 h 74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47" h="74362">
                      <a:moveTo>
                        <a:pt x="0" y="35279"/>
                      </a:moveTo>
                      <a:cubicBezTo>
                        <a:pt x="0" y="54329"/>
                        <a:pt x="1905" y="75284"/>
                        <a:pt x="13335" y="74331"/>
                      </a:cubicBezTo>
                      <a:cubicBezTo>
                        <a:pt x="24765" y="73379"/>
                        <a:pt x="44768" y="55281"/>
                        <a:pt x="43815" y="36231"/>
                      </a:cubicBezTo>
                      <a:cubicBezTo>
                        <a:pt x="43815" y="17181"/>
                        <a:pt x="31432" y="-916"/>
                        <a:pt x="20002" y="36"/>
                      </a:cubicBezTo>
                      <a:cubicBezTo>
                        <a:pt x="8572" y="989"/>
                        <a:pt x="0" y="16229"/>
                        <a:pt x="0" y="35279"/>
                      </a:cubicBezTo>
                      <a:close/>
                    </a:path>
                  </a:pathLst>
                </a:custGeom>
                <a:solidFill>
                  <a:srgbClr val="EDA5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89" name="Graphic 227">
                <a:extLst>
                  <a:ext uri="{FF2B5EF4-FFF2-40B4-BE49-F238E27FC236}">
                    <a16:creationId xmlns:a16="http://schemas.microsoft.com/office/drawing/2014/main" id="{3508C74C-72FB-49F0-ACD4-0D3AB1032EF9}"/>
                  </a:ext>
                </a:extLst>
              </p:cNvPr>
              <p:cNvGrpSpPr/>
              <p:nvPr/>
            </p:nvGrpSpPr>
            <p:grpSpPr>
              <a:xfrm>
                <a:off x="8110381" y="3946207"/>
                <a:ext cx="95405" cy="117157"/>
                <a:chOff x="8110381" y="3946207"/>
                <a:chExt cx="95405" cy="117157"/>
              </a:xfrm>
              <a:solidFill>
                <a:srgbClr val="875142"/>
              </a:solidFill>
            </p:grpSpPr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D9C261EE-0B71-4BFE-AF23-47C4C7609640}"/>
                    </a:ext>
                  </a:extLst>
                </p:cNvPr>
                <p:cNvSpPr/>
                <p:nvPr/>
              </p:nvSpPr>
              <p:spPr>
                <a:xfrm>
                  <a:off x="8110381" y="3946207"/>
                  <a:ext cx="45875" cy="106262"/>
                </a:xfrm>
                <a:custGeom>
                  <a:avLst/>
                  <a:gdLst>
                    <a:gd name="connsiteX0" fmla="*/ 24921 w 45875"/>
                    <a:gd name="connsiteY0" fmla="*/ 94298 h 106262"/>
                    <a:gd name="connsiteX1" fmla="*/ 45876 w 45875"/>
                    <a:gd name="connsiteY1" fmla="*/ 0 h 106262"/>
                    <a:gd name="connsiteX2" fmla="*/ 3013 w 45875"/>
                    <a:gd name="connsiteY2" fmla="*/ 79058 h 106262"/>
                    <a:gd name="connsiteX3" fmla="*/ 24921 w 45875"/>
                    <a:gd name="connsiteY3" fmla="*/ 94298 h 106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875" h="106262">
                      <a:moveTo>
                        <a:pt x="24921" y="94298"/>
                      </a:moveTo>
                      <a:cubicBezTo>
                        <a:pt x="24921" y="94298"/>
                        <a:pt x="26826" y="39053"/>
                        <a:pt x="45876" y="0"/>
                      </a:cubicBezTo>
                      <a:cubicBezTo>
                        <a:pt x="45876" y="0"/>
                        <a:pt x="15396" y="32385"/>
                        <a:pt x="3013" y="79058"/>
                      </a:cubicBezTo>
                      <a:cubicBezTo>
                        <a:pt x="-10321" y="129540"/>
                        <a:pt x="24921" y="94298"/>
                        <a:pt x="24921" y="94298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011DC5CF-2EFC-4146-B8EF-58E0351E0418}"/>
                    </a:ext>
                  </a:extLst>
                </p:cNvPr>
                <p:cNvSpPr/>
                <p:nvPr/>
              </p:nvSpPr>
              <p:spPr>
                <a:xfrm>
                  <a:off x="8122919" y="3987165"/>
                  <a:ext cx="54292" cy="68579"/>
                </a:xfrm>
                <a:custGeom>
                  <a:avLst/>
                  <a:gdLst>
                    <a:gd name="connsiteX0" fmla="*/ 54293 w 54292"/>
                    <a:gd name="connsiteY0" fmla="*/ 0 h 68579"/>
                    <a:gd name="connsiteX1" fmla="*/ 0 w 54292"/>
                    <a:gd name="connsiteY1" fmla="*/ 63817 h 68579"/>
                    <a:gd name="connsiteX2" fmla="*/ 11430 w 54292"/>
                    <a:gd name="connsiteY2" fmla="*/ 68580 h 68579"/>
                    <a:gd name="connsiteX3" fmla="*/ 54293 w 54292"/>
                    <a:gd name="connsiteY3" fmla="*/ 0 h 68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292" h="68579">
                      <a:moveTo>
                        <a:pt x="54293" y="0"/>
                      </a:moveTo>
                      <a:cubicBezTo>
                        <a:pt x="54293" y="0"/>
                        <a:pt x="17145" y="29528"/>
                        <a:pt x="0" y="63817"/>
                      </a:cubicBezTo>
                      <a:lnTo>
                        <a:pt x="11430" y="68580"/>
                      </a:lnTo>
                      <a:cubicBezTo>
                        <a:pt x="11430" y="68580"/>
                        <a:pt x="30480" y="31432"/>
                        <a:pt x="54293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5389742D-3ED0-4702-932C-3B4FEE400160}"/>
                    </a:ext>
                  </a:extLst>
                </p:cNvPr>
                <p:cNvSpPr/>
                <p:nvPr/>
              </p:nvSpPr>
              <p:spPr>
                <a:xfrm>
                  <a:off x="8126730" y="4025106"/>
                  <a:ext cx="79057" cy="38258"/>
                </a:xfrm>
                <a:custGeom>
                  <a:avLst/>
                  <a:gdLst>
                    <a:gd name="connsiteX0" fmla="*/ 79057 w 79057"/>
                    <a:gd name="connsiteY0" fmla="*/ 1111 h 38258"/>
                    <a:gd name="connsiteX1" fmla="*/ 0 w 79057"/>
                    <a:gd name="connsiteY1" fmla="*/ 23018 h 38258"/>
                    <a:gd name="connsiteX2" fmla="*/ 4763 w 79057"/>
                    <a:gd name="connsiteY2" fmla="*/ 38259 h 38258"/>
                    <a:gd name="connsiteX3" fmla="*/ 79057 w 79057"/>
                    <a:gd name="connsiteY3" fmla="*/ 1111 h 38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38258">
                      <a:moveTo>
                        <a:pt x="79057" y="1111"/>
                      </a:moveTo>
                      <a:cubicBezTo>
                        <a:pt x="79057" y="1111"/>
                        <a:pt x="26670" y="-7462"/>
                        <a:pt x="0" y="23018"/>
                      </a:cubicBezTo>
                      <a:lnTo>
                        <a:pt x="4763" y="38259"/>
                      </a:lnTo>
                      <a:cubicBezTo>
                        <a:pt x="4763" y="38259"/>
                        <a:pt x="28575" y="14446"/>
                        <a:pt x="79057" y="1111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86327A48-C59E-4A5E-AF3A-D52E26C0AD88}"/>
                  </a:ext>
                </a:extLst>
              </p:cNvPr>
              <p:cNvSpPr/>
              <p:nvPr/>
            </p:nvSpPr>
            <p:spPr>
              <a:xfrm>
                <a:off x="7882484" y="4250055"/>
                <a:ext cx="66128" cy="203380"/>
              </a:xfrm>
              <a:custGeom>
                <a:avLst/>
                <a:gdLst>
                  <a:gd name="connsiteX0" fmla="*/ 19456 w 66128"/>
                  <a:gd name="connsiteY0" fmla="*/ 0 h 203380"/>
                  <a:gd name="connsiteX1" fmla="*/ 42316 w 66128"/>
                  <a:gd name="connsiteY1" fmla="*/ 156210 h 203380"/>
                  <a:gd name="connsiteX2" fmla="*/ 406 w 66128"/>
                  <a:gd name="connsiteY2" fmla="*/ 177165 h 203380"/>
                  <a:gd name="connsiteX3" fmla="*/ 66128 w 66128"/>
                  <a:gd name="connsiteY3" fmla="*/ 198120 h 203380"/>
                  <a:gd name="connsiteX4" fmla="*/ 13741 w 66128"/>
                  <a:gd name="connsiteY4" fmla="*/ 180022 h 203380"/>
                  <a:gd name="connsiteX5" fmla="*/ 54698 w 66128"/>
                  <a:gd name="connsiteY5" fmla="*/ 167640 h 203380"/>
                  <a:gd name="connsiteX6" fmla="*/ 19456 w 66128"/>
                  <a:gd name="connsiteY6" fmla="*/ 0 h 20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28" h="203380">
                    <a:moveTo>
                      <a:pt x="19456" y="0"/>
                    </a:moveTo>
                    <a:cubicBezTo>
                      <a:pt x="19456" y="0"/>
                      <a:pt x="62318" y="110490"/>
                      <a:pt x="42316" y="156210"/>
                    </a:cubicBezTo>
                    <a:cubicBezTo>
                      <a:pt x="42316" y="156210"/>
                      <a:pt x="4216" y="159067"/>
                      <a:pt x="406" y="177165"/>
                    </a:cubicBezTo>
                    <a:cubicBezTo>
                      <a:pt x="-4357" y="200025"/>
                      <a:pt x="33743" y="210502"/>
                      <a:pt x="66128" y="198120"/>
                    </a:cubicBezTo>
                    <a:cubicBezTo>
                      <a:pt x="66128" y="198120"/>
                      <a:pt x="11836" y="201930"/>
                      <a:pt x="13741" y="180022"/>
                    </a:cubicBezTo>
                    <a:cubicBezTo>
                      <a:pt x="13741" y="180022"/>
                      <a:pt x="16598" y="164782"/>
                      <a:pt x="54698" y="167640"/>
                    </a:cubicBezTo>
                    <a:cubicBezTo>
                      <a:pt x="54698" y="167640"/>
                      <a:pt x="78511" y="96202"/>
                      <a:pt x="19456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DF9AFF6-2DA3-4C06-8C31-0761FBB2E5CA}"/>
                  </a:ext>
                </a:extLst>
              </p:cNvPr>
              <p:cNvSpPr/>
              <p:nvPr/>
            </p:nvSpPr>
            <p:spPr>
              <a:xfrm>
                <a:off x="7969560" y="4205287"/>
                <a:ext cx="94304" cy="44777"/>
              </a:xfrm>
              <a:custGeom>
                <a:avLst/>
                <a:gdLst>
                  <a:gd name="connsiteX0" fmla="*/ 94304 w 94304"/>
                  <a:gd name="connsiteY0" fmla="*/ 40005 h 44777"/>
                  <a:gd name="connsiteX1" fmla="*/ 22867 w 94304"/>
                  <a:gd name="connsiteY1" fmla="*/ 0 h 44777"/>
                  <a:gd name="connsiteX2" fmla="*/ 7 w 94304"/>
                  <a:gd name="connsiteY2" fmla="*/ 7620 h 44777"/>
                  <a:gd name="connsiteX3" fmla="*/ 94304 w 94304"/>
                  <a:gd name="connsiteY3" fmla="*/ 40005 h 44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304" h="44777">
                    <a:moveTo>
                      <a:pt x="94304" y="40005"/>
                    </a:moveTo>
                    <a:cubicBezTo>
                      <a:pt x="94304" y="31432"/>
                      <a:pt x="58109" y="953"/>
                      <a:pt x="22867" y="0"/>
                    </a:cubicBezTo>
                    <a:cubicBezTo>
                      <a:pt x="12389" y="0"/>
                      <a:pt x="7" y="0"/>
                      <a:pt x="7" y="7620"/>
                    </a:cubicBezTo>
                    <a:cubicBezTo>
                      <a:pt x="-946" y="23813"/>
                      <a:pt x="94304" y="57150"/>
                      <a:pt x="94304" y="4000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EACE9C0D-10CB-4F20-A155-376FE6769FBE}"/>
                  </a:ext>
                </a:extLst>
              </p:cNvPr>
              <p:cNvSpPr/>
              <p:nvPr/>
            </p:nvSpPr>
            <p:spPr>
              <a:xfrm>
                <a:off x="7824341" y="4228782"/>
                <a:ext cx="57090" cy="67101"/>
              </a:xfrm>
              <a:custGeom>
                <a:avLst/>
                <a:gdLst>
                  <a:gd name="connsiteX0" fmla="*/ 3304 w 57090"/>
                  <a:gd name="connsiteY0" fmla="*/ 66992 h 67101"/>
                  <a:gd name="connsiteX1" fmla="*/ 23307 w 57090"/>
                  <a:gd name="connsiteY1" fmla="*/ 14605 h 67101"/>
                  <a:gd name="connsiteX2" fmla="*/ 55691 w 57090"/>
                  <a:gd name="connsiteY2" fmla="*/ 3175 h 67101"/>
                  <a:gd name="connsiteX3" fmla="*/ 3304 w 57090"/>
                  <a:gd name="connsiteY3" fmla="*/ 66992 h 67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090" h="67101">
                    <a:moveTo>
                      <a:pt x="3304" y="66992"/>
                    </a:moveTo>
                    <a:cubicBezTo>
                      <a:pt x="-3364" y="65087"/>
                      <a:pt x="-1459" y="40322"/>
                      <a:pt x="23307" y="14605"/>
                    </a:cubicBezTo>
                    <a:cubicBezTo>
                      <a:pt x="34736" y="5080"/>
                      <a:pt x="49024" y="-5398"/>
                      <a:pt x="55691" y="3175"/>
                    </a:cubicBezTo>
                    <a:cubicBezTo>
                      <a:pt x="66169" y="15557"/>
                      <a:pt x="14734" y="69850"/>
                      <a:pt x="3304" y="6699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FB40B656-52C1-4286-92BA-C7BD03301F3E}"/>
                  </a:ext>
                </a:extLst>
              </p:cNvPr>
              <p:cNvSpPr/>
              <p:nvPr/>
            </p:nvSpPr>
            <p:spPr>
              <a:xfrm>
                <a:off x="7768871" y="3943882"/>
                <a:ext cx="318806" cy="227114"/>
              </a:xfrm>
              <a:custGeom>
                <a:avLst/>
                <a:gdLst>
                  <a:gd name="connsiteX0" fmla="*/ 127354 w 318806"/>
                  <a:gd name="connsiteY0" fmla="*/ 84240 h 227114"/>
                  <a:gd name="connsiteX1" fmla="*/ 318806 w 318806"/>
                  <a:gd name="connsiteY1" fmla="*/ 23280 h 227114"/>
                  <a:gd name="connsiteX2" fmla="*/ 149261 w 318806"/>
                  <a:gd name="connsiteY2" fmla="*/ 26137 h 227114"/>
                  <a:gd name="connsiteX3" fmla="*/ 7339 w 318806"/>
                  <a:gd name="connsiteY3" fmla="*/ 225210 h 227114"/>
                  <a:gd name="connsiteX4" fmla="*/ 8291 w 318806"/>
                  <a:gd name="connsiteY4" fmla="*/ 227115 h 227114"/>
                  <a:gd name="connsiteX5" fmla="*/ 127354 w 318806"/>
                  <a:gd name="connsiteY5" fmla="*/ 84240 h 227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806" h="227114">
                    <a:moveTo>
                      <a:pt x="127354" y="84240"/>
                    </a:moveTo>
                    <a:cubicBezTo>
                      <a:pt x="190219" y="57570"/>
                      <a:pt x="233081" y="73762"/>
                      <a:pt x="318806" y="23280"/>
                    </a:cubicBezTo>
                    <a:cubicBezTo>
                      <a:pt x="289279" y="-3390"/>
                      <a:pt x="240702" y="-12915"/>
                      <a:pt x="149261" y="26137"/>
                    </a:cubicBezTo>
                    <a:cubicBezTo>
                      <a:pt x="65441" y="62333"/>
                      <a:pt x="-26951" y="148058"/>
                      <a:pt x="7339" y="225210"/>
                    </a:cubicBezTo>
                    <a:cubicBezTo>
                      <a:pt x="7339" y="226162"/>
                      <a:pt x="8291" y="226162"/>
                      <a:pt x="8291" y="227115"/>
                    </a:cubicBezTo>
                    <a:cubicBezTo>
                      <a:pt x="18769" y="194730"/>
                      <a:pt x="28294" y="126150"/>
                      <a:pt x="127354" y="8424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F3F7EF67-CC8D-4519-902F-2E9F7E9769D9}"/>
                  </a:ext>
                </a:extLst>
              </p:cNvPr>
              <p:cNvSpPr/>
              <p:nvPr/>
            </p:nvSpPr>
            <p:spPr>
              <a:xfrm>
                <a:off x="8081776" y="4050982"/>
                <a:ext cx="144013" cy="91952"/>
              </a:xfrm>
              <a:custGeom>
                <a:avLst/>
                <a:gdLst>
                  <a:gd name="connsiteX0" fmla="*/ 94484 w 144013"/>
                  <a:gd name="connsiteY0" fmla="*/ 0 h 91952"/>
                  <a:gd name="connsiteX1" fmla="*/ 71623 w 144013"/>
                  <a:gd name="connsiteY1" fmla="*/ 7620 h 91952"/>
                  <a:gd name="connsiteX2" fmla="*/ 1138 w 144013"/>
                  <a:gd name="connsiteY2" fmla="*/ 76200 h 91952"/>
                  <a:gd name="connsiteX3" fmla="*/ 100198 w 144013"/>
                  <a:gd name="connsiteY3" fmla="*/ 79058 h 91952"/>
                  <a:gd name="connsiteX4" fmla="*/ 144013 w 144013"/>
                  <a:gd name="connsiteY4" fmla="*/ 55245 h 91952"/>
                  <a:gd name="connsiteX5" fmla="*/ 94484 w 144013"/>
                  <a:gd name="connsiteY5" fmla="*/ 0 h 9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013" h="91952">
                    <a:moveTo>
                      <a:pt x="94484" y="0"/>
                    </a:moveTo>
                    <a:cubicBezTo>
                      <a:pt x="86863" y="1905"/>
                      <a:pt x="79243" y="4763"/>
                      <a:pt x="71623" y="7620"/>
                    </a:cubicBezTo>
                    <a:cubicBezTo>
                      <a:pt x="24951" y="25718"/>
                      <a:pt x="-6482" y="56198"/>
                      <a:pt x="1138" y="76200"/>
                    </a:cubicBezTo>
                    <a:cubicBezTo>
                      <a:pt x="8759" y="96203"/>
                      <a:pt x="53526" y="97155"/>
                      <a:pt x="100198" y="79058"/>
                    </a:cubicBezTo>
                    <a:cubicBezTo>
                      <a:pt x="117343" y="72390"/>
                      <a:pt x="132584" y="63818"/>
                      <a:pt x="144013" y="55245"/>
                    </a:cubicBezTo>
                    <a:cubicBezTo>
                      <a:pt x="130679" y="29528"/>
                      <a:pt x="113534" y="11430"/>
                      <a:pt x="94484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63B6F0DA-52CF-42F3-96FA-13426C87A8CC}"/>
                  </a:ext>
                </a:extLst>
              </p:cNvPr>
              <p:cNvSpPr/>
              <p:nvPr/>
            </p:nvSpPr>
            <p:spPr>
              <a:xfrm>
                <a:off x="8113394" y="4124325"/>
                <a:ext cx="117787" cy="119062"/>
              </a:xfrm>
              <a:custGeom>
                <a:avLst/>
                <a:gdLst>
                  <a:gd name="connsiteX0" fmla="*/ 0 w 117787"/>
                  <a:gd name="connsiteY0" fmla="*/ 42863 h 119062"/>
                  <a:gd name="connsiteX1" fmla="*/ 25718 w 117787"/>
                  <a:gd name="connsiteY1" fmla="*/ 119063 h 119062"/>
                  <a:gd name="connsiteX2" fmla="*/ 40957 w 117787"/>
                  <a:gd name="connsiteY2" fmla="*/ 61913 h 119062"/>
                  <a:gd name="connsiteX3" fmla="*/ 57150 w 117787"/>
                  <a:gd name="connsiteY3" fmla="*/ 95250 h 119062"/>
                  <a:gd name="connsiteX4" fmla="*/ 64770 w 117787"/>
                  <a:gd name="connsiteY4" fmla="*/ 56197 h 119062"/>
                  <a:gd name="connsiteX5" fmla="*/ 81915 w 117787"/>
                  <a:gd name="connsiteY5" fmla="*/ 95250 h 119062"/>
                  <a:gd name="connsiteX6" fmla="*/ 92393 w 117787"/>
                  <a:gd name="connsiteY6" fmla="*/ 43815 h 119062"/>
                  <a:gd name="connsiteX7" fmla="*/ 112395 w 117787"/>
                  <a:gd name="connsiteY7" fmla="*/ 113347 h 119062"/>
                  <a:gd name="connsiteX8" fmla="*/ 96203 w 117787"/>
                  <a:gd name="connsiteY8" fmla="*/ 0 h 119062"/>
                  <a:gd name="connsiteX9" fmla="*/ 103823 w 117787"/>
                  <a:gd name="connsiteY9" fmla="*/ 36195 h 119062"/>
                  <a:gd name="connsiteX10" fmla="*/ 81915 w 117787"/>
                  <a:gd name="connsiteY10" fmla="*/ 11430 h 119062"/>
                  <a:gd name="connsiteX11" fmla="*/ 76200 w 117787"/>
                  <a:gd name="connsiteY11" fmla="*/ 50482 h 119062"/>
                  <a:gd name="connsiteX12" fmla="*/ 59055 w 117787"/>
                  <a:gd name="connsiteY12" fmla="*/ 21907 h 119062"/>
                  <a:gd name="connsiteX13" fmla="*/ 47625 w 117787"/>
                  <a:gd name="connsiteY13" fmla="*/ 55245 h 119062"/>
                  <a:gd name="connsiteX14" fmla="*/ 37148 w 117787"/>
                  <a:gd name="connsiteY14" fmla="*/ 38100 h 119062"/>
                  <a:gd name="connsiteX15" fmla="*/ 25718 w 117787"/>
                  <a:gd name="connsiteY15" fmla="*/ 78105 h 119062"/>
                  <a:gd name="connsiteX16" fmla="*/ 0 w 117787"/>
                  <a:gd name="connsiteY16" fmla="*/ 42863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7787" h="119062">
                    <a:moveTo>
                      <a:pt x="0" y="42863"/>
                    </a:moveTo>
                    <a:cubicBezTo>
                      <a:pt x="13335" y="68580"/>
                      <a:pt x="20003" y="91440"/>
                      <a:pt x="25718" y="119063"/>
                    </a:cubicBezTo>
                    <a:cubicBezTo>
                      <a:pt x="25718" y="119063"/>
                      <a:pt x="32385" y="103822"/>
                      <a:pt x="40957" y="61913"/>
                    </a:cubicBezTo>
                    <a:cubicBezTo>
                      <a:pt x="44768" y="66675"/>
                      <a:pt x="56198" y="95250"/>
                      <a:pt x="57150" y="95250"/>
                    </a:cubicBezTo>
                    <a:cubicBezTo>
                      <a:pt x="60960" y="93345"/>
                      <a:pt x="60007" y="58103"/>
                      <a:pt x="64770" y="56197"/>
                    </a:cubicBezTo>
                    <a:cubicBezTo>
                      <a:pt x="70485" y="54293"/>
                      <a:pt x="77153" y="92393"/>
                      <a:pt x="81915" y="95250"/>
                    </a:cubicBezTo>
                    <a:cubicBezTo>
                      <a:pt x="87630" y="99060"/>
                      <a:pt x="85725" y="48578"/>
                      <a:pt x="92393" y="43815"/>
                    </a:cubicBezTo>
                    <a:cubicBezTo>
                      <a:pt x="100013" y="37147"/>
                      <a:pt x="113348" y="94297"/>
                      <a:pt x="112395" y="113347"/>
                    </a:cubicBezTo>
                    <a:cubicBezTo>
                      <a:pt x="126682" y="58103"/>
                      <a:pt x="109538" y="10478"/>
                      <a:pt x="96203" y="0"/>
                    </a:cubicBezTo>
                    <a:cubicBezTo>
                      <a:pt x="96203" y="0"/>
                      <a:pt x="107632" y="34290"/>
                      <a:pt x="103823" y="36195"/>
                    </a:cubicBezTo>
                    <a:cubicBezTo>
                      <a:pt x="100965" y="38100"/>
                      <a:pt x="88582" y="10478"/>
                      <a:pt x="81915" y="11430"/>
                    </a:cubicBezTo>
                    <a:cubicBezTo>
                      <a:pt x="81915" y="11430"/>
                      <a:pt x="81915" y="47625"/>
                      <a:pt x="76200" y="50482"/>
                    </a:cubicBezTo>
                    <a:cubicBezTo>
                      <a:pt x="73343" y="51435"/>
                      <a:pt x="59055" y="21907"/>
                      <a:pt x="59055" y="21907"/>
                    </a:cubicBezTo>
                    <a:cubicBezTo>
                      <a:pt x="59055" y="21907"/>
                      <a:pt x="49530" y="56197"/>
                      <a:pt x="47625" y="55245"/>
                    </a:cubicBezTo>
                    <a:cubicBezTo>
                      <a:pt x="44768" y="54293"/>
                      <a:pt x="37148" y="38100"/>
                      <a:pt x="37148" y="38100"/>
                    </a:cubicBezTo>
                    <a:cubicBezTo>
                      <a:pt x="37148" y="38100"/>
                      <a:pt x="28575" y="52388"/>
                      <a:pt x="25718" y="78105"/>
                    </a:cubicBezTo>
                    <a:cubicBezTo>
                      <a:pt x="25718" y="76200"/>
                      <a:pt x="12382" y="48578"/>
                      <a:pt x="0" y="42863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F77A4D8-49C2-4D2D-9DDD-E00CC948E3E3}"/>
                  </a:ext>
                </a:extLst>
              </p:cNvPr>
              <p:cNvSpPr/>
              <p:nvPr/>
            </p:nvSpPr>
            <p:spPr>
              <a:xfrm>
                <a:off x="7929562" y="4598292"/>
                <a:ext cx="360997" cy="87947"/>
              </a:xfrm>
              <a:custGeom>
                <a:avLst/>
                <a:gdLst>
                  <a:gd name="connsiteX0" fmla="*/ 360998 w 360997"/>
                  <a:gd name="connsiteY0" fmla="*/ 37525 h 87947"/>
                  <a:gd name="connsiteX1" fmla="*/ 55245 w 360997"/>
                  <a:gd name="connsiteY1" fmla="*/ 26095 h 87947"/>
                  <a:gd name="connsiteX2" fmla="*/ 0 w 360997"/>
                  <a:gd name="connsiteY2" fmla="*/ 51813 h 87947"/>
                  <a:gd name="connsiteX3" fmla="*/ 360998 w 360997"/>
                  <a:gd name="connsiteY3" fmla="*/ 37525 h 87947"/>
                  <a:gd name="connsiteX4" fmla="*/ 360998 w 360997"/>
                  <a:gd name="connsiteY4" fmla="*/ 37525 h 87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997" h="87947">
                    <a:moveTo>
                      <a:pt x="360998" y="37525"/>
                    </a:moveTo>
                    <a:cubicBezTo>
                      <a:pt x="360998" y="37525"/>
                      <a:pt x="237173" y="-38675"/>
                      <a:pt x="55245" y="26095"/>
                    </a:cubicBezTo>
                    <a:cubicBezTo>
                      <a:pt x="55245" y="26095"/>
                      <a:pt x="36195" y="33715"/>
                      <a:pt x="0" y="51813"/>
                    </a:cubicBezTo>
                    <a:cubicBezTo>
                      <a:pt x="30480" y="78483"/>
                      <a:pt x="122873" y="124203"/>
                      <a:pt x="360998" y="37525"/>
                    </a:cubicBezTo>
                    <a:cubicBezTo>
                      <a:pt x="360998" y="37525"/>
                      <a:pt x="360998" y="37525"/>
                      <a:pt x="360998" y="37525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56675B0-5047-4A7B-87C3-22FCEA911A9E}"/>
                  </a:ext>
                </a:extLst>
              </p:cNvPr>
              <p:cNvSpPr/>
              <p:nvPr/>
            </p:nvSpPr>
            <p:spPr>
              <a:xfrm>
                <a:off x="8000631" y="4498485"/>
                <a:ext cx="41326" cy="27543"/>
              </a:xfrm>
              <a:custGeom>
                <a:avLst/>
                <a:gdLst>
                  <a:gd name="connsiteX0" fmla="*/ 41326 w 41326"/>
                  <a:gd name="connsiteY0" fmla="*/ 2077 h 27543"/>
                  <a:gd name="connsiteX1" fmla="*/ 41326 w 41326"/>
                  <a:gd name="connsiteY1" fmla="*/ 2077 h 27543"/>
                  <a:gd name="connsiteX2" fmla="*/ 17514 w 41326"/>
                  <a:gd name="connsiteY2" fmla="*/ 24937 h 27543"/>
                  <a:gd name="connsiteX3" fmla="*/ 369 w 41326"/>
                  <a:gd name="connsiteY3" fmla="*/ 24937 h 27543"/>
                  <a:gd name="connsiteX4" fmla="*/ 41326 w 41326"/>
                  <a:gd name="connsiteY4" fmla="*/ 2077 h 2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26" h="27543">
                    <a:moveTo>
                      <a:pt x="41326" y="2077"/>
                    </a:moveTo>
                    <a:cubicBezTo>
                      <a:pt x="41326" y="3030"/>
                      <a:pt x="41326" y="3030"/>
                      <a:pt x="41326" y="2077"/>
                    </a:cubicBezTo>
                    <a:cubicBezTo>
                      <a:pt x="38469" y="13507"/>
                      <a:pt x="27992" y="21127"/>
                      <a:pt x="17514" y="24937"/>
                    </a:cubicBezTo>
                    <a:cubicBezTo>
                      <a:pt x="11799" y="26842"/>
                      <a:pt x="2274" y="29700"/>
                      <a:pt x="369" y="24937"/>
                    </a:cubicBezTo>
                    <a:cubicBezTo>
                      <a:pt x="-4394" y="13507"/>
                      <a:pt x="38469" y="-6495"/>
                      <a:pt x="41326" y="2077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D4441853-2CBB-4BEA-9197-9727E34CFF2D}"/>
                  </a:ext>
                </a:extLst>
              </p:cNvPr>
              <p:cNvSpPr/>
              <p:nvPr/>
            </p:nvSpPr>
            <p:spPr>
              <a:xfrm>
                <a:off x="7844789" y="4359592"/>
                <a:ext cx="350520" cy="222107"/>
              </a:xfrm>
              <a:custGeom>
                <a:avLst/>
                <a:gdLst>
                  <a:gd name="connsiteX0" fmla="*/ 348615 w 350520"/>
                  <a:gd name="connsiteY0" fmla="*/ 952 h 222107"/>
                  <a:gd name="connsiteX1" fmla="*/ 346710 w 350520"/>
                  <a:gd name="connsiteY1" fmla="*/ 952 h 222107"/>
                  <a:gd name="connsiteX2" fmla="*/ 192405 w 350520"/>
                  <a:gd name="connsiteY2" fmla="*/ 203835 h 222107"/>
                  <a:gd name="connsiteX3" fmla="*/ 0 w 350520"/>
                  <a:gd name="connsiteY3" fmla="*/ 109538 h 222107"/>
                  <a:gd name="connsiteX4" fmla="*/ 197168 w 350520"/>
                  <a:gd name="connsiteY4" fmla="*/ 216217 h 222107"/>
                  <a:gd name="connsiteX5" fmla="*/ 350520 w 350520"/>
                  <a:gd name="connsiteY5" fmla="*/ 0 h 222107"/>
                  <a:gd name="connsiteX6" fmla="*/ 348615 w 350520"/>
                  <a:gd name="connsiteY6" fmla="*/ 952 h 2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520" h="222107">
                    <a:moveTo>
                      <a:pt x="348615" y="952"/>
                    </a:moveTo>
                    <a:cubicBezTo>
                      <a:pt x="347663" y="952"/>
                      <a:pt x="347663" y="952"/>
                      <a:pt x="346710" y="952"/>
                    </a:cubicBezTo>
                    <a:cubicBezTo>
                      <a:pt x="335280" y="100013"/>
                      <a:pt x="272415" y="180022"/>
                      <a:pt x="192405" y="203835"/>
                    </a:cubicBezTo>
                    <a:cubicBezTo>
                      <a:pt x="118110" y="225742"/>
                      <a:pt x="38100" y="192405"/>
                      <a:pt x="0" y="109538"/>
                    </a:cubicBezTo>
                    <a:cubicBezTo>
                      <a:pt x="36195" y="198120"/>
                      <a:pt x="120015" y="238125"/>
                      <a:pt x="197168" y="216217"/>
                    </a:cubicBezTo>
                    <a:cubicBezTo>
                      <a:pt x="280035" y="192405"/>
                      <a:pt x="342900" y="101917"/>
                      <a:pt x="350520" y="0"/>
                    </a:cubicBezTo>
                    <a:cubicBezTo>
                      <a:pt x="350520" y="952"/>
                      <a:pt x="349568" y="952"/>
                      <a:pt x="348615" y="952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AB45F5E5-E80D-4F2C-BA7F-E2D05F4E1122}"/>
                  </a:ext>
                </a:extLst>
              </p:cNvPr>
              <p:cNvSpPr/>
              <p:nvPr/>
            </p:nvSpPr>
            <p:spPr>
              <a:xfrm>
                <a:off x="8034337" y="4597345"/>
                <a:ext cx="146685" cy="61345"/>
              </a:xfrm>
              <a:custGeom>
                <a:avLst/>
                <a:gdLst>
                  <a:gd name="connsiteX0" fmla="*/ 0 w 146685"/>
                  <a:gd name="connsiteY0" fmla="*/ 11802 h 61345"/>
                  <a:gd name="connsiteX1" fmla="*/ 43815 w 146685"/>
                  <a:gd name="connsiteY1" fmla="*/ 61332 h 61345"/>
                  <a:gd name="connsiteX2" fmla="*/ 146685 w 146685"/>
                  <a:gd name="connsiteY2" fmla="*/ 4182 h 61345"/>
                  <a:gd name="connsiteX3" fmla="*/ 0 w 146685"/>
                  <a:gd name="connsiteY3" fmla="*/ 11802 h 61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685" h="61345">
                    <a:moveTo>
                      <a:pt x="0" y="11802"/>
                    </a:moveTo>
                    <a:cubicBezTo>
                      <a:pt x="0" y="11802"/>
                      <a:pt x="16193" y="62284"/>
                      <a:pt x="43815" y="61332"/>
                    </a:cubicBezTo>
                    <a:cubicBezTo>
                      <a:pt x="72390" y="60379"/>
                      <a:pt x="134302" y="25137"/>
                      <a:pt x="146685" y="4182"/>
                    </a:cubicBezTo>
                    <a:cubicBezTo>
                      <a:pt x="146685" y="4182"/>
                      <a:pt x="90488" y="-9153"/>
                      <a:pt x="0" y="11802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6E7BAFBF-56E9-496F-99C9-C500206E93B7}"/>
                  </a:ext>
                </a:extLst>
              </p:cNvPr>
              <p:cNvSpPr/>
              <p:nvPr/>
            </p:nvSpPr>
            <p:spPr>
              <a:xfrm>
                <a:off x="7989919" y="4288206"/>
                <a:ext cx="56871" cy="57046"/>
              </a:xfrm>
              <a:custGeom>
                <a:avLst/>
                <a:gdLst>
                  <a:gd name="connsiteX0" fmla="*/ 38703 w 56871"/>
                  <a:gd name="connsiteY0" fmla="*/ 56146 h 57046"/>
                  <a:gd name="connsiteX1" fmla="*/ 17748 w 56871"/>
                  <a:gd name="connsiteY1" fmla="*/ 900 h 57046"/>
                  <a:gd name="connsiteX2" fmla="*/ 38703 w 56871"/>
                  <a:gd name="connsiteY2" fmla="*/ 56146 h 57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871" h="57046">
                    <a:moveTo>
                      <a:pt x="38703" y="56146"/>
                    </a:moveTo>
                    <a:cubicBezTo>
                      <a:pt x="73945" y="47573"/>
                      <a:pt x="52990" y="-7672"/>
                      <a:pt x="17748" y="900"/>
                    </a:cubicBezTo>
                    <a:cubicBezTo>
                      <a:pt x="-16543" y="9473"/>
                      <a:pt x="3460" y="64718"/>
                      <a:pt x="38703" y="56146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C3A1AF2-58D0-471B-BB12-563FCA36A8A0}"/>
                  </a:ext>
                </a:extLst>
              </p:cNvPr>
              <p:cNvSpPr/>
              <p:nvPr/>
            </p:nvSpPr>
            <p:spPr>
              <a:xfrm>
                <a:off x="7972425" y="4288032"/>
                <a:ext cx="80010" cy="22029"/>
              </a:xfrm>
              <a:custGeom>
                <a:avLst/>
                <a:gdLst>
                  <a:gd name="connsiteX0" fmla="*/ 80010 w 80010"/>
                  <a:gd name="connsiteY0" fmla="*/ 15362 h 22029"/>
                  <a:gd name="connsiteX1" fmla="*/ 0 w 80010"/>
                  <a:gd name="connsiteY1" fmla="*/ 22030 h 22029"/>
                  <a:gd name="connsiteX2" fmla="*/ 80010 w 80010"/>
                  <a:gd name="connsiteY2" fmla="*/ 15362 h 2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10" h="22029">
                    <a:moveTo>
                      <a:pt x="80010" y="15362"/>
                    </a:moveTo>
                    <a:cubicBezTo>
                      <a:pt x="80010" y="15362"/>
                      <a:pt x="51435" y="2027"/>
                      <a:pt x="0" y="22030"/>
                    </a:cubicBezTo>
                    <a:cubicBezTo>
                      <a:pt x="0" y="22030"/>
                      <a:pt x="38100" y="-22738"/>
                      <a:pt x="80010" y="1536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81E649B8-27FE-4C95-9A91-69838EB93015}"/>
                  </a:ext>
                </a:extLst>
              </p:cNvPr>
              <p:cNvSpPr/>
              <p:nvPr/>
            </p:nvSpPr>
            <p:spPr>
              <a:xfrm>
                <a:off x="7844790" y="4318687"/>
                <a:ext cx="57892" cy="55859"/>
              </a:xfrm>
              <a:custGeom>
                <a:avLst/>
                <a:gdLst>
                  <a:gd name="connsiteX0" fmla="*/ 41910 w 57892"/>
                  <a:gd name="connsiteY0" fmla="*/ 54240 h 55859"/>
                  <a:gd name="connsiteX1" fmla="*/ 16192 w 57892"/>
                  <a:gd name="connsiteY1" fmla="*/ 1852 h 55859"/>
                  <a:gd name="connsiteX2" fmla="*/ 41910 w 57892"/>
                  <a:gd name="connsiteY2" fmla="*/ 54240 h 5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892" h="55859">
                    <a:moveTo>
                      <a:pt x="41910" y="54240"/>
                    </a:moveTo>
                    <a:cubicBezTo>
                      <a:pt x="76200" y="42809"/>
                      <a:pt x="49530" y="-10531"/>
                      <a:pt x="16192" y="1852"/>
                    </a:cubicBezTo>
                    <a:cubicBezTo>
                      <a:pt x="-18097" y="13282"/>
                      <a:pt x="7620" y="65669"/>
                      <a:pt x="41910" y="5424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FD69623F-E837-4D57-AF14-3CCAE6DBA3B2}"/>
                  </a:ext>
                </a:extLst>
              </p:cNvPr>
              <p:cNvSpPr/>
              <p:nvPr/>
            </p:nvSpPr>
            <p:spPr>
              <a:xfrm>
                <a:off x="7826692" y="4317813"/>
                <a:ext cx="79057" cy="26538"/>
              </a:xfrm>
              <a:custGeom>
                <a:avLst/>
                <a:gdLst>
                  <a:gd name="connsiteX0" fmla="*/ 79057 w 79057"/>
                  <a:gd name="connsiteY0" fmla="*/ 12251 h 26538"/>
                  <a:gd name="connsiteX1" fmla="*/ 0 w 79057"/>
                  <a:gd name="connsiteY1" fmla="*/ 26539 h 26538"/>
                  <a:gd name="connsiteX2" fmla="*/ 79057 w 79057"/>
                  <a:gd name="connsiteY2" fmla="*/ 12251 h 26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057" h="26538">
                    <a:moveTo>
                      <a:pt x="79057" y="12251"/>
                    </a:moveTo>
                    <a:cubicBezTo>
                      <a:pt x="79057" y="12251"/>
                      <a:pt x="49530" y="821"/>
                      <a:pt x="0" y="26539"/>
                    </a:cubicBezTo>
                    <a:cubicBezTo>
                      <a:pt x="0" y="26539"/>
                      <a:pt x="34290" y="-22039"/>
                      <a:pt x="79057" y="12251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04" name="Graphic 227">
                <a:extLst>
                  <a:ext uri="{FF2B5EF4-FFF2-40B4-BE49-F238E27FC236}">
                    <a16:creationId xmlns:a16="http://schemas.microsoft.com/office/drawing/2014/main" id="{5C4ED6D2-2BCE-42C4-A90E-0E83D755DECC}"/>
                  </a:ext>
                </a:extLst>
              </p:cNvPr>
              <p:cNvGrpSpPr/>
              <p:nvPr/>
            </p:nvGrpSpPr>
            <p:grpSpPr>
              <a:xfrm>
                <a:off x="7529812" y="5000625"/>
                <a:ext cx="69256" cy="87869"/>
                <a:chOff x="7529812" y="5000625"/>
                <a:chExt cx="69256" cy="87869"/>
              </a:xfrm>
              <a:solidFill>
                <a:srgbClr val="FFC494"/>
              </a:solidFill>
            </p:grpSpPr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1A0F89FF-2EF7-4868-9A79-41B035A30972}"/>
                    </a:ext>
                  </a:extLst>
                </p:cNvPr>
                <p:cNvSpPr/>
                <p:nvPr/>
              </p:nvSpPr>
              <p:spPr>
                <a:xfrm>
                  <a:off x="7546704" y="5000625"/>
                  <a:ext cx="45847" cy="62129"/>
                </a:xfrm>
                <a:custGeom>
                  <a:avLst/>
                  <a:gdLst>
                    <a:gd name="connsiteX0" fmla="*/ 45672 w 45847"/>
                    <a:gd name="connsiteY0" fmla="*/ 18098 h 62129"/>
                    <a:gd name="connsiteX1" fmla="*/ 19955 w 45847"/>
                    <a:gd name="connsiteY1" fmla="*/ 61913 h 62129"/>
                    <a:gd name="connsiteX2" fmla="*/ 905 w 45847"/>
                    <a:gd name="connsiteY2" fmla="*/ 30480 h 62129"/>
                    <a:gd name="connsiteX3" fmla="*/ 33290 w 45847"/>
                    <a:gd name="connsiteY3" fmla="*/ 0 h 62129"/>
                    <a:gd name="connsiteX4" fmla="*/ 45672 w 45847"/>
                    <a:gd name="connsiteY4" fmla="*/ 18098 h 62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47" h="62129">
                      <a:moveTo>
                        <a:pt x="45672" y="18098"/>
                      </a:moveTo>
                      <a:cubicBezTo>
                        <a:pt x="45672" y="18098"/>
                        <a:pt x="34243" y="65723"/>
                        <a:pt x="19955" y="61913"/>
                      </a:cubicBezTo>
                      <a:cubicBezTo>
                        <a:pt x="5668" y="58102"/>
                        <a:pt x="-2905" y="40957"/>
                        <a:pt x="905" y="30480"/>
                      </a:cubicBezTo>
                      <a:cubicBezTo>
                        <a:pt x="9477" y="9525"/>
                        <a:pt x="33290" y="0"/>
                        <a:pt x="33290" y="0"/>
                      </a:cubicBezTo>
                      <a:cubicBezTo>
                        <a:pt x="33290" y="0"/>
                        <a:pt x="47577" y="12382"/>
                        <a:pt x="45672" y="18098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693664EF-6379-4C23-A512-6AA3EF7E9CC4}"/>
                    </a:ext>
                  </a:extLst>
                </p:cNvPr>
                <p:cNvSpPr/>
                <p:nvPr/>
              </p:nvSpPr>
              <p:spPr>
                <a:xfrm>
                  <a:off x="7552158" y="5049202"/>
                  <a:ext cx="28788" cy="39292"/>
                </a:xfrm>
                <a:custGeom>
                  <a:avLst/>
                  <a:gdLst>
                    <a:gd name="connsiteX0" fmla="*/ 28789 w 28788"/>
                    <a:gd name="connsiteY0" fmla="*/ 0 h 39292"/>
                    <a:gd name="connsiteX1" fmla="*/ 1166 w 28788"/>
                    <a:gd name="connsiteY1" fmla="*/ 39053 h 39292"/>
                    <a:gd name="connsiteX2" fmla="*/ 12596 w 28788"/>
                    <a:gd name="connsiteY2" fmla="*/ 4763 h 39292"/>
                    <a:gd name="connsiteX3" fmla="*/ 28789 w 28788"/>
                    <a:gd name="connsiteY3" fmla="*/ 0 h 39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788" h="39292">
                      <a:moveTo>
                        <a:pt x="28789" y="0"/>
                      </a:moveTo>
                      <a:cubicBezTo>
                        <a:pt x="28789" y="0"/>
                        <a:pt x="5929" y="42863"/>
                        <a:pt x="1166" y="39053"/>
                      </a:cubicBezTo>
                      <a:cubicBezTo>
                        <a:pt x="-4549" y="35243"/>
                        <a:pt x="12596" y="4763"/>
                        <a:pt x="12596" y="4763"/>
                      </a:cubicBezTo>
                      <a:lnTo>
                        <a:pt x="28789" y="0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ED75CD48-94A7-4088-A4E9-9D97877A310D}"/>
                    </a:ext>
                  </a:extLst>
                </p:cNvPr>
                <p:cNvSpPr/>
                <p:nvPr/>
              </p:nvSpPr>
              <p:spPr>
                <a:xfrm>
                  <a:off x="7529812" y="5028247"/>
                  <a:ext cx="26370" cy="30829"/>
                </a:xfrm>
                <a:custGeom>
                  <a:avLst/>
                  <a:gdLst>
                    <a:gd name="connsiteX0" fmla="*/ 26370 w 26370"/>
                    <a:gd name="connsiteY0" fmla="*/ 5715 h 30829"/>
                    <a:gd name="connsiteX1" fmla="*/ 653 w 26370"/>
                    <a:gd name="connsiteY1" fmla="*/ 30480 h 30829"/>
                    <a:gd name="connsiteX2" fmla="*/ 18750 w 26370"/>
                    <a:gd name="connsiteY2" fmla="*/ 0 h 30829"/>
                    <a:gd name="connsiteX3" fmla="*/ 26370 w 26370"/>
                    <a:gd name="connsiteY3" fmla="*/ 5715 h 30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370" h="30829">
                      <a:moveTo>
                        <a:pt x="26370" y="5715"/>
                      </a:moveTo>
                      <a:cubicBezTo>
                        <a:pt x="26370" y="5715"/>
                        <a:pt x="5415" y="34290"/>
                        <a:pt x="653" y="30480"/>
                      </a:cubicBezTo>
                      <a:cubicBezTo>
                        <a:pt x="-4110" y="26670"/>
                        <a:pt x="18750" y="0"/>
                        <a:pt x="18750" y="0"/>
                      </a:cubicBezTo>
                      <a:lnTo>
                        <a:pt x="26370" y="5715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BDF94476-6453-4997-A754-51278FCB5499}"/>
                    </a:ext>
                  </a:extLst>
                </p:cNvPr>
                <p:cNvSpPr/>
                <p:nvPr/>
              </p:nvSpPr>
              <p:spPr>
                <a:xfrm>
                  <a:off x="7535527" y="5046344"/>
                  <a:ext cx="28274" cy="33245"/>
                </a:xfrm>
                <a:custGeom>
                  <a:avLst/>
                  <a:gdLst>
                    <a:gd name="connsiteX0" fmla="*/ 28275 w 28274"/>
                    <a:gd name="connsiteY0" fmla="*/ 4763 h 33245"/>
                    <a:gd name="connsiteX1" fmla="*/ 653 w 28274"/>
                    <a:gd name="connsiteY1" fmla="*/ 32385 h 33245"/>
                    <a:gd name="connsiteX2" fmla="*/ 18750 w 28274"/>
                    <a:gd name="connsiteY2" fmla="*/ 0 h 33245"/>
                    <a:gd name="connsiteX3" fmla="*/ 28275 w 28274"/>
                    <a:gd name="connsiteY3" fmla="*/ 4763 h 33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74" h="33245">
                      <a:moveTo>
                        <a:pt x="28275" y="4763"/>
                      </a:moveTo>
                      <a:cubicBezTo>
                        <a:pt x="28275" y="4763"/>
                        <a:pt x="8273" y="39053"/>
                        <a:pt x="653" y="32385"/>
                      </a:cubicBezTo>
                      <a:cubicBezTo>
                        <a:pt x="-4110" y="28575"/>
                        <a:pt x="18750" y="0"/>
                        <a:pt x="18750" y="0"/>
                      </a:cubicBezTo>
                      <a:lnTo>
                        <a:pt x="28275" y="4763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4000942A-31ED-406D-B5C6-B18F925DEFD6}"/>
                    </a:ext>
                  </a:extLst>
                </p:cNvPr>
                <p:cNvSpPr/>
                <p:nvPr/>
              </p:nvSpPr>
              <p:spPr>
                <a:xfrm>
                  <a:off x="7584757" y="5013007"/>
                  <a:ext cx="14311" cy="40986"/>
                </a:xfrm>
                <a:custGeom>
                  <a:avLst/>
                  <a:gdLst>
                    <a:gd name="connsiteX0" fmla="*/ 8573 w 14311"/>
                    <a:gd name="connsiteY0" fmla="*/ 0 h 40986"/>
                    <a:gd name="connsiteX1" fmla="*/ 13335 w 14311"/>
                    <a:gd name="connsiteY1" fmla="*/ 40957 h 40986"/>
                    <a:gd name="connsiteX2" fmla="*/ 0 w 14311"/>
                    <a:gd name="connsiteY2" fmla="*/ 18098 h 40986"/>
                    <a:gd name="connsiteX3" fmla="*/ 8573 w 14311"/>
                    <a:gd name="connsiteY3" fmla="*/ 0 h 40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1" h="40986">
                      <a:moveTo>
                        <a:pt x="8573" y="0"/>
                      </a:moveTo>
                      <a:cubicBezTo>
                        <a:pt x="8573" y="0"/>
                        <a:pt x="17145" y="40005"/>
                        <a:pt x="13335" y="40957"/>
                      </a:cubicBezTo>
                      <a:cubicBezTo>
                        <a:pt x="9525" y="41910"/>
                        <a:pt x="953" y="19050"/>
                        <a:pt x="0" y="18098"/>
                      </a:cubicBezTo>
                      <a:cubicBezTo>
                        <a:pt x="0" y="17145"/>
                        <a:pt x="1905" y="953"/>
                        <a:pt x="8573" y="0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3D235E8-0DCA-442B-8554-AC6E0FF300DE}"/>
                  </a:ext>
                </a:extLst>
              </p:cNvPr>
              <p:cNvSpPr/>
              <p:nvPr/>
            </p:nvSpPr>
            <p:spPr>
              <a:xfrm>
                <a:off x="7698105" y="5991225"/>
                <a:ext cx="48577" cy="59055"/>
              </a:xfrm>
              <a:custGeom>
                <a:avLst/>
                <a:gdLst>
                  <a:gd name="connsiteX0" fmla="*/ 18097 w 48577"/>
                  <a:gd name="connsiteY0" fmla="*/ 0 h 59055"/>
                  <a:gd name="connsiteX1" fmla="*/ 0 w 48577"/>
                  <a:gd name="connsiteY1" fmla="*/ 59055 h 59055"/>
                  <a:gd name="connsiteX2" fmla="*/ 20002 w 48577"/>
                  <a:gd name="connsiteY2" fmla="*/ 59055 h 59055"/>
                  <a:gd name="connsiteX3" fmla="*/ 48577 w 48577"/>
                  <a:gd name="connsiteY3" fmla="*/ 3810 h 59055"/>
                  <a:gd name="connsiteX4" fmla="*/ 18097 w 48577"/>
                  <a:gd name="connsiteY4" fmla="*/ 0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77" h="59055">
                    <a:moveTo>
                      <a:pt x="18097" y="0"/>
                    </a:moveTo>
                    <a:cubicBezTo>
                      <a:pt x="6668" y="38100"/>
                      <a:pt x="0" y="59055"/>
                      <a:pt x="0" y="59055"/>
                    </a:cubicBezTo>
                    <a:lnTo>
                      <a:pt x="20002" y="59055"/>
                    </a:lnTo>
                    <a:cubicBezTo>
                      <a:pt x="25718" y="44768"/>
                      <a:pt x="36195" y="24765"/>
                      <a:pt x="48577" y="3810"/>
                    </a:cubicBezTo>
                    <a:lnTo>
                      <a:pt x="18097" y="0"/>
                    </a:ln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EE5FA0B9-EDA6-4E7D-A775-1F49B299FD1E}"/>
                  </a:ext>
                </a:extLst>
              </p:cNvPr>
              <p:cNvSpPr/>
              <p:nvPr/>
            </p:nvSpPr>
            <p:spPr>
              <a:xfrm>
                <a:off x="8142922" y="5997892"/>
                <a:ext cx="27622" cy="64769"/>
              </a:xfrm>
              <a:custGeom>
                <a:avLst/>
                <a:gdLst>
                  <a:gd name="connsiteX0" fmla="*/ 0 w 27622"/>
                  <a:gd name="connsiteY0" fmla="*/ 1905 h 64769"/>
                  <a:gd name="connsiteX1" fmla="*/ 7620 w 27622"/>
                  <a:gd name="connsiteY1" fmla="*/ 64770 h 64769"/>
                  <a:gd name="connsiteX2" fmla="*/ 27622 w 27622"/>
                  <a:gd name="connsiteY2" fmla="*/ 64770 h 64769"/>
                  <a:gd name="connsiteX3" fmla="*/ 27622 w 27622"/>
                  <a:gd name="connsiteY3" fmla="*/ 0 h 64769"/>
                  <a:gd name="connsiteX4" fmla="*/ 0 w 27622"/>
                  <a:gd name="connsiteY4" fmla="*/ 1905 h 64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2" h="64769">
                    <a:moveTo>
                      <a:pt x="0" y="1905"/>
                    </a:moveTo>
                    <a:cubicBezTo>
                      <a:pt x="2857" y="21907"/>
                      <a:pt x="5715" y="42863"/>
                      <a:pt x="7620" y="64770"/>
                    </a:cubicBezTo>
                    <a:cubicBezTo>
                      <a:pt x="27622" y="64770"/>
                      <a:pt x="27622" y="64770"/>
                      <a:pt x="27622" y="64770"/>
                    </a:cubicBezTo>
                    <a:cubicBezTo>
                      <a:pt x="26670" y="41910"/>
                      <a:pt x="26670" y="20955"/>
                      <a:pt x="27622" y="0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50CE99D-C829-4F7C-A03C-8630361A579F}"/>
                  </a:ext>
                </a:extLst>
              </p:cNvPr>
              <p:cNvSpPr/>
              <p:nvPr/>
            </p:nvSpPr>
            <p:spPr>
              <a:xfrm>
                <a:off x="8141969" y="6052185"/>
                <a:ext cx="37147" cy="21907"/>
              </a:xfrm>
              <a:custGeom>
                <a:avLst/>
                <a:gdLst>
                  <a:gd name="connsiteX0" fmla="*/ 0 w 37147"/>
                  <a:gd name="connsiteY0" fmla="*/ 21907 h 21907"/>
                  <a:gd name="connsiteX1" fmla="*/ 37148 w 37147"/>
                  <a:gd name="connsiteY1" fmla="*/ 21907 h 21907"/>
                  <a:gd name="connsiteX2" fmla="*/ 30480 w 37147"/>
                  <a:gd name="connsiteY2" fmla="*/ 7620 h 21907"/>
                  <a:gd name="connsiteX3" fmla="*/ 10478 w 37147"/>
                  <a:gd name="connsiteY3" fmla="*/ 0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47" h="21907">
                    <a:moveTo>
                      <a:pt x="0" y="21907"/>
                    </a:moveTo>
                    <a:lnTo>
                      <a:pt x="37148" y="21907"/>
                    </a:lnTo>
                    <a:lnTo>
                      <a:pt x="30480" y="7620"/>
                    </a:lnTo>
                    <a:lnTo>
                      <a:pt x="10478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08" name="Graphic 227">
                <a:extLst>
                  <a:ext uri="{FF2B5EF4-FFF2-40B4-BE49-F238E27FC236}">
                    <a16:creationId xmlns:a16="http://schemas.microsoft.com/office/drawing/2014/main" id="{952096D5-4049-41D6-A36D-F55F03B1A99D}"/>
                  </a:ext>
                </a:extLst>
              </p:cNvPr>
              <p:cNvGrpSpPr/>
              <p:nvPr/>
            </p:nvGrpSpPr>
            <p:grpSpPr>
              <a:xfrm>
                <a:off x="7599045" y="4764405"/>
                <a:ext cx="247650" cy="217169"/>
                <a:chOff x="7599045" y="4764405"/>
                <a:chExt cx="247650" cy="217169"/>
              </a:xfrm>
              <a:solidFill>
                <a:srgbClr val="E27659"/>
              </a:solidFill>
            </p:grpSpPr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397185A9-6F42-40AF-A7E1-BCFAB2B6840D}"/>
                    </a:ext>
                  </a:extLst>
                </p:cNvPr>
                <p:cNvSpPr/>
                <p:nvPr/>
              </p:nvSpPr>
              <p:spPr>
                <a:xfrm>
                  <a:off x="7801927" y="4764405"/>
                  <a:ext cx="11430" cy="11429"/>
                </a:xfrm>
                <a:custGeom>
                  <a:avLst/>
                  <a:gdLst>
                    <a:gd name="connsiteX0" fmla="*/ 11430 w 11430"/>
                    <a:gd name="connsiteY0" fmla="*/ 5715 h 11429"/>
                    <a:gd name="connsiteX1" fmla="*/ 5715 w 11430"/>
                    <a:gd name="connsiteY1" fmla="*/ 11430 h 11429"/>
                    <a:gd name="connsiteX2" fmla="*/ 0 w 11430"/>
                    <a:gd name="connsiteY2" fmla="*/ 5715 h 11429"/>
                    <a:gd name="connsiteX3" fmla="*/ 5715 w 11430"/>
                    <a:gd name="connsiteY3" fmla="*/ 0 h 11429"/>
                    <a:gd name="connsiteX4" fmla="*/ 11430 w 11430"/>
                    <a:gd name="connsiteY4" fmla="*/ 571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29">
                      <a:moveTo>
                        <a:pt x="11430" y="5715"/>
                      </a:moveTo>
                      <a:cubicBezTo>
                        <a:pt x="11430" y="8572"/>
                        <a:pt x="8573" y="11430"/>
                        <a:pt x="5715" y="11430"/>
                      </a:cubicBezTo>
                      <a:cubicBezTo>
                        <a:pt x="2858" y="11430"/>
                        <a:pt x="0" y="8572"/>
                        <a:pt x="0" y="5715"/>
                      </a:cubicBezTo>
                      <a:cubicBezTo>
                        <a:pt x="0" y="2857"/>
                        <a:pt x="2858" y="0"/>
                        <a:pt x="5715" y="0"/>
                      </a:cubicBezTo>
                      <a:cubicBezTo>
                        <a:pt x="8573" y="0"/>
                        <a:pt x="11430" y="2857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C7D0C1CC-6DA1-4447-B329-1087AD271D01}"/>
                    </a:ext>
                  </a:extLst>
                </p:cNvPr>
                <p:cNvSpPr/>
                <p:nvPr/>
              </p:nvSpPr>
              <p:spPr>
                <a:xfrm>
                  <a:off x="7837170" y="478726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2 w 9525"/>
                    <a:gd name="connsiteY1" fmla="*/ 9525 h 9525"/>
                    <a:gd name="connsiteX2" fmla="*/ 0 w 9525"/>
                    <a:gd name="connsiteY2" fmla="*/ 4763 h 9525"/>
                    <a:gd name="connsiteX3" fmla="*/ 4762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2" y="9525"/>
                        <a:pt x="4762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2" y="0"/>
                        <a:pt x="9525" y="2132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69947D92-3CD5-434F-A8D5-728C0C26E192}"/>
                    </a:ext>
                  </a:extLst>
                </p:cNvPr>
                <p:cNvSpPr/>
                <p:nvPr/>
              </p:nvSpPr>
              <p:spPr>
                <a:xfrm>
                  <a:off x="7775257" y="479869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2 h 9525"/>
                    <a:gd name="connsiteX1" fmla="*/ 4762 w 9525"/>
                    <a:gd name="connsiteY1" fmla="*/ 9525 h 9525"/>
                    <a:gd name="connsiteX2" fmla="*/ 0 w 9525"/>
                    <a:gd name="connsiteY2" fmla="*/ 4762 h 9525"/>
                    <a:gd name="connsiteX3" fmla="*/ 4762 w 9525"/>
                    <a:gd name="connsiteY3" fmla="*/ 0 h 9525"/>
                    <a:gd name="connsiteX4" fmla="*/ 9525 w 9525"/>
                    <a:gd name="connsiteY4" fmla="*/ 476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2"/>
                      </a:moveTo>
                      <a:cubicBezTo>
                        <a:pt x="9525" y="7393"/>
                        <a:pt x="7392" y="9525"/>
                        <a:pt x="4762" y="9525"/>
                      </a:cubicBezTo>
                      <a:cubicBezTo>
                        <a:pt x="2132" y="9525"/>
                        <a:pt x="0" y="7393"/>
                        <a:pt x="0" y="4762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2" y="0"/>
                        <a:pt x="9525" y="2132"/>
                        <a:pt x="9525" y="4762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2" name="Freeform: Shape 171">
                  <a:extLst>
                    <a:ext uri="{FF2B5EF4-FFF2-40B4-BE49-F238E27FC236}">
                      <a16:creationId xmlns:a16="http://schemas.microsoft.com/office/drawing/2014/main" id="{F95D0FE3-B138-4725-AA59-C216D87FCA83}"/>
                    </a:ext>
                  </a:extLst>
                </p:cNvPr>
                <p:cNvSpPr/>
                <p:nvPr/>
              </p:nvSpPr>
              <p:spPr>
                <a:xfrm>
                  <a:off x="7728585" y="480631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3" y="9525"/>
                        <a:pt x="4763" y="9525"/>
                      </a:cubicBezTo>
                      <a:cubicBezTo>
                        <a:pt x="2133" y="9525"/>
                        <a:pt x="0" y="7393"/>
                        <a:pt x="0" y="4763"/>
                      </a:cubicBezTo>
                      <a:cubicBezTo>
                        <a:pt x="0" y="2132"/>
                        <a:pt x="2133" y="0"/>
                        <a:pt x="4763" y="0"/>
                      </a:cubicBezTo>
                      <a:cubicBezTo>
                        <a:pt x="7393" y="0"/>
                        <a:pt x="9525" y="2132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FFB06988-0EA8-4BFA-B9AD-BB9C0576889E}"/>
                    </a:ext>
                  </a:extLst>
                </p:cNvPr>
                <p:cNvSpPr/>
                <p:nvPr/>
              </p:nvSpPr>
              <p:spPr>
                <a:xfrm>
                  <a:off x="7723822" y="4842509"/>
                  <a:ext cx="11429" cy="11430"/>
                </a:xfrm>
                <a:custGeom>
                  <a:avLst/>
                  <a:gdLst>
                    <a:gd name="connsiteX0" fmla="*/ 11430 w 11429"/>
                    <a:gd name="connsiteY0" fmla="*/ 5715 h 11430"/>
                    <a:gd name="connsiteX1" fmla="*/ 5715 w 11429"/>
                    <a:gd name="connsiteY1" fmla="*/ 11430 h 11430"/>
                    <a:gd name="connsiteX2" fmla="*/ 0 w 11429"/>
                    <a:gd name="connsiteY2" fmla="*/ 5715 h 11430"/>
                    <a:gd name="connsiteX3" fmla="*/ 5715 w 11429"/>
                    <a:gd name="connsiteY3" fmla="*/ 0 h 11430"/>
                    <a:gd name="connsiteX4" fmla="*/ 11430 w 11429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29" h="11430">
                      <a:moveTo>
                        <a:pt x="11430" y="5715"/>
                      </a:moveTo>
                      <a:cubicBezTo>
                        <a:pt x="11430" y="9525"/>
                        <a:pt x="8572" y="11430"/>
                        <a:pt x="5715" y="11430"/>
                      </a:cubicBezTo>
                      <a:cubicBezTo>
                        <a:pt x="1905" y="11430"/>
                        <a:pt x="0" y="8572"/>
                        <a:pt x="0" y="5715"/>
                      </a:cubicBezTo>
                      <a:cubicBezTo>
                        <a:pt x="0" y="1905"/>
                        <a:pt x="2857" y="0"/>
                        <a:pt x="5715" y="0"/>
                      </a:cubicBezTo>
                      <a:cubicBezTo>
                        <a:pt x="8572" y="0"/>
                        <a:pt x="11430" y="1905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92C20F5C-0BFB-4E7B-B830-06A1C4C6A023}"/>
                    </a:ext>
                  </a:extLst>
                </p:cNvPr>
                <p:cNvSpPr/>
                <p:nvPr/>
              </p:nvSpPr>
              <p:spPr>
                <a:xfrm>
                  <a:off x="7677150" y="485013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3" y="9525"/>
                        <a:pt x="4763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2"/>
                        <a:pt x="2132" y="0"/>
                        <a:pt x="4763" y="0"/>
                      </a:cubicBezTo>
                      <a:cubicBezTo>
                        <a:pt x="7393" y="0"/>
                        <a:pt x="9525" y="2132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D6C87BD9-203F-436F-859A-634595DD231F}"/>
                    </a:ext>
                  </a:extLst>
                </p:cNvPr>
                <p:cNvSpPr/>
                <p:nvPr/>
              </p:nvSpPr>
              <p:spPr>
                <a:xfrm>
                  <a:off x="7680960" y="4893944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1905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07DD5DCD-AEBB-4D79-B68C-77A0FE0EA7DD}"/>
                    </a:ext>
                  </a:extLst>
                </p:cNvPr>
                <p:cNvSpPr/>
                <p:nvPr/>
              </p:nvSpPr>
              <p:spPr>
                <a:xfrm>
                  <a:off x="7636192" y="4907280"/>
                  <a:ext cx="13334" cy="13334"/>
                </a:xfrm>
                <a:custGeom>
                  <a:avLst/>
                  <a:gdLst>
                    <a:gd name="connsiteX0" fmla="*/ 13335 w 13334"/>
                    <a:gd name="connsiteY0" fmla="*/ 6667 h 13334"/>
                    <a:gd name="connsiteX1" fmla="*/ 6668 w 13334"/>
                    <a:gd name="connsiteY1" fmla="*/ 13335 h 13334"/>
                    <a:gd name="connsiteX2" fmla="*/ 0 w 13334"/>
                    <a:gd name="connsiteY2" fmla="*/ 6667 h 13334"/>
                    <a:gd name="connsiteX3" fmla="*/ 6668 w 13334"/>
                    <a:gd name="connsiteY3" fmla="*/ 0 h 13334"/>
                    <a:gd name="connsiteX4" fmla="*/ 13335 w 13334"/>
                    <a:gd name="connsiteY4" fmla="*/ 6667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34" h="13334">
                      <a:moveTo>
                        <a:pt x="13335" y="6667"/>
                      </a:moveTo>
                      <a:cubicBezTo>
                        <a:pt x="13335" y="10477"/>
                        <a:pt x="10477" y="13335"/>
                        <a:pt x="6668" y="13335"/>
                      </a:cubicBezTo>
                      <a:cubicBezTo>
                        <a:pt x="2857" y="13335"/>
                        <a:pt x="0" y="10477"/>
                        <a:pt x="0" y="6667"/>
                      </a:cubicBezTo>
                      <a:cubicBezTo>
                        <a:pt x="0" y="2857"/>
                        <a:pt x="2857" y="0"/>
                        <a:pt x="6668" y="0"/>
                      </a:cubicBezTo>
                      <a:cubicBezTo>
                        <a:pt x="11430" y="0"/>
                        <a:pt x="13335" y="2857"/>
                        <a:pt x="13335" y="6667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728796C4-D032-4F2D-928E-31ACC5C77932}"/>
                    </a:ext>
                  </a:extLst>
                </p:cNvPr>
                <p:cNvSpPr/>
                <p:nvPr/>
              </p:nvSpPr>
              <p:spPr>
                <a:xfrm>
                  <a:off x="7627619" y="4951094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1905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C5370043-79D0-460C-850A-6B29095DA0CE}"/>
                    </a:ext>
                  </a:extLst>
                </p:cNvPr>
                <p:cNvSpPr/>
                <p:nvPr/>
              </p:nvSpPr>
              <p:spPr>
                <a:xfrm>
                  <a:off x="7599045" y="497205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2 w 9525"/>
                    <a:gd name="connsiteY1" fmla="*/ 9525 h 9525"/>
                    <a:gd name="connsiteX2" fmla="*/ 0 w 9525"/>
                    <a:gd name="connsiteY2" fmla="*/ 4763 h 9525"/>
                    <a:gd name="connsiteX3" fmla="*/ 4762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2" y="9525"/>
                        <a:pt x="4762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2" y="0"/>
                        <a:pt x="9525" y="2132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09" name="Graphic 227">
                <a:extLst>
                  <a:ext uri="{FF2B5EF4-FFF2-40B4-BE49-F238E27FC236}">
                    <a16:creationId xmlns:a16="http://schemas.microsoft.com/office/drawing/2014/main" id="{CFE059B8-EF2F-4E1A-83C4-9937CC7FFED7}"/>
                  </a:ext>
                </a:extLst>
              </p:cNvPr>
              <p:cNvGrpSpPr/>
              <p:nvPr/>
            </p:nvGrpSpPr>
            <p:grpSpPr>
              <a:xfrm>
                <a:off x="8300085" y="4865370"/>
                <a:ext cx="76200" cy="356235"/>
                <a:chOff x="8300085" y="4865370"/>
                <a:chExt cx="76200" cy="356235"/>
              </a:xfrm>
              <a:solidFill>
                <a:srgbClr val="E27659"/>
              </a:solidFill>
            </p:grpSpPr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3626D69D-9CCD-48B0-BA52-0B74E3392BB1}"/>
                    </a:ext>
                  </a:extLst>
                </p:cNvPr>
                <p:cNvSpPr/>
                <p:nvPr/>
              </p:nvSpPr>
              <p:spPr>
                <a:xfrm>
                  <a:off x="8300085" y="486537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2 h 9525"/>
                    <a:gd name="connsiteX1" fmla="*/ 4763 w 9525"/>
                    <a:gd name="connsiteY1" fmla="*/ 9525 h 9525"/>
                    <a:gd name="connsiteX2" fmla="*/ 0 w 9525"/>
                    <a:gd name="connsiteY2" fmla="*/ 4762 h 9525"/>
                    <a:gd name="connsiteX3" fmla="*/ 4763 w 9525"/>
                    <a:gd name="connsiteY3" fmla="*/ 0 h 9525"/>
                    <a:gd name="connsiteX4" fmla="*/ 9525 w 9525"/>
                    <a:gd name="connsiteY4" fmla="*/ 476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2"/>
                      </a:moveTo>
                      <a:cubicBezTo>
                        <a:pt x="9525" y="7393"/>
                        <a:pt x="7393" y="9525"/>
                        <a:pt x="4763" y="9525"/>
                      </a:cubicBezTo>
                      <a:cubicBezTo>
                        <a:pt x="2133" y="9525"/>
                        <a:pt x="0" y="7393"/>
                        <a:pt x="0" y="4762"/>
                      </a:cubicBezTo>
                      <a:cubicBezTo>
                        <a:pt x="0" y="2132"/>
                        <a:pt x="2133" y="0"/>
                        <a:pt x="4763" y="0"/>
                      </a:cubicBezTo>
                      <a:cubicBezTo>
                        <a:pt x="7393" y="0"/>
                        <a:pt x="9525" y="2132"/>
                        <a:pt x="9525" y="4762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8B4EFAE5-32E5-4542-8003-0CA54E5FDADD}"/>
                    </a:ext>
                  </a:extLst>
                </p:cNvPr>
                <p:cNvSpPr/>
                <p:nvPr/>
              </p:nvSpPr>
              <p:spPr>
                <a:xfrm>
                  <a:off x="8343900" y="486918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952"/>
                        <a:pt x="9525" y="2857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43BD0D3F-A0E7-44DD-A129-3A1509586F08}"/>
                    </a:ext>
                  </a:extLst>
                </p:cNvPr>
                <p:cNvSpPr/>
                <p:nvPr/>
              </p:nvSpPr>
              <p:spPr>
                <a:xfrm>
                  <a:off x="8311515" y="4912042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2 w 9525"/>
                    <a:gd name="connsiteY1" fmla="*/ 9525 h 9525"/>
                    <a:gd name="connsiteX2" fmla="*/ 0 w 9525"/>
                    <a:gd name="connsiteY2" fmla="*/ 4763 h 9525"/>
                    <a:gd name="connsiteX3" fmla="*/ 4762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2" y="9525"/>
                        <a:pt x="4762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2" y="0"/>
                        <a:pt x="9525" y="2132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DBDD0A80-3256-4AE7-AC3A-4E476B68024F}"/>
                    </a:ext>
                  </a:extLst>
                </p:cNvPr>
                <p:cNvSpPr/>
                <p:nvPr/>
              </p:nvSpPr>
              <p:spPr>
                <a:xfrm>
                  <a:off x="8348662" y="4936807"/>
                  <a:ext cx="11430" cy="11430"/>
                </a:xfrm>
                <a:custGeom>
                  <a:avLst/>
                  <a:gdLst>
                    <a:gd name="connsiteX0" fmla="*/ 11430 w 11430"/>
                    <a:gd name="connsiteY0" fmla="*/ 5715 h 11430"/>
                    <a:gd name="connsiteX1" fmla="*/ 5715 w 11430"/>
                    <a:gd name="connsiteY1" fmla="*/ 11430 h 11430"/>
                    <a:gd name="connsiteX2" fmla="*/ 0 w 11430"/>
                    <a:gd name="connsiteY2" fmla="*/ 5715 h 11430"/>
                    <a:gd name="connsiteX3" fmla="*/ 5715 w 11430"/>
                    <a:gd name="connsiteY3" fmla="*/ 0 h 11430"/>
                    <a:gd name="connsiteX4" fmla="*/ 11430 w 11430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30">
                      <a:moveTo>
                        <a:pt x="11430" y="5715"/>
                      </a:moveTo>
                      <a:cubicBezTo>
                        <a:pt x="11430" y="8573"/>
                        <a:pt x="8573" y="11430"/>
                        <a:pt x="5715" y="11430"/>
                      </a:cubicBezTo>
                      <a:cubicBezTo>
                        <a:pt x="2857" y="11430"/>
                        <a:pt x="0" y="8573"/>
                        <a:pt x="0" y="5715"/>
                      </a:cubicBezTo>
                      <a:cubicBezTo>
                        <a:pt x="0" y="2857"/>
                        <a:pt x="2857" y="0"/>
                        <a:pt x="5715" y="0"/>
                      </a:cubicBezTo>
                      <a:cubicBezTo>
                        <a:pt x="8573" y="0"/>
                        <a:pt x="11430" y="1905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630DF651-5F58-4304-A833-F290D3E0D4A6}"/>
                    </a:ext>
                  </a:extLst>
                </p:cNvPr>
                <p:cNvSpPr/>
                <p:nvPr/>
              </p:nvSpPr>
              <p:spPr>
                <a:xfrm>
                  <a:off x="8325802" y="4978717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2 w 9525"/>
                    <a:gd name="connsiteY1" fmla="*/ 9525 h 9525"/>
                    <a:gd name="connsiteX2" fmla="*/ 0 w 9525"/>
                    <a:gd name="connsiteY2" fmla="*/ 4763 h 9525"/>
                    <a:gd name="connsiteX3" fmla="*/ 4762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2" y="9525"/>
                        <a:pt x="4762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3"/>
                        <a:pt x="2132" y="0"/>
                        <a:pt x="4762" y="0"/>
                      </a:cubicBezTo>
                      <a:cubicBezTo>
                        <a:pt x="7392" y="0"/>
                        <a:pt x="9525" y="2133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D4A1A1C5-6561-4DE3-BA77-5EFCFB8A0108}"/>
                    </a:ext>
                  </a:extLst>
                </p:cNvPr>
                <p:cNvSpPr/>
                <p:nvPr/>
              </p:nvSpPr>
              <p:spPr>
                <a:xfrm>
                  <a:off x="8325802" y="5025390"/>
                  <a:ext cx="11430" cy="11430"/>
                </a:xfrm>
                <a:custGeom>
                  <a:avLst/>
                  <a:gdLst>
                    <a:gd name="connsiteX0" fmla="*/ 11430 w 11430"/>
                    <a:gd name="connsiteY0" fmla="*/ 5715 h 11430"/>
                    <a:gd name="connsiteX1" fmla="*/ 5715 w 11430"/>
                    <a:gd name="connsiteY1" fmla="*/ 11430 h 11430"/>
                    <a:gd name="connsiteX2" fmla="*/ 0 w 11430"/>
                    <a:gd name="connsiteY2" fmla="*/ 5715 h 11430"/>
                    <a:gd name="connsiteX3" fmla="*/ 5715 w 11430"/>
                    <a:gd name="connsiteY3" fmla="*/ 0 h 11430"/>
                    <a:gd name="connsiteX4" fmla="*/ 11430 w 11430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30">
                      <a:moveTo>
                        <a:pt x="11430" y="5715"/>
                      </a:moveTo>
                      <a:cubicBezTo>
                        <a:pt x="11430" y="8871"/>
                        <a:pt x="8871" y="11430"/>
                        <a:pt x="5715" y="11430"/>
                      </a:cubicBezTo>
                      <a:cubicBezTo>
                        <a:pt x="2559" y="11430"/>
                        <a:pt x="0" y="8871"/>
                        <a:pt x="0" y="5715"/>
                      </a:cubicBezTo>
                      <a:cubicBezTo>
                        <a:pt x="0" y="2559"/>
                        <a:pt x="2559" y="0"/>
                        <a:pt x="5715" y="0"/>
                      </a:cubicBezTo>
                      <a:cubicBezTo>
                        <a:pt x="8871" y="0"/>
                        <a:pt x="11430" y="2559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C4D3ED03-1E1D-4E4A-AE17-FFCFC22C0916}"/>
                    </a:ext>
                  </a:extLst>
                </p:cNvPr>
                <p:cNvSpPr/>
                <p:nvPr/>
              </p:nvSpPr>
              <p:spPr>
                <a:xfrm>
                  <a:off x="8352472" y="500062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1905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6E748EA2-7B19-47CD-AB77-0C1F7AFBB45A}"/>
                    </a:ext>
                  </a:extLst>
                </p:cNvPr>
                <p:cNvSpPr/>
                <p:nvPr/>
              </p:nvSpPr>
              <p:spPr>
                <a:xfrm>
                  <a:off x="8361997" y="505777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3" y="9525"/>
                        <a:pt x="4763" y="9525"/>
                      </a:cubicBezTo>
                      <a:cubicBezTo>
                        <a:pt x="2133" y="9525"/>
                        <a:pt x="0" y="7393"/>
                        <a:pt x="0" y="4763"/>
                      </a:cubicBezTo>
                      <a:cubicBezTo>
                        <a:pt x="0" y="2132"/>
                        <a:pt x="2133" y="0"/>
                        <a:pt x="4763" y="0"/>
                      </a:cubicBezTo>
                      <a:cubicBezTo>
                        <a:pt x="7393" y="0"/>
                        <a:pt x="9525" y="2132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AC2F3776-8F0B-4096-AEDB-5F57CCFE8EE5}"/>
                    </a:ext>
                  </a:extLst>
                </p:cNvPr>
                <p:cNvSpPr/>
                <p:nvPr/>
              </p:nvSpPr>
              <p:spPr>
                <a:xfrm>
                  <a:off x="8340089" y="5093969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2857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5" name="Freeform: Shape 164">
                  <a:extLst>
                    <a:ext uri="{FF2B5EF4-FFF2-40B4-BE49-F238E27FC236}">
                      <a16:creationId xmlns:a16="http://schemas.microsoft.com/office/drawing/2014/main" id="{9A08E548-0C43-4452-8B97-243A9739B65A}"/>
                    </a:ext>
                  </a:extLst>
                </p:cNvPr>
                <p:cNvSpPr/>
                <p:nvPr/>
              </p:nvSpPr>
              <p:spPr>
                <a:xfrm>
                  <a:off x="8360092" y="5117782"/>
                  <a:ext cx="11430" cy="11430"/>
                </a:xfrm>
                <a:custGeom>
                  <a:avLst/>
                  <a:gdLst>
                    <a:gd name="connsiteX0" fmla="*/ 11430 w 11430"/>
                    <a:gd name="connsiteY0" fmla="*/ 5715 h 11430"/>
                    <a:gd name="connsiteX1" fmla="*/ 5715 w 11430"/>
                    <a:gd name="connsiteY1" fmla="*/ 11430 h 11430"/>
                    <a:gd name="connsiteX2" fmla="*/ 0 w 11430"/>
                    <a:gd name="connsiteY2" fmla="*/ 5715 h 11430"/>
                    <a:gd name="connsiteX3" fmla="*/ 5715 w 11430"/>
                    <a:gd name="connsiteY3" fmla="*/ 0 h 11430"/>
                    <a:gd name="connsiteX4" fmla="*/ 11430 w 11430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30">
                      <a:moveTo>
                        <a:pt x="11430" y="5715"/>
                      </a:moveTo>
                      <a:cubicBezTo>
                        <a:pt x="11430" y="8573"/>
                        <a:pt x="8572" y="11430"/>
                        <a:pt x="5715" y="11430"/>
                      </a:cubicBezTo>
                      <a:cubicBezTo>
                        <a:pt x="2857" y="11430"/>
                        <a:pt x="0" y="8573"/>
                        <a:pt x="0" y="5715"/>
                      </a:cubicBezTo>
                      <a:cubicBezTo>
                        <a:pt x="0" y="2857"/>
                        <a:pt x="2857" y="0"/>
                        <a:pt x="5715" y="0"/>
                      </a:cubicBezTo>
                      <a:cubicBezTo>
                        <a:pt x="8572" y="0"/>
                        <a:pt x="11430" y="2857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25DE704C-E091-4674-A761-61ACE34E716F}"/>
                    </a:ext>
                  </a:extLst>
                </p:cNvPr>
                <p:cNvSpPr/>
                <p:nvPr/>
              </p:nvSpPr>
              <p:spPr>
                <a:xfrm>
                  <a:off x="8348662" y="514731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3" y="9525"/>
                        <a:pt x="4763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3"/>
                        <a:pt x="2132" y="0"/>
                        <a:pt x="4763" y="0"/>
                      </a:cubicBezTo>
                      <a:cubicBezTo>
                        <a:pt x="7393" y="0"/>
                        <a:pt x="9525" y="2133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E4C031A2-C218-45DB-B25E-85A3C0931B96}"/>
                    </a:ext>
                  </a:extLst>
                </p:cNvPr>
                <p:cNvSpPr/>
                <p:nvPr/>
              </p:nvSpPr>
              <p:spPr>
                <a:xfrm>
                  <a:off x="8366760" y="5174932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2 h 9525"/>
                    <a:gd name="connsiteX1" fmla="*/ 4763 w 9525"/>
                    <a:gd name="connsiteY1" fmla="*/ 9525 h 9525"/>
                    <a:gd name="connsiteX2" fmla="*/ 0 w 9525"/>
                    <a:gd name="connsiteY2" fmla="*/ 4762 h 9525"/>
                    <a:gd name="connsiteX3" fmla="*/ 4763 w 9525"/>
                    <a:gd name="connsiteY3" fmla="*/ 0 h 9525"/>
                    <a:gd name="connsiteX4" fmla="*/ 9525 w 9525"/>
                    <a:gd name="connsiteY4" fmla="*/ 476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2"/>
                      </a:moveTo>
                      <a:cubicBezTo>
                        <a:pt x="9525" y="7392"/>
                        <a:pt x="7393" y="9525"/>
                        <a:pt x="4763" y="9525"/>
                      </a:cubicBezTo>
                      <a:cubicBezTo>
                        <a:pt x="2133" y="9525"/>
                        <a:pt x="0" y="7392"/>
                        <a:pt x="0" y="4762"/>
                      </a:cubicBezTo>
                      <a:cubicBezTo>
                        <a:pt x="0" y="2132"/>
                        <a:pt x="2133" y="0"/>
                        <a:pt x="4763" y="0"/>
                      </a:cubicBezTo>
                      <a:cubicBezTo>
                        <a:pt x="7393" y="0"/>
                        <a:pt x="9525" y="2132"/>
                        <a:pt x="9525" y="4762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77FCE125-581C-4392-9E5F-DAE874718523}"/>
                    </a:ext>
                  </a:extLst>
                </p:cNvPr>
                <p:cNvSpPr/>
                <p:nvPr/>
              </p:nvSpPr>
              <p:spPr>
                <a:xfrm>
                  <a:off x="8366760" y="521208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1905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10" name="Graphic 227">
                <a:extLst>
                  <a:ext uri="{FF2B5EF4-FFF2-40B4-BE49-F238E27FC236}">
                    <a16:creationId xmlns:a16="http://schemas.microsoft.com/office/drawing/2014/main" id="{400D3174-5855-4819-859D-3C7E05FDD300}"/>
                  </a:ext>
                </a:extLst>
              </p:cNvPr>
              <p:cNvGrpSpPr/>
              <p:nvPr/>
            </p:nvGrpSpPr>
            <p:grpSpPr>
              <a:xfrm>
                <a:off x="7742872" y="5553075"/>
                <a:ext cx="148590" cy="425767"/>
                <a:chOff x="7742872" y="5553075"/>
                <a:chExt cx="148590" cy="425767"/>
              </a:xfrm>
              <a:solidFill>
                <a:srgbClr val="E27659"/>
              </a:solidFill>
            </p:grpSpPr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3B209DE4-5CEF-4EFA-AEE3-FCB2FC6BED64}"/>
                    </a:ext>
                  </a:extLst>
                </p:cNvPr>
                <p:cNvSpPr/>
                <p:nvPr/>
              </p:nvSpPr>
              <p:spPr>
                <a:xfrm>
                  <a:off x="7841932" y="5610225"/>
                  <a:ext cx="13335" cy="13335"/>
                </a:xfrm>
                <a:custGeom>
                  <a:avLst/>
                  <a:gdLst>
                    <a:gd name="connsiteX0" fmla="*/ 13335 w 13335"/>
                    <a:gd name="connsiteY0" fmla="*/ 6668 h 13335"/>
                    <a:gd name="connsiteX1" fmla="*/ 6668 w 13335"/>
                    <a:gd name="connsiteY1" fmla="*/ 13335 h 13335"/>
                    <a:gd name="connsiteX2" fmla="*/ 0 w 13335"/>
                    <a:gd name="connsiteY2" fmla="*/ 6668 h 13335"/>
                    <a:gd name="connsiteX3" fmla="*/ 6668 w 13335"/>
                    <a:gd name="connsiteY3" fmla="*/ 0 h 13335"/>
                    <a:gd name="connsiteX4" fmla="*/ 13335 w 13335"/>
                    <a:gd name="connsiteY4" fmla="*/ 6668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35" h="13335">
                      <a:moveTo>
                        <a:pt x="13335" y="6668"/>
                      </a:moveTo>
                      <a:cubicBezTo>
                        <a:pt x="13335" y="10477"/>
                        <a:pt x="10478" y="13335"/>
                        <a:pt x="6668" y="13335"/>
                      </a:cubicBezTo>
                      <a:cubicBezTo>
                        <a:pt x="2857" y="13335"/>
                        <a:pt x="0" y="10477"/>
                        <a:pt x="0" y="6668"/>
                      </a:cubicBezTo>
                      <a:cubicBezTo>
                        <a:pt x="0" y="2857"/>
                        <a:pt x="2857" y="0"/>
                        <a:pt x="6668" y="0"/>
                      </a:cubicBezTo>
                      <a:cubicBezTo>
                        <a:pt x="10478" y="0"/>
                        <a:pt x="13335" y="3810"/>
                        <a:pt x="13335" y="6668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BFD06A62-6569-43C3-92ED-F25A98177B9B}"/>
                    </a:ext>
                  </a:extLst>
                </p:cNvPr>
                <p:cNvSpPr/>
                <p:nvPr/>
              </p:nvSpPr>
              <p:spPr>
                <a:xfrm>
                  <a:off x="7881937" y="5586412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1905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D91BAA3E-C8DC-4B7F-AD17-1FF316C45E64}"/>
                    </a:ext>
                  </a:extLst>
                </p:cNvPr>
                <p:cNvSpPr/>
                <p:nvPr/>
              </p:nvSpPr>
              <p:spPr>
                <a:xfrm>
                  <a:off x="7845742" y="555307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3" y="9525"/>
                        <a:pt x="4763" y="9525"/>
                      </a:cubicBezTo>
                      <a:cubicBezTo>
                        <a:pt x="2133" y="9525"/>
                        <a:pt x="0" y="7393"/>
                        <a:pt x="0" y="4763"/>
                      </a:cubicBezTo>
                      <a:cubicBezTo>
                        <a:pt x="0" y="2132"/>
                        <a:pt x="2133" y="0"/>
                        <a:pt x="4763" y="0"/>
                      </a:cubicBezTo>
                      <a:cubicBezTo>
                        <a:pt x="7393" y="0"/>
                        <a:pt x="9525" y="2132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E289147D-452C-4E80-BA39-5A1C0D3C6242}"/>
                    </a:ext>
                  </a:extLst>
                </p:cNvPr>
                <p:cNvSpPr/>
                <p:nvPr/>
              </p:nvSpPr>
              <p:spPr>
                <a:xfrm>
                  <a:off x="7815262" y="5668327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1905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4C95C6CA-5A86-4897-8029-24F4D094A126}"/>
                    </a:ext>
                  </a:extLst>
                </p:cNvPr>
                <p:cNvSpPr/>
                <p:nvPr/>
              </p:nvSpPr>
              <p:spPr>
                <a:xfrm>
                  <a:off x="7810500" y="5757862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0"/>
                        <a:pt x="9525" y="2857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21918293-3D21-4956-A528-E0AC20D0A578}"/>
                    </a:ext>
                  </a:extLst>
                </p:cNvPr>
                <p:cNvSpPr/>
                <p:nvPr/>
              </p:nvSpPr>
              <p:spPr>
                <a:xfrm>
                  <a:off x="7780019" y="5804535"/>
                  <a:ext cx="13335" cy="13334"/>
                </a:xfrm>
                <a:custGeom>
                  <a:avLst/>
                  <a:gdLst>
                    <a:gd name="connsiteX0" fmla="*/ 13335 w 13335"/>
                    <a:gd name="connsiteY0" fmla="*/ 6667 h 13334"/>
                    <a:gd name="connsiteX1" fmla="*/ 6668 w 13335"/>
                    <a:gd name="connsiteY1" fmla="*/ 13335 h 13334"/>
                    <a:gd name="connsiteX2" fmla="*/ 0 w 13335"/>
                    <a:gd name="connsiteY2" fmla="*/ 6667 h 13334"/>
                    <a:gd name="connsiteX3" fmla="*/ 6668 w 13335"/>
                    <a:gd name="connsiteY3" fmla="*/ 0 h 13334"/>
                    <a:gd name="connsiteX4" fmla="*/ 13335 w 13335"/>
                    <a:gd name="connsiteY4" fmla="*/ 6667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35" h="13334">
                      <a:moveTo>
                        <a:pt x="13335" y="6667"/>
                      </a:moveTo>
                      <a:cubicBezTo>
                        <a:pt x="13335" y="10477"/>
                        <a:pt x="10478" y="13335"/>
                        <a:pt x="6668" y="13335"/>
                      </a:cubicBezTo>
                      <a:cubicBezTo>
                        <a:pt x="2857" y="13335"/>
                        <a:pt x="0" y="10477"/>
                        <a:pt x="0" y="6667"/>
                      </a:cubicBezTo>
                      <a:cubicBezTo>
                        <a:pt x="0" y="2857"/>
                        <a:pt x="2857" y="0"/>
                        <a:pt x="6668" y="0"/>
                      </a:cubicBezTo>
                      <a:cubicBezTo>
                        <a:pt x="10478" y="0"/>
                        <a:pt x="13335" y="2857"/>
                        <a:pt x="13335" y="6667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CF7DB23E-973D-4E0C-AAA3-FA2DBA952A35}"/>
                    </a:ext>
                  </a:extLst>
                </p:cNvPr>
                <p:cNvSpPr/>
                <p:nvPr/>
              </p:nvSpPr>
              <p:spPr>
                <a:xfrm>
                  <a:off x="7804785" y="5843587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952"/>
                        <a:pt x="9525" y="2857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A425BB36-5650-4B18-AA4F-8DA3E4D2A87A}"/>
                    </a:ext>
                  </a:extLst>
                </p:cNvPr>
                <p:cNvSpPr/>
                <p:nvPr/>
              </p:nvSpPr>
              <p:spPr>
                <a:xfrm>
                  <a:off x="7779067" y="5860732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2 h 9525"/>
                    <a:gd name="connsiteX1" fmla="*/ 4763 w 9525"/>
                    <a:gd name="connsiteY1" fmla="*/ 9525 h 9525"/>
                    <a:gd name="connsiteX2" fmla="*/ 0 w 9525"/>
                    <a:gd name="connsiteY2" fmla="*/ 4762 h 9525"/>
                    <a:gd name="connsiteX3" fmla="*/ 4763 w 9525"/>
                    <a:gd name="connsiteY3" fmla="*/ 0 h 9525"/>
                    <a:gd name="connsiteX4" fmla="*/ 9525 w 9525"/>
                    <a:gd name="connsiteY4" fmla="*/ 476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2"/>
                      </a:moveTo>
                      <a:cubicBezTo>
                        <a:pt x="9525" y="7392"/>
                        <a:pt x="7393" y="9525"/>
                        <a:pt x="4763" y="9525"/>
                      </a:cubicBezTo>
                      <a:cubicBezTo>
                        <a:pt x="2133" y="9525"/>
                        <a:pt x="0" y="7392"/>
                        <a:pt x="0" y="4762"/>
                      </a:cubicBezTo>
                      <a:cubicBezTo>
                        <a:pt x="0" y="2132"/>
                        <a:pt x="2133" y="0"/>
                        <a:pt x="4763" y="0"/>
                      </a:cubicBezTo>
                      <a:cubicBezTo>
                        <a:pt x="7393" y="0"/>
                        <a:pt x="9525" y="2132"/>
                        <a:pt x="9525" y="4762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52B97522-9AE9-4E50-97B5-946DDA17AB0F}"/>
                    </a:ext>
                  </a:extLst>
                </p:cNvPr>
                <p:cNvSpPr/>
                <p:nvPr/>
              </p:nvSpPr>
              <p:spPr>
                <a:xfrm>
                  <a:off x="7742872" y="5969317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3" y="9525"/>
                        <a:pt x="4763" y="9525"/>
                      </a:cubicBezTo>
                      <a:cubicBezTo>
                        <a:pt x="2133" y="9525"/>
                        <a:pt x="0" y="7393"/>
                        <a:pt x="0" y="4763"/>
                      </a:cubicBezTo>
                      <a:cubicBezTo>
                        <a:pt x="0" y="2133"/>
                        <a:pt x="2133" y="0"/>
                        <a:pt x="4763" y="0"/>
                      </a:cubicBezTo>
                      <a:cubicBezTo>
                        <a:pt x="7393" y="0"/>
                        <a:pt x="9525" y="2133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BA5FA9B0-7C76-4D03-91A2-6C42104B6F4A}"/>
                    </a:ext>
                  </a:extLst>
                </p:cNvPr>
                <p:cNvSpPr/>
                <p:nvPr/>
              </p:nvSpPr>
              <p:spPr>
                <a:xfrm>
                  <a:off x="7742872" y="5918835"/>
                  <a:ext cx="11430" cy="11430"/>
                </a:xfrm>
                <a:custGeom>
                  <a:avLst/>
                  <a:gdLst>
                    <a:gd name="connsiteX0" fmla="*/ 11430 w 11430"/>
                    <a:gd name="connsiteY0" fmla="*/ 5715 h 11430"/>
                    <a:gd name="connsiteX1" fmla="*/ 5715 w 11430"/>
                    <a:gd name="connsiteY1" fmla="*/ 11430 h 11430"/>
                    <a:gd name="connsiteX2" fmla="*/ 0 w 11430"/>
                    <a:gd name="connsiteY2" fmla="*/ 5715 h 11430"/>
                    <a:gd name="connsiteX3" fmla="*/ 5715 w 11430"/>
                    <a:gd name="connsiteY3" fmla="*/ 0 h 11430"/>
                    <a:gd name="connsiteX4" fmla="*/ 11430 w 11430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30">
                      <a:moveTo>
                        <a:pt x="11430" y="5715"/>
                      </a:moveTo>
                      <a:cubicBezTo>
                        <a:pt x="11430" y="8871"/>
                        <a:pt x="8871" y="11430"/>
                        <a:pt x="5715" y="11430"/>
                      </a:cubicBezTo>
                      <a:cubicBezTo>
                        <a:pt x="2559" y="11430"/>
                        <a:pt x="0" y="8871"/>
                        <a:pt x="0" y="5715"/>
                      </a:cubicBezTo>
                      <a:cubicBezTo>
                        <a:pt x="0" y="2559"/>
                        <a:pt x="2559" y="0"/>
                        <a:pt x="5715" y="0"/>
                      </a:cubicBezTo>
                      <a:cubicBezTo>
                        <a:pt x="8871" y="0"/>
                        <a:pt x="11430" y="2559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11" name="Graphic 227">
                <a:extLst>
                  <a:ext uri="{FF2B5EF4-FFF2-40B4-BE49-F238E27FC236}">
                    <a16:creationId xmlns:a16="http://schemas.microsoft.com/office/drawing/2014/main" id="{05F1486B-D3DB-4DD9-A4F1-C52853627C20}"/>
                  </a:ext>
                </a:extLst>
              </p:cNvPr>
              <p:cNvGrpSpPr/>
              <p:nvPr/>
            </p:nvGrpSpPr>
            <p:grpSpPr>
              <a:xfrm>
                <a:off x="8101012" y="5564505"/>
                <a:ext cx="68580" cy="408622"/>
                <a:chOff x="8101012" y="5564505"/>
                <a:chExt cx="68580" cy="408622"/>
              </a:xfrm>
              <a:solidFill>
                <a:srgbClr val="E27659"/>
              </a:solidFill>
            </p:grpSpPr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20E5E976-E89C-4C3A-9B75-A160C65CCBC5}"/>
                    </a:ext>
                  </a:extLst>
                </p:cNvPr>
                <p:cNvSpPr/>
                <p:nvPr/>
              </p:nvSpPr>
              <p:spPr>
                <a:xfrm>
                  <a:off x="8101012" y="556831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2 h 9525"/>
                    <a:gd name="connsiteX1" fmla="*/ 4763 w 9525"/>
                    <a:gd name="connsiteY1" fmla="*/ 9525 h 9525"/>
                    <a:gd name="connsiteX2" fmla="*/ 0 w 9525"/>
                    <a:gd name="connsiteY2" fmla="*/ 4762 h 9525"/>
                    <a:gd name="connsiteX3" fmla="*/ 4763 w 9525"/>
                    <a:gd name="connsiteY3" fmla="*/ 0 h 9525"/>
                    <a:gd name="connsiteX4" fmla="*/ 9525 w 9525"/>
                    <a:gd name="connsiteY4" fmla="*/ 476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2"/>
                      </a:moveTo>
                      <a:cubicBezTo>
                        <a:pt x="9525" y="7392"/>
                        <a:pt x="7393" y="9525"/>
                        <a:pt x="4763" y="9525"/>
                      </a:cubicBezTo>
                      <a:cubicBezTo>
                        <a:pt x="2132" y="9525"/>
                        <a:pt x="0" y="7392"/>
                        <a:pt x="0" y="4762"/>
                      </a:cubicBezTo>
                      <a:cubicBezTo>
                        <a:pt x="0" y="2132"/>
                        <a:pt x="2132" y="0"/>
                        <a:pt x="4763" y="0"/>
                      </a:cubicBezTo>
                      <a:cubicBezTo>
                        <a:pt x="7393" y="0"/>
                        <a:pt x="9525" y="2132"/>
                        <a:pt x="9525" y="4762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157AE36C-D4ED-4C97-91D5-69C204C36D26}"/>
                    </a:ext>
                  </a:extLst>
                </p:cNvPr>
                <p:cNvSpPr/>
                <p:nvPr/>
              </p:nvSpPr>
              <p:spPr>
                <a:xfrm>
                  <a:off x="8141970" y="560070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2 w 9525"/>
                    <a:gd name="connsiteY1" fmla="*/ 9525 h 9525"/>
                    <a:gd name="connsiteX2" fmla="*/ 0 w 9525"/>
                    <a:gd name="connsiteY2" fmla="*/ 4763 h 9525"/>
                    <a:gd name="connsiteX3" fmla="*/ 4762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2" y="9525"/>
                        <a:pt x="4762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2" y="0"/>
                        <a:pt x="9525" y="2132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192D854F-A752-41A6-BF53-6810627DD24E}"/>
                    </a:ext>
                  </a:extLst>
                </p:cNvPr>
                <p:cNvSpPr/>
                <p:nvPr/>
              </p:nvSpPr>
              <p:spPr>
                <a:xfrm>
                  <a:off x="8141970" y="556450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2 w 9525"/>
                    <a:gd name="connsiteY1" fmla="*/ 9525 h 9525"/>
                    <a:gd name="connsiteX2" fmla="*/ 0 w 9525"/>
                    <a:gd name="connsiteY2" fmla="*/ 4763 h 9525"/>
                    <a:gd name="connsiteX3" fmla="*/ 4762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2" y="9525"/>
                        <a:pt x="4762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3"/>
                        <a:pt x="2132" y="0"/>
                        <a:pt x="4762" y="0"/>
                      </a:cubicBezTo>
                      <a:cubicBezTo>
                        <a:pt x="7392" y="0"/>
                        <a:pt x="9525" y="2133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30847D50-E49D-412C-9540-74A459D17307}"/>
                    </a:ext>
                  </a:extLst>
                </p:cNvPr>
                <p:cNvSpPr/>
                <p:nvPr/>
              </p:nvSpPr>
              <p:spPr>
                <a:xfrm>
                  <a:off x="8106727" y="5628137"/>
                  <a:ext cx="11430" cy="11614"/>
                </a:xfrm>
                <a:custGeom>
                  <a:avLst/>
                  <a:gdLst>
                    <a:gd name="connsiteX0" fmla="*/ 11430 w 11430"/>
                    <a:gd name="connsiteY0" fmla="*/ 5900 h 11614"/>
                    <a:gd name="connsiteX1" fmla="*/ 5715 w 11430"/>
                    <a:gd name="connsiteY1" fmla="*/ 11614 h 11614"/>
                    <a:gd name="connsiteX2" fmla="*/ 0 w 11430"/>
                    <a:gd name="connsiteY2" fmla="*/ 5900 h 11614"/>
                    <a:gd name="connsiteX3" fmla="*/ 5715 w 11430"/>
                    <a:gd name="connsiteY3" fmla="*/ 185 h 11614"/>
                    <a:gd name="connsiteX4" fmla="*/ 11430 w 11430"/>
                    <a:gd name="connsiteY4" fmla="*/ 5900 h 11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614">
                      <a:moveTo>
                        <a:pt x="11430" y="5900"/>
                      </a:moveTo>
                      <a:cubicBezTo>
                        <a:pt x="11430" y="9710"/>
                        <a:pt x="8573" y="11614"/>
                        <a:pt x="5715" y="11614"/>
                      </a:cubicBezTo>
                      <a:cubicBezTo>
                        <a:pt x="1905" y="11614"/>
                        <a:pt x="0" y="8757"/>
                        <a:pt x="0" y="5900"/>
                      </a:cubicBezTo>
                      <a:cubicBezTo>
                        <a:pt x="0" y="3042"/>
                        <a:pt x="2858" y="185"/>
                        <a:pt x="5715" y="185"/>
                      </a:cubicBezTo>
                      <a:cubicBezTo>
                        <a:pt x="8573" y="-768"/>
                        <a:pt x="11430" y="2089"/>
                        <a:pt x="11430" y="5900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41EC4709-380E-4153-AD13-D71EF698EAD0}"/>
                    </a:ext>
                  </a:extLst>
                </p:cNvPr>
                <p:cNvSpPr/>
                <p:nvPr/>
              </p:nvSpPr>
              <p:spPr>
                <a:xfrm>
                  <a:off x="8146732" y="566356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2 h 9525"/>
                    <a:gd name="connsiteX1" fmla="*/ 4762 w 9525"/>
                    <a:gd name="connsiteY1" fmla="*/ 9525 h 9525"/>
                    <a:gd name="connsiteX2" fmla="*/ 0 w 9525"/>
                    <a:gd name="connsiteY2" fmla="*/ 4762 h 9525"/>
                    <a:gd name="connsiteX3" fmla="*/ 4762 w 9525"/>
                    <a:gd name="connsiteY3" fmla="*/ 0 h 9525"/>
                    <a:gd name="connsiteX4" fmla="*/ 9525 w 9525"/>
                    <a:gd name="connsiteY4" fmla="*/ 476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2"/>
                      </a:moveTo>
                      <a:cubicBezTo>
                        <a:pt x="9525" y="7392"/>
                        <a:pt x="7392" y="9525"/>
                        <a:pt x="4762" y="9525"/>
                      </a:cubicBezTo>
                      <a:cubicBezTo>
                        <a:pt x="2132" y="9525"/>
                        <a:pt x="0" y="7392"/>
                        <a:pt x="0" y="4762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2" y="0"/>
                        <a:pt x="9525" y="2132"/>
                        <a:pt x="9525" y="4762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546FB1F3-CB16-40D9-BA89-0AE80C0AA978}"/>
                    </a:ext>
                  </a:extLst>
                </p:cNvPr>
                <p:cNvSpPr/>
                <p:nvPr/>
              </p:nvSpPr>
              <p:spPr>
                <a:xfrm>
                  <a:off x="8116252" y="5701664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953"/>
                        <a:pt x="9525" y="2858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C976A65D-9891-4133-8149-61158433EE6D}"/>
                    </a:ext>
                  </a:extLst>
                </p:cNvPr>
                <p:cNvSpPr/>
                <p:nvPr/>
              </p:nvSpPr>
              <p:spPr>
                <a:xfrm>
                  <a:off x="8141970" y="572262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2 h 9525"/>
                    <a:gd name="connsiteX1" fmla="*/ 4762 w 9525"/>
                    <a:gd name="connsiteY1" fmla="*/ 9525 h 9525"/>
                    <a:gd name="connsiteX2" fmla="*/ 0 w 9525"/>
                    <a:gd name="connsiteY2" fmla="*/ 4762 h 9525"/>
                    <a:gd name="connsiteX3" fmla="*/ 4762 w 9525"/>
                    <a:gd name="connsiteY3" fmla="*/ 0 h 9525"/>
                    <a:gd name="connsiteX4" fmla="*/ 9525 w 9525"/>
                    <a:gd name="connsiteY4" fmla="*/ 476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2"/>
                      </a:moveTo>
                      <a:cubicBezTo>
                        <a:pt x="9525" y="7392"/>
                        <a:pt x="7392" y="9525"/>
                        <a:pt x="4762" y="9525"/>
                      </a:cubicBezTo>
                      <a:cubicBezTo>
                        <a:pt x="2132" y="9525"/>
                        <a:pt x="0" y="7392"/>
                        <a:pt x="0" y="4762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2" y="0"/>
                        <a:pt x="9525" y="2132"/>
                        <a:pt x="9525" y="4762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421C8EBE-99BB-408C-8173-505CE36DDE44}"/>
                    </a:ext>
                  </a:extLst>
                </p:cNvPr>
                <p:cNvSpPr/>
                <p:nvPr/>
              </p:nvSpPr>
              <p:spPr>
                <a:xfrm>
                  <a:off x="8121015" y="576834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2 h 9525"/>
                    <a:gd name="connsiteX1" fmla="*/ 4762 w 9525"/>
                    <a:gd name="connsiteY1" fmla="*/ 9525 h 9525"/>
                    <a:gd name="connsiteX2" fmla="*/ 0 w 9525"/>
                    <a:gd name="connsiteY2" fmla="*/ 4762 h 9525"/>
                    <a:gd name="connsiteX3" fmla="*/ 4762 w 9525"/>
                    <a:gd name="connsiteY3" fmla="*/ 0 h 9525"/>
                    <a:gd name="connsiteX4" fmla="*/ 9525 w 9525"/>
                    <a:gd name="connsiteY4" fmla="*/ 476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2"/>
                      </a:moveTo>
                      <a:cubicBezTo>
                        <a:pt x="9525" y="7392"/>
                        <a:pt x="7392" y="9525"/>
                        <a:pt x="4762" y="9525"/>
                      </a:cubicBezTo>
                      <a:cubicBezTo>
                        <a:pt x="2132" y="9525"/>
                        <a:pt x="0" y="7392"/>
                        <a:pt x="0" y="4762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2" y="0"/>
                        <a:pt x="9525" y="2132"/>
                        <a:pt x="9525" y="4762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B13BC308-88C7-4D53-9C59-A7AAE56C6913}"/>
                    </a:ext>
                  </a:extLst>
                </p:cNvPr>
                <p:cNvSpPr/>
                <p:nvPr/>
              </p:nvSpPr>
              <p:spPr>
                <a:xfrm>
                  <a:off x="8116252" y="581977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3 w 9525"/>
                    <a:gd name="connsiteY1" fmla="*/ 9525 h 9525"/>
                    <a:gd name="connsiteX2" fmla="*/ 0 w 9525"/>
                    <a:gd name="connsiteY2" fmla="*/ 4763 h 9525"/>
                    <a:gd name="connsiteX3" fmla="*/ 4763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620"/>
                        <a:pt x="7620" y="9525"/>
                        <a:pt x="4763" y="9525"/>
                      </a:cubicBezTo>
                      <a:cubicBezTo>
                        <a:pt x="1905" y="9525"/>
                        <a:pt x="0" y="7620"/>
                        <a:pt x="0" y="4763"/>
                      </a:cubicBezTo>
                      <a:cubicBezTo>
                        <a:pt x="0" y="1905"/>
                        <a:pt x="1905" y="0"/>
                        <a:pt x="4763" y="0"/>
                      </a:cubicBezTo>
                      <a:cubicBezTo>
                        <a:pt x="7620" y="952"/>
                        <a:pt x="9525" y="2857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52E63FB5-1B62-42A5-90D8-4CAB6A2ED92A}"/>
                    </a:ext>
                  </a:extLst>
                </p:cNvPr>
                <p:cNvSpPr/>
                <p:nvPr/>
              </p:nvSpPr>
              <p:spPr>
                <a:xfrm>
                  <a:off x="8156257" y="5835015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2 h 9525"/>
                    <a:gd name="connsiteX1" fmla="*/ 4762 w 9525"/>
                    <a:gd name="connsiteY1" fmla="*/ 9525 h 9525"/>
                    <a:gd name="connsiteX2" fmla="*/ 0 w 9525"/>
                    <a:gd name="connsiteY2" fmla="*/ 4762 h 9525"/>
                    <a:gd name="connsiteX3" fmla="*/ 4762 w 9525"/>
                    <a:gd name="connsiteY3" fmla="*/ 0 h 9525"/>
                    <a:gd name="connsiteX4" fmla="*/ 9525 w 9525"/>
                    <a:gd name="connsiteY4" fmla="*/ 476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2"/>
                      </a:moveTo>
                      <a:cubicBezTo>
                        <a:pt x="9525" y="7392"/>
                        <a:pt x="7392" y="9525"/>
                        <a:pt x="4762" y="9525"/>
                      </a:cubicBezTo>
                      <a:cubicBezTo>
                        <a:pt x="2132" y="9525"/>
                        <a:pt x="0" y="7392"/>
                        <a:pt x="0" y="4762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2" y="0"/>
                        <a:pt x="9525" y="2132"/>
                        <a:pt x="9525" y="4762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908A1543-9711-4A07-B963-87D4C64F84D6}"/>
                    </a:ext>
                  </a:extLst>
                </p:cNvPr>
                <p:cNvSpPr/>
                <p:nvPr/>
              </p:nvSpPr>
              <p:spPr>
                <a:xfrm>
                  <a:off x="8130540" y="5902642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2 w 9525"/>
                    <a:gd name="connsiteY1" fmla="*/ 9525 h 9525"/>
                    <a:gd name="connsiteX2" fmla="*/ 0 w 9525"/>
                    <a:gd name="connsiteY2" fmla="*/ 4763 h 9525"/>
                    <a:gd name="connsiteX3" fmla="*/ 4762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2" y="9525"/>
                        <a:pt x="4762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3"/>
                        <a:pt x="2132" y="0"/>
                        <a:pt x="4762" y="0"/>
                      </a:cubicBezTo>
                      <a:cubicBezTo>
                        <a:pt x="7392" y="0"/>
                        <a:pt x="9525" y="2133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8778F8F2-1E2A-4985-9EA0-3828737F829E}"/>
                    </a:ext>
                  </a:extLst>
                </p:cNvPr>
                <p:cNvSpPr/>
                <p:nvPr/>
              </p:nvSpPr>
              <p:spPr>
                <a:xfrm>
                  <a:off x="8160067" y="5932170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2 h 9525"/>
                    <a:gd name="connsiteX1" fmla="*/ 4763 w 9525"/>
                    <a:gd name="connsiteY1" fmla="*/ 9525 h 9525"/>
                    <a:gd name="connsiteX2" fmla="*/ 0 w 9525"/>
                    <a:gd name="connsiteY2" fmla="*/ 4762 h 9525"/>
                    <a:gd name="connsiteX3" fmla="*/ 4763 w 9525"/>
                    <a:gd name="connsiteY3" fmla="*/ 0 h 9525"/>
                    <a:gd name="connsiteX4" fmla="*/ 9525 w 9525"/>
                    <a:gd name="connsiteY4" fmla="*/ 476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2"/>
                      </a:moveTo>
                      <a:cubicBezTo>
                        <a:pt x="9525" y="7392"/>
                        <a:pt x="7393" y="9525"/>
                        <a:pt x="4763" y="9525"/>
                      </a:cubicBezTo>
                      <a:cubicBezTo>
                        <a:pt x="2133" y="9525"/>
                        <a:pt x="0" y="7392"/>
                        <a:pt x="0" y="4762"/>
                      </a:cubicBezTo>
                      <a:cubicBezTo>
                        <a:pt x="0" y="2132"/>
                        <a:pt x="2133" y="0"/>
                        <a:pt x="4763" y="0"/>
                      </a:cubicBezTo>
                      <a:cubicBezTo>
                        <a:pt x="7393" y="0"/>
                        <a:pt x="9525" y="2132"/>
                        <a:pt x="9525" y="4762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FC9BF05C-0735-4F7E-8C0D-C00F9259C60A}"/>
                    </a:ext>
                  </a:extLst>
                </p:cNvPr>
                <p:cNvSpPr/>
                <p:nvPr/>
              </p:nvSpPr>
              <p:spPr>
                <a:xfrm>
                  <a:off x="8142922" y="5961697"/>
                  <a:ext cx="11430" cy="11430"/>
                </a:xfrm>
                <a:custGeom>
                  <a:avLst/>
                  <a:gdLst>
                    <a:gd name="connsiteX0" fmla="*/ 11430 w 11430"/>
                    <a:gd name="connsiteY0" fmla="*/ 5715 h 11430"/>
                    <a:gd name="connsiteX1" fmla="*/ 5715 w 11430"/>
                    <a:gd name="connsiteY1" fmla="*/ 11430 h 11430"/>
                    <a:gd name="connsiteX2" fmla="*/ 0 w 11430"/>
                    <a:gd name="connsiteY2" fmla="*/ 5715 h 11430"/>
                    <a:gd name="connsiteX3" fmla="*/ 5715 w 11430"/>
                    <a:gd name="connsiteY3" fmla="*/ 0 h 11430"/>
                    <a:gd name="connsiteX4" fmla="*/ 11430 w 11430"/>
                    <a:gd name="connsiteY4" fmla="*/ 571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" h="11430">
                      <a:moveTo>
                        <a:pt x="11430" y="5715"/>
                      </a:moveTo>
                      <a:cubicBezTo>
                        <a:pt x="11430" y="8871"/>
                        <a:pt x="8871" y="11430"/>
                        <a:pt x="5715" y="11430"/>
                      </a:cubicBezTo>
                      <a:cubicBezTo>
                        <a:pt x="2559" y="11430"/>
                        <a:pt x="0" y="8871"/>
                        <a:pt x="0" y="5715"/>
                      </a:cubicBezTo>
                      <a:cubicBezTo>
                        <a:pt x="0" y="2559"/>
                        <a:pt x="2559" y="0"/>
                        <a:pt x="5715" y="0"/>
                      </a:cubicBezTo>
                      <a:cubicBezTo>
                        <a:pt x="8871" y="0"/>
                        <a:pt x="11430" y="2559"/>
                        <a:pt x="11430" y="5715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24899B3F-09AA-40C9-BF9D-176FDCFCC7CA}"/>
                    </a:ext>
                  </a:extLst>
                </p:cNvPr>
                <p:cNvSpPr/>
                <p:nvPr/>
              </p:nvSpPr>
              <p:spPr>
                <a:xfrm>
                  <a:off x="8150542" y="5783580"/>
                  <a:ext cx="13334" cy="13334"/>
                </a:xfrm>
                <a:custGeom>
                  <a:avLst/>
                  <a:gdLst>
                    <a:gd name="connsiteX0" fmla="*/ 13335 w 13334"/>
                    <a:gd name="connsiteY0" fmla="*/ 6668 h 13334"/>
                    <a:gd name="connsiteX1" fmla="*/ 6668 w 13334"/>
                    <a:gd name="connsiteY1" fmla="*/ 13335 h 13334"/>
                    <a:gd name="connsiteX2" fmla="*/ 0 w 13334"/>
                    <a:gd name="connsiteY2" fmla="*/ 6668 h 13334"/>
                    <a:gd name="connsiteX3" fmla="*/ 6668 w 13334"/>
                    <a:gd name="connsiteY3" fmla="*/ 0 h 13334"/>
                    <a:gd name="connsiteX4" fmla="*/ 13335 w 13334"/>
                    <a:gd name="connsiteY4" fmla="*/ 6668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34" h="13334">
                      <a:moveTo>
                        <a:pt x="13335" y="6668"/>
                      </a:moveTo>
                      <a:cubicBezTo>
                        <a:pt x="13335" y="10477"/>
                        <a:pt x="10477" y="13335"/>
                        <a:pt x="6668" y="13335"/>
                      </a:cubicBezTo>
                      <a:cubicBezTo>
                        <a:pt x="2857" y="13335"/>
                        <a:pt x="0" y="10477"/>
                        <a:pt x="0" y="6668"/>
                      </a:cubicBezTo>
                      <a:cubicBezTo>
                        <a:pt x="0" y="2857"/>
                        <a:pt x="2857" y="0"/>
                        <a:pt x="6668" y="0"/>
                      </a:cubicBezTo>
                      <a:cubicBezTo>
                        <a:pt x="10477" y="0"/>
                        <a:pt x="13335" y="2857"/>
                        <a:pt x="13335" y="6668"/>
                      </a:cubicBezTo>
                      <a:close/>
                    </a:path>
                  </a:pathLst>
                </a:custGeom>
                <a:solidFill>
                  <a:srgbClr val="E276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94971942-938A-4567-ADAB-DB586908E065}"/>
                  </a:ext>
                </a:extLst>
              </p:cNvPr>
              <p:cNvSpPr/>
              <p:nvPr/>
            </p:nvSpPr>
            <p:spPr>
              <a:xfrm>
                <a:off x="8123872" y="5739764"/>
                <a:ext cx="38100" cy="24765"/>
              </a:xfrm>
              <a:custGeom>
                <a:avLst/>
                <a:gdLst>
                  <a:gd name="connsiteX0" fmla="*/ 38100 w 38100"/>
                  <a:gd name="connsiteY0" fmla="*/ 12383 h 24765"/>
                  <a:gd name="connsiteX1" fmla="*/ 19050 w 38100"/>
                  <a:gd name="connsiteY1" fmla="*/ 24765 h 24765"/>
                  <a:gd name="connsiteX2" fmla="*/ 0 w 38100"/>
                  <a:gd name="connsiteY2" fmla="*/ 12383 h 24765"/>
                  <a:gd name="connsiteX3" fmla="*/ 19050 w 38100"/>
                  <a:gd name="connsiteY3" fmla="*/ 0 h 24765"/>
                  <a:gd name="connsiteX4" fmla="*/ 38100 w 38100"/>
                  <a:gd name="connsiteY4" fmla="*/ 12383 h 2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24765">
                    <a:moveTo>
                      <a:pt x="38100" y="12383"/>
                    </a:moveTo>
                    <a:cubicBezTo>
                      <a:pt x="38100" y="19050"/>
                      <a:pt x="29527" y="24765"/>
                      <a:pt x="19050" y="24765"/>
                    </a:cubicBezTo>
                    <a:cubicBezTo>
                      <a:pt x="8572" y="24765"/>
                      <a:pt x="0" y="19050"/>
                      <a:pt x="0" y="12383"/>
                    </a:cubicBezTo>
                    <a:cubicBezTo>
                      <a:pt x="0" y="5715"/>
                      <a:pt x="8572" y="0"/>
                      <a:pt x="19050" y="0"/>
                    </a:cubicBezTo>
                    <a:cubicBezTo>
                      <a:pt x="29527" y="0"/>
                      <a:pt x="38100" y="5715"/>
                      <a:pt x="38100" y="12383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E43A90C5-8587-4A27-8D15-B987A706047B}"/>
                  </a:ext>
                </a:extLst>
              </p:cNvPr>
              <p:cNvSpPr/>
              <p:nvPr/>
            </p:nvSpPr>
            <p:spPr>
              <a:xfrm>
                <a:off x="7828597" y="5541644"/>
                <a:ext cx="96202" cy="44767"/>
              </a:xfrm>
              <a:custGeom>
                <a:avLst/>
                <a:gdLst>
                  <a:gd name="connsiteX0" fmla="*/ 0 w 96202"/>
                  <a:gd name="connsiteY0" fmla="*/ 44768 h 44767"/>
                  <a:gd name="connsiteX1" fmla="*/ 75247 w 96202"/>
                  <a:gd name="connsiteY1" fmla="*/ 44768 h 44767"/>
                  <a:gd name="connsiteX2" fmla="*/ 96202 w 96202"/>
                  <a:gd name="connsiteY2" fmla="*/ 0 h 44767"/>
                  <a:gd name="connsiteX3" fmla="*/ 11430 w 96202"/>
                  <a:gd name="connsiteY3" fmla="*/ 0 h 44767"/>
                  <a:gd name="connsiteX4" fmla="*/ 0 w 96202"/>
                  <a:gd name="connsiteY4" fmla="*/ 44768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44767">
                    <a:moveTo>
                      <a:pt x="0" y="44768"/>
                    </a:moveTo>
                    <a:lnTo>
                      <a:pt x="75247" y="44768"/>
                    </a:lnTo>
                    <a:cubicBezTo>
                      <a:pt x="82867" y="28575"/>
                      <a:pt x="89535" y="13335"/>
                      <a:pt x="96202" y="0"/>
                    </a:cubicBezTo>
                    <a:lnTo>
                      <a:pt x="11430" y="0"/>
                    </a:lnTo>
                    <a:cubicBezTo>
                      <a:pt x="7620" y="15240"/>
                      <a:pt x="3810" y="30480"/>
                      <a:pt x="0" y="44768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12E81C0B-022C-42BD-AA85-2DB048172E0E}"/>
                  </a:ext>
                </a:extLst>
              </p:cNvPr>
              <p:cNvSpPr/>
              <p:nvPr/>
            </p:nvSpPr>
            <p:spPr>
              <a:xfrm>
                <a:off x="8078152" y="5543550"/>
                <a:ext cx="84772" cy="48577"/>
              </a:xfrm>
              <a:custGeom>
                <a:avLst/>
                <a:gdLst>
                  <a:gd name="connsiteX0" fmla="*/ 84773 w 84772"/>
                  <a:gd name="connsiteY0" fmla="*/ 0 h 48577"/>
                  <a:gd name="connsiteX1" fmla="*/ 0 w 84772"/>
                  <a:gd name="connsiteY1" fmla="*/ 0 h 48577"/>
                  <a:gd name="connsiteX2" fmla="*/ 8573 w 84772"/>
                  <a:gd name="connsiteY2" fmla="*/ 48577 h 48577"/>
                  <a:gd name="connsiteX3" fmla="*/ 83820 w 84772"/>
                  <a:gd name="connsiteY3" fmla="*/ 48577 h 48577"/>
                  <a:gd name="connsiteX4" fmla="*/ 84773 w 84772"/>
                  <a:gd name="connsiteY4" fmla="*/ 0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72" h="48577">
                    <a:moveTo>
                      <a:pt x="84773" y="0"/>
                    </a:moveTo>
                    <a:lnTo>
                      <a:pt x="0" y="0"/>
                    </a:lnTo>
                    <a:lnTo>
                      <a:pt x="8573" y="48577"/>
                    </a:lnTo>
                    <a:lnTo>
                      <a:pt x="83820" y="48577"/>
                    </a:lnTo>
                    <a:cubicBezTo>
                      <a:pt x="84773" y="28575"/>
                      <a:pt x="84773" y="12382"/>
                      <a:pt x="84773" y="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2B347991-7D0C-413C-904E-51CAC400E59D}"/>
                  </a:ext>
                </a:extLst>
              </p:cNvPr>
              <p:cNvSpPr/>
              <p:nvPr/>
            </p:nvSpPr>
            <p:spPr>
              <a:xfrm>
                <a:off x="7868602" y="5290185"/>
                <a:ext cx="332422" cy="75247"/>
              </a:xfrm>
              <a:custGeom>
                <a:avLst/>
                <a:gdLst>
                  <a:gd name="connsiteX0" fmla="*/ 0 w 332422"/>
                  <a:gd name="connsiteY0" fmla="*/ 49530 h 75247"/>
                  <a:gd name="connsiteX1" fmla="*/ 331470 w 332422"/>
                  <a:gd name="connsiteY1" fmla="*/ 75247 h 75247"/>
                  <a:gd name="connsiteX2" fmla="*/ 332423 w 332422"/>
                  <a:gd name="connsiteY2" fmla="*/ 12382 h 75247"/>
                  <a:gd name="connsiteX3" fmla="*/ 12383 w 332422"/>
                  <a:gd name="connsiteY3" fmla="*/ 0 h 75247"/>
                  <a:gd name="connsiteX4" fmla="*/ 0 w 332422"/>
                  <a:gd name="connsiteY4" fmla="*/ 49530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422" h="75247">
                    <a:moveTo>
                      <a:pt x="0" y="49530"/>
                    </a:moveTo>
                    <a:cubicBezTo>
                      <a:pt x="54293" y="42863"/>
                      <a:pt x="197168" y="30480"/>
                      <a:pt x="331470" y="75247"/>
                    </a:cubicBezTo>
                    <a:lnTo>
                      <a:pt x="332423" y="12382"/>
                    </a:lnTo>
                    <a:lnTo>
                      <a:pt x="12383" y="0"/>
                    </a:lnTo>
                    <a:cubicBezTo>
                      <a:pt x="12383" y="0"/>
                      <a:pt x="8573" y="18097"/>
                      <a:pt x="0" y="49530"/>
                    </a:cubicBezTo>
                    <a:close/>
                  </a:path>
                </a:pathLst>
              </a:custGeom>
              <a:solidFill>
                <a:srgbClr val="B2957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5CBA3C65-7AF5-41D7-9FEB-9E03DD6427B5}"/>
                  </a:ext>
                </a:extLst>
              </p:cNvPr>
              <p:cNvSpPr/>
              <p:nvPr/>
            </p:nvSpPr>
            <p:spPr>
              <a:xfrm>
                <a:off x="7815262" y="5290185"/>
                <a:ext cx="214312" cy="215264"/>
              </a:xfrm>
              <a:custGeom>
                <a:avLst/>
                <a:gdLst>
                  <a:gd name="connsiteX0" fmla="*/ 177165 w 214312"/>
                  <a:gd name="connsiteY0" fmla="*/ 131445 h 215264"/>
                  <a:gd name="connsiteX1" fmla="*/ 198120 w 214312"/>
                  <a:gd name="connsiteY1" fmla="*/ 4763 h 215264"/>
                  <a:gd name="connsiteX2" fmla="*/ 65723 w 214312"/>
                  <a:gd name="connsiteY2" fmla="*/ 0 h 215264"/>
                  <a:gd name="connsiteX3" fmla="*/ 0 w 214312"/>
                  <a:gd name="connsiteY3" fmla="*/ 215265 h 215264"/>
                  <a:gd name="connsiteX4" fmla="*/ 147638 w 214312"/>
                  <a:gd name="connsiteY4" fmla="*/ 215265 h 215264"/>
                  <a:gd name="connsiteX5" fmla="*/ 171450 w 214312"/>
                  <a:gd name="connsiteY5" fmla="*/ 151447 h 215264"/>
                  <a:gd name="connsiteX6" fmla="*/ 214313 w 214312"/>
                  <a:gd name="connsiteY6" fmla="*/ 151447 h 215264"/>
                  <a:gd name="connsiteX7" fmla="*/ 177165 w 214312"/>
                  <a:gd name="connsiteY7" fmla="*/ 131445 h 21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4312" h="215264">
                    <a:moveTo>
                      <a:pt x="177165" y="131445"/>
                    </a:moveTo>
                    <a:lnTo>
                      <a:pt x="198120" y="4763"/>
                    </a:lnTo>
                    <a:lnTo>
                      <a:pt x="65723" y="0"/>
                    </a:lnTo>
                    <a:cubicBezTo>
                      <a:pt x="65723" y="0"/>
                      <a:pt x="45720" y="94297"/>
                      <a:pt x="0" y="215265"/>
                    </a:cubicBezTo>
                    <a:lnTo>
                      <a:pt x="147638" y="215265"/>
                    </a:lnTo>
                    <a:lnTo>
                      <a:pt x="171450" y="151447"/>
                    </a:lnTo>
                    <a:lnTo>
                      <a:pt x="214313" y="151447"/>
                    </a:lnTo>
                    <a:lnTo>
                      <a:pt x="177165" y="131445"/>
                    </a:lnTo>
                    <a:close/>
                  </a:path>
                </a:pathLst>
              </a:custGeom>
              <a:solidFill>
                <a:srgbClr val="C1A684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BF20DB76-11B9-4914-8CD2-89CB0F666064}"/>
                  </a:ext>
                </a:extLst>
              </p:cNvPr>
              <p:cNvSpPr/>
              <p:nvPr/>
            </p:nvSpPr>
            <p:spPr>
              <a:xfrm>
                <a:off x="7781925" y="5731192"/>
                <a:ext cx="33337" cy="26669"/>
              </a:xfrm>
              <a:custGeom>
                <a:avLst/>
                <a:gdLst>
                  <a:gd name="connsiteX0" fmla="*/ 5715 w 33337"/>
                  <a:gd name="connsiteY0" fmla="*/ 26670 h 26669"/>
                  <a:gd name="connsiteX1" fmla="*/ 33338 w 33337"/>
                  <a:gd name="connsiteY1" fmla="*/ 13335 h 26669"/>
                  <a:gd name="connsiteX2" fmla="*/ 6668 w 33337"/>
                  <a:gd name="connsiteY2" fmla="*/ 0 h 26669"/>
                  <a:gd name="connsiteX3" fmla="*/ 0 w 33337"/>
                  <a:gd name="connsiteY3" fmla="*/ 25718 h 26669"/>
                  <a:gd name="connsiteX4" fmla="*/ 5715 w 33337"/>
                  <a:gd name="connsiteY4" fmla="*/ 2667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26669">
                    <a:moveTo>
                      <a:pt x="5715" y="26670"/>
                    </a:moveTo>
                    <a:cubicBezTo>
                      <a:pt x="20955" y="26670"/>
                      <a:pt x="33338" y="20955"/>
                      <a:pt x="33338" y="13335"/>
                    </a:cubicBezTo>
                    <a:cubicBezTo>
                      <a:pt x="33338" y="6668"/>
                      <a:pt x="21907" y="952"/>
                      <a:pt x="6668" y="0"/>
                    </a:cubicBezTo>
                    <a:cubicBezTo>
                      <a:pt x="4763" y="8572"/>
                      <a:pt x="1905" y="17145"/>
                      <a:pt x="0" y="25718"/>
                    </a:cubicBezTo>
                    <a:cubicBezTo>
                      <a:pt x="2857" y="26670"/>
                      <a:pt x="4763" y="26670"/>
                      <a:pt x="5715" y="2667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A1A497A-1ECB-48A2-91FD-C9F1681C1E31}"/>
                  </a:ext>
                </a:extLst>
              </p:cNvPr>
              <p:cNvSpPr/>
              <p:nvPr/>
            </p:nvSpPr>
            <p:spPr>
              <a:xfrm>
                <a:off x="7846694" y="5072062"/>
                <a:ext cx="392430" cy="248809"/>
              </a:xfrm>
              <a:custGeom>
                <a:avLst/>
                <a:gdLst>
                  <a:gd name="connsiteX0" fmla="*/ 187643 w 392430"/>
                  <a:gd name="connsiteY0" fmla="*/ 223838 h 248809"/>
                  <a:gd name="connsiteX1" fmla="*/ 39053 w 392430"/>
                  <a:gd name="connsiteY1" fmla="*/ 75248 h 248809"/>
                  <a:gd name="connsiteX2" fmla="*/ 0 w 392430"/>
                  <a:gd name="connsiteY2" fmla="*/ 223838 h 248809"/>
                  <a:gd name="connsiteX3" fmla="*/ 381953 w 392430"/>
                  <a:gd name="connsiteY3" fmla="*/ 230505 h 248809"/>
                  <a:gd name="connsiteX4" fmla="*/ 392430 w 392430"/>
                  <a:gd name="connsiteY4" fmla="*/ 0 h 248809"/>
                  <a:gd name="connsiteX5" fmla="*/ 187643 w 392430"/>
                  <a:gd name="connsiteY5" fmla="*/ 223838 h 24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2430" h="248809">
                    <a:moveTo>
                      <a:pt x="187643" y="223838"/>
                    </a:moveTo>
                    <a:cubicBezTo>
                      <a:pt x="88582" y="222885"/>
                      <a:pt x="20955" y="185738"/>
                      <a:pt x="39053" y="75248"/>
                    </a:cubicBezTo>
                    <a:cubicBezTo>
                      <a:pt x="27623" y="122873"/>
                      <a:pt x="14288" y="173355"/>
                      <a:pt x="0" y="223838"/>
                    </a:cubicBezTo>
                    <a:cubicBezTo>
                      <a:pt x="0" y="223838"/>
                      <a:pt x="236220" y="275273"/>
                      <a:pt x="381953" y="230505"/>
                    </a:cubicBezTo>
                    <a:cubicBezTo>
                      <a:pt x="381953" y="230505"/>
                      <a:pt x="384810" y="130493"/>
                      <a:pt x="392430" y="0"/>
                    </a:cubicBezTo>
                    <a:cubicBezTo>
                      <a:pt x="371475" y="167640"/>
                      <a:pt x="318135" y="225743"/>
                      <a:pt x="187643" y="223838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30AC293D-D161-4D74-AFA1-5775A7585FAD}"/>
                  </a:ext>
                </a:extLst>
              </p:cNvPr>
              <p:cNvSpPr/>
              <p:nvPr/>
            </p:nvSpPr>
            <p:spPr>
              <a:xfrm>
                <a:off x="8257222" y="4772977"/>
                <a:ext cx="44767" cy="89534"/>
              </a:xfrm>
              <a:custGeom>
                <a:avLst/>
                <a:gdLst>
                  <a:gd name="connsiteX0" fmla="*/ 10477 w 44767"/>
                  <a:gd name="connsiteY0" fmla="*/ 0 h 89534"/>
                  <a:gd name="connsiteX1" fmla="*/ 0 w 44767"/>
                  <a:gd name="connsiteY1" fmla="*/ 89535 h 89534"/>
                  <a:gd name="connsiteX2" fmla="*/ 44767 w 44767"/>
                  <a:gd name="connsiteY2" fmla="*/ 77153 h 89534"/>
                  <a:gd name="connsiteX3" fmla="*/ 10477 w 44767"/>
                  <a:gd name="connsiteY3" fmla="*/ 0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7" h="89534">
                    <a:moveTo>
                      <a:pt x="10477" y="0"/>
                    </a:moveTo>
                    <a:cubicBezTo>
                      <a:pt x="6667" y="29528"/>
                      <a:pt x="2857" y="59055"/>
                      <a:pt x="0" y="89535"/>
                    </a:cubicBezTo>
                    <a:lnTo>
                      <a:pt x="44767" y="77153"/>
                    </a:lnTo>
                    <a:cubicBezTo>
                      <a:pt x="35242" y="57150"/>
                      <a:pt x="21907" y="26670"/>
                      <a:pt x="10477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E4E2CBFC-9126-4A95-8471-5FED7A213F05}"/>
                  </a:ext>
                </a:extLst>
              </p:cNvPr>
              <p:cNvSpPr/>
              <p:nvPr/>
            </p:nvSpPr>
            <p:spPr>
              <a:xfrm>
                <a:off x="7879080" y="4759642"/>
                <a:ext cx="84772" cy="71437"/>
              </a:xfrm>
              <a:custGeom>
                <a:avLst/>
                <a:gdLst>
                  <a:gd name="connsiteX0" fmla="*/ 79057 w 84772"/>
                  <a:gd name="connsiteY0" fmla="*/ 35242 h 71437"/>
                  <a:gd name="connsiteX1" fmla="*/ 84772 w 84772"/>
                  <a:gd name="connsiteY1" fmla="*/ 0 h 71437"/>
                  <a:gd name="connsiteX2" fmla="*/ 0 w 84772"/>
                  <a:gd name="connsiteY2" fmla="*/ 39052 h 71437"/>
                  <a:gd name="connsiteX3" fmla="*/ 35243 w 84772"/>
                  <a:gd name="connsiteY3" fmla="*/ 71438 h 71437"/>
                  <a:gd name="connsiteX4" fmla="*/ 79057 w 84772"/>
                  <a:gd name="connsiteY4" fmla="*/ 35242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72" h="71437">
                    <a:moveTo>
                      <a:pt x="79057" y="35242"/>
                    </a:moveTo>
                    <a:cubicBezTo>
                      <a:pt x="80963" y="22860"/>
                      <a:pt x="82868" y="11430"/>
                      <a:pt x="84772" y="0"/>
                    </a:cubicBezTo>
                    <a:lnTo>
                      <a:pt x="0" y="39052"/>
                    </a:lnTo>
                    <a:lnTo>
                      <a:pt x="35243" y="71438"/>
                    </a:lnTo>
                    <a:lnTo>
                      <a:pt x="79057" y="35242"/>
                    </a:ln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21" name="Graphic 227">
                <a:extLst>
                  <a:ext uri="{FF2B5EF4-FFF2-40B4-BE49-F238E27FC236}">
                    <a16:creationId xmlns:a16="http://schemas.microsoft.com/office/drawing/2014/main" id="{F27B550A-7EBF-4781-8D42-EF7D909217F0}"/>
                  </a:ext>
                </a:extLst>
              </p:cNvPr>
              <p:cNvGrpSpPr/>
              <p:nvPr/>
            </p:nvGrpSpPr>
            <p:grpSpPr>
              <a:xfrm>
                <a:off x="7933372" y="4840605"/>
                <a:ext cx="323850" cy="104775"/>
                <a:chOff x="7933372" y="4840605"/>
                <a:chExt cx="323850" cy="104775"/>
              </a:xfrm>
              <a:solidFill>
                <a:srgbClr val="FFFAE4"/>
              </a:solidFill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B074CB3A-BB5D-4E70-9AB7-0FE58AA5230B}"/>
                    </a:ext>
                  </a:extLst>
                </p:cNvPr>
                <p:cNvSpPr/>
                <p:nvPr/>
              </p:nvSpPr>
              <p:spPr>
                <a:xfrm>
                  <a:off x="7941944" y="4840605"/>
                  <a:ext cx="315277" cy="55244"/>
                </a:xfrm>
                <a:custGeom>
                  <a:avLst/>
                  <a:gdLst>
                    <a:gd name="connsiteX0" fmla="*/ 315278 w 315277"/>
                    <a:gd name="connsiteY0" fmla="*/ 14288 h 55244"/>
                    <a:gd name="connsiteX1" fmla="*/ 7620 w 315277"/>
                    <a:gd name="connsiteY1" fmla="*/ 0 h 55244"/>
                    <a:gd name="connsiteX2" fmla="*/ 0 w 315277"/>
                    <a:gd name="connsiteY2" fmla="*/ 40005 h 55244"/>
                    <a:gd name="connsiteX3" fmla="*/ 310515 w 315277"/>
                    <a:gd name="connsiteY3" fmla="*/ 55245 h 55244"/>
                    <a:gd name="connsiteX4" fmla="*/ 315278 w 315277"/>
                    <a:gd name="connsiteY4" fmla="*/ 14288 h 55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277" h="55244">
                      <a:moveTo>
                        <a:pt x="315278" y="14288"/>
                      </a:moveTo>
                      <a:cubicBezTo>
                        <a:pt x="217170" y="12382"/>
                        <a:pt x="112395" y="7620"/>
                        <a:pt x="7620" y="0"/>
                      </a:cubicBezTo>
                      <a:cubicBezTo>
                        <a:pt x="5715" y="13335"/>
                        <a:pt x="2857" y="26670"/>
                        <a:pt x="0" y="40005"/>
                      </a:cubicBezTo>
                      <a:cubicBezTo>
                        <a:pt x="115253" y="49530"/>
                        <a:pt x="193357" y="53340"/>
                        <a:pt x="310515" y="55245"/>
                      </a:cubicBezTo>
                      <a:cubicBezTo>
                        <a:pt x="312420" y="41910"/>
                        <a:pt x="314325" y="28575"/>
                        <a:pt x="315278" y="14288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E5FF7DB9-B780-4686-9FEF-12952ACE777F}"/>
                    </a:ext>
                  </a:extLst>
                </p:cNvPr>
                <p:cNvSpPr/>
                <p:nvPr/>
              </p:nvSpPr>
              <p:spPr>
                <a:xfrm>
                  <a:off x="7933372" y="4908232"/>
                  <a:ext cx="317182" cy="37147"/>
                </a:xfrm>
                <a:custGeom>
                  <a:avLst/>
                  <a:gdLst>
                    <a:gd name="connsiteX0" fmla="*/ 317182 w 317182"/>
                    <a:gd name="connsiteY0" fmla="*/ 16193 h 37147"/>
                    <a:gd name="connsiteX1" fmla="*/ 3810 w 317182"/>
                    <a:gd name="connsiteY1" fmla="*/ 0 h 37147"/>
                    <a:gd name="connsiteX2" fmla="*/ 0 w 317182"/>
                    <a:gd name="connsiteY2" fmla="*/ 20955 h 37147"/>
                    <a:gd name="connsiteX3" fmla="*/ 315277 w 317182"/>
                    <a:gd name="connsiteY3" fmla="*/ 37148 h 37147"/>
                    <a:gd name="connsiteX4" fmla="*/ 317182 w 317182"/>
                    <a:gd name="connsiteY4" fmla="*/ 16193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182" h="37147">
                      <a:moveTo>
                        <a:pt x="317182" y="16193"/>
                      </a:moveTo>
                      <a:cubicBezTo>
                        <a:pt x="213360" y="14288"/>
                        <a:pt x="107632" y="8573"/>
                        <a:pt x="3810" y="0"/>
                      </a:cubicBezTo>
                      <a:cubicBezTo>
                        <a:pt x="2857" y="6668"/>
                        <a:pt x="952" y="13335"/>
                        <a:pt x="0" y="20955"/>
                      </a:cubicBezTo>
                      <a:cubicBezTo>
                        <a:pt x="98107" y="28575"/>
                        <a:pt x="215265" y="35243"/>
                        <a:pt x="315277" y="37148"/>
                      </a:cubicBezTo>
                      <a:cubicBezTo>
                        <a:pt x="316230" y="30480"/>
                        <a:pt x="317182" y="23813"/>
                        <a:pt x="317182" y="16193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5BA82F48-B6C8-4DAB-AAE7-D7F49F6C73B6}"/>
                  </a:ext>
                </a:extLst>
              </p:cNvPr>
              <p:cNvSpPr/>
              <p:nvPr/>
            </p:nvSpPr>
            <p:spPr>
              <a:xfrm>
                <a:off x="7849552" y="5269230"/>
                <a:ext cx="379095" cy="35345"/>
              </a:xfrm>
              <a:custGeom>
                <a:avLst/>
                <a:gdLst>
                  <a:gd name="connsiteX0" fmla="*/ 379095 w 379095"/>
                  <a:gd name="connsiteY0" fmla="*/ 20955 h 35345"/>
                  <a:gd name="connsiteX1" fmla="*/ 379095 w 379095"/>
                  <a:gd name="connsiteY1" fmla="*/ 9525 h 35345"/>
                  <a:gd name="connsiteX2" fmla="*/ 182880 w 379095"/>
                  <a:gd name="connsiteY2" fmla="*/ 22860 h 35345"/>
                  <a:gd name="connsiteX3" fmla="*/ 3810 w 379095"/>
                  <a:gd name="connsiteY3" fmla="*/ 0 h 35345"/>
                  <a:gd name="connsiteX4" fmla="*/ 0 w 379095"/>
                  <a:gd name="connsiteY4" fmla="*/ 13335 h 35345"/>
                  <a:gd name="connsiteX5" fmla="*/ 180975 w 379095"/>
                  <a:gd name="connsiteY5" fmla="*/ 35243 h 35345"/>
                  <a:gd name="connsiteX6" fmla="*/ 379095 w 379095"/>
                  <a:gd name="connsiteY6" fmla="*/ 20955 h 35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095" h="35345">
                    <a:moveTo>
                      <a:pt x="379095" y="20955"/>
                    </a:moveTo>
                    <a:cubicBezTo>
                      <a:pt x="379095" y="18097"/>
                      <a:pt x="379095" y="13335"/>
                      <a:pt x="379095" y="9525"/>
                    </a:cubicBezTo>
                    <a:cubicBezTo>
                      <a:pt x="327660" y="21907"/>
                      <a:pt x="246698" y="23813"/>
                      <a:pt x="182880" y="22860"/>
                    </a:cubicBezTo>
                    <a:cubicBezTo>
                      <a:pt x="124778" y="21907"/>
                      <a:pt x="55245" y="11430"/>
                      <a:pt x="3810" y="0"/>
                    </a:cubicBezTo>
                    <a:cubicBezTo>
                      <a:pt x="2858" y="4763"/>
                      <a:pt x="953" y="8572"/>
                      <a:pt x="0" y="13335"/>
                    </a:cubicBezTo>
                    <a:cubicBezTo>
                      <a:pt x="51435" y="25718"/>
                      <a:pt x="120015" y="34290"/>
                      <a:pt x="180975" y="35243"/>
                    </a:cubicBezTo>
                    <a:cubicBezTo>
                      <a:pt x="268605" y="36195"/>
                      <a:pt x="340995" y="30480"/>
                      <a:pt x="379095" y="20955"/>
                    </a:cubicBezTo>
                    <a:close/>
                  </a:path>
                </a:pathLst>
              </a:custGeom>
              <a:solidFill>
                <a:srgbClr val="FFFAE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BB5FFF7D-FD26-4084-A074-BEDF0164323C}"/>
                  </a:ext>
                </a:extLst>
              </p:cNvPr>
              <p:cNvSpPr/>
              <p:nvPr/>
            </p:nvSpPr>
            <p:spPr>
              <a:xfrm>
                <a:off x="7850505" y="5269230"/>
                <a:ext cx="379094" cy="34654"/>
              </a:xfrm>
              <a:custGeom>
                <a:avLst/>
                <a:gdLst>
                  <a:gd name="connsiteX0" fmla="*/ 0 w 379094"/>
                  <a:gd name="connsiteY0" fmla="*/ 12382 h 34654"/>
                  <a:gd name="connsiteX1" fmla="*/ 180975 w 379094"/>
                  <a:gd name="connsiteY1" fmla="*/ 34290 h 34654"/>
                  <a:gd name="connsiteX2" fmla="*/ 379095 w 379094"/>
                  <a:gd name="connsiteY2" fmla="*/ 20955 h 34654"/>
                  <a:gd name="connsiteX3" fmla="*/ 379095 w 379094"/>
                  <a:gd name="connsiteY3" fmla="*/ 9525 h 34654"/>
                  <a:gd name="connsiteX4" fmla="*/ 379095 w 379094"/>
                  <a:gd name="connsiteY4" fmla="*/ 9525 h 34654"/>
                  <a:gd name="connsiteX5" fmla="*/ 242888 w 379094"/>
                  <a:gd name="connsiteY5" fmla="*/ 22860 h 34654"/>
                  <a:gd name="connsiteX6" fmla="*/ 183832 w 379094"/>
                  <a:gd name="connsiteY6" fmla="*/ 27622 h 34654"/>
                  <a:gd name="connsiteX7" fmla="*/ 110490 w 379094"/>
                  <a:gd name="connsiteY7" fmla="*/ 18097 h 34654"/>
                  <a:gd name="connsiteX8" fmla="*/ 3810 w 379094"/>
                  <a:gd name="connsiteY8" fmla="*/ 0 h 34654"/>
                  <a:gd name="connsiteX9" fmla="*/ 0 w 379094"/>
                  <a:gd name="connsiteY9" fmla="*/ 12382 h 3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9094" h="34654">
                    <a:moveTo>
                      <a:pt x="0" y="12382"/>
                    </a:moveTo>
                    <a:cubicBezTo>
                      <a:pt x="51435" y="24765"/>
                      <a:pt x="120015" y="33338"/>
                      <a:pt x="180975" y="34290"/>
                    </a:cubicBezTo>
                    <a:cubicBezTo>
                      <a:pt x="267652" y="36195"/>
                      <a:pt x="340995" y="30480"/>
                      <a:pt x="379095" y="20955"/>
                    </a:cubicBezTo>
                    <a:cubicBezTo>
                      <a:pt x="379095" y="18097"/>
                      <a:pt x="379095" y="14288"/>
                      <a:pt x="379095" y="9525"/>
                    </a:cubicBezTo>
                    <a:cubicBezTo>
                      <a:pt x="379095" y="9525"/>
                      <a:pt x="379095" y="9525"/>
                      <a:pt x="379095" y="9525"/>
                    </a:cubicBezTo>
                    <a:cubicBezTo>
                      <a:pt x="342900" y="18097"/>
                      <a:pt x="292418" y="21907"/>
                      <a:pt x="242888" y="22860"/>
                    </a:cubicBezTo>
                    <a:cubicBezTo>
                      <a:pt x="224790" y="25718"/>
                      <a:pt x="205740" y="27622"/>
                      <a:pt x="183832" y="27622"/>
                    </a:cubicBezTo>
                    <a:cubicBezTo>
                      <a:pt x="156210" y="27622"/>
                      <a:pt x="131445" y="23813"/>
                      <a:pt x="110490" y="18097"/>
                    </a:cubicBezTo>
                    <a:cubicBezTo>
                      <a:pt x="72390" y="13335"/>
                      <a:pt x="35243" y="7620"/>
                      <a:pt x="3810" y="0"/>
                    </a:cubicBezTo>
                    <a:cubicBezTo>
                      <a:pt x="1905" y="3810"/>
                      <a:pt x="952" y="7620"/>
                      <a:pt x="0" y="12382"/>
                    </a:cubicBezTo>
                    <a:close/>
                  </a:path>
                </a:pathLst>
              </a:custGeom>
              <a:solidFill>
                <a:srgbClr val="EFE8C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CB34E847-FCFF-4AA0-AFD8-9EF33EE7D976}"/>
                  </a:ext>
                </a:extLst>
              </p:cNvPr>
              <p:cNvSpPr/>
              <p:nvPr/>
            </p:nvSpPr>
            <p:spPr>
              <a:xfrm>
                <a:off x="8155218" y="5377814"/>
                <a:ext cx="57237" cy="97030"/>
              </a:xfrm>
              <a:custGeom>
                <a:avLst/>
                <a:gdLst>
                  <a:gd name="connsiteX0" fmla="*/ 1039 w 57237"/>
                  <a:gd name="connsiteY0" fmla="*/ 0 h 97030"/>
                  <a:gd name="connsiteX1" fmla="*/ 57237 w 57237"/>
                  <a:gd name="connsiteY1" fmla="*/ 9525 h 97030"/>
                  <a:gd name="connsiteX2" fmla="*/ 51522 w 57237"/>
                  <a:gd name="connsiteY2" fmla="*/ 95250 h 97030"/>
                  <a:gd name="connsiteX3" fmla="*/ 1039 w 57237"/>
                  <a:gd name="connsiteY3" fmla="*/ 0 h 9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237" h="97030">
                    <a:moveTo>
                      <a:pt x="1039" y="0"/>
                    </a:moveTo>
                    <a:lnTo>
                      <a:pt x="57237" y="9525"/>
                    </a:lnTo>
                    <a:lnTo>
                      <a:pt x="51522" y="95250"/>
                    </a:lnTo>
                    <a:cubicBezTo>
                      <a:pt x="50569" y="95250"/>
                      <a:pt x="-8486" y="118110"/>
                      <a:pt x="1039" y="0"/>
                    </a:cubicBez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31E091E2-8EE7-46B0-87FC-2C8AA3194191}"/>
                  </a:ext>
                </a:extLst>
              </p:cNvPr>
              <p:cNvSpPr/>
              <p:nvPr/>
            </p:nvSpPr>
            <p:spPr>
              <a:xfrm>
                <a:off x="7820925" y="5368289"/>
                <a:ext cx="71489" cy="95277"/>
              </a:xfrm>
              <a:custGeom>
                <a:avLst/>
                <a:gdLst>
                  <a:gd name="connsiteX0" fmla="*/ 21007 w 71489"/>
                  <a:gd name="connsiteY0" fmla="*/ 8573 h 95277"/>
                  <a:gd name="connsiteX1" fmla="*/ 71489 w 71489"/>
                  <a:gd name="connsiteY1" fmla="*/ 0 h 95277"/>
                  <a:gd name="connsiteX2" fmla="*/ 52 w 71489"/>
                  <a:gd name="connsiteY2" fmla="*/ 95250 h 95277"/>
                  <a:gd name="connsiteX3" fmla="*/ 21007 w 71489"/>
                  <a:gd name="connsiteY3" fmla="*/ 8573 h 9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89" h="95277">
                    <a:moveTo>
                      <a:pt x="21007" y="8573"/>
                    </a:moveTo>
                    <a:lnTo>
                      <a:pt x="71489" y="0"/>
                    </a:lnTo>
                    <a:cubicBezTo>
                      <a:pt x="71489" y="0"/>
                      <a:pt x="55297" y="97155"/>
                      <a:pt x="52" y="95250"/>
                    </a:cubicBezTo>
                    <a:cubicBezTo>
                      <a:pt x="-901" y="94298"/>
                      <a:pt x="11482" y="46673"/>
                      <a:pt x="21007" y="8573"/>
                    </a:cubicBez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26" name="Graphic 227">
                <a:extLst>
                  <a:ext uri="{FF2B5EF4-FFF2-40B4-BE49-F238E27FC236}">
                    <a16:creationId xmlns:a16="http://schemas.microsoft.com/office/drawing/2014/main" id="{D7E36E7C-1EAE-4A04-A83F-72063AD94522}"/>
                  </a:ext>
                </a:extLst>
              </p:cNvPr>
              <p:cNvGrpSpPr/>
              <p:nvPr/>
            </p:nvGrpSpPr>
            <p:grpSpPr>
              <a:xfrm>
                <a:off x="7956430" y="4445211"/>
                <a:ext cx="87501" cy="64636"/>
                <a:chOff x="7956430" y="4445211"/>
                <a:chExt cx="87501" cy="64636"/>
              </a:xfrm>
            </p:grpSpPr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04862F6E-0F38-4018-9C1C-41ED546A1E33}"/>
                    </a:ext>
                  </a:extLst>
                </p:cNvPr>
                <p:cNvSpPr/>
                <p:nvPr/>
              </p:nvSpPr>
              <p:spPr>
                <a:xfrm>
                  <a:off x="7956430" y="4445211"/>
                  <a:ext cx="87501" cy="64636"/>
                </a:xfrm>
                <a:custGeom>
                  <a:avLst/>
                  <a:gdLst>
                    <a:gd name="connsiteX0" fmla="*/ 86480 w 87501"/>
                    <a:gd name="connsiteY0" fmla="*/ 13441 h 64636"/>
                    <a:gd name="connsiteX1" fmla="*/ 49332 w 87501"/>
                    <a:gd name="connsiteY1" fmla="*/ 46778 h 64636"/>
                    <a:gd name="connsiteX2" fmla="*/ 1707 w 87501"/>
                    <a:gd name="connsiteY2" fmla="*/ 60113 h 64636"/>
                    <a:gd name="connsiteX3" fmla="*/ 28377 w 87501"/>
                    <a:gd name="connsiteY3" fmla="*/ 6773 h 64636"/>
                    <a:gd name="connsiteX4" fmla="*/ 86480 w 87501"/>
                    <a:gd name="connsiteY4" fmla="*/ 13441 h 6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501" h="64636">
                      <a:moveTo>
                        <a:pt x="86480" y="13441"/>
                      </a:moveTo>
                      <a:cubicBezTo>
                        <a:pt x="92194" y="24870"/>
                        <a:pt x="73144" y="33443"/>
                        <a:pt x="49332" y="46778"/>
                      </a:cubicBezTo>
                      <a:cubicBezTo>
                        <a:pt x="25519" y="59160"/>
                        <a:pt x="7422" y="71543"/>
                        <a:pt x="1707" y="60113"/>
                      </a:cubicBezTo>
                      <a:cubicBezTo>
                        <a:pt x="-4008" y="48683"/>
                        <a:pt x="4564" y="20108"/>
                        <a:pt x="28377" y="6773"/>
                      </a:cubicBezTo>
                      <a:cubicBezTo>
                        <a:pt x="51237" y="-6562"/>
                        <a:pt x="80764" y="2010"/>
                        <a:pt x="86480" y="13441"/>
                      </a:cubicBezTo>
                      <a:close/>
                    </a:path>
                  </a:pathLst>
                </a:custGeom>
                <a:solidFill>
                  <a:srgbClr val="753B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CCE73EA9-D10C-40B2-929D-77382B99500A}"/>
                    </a:ext>
                  </a:extLst>
                </p:cNvPr>
                <p:cNvSpPr/>
                <p:nvPr/>
              </p:nvSpPr>
              <p:spPr>
                <a:xfrm>
                  <a:off x="7967662" y="4448175"/>
                  <a:ext cx="43814" cy="24764"/>
                </a:xfrm>
                <a:custGeom>
                  <a:avLst/>
                  <a:gdLst>
                    <a:gd name="connsiteX0" fmla="*/ 0 w 43814"/>
                    <a:gd name="connsiteY0" fmla="*/ 24765 h 24764"/>
                    <a:gd name="connsiteX1" fmla="*/ 43815 w 43814"/>
                    <a:gd name="connsiteY1" fmla="*/ 952 h 24764"/>
                    <a:gd name="connsiteX2" fmla="*/ 18098 w 43814"/>
                    <a:gd name="connsiteY2" fmla="*/ 4762 h 24764"/>
                    <a:gd name="connsiteX3" fmla="*/ 0 w 43814"/>
                    <a:gd name="connsiteY3" fmla="*/ 24765 h 24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14" h="24764">
                      <a:moveTo>
                        <a:pt x="0" y="24765"/>
                      </a:moveTo>
                      <a:lnTo>
                        <a:pt x="43815" y="952"/>
                      </a:lnTo>
                      <a:cubicBezTo>
                        <a:pt x="43815" y="952"/>
                        <a:pt x="31432" y="-2857"/>
                        <a:pt x="18098" y="4762"/>
                      </a:cubicBezTo>
                      <a:cubicBezTo>
                        <a:pt x="3810" y="13335"/>
                        <a:pt x="0" y="24765"/>
                        <a:pt x="0" y="24765"/>
                      </a:cubicBezTo>
                      <a:close/>
                    </a:path>
                  </a:pathLst>
                </a:custGeom>
                <a:solidFill>
                  <a:srgbClr val="F4E9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AC15C6C1-B162-4BC4-8005-C0F44D60C6F3}"/>
                    </a:ext>
                  </a:extLst>
                </p:cNvPr>
                <p:cNvSpPr/>
                <p:nvPr/>
              </p:nvSpPr>
              <p:spPr>
                <a:xfrm>
                  <a:off x="7968204" y="4466400"/>
                  <a:ext cx="70895" cy="42734"/>
                </a:xfrm>
                <a:custGeom>
                  <a:avLst/>
                  <a:gdLst>
                    <a:gd name="connsiteX0" fmla="*/ 28033 w 70895"/>
                    <a:gd name="connsiteY0" fmla="*/ 9397 h 42734"/>
                    <a:gd name="connsiteX1" fmla="*/ 410 w 70895"/>
                    <a:gd name="connsiteY1" fmla="*/ 42735 h 42734"/>
                    <a:gd name="connsiteX2" fmla="*/ 37558 w 70895"/>
                    <a:gd name="connsiteY2" fmla="*/ 25590 h 42734"/>
                    <a:gd name="connsiteX3" fmla="*/ 70895 w 70895"/>
                    <a:gd name="connsiteY3" fmla="*/ 4635 h 42734"/>
                    <a:gd name="connsiteX4" fmla="*/ 28033 w 70895"/>
                    <a:gd name="connsiteY4" fmla="*/ 9397 h 42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895" h="42734">
                      <a:moveTo>
                        <a:pt x="28033" y="9397"/>
                      </a:moveTo>
                      <a:cubicBezTo>
                        <a:pt x="9935" y="19875"/>
                        <a:pt x="-2447" y="34162"/>
                        <a:pt x="410" y="42735"/>
                      </a:cubicBezTo>
                      <a:cubicBezTo>
                        <a:pt x="8983" y="40830"/>
                        <a:pt x="22318" y="33210"/>
                        <a:pt x="37558" y="25590"/>
                      </a:cubicBezTo>
                      <a:cubicBezTo>
                        <a:pt x="51845" y="17970"/>
                        <a:pt x="65180" y="11302"/>
                        <a:pt x="70895" y="4635"/>
                      </a:cubicBezTo>
                      <a:cubicBezTo>
                        <a:pt x="65180" y="-2985"/>
                        <a:pt x="47083" y="-1080"/>
                        <a:pt x="28033" y="9397"/>
                      </a:cubicBezTo>
                      <a:close/>
                    </a:path>
                  </a:pathLst>
                </a:custGeom>
                <a:solidFill>
                  <a:srgbClr val="753B25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grpSp>
          <p:nvGrpSpPr>
            <p:cNvPr id="64" name="Graphic 227">
              <a:extLst>
                <a:ext uri="{FF2B5EF4-FFF2-40B4-BE49-F238E27FC236}">
                  <a16:creationId xmlns:a16="http://schemas.microsoft.com/office/drawing/2014/main" id="{B35FDA3E-53A2-4FF9-80ED-40996F625074}"/>
                </a:ext>
              </a:extLst>
            </p:cNvPr>
            <p:cNvGrpSpPr/>
            <p:nvPr/>
          </p:nvGrpSpPr>
          <p:grpSpPr>
            <a:xfrm>
              <a:off x="7784782" y="6272791"/>
              <a:ext cx="364807" cy="121341"/>
              <a:chOff x="7784782" y="6272791"/>
              <a:chExt cx="364807" cy="121341"/>
            </a:xfrm>
            <a:solidFill>
              <a:srgbClr val="80A7C4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0367DFF-93A7-449C-B0AD-B7EB5984E9CE}"/>
                  </a:ext>
                </a:extLst>
              </p:cNvPr>
              <p:cNvSpPr/>
              <p:nvPr/>
            </p:nvSpPr>
            <p:spPr>
              <a:xfrm>
                <a:off x="7784782" y="6272791"/>
                <a:ext cx="92392" cy="118602"/>
              </a:xfrm>
              <a:custGeom>
                <a:avLst/>
                <a:gdLst>
                  <a:gd name="connsiteX0" fmla="*/ 40005 w 92392"/>
                  <a:gd name="connsiteY0" fmla="*/ 374 h 118602"/>
                  <a:gd name="connsiteX1" fmla="*/ 69532 w 92392"/>
                  <a:gd name="connsiteY1" fmla="*/ 2279 h 118602"/>
                  <a:gd name="connsiteX2" fmla="*/ 90488 w 92392"/>
                  <a:gd name="connsiteY2" fmla="*/ 19424 h 118602"/>
                  <a:gd name="connsiteX3" fmla="*/ 92393 w 92392"/>
                  <a:gd name="connsiteY3" fmla="*/ 30854 h 118602"/>
                  <a:gd name="connsiteX4" fmla="*/ 89535 w 92392"/>
                  <a:gd name="connsiteY4" fmla="*/ 41332 h 118602"/>
                  <a:gd name="connsiteX5" fmla="*/ 55245 w 92392"/>
                  <a:gd name="connsiteY5" fmla="*/ 58476 h 118602"/>
                  <a:gd name="connsiteX6" fmla="*/ 44768 w 92392"/>
                  <a:gd name="connsiteY6" fmla="*/ 57524 h 118602"/>
                  <a:gd name="connsiteX7" fmla="*/ 34290 w 92392"/>
                  <a:gd name="connsiteY7" fmla="*/ 56571 h 118602"/>
                  <a:gd name="connsiteX8" fmla="*/ 33338 w 92392"/>
                  <a:gd name="connsiteY8" fmla="*/ 57524 h 118602"/>
                  <a:gd name="connsiteX9" fmla="*/ 36195 w 92392"/>
                  <a:gd name="connsiteY9" fmla="*/ 61334 h 118602"/>
                  <a:gd name="connsiteX10" fmla="*/ 50482 w 92392"/>
                  <a:gd name="connsiteY10" fmla="*/ 77526 h 118602"/>
                  <a:gd name="connsiteX11" fmla="*/ 62865 w 92392"/>
                  <a:gd name="connsiteY11" fmla="*/ 91814 h 118602"/>
                  <a:gd name="connsiteX12" fmla="*/ 71438 w 92392"/>
                  <a:gd name="connsiteY12" fmla="*/ 108007 h 118602"/>
                  <a:gd name="connsiteX13" fmla="*/ 64770 w 92392"/>
                  <a:gd name="connsiteY13" fmla="*/ 116579 h 118602"/>
                  <a:gd name="connsiteX14" fmla="*/ 60007 w 92392"/>
                  <a:gd name="connsiteY14" fmla="*/ 117532 h 118602"/>
                  <a:gd name="connsiteX15" fmla="*/ 44768 w 92392"/>
                  <a:gd name="connsiteY15" fmla="*/ 108959 h 118602"/>
                  <a:gd name="connsiteX16" fmla="*/ 35243 w 92392"/>
                  <a:gd name="connsiteY16" fmla="*/ 94671 h 118602"/>
                  <a:gd name="connsiteX17" fmla="*/ 20955 w 92392"/>
                  <a:gd name="connsiteY17" fmla="*/ 65144 h 118602"/>
                  <a:gd name="connsiteX18" fmla="*/ 23813 w 92392"/>
                  <a:gd name="connsiteY18" fmla="*/ 94671 h 118602"/>
                  <a:gd name="connsiteX19" fmla="*/ 23813 w 92392"/>
                  <a:gd name="connsiteY19" fmla="*/ 105149 h 118602"/>
                  <a:gd name="connsiteX20" fmla="*/ 21907 w 92392"/>
                  <a:gd name="connsiteY20" fmla="*/ 111816 h 118602"/>
                  <a:gd name="connsiteX21" fmla="*/ 18098 w 92392"/>
                  <a:gd name="connsiteY21" fmla="*/ 116579 h 118602"/>
                  <a:gd name="connsiteX22" fmla="*/ 11430 w 92392"/>
                  <a:gd name="connsiteY22" fmla="*/ 118484 h 118602"/>
                  <a:gd name="connsiteX23" fmla="*/ 2857 w 92392"/>
                  <a:gd name="connsiteY23" fmla="*/ 104196 h 118602"/>
                  <a:gd name="connsiteX24" fmla="*/ 1905 w 92392"/>
                  <a:gd name="connsiteY24" fmla="*/ 97529 h 118602"/>
                  <a:gd name="connsiteX25" fmla="*/ 0 w 92392"/>
                  <a:gd name="connsiteY25" fmla="*/ 49904 h 118602"/>
                  <a:gd name="connsiteX26" fmla="*/ 0 w 92392"/>
                  <a:gd name="connsiteY26" fmla="*/ 31807 h 118602"/>
                  <a:gd name="connsiteX27" fmla="*/ 9525 w 92392"/>
                  <a:gd name="connsiteY27" fmla="*/ 6089 h 118602"/>
                  <a:gd name="connsiteX28" fmla="*/ 40005 w 92392"/>
                  <a:gd name="connsiteY28" fmla="*/ 374 h 118602"/>
                  <a:gd name="connsiteX29" fmla="*/ 40005 w 92392"/>
                  <a:gd name="connsiteY29" fmla="*/ 19424 h 118602"/>
                  <a:gd name="connsiteX30" fmla="*/ 31432 w 92392"/>
                  <a:gd name="connsiteY30" fmla="*/ 22282 h 118602"/>
                  <a:gd name="connsiteX31" fmla="*/ 25718 w 92392"/>
                  <a:gd name="connsiteY31" fmla="*/ 32759 h 118602"/>
                  <a:gd name="connsiteX32" fmla="*/ 35243 w 92392"/>
                  <a:gd name="connsiteY32" fmla="*/ 42284 h 118602"/>
                  <a:gd name="connsiteX33" fmla="*/ 55245 w 92392"/>
                  <a:gd name="connsiteY33" fmla="*/ 34664 h 118602"/>
                  <a:gd name="connsiteX34" fmla="*/ 49530 w 92392"/>
                  <a:gd name="connsiteY34" fmla="*/ 23234 h 118602"/>
                  <a:gd name="connsiteX35" fmla="*/ 40005 w 92392"/>
                  <a:gd name="connsiteY35" fmla="*/ 19424 h 11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2392" h="118602">
                    <a:moveTo>
                      <a:pt x="40005" y="374"/>
                    </a:moveTo>
                    <a:cubicBezTo>
                      <a:pt x="48578" y="-579"/>
                      <a:pt x="58103" y="374"/>
                      <a:pt x="69532" y="2279"/>
                    </a:cubicBezTo>
                    <a:cubicBezTo>
                      <a:pt x="80963" y="4184"/>
                      <a:pt x="87630" y="9899"/>
                      <a:pt x="90488" y="19424"/>
                    </a:cubicBezTo>
                    <a:cubicBezTo>
                      <a:pt x="91440" y="24186"/>
                      <a:pt x="92393" y="27996"/>
                      <a:pt x="92393" y="30854"/>
                    </a:cubicBezTo>
                    <a:cubicBezTo>
                      <a:pt x="92393" y="34664"/>
                      <a:pt x="91440" y="38474"/>
                      <a:pt x="89535" y="41332"/>
                    </a:cubicBezTo>
                    <a:cubicBezTo>
                      <a:pt x="82868" y="52761"/>
                      <a:pt x="71438" y="58476"/>
                      <a:pt x="55245" y="58476"/>
                    </a:cubicBezTo>
                    <a:cubicBezTo>
                      <a:pt x="52388" y="58476"/>
                      <a:pt x="49530" y="58476"/>
                      <a:pt x="44768" y="57524"/>
                    </a:cubicBezTo>
                    <a:cubicBezTo>
                      <a:pt x="40005" y="57524"/>
                      <a:pt x="37148" y="56571"/>
                      <a:pt x="34290" y="56571"/>
                    </a:cubicBezTo>
                    <a:cubicBezTo>
                      <a:pt x="33338" y="56571"/>
                      <a:pt x="33338" y="56571"/>
                      <a:pt x="33338" y="57524"/>
                    </a:cubicBezTo>
                    <a:cubicBezTo>
                      <a:pt x="33338" y="58476"/>
                      <a:pt x="34290" y="59429"/>
                      <a:pt x="36195" y="61334"/>
                    </a:cubicBezTo>
                    <a:cubicBezTo>
                      <a:pt x="41910" y="68001"/>
                      <a:pt x="46673" y="72764"/>
                      <a:pt x="50482" y="77526"/>
                    </a:cubicBezTo>
                    <a:cubicBezTo>
                      <a:pt x="56198" y="84194"/>
                      <a:pt x="60007" y="88957"/>
                      <a:pt x="62865" y="91814"/>
                    </a:cubicBezTo>
                    <a:cubicBezTo>
                      <a:pt x="68580" y="98482"/>
                      <a:pt x="71438" y="104196"/>
                      <a:pt x="71438" y="108007"/>
                    </a:cubicBezTo>
                    <a:cubicBezTo>
                      <a:pt x="71438" y="111816"/>
                      <a:pt x="69532" y="114674"/>
                      <a:pt x="64770" y="116579"/>
                    </a:cubicBezTo>
                    <a:cubicBezTo>
                      <a:pt x="62865" y="117532"/>
                      <a:pt x="61913" y="117532"/>
                      <a:pt x="60007" y="117532"/>
                    </a:cubicBezTo>
                    <a:cubicBezTo>
                      <a:pt x="55245" y="117532"/>
                      <a:pt x="50482" y="114674"/>
                      <a:pt x="44768" y="108959"/>
                    </a:cubicBezTo>
                    <a:cubicBezTo>
                      <a:pt x="40957" y="105149"/>
                      <a:pt x="38100" y="100386"/>
                      <a:pt x="35243" y="94671"/>
                    </a:cubicBezTo>
                    <a:lnTo>
                      <a:pt x="20955" y="65144"/>
                    </a:lnTo>
                    <a:cubicBezTo>
                      <a:pt x="22860" y="81336"/>
                      <a:pt x="23813" y="91814"/>
                      <a:pt x="23813" y="94671"/>
                    </a:cubicBezTo>
                    <a:cubicBezTo>
                      <a:pt x="23813" y="100386"/>
                      <a:pt x="23813" y="104196"/>
                      <a:pt x="23813" y="105149"/>
                    </a:cubicBezTo>
                    <a:cubicBezTo>
                      <a:pt x="23813" y="107054"/>
                      <a:pt x="22860" y="108959"/>
                      <a:pt x="21907" y="111816"/>
                    </a:cubicBezTo>
                    <a:cubicBezTo>
                      <a:pt x="20955" y="113721"/>
                      <a:pt x="20003" y="115626"/>
                      <a:pt x="18098" y="116579"/>
                    </a:cubicBezTo>
                    <a:cubicBezTo>
                      <a:pt x="17145" y="117532"/>
                      <a:pt x="14288" y="117532"/>
                      <a:pt x="11430" y="118484"/>
                    </a:cubicBezTo>
                    <a:cubicBezTo>
                      <a:pt x="5715" y="119436"/>
                      <a:pt x="2857" y="114674"/>
                      <a:pt x="2857" y="104196"/>
                    </a:cubicBezTo>
                    <a:cubicBezTo>
                      <a:pt x="2857" y="102291"/>
                      <a:pt x="1905" y="100386"/>
                      <a:pt x="1905" y="97529"/>
                    </a:cubicBezTo>
                    <a:cubicBezTo>
                      <a:pt x="953" y="78479"/>
                      <a:pt x="0" y="63239"/>
                      <a:pt x="0" y="49904"/>
                    </a:cubicBezTo>
                    <a:cubicBezTo>
                      <a:pt x="0" y="41332"/>
                      <a:pt x="0" y="34664"/>
                      <a:pt x="0" y="31807"/>
                    </a:cubicBezTo>
                    <a:cubicBezTo>
                      <a:pt x="953" y="18471"/>
                      <a:pt x="3810" y="9899"/>
                      <a:pt x="9525" y="6089"/>
                    </a:cubicBezTo>
                    <a:cubicBezTo>
                      <a:pt x="15240" y="4184"/>
                      <a:pt x="24765" y="2279"/>
                      <a:pt x="40005" y="374"/>
                    </a:cubicBezTo>
                    <a:close/>
                    <a:moveTo>
                      <a:pt x="40005" y="19424"/>
                    </a:moveTo>
                    <a:cubicBezTo>
                      <a:pt x="37148" y="19424"/>
                      <a:pt x="34290" y="20376"/>
                      <a:pt x="31432" y="22282"/>
                    </a:cubicBezTo>
                    <a:cubicBezTo>
                      <a:pt x="27623" y="25139"/>
                      <a:pt x="25718" y="27996"/>
                      <a:pt x="25718" y="32759"/>
                    </a:cubicBezTo>
                    <a:cubicBezTo>
                      <a:pt x="25718" y="38474"/>
                      <a:pt x="28575" y="41332"/>
                      <a:pt x="35243" y="42284"/>
                    </a:cubicBezTo>
                    <a:cubicBezTo>
                      <a:pt x="47625" y="43236"/>
                      <a:pt x="54293" y="40379"/>
                      <a:pt x="55245" y="34664"/>
                    </a:cubicBezTo>
                    <a:cubicBezTo>
                      <a:pt x="56198" y="28949"/>
                      <a:pt x="54293" y="25139"/>
                      <a:pt x="49530" y="23234"/>
                    </a:cubicBezTo>
                    <a:cubicBezTo>
                      <a:pt x="46673" y="20376"/>
                      <a:pt x="42863" y="19424"/>
                      <a:pt x="40005" y="19424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B9FE588A-7718-4EF1-B1CA-AD4747E24FF6}"/>
                  </a:ext>
                </a:extLst>
              </p:cNvPr>
              <p:cNvSpPr/>
              <p:nvPr/>
            </p:nvSpPr>
            <p:spPr>
              <a:xfrm>
                <a:off x="7885747" y="6286500"/>
                <a:ext cx="78104" cy="105727"/>
              </a:xfrm>
              <a:custGeom>
                <a:avLst/>
                <a:gdLst>
                  <a:gd name="connsiteX0" fmla="*/ 39052 w 78104"/>
                  <a:gd name="connsiteY0" fmla="*/ 0 h 105727"/>
                  <a:gd name="connsiteX1" fmla="*/ 47625 w 78104"/>
                  <a:gd name="connsiteY1" fmla="*/ 0 h 105727"/>
                  <a:gd name="connsiteX2" fmla="*/ 59055 w 78104"/>
                  <a:gd name="connsiteY2" fmla="*/ 3810 h 105727"/>
                  <a:gd name="connsiteX3" fmla="*/ 68580 w 78104"/>
                  <a:gd name="connsiteY3" fmla="*/ 11430 h 105727"/>
                  <a:gd name="connsiteX4" fmla="*/ 73342 w 78104"/>
                  <a:gd name="connsiteY4" fmla="*/ 22860 h 105727"/>
                  <a:gd name="connsiteX5" fmla="*/ 72390 w 78104"/>
                  <a:gd name="connsiteY5" fmla="*/ 52388 h 105727"/>
                  <a:gd name="connsiteX6" fmla="*/ 71438 w 78104"/>
                  <a:gd name="connsiteY6" fmla="*/ 65723 h 105727"/>
                  <a:gd name="connsiteX7" fmla="*/ 74295 w 78104"/>
                  <a:gd name="connsiteY7" fmla="*/ 82868 h 105727"/>
                  <a:gd name="connsiteX8" fmla="*/ 78105 w 78104"/>
                  <a:gd name="connsiteY8" fmla="*/ 92393 h 105727"/>
                  <a:gd name="connsiteX9" fmla="*/ 77152 w 78104"/>
                  <a:gd name="connsiteY9" fmla="*/ 95250 h 105727"/>
                  <a:gd name="connsiteX10" fmla="*/ 68580 w 78104"/>
                  <a:gd name="connsiteY10" fmla="*/ 100013 h 105727"/>
                  <a:gd name="connsiteX11" fmla="*/ 65722 w 78104"/>
                  <a:gd name="connsiteY11" fmla="*/ 100013 h 105727"/>
                  <a:gd name="connsiteX12" fmla="*/ 57150 w 78104"/>
                  <a:gd name="connsiteY12" fmla="*/ 90488 h 105727"/>
                  <a:gd name="connsiteX13" fmla="*/ 56197 w 78104"/>
                  <a:gd name="connsiteY13" fmla="*/ 93345 h 105727"/>
                  <a:gd name="connsiteX14" fmla="*/ 42863 w 78104"/>
                  <a:gd name="connsiteY14" fmla="*/ 102870 h 105727"/>
                  <a:gd name="connsiteX15" fmla="*/ 26670 w 78104"/>
                  <a:gd name="connsiteY15" fmla="*/ 105727 h 105727"/>
                  <a:gd name="connsiteX16" fmla="*/ 14288 w 78104"/>
                  <a:gd name="connsiteY16" fmla="*/ 101918 h 105727"/>
                  <a:gd name="connsiteX17" fmla="*/ 0 w 78104"/>
                  <a:gd name="connsiteY17" fmla="*/ 75248 h 105727"/>
                  <a:gd name="connsiteX18" fmla="*/ 7620 w 78104"/>
                  <a:gd name="connsiteY18" fmla="*/ 56198 h 105727"/>
                  <a:gd name="connsiteX19" fmla="*/ 26670 w 78104"/>
                  <a:gd name="connsiteY19" fmla="*/ 47625 h 105727"/>
                  <a:gd name="connsiteX20" fmla="*/ 31432 w 78104"/>
                  <a:gd name="connsiteY20" fmla="*/ 47625 h 105727"/>
                  <a:gd name="connsiteX21" fmla="*/ 49530 w 78104"/>
                  <a:gd name="connsiteY21" fmla="*/ 52388 h 105727"/>
                  <a:gd name="connsiteX22" fmla="*/ 53340 w 78104"/>
                  <a:gd name="connsiteY22" fmla="*/ 55245 h 105727"/>
                  <a:gd name="connsiteX23" fmla="*/ 53340 w 78104"/>
                  <a:gd name="connsiteY23" fmla="*/ 52388 h 105727"/>
                  <a:gd name="connsiteX24" fmla="*/ 54292 w 78104"/>
                  <a:gd name="connsiteY24" fmla="*/ 44768 h 105727"/>
                  <a:gd name="connsiteX25" fmla="*/ 52388 w 78104"/>
                  <a:gd name="connsiteY25" fmla="*/ 36195 h 105727"/>
                  <a:gd name="connsiteX26" fmla="*/ 44767 w 78104"/>
                  <a:gd name="connsiteY26" fmla="*/ 29527 h 105727"/>
                  <a:gd name="connsiteX27" fmla="*/ 34290 w 78104"/>
                  <a:gd name="connsiteY27" fmla="*/ 30480 h 105727"/>
                  <a:gd name="connsiteX28" fmla="*/ 31432 w 78104"/>
                  <a:gd name="connsiteY28" fmla="*/ 30480 h 105727"/>
                  <a:gd name="connsiteX29" fmla="*/ 21907 w 78104"/>
                  <a:gd name="connsiteY29" fmla="*/ 26670 h 105727"/>
                  <a:gd name="connsiteX30" fmla="*/ 17145 w 78104"/>
                  <a:gd name="connsiteY30" fmla="*/ 18098 h 105727"/>
                  <a:gd name="connsiteX31" fmla="*/ 18097 w 78104"/>
                  <a:gd name="connsiteY31" fmla="*/ 14288 h 105727"/>
                  <a:gd name="connsiteX32" fmla="*/ 24765 w 78104"/>
                  <a:gd name="connsiteY32" fmla="*/ 5715 h 105727"/>
                  <a:gd name="connsiteX33" fmla="*/ 26670 w 78104"/>
                  <a:gd name="connsiteY33" fmla="*/ 4763 h 105727"/>
                  <a:gd name="connsiteX34" fmla="*/ 30480 w 78104"/>
                  <a:gd name="connsiteY34" fmla="*/ 2857 h 105727"/>
                  <a:gd name="connsiteX35" fmla="*/ 39052 w 78104"/>
                  <a:gd name="connsiteY35" fmla="*/ 0 h 105727"/>
                  <a:gd name="connsiteX36" fmla="*/ 33338 w 78104"/>
                  <a:gd name="connsiteY36" fmla="*/ 82868 h 105727"/>
                  <a:gd name="connsiteX37" fmla="*/ 37147 w 78104"/>
                  <a:gd name="connsiteY37" fmla="*/ 76200 h 105727"/>
                  <a:gd name="connsiteX38" fmla="*/ 36195 w 78104"/>
                  <a:gd name="connsiteY38" fmla="*/ 72390 h 105727"/>
                  <a:gd name="connsiteX39" fmla="*/ 28575 w 78104"/>
                  <a:gd name="connsiteY39" fmla="*/ 66675 h 105727"/>
                  <a:gd name="connsiteX40" fmla="*/ 18097 w 78104"/>
                  <a:gd name="connsiteY40" fmla="*/ 74295 h 105727"/>
                  <a:gd name="connsiteX41" fmla="*/ 21907 w 78104"/>
                  <a:gd name="connsiteY41" fmla="*/ 83820 h 105727"/>
                  <a:gd name="connsiteX42" fmla="*/ 26670 w 78104"/>
                  <a:gd name="connsiteY42" fmla="*/ 84773 h 105727"/>
                  <a:gd name="connsiteX43" fmla="*/ 33338 w 78104"/>
                  <a:gd name="connsiteY43" fmla="*/ 8286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8104" h="105727">
                    <a:moveTo>
                      <a:pt x="39052" y="0"/>
                    </a:moveTo>
                    <a:lnTo>
                      <a:pt x="47625" y="0"/>
                    </a:lnTo>
                    <a:cubicBezTo>
                      <a:pt x="50482" y="0"/>
                      <a:pt x="55245" y="952"/>
                      <a:pt x="59055" y="3810"/>
                    </a:cubicBezTo>
                    <a:cubicBezTo>
                      <a:pt x="63817" y="5715"/>
                      <a:pt x="66675" y="8573"/>
                      <a:pt x="68580" y="11430"/>
                    </a:cubicBezTo>
                    <a:cubicBezTo>
                      <a:pt x="71438" y="15240"/>
                      <a:pt x="72390" y="19050"/>
                      <a:pt x="73342" y="22860"/>
                    </a:cubicBezTo>
                    <a:cubicBezTo>
                      <a:pt x="74295" y="26670"/>
                      <a:pt x="73342" y="36195"/>
                      <a:pt x="72390" y="52388"/>
                    </a:cubicBezTo>
                    <a:cubicBezTo>
                      <a:pt x="72390" y="57150"/>
                      <a:pt x="71438" y="61913"/>
                      <a:pt x="71438" y="65723"/>
                    </a:cubicBezTo>
                    <a:cubicBezTo>
                      <a:pt x="71438" y="74295"/>
                      <a:pt x="72390" y="80010"/>
                      <a:pt x="74295" y="82868"/>
                    </a:cubicBezTo>
                    <a:cubicBezTo>
                      <a:pt x="76200" y="86677"/>
                      <a:pt x="78105" y="89535"/>
                      <a:pt x="78105" y="92393"/>
                    </a:cubicBezTo>
                    <a:cubicBezTo>
                      <a:pt x="78105" y="93345"/>
                      <a:pt x="78105" y="94298"/>
                      <a:pt x="77152" y="95250"/>
                    </a:cubicBezTo>
                    <a:cubicBezTo>
                      <a:pt x="75247" y="98107"/>
                      <a:pt x="72390" y="100013"/>
                      <a:pt x="68580" y="100013"/>
                    </a:cubicBezTo>
                    <a:cubicBezTo>
                      <a:pt x="67627" y="100013"/>
                      <a:pt x="66675" y="100013"/>
                      <a:pt x="65722" y="100013"/>
                    </a:cubicBezTo>
                    <a:cubicBezTo>
                      <a:pt x="61913" y="99060"/>
                      <a:pt x="59055" y="96202"/>
                      <a:pt x="57150" y="90488"/>
                    </a:cubicBezTo>
                    <a:lnTo>
                      <a:pt x="56197" y="93345"/>
                    </a:lnTo>
                    <a:cubicBezTo>
                      <a:pt x="53340" y="97155"/>
                      <a:pt x="48577" y="100013"/>
                      <a:pt x="42863" y="102870"/>
                    </a:cubicBezTo>
                    <a:cubicBezTo>
                      <a:pt x="37147" y="104775"/>
                      <a:pt x="31432" y="105727"/>
                      <a:pt x="26670" y="105727"/>
                    </a:cubicBezTo>
                    <a:cubicBezTo>
                      <a:pt x="21907" y="105727"/>
                      <a:pt x="17145" y="103823"/>
                      <a:pt x="14288" y="101918"/>
                    </a:cubicBezTo>
                    <a:cubicBezTo>
                      <a:pt x="4763" y="95250"/>
                      <a:pt x="0" y="86677"/>
                      <a:pt x="0" y="75248"/>
                    </a:cubicBezTo>
                    <a:cubicBezTo>
                      <a:pt x="0" y="67627"/>
                      <a:pt x="2857" y="61913"/>
                      <a:pt x="7620" y="56198"/>
                    </a:cubicBezTo>
                    <a:cubicBezTo>
                      <a:pt x="12382" y="51435"/>
                      <a:pt x="19050" y="48577"/>
                      <a:pt x="26670" y="47625"/>
                    </a:cubicBezTo>
                    <a:cubicBezTo>
                      <a:pt x="27622" y="47625"/>
                      <a:pt x="29527" y="47625"/>
                      <a:pt x="31432" y="47625"/>
                    </a:cubicBezTo>
                    <a:cubicBezTo>
                      <a:pt x="39052" y="47625"/>
                      <a:pt x="44767" y="49530"/>
                      <a:pt x="49530" y="52388"/>
                    </a:cubicBezTo>
                    <a:cubicBezTo>
                      <a:pt x="50482" y="53340"/>
                      <a:pt x="52388" y="54293"/>
                      <a:pt x="53340" y="55245"/>
                    </a:cubicBezTo>
                    <a:cubicBezTo>
                      <a:pt x="53340" y="53340"/>
                      <a:pt x="53340" y="52388"/>
                      <a:pt x="53340" y="52388"/>
                    </a:cubicBezTo>
                    <a:cubicBezTo>
                      <a:pt x="54292" y="49530"/>
                      <a:pt x="54292" y="46673"/>
                      <a:pt x="54292" y="44768"/>
                    </a:cubicBezTo>
                    <a:cubicBezTo>
                      <a:pt x="54292" y="40957"/>
                      <a:pt x="53340" y="38100"/>
                      <a:pt x="52388" y="36195"/>
                    </a:cubicBezTo>
                    <a:cubicBezTo>
                      <a:pt x="50482" y="32385"/>
                      <a:pt x="47625" y="30480"/>
                      <a:pt x="44767" y="29527"/>
                    </a:cubicBezTo>
                    <a:cubicBezTo>
                      <a:pt x="41910" y="28575"/>
                      <a:pt x="38100" y="29527"/>
                      <a:pt x="34290" y="30480"/>
                    </a:cubicBezTo>
                    <a:cubicBezTo>
                      <a:pt x="33338" y="30480"/>
                      <a:pt x="32385" y="30480"/>
                      <a:pt x="31432" y="30480"/>
                    </a:cubicBezTo>
                    <a:cubicBezTo>
                      <a:pt x="28575" y="30480"/>
                      <a:pt x="24765" y="29527"/>
                      <a:pt x="21907" y="26670"/>
                    </a:cubicBezTo>
                    <a:cubicBezTo>
                      <a:pt x="19050" y="23813"/>
                      <a:pt x="17145" y="20955"/>
                      <a:pt x="17145" y="18098"/>
                    </a:cubicBezTo>
                    <a:cubicBezTo>
                      <a:pt x="17145" y="17145"/>
                      <a:pt x="17145" y="16193"/>
                      <a:pt x="18097" y="14288"/>
                    </a:cubicBezTo>
                    <a:cubicBezTo>
                      <a:pt x="20002" y="9525"/>
                      <a:pt x="21907" y="6668"/>
                      <a:pt x="24765" y="5715"/>
                    </a:cubicBezTo>
                    <a:cubicBezTo>
                      <a:pt x="25717" y="5715"/>
                      <a:pt x="25717" y="4763"/>
                      <a:pt x="26670" y="4763"/>
                    </a:cubicBezTo>
                    <a:cubicBezTo>
                      <a:pt x="28575" y="3810"/>
                      <a:pt x="29527" y="2857"/>
                      <a:pt x="30480" y="2857"/>
                    </a:cubicBezTo>
                    <a:cubicBezTo>
                      <a:pt x="31432" y="952"/>
                      <a:pt x="35242" y="0"/>
                      <a:pt x="39052" y="0"/>
                    </a:cubicBezTo>
                    <a:close/>
                    <a:moveTo>
                      <a:pt x="33338" y="82868"/>
                    </a:moveTo>
                    <a:cubicBezTo>
                      <a:pt x="36195" y="80963"/>
                      <a:pt x="37147" y="79057"/>
                      <a:pt x="37147" y="76200"/>
                    </a:cubicBezTo>
                    <a:cubicBezTo>
                      <a:pt x="37147" y="75248"/>
                      <a:pt x="37147" y="74295"/>
                      <a:pt x="36195" y="72390"/>
                    </a:cubicBezTo>
                    <a:cubicBezTo>
                      <a:pt x="34290" y="68580"/>
                      <a:pt x="32385" y="66675"/>
                      <a:pt x="28575" y="66675"/>
                    </a:cubicBezTo>
                    <a:cubicBezTo>
                      <a:pt x="21907" y="66675"/>
                      <a:pt x="18097" y="69532"/>
                      <a:pt x="18097" y="74295"/>
                    </a:cubicBezTo>
                    <a:cubicBezTo>
                      <a:pt x="17145" y="79057"/>
                      <a:pt x="19050" y="81915"/>
                      <a:pt x="21907" y="83820"/>
                    </a:cubicBezTo>
                    <a:cubicBezTo>
                      <a:pt x="22860" y="84773"/>
                      <a:pt x="24765" y="84773"/>
                      <a:pt x="26670" y="84773"/>
                    </a:cubicBezTo>
                    <a:cubicBezTo>
                      <a:pt x="28575" y="84773"/>
                      <a:pt x="31432" y="83820"/>
                      <a:pt x="33338" y="8286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EF574181-9EB1-40F3-B452-534854CD66FC}"/>
                  </a:ext>
                </a:extLst>
              </p:cNvPr>
              <p:cNvSpPr/>
              <p:nvPr/>
            </p:nvSpPr>
            <p:spPr>
              <a:xfrm>
                <a:off x="7973377" y="6285547"/>
                <a:ext cx="85725" cy="104775"/>
              </a:xfrm>
              <a:custGeom>
                <a:avLst/>
                <a:gdLst>
                  <a:gd name="connsiteX0" fmla="*/ 40005 w 85725"/>
                  <a:gd name="connsiteY0" fmla="*/ 0 h 104775"/>
                  <a:gd name="connsiteX1" fmla="*/ 71438 w 85725"/>
                  <a:gd name="connsiteY1" fmla="*/ 6667 h 104775"/>
                  <a:gd name="connsiteX2" fmla="*/ 75248 w 85725"/>
                  <a:gd name="connsiteY2" fmla="*/ 16192 h 104775"/>
                  <a:gd name="connsiteX3" fmla="*/ 71438 w 85725"/>
                  <a:gd name="connsiteY3" fmla="*/ 27622 h 104775"/>
                  <a:gd name="connsiteX4" fmla="*/ 65723 w 85725"/>
                  <a:gd name="connsiteY4" fmla="*/ 29527 h 104775"/>
                  <a:gd name="connsiteX5" fmla="*/ 52388 w 85725"/>
                  <a:gd name="connsiteY5" fmla="*/ 26670 h 104775"/>
                  <a:gd name="connsiteX6" fmla="*/ 36195 w 85725"/>
                  <a:gd name="connsiteY6" fmla="*/ 23813 h 104775"/>
                  <a:gd name="connsiteX7" fmla="*/ 31433 w 85725"/>
                  <a:gd name="connsiteY7" fmla="*/ 24765 h 104775"/>
                  <a:gd name="connsiteX8" fmla="*/ 25718 w 85725"/>
                  <a:gd name="connsiteY8" fmla="*/ 30480 h 104775"/>
                  <a:gd name="connsiteX9" fmla="*/ 24765 w 85725"/>
                  <a:gd name="connsiteY9" fmla="*/ 36195 h 104775"/>
                  <a:gd name="connsiteX10" fmla="*/ 27623 w 85725"/>
                  <a:gd name="connsiteY10" fmla="*/ 40957 h 104775"/>
                  <a:gd name="connsiteX11" fmla="*/ 41910 w 85725"/>
                  <a:gd name="connsiteY11" fmla="*/ 43815 h 104775"/>
                  <a:gd name="connsiteX12" fmla="*/ 57150 w 85725"/>
                  <a:gd name="connsiteY12" fmla="*/ 44767 h 104775"/>
                  <a:gd name="connsiteX13" fmla="*/ 69533 w 85725"/>
                  <a:gd name="connsiteY13" fmla="*/ 48577 h 104775"/>
                  <a:gd name="connsiteX14" fmla="*/ 80010 w 85725"/>
                  <a:gd name="connsiteY14" fmla="*/ 55245 h 104775"/>
                  <a:gd name="connsiteX15" fmla="*/ 85725 w 85725"/>
                  <a:gd name="connsiteY15" fmla="*/ 72390 h 104775"/>
                  <a:gd name="connsiteX16" fmla="*/ 84773 w 85725"/>
                  <a:gd name="connsiteY16" fmla="*/ 80010 h 104775"/>
                  <a:gd name="connsiteX17" fmla="*/ 79058 w 85725"/>
                  <a:gd name="connsiteY17" fmla="*/ 92392 h 104775"/>
                  <a:gd name="connsiteX18" fmla="*/ 68580 w 85725"/>
                  <a:gd name="connsiteY18" fmla="*/ 100965 h 104775"/>
                  <a:gd name="connsiteX19" fmla="*/ 57150 w 85725"/>
                  <a:gd name="connsiteY19" fmla="*/ 103822 h 104775"/>
                  <a:gd name="connsiteX20" fmla="*/ 47625 w 85725"/>
                  <a:gd name="connsiteY20" fmla="*/ 104775 h 104775"/>
                  <a:gd name="connsiteX21" fmla="*/ 38100 w 85725"/>
                  <a:gd name="connsiteY21" fmla="*/ 104775 h 104775"/>
                  <a:gd name="connsiteX22" fmla="*/ 25718 w 85725"/>
                  <a:gd name="connsiteY22" fmla="*/ 102870 h 104775"/>
                  <a:gd name="connsiteX23" fmla="*/ 7620 w 85725"/>
                  <a:gd name="connsiteY23" fmla="*/ 89535 h 104775"/>
                  <a:gd name="connsiteX24" fmla="*/ 7620 w 85725"/>
                  <a:gd name="connsiteY24" fmla="*/ 86677 h 104775"/>
                  <a:gd name="connsiteX25" fmla="*/ 11430 w 85725"/>
                  <a:gd name="connsiteY25" fmla="*/ 80963 h 104775"/>
                  <a:gd name="connsiteX26" fmla="*/ 18098 w 85725"/>
                  <a:gd name="connsiteY26" fmla="*/ 79057 h 104775"/>
                  <a:gd name="connsiteX27" fmla="*/ 39053 w 85725"/>
                  <a:gd name="connsiteY27" fmla="*/ 81915 h 104775"/>
                  <a:gd name="connsiteX28" fmla="*/ 44768 w 85725"/>
                  <a:gd name="connsiteY28" fmla="*/ 81915 h 104775"/>
                  <a:gd name="connsiteX29" fmla="*/ 53340 w 85725"/>
                  <a:gd name="connsiteY29" fmla="*/ 78105 h 104775"/>
                  <a:gd name="connsiteX30" fmla="*/ 58103 w 85725"/>
                  <a:gd name="connsiteY30" fmla="*/ 70485 h 104775"/>
                  <a:gd name="connsiteX31" fmla="*/ 46673 w 85725"/>
                  <a:gd name="connsiteY31" fmla="*/ 62865 h 104775"/>
                  <a:gd name="connsiteX32" fmla="*/ 30480 w 85725"/>
                  <a:gd name="connsiteY32" fmla="*/ 61913 h 104775"/>
                  <a:gd name="connsiteX33" fmla="*/ 7620 w 85725"/>
                  <a:gd name="connsiteY33" fmla="*/ 55245 h 104775"/>
                  <a:gd name="connsiteX34" fmla="*/ 0 w 85725"/>
                  <a:gd name="connsiteY34" fmla="*/ 34290 h 104775"/>
                  <a:gd name="connsiteX35" fmla="*/ 3810 w 85725"/>
                  <a:gd name="connsiteY35" fmla="*/ 18097 h 104775"/>
                  <a:gd name="connsiteX36" fmla="*/ 15240 w 85725"/>
                  <a:gd name="connsiteY36" fmla="*/ 3810 h 104775"/>
                  <a:gd name="connsiteX37" fmla="*/ 40005 w 85725"/>
                  <a:gd name="connsiteY37" fmla="*/ 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85725" h="104775">
                    <a:moveTo>
                      <a:pt x="40005" y="0"/>
                    </a:moveTo>
                    <a:cubicBezTo>
                      <a:pt x="50483" y="0"/>
                      <a:pt x="60960" y="1905"/>
                      <a:pt x="71438" y="6667"/>
                    </a:cubicBezTo>
                    <a:cubicBezTo>
                      <a:pt x="74295" y="7620"/>
                      <a:pt x="76200" y="11430"/>
                      <a:pt x="75248" y="16192"/>
                    </a:cubicBezTo>
                    <a:cubicBezTo>
                      <a:pt x="75248" y="20955"/>
                      <a:pt x="73343" y="24765"/>
                      <a:pt x="71438" y="27622"/>
                    </a:cubicBezTo>
                    <a:cubicBezTo>
                      <a:pt x="70485" y="28575"/>
                      <a:pt x="68580" y="29527"/>
                      <a:pt x="65723" y="29527"/>
                    </a:cubicBezTo>
                    <a:cubicBezTo>
                      <a:pt x="62865" y="29527"/>
                      <a:pt x="58103" y="28575"/>
                      <a:pt x="52388" y="26670"/>
                    </a:cubicBezTo>
                    <a:cubicBezTo>
                      <a:pt x="45720" y="24765"/>
                      <a:pt x="40005" y="23813"/>
                      <a:pt x="36195" y="23813"/>
                    </a:cubicBezTo>
                    <a:cubicBezTo>
                      <a:pt x="34290" y="23813"/>
                      <a:pt x="32385" y="23813"/>
                      <a:pt x="31433" y="24765"/>
                    </a:cubicBezTo>
                    <a:cubicBezTo>
                      <a:pt x="27623" y="26670"/>
                      <a:pt x="26670" y="28575"/>
                      <a:pt x="25718" y="30480"/>
                    </a:cubicBezTo>
                    <a:cubicBezTo>
                      <a:pt x="25718" y="32385"/>
                      <a:pt x="24765" y="34290"/>
                      <a:pt x="24765" y="36195"/>
                    </a:cubicBezTo>
                    <a:cubicBezTo>
                      <a:pt x="24765" y="38100"/>
                      <a:pt x="25718" y="40005"/>
                      <a:pt x="27623" y="40957"/>
                    </a:cubicBezTo>
                    <a:cubicBezTo>
                      <a:pt x="30480" y="42863"/>
                      <a:pt x="35243" y="43815"/>
                      <a:pt x="41910" y="43815"/>
                    </a:cubicBezTo>
                    <a:cubicBezTo>
                      <a:pt x="50483" y="43815"/>
                      <a:pt x="55245" y="43815"/>
                      <a:pt x="57150" y="44767"/>
                    </a:cubicBezTo>
                    <a:cubicBezTo>
                      <a:pt x="60960" y="45720"/>
                      <a:pt x="64770" y="46672"/>
                      <a:pt x="69533" y="48577"/>
                    </a:cubicBezTo>
                    <a:cubicBezTo>
                      <a:pt x="74295" y="50482"/>
                      <a:pt x="78105" y="53340"/>
                      <a:pt x="80010" y="55245"/>
                    </a:cubicBezTo>
                    <a:cubicBezTo>
                      <a:pt x="83820" y="60007"/>
                      <a:pt x="85725" y="65722"/>
                      <a:pt x="85725" y="72390"/>
                    </a:cubicBezTo>
                    <a:cubicBezTo>
                      <a:pt x="85725" y="75247"/>
                      <a:pt x="85725" y="77152"/>
                      <a:pt x="84773" y="80010"/>
                    </a:cubicBezTo>
                    <a:cubicBezTo>
                      <a:pt x="83820" y="83820"/>
                      <a:pt x="81915" y="87630"/>
                      <a:pt x="79058" y="92392"/>
                    </a:cubicBezTo>
                    <a:cubicBezTo>
                      <a:pt x="75248" y="97155"/>
                      <a:pt x="72390" y="100013"/>
                      <a:pt x="68580" y="100965"/>
                    </a:cubicBezTo>
                    <a:cubicBezTo>
                      <a:pt x="62865" y="102870"/>
                      <a:pt x="59055" y="103822"/>
                      <a:pt x="57150" y="103822"/>
                    </a:cubicBezTo>
                    <a:lnTo>
                      <a:pt x="47625" y="104775"/>
                    </a:lnTo>
                    <a:cubicBezTo>
                      <a:pt x="43815" y="104775"/>
                      <a:pt x="40958" y="104775"/>
                      <a:pt x="38100" y="104775"/>
                    </a:cubicBezTo>
                    <a:cubicBezTo>
                      <a:pt x="35243" y="104775"/>
                      <a:pt x="31433" y="103822"/>
                      <a:pt x="25718" y="102870"/>
                    </a:cubicBezTo>
                    <a:cubicBezTo>
                      <a:pt x="14288" y="100013"/>
                      <a:pt x="7620" y="96202"/>
                      <a:pt x="7620" y="89535"/>
                    </a:cubicBezTo>
                    <a:cubicBezTo>
                      <a:pt x="7620" y="88582"/>
                      <a:pt x="7620" y="87630"/>
                      <a:pt x="7620" y="86677"/>
                    </a:cubicBezTo>
                    <a:cubicBezTo>
                      <a:pt x="8573" y="83820"/>
                      <a:pt x="9525" y="81915"/>
                      <a:pt x="11430" y="80963"/>
                    </a:cubicBezTo>
                    <a:cubicBezTo>
                      <a:pt x="13335" y="80010"/>
                      <a:pt x="15240" y="79057"/>
                      <a:pt x="18098" y="79057"/>
                    </a:cubicBezTo>
                    <a:cubicBezTo>
                      <a:pt x="22860" y="79057"/>
                      <a:pt x="30480" y="80010"/>
                      <a:pt x="39053" y="81915"/>
                    </a:cubicBezTo>
                    <a:cubicBezTo>
                      <a:pt x="40958" y="81915"/>
                      <a:pt x="42863" y="81915"/>
                      <a:pt x="44768" y="81915"/>
                    </a:cubicBezTo>
                    <a:cubicBezTo>
                      <a:pt x="47625" y="81915"/>
                      <a:pt x="50483" y="80010"/>
                      <a:pt x="53340" y="78105"/>
                    </a:cubicBezTo>
                    <a:cubicBezTo>
                      <a:pt x="56198" y="76200"/>
                      <a:pt x="58103" y="73342"/>
                      <a:pt x="58103" y="70485"/>
                    </a:cubicBezTo>
                    <a:cubicBezTo>
                      <a:pt x="58103" y="66675"/>
                      <a:pt x="54293" y="63817"/>
                      <a:pt x="46673" y="62865"/>
                    </a:cubicBezTo>
                    <a:cubicBezTo>
                      <a:pt x="45720" y="62865"/>
                      <a:pt x="40005" y="62865"/>
                      <a:pt x="30480" y="61913"/>
                    </a:cubicBezTo>
                    <a:cubicBezTo>
                      <a:pt x="19050" y="61913"/>
                      <a:pt x="12383" y="59055"/>
                      <a:pt x="7620" y="55245"/>
                    </a:cubicBezTo>
                    <a:cubicBezTo>
                      <a:pt x="2858" y="50482"/>
                      <a:pt x="0" y="43815"/>
                      <a:pt x="0" y="34290"/>
                    </a:cubicBezTo>
                    <a:cubicBezTo>
                      <a:pt x="0" y="28575"/>
                      <a:pt x="953" y="22860"/>
                      <a:pt x="3810" y="18097"/>
                    </a:cubicBezTo>
                    <a:cubicBezTo>
                      <a:pt x="6668" y="11430"/>
                      <a:pt x="10478" y="6667"/>
                      <a:pt x="15240" y="3810"/>
                    </a:cubicBezTo>
                    <a:cubicBezTo>
                      <a:pt x="23813" y="1905"/>
                      <a:pt x="30480" y="0"/>
                      <a:pt x="40005" y="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DF6A562E-FA33-4B9B-B8B9-9C59E0D6E0EE}"/>
                  </a:ext>
                </a:extLst>
              </p:cNvPr>
              <p:cNvSpPr/>
              <p:nvPr/>
            </p:nvSpPr>
            <p:spPr>
              <a:xfrm>
                <a:off x="8065769" y="6282689"/>
                <a:ext cx="83819" cy="111442"/>
              </a:xfrm>
              <a:custGeom>
                <a:avLst/>
                <a:gdLst>
                  <a:gd name="connsiteX0" fmla="*/ 78105 w 83819"/>
                  <a:gd name="connsiteY0" fmla="*/ 65723 h 111442"/>
                  <a:gd name="connsiteX1" fmla="*/ 82868 w 83819"/>
                  <a:gd name="connsiteY1" fmla="*/ 86678 h 111442"/>
                  <a:gd name="connsiteX2" fmla="*/ 83820 w 83819"/>
                  <a:gd name="connsiteY2" fmla="*/ 94298 h 111442"/>
                  <a:gd name="connsiteX3" fmla="*/ 71438 w 83819"/>
                  <a:gd name="connsiteY3" fmla="*/ 109538 h 111442"/>
                  <a:gd name="connsiteX4" fmla="*/ 62865 w 83819"/>
                  <a:gd name="connsiteY4" fmla="*/ 102870 h 111442"/>
                  <a:gd name="connsiteX5" fmla="*/ 57150 w 83819"/>
                  <a:gd name="connsiteY5" fmla="*/ 79058 h 111442"/>
                  <a:gd name="connsiteX6" fmla="*/ 49530 w 83819"/>
                  <a:gd name="connsiteY6" fmla="*/ 68580 h 111442"/>
                  <a:gd name="connsiteX7" fmla="*/ 41910 w 83819"/>
                  <a:gd name="connsiteY7" fmla="*/ 71438 h 111442"/>
                  <a:gd name="connsiteX8" fmla="*/ 35243 w 83819"/>
                  <a:gd name="connsiteY8" fmla="*/ 83820 h 111442"/>
                  <a:gd name="connsiteX9" fmla="*/ 31432 w 83819"/>
                  <a:gd name="connsiteY9" fmla="*/ 98108 h 111442"/>
                  <a:gd name="connsiteX10" fmla="*/ 18098 w 83819"/>
                  <a:gd name="connsiteY10" fmla="*/ 111443 h 111442"/>
                  <a:gd name="connsiteX11" fmla="*/ 8573 w 83819"/>
                  <a:gd name="connsiteY11" fmla="*/ 109538 h 111442"/>
                  <a:gd name="connsiteX12" fmla="*/ 3810 w 83819"/>
                  <a:gd name="connsiteY12" fmla="*/ 101918 h 111442"/>
                  <a:gd name="connsiteX13" fmla="*/ 3810 w 83819"/>
                  <a:gd name="connsiteY13" fmla="*/ 87630 h 111442"/>
                  <a:gd name="connsiteX14" fmla="*/ 3810 w 83819"/>
                  <a:gd name="connsiteY14" fmla="*/ 80010 h 111442"/>
                  <a:gd name="connsiteX15" fmla="*/ 2857 w 83819"/>
                  <a:gd name="connsiteY15" fmla="*/ 66675 h 111442"/>
                  <a:gd name="connsiteX16" fmla="*/ 953 w 83819"/>
                  <a:gd name="connsiteY16" fmla="*/ 42863 h 111442"/>
                  <a:gd name="connsiteX17" fmla="*/ 0 w 83819"/>
                  <a:gd name="connsiteY17" fmla="*/ 19050 h 111442"/>
                  <a:gd name="connsiteX18" fmla="*/ 5715 w 83819"/>
                  <a:gd name="connsiteY18" fmla="*/ 2858 h 111442"/>
                  <a:gd name="connsiteX19" fmla="*/ 13335 w 83819"/>
                  <a:gd name="connsiteY19" fmla="*/ 0 h 111442"/>
                  <a:gd name="connsiteX20" fmla="*/ 18098 w 83819"/>
                  <a:gd name="connsiteY20" fmla="*/ 953 h 111442"/>
                  <a:gd name="connsiteX21" fmla="*/ 24765 w 83819"/>
                  <a:gd name="connsiteY21" fmla="*/ 9525 h 111442"/>
                  <a:gd name="connsiteX22" fmla="*/ 24765 w 83819"/>
                  <a:gd name="connsiteY22" fmla="*/ 17145 h 111442"/>
                  <a:gd name="connsiteX23" fmla="*/ 24765 w 83819"/>
                  <a:gd name="connsiteY23" fmla="*/ 26670 h 111442"/>
                  <a:gd name="connsiteX24" fmla="*/ 23813 w 83819"/>
                  <a:gd name="connsiteY24" fmla="*/ 64770 h 111442"/>
                  <a:gd name="connsiteX25" fmla="*/ 52388 w 83819"/>
                  <a:gd name="connsiteY25" fmla="*/ 47625 h 111442"/>
                  <a:gd name="connsiteX26" fmla="*/ 57150 w 83819"/>
                  <a:gd name="connsiteY26" fmla="*/ 47625 h 111442"/>
                  <a:gd name="connsiteX27" fmla="*/ 66675 w 83819"/>
                  <a:gd name="connsiteY27" fmla="*/ 50483 h 111442"/>
                  <a:gd name="connsiteX28" fmla="*/ 78105 w 83819"/>
                  <a:gd name="connsiteY28" fmla="*/ 65723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819" h="111442">
                    <a:moveTo>
                      <a:pt x="78105" y="65723"/>
                    </a:moveTo>
                    <a:cubicBezTo>
                      <a:pt x="80963" y="72390"/>
                      <a:pt x="82868" y="79058"/>
                      <a:pt x="82868" y="86678"/>
                    </a:cubicBezTo>
                    <a:cubicBezTo>
                      <a:pt x="82868" y="89535"/>
                      <a:pt x="83820" y="92393"/>
                      <a:pt x="83820" y="94298"/>
                    </a:cubicBezTo>
                    <a:cubicBezTo>
                      <a:pt x="83820" y="104775"/>
                      <a:pt x="80010" y="109538"/>
                      <a:pt x="71438" y="109538"/>
                    </a:cubicBezTo>
                    <a:cubicBezTo>
                      <a:pt x="67628" y="109538"/>
                      <a:pt x="64770" y="107633"/>
                      <a:pt x="62865" y="102870"/>
                    </a:cubicBezTo>
                    <a:cubicBezTo>
                      <a:pt x="60007" y="88583"/>
                      <a:pt x="58103" y="80963"/>
                      <a:pt x="57150" y="79058"/>
                    </a:cubicBezTo>
                    <a:cubicBezTo>
                      <a:pt x="55245" y="71438"/>
                      <a:pt x="52388" y="68580"/>
                      <a:pt x="49530" y="68580"/>
                    </a:cubicBezTo>
                    <a:cubicBezTo>
                      <a:pt x="45720" y="68580"/>
                      <a:pt x="43815" y="69533"/>
                      <a:pt x="41910" y="71438"/>
                    </a:cubicBezTo>
                    <a:cubicBezTo>
                      <a:pt x="39053" y="73343"/>
                      <a:pt x="37148" y="77153"/>
                      <a:pt x="35243" y="83820"/>
                    </a:cubicBezTo>
                    <a:cubicBezTo>
                      <a:pt x="34290" y="86678"/>
                      <a:pt x="33338" y="91440"/>
                      <a:pt x="31432" y="98108"/>
                    </a:cubicBezTo>
                    <a:cubicBezTo>
                      <a:pt x="29528" y="106680"/>
                      <a:pt x="24765" y="111443"/>
                      <a:pt x="18098" y="111443"/>
                    </a:cubicBezTo>
                    <a:cubicBezTo>
                      <a:pt x="14288" y="111443"/>
                      <a:pt x="11430" y="110490"/>
                      <a:pt x="8573" y="109538"/>
                    </a:cubicBezTo>
                    <a:cubicBezTo>
                      <a:pt x="5715" y="107633"/>
                      <a:pt x="3810" y="104775"/>
                      <a:pt x="3810" y="101918"/>
                    </a:cubicBezTo>
                    <a:cubicBezTo>
                      <a:pt x="3810" y="96203"/>
                      <a:pt x="3810" y="91440"/>
                      <a:pt x="3810" y="87630"/>
                    </a:cubicBezTo>
                    <a:cubicBezTo>
                      <a:pt x="3810" y="84773"/>
                      <a:pt x="3810" y="81915"/>
                      <a:pt x="3810" y="80010"/>
                    </a:cubicBezTo>
                    <a:cubicBezTo>
                      <a:pt x="3810" y="79058"/>
                      <a:pt x="2857" y="74295"/>
                      <a:pt x="2857" y="66675"/>
                    </a:cubicBezTo>
                    <a:lnTo>
                      <a:pt x="953" y="42863"/>
                    </a:lnTo>
                    <a:cubicBezTo>
                      <a:pt x="0" y="33338"/>
                      <a:pt x="0" y="24765"/>
                      <a:pt x="0" y="19050"/>
                    </a:cubicBezTo>
                    <a:cubicBezTo>
                      <a:pt x="0" y="10478"/>
                      <a:pt x="1905" y="5715"/>
                      <a:pt x="5715" y="2858"/>
                    </a:cubicBezTo>
                    <a:cubicBezTo>
                      <a:pt x="8573" y="953"/>
                      <a:pt x="10478" y="0"/>
                      <a:pt x="13335" y="0"/>
                    </a:cubicBezTo>
                    <a:cubicBezTo>
                      <a:pt x="15240" y="0"/>
                      <a:pt x="16193" y="0"/>
                      <a:pt x="18098" y="953"/>
                    </a:cubicBezTo>
                    <a:cubicBezTo>
                      <a:pt x="22860" y="2858"/>
                      <a:pt x="24765" y="5715"/>
                      <a:pt x="24765" y="9525"/>
                    </a:cubicBezTo>
                    <a:lnTo>
                      <a:pt x="24765" y="17145"/>
                    </a:lnTo>
                    <a:cubicBezTo>
                      <a:pt x="24765" y="20003"/>
                      <a:pt x="24765" y="22860"/>
                      <a:pt x="24765" y="26670"/>
                    </a:cubicBezTo>
                    <a:cubicBezTo>
                      <a:pt x="24765" y="34290"/>
                      <a:pt x="23813" y="46673"/>
                      <a:pt x="23813" y="64770"/>
                    </a:cubicBezTo>
                    <a:cubicBezTo>
                      <a:pt x="33338" y="53340"/>
                      <a:pt x="42863" y="47625"/>
                      <a:pt x="52388" y="47625"/>
                    </a:cubicBezTo>
                    <a:cubicBezTo>
                      <a:pt x="54293" y="47625"/>
                      <a:pt x="55245" y="47625"/>
                      <a:pt x="57150" y="47625"/>
                    </a:cubicBezTo>
                    <a:cubicBezTo>
                      <a:pt x="61913" y="48578"/>
                      <a:pt x="64770" y="49530"/>
                      <a:pt x="66675" y="50483"/>
                    </a:cubicBezTo>
                    <a:cubicBezTo>
                      <a:pt x="70485" y="51435"/>
                      <a:pt x="75248" y="56198"/>
                      <a:pt x="78105" y="65723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784102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C8DB3-7DF5-4F44-B03A-9D3E8F6FB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C7A04-5EC0-4080-948A-43B319F64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360CF-F5B7-4A62-80F7-005F1D739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A8A2F-9AEF-4292-9EA1-1CCF87BE9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4BEC-5941-48A0-A842-3BCECDAAA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9728694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290" name="Rectangle 289">
            <a:extLst>
              <a:ext uri="{FF2B5EF4-FFF2-40B4-BE49-F238E27FC236}">
                <a16:creationId xmlns:a16="http://schemas.microsoft.com/office/drawing/2014/main" id="{A7FAE3BF-2B25-44A5-80FD-4FC87765889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00" name="Graphic 227">
            <a:extLst>
              <a:ext uri="{FF2B5EF4-FFF2-40B4-BE49-F238E27FC236}">
                <a16:creationId xmlns:a16="http://schemas.microsoft.com/office/drawing/2014/main" id="{B45B32F2-9472-47C1-85CB-DD42493E96E3}"/>
              </a:ext>
            </a:extLst>
          </p:cNvPr>
          <p:cNvGrpSpPr/>
          <p:nvPr userDrawn="1"/>
        </p:nvGrpSpPr>
        <p:grpSpPr>
          <a:xfrm>
            <a:off x="470228" y="1397910"/>
            <a:ext cx="2124639" cy="5125938"/>
            <a:chOff x="3923547" y="3879350"/>
            <a:chExt cx="765609" cy="2515734"/>
          </a:xfrm>
        </p:grpSpPr>
        <p:grpSp>
          <p:nvGrpSpPr>
            <p:cNvPr id="201" name="Graphic 227">
              <a:extLst>
                <a:ext uri="{FF2B5EF4-FFF2-40B4-BE49-F238E27FC236}">
                  <a16:creationId xmlns:a16="http://schemas.microsoft.com/office/drawing/2014/main" id="{A882E283-B847-40E4-A2E8-07EF9469534D}"/>
                </a:ext>
              </a:extLst>
            </p:cNvPr>
            <p:cNvGrpSpPr/>
            <p:nvPr/>
          </p:nvGrpSpPr>
          <p:grpSpPr>
            <a:xfrm>
              <a:off x="3923547" y="3879350"/>
              <a:ext cx="765609" cy="2205219"/>
              <a:chOff x="3923547" y="3879350"/>
              <a:chExt cx="765609" cy="2205219"/>
            </a:xfrm>
          </p:grpSpPr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EF5853D8-648E-4948-BB43-E30A9B293017}"/>
                  </a:ext>
                </a:extLst>
              </p:cNvPr>
              <p:cNvSpPr/>
              <p:nvPr/>
            </p:nvSpPr>
            <p:spPr>
              <a:xfrm>
                <a:off x="3923547" y="4586287"/>
                <a:ext cx="170297" cy="337441"/>
              </a:xfrm>
              <a:custGeom>
                <a:avLst/>
                <a:gdLst>
                  <a:gd name="connsiteX0" fmla="*/ 96002 w 170297"/>
                  <a:gd name="connsiteY0" fmla="*/ 0 h 337441"/>
                  <a:gd name="connsiteX1" fmla="*/ 10277 w 170297"/>
                  <a:gd name="connsiteY1" fmla="*/ 333375 h 337441"/>
                  <a:gd name="connsiteX2" fmla="*/ 170297 w 170297"/>
                  <a:gd name="connsiteY2" fmla="*/ 92393 h 337441"/>
                  <a:gd name="connsiteX3" fmla="*/ 96002 w 170297"/>
                  <a:gd name="connsiteY3" fmla="*/ 0 h 337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297" h="337441">
                    <a:moveTo>
                      <a:pt x="96002" y="0"/>
                    </a:moveTo>
                    <a:cubicBezTo>
                      <a:pt x="96002" y="0"/>
                      <a:pt x="-37348" y="282893"/>
                      <a:pt x="10277" y="333375"/>
                    </a:cubicBezTo>
                    <a:cubicBezTo>
                      <a:pt x="48377" y="374332"/>
                      <a:pt x="170297" y="92393"/>
                      <a:pt x="170297" y="92393"/>
                    </a:cubicBezTo>
                    <a:lnTo>
                      <a:pt x="96002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DFD1DD35-D09E-47FC-B21C-DEA466A11E9B}"/>
                  </a:ext>
                </a:extLst>
              </p:cNvPr>
              <p:cNvSpPr/>
              <p:nvPr/>
            </p:nvSpPr>
            <p:spPr>
              <a:xfrm>
                <a:off x="4032884" y="4522479"/>
                <a:ext cx="325760" cy="74107"/>
              </a:xfrm>
              <a:custGeom>
                <a:avLst/>
                <a:gdLst>
                  <a:gd name="connsiteX0" fmla="*/ 0 w 325760"/>
                  <a:gd name="connsiteY0" fmla="*/ 39996 h 74107"/>
                  <a:gd name="connsiteX1" fmla="*/ 325755 w 325760"/>
                  <a:gd name="connsiteY1" fmla="*/ 22851 h 74107"/>
                  <a:gd name="connsiteX2" fmla="*/ 0 w 325760"/>
                  <a:gd name="connsiteY2" fmla="*/ 39996 h 7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60" h="74107">
                    <a:moveTo>
                      <a:pt x="0" y="39996"/>
                    </a:moveTo>
                    <a:cubicBezTo>
                      <a:pt x="0" y="39996"/>
                      <a:pt x="138113" y="-37157"/>
                      <a:pt x="325755" y="22851"/>
                    </a:cubicBezTo>
                    <a:cubicBezTo>
                      <a:pt x="326708" y="22851"/>
                      <a:pt x="199073" y="125721"/>
                      <a:pt x="0" y="39996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97F65F96-263F-4E95-B7E5-2442213530FF}"/>
                  </a:ext>
                </a:extLst>
              </p:cNvPr>
              <p:cNvSpPr/>
              <p:nvPr/>
            </p:nvSpPr>
            <p:spPr>
              <a:xfrm>
                <a:off x="3929062" y="4562475"/>
                <a:ext cx="103822" cy="232409"/>
              </a:xfrm>
              <a:custGeom>
                <a:avLst/>
                <a:gdLst>
                  <a:gd name="connsiteX0" fmla="*/ 103822 w 103822"/>
                  <a:gd name="connsiteY0" fmla="*/ 0 h 232409"/>
                  <a:gd name="connsiteX1" fmla="*/ 0 w 103822"/>
                  <a:gd name="connsiteY1" fmla="*/ 170497 h 232409"/>
                  <a:gd name="connsiteX2" fmla="*/ 90488 w 103822"/>
                  <a:gd name="connsiteY2" fmla="*/ 232410 h 232409"/>
                  <a:gd name="connsiteX3" fmla="*/ 103822 w 103822"/>
                  <a:gd name="connsiteY3" fmla="*/ 0 h 232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22" h="232409">
                    <a:moveTo>
                      <a:pt x="103822" y="0"/>
                    </a:moveTo>
                    <a:cubicBezTo>
                      <a:pt x="67628" y="10478"/>
                      <a:pt x="0" y="170497"/>
                      <a:pt x="0" y="170497"/>
                    </a:cubicBezTo>
                    <a:lnTo>
                      <a:pt x="90488" y="232410"/>
                    </a:lnTo>
                    <a:cubicBezTo>
                      <a:pt x="90488" y="232410"/>
                      <a:pt x="101917" y="30480"/>
                      <a:pt x="103822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CBBA9493-57BE-4976-8236-35FAD824E281}"/>
                  </a:ext>
                </a:extLst>
              </p:cNvPr>
              <p:cNvSpPr/>
              <p:nvPr/>
            </p:nvSpPr>
            <p:spPr>
              <a:xfrm>
                <a:off x="3973829" y="4681537"/>
                <a:ext cx="43815" cy="105727"/>
              </a:xfrm>
              <a:custGeom>
                <a:avLst/>
                <a:gdLst>
                  <a:gd name="connsiteX0" fmla="*/ 43815 w 43815"/>
                  <a:gd name="connsiteY0" fmla="*/ 0 h 105727"/>
                  <a:gd name="connsiteX1" fmla="*/ 0 w 43815"/>
                  <a:gd name="connsiteY1" fmla="*/ 80963 h 105727"/>
                  <a:gd name="connsiteX2" fmla="*/ 34290 w 43815"/>
                  <a:gd name="connsiteY2" fmla="*/ 105728 h 105727"/>
                  <a:gd name="connsiteX3" fmla="*/ 43815 w 43815"/>
                  <a:gd name="connsiteY3" fmla="*/ 0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" h="105727">
                    <a:moveTo>
                      <a:pt x="43815" y="0"/>
                    </a:moveTo>
                    <a:lnTo>
                      <a:pt x="0" y="80963"/>
                    </a:lnTo>
                    <a:lnTo>
                      <a:pt x="34290" y="105728"/>
                    </a:lnTo>
                    <a:cubicBezTo>
                      <a:pt x="38100" y="65722"/>
                      <a:pt x="40958" y="30480"/>
                      <a:pt x="43815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F59C7670-33FD-42FF-9412-2C5A45F5D90E}"/>
                  </a:ext>
                </a:extLst>
              </p:cNvPr>
              <p:cNvSpPr/>
              <p:nvPr/>
            </p:nvSpPr>
            <p:spPr>
              <a:xfrm>
                <a:off x="4097654" y="4456747"/>
                <a:ext cx="177165" cy="82867"/>
              </a:xfrm>
              <a:custGeom>
                <a:avLst/>
                <a:gdLst>
                  <a:gd name="connsiteX0" fmla="*/ 0 w 177165"/>
                  <a:gd name="connsiteY0" fmla="*/ 0 h 82867"/>
                  <a:gd name="connsiteX1" fmla="*/ 50483 w 177165"/>
                  <a:gd name="connsiteY1" fmla="*/ 82868 h 82867"/>
                  <a:gd name="connsiteX2" fmla="*/ 131445 w 177165"/>
                  <a:gd name="connsiteY2" fmla="*/ 82868 h 82867"/>
                  <a:gd name="connsiteX3" fmla="*/ 177165 w 177165"/>
                  <a:gd name="connsiteY3" fmla="*/ 0 h 82867"/>
                  <a:gd name="connsiteX4" fmla="*/ 0 w 177165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82867">
                    <a:moveTo>
                      <a:pt x="0" y="0"/>
                    </a:moveTo>
                    <a:cubicBezTo>
                      <a:pt x="0" y="0"/>
                      <a:pt x="48578" y="24765"/>
                      <a:pt x="50483" y="82868"/>
                    </a:cubicBezTo>
                    <a:lnTo>
                      <a:pt x="131445" y="82868"/>
                    </a:lnTo>
                    <a:cubicBezTo>
                      <a:pt x="131445" y="82868"/>
                      <a:pt x="139065" y="29528"/>
                      <a:pt x="1771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C26EF6C9-0101-49A3-B6D9-A59B0FCF8D27}"/>
                  </a:ext>
                </a:extLst>
              </p:cNvPr>
              <p:cNvSpPr/>
              <p:nvPr/>
            </p:nvSpPr>
            <p:spPr>
              <a:xfrm>
                <a:off x="4259385" y="5389244"/>
                <a:ext cx="122114" cy="667702"/>
              </a:xfrm>
              <a:custGeom>
                <a:avLst/>
                <a:gdLst>
                  <a:gd name="connsiteX0" fmla="*/ 122114 w 122114"/>
                  <a:gd name="connsiteY0" fmla="*/ 11430 h 667702"/>
                  <a:gd name="connsiteX1" fmla="*/ 33532 w 122114"/>
                  <a:gd name="connsiteY1" fmla="*/ 666750 h 667702"/>
                  <a:gd name="connsiteX2" fmla="*/ 13530 w 122114"/>
                  <a:gd name="connsiteY2" fmla="*/ 667703 h 667702"/>
                  <a:gd name="connsiteX3" fmla="*/ 194 w 122114"/>
                  <a:gd name="connsiteY3" fmla="*/ 0 h 667702"/>
                  <a:gd name="connsiteX4" fmla="*/ 122114 w 122114"/>
                  <a:gd name="connsiteY4" fmla="*/ 11430 h 667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114" h="667702">
                    <a:moveTo>
                      <a:pt x="122114" y="11430"/>
                    </a:moveTo>
                    <a:cubicBezTo>
                      <a:pt x="122114" y="11430"/>
                      <a:pt x="57344" y="368618"/>
                      <a:pt x="33532" y="666750"/>
                    </a:cubicBezTo>
                    <a:cubicBezTo>
                      <a:pt x="33532" y="666750"/>
                      <a:pt x="27817" y="666750"/>
                      <a:pt x="13530" y="667703"/>
                    </a:cubicBezTo>
                    <a:cubicBezTo>
                      <a:pt x="-2663" y="525780"/>
                      <a:pt x="194" y="0"/>
                      <a:pt x="194" y="0"/>
                    </a:cubicBezTo>
                    <a:lnTo>
                      <a:pt x="122114" y="1143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772567DD-6394-4A6E-804D-EB6E231665C1}"/>
                  </a:ext>
                </a:extLst>
              </p:cNvPr>
              <p:cNvSpPr/>
              <p:nvPr/>
            </p:nvSpPr>
            <p:spPr>
              <a:xfrm>
                <a:off x="4057650" y="5393055"/>
                <a:ext cx="142574" cy="668655"/>
              </a:xfrm>
              <a:custGeom>
                <a:avLst/>
                <a:gdLst>
                  <a:gd name="connsiteX0" fmla="*/ 0 w 142574"/>
                  <a:gd name="connsiteY0" fmla="*/ 17145 h 668655"/>
                  <a:gd name="connsiteX1" fmla="*/ 120967 w 142574"/>
                  <a:gd name="connsiteY1" fmla="*/ 668655 h 668655"/>
                  <a:gd name="connsiteX2" fmla="*/ 140970 w 142574"/>
                  <a:gd name="connsiteY2" fmla="*/ 668655 h 668655"/>
                  <a:gd name="connsiteX3" fmla="*/ 120967 w 142574"/>
                  <a:gd name="connsiteY3" fmla="*/ 0 h 668655"/>
                  <a:gd name="connsiteX4" fmla="*/ 0 w 142574"/>
                  <a:gd name="connsiteY4" fmla="*/ 17145 h 668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74" h="668655">
                    <a:moveTo>
                      <a:pt x="0" y="17145"/>
                    </a:moveTo>
                    <a:cubicBezTo>
                      <a:pt x="0" y="17145"/>
                      <a:pt x="81915" y="370522"/>
                      <a:pt x="120967" y="668655"/>
                    </a:cubicBezTo>
                    <a:cubicBezTo>
                      <a:pt x="120967" y="668655"/>
                      <a:pt x="126683" y="668655"/>
                      <a:pt x="140970" y="668655"/>
                    </a:cubicBezTo>
                    <a:cubicBezTo>
                      <a:pt x="149542" y="525780"/>
                      <a:pt x="120967" y="0"/>
                      <a:pt x="120967" y="0"/>
                    </a:cubicBez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8E764F1A-68F0-4772-A5EB-35089EA5E218}"/>
                  </a:ext>
                </a:extLst>
              </p:cNvPr>
              <p:cNvSpPr/>
              <p:nvPr/>
            </p:nvSpPr>
            <p:spPr>
              <a:xfrm>
                <a:off x="4017645" y="5259705"/>
                <a:ext cx="401954" cy="260984"/>
              </a:xfrm>
              <a:custGeom>
                <a:avLst/>
                <a:gdLst>
                  <a:gd name="connsiteX0" fmla="*/ 0 w 401954"/>
                  <a:gd name="connsiteY0" fmla="*/ 27622 h 260984"/>
                  <a:gd name="connsiteX1" fmla="*/ 28575 w 401954"/>
                  <a:gd name="connsiteY1" fmla="*/ 260985 h 260984"/>
                  <a:gd name="connsiteX2" fmla="*/ 186690 w 401954"/>
                  <a:gd name="connsiteY2" fmla="*/ 244793 h 260984"/>
                  <a:gd name="connsiteX3" fmla="*/ 187642 w 401954"/>
                  <a:gd name="connsiteY3" fmla="*/ 131445 h 260984"/>
                  <a:gd name="connsiteX4" fmla="*/ 219075 w 401954"/>
                  <a:gd name="connsiteY4" fmla="*/ 129540 h 260984"/>
                  <a:gd name="connsiteX5" fmla="*/ 231458 w 401954"/>
                  <a:gd name="connsiteY5" fmla="*/ 243840 h 260984"/>
                  <a:gd name="connsiteX6" fmla="*/ 391477 w 401954"/>
                  <a:gd name="connsiteY6" fmla="*/ 234315 h 260984"/>
                  <a:gd name="connsiteX7" fmla="*/ 401955 w 401954"/>
                  <a:gd name="connsiteY7" fmla="*/ 0 h 260984"/>
                  <a:gd name="connsiteX8" fmla="*/ 0 w 401954"/>
                  <a:gd name="connsiteY8" fmla="*/ 27622 h 260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954" h="260984">
                    <a:moveTo>
                      <a:pt x="0" y="27622"/>
                    </a:moveTo>
                    <a:cubicBezTo>
                      <a:pt x="0" y="27622"/>
                      <a:pt x="20002" y="200025"/>
                      <a:pt x="28575" y="260985"/>
                    </a:cubicBezTo>
                    <a:lnTo>
                      <a:pt x="186690" y="244793"/>
                    </a:lnTo>
                    <a:lnTo>
                      <a:pt x="187642" y="131445"/>
                    </a:lnTo>
                    <a:lnTo>
                      <a:pt x="219075" y="129540"/>
                    </a:lnTo>
                    <a:lnTo>
                      <a:pt x="231458" y="243840"/>
                    </a:lnTo>
                    <a:lnTo>
                      <a:pt x="391477" y="234315"/>
                    </a:lnTo>
                    <a:lnTo>
                      <a:pt x="401955" y="0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C1A68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B11BBEF5-6771-4C44-B687-7F005F93E3D9}"/>
                  </a:ext>
                </a:extLst>
              </p:cNvPr>
              <p:cNvSpPr/>
              <p:nvPr/>
            </p:nvSpPr>
            <p:spPr>
              <a:xfrm>
                <a:off x="4018597" y="5257800"/>
                <a:ext cx="399097" cy="96202"/>
              </a:xfrm>
              <a:custGeom>
                <a:avLst/>
                <a:gdLst>
                  <a:gd name="connsiteX0" fmla="*/ 287655 w 399097"/>
                  <a:gd name="connsiteY0" fmla="*/ 8573 h 96202"/>
                  <a:gd name="connsiteX1" fmla="*/ 0 w 399097"/>
                  <a:gd name="connsiteY1" fmla="*/ 40957 h 96202"/>
                  <a:gd name="connsiteX2" fmla="*/ 6668 w 399097"/>
                  <a:gd name="connsiteY2" fmla="*/ 96202 h 96202"/>
                  <a:gd name="connsiteX3" fmla="*/ 6668 w 399097"/>
                  <a:gd name="connsiteY3" fmla="*/ 96202 h 96202"/>
                  <a:gd name="connsiteX4" fmla="*/ 395288 w 399097"/>
                  <a:gd name="connsiteY4" fmla="*/ 65723 h 96202"/>
                  <a:gd name="connsiteX5" fmla="*/ 395288 w 399097"/>
                  <a:gd name="connsiteY5" fmla="*/ 65723 h 96202"/>
                  <a:gd name="connsiteX6" fmla="*/ 399098 w 399097"/>
                  <a:gd name="connsiteY6" fmla="*/ 0 h 96202"/>
                  <a:gd name="connsiteX7" fmla="*/ 287655 w 399097"/>
                  <a:gd name="connsiteY7" fmla="*/ 8573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097" h="96202">
                    <a:moveTo>
                      <a:pt x="287655" y="8573"/>
                    </a:moveTo>
                    <a:lnTo>
                      <a:pt x="0" y="40957"/>
                    </a:lnTo>
                    <a:lnTo>
                      <a:pt x="6668" y="96202"/>
                    </a:lnTo>
                    <a:cubicBezTo>
                      <a:pt x="6668" y="96202"/>
                      <a:pt x="6668" y="96202"/>
                      <a:pt x="6668" y="96202"/>
                    </a:cubicBezTo>
                    <a:cubicBezTo>
                      <a:pt x="6668" y="96202"/>
                      <a:pt x="177165" y="17145"/>
                      <a:pt x="395288" y="65723"/>
                    </a:cubicBezTo>
                    <a:lnTo>
                      <a:pt x="395288" y="65723"/>
                    </a:lnTo>
                    <a:lnTo>
                      <a:pt x="399098" y="0"/>
                    </a:lnTo>
                    <a:lnTo>
                      <a:pt x="287655" y="8573"/>
                    </a:lnTo>
                    <a:close/>
                  </a:path>
                </a:pathLst>
              </a:custGeom>
              <a:solidFill>
                <a:srgbClr val="B2957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171EDDF-C3AA-405C-848E-0E1ABF586674}"/>
                  </a:ext>
                </a:extLst>
              </p:cNvPr>
              <p:cNvSpPr/>
              <p:nvPr/>
            </p:nvSpPr>
            <p:spPr>
              <a:xfrm>
                <a:off x="4000457" y="4528184"/>
                <a:ext cx="421511" cy="771072"/>
              </a:xfrm>
              <a:custGeom>
                <a:avLst/>
                <a:gdLst>
                  <a:gd name="connsiteX0" fmla="*/ 7663 w 421511"/>
                  <a:gd name="connsiteY0" fmla="*/ 768667 h 771072"/>
                  <a:gd name="connsiteX1" fmla="*/ 418190 w 421511"/>
                  <a:gd name="connsiteY1" fmla="*/ 749617 h 771072"/>
                  <a:gd name="connsiteX2" fmla="*/ 357230 w 421511"/>
                  <a:gd name="connsiteY2" fmla="*/ 13335 h 771072"/>
                  <a:gd name="connsiteX3" fmla="*/ 281983 w 421511"/>
                  <a:gd name="connsiteY3" fmla="*/ 0 h 771072"/>
                  <a:gd name="connsiteX4" fmla="*/ 200068 w 421511"/>
                  <a:gd name="connsiteY4" fmla="*/ 54293 h 771072"/>
                  <a:gd name="connsiteX5" fmla="*/ 106723 w 421511"/>
                  <a:gd name="connsiteY5" fmla="*/ 6668 h 771072"/>
                  <a:gd name="connsiteX6" fmla="*/ 33380 w 421511"/>
                  <a:gd name="connsiteY6" fmla="*/ 35243 h 771072"/>
                  <a:gd name="connsiteX7" fmla="*/ 7663 w 421511"/>
                  <a:gd name="connsiteY7" fmla="*/ 768667 h 77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1511" h="771072">
                    <a:moveTo>
                      <a:pt x="7663" y="768667"/>
                    </a:moveTo>
                    <a:cubicBezTo>
                      <a:pt x="7663" y="768667"/>
                      <a:pt x="216260" y="781050"/>
                      <a:pt x="418190" y="749617"/>
                    </a:cubicBezTo>
                    <a:cubicBezTo>
                      <a:pt x="418190" y="749617"/>
                      <a:pt x="442955" y="338138"/>
                      <a:pt x="357230" y="13335"/>
                    </a:cubicBezTo>
                    <a:cubicBezTo>
                      <a:pt x="357230" y="13335"/>
                      <a:pt x="329608" y="3810"/>
                      <a:pt x="281983" y="0"/>
                    </a:cubicBezTo>
                    <a:cubicBezTo>
                      <a:pt x="278173" y="6668"/>
                      <a:pt x="251503" y="49530"/>
                      <a:pt x="200068" y="54293"/>
                    </a:cubicBezTo>
                    <a:cubicBezTo>
                      <a:pt x="148633" y="59055"/>
                      <a:pt x="106723" y="6668"/>
                      <a:pt x="106723" y="6668"/>
                    </a:cubicBezTo>
                    <a:cubicBezTo>
                      <a:pt x="106723" y="6668"/>
                      <a:pt x="68623" y="13335"/>
                      <a:pt x="33380" y="35243"/>
                    </a:cubicBezTo>
                    <a:cubicBezTo>
                      <a:pt x="32428" y="34290"/>
                      <a:pt x="-19007" y="340043"/>
                      <a:pt x="7663" y="768667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E8CBD588-CB6B-40C9-A4DB-D2DEB5EE0157}"/>
                  </a:ext>
                </a:extLst>
              </p:cNvPr>
              <p:cNvSpPr/>
              <p:nvPr/>
            </p:nvSpPr>
            <p:spPr>
              <a:xfrm>
                <a:off x="4237672" y="5480685"/>
                <a:ext cx="177165" cy="49529"/>
              </a:xfrm>
              <a:custGeom>
                <a:avLst/>
                <a:gdLst>
                  <a:gd name="connsiteX0" fmla="*/ 175260 w 177165"/>
                  <a:gd name="connsiteY0" fmla="*/ 40005 h 49529"/>
                  <a:gd name="connsiteX1" fmla="*/ 2858 w 177165"/>
                  <a:gd name="connsiteY1" fmla="*/ 49530 h 49529"/>
                  <a:gd name="connsiteX2" fmla="*/ 0 w 177165"/>
                  <a:gd name="connsiteY2" fmla="*/ 10477 h 49529"/>
                  <a:gd name="connsiteX3" fmla="*/ 177165 w 177165"/>
                  <a:gd name="connsiteY3" fmla="*/ 0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165" h="49529">
                    <a:moveTo>
                      <a:pt x="175260" y="40005"/>
                    </a:moveTo>
                    <a:lnTo>
                      <a:pt x="2858" y="49530"/>
                    </a:lnTo>
                    <a:lnTo>
                      <a:pt x="0" y="10477"/>
                    </a:lnTo>
                    <a:lnTo>
                      <a:pt x="177165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5675489B-2555-4180-822F-5CF450DF61F6}"/>
                  </a:ext>
                </a:extLst>
              </p:cNvPr>
              <p:cNvSpPr/>
              <p:nvPr/>
            </p:nvSpPr>
            <p:spPr>
              <a:xfrm>
                <a:off x="4025265" y="4528184"/>
                <a:ext cx="347662" cy="65588"/>
              </a:xfrm>
              <a:custGeom>
                <a:avLst/>
                <a:gdLst>
                  <a:gd name="connsiteX0" fmla="*/ 347663 w 347662"/>
                  <a:gd name="connsiteY0" fmla="*/ 20955 h 65588"/>
                  <a:gd name="connsiteX1" fmla="*/ 332422 w 347662"/>
                  <a:gd name="connsiteY1" fmla="*/ 13335 h 65588"/>
                  <a:gd name="connsiteX2" fmla="*/ 332422 w 347662"/>
                  <a:gd name="connsiteY2" fmla="*/ 13335 h 65588"/>
                  <a:gd name="connsiteX3" fmla="*/ 257175 w 347662"/>
                  <a:gd name="connsiteY3" fmla="*/ 0 h 65588"/>
                  <a:gd name="connsiteX4" fmla="*/ 175260 w 347662"/>
                  <a:gd name="connsiteY4" fmla="*/ 54293 h 65588"/>
                  <a:gd name="connsiteX5" fmla="*/ 81915 w 347662"/>
                  <a:gd name="connsiteY5" fmla="*/ 6668 h 65588"/>
                  <a:gd name="connsiteX6" fmla="*/ 8572 w 347662"/>
                  <a:gd name="connsiteY6" fmla="*/ 35243 h 65588"/>
                  <a:gd name="connsiteX7" fmla="*/ 0 w 347662"/>
                  <a:gd name="connsiteY7" fmla="*/ 40005 h 65588"/>
                  <a:gd name="connsiteX8" fmla="*/ 347663 w 347662"/>
                  <a:gd name="connsiteY8" fmla="*/ 20955 h 65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7662" h="65588">
                    <a:moveTo>
                      <a:pt x="347663" y="20955"/>
                    </a:moveTo>
                    <a:cubicBezTo>
                      <a:pt x="341947" y="17145"/>
                      <a:pt x="337185" y="15240"/>
                      <a:pt x="332422" y="13335"/>
                    </a:cubicBezTo>
                    <a:cubicBezTo>
                      <a:pt x="332422" y="13335"/>
                      <a:pt x="332422" y="13335"/>
                      <a:pt x="332422" y="13335"/>
                    </a:cubicBezTo>
                    <a:cubicBezTo>
                      <a:pt x="332422" y="13335"/>
                      <a:pt x="304800" y="3810"/>
                      <a:pt x="257175" y="0"/>
                    </a:cubicBezTo>
                    <a:cubicBezTo>
                      <a:pt x="253365" y="6668"/>
                      <a:pt x="226695" y="49530"/>
                      <a:pt x="175260" y="54293"/>
                    </a:cubicBezTo>
                    <a:cubicBezTo>
                      <a:pt x="123825" y="59055"/>
                      <a:pt x="81915" y="6668"/>
                      <a:pt x="81915" y="6668"/>
                    </a:cubicBezTo>
                    <a:cubicBezTo>
                      <a:pt x="81915" y="6668"/>
                      <a:pt x="43815" y="13335"/>
                      <a:pt x="8572" y="35243"/>
                    </a:cubicBezTo>
                    <a:cubicBezTo>
                      <a:pt x="5715" y="37147"/>
                      <a:pt x="2857" y="38100"/>
                      <a:pt x="0" y="40005"/>
                    </a:cubicBezTo>
                    <a:cubicBezTo>
                      <a:pt x="43815" y="56197"/>
                      <a:pt x="180022" y="97155"/>
                      <a:pt x="347663" y="20955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D5F75095-EAFF-4FBB-8877-4EB1661DCA07}"/>
                  </a:ext>
                </a:extLst>
              </p:cNvPr>
              <p:cNvSpPr/>
              <p:nvPr/>
            </p:nvSpPr>
            <p:spPr>
              <a:xfrm>
                <a:off x="4170045" y="5995987"/>
                <a:ext cx="30479" cy="65722"/>
              </a:xfrm>
              <a:custGeom>
                <a:avLst/>
                <a:gdLst>
                  <a:gd name="connsiteX0" fmla="*/ 8572 w 30479"/>
                  <a:gd name="connsiteY0" fmla="*/ 65723 h 65722"/>
                  <a:gd name="connsiteX1" fmla="*/ 28575 w 30479"/>
                  <a:gd name="connsiteY1" fmla="*/ 65723 h 65722"/>
                  <a:gd name="connsiteX2" fmla="*/ 30480 w 30479"/>
                  <a:gd name="connsiteY2" fmla="*/ 0 h 65722"/>
                  <a:gd name="connsiteX3" fmla="*/ 0 w 30479"/>
                  <a:gd name="connsiteY3" fmla="*/ 1905 h 65722"/>
                  <a:gd name="connsiteX4" fmla="*/ 8572 w 30479"/>
                  <a:gd name="connsiteY4" fmla="*/ 6572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9" h="65722">
                    <a:moveTo>
                      <a:pt x="8572" y="65723"/>
                    </a:moveTo>
                    <a:cubicBezTo>
                      <a:pt x="8572" y="65723"/>
                      <a:pt x="14288" y="65723"/>
                      <a:pt x="28575" y="65723"/>
                    </a:cubicBezTo>
                    <a:cubicBezTo>
                      <a:pt x="29527" y="42863"/>
                      <a:pt x="28575" y="20955"/>
                      <a:pt x="30480" y="0"/>
                    </a:cubicBezTo>
                    <a:lnTo>
                      <a:pt x="0" y="1905"/>
                    </a:lnTo>
                    <a:cubicBezTo>
                      <a:pt x="2858" y="23813"/>
                      <a:pt x="5715" y="44768"/>
                      <a:pt x="8572" y="65723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9F297F9D-FE7E-437F-B590-F3D1415F6D7C}"/>
                  </a:ext>
                </a:extLst>
              </p:cNvPr>
              <p:cNvSpPr/>
              <p:nvPr/>
            </p:nvSpPr>
            <p:spPr>
              <a:xfrm>
                <a:off x="4114800" y="6061710"/>
                <a:ext cx="83820" cy="22859"/>
              </a:xfrm>
              <a:custGeom>
                <a:avLst/>
                <a:gdLst>
                  <a:gd name="connsiteX0" fmla="*/ 83820 w 83820"/>
                  <a:gd name="connsiteY0" fmla="*/ 0 h 22859"/>
                  <a:gd name="connsiteX1" fmla="*/ 82867 w 83820"/>
                  <a:gd name="connsiteY1" fmla="*/ 22860 h 22859"/>
                  <a:gd name="connsiteX2" fmla="*/ 0 w 83820"/>
                  <a:gd name="connsiteY2" fmla="*/ 22860 h 22859"/>
                  <a:gd name="connsiteX3" fmla="*/ 20955 w 83820"/>
                  <a:gd name="connsiteY3" fmla="*/ 8572 h 22859"/>
                  <a:gd name="connsiteX4" fmla="*/ 63817 w 83820"/>
                  <a:gd name="connsiteY4" fmla="*/ 0 h 22859"/>
                  <a:gd name="connsiteX5" fmla="*/ 83820 w 83820"/>
                  <a:gd name="connsiteY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" h="22859">
                    <a:moveTo>
                      <a:pt x="83820" y="0"/>
                    </a:moveTo>
                    <a:lnTo>
                      <a:pt x="82867" y="22860"/>
                    </a:lnTo>
                    <a:lnTo>
                      <a:pt x="0" y="22860"/>
                    </a:lnTo>
                    <a:cubicBezTo>
                      <a:pt x="0" y="22860"/>
                      <a:pt x="2858" y="15240"/>
                      <a:pt x="20955" y="8572"/>
                    </a:cubicBezTo>
                    <a:cubicBezTo>
                      <a:pt x="30480" y="4763"/>
                      <a:pt x="40958" y="3810"/>
                      <a:pt x="63817" y="0"/>
                    </a:cubicBezTo>
                    <a:lnTo>
                      <a:pt x="83820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D4C1C139-62A6-4B7B-9BA4-5959245268D8}"/>
                  </a:ext>
                </a:extLst>
              </p:cNvPr>
              <p:cNvSpPr/>
              <p:nvPr/>
            </p:nvSpPr>
            <p:spPr>
              <a:xfrm>
                <a:off x="4269104" y="5992177"/>
                <a:ext cx="30479" cy="65722"/>
              </a:xfrm>
              <a:custGeom>
                <a:avLst/>
                <a:gdLst>
                  <a:gd name="connsiteX0" fmla="*/ 24765 w 30479"/>
                  <a:gd name="connsiteY0" fmla="*/ 65723 h 65722"/>
                  <a:gd name="connsiteX1" fmla="*/ 4763 w 30479"/>
                  <a:gd name="connsiteY1" fmla="*/ 65723 h 65722"/>
                  <a:gd name="connsiteX2" fmla="*/ 0 w 30479"/>
                  <a:gd name="connsiteY2" fmla="*/ 0 h 65722"/>
                  <a:gd name="connsiteX3" fmla="*/ 30480 w 30479"/>
                  <a:gd name="connsiteY3" fmla="*/ 1905 h 65722"/>
                  <a:gd name="connsiteX4" fmla="*/ 24765 w 30479"/>
                  <a:gd name="connsiteY4" fmla="*/ 6572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9" h="65722">
                    <a:moveTo>
                      <a:pt x="24765" y="65723"/>
                    </a:moveTo>
                    <a:cubicBezTo>
                      <a:pt x="24765" y="65723"/>
                      <a:pt x="19050" y="65723"/>
                      <a:pt x="4763" y="65723"/>
                    </a:cubicBezTo>
                    <a:cubicBezTo>
                      <a:pt x="1905" y="42863"/>
                      <a:pt x="1905" y="20955"/>
                      <a:pt x="0" y="0"/>
                    </a:cubicBezTo>
                    <a:lnTo>
                      <a:pt x="30480" y="1905"/>
                    </a:lnTo>
                    <a:cubicBezTo>
                      <a:pt x="27623" y="22860"/>
                      <a:pt x="25717" y="44768"/>
                      <a:pt x="24765" y="65723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64314FFD-9384-49A9-9D59-29B9103CA46D}"/>
                  </a:ext>
                </a:extLst>
              </p:cNvPr>
              <p:cNvSpPr/>
              <p:nvPr/>
            </p:nvSpPr>
            <p:spPr>
              <a:xfrm>
                <a:off x="4273867" y="6057900"/>
                <a:ext cx="83820" cy="22860"/>
              </a:xfrm>
              <a:custGeom>
                <a:avLst/>
                <a:gdLst>
                  <a:gd name="connsiteX0" fmla="*/ 0 w 83820"/>
                  <a:gd name="connsiteY0" fmla="*/ 0 h 22860"/>
                  <a:gd name="connsiteX1" fmla="*/ 953 w 83820"/>
                  <a:gd name="connsiteY1" fmla="*/ 22860 h 22860"/>
                  <a:gd name="connsiteX2" fmla="*/ 83820 w 83820"/>
                  <a:gd name="connsiteY2" fmla="*/ 22860 h 22860"/>
                  <a:gd name="connsiteX3" fmla="*/ 62865 w 83820"/>
                  <a:gd name="connsiteY3" fmla="*/ 8573 h 22860"/>
                  <a:gd name="connsiteX4" fmla="*/ 20003 w 83820"/>
                  <a:gd name="connsiteY4" fmla="*/ 0 h 22860"/>
                  <a:gd name="connsiteX5" fmla="*/ 0 w 83820"/>
                  <a:gd name="connsiteY5" fmla="*/ 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" h="22860">
                    <a:moveTo>
                      <a:pt x="0" y="0"/>
                    </a:moveTo>
                    <a:lnTo>
                      <a:pt x="953" y="22860"/>
                    </a:lnTo>
                    <a:lnTo>
                      <a:pt x="83820" y="22860"/>
                    </a:lnTo>
                    <a:cubicBezTo>
                      <a:pt x="83820" y="22860"/>
                      <a:pt x="80963" y="15240"/>
                      <a:pt x="62865" y="8573"/>
                    </a:cubicBezTo>
                    <a:cubicBezTo>
                      <a:pt x="53340" y="4763"/>
                      <a:pt x="42863" y="3810"/>
                      <a:pt x="2000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DC2B4F6C-8744-485D-9E18-1E7521AAABE3}"/>
                  </a:ext>
                </a:extLst>
              </p:cNvPr>
              <p:cNvSpPr/>
              <p:nvPr/>
            </p:nvSpPr>
            <p:spPr>
              <a:xfrm>
                <a:off x="4000500" y="5077777"/>
                <a:ext cx="421957" cy="222432"/>
              </a:xfrm>
              <a:custGeom>
                <a:avLst/>
                <a:gdLst>
                  <a:gd name="connsiteX0" fmla="*/ 211455 w 421957"/>
                  <a:gd name="connsiteY0" fmla="*/ 200025 h 222432"/>
                  <a:gd name="connsiteX1" fmla="*/ 0 w 421957"/>
                  <a:gd name="connsiteY1" fmla="*/ 0 h 222432"/>
                  <a:gd name="connsiteX2" fmla="*/ 7620 w 421957"/>
                  <a:gd name="connsiteY2" fmla="*/ 220028 h 222432"/>
                  <a:gd name="connsiteX3" fmla="*/ 418147 w 421957"/>
                  <a:gd name="connsiteY3" fmla="*/ 200978 h 222432"/>
                  <a:gd name="connsiteX4" fmla="*/ 421958 w 421957"/>
                  <a:gd name="connsiteY4" fmla="*/ 38100 h 222432"/>
                  <a:gd name="connsiteX5" fmla="*/ 211455 w 421957"/>
                  <a:gd name="connsiteY5" fmla="*/ 200025 h 22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1957" h="222432">
                    <a:moveTo>
                      <a:pt x="211455" y="200025"/>
                    </a:moveTo>
                    <a:cubicBezTo>
                      <a:pt x="-8572" y="202883"/>
                      <a:pt x="12383" y="114300"/>
                      <a:pt x="0" y="0"/>
                    </a:cubicBezTo>
                    <a:cubicBezTo>
                      <a:pt x="0" y="68580"/>
                      <a:pt x="2858" y="141923"/>
                      <a:pt x="7620" y="220028"/>
                    </a:cubicBezTo>
                    <a:cubicBezTo>
                      <a:pt x="7620" y="220028"/>
                      <a:pt x="216217" y="232410"/>
                      <a:pt x="418147" y="200978"/>
                    </a:cubicBezTo>
                    <a:cubicBezTo>
                      <a:pt x="418147" y="200978"/>
                      <a:pt x="421958" y="136208"/>
                      <a:pt x="421958" y="38100"/>
                    </a:cubicBezTo>
                    <a:cubicBezTo>
                      <a:pt x="408622" y="125730"/>
                      <a:pt x="393383" y="198120"/>
                      <a:pt x="211455" y="200025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C7A5BAEC-BE1E-4A31-A332-6F748DD5D5DE}"/>
                  </a:ext>
                </a:extLst>
              </p:cNvPr>
              <p:cNvSpPr/>
              <p:nvPr/>
            </p:nvSpPr>
            <p:spPr>
              <a:xfrm>
                <a:off x="4006215" y="5247322"/>
                <a:ext cx="413384" cy="35075"/>
              </a:xfrm>
              <a:custGeom>
                <a:avLst/>
                <a:gdLst>
                  <a:gd name="connsiteX0" fmla="*/ 413385 w 413384"/>
                  <a:gd name="connsiteY0" fmla="*/ 0 h 35075"/>
                  <a:gd name="connsiteX1" fmla="*/ 205740 w 413384"/>
                  <a:gd name="connsiteY1" fmla="*/ 21907 h 35075"/>
                  <a:gd name="connsiteX2" fmla="*/ 0 w 413384"/>
                  <a:gd name="connsiteY2" fmla="*/ 19050 h 35075"/>
                  <a:gd name="connsiteX3" fmla="*/ 952 w 413384"/>
                  <a:gd name="connsiteY3" fmla="*/ 29527 h 35075"/>
                  <a:gd name="connsiteX4" fmla="*/ 206692 w 413384"/>
                  <a:gd name="connsiteY4" fmla="*/ 34290 h 35075"/>
                  <a:gd name="connsiteX5" fmla="*/ 413385 w 413384"/>
                  <a:gd name="connsiteY5" fmla="*/ 13335 h 35075"/>
                  <a:gd name="connsiteX6" fmla="*/ 413385 w 413384"/>
                  <a:gd name="connsiteY6" fmla="*/ 0 h 3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84" h="35075">
                    <a:moveTo>
                      <a:pt x="413385" y="0"/>
                    </a:moveTo>
                    <a:cubicBezTo>
                      <a:pt x="365760" y="7620"/>
                      <a:pt x="273367" y="20002"/>
                      <a:pt x="205740" y="21907"/>
                    </a:cubicBezTo>
                    <a:cubicBezTo>
                      <a:pt x="132397" y="23813"/>
                      <a:pt x="31432" y="20002"/>
                      <a:pt x="0" y="19050"/>
                    </a:cubicBezTo>
                    <a:cubicBezTo>
                      <a:pt x="0" y="21907"/>
                      <a:pt x="0" y="25717"/>
                      <a:pt x="952" y="29527"/>
                    </a:cubicBezTo>
                    <a:cubicBezTo>
                      <a:pt x="30480" y="31432"/>
                      <a:pt x="123825" y="37147"/>
                      <a:pt x="206692" y="34290"/>
                    </a:cubicBezTo>
                    <a:cubicBezTo>
                      <a:pt x="274320" y="32385"/>
                      <a:pt x="362902" y="20955"/>
                      <a:pt x="413385" y="13335"/>
                    </a:cubicBezTo>
                    <a:cubicBezTo>
                      <a:pt x="413385" y="9525"/>
                      <a:pt x="413385" y="5715"/>
                      <a:pt x="413385" y="0"/>
                    </a:cubicBezTo>
                    <a:close/>
                  </a:path>
                </a:pathLst>
              </a:custGeom>
              <a:solidFill>
                <a:srgbClr val="FFFAE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6B811F0B-7D4C-4165-8F2A-3312C2DD3EDB}"/>
                  </a:ext>
                </a:extLst>
              </p:cNvPr>
              <p:cNvSpPr/>
              <p:nvPr/>
            </p:nvSpPr>
            <p:spPr>
              <a:xfrm>
                <a:off x="4006215" y="5247322"/>
                <a:ext cx="413384" cy="35075"/>
              </a:xfrm>
              <a:custGeom>
                <a:avLst/>
                <a:gdLst>
                  <a:gd name="connsiteX0" fmla="*/ 206692 w 413384"/>
                  <a:gd name="connsiteY0" fmla="*/ 34290 h 35075"/>
                  <a:gd name="connsiteX1" fmla="*/ 413385 w 413384"/>
                  <a:gd name="connsiteY1" fmla="*/ 13335 h 35075"/>
                  <a:gd name="connsiteX2" fmla="*/ 413385 w 413384"/>
                  <a:gd name="connsiteY2" fmla="*/ 12382 h 35075"/>
                  <a:gd name="connsiteX3" fmla="*/ 413385 w 413384"/>
                  <a:gd name="connsiteY3" fmla="*/ 11430 h 35075"/>
                  <a:gd name="connsiteX4" fmla="*/ 413385 w 413384"/>
                  <a:gd name="connsiteY4" fmla="*/ 5715 h 35075"/>
                  <a:gd name="connsiteX5" fmla="*/ 413385 w 413384"/>
                  <a:gd name="connsiteY5" fmla="*/ 3810 h 35075"/>
                  <a:gd name="connsiteX6" fmla="*/ 413385 w 413384"/>
                  <a:gd name="connsiteY6" fmla="*/ 0 h 35075"/>
                  <a:gd name="connsiteX7" fmla="*/ 324802 w 413384"/>
                  <a:gd name="connsiteY7" fmla="*/ 12382 h 35075"/>
                  <a:gd name="connsiteX8" fmla="*/ 205740 w 413384"/>
                  <a:gd name="connsiteY8" fmla="*/ 30480 h 35075"/>
                  <a:gd name="connsiteX9" fmla="*/ 101917 w 413384"/>
                  <a:gd name="connsiteY9" fmla="*/ 21907 h 35075"/>
                  <a:gd name="connsiteX10" fmla="*/ 0 w 413384"/>
                  <a:gd name="connsiteY10" fmla="*/ 19050 h 35075"/>
                  <a:gd name="connsiteX11" fmla="*/ 952 w 413384"/>
                  <a:gd name="connsiteY11" fmla="*/ 29527 h 35075"/>
                  <a:gd name="connsiteX12" fmla="*/ 206692 w 413384"/>
                  <a:gd name="connsiteY12" fmla="*/ 34290 h 3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3384" h="35075">
                    <a:moveTo>
                      <a:pt x="206692" y="34290"/>
                    </a:moveTo>
                    <a:cubicBezTo>
                      <a:pt x="274320" y="32385"/>
                      <a:pt x="362902" y="20955"/>
                      <a:pt x="413385" y="13335"/>
                    </a:cubicBezTo>
                    <a:cubicBezTo>
                      <a:pt x="413385" y="13335"/>
                      <a:pt x="413385" y="12382"/>
                      <a:pt x="413385" y="12382"/>
                    </a:cubicBezTo>
                    <a:cubicBezTo>
                      <a:pt x="413385" y="12382"/>
                      <a:pt x="413385" y="11430"/>
                      <a:pt x="413385" y="11430"/>
                    </a:cubicBezTo>
                    <a:cubicBezTo>
                      <a:pt x="413385" y="9525"/>
                      <a:pt x="413385" y="7620"/>
                      <a:pt x="413385" y="5715"/>
                    </a:cubicBezTo>
                    <a:cubicBezTo>
                      <a:pt x="413385" y="4763"/>
                      <a:pt x="413385" y="4763"/>
                      <a:pt x="413385" y="3810"/>
                    </a:cubicBezTo>
                    <a:cubicBezTo>
                      <a:pt x="413385" y="2857"/>
                      <a:pt x="413385" y="1905"/>
                      <a:pt x="413385" y="0"/>
                    </a:cubicBezTo>
                    <a:cubicBezTo>
                      <a:pt x="391477" y="3810"/>
                      <a:pt x="359092" y="7620"/>
                      <a:pt x="324802" y="12382"/>
                    </a:cubicBezTo>
                    <a:cubicBezTo>
                      <a:pt x="296227" y="22860"/>
                      <a:pt x="258127" y="29527"/>
                      <a:pt x="205740" y="30480"/>
                    </a:cubicBezTo>
                    <a:cubicBezTo>
                      <a:pt x="162877" y="31432"/>
                      <a:pt x="128588" y="27622"/>
                      <a:pt x="101917" y="21907"/>
                    </a:cubicBezTo>
                    <a:cubicBezTo>
                      <a:pt x="57150" y="20955"/>
                      <a:pt x="17145" y="20002"/>
                      <a:pt x="0" y="19050"/>
                    </a:cubicBezTo>
                    <a:cubicBezTo>
                      <a:pt x="0" y="22860"/>
                      <a:pt x="0" y="25717"/>
                      <a:pt x="952" y="29527"/>
                    </a:cubicBezTo>
                    <a:cubicBezTo>
                      <a:pt x="29527" y="31432"/>
                      <a:pt x="123825" y="37147"/>
                      <a:pt x="206692" y="34290"/>
                    </a:cubicBezTo>
                    <a:close/>
                  </a:path>
                </a:pathLst>
              </a:custGeom>
              <a:solidFill>
                <a:srgbClr val="EFE8C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CD8308A6-10A0-4C6D-8351-C10B9D918D49}"/>
                  </a:ext>
                </a:extLst>
              </p:cNvPr>
              <p:cNvSpPr/>
              <p:nvPr/>
            </p:nvSpPr>
            <p:spPr>
              <a:xfrm>
                <a:off x="4033837" y="5492114"/>
                <a:ext cx="178117" cy="50482"/>
              </a:xfrm>
              <a:custGeom>
                <a:avLst/>
                <a:gdLst>
                  <a:gd name="connsiteX0" fmla="*/ 177165 w 178117"/>
                  <a:gd name="connsiteY0" fmla="*/ 40005 h 50482"/>
                  <a:gd name="connsiteX1" fmla="*/ 2858 w 178117"/>
                  <a:gd name="connsiteY1" fmla="*/ 50483 h 50482"/>
                  <a:gd name="connsiteX2" fmla="*/ 0 w 178117"/>
                  <a:gd name="connsiteY2" fmla="*/ 10478 h 50482"/>
                  <a:gd name="connsiteX3" fmla="*/ 178117 w 178117"/>
                  <a:gd name="connsiteY3" fmla="*/ 0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7" h="50482">
                    <a:moveTo>
                      <a:pt x="177165" y="40005"/>
                    </a:moveTo>
                    <a:lnTo>
                      <a:pt x="2858" y="50483"/>
                    </a:lnTo>
                    <a:lnTo>
                      <a:pt x="0" y="10478"/>
                    </a:lnTo>
                    <a:lnTo>
                      <a:pt x="178117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083156BD-FFC3-4EC5-90EC-EA4FB77A0527}"/>
                  </a:ext>
                </a:extLst>
              </p:cNvPr>
              <p:cNvSpPr/>
              <p:nvPr/>
            </p:nvSpPr>
            <p:spPr>
              <a:xfrm>
                <a:off x="4124325" y="5727915"/>
                <a:ext cx="37213" cy="26851"/>
              </a:xfrm>
              <a:custGeom>
                <a:avLst/>
                <a:gdLst>
                  <a:gd name="connsiteX0" fmla="*/ 11430 w 37213"/>
                  <a:gd name="connsiteY0" fmla="*/ 420 h 26851"/>
                  <a:gd name="connsiteX1" fmla="*/ 0 w 37213"/>
                  <a:gd name="connsiteY1" fmla="*/ 3277 h 26851"/>
                  <a:gd name="connsiteX2" fmla="*/ 4763 w 37213"/>
                  <a:gd name="connsiteY2" fmla="*/ 26137 h 26851"/>
                  <a:gd name="connsiteX3" fmla="*/ 15240 w 37213"/>
                  <a:gd name="connsiteY3" fmla="*/ 26137 h 26851"/>
                  <a:gd name="connsiteX4" fmla="*/ 37147 w 37213"/>
                  <a:gd name="connsiteY4" fmla="*/ 10897 h 26851"/>
                  <a:gd name="connsiteX5" fmla="*/ 11430 w 37213"/>
                  <a:gd name="connsiteY5" fmla="*/ 420 h 2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213" h="26851">
                    <a:moveTo>
                      <a:pt x="11430" y="420"/>
                    </a:moveTo>
                    <a:cubicBezTo>
                      <a:pt x="6667" y="420"/>
                      <a:pt x="2858" y="2325"/>
                      <a:pt x="0" y="3277"/>
                    </a:cubicBezTo>
                    <a:cubicBezTo>
                      <a:pt x="1905" y="10897"/>
                      <a:pt x="2858" y="18517"/>
                      <a:pt x="4763" y="26137"/>
                    </a:cubicBezTo>
                    <a:cubicBezTo>
                      <a:pt x="8572" y="27090"/>
                      <a:pt x="11430" y="27090"/>
                      <a:pt x="15240" y="26137"/>
                    </a:cubicBezTo>
                    <a:cubicBezTo>
                      <a:pt x="28575" y="25185"/>
                      <a:pt x="38100" y="17565"/>
                      <a:pt x="37147" y="10897"/>
                    </a:cubicBezTo>
                    <a:cubicBezTo>
                      <a:pt x="36195" y="3277"/>
                      <a:pt x="24765" y="-1485"/>
                      <a:pt x="11430" y="42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34DEA0F7-F5B5-4B12-AD29-E6150C97E7BD}"/>
                  </a:ext>
                </a:extLst>
              </p:cNvPr>
              <p:cNvSpPr/>
              <p:nvPr/>
            </p:nvSpPr>
            <p:spPr>
              <a:xfrm>
                <a:off x="4293804" y="5725355"/>
                <a:ext cx="36260" cy="26553"/>
              </a:xfrm>
              <a:custGeom>
                <a:avLst/>
                <a:gdLst>
                  <a:gd name="connsiteX0" fmla="*/ 25783 w 36260"/>
                  <a:gd name="connsiteY0" fmla="*/ 121 h 26553"/>
                  <a:gd name="connsiteX1" fmla="*/ 36261 w 36260"/>
                  <a:gd name="connsiteY1" fmla="*/ 2979 h 26553"/>
                  <a:gd name="connsiteX2" fmla="*/ 32451 w 36260"/>
                  <a:gd name="connsiteY2" fmla="*/ 25839 h 26553"/>
                  <a:gd name="connsiteX3" fmla="*/ 21973 w 36260"/>
                  <a:gd name="connsiteY3" fmla="*/ 25839 h 26553"/>
                  <a:gd name="connsiteX4" fmla="*/ 66 w 36260"/>
                  <a:gd name="connsiteY4" fmla="*/ 10599 h 26553"/>
                  <a:gd name="connsiteX5" fmla="*/ 25783 w 36260"/>
                  <a:gd name="connsiteY5" fmla="*/ 121 h 2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260" h="26553">
                    <a:moveTo>
                      <a:pt x="25783" y="121"/>
                    </a:moveTo>
                    <a:cubicBezTo>
                      <a:pt x="30546" y="121"/>
                      <a:pt x="33403" y="2026"/>
                      <a:pt x="36261" y="2979"/>
                    </a:cubicBezTo>
                    <a:cubicBezTo>
                      <a:pt x="34356" y="10599"/>
                      <a:pt x="34356" y="18219"/>
                      <a:pt x="32451" y="25839"/>
                    </a:cubicBezTo>
                    <a:cubicBezTo>
                      <a:pt x="28641" y="26792"/>
                      <a:pt x="25783" y="26792"/>
                      <a:pt x="21973" y="25839"/>
                    </a:cubicBezTo>
                    <a:cubicBezTo>
                      <a:pt x="8638" y="24887"/>
                      <a:pt x="-887" y="17267"/>
                      <a:pt x="66" y="10599"/>
                    </a:cubicBezTo>
                    <a:cubicBezTo>
                      <a:pt x="1018" y="3932"/>
                      <a:pt x="12448" y="-831"/>
                      <a:pt x="25783" y="121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F5DF55B7-3AFC-49E5-8540-1D5F002084BF}"/>
                  </a:ext>
                </a:extLst>
              </p:cNvPr>
              <p:cNvSpPr/>
              <p:nvPr/>
            </p:nvSpPr>
            <p:spPr>
              <a:xfrm>
                <a:off x="4002404" y="4805338"/>
                <a:ext cx="406717" cy="130516"/>
              </a:xfrm>
              <a:custGeom>
                <a:avLst/>
                <a:gdLst>
                  <a:gd name="connsiteX0" fmla="*/ 404813 w 406717"/>
                  <a:gd name="connsiteY0" fmla="*/ 28599 h 130516"/>
                  <a:gd name="connsiteX1" fmla="*/ 404813 w 406717"/>
                  <a:gd name="connsiteY1" fmla="*/ 28599 h 130516"/>
                  <a:gd name="connsiteX2" fmla="*/ 323850 w 406717"/>
                  <a:gd name="connsiteY2" fmla="*/ 24 h 130516"/>
                  <a:gd name="connsiteX3" fmla="*/ 2858 w 406717"/>
                  <a:gd name="connsiteY3" fmla="*/ 54316 h 130516"/>
                  <a:gd name="connsiteX4" fmla="*/ 0 w 406717"/>
                  <a:gd name="connsiteY4" fmla="*/ 130516 h 130516"/>
                  <a:gd name="connsiteX5" fmla="*/ 333375 w 406717"/>
                  <a:gd name="connsiteY5" fmla="*/ 13358 h 130516"/>
                  <a:gd name="connsiteX6" fmla="*/ 395288 w 406717"/>
                  <a:gd name="connsiteY6" fmla="*/ 37171 h 130516"/>
                  <a:gd name="connsiteX7" fmla="*/ 397192 w 406717"/>
                  <a:gd name="connsiteY7" fmla="*/ 38124 h 130516"/>
                  <a:gd name="connsiteX8" fmla="*/ 381953 w 406717"/>
                  <a:gd name="connsiteY8" fmla="*/ 53364 h 130516"/>
                  <a:gd name="connsiteX9" fmla="*/ 406717 w 406717"/>
                  <a:gd name="connsiteY9" fmla="*/ 47649 h 130516"/>
                  <a:gd name="connsiteX10" fmla="*/ 404813 w 406717"/>
                  <a:gd name="connsiteY10" fmla="*/ 28599 h 13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6717" h="130516">
                    <a:moveTo>
                      <a:pt x="404813" y="28599"/>
                    </a:moveTo>
                    <a:cubicBezTo>
                      <a:pt x="404813" y="28599"/>
                      <a:pt x="403860" y="28599"/>
                      <a:pt x="404813" y="28599"/>
                    </a:cubicBezTo>
                    <a:cubicBezTo>
                      <a:pt x="386715" y="-1882"/>
                      <a:pt x="323850" y="24"/>
                      <a:pt x="323850" y="24"/>
                    </a:cubicBezTo>
                    <a:cubicBezTo>
                      <a:pt x="253365" y="976"/>
                      <a:pt x="96203" y="13358"/>
                      <a:pt x="2858" y="54316"/>
                    </a:cubicBezTo>
                    <a:cubicBezTo>
                      <a:pt x="1905" y="78129"/>
                      <a:pt x="953" y="103846"/>
                      <a:pt x="0" y="130516"/>
                    </a:cubicBezTo>
                    <a:cubicBezTo>
                      <a:pt x="107633" y="103846"/>
                      <a:pt x="304800" y="19074"/>
                      <a:pt x="333375" y="13358"/>
                    </a:cubicBezTo>
                    <a:cubicBezTo>
                      <a:pt x="379095" y="43839"/>
                      <a:pt x="395288" y="37171"/>
                      <a:pt x="395288" y="37171"/>
                    </a:cubicBezTo>
                    <a:lnTo>
                      <a:pt x="397192" y="38124"/>
                    </a:lnTo>
                    <a:cubicBezTo>
                      <a:pt x="381953" y="51458"/>
                      <a:pt x="381953" y="53364"/>
                      <a:pt x="381953" y="53364"/>
                    </a:cubicBezTo>
                    <a:cubicBezTo>
                      <a:pt x="383858" y="61936"/>
                      <a:pt x="400050" y="51458"/>
                      <a:pt x="406717" y="47649"/>
                    </a:cubicBezTo>
                    <a:cubicBezTo>
                      <a:pt x="406717" y="40981"/>
                      <a:pt x="405765" y="35266"/>
                      <a:pt x="404813" y="28599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421B2BAA-AB64-4811-8B34-4537009A51DF}"/>
                  </a:ext>
                </a:extLst>
              </p:cNvPr>
              <p:cNvSpPr/>
              <p:nvPr/>
            </p:nvSpPr>
            <p:spPr>
              <a:xfrm>
                <a:off x="4365969" y="5339714"/>
                <a:ext cx="60297" cy="115288"/>
              </a:xfrm>
              <a:custGeom>
                <a:avLst/>
                <a:gdLst>
                  <a:gd name="connsiteX0" fmla="*/ 60298 w 60297"/>
                  <a:gd name="connsiteY0" fmla="*/ 10478 h 115288"/>
                  <a:gd name="connsiteX1" fmla="*/ 290 w 60297"/>
                  <a:gd name="connsiteY1" fmla="*/ 0 h 115288"/>
                  <a:gd name="connsiteX2" fmla="*/ 55535 w 60297"/>
                  <a:gd name="connsiteY2" fmla="*/ 111443 h 115288"/>
                  <a:gd name="connsiteX3" fmla="*/ 60298 w 60297"/>
                  <a:gd name="connsiteY3" fmla="*/ 10478 h 115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7" h="115288">
                    <a:moveTo>
                      <a:pt x="60298" y="10478"/>
                    </a:moveTo>
                    <a:lnTo>
                      <a:pt x="290" y="0"/>
                    </a:lnTo>
                    <a:cubicBezTo>
                      <a:pt x="290" y="0"/>
                      <a:pt x="-7330" y="140018"/>
                      <a:pt x="55535" y="111443"/>
                    </a:cubicBezTo>
                    <a:lnTo>
                      <a:pt x="60298" y="10478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898D796C-E755-4F67-A040-FAF53419F9A9}"/>
                  </a:ext>
                </a:extLst>
              </p:cNvPr>
              <p:cNvSpPr/>
              <p:nvPr/>
            </p:nvSpPr>
            <p:spPr>
              <a:xfrm>
                <a:off x="4241234" y="4532947"/>
                <a:ext cx="155505" cy="276492"/>
              </a:xfrm>
              <a:custGeom>
                <a:avLst/>
                <a:gdLst>
                  <a:gd name="connsiteX0" fmla="*/ 155506 w 155505"/>
                  <a:gd name="connsiteY0" fmla="*/ 213360 h 276492"/>
                  <a:gd name="connsiteX1" fmla="*/ 115501 w 155505"/>
                  <a:gd name="connsiteY1" fmla="*/ 8572 h 276492"/>
                  <a:gd name="connsiteX2" fmla="*/ 80258 w 155505"/>
                  <a:gd name="connsiteY2" fmla="*/ 0 h 276492"/>
                  <a:gd name="connsiteX3" fmla="*/ 10726 w 155505"/>
                  <a:gd name="connsiteY3" fmla="*/ 274320 h 276492"/>
                  <a:gd name="connsiteX4" fmla="*/ 10726 w 155505"/>
                  <a:gd name="connsiteY4" fmla="*/ 274320 h 276492"/>
                  <a:gd name="connsiteX5" fmla="*/ 12631 w 155505"/>
                  <a:gd name="connsiteY5" fmla="*/ 275272 h 276492"/>
                  <a:gd name="connsiteX6" fmla="*/ 12631 w 155505"/>
                  <a:gd name="connsiteY6" fmla="*/ 275272 h 276492"/>
                  <a:gd name="connsiteX7" fmla="*/ 12631 w 155505"/>
                  <a:gd name="connsiteY7" fmla="*/ 275272 h 276492"/>
                  <a:gd name="connsiteX8" fmla="*/ 109786 w 155505"/>
                  <a:gd name="connsiteY8" fmla="*/ 231458 h 276492"/>
                  <a:gd name="connsiteX9" fmla="*/ 124073 w 155505"/>
                  <a:gd name="connsiteY9" fmla="*/ 256222 h 276492"/>
                  <a:gd name="connsiteX10" fmla="*/ 124073 w 155505"/>
                  <a:gd name="connsiteY10" fmla="*/ 256222 h 276492"/>
                  <a:gd name="connsiteX11" fmla="*/ 124073 w 155505"/>
                  <a:gd name="connsiteY11" fmla="*/ 256222 h 276492"/>
                  <a:gd name="connsiteX12" fmla="*/ 155506 w 155505"/>
                  <a:gd name="connsiteY12" fmla="*/ 213360 h 27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5505" h="276492">
                    <a:moveTo>
                      <a:pt x="155506" y="213360"/>
                    </a:moveTo>
                    <a:cubicBezTo>
                      <a:pt x="145981" y="144780"/>
                      <a:pt x="133598" y="74295"/>
                      <a:pt x="115501" y="8572"/>
                    </a:cubicBezTo>
                    <a:cubicBezTo>
                      <a:pt x="115501" y="8572"/>
                      <a:pt x="103118" y="4763"/>
                      <a:pt x="80258" y="0"/>
                    </a:cubicBezTo>
                    <a:cubicBezTo>
                      <a:pt x="34538" y="108585"/>
                      <a:pt x="-24517" y="253365"/>
                      <a:pt x="10726" y="274320"/>
                    </a:cubicBezTo>
                    <a:cubicBezTo>
                      <a:pt x="10726" y="274320"/>
                      <a:pt x="10726" y="274320"/>
                      <a:pt x="10726" y="274320"/>
                    </a:cubicBezTo>
                    <a:cubicBezTo>
                      <a:pt x="10726" y="274320"/>
                      <a:pt x="11678" y="274320"/>
                      <a:pt x="12631" y="275272"/>
                    </a:cubicBezTo>
                    <a:cubicBezTo>
                      <a:pt x="12631" y="275272"/>
                      <a:pt x="12631" y="275272"/>
                      <a:pt x="12631" y="275272"/>
                    </a:cubicBezTo>
                    <a:cubicBezTo>
                      <a:pt x="12631" y="275272"/>
                      <a:pt x="12631" y="275272"/>
                      <a:pt x="12631" y="275272"/>
                    </a:cubicBezTo>
                    <a:cubicBezTo>
                      <a:pt x="20251" y="278130"/>
                      <a:pt x="47873" y="280035"/>
                      <a:pt x="109786" y="231458"/>
                    </a:cubicBezTo>
                    <a:cubicBezTo>
                      <a:pt x="117406" y="246697"/>
                      <a:pt x="124073" y="256222"/>
                      <a:pt x="124073" y="256222"/>
                    </a:cubicBezTo>
                    <a:cubicBezTo>
                      <a:pt x="124073" y="256222"/>
                      <a:pt x="124073" y="256222"/>
                      <a:pt x="124073" y="256222"/>
                    </a:cubicBezTo>
                    <a:cubicBezTo>
                      <a:pt x="124073" y="256222"/>
                      <a:pt x="124073" y="256222"/>
                      <a:pt x="124073" y="256222"/>
                    </a:cubicBezTo>
                    <a:cubicBezTo>
                      <a:pt x="125978" y="257175"/>
                      <a:pt x="140266" y="239078"/>
                      <a:pt x="155506" y="21336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5C95E59D-FE2E-4C45-B257-3DB8395ED0FB}"/>
                  </a:ext>
                </a:extLst>
              </p:cNvPr>
              <p:cNvSpPr/>
              <p:nvPr/>
            </p:nvSpPr>
            <p:spPr>
              <a:xfrm>
                <a:off x="4014787" y="5354002"/>
                <a:ext cx="61918" cy="118560"/>
              </a:xfrm>
              <a:custGeom>
                <a:avLst/>
                <a:gdLst>
                  <a:gd name="connsiteX0" fmla="*/ 0 w 61918"/>
                  <a:gd name="connsiteY0" fmla="*/ 16193 h 118560"/>
                  <a:gd name="connsiteX1" fmla="*/ 59055 w 61918"/>
                  <a:gd name="connsiteY1" fmla="*/ 0 h 118560"/>
                  <a:gd name="connsiteX2" fmla="*/ 13335 w 61918"/>
                  <a:gd name="connsiteY2" fmla="*/ 116205 h 118560"/>
                  <a:gd name="connsiteX3" fmla="*/ 0 w 61918"/>
                  <a:gd name="connsiteY3" fmla="*/ 16193 h 11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918" h="118560">
                    <a:moveTo>
                      <a:pt x="0" y="16193"/>
                    </a:moveTo>
                    <a:lnTo>
                      <a:pt x="59055" y="0"/>
                    </a:lnTo>
                    <a:cubicBezTo>
                      <a:pt x="59055" y="0"/>
                      <a:pt x="79058" y="138113"/>
                      <a:pt x="13335" y="116205"/>
                    </a:cubicBezTo>
                    <a:lnTo>
                      <a:pt x="0" y="16193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35" name="Graphic 227">
                <a:extLst>
                  <a:ext uri="{FF2B5EF4-FFF2-40B4-BE49-F238E27FC236}">
                    <a16:creationId xmlns:a16="http://schemas.microsoft.com/office/drawing/2014/main" id="{22EE7F79-3F26-47A0-A95D-7733FFF0396B}"/>
                  </a:ext>
                </a:extLst>
              </p:cNvPr>
              <p:cNvGrpSpPr/>
              <p:nvPr/>
            </p:nvGrpSpPr>
            <p:grpSpPr>
              <a:xfrm>
                <a:off x="4005262" y="4744645"/>
                <a:ext cx="402907" cy="112152"/>
                <a:chOff x="4005262" y="4744645"/>
                <a:chExt cx="402907" cy="112152"/>
              </a:xfrm>
              <a:solidFill>
                <a:srgbClr val="FFFAE4"/>
              </a:solidFill>
            </p:grpSpPr>
            <p:sp>
              <p:nvSpPr>
                <p:cNvPr id="288" name="Freeform: Shape 287">
                  <a:extLst>
                    <a:ext uri="{FF2B5EF4-FFF2-40B4-BE49-F238E27FC236}">
                      <a16:creationId xmlns:a16="http://schemas.microsoft.com/office/drawing/2014/main" id="{0AAD11A0-AA3D-4BCB-8AA1-AB744556FC4E}"/>
                    </a:ext>
                  </a:extLst>
                </p:cNvPr>
                <p:cNvSpPr/>
                <p:nvPr/>
              </p:nvSpPr>
              <p:spPr>
                <a:xfrm>
                  <a:off x="4008120" y="4744645"/>
                  <a:ext cx="395287" cy="67385"/>
                </a:xfrm>
                <a:custGeom>
                  <a:avLst/>
                  <a:gdLst>
                    <a:gd name="connsiteX0" fmla="*/ 395288 w 395287"/>
                    <a:gd name="connsiteY0" fmla="*/ 49287 h 67385"/>
                    <a:gd name="connsiteX1" fmla="*/ 389572 w 395287"/>
                    <a:gd name="connsiteY1" fmla="*/ 2615 h 67385"/>
                    <a:gd name="connsiteX2" fmla="*/ 2858 w 395287"/>
                    <a:gd name="connsiteY2" fmla="*/ 19760 h 67385"/>
                    <a:gd name="connsiteX3" fmla="*/ 0 w 395287"/>
                    <a:gd name="connsiteY3" fmla="*/ 67385 h 67385"/>
                    <a:gd name="connsiteX4" fmla="*/ 395288 w 395287"/>
                    <a:gd name="connsiteY4" fmla="*/ 49287 h 67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287" h="67385">
                      <a:moveTo>
                        <a:pt x="395288" y="49287"/>
                      </a:moveTo>
                      <a:cubicBezTo>
                        <a:pt x="393383" y="34048"/>
                        <a:pt x="391477" y="17855"/>
                        <a:pt x="389572" y="2615"/>
                      </a:cubicBezTo>
                      <a:cubicBezTo>
                        <a:pt x="226695" y="-5958"/>
                        <a:pt x="85725" y="8330"/>
                        <a:pt x="2858" y="19760"/>
                      </a:cubicBezTo>
                      <a:cubicBezTo>
                        <a:pt x="1905" y="35000"/>
                        <a:pt x="952" y="51192"/>
                        <a:pt x="0" y="67385"/>
                      </a:cubicBezTo>
                      <a:cubicBezTo>
                        <a:pt x="79058" y="55955"/>
                        <a:pt x="226695" y="39762"/>
                        <a:pt x="395288" y="49287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89" name="Freeform: Shape 288">
                  <a:extLst>
                    <a:ext uri="{FF2B5EF4-FFF2-40B4-BE49-F238E27FC236}">
                      <a16:creationId xmlns:a16="http://schemas.microsoft.com/office/drawing/2014/main" id="{0EBAFD24-71E5-40D5-A156-E2C54F1DB898}"/>
                    </a:ext>
                  </a:extLst>
                </p:cNvPr>
                <p:cNvSpPr/>
                <p:nvPr/>
              </p:nvSpPr>
              <p:spPr>
                <a:xfrm>
                  <a:off x="4005262" y="4817607"/>
                  <a:ext cx="402907" cy="39189"/>
                </a:xfrm>
                <a:custGeom>
                  <a:avLst/>
                  <a:gdLst>
                    <a:gd name="connsiteX0" fmla="*/ 402908 w 402907"/>
                    <a:gd name="connsiteY0" fmla="*/ 22045 h 39189"/>
                    <a:gd name="connsiteX1" fmla="*/ 401003 w 402907"/>
                    <a:gd name="connsiteY1" fmla="*/ 2995 h 39189"/>
                    <a:gd name="connsiteX2" fmla="*/ 953 w 402907"/>
                    <a:gd name="connsiteY2" fmla="*/ 20140 h 39189"/>
                    <a:gd name="connsiteX3" fmla="*/ 0 w 402907"/>
                    <a:gd name="connsiteY3" fmla="*/ 39190 h 39189"/>
                    <a:gd name="connsiteX4" fmla="*/ 402908 w 402907"/>
                    <a:gd name="connsiteY4" fmla="*/ 22045 h 39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907" h="39189">
                      <a:moveTo>
                        <a:pt x="402908" y="22045"/>
                      </a:moveTo>
                      <a:cubicBezTo>
                        <a:pt x="401955" y="16330"/>
                        <a:pt x="401955" y="9662"/>
                        <a:pt x="401003" y="2995"/>
                      </a:cubicBezTo>
                      <a:cubicBezTo>
                        <a:pt x="232410" y="-6530"/>
                        <a:pt x="83820" y="8710"/>
                        <a:pt x="953" y="20140"/>
                      </a:cubicBezTo>
                      <a:cubicBezTo>
                        <a:pt x="953" y="26807"/>
                        <a:pt x="0" y="32522"/>
                        <a:pt x="0" y="39190"/>
                      </a:cubicBezTo>
                      <a:cubicBezTo>
                        <a:pt x="80963" y="28712"/>
                        <a:pt x="231458" y="12520"/>
                        <a:pt x="402908" y="22045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3FE035D0-0A70-41DD-BD31-674AC0D79E23}"/>
                  </a:ext>
                </a:extLst>
              </p:cNvPr>
              <p:cNvSpPr/>
              <p:nvPr/>
            </p:nvSpPr>
            <p:spPr>
              <a:xfrm>
                <a:off x="3930878" y="4788217"/>
                <a:ext cx="403948" cy="138151"/>
              </a:xfrm>
              <a:custGeom>
                <a:avLst/>
                <a:gdLst>
                  <a:gd name="connsiteX0" fmla="*/ 89 w 403948"/>
                  <a:gd name="connsiteY0" fmla="*/ 124777 h 138151"/>
                  <a:gd name="connsiteX1" fmla="*/ 395376 w 403948"/>
                  <a:gd name="connsiteY1" fmla="*/ 0 h 138151"/>
                  <a:gd name="connsiteX2" fmla="*/ 403949 w 403948"/>
                  <a:gd name="connsiteY2" fmla="*/ 21907 h 138151"/>
                  <a:gd name="connsiteX3" fmla="*/ 89 w 403948"/>
                  <a:gd name="connsiteY3" fmla="*/ 124777 h 1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948" h="138151">
                    <a:moveTo>
                      <a:pt x="89" y="124777"/>
                    </a:moveTo>
                    <a:cubicBezTo>
                      <a:pt x="14376" y="25717"/>
                      <a:pt x="293459" y="1905"/>
                      <a:pt x="395376" y="0"/>
                    </a:cubicBezTo>
                    <a:lnTo>
                      <a:pt x="403949" y="21907"/>
                    </a:lnTo>
                    <a:cubicBezTo>
                      <a:pt x="363944" y="28575"/>
                      <a:pt x="-6579" y="183832"/>
                      <a:pt x="89" y="124777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B4ECE1E4-D114-4BD2-8D95-8212EAF7C42F}"/>
                  </a:ext>
                </a:extLst>
              </p:cNvPr>
              <p:cNvSpPr/>
              <p:nvPr/>
            </p:nvSpPr>
            <p:spPr>
              <a:xfrm>
                <a:off x="4365047" y="4019154"/>
                <a:ext cx="102062" cy="284435"/>
              </a:xfrm>
              <a:custGeom>
                <a:avLst/>
                <a:gdLst>
                  <a:gd name="connsiteX0" fmla="*/ 2165 w 102062"/>
                  <a:gd name="connsiteY0" fmla="*/ 30875 h 284435"/>
                  <a:gd name="connsiteX1" fmla="*/ 55505 w 102062"/>
                  <a:gd name="connsiteY1" fmla="*/ 395 h 284435"/>
                  <a:gd name="connsiteX2" fmla="*/ 45980 w 102062"/>
                  <a:gd name="connsiteY2" fmla="*/ 284240 h 284435"/>
                  <a:gd name="connsiteX3" fmla="*/ 9785 w 102062"/>
                  <a:gd name="connsiteY3" fmla="*/ 129935 h 284435"/>
                  <a:gd name="connsiteX4" fmla="*/ 2165 w 102062"/>
                  <a:gd name="connsiteY4" fmla="*/ 30875 h 28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62" h="284435">
                    <a:moveTo>
                      <a:pt x="2165" y="30875"/>
                    </a:moveTo>
                    <a:cubicBezTo>
                      <a:pt x="19310" y="21350"/>
                      <a:pt x="34550" y="-3415"/>
                      <a:pt x="55505" y="395"/>
                    </a:cubicBezTo>
                    <a:cubicBezTo>
                      <a:pt x="148850" y="16588"/>
                      <a:pt x="78365" y="292813"/>
                      <a:pt x="45980" y="284240"/>
                    </a:cubicBezTo>
                    <a:cubicBezTo>
                      <a:pt x="7880" y="274715"/>
                      <a:pt x="17405" y="166130"/>
                      <a:pt x="9785" y="129935"/>
                    </a:cubicBezTo>
                    <a:cubicBezTo>
                      <a:pt x="3118" y="98502"/>
                      <a:pt x="-3550" y="64213"/>
                      <a:pt x="2165" y="3087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170B05CC-5EF9-4D40-9B82-389EB69C9E5B}"/>
                  </a:ext>
                </a:extLst>
              </p:cNvPr>
              <p:cNvSpPr/>
              <p:nvPr/>
            </p:nvSpPr>
            <p:spPr>
              <a:xfrm>
                <a:off x="4016906" y="3880983"/>
                <a:ext cx="419773" cy="318271"/>
              </a:xfrm>
              <a:custGeom>
                <a:avLst/>
                <a:gdLst>
                  <a:gd name="connsiteX0" fmla="*/ 2643 w 419773"/>
                  <a:gd name="connsiteY0" fmla="*/ 290014 h 318271"/>
                  <a:gd name="connsiteX1" fmla="*/ 6453 w 419773"/>
                  <a:gd name="connsiteY1" fmla="*/ 277631 h 318271"/>
                  <a:gd name="connsiteX2" fmla="*/ 20741 w 419773"/>
                  <a:gd name="connsiteY2" fmla="*/ 154759 h 318271"/>
                  <a:gd name="connsiteX3" fmla="*/ 321731 w 419773"/>
                  <a:gd name="connsiteY3" fmla="*/ 7121 h 318271"/>
                  <a:gd name="connsiteX4" fmla="*/ 417933 w 419773"/>
                  <a:gd name="connsiteY4" fmla="*/ 109991 h 318271"/>
                  <a:gd name="connsiteX5" fmla="*/ 13121 w 419773"/>
                  <a:gd name="connsiteY5" fmla="*/ 317636 h 318271"/>
                  <a:gd name="connsiteX6" fmla="*/ 738 w 419773"/>
                  <a:gd name="connsiteY6" fmla="*/ 296681 h 318271"/>
                  <a:gd name="connsiteX7" fmla="*/ 2643 w 419773"/>
                  <a:gd name="connsiteY7" fmla="*/ 290014 h 318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773" h="318271">
                    <a:moveTo>
                      <a:pt x="2643" y="290014"/>
                    </a:moveTo>
                    <a:cubicBezTo>
                      <a:pt x="3596" y="286204"/>
                      <a:pt x="5501" y="281441"/>
                      <a:pt x="6453" y="277631"/>
                    </a:cubicBezTo>
                    <a:cubicBezTo>
                      <a:pt x="15026" y="243341"/>
                      <a:pt x="11216" y="192859"/>
                      <a:pt x="20741" y="154759"/>
                    </a:cubicBezTo>
                    <a:cubicBezTo>
                      <a:pt x="59793" y="-5261"/>
                      <a:pt x="244578" y="-10976"/>
                      <a:pt x="321731" y="7121"/>
                    </a:cubicBezTo>
                    <a:cubicBezTo>
                      <a:pt x="369356" y="18551"/>
                      <a:pt x="431268" y="57604"/>
                      <a:pt x="417933" y="109991"/>
                    </a:cubicBezTo>
                    <a:cubicBezTo>
                      <a:pt x="399836" y="183334"/>
                      <a:pt x="61698" y="329066"/>
                      <a:pt x="13121" y="317636"/>
                    </a:cubicBezTo>
                    <a:cubicBezTo>
                      <a:pt x="3596" y="315731"/>
                      <a:pt x="-2119" y="306206"/>
                      <a:pt x="738" y="296681"/>
                    </a:cubicBezTo>
                    <a:cubicBezTo>
                      <a:pt x="738" y="293824"/>
                      <a:pt x="1691" y="291919"/>
                      <a:pt x="2643" y="290014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314618DE-EB24-4C1F-BD6F-5A4B977AC730}"/>
                  </a:ext>
                </a:extLst>
              </p:cNvPr>
              <p:cNvSpPr/>
              <p:nvPr/>
            </p:nvSpPr>
            <p:spPr>
              <a:xfrm>
                <a:off x="4018004" y="3974046"/>
                <a:ext cx="392985" cy="519584"/>
              </a:xfrm>
              <a:custGeom>
                <a:avLst/>
                <a:gdLst>
                  <a:gd name="connsiteX0" fmla="*/ 382546 w 392985"/>
                  <a:gd name="connsiteY0" fmla="*/ 318872 h 519584"/>
                  <a:gd name="connsiteX1" fmla="*/ 305393 w 392985"/>
                  <a:gd name="connsiteY1" fmla="*/ 476986 h 519584"/>
                  <a:gd name="connsiteX2" fmla="*/ 139658 w 392985"/>
                  <a:gd name="connsiteY2" fmla="*/ 515086 h 519584"/>
                  <a:gd name="connsiteX3" fmla="*/ 17738 w 392985"/>
                  <a:gd name="connsiteY3" fmla="*/ 419836 h 519584"/>
                  <a:gd name="connsiteX4" fmla="*/ 16786 w 392985"/>
                  <a:gd name="connsiteY4" fmla="*/ 227432 h 519584"/>
                  <a:gd name="connsiteX5" fmla="*/ 266341 w 392985"/>
                  <a:gd name="connsiteY5" fmla="*/ 3594 h 519584"/>
                  <a:gd name="connsiteX6" fmla="*/ 382546 w 392985"/>
                  <a:gd name="connsiteY6" fmla="*/ 318872 h 51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2985" h="519584">
                    <a:moveTo>
                      <a:pt x="382546" y="318872"/>
                    </a:moveTo>
                    <a:cubicBezTo>
                      <a:pt x="366353" y="383641"/>
                      <a:pt x="348256" y="441744"/>
                      <a:pt x="305393" y="476986"/>
                    </a:cubicBezTo>
                    <a:cubicBezTo>
                      <a:pt x="260626" y="514134"/>
                      <a:pt x="191093" y="527469"/>
                      <a:pt x="139658" y="515086"/>
                    </a:cubicBezTo>
                    <a:cubicBezTo>
                      <a:pt x="93938" y="503657"/>
                      <a:pt x="40599" y="464604"/>
                      <a:pt x="17738" y="419836"/>
                    </a:cubicBezTo>
                    <a:cubicBezTo>
                      <a:pt x="-9884" y="365544"/>
                      <a:pt x="-1312" y="300774"/>
                      <a:pt x="16786" y="227432"/>
                    </a:cubicBezTo>
                    <a:cubicBezTo>
                      <a:pt x="50124" y="94082"/>
                      <a:pt x="165376" y="-22124"/>
                      <a:pt x="266341" y="3594"/>
                    </a:cubicBezTo>
                    <a:cubicBezTo>
                      <a:pt x="367306" y="29311"/>
                      <a:pt x="415883" y="185522"/>
                      <a:pt x="382546" y="318872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40" name="Graphic 227">
                <a:extLst>
                  <a:ext uri="{FF2B5EF4-FFF2-40B4-BE49-F238E27FC236}">
                    <a16:creationId xmlns:a16="http://schemas.microsoft.com/office/drawing/2014/main" id="{DED16734-EA7B-4305-935A-8A6AE1E552D2}"/>
                  </a:ext>
                </a:extLst>
              </p:cNvPr>
              <p:cNvGrpSpPr/>
              <p:nvPr/>
            </p:nvGrpSpPr>
            <p:grpSpPr>
              <a:xfrm>
                <a:off x="4370126" y="4262740"/>
                <a:ext cx="90045" cy="114131"/>
                <a:chOff x="4370126" y="4262740"/>
                <a:chExt cx="90045" cy="114131"/>
              </a:xfrm>
            </p:grpSpPr>
            <p:sp>
              <p:nvSpPr>
                <p:cNvPr id="286" name="Freeform: Shape 285">
                  <a:extLst>
                    <a:ext uri="{FF2B5EF4-FFF2-40B4-BE49-F238E27FC236}">
                      <a16:creationId xmlns:a16="http://schemas.microsoft.com/office/drawing/2014/main" id="{B5DA1099-1657-4071-A750-89BCA4AD24D7}"/>
                    </a:ext>
                  </a:extLst>
                </p:cNvPr>
                <p:cNvSpPr/>
                <p:nvPr/>
              </p:nvSpPr>
              <p:spPr>
                <a:xfrm>
                  <a:off x="4370126" y="4262740"/>
                  <a:ext cx="90045" cy="114131"/>
                </a:xfrm>
                <a:custGeom>
                  <a:avLst/>
                  <a:gdLst>
                    <a:gd name="connsiteX0" fmla="*/ 9468 w 90045"/>
                    <a:gd name="connsiteY0" fmla="*/ 50180 h 114131"/>
                    <a:gd name="connsiteX1" fmla="*/ 12326 w 90045"/>
                    <a:gd name="connsiteY1" fmla="*/ 113045 h 114131"/>
                    <a:gd name="connsiteX2" fmla="*/ 87573 w 90045"/>
                    <a:gd name="connsiteY2" fmla="*/ 69230 h 114131"/>
                    <a:gd name="connsiteX3" fmla="*/ 62808 w 90045"/>
                    <a:gd name="connsiteY3" fmla="*/ 650 h 114131"/>
                    <a:gd name="connsiteX4" fmla="*/ 9468 w 90045"/>
                    <a:gd name="connsiteY4" fmla="*/ 50180 h 114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045" h="114131">
                      <a:moveTo>
                        <a:pt x="9468" y="50180"/>
                      </a:moveTo>
                      <a:cubicBezTo>
                        <a:pt x="1848" y="82565"/>
                        <a:pt x="-8629" y="107330"/>
                        <a:pt x="12326" y="113045"/>
                      </a:cubicBezTo>
                      <a:cubicBezTo>
                        <a:pt x="34233" y="118760"/>
                        <a:pt x="79953" y="101615"/>
                        <a:pt x="87573" y="69230"/>
                      </a:cubicBezTo>
                      <a:cubicBezTo>
                        <a:pt x="95193" y="36845"/>
                        <a:pt x="84716" y="6365"/>
                        <a:pt x="62808" y="650"/>
                      </a:cubicBezTo>
                      <a:cubicBezTo>
                        <a:pt x="41853" y="-4113"/>
                        <a:pt x="18041" y="17795"/>
                        <a:pt x="9468" y="50180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87" name="Freeform: Shape 286">
                  <a:extLst>
                    <a:ext uri="{FF2B5EF4-FFF2-40B4-BE49-F238E27FC236}">
                      <a16:creationId xmlns:a16="http://schemas.microsoft.com/office/drawing/2014/main" id="{2DB9D44B-DF30-4737-BFCA-0C75002EBE56}"/>
                    </a:ext>
                  </a:extLst>
                </p:cNvPr>
                <p:cNvSpPr/>
                <p:nvPr/>
              </p:nvSpPr>
              <p:spPr>
                <a:xfrm>
                  <a:off x="4388960" y="4288831"/>
                  <a:ext cx="53259" cy="63694"/>
                </a:xfrm>
                <a:custGeom>
                  <a:avLst/>
                  <a:gdLst>
                    <a:gd name="connsiteX0" fmla="*/ 12542 w 53259"/>
                    <a:gd name="connsiteY0" fmla="*/ 22184 h 63694"/>
                    <a:gd name="connsiteX1" fmla="*/ 3970 w 53259"/>
                    <a:gd name="connsiteY1" fmla="*/ 62188 h 63694"/>
                    <a:gd name="connsiteX2" fmla="*/ 47785 w 53259"/>
                    <a:gd name="connsiteY2" fmla="*/ 44091 h 63694"/>
                    <a:gd name="connsiteX3" fmla="*/ 44927 w 53259"/>
                    <a:gd name="connsiteY3" fmla="*/ 1228 h 63694"/>
                    <a:gd name="connsiteX4" fmla="*/ 12542 w 53259"/>
                    <a:gd name="connsiteY4" fmla="*/ 22184 h 63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259" h="63694">
                      <a:moveTo>
                        <a:pt x="12542" y="22184"/>
                      </a:moveTo>
                      <a:cubicBezTo>
                        <a:pt x="3970" y="39328"/>
                        <a:pt x="-5555" y="57426"/>
                        <a:pt x="3970" y="62188"/>
                      </a:cubicBezTo>
                      <a:cubicBezTo>
                        <a:pt x="13495" y="66951"/>
                        <a:pt x="39212" y="60284"/>
                        <a:pt x="47785" y="44091"/>
                      </a:cubicBezTo>
                      <a:cubicBezTo>
                        <a:pt x="56357" y="26946"/>
                        <a:pt x="54452" y="5991"/>
                        <a:pt x="44927" y="1228"/>
                      </a:cubicBezTo>
                      <a:cubicBezTo>
                        <a:pt x="35402" y="-3534"/>
                        <a:pt x="21115" y="5991"/>
                        <a:pt x="12542" y="22184"/>
                      </a:cubicBezTo>
                      <a:close/>
                    </a:path>
                  </a:pathLst>
                </a:custGeom>
                <a:solidFill>
                  <a:srgbClr val="EDA5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241" name="Graphic 227">
                <a:extLst>
                  <a:ext uri="{FF2B5EF4-FFF2-40B4-BE49-F238E27FC236}">
                    <a16:creationId xmlns:a16="http://schemas.microsoft.com/office/drawing/2014/main" id="{01D6DE3B-0B61-4C3C-A71B-9CF5603B0421}"/>
                  </a:ext>
                </a:extLst>
              </p:cNvPr>
              <p:cNvGrpSpPr/>
              <p:nvPr/>
            </p:nvGrpSpPr>
            <p:grpSpPr>
              <a:xfrm>
                <a:off x="3959358" y="4160565"/>
                <a:ext cx="83040" cy="123580"/>
                <a:chOff x="3959358" y="4160565"/>
                <a:chExt cx="83040" cy="123580"/>
              </a:xfrm>
            </p:grpSpPr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76637E65-F068-4E79-BE40-C40BB6795E9E}"/>
                    </a:ext>
                  </a:extLst>
                </p:cNvPr>
                <p:cNvSpPr/>
                <p:nvPr/>
              </p:nvSpPr>
              <p:spPr>
                <a:xfrm>
                  <a:off x="3959358" y="4160565"/>
                  <a:ext cx="83040" cy="123580"/>
                </a:xfrm>
                <a:custGeom>
                  <a:avLst/>
                  <a:gdLst>
                    <a:gd name="connsiteX0" fmla="*/ 80194 w 83040"/>
                    <a:gd name="connsiteY0" fmla="*/ 68534 h 123580"/>
                    <a:gd name="connsiteX1" fmla="*/ 47809 w 83040"/>
                    <a:gd name="connsiteY1" fmla="*/ 122827 h 123580"/>
                    <a:gd name="connsiteX2" fmla="*/ 1137 w 83040"/>
                    <a:gd name="connsiteY2" fmla="*/ 49484 h 123580"/>
                    <a:gd name="connsiteX3" fmla="*/ 54477 w 83040"/>
                    <a:gd name="connsiteY3" fmla="*/ 907 h 123580"/>
                    <a:gd name="connsiteX4" fmla="*/ 80194 w 83040"/>
                    <a:gd name="connsiteY4" fmla="*/ 68534 h 123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040" h="123580">
                      <a:moveTo>
                        <a:pt x="80194" y="68534"/>
                      </a:moveTo>
                      <a:cubicBezTo>
                        <a:pt x="72574" y="100919"/>
                        <a:pt x="69717" y="128542"/>
                        <a:pt x="47809" y="122827"/>
                      </a:cubicBezTo>
                      <a:cubicBezTo>
                        <a:pt x="25902" y="117112"/>
                        <a:pt x="-6483" y="81869"/>
                        <a:pt x="1137" y="49484"/>
                      </a:cubicBezTo>
                      <a:cubicBezTo>
                        <a:pt x="8757" y="17099"/>
                        <a:pt x="33522" y="-4808"/>
                        <a:pt x="54477" y="907"/>
                      </a:cubicBezTo>
                      <a:cubicBezTo>
                        <a:pt x="77337" y="5669"/>
                        <a:pt x="88767" y="36149"/>
                        <a:pt x="80194" y="68534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85" name="Freeform: Shape 284">
                  <a:extLst>
                    <a:ext uri="{FF2B5EF4-FFF2-40B4-BE49-F238E27FC236}">
                      <a16:creationId xmlns:a16="http://schemas.microsoft.com/office/drawing/2014/main" id="{5B367B32-D474-4FE9-ABED-4709774C3F4F}"/>
                    </a:ext>
                  </a:extLst>
                </p:cNvPr>
                <p:cNvSpPr/>
                <p:nvPr/>
              </p:nvSpPr>
              <p:spPr>
                <a:xfrm>
                  <a:off x="3979545" y="4183380"/>
                  <a:ext cx="41982" cy="73342"/>
                </a:xfrm>
                <a:custGeom>
                  <a:avLst/>
                  <a:gdLst>
                    <a:gd name="connsiteX0" fmla="*/ 41910 w 41982"/>
                    <a:gd name="connsiteY0" fmla="*/ 34290 h 73342"/>
                    <a:gd name="connsiteX1" fmla="*/ 28575 w 41982"/>
                    <a:gd name="connsiteY1" fmla="*/ 73342 h 73342"/>
                    <a:gd name="connsiteX2" fmla="*/ 0 w 41982"/>
                    <a:gd name="connsiteY2" fmla="*/ 37147 h 73342"/>
                    <a:gd name="connsiteX3" fmla="*/ 22860 w 41982"/>
                    <a:gd name="connsiteY3" fmla="*/ 0 h 73342"/>
                    <a:gd name="connsiteX4" fmla="*/ 41910 w 41982"/>
                    <a:gd name="connsiteY4" fmla="*/ 34290 h 73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982" h="73342">
                      <a:moveTo>
                        <a:pt x="41910" y="34290"/>
                      </a:moveTo>
                      <a:cubicBezTo>
                        <a:pt x="41910" y="53340"/>
                        <a:pt x="40005" y="73342"/>
                        <a:pt x="28575" y="73342"/>
                      </a:cubicBezTo>
                      <a:cubicBezTo>
                        <a:pt x="18097" y="73342"/>
                        <a:pt x="0" y="55245"/>
                        <a:pt x="0" y="37147"/>
                      </a:cubicBezTo>
                      <a:cubicBezTo>
                        <a:pt x="0" y="19050"/>
                        <a:pt x="11430" y="0"/>
                        <a:pt x="22860" y="0"/>
                      </a:cubicBezTo>
                      <a:cubicBezTo>
                        <a:pt x="34290" y="0"/>
                        <a:pt x="42863" y="15240"/>
                        <a:pt x="41910" y="34290"/>
                      </a:cubicBezTo>
                      <a:close/>
                    </a:path>
                  </a:pathLst>
                </a:custGeom>
                <a:solidFill>
                  <a:srgbClr val="EDA5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242" name="Graphic 227">
                <a:extLst>
                  <a:ext uri="{FF2B5EF4-FFF2-40B4-BE49-F238E27FC236}">
                    <a16:creationId xmlns:a16="http://schemas.microsoft.com/office/drawing/2014/main" id="{BC31BB4A-5962-4224-9662-145B835A5A6C}"/>
                  </a:ext>
                </a:extLst>
              </p:cNvPr>
              <p:cNvGrpSpPr/>
              <p:nvPr/>
            </p:nvGrpSpPr>
            <p:grpSpPr>
              <a:xfrm>
                <a:off x="4409738" y="3945255"/>
                <a:ext cx="90823" cy="105727"/>
                <a:chOff x="4409738" y="3945255"/>
                <a:chExt cx="90823" cy="105727"/>
              </a:xfrm>
              <a:solidFill>
                <a:srgbClr val="875142"/>
              </a:solidFill>
            </p:grpSpPr>
            <p:sp>
              <p:nvSpPr>
                <p:cNvPr id="281" name="Freeform: Shape 280">
                  <a:extLst>
                    <a:ext uri="{FF2B5EF4-FFF2-40B4-BE49-F238E27FC236}">
                      <a16:creationId xmlns:a16="http://schemas.microsoft.com/office/drawing/2014/main" id="{2811C00F-F94D-42EF-B82A-DD003ACE335A}"/>
                    </a:ext>
                  </a:extLst>
                </p:cNvPr>
                <p:cNvSpPr/>
                <p:nvPr/>
              </p:nvSpPr>
              <p:spPr>
                <a:xfrm>
                  <a:off x="4409738" y="3945255"/>
                  <a:ext cx="67011" cy="92052"/>
                </a:xfrm>
                <a:custGeom>
                  <a:avLst/>
                  <a:gdLst>
                    <a:gd name="connsiteX0" fmla="*/ 24149 w 67011"/>
                    <a:gd name="connsiteY0" fmla="*/ 85725 h 92052"/>
                    <a:gd name="connsiteX1" fmla="*/ 67011 w 67011"/>
                    <a:gd name="connsiteY1" fmla="*/ 0 h 92052"/>
                    <a:gd name="connsiteX2" fmla="*/ 7956 w 67011"/>
                    <a:gd name="connsiteY2" fmla="*/ 64770 h 92052"/>
                    <a:gd name="connsiteX3" fmla="*/ 24149 w 67011"/>
                    <a:gd name="connsiteY3" fmla="*/ 85725 h 92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011" h="92052">
                      <a:moveTo>
                        <a:pt x="24149" y="85725"/>
                      </a:moveTo>
                      <a:cubicBezTo>
                        <a:pt x="24149" y="85725"/>
                        <a:pt x="40341" y="33338"/>
                        <a:pt x="67011" y="0"/>
                      </a:cubicBezTo>
                      <a:cubicBezTo>
                        <a:pt x="67011" y="0"/>
                        <a:pt x="31769" y="22860"/>
                        <a:pt x="7956" y="64770"/>
                      </a:cubicBezTo>
                      <a:cubicBezTo>
                        <a:pt x="-16809" y="109538"/>
                        <a:pt x="24149" y="85725"/>
                        <a:pt x="24149" y="85725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C817FFA6-96F3-4A1C-9152-9DB0047E157A}"/>
                    </a:ext>
                  </a:extLst>
                </p:cNvPr>
                <p:cNvSpPr/>
                <p:nvPr/>
              </p:nvSpPr>
              <p:spPr>
                <a:xfrm>
                  <a:off x="4419600" y="3990022"/>
                  <a:ext cx="64770" cy="54292"/>
                </a:xfrm>
                <a:custGeom>
                  <a:avLst/>
                  <a:gdLst>
                    <a:gd name="connsiteX0" fmla="*/ 64770 w 64770"/>
                    <a:gd name="connsiteY0" fmla="*/ 0 h 54292"/>
                    <a:gd name="connsiteX1" fmla="*/ 0 w 64770"/>
                    <a:gd name="connsiteY1" fmla="*/ 45720 h 54292"/>
                    <a:gd name="connsiteX2" fmla="*/ 8572 w 64770"/>
                    <a:gd name="connsiteY2" fmla="*/ 54293 h 54292"/>
                    <a:gd name="connsiteX3" fmla="*/ 64770 w 64770"/>
                    <a:gd name="connsiteY3" fmla="*/ 0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0" h="54292">
                      <a:moveTo>
                        <a:pt x="64770" y="0"/>
                      </a:moveTo>
                      <a:cubicBezTo>
                        <a:pt x="64770" y="0"/>
                        <a:pt x="23813" y="18097"/>
                        <a:pt x="0" y="45720"/>
                      </a:cubicBezTo>
                      <a:lnTo>
                        <a:pt x="8572" y="54293"/>
                      </a:lnTo>
                      <a:cubicBezTo>
                        <a:pt x="8572" y="54293"/>
                        <a:pt x="36195" y="23813"/>
                        <a:pt x="64770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91C26B5C-BE28-4785-9668-564FF385103C}"/>
                    </a:ext>
                  </a:extLst>
                </p:cNvPr>
                <p:cNvSpPr/>
                <p:nvPr/>
              </p:nvSpPr>
              <p:spPr>
                <a:xfrm>
                  <a:off x="4424362" y="4025294"/>
                  <a:ext cx="76200" cy="25688"/>
                </a:xfrm>
                <a:custGeom>
                  <a:avLst/>
                  <a:gdLst>
                    <a:gd name="connsiteX0" fmla="*/ 76200 w 76200"/>
                    <a:gd name="connsiteY0" fmla="*/ 10448 h 25688"/>
                    <a:gd name="connsiteX1" fmla="*/ 0 w 76200"/>
                    <a:gd name="connsiteY1" fmla="*/ 9496 h 25688"/>
                    <a:gd name="connsiteX2" fmla="*/ 0 w 76200"/>
                    <a:gd name="connsiteY2" fmla="*/ 25688 h 25688"/>
                    <a:gd name="connsiteX3" fmla="*/ 76200 w 76200"/>
                    <a:gd name="connsiteY3" fmla="*/ 10448 h 25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200" h="25688">
                      <a:moveTo>
                        <a:pt x="76200" y="10448"/>
                      </a:moveTo>
                      <a:cubicBezTo>
                        <a:pt x="76200" y="10448"/>
                        <a:pt x="32385" y="-12412"/>
                        <a:pt x="0" y="9496"/>
                      </a:cubicBezTo>
                      <a:lnTo>
                        <a:pt x="0" y="25688"/>
                      </a:lnTo>
                      <a:cubicBezTo>
                        <a:pt x="0" y="25688"/>
                        <a:pt x="27622" y="9496"/>
                        <a:pt x="76200" y="10448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F77A61BB-C225-4FDA-938F-5AF1A3D304BB}"/>
                  </a:ext>
                </a:extLst>
              </p:cNvPr>
              <p:cNvSpPr/>
              <p:nvPr/>
            </p:nvSpPr>
            <p:spPr>
              <a:xfrm>
                <a:off x="4398645" y="4263404"/>
                <a:ext cx="54292" cy="36180"/>
              </a:xfrm>
              <a:custGeom>
                <a:avLst/>
                <a:gdLst>
                  <a:gd name="connsiteX0" fmla="*/ 35242 w 54292"/>
                  <a:gd name="connsiteY0" fmla="*/ 938 h 36180"/>
                  <a:gd name="connsiteX1" fmla="*/ 4763 w 54292"/>
                  <a:gd name="connsiteY1" fmla="*/ 10463 h 36180"/>
                  <a:gd name="connsiteX2" fmla="*/ 0 w 54292"/>
                  <a:gd name="connsiteY2" fmla="*/ 34276 h 36180"/>
                  <a:gd name="connsiteX3" fmla="*/ 42863 w 54292"/>
                  <a:gd name="connsiteY3" fmla="*/ 36181 h 36180"/>
                  <a:gd name="connsiteX4" fmla="*/ 54292 w 54292"/>
                  <a:gd name="connsiteY4" fmla="*/ 14273 h 36180"/>
                  <a:gd name="connsiteX5" fmla="*/ 35242 w 54292"/>
                  <a:gd name="connsiteY5" fmla="*/ 938 h 36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292" h="36180">
                    <a:moveTo>
                      <a:pt x="35242" y="938"/>
                    </a:moveTo>
                    <a:cubicBezTo>
                      <a:pt x="24765" y="-1919"/>
                      <a:pt x="14288" y="1891"/>
                      <a:pt x="4763" y="10463"/>
                    </a:cubicBezTo>
                    <a:lnTo>
                      <a:pt x="0" y="34276"/>
                    </a:lnTo>
                    <a:lnTo>
                      <a:pt x="42863" y="36181"/>
                    </a:lnTo>
                    <a:lnTo>
                      <a:pt x="54292" y="14273"/>
                    </a:lnTo>
                    <a:cubicBezTo>
                      <a:pt x="48577" y="7606"/>
                      <a:pt x="42863" y="1891"/>
                      <a:pt x="35242" y="938"/>
                    </a:cubicBezTo>
                    <a:close/>
                  </a:path>
                </a:pathLst>
              </a:custGeom>
              <a:solidFill>
                <a:srgbClr val="EFB086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A6469DE5-E108-4FA3-A709-16C22312DCBB}"/>
                  </a:ext>
                </a:extLst>
              </p:cNvPr>
              <p:cNvSpPr/>
              <p:nvPr/>
            </p:nvSpPr>
            <p:spPr>
              <a:xfrm>
                <a:off x="4029075" y="4063365"/>
                <a:ext cx="74295" cy="165734"/>
              </a:xfrm>
              <a:custGeom>
                <a:avLst/>
                <a:gdLst>
                  <a:gd name="connsiteX0" fmla="*/ 0 w 74295"/>
                  <a:gd name="connsiteY0" fmla="*/ 160972 h 165734"/>
                  <a:gd name="connsiteX1" fmla="*/ 20003 w 74295"/>
                  <a:gd name="connsiteY1" fmla="*/ 165735 h 165734"/>
                  <a:gd name="connsiteX2" fmla="*/ 74295 w 74295"/>
                  <a:gd name="connsiteY2" fmla="*/ 0 h 165734"/>
                  <a:gd name="connsiteX3" fmla="*/ 0 w 74295"/>
                  <a:gd name="connsiteY3" fmla="*/ 160972 h 165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" h="165734">
                    <a:moveTo>
                      <a:pt x="0" y="160972"/>
                    </a:moveTo>
                    <a:lnTo>
                      <a:pt x="20003" y="165735"/>
                    </a:lnTo>
                    <a:cubicBezTo>
                      <a:pt x="20003" y="165735"/>
                      <a:pt x="25717" y="68580"/>
                      <a:pt x="74295" y="0"/>
                    </a:cubicBezTo>
                    <a:cubicBezTo>
                      <a:pt x="74295" y="0"/>
                      <a:pt x="10478" y="53340"/>
                      <a:pt x="0" y="16097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88E06A76-CBAA-438D-8871-B4861A34F510}"/>
                  </a:ext>
                </a:extLst>
              </p:cNvPr>
              <p:cNvSpPr/>
              <p:nvPr/>
            </p:nvSpPr>
            <p:spPr>
              <a:xfrm>
                <a:off x="4376737" y="4138603"/>
                <a:ext cx="40313" cy="176221"/>
              </a:xfrm>
              <a:custGeom>
                <a:avLst/>
                <a:gdLst>
                  <a:gd name="connsiteX0" fmla="*/ 20003 w 40313"/>
                  <a:gd name="connsiteY0" fmla="*/ 176221 h 176221"/>
                  <a:gd name="connsiteX1" fmla="*/ 0 w 40313"/>
                  <a:gd name="connsiteY1" fmla="*/ 171459 h 176221"/>
                  <a:gd name="connsiteX2" fmla="*/ 28575 w 40313"/>
                  <a:gd name="connsiteY2" fmla="*/ 9 h 176221"/>
                  <a:gd name="connsiteX3" fmla="*/ 20003 w 40313"/>
                  <a:gd name="connsiteY3" fmla="*/ 176221 h 176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13" h="176221">
                    <a:moveTo>
                      <a:pt x="20003" y="176221"/>
                    </a:moveTo>
                    <a:lnTo>
                      <a:pt x="0" y="171459"/>
                    </a:lnTo>
                    <a:cubicBezTo>
                      <a:pt x="0" y="171459"/>
                      <a:pt x="40005" y="89544"/>
                      <a:pt x="28575" y="9"/>
                    </a:cubicBezTo>
                    <a:cubicBezTo>
                      <a:pt x="28575" y="-944"/>
                      <a:pt x="60008" y="76209"/>
                      <a:pt x="20003" y="176221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6D6F48C5-9ACC-4F85-9D67-F3494E00E0BB}"/>
                  </a:ext>
                </a:extLst>
              </p:cNvPr>
              <p:cNvSpPr/>
              <p:nvPr/>
            </p:nvSpPr>
            <p:spPr>
              <a:xfrm>
                <a:off x="4147660" y="4147184"/>
                <a:ext cx="69410" cy="203352"/>
              </a:xfrm>
              <a:custGeom>
                <a:avLst/>
                <a:gdLst>
                  <a:gd name="connsiteX0" fmla="*/ 55722 w 69410"/>
                  <a:gd name="connsiteY0" fmla="*/ 0 h 203352"/>
                  <a:gd name="connsiteX1" fmla="*/ 43340 w 69410"/>
                  <a:gd name="connsiteY1" fmla="*/ 156210 h 203352"/>
                  <a:gd name="connsiteX2" fmla="*/ 1430 w 69410"/>
                  <a:gd name="connsiteY2" fmla="*/ 165735 h 203352"/>
                  <a:gd name="connsiteX3" fmla="*/ 56675 w 69410"/>
                  <a:gd name="connsiteY3" fmla="*/ 202883 h 203352"/>
                  <a:gd name="connsiteX4" fmla="*/ 12860 w 69410"/>
                  <a:gd name="connsiteY4" fmla="*/ 172403 h 203352"/>
                  <a:gd name="connsiteX5" fmla="*/ 52865 w 69410"/>
                  <a:gd name="connsiteY5" fmla="*/ 170497 h 203352"/>
                  <a:gd name="connsiteX6" fmla="*/ 55722 w 69410"/>
                  <a:gd name="connsiteY6" fmla="*/ 0 h 20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410" h="203352">
                    <a:moveTo>
                      <a:pt x="55722" y="0"/>
                    </a:moveTo>
                    <a:cubicBezTo>
                      <a:pt x="55722" y="0"/>
                      <a:pt x="71915" y="117158"/>
                      <a:pt x="43340" y="156210"/>
                    </a:cubicBezTo>
                    <a:cubicBezTo>
                      <a:pt x="43340" y="156210"/>
                      <a:pt x="8097" y="149543"/>
                      <a:pt x="1430" y="165735"/>
                    </a:cubicBezTo>
                    <a:cubicBezTo>
                      <a:pt x="-7143" y="186690"/>
                      <a:pt x="24290" y="206693"/>
                      <a:pt x="56675" y="202883"/>
                    </a:cubicBezTo>
                    <a:cubicBezTo>
                      <a:pt x="56675" y="202883"/>
                      <a:pt x="6192" y="193358"/>
                      <a:pt x="12860" y="172403"/>
                    </a:cubicBezTo>
                    <a:cubicBezTo>
                      <a:pt x="12860" y="172403"/>
                      <a:pt x="18575" y="159068"/>
                      <a:pt x="52865" y="170497"/>
                    </a:cubicBezTo>
                    <a:cubicBezTo>
                      <a:pt x="52865" y="172403"/>
                      <a:pt x="88107" y="108585"/>
                      <a:pt x="55722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19DC6AF3-C78A-4A85-9BFA-4912560B5455}"/>
                  </a:ext>
                </a:extLst>
              </p:cNvPr>
              <p:cNvSpPr/>
              <p:nvPr/>
            </p:nvSpPr>
            <p:spPr>
              <a:xfrm>
                <a:off x="4185284" y="4410428"/>
                <a:ext cx="43830" cy="9171"/>
              </a:xfrm>
              <a:custGeom>
                <a:avLst/>
                <a:gdLst>
                  <a:gd name="connsiteX0" fmla="*/ 43815 w 43830"/>
                  <a:gd name="connsiteY0" fmla="*/ 7267 h 9171"/>
                  <a:gd name="connsiteX1" fmla="*/ 21908 w 43830"/>
                  <a:gd name="connsiteY1" fmla="*/ 6314 h 9171"/>
                  <a:gd name="connsiteX2" fmla="*/ 0 w 43830"/>
                  <a:gd name="connsiteY2" fmla="*/ 9172 h 9171"/>
                  <a:gd name="connsiteX3" fmla="*/ 43815 w 43830"/>
                  <a:gd name="connsiteY3" fmla="*/ 7267 h 9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30" h="9171">
                    <a:moveTo>
                      <a:pt x="43815" y="7267"/>
                    </a:moveTo>
                    <a:cubicBezTo>
                      <a:pt x="43815" y="7267"/>
                      <a:pt x="35243" y="5362"/>
                      <a:pt x="21908" y="6314"/>
                    </a:cubicBezTo>
                    <a:cubicBezTo>
                      <a:pt x="10478" y="6314"/>
                      <a:pt x="0" y="9172"/>
                      <a:pt x="0" y="9172"/>
                    </a:cubicBezTo>
                    <a:cubicBezTo>
                      <a:pt x="1905" y="-3211"/>
                      <a:pt x="44768" y="-2258"/>
                      <a:pt x="43815" y="7267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15BF4BE2-1B44-4928-ACD4-0E4194FDFDBB}"/>
                  </a:ext>
                </a:extLst>
              </p:cNvPr>
              <p:cNvSpPr/>
              <p:nvPr/>
            </p:nvSpPr>
            <p:spPr>
              <a:xfrm>
                <a:off x="4016691" y="4236719"/>
                <a:ext cx="374333" cy="256911"/>
              </a:xfrm>
              <a:custGeom>
                <a:avLst/>
                <a:gdLst>
                  <a:gd name="connsiteX0" fmla="*/ 374334 w 374333"/>
                  <a:gd name="connsiteY0" fmla="*/ 90488 h 256911"/>
                  <a:gd name="connsiteX1" fmla="*/ 310516 w 374333"/>
                  <a:gd name="connsiteY1" fmla="*/ 200978 h 256911"/>
                  <a:gd name="connsiteX2" fmla="*/ 144781 w 374333"/>
                  <a:gd name="connsiteY2" fmla="*/ 236220 h 256911"/>
                  <a:gd name="connsiteX3" fmla="*/ 21909 w 374333"/>
                  <a:gd name="connsiteY3" fmla="*/ 142875 h 256911"/>
                  <a:gd name="connsiteX4" fmla="*/ 9526 w 374333"/>
                  <a:gd name="connsiteY4" fmla="*/ 0 h 256911"/>
                  <a:gd name="connsiteX5" fmla="*/ 8574 w 374333"/>
                  <a:gd name="connsiteY5" fmla="*/ 0 h 256911"/>
                  <a:gd name="connsiteX6" fmla="*/ 18099 w 374333"/>
                  <a:gd name="connsiteY6" fmla="*/ 157163 h 256911"/>
                  <a:gd name="connsiteX7" fmla="*/ 140019 w 374333"/>
                  <a:gd name="connsiteY7" fmla="*/ 252413 h 256911"/>
                  <a:gd name="connsiteX8" fmla="*/ 305754 w 374333"/>
                  <a:gd name="connsiteY8" fmla="*/ 214313 h 256911"/>
                  <a:gd name="connsiteX9" fmla="*/ 374334 w 374333"/>
                  <a:gd name="connsiteY9" fmla="*/ 90488 h 256911"/>
                  <a:gd name="connsiteX10" fmla="*/ 374334 w 374333"/>
                  <a:gd name="connsiteY10" fmla="*/ 90488 h 256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4333" h="256911">
                    <a:moveTo>
                      <a:pt x="374334" y="90488"/>
                    </a:moveTo>
                    <a:cubicBezTo>
                      <a:pt x="360999" y="135255"/>
                      <a:pt x="342901" y="174308"/>
                      <a:pt x="310516" y="200978"/>
                    </a:cubicBezTo>
                    <a:cubicBezTo>
                      <a:pt x="266701" y="237173"/>
                      <a:pt x="197169" y="249555"/>
                      <a:pt x="144781" y="236220"/>
                    </a:cubicBezTo>
                    <a:cubicBezTo>
                      <a:pt x="99061" y="224790"/>
                      <a:pt x="45721" y="186690"/>
                      <a:pt x="21909" y="142875"/>
                    </a:cubicBezTo>
                    <a:cubicBezTo>
                      <a:pt x="1" y="101918"/>
                      <a:pt x="1" y="53340"/>
                      <a:pt x="9526" y="0"/>
                    </a:cubicBezTo>
                    <a:lnTo>
                      <a:pt x="8574" y="0"/>
                    </a:lnTo>
                    <a:cubicBezTo>
                      <a:pt x="-2856" y="59055"/>
                      <a:pt x="-5714" y="112395"/>
                      <a:pt x="18099" y="157163"/>
                    </a:cubicBezTo>
                    <a:cubicBezTo>
                      <a:pt x="40959" y="201930"/>
                      <a:pt x="94299" y="240983"/>
                      <a:pt x="140019" y="252413"/>
                    </a:cubicBezTo>
                    <a:cubicBezTo>
                      <a:pt x="191454" y="264795"/>
                      <a:pt x="261939" y="251460"/>
                      <a:pt x="305754" y="214313"/>
                    </a:cubicBezTo>
                    <a:cubicBezTo>
                      <a:pt x="341949" y="185738"/>
                      <a:pt x="360999" y="141923"/>
                      <a:pt x="374334" y="90488"/>
                    </a:cubicBezTo>
                    <a:lnTo>
                      <a:pt x="374334" y="90488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9E09F219-5C27-4D87-B99B-DC89DC40ED84}"/>
                  </a:ext>
                </a:extLst>
              </p:cNvPr>
              <p:cNvSpPr/>
              <p:nvPr/>
            </p:nvSpPr>
            <p:spPr>
              <a:xfrm>
                <a:off x="4051926" y="3880671"/>
                <a:ext cx="354338" cy="122088"/>
              </a:xfrm>
              <a:custGeom>
                <a:avLst/>
                <a:gdLst>
                  <a:gd name="connsiteX0" fmla="*/ 147646 w 354338"/>
                  <a:gd name="connsiteY0" fmla="*/ 65536 h 122088"/>
                  <a:gd name="connsiteX1" fmla="*/ 354339 w 354338"/>
                  <a:gd name="connsiteY1" fmla="*/ 40771 h 122088"/>
                  <a:gd name="connsiteX2" fmla="*/ 286711 w 354338"/>
                  <a:gd name="connsiteY2" fmla="*/ 7434 h 122088"/>
                  <a:gd name="connsiteX3" fmla="*/ 8 w 354338"/>
                  <a:gd name="connsiteY3" fmla="*/ 115066 h 122088"/>
                  <a:gd name="connsiteX4" fmla="*/ 147646 w 354338"/>
                  <a:gd name="connsiteY4" fmla="*/ 65536 h 122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38" h="122088">
                    <a:moveTo>
                      <a:pt x="147646" y="65536"/>
                    </a:moveTo>
                    <a:cubicBezTo>
                      <a:pt x="259089" y="27436"/>
                      <a:pt x="326716" y="56964"/>
                      <a:pt x="354339" y="40771"/>
                    </a:cubicBezTo>
                    <a:cubicBezTo>
                      <a:pt x="335289" y="24579"/>
                      <a:pt x="309571" y="13149"/>
                      <a:pt x="286711" y="7434"/>
                    </a:cubicBezTo>
                    <a:cubicBezTo>
                      <a:pt x="216226" y="-9711"/>
                      <a:pt x="57158" y="-5901"/>
                      <a:pt x="8" y="115066"/>
                    </a:cubicBezTo>
                    <a:cubicBezTo>
                      <a:pt x="-944" y="140784"/>
                      <a:pt x="79066" y="89349"/>
                      <a:pt x="147646" y="65536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F8D1253D-0665-4BED-A64C-ECD3DC46315F}"/>
                  </a:ext>
                </a:extLst>
              </p:cNvPr>
              <p:cNvSpPr/>
              <p:nvPr/>
            </p:nvSpPr>
            <p:spPr>
              <a:xfrm>
                <a:off x="4403407" y="4069080"/>
                <a:ext cx="61339" cy="119133"/>
              </a:xfrm>
              <a:custGeom>
                <a:avLst/>
                <a:gdLst>
                  <a:gd name="connsiteX0" fmla="*/ 0 w 61339"/>
                  <a:gd name="connsiteY0" fmla="*/ 0 h 119133"/>
                  <a:gd name="connsiteX1" fmla="*/ 14288 w 61339"/>
                  <a:gd name="connsiteY1" fmla="*/ 119063 h 119133"/>
                  <a:gd name="connsiteX2" fmla="*/ 23813 w 61339"/>
                  <a:gd name="connsiteY2" fmla="*/ 89535 h 119133"/>
                  <a:gd name="connsiteX3" fmla="*/ 35242 w 61339"/>
                  <a:gd name="connsiteY3" fmla="*/ 52388 h 119133"/>
                  <a:gd name="connsiteX4" fmla="*/ 36195 w 61339"/>
                  <a:gd name="connsiteY4" fmla="*/ 95250 h 119133"/>
                  <a:gd name="connsiteX5" fmla="*/ 50483 w 61339"/>
                  <a:gd name="connsiteY5" fmla="*/ 45720 h 119133"/>
                  <a:gd name="connsiteX6" fmla="*/ 51435 w 61339"/>
                  <a:gd name="connsiteY6" fmla="*/ 113347 h 119133"/>
                  <a:gd name="connsiteX7" fmla="*/ 53340 w 61339"/>
                  <a:gd name="connsiteY7" fmla="*/ 1905 h 119133"/>
                  <a:gd name="connsiteX8" fmla="*/ 44767 w 61339"/>
                  <a:gd name="connsiteY8" fmla="*/ 29527 h 119133"/>
                  <a:gd name="connsiteX9" fmla="*/ 29527 w 61339"/>
                  <a:gd name="connsiteY9" fmla="*/ 12382 h 119133"/>
                  <a:gd name="connsiteX10" fmla="*/ 21908 w 61339"/>
                  <a:gd name="connsiteY10" fmla="*/ 33338 h 119133"/>
                  <a:gd name="connsiteX11" fmla="*/ 0 w 61339"/>
                  <a:gd name="connsiteY11" fmla="*/ 0 h 119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339" h="119133">
                    <a:moveTo>
                      <a:pt x="0" y="0"/>
                    </a:moveTo>
                    <a:cubicBezTo>
                      <a:pt x="23813" y="62865"/>
                      <a:pt x="10477" y="117157"/>
                      <a:pt x="14288" y="119063"/>
                    </a:cubicBezTo>
                    <a:cubicBezTo>
                      <a:pt x="15240" y="120015"/>
                      <a:pt x="18097" y="111442"/>
                      <a:pt x="23813" y="89535"/>
                    </a:cubicBezTo>
                    <a:cubicBezTo>
                      <a:pt x="29527" y="64770"/>
                      <a:pt x="33338" y="54292"/>
                      <a:pt x="35242" y="52388"/>
                    </a:cubicBezTo>
                    <a:cubicBezTo>
                      <a:pt x="39052" y="47625"/>
                      <a:pt x="34290" y="87630"/>
                      <a:pt x="36195" y="95250"/>
                    </a:cubicBezTo>
                    <a:cubicBezTo>
                      <a:pt x="39052" y="108585"/>
                      <a:pt x="43815" y="39052"/>
                      <a:pt x="50483" y="45720"/>
                    </a:cubicBezTo>
                    <a:cubicBezTo>
                      <a:pt x="60960" y="55245"/>
                      <a:pt x="51435" y="113347"/>
                      <a:pt x="51435" y="113347"/>
                    </a:cubicBezTo>
                    <a:cubicBezTo>
                      <a:pt x="51435" y="113347"/>
                      <a:pt x="72390" y="56197"/>
                      <a:pt x="53340" y="1905"/>
                    </a:cubicBezTo>
                    <a:cubicBezTo>
                      <a:pt x="52388" y="-1905"/>
                      <a:pt x="48577" y="29527"/>
                      <a:pt x="44767" y="29527"/>
                    </a:cubicBezTo>
                    <a:cubicBezTo>
                      <a:pt x="40958" y="30480"/>
                      <a:pt x="34290" y="12382"/>
                      <a:pt x="29527" y="12382"/>
                    </a:cubicBezTo>
                    <a:cubicBezTo>
                      <a:pt x="25717" y="12382"/>
                      <a:pt x="22860" y="29527"/>
                      <a:pt x="21908" y="33338"/>
                    </a:cubicBezTo>
                    <a:cubicBezTo>
                      <a:pt x="12383" y="21907"/>
                      <a:pt x="8572" y="6667"/>
                      <a:pt x="0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529DCE6C-0D40-4F00-A7A0-C90D78B77017}"/>
                  </a:ext>
                </a:extLst>
              </p:cNvPr>
              <p:cNvSpPr/>
              <p:nvPr/>
            </p:nvSpPr>
            <p:spPr>
              <a:xfrm>
                <a:off x="4034790" y="4030027"/>
                <a:ext cx="73342" cy="99059"/>
              </a:xfrm>
              <a:custGeom>
                <a:avLst/>
                <a:gdLst>
                  <a:gd name="connsiteX0" fmla="*/ 73342 w 73342"/>
                  <a:gd name="connsiteY0" fmla="*/ 4763 h 99059"/>
                  <a:gd name="connsiteX1" fmla="*/ 25717 w 73342"/>
                  <a:gd name="connsiteY1" fmla="*/ 83820 h 99059"/>
                  <a:gd name="connsiteX2" fmla="*/ 31432 w 73342"/>
                  <a:gd name="connsiteY2" fmla="*/ 34290 h 99059"/>
                  <a:gd name="connsiteX3" fmla="*/ 0 w 73342"/>
                  <a:gd name="connsiteY3" fmla="*/ 99060 h 99059"/>
                  <a:gd name="connsiteX4" fmla="*/ 22860 w 73342"/>
                  <a:gd name="connsiteY4" fmla="*/ 0 h 99059"/>
                  <a:gd name="connsiteX5" fmla="*/ 20002 w 73342"/>
                  <a:gd name="connsiteY5" fmla="*/ 25717 h 99059"/>
                  <a:gd name="connsiteX6" fmla="*/ 42863 w 73342"/>
                  <a:gd name="connsiteY6" fmla="*/ 8572 h 99059"/>
                  <a:gd name="connsiteX7" fmla="*/ 40005 w 73342"/>
                  <a:gd name="connsiteY7" fmla="*/ 36195 h 99059"/>
                  <a:gd name="connsiteX8" fmla="*/ 73342 w 73342"/>
                  <a:gd name="connsiteY8" fmla="*/ 4763 h 9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42" h="99059">
                    <a:moveTo>
                      <a:pt x="73342" y="4763"/>
                    </a:moveTo>
                    <a:cubicBezTo>
                      <a:pt x="46672" y="39053"/>
                      <a:pt x="30480" y="80010"/>
                      <a:pt x="25717" y="83820"/>
                    </a:cubicBezTo>
                    <a:cubicBezTo>
                      <a:pt x="22860" y="86678"/>
                      <a:pt x="24765" y="73342"/>
                      <a:pt x="31432" y="34290"/>
                    </a:cubicBezTo>
                    <a:cubicBezTo>
                      <a:pt x="8572" y="58103"/>
                      <a:pt x="0" y="99060"/>
                      <a:pt x="0" y="99060"/>
                    </a:cubicBezTo>
                    <a:cubicBezTo>
                      <a:pt x="1905" y="60007"/>
                      <a:pt x="952" y="7620"/>
                      <a:pt x="22860" y="0"/>
                    </a:cubicBezTo>
                    <a:cubicBezTo>
                      <a:pt x="19050" y="8572"/>
                      <a:pt x="20002" y="25717"/>
                      <a:pt x="20002" y="25717"/>
                    </a:cubicBezTo>
                    <a:cubicBezTo>
                      <a:pt x="20002" y="25717"/>
                      <a:pt x="39052" y="8572"/>
                      <a:pt x="42863" y="8572"/>
                    </a:cubicBezTo>
                    <a:cubicBezTo>
                      <a:pt x="46672" y="8572"/>
                      <a:pt x="40957" y="31432"/>
                      <a:pt x="40005" y="36195"/>
                    </a:cubicBezTo>
                    <a:cubicBezTo>
                      <a:pt x="48577" y="23813"/>
                      <a:pt x="60960" y="11430"/>
                      <a:pt x="73342" y="4763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ADDABA58-58C5-46D6-9787-751C949C9FB5}"/>
                  </a:ext>
                </a:extLst>
              </p:cNvPr>
              <p:cNvSpPr/>
              <p:nvPr/>
            </p:nvSpPr>
            <p:spPr>
              <a:xfrm>
                <a:off x="4129451" y="4142181"/>
                <a:ext cx="63643" cy="73901"/>
              </a:xfrm>
              <a:custGeom>
                <a:avLst/>
                <a:gdLst>
                  <a:gd name="connsiteX0" fmla="*/ 2494 w 63643"/>
                  <a:gd name="connsiteY0" fmla="*/ 241 h 73901"/>
                  <a:gd name="connsiteX1" fmla="*/ 59644 w 63643"/>
                  <a:gd name="connsiteY1" fmla="*/ 50724 h 73901"/>
                  <a:gd name="connsiteX2" fmla="*/ 59644 w 63643"/>
                  <a:gd name="connsiteY2" fmla="*/ 73584 h 73901"/>
                  <a:gd name="connsiteX3" fmla="*/ 2494 w 63643"/>
                  <a:gd name="connsiteY3" fmla="*/ 241 h 73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643" h="73901">
                    <a:moveTo>
                      <a:pt x="2494" y="241"/>
                    </a:moveTo>
                    <a:cubicBezTo>
                      <a:pt x="10114" y="-2616"/>
                      <a:pt x="47261" y="20244"/>
                      <a:pt x="59644" y="50724"/>
                    </a:cubicBezTo>
                    <a:cubicBezTo>
                      <a:pt x="63453" y="60249"/>
                      <a:pt x="66311" y="70726"/>
                      <a:pt x="59644" y="73584"/>
                    </a:cubicBezTo>
                    <a:cubicBezTo>
                      <a:pt x="46308" y="79299"/>
                      <a:pt x="-12747" y="5956"/>
                      <a:pt x="2494" y="241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0DBE7C59-D595-4623-8695-62D941A1A164}"/>
                  </a:ext>
                </a:extLst>
              </p:cNvPr>
              <p:cNvSpPr/>
              <p:nvPr/>
            </p:nvSpPr>
            <p:spPr>
              <a:xfrm>
                <a:off x="4254292" y="4186717"/>
                <a:ext cx="86355" cy="44149"/>
              </a:xfrm>
              <a:custGeom>
                <a:avLst/>
                <a:gdLst>
                  <a:gd name="connsiteX0" fmla="*/ 85298 w 86355"/>
                  <a:gd name="connsiteY0" fmla="*/ 2377 h 44149"/>
                  <a:gd name="connsiteX1" fmla="*/ 11955 w 86355"/>
                  <a:gd name="connsiteY1" fmla="*/ 22380 h 44149"/>
                  <a:gd name="connsiteX2" fmla="*/ 1478 w 86355"/>
                  <a:gd name="connsiteY2" fmla="*/ 42382 h 44149"/>
                  <a:gd name="connsiteX3" fmla="*/ 85298 w 86355"/>
                  <a:gd name="connsiteY3" fmla="*/ 2377 h 44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55" h="44149">
                    <a:moveTo>
                      <a:pt x="85298" y="2377"/>
                    </a:moveTo>
                    <a:cubicBezTo>
                      <a:pt x="79583" y="-3337"/>
                      <a:pt x="35768" y="473"/>
                      <a:pt x="11955" y="22380"/>
                    </a:cubicBezTo>
                    <a:cubicBezTo>
                      <a:pt x="4335" y="29048"/>
                      <a:pt x="-3285" y="36667"/>
                      <a:pt x="1478" y="42382"/>
                    </a:cubicBezTo>
                    <a:cubicBezTo>
                      <a:pt x="11955" y="52860"/>
                      <a:pt x="96728" y="13807"/>
                      <a:pt x="85298" y="2377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6905840B-E34A-4580-A26E-308BBBC4FFB6}"/>
                  </a:ext>
                </a:extLst>
              </p:cNvPr>
              <p:cNvSpPr/>
              <p:nvPr/>
            </p:nvSpPr>
            <p:spPr>
              <a:xfrm>
                <a:off x="4264342" y="4230052"/>
                <a:ext cx="89535" cy="37147"/>
              </a:xfrm>
              <a:custGeom>
                <a:avLst/>
                <a:gdLst>
                  <a:gd name="connsiteX0" fmla="*/ 52388 w 89535"/>
                  <a:gd name="connsiteY0" fmla="*/ 0 h 37147"/>
                  <a:gd name="connsiteX1" fmla="*/ 0 w 89535"/>
                  <a:gd name="connsiteY1" fmla="*/ 32385 h 37147"/>
                  <a:gd name="connsiteX2" fmla="*/ 39053 w 89535"/>
                  <a:gd name="connsiteY2" fmla="*/ 24765 h 37147"/>
                  <a:gd name="connsiteX3" fmla="*/ 89535 w 89535"/>
                  <a:gd name="connsiteY3" fmla="*/ 37147 h 37147"/>
                  <a:gd name="connsiteX4" fmla="*/ 40958 w 89535"/>
                  <a:gd name="connsiteY4" fmla="*/ 16192 h 37147"/>
                  <a:gd name="connsiteX5" fmla="*/ 18098 w 89535"/>
                  <a:gd name="connsiteY5" fmla="*/ 20003 h 37147"/>
                  <a:gd name="connsiteX6" fmla="*/ 52388 w 89535"/>
                  <a:gd name="connsiteY6" fmla="*/ 0 h 3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535" h="37147">
                    <a:moveTo>
                      <a:pt x="52388" y="0"/>
                    </a:moveTo>
                    <a:cubicBezTo>
                      <a:pt x="52388" y="0"/>
                      <a:pt x="12383" y="2857"/>
                      <a:pt x="0" y="32385"/>
                    </a:cubicBezTo>
                    <a:cubicBezTo>
                      <a:pt x="0" y="32385"/>
                      <a:pt x="16192" y="27622"/>
                      <a:pt x="39053" y="24765"/>
                    </a:cubicBezTo>
                    <a:cubicBezTo>
                      <a:pt x="53340" y="23813"/>
                      <a:pt x="85725" y="36195"/>
                      <a:pt x="89535" y="37147"/>
                    </a:cubicBezTo>
                    <a:cubicBezTo>
                      <a:pt x="89535" y="37147"/>
                      <a:pt x="62865" y="17145"/>
                      <a:pt x="40958" y="16192"/>
                    </a:cubicBezTo>
                    <a:cubicBezTo>
                      <a:pt x="34290" y="16192"/>
                      <a:pt x="26670" y="18097"/>
                      <a:pt x="18098" y="20003"/>
                    </a:cubicBezTo>
                    <a:cubicBezTo>
                      <a:pt x="18098" y="20955"/>
                      <a:pt x="26670" y="8572"/>
                      <a:pt x="52388" y="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80C37714-9B0A-449D-B278-12B798804B30}"/>
                  </a:ext>
                </a:extLst>
              </p:cNvPr>
              <p:cNvSpPr/>
              <p:nvPr/>
            </p:nvSpPr>
            <p:spPr>
              <a:xfrm>
                <a:off x="4088129" y="4186237"/>
                <a:ext cx="83839" cy="54292"/>
              </a:xfrm>
              <a:custGeom>
                <a:avLst/>
                <a:gdLst>
                  <a:gd name="connsiteX0" fmla="*/ 50483 w 83839"/>
                  <a:gd name="connsiteY0" fmla="*/ 0 h 54292"/>
                  <a:gd name="connsiteX1" fmla="*/ 83820 w 83839"/>
                  <a:gd name="connsiteY1" fmla="*/ 54293 h 54292"/>
                  <a:gd name="connsiteX2" fmla="*/ 51435 w 83839"/>
                  <a:gd name="connsiteY2" fmla="*/ 31432 h 54292"/>
                  <a:gd name="connsiteX3" fmla="*/ 0 w 83839"/>
                  <a:gd name="connsiteY3" fmla="*/ 21907 h 54292"/>
                  <a:gd name="connsiteX4" fmla="*/ 53340 w 83839"/>
                  <a:gd name="connsiteY4" fmla="*/ 22860 h 54292"/>
                  <a:gd name="connsiteX5" fmla="*/ 72390 w 83839"/>
                  <a:gd name="connsiteY5" fmla="*/ 35243 h 54292"/>
                  <a:gd name="connsiteX6" fmla="*/ 50483 w 83839"/>
                  <a:gd name="connsiteY6" fmla="*/ 0 h 54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839" h="54292">
                    <a:moveTo>
                      <a:pt x="50483" y="0"/>
                    </a:moveTo>
                    <a:cubicBezTo>
                      <a:pt x="50483" y="0"/>
                      <a:pt x="84773" y="21907"/>
                      <a:pt x="83820" y="54293"/>
                    </a:cubicBezTo>
                    <a:cubicBezTo>
                      <a:pt x="83820" y="54293"/>
                      <a:pt x="71438" y="42863"/>
                      <a:pt x="51435" y="31432"/>
                    </a:cubicBezTo>
                    <a:cubicBezTo>
                      <a:pt x="39053" y="24765"/>
                      <a:pt x="3810" y="22860"/>
                      <a:pt x="0" y="21907"/>
                    </a:cubicBezTo>
                    <a:cubicBezTo>
                      <a:pt x="0" y="21907"/>
                      <a:pt x="32385" y="14288"/>
                      <a:pt x="53340" y="22860"/>
                    </a:cubicBezTo>
                    <a:cubicBezTo>
                      <a:pt x="60008" y="25718"/>
                      <a:pt x="65723" y="30480"/>
                      <a:pt x="72390" y="35243"/>
                    </a:cubicBezTo>
                    <a:cubicBezTo>
                      <a:pt x="72390" y="36195"/>
                      <a:pt x="74295" y="27622"/>
                      <a:pt x="50483" y="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D97E1055-BD68-4652-A507-03D51CD01423}"/>
                  </a:ext>
                </a:extLst>
              </p:cNvPr>
              <p:cNvSpPr/>
              <p:nvPr/>
            </p:nvSpPr>
            <p:spPr>
              <a:xfrm>
                <a:off x="4243387" y="4743832"/>
                <a:ext cx="153352" cy="47242"/>
              </a:xfrm>
              <a:custGeom>
                <a:avLst/>
                <a:gdLst>
                  <a:gd name="connsiteX0" fmla="*/ 72390 w 153352"/>
                  <a:gd name="connsiteY0" fmla="*/ 47242 h 47242"/>
                  <a:gd name="connsiteX1" fmla="*/ 109538 w 153352"/>
                  <a:gd name="connsiteY1" fmla="*/ 20572 h 47242"/>
                  <a:gd name="connsiteX2" fmla="*/ 123825 w 153352"/>
                  <a:gd name="connsiteY2" fmla="*/ 45337 h 47242"/>
                  <a:gd name="connsiteX3" fmla="*/ 123825 w 153352"/>
                  <a:gd name="connsiteY3" fmla="*/ 45337 h 47242"/>
                  <a:gd name="connsiteX4" fmla="*/ 123825 w 153352"/>
                  <a:gd name="connsiteY4" fmla="*/ 45337 h 47242"/>
                  <a:gd name="connsiteX5" fmla="*/ 153353 w 153352"/>
                  <a:gd name="connsiteY5" fmla="*/ 2475 h 47242"/>
                  <a:gd name="connsiteX6" fmla="*/ 3810 w 153352"/>
                  <a:gd name="connsiteY6" fmla="*/ 570 h 47242"/>
                  <a:gd name="connsiteX7" fmla="*/ 953 w 153352"/>
                  <a:gd name="connsiteY7" fmla="*/ 47242 h 47242"/>
                  <a:gd name="connsiteX8" fmla="*/ 72390 w 153352"/>
                  <a:gd name="connsiteY8" fmla="*/ 47242 h 4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3352" h="47242">
                    <a:moveTo>
                      <a:pt x="72390" y="47242"/>
                    </a:moveTo>
                    <a:cubicBezTo>
                      <a:pt x="82867" y="40575"/>
                      <a:pt x="95250" y="32002"/>
                      <a:pt x="109538" y="20572"/>
                    </a:cubicBezTo>
                    <a:cubicBezTo>
                      <a:pt x="117158" y="35812"/>
                      <a:pt x="123825" y="45337"/>
                      <a:pt x="123825" y="45337"/>
                    </a:cubicBezTo>
                    <a:cubicBezTo>
                      <a:pt x="123825" y="45337"/>
                      <a:pt x="123825" y="45337"/>
                      <a:pt x="123825" y="45337"/>
                    </a:cubicBezTo>
                    <a:cubicBezTo>
                      <a:pt x="123825" y="45337"/>
                      <a:pt x="123825" y="45337"/>
                      <a:pt x="123825" y="45337"/>
                    </a:cubicBezTo>
                    <a:cubicBezTo>
                      <a:pt x="123825" y="45337"/>
                      <a:pt x="138113" y="28192"/>
                      <a:pt x="153353" y="2475"/>
                    </a:cubicBezTo>
                    <a:cubicBezTo>
                      <a:pt x="100965" y="-383"/>
                      <a:pt x="50483" y="-383"/>
                      <a:pt x="3810" y="570"/>
                    </a:cubicBezTo>
                    <a:cubicBezTo>
                      <a:pt x="0" y="19620"/>
                      <a:pt x="-953" y="35812"/>
                      <a:pt x="953" y="47242"/>
                    </a:cubicBezTo>
                    <a:cubicBezTo>
                      <a:pt x="23813" y="47242"/>
                      <a:pt x="47625" y="47242"/>
                      <a:pt x="72390" y="47242"/>
                    </a:cubicBezTo>
                    <a:close/>
                  </a:path>
                </a:pathLst>
              </a:custGeom>
              <a:solidFill>
                <a:srgbClr val="EFE8C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8EB19B46-2CF5-4CA2-89AB-6AB42DE26819}"/>
                  </a:ext>
                </a:extLst>
              </p:cNvPr>
              <p:cNvSpPr/>
              <p:nvPr/>
            </p:nvSpPr>
            <p:spPr>
              <a:xfrm>
                <a:off x="4324539" y="4599622"/>
                <a:ext cx="60711" cy="170497"/>
              </a:xfrm>
              <a:custGeom>
                <a:avLst/>
                <a:gdLst>
                  <a:gd name="connsiteX0" fmla="*/ 14098 w 60711"/>
                  <a:gd name="connsiteY0" fmla="*/ 0 h 170497"/>
                  <a:gd name="connsiteX1" fmla="*/ 41721 w 60711"/>
                  <a:gd name="connsiteY1" fmla="*/ 170497 h 170497"/>
                  <a:gd name="connsiteX2" fmla="*/ 14098 w 60711"/>
                  <a:gd name="connsiteY2" fmla="*/ 0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711" h="170497">
                    <a:moveTo>
                      <a:pt x="14098" y="0"/>
                    </a:moveTo>
                    <a:cubicBezTo>
                      <a:pt x="14098" y="0"/>
                      <a:pt x="96966" y="71438"/>
                      <a:pt x="41721" y="170497"/>
                    </a:cubicBezTo>
                    <a:cubicBezTo>
                      <a:pt x="42673" y="170497"/>
                      <a:pt x="-29717" y="57150"/>
                      <a:pt x="14098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63D87ADF-3A15-453B-8E34-1FD64D2666A9}"/>
                  </a:ext>
                </a:extLst>
              </p:cNvPr>
              <p:cNvSpPr/>
              <p:nvPr/>
            </p:nvSpPr>
            <p:spPr>
              <a:xfrm>
                <a:off x="4247902" y="4589873"/>
                <a:ext cx="166106" cy="199708"/>
              </a:xfrm>
              <a:custGeom>
                <a:avLst/>
                <a:gdLst>
                  <a:gd name="connsiteX0" fmla="*/ 5963 w 166106"/>
                  <a:gd name="connsiteY0" fmla="*/ 197392 h 199708"/>
                  <a:gd name="connsiteX1" fmla="*/ 155505 w 166106"/>
                  <a:gd name="connsiteY1" fmla="*/ 109762 h 199708"/>
                  <a:gd name="connsiteX2" fmla="*/ 126930 w 166106"/>
                  <a:gd name="connsiteY2" fmla="*/ 224 h 199708"/>
                  <a:gd name="connsiteX3" fmla="*/ 5963 w 166106"/>
                  <a:gd name="connsiteY3" fmla="*/ 197392 h 199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106" h="199708">
                    <a:moveTo>
                      <a:pt x="5963" y="197392"/>
                    </a:moveTo>
                    <a:cubicBezTo>
                      <a:pt x="5963" y="197392"/>
                      <a:pt x="41205" y="222157"/>
                      <a:pt x="155505" y="109762"/>
                    </a:cubicBezTo>
                    <a:cubicBezTo>
                      <a:pt x="183128" y="82139"/>
                      <a:pt x="150743" y="7844"/>
                      <a:pt x="126930" y="224"/>
                    </a:cubicBezTo>
                    <a:cubicBezTo>
                      <a:pt x="102165" y="-6443"/>
                      <a:pt x="-29280" y="137384"/>
                      <a:pt x="5963" y="197392"/>
                    </a:cubicBezTo>
                    <a:close/>
                  </a:path>
                </a:pathLst>
              </a:custGeom>
              <a:solidFill>
                <a:srgbClr val="F7B98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69D33471-FAE9-4079-8433-06517EF3AD24}"/>
                  </a:ext>
                </a:extLst>
              </p:cNvPr>
              <p:cNvSpPr/>
              <p:nvPr/>
            </p:nvSpPr>
            <p:spPr>
              <a:xfrm>
                <a:off x="4316729" y="4549140"/>
                <a:ext cx="112991" cy="220033"/>
              </a:xfrm>
              <a:custGeom>
                <a:avLst/>
                <a:gdLst>
                  <a:gd name="connsiteX0" fmla="*/ 104775 w 112991"/>
                  <a:gd name="connsiteY0" fmla="*/ 40957 h 220033"/>
                  <a:gd name="connsiteX1" fmla="*/ 56198 w 112991"/>
                  <a:gd name="connsiteY1" fmla="*/ 0 h 220033"/>
                  <a:gd name="connsiteX2" fmla="*/ 15240 w 112991"/>
                  <a:gd name="connsiteY2" fmla="*/ 16192 h 220033"/>
                  <a:gd name="connsiteX3" fmla="*/ 0 w 112991"/>
                  <a:gd name="connsiteY3" fmla="*/ 39053 h 220033"/>
                  <a:gd name="connsiteX4" fmla="*/ 50483 w 112991"/>
                  <a:gd name="connsiteY4" fmla="*/ 220028 h 220033"/>
                  <a:gd name="connsiteX5" fmla="*/ 104775 w 112991"/>
                  <a:gd name="connsiteY5" fmla="*/ 40957 h 22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991" h="220033">
                    <a:moveTo>
                      <a:pt x="104775" y="40957"/>
                    </a:moveTo>
                    <a:cubicBezTo>
                      <a:pt x="104775" y="40957"/>
                      <a:pt x="94298" y="13335"/>
                      <a:pt x="56198" y="0"/>
                    </a:cubicBezTo>
                    <a:lnTo>
                      <a:pt x="15240" y="16192"/>
                    </a:lnTo>
                    <a:lnTo>
                      <a:pt x="0" y="39053"/>
                    </a:lnTo>
                    <a:cubicBezTo>
                      <a:pt x="0" y="39053"/>
                      <a:pt x="105728" y="120967"/>
                      <a:pt x="50483" y="220028"/>
                    </a:cubicBezTo>
                    <a:cubicBezTo>
                      <a:pt x="50483" y="220980"/>
                      <a:pt x="140017" y="111442"/>
                      <a:pt x="104775" y="40957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5A08F26F-1499-47EB-BE68-057E4E450750}"/>
                  </a:ext>
                </a:extLst>
              </p:cNvPr>
              <p:cNvSpPr/>
              <p:nvPr/>
            </p:nvSpPr>
            <p:spPr>
              <a:xfrm>
                <a:off x="4326254" y="4788194"/>
                <a:ext cx="86478" cy="70914"/>
              </a:xfrm>
              <a:custGeom>
                <a:avLst/>
                <a:gdLst>
                  <a:gd name="connsiteX0" fmla="*/ 0 w 86478"/>
                  <a:gd name="connsiteY0" fmla="*/ 24 h 70914"/>
                  <a:gd name="connsiteX1" fmla="*/ 80010 w 86478"/>
                  <a:gd name="connsiteY1" fmla="*/ 28599 h 70914"/>
                  <a:gd name="connsiteX2" fmla="*/ 84773 w 86478"/>
                  <a:gd name="connsiteY2" fmla="*/ 60031 h 70914"/>
                  <a:gd name="connsiteX3" fmla="*/ 57150 w 86478"/>
                  <a:gd name="connsiteY3" fmla="*/ 67651 h 70914"/>
                  <a:gd name="connsiteX4" fmla="*/ 72390 w 86478"/>
                  <a:gd name="connsiteY4" fmla="*/ 52411 h 70914"/>
                  <a:gd name="connsiteX5" fmla="*/ 70485 w 86478"/>
                  <a:gd name="connsiteY5" fmla="*/ 44791 h 70914"/>
                  <a:gd name="connsiteX6" fmla="*/ 8573 w 86478"/>
                  <a:gd name="connsiteY6" fmla="*/ 21931 h 70914"/>
                  <a:gd name="connsiteX7" fmla="*/ 0 w 86478"/>
                  <a:gd name="connsiteY7" fmla="*/ 24 h 7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478" h="70914">
                    <a:moveTo>
                      <a:pt x="0" y="24"/>
                    </a:moveTo>
                    <a:cubicBezTo>
                      <a:pt x="0" y="24"/>
                      <a:pt x="63817" y="-1882"/>
                      <a:pt x="80010" y="28599"/>
                    </a:cubicBezTo>
                    <a:cubicBezTo>
                      <a:pt x="80010" y="28599"/>
                      <a:pt x="90488" y="48601"/>
                      <a:pt x="84773" y="60031"/>
                    </a:cubicBezTo>
                    <a:cubicBezTo>
                      <a:pt x="84773" y="60031"/>
                      <a:pt x="59055" y="78128"/>
                      <a:pt x="57150" y="67651"/>
                    </a:cubicBezTo>
                    <a:cubicBezTo>
                      <a:pt x="57150" y="67651"/>
                      <a:pt x="56198" y="64793"/>
                      <a:pt x="72390" y="52411"/>
                    </a:cubicBezTo>
                    <a:lnTo>
                      <a:pt x="70485" y="44791"/>
                    </a:lnTo>
                    <a:cubicBezTo>
                      <a:pt x="70485" y="44791"/>
                      <a:pt x="54292" y="53363"/>
                      <a:pt x="8573" y="21931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61" name="Graphic 227">
                <a:extLst>
                  <a:ext uri="{FF2B5EF4-FFF2-40B4-BE49-F238E27FC236}">
                    <a16:creationId xmlns:a16="http://schemas.microsoft.com/office/drawing/2014/main" id="{1C66E495-D270-4E34-B0BB-D53379F1E58E}"/>
                  </a:ext>
                </a:extLst>
              </p:cNvPr>
              <p:cNvGrpSpPr/>
              <p:nvPr/>
            </p:nvGrpSpPr>
            <p:grpSpPr>
              <a:xfrm>
                <a:off x="4242132" y="4260524"/>
                <a:ext cx="204650" cy="528645"/>
                <a:chOff x="4242132" y="4260524"/>
                <a:chExt cx="204650" cy="528645"/>
              </a:xfrm>
            </p:grpSpPr>
            <p:sp>
              <p:nvSpPr>
                <p:cNvPr id="273" name="Freeform: Shape 272">
                  <a:extLst>
                    <a:ext uri="{FF2B5EF4-FFF2-40B4-BE49-F238E27FC236}">
                      <a16:creationId xmlns:a16="http://schemas.microsoft.com/office/drawing/2014/main" id="{352BF08E-BF23-4B03-AD94-2663DE0E477C}"/>
                    </a:ext>
                  </a:extLst>
                </p:cNvPr>
                <p:cNvSpPr/>
                <p:nvPr/>
              </p:nvSpPr>
              <p:spPr>
                <a:xfrm>
                  <a:off x="4401502" y="4260524"/>
                  <a:ext cx="34467" cy="80970"/>
                </a:xfrm>
                <a:custGeom>
                  <a:avLst/>
                  <a:gdLst>
                    <a:gd name="connsiteX0" fmla="*/ 0 w 34467"/>
                    <a:gd name="connsiteY0" fmla="*/ 80971 h 80970"/>
                    <a:gd name="connsiteX1" fmla="*/ 30480 w 34467"/>
                    <a:gd name="connsiteY1" fmla="*/ 8 h 80970"/>
                    <a:gd name="connsiteX2" fmla="*/ 17145 w 34467"/>
                    <a:gd name="connsiteY2" fmla="*/ 80018 h 80970"/>
                    <a:gd name="connsiteX3" fmla="*/ 0 w 34467"/>
                    <a:gd name="connsiteY3" fmla="*/ 80971 h 80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67" h="80970">
                      <a:moveTo>
                        <a:pt x="0" y="80971"/>
                      </a:moveTo>
                      <a:cubicBezTo>
                        <a:pt x="0" y="80971"/>
                        <a:pt x="23813" y="-944"/>
                        <a:pt x="30480" y="8"/>
                      </a:cubicBezTo>
                      <a:cubicBezTo>
                        <a:pt x="37147" y="961"/>
                        <a:pt x="37147" y="23821"/>
                        <a:pt x="17145" y="80018"/>
                      </a:cubicBezTo>
                      <a:lnTo>
                        <a:pt x="0" y="80971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74" name="Freeform: Shape 273">
                  <a:extLst>
                    <a:ext uri="{FF2B5EF4-FFF2-40B4-BE49-F238E27FC236}">
                      <a16:creationId xmlns:a16="http://schemas.microsoft.com/office/drawing/2014/main" id="{F7ACE8FD-D86B-425F-BA2A-D019228D1DA8}"/>
                    </a:ext>
                  </a:extLst>
                </p:cNvPr>
                <p:cNvSpPr/>
                <p:nvPr/>
              </p:nvSpPr>
              <p:spPr>
                <a:xfrm>
                  <a:off x="4417695" y="4269834"/>
                  <a:ext cx="29088" cy="77375"/>
                </a:xfrm>
                <a:custGeom>
                  <a:avLst/>
                  <a:gdLst>
                    <a:gd name="connsiteX0" fmla="*/ 12383 w 29088"/>
                    <a:gd name="connsiteY0" fmla="*/ 77375 h 77375"/>
                    <a:gd name="connsiteX1" fmla="*/ 25717 w 29088"/>
                    <a:gd name="connsiteY1" fmla="*/ 223 h 77375"/>
                    <a:gd name="connsiteX2" fmla="*/ 0 w 29088"/>
                    <a:gd name="connsiteY2" fmla="*/ 67850 h 77375"/>
                    <a:gd name="connsiteX3" fmla="*/ 12383 w 29088"/>
                    <a:gd name="connsiteY3" fmla="*/ 77375 h 7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088" h="77375">
                      <a:moveTo>
                        <a:pt x="12383" y="77375"/>
                      </a:moveTo>
                      <a:cubicBezTo>
                        <a:pt x="12383" y="77375"/>
                        <a:pt x="38100" y="9748"/>
                        <a:pt x="25717" y="223"/>
                      </a:cubicBezTo>
                      <a:cubicBezTo>
                        <a:pt x="21908" y="-2635"/>
                        <a:pt x="11430" y="22130"/>
                        <a:pt x="0" y="67850"/>
                      </a:cubicBezTo>
                      <a:lnTo>
                        <a:pt x="12383" y="77375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75" name="Freeform: Shape 274">
                  <a:extLst>
                    <a:ext uri="{FF2B5EF4-FFF2-40B4-BE49-F238E27FC236}">
                      <a16:creationId xmlns:a16="http://schemas.microsoft.com/office/drawing/2014/main" id="{2C76DBF3-FCE0-4E3B-BE40-6F8A5380F9E1}"/>
                    </a:ext>
                  </a:extLst>
                </p:cNvPr>
                <p:cNvSpPr/>
                <p:nvPr/>
              </p:nvSpPr>
              <p:spPr>
                <a:xfrm>
                  <a:off x="4242132" y="4322251"/>
                  <a:ext cx="190384" cy="466918"/>
                </a:xfrm>
                <a:custGeom>
                  <a:avLst/>
                  <a:gdLst>
                    <a:gd name="connsiteX0" fmla="*/ 13637 w 190384"/>
                    <a:gd name="connsiteY0" fmla="*/ 466919 h 466918"/>
                    <a:gd name="connsiteX1" fmla="*/ 152702 w 190384"/>
                    <a:gd name="connsiteY1" fmla="*/ 84966 h 466918"/>
                    <a:gd name="connsiteX2" fmla="*/ 188897 w 190384"/>
                    <a:gd name="connsiteY2" fmla="*/ 7814 h 466918"/>
                    <a:gd name="connsiteX3" fmla="*/ 126985 w 190384"/>
                    <a:gd name="connsiteY3" fmla="*/ 74489 h 466918"/>
                    <a:gd name="connsiteX4" fmla="*/ 13637 w 190384"/>
                    <a:gd name="connsiteY4" fmla="*/ 466919 h 466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384" h="466918">
                      <a:moveTo>
                        <a:pt x="13637" y="466919"/>
                      </a:moveTo>
                      <a:cubicBezTo>
                        <a:pt x="112697" y="449774"/>
                        <a:pt x="152702" y="185931"/>
                        <a:pt x="152702" y="84966"/>
                      </a:cubicBezTo>
                      <a:cubicBezTo>
                        <a:pt x="184135" y="42104"/>
                        <a:pt x="194612" y="15434"/>
                        <a:pt x="188897" y="7814"/>
                      </a:cubicBezTo>
                      <a:cubicBezTo>
                        <a:pt x="173657" y="-14094"/>
                        <a:pt x="119365" y="10671"/>
                        <a:pt x="126985" y="74489"/>
                      </a:cubicBezTo>
                      <a:cubicBezTo>
                        <a:pt x="120317" y="114494"/>
                        <a:pt x="-48275" y="444059"/>
                        <a:pt x="13637" y="466919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76" name="Freeform: Shape 275">
                  <a:extLst>
                    <a:ext uri="{FF2B5EF4-FFF2-40B4-BE49-F238E27FC236}">
                      <a16:creationId xmlns:a16="http://schemas.microsoft.com/office/drawing/2014/main" id="{23F8AEC0-84DA-45FF-BD36-8626033EF08E}"/>
                    </a:ext>
                  </a:extLst>
                </p:cNvPr>
                <p:cNvSpPr/>
                <p:nvPr/>
              </p:nvSpPr>
              <p:spPr>
                <a:xfrm>
                  <a:off x="4389120" y="4274819"/>
                  <a:ext cx="31013" cy="62865"/>
                </a:xfrm>
                <a:custGeom>
                  <a:avLst/>
                  <a:gdLst>
                    <a:gd name="connsiteX0" fmla="*/ 0 w 31013"/>
                    <a:gd name="connsiteY0" fmla="*/ 62865 h 62865"/>
                    <a:gd name="connsiteX1" fmla="*/ 27622 w 31013"/>
                    <a:gd name="connsiteY1" fmla="*/ 0 h 62865"/>
                    <a:gd name="connsiteX2" fmla="*/ 20955 w 31013"/>
                    <a:gd name="connsiteY2" fmla="*/ 53340 h 62865"/>
                    <a:gd name="connsiteX3" fmla="*/ 0 w 31013"/>
                    <a:gd name="connsiteY3" fmla="*/ 62865 h 62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013" h="62865">
                      <a:moveTo>
                        <a:pt x="0" y="62865"/>
                      </a:moveTo>
                      <a:cubicBezTo>
                        <a:pt x="0" y="62865"/>
                        <a:pt x="20955" y="0"/>
                        <a:pt x="27622" y="0"/>
                      </a:cubicBezTo>
                      <a:cubicBezTo>
                        <a:pt x="38100" y="0"/>
                        <a:pt x="20955" y="53340"/>
                        <a:pt x="20955" y="53340"/>
                      </a:cubicBezTo>
                      <a:lnTo>
                        <a:pt x="0" y="62865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77" name="Freeform: Shape 276">
                  <a:extLst>
                    <a:ext uri="{FF2B5EF4-FFF2-40B4-BE49-F238E27FC236}">
                      <a16:creationId xmlns:a16="http://schemas.microsoft.com/office/drawing/2014/main" id="{FCAFFDBA-DB26-4A3E-ABD1-D9B3CBA5AA8C}"/>
                    </a:ext>
                  </a:extLst>
                </p:cNvPr>
                <p:cNvSpPr/>
                <p:nvPr/>
              </p:nvSpPr>
              <p:spPr>
                <a:xfrm>
                  <a:off x="4367519" y="4273866"/>
                  <a:ext cx="49222" cy="113348"/>
                </a:xfrm>
                <a:custGeom>
                  <a:avLst/>
                  <a:gdLst>
                    <a:gd name="connsiteX0" fmla="*/ 645 w 49222"/>
                    <a:gd name="connsiteY0" fmla="*/ 113348 h 113348"/>
                    <a:gd name="connsiteX1" fmla="*/ 23505 w 49222"/>
                    <a:gd name="connsiteY1" fmla="*/ 56198 h 113348"/>
                    <a:gd name="connsiteX2" fmla="*/ 49223 w 49222"/>
                    <a:gd name="connsiteY2" fmla="*/ 1 h 113348"/>
                    <a:gd name="connsiteX3" fmla="*/ 25410 w 49222"/>
                    <a:gd name="connsiteY3" fmla="*/ 56198 h 113348"/>
                    <a:gd name="connsiteX4" fmla="*/ 29220 w 49222"/>
                    <a:gd name="connsiteY4" fmla="*/ 56198 h 113348"/>
                    <a:gd name="connsiteX5" fmla="*/ 21600 w 49222"/>
                    <a:gd name="connsiteY5" fmla="*/ 59056 h 113348"/>
                    <a:gd name="connsiteX6" fmla="*/ 645 w 49222"/>
                    <a:gd name="connsiteY6" fmla="*/ 113348 h 113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222" h="113348">
                      <a:moveTo>
                        <a:pt x="645" y="113348"/>
                      </a:moveTo>
                      <a:cubicBezTo>
                        <a:pt x="645" y="113348"/>
                        <a:pt x="-6022" y="77153"/>
                        <a:pt x="23505" y="56198"/>
                      </a:cubicBezTo>
                      <a:cubicBezTo>
                        <a:pt x="23505" y="56198"/>
                        <a:pt x="41603" y="1906"/>
                        <a:pt x="49223" y="1"/>
                      </a:cubicBezTo>
                      <a:cubicBezTo>
                        <a:pt x="49223" y="1"/>
                        <a:pt x="43508" y="-952"/>
                        <a:pt x="25410" y="56198"/>
                      </a:cubicBezTo>
                      <a:lnTo>
                        <a:pt x="29220" y="56198"/>
                      </a:lnTo>
                      <a:cubicBezTo>
                        <a:pt x="29220" y="56198"/>
                        <a:pt x="24458" y="57151"/>
                        <a:pt x="21600" y="59056"/>
                      </a:cubicBezTo>
                      <a:cubicBezTo>
                        <a:pt x="13980" y="65723"/>
                        <a:pt x="1598" y="80011"/>
                        <a:pt x="645" y="113348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78" name="Freeform: Shape 277">
                  <a:extLst>
                    <a:ext uri="{FF2B5EF4-FFF2-40B4-BE49-F238E27FC236}">
                      <a16:creationId xmlns:a16="http://schemas.microsoft.com/office/drawing/2014/main" id="{2A0AE920-98C6-4EE3-BB5B-97491F403D2F}"/>
                    </a:ext>
                  </a:extLst>
                </p:cNvPr>
                <p:cNvSpPr/>
                <p:nvPr/>
              </p:nvSpPr>
              <p:spPr>
                <a:xfrm>
                  <a:off x="4421504" y="4260532"/>
                  <a:ext cx="13934" cy="70485"/>
                </a:xfrm>
                <a:custGeom>
                  <a:avLst/>
                  <a:gdLst>
                    <a:gd name="connsiteX0" fmla="*/ 9525 w 13934"/>
                    <a:gd name="connsiteY0" fmla="*/ 0 h 70485"/>
                    <a:gd name="connsiteX1" fmla="*/ 953 w 13934"/>
                    <a:gd name="connsiteY1" fmla="*/ 70485 h 70485"/>
                    <a:gd name="connsiteX2" fmla="*/ 0 w 13934"/>
                    <a:gd name="connsiteY2" fmla="*/ 70485 h 70485"/>
                    <a:gd name="connsiteX3" fmla="*/ 9525 w 13934"/>
                    <a:gd name="connsiteY3" fmla="*/ 0 h 7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34" h="70485">
                      <a:moveTo>
                        <a:pt x="9525" y="0"/>
                      </a:moveTo>
                      <a:cubicBezTo>
                        <a:pt x="9525" y="0"/>
                        <a:pt x="23813" y="0"/>
                        <a:pt x="953" y="70485"/>
                      </a:cubicBezTo>
                      <a:lnTo>
                        <a:pt x="0" y="70485"/>
                      </a:lnTo>
                      <a:cubicBezTo>
                        <a:pt x="0" y="70485"/>
                        <a:pt x="19050" y="11430"/>
                        <a:pt x="9525" y="0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261B17D4-B333-4491-AD91-C1A860A9ECB3}"/>
                    </a:ext>
                  </a:extLst>
                </p:cNvPr>
                <p:cNvSpPr/>
                <p:nvPr/>
              </p:nvSpPr>
              <p:spPr>
                <a:xfrm>
                  <a:off x="4407182" y="4274812"/>
                  <a:ext cx="13192" cy="54300"/>
                </a:xfrm>
                <a:custGeom>
                  <a:avLst/>
                  <a:gdLst>
                    <a:gd name="connsiteX0" fmla="*/ 9560 w 13192"/>
                    <a:gd name="connsiteY0" fmla="*/ 8 h 54300"/>
                    <a:gd name="connsiteX1" fmla="*/ 987 w 13192"/>
                    <a:gd name="connsiteY1" fmla="*/ 54300 h 54300"/>
                    <a:gd name="connsiteX2" fmla="*/ 35 w 13192"/>
                    <a:gd name="connsiteY2" fmla="*/ 54300 h 54300"/>
                    <a:gd name="connsiteX3" fmla="*/ 9560 w 13192"/>
                    <a:gd name="connsiteY3" fmla="*/ 8 h 5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92" h="54300">
                      <a:moveTo>
                        <a:pt x="9560" y="8"/>
                      </a:moveTo>
                      <a:cubicBezTo>
                        <a:pt x="9560" y="8"/>
                        <a:pt x="21942" y="-1897"/>
                        <a:pt x="987" y="54300"/>
                      </a:cubicBezTo>
                      <a:lnTo>
                        <a:pt x="35" y="54300"/>
                      </a:lnTo>
                      <a:cubicBezTo>
                        <a:pt x="-918" y="53348"/>
                        <a:pt x="18132" y="6675"/>
                        <a:pt x="9560" y="8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80" name="Freeform: Shape 279">
                  <a:extLst>
                    <a:ext uri="{FF2B5EF4-FFF2-40B4-BE49-F238E27FC236}">
                      <a16:creationId xmlns:a16="http://schemas.microsoft.com/office/drawing/2014/main" id="{9AD26B3F-CD52-4021-91A8-B1FC90D80075}"/>
                    </a:ext>
                  </a:extLst>
                </p:cNvPr>
                <p:cNvSpPr/>
                <p:nvPr/>
              </p:nvSpPr>
              <p:spPr>
                <a:xfrm>
                  <a:off x="4393882" y="4269105"/>
                  <a:ext cx="52311" cy="137159"/>
                </a:xfrm>
                <a:custGeom>
                  <a:avLst/>
                  <a:gdLst>
                    <a:gd name="connsiteX0" fmla="*/ 48577 w 52311"/>
                    <a:gd name="connsiteY0" fmla="*/ 0 h 137159"/>
                    <a:gd name="connsiteX1" fmla="*/ 47625 w 52311"/>
                    <a:gd name="connsiteY1" fmla="*/ 0 h 137159"/>
                    <a:gd name="connsiteX2" fmla="*/ 34290 w 52311"/>
                    <a:gd name="connsiteY2" fmla="*/ 76200 h 137159"/>
                    <a:gd name="connsiteX3" fmla="*/ 0 w 52311"/>
                    <a:gd name="connsiteY3" fmla="*/ 137160 h 137159"/>
                    <a:gd name="connsiteX4" fmla="*/ 35242 w 52311"/>
                    <a:gd name="connsiteY4" fmla="*/ 77152 h 137159"/>
                    <a:gd name="connsiteX5" fmla="*/ 48577 w 52311"/>
                    <a:gd name="connsiteY5" fmla="*/ 0 h 137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311" h="137159">
                      <a:moveTo>
                        <a:pt x="48577" y="0"/>
                      </a:moveTo>
                      <a:cubicBezTo>
                        <a:pt x="48577" y="0"/>
                        <a:pt x="47625" y="0"/>
                        <a:pt x="47625" y="0"/>
                      </a:cubicBezTo>
                      <a:cubicBezTo>
                        <a:pt x="58102" y="11430"/>
                        <a:pt x="38100" y="65722"/>
                        <a:pt x="34290" y="76200"/>
                      </a:cubicBezTo>
                      <a:cubicBezTo>
                        <a:pt x="32385" y="80010"/>
                        <a:pt x="23813" y="100965"/>
                        <a:pt x="0" y="137160"/>
                      </a:cubicBezTo>
                      <a:cubicBezTo>
                        <a:pt x="29527" y="97155"/>
                        <a:pt x="35242" y="77152"/>
                        <a:pt x="35242" y="77152"/>
                      </a:cubicBezTo>
                      <a:cubicBezTo>
                        <a:pt x="35242" y="77152"/>
                        <a:pt x="61913" y="9525"/>
                        <a:pt x="48577" y="0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262" name="Graphic 227">
                <a:extLst>
                  <a:ext uri="{FF2B5EF4-FFF2-40B4-BE49-F238E27FC236}">
                    <a16:creationId xmlns:a16="http://schemas.microsoft.com/office/drawing/2014/main" id="{AE90D5AC-8309-48B8-ABEC-CF520FA0216F}"/>
                  </a:ext>
                </a:extLst>
              </p:cNvPr>
              <p:cNvGrpSpPr/>
              <p:nvPr/>
            </p:nvGrpSpPr>
            <p:grpSpPr>
              <a:xfrm>
                <a:off x="4011929" y="4818196"/>
                <a:ext cx="396001" cy="38600"/>
                <a:chOff x="4011929" y="4818196"/>
                <a:chExt cx="396001" cy="38600"/>
              </a:xfrm>
              <a:solidFill>
                <a:srgbClr val="EFE8CB"/>
              </a:solidFill>
            </p:grpSpPr>
            <p:sp>
              <p:nvSpPr>
                <p:cNvPr id="271" name="Freeform: Shape 270">
                  <a:extLst>
                    <a:ext uri="{FF2B5EF4-FFF2-40B4-BE49-F238E27FC236}">
                      <a16:creationId xmlns:a16="http://schemas.microsoft.com/office/drawing/2014/main" id="{6F519CBF-A0B4-4ABF-86A7-AFBC369DBAA1}"/>
                    </a:ext>
                  </a:extLst>
                </p:cNvPr>
                <p:cNvSpPr/>
                <p:nvPr/>
              </p:nvSpPr>
              <p:spPr>
                <a:xfrm>
                  <a:off x="4334827" y="4818697"/>
                  <a:ext cx="73104" cy="20955"/>
                </a:xfrm>
                <a:custGeom>
                  <a:avLst/>
                  <a:gdLst>
                    <a:gd name="connsiteX0" fmla="*/ 72390 w 73104"/>
                    <a:gd name="connsiteY0" fmla="*/ 17145 h 20955"/>
                    <a:gd name="connsiteX1" fmla="*/ 72390 w 73104"/>
                    <a:gd name="connsiteY1" fmla="*/ 16193 h 20955"/>
                    <a:gd name="connsiteX2" fmla="*/ 71438 w 73104"/>
                    <a:gd name="connsiteY2" fmla="*/ 15240 h 20955"/>
                    <a:gd name="connsiteX3" fmla="*/ 59055 w 73104"/>
                    <a:gd name="connsiteY3" fmla="*/ 1905 h 20955"/>
                    <a:gd name="connsiteX4" fmla="*/ 0 w 73104"/>
                    <a:gd name="connsiteY4" fmla="*/ 0 h 20955"/>
                    <a:gd name="connsiteX5" fmla="*/ 35242 w 73104"/>
                    <a:gd name="connsiteY5" fmla="*/ 19050 h 20955"/>
                    <a:gd name="connsiteX6" fmla="*/ 72390 w 73104"/>
                    <a:gd name="connsiteY6" fmla="*/ 20955 h 20955"/>
                    <a:gd name="connsiteX7" fmla="*/ 72390 w 73104"/>
                    <a:gd name="connsiteY7" fmla="*/ 17145 h 20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3104" h="20955">
                      <a:moveTo>
                        <a:pt x="72390" y="17145"/>
                      </a:moveTo>
                      <a:cubicBezTo>
                        <a:pt x="72390" y="17145"/>
                        <a:pt x="72390" y="16193"/>
                        <a:pt x="72390" y="16193"/>
                      </a:cubicBezTo>
                      <a:cubicBezTo>
                        <a:pt x="71438" y="16193"/>
                        <a:pt x="71438" y="15240"/>
                        <a:pt x="71438" y="15240"/>
                      </a:cubicBezTo>
                      <a:cubicBezTo>
                        <a:pt x="68580" y="10478"/>
                        <a:pt x="63817" y="5715"/>
                        <a:pt x="59055" y="1905"/>
                      </a:cubicBezTo>
                      <a:cubicBezTo>
                        <a:pt x="39052" y="953"/>
                        <a:pt x="20002" y="0"/>
                        <a:pt x="0" y="0"/>
                      </a:cubicBezTo>
                      <a:cubicBezTo>
                        <a:pt x="15240" y="10478"/>
                        <a:pt x="26670" y="16193"/>
                        <a:pt x="35242" y="19050"/>
                      </a:cubicBezTo>
                      <a:cubicBezTo>
                        <a:pt x="47625" y="19050"/>
                        <a:pt x="60007" y="20003"/>
                        <a:pt x="72390" y="20955"/>
                      </a:cubicBezTo>
                      <a:cubicBezTo>
                        <a:pt x="73342" y="20003"/>
                        <a:pt x="73342" y="18097"/>
                        <a:pt x="72390" y="17145"/>
                      </a:cubicBezTo>
                      <a:close/>
                    </a:path>
                  </a:pathLst>
                </a:custGeom>
                <a:solidFill>
                  <a:srgbClr val="EFE8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72" name="Freeform: Shape 271">
                  <a:extLst>
                    <a:ext uri="{FF2B5EF4-FFF2-40B4-BE49-F238E27FC236}">
                      <a16:creationId xmlns:a16="http://schemas.microsoft.com/office/drawing/2014/main" id="{EBC9A127-1638-4321-AE78-C1751168BC11}"/>
                    </a:ext>
                  </a:extLst>
                </p:cNvPr>
                <p:cNvSpPr/>
                <p:nvPr/>
              </p:nvSpPr>
              <p:spPr>
                <a:xfrm>
                  <a:off x="4011929" y="4818196"/>
                  <a:ext cx="323850" cy="38600"/>
                </a:xfrm>
                <a:custGeom>
                  <a:avLst/>
                  <a:gdLst>
                    <a:gd name="connsiteX0" fmla="*/ 114300 w 323850"/>
                    <a:gd name="connsiteY0" fmla="*/ 7169 h 38600"/>
                    <a:gd name="connsiteX1" fmla="*/ 0 w 323850"/>
                    <a:gd name="connsiteY1" fmla="*/ 38601 h 38600"/>
                    <a:gd name="connsiteX2" fmla="*/ 270510 w 323850"/>
                    <a:gd name="connsiteY2" fmla="*/ 18598 h 38600"/>
                    <a:gd name="connsiteX3" fmla="*/ 323850 w 323850"/>
                    <a:gd name="connsiteY3" fmla="*/ 501 h 38600"/>
                    <a:gd name="connsiteX4" fmla="*/ 114300 w 323850"/>
                    <a:gd name="connsiteY4" fmla="*/ 7169 h 3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50" h="38600">
                      <a:moveTo>
                        <a:pt x="114300" y="7169"/>
                      </a:moveTo>
                      <a:cubicBezTo>
                        <a:pt x="73342" y="14788"/>
                        <a:pt x="33338" y="25266"/>
                        <a:pt x="0" y="38601"/>
                      </a:cubicBezTo>
                      <a:cubicBezTo>
                        <a:pt x="60960" y="30028"/>
                        <a:pt x="157163" y="19551"/>
                        <a:pt x="270510" y="18598"/>
                      </a:cubicBezTo>
                      <a:cubicBezTo>
                        <a:pt x="296228" y="9073"/>
                        <a:pt x="316230" y="1453"/>
                        <a:pt x="323850" y="501"/>
                      </a:cubicBezTo>
                      <a:cubicBezTo>
                        <a:pt x="245745" y="-1404"/>
                        <a:pt x="174308" y="2406"/>
                        <a:pt x="114300" y="7169"/>
                      </a:cubicBezTo>
                      <a:close/>
                    </a:path>
                  </a:pathLst>
                </a:custGeom>
                <a:solidFill>
                  <a:srgbClr val="EFE8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94258DBE-3ADA-4AEF-BA9C-264FC8E5B0D0}"/>
                  </a:ext>
                </a:extLst>
              </p:cNvPr>
              <p:cNvSpPr/>
              <p:nvPr/>
            </p:nvSpPr>
            <p:spPr>
              <a:xfrm>
                <a:off x="4126218" y="4370775"/>
                <a:ext cx="129075" cy="25012"/>
              </a:xfrm>
              <a:custGeom>
                <a:avLst/>
                <a:gdLst>
                  <a:gd name="connsiteX0" fmla="*/ 11 w 129075"/>
                  <a:gd name="connsiteY0" fmla="*/ 21202 h 25012"/>
                  <a:gd name="connsiteX1" fmla="*/ 79069 w 129075"/>
                  <a:gd name="connsiteY1" fmla="*/ 247 h 25012"/>
                  <a:gd name="connsiteX2" fmla="*/ 99071 w 129075"/>
                  <a:gd name="connsiteY2" fmla="*/ 12630 h 25012"/>
                  <a:gd name="connsiteX3" fmla="*/ 121931 w 129075"/>
                  <a:gd name="connsiteY3" fmla="*/ 3105 h 25012"/>
                  <a:gd name="connsiteX4" fmla="*/ 127646 w 129075"/>
                  <a:gd name="connsiteY4" fmla="*/ 25012 h 25012"/>
                  <a:gd name="connsiteX5" fmla="*/ 119074 w 129075"/>
                  <a:gd name="connsiteY5" fmla="*/ 10725 h 25012"/>
                  <a:gd name="connsiteX6" fmla="*/ 100024 w 129075"/>
                  <a:gd name="connsiteY6" fmla="*/ 18344 h 25012"/>
                  <a:gd name="connsiteX7" fmla="*/ 78116 w 129075"/>
                  <a:gd name="connsiteY7" fmla="*/ 6915 h 25012"/>
                  <a:gd name="connsiteX8" fmla="*/ 11 w 129075"/>
                  <a:gd name="connsiteY8" fmla="*/ 21202 h 25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075" h="25012">
                    <a:moveTo>
                      <a:pt x="11" y="21202"/>
                    </a:moveTo>
                    <a:cubicBezTo>
                      <a:pt x="-941" y="20250"/>
                      <a:pt x="58114" y="-2610"/>
                      <a:pt x="79069" y="247"/>
                    </a:cubicBezTo>
                    <a:cubicBezTo>
                      <a:pt x="87641" y="1200"/>
                      <a:pt x="90499" y="13582"/>
                      <a:pt x="99071" y="12630"/>
                    </a:cubicBezTo>
                    <a:cubicBezTo>
                      <a:pt x="104786" y="12630"/>
                      <a:pt x="110501" y="-2610"/>
                      <a:pt x="121931" y="3105"/>
                    </a:cubicBezTo>
                    <a:cubicBezTo>
                      <a:pt x="133361" y="8819"/>
                      <a:pt x="127646" y="25012"/>
                      <a:pt x="127646" y="25012"/>
                    </a:cubicBezTo>
                    <a:cubicBezTo>
                      <a:pt x="127646" y="25012"/>
                      <a:pt x="123836" y="10725"/>
                      <a:pt x="119074" y="10725"/>
                    </a:cubicBezTo>
                    <a:cubicBezTo>
                      <a:pt x="113359" y="9772"/>
                      <a:pt x="108596" y="17392"/>
                      <a:pt x="100024" y="18344"/>
                    </a:cubicBezTo>
                    <a:cubicBezTo>
                      <a:pt x="89546" y="19297"/>
                      <a:pt x="86689" y="8819"/>
                      <a:pt x="78116" y="6915"/>
                    </a:cubicBezTo>
                    <a:cubicBezTo>
                      <a:pt x="46684" y="5009"/>
                      <a:pt x="964" y="22155"/>
                      <a:pt x="11" y="21202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CD0DD203-F01A-474C-A90E-094C4C7A8FD1}"/>
                  </a:ext>
                </a:extLst>
              </p:cNvPr>
              <p:cNvSpPr/>
              <p:nvPr/>
            </p:nvSpPr>
            <p:spPr>
              <a:xfrm>
                <a:off x="4244340" y="4788217"/>
                <a:ext cx="62864" cy="12508"/>
              </a:xfrm>
              <a:custGeom>
                <a:avLst/>
                <a:gdLst>
                  <a:gd name="connsiteX0" fmla="*/ 0 w 62864"/>
                  <a:gd name="connsiteY0" fmla="*/ 3810 h 12508"/>
                  <a:gd name="connsiteX1" fmla="*/ 62865 w 62864"/>
                  <a:gd name="connsiteY1" fmla="*/ 0 h 12508"/>
                  <a:gd name="connsiteX2" fmla="*/ 0 w 62864"/>
                  <a:gd name="connsiteY2" fmla="*/ 3810 h 12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864" h="12508">
                    <a:moveTo>
                      <a:pt x="0" y="3810"/>
                    </a:moveTo>
                    <a:cubicBezTo>
                      <a:pt x="0" y="3810"/>
                      <a:pt x="7620" y="25717"/>
                      <a:pt x="62865" y="0"/>
                    </a:cubicBezTo>
                    <a:cubicBezTo>
                      <a:pt x="62865" y="0"/>
                      <a:pt x="39052" y="952"/>
                      <a:pt x="0" y="3810"/>
                    </a:cubicBezTo>
                    <a:close/>
                  </a:path>
                </a:pathLst>
              </a:custGeom>
              <a:solidFill>
                <a:srgbClr val="FFC494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A95E9071-896F-43CB-AEAC-A47C86CE3B1F}"/>
                  </a:ext>
                </a:extLst>
              </p:cNvPr>
              <p:cNvSpPr/>
              <p:nvPr/>
            </p:nvSpPr>
            <p:spPr>
              <a:xfrm>
                <a:off x="3930878" y="4787261"/>
                <a:ext cx="481854" cy="138477"/>
              </a:xfrm>
              <a:custGeom>
                <a:avLst/>
                <a:gdLst>
                  <a:gd name="connsiteX0" fmla="*/ 475386 w 481854"/>
                  <a:gd name="connsiteY0" fmla="*/ 28579 h 138477"/>
                  <a:gd name="connsiteX1" fmla="*/ 395376 w 481854"/>
                  <a:gd name="connsiteY1" fmla="*/ 3 h 138477"/>
                  <a:gd name="connsiteX2" fmla="*/ 89 w 481854"/>
                  <a:gd name="connsiteY2" fmla="*/ 124781 h 138477"/>
                  <a:gd name="connsiteX3" fmla="*/ 403949 w 481854"/>
                  <a:gd name="connsiteY3" fmla="*/ 21911 h 138477"/>
                  <a:gd name="connsiteX4" fmla="*/ 465861 w 481854"/>
                  <a:gd name="connsiteY4" fmla="*/ 44771 h 138477"/>
                  <a:gd name="connsiteX5" fmla="*/ 467766 w 481854"/>
                  <a:gd name="connsiteY5" fmla="*/ 52391 h 138477"/>
                  <a:gd name="connsiteX6" fmla="*/ 452526 w 481854"/>
                  <a:gd name="connsiteY6" fmla="*/ 67631 h 138477"/>
                  <a:gd name="connsiteX7" fmla="*/ 480149 w 481854"/>
                  <a:gd name="connsiteY7" fmla="*/ 60011 h 138477"/>
                  <a:gd name="connsiteX8" fmla="*/ 475386 w 481854"/>
                  <a:gd name="connsiteY8" fmla="*/ 28579 h 13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1854" h="138477">
                    <a:moveTo>
                      <a:pt x="475386" y="28579"/>
                    </a:moveTo>
                    <a:cubicBezTo>
                      <a:pt x="458241" y="-949"/>
                      <a:pt x="395376" y="3"/>
                      <a:pt x="395376" y="3"/>
                    </a:cubicBezTo>
                    <a:cubicBezTo>
                      <a:pt x="293459" y="1908"/>
                      <a:pt x="15329" y="25721"/>
                      <a:pt x="89" y="124781"/>
                    </a:cubicBezTo>
                    <a:cubicBezTo>
                      <a:pt x="-6579" y="184788"/>
                      <a:pt x="363944" y="28579"/>
                      <a:pt x="403949" y="21911"/>
                    </a:cubicBezTo>
                    <a:cubicBezTo>
                      <a:pt x="449669" y="52391"/>
                      <a:pt x="465861" y="44771"/>
                      <a:pt x="465861" y="44771"/>
                    </a:cubicBezTo>
                    <a:lnTo>
                      <a:pt x="467766" y="52391"/>
                    </a:lnTo>
                    <a:cubicBezTo>
                      <a:pt x="452526" y="65726"/>
                      <a:pt x="452526" y="67631"/>
                      <a:pt x="452526" y="67631"/>
                    </a:cubicBezTo>
                    <a:cubicBezTo>
                      <a:pt x="454431" y="78108"/>
                      <a:pt x="480149" y="60011"/>
                      <a:pt x="480149" y="60011"/>
                    </a:cubicBezTo>
                    <a:cubicBezTo>
                      <a:pt x="485864" y="48581"/>
                      <a:pt x="475386" y="28579"/>
                      <a:pt x="475386" y="28579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9581B219-69D3-46E2-8032-8F0D11460175}"/>
                  </a:ext>
                </a:extLst>
              </p:cNvPr>
              <p:cNvSpPr/>
              <p:nvPr/>
            </p:nvSpPr>
            <p:spPr>
              <a:xfrm>
                <a:off x="4086225" y="5534025"/>
                <a:ext cx="101917" cy="41910"/>
              </a:xfrm>
              <a:custGeom>
                <a:avLst/>
                <a:gdLst>
                  <a:gd name="connsiteX0" fmla="*/ 0 w 101917"/>
                  <a:gd name="connsiteY0" fmla="*/ 5715 h 41910"/>
                  <a:gd name="connsiteX1" fmla="*/ 7620 w 101917"/>
                  <a:gd name="connsiteY1" fmla="*/ 41910 h 41910"/>
                  <a:gd name="connsiteX2" fmla="*/ 101917 w 101917"/>
                  <a:gd name="connsiteY2" fmla="*/ 36195 h 41910"/>
                  <a:gd name="connsiteX3" fmla="*/ 100013 w 101917"/>
                  <a:gd name="connsiteY3" fmla="*/ 0 h 41910"/>
                  <a:gd name="connsiteX4" fmla="*/ 0 w 101917"/>
                  <a:gd name="connsiteY4" fmla="*/ 5715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7" h="41910">
                    <a:moveTo>
                      <a:pt x="0" y="5715"/>
                    </a:moveTo>
                    <a:cubicBezTo>
                      <a:pt x="2858" y="17145"/>
                      <a:pt x="4763" y="29527"/>
                      <a:pt x="7620" y="41910"/>
                    </a:cubicBezTo>
                    <a:lnTo>
                      <a:pt x="101917" y="36195"/>
                    </a:lnTo>
                    <a:cubicBezTo>
                      <a:pt x="100965" y="23813"/>
                      <a:pt x="100965" y="11430"/>
                      <a:pt x="100013" y="0"/>
                    </a:cubicBezTo>
                    <a:lnTo>
                      <a:pt x="0" y="5715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55C89D84-9E09-4970-9E64-D19015804164}"/>
                  </a:ext>
                </a:extLst>
              </p:cNvPr>
              <p:cNvSpPr/>
              <p:nvPr/>
            </p:nvSpPr>
            <p:spPr>
              <a:xfrm>
                <a:off x="4259579" y="5522594"/>
                <a:ext cx="100965" cy="42862"/>
              </a:xfrm>
              <a:custGeom>
                <a:avLst/>
                <a:gdLst>
                  <a:gd name="connsiteX0" fmla="*/ 0 w 100965"/>
                  <a:gd name="connsiteY0" fmla="*/ 6668 h 42862"/>
                  <a:gd name="connsiteX1" fmla="*/ 0 w 100965"/>
                  <a:gd name="connsiteY1" fmla="*/ 42863 h 42862"/>
                  <a:gd name="connsiteX2" fmla="*/ 95250 w 100965"/>
                  <a:gd name="connsiteY2" fmla="*/ 37148 h 42862"/>
                  <a:gd name="connsiteX3" fmla="*/ 100965 w 100965"/>
                  <a:gd name="connsiteY3" fmla="*/ 0 h 42862"/>
                  <a:gd name="connsiteX4" fmla="*/ 0 w 100965"/>
                  <a:gd name="connsiteY4" fmla="*/ 6668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965" h="42862">
                    <a:moveTo>
                      <a:pt x="0" y="6668"/>
                    </a:moveTo>
                    <a:cubicBezTo>
                      <a:pt x="0" y="18098"/>
                      <a:pt x="0" y="30480"/>
                      <a:pt x="0" y="42863"/>
                    </a:cubicBezTo>
                    <a:lnTo>
                      <a:pt x="95250" y="37148"/>
                    </a:lnTo>
                    <a:cubicBezTo>
                      <a:pt x="97155" y="23813"/>
                      <a:pt x="99060" y="12382"/>
                      <a:pt x="100965" y="0"/>
                    </a:cubicBezTo>
                    <a:lnTo>
                      <a:pt x="0" y="6668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209382FD-3785-4EB1-A33D-C0FBDD723604}"/>
                  </a:ext>
                </a:extLst>
              </p:cNvPr>
              <p:cNvSpPr/>
              <p:nvPr/>
            </p:nvSpPr>
            <p:spPr>
              <a:xfrm>
                <a:off x="3924848" y="3879350"/>
                <a:ext cx="575714" cy="2205219"/>
              </a:xfrm>
              <a:custGeom>
                <a:avLst/>
                <a:gdLst>
                  <a:gd name="connsiteX0" fmla="*/ 514754 w 575714"/>
                  <a:gd name="connsiteY0" fmla="*/ 386897 h 2205219"/>
                  <a:gd name="connsiteX1" fmla="*/ 514754 w 575714"/>
                  <a:gd name="connsiteY1" fmla="*/ 386897 h 2205219"/>
                  <a:gd name="connsiteX2" fmla="*/ 526184 w 575714"/>
                  <a:gd name="connsiteY2" fmla="*/ 162107 h 2205219"/>
                  <a:gd name="connsiteX3" fmla="*/ 575714 w 575714"/>
                  <a:gd name="connsiteY3" fmla="*/ 156392 h 2205219"/>
                  <a:gd name="connsiteX4" fmla="*/ 520469 w 575714"/>
                  <a:gd name="connsiteY4" fmla="*/ 146867 h 2205219"/>
                  <a:gd name="connsiteX5" fmla="*/ 559522 w 575714"/>
                  <a:gd name="connsiteY5" fmla="*/ 110672 h 2205219"/>
                  <a:gd name="connsiteX6" fmla="*/ 512849 w 575714"/>
                  <a:gd name="connsiteY6" fmla="*/ 139247 h 2205219"/>
                  <a:gd name="connsiteX7" fmla="*/ 551902 w 575714"/>
                  <a:gd name="connsiteY7" fmla="*/ 65905 h 2205219"/>
                  <a:gd name="connsiteX8" fmla="*/ 511897 w 575714"/>
                  <a:gd name="connsiteY8" fmla="*/ 103052 h 2205219"/>
                  <a:gd name="connsiteX9" fmla="*/ 382357 w 575714"/>
                  <a:gd name="connsiteY9" fmla="*/ 2087 h 2205219"/>
                  <a:gd name="connsiteX10" fmla="*/ 225194 w 575714"/>
                  <a:gd name="connsiteY10" fmla="*/ 23042 h 2205219"/>
                  <a:gd name="connsiteX11" fmla="*/ 112799 w 575714"/>
                  <a:gd name="connsiteY11" fmla="*/ 154487 h 2205219"/>
                  <a:gd name="connsiteX12" fmla="*/ 98512 w 575714"/>
                  <a:gd name="connsiteY12" fmla="*/ 277360 h 2205219"/>
                  <a:gd name="connsiteX13" fmla="*/ 96607 w 575714"/>
                  <a:gd name="connsiteY13" fmla="*/ 283075 h 2205219"/>
                  <a:gd name="connsiteX14" fmla="*/ 89939 w 575714"/>
                  <a:gd name="connsiteY14" fmla="*/ 280217 h 2205219"/>
                  <a:gd name="connsiteX15" fmla="*/ 36599 w 575714"/>
                  <a:gd name="connsiteY15" fmla="*/ 328794 h 2205219"/>
                  <a:gd name="connsiteX16" fmla="*/ 83272 w 575714"/>
                  <a:gd name="connsiteY16" fmla="*/ 402137 h 2205219"/>
                  <a:gd name="connsiteX17" fmla="*/ 94702 w 575714"/>
                  <a:gd name="connsiteY17" fmla="*/ 401185 h 2205219"/>
                  <a:gd name="connsiteX18" fmla="*/ 121372 w 575714"/>
                  <a:gd name="connsiteY18" fmla="*/ 530725 h 2205219"/>
                  <a:gd name="connsiteX19" fmla="*/ 197572 w 575714"/>
                  <a:gd name="connsiteY19" fmla="*/ 595494 h 2205219"/>
                  <a:gd name="connsiteX20" fmla="*/ 222337 w 575714"/>
                  <a:gd name="connsiteY20" fmla="*/ 646930 h 2205219"/>
                  <a:gd name="connsiteX21" fmla="*/ 101369 w 575714"/>
                  <a:gd name="connsiteY21" fmla="*/ 685982 h 2205219"/>
                  <a:gd name="connsiteX22" fmla="*/ 100417 w 575714"/>
                  <a:gd name="connsiteY22" fmla="*/ 686935 h 2205219"/>
                  <a:gd name="connsiteX23" fmla="*/ 100417 w 575714"/>
                  <a:gd name="connsiteY23" fmla="*/ 686935 h 2205219"/>
                  <a:gd name="connsiteX24" fmla="*/ 5167 w 575714"/>
                  <a:gd name="connsiteY24" fmla="*/ 852669 h 2205219"/>
                  <a:gd name="connsiteX25" fmla="*/ 29932 w 575714"/>
                  <a:gd name="connsiteY25" fmla="*/ 868862 h 2205219"/>
                  <a:gd name="connsiteX26" fmla="*/ 15644 w 575714"/>
                  <a:gd name="connsiteY26" fmla="*/ 1043169 h 2205219"/>
                  <a:gd name="connsiteX27" fmla="*/ 79462 w 575714"/>
                  <a:gd name="connsiteY27" fmla="*/ 1038407 h 2205219"/>
                  <a:gd name="connsiteX28" fmla="*/ 78509 w 575714"/>
                  <a:gd name="connsiteY28" fmla="*/ 1054600 h 2205219"/>
                  <a:gd name="connsiteX29" fmla="*/ 78509 w 575714"/>
                  <a:gd name="connsiteY29" fmla="*/ 1054600 h 2205219"/>
                  <a:gd name="connsiteX30" fmla="*/ 78509 w 575714"/>
                  <a:gd name="connsiteY30" fmla="*/ 1054600 h 2205219"/>
                  <a:gd name="connsiteX31" fmla="*/ 84224 w 575714"/>
                  <a:gd name="connsiteY31" fmla="*/ 1415597 h 2205219"/>
                  <a:gd name="connsiteX32" fmla="*/ 84224 w 575714"/>
                  <a:gd name="connsiteY32" fmla="*/ 1415597 h 2205219"/>
                  <a:gd name="connsiteX33" fmla="*/ 95654 w 575714"/>
                  <a:gd name="connsiteY33" fmla="*/ 1416550 h 2205219"/>
                  <a:gd name="connsiteX34" fmla="*/ 104227 w 575714"/>
                  <a:gd name="connsiteY34" fmla="*/ 1485130 h 2205219"/>
                  <a:gd name="connsiteX35" fmla="*/ 91844 w 575714"/>
                  <a:gd name="connsiteY35" fmla="*/ 1488939 h 2205219"/>
                  <a:gd name="connsiteX36" fmla="*/ 105179 w 575714"/>
                  <a:gd name="connsiteY36" fmla="*/ 1588952 h 2205219"/>
                  <a:gd name="connsiteX37" fmla="*/ 116609 w 575714"/>
                  <a:gd name="connsiteY37" fmla="*/ 1591810 h 2205219"/>
                  <a:gd name="connsiteX38" fmla="*/ 120419 w 575714"/>
                  <a:gd name="connsiteY38" fmla="*/ 1621337 h 2205219"/>
                  <a:gd name="connsiteX39" fmla="*/ 110894 w 575714"/>
                  <a:gd name="connsiteY39" fmla="*/ 1622289 h 2205219"/>
                  <a:gd name="connsiteX40" fmla="*/ 113752 w 575714"/>
                  <a:gd name="connsiteY40" fmla="*/ 1662295 h 2205219"/>
                  <a:gd name="connsiteX41" fmla="*/ 163282 w 575714"/>
                  <a:gd name="connsiteY41" fmla="*/ 1659437 h 2205219"/>
                  <a:gd name="connsiteX42" fmla="*/ 170902 w 575714"/>
                  <a:gd name="connsiteY42" fmla="*/ 1694680 h 2205219"/>
                  <a:gd name="connsiteX43" fmla="*/ 256627 w 575714"/>
                  <a:gd name="connsiteY43" fmla="*/ 2182360 h 2205219"/>
                  <a:gd name="connsiteX44" fmla="*/ 213764 w 575714"/>
                  <a:gd name="connsiteY44" fmla="*/ 2190932 h 2205219"/>
                  <a:gd name="connsiteX45" fmla="*/ 192809 w 575714"/>
                  <a:gd name="connsiteY45" fmla="*/ 2205220 h 2205219"/>
                  <a:gd name="connsiteX46" fmla="*/ 275677 w 575714"/>
                  <a:gd name="connsiteY46" fmla="*/ 2205220 h 2205219"/>
                  <a:gd name="connsiteX47" fmla="*/ 276629 w 575714"/>
                  <a:gd name="connsiteY47" fmla="*/ 2182360 h 2205219"/>
                  <a:gd name="connsiteX48" fmla="*/ 263294 w 575714"/>
                  <a:gd name="connsiteY48" fmla="*/ 1653722 h 2205219"/>
                  <a:gd name="connsiteX49" fmla="*/ 288059 w 575714"/>
                  <a:gd name="connsiteY49" fmla="*/ 1651817 h 2205219"/>
                  <a:gd name="connsiteX50" fmla="*/ 289012 w 575714"/>
                  <a:gd name="connsiteY50" fmla="*/ 1611812 h 2205219"/>
                  <a:gd name="connsiteX51" fmla="*/ 281392 w 575714"/>
                  <a:gd name="connsiteY51" fmla="*/ 1611812 h 2205219"/>
                  <a:gd name="connsiteX52" fmla="*/ 282344 w 575714"/>
                  <a:gd name="connsiteY52" fmla="*/ 1509895 h 2205219"/>
                  <a:gd name="connsiteX53" fmla="*/ 313777 w 575714"/>
                  <a:gd name="connsiteY53" fmla="*/ 1507989 h 2205219"/>
                  <a:gd name="connsiteX54" fmla="*/ 324254 w 575714"/>
                  <a:gd name="connsiteY54" fmla="*/ 1609907 h 2205219"/>
                  <a:gd name="connsiteX55" fmla="*/ 314729 w 575714"/>
                  <a:gd name="connsiteY55" fmla="*/ 1610860 h 2205219"/>
                  <a:gd name="connsiteX56" fmla="*/ 317587 w 575714"/>
                  <a:gd name="connsiteY56" fmla="*/ 1650864 h 2205219"/>
                  <a:gd name="connsiteX57" fmla="*/ 336637 w 575714"/>
                  <a:gd name="connsiteY57" fmla="*/ 1649912 h 2205219"/>
                  <a:gd name="connsiteX58" fmla="*/ 336637 w 575714"/>
                  <a:gd name="connsiteY58" fmla="*/ 1685155 h 2205219"/>
                  <a:gd name="connsiteX59" fmla="*/ 336637 w 575714"/>
                  <a:gd name="connsiteY59" fmla="*/ 1686107 h 2205219"/>
                  <a:gd name="connsiteX60" fmla="*/ 336637 w 575714"/>
                  <a:gd name="connsiteY60" fmla="*/ 1686107 h 2205219"/>
                  <a:gd name="connsiteX61" fmla="*/ 349972 w 575714"/>
                  <a:gd name="connsiteY61" fmla="*/ 2177597 h 2205219"/>
                  <a:gd name="connsiteX62" fmla="*/ 349972 w 575714"/>
                  <a:gd name="connsiteY62" fmla="*/ 2177597 h 2205219"/>
                  <a:gd name="connsiteX63" fmla="*/ 349972 w 575714"/>
                  <a:gd name="connsiteY63" fmla="*/ 2178550 h 2205219"/>
                  <a:gd name="connsiteX64" fmla="*/ 350924 w 575714"/>
                  <a:gd name="connsiteY64" fmla="*/ 2201410 h 2205219"/>
                  <a:gd name="connsiteX65" fmla="*/ 433792 w 575714"/>
                  <a:gd name="connsiteY65" fmla="*/ 2201410 h 2205219"/>
                  <a:gd name="connsiteX66" fmla="*/ 412837 w 575714"/>
                  <a:gd name="connsiteY66" fmla="*/ 2187122 h 2205219"/>
                  <a:gd name="connsiteX67" fmla="*/ 369974 w 575714"/>
                  <a:gd name="connsiteY67" fmla="*/ 2178550 h 2205219"/>
                  <a:gd name="connsiteX68" fmla="*/ 431887 w 575714"/>
                  <a:gd name="connsiteY68" fmla="*/ 1681345 h 2205219"/>
                  <a:gd name="connsiteX69" fmla="*/ 431887 w 575714"/>
                  <a:gd name="connsiteY69" fmla="*/ 1681345 h 2205219"/>
                  <a:gd name="connsiteX70" fmla="*/ 437602 w 575714"/>
                  <a:gd name="connsiteY70" fmla="*/ 1644197 h 2205219"/>
                  <a:gd name="connsiteX71" fmla="*/ 437602 w 575714"/>
                  <a:gd name="connsiteY71" fmla="*/ 1644197 h 2205219"/>
                  <a:gd name="connsiteX72" fmla="*/ 437602 w 575714"/>
                  <a:gd name="connsiteY72" fmla="*/ 1644197 h 2205219"/>
                  <a:gd name="connsiteX73" fmla="*/ 489989 w 575714"/>
                  <a:gd name="connsiteY73" fmla="*/ 1641339 h 2205219"/>
                  <a:gd name="connsiteX74" fmla="*/ 491894 w 575714"/>
                  <a:gd name="connsiteY74" fmla="*/ 1601335 h 2205219"/>
                  <a:gd name="connsiteX75" fmla="*/ 485227 w 575714"/>
                  <a:gd name="connsiteY75" fmla="*/ 1601335 h 2205219"/>
                  <a:gd name="connsiteX76" fmla="*/ 486179 w 575714"/>
                  <a:gd name="connsiteY76" fmla="*/ 1574664 h 2205219"/>
                  <a:gd name="connsiteX77" fmla="*/ 498562 w 575714"/>
                  <a:gd name="connsiteY77" fmla="*/ 1570855 h 2205219"/>
                  <a:gd name="connsiteX78" fmla="*/ 503324 w 575714"/>
                  <a:gd name="connsiteY78" fmla="*/ 1469889 h 2205219"/>
                  <a:gd name="connsiteX79" fmla="*/ 491894 w 575714"/>
                  <a:gd name="connsiteY79" fmla="*/ 1467985 h 2205219"/>
                  <a:gd name="connsiteX80" fmla="*/ 494752 w 575714"/>
                  <a:gd name="connsiteY80" fmla="*/ 1397500 h 2205219"/>
                  <a:gd name="connsiteX81" fmla="*/ 494752 w 575714"/>
                  <a:gd name="connsiteY81" fmla="*/ 1397500 h 2205219"/>
                  <a:gd name="connsiteX82" fmla="*/ 494752 w 575714"/>
                  <a:gd name="connsiteY82" fmla="*/ 1396547 h 2205219"/>
                  <a:gd name="connsiteX83" fmla="*/ 494752 w 575714"/>
                  <a:gd name="connsiteY83" fmla="*/ 1396547 h 2205219"/>
                  <a:gd name="connsiteX84" fmla="*/ 485227 w 575714"/>
                  <a:gd name="connsiteY84" fmla="*/ 968875 h 2205219"/>
                  <a:gd name="connsiteX85" fmla="*/ 481417 w 575714"/>
                  <a:gd name="connsiteY85" fmla="*/ 933632 h 2205219"/>
                  <a:gd name="connsiteX86" fmla="*/ 470939 w 575714"/>
                  <a:gd name="connsiteY86" fmla="*/ 848860 h 2205219"/>
                  <a:gd name="connsiteX87" fmla="*/ 497609 w 575714"/>
                  <a:gd name="connsiteY87" fmla="*/ 709794 h 2205219"/>
                  <a:gd name="connsiteX88" fmla="*/ 455699 w 575714"/>
                  <a:gd name="connsiteY88" fmla="*/ 671694 h 2205219"/>
                  <a:gd name="connsiteX89" fmla="*/ 469987 w 575714"/>
                  <a:gd name="connsiteY89" fmla="*/ 525962 h 2205219"/>
                  <a:gd name="connsiteX90" fmla="*/ 492847 w 575714"/>
                  <a:gd name="connsiteY90" fmla="*/ 490719 h 2205219"/>
                  <a:gd name="connsiteX91" fmla="*/ 533804 w 575714"/>
                  <a:gd name="connsiteY91" fmla="*/ 451667 h 2205219"/>
                  <a:gd name="connsiteX92" fmla="*/ 519517 w 575714"/>
                  <a:gd name="connsiteY92" fmla="*/ 388802 h 2205219"/>
                  <a:gd name="connsiteX93" fmla="*/ 519517 w 575714"/>
                  <a:gd name="connsiteY93" fmla="*/ 388802 h 2205219"/>
                  <a:gd name="connsiteX94" fmla="*/ 514754 w 575714"/>
                  <a:gd name="connsiteY94" fmla="*/ 386897 h 2205219"/>
                  <a:gd name="connsiteX95" fmla="*/ 389024 w 575714"/>
                  <a:gd name="connsiteY95" fmla="*/ 652644 h 2205219"/>
                  <a:gd name="connsiteX96" fmla="*/ 307109 w 575714"/>
                  <a:gd name="connsiteY96" fmla="*/ 644072 h 2205219"/>
                  <a:gd name="connsiteX97" fmla="*/ 321397 w 575714"/>
                  <a:gd name="connsiteY97" fmla="*/ 609782 h 2205219"/>
                  <a:gd name="connsiteX98" fmla="*/ 443317 w 575714"/>
                  <a:gd name="connsiteY98" fmla="*/ 513580 h 2205219"/>
                  <a:gd name="connsiteX99" fmla="*/ 389024 w 575714"/>
                  <a:gd name="connsiteY99" fmla="*/ 652644 h 220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575714" h="2205219">
                    <a:moveTo>
                      <a:pt x="514754" y="386897"/>
                    </a:moveTo>
                    <a:cubicBezTo>
                      <a:pt x="514754" y="386897"/>
                      <a:pt x="513802" y="386897"/>
                      <a:pt x="514754" y="386897"/>
                    </a:cubicBezTo>
                    <a:cubicBezTo>
                      <a:pt x="537614" y="325937"/>
                      <a:pt x="556664" y="209732"/>
                      <a:pt x="526184" y="162107"/>
                    </a:cubicBezTo>
                    <a:cubicBezTo>
                      <a:pt x="538567" y="159250"/>
                      <a:pt x="555712" y="156392"/>
                      <a:pt x="575714" y="156392"/>
                    </a:cubicBezTo>
                    <a:cubicBezTo>
                      <a:pt x="575714" y="156392"/>
                      <a:pt x="548092" y="142105"/>
                      <a:pt x="520469" y="146867"/>
                    </a:cubicBezTo>
                    <a:cubicBezTo>
                      <a:pt x="530947" y="136390"/>
                      <a:pt x="545234" y="123055"/>
                      <a:pt x="559522" y="110672"/>
                    </a:cubicBezTo>
                    <a:cubicBezTo>
                      <a:pt x="559522" y="110672"/>
                      <a:pt x="534757" y="121150"/>
                      <a:pt x="512849" y="139247"/>
                    </a:cubicBezTo>
                    <a:cubicBezTo>
                      <a:pt x="519517" y="122102"/>
                      <a:pt x="532852" y="88765"/>
                      <a:pt x="551902" y="65905"/>
                    </a:cubicBezTo>
                    <a:cubicBezTo>
                      <a:pt x="551902" y="65905"/>
                      <a:pt x="531899" y="79240"/>
                      <a:pt x="511897" y="103052"/>
                    </a:cubicBezTo>
                    <a:cubicBezTo>
                      <a:pt x="516659" y="63047"/>
                      <a:pt x="469987" y="11612"/>
                      <a:pt x="382357" y="2087"/>
                    </a:cubicBezTo>
                    <a:cubicBezTo>
                      <a:pt x="330922" y="-3628"/>
                      <a:pt x="272819" y="2087"/>
                      <a:pt x="225194" y="23042"/>
                    </a:cubicBezTo>
                    <a:cubicBezTo>
                      <a:pt x="168044" y="47807"/>
                      <a:pt x="128992" y="91622"/>
                      <a:pt x="112799" y="154487"/>
                    </a:cubicBezTo>
                    <a:cubicBezTo>
                      <a:pt x="103274" y="192587"/>
                      <a:pt x="107084" y="244022"/>
                      <a:pt x="98512" y="277360"/>
                    </a:cubicBezTo>
                    <a:cubicBezTo>
                      <a:pt x="98512" y="279265"/>
                      <a:pt x="97559" y="281169"/>
                      <a:pt x="96607" y="283075"/>
                    </a:cubicBezTo>
                    <a:cubicBezTo>
                      <a:pt x="94702" y="282122"/>
                      <a:pt x="91844" y="281169"/>
                      <a:pt x="89939" y="280217"/>
                    </a:cubicBezTo>
                    <a:cubicBezTo>
                      <a:pt x="68032" y="274502"/>
                      <a:pt x="44219" y="296410"/>
                      <a:pt x="36599" y="328794"/>
                    </a:cubicBezTo>
                    <a:cubicBezTo>
                      <a:pt x="28979" y="361180"/>
                      <a:pt x="61364" y="397375"/>
                      <a:pt x="83272" y="402137"/>
                    </a:cubicBezTo>
                    <a:cubicBezTo>
                      <a:pt x="88034" y="403090"/>
                      <a:pt x="91844" y="403090"/>
                      <a:pt x="94702" y="401185"/>
                    </a:cubicBezTo>
                    <a:cubicBezTo>
                      <a:pt x="89939" y="447857"/>
                      <a:pt x="94702" y="492625"/>
                      <a:pt x="121372" y="530725"/>
                    </a:cubicBezTo>
                    <a:cubicBezTo>
                      <a:pt x="140422" y="557394"/>
                      <a:pt x="168044" y="580255"/>
                      <a:pt x="197572" y="595494"/>
                    </a:cubicBezTo>
                    <a:cubicBezTo>
                      <a:pt x="208049" y="606925"/>
                      <a:pt x="219479" y="624069"/>
                      <a:pt x="222337" y="646930"/>
                    </a:cubicBezTo>
                    <a:cubicBezTo>
                      <a:pt x="181379" y="653597"/>
                      <a:pt x="134707" y="661217"/>
                      <a:pt x="101369" y="685982"/>
                    </a:cubicBezTo>
                    <a:cubicBezTo>
                      <a:pt x="101369" y="685982"/>
                      <a:pt x="100417" y="685982"/>
                      <a:pt x="100417" y="686935"/>
                    </a:cubicBezTo>
                    <a:cubicBezTo>
                      <a:pt x="100417" y="686935"/>
                      <a:pt x="100417" y="686935"/>
                      <a:pt x="100417" y="686935"/>
                    </a:cubicBezTo>
                    <a:cubicBezTo>
                      <a:pt x="62317" y="715510"/>
                      <a:pt x="5167" y="852669"/>
                      <a:pt x="5167" y="852669"/>
                    </a:cubicBezTo>
                    <a:lnTo>
                      <a:pt x="29932" y="868862"/>
                    </a:lnTo>
                    <a:cubicBezTo>
                      <a:pt x="17549" y="906010"/>
                      <a:pt x="-21503" y="1028882"/>
                      <a:pt x="15644" y="1043169"/>
                    </a:cubicBezTo>
                    <a:cubicBezTo>
                      <a:pt x="27074" y="1047932"/>
                      <a:pt x="49934" y="1045075"/>
                      <a:pt x="79462" y="1038407"/>
                    </a:cubicBezTo>
                    <a:cubicBezTo>
                      <a:pt x="79462" y="1044122"/>
                      <a:pt x="79462" y="1048885"/>
                      <a:pt x="78509" y="1054600"/>
                    </a:cubicBezTo>
                    <a:cubicBezTo>
                      <a:pt x="78509" y="1054600"/>
                      <a:pt x="78509" y="1054600"/>
                      <a:pt x="78509" y="1054600"/>
                    </a:cubicBezTo>
                    <a:lnTo>
                      <a:pt x="78509" y="1054600"/>
                    </a:lnTo>
                    <a:cubicBezTo>
                      <a:pt x="74699" y="1177472"/>
                      <a:pt x="77557" y="1300345"/>
                      <a:pt x="84224" y="1415597"/>
                    </a:cubicBezTo>
                    <a:cubicBezTo>
                      <a:pt x="84224" y="1415597"/>
                      <a:pt x="84224" y="1415597"/>
                      <a:pt x="84224" y="1415597"/>
                    </a:cubicBezTo>
                    <a:cubicBezTo>
                      <a:pt x="84224" y="1415597"/>
                      <a:pt x="88034" y="1415597"/>
                      <a:pt x="95654" y="1416550"/>
                    </a:cubicBezTo>
                    <a:cubicBezTo>
                      <a:pt x="97559" y="1429885"/>
                      <a:pt x="100417" y="1455602"/>
                      <a:pt x="104227" y="1485130"/>
                    </a:cubicBezTo>
                    <a:lnTo>
                      <a:pt x="91844" y="1488939"/>
                    </a:lnTo>
                    <a:lnTo>
                      <a:pt x="105179" y="1588952"/>
                    </a:lnTo>
                    <a:cubicBezTo>
                      <a:pt x="108989" y="1590857"/>
                      <a:pt x="112799" y="1590857"/>
                      <a:pt x="116609" y="1591810"/>
                    </a:cubicBezTo>
                    <a:cubicBezTo>
                      <a:pt x="117562" y="1602287"/>
                      <a:pt x="119467" y="1612764"/>
                      <a:pt x="120419" y="1621337"/>
                    </a:cubicBezTo>
                    <a:lnTo>
                      <a:pt x="110894" y="1622289"/>
                    </a:lnTo>
                    <a:lnTo>
                      <a:pt x="113752" y="1662295"/>
                    </a:lnTo>
                    <a:lnTo>
                      <a:pt x="163282" y="1659437"/>
                    </a:lnTo>
                    <a:cubicBezTo>
                      <a:pt x="165187" y="1670867"/>
                      <a:pt x="168044" y="1682297"/>
                      <a:pt x="170902" y="1694680"/>
                    </a:cubicBezTo>
                    <a:cubicBezTo>
                      <a:pt x="202334" y="1848032"/>
                      <a:pt x="235672" y="2027102"/>
                      <a:pt x="256627" y="2182360"/>
                    </a:cubicBezTo>
                    <a:cubicBezTo>
                      <a:pt x="232814" y="2186170"/>
                      <a:pt x="223289" y="2187122"/>
                      <a:pt x="213764" y="2190932"/>
                    </a:cubicBezTo>
                    <a:cubicBezTo>
                      <a:pt x="195667" y="2197600"/>
                      <a:pt x="192809" y="2205220"/>
                      <a:pt x="192809" y="2205220"/>
                    </a:cubicBezTo>
                    <a:lnTo>
                      <a:pt x="275677" y="2205220"/>
                    </a:lnTo>
                    <a:lnTo>
                      <a:pt x="276629" y="2182360"/>
                    </a:lnTo>
                    <a:cubicBezTo>
                      <a:pt x="283297" y="2076632"/>
                      <a:pt x="269009" y="1759450"/>
                      <a:pt x="263294" y="1653722"/>
                    </a:cubicBezTo>
                    <a:lnTo>
                      <a:pt x="288059" y="1651817"/>
                    </a:lnTo>
                    <a:lnTo>
                      <a:pt x="289012" y="1611812"/>
                    </a:lnTo>
                    <a:lnTo>
                      <a:pt x="281392" y="1611812"/>
                    </a:lnTo>
                    <a:lnTo>
                      <a:pt x="282344" y="1509895"/>
                    </a:lnTo>
                    <a:lnTo>
                      <a:pt x="313777" y="1507989"/>
                    </a:lnTo>
                    <a:lnTo>
                      <a:pt x="324254" y="1609907"/>
                    </a:lnTo>
                    <a:lnTo>
                      <a:pt x="314729" y="1610860"/>
                    </a:lnTo>
                    <a:lnTo>
                      <a:pt x="317587" y="1650864"/>
                    </a:lnTo>
                    <a:lnTo>
                      <a:pt x="336637" y="1649912"/>
                    </a:lnTo>
                    <a:cubicBezTo>
                      <a:pt x="336637" y="1661342"/>
                      <a:pt x="336637" y="1673725"/>
                      <a:pt x="336637" y="1685155"/>
                    </a:cubicBezTo>
                    <a:cubicBezTo>
                      <a:pt x="336637" y="1685155"/>
                      <a:pt x="336637" y="1686107"/>
                      <a:pt x="336637" y="1686107"/>
                    </a:cubicBezTo>
                    <a:lnTo>
                      <a:pt x="336637" y="1686107"/>
                    </a:lnTo>
                    <a:cubicBezTo>
                      <a:pt x="336637" y="1787072"/>
                      <a:pt x="338542" y="2077585"/>
                      <a:pt x="349972" y="2177597"/>
                    </a:cubicBezTo>
                    <a:cubicBezTo>
                      <a:pt x="349972" y="2177597"/>
                      <a:pt x="349972" y="2177597"/>
                      <a:pt x="349972" y="2177597"/>
                    </a:cubicBezTo>
                    <a:cubicBezTo>
                      <a:pt x="349972" y="2177597"/>
                      <a:pt x="349972" y="2177597"/>
                      <a:pt x="349972" y="2178550"/>
                    </a:cubicBezTo>
                    <a:lnTo>
                      <a:pt x="350924" y="2201410"/>
                    </a:lnTo>
                    <a:lnTo>
                      <a:pt x="433792" y="2201410"/>
                    </a:lnTo>
                    <a:cubicBezTo>
                      <a:pt x="433792" y="2201410"/>
                      <a:pt x="430934" y="2193789"/>
                      <a:pt x="412837" y="2187122"/>
                    </a:cubicBezTo>
                    <a:cubicBezTo>
                      <a:pt x="403312" y="2183312"/>
                      <a:pt x="392834" y="2182360"/>
                      <a:pt x="369974" y="2178550"/>
                    </a:cubicBezTo>
                    <a:cubicBezTo>
                      <a:pt x="382357" y="2017577"/>
                      <a:pt x="407122" y="1839460"/>
                      <a:pt x="431887" y="1681345"/>
                    </a:cubicBezTo>
                    <a:lnTo>
                      <a:pt x="431887" y="1681345"/>
                    </a:lnTo>
                    <a:cubicBezTo>
                      <a:pt x="433792" y="1668010"/>
                      <a:pt x="435697" y="1656580"/>
                      <a:pt x="437602" y="1644197"/>
                    </a:cubicBezTo>
                    <a:lnTo>
                      <a:pt x="437602" y="1644197"/>
                    </a:lnTo>
                    <a:lnTo>
                      <a:pt x="437602" y="1644197"/>
                    </a:lnTo>
                    <a:lnTo>
                      <a:pt x="489989" y="1641339"/>
                    </a:lnTo>
                    <a:lnTo>
                      <a:pt x="491894" y="1601335"/>
                    </a:lnTo>
                    <a:lnTo>
                      <a:pt x="485227" y="1601335"/>
                    </a:lnTo>
                    <a:lnTo>
                      <a:pt x="486179" y="1574664"/>
                    </a:lnTo>
                    <a:cubicBezTo>
                      <a:pt x="489989" y="1574664"/>
                      <a:pt x="493799" y="1572760"/>
                      <a:pt x="498562" y="1570855"/>
                    </a:cubicBezTo>
                    <a:lnTo>
                      <a:pt x="503324" y="1469889"/>
                    </a:lnTo>
                    <a:lnTo>
                      <a:pt x="491894" y="1467985"/>
                    </a:lnTo>
                    <a:lnTo>
                      <a:pt x="494752" y="1397500"/>
                    </a:lnTo>
                    <a:cubicBezTo>
                      <a:pt x="494752" y="1397500"/>
                      <a:pt x="494752" y="1397500"/>
                      <a:pt x="494752" y="1397500"/>
                    </a:cubicBezTo>
                    <a:cubicBezTo>
                      <a:pt x="494752" y="1397500"/>
                      <a:pt x="494752" y="1397500"/>
                      <a:pt x="494752" y="1396547"/>
                    </a:cubicBezTo>
                    <a:cubicBezTo>
                      <a:pt x="494752" y="1396547"/>
                      <a:pt x="494752" y="1396547"/>
                      <a:pt x="494752" y="1396547"/>
                    </a:cubicBezTo>
                    <a:cubicBezTo>
                      <a:pt x="501419" y="1287962"/>
                      <a:pt x="499514" y="1115560"/>
                      <a:pt x="485227" y="968875"/>
                    </a:cubicBezTo>
                    <a:cubicBezTo>
                      <a:pt x="493799" y="963160"/>
                      <a:pt x="487132" y="943157"/>
                      <a:pt x="481417" y="933632"/>
                    </a:cubicBezTo>
                    <a:cubicBezTo>
                      <a:pt x="478559" y="906010"/>
                      <a:pt x="474749" y="877435"/>
                      <a:pt x="470939" y="848860"/>
                    </a:cubicBezTo>
                    <a:cubicBezTo>
                      <a:pt x="493799" y="810760"/>
                      <a:pt x="519517" y="752657"/>
                      <a:pt x="497609" y="709794"/>
                    </a:cubicBezTo>
                    <a:cubicBezTo>
                      <a:pt x="497609" y="709794"/>
                      <a:pt x="488084" y="685982"/>
                      <a:pt x="455699" y="671694"/>
                    </a:cubicBezTo>
                    <a:cubicBezTo>
                      <a:pt x="466177" y="615497"/>
                      <a:pt x="469987" y="561205"/>
                      <a:pt x="469987" y="525962"/>
                    </a:cubicBezTo>
                    <a:cubicBezTo>
                      <a:pt x="477607" y="514532"/>
                      <a:pt x="486179" y="503102"/>
                      <a:pt x="492847" y="490719"/>
                    </a:cubicBezTo>
                    <a:cubicBezTo>
                      <a:pt x="510944" y="484052"/>
                      <a:pt x="529042" y="470717"/>
                      <a:pt x="533804" y="451667"/>
                    </a:cubicBezTo>
                    <a:cubicBezTo>
                      <a:pt x="540472" y="424997"/>
                      <a:pt x="533804" y="399280"/>
                      <a:pt x="519517" y="388802"/>
                    </a:cubicBezTo>
                    <a:cubicBezTo>
                      <a:pt x="519517" y="388802"/>
                      <a:pt x="519517" y="388802"/>
                      <a:pt x="519517" y="388802"/>
                    </a:cubicBezTo>
                    <a:cubicBezTo>
                      <a:pt x="517612" y="388802"/>
                      <a:pt x="515707" y="387850"/>
                      <a:pt x="514754" y="386897"/>
                    </a:cubicBezTo>
                    <a:close/>
                    <a:moveTo>
                      <a:pt x="389024" y="652644"/>
                    </a:moveTo>
                    <a:cubicBezTo>
                      <a:pt x="370927" y="649787"/>
                      <a:pt x="326159" y="645025"/>
                      <a:pt x="307109" y="644072"/>
                    </a:cubicBezTo>
                    <a:cubicBezTo>
                      <a:pt x="309967" y="634547"/>
                      <a:pt x="313777" y="622165"/>
                      <a:pt x="321397" y="609782"/>
                    </a:cubicBezTo>
                    <a:cubicBezTo>
                      <a:pt x="379499" y="596447"/>
                      <a:pt x="417599" y="565967"/>
                      <a:pt x="443317" y="513580"/>
                    </a:cubicBezTo>
                    <a:cubicBezTo>
                      <a:pt x="444269" y="525962"/>
                      <a:pt x="433792" y="547869"/>
                      <a:pt x="389024" y="652644"/>
                    </a:cubicBezTo>
                    <a:close/>
                  </a:path>
                </a:pathLst>
              </a:custGeom>
              <a:solidFill>
                <a:srgbClr val="FFC885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DD0C8FE4-D86B-48CD-91FD-8E6EE090BD5E}"/>
                  </a:ext>
                </a:extLst>
              </p:cNvPr>
              <p:cNvSpPr/>
              <p:nvPr/>
            </p:nvSpPr>
            <p:spPr>
              <a:xfrm>
                <a:off x="4490084" y="4233862"/>
                <a:ext cx="195262" cy="80009"/>
              </a:xfrm>
              <a:custGeom>
                <a:avLst/>
                <a:gdLst>
                  <a:gd name="connsiteX0" fmla="*/ 0 w 195262"/>
                  <a:gd name="connsiteY0" fmla="*/ 78105 h 80009"/>
                  <a:gd name="connsiteX1" fmla="*/ 81915 w 195262"/>
                  <a:gd name="connsiteY1" fmla="*/ 24765 h 80009"/>
                  <a:gd name="connsiteX2" fmla="*/ 90488 w 195262"/>
                  <a:gd name="connsiteY2" fmla="*/ 47625 h 80009"/>
                  <a:gd name="connsiteX3" fmla="*/ 183833 w 195262"/>
                  <a:gd name="connsiteY3" fmla="*/ 0 h 80009"/>
                  <a:gd name="connsiteX4" fmla="*/ 195263 w 195262"/>
                  <a:gd name="connsiteY4" fmla="*/ 27622 h 80009"/>
                  <a:gd name="connsiteX5" fmla="*/ 84773 w 195262"/>
                  <a:gd name="connsiteY5" fmla="*/ 80010 h 80009"/>
                  <a:gd name="connsiteX6" fmla="*/ 75248 w 195262"/>
                  <a:gd name="connsiteY6" fmla="*/ 57150 h 8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262" h="80009">
                    <a:moveTo>
                      <a:pt x="0" y="78105"/>
                    </a:moveTo>
                    <a:lnTo>
                      <a:pt x="81915" y="24765"/>
                    </a:lnTo>
                    <a:lnTo>
                      <a:pt x="90488" y="47625"/>
                    </a:lnTo>
                    <a:lnTo>
                      <a:pt x="183833" y="0"/>
                    </a:lnTo>
                    <a:lnTo>
                      <a:pt x="195263" y="27622"/>
                    </a:lnTo>
                    <a:lnTo>
                      <a:pt x="84773" y="80010"/>
                    </a:lnTo>
                    <a:lnTo>
                      <a:pt x="75248" y="57150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5C71E4DC-E928-44DB-BFDE-51525B2C3E09}"/>
                  </a:ext>
                </a:extLst>
              </p:cNvPr>
              <p:cNvSpPr/>
              <p:nvPr/>
            </p:nvSpPr>
            <p:spPr>
              <a:xfrm>
                <a:off x="4476750" y="4338637"/>
                <a:ext cx="212407" cy="81915"/>
              </a:xfrm>
              <a:custGeom>
                <a:avLst/>
                <a:gdLst>
                  <a:gd name="connsiteX0" fmla="*/ 0 w 212407"/>
                  <a:gd name="connsiteY0" fmla="*/ 0 h 81915"/>
                  <a:gd name="connsiteX1" fmla="*/ 102870 w 212407"/>
                  <a:gd name="connsiteY1" fmla="*/ 6668 h 81915"/>
                  <a:gd name="connsiteX2" fmla="*/ 107633 w 212407"/>
                  <a:gd name="connsiteY2" fmla="*/ 36195 h 81915"/>
                  <a:gd name="connsiteX3" fmla="*/ 212407 w 212407"/>
                  <a:gd name="connsiteY3" fmla="*/ 54293 h 81915"/>
                  <a:gd name="connsiteX4" fmla="*/ 196215 w 212407"/>
                  <a:gd name="connsiteY4" fmla="*/ 81915 h 81915"/>
                  <a:gd name="connsiteX5" fmla="*/ 86678 w 212407"/>
                  <a:gd name="connsiteY5" fmla="*/ 60007 h 81915"/>
                  <a:gd name="connsiteX6" fmla="*/ 79058 w 212407"/>
                  <a:gd name="connsiteY6" fmla="*/ 24765 h 8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407" h="81915">
                    <a:moveTo>
                      <a:pt x="0" y="0"/>
                    </a:moveTo>
                    <a:lnTo>
                      <a:pt x="102870" y="6668"/>
                    </a:lnTo>
                    <a:lnTo>
                      <a:pt x="107633" y="36195"/>
                    </a:lnTo>
                    <a:lnTo>
                      <a:pt x="212407" y="54293"/>
                    </a:lnTo>
                    <a:lnTo>
                      <a:pt x="196215" y="81915"/>
                    </a:lnTo>
                    <a:lnTo>
                      <a:pt x="86678" y="60007"/>
                    </a:lnTo>
                    <a:lnTo>
                      <a:pt x="79058" y="24765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202" name="Graphic 227">
              <a:extLst>
                <a:ext uri="{FF2B5EF4-FFF2-40B4-BE49-F238E27FC236}">
                  <a16:creationId xmlns:a16="http://schemas.microsoft.com/office/drawing/2014/main" id="{58D74E65-A567-4815-BC29-5ADE424AE550}"/>
                </a:ext>
              </a:extLst>
            </p:cNvPr>
            <p:cNvGrpSpPr/>
            <p:nvPr/>
          </p:nvGrpSpPr>
          <p:grpSpPr>
            <a:xfrm>
              <a:off x="4030027" y="6273164"/>
              <a:ext cx="447675" cy="121920"/>
              <a:chOff x="4030027" y="6273164"/>
              <a:chExt cx="447675" cy="121920"/>
            </a:xfrm>
            <a:solidFill>
              <a:srgbClr val="80A7C4"/>
            </a:solidFill>
          </p:grpSpPr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C9E08C54-C508-4D8E-A13D-B2ED3AA28450}"/>
                  </a:ext>
                </a:extLst>
              </p:cNvPr>
              <p:cNvSpPr/>
              <p:nvPr/>
            </p:nvSpPr>
            <p:spPr>
              <a:xfrm>
                <a:off x="4030027" y="6273164"/>
                <a:ext cx="83819" cy="120015"/>
              </a:xfrm>
              <a:custGeom>
                <a:avLst/>
                <a:gdLst>
                  <a:gd name="connsiteX0" fmla="*/ 42863 w 83819"/>
                  <a:gd name="connsiteY0" fmla="*/ 0 h 120015"/>
                  <a:gd name="connsiteX1" fmla="*/ 50482 w 83819"/>
                  <a:gd name="connsiteY1" fmla="*/ 0 h 120015"/>
                  <a:gd name="connsiteX2" fmla="*/ 61913 w 83819"/>
                  <a:gd name="connsiteY2" fmla="*/ 1905 h 120015"/>
                  <a:gd name="connsiteX3" fmla="*/ 71438 w 83819"/>
                  <a:gd name="connsiteY3" fmla="*/ 7620 h 120015"/>
                  <a:gd name="connsiteX4" fmla="*/ 78105 w 83819"/>
                  <a:gd name="connsiteY4" fmla="*/ 16193 h 120015"/>
                  <a:gd name="connsiteX5" fmla="*/ 81915 w 83819"/>
                  <a:gd name="connsiteY5" fmla="*/ 32385 h 120015"/>
                  <a:gd name="connsiteX6" fmla="*/ 82867 w 83819"/>
                  <a:gd name="connsiteY6" fmla="*/ 44768 h 120015"/>
                  <a:gd name="connsiteX7" fmla="*/ 83820 w 83819"/>
                  <a:gd name="connsiteY7" fmla="*/ 57150 h 120015"/>
                  <a:gd name="connsiteX8" fmla="*/ 80010 w 83819"/>
                  <a:gd name="connsiteY8" fmla="*/ 96203 h 120015"/>
                  <a:gd name="connsiteX9" fmla="*/ 77152 w 83819"/>
                  <a:gd name="connsiteY9" fmla="*/ 105728 h 120015"/>
                  <a:gd name="connsiteX10" fmla="*/ 62865 w 83819"/>
                  <a:gd name="connsiteY10" fmla="*/ 117158 h 120015"/>
                  <a:gd name="connsiteX11" fmla="*/ 46672 w 83819"/>
                  <a:gd name="connsiteY11" fmla="*/ 120015 h 120015"/>
                  <a:gd name="connsiteX12" fmla="*/ 42863 w 83819"/>
                  <a:gd name="connsiteY12" fmla="*/ 120015 h 120015"/>
                  <a:gd name="connsiteX13" fmla="*/ 31432 w 83819"/>
                  <a:gd name="connsiteY13" fmla="*/ 119063 h 120015"/>
                  <a:gd name="connsiteX14" fmla="*/ 20955 w 83819"/>
                  <a:gd name="connsiteY14" fmla="*/ 115253 h 120015"/>
                  <a:gd name="connsiteX15" fmla="*/ 11430 w 83819"/>
                  <a:gd name="connsiteY15" fmla="*/ 108585 h 120015"/>
                  <a:gd name="connsiteX16" fmla="*/ 5715 w 83819"/>
                  <a:gd name="connsiteY16" fmla="*/ 99060 h 120015"/>
                  <a:gd name="connsiteX17" fmla="*/ 1905 w 83819"/>
                  <a:gd name="connsiteY17" fmla="*/ 83820 h 120015"/>
                  <a:gd name="connsiteX18" fmla="*/ 0 w 83819"/>
                  <a:gd name="connsiteY18" fmla="*/ 65723 h 120015"/>
                  <a:gd name="connsiteX19" fmla="*/ 0 w 83819"/>
                  <a:gd name="connsiteY19" fmla="*/ 47625 h 120015"/>
                  <a:gd name="connsiteX20" fmla="*/ 4763 w 83819"/>
                  <a:gd name="connsiteY20" fmla="*/ 20003 h 120015"/>
                  <a:gd name="connsiteX21" fmla="*/ 42863 w 83819"/>
                  <a:gd name="connsiteY21" fmla="*/ 0 h 120015"/>
                  <a:gd name="connsiteX22" fmla="*/ 36195 w 83819"/>
                  <a:gd name="connsiteY22" fmla="*/ 25718 h 120015"/>
                  <a:gd name="connsiteX23" fmla="*/ 25717 w 83819"/>
                  <a:gd name="connsiteY23" fmla="*/ 45720 h 120015"/>
                  <a:gd name="connsiteX24" fmla="*/ 24765 w 83819"/>
                  <a:gd name="connsiteY24" fmla="*/ 61913 h 120015"/>
                  <a:gd name="connsiteX25" fmla="*/ 26670 w 83819"/>
                  <a:gd name="connsiteY25" fmla="*/ 80010 h 120015"/>
                  <a:gd name="connsiteX26" fmla="*/ 39052 w 83819"/>
                  <a:gd name="connsiteY26" fmla="*/ 99060 h 120015"/>
                  <a:gd name="connsiteX27" fmla="*/ 44767 w 83819"/>
                  <a:gd name="connsiteY27" fmla="*/ 99060 h 120015"/>
                  <a:gd name="connsiteX28" fmla="*/ 54292 w 83819"/>
                  <a:gd name="connsiteY28" fmla="*/ 96203 h 120015"/>
                  <a:gd name="connsiteX29" fmla="*/ 61913 w 83819"/>
                  <a:gd name="connsiteY29" fmla="*/ 71438 h 120015"/>
                  <a:gd name="connsiteX30" fmla="*/ 62865 w 83819"/>
                  <a:gd name="connsiteY30" fmla="*/ 58103 h 120015"/>
                  <a:gd name="connsiteX31" fmla="*/ 60960 w 83819"/>
                  <a:gd name="connsiteY31" fmla="*/ 40005 h 120015"/>
                  <a:gd name="connsiteX32" fmla="*/ 51435 w 83819"/>
                  <a:gd name="connsiteY32" fmla="*/ 26670 h 120015"/>
                  <a:gd name="connsiteX33" fmla="*/ 36195 w 83819"/>
                  <a:gd name="connsiteY33" fmla="*/ 25718 h 12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3819" h="120015">
                    <a:moveTo>
                      <a:pt x="42863" y="0"/>
                    </a:moveTo>
                    <a:cubicBezTo>
                      <a:pt x="45720" y="0"/>
                      <a:pt x="47625" y="0"/>
                      <a:pt x="50482" y="0"/>
                    </a:cubicBezTo>
                    <a:cubicBezTo>
                      <a:pt x="56197" y="0"/>
                      <a:pt x="60007" y="953"/>
                      <a:pt x="61913" y="1905"/>
                    </a:cubicBezTo>
                    <a:cubicBezTo>
                      <a:pt x="64770" y="2858"/>
                      <a:pt x="68580" y="4763"/>
                      <a:pt x="71438" y="7620"/>
                    </a:cubicBezTo>
                    <a:cubicBezTo>
                      <a:pt x="74295" y="10478"/>
                      <a:pt x="77152" y="13335"/>
                      <a:pt x="78105" y="16193"/>
                    </a:cubicBezTo>
                    <a:cubicBezTo>
                      <a:pt x="80010" y="21908"/>
                      <a:pt x="81915" y="27623"/>
                      <a:pt x="81915" y="32385"/>
                    </a:cubicBezTo>
                    <a:cubicBezTo>
                      <a:pt x="81915" y="35243"/>
                      <a:pt x="82867" y="39053"/>
                      <a:pt x="82867" y="44768"/>
                    </a:cubicBezTo>
                    <a:cubicBezTo>
                      <a:pt x="83820" y="49530"/>
                      <a:pt x="83820" y="54293"/>
                      <a:pt x="83820" y="57150"/>
                    </a:cubicBezTo>
                    <a:cubicBezTo>
                      <a:pt x="83820" y="65723"/>
                      <a:pt x="82867" y="79058"/>
                      <a:pt x="80010" y="96203"/>
                    </a:cubicBezTo>
                    <a:cubicBezTo>
                      <a:pt x="80010" y="98108"/>
                      <a:pt x="79057" y="100965"/>
                      <a:pt x="77152" y="105728"/>
                    </a:cubicBezTo>
                    <a:cubicBezTo>
                      <a:pt x="75247" y="111443"/>
                      <a:pt x="70485" y="115253"/>
                      <a:pt x="62865" y="117158"/>
                    </a:cubicBezTo>
                    <a:cubicBezTo>
                      <a:pt x="58102" y="119063"/>
                      <a:pt x="52388" y="120015"/>
                      <a:pt x="46672" y="120015"/>
                    </a:cubicBezTo>
                    <a:cubicBezTo>
                      <a:pt x="45720" y="120015"/>
                      <a:pt x="43815" y="120015"/>
                      <a:pt x="42863" y="120015"/>
                    </a:cubicBezTo>
                    <a:cubicBezTo>
                      <a:pt x="37147" y="120015"/>
                      <a:pt x="33338" y="119063"/>
                      <a:pt x="31432" y="119063"/>
                    </a:cubicBezTo>
                    <a:cubicBezTo>
                      <a:pt x="28575" y="118110"/>
                      <a:pt x="24765" y="117158"/>
                      <a:pt x="20955" y="115253"/>
                    </a:cubicBezTo>
                    <a:cubicBezTo>
                      <a:pt x="18097" y="114300"/>
                      <a:pt x="15240" y="111443"/>
                      <a:pt x="11430" y="108585"/>
                    </a:cubicBezTo>
                    <a:cubicBezTo>
                      <a:pt x="7620" y="104775"/>
                      <a:pt x="5715" y="100965"/>
                      <a:pt x="5715" y="99060"/>
                    </a:cubicBezTo>
                    <a:lnTo>
                      <a:pt x="1905" y="83820"/>
                    </a:lnTo>
                    <a:cubicBezTo>
                      <a:pt x="952" y="80010"/>
                      <a:pt x="0" y="74295"/>
                      <a:pt x="0" y="65723"/>
                    </a:cubicBezTo>
                    <a:cubicBezTo>
                      <a:pt x="0" y="60008"/>
                      <a:pt x="0" y="53340"/>
                      <a:pt x="0" y="47625"/>
                    </a:cubicBezTo>
                    <a:cubicBezTo>
                      <a:pt x="0" y="40005"/>
                      <a:pt x="952" y="31433"/>
                      <a:pt x="4763" y="20003"/>
                    </a:cubicBezTo>
                    <a:cubicBezTo>
                      <a:pt x="10477" y="6668"/>
                      <a:pt x="22860" y="0"/>
                      <a:pt x="42863" y="0"/>
                    </a:cubicBezTo>
                    <a:close/>
                    <a:moveTo>
                      <a:pt x="36195" y="25718"/>
                    </a:moveTo>
                    <a:cubicBezTo>
                      <a:pt x="30480" y="26670"/>
                      <a:pt x="27622" y="33338"/>
                      <a:pt x="25717" y="45720"/>
                    </a:cubicBezTo>
                    <a:cubicBezTo>
                      <a:pt x="24765" y="51435"/>
                      <a:pt x="24765" y="57150"/>
                      <a:pt x="24765" y="61913"/>
                    </a:cubicBezTo>
                    <a:cubicBezTo>
                      <a:pt x="24765" y="67628"/>
                      <a:pt x="25717" y="73343"/>
                      <a:pt x="26670" y="80010"/>
                    </a:cubicBezTo>
                    <a:cubicBezTo>
                      <a:pt x="28575" y="91440"/>
                      <a:pt x="32385" y="97155"/>
                      <a:pt x="39052" y="99060"/>
                    </a:cubicBezTo>
                    <a:cubicBezTo>
                      <a:pt x="40957" y="99060"/>
                      <a:pt x="42863" y="99060"/>
                      <a:pt x="44767" y="99060"/>
                    </a:cubicBezTo>
                    <a:cubicBezTo>
                      <a:pt x="48577" y="99060"/>
                      <a:pt x="52388" y="98108"/>
                      <a:pt x="54292" y="96203"/>
                    </a:cubicBezTo>
                    <a:cubicBezTo>
                      <a:pt x="58102" y="93345"/>
                      <a:pt x="60960" y="84773"/>
                      <a:pt x="61913" y="71438"/>
                    </a:cubicBezTo>
                    <a:cubicBezTo>
                      <a:pt x="62865" y="66675"/>
                      <a:pt x="62865" y="61913"/>
                      <a:pt x="62865" y="58103"/>
                    </a:cubicBezTo>
                    <a:cubicBezTo>
                      <a:pt x="62865" y="51435"/>
                      <a:pt x="61913" y="45720"/>
                      <a:pt x="60960" y="40005"/>
                    </a:cubicBezTo>
                    <a:cubicBezTo>
                      <a:pt x="59055" y="32385"/>
                      <a:pt x="55245" y="27623"/>
                      <a:pt x="51435" y="26670"/>
                    </a:cubicBezTo>
                    <a:cubicBezTo>
                      <a:pt x="45720" y="23813"/>
                      <a:pt x="40957" y="23813"/>
                      <a:pt x="36195" y="2571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2ABC4A78-4F0D-4AC8-8E45-E51BC312A432}"/>
                  </a:ext>
                </a:extLst>
              </p:cNvPr>
              <p:cNvSpPr/>
              <p:nvPr/>
            </p:nvSpPr>
            <p:spPr>
              <a:xfrm>
                <a:off x="4128134" y="6277927"/>
                <a:ext cx="85725" cy="117157"/>
              </a:xfrm>
              <a:custGeom>
                <a:avLst/>
                <a:gdLst>
                  <a:gd name="connsiteX0" fmla="*/ 82868 w 85725"/>
                  <a:gd name="connsiteY0" fmla="*/ 52388 h 117157"/>
                  <a:gd name="connsiteX1" fmla="*/ 85725 w 85725"/>
                  <a:gd name="connsiteY1" fmla="*/ 59055 h 117157"/>
                  <a:gd name="connsiteX2" fmla="*/ 83820 w 85725"/>
                  <a:gd name="connsiteY2" fmla="*/ 65723 h 117157"/>
                  <a:gd name="connsiteX3" fmla="*/ 78105 w 85725"/>
                  <a:gd name="connsiteY3" fmla="*/ 69533 h 117157"/>
                  <a:gd name="connsiteX4" fmla="*/ 67628 w 85725"/>
                  <a:gd name="connsiteY4" fmla="*/ 70485 h 117157"/>
                  <a:gd name="connsiteX5" fmla="*/ 54293 w 85725"/>
                  <a:gd name="connsiteY5" fmla="*/ 70485 h 117157"/>
                  <a:gd name="connsiteX6" fmla="*/ 54293 w 85725"/>
                  <a:gd name="connsiteY6" fmla="*/ 87630 h 117157"/>
                  <a:gd name="connsiteX7" fmla="*/ 53340 w 85725"/>
                  <a:gd name="connsiteY7" fmla="*/ 104775 h 117157"/>
                  <a:gd name="connsiteX8" fmla="*/ 50483 w 85725"/>
                  <a:gd name="connsiteY8" fmla="*/ 113348 h 117157"/>
                  <a:gd name="connsiteX9" fmla="*/ 42863 w 85725"/>
                  <a:gd name="connsiteY9" fmla="*/ 117158 h 117157"/>
                  <a:gd name="connsiteX10" fmla="*/ 40005 w 85725"/>
                  <a:gd name="connsiteY10" fmla="*/ 117158 h 117157"/>
                  <a:gd name="connsiteX11" fmla="*/ 34290 w 85725"/>
                  <a:gd name="connsiteY11" fmla="*/ 112395 h 117157"/>
                  <a:gd name="connsiteX12" fmla="*/ 33338 w 85725"/>
                  <a:gd name="connsiteY12" fmla="*/ 103823 h 117157"/>
                  <a:gd name="connsiteX13" fmla="*/ 32385 w 85725"/>
                  <a:gd name="connsiteY13" fmla="*/ 73343 h 117157"/>
                  <a:gd name="connsiteX14" fmla="*/ 17145 w 85725"/>
                  <a:gd name="connsiteY14" fmla="*/ 75248 h 117157"/>
                  <a:gd name="connsiteX15" fmla="*/ 953 w 85725"/>
                  <a:gd name="connsiteY15" fmla="*/ 64770 h 117157"/>
                  <a:gd name="connsiteX16" fmla="*/ 0 w 85725"/>
                  <a:gd name="connsiteY16" fmla="*/ 60008 h 117157"/>
                  <a:gd name="connsiteX17" fmla="*/ 3810 w 85725"/>
                  <a:gd name="connsiteY17" fmla="*/ 52388 h 117157"/>
                  <a:gd name="connsiteX18" fmla="*/ 16193 w 85725"/>
                  <a:gd name="connsiteY18" fmla="*/ 48578 h 117157"/>
                  <a:gd name="connsiteX19" fmla="*/ 31433 w 85725"/>
                  <a:gd name="connsiteY19" fmla="*/ 48578 h 117157"/>
                  <a:gd name="connsiteX20" fmla="*/ 31433 w 85725"/>
                  <a:gd name="connsiteY20" fmla="*/ 20003 h 117157"/>
                  <a:gd name="connsiteX21" fmla="*/ 33338 w 85725"/>
                  <a:gd name="connsiteY21" fmla="*/ 5715 h 117157"/>
                  <a:gd name="connsiteX22" fmla="*/ 44768 w 85725"/>
                  <a:gd name="connsiteY22" fmla="*/ 0 h 117157"/>
                  <a:gd name="connsiteX23" fmla="*/ 56198 w 85725"/>
                  <a:gd name="connsiteY23" fmla="*/ 18098 h 117157"/>
                  <a:gd name="connsiteX24" fmla="*/ 55245 w 85725"/>
                  <a:gd name="connsiteY24" fmla="*/ 30480 h 117157"/>
                  <a:gd name="connsiteX25" fmla="*/ 53340 w 85725"/>
                  <a:gd name="connsiteY25" fmla="*/ 46673 h 117157"/>
                  <a:gd name="connsiteX26" fmla="*/ 58103 w 85725"/>
                  <a:gd name="connsiteY26" fmla="*/ 47625 h 117157"/>
                  <a:gd name="connsiteX27" fmla="*/ 60008 w 85725"/>
                  <a:gd name="connsiteY27" fmla="*/ 47625 h 117157"/>
                  <a:gd name="connsiteX28" fmla="*/ 66675 w 85725"/>
                  <a:gd name="connsiteY28" fmla="*/ 47625 h 117157"/>
                  <a:gd name="connsiteX29" fmla="*/ 73343 w 85725"/>
                  <a:gd name="connsiteY29" fmla="*/ 48578 h 117157"/>
                  <a:gd name="connsiteX30" fmla="*/ 82868 w 85725"/>
                  <a:gd name="connsiteY30" fmla="*/ 52388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5725" h="117157">
                    <a:moveTo>
                      <a:pt x="82868" y="52388"/>
                    </a:moveTo>
                    <a:cubicBezTo>
                      <a:pt x="84773" y="53340"/>
                      <a:pt x="85725" y="56198"/>
                      <a:pt x="85725" y="59055"/>
                    </a:cubicBezTo>
                    <a:cubicBezTo>
                      <a:pt x="85725" y="61913"/>
                      <a:pt x="84773" y="63818"/>
                      <a:pt x="83820" y="65723"/>
                    </a:cubicBezTo>
                    <a:cubicBezTo>
                      <a:pt x="82868" y="66675"/>
                      <a:pt x="80963" y="67628"/>
                      <a:pt x="78105" y="69533"/>
                    </a:cubicBezTo>
                    <a:cubicBezTo>
                      <a:pt x="77153" y="70485"/>
                      <a:pt x="73343" y="70485"/>
                      <a:pt x="67628" y="70485"/>
                    </a:cubicBezTo>
                    <a:cubicBezTo>
                      <a:pt x="63818" y="70485"/>
                      <a:pt x="60008" y="70485"/>
                      <a:pt x="54293" y="70485"/>
                    </a:cubicBezTo>
                    <a:cubicBezTo>
                      <a:pt x="54293" y="75248"/>
                      <a:pt x="54293" y="80963"/>
                      <a:pt x="54293" y="87630"/>
                    </a:cubicBezTo>
                    <a:cubicBezTo>
                      <a:pt x="54293" y="95250"/>
                      <a:pt x="53340" y="100965"/>
                      <a:pt x="53340" y="104775"/>
                    </a:cubicBezTo>
                    <a:cubicBezTo>
                      <a:pt x="53340" y="107633"/>
                      <a:pt x="52388" y="110490"/>
                      <a:pt x="50483" y="113348"/>
                    </a:cubicBezTo>
                    <a:cubicBezTo>
                      <a:pt x="48578" y="116205"/>
                      <a:pt x="45720" y="117158"/>
                      <a:pt x="42863" y="117158"/>
                    </a:cubicBezTo>
                    <a:cubicBezTo>
                      <a:pt x="41910" y="117158"/>
                      <a:pt x="40958" y="117158"/>
                      <a:pt x="40005" y="117158"/>
                    </a:cubicBezTo>
                    <a:cubicBezTo>
                      <a:pt x="37148" y="116205"/>
                      <a:pt x="35243" y="114300"/>
                      <a:pt x="34290" y="112395"/>
                    </a:cubicBezTo>
                    <a:cubicBezTo>
                      <a:pt x="34290" y="111443"/>
                      <a:pt x="33338" y="108585"/>
                      <a:pt x="33338" y="103823"/>
                    </a:cubicBezTo>
                    <a:cubicBezTo>
                      <a:pt x="33338" y="99060"/>
                      <a:pt x="33338" y="88583"/>
                      <a:pt x="32385" y="73343"/>
                    </a:cubicBezTo>
                    <a:cubicBezTo>
                      <a:pt x="26670" y="75248"/>
                      <a:pt x="20955" y="75248"/>
                      <a:pt x="17145" y="75248"/>
                    </a:cubicBezTo>
                    <a:cubicBezTo>
                      <a:pt x="8573" y="75248"/>
                      <a:pt x="2858" y="71438"/>
                      <a:pt x="953" y="64770"/>
                    </a:cubicBezTo>
                    <a:cubicBezTo>
                      <a:pt x="0" y="62865"/>
                      <a:pt x="0" y="60960"/>
                      <a:pt x="0" y="60008"/>
                    </a:cubicBezTo>
                    <a:cubicBezTo>
                      <a:pt x="0" y="57150"/>
                      <a:pt x="953" y="54293"/>
                      <a:pt x="3810" y="52388"/>
                    </a:cubicBezTo>
                    <a:cubicBezTo>
                      <a:pt x="7620" y="49530"/>
                      <a:pt x="11430" y="48578"/>
                      <a:pt x="16193" y="48578"/>
                    </a:cubicBezTo>
                    <a:cubicBezTo>
                      <a:pt x="20003" y="48578"/>
                      <a:pt x="24765" y="48578"/>
                      <a:pt x="31433" y="48578"/>
                    </a:cubicBezTo>
                    <a:cubicBezTo>
                      <a:pt x="31433" y="34290"/>
                      <a:pt x="31433" y="24765"/>
                      <a:pt x="31433" y="20003"/>
                    </a:cubicBezTo>
                    <a:cubicBezTo>
                      <a:pt x="31433" y="13335"/>
                      <a:pt x="32385" y="8573"/>
                      <a:pt x="33338" y="5715"/>
                    </a:cubicBezTo>
                    <a:cubicBezTo>
                      <a:pt x="35243" y="1905"/>
                      <a:pt x="39053" y="0"/>
                      <a:pt x="44768" y="0"/>
                    </a:cubicBezTo>
                    <a:cubicBezTo>
                      <a:pt x="53340" y="953"/>
                      <a:pt x="56198" y="6668"/>
                      <a:pt x="56198" y="18098"/>
                    </a:cubicBezTo>
                    <a:cubicBezTo>
                      <a:pt x="56198" y="23813"/>
                      <a:pt x="55245" y="27623"/>
                      <a:pt x="55245" y="30480"/>
                    </a:cubicBezTo>
                    <a:lnTo>
                      <a:pt x="53340" y="46673"/>
                    </a:lnTo>
                    <a:cubicBezTo>
                      <a:pt x="55245" y="46673"/>
                      <a:pt x="57150" y="47625"/>
                      <a:pt x="58103" y="47625"/>
                    </a:cubicBezTo>
                    <a:cubicBezTo>
                      <a:pt x="59055" y="47625"/>
                      <a:pt x="59055" y="47625"/>
                      <a:pt x="60008" y="47625"/>
                    </a:cubicBezTo>
                    <a:cubicBezTo>
                      <a:pt x="61913" y="47625"/>
                      <a:pt x="63818" y="47625"/>
                      <a:pt x="66675" y="47625"/>
                    </a:cubicBezTo>
                    <a:cubicBezTo>
                      <a:pt x="69533" y="47625"/>
                      <a:pt x="72390" y="48578"/>
                      <a:pt x="73343" y="48578"/>
                    </a:cubicBezTo>
                    <a:cubicBezTo>
                      <a:pt x="75248" y="47625"/>
                      <a:pt x="79058" y="49530"/>
                      <a:pt x="82868" y="5238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8E0329EA-D12C-4A98-9DA8-9DA8922BDE40}"/>
                  </a:ext>
                </a:extLst>
              </p:cNvPr>
              <p:cNvSpPr/>
              <p:nvPr/>
            </p:nvSpPr>
            <p:spPr>
              <a:xfrm>
                <a:off x="4219575" y="6279832"/>
                <a:ext cx="33337" cy="110490"/>
              </a:xfrm>
              <a:custGeom>
                <a:avLst/>
                <a:gdLst>
                  <a:gd name="connsiteX0" fmla="*/ 9525 w 33337"/>
                  <a:gd name="connsiteY0" fmla="*/ 32385 h 110490"/>
                  <a:gd name="connsiteX1" fmla="*/ 2858 w 33337"/>
                  <a:gd name="connsiteY1" fmla="*/ 27623 h 110490"/>
                  <a:gd name="connsiteX2" fmla="*/ 0 w 33337"/>
                  <a:gd name="connsiteY2" fmla="*/ 20003 h 110490"/>
                  <a:gd name="connsiteX3" fmla="*/ 953 w 33337"/>
                  <a:gd name="connsiteY3" fmla="*/ 15240 h 110490"/>
                  <a:gd name="connsiteX4" fmla="*/ 5715 w 33337"/>
                  <a:gd name="connsiteY4" fmla="*/ 3810 h 110490"/>
                  <a:gd name="connsiteX5" fmla="*/ 16192 w 33337"/>
                  <a:gd name="connsiteY5" fmla="*/ 0 h 110490"/>
                  <a:gd name="connsiteX6" fmla="*/ 20955 w 33337"/>
                  <a:gd name="connsiteY6" fmla="*/ 0 h 110490"/>
                  <a:gd name="connsiteX7" fmla="*/ 31433 w 33337"/>
                  <a:gd name="connsiteY7" fmla="*/ 11430 h 110490"/>
                  <a:gd name="connsiteX8" fmla="*/ 32385 w 33337"/>
                  <a:gd name="connsiteY8" fmla="*/ 18098 h 110490"/>
                  <a:gd name="connsiteX9" fmla="*/ 30480 w 33337"/>
                  <a:gd name="connsiteY9" fmla="*/ 25718 h 110490"/>
                  <a:gd name="connsiteX10" fmla="*/ 17145 w 33337"/>
                  <a:gd name="connsiteY10" fmla="*/ 33338 h 110490"/>
                  <a:gd name="connsiteX11" fmla="*/ 9525 w 33337"/>
                  <a:gd name="connsiteY11" fmla="*/ 32385 h 110490"/>
                  <a:gd name="connsiteX12" fmla="*/ 19050 w 33337"/>
                  <a:gd name="connsiteY12" fmla="*/ 49530 h 110490"/>
                  <a:gd name="connsiteX13" fmla="*/ 23813 w 33337"/>
                  <a:gd name="connsiteY13" fmla="*/ 49530 h 110490"/>
                  <a:gd name="connsiteX14" fmla="*/ 30480 w 33337"/>
                  <a:gd name="connsiteY14" fmla="*/ 61913 h 110490"/>
                  <a:gd name="connsiteX15" fmla="*/ 31433 w 33337"/>
                  <a:gd name="connsiteY15" fmla="*/ 78105 h 110490"/>
                  <a:gd name="connsiteX16" fmla="*/ 32385 w 33337"/>
                  <a:gd name="connsiteY16" fmla="*/ 89535 h 110490"/>
                  <a:gd name="connsiteX17" fmla="*/ 33338 w 33337"/>
                  <a:gd name="connsiteY17" fmla="*/ 100965 h 110490"/>
                  <a:gd name="connsiteX18" fmla="*/ 28575 w 33337"/>
                  <a:gd name="connsiteY18" fmla="*/ 109538 h 110490"/>
                  <a:gd name="connsiteX19" fmla="*/ 22860 w 33337"/>
                  <a:gd name="connsiteY19" fmla="*/ 110490 h 110490"/>
                  <a:gd name="connsiteX20" fmla="*/ 17145 w 33337"/>
                  <a:gd name="connsiteY20" fmla="*/ 109538 h 110490"/>
                  <a:gd name="connsiteX21" fmla="*/ 8572 w 33337"/>
                  <a:gd name="connsiteY21" fmla="*/ 99060 h 110490"/>
                  <a:gd name="connsiteX22" fmla="*/ 8572 w 33337"/>
                  <a:gd name="connsiteY22" fmla="*/ 84773 h 110490"/>
                  <a:gd name="connsiteX23" fmla="*/ 9525 w 33337"/>
                  <a:gd name="connsiteY23" fmla="*/ 64770 h 110490"/>
                  <a:gd name="connsiteX24" fmla="*/ 18097 w 33337"/>
                  <a:gd name="connsiteY24" fmla="*/ 49530 h 110490"/>
                  <a:gd name="connsiteX25" fmla="*/ 19050 w 33337"/>
                  <a:gd name="connsiteY25" fmla="*/ 49530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337" h="110490">
                    <a:moveTo>
                      <a:pt x="9525" y="32385"/>
                    </a:moveTo>
                    <a:cubicBezTo>
                      <a:pt x="6667" y="30480"/>
                      <a:pt x="3810" y="29528"/>
                      <a:pt x="2858" y="27623"/>
                    </a:cubicBezTo>
                    <a:cubicBezTo>
                      <a:pt x="953" y="25718"/>
                      <a:pt x="0" y="22860"/>
                      <a:pt x="0" y="20003"/>
                    </a:cubicBezTo>
                    <a:cubicBezTo>
                      <a:pt x="0" y="19050"/>
                      <a:pt x="0" y="17145"/>
                      <a:pt x="953" y="15240"/>
                    </a:cubicBezTo>
                    <a:cubicBezTo>
                      <a:pt x="1905" y="10478"/>
                      <a:pt x="2858" y="6668"/>
                      <a:pt x="5715" y="3810"/>
                    </a:cubicBezTo>
                    <a:cubicBezTo>
                      <a:pt x="7620" y="953"/>
                      <a:pt x="11430" y="0"/>
                      <a:pt x="16192" y="0"/>
                    </a:cubicBezTo>
                    <a:cubicBezTo>
                      <a:pt x="18097" y="0"/>
                      <a:pt x="20003" y="0"/>
                      <a:pt x="20955" y="0"/>
                    </a:cubicBezTo>
                    <a:cubicBezTo>
                      <a:pt x="26670" y="953"/>
                      <a:pt x="30480" y="4763"/>
                      <a:pt x="31433" y="11430"/>
                    </a:cubicBezTo>
                    <a:cubicBezTo>
                      <a:pt x="31433" y="14288"/>
                      <a:pt x="32385" y="16193"/>
                      <a:pt x="32385" y="18098"/>
                    </a:cubicBezTo>
                    <a:cubicBezTo>
                      <a:pt x="32385" y="20955"/>
                      <a:pt x="31433" y="23813"/>
                      <a:pt x="30480" y="25718"/>
                    </a:cubicBezTo>
                    <a:cubicBezTo>
                      <a:pt x="26670" y="30480"/>
                      <a:pt x="22860" y="33338"/>
                      <a:pt x="17145" y="33338"/>
                    </a:cubicBezTo>
                    <a:cubicBezTo>
                      <a:pt x="14288" y="33338"/>
                      <a:pt x="11430" y="33338"/>
                      <a:pt x="9525" y="32385"/>
                    </a:cubicBezTo>
                    <a:close/>
                    <a:moveTo>
                      <a:pt x="19050" y="49530"/>
                    </a:moveTo>
                    <a:cubicBezTo>
                      <a:pt x="20003" y="49530"/>
                      <a:pt x="21908" y="49530"/>
                      <a:pt x="23813" y="49530"/>
                    </a:cubicBezTo>
                    <a:cubicBezTo>
                      <a:pt x="27622" y="50482"/>
                      <a:pt x="29528" y="54293"/>
                      <a:pt x="30480" y="61913"/>
                    </a:cubicBezTo>
                    <a:cubicBezTo>
                      <a:pt x="31433" y="66675"/>
                      <a:pt x="31433" y="71438"/>
                      <a:pt x="31433" y="78105"/>
                    </a:cubicBezTo>
                    <a:cubicBezTo>
                      <a:pt x="31433" y="80963"/>
                      <a:pt x="31433" y="84773"/>
                      <a:pt x="32385" y="89535"/>
                    </a:cubicBezTo>
                    <a:cubicBezTo>
                      <a:pt x="33338" y="94298"/>
                      <a:pt x="33338" y="98107"/>
                      <a:pt x="33338" y="100965"/>
                    </a:cubicBezTo>
                    <a:cubicBezTo>
                      <a:pt x="33338" y="104775"/>
                      <a:pt x="31433" y="107632"/>
                      <a:pt x="28575" y="109538"/>
                    </a:cubicBezTo>
                    <a:cubicBezTo>
                      <a:pt x="26670" y="110490"/>
                      <a:pt x="24765" y="110490"/>
                      <a:pt x="22860" y="110490"/>
                    </a:cubicBezTo>
                    <a:cubicBezTo>
                      <a:pt x="20955" y="110490"/>
                      <a:pt x="19050" y="110490"/>
                      <a:pt x="17145" y="109538"/>
                    </a:cubicBezTo>
                    <a:cubicBezTo>
                      <a:pt x="12383" y="107632"/>
                      <a:pt x="9525" y="104775"/>
                      <a:pt x="8572" y="99060"/>
                    </a:cubicBezTo>
                    <a:cubicBezTo>
                      <a:pt x="8572" y="97155"/>
                      <a:pt x="8572" y="92393"/>
                      <a:pt x="8572" y="84773"/>
                    </a:cubicBezTo>
                    <a:cubicBezTo>
                      <a:pt x="9525" y="73343"/>
                      <a:pt x="9525" y="66675"/>
                      <a:pt x="9525" y="64770"/>
                    </a:cubicBezTo>
                    <a:cubicBezTo>
                      <a:pt x="10478" y="55245"/>
                      <a:pt x="13335" y="50482"/>
                      <a:pt x="18097" y="49530"/>
                    </a:cubicBezTo>
                    <a:cubicBezTo>
                      <a:pt x="17145" y="49530"/>
                      <a:pt x="18097" y="49530"/>
                      <a:pt x="19050" y="4953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2AD671E7-4C90-442A-B01D-9AAFA972AEA4}"/>
                  </a:ext>
                </a:extLst>
              </p:cNvPr>
              <p:cNvSpPr/>
              <p:nvPr/>
            </p:nvSpPr>
            <p:spPr>
              <a:xfrm>
                <a:off x="4260532" y="6277927"/>
                <a:ext cx="85725" cy="117157"/>
              </a:xfrm>
              <a:custGeom>
                <a:avLst/>
                <a:gdLst>
                  <a:gd name="connsiteX0" fmla="*/ 82867 w 85725"/>
                  <a:gd name="connsiteY0" fmla="*/ 52388 h 117157"/>
                  <a:gd name="connsiteX1" fmla="*/ 85725 w 85725"/>
                  <a:gd name="connsiteY1" fmla="*/ 59055 h 117157"/>
                  <a:gd name="connsiteX2" fmla="*/ 83820 w 85725"/>
                  <a:gd name="connsiteY2" fmla="*/ 65723 h 117157"/>
                  <a:gd name="connsiteX3" fmla="*/ 78105 w 85725"/>
                  <a:gd name="connsiteY3" fmla="*/ 69533 h 117157"/>
                  <a:gd name="connsiteX4" fmla="*/ 67627 w 85725"/>
                  <a:gd name="connsiteY4" fmla="*/ 70485 h 117157"/>
                  <a:gd name="connsiteX5" fmla="*/ 54292 w 85725"/>
                  <a:gd name="connsiteY5" fmla="*/ 70485 h 117157"/>
                  <a:gd name="connsiteX6" fmla="*/ 54292 w 85725"/>
                  <a:gd name="connsiteY6" fmla="*/ 87630 h 117157"/>
                  <a:gd name="connsiteX7" fmla="*/ 53340 w 85725"/>
                  <a:gd name="connsiteY7" fmla="*/ 104775 h 117157"/>
                  <a:gd name="connsiteX8" fmla="*/ 50483 w 85725"/>
                  <a:gd name="connsiteY8" fmla="*/ 113348 h 117157"/>
                  <a:gd name="connsiteX9" fmla="*/ 42863 w 85725"/>
                  <a:gd name="connsiteY9" fmla="*/ 117158 h 117157"/>
                  <a:gd name="connsiteX10" fmla="*/ 40005 w 85725"/>
                  <a:gd name="connsiteY10" fmla="*/ 117158 h 117157"/>
                  <a:gd name="connsiteX11" fmla="*/ 34290 w 85725"/>
                  <a:gd name="connsiteY11" fmla="*/ 112395 h 117157"/>
                  <a:gd name="connsiteX12" fmla="*/ 33338 w 85725"/>
                  <a:gd name="connsiteY12" fmla="*/ 103823 h 117157"/>
                  <a:gd name="connsiteX13" fmla="*/ 32385 w 85725"/>
                  <a:gd name="connsiteY13" fmla="*/ 73343 h 117157"/>
                  <a:gd name="connsiteX14" fmla="*/ 17145 w 85725"/>
                  <a:gd name="connsiteY14" fmla="*/ 75248 h 117157"/>
                  <a:gd name="connsiteX15" fmla="*/ 952 w 85725"/>
                  <a:gd name="connsiteY15" fmla="*/ 64770 h 117157"/>
                  <a:gd name="connsiteX16" fmla="*/ 0 w 85725"/>
                  <a:gd name="connsiteY16" fmla="*/ 60008 h 117157"/>
                  <a:gd name="connsiteX17" fmla="*/ 3810 w 85725"/>
                  <a:gd name="connsiteY17" fmla="*/ 52388 h 117157"/>
                  <a:gd name="connsiteX18" fmla="*/ 16192 w 85725"/>
                  <a:gd name="connsiteY18" fmla="*/ 48578 h 117157"/>
                  <a:gd name="connsiteX19" fmla="*/ 31433 w 85725"/>
                  <a:gd name="connsiteY19" fmla="*/ 48578 h 117157"/>
                  <a:gd name="connsiteX20" fmla="*/ 31433 w 85725"/>
                  <a:gd name="connsiteY20" fmla="*/ 20003 h 117157"/>
                  <a:gd name="connsiteX21" fmla="*/ 33338 w 85725"/>
                  <a:gd name="connsiteY21" fmla="*/ 5715 h 117157"/>
                  <a:gd name="connsiteX22" fmla="*/ 44767 w 85725"/>
                  <a:gd name="connsiteY22" fmla="*/ 0 h 117157"/>
                  <a:gd name="connsiteX23" fmla="*/ 56197 w 85725"/>
                  <a:gd name="connsiteY23" fmla="*/ 18098 h 117157"/>
                  <a:gd name="connsiteX24" fmla="*/ 55245 w 85725"/>
                  <a:gd name="connsiteY24" fmla="*/ 30480 h 117157"/>
                  <a:gd name="connsiteX25" fmla="*/ 54292 w 85725"/>
                  <a:gd name="connsiteY25" fmla="*/ 46673 h 117157"/>
                  <a:gd name="connsiteX26" fmla="*/ 59055 w 85725"/>
                  <a:gd name="connsiteY26" fmla="*/ 47625 h 117157"/>
                  <a:gd name="connsiteX27" fmla="*/ 60960 w 85725"/>
                  <a:gd name="connsiteY27" fmla="*/ 47625 h 117157"/>
                  <a:gd name="connsiteX28" fmla="*/ 67627 w 85725"/>
                  <a:gd name="connsiteY28" fmla="*/ 47625 h 117157"/>
                  <a:gd name="connsiteX29" fmla="*/ 74295 w 85725"/>
                  <a:gd name="connsiteY29" fmla="*/ 48578 h 117157"/>
                  <a:gd name="connsiteX30" fmla="*/ 82867 w 85725"/>
                  <a:gd name="connsiteY30" fmla="*/ 52388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5725" h="117157">
                    <a:moveTo>
                      <a:pt x="82867" y="52388"/>
                    </a:moveTo>
                    <a:cubicBezTo>
                      <a:pt x="84772" y="53340"/>
                      <a:pt x="85725" y="56198"/>
                      <a:pt x="85725" y="59055"/>
                    </a:cubicBezTo>
                    <a:cubicBezTo>
                      <a:pt x="85725" y="61913"/>
                      <a:pt x="84772" y="63818"/>
                      <a:pt x="83820" y="65723"/>
                    </a:cubicBezTo>
                    <a:cubicBezTo>
                      <a:pt x="82867" y="66675"/>
                      <a:pt x="80963" y="67628"/>
                      <a:pt x="78105" y="69533"/>
                    </a:cubicBezTo>
                    <a:cubicBezTo>
                      <a:pt x="77152" y="70485"/>
                      <a:pt x="73342" y="70485"/>
                      <a:pt x="67627" y="70485"/>
                    </a:cubicBezTo>
                    <a:cubicBezTo>
                      <a:pt x="63817" y="70485"/>
                      <a:pt x="60008" y="70485"/>
                      <a:pt x="54292" y="70485"/>
                    </a:cubicBezTo>
                    <a:cubicBezTo>
                      <a:pt x="54292" y="75248"/>
                      <a:pt x="54292" y="80963"/>
                      <a:pt x="54292" y="87630"/>
                    </a:cubicBezTo>
                    <a:cubicBezTo>
                      <a:pt x="54292" y="95250"/>
                      <a:pt x="53340" y="100965"/>
                      <a:pt x="53340" y="104775"/>
                    </a:cubicBezTo>
                    <a:cubicBezTo>
                      <a:pt x="53340" y="107633"/>
                      <a:pt x="52388" y="110490"/>
                      <a:pt x="50483" y="113348"/>
                    </a:cubicBezTo>
                    <a:cubicBezTo>
                      <a:pt x="48577" y="116205"/>
                      <a:pt x="45720" y="117158"/>
                      <a:pt x="42863" y="117158"/>
                    </a:cubicBezTo>
                    <a:cubicBezTo>
                      <a:pt x="41910" y="117158"/>
                      <a:pt x="40958" y="117158"/>
                      <a:pt x="40005" y="117158"/>
                    </a:cubicBezTo>
                    <a:cubicBezTo>
                      <a:pt x="37147" y="116205"/>
                      <a:pt x="35242" y="114300"/>
                      <a:pt x="34290" y="112395"/>
                    </a:cubicBezTo>
                    <a:cubicBezTo>
                      <a:pt x="34290" y="111443"/>
                      <a:pt x="33338" y="108585"/>
                      <a:pt x="33338" y="103823"/>
                    </a:cubicBezTo>
                    <a:cubicBezTo>
                      <a:pt x="33338" y="99060"/>
                      <a:pt x="33338" y="88583"/>
                      <a:pt x="32385" y="73343"/>
                    </a:cubicBezTo>
                    <a:cubicBezTo>
                      <a:pt x="26670" y="75248"/>
                      <a:pt x="20955" y="75248"/>
                      <a:pt x="17145" y="75248"/>
                    </a:cubicBezTo>
                    <a:cubicBezTo>
                      <a:pt x="8572" y="75248"/>
                      <a:pt x="2858" y="71438"/>
                      <a:pt x="952" y="64770"/>
                    </a:cubicBezTo>
                    <a:cubicBezTo>
                      <a:pt x="0" y="62865"/>
                      <a:pt x="0" y="60960"/>
                      <a:pt x="0" y="60008"/>
                    </a:cubicBezTo>
                    <a:cubicBezTo>
                      <a:pt x="0" y="57150"/>
                      <a:pt x="952" y="54293"/>
                      <a:pt x="3810" y="52388"/>
                    </a:cubicBezTo>
                    <a:cubicBezTo>
                      <a:pt x="7620" y="49530"/>
                      <a:pt x="11430" y="48578"/>
                      <a:pt x="16192" y="48578"/>
                    </a:cubicBezTo>
                    <a:cubicBezTo>
                      <a:pt x="20002" y="48578"/>
                      <a:pt x="24765" y="48578"/>
                      <a:pt x="31433" y="48578"/>
                    </a:cubicBezTo>
                    <a:cubicBezTo>
                      <a:pt x="31433" y="34290"/>
                      <a:pt x="31433" y="24765"/>
                      <a:pt x="31433" y="20003"/>
                    </a:cubicBezTo>
                    <a:cubicBezTo>
                      <a:pt x="31433" y="13335"/>
                      <a:pt x="32385" y="8573"/>
                      <a:pt x="33338" y="5715"/>
                    </a:cubicBezTo>
                    <a:cubicBezTo>
                      <a:pt x="35242" y="1905"/>
                      <a:pt x="39052" y="0"/>
                      <a:pt x="44767" y="0"/>
                    </a:cubicBezTo>
                    <a:cubicBezTo>
                      <a:pt x="53340" y="953"/>
                      <a:pt x="56197" y="6668"/>
                      <a:pt x="56197" y="18098"/>
                    </a:cubicBezTo>
                    <a:cubicBezTo>
                      <a:pt x="56197" y="23813"/>
                      <a:pt x="55245" y="27623"/>
                      <a:pt x="55245" y="30480"/>
                    </a:cubicBezTo>
                    <a:lnTo>
                      <a:pt x="54292" y="46673"/>
                    </a:lnTo>
                    <a:cubicBezTo>
                      <a:pt x="56197" y="46673"/>
                      <a:pt x="58102" y="47625"/>
                      <a:pt x="59055" y="47625"/>
                    </a:cubicBezTo>
                    <a:cubicBezTo>
                      <a:pt x="60008" y="47625"/>
                      <a:pt x="60008" y="47625"/>
                      <a:pt x="60960" y="47625"/>
                    </a:cubicBezTo>
                    <a:cubicBezTo>
                      <a:pt x="62865" y="47625"/>
                      <a:pt x="64770" y="47625"/>
                      <a:pt x="67627" y="47625"/>
                    </a:cubicBezTo>
                    <a:cubicBezTo>
                      <a:pt x="70485" y="47625"/>
                      <a:pt x="73342" y="48578"/>
                      <a:pt x="74295" y="48578"/>
                    </a:cubicBezTo>
                    <a:cubicBezTo>
                      <a:pt x="75247" y="47625"/>
                      <a:pt x="79058" y="49530"/>
                      <a:pt x="82867" y="5238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4ED6B34A-0782-497F-A2C2-EE89239820C7}"/>
                  </a:ext>
                </a:extLst>
              </p:cNvPr>
              <p:cNvSpPr/>
              <p:nvPr/>
            </p:nvSpPr>
            <p:spPr>
              <a:xfrm>
                <a:off x="4351972" y="6279832"/>
                <a:ext cx="33337" cy="110490"/>
              </a:xfrm>
              <a:custGeom>
                <a:avLst/>
                <a:gdLst>
                  <a:gd name="connsiteX0" fmla="*/ 9525 w 33337"/>
                  <a:gd name="connsiteY0" fmla="*/ 32385 h 110490"/>
                  <a:gd name="connsiteX1" fmla="*/ 2858 w 33337"/>
                  <a:gd name="connsiteY1" fmla="*/ 27623 h 110490"/>
                  <a:gd name="connsiteX2" fmla="*/ 0 w 33337"/>
                  <a:gd name="connsiteY2" fmla="*/ 20003 h 110490"/>
                  <a:gd name="connsiteX3" fmla="*/ 953 w 33337"/>
                  <a:gd name="connsiteY3" fmla="*/ 15240 h 110490"/>
                  <a:gd name="connsiteX4" fmla="*/ 5715 w 33337"/>
                  <a:gd name="connsiteY4" fmla="*/ 3810 h 110490"/>
                  <a:gd name="connsiteX5" fmla="*/ 16193 w 33337"/>
                  <a:gd name="connsiteY5" fmla="*/ 0 h 110490"/>
                  <a:gd name="connsiteX6" fmla="*/ 20955 w 33337"/>
                  <a:gd name="connsiteY6" fmla="*/ 0 h 110490"/>
                  <a:gd name="connsiteX7" fmla="*/ 31433 w 33337"/>
                  <a:gd name="connsiteY7" fmla="*/ 11430 h 110490"/>
                  <a:gd name="connsiteX8" fmla="*/ 32385 w 33337"/>
                  <a:gd name="connsiteY8" fmla="*/ 18098 h 110490"/>
                  <a:gd name="connsiteX9" fmla="*/ 30480 w 33337"/>
                  <a:gd name="connsiteY9" fmla="*/ 25718 h 110490"/>
                  <a:gd name="connsiteX10" fmla="*/ 17145 w 33337"/>
                  <a:gd name="connsiteY10" fmla="*/ 33338 h 110490"/>
                  <a:gd name="connsiteX11" fmla="*/ 9525 w 33337"/>
                  <a:gd name="connsiteY11" fmla="*/ 32385 h 110490"/>
                  <a:gd name="connsiteX12" fmla="*/ 19050 w 33337"/>
                  <a:gd name="connsiteY12" fmla="*/ 49530 h 110490"/>
                  <a:gd name="connsiteX13" fmla="*/ 23813 w 33337"/>
                  <a:gd name="connsiteY13" fmla="*/ 49530 h 110490"/>
                  <a:gd name="connsiteX14" fmla="*/ 30480 w 33337"/>
                  <a:gd name="connsiteY14" fmla="*/ 61913 h 110490"/>
                  <a:gd name="connsiteX15" fmla="*/ 31433 w 33337"/>
                  <a:gd name="connsiteY15" fmla="*/ 78105 h 110490"/>
                  <a:gd name="connsiteX16" fmla="*/ 32385 w 33337"/>
                  <a:gd name="connsiteY16" fmla="*/ 89535 h 110490"/>
                  <a:gd name="connsiteX17" fmla="*/ 33338 w 33337"/>
                  <a:gd name="connsiteY17" fmla="*/ 100965 h 110490"/>
                  <a:gd name="connsiteX18" fmla="*/ 28575 w 33337"/>
                  <a:gd name="connsiteY18" fmla="*/ 109538 h 110490"/>
                  <a:gd name="connsiteX19" fmla="*/ 22860 w 33337"/>
                  <a:gd name="connsiteY19" fmla="*/ 110490 h 110490"/>
                  <a:gd name="connsiteX20" fmla="*/ 17145 w 33337"/>
                  <a:gd name="connsiteY20" fmla="*/ 109538 h 110490"/>
                  <a:gd name="connsiteX21" fmla="*/ 8573 w 33337"/>
                  <a:gd name="connsiteY21" fmla="*/ 99060 h 110490"/>
                  <a:gd name="connsiteX22" fmla="*/ 8573 w 33337"/>
                  <a:gd name="connsiteY22" fmla="*/ 84773 h 110490"/>
                  <a:gd name="connsiteX23" fmla="*/ 9525 w 33337"/>
                  <a:gd name="connsiteY23" fmla="*/ 64770 h 110490"/>
                  <a:gd name="connsiteX24" fmla="*/ 18098 w 33337"/>
                  <a:gd name="connsiteY24" fmla="*/ 49530 h 110490"/>
                  <a:gd name="connsiteX25" fmla="*/ 19050 w 33337"/>
                  <a:gd name="connsiteY25" fmla="*/ 49530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337" h="110490">
                    <a:moveTo>
                      <a:pt x="9525" y="32385"/>
                    </a:moveTo>
                    <a:cubicBezTo>
                      <a:pt x="6668" y="30480"/>
                      <a:pt x="3810" y="29528"/>
                      <a:pt x="2858" y="27623"/>
                    </a:cubicBezTo>
                    <a:cubicBezTo>
                      <a:pt x="953" y="25718"/>
                      <a:pt x="0" y="22860"/>
                      <a:pt x="0" y="20003"/>
                    </a:cubicBezTo>
                    <a:cubicBezTo>
                      <a:pt x="0" y="19050"/>
                      <a:pt x="0" y="17145"/>
                      <a:pt x="953" y="15240"/>
                    </a:cubicBezTo>
                    <a:cubicBezTo>
                      <a:pt x="1905" y="10478"/>
                      <a:pt x="2858" y="6668"/>
                      <a:pt x="5715" y="3810"/>
                    </a:cubicBezTo>
                    <a:cubicBezTo>
                      <a:pt x="7620" y="953"/>
                      <a:pt x="11430" y="0"/>
                      <a:pt x="16193" y="0"/>
                    </a:cubicBezTo>
                    <a:cubicBezTo>
                      <a:pt x="18098" y="0"/>
                      <a:pt x="20003" y="0"/>
                      <a:pt x="20955" y="0"/>
                    </a:cubicBezTo>
                    <a:cubicBezTo>
                      <a:pt x="26670" y="953"/>
                      <a:pt x="30480" y="4763"/>
                      <a:pt x="31433" y="11430"/>
                    </a:cubicBezTo>
                    <a:cubicBezTo>
                      <a:pt x="31433" y="14288"/>
                      <a:pt x="32385" y="16193"/>
                      <a:pt x="32385" y="18098"/>
                    </a:cubicBezTo>
                    <a:cubicBezTo>
                      <a:pt x="32385" y="20955"/>
                      <a:pt x="31433" y="23813"/>
                      <a:pt x="30480" y="25718"/>
                    </a:cubicBezTo>
                    <a:cubicBezTo>
                      <a:pt x="26670" y="30480"/>
                      <a:pt x="22860" y="33338"/>
                      <a:pt x="17145" y="33338"/>
                    </a:cubicBezTo>
                    <a:cubicBezTo>
                      <a:pt x="14288" y="33338"/>
                      <a:pt x="11430" y="33338"/>
                      <a:pt x="9525" y="32385"/>
                    </a:cubicBezTo>
                    <a:close/>
                    <a:moveTo>
                      <a:pt x="19050" y="49530"/>
                    </a:moveTo>
                    <a:cubicBezTo>
                      <a:pt x="20003" y="49530"/>
                      <a:pt x="21908" y="49530"/>
                      <a:pt x="23813" y="49530"/>
                    </a:cubicBezTo>
                    <a:cubicBezTo>
                      <a:pt x="27623" y="50482"/>
                      <a:pt x="29528" y="54293"/>
                      <a:pt x="30480" y="61913"/>
                    </a:cubicBezTo>
                    <a:cubicBezTo>
                      <a:pt x="31433" y="66675"/>
                      <a:pt x="31433" y="71438"/>
                      <a:pt x="31433" y="78105"/>
                    </a:cubicBezTo>
                    <a:cubicBezTo>
                      <a:pt x="31433" y="80963"/>
                      <a:pt x="31433" y="84773"/>
                      <a:pt x="32385" y="89535"/>
                    </a:cubicBezTo>
                    <a:cubicBezTo>
                      <a:pt x="33338" y="94298"/>
                      <a:pt x="33338" y="98107"/>
                      <a:pt x="33338" y="100965"/>
                    </a:cubicBezTo>
                    <a:cubicBezTo>
                      <a:pt x="33338" y="104775"/>
                      <a:pt x="31433" y="107632"/>
                      <a:pt x="28575" y="109538"/>
                    </a:cubicBezTo>
                    <a:cubicBezTo>
                      <a:pt x="26670" y="110490"/>
                      <a:pt x="24765" y="110490"/>
                      <a:pt x="22860" y="110490"/>
                    </a:cubicBezTo>
                    <a:cubicBezTo>
                      <a:pt x="20955" y="110490"/>
                      <a:pt x="19050" y="110490"/>
                      <a:pt x="17145" y="109538"/>
                    </a:cubicBezTo>
                    <a:cubicBezTo>
                      <a:pt x="12383" y="107632"/>
                      <a:pt x="9525" y="104775"/>
                      <a:pt x="8573" y="99060"/>
                    </a:cubicBezTo>
                    <a:cubicBezTo>
                      <a:pt x="8573" y="97155"/>
                      <a:pt x="8573" y="92393"/>
                      <a:pt x="8573" y="84773"/>
                    </a:cubicBezTo>
                    <a:cubicBezTo>
                      <a:pt x="9525" y="73343"/>
                      <a:pt x="9525" y="66675"/>
                      <a:pt x="9525" y="64770"/>
                    </a:cubicBezTo>
                    <a:cubicBezTo>
                      <a:pt x="10478" y="55245"/>
                      <a:pt x="13335" y="50482"/>
                      <a:pt x="18098" y="49530"/>
                    </a:cubicBezTo>
                    <a:cubicBezTo>
                      <a:pt x="18098" y="49530"/>
                      <a:pt x="18098" y="49530"/>
                      <a:pt x="19050" y="4953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9B8522C5-0FF1-4C6A-9F2E-276ED7465ACC}"/>
                  </a:ext>
                </a:extLst>
              </p:cNvPr>
              <p:cNvSpPr/>
              <p:nvPr/>
            </p:nvSpPr>
            <p:spPr>
              <a:xfrm>
                <a:off x="4392929" y="6285547"/>
                <a:ext cx="84772" cy="104775"/>
              </a:xfrm>
              <a:custGeom>
                <a:avLst/>
                <a:gdLst>
                  <a:gd name="connsiteX0" fmla="*/ 39053 w 84772"/>
                  <a:gd name="connsiteY0" fmla="*/ 0 h 104775"/>
                  <a:gd name="connsiteX1" fmla="*/ 70485 w 84772"/>
                  <a:gd name="connsiteY1" fmla="*/ 6667 h 104775"/>
                  <a:gd name="connsiteX2" fmla="*/ 74295 w 84772"/>
                  <a:gd name="connsiteY2" fmla="*/ 16192 h 104775"/>
                  <a:gd name="connsiteX3" fmla="*/ 70485 w 84772"/>
                  <a:gd name="connsiteY3" fmla="*/ 27622 h 104775"/>
                  <a:gd name="connsiteX4" fmla="*/ 64770 w 84772"/>
                  <a:gd name="connsiteY4" fmla="*/ 29527 h 104775"/>
                  <a:gd name="connsiteX5" fmla="*/ 51435 w 84772"/>
                  <a:gd name="connsiteY5" fmla="*/ 26670 h 104775"/>
                  <a:gd name="connsiteX6" fmla="*/ 35242 w 84772"/>
                  <a:gd name="connsiteY6" fmla="*/ 23813 h 104775"/>
                  <a:gd name="connsiteX7" fmla="*/ 30480 w 84772"/>
                  <a:gd name="connsiteY7" fmla="*/ 24765 h 104775"/>
                  <a:gd name="connsiteX8" fmla="*/ 24765 w 84772"/>
                  <a:gd name="connsiteY8" fmla="*/ 30480 h 104775"/>
                  <a:gd name="connsiteX9" fmla="*/ 23813 w 84772"/>
                  <a:gd name="connsiteY9" fmla="*/ 36195 h 104775"/>
                  <a:gd name="connsiteX10" fmla="*/ 26670 w 84772"/>
                  <a:gd name="connsiteY10" fmla="*/ 40957 h 104775"/>
                  <a:gd name="connsiteX11" fmla="*/ 40958 w 84772"/>
                  <a:gd name="connsiteY11" fmla="*/ 43815 h 104775"/>
                  <a:gd name="connsiteX12" fmla="*/ 56198 w 84772"/>
                  <a:gd name="connsiteY12" fmla="*/ 44767 h 104775"/>
                  <a:gd name="connsiteX13" fmla="*/ 68580 w 84772"/>
                  <a:gd name="connsiteY13" fmla="*/ 48577 h 104775"/>
                  <a:gd name="connsiteX14" fmla="*/ 79058 w 84772"/>
                  <a:gd name="connsiteY14" fmla="*/ 55245 h 104775"/>
                  <a:gd name="connsiteX15" fmla="*/ 84773 w 84772"/>
                  <a:gd name="connsiteY15" fmla="*/ 72390 h 104775"/>
                  <a:gd name="connsiteX16" fmla="*/ 83820 w 84772"/>
                  <a:gd name="connsiteY16" fmla="*/ 80010 h 104775"/>
                  <a:gd name="connsiteX17" fmla="*/ 78105 w 84772"/>
                  <a:gd name="connsiteY17" fmla="*/ 92392 h 104775"/>
                  <a:gd name="connsiteX18" fmla="*/ 67628 w 84772"/>
                  <a:gd name="connsiteY18" fmla="*/ 100965 h 104775"/>
                  <a:gd name="connsiteX19" fmla="*/ 56198 w 84772"/>
                  <a:gd name="connsiteY19" fmla="*/ 103822 h 104775"/>
                  <a:gd name="connsiteX20" fmla="*/ 46673 w 84772"/>
                  <a:gd name="connsiteY20" fmla="*/ 104775 h 104775"/>
                  <a:gd name="connsiteX21" fmla="*/ 37148 w 84772"/>
                  <a:gd name="connsiteY21" fmla="*/ 104775 h 104775"/>
                  <a:gd name="connsiteX22" fmla="*/ 24765 w 84772"/>
                  <a:gd name="connsiteY22" fmla="*/ 102870 h 104775"/>
                  <a:gd name="connsiteX23" fmla="*/ 6667 w 84772"/>
                  <a:gd name="connsiteY23" fmla="*/ 89535 h 104775"/>
                  <a:gd name="connsiteX24" fmla="*/ 7620 w 84772"/>
                  <a:gd name="connsiteY24" fmla="*/ 86677 h 104775"/>
                  <a:gd name="connsiteX25" fmla="*/ 11430 w 84772"/>
                  <a:gd name="connsiteY25" fmla="*/ 80963 h 104775"/>
                  <a:gd name="connsiteX26" fmla="*/ 18098 w 84772"/>
                  <a:gd name="connsiteY26" fmla="*/ 79057 h 104775"/>
                  <a:gd name="connsiteX27" fmla="*/ 39053 w 84772"/>
                  <a:gd name="connsiteY27" fmla="*/ 81915 h 104775"/>
                  <a:gd name="connsiteX28" fmla="*/ 44767 w 84772"/>
                  <a:gd name="connsiteY28" fmla="*/ 81915 h 104775"/>
                  <a:gd name="connsiteX29" fmla="*/ 53340 w 84772"/>
                  <a:gd name="connsiteY29" fmla="*/ 78105 h 104775"/>
                  <a:gd name="connsiteX30" fmla="*/ 58103 w 84772"/>
                  <a:gd name="connsiteY30" fmla="*/ 70485 h 104775"/>
                  <a:gd name="connsiteX31" fmla="*/ 46673 w 84772"/>
                  <a:gd name="connsiteY31" fmla="*/ 62865 h 104775"/>
                  <a:gd name="connsiteX32" fmla="*/ 30480 w 84772"/>
                  <a:gd name="connsiteY32" fmla="*/ 61913 h 104775"/>
                  <a:gd name="connsiteX33" fmla="*/ 7620 w 84772"/>
                  <a:gd name="connsiteY33" fmla="*/ 55245 h 104775"/>
                  <a:gd name="connsiteX34" fmla="*/ 0 w 84772"/>
                  <a:gd name="connsiteY34" fmla="*/ 34290 h 104775"/>
                  <a:gd name="connsiteX35" fmla="*/ 3810 w 84772"/>
                  <a:gd name="connsiteY35" fmla="*/ 18097 h 104775"/>
                  <a:gd name="connsiteX36" fmla="*/ 15240 w 84772"/>
                  <a:gd name="connsiteY36" fmla="*/ 3810 h 104775"/>
                  <a:gd name="connsiteX37" fmla="*/ 39053 w 84772"/>
                  <a:gd name="connsiteY37" fmla="*/ 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84772" h="104775">
                    <a:moveTo>
                      <a:pt x="39053" y="0"/>
                    </a:moveTo>
                    <a:cubicBezTo>
                      <a:pt x="49530" y="0"/>
                      <a:pt x="60008" y="1905"/>
                      <a:pt x="70485" y="6667"/>
                    </a:cubicBezTo>
                    <a:cubicBezTo>
                      <a:pt x="73342" y="7620"/>
                      <a:pt x="75248" y="11430"/>
                      <a:pt x="74295" y="16192"/>
                    </a:cubicBezTo>
                    <a:cubicBezTo>
                      <a:pt x="74295" y="20955"/>
                      <a:pt x="72390" y="24765"/>
                      <a:pt x="70485" y="27622"/>
                    </a:cubicBezTo>
                    <a:cubicBezTo>
                      <a:pt x="69533" y="28575"/>
                      <a:pt x="67628" y="29527"/>
                      <a:pt x="64770" y="29527"/>
                    </a:cubicBezTo>
                    <a:cubicBezTo>
                      <a:pt x="61913" y="29527"/>
                      <a:pt x="57150" y="28575"/>
                      <a:pt x="51435" y="26670"/>
                    </a:cubicBezTo>
                    <a:cubicBezTo>
                      <a:pt x="44767" y="24765"/>
                      <a:pt x="39053" y="23813"/>
                      <a:pt x="35242" y="23813"/>
                    </a:cubicBezTo>
                    <a:cubicBezTo>
                      <a:pt x="33338" y="23813"/>
                      <a:pt x="31433" y="23813"/>
                      <a:pt x="30480" y="24765"/>
                    </a:cubicBezTo>
                    <a:cubicBezTo>
                      <a:pt x="26670" y="26670"/>
                      <a:pt x="25717" y="28575"/>
                      <a:pt x="24765" y="30480"/>
                    </a:cubicBezTo>
                    <a:cubicBezTo>
                      <a:pt x="24765" y="32385"/>
                      <a:pt x="23813" y="34290"/>
                      <a:pt x="23813" y="36195"/>
                    </a:cubicBezTo>
                    <a:cubicBezTo>
                      <a:pt x="23813" y="38100"/>
                      <a:pt x="24765" y="40005"/>
                      <a:pt x="26670" y="40957"/>
                    </a:cubicBezTo>
                    <a:cubicBezTo>
                      <a:pt x="29528" y="42863"/>
                      <a:pt x="34290" y="43815"/>
                      <a:pt x="40958" y="43815"/>
                    </a:cubicBezTo>
                    <a:cubicBezTo>
                      <a:pt x="49530" y="43815"/>
                      <a:pt x="54292" y="43815"/>
                      <a:pt x="56198" y="44767"/>
                    </a:cubicBezTo>
                    <a:cubicBezTo>
                      <a:pt x="60008" y="45720"/>
                      <a:pt x="63817" y="46672"/>
                      <a:pt x="68580" y="48577"/>
                    </a:cubicBezTo>
                    <a:cubicBezTo>
                      <a:pt x="73342" y="50482"/>
                      <a:pt x="77153" y="53340"/>
                      <a:pt x="79058" y="55245"/>
                    </a:cubicBezTo>
                    <a:cubicBezTo>
                      <a:pt x="82867" y="60007"/>
                      <a:pt x="84773" y="65722"/>
                      <a:pt x="84773" y="72390"/>
                    </a:cubicBezTo>
                    <a:cubicBezTo>
                      <a:pt x="84773" y="75247"/>
                      <a:pt x="84773" y="77152"/>
                      <a:pt x="83820" y="80010"/>
                    </a:cubicBezTo>
                    <a:cubicBezTo>
                      <a:pt x="82867" y="83820"/>
                      <a:pt x="80963" y="87630"/>
                      <a:pt x="78105" y="92392"/>
                    </a:cubicBezTo>
                    <a:cubicBezTo>
                      <a:pt x="74295" y="97155"/>
                      <a:pt x="71438" y="100013"/>
                      <a:pt x="67628" y="100965"/>
                    </a:cubicBezTo>
                    <a:cubicBezTo>
                      <a:pt x="61913" y="102870"/>
                      <a:pt x="58103" y="103822"/>
                      <a:pt x="56198" y="103822"/>
                    </a:cubicBezTo>
                    <a:lnTo>
                      <a:pt x="46673" y="104775"/>
                    </a:lnTo>
                    <a:cubicBezTo>
                      <a:pt x="42863" y="104775"/>
                      <a:pt x="40005" y="104775"/>
                      <a:pt x="37148" y="104775"/>
                    </a:cubicBezTo>
                    <a:cubicBezTo>
                      <a:pt x="34290" y="104775"/>
                      <a:pt x="30480" y="103822"/>
                      <a:pt x="24765" y="102870"/>
                    </a:cubicBezTo>
                    <a:cubicBezTo>
                      <a:pt x="13335" y="100013"/>
                      <a:pt x="6667" y="96202"/>
                      <a:pt x="6667" y="89535"/>
                    </a:cubicBezTo>
                    <a:cubicBezTo>
                      <a:pt x="6667" y="88582"/>
                      <a:pt x="6667" y="87630"/>
                      <a:pt x="7620" y="86677"/>
                    </a:cubicBezTo>
                    <a:cubicBezTo>
                      <a:pt x="8573" y="83820"/>
                      <a:pt x="9525" y="81915"/>
                      <a:pt x="11430" y="80963"/>
                    </a:cubicBezTo>
                    <a:cubicBezTo>
                      <a:pt x="13335" y="80010"/>
                      <a:pt x="15240" y="79057"/>
                      <a:pt x="18098" y="79057"/>
                    </a:cubicBezTo>
                    <a:cubicBezTo>
                      <a:pt x="22860" y="79057"/>
                      <a:pt x="30480" y="80010"/>
                      <a:pt x="39053" y="81915"/>
                    </a:cubicBezTo>
                    <a:cubicBezTo>
                      <a:pt x="40958" y="81915"/>
                      <a:pt x="42863" y="81915"/>
                      <a:pt x="44767" y="81915"/>
                    </a:cubicBezTo>
                    <a:cubicBezTo>
                      <a:pt x="47625" y="81915"/>
                      <a:pt x="50483" y="80010"/>
                      <a:pt x="53340" y="78105"/>
                    </a:cubicBezTo>
                    <a:cubicBezTo>
                      <a:pt x="56198" y="76200"/>
                      <a:pt x="58103" y="73342"/>
                      <a:pt x="58103" y="70485"/>
                    </a:cubicBezTo>
                    <a:cubicBezTo>
                      <a:pt x="58103" y="66675"/>
                      <a:pt x="54292" y="63817"/>
                      <a:pt x="46673" y="62865"/>
                    </a:cubicBezTo>
                    <a:cubicBezTo>
                      <a:pt x="45720" y="62865"/>
                      <a:pt x="40005" y="62865"/>
                      <a:pt x="30480" y="61913"/>
                    </a:cubicBezTo>
                    <a:cubicBezTo>
                      <a:pt x="19050" y="61913"/>
                      <a:pt x="12383" y="59055"/>
                      <a:pt x="7620" y="55245"/>
                    </a:cubicBezTo>
                    <a:cubicBezTo>
                      <a:pt x="2858" y="50482"/>
                      <a:pt x="0" y="43815"/>
                      <a:pt x="0" y="34290"/>
                    </a:cubicBezTo>
                    <a:cubicBezTo>
                      <a:pt x="0" y="28575"/>
                      <a:pt x="953" y="22860"/>
                      <a:pt x="3810" y="18097"/>
                    </a:cubicBezTo>
                    <a:cubicBezTo>
                      <a:pt x="6667" y="11430"/>
                      <a:pt x="10478" y="6667"/>
                      <a:pt x="15240" y="3810"/>
                    </a:cubicBezTo>
                    <a:cubicBezTo>
                      <a:pt x="22860" y="1905"/>
                      <a:pt x="29528" y="0"/>
                      <a:pt x="39053" y="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268938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2" name="Graphic 227">
            <a:extLst>
              <a:ext uri="{FF2B5EF4-FFF2-40B4-BE49-F238E27FC236}">
                <a16:creationId xmlns:a16="http://schemas.microsoft.com/office/drawing/2014/main" id="{CCE0FD37-CC29-405D-96BE-86D4BCC79357}"/>
              </a:ext>
            </a:extLst>
          </p:cNvPr>
          <p:cNvGrpSpPr/>
          <p:nvPr userDrawn="1"/>
        </p:nvGrpSpPr>
        <p:grpSpPr>
          <a:xfrm>
            <a:off x="571934" y="1710474"/>
            <a:ext cx="1820617" cy="4128541"/>
            <a:chOff x="2575396" y="4064317"/>
            <a:chExt cx="888596" cy="2330768"/>
          </a:xfrm>
        </p:grpSpPr>
        <p:grpSp>
          <p:nvGrpSpPr>
            <p:cNvPr id="63" name="Graphic 227">
              <a:extLst>
                <a:ext uri="{FF2B5EF4-FFF2-40B4-BE49-F238E27FC236}">
                  <a16:creationId xmlns:a16="http://schemas.microsoft.com/office/drawing/2014/main" id="{41102992-4F41-4B86-9022-49C3033D48EC}"/>
                </a:ext>
              </a:extLst>
            </p:cNvPr>
            <p:cNvGrpSpPr/>
            <p:nvPr/>
          </p:nvGrpSpPr>
          <p:grpSpPr>
            <a:xfrm>
              <a:off x="2581275" y="6269355"/>
              <a:ext cx="666750" cy="125730"/>
              <a:chOff x="2581275" y="6269355"/>
              <a:chExt cx="666750" cy="125730"/>
            </a:xfrm>
            <a:solidFill>
              <a:srgbClr val="80A7C4"/>
            </a:solidFill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8D90E6A-5C63-43D8-AF18-30208275C312}"/>
                  </a:ext>
                </a:extLst>
              </p:cNvPr>
              <p:cNvSpPr/>
              <p:nvPr/>
            </p:nvSpPr>
            <p:spPr>
              <a:xfrm>
                <a:off x="2581275" y="6269355"/>
                <a:ext cx="96991" cy="123266"/>
              </a:xfrm>
              <a:custGeom>
                <a:avLst/>
                <a:gdLst>
                  <a:gd name="connsiteX0" fmla="*/ 94298 w 96991"/>
                  <a:gd name="connsiteY0" fmla="*/ 41910 h 123266"/>
                  <a:gd name="connsiteX1" fmla="*/ 87630 w 96991"/>
                  <a:gd name="connsiteY1" fmla="*/ 62865 h 123266"/>
                  <a:gd name="connsiteX2" fmla="*/ 79057 w 96991"/>
                  <a:gd name="connsiteY2" fmla="*/ 84772 h 123266"/>
                  <a:gd name="connsiteX3" fmla="*/ 62865 w 96991"/>
                  <a:gd name="connsiteY3" fmla="*/ 117157 h 123266"/>
                  <a:gd name="connsiteX4" fmla="*/ 57150 w 96991"/>
                  <a:gd name="connsiteY4" fmla="*/ 121920 h 123266"/>
                  <a:gd name="connsiteX5" fmla="*/ 49530 w 96991"/>
                  <a:gd name="connsiteY5" fmla="*/ 122872 h 123266"/>
                  <a:gd name="connsiteX6" fmla="*/ 38100 w 96991"/>
                  <a:gd name="connsiteY6" fmla="*/ 118110 h 123266"/>
                  <a:gd name="connsiteX7" fmla="*/ 30480 w 96991"/>
                  <a:gd name="connsiteY7" fmla="*/ 107632 h 123266"/>
                  <a:gd name="connsiteX8" fmla="*/ 22860 w 96991"/>
                  <a:gd name="connsiteY8" fmla="*/ 93345 h 123266"/>
                  <a:gd name="connsiteX9" fmla="*/ 3810 w 96991"/>
                  <a:gd name="connsiteY9" fmla="*/ 43815 h 123266"/>
                  <a:gd name="connsiteX10" fmla="*/ 0 w 96991"/>
                  <a:gd name="connsiteY10" fmla="*/ 22860 h 123266"/>
                  <a:gd name="connsiteX11" fmla="*/ 952 w 96991"/>
                  <a:gd name="connsiteY11" fmla="*/ 14288 h 123266"/>
                  <a:gd name="connsiteX12" fmla="*/ 12382 w 96991"/>
                  <a:gd name="connsiteY12" fmla="*/ 2857 h 123266"/>
                  <a:gd name="connsiteX13" fmla="*/ 21907 w 96991"/>
                  <a:gd name="connsiteY13" fmla="*/ 4763 h 123266"/>
                  <a:gd name="connsiteX14" fmla="*/ 32385 w 96991"/>
                  <a:gd name="connsiteY14" fmla="*/ 36195 h 123266"/>
                  <a:gd name="connsiteX15" fmla="*/ 37148 w 96991"/>
                  <a:gd name="connsiteY15" fmla="*/ 60960 h 123266"/>
                  <a:gd name="connsiteX16" fmla="*/ 44768 w 96991"/>
                  <a:gd name="connsiteY16" fmla="*/ 84772 h 123266"/>
                  <a:gd name="connsiteX17" fmla="*/ 46673 w 96991"/>
                  <a:gd name="connsiteY17" fmla="*/ 89535 h 123266"/>
                  <a:gd name="connsiteX18" fmla="*/ 46673 w 96991"/>
                  <a:gd name="connsiteY18" fmla="*/ 88582 h 123266"/>
                  <a:gd name="connsiteX19" fmla="*/ 60960 w 96991"/>
                  <a:gd name="connsiteY19" fmla="*/ 55245 h 123266"/>
                  <a:gd name="connsiteX20" fmla="*/ 64770 w 96991"/>
                  <a:gd name="connsiteY20" fmla="*/ 33338 h 123266"/>
                  <a:gd name="connsiteX21" fmla="*/ 69532 w 96991"/>
                  <a:gd name="connsiteY21" fmla="*/ 12382 h 123266"/>
                  <a:gd name="connsiteX22" fmla="*/ 79057 w 96991"/>
                  <a:gd name="connsiteY22" fmla="*/ 952 h 123266"/>
                  <a:gd name="connsiteX23" fmla="*/ 84773 w 96991"/>
                  <a:gd name="connsiteY23" fmla="*/ 0 h 123266"/>
                  <a:gd name="connsiteX24" fmla="*/ 88582 w 96991"/>
                  <a:gd name="connsiteY24" fmla="*/ 952 h 123266"/>
                  <a:gd name="connsiteX25" fmla="*/ 96202 w 96991"/>
                  <a:gd name="connsiteY25" fmla="*/ 16193 h 123266"/>
                  <a:gd name="connsiteX26" fmla="*/ 94298 w 96991"/>
                  <a:gd name="connsiteY26" fmla="*/ 41910 h 12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6991" h="123266">
                    <a:moveTo>
                      <a:pt x="94298" y="41910"/>
                    </a:moveTo>
                    <a:cubicBezTo>
                      <a:pt x="92393" y="49530"/>
                      <a:pt x="90488" y="56197"/>
                      <a:pt x="87630" y="62865"/>
                    </a:cubicBezTo>
                    <a:lnTo>
                      <a:pt x="79057" y="84772"/>
                    </a:lnTo>
                    <a:cubicBezTo>
                      <a:pt x="74295" y="97155"/>
                      <a:pt x="68580" y="107632"/>
                      <a:pt x="62865" y="117157"/>
                    </a:cubicBezTo>
                    <a:cubicBezTo>
                      <a:pt x="60007" y="120015"/>
                      <a:pt x="58102" y="121920"/>
                      <a:pt x="57150" y="121920"/>
                    </a:cubicBezTo>
                    <a:cubicBezTo>
                      <a:pt x="55245" y="122872"/>
                      <a:pt x="52388" y="123825"/>
                      <a:pt x="49530" y="122872"/>
                    </a:cubicBezTo>
                    <a:cubicBezTo>
                      <a:pt x="44768" y="121920"/>
                      <a:pt x="40957" y="120968"/>
                      <a:pt x="38100" y="118110"/>
                    </a:cubicBezTo>
                    <a:cubicBezTo>
                      <a:pt x="35243" y="116205"/>
                      <a:pt x="33338" y="112395"/>
                      <a:pt x="30480" y="107632"/>
                    </a:cubicBezTo>
                    <a:cubicBezTo>
                      <a:pt x="27623" y="100965"/>
                      <a:pt x="24765" y="96202"/>
                      <a:pt x="22860" y="93345"/>
                    </a:cubicBezTo>
                    <a:cubicBezTo>
                      <a:pt x="16193" y="80010"/>
                      <a:pt x="9525" y="63818"/>
                      <a:pt x="3810" y="43815"/>
                    </a:cubicBezTo>
                    <a:cubicBezTo>
                      <a:pt x="952" y="35243"/>
                      <a:pt x="0" y="28575"/>
                      <a:pt x="0" y="22860"/>
                    </a:cubicBezTo>
                    <a:cubicBezTo>
                      <a:pt x="0" y="19050"/>
                      <a:pt x="0" y="16193"/>
                      <a:pt x="952" y="14288"/>
                    </a:cubicBezTo>
                    <a:cubicBezTo>
                      <a:pt x="2857" y="7620"/>
                      <a:pt x="6668" y="3810"/>
                      <a:pt x="12382" y="2857"/>
                    </a:cubicBezTo>
                    <a:cubicBezTo>
                      <a:pt x="16193" y="2857"/>
                      <a:pt x="19050" y="2857"/>
                      <a:pt x="21907" y="4763"/>
                    </a:cubicBezTo>
                    <a:cubicBezTo>
                      <a:pt x="27623" y="7620"/>
                      <a:pt x="31432" y="18097"/>
                      <a:pt x="32385" y="36195"/>
                    </a:cubicBezTo>
                    <a:cubicBezTo>
                      <a:pt x="33338" y="43815"/>
                      <a:pt x="34290" y="52388"/>
                      <a:pt x="37148" y="60960"/>
                    </a:cubicBezTo>
                    <a:cubicBezTo>
                      <a:pt x="38100" y="64770"/>
                      <a:pt x="40957" y="73343"/>
                      <a:pt x="44768" y="84772"/>
                    </a:cubicBezTo>
                    <a:cubicBezTo>
                      <a:pt x="45720" y="88582"/>
                      <a:pt x="46673" y="89535"/>
                      <a:pt x="46673" y="89535"/>
                    </a:cubicBezTo>
                    <a:cubicBezTo>
                      <a:pt x="46673" y="89535"/>
                      <a:pt x="46673" y="89535"/>
                      <a:pt x="46673" y="88582"/>
                    </a:cubicBezTo>
                    <a:cubicBezTo>
                      <a:pt x="50482" y="89535"/>
                      <a:pt x="55245" y="79057"/>
                      <a:pt x="60960" y="55245"/>
                    </a:cubicBezTo>
                    <a:cubicBezTo>
                      <a:pt x="61913" y="53340"/>
                      <a:pt x="62865" y="45720"/>
                      <a:pt x="64770" y="33338"/>
                    </a:cubicBezTo>
                    <a:cubicBezTo>
                      <a:pt x="66675" y="23813"/>
                      <a:pt x="67627" y="17145"/>
                      <a:pt x="69532" y="12382"/>
                    </a:cubicBezTo>
                    <a:cubicBezTo>
                      <a:pt x="71438" y="6668"/>
                      <a:pt x="75248" y="2857"/>
                      <a:pt x="79057" y="952"/>
                    </a:cubicBezTo>
                    <a:cubicBezTo>
                      <a:pt x="80963" y="0"/>
                      <a:pt x="82868" y="0"/>
                      <a:pt x="84773" y="0"/>
                    </a:cubicBezTo>
                    <a:cubicBezTo>
                      <a:pt x="86677" y="0"/>
                      <a:pt x="87630" y="0"/>
                      <a:pt x="88582" y="952"/>
                    </a:cubicBezTo>
                    <a:cubicBezTo>
                      <a:pt x="93345" y="3810"/>
                      <a:pt x="96202" y="8572"/>
                      <a:pt x="96202" y="16193"/>
                    </a:cubicBezTo>
                    <a:cubicBezTo>
                      <a:pt x="98107" y="24765"/>
                      <a:pt x="96202" y="32385"/>
                      <a:pt x="94298" y="4191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ACF32593-4C21-4C4D-BCA5-A3461F005C65}"/>
                  </a:ext>
                </a:extLst>
              </p:cNvPr>
              <p:cNvSpPr/>
              <p:nvPr/>
            </p:nvSpPr>
            <p:spPr>
              <a:xfrm>
                <a:off x="2687002" y="6291115"/>
                <a:ext cx="79057" cy="101112"/>
              </a:xfrm>
              <a:custGeom>
                <a:avLst/>
                <a:gdLst>
                  <a:gd name="connsiteX0" fmla="*/ 57150 w 79057"/>
                  <a:gd name="connsiteY0" fmla="*/ 1100 h 101112"/>
                  <a:gd name="connsiteX1" fmla="*/ 76200 w 79057"/>
                  <a:gd name="connsiteY1" fmla="*/ 31580 h 101112"/>
                  <a:gd name="connsiteX2" fmla="*/ 79058 w 79057"/>
                  <a:gd name="connsiteY2" fmla="*/ 54440 h 101112"/>
                  <a:gd name="connsiteX3" fmla="*/ 79058 w 79057"/>
                  <a:gd name="connsiteY3" fmla="*/ 60155 h 101112"/>
                  <a:gd name="connsiteX4" fmla="*/ 74295 w 79057"/>
                  <a:gd name="connsiteY4" fmla="*/ 81110 h 101112"/>
                  <a:gd name="connsiteX5" fmla="*/ 59055 w 79057"/>
                  <a:gd name="connsiteY5" fmla="*/ 96350 h 101112"/>
                  <a:gd name="connsiteX6" fmla="*/ 38100 w 79057"/>
                  <a:gd name="connsiteY6" fmla="*/ 101112 h 101112"/>
                  <a:gd name="connsiteX7" fmla="*/ 18098 w 79057"/>
                  <a:gd name="connsiteY7" fmla="*/ 96350 h 101112"/>
                  <a:gd name="connsiteX8" fmla="*/ 6668 w 79057"/>
                  <a:gd name="connsiteY8" fmla="*/ 83015 h 101112"/>
                  <a:gd name="connsiteX9" fmla="*/ 1905 w 79057"/>
                  <a:gd name="connsiteY9" fmla="*/ 63965 h 101112"/>
                  <a:gd name="connsiteX10" fmla="*/ 0 w 79057"/>
                  <a:gd name="connsiteY10" fmla="*/ 43962 h 101112"/>
                  <a:gd name="connsiteX11" fmla="*/ 0 w 79057"/>
                  <a:gd name="connsiteY11" fmla="*/ 38247 h 101112"/>
                  <a:gd name="connsiteX12" fmla="*/ 2858 w 79057"/>
                  <a:gd name="connsiteY12" fmla="*/ 23008 h 101112"/>
                  <a:gd name="connsiteX13" fmla="*/ 10478 w 79057"/>
                  <a:gd name="connsiteY13" fmla="*/ 9672 h 101112"/>
                  <a:gd name="connsiteX14" fmla="*/ 41910 w 79057"/>
                  <a:gd name="connsiteY14" fmla="*/ 1100 h 101112"/>
                  <a:gd name="connsiteX15" fmla="*/ 57150 w 79057"/>
                  <a:gd name="connsiteY15" fmla="*/ 1100 h 101112"/>
                  <a:gd name="connsiteX16" fmla="*/ 55245 w 79057"/>
                  <a:gd name="connsiteY16" fmla="*/ 43962 h 101112"/>
                  <a:gd name="connsiteX17" fmla="*/ 52388 w 79057"/>
                  <a:gd name="connsiteY17" fmla="*/ 29675 h 101112"/>
                  <a:gd name="connsiteX18" fmla="*/ 41910 w 79057"/>
                  <a:gd name="connsiteY18" fmla="*/ 21102 h 101112"/>
                  <a:gd name="connsiteX19" fmla="*/ 28575 w 79057"/>
                  <a:gd name="connsiteY19" fmla="*/ 25865 h 101112"/>
                  <a:gd name="connsiteX20" fmla="*/ 25718 w 79057"/>
                  <a:gd name="connsiteY20" fmla="*/ 41105 h 101112"/>
                  <a:gd name="connsiteX21" fmla="*/ 26670 w 79057"/>
                  <a:gd name="connsiteY21" fmla="*/ 63965 h 101112"/>
                  <a:gd name="connsiteX22" fmla="*/ 35243 w 79057"/>
                  <a:gd name="connsiteY22" fmla="*/ 80158 h 101112"/>
                  <a:gd name="connsiteX23" fmla="*/ 40958 w 79057"/>
                  <a:gd name="connsiteY23" fmla="*/ 81110 h 101112"/>
                  <a:gd name="connsiteX24" fmla="*/ 50483 w 79057"/>
                  <a:gd name="connsiteY24" fmla="*/ 78252 h 101112"/>
                  <a:gd name="connsiteX25" fmla="*/ 57150 w 79057"/>
                  <a:gd name="connsiteY25" fmla="*/ 63965 h 101112"/>
                  <a:gd name="connsiteX26" fmla="*/ 57150 w 79057"/>
                  <a:gd name="connsiteY26" fmla="*/ 59202 h 101112"/>
                  <a:gd name="connsiteX27" fmla="*/ 55245 w 79057"/>
                  <a:gd name="connsiteY27" fmla="*/ 43962 h 10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9057" h="101112">
                    <a:moveTo>
                      <a:pt x="57150" y="1100"/>
                    </a:moveTo>
                    <a:cubicBezTo>
                      <a:pt x="66675" y="3958"/>
                      <a:pt x="73343" y="14435"/>
                      <a:pt x="76200" y="31580"/>
                    </a:cubicBezTo>
                    <a:cubicBezTo>
                      <a:pt x="77153" y="34437"/>
                      <a:pt x="78105" y="42058"/>
                      <a:pt x="79058" y="54440"/>
                    </a:cubicBezTo>
                    <a:cubicBezTo>
                      <a:pt x="79058" y="56345"/>
                      <a:pt x="79058" y="58250"/>
                      <a:pt x="79058" y="60155"/>
                    </a:cubicBezTo>
                    <a:cubicBezTo>
                      <a:pt x="79058" y="67775"/>
                      <a:pt x="77153" y="74442"/>
                      <a:pt x="74295" y="81110"/>
                    </a:cubicBezTo>
                    <a:cubicBezTo>
                      <a:pt x="71438" y="87777"/>
                      <a:pt x="65723" y="92540"/>
                      <a:pt x="59055" y="96350"/>
                    </a:cubicBezTo>
                    <a:cubicBezTo>
                      <a:pt x="52388" y="99208"/>
                      <a:pt x="45720" y="101112"/>
                      <a:pt x="38100" y="101112"/>
                    </a:cubicBezTo>
                    <a:cubicBezTo>
                      <a:pt x="29528" y="100160"/>
                      <a:pt x="22860" y="99208"/>
                      <a:pt x="18098" y="96350"/>
                    </a:cubicBezTo>
                    <a:cubicBezTo>
                      <a:pt x="12383" y="92540"/>
                      <a:pt x="8573" y="88730"/>
                      <a:pt x="6668" y="83015"/>
                    </a:cubicBezTo>
                    <a:cubicBezTo>
                      <a:pt x="4763" y="79205"/>
                      <a:pt x="3810" y="72537"/>
                      <a:pt x="1905" y="63965"/>
                    </a:cubicBezTo>
                    <a:cubicBezTo>
                      <a:pt x="953" y="55392"/>
                      <a:pt x="0" y="48725"/>
                      <a:pt x="0" y="43962"/>
                    </a:cubicBezTo>
                    <a:cubicBezTo>
                      <a:pt x="0" y="41105"/>
                      <a:pt x="0" y="39200"/>
                      <a:pt x="0" y="38247"/>
                    </a:cubicBezTo>
                    <a:cubicBezTo>
                      <a:pt x="953" y="30627"/>
                      <a:pt x="1905" y="25865"/>
                      <a:pt x="2858" y="23008"/>
                    </a:cubicBezTo>
                    <a:cubicBezTo>
                      <a:pt x="4763" y="17292"/>
                      <a:pt x="6668" y="13483"/>
                      <a:pt x="10478" y="9672"/>
                    </a:cubicBezTo>
                    <a:cubicBezTo>
                      <a:pt x="16193" y="3005"/>
                      <a:pt x="26670" y="147"/>
                      <a:pt x="41910" y="1100"/>
                    </a:cubicBezTo>
                    <a:cubicBezTo>
                      <a:pt x="49530" y="-805"/>
                      <a:pt x="54293" y="147"/>
                      <a:pt x="57150" y="1100"/>
                    </a:cubicBezTo>
                    <a:close/>
                    <a:moveTo>
                      <a:pt x="55245" y="43962"/>
                    </a:moveTo>
                    <a:cubicBezTo>
                      <a:pt x="54293" y="37295"/>
                      <a:pt x="53340" y="32533"/>
                      <a:pt x="52388" y="29675"/>
                    </a:cubicBezTo>
                    <a:cubicBezTo>
                      <a:pt x="50483" y="23960"/>
                      <a:pt x="46673" y="21102"/>
                      <a:pt x="41910" y="21102"/>
                    </a:cubicBezTo>
                    <a:cubicBezTo>
                      <a:pt x="35243" y="21102"/>
                      <a:pt x="30480" y="23008"/>
                      <a:pt x="28575" y="25865"/>
                    </a:cubicBezTo>
                    <a:cubicBezTo>
                      <a:pt x="26670" y="28722"/>
                      <a:pt x="25718" y="33485"/>
                      <a:pt x="25718" y="41105"/>
                    </a:cubicBezTo>
                    <a:cubicBezTo>
                      <a:pt x="25718" y="49677"/>
                      <a:pt x="25718" y="57297"/>
                      <a:pt x="26670" y="63965"/>
                    </a:cubicBezTo>
                    <a:cubicBezTo>
                      <a:pt x="27623" y="72537"/>
                      <a:pt x="30480" y="78252"/>
                      <a:pt x="35243" y="80158"/>
                    </a:cubicBezTo>
                    <a:cubicBezTo>
                      <a:pt x="37148" y="81110"/>
                      <a:pt x="39053" y="81110"/>
                      <a:pt x="40958" y="81110"/>
                    </a:cubicBezTo>
                    <a:cubicBezTo>
                      <a:pt x="44768" y="81110"/>
                      <a:pt x="47625" y="80158"/>
                      <a:pt x="50483" y="78252"/>
                    </a:cubicBezTo>
                    <a:cubicBezTo>
                      <a:pt x="54293" y="75395"/>
                      <a:pt x="57150" y="70633"/>
                      <a:pt x="57150" y="63965"/>
                    </a:cubicBezTo>
                    <a:cubicBezTo>
                      <a:pt x="57150" y="63012"/>
                      <a:pt x="57150" y="61108"/>
                      <a:pt x="57150" y="59202"/>
                    </a:cubicBezTo>
                    <a:lnTo>
                      <a:pt x="55245" y="43962"/>
                    </a:ln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8D4569C8-5674-4334-9ED2-2B024D19883D}"/>
                  </a:ext>
                </a:extLst>
              </p:cNvPr>
              <p:cNvSpPr/>
              <p:nvPr/>
            </p:nvSpPr>
            <p:spPr>
              <a:xfrm>
                <a:off x="2777489" y="6283642"/>
                <a:ext cx="120014" cy="107632"/>
              </a:xfrm>
              <a:custGeom>
                <a:avLst/>
                <a:gdLst>
                  <a:gd name="connsiteX0" fmla="*/ 115252 w 120014"/>
                  <a:gd name="connsiteY0" fmla="*/ 29527 h 107632"/>
                  <a:gd name="connsiteX1" fmla="*/ 118110 w 120014"/>
                  <a:gd name="connsiteY1" fmla="*/ 50482 h 107632"/>
                  <a:gd name="connsiteX2" fmla="*/ 120015 w 120014"/>
                  <a:gd name="connsiteY2" fmla="*/ 79057 h 107632"/>
                  <a:gd name="connsiteX3" fmla="*/ 120015 w 120014"/>
                  <a:gd name="connsiteY3" fmla="*/ 84772 h 107632"/>
                  <a:gd name="connsiteX4" fmla="*/ 115252 w 120014"/>
                  <a:gd name="connsiteY4" fmla="*/ 102870 h 107632"/>
                  <a:gd name="connsiteX5" fmla="*/ 109538 w 120014"/>
                  <a:gd name="connsiteY5" fmla="*/ 104775 h 107632"/>
                  <a:gd name="connsiteX6" fmla="*/ 102870 w 120014"/>
                  <a:gd name="connsiteY6" fmla="*/ 102870 h 107632"/>
                  <a:gd name="connsiteX7" fmla="*/ 96202 w 120014"/>
                  <a:gd name="connsiteY7" fmla="*/ 88582 h 107632"/>
                  <a:gd name="connsiteX8" fmla="*/ 97155 w 120014"/>
                  <a:gd name="connsiteY8" fmla="*/ 62865 h 107632"/>
                  <a:gd name="connsiteX9" fmla="*/ 93345 w 120014"/>
                  <a:gd name="connsiteY9" fmla="*/ 40957 h 107632"/>
                  <a:gd name="connsiteX10" fmla="*/ 89535 w 120014"/>
                  <a:gd name="connsiteY10" fmla="*/ 37147 h 107632"/>
                  <a:gd name="connsiteX11" fmla="*/ 84773 w 120014"/>
                  <a:gd name="connsiteY11" fmla="*/ 40957 h 107632"/>
                  <a:gd name="connsiteX12" fmla="*/ 80010 w 120014"/>
                  <a:gd name="connsiteY12" fmla="*/ 61913 h 107632"/>
                  <a:gd name="connsiteX13" fmla="*/ 78105 w 120014"/>
                  <a:gd name="connsiteY13" fmla="*/ 96202 h 107632"/>
                  <a:gd name="connsiteX14" fmla="*/ 69533 w 120014"/>
                  <a:gd name="connsiteY14" fmla="*/ 105727 h 107632"/>
                  <a:gd name="connsiteX15" fmla="*/ 66675 w 120014"/>
                  <a:gd name="connsiteY15" fmla="*/ 105727 h 107632"/>
                  <a:gd name="connsiteX16" fmla="*/ 55245 w 120014"/>
                  <a:gd name="connsiteY16" fmla="*/ 97155 h 107632"/>
                  <a:gd name="connsiteX17" fmla="*/ 52388 w 120014"/>
                  <a:gd name="connsiteY17" fmla="*/ 81915 h 107632"/>
                  <a:gd name="connsiteX18" fmla="*/ 53340 w 120014"/>
                  <a:gd name="connsiteY18" fmla="*/ 59055 h 107632"/>
                  <a:gd name="connsiteX19" fmla="*/ 51435 w 120014"/>
                  <a:gd name="connsiteY19" fmla="*/ 44768 h 107632"/>
                  <a:gd name="connsiteX20" fmla="*/ 41910 w 120014"/>
                  <a:gd name="connsiteY20" fmla="*/ 35243 h 107632"/>
                  <a:gd name="connsiteX21" fmla="*/ 30480 w 120014"/>
                  <a:gd name="connsiteY21" fmla="*/ 47625 h 107632"/>
                  <a:gd name="connsiteX22" fmla="*/ 28575 w 120014"/>
                  <a:gd name="connsiteY22" fmla="*/ 66675 h 107632"/>
                  <a:gd name="connsiteX23" fmla="*/ 28575 w 120014"/>
                  <a:gd name="connsiteY23" fmla="*/ 89535 h 107632"/>
                  <a:gd name="connsiteX24" fmla="*/ 26670 w 120014"/>
                  <a:gd name="connsiteY24" fmla="*/ 100965 h 107632"/>
                  <a:gd name="connsiteX25" fmla="*/ 18098 w 120014"/>
                  <a:gd name="connsiteY25" fmla="*/ 107632 h 107632"/>
                  <a:gd name="connsiteX26" fmla="*/ 14288 w 120014"/>
                  <a:gd name="connsiteY26" fmla="*/ 106680 h 107632"/>
                  <a:gd name="connsiteX27" fmla="*/ 3810 w 120014"/>
                  <a:gd name="connsiteY27" fmla="*/ 85725 h 107632"/>
                  <a:gd name="connsiteX28" fmla="*/ 3810 w 120014"/>
                  <a:gd name="connsiteY28" fmla="*/ 81915 h 107632"/>
                  <a:gd name="connsiteX29" fmla="*/ 953 w 120014"/>
                  <a:gd name="connsiteY29" fmla="*/ 22860 h 107632"/>
                  <a:gd name="connsiteX30" fmla="*/ 0 w 120014"/>
                  <a:gd name="connsiteY30" fmla="*/ 15240 h 107632"/>
                  <a:gd name="connsiteX31" fmla="*/ 1905 w 120014"/>
                  <a:gd name="connsiteY31" fmla="*/ 5715 h 107632"/>
                  <a:gd name="connsiteX32" fmla="*/ 12383 w 120014"/>
                  <a:gd name="connsiteY32" fmla="*/ 0 h 107632"/>
                  <a:gd name="connsiteX33" fmla="*/ 14288 w 120014"/>
                  <a:gd name="connsiteY33" fmla="*/ 0 h 107632"/>
                  <a:gd name="connsiteX34" fmla="*/ 23813 w 120014"/>
                  <a:gd name="connsiteY34" fmla="*/ 5715 h 107632"/>
                  <a:gd name="connsiteX35" fmla="*/ 26670 w 120014"/>
                  <a:gd name="connsiteY35" fmla="*/ 17145 h 107632"/>
                  <a:gd name="connsiteX36" fmla="*/ 26670 w 120014"/>
                  <a:gd name="connsiteY36" fmla="*/ 20002 h 107632"/>
                  <a:gd name="connsiteX37" fmla="*/ 37148 w 120014"/>
                  <a:gd name="connsiteY37" fmla="*/ 12382 h 107632"/>
                  <a:gd name="connsiteX38" fmla="*/ 43815 w 120014"/>
                  <a:gd name="connsiteY38" fmla="*/ 11430 h 107632"/>
                  <a:gd name="connsiteX39" fmla="*/ 55245 w 120014"/>
                  <a:gd name="connsiteY39" fmla="*/ 14288 h 107632"/>
                  <a:gd name="connsiteX40" fmla="*/ 66675 w 120014"/>
                  <a:gd name="connsiteY40" fmla="*/ 27622 h 107632"/>
                  <a:gd name="connsiteX41" fmla="*/ 75248 w 120014"/>
                  <a:gd name="connsiteY41" fmla="*/ 16193 h 107632"/>
                  <a:gd name="connsiteX42" fmla="*/ 88583 w 120014"/>
                  <a:gd name="connsiteY42" fmla="*/ 11430 h 107632"/>
                  <a:gd name="connsiteX43" fmla="*/ 102870 w 120014"/>
                  <a:gd name="connsiteY43" fmla="*/ 14288 h 107632"/>
                  <a:gd name="connsiteX44" fmla="*/ 115252 w 120014"/>
                  <a:gd name="connsiteY44" fmla="*/ 29527 h 10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20014" h="107632">
                    <a:moveTo>
                      <a:pt x="115252" y="29527"/>
                    </a:moveTo>
                    <a:cubicBezTo>
                      <a:pt x="116205" y="33338"/>
                      <a:pt x="117158" y="40005"/>
                      <a:pt x="118110" y="50482"/>
                    </a:cubicBezTo>
                    <a:cubicBezTo>
                      <a:pt x="118110" y="54293"/>
                      <a:pt x="119063" y="63818"/>
                      <a:pt x="120015" y="79057"/>
                    </a:cubicBezTo>
                    <a:cubicBezTo>
                      <a:pt x="120015" y="80963"/>
                      <a:pt x="120015" y="82868"/>
                      <a:pt x="120015" y="84772"/>
                    </a:cubicBezTo>
                    <a:cubicBezTo>
                      <a:pt x="120015" y="95250"/>
                      <a:pt x="118110" y="100965"/>
                      <a:pt x="115252" y="102870"/>
                    </a:cubicBezTo>
                    <a:cubicBezTo>
                      <a:pt x="113348" y="103822"/>
                      <a:pt x="111443" y="104775"/>
                      <a:pt x="109538" y="104775"/>
                    </a:cubicBezTo>
                    <a:cubicBezTo>
                      <a:pt x="107633" y="104775"/>
                      <a:pt x="104775" y="103822"/>
                      <a:pt x="102870" y="102870"/>
                    </a:cubicBezTo>
                    <a:cubicBezTo>
                      <a:pt x="98108" y="100013"/>
                      <a:pt x="96202" y="95250"/>
                      <a:pt x="96202" y="88582"/>
                    </a:cubicBezTo>
                    <a:cubicBezTo>
                      <a:pt x="96202" y="81915"/>
                      <a:pt x="97155" y="73343"/>
                      <a:pt x="97155" y="62865"/>
                    </a:cubicBezTo>
                    <a:cubicBezTo>
                      <a:pt x="97155" y="52388"/>
                      <a:pt x="96202" y="45720"/>
                      <a:pt x="93345" y="40957"/>
                    </a:cubicBezTo>
                    <a:cubicBezTo>
                      <a:pt x="92393" y="39052"/>
                      <a:pt x="90488" y="37147"/>
                      <a:pt x="89535" y="37147"/>
                    </a:cubicBezTo>
                    <a:cubicBezTo>
                      <a:pt x="88583" y="37147"/>
                      <a:pt x="86677" y="38100"/>
                      <a:pt x="84773" y="40957"/>
                    </a:cubicBezTo>
                    <a:cubicBezTo>
                      <a:pt x="81915" y="44768"/>
                      <a:pt x="80963" y="52388"/>
                      <a:pt x="80010" y="61913"/>
                    </a:cubicBezTo>
                    <a:cubicBezTo>
                      <a:pt x="80010" y="75247"/>
                      <a:pt x="79058" y="86677"/>
                      <a:pt x="78105" y="96202"/>
                    </a:cubicBezTo>
                    <a:cubicBezTo>
                      <a:pt x="77152" y="101918"/>
                      <a:pt x="74295" y="104775"/>
                      <a:pt x="69533" y="105727"/>
                    </a:cubicBezTo>
                    <a:cubicBezTo>
                      <a:pt x="68580" y="105727"/>
                      <a:pt x="67627" y="105727"/>
                      <a:pt x="66675" y="105727"/>
                    </a:cubicBezTo>
                    <a:cubicBezTo>
                      <a:pt x="60960" y="105727"/>
                      <a:pt x="57150" y="102870"/>
                      <a:pt x="55245" y="97155"/>
                    </a:cubicBezTo>
                    <a:cubicBezTo>
                      <a:pt x="53340" y="92393"/>
                      <a:pt x="52388" y="87630"/>
                      <a:pt x="52388" y="81915"/>
                    </a:cubicBezTo>
                    <a:cubicBezTo>
                      <a:pt x="52388" y="74295"/>
                      <a:pt x="53340" y="66675"/>
                      <a:pt x="53340" y="59055"/>
                    </a:cubicBezTo>
                    <a:cubicBezTo>
                      <a:pt x="53340" y="53340"/>
                      <a:pt x="53340" y="48577"/>
                      <a:pt x="51435" y="44768"/>
                    </a:cubicBezTo>
                    <a:cubicBezTo>
                      <a:pt x="49530" y="39052"/>
                      <a:pt x="46673" y="35243"/>
                      <a:pt x="41910" y="35243"/>
                    </a:cubicBezTo>
                    <a:cubicBezTo>
                      <a:pt x="36195" y="35243"/>
                      <a:pt x="32385" y="39052"/>
                      <a:pt x="30480" y="47625"/>
                    </a:cubicBezTo>
                    <a:cubicBezTo>
                      <a:pt x="29527" y="51435"/>
                      <a:pt x="28575" y="58102"/>
                      <a:pt x="28575" y="66675"/>
                    </a:cubicBezTo>
                    <a:cubicBezTo>
                      <a:pt x="28575" y="74295"/>
                      <a:pt x="28575" y="81915"/>
                      <a:pt x="28575" y="89535"/>
                    </a:cubicBezTo>
                    <a:cubicBezTo>
                      <a:pt x="28575" y="94297"/>
                      <a:pt x="28575" y="98107"/>
                      <a:pt x="26670" y="100965"/>
                    </a:cubicBezTo>
                    <a:cubicBezTo>
                      <a:pt x="24765" y="105727"/>
                      <a:pt x="21908" y="107632"/>
                      <a:pt x="18098" y="107632"/>
                    </a:cubicBezTo>
                    <a:cubicBezTo>
                      <a:pt x="17145" y="107632"/>
                      <a:pt x="15240" y="107632"/>
                      <a:pt x="14288" y="106680"/>
                    </a:cubicBezTo>
                    <a:cubicBezTo>
                      <a:pt x="6668" y="103822"/>
                      <a:pt x="3810" y="96202"/>
                      <a:pt x="3810" y="85725"/>
                    </a:cubicBezTo>
                    <a:cubicBezTo>
                      <a:pt x="3810" y="84772"/>
                      <a:pt x="3810" y="82868"/>
                      <a:pt x="3810" y="81915"/>
                    </a:cubicBezTo>
                    <a:cubicBezTo>
                      <a:pt x="4763" y="67627"/>
                      <a:pt x="3810" y="48577"/>
                      <a:pt x="953" y="22860"/>
                    </a:cubicBezTo>
                    <a:cubicBezTo>
                      <a:pt x="953" y="20002"/>
                      <a:pt x="0" y="18097"/>
                      <a:pt x="0" y="15240"/>
                    </a:cubicBezTo>
                    <a:cubicBezTo>
                      <a:pt x="0" y="10477"/>
                      <a:pt x="953" y="7620"/>
                      <a:pt x="1905" y="5715"/>
                    </a:cubicBezTo>
                    <a:cubicBezTo>
                      <a:pt x="3810" y="2857"/>
                      <a:pt x="7620" y="952"/>
                      <a:pt x="12383" y="0"/>
                    </a:cubicBezTo>
                    <a:cubicBezTo>
                      <a:pt x="13335" y="0"/>
                      <a:pt x="13335" y="0"/>
                      <a:pt x="14288" y="0"/>
                    </a:cubicBezTo>
                    <a:cubicBezTo>
                      <a:pt x="18098" y="0"/>
                      <a:pt x="20955" y="1905"/>
                      <a:pt x="23813" y="5715"/>
                    </a:cubicBezTo>
                    <a:cubicBezTo>
                      <a:pt x="25718" y="9525"/>
                      <a:pt x="26670" y="13335"/>
                      <a:pt x="26670" y="17145"/>
                    </a:cubicBezTo>
                    <a:cubicBezTo>
                      <a:pt x="26670" y="19050"/>
                      <a:pt x="26670" y="20002"/>
                      <a:pt x="26670" y="20002"/>
                    </a:cubicBezTo>
                    <a:cubicBezTo>
                      <a:pt x="28575" y="17145"/>
                      <a:pt x="32385" y="14288"/>
                      <a:pt x="37148" y="12382"/>
                    </a:cubicBezTo>
                    <a:cubicBezTo>
                      <a:pt x="39052" y="11430"/>
                      <a:pt x="40958" y="11430"/>
                      <a:pt x="43815" y="11430"/>
                    </a:cubicBezTo>
                    <a:cubicBezTo>
                      <a:pt x="46673" y="11430"/>
                      <a:pt x="50483" y="12382"/>
                      <a:pt x="55245" y="14288"/>
                    </a:cubicBezTo>
                    <a:cubicBezTo>
                      <a:pt x="60960" y="16193"/>
                      <a:pt x="64770" y="20955"/>
                      <a:pt x="66675" y="27622"/>
                    </a:cubicBezTo>
                    <a:cubicBezTo>
                      <a:pt x="68580" y="22860"/>
                      <a:pt x="71438" y="19050"/>
                      <a:pt x="75248" y="16193"/>
                    </a:cubicBezTo>
                    <a:cubicBezTo>
                      <a:pt x="79058" y="13335"/>
                      <a:pt x="83820" y="11430"/>
                      <a:pt x="88583" y="11430"/>
                    </a:cubicBezTo>
                    <a:cubicBezTo>
                      <a:pt x="94298" y="11430"/>
                      <a:pt x="98108" y="12382"/>
                      <a:pt x="102870" y="14288"/>
                    </a:cubicBezTo>
                    <a:cubicBezTo>
                      <a:pt x="108585" y="16193"/>
                      <a:pt x="112395" y="21907"/>
                      <a:pt x="115252" y="29527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8877095-D62E-4845-B07D-2F39E31DA4EA}"/>
                  </a:ext>
                </a:extLst>
              </p:cNvPr>
              <p:cNvSpPr/>
              <p:nvPr/>
            </p:nvSpPr>
            <p:spPr>
              <a:xfrm>
                <a:off x="2907029" y="6279832"/>
                <a:ext cx="33337" cy="110490"/>
              </a:xfrm>
              <a:custGeom>
                <a:avLst/>
                <a:gdLst>
                  <a:gd name="connsiteX0" fmla="*/ 9525 w 33337"/>
                  <a:gd name="connsiteY0" fmla="*/ 32385 h 110490"/>
                  <a:gd name="connsiteX1" fmla="*/ 2858 w 33337"/>
                  <a:gd name="connsiteY1" fmla="*/ 27623 h 110490"/>
                  <a:gd name="connsiteX2" fmla="*/ 0 w 33337"/>
                  <a:gd name="connsiteY2" fmla="*/ 20003 h 110490"/>
                  <a:gd name="connsiteX3" fmla="*/ 953 w 33337"/>
                  <a:gd name="connsiteY3" fmla="*/ 15240 h 110490"/>
                  <a:gd name="connsiteX4" fmla="*/ 5715 w 33337"/>
                  <a:gd name="connsiteY4" fmla="*/ 3810 h 110490"/>
                  <a:gd name="connsiteX5" fmla="*/ 16193 w 33337"/>
                  <a:gd name="connsiteY5" fmla="*/ 0 h 110490"/>
                  <a:gd name="connsiteX6" fmla="*/ 20955 w 33337"/>
                  <a:gd name="connsiteY6" fmla="*/ 0 h 110490"/>
                  <a:gd name="connsiteX7" fmla="*/ 31433 w 33337"/>
                  <a:gd name="connsiteY7" fmla="*/ 11430 h 110490"/>
                  <a:gd name="connsiteX8" fmla="*/ 32385 w 33337"/>
                  <a:gd name="connsiteY8" fmla="*/ 18098 h 110490"/>
                  <a:gd name="connsiteX9" fmla="*/ 30480 w 33337"/>
                  <a:gd name="connsiteY9" fmla="*/ 25718 h 110490"/>
                  <a:gd name="connsiteX10" fmla="*/ 17145 w 33337"/>
                  <a:gd name="connsiteY10" fmla="*/ 33338 h 110490"/>
                  <a:gd name="connsiteX11" fmla="*/ 9525 w 33337"/>
                  <a:gd name="connsiteY11" fmla="*/ 32385 h 110490"/>
                  <a:gd name="connsiteX12" fmla="*/ 19050 w 33337"/>
                  <a:gd name="connsiteY12" fmla="*/ 49530 h 110490"/>
                  <a:gd name="connsiteX13" fmla="*/ 23813 w 33337"/>
                  <a:gd name="connsiteY13" fmla="*/ 49530 h 110490"/>
                  <a:gd name="connsiteX14" fmla="*/ 30480 w 33337"/>
                  <a:gd name="connsiteY14" fmla="*/ 61913 h 110490"/>
                  <a:gd name="connsiteX15" fmla="*/ 31433 w 33337"/>
                  <a:gd name="connsiteY15" fmla="*/ 78105 h 110490"/>
                  <a:gd name="connsiteX16" fmla="*/ 32385 w 33337"/>
                  <a:gd name="connsiteY16" fmla="*/ 89535 h 110490"/>
                  <a:gd name="connsiteX17" fmla="*/ 33338 w 33337"/>
                  <a:gd name="connsiteY17" fmla="*/ 100965 h 110490"/>
                  <a:gd name="connsiteX18" fmla="*/ 28575 w 33337"/>
                  <a:gd name="connsiteY18" fmla="*/ 109538 h 110490"/>
                  <a:gd name="connsiteX19" fmla="*/ 22860 w 33337"/>
                  <a:gd name="connsiteY19" fmla="*/ 110490 h 110490"/>
                  <a:gd name="connsiteX20" fmla="*/ 17145 w 33337"/>
                  <a:gd name="connsiteY20" fmla="*/ 109538 h 110490"/>
                  <a:gd name="connsiteX21" fmla="*/ 8573 w 33337"/>
                  <a:gd name="connsiteY21" fmla="*/ 99060 h 110490"/>
                  <a:gd name="connsiteX22" fmla="*/ 8573 w 33337"/>
                  <a:gd name="connsiteY22" fmla="*/ 84773 h 110490"/>
                  <a:gd name="connsiteX23" fmla="*/ 9525 w 33337"/>
                  <a:gd name="connsiteY23" fmla="*/ 64770 h 110490"/>
                  <a:gd name="connsiteX24" fmla="*/ 18098 w 33337"/>
                  <a:gd name="connsiteY24" fmla="*/ 49530 h 110490"/>
                  <a:gd name="connsiteX25" fmla="*/ 19050 w 33337"/>
                  <a:gd name="connsiteY25" fmla="*/ 49530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337" h="110490">
                    <a:moveTo>
                      <a:pt x="9525" y="32385"/>
                    </a:moveTo>
                    <a:cubicBezTo>
                      <a:pt x="6668" y="30480"/>
                      <a:pt x="3810" y="29528"/>
                      <a:pt x="2858" y="27623"/>
                    </a:cubicBezTo>
                    <a:cubicBezTo>
                      <a:pt x="953" y="25718"/>
                      <a:pt x="0" y="22860"/>
                      <a:pt x="0" y="20003"/>
                    </a:cubicBezTo>
                    <a:cubicBezTo>
                      <a:pt x="0" y="19050"/>
                      <a:pt x="0" y="17145"/>
                      <a:pt x="953" y="15240"/>
                    </a:cubicBezTo>
                    <a:cubicBezTo>
                      <a:pt x="1905" y="10478"/>
                      <a:pt x="2858" y="6668"/>
                      <a:pt x="5715" y="3810"/>
                    </a:cubicBezTo>
                    <a:cubicBezTo>
                      <a:pt x="7620" y="953"/>
                      <a:pt x="11430" y="0"/>
                      <a:pt x="16193" y="0"/>
                    </a:cubicBezTo>
                    <a:cubicBezTo>
                      <a:pt x="18098" y="0"/>
                      <a:pt x="20003" y="0"/>
                      <a:pt x="20955" y="0"/>
                    </a:cubicBezTo>
                    <a:cubicBezTo>
                      <a:pt x="26670" y="953"/>
                      <a:pt x="30480" y="4763"/>
                      <a:pt x="31433" y="11430"/>
                    </a:cubicBezTo>
                    <a:cubicBezTo>
                      <a:pt x="31433" y="14288"/>
                      <a:pt x="32385" y="16193"/>
                      <a:pt x="32385" y="18098"/>
                    </a:cubicBezTo>
                    <a:cubicBezTo>
                      <a:pt x="32385" y="20955"/>
                      <a:pt x="31433" y="23813"/>
                      <a:pt x="30480" y="25718"/>
                    </a:cubicBezTo>
                    <a:cubicBezTo>
                      <a:pt x="26670" y="30480"/>
                      <a:pt x="22860" y="33338"/>
                      <a:pt x="17145" y="33338"/>
                    </a:cubicBezTo>
                    <a:cubicBezTo>
                      <a:pt x="14288" y="33338"/>
                      <a:pt x="11430" y="33338"/>
                      <a:pt x="9525" y="32385"/>
                    </a:cubicBezTo>
                    <a:close/>
                    <a:moveTo>
                      <a:pt x="19050" y="49530"/>
                    </a:moveTo>
                    <a:cubicBezTo>
                      <a:pt x="20003" y="49530"/>
                      <a:pt x="21908" y="49530"/>
                      <a:pt x="23813" y="49530"/>
                    </a:cubicBezTo>
                    <a:cubicBezTo>
                      <a:pt x="27623" y="50482"/>
                      <a:pt x="29528" y="54293"/>
                      <a:pt x="30480" y="61913"/>
                    </a:cubicBezTo>
                    <a:cubicBezTo>
                      <a:pt x="31433" y="66675"/>
                      <a:pt x="31433" y="71438"/>
                      <a:pt x="31433" y="78105"/>
                    </a:cubicBezTo>
                    <a:cubicBezTo>
                      <a:pt x="31433" y="80963"/>
                      <a:pt x="31433" y="84773"/>
                      <a:pt x="32385" y="89535"/>
                    </a:cubicBezTo>
                    <a:cubicBezTo>
                      <a:pt x="33338" y="94298"/>
                      <a:pt x="33338" y="98107"/>
                      <a:pt x="33338" y="100965"/>
                    </a:cubicBezTo>
                    <a:cubicBezTo>
                      <a:pt x="33338" y="104775"/>
                      <a:pt x="31433" y="107632"/>
                      <a:pt x="28575" y="109538"/>
                    </a:cubicBezTo>
                    <a:cubicBezTo>
                      <a:pt x="26670" y="110490"/>
                      <a:pt x="24765" y="110490"/>
                      <a:pt x="22860" y="110490"/>
                    </a:cubicBezTo>
                    <a:cubicBezTo>
                      <a:pt x="20955" y="110490"/>
                      <a:pt x="19050" y="110490"/>
                      <a:pt x="17145" y="109538"/>
                    </a:cubicBezTo>
                    <a:cubicBezTo>
                      <a:pt x="12383" y="107632"/>
                      <a:pt x="9525" y="104775"/>
                      <a:pt x="8573" y="99060"/>
                    </a:cubicBezTo>
                    <a:cubicBezTo>
                      <a:pt x="8573" y="97155"/>
                      <a:pt x="8573" y="92393"/>
                      <a:pt x="8573" y="84773"/>
                    </a:cubicBezTo>
                    <a:cubicBezTo>
                      <a:pt x="9525" y="73343"/>
                      <a:pt x="9525" y="66675"/>
                      <a:pt x="9525" y="64770"/>
                    </a:cubicBezTo>
                    <a:cubicBezTo>
                      <a:pt x="10478" y="55245"/>
                      <a:pt x="13335" y="50482"/>
                      <a:pt x="18098" y="49530"/>
                    </a:cubicBezTo>
                    <a:cubicBezTo>
                      <a:pt x="17145" y="49530"/>
                      <a:pt x="18098" y="49530"/>
                      <a:pt x="19050" y="4953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65721DFA-2AC3-4F7D-930C-8277D8AC0FCB}"/>
                  </a:ext>
                </a:extLst>
              </p:cNvPr>
              <p:cNvSpPr/>
              <p:nvPr/>
            </p:nvSpPr>
            <p:spPr>
              <a:xfrm>
                <a:off x="2947987" y="6277927"/>
                <a:ext cx="85725" cy="117157"/>
              </a:xfrm>
              <a:custGeom>
                <a:avLst/>
                <a:gdLst>
                  <a:gd name="connsiteX0" fmla="*/ 82867 w 85725"/>
                  <a:gd name="connsiteY0" fmla="*/ 52388 h 117157"/>
                  <a:gd name="connsiteX1" fmla="*/ 85725 w 85725"/>
                  <a:gd name="connsiteY1" fmla="*/ 59055 h 117157"/>
                  <a:gd name="connsiteX2" fmla="*/ 83820 w 85725"/>
                  <a:gd name="connsiteY2" fmla="*/ 65723 h 117157"/>
                  <a:gd name="connsiteX3" fmla="*/ 78105 w 85725"/>
                  <a:gd name="connsiteY3" fmla="*/ 69533 h 117157"/>
                  <a:gd name="connsiteX4" fmla="*/ 67627 w 85725"/>
                  <a:gd name="connsiteY4" fmla="*/ 70485 h 117157"/>
                  <a:gd name="connsiteX5" fmla="*/ 54292 w 85725"/>
                  <a:gd name="connsiteY5" fmla="*/ 70485 h 117157"/>
                  <a:gd name="connsiteX6" fmla="*/ 54292 w 85725"/>
                  <a:gd name="connsiteY6" fmla="*/ 87630 h 117157"/>
                  <a:gd name="connsiteX7" fmla="*/ 53340 w 85725"/>
                  <a:gd name="connsiteY7" fmla="*/ 104775 h 117157"/>
                  <a:gd name="connsiteX8" fmla="*/ 50483 w 85725"/>
                  <a:gd name="connsiteY8" fmla="*/ 113348 h 117157"/>
                  <a:gd name="connsiteX9" fmla="*/ 42863 w 85725"/>
                  <a:gd name="connsiteY9" fmla="*/ 117158 h 117157"/>
                  <a:gd name="connsiteX10" fmla="*/ 40005 w 85725"/>
                  <a:gd name="connsiteY10" fmla="*/ 117158 h 117157"/>
                  <a:gd name="connsiteX11" fmla="*/ 34290 w 85725"/>
                  <a:gd name="connsiteY11" fmla="*/ 112395 h 117157"/>
                  <a:gd name="connsiteX12" fmla="*/ 33338 w 85725"/>
                  <a:gd name="connsiteY12" fmla="*/ 103823 h 117157"/>
                  <a:gd name="connsiteX13" fmla="*/ 32385 w 85725"/>
                  <a:gd name="connsiteY13" fmla="*/ 73343 h 117157"/>
                  <a:gd name="connsiteX14" fmla="*/ 17145 w 85725"/>
                  <a:gd name="connsiteY14" fmla="*/ 75248 h 117157"/>
                  <a:gd name="connsiteX15" fmla="*/ 952 w 85725"/>
                  <a:gd name="connsiteY15" fmla="*/ 64770 h 117157"/>
                  <a:gd name="connsiteX16" fmla="*/ 0 w 85725"/>
                  <a:gd name="connsiteY16" fmla="*/ 60008 h 117157"/>
                  <a:gd name="connsiteX17" fmla="*/ 3810 w 85725"/>
                  <a:gd name="connsiteY17" fmla="*/ 52388 h 117157"/>
                  <a:gd name="connsiteX18" fmla="*/ 16192 w 85725"/>
                  <a:gd name="connsiteY18" fmla="*/ 48578 h 117157"/>
                  <a:gd name="connsiteX19" fmla="*/ 31433 w 85725"/>
                  <a:gd name="connsiteY19" fmla="*/ 48578 h 117157"/>
                  <a:gd name="connsiteX20" fmla="*/ 31433 w 85725"/>
                  <a:gd name="connsiteY20" fmla="*/ 20003 h 117157"/>
                  <a:gd name="connsiteX21" fmla="*/ 33338 w 85725"/>
                  <a:gd name="connsiteY21" fmla="*/ 5715 h 117157"/>
                  <a:gd name="connsiteX22" fmla="*/ 44767 w 85725"/>
                  <a:gd name="connsiteY22" fmla="*/ 0 h 117157"/>
                  <a:gd name="connsiteX23" fmla="*/ 56198 w 85725"/>
                  <a:gd name="connsiteY23" fmla="*/ 18098 h 117157"/>
                  <a:gd name="connsiteX24" fmla="*/ 55245 w 85725"/>
                  <a:gd name="connsiteY24" fmla="*/ 30480 h 117157"/>
                  <a:gd name="connsiteX25" fmla="*/ 54292 w 85725"/>
                  <a:gd name="connsiteY25" fmla="*/ 47625 h 117157"/>
                  <a:gd name="connsiteX26" fmla="*/ 59055 w 85725"/>
                  <a:gd name="connsiteY26" fmla="*/ 48578 h 117157"/>
                  <a:gd name="connsiteX27" fmla="*/ 60960 w 85725"/>
                  <a:gd name="connsiteY27" fmla="*/ 48578 h 117157"/>
                  <a:gd name="connsiteX28" fmla="*/ 67627 w 85725"/>
                  <a:gd name="connsiteY28" fmla="*/ 48578 h 117157"/>
                  <a:gd name="connsiteX29" fmla="*/ 74295 w 85725"/>
                  <a:gd name="connsiteY29" fmla="*/ 49530 h 117157"/>
                  <a:gd name="connsiteX30" fmla="*/ 82867 w 85725"/>
                  <a:gd name="connsiteY30" fmla="*/ 52388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5725" h="117157">
                    <a:moveTo>
                      <a:pt x="82867" y="52388"/>
                    </a:moveTo>
                    <a:cubicBezTo>
                      <a:pt x="84773" y="53340"/>
                      <a:pt x="85725" y="56198"/>
                      <a:pt x="85725" y="59055"/>
                    </a:cubicBezTo>
                    <a:cubicBezTo>
                      <a:pt x="85725" y="61913"/>
                      <a:pt x="84773" y="63818"/>
                      <a:pt x="83820" y="65723"/>
                    </a:cubicBezTo>
                    <a:cubicBezTo>
                      <a:pt x="82867" y="66675"/>
                      <a:pt x="80963" y="67628"/>
                      <a:pt x="78105" y="69533"/>
                    </a:cubicBezTo>
                    <a:cubicBezTo>
                      <a:pt x="77152" y="70485"/>
                      <a:pt x="73342" y="70485"/>
                      <a:pt x="67627" y="70485"/>
                    </a:cubicBezTo>
                    <a:cubicBezTo>
                      <a:pt x="63817" y="70485"/>
                      <a:pt x="60008" y="70485"/>
                      <a:pt x="54292" y="70485"/>
                    </a:cubicBezTo>
                    <a:cubicBezTo>
                      <a:pt x="54292" y="75248"/>
                      <a:pt x="54292" y="80963"/>
                      <a:pt x="54292" y="87630"/>
                    </a:cubicBezTo>
                    <a:cubicBezTo>
                      <a:pt x="54292" y="95250"/>
                      <a:pt x="53340" y="100965"/>
                      <a:pt x="53340" y="104775"/>
                    </a:cubicBezTo>
                    <a:cubicBezTo>
                      <a:pt x="53340" y="107633"/>
                      <a:pt x="52388" y="110490"/>
                      <a:pt x="50483" y="113348"/>
                    </a:cubicBezTo>
                    <a:cubicBezTo>
                      <a:pt x="48577" y="116205"/>
                      <a:pt x="45720" y="117158"/>
                      <a:pt x="42863" y="117158"/>
                    </a:cubicBezTo>
                    <a:cubicBezTo>
                      <a:pt x="41910" y="117158"/>
                      <a:pt x="40958" y="117158"/>
                      <a:pt x="40005" y="117158"/>
                    </a:cubicBezTo>
                    <a:cubicBezTo>
                      <a:pt x="37148" y="116205"/>
                      <a:pt x="35242" y="114300"/>
                      <a:pt x="34290" y="112395"/>
                    </a:cubicBezTo>
                    <a:cubicBezTo>
                      <a:pt x="34290" y="111443"/>
                      <a:pt x="33338" y="108585"/>
                      <a:pt x="33338" y="103823"/>
                    </a:cubicBezTo>
                    <a:cubicBezTo>
                      <a:pt x="33338" y="99060"/>
                      <a:pt x="33338" y="88583"/>
                      <a:pt x="32385" y="73343"/>
                    </a:cubicBezTo>
                    <a:cubicBezTo>
                      <a:pt x="26670" y="75248"/>
                      <a:pt x="20955" y="75248"/>
                      <a:pt x="17145" y="75248"/>
                    </a:cubicBezTo>
                    <a:cubicBezTo>
                      <a:pt x="8573" y="75248"/>
                      <a:pt x="2858" y="71438"/>
                      <a:pt x="952" y="64770"/>
                    </a:cubicBezTo>
                    <a:cubicBezTo>
                      <a:pt x="0" y="62865"/>
                      <a:pt x="0" y="60960"/>
                      <a:pt x="0" y="60008"/>
                    </a:cubicBezTo>
                    <a:cubicBezTo>
                      <a:pt x="0" y="57150"/>
                      <a:pt x="952" y="54293"/>
                      <a:pt x="3810" y="52388"/>
                    </a:cubicBezTo>
                    <a:cubicBezTo>
                      <a:pt x="7620" y="49530"/>
                      <a:pt x="11430" y="48578"/>
                      <a:pt x="16192" y="48578"/>
                    </a:cubicBezTo>
                    <a:cubicBezTo>
                      <a:pt x="20002" y="48578"/>
                      <a:pt x="24765" y="48578"/>
                      <a:pt x="31433" y="48578"/>
                    </a:cubicBezTo>
                    <a:cubicBezTo>
                      <a:pt x="31433" y="34290"/>
                      <a:pt x="31433" y="24765"/>
                      <a:pt x="31433" y="20003"/>
                    </a:cubicBezTo>
                    <a:cubicBezTo>
                      <a:pt x="31433" y="13335"/>
                      <a:pt x="32385" y="8573"/>
                      <a:pt x="33338" y="5715"/>
                    </a:cubicBezTo>
                    <a:cubicBezTo>
                      <a:pt x="35242" y="1905"/>
                      <a:pt x="39052" y="0"/>
                      <a:pt x="44767" y="0"/>
                    </a:cubicBezTo>
                    <a:cubicBezTo>
                      <a:pt x="53340" y="953"/>
                      <a:pt x="56198" y="6668"/>
                      <a:pt x="56198" y="18098"/>
                    </a:cubicBezTo>
                    <a:cubicBezTo>
                      <a:pt x="56198" y="23813"/>
                      <a:pt x="55245" y="27623"/>
                      <a:pt x="55245" y="30480"/>
                    </a:cubicBezTo>
                    <a:lnTo>
                      <a:pt x="54292" y="47625"/>
                    </a:lnTo>
                    <a:cubicBezTo>
                      <a:pt x="56198" y="47625"/>
                      <a:pt x="58102" y="48578"/>
                      <a:pt x="59055" y="48578"/>
                    </a:cubicBezTo>
                    <a:cubicBezTo>
                      <a:pt x="60008" y="48578"/>
                      <a:pt x="60008" y="48578"/>
                      <a:pt x="60960" y="48578"/>
                    </a:cubicBezTo>
                    <a:cubicBezTo>
                      <a:pt x="62865" y="48578"/>
                      <a:pt x="64770" y="48578"/>
                      <a:pt x="67627" y="48578"/>
                    </a:cubicBezTo>
                    <a:cubicBezTo>
                      <a:pt x="70485" y="48578"/>
                      <a:pt x="73342" y="49530"/>
                      <a:pt x="74295" y="49530"/>
                    </a:cubicBezTo>
                    <a:cubicBezTo>
                      <a:pt x="75248" y="47625"/>
                      <a:pt x="79058" y="49530"/>
                      <a:pt x="82867" y="5238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5B550D01-DEB7-4FEA-9D2F-D0253D1BAA09}"/>
                  </a:ext>
                </a:extLst>
              </p:cNvPr>
              <p:cNvSpPr/>
              <p:nvPr/>
            </p:nvSpPr>
            <p:spPr>
              <a:xfrm>
                <a:off x="3039427" y="6279832"/>
                <a:ext cx="33337" cy="110490"/>
              </a:xfrm>
              <a:custGeom>
                <a:avLst/>
                <a:gdLst>
                  <a:gd name="connsiteX0" fmla="*/ 9525 w 33337"/>
                  <a:gd name="connsiteY0" fmla="*/ 32385 h 110490"/>
                  <a:gd name="connsiteX1" fmla="*/ 2858 w 33337"/>
                  <a:gd name="connsiteY1" fmla="*/ 27623 h 110490"/>
                  <a:gd name="connsiteX2" fmla="*/ 0 w 33337"/>
                  <a:gd name="connsiteY2" fmla="*/ 20003 h 110490"/>
                  <a:gd name="connsiteX3" fmla="*/ 952 w 33337"/>
                  <a:gd name="connsiteY3" fmla="*/ 15240 h 110490"/>
                  <a:gd name="connsiteX4" fmla="*/ 5715 w 33337"/>
                  <a:gd name="connsiteY4" fmla="*/ 3810 h 110490"/>
                  <a:gd name="connsiteX5" fmla="*/ 16193 w 33337"/>
                  <a:gd name="connsiteY5" fmla="*/ 0 h 110490"/>
                  <a:gd name="connsiteX6" fmla="*/ 20955 w 33337"/>
                  <a:gd name="connsiteY6" fmla="*/ 0 h 110490"/>
                  <a:gd name="connsiteX7" fmla="*/ 31433 w 33337"/>
                  <a:gd name="connsiteY7" fmla="*/ 11430 h 110490"/>
                  <a:gd name="connsiteX8" fmla="*/ 32385 w 33337"/>
                  <a:gd name="connsiteY8" fmla="*/ 18098 h 110490"/>
                  <a:gd name="connsiteX9" fmla="*/ 30480 w 33337"/>
                  <a:gd name="connsiteY9" fmla="*/ 25718 h 110490"/>
                  <a:gd name="connsiteX10" fmla="*/ 17145 w 33337"/>
                  <a:gd name="connsiteY10" fmla="*/ 33338 h 110490"/>
                  <a:gd name="connsiteX11" fmla="*/ 9525 w 33337"/>
                  <a:gd name="connsiteY11" fmla="*/ 32385 h 110490"/>
                  <a:gd name="connsiteX12" fmla="*/ 19050 w 33337"/>
                  <a:gd name="connsiteY12" fmla="*/ 49530 h 110490"/>
                  <a:gd name="connsiteX13" fmla="*/ 23813 w 33337"/>
                  <a:gd name="connsiteY13" fmla="*/ 49530 h 110490"/>
                  <a:gd name="connsiteX14" fmla="*/ 30480 w 33337"/>
                  <a:gd name="connsiteY14" fmla="*/ 61913 h 110490"/>
                  <a:gd name="connsiteX15" fmla="*/ 31433 w 33337"/>
                  <a:gd name="connsiteY15" fmla="*/ 78105 h 110490"/>
                  <a:gd name="connsiteX16" fmla="*/ 32385 w 33337"/>
                  <a:gd name="connsiteY16" fmla="*/ 89535 h 110490"/>
                  <a:gd name="connsiteX17" fmla="*/ 33338 w 33337"/>
                  <a:gd name="connsiteY17" fmla="*/ 100965 h 110490"/>
                  <a:gd name="connsiteX18" fmla="*/ 28575 w 33337"/>
                  <a:gd name="connsiteY18" fmla="*/ 109538 h 110490"/>
                  <a:gd name="connsiteX19" fmla="*/ 22860 w 33337"/>
                  <a:gd name="connsiteY19" fmla="*/ 110490 h 110490"/>
                  <a:gd name="connsiteX20" fmla="*/ 17145 w 33337"/>
                  <a:gd name="connsiteY20" fmla="*/ 109538 h 110490"/>
                  <a:gd name="connsiteX21" fmla="*/ 8573 w 33337"/>
                  <a:gd name="connsiteY21" fmla="*/ 99060 h 110490"/>
                  <a:gd name="connsiteX22" fmla="*/ 8573 w 33337"/>
                  <a:gd name="connsiteY22" fmla="*/ 84773 h 110490"/>
                  <a:gd name="connsiteX23" fmla="*/ 9525 w 33337"/>
                  <a:gd name="connsiteY23" fmla="*/ 64770 h 110490"/>
                  <a:gd name="connsiteX24" fmla="*/ 18098 w 33337"/>
                  <a:gd name="connsiteY24" fmla="*/ 49530 h 110490"/>
                  <a:gd name="connsiteX25" fmla="*/ 19050 w 33337"/>
                  <a:gd name="connsiteY25" fmla="*/ 49530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337" h="110490">
                    <a:moveTo>
                      <a:pt x="9525" y="32385"/>
                    </a:moveTo>
                    <a:cubicBezTo>
                      <a:pt x="6668" y="30480"/>
                      <a:pt x="3810" y="29528"/>
                      <a:pt x="2858" y="27623"/>
                    </a:cubicBezTo>
                    <a:cubicBezTo>
                      <a:pt x="952" y="25718"/>
                      <a:pt x="0" y="22860"/>
                      <a:pt x="0" y="20003"/>
                    </a:cubicBezTo>
                    <a:cubicBezTo>
                      <a:pt x="0" y="19050"/>
                      <a:pt x="0" y="17145"/>
                      <a:pt x="952" y="15240"/>
                    </a:cubicBezTo>
                    <a:cubicBezTo>
                      <a:pt x="1905" y="10478"/>
                      <a:pt x="2858" y="6668"/>
                      <a:pt x="5715" y="3810"/>
                    </a:cubicBezTo>
                    <a:cubicBezTo>
                      <a:pt x="7620" y="953"/>
                      <a:pt x="11430" y="0"/>
                      <a:pt x="16193" y="0"/>
                    </a:cubicBezTo>
                    <a:cubicBezTo>
                      <a:pt x="18098" y="0"/>
                      <a:pt x="20002" y="0"/>
                      <a:pt x="20955" y="0"/>
                    </a:cubicBezTo>
                    <a:cubicBezTo>
                      <a:pt x="26670" y="953"/>
                      <a:pt x="30480" y="4763"/>
                      <a:pt x="31433" y="11430"/>
                    </a:cubicBezTo>
                    <a:cubicBezTo>
                      <a:pt x="31433" y="14288"/>
                      <a:pt x="32385" y="16193"/>
                      <a:pt x="32385" y="18098"/>
                    </a:cubicBezTo>
                    <a:cubicBezTo>
                      <a:pt x="32385" y="20955"/>
                      <a:pt x="31433" y="23813"/>
                      <a:pt x="30480" y="25718"/>
                    </a:cubicBezTo>
                    <a:cubicBezTo>
                      <a:pt x="26670" y="30480"/>
                      <a:pt x="22860" y="33338"/>
                      <a:pt x="17145" y="33338"/>
                    </a:cubicBezTo>
                    <a:cubicBezTo>
                      <a:pt x="14288" y="33338"/>
                      <a:pt x="11430" y="33338"/>
                      <a:pt x="9525" y="32385"/>
                    </a:cubicBezTo>
                    <a:close/>
                    <a:moveTo>
                      <a:pt x="19050" y="49530"/>
                    </a:moveTo>
                    <a:cubicBezTo>
                      <a:pt x="20002" y="49530"/>
                      <a:pt x="21908" y="49530"/>
                      <a:pt x="23813" y="49530"/>
                    </a:cubicBezTo>
                    <a:cubicBezTo>
                      <a:pt x="27623" y="50482"/>
                      <a:pt x="29527" y="54293"/>
                      <a:pt x="30480" y="61913"/>
                    </a:cubicBezTo>
                    <a:cubicBezTo>
                      <a:pt x="31433" y="66675"/>
                      <a:pt x="31433" y="71438"/>
                      <a:pt x="31433" y="78105"/>
                    </a:cubicBezTo>
                    <a:cubicBezTo>
                      <a:pt x="31433" y="80963"/>
                      <a:pt x="31433" y="84773"/>
                      <a:pt x="32385" y="89535"/>
                    </a:cubicBezTo>
                    <a:cubicBezTo>
                      <a:pt x="33338" y="94298"/>
                      <a:pt x="33338" y="98107"/>
                      <a:pt x="33338" y="100965"/>
                    </a:cubicBezTo>
                    <a:cubicBezTo>
                      <a:pt x="33338" y="104775"/>
                      <a:pt x="31433" y="107632"/>
                      <a:pt x="28575" y="109538"/>
                    </a:cubicBezTo>
                    <a:cubicBezTo>
                      <a:pt x="26670" y="110490"/>
                      <a:pt x="24765" y="110490"/>
                      <a:pt x="22860" y="110490"/>
                    </a:cubicBezTo>
                    <a:cubicBezTo>
                      <a:pt x="20955" y="110490"/>
                      <a:pt x="19050" y="110490"/>
                      <a:pt x="17145" y="109538"/>
                    </a:cubicBezTo>
                    <a:cubicBezTo>
                      <a:pt x="12383" y="107632"/>
                      <a:pt x="9525" y="104775"/>
                      <a:pt x="8573" y="99060"/>
                    </a:cubicBezTo>
                    <a:cubicBezTo>
                      <a:pt x="8573" y="97155"/>
                      <a:pt x="8573" y="92393"/>
                      <a:pt x="8573" y="84773"/>
                    </a:cubicBezTo>
                    <a:cubicBezTo>
                      <a:pt x="9525" y="73343"/>
                      <a:pt x="9525" y="66675"/>
                      <a:pt x="9525" y="64770"/>
                    </a:cubicBezTo>
                    <a:cubicBezTo>
                      <a:pt x="10477" y="55245"/>
                      <a:pt x="13335" y="50482"/>
                      <a:pt x="18098" y="49530"/>
                    </a:cubicBezTo>
                    <a:cubicBezTo>
                      <a:pt x="18098" y="49530"/>
                      <a:pt x="18098" y="49530"/>
                      <a:pt x="19050" y="4953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EB4769BF-E471-4448-83D2-F3A893C42AEF}"/>
                  </a:ext>
                </a:extLst>
              </p:cNvPr>
              <p:cNvSpPr/>
              <p:nvPr/>
            </p:nvSpPr>
            <p:spPr>
              <a:xfrm>
                <a:off x="3083480" y="6287307"/>
                <a:ext cx="85486" cy="104086"/>
              </a:xfrm>
              <a:custGeom>
                <a:avLst/>
                <a:gdLst>
                  <a:gd name="connsiteX0" fmla="*/ 41672 w 85486"/>
                  <a:gd name="connsiteY0" fmla="*/ 35387 h 104086"/>
                  <a:gd name="connsiteX1" fmla="*/ 27384 w 85486"/>
                  <a:gd name="connsiteY1" fmla="*/ 45865 h 104086"/>
                  <a:gd name="connsiteX2" fmla="*/ 24527 w 85486"/>
                  <a:gd name="connsiteY2" fmla="*/ 67773 h 104086"/>
                  <a:gd name="connsiteX3" fmla="*/ 25479 w 85486"/>
                  <a:gd name="connsiteY3" fmla="*/ 81107 h 104086"/>
                  <a:gd name="connsiteX4" fmla="*/ 15002 w 85486"/>
                  <a:gd name="connsiteY4" fmla="*/ 102062 h 104086"/>
                  <a:gd name="connsiteX5" fmla="*/ 1667 w 85486"/>
                  <a:gd name="connsiteY5" fmla="*/ 87775 h 104086"/>
                  <a:gd name="connsiteX6" fmla="*/ 1667 w 85486"/>
                  <a:gd name="connsiteY6" fmla="*/ 76345 h 104086"/>
                  <a:gd name="connsiteX7" fmla="*/ 2619 w 85486"/>
                  <a:gd name="connsiteY7" fmla="*/ 59200 h 104086"/>
                  <a:gd name="connsiteX8" fmla="*/ 714 w 85486"/>
                  <a:gd name="connsiteY8" fmla="*/ 32530 h 104086"/>
                  <a:gd name="connsiteX9" fmla="*/ 714 w 85486"/>
                  <a:gd name="connsiteY9" fmla="*/ 9670 h 104086"/>
                  <a:gd name="connsiteX10" fmla="*/ 15954 w 85486"/>
                  <a:gd name="connsiteY10" fmla="*/ 145 h 104086"/>
                  <a:gd name="connsiteX11" fmla="*/ 23574 w 85486"/>
                  <a:gd name="connsiteY11" fmla="*/ 6812 h 104086"/>
                  <a:gd name="connsiteX12" fmla="*/ 24527 w 85486"/>
                  <a:gd name="connsiteY12" fmla="*/ 13480 h 104086"/>
                  <a:gd name="connsiteX13" fmla="*/ 24527 w 85486"/>
                  <a:gd name="connsiteY13" fmla="*/ 18243 h 104086"/>
                  <a:gd name="connsiteX14" fmla="*/ 45482 w 85486"/>
                  <a:gd name="connsiteY14" fmla="*/ 10623 h 104086"/>
                  <a:gd name="connsiteX15" fmla="*/ 54054 w 85486"/>
                  <a:gd name="connsiteY15" fmla="*/ 9670 h 104086"/>
                  <a:gd name="connsiteX16" fmla="*/ 72152 w 85486"/>
                  <a:gd name="connsiteY16" fmla="*/ 15385 h 104086"/>
                  <a:gd name="connsiteX17" fmla="*/ 84534 w 85486"/>
                  <a:gd name="connsiteY17" fmla="*/ 44912 h 104086"/>
                  <a:gd name="connsiteX18" fmla="*/ 85487 w 85486"/>
                  <a:gd name="connsiteY18" fmla="*/ 76345 h 104086"/>
                  <a:gd name="connsiteX19" fmla="*/ 85487 w 85486"/>
                  <a:gd name="connsiteY19" fmla="*/ 89680 h 104086"/>
                  <a:gd name="connsiteX20" fmla="*/ 73104 w 85486"/>
                  <a:gd name="connsiteY20" fmla="*/ 103968 h 104086"/>
                  <a:gd name="connsiteX21" fmla="*/ 61674 w 85486"/>
                  <a:gd name="connsiteY21" fmla="*/ 92537 h 104086"/>
                  <a:gd name="connsiteX22" fmla="*/ 60722 w 85486"/>
                  <a:gd name="connsiteY22" fmla="*/ 75393 h 104086"/>
                  <a:gd name="connsiteX23" fmla="*/ 61674 w 85486"/>
                  <a:gd name="connsiteY23" fmla="*/ 52532 h 104086"/>
                  <a:gd name="connsiteX24" fmla="*/ 58817 w 85486"/>
                  <a:gd name="connsiteY24" fmla="*/ 40150 h 104086"/>
                  <a:gd name="connsiteX25" fmla="*/ 47387 w 85486"/>
                  <a:gd name="connsiteY25" fmla="*/ 36340 h 104086"/>
                  <a:gd name="connsiteX26" fmla="*/ 41672 w 85486"/>
                  <a:gd name="connsiteY26" fmla="*/ 35387 h 10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486" h="104086">
                    <a:moveTo>
                      <a:pt x="41672" y="35387"/>
                    </a:moveTo>
                    <a:cubicBezTo>
                      <a:pt x="35004" y="35387"/>
                      <a:pt x="29289" y="39198"/>
                      <a:pt x="27384" y="45865"/>
                    </a:cubicBezTo>
                    <a:cubicBezTo>
                      <a:pt x="25479" y="51580"/>
                      <a:pt x="24527" y="58248"/>
                      <a:pt x="24527" y="67773"/>
                    </a:cubicBezTo>
                    <a:cubicBezTo>
                      <a:pt x="24527" y="73487"/>
                      <a:pt x="25479" y="78250"/>
                      <a:pt x="25479" y="81107"/>
                    </a:cubicBezTo>
                    <a:cubicBezTo>
                      <a:pt x="26432" y="94443"/>
                      <a:pt x="22622" y="101110"/>
                      <a:pt x="15002" y="102062"/>
                    </a:cubicBezTo>
                    <a:cubicBezTo>
                      <a:pt x="6429" y="102062"/>
                      <a:pt x="1667" y="97300"/>
                      <a:pt x="1667" y="87775"/>
                    </a:cubicBezTo>
                    <a:cubicBezTo>
                      <a:pt x="1667" y="83965"/>
                      <a:pt x="1667" y="80155"/>
                      <a:pt x="1667" y="76345"/>
                    </a:cubicBezTo>
                    <a:lnTo>
                      <a:pt x="2619" y="59200"/>
                    </a:lnTo>
                    <a:cubicBezTo>
                      <a:pt x="2619" y="55390"/>
                      <a:pt x="2619" y="46818"/>
                      <a:pt x="714" y="32530"/>
                    </a:cubicBezTo>
                    <a:cubicBezTo>
                      <a:pt x="-238" y="20148"/>
                      <a:pt x="-238" y="12528"/>
                      <a:pt x="714" y="9670"/>
                    </a:cubicBezTo>
                    <a:cubicBezTo>
                      <a:pt x="2619" y="3003"/>
                      <a:pt x="7382" y="-807"/>
                      <a:pt x="15954" y="145"/>
                    </a:cubicBezTo>
                    <a:cubicBezTo>
                      <a:pt x="19764" y="145"/>
                      <a:pt x="22622" y="3003"/>
                      <a:pt x="23574" y="6812"/>
                    </a:cubicBezTo>
                    <a:cubicBezTo>
                      <a:pt x="23574" y="8718"/>
                      <a:pt x="24527" y="11575"/>
                      <a:pt x="24527" y="13480"/>
                    </a:cubicBezTo>
                    <a:cubicBezTo>
                      <a:pt x="24527" y="15385"/>
                      <a:pt x="24527" y="16337"/>
                      <a:pt x="24527" y="18243"/>
                    </a:cubicBezTo>
                    <a:cubicBezTo>
                      <a:pt x="27384" y="15385"/>
                      <a:pt x="35004" y="12528"/>
                      <a:pt x="45482" y="10623"/>
                    </a:cubicBezTo>
                    <a:cubicBezTo>
                      <a:pt x="49292" y="9670"/>
                      <a:pt x="51197" y="9670"/>
                      <a:pt x="54054" y="9670"/>
                    </a:cubicBezTo>
                    <a:cubicBezTo>
                      <a:pt x="60722" y="9670"/>
                      <a:pt x="66437" y="11575"/>
                      <a:pt x="72152" y="15385"/>
                    </a:cubicBezTo>
                    <a:cubicBezTo>
                      <a:pt x="78819" y="20148"/>
                      <a:pt x="83582" y="30625"/>
                      <a:pt x="84534" y="44912"/>
                    </a:cubicBezTo>
                    <a:cubicBezTo>
                      <a:pt x="85487" y="58248"/>
                      <a:pt x="85487" y="68725"/>
                      <a:pt x="85487" y="76345"/>
                    </a:cubicBezTo>
                    <a:cubicBezTo>
                      <a:pt x="85487" y="83965"/>
                      <a:pt x="85487" y="88728"/>
                      <a:pt x="85487" y="89680"/>
                    </a:cubicBezTo>
                    <a:cubicBezTo>
                      <a:pt x="84534" y="100157"/>
                      <a:pt x="79772" y="104920"/>
                      <a:pt x="73104" y="103968"/>
                    </a:cubicBezTo>
                    <a:cubicBezTo>
                      <a:pt x="67389" y="103015"/>
                      <a:pt x="63579" y="99205"/>
                      <a:pt x="61674" y="92537"/>
                    </a:cubicBezTo>
                    <a:cubicBezTo>
                      <a:pt x="60722" y="88728"/>
                      <a:pt x="60722" y="83012"/>
                      <a:pt x="60722" y="75393"/>
                    </a:cubicBezTo>
                    <a:cubicBezTo>
                      <a:pt x="61674" y="64915"/>
                      <a:pt x="61674" y="58248"/>
                      <a:pt x="61674" y="52532"/>
                    </a:cubicBezTo>
                    <a:cubicBezTo>
                      <a:pt x="61674" y="46818"/>
                      <a:pt x="60722" y="43007"/>
                      <a:pt x="58817" y="40150"/>
                    </a:cubicBezTo>
                    <a:cubicBezTo>
                      <a:pt x="56912" y="38245"/>
                      <a:pt x="53102" y="36340"/>
                      <a:pt x="47387" y="36340"/>
                    </a:cubicBezTo>
                    <a:cubicBezTo>
                      <a:pt x="43577" y="35387"/>
                      <a:pt x="42624" y="35387"/>
                      <a:pt x="41672" y="35387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D00FA07A-5DD6-42B7-9F57-BCD0419E9764}"/>
                  </a:ext>
                </a:extLst>
              </p:cNvPr>
              <p:cNvSpPr/>
              <p:nvPr/>
            </p:nvSpPr>
            <p:spPr>
              <a:xfrm>
                <a:off x="3180397" y="6285547"/>
                <a:ext cx="67627" cy="108584"/>
              </a:xfrm>
              <a:custGeom>
                <a:avLst/>
                <a:gdLst>
                  <a:gd name="connsiteX0" fmla="*/ 36195 w 67627"/>
                  <a:gd name="connsiteY0" fmla="*/ 0 h 108584"/>
                  <a:gd name="connsiteX1" fmla="*/ 57150 w 67627"/>
                  <a:gd name="connsiteY1" fmla="*/ 7620 h 108584"/>
                  <a:gd name="connsiteX2" fmla="*/ 67627 w 67627"/>
                  <a:gd name="connsiteY2" fmla="*/ 34290 h 108584"/>
                  <a:gd name="connsiteX3" fmla="*/ 66675 w 67627"/>
                  <a:gd name="connsiteY3" fmla="*/ 54292 h 108584"/>
                  <a:gd name="connsiteX4" fmla="*/ 66675 w 67627"/>
                  <a:gd name="connsiteY4" fmla="*/ 70485 h 108584"/>
                  <a:gd name="connsiteX5" fmla="*/ 57150 w 67627"/>
                  <a:gd name="connsiteY5" fmla="*/ 97155 h 108584"/>
                  <a:gd name="connsiteX6" fmla="*/ 32385 w 67627"/>
                  <a:gd name="connsiteY6" fmla="*/ 108585 h 108584"/>
                  <a:gd name="connsiteX7" fmla="*/ 26670 w 67627"/>
                  <a:gd name="connsiteY7" fmla="*/ 108585 h 108584"/>
                  <a:gd name="connsiteX8" fmla="*/ 10477 w 67627"/>
                  <a:gd name="connsiteY8" fmla="*/ 100965 h 108584"/>
                  <a:gd name="connsiteX9" fmla="*/ 4763 w 67627"/>
                  <a:gd name="connsiteY9" fmla="*/ 83820 h 108584"/>
                  <a:gd name="connsiteX10" fmla="*/ 15240 w 67627"/>
                  <a:gd name="connsiteY10" fmla="*/ 71438 h 108584"/>
                  <a:gd name="connsiteX11" fmla="*/ 19050 w 67627"/>
                  <a:gd name="connsiteY11" fmla="*/ 71438 h 108584"/>
                  <a:gd name="connsiteX12" fmla="*/ 27623 w 67627"/>
                  <a:gd name="connsiteY12" fmla="*/ 77152 h 108584"/>
                  <a:gd name="connsiteX13" fmla="*/ 34290 w 67627"/>
                  <a:gd name="connsiteY13" fmla="*/ 88582 h 108584"/>
                  <a:gd name="connsiteX14" fmla="*/ 39052 w 67627"/>
                  <a:gd name="connsiteY14" fmla="*/ 90488 h 108584"/>
                  <a:gd name="connsiteX15" fmla="*/ 44767 w 67627"/>
                  <a:gd name="connsiteY15" fmla="*/ 88582 h 108584"/>
                  <a:gd name="connsiteX16" fmla="*/ 51435 w 67627"/>
                  <a:gd name="connsiteY16" fmla="*/ 75247 h 108584"/>
                  <a:gd name="connsiteX17" fmla="*/ 50482 w 67627"/>
                  <a:gd name="connsiteY17" fmla="*/ 56197 h 108584"/>
                  <a:gd name="connsiteX18" fmla="*/ 30480 w 67627"/>
                  <a:gd name="connsiteY18" fmla="*/ 62865 h 108584"/>
                  <a:gd name="connsiteX19" fmla="*/ 20955 w 67627"/>
                  <a:gd name="connsiteY19" fmla="*/ 61913 h 108584"/>
                  <a:gd name="connsiteX20" fmla="*/ 3810 w 67627"/>
                  <a:gd name="connsiteY20" fmla="*/ 50482 h 108584"/>
                  <a:gd name="connsiteX21" fmla="*/ 0 w 67627"/>
                  <a:gd name="connsiteY21" fmla="*/ 29527 h 108584"/>
                  <a:gd name="connsiteX22" fmla="*/ 30480 w 67627"/>
                  <a:gd name="connsiteY22" fmla="*/ 1905 h 108584"/>
                  <a:gd name="connsiteX23" fmla="*/ 36195 w 67627"/>
                  <a:gd name="connsiteY23" fmla="*/ 0 h 108584"/>
                  <a:gd name="connsiteX24" fmla="*/ 20002 w 67627"/>
                  <a:gd name="connsiteY24" fmla="*/ 32385 h 108584"/>
                  <a:gd name="connsiteX25" fmla="*/ 26670 w 67627"/>
                  <a:gd name="connsiteY25" fmla="*/ 42863 h 108584"/>
                  <a:gd name="connsiteX26" fmla="*/ 38100 w 67627"/>
                  <a:gd name="connsiteY26" fmla="*/ 38100 h 108584"/>
                  <a:gd name="connsiteX27" fmla="*/ 40005 w 67627"/>
                  <a:gd name="connsiteY27" fmla="*/ 32385 h 108584"/>
                  <a:gd name="connsiteX28" fmla="*/ 38100 w 67627"/>
                  <a:gd name="connsiteY28" fmla="*/ 26670 h 108584"/>
                  <a:gd name="connsiteX29" fmla="*/ 26670 w 67627"/>
                  <a:gd name="connsiteY29" fmla="*/ 20955 h 108584"/>
                  <a:gd name="connsiteX30" fmla="*/ 20002 w 67627"/>
                  <a:gd name="connsiteY30" fmla="*/ 32385 h 10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7627" h="108584">
                    <a:moveTo>
                      <a:pt x="36195" y="0"/>
                    </a:moveTo>
                    <a:cubicBezTo>
                      <a:pt x="44767" y="0"/>
                      <a:pt x="51435" y="2857"/>
                      <a:pt x="57150" y="7620"/>
                    </a:cubicBezTo>
                    <a:cubicBezTo>
                      <a:pt x="64770" y="14288"/>
                      <a:pt x="67627" y="22860"/>
                      <a:pt x="67627" y="34290"/>
                    </a:cubicBezTo>
                    <a:cubicBezTo>
                      <a:pt x="67627" y="44767"/>
                      <a:pt x="66675" y="51435"/>
                      <a:pt x="66675" y="54292"/>
                    </a:cubicBezTo>
                    <a:lnTo>
                      <a:pt x="66675" y="70485"/>
                    </a:lnTo>
                    <a:cubicBezTo>
                      <a:pt x="66675" y="80963"/>
                      <a:pt x="63817" y="89535"/>
                      <a:pt x="57150" y="97155"/>
                    </a:cubicBezTo>
                    <a:cubicBezTo>
                      <a:pt x="50482" y="104775"/>
                      <a:pt x="41910" y="108585"/>
                      <a:pt x="32385" y="108585"/>
                    </a:cubicBezTo>
                    <a:cubicBezTo>
                      <a:pt x="30480" y="108585"/>
                      <a:pt x="28575" y="108585"/>
                      <a:pt x="26670" y="108585"/>
                    </a:cubicBezTo>
                    <a:cubicBezTo>
                      <a:pt x="19050" y="107632"/>
                      <a:pt x="13335" y="104775"/>
                      <a:pt x="10477" y="100965"/>
                    </a:cubicBezTo>
                    <a:cubicBezTo>
                      <a:pt x="6667" y="97155"/>
                      <a:pt x="4763" y="91440"/>
                      <a:pt x="4763" y="83820"/>
                    </a:cubicBezTo>
                    <a:cubicBezTo>
                      <a:pt x="4763" y="77152"/>
                      <a:pt x="7620" y="72390"/>
                      <a:pt x="15240" y="71438"/>
                    </a:cubicBezTo>
                    <a:cubicBezTo>
                      <a:pt x="17145" y="71438"/>
                      <a:pt x="18098" y="71438"/>
                      <a:pt x="19050" y="71438"/>
                    </a:cubicBezTo>
                    <a:cubicBezTo>
                      <a:pt x="23813" y="71438"/>
                      <a:pt x="26670" y="73342"/>
                      <a:pt x="27623" y="77152"/>
                    </a:cubicBezTo>
                    <a:cubicBezTo>
                      <a:pt x="28575" y="81915"/>
                      <a:pt x="30480" y="85725"/>
                      <a:pt x="34290" y="88582"/>
                    </a:cubicBezTo>
                    <a:cubicBezTo>
                      <a:pt x="36195" y="89535"/>
                      <a:pt x="38100" y="90488"/>
                      <a:pt x="39052" y="90488"/>
                    </a:cubicBezTo>
                    <a:cubicBezTo>
                      <a:pt x="40957" y="90488"/>
                      <a:pt x="42863" y="89535"/>
                      <a:pt x="44767" y="88582"/>
                    </a:cubicBezTo>
                    <a:cubicBezTo>
                      <a:pt x="48577" y="85725"/>
                      <a:pt x="50482" y="81915"/>
                      <a:pt x="51435" y="75247"/>
                    </a:cubicBezTo>
                    <a:cubicBezTo>
                      <a:pt x="52388" y="68580"/>
                      <a:pt x="51435" y="62865"/>
                      <a:pt x="50482" y="56197"/>
                    </a:cubicBezTo>
                    <a:cubicBezTo>
                      <a:pt x="43815" y="60960"/>
                      <a:pt x="37148" y="62865"/>
                      <a:pt x="30480" y="62865"/>
                    </a:cubicBezTo>
                    <a:cubicBezTo>
                      <a:pt x="26670" y="62865"/>
                      <a:pt x="23813" y="62865"/>
                      <a:pt x="20955" y="61913"/>
                    </a:cubicBezTo>
                    <a:cubicBezTo>
                      <a:pt x="12382" y="60007"/>
                      <a:pt x="6667" y="56197"/>
                      <a:pt x="3810" y="50482"/>
                    </a:cubicBezTo>
                    <a:cubicBezTo>
                      <a:pt x="952" y="45720"/>
                      <a:pt x="0" y="38100"/>
                      <a:pt x="0" y="29527"/>
                    </a:cubicBezTo>
                    <a:cubicBezTo>
                      <a:pt x="1905" y="13335"/>
                      <a:pt x="11430" y="4763"/>
                      <a:pt x="30480" y="1905"/>
                    </a:cubicBezTo>
                    <a:cubicBezTo>
                      <a:pt x="31432" y="0"/>
                      <a:pt x="34290" y="0"/>
                      <a:pt x="36195" y="0"/>
                    </a:cubicBezTo>
                    <a:close/>
                    <a:moveTo>
                      <a:pt x="20002" y="32385"/>
                    </a:moveTo>
                    <a:cubicBezTo>
                      <a:pt x="20002" y="39052"/>
                      <a:pt x="21907" y="42863"/>
                      <a:pt x="26670" y="42863"/>
                    </a:cubicBezTo>
                    <a:cubicBezTo>
                      <a:pt x="31432" y="42863"/>
                      <a:pt x="35242" y="41910"/>
                      <a:pt x="38100" y="38100"/>
                    </a:cubicBezTo>
                    <a:cubicBezTo>
                      <a:pt x="40005" y="36195"/>
                      <a:pt x="40005" y="34290"/>
                      <a:pt x="40005" y="32385"/>
                    </a:cubicBezTo>
                    <a:cubicBezTo>
                      <a:pt x="40005" y="30480"/>
                      <a:pt x="39052" y="28575"/>
                      <a:pt x="38100" y="26670"/>
                    </a:cubicBezTo>
                    <a:cubicBezTo>
                      <a:pt x="35242" y="22860"/>
                      <a:pt x="31432" y="20955"/>
                      <a:pt x="26670" y="20955"/>
                    </a:cubicBezTo>
                    <a:cubicBezTo>
                      <a:pt x="22860" y="22860"/>
                      <a:pt x="20002" y="25717"/>
                      <a:pt x="20002" y="3238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64" name="Graphic 227">
              <a:extLst>
                <a:ext uri="{FF2B5EF4-FFF2-40B4-BE49-F238E27FC236}">
                  <a16:creationId xmlns:a16="http://schemas.microsoft.com/office/drawing/2014/main" id="{6FA2D8E3-8193-4A12-9F38-7E38AB88BF5B}"/>
                </a:ext>
              </a:extLst>
            </p:cNvPr>
            <p:cNvGrpSpPr/>
            <p:nvPr/>
          </p:nvGrpSpPr>
          <p:grpSpPr>
            <a:xfrm>
              <a:off x="2575396" y="4064317"/>
              <a:ext cx="888596" cy="2008822"/>
              <a:chOff x="2575396" y="4064317"/>
              <a:chExt cx="888596" cy="2008822"/>
            </a:xfrm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052634F4-747F-4F46-9E01-8357D909CB5B}"/>
                  </a:ext>
                </a:extLst>
              </p:cNvPr>
              <p:cNvSpPr/>
              <p:nvPr/>
            </p:nvSpPr>
            <p:spPr>
              <a:xfrm>
                <a:off x="2699385" y="5509260"/>
                <a:ext cx="167065" cy="551497"/>
              </a:xfrm>
              <a:custGeom>
                <a:avLst/>
                <a:gdLst>
                  <a:gd name="connsiteX0" fmla="*/ 0 w 167065"/>
                  <a:gd name="connsiteY0" fmla="*/ 551497 h 551497"/>
                  <a:gd name="connsiteX1" fmla="*/ 54292 w 167065"/>
                  <a:gd name="connsiteY1" fmla="*/ 319088 h 551497"/>
                  <a:gd name="connsiteX2" fmla="*/ 93345 w 167065"/>
                  <a:gd name="connsiteY2" fmla="*/ 231457 h 551497"/>
                  <a:gd name="connsiteX3" fmla="*/ 27622 w 167065"/>
                  <a:gd name="connsiteY3" fmla="*/ 0 h 551497"/>
                  <a:gd name="connsiteX4" fmla="*/ 111442 w 167065"/>
                  <a:gd name="connsiteY4" fmla="*/ 0 h 551497"/>
                  <a:gd name="connsiteX5" fmla="*/ 166688 w 167065"/>
                  <a:gd name="connsiteY5" fmla="*/ 231457 h 551497"/>
                  <a:gd name="connsiteX6" fmla="*/ 17145 w 167065"/>
                  <a:gd name="connsiteY6" fmla="*/ 551497 h 551497"/>
                  <a:gd name="connsiteX7" fmla="*/ 0 w 167065"/>
                  <a:gd name="connsiteY7" fmla="*/ 551497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065" h="551497">
                    <a:moveTo>
                      <a:pt x="0" y="551497"/>
                    </a:moveTo>
                    <a:cubicBezTo>
                      <a:pt x="20955" y="481965"/>
                      <a:pt x="41910" y="361950"/>
                      <a:pt x="54292" y="319088"/>
                    </a:cubicBezTo>
                    <a:cubicBezTo>
                      <a:pt x="66675" y="276225"/>
                      <a:pt x="93345" y="231457"/>
                      <a:pt x="93345" y="231457"/>
                    </a:cubicBezTo>
                    <a:lnTo>
                      <a:pt x="27622" y="0"/>
                    </a:lnTo>
                    <a:lnTo>
                      <a:pt x="111442" y="0"/>
                    </a:lnTo>
                    <a:cubicBezTo>
                      <a:pt x="111442" y="0"/>
                      <a:pt x="172402" y="201930"/>
                      <a:pt x="166688" y="231457"/>
                    </a:cubicBezTo>
                    <a:cubicBezTo>
                      <a:pt x="160973" y="260985"/>
                      <a:pt x="43815" y="479107"/>
                      <a:pt x="17145" y="551497"/>
                    </a:cubicBezTo>
                    <a:cubicBezTo>
                      <a:pt x="18097" y="551497"/>
                      <a:pt x="5715" y="551497"/>
                      <a:pt x="0" y="551497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F33B70DD-EC92-445F-A10E-6267A6F43526}"/>
                  </a:ext>
                </a:extLst>
              </p:cNvPr>
              <p:cNvSpPr/>
              <p:nvPr/>
            </p:nvSpPr>
            <p:spPr>
              <a:xfrm>
                <a:off x="2703194" y="5994082"/>
                <a:ext cx="43815" cy="55244"/>
              </a:xfrm>
              <a:custGeom>
                <a:avLst/>
                <a:gdLst>
                  <a:gd name="connsiteX0" fmla="*/ 20003 w 43815"/>
                  <a:gd name="connsiteY0" fmla="*/ 55245 h 55244"/>
                  <a:gd name="connsiteX1" fmla="*/ 0 w 43815"/>
                  <a:gd name="connsiteY1" fmla="*/ 55245 h 55244"/>
                  <a:gd name="connsiteX2" fmla="*/ 14288 w 43815"/>
                  <a:gd name="connsiteY2" fmla="*/ 0 h 55244"/>
                  <a:gd name="connsiteX3" fmla="*/ 43815 w 43815"/>
                  <a:gd name="connsiteY3" fmla="*/ 1905 h 55244"/>
                  <a:gd name="connsiteX4" fmla="*/ 20003 w 43815"/>
                  <a:gd name="connsiteY4" fmla="*/ 55245 h 55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" h="55244">
                    <a:moveTo>
                      <a:pt x="20003" y="55245"/>
                    </a:moveTo>
                    <a:lnTo>
                      <a:pt x="0" y="55245"/>
                    </a:lnTo>
                    <a:lnTo>
                      <a:pt x="14288" y="0"/>
                    </a:lnTo>
                    <a:lnTo>
                      <a:pt x="43815" y="1905"/>
                    </a:lnTo>
                    <a:cubicBezTo>
                      <a:pt x="33338" y="23813"/>
                      <a:pt x="23813" y="41910"/>
                      <a:pt x="20003" y="55245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FE5F023-C40D-4A8A-A2FB-3B7A988A7D06}"/>
                  </a:ext>
                </a:extLst>
              </p:cNvPr>
              <p:cNvSpPr/>
              <p:nvPr/>
            </p:nvSpPr>
            <p:spPr>
              <a:xfrm>
                <a:off x="2927032" y="6049327"/>
                <a:ext cx="88582" cy="23812"/>
              </a:xfrm>
              <a:custGeom>
                <a:avLst/>
                <a:gdLst>
                  <a:gd name="connsiteX0" fmla="*/ 3810 w 88582"/>
                  <a:gd name="connsiteY0" fmla="*/ 0 h 23812"/>
                  <a:gd name="connsiteX1" fmla="*/ 0 w 88582"/>
                  <a:gd name="connsiteY1" fmla="*/ 23813 h 23812"/>
                  <a:gd name="connsiteX2" fmla="*/ 88582 w 88582"/>
                  <a:gd name="connsiteY2" fmla="*/ 23813 h 23812"/>
                  <a:gd name="connsiteX3" fmla="*/ 67627 w 88582"/>
                  <a:gd name="connsiteY3" fmla="*/ 9525 h 23812"/>
                  <a:gd name="connsiteX4" fmla="*/ 24765 w 88582"/>
                  <a:gd name="connsiteY4" fmla="*/ 953 h 23812"/>
                  <a:gd name="connsiteX5" fmla="*/ 3810 w 88582"/>
                  <a:gd name="connsiteY5" fmla="*/ 95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582" h="23812">
                    <a:moveTo>
                      <a:pt x="3810" y="0"/>
                    </a:moveTo>
                    <a:lnTo>
                      <a:pt x="0" y="23813"/>
                    </a:lnTo>
                    <a:lnTo>
                      <a:pt x="88582" y="23813"/>
                    </a:lnTo>
                    <a:cubicBezTo>
                      <a:pt x="88582" y="23813"/>
                      <a:pt x="85725" y="16193"/>
                      <a:pt x="67627" y="9525"/>
                    </a:cubicBezTo>
                    <a:cubicBezTo>
                      <a:pt x="58102" y="5715"/>
                      <a:pt x="48577" y="4763"/>
                      <a:pt x="24765" y="953"/>
                    </a:cubicBezTo>
                    <a:lnTo>
                      <a:pt x="3810" y="953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0D930F41-654B-4FB8-9D28-219100364DE8}"/>
                  </a:ext>
                </a:extLst>
              </p:cNvPr>
              <p:cNvSpPr/>
              <p:nvPr/>
            </p:nvSpPr>
            <p:spPr>
              <a:xfrm>
                <a:off x="2913697" y="5509260"/>
                <a:ext cx="153389" cy="540067"/>
              </a:xfrm>
              <a:custGeom>
                <a:avLst/>
                <a:gdLst>
                  <a:gd name="connsiteX0" fmla="*/ 17145 w 153389"/>
                  <a:gd name="connsiteY0" fmla="*/ 540067 h 540067"/>
                  <a:gd name="connsiteX1" fmla="*/ 49530 w 153389"/>
                  <a:gd name="connsiteY1" fmla="*/ 306705 h 540067"/>
                  <a:gd name="connsiteX2" fmla="*/ 80010 w 153389"/>
                  <a:gd name="connsiteY2" fmla="*/ 219075 h 540067"/>
                  <a:gd name="connsiteX3" fmla="*/ 0 w 153389"/>
                  <a:gd name="connsiteY3" fmla="*/ 0 h 540067"/>
                  <a:gd name="connsiteX4" fmla="*/ 83820 w 153389"/>
                  <a:gd name="connsiteY4" fmla="*/ 0 h 540067"/>
                  <a:gd name="connsiteX5" fmla="*/ 153352 w 153389"/>
                  <a:gd name="connsiteY5" fmla="*/ 219075 h 540067"/>
                  <a:gd name="connsiteX6" fmla="*/ 34290 w 153389"/>
                  <a:gd name="connsiteY6" fmla="*/ 539115 h 540067"/>
                  <a:gd name="connsiteX7" fmla="*/ 17145 w 153389"/>
                  <a:gd name="connsiteY7" fmla="*/ 540067 h 540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389" h="540067">
                    <a:moveTo>
                      <a:pt x="17145" y="540067"/>
                    </a:moveTo>
                    <a:cubicBezTo>
                      <a:pt x="31432" y="469582"/>
                      <a:pt x="41910" y="350520"/>
                      <a:pt x="49530" y="306705"/>
                    </a:cubicBezTo>
                    <a:cubicBezTo>
                      <a:pt x="58102" y="263842"/>
                      <a:pt x="80010" y="219075"/>
                      <a:pt x="80010" y="219075"/>
                    </a:cubicBezTo>
                    <a:lnTo>
                      <a:pt x="0" y="0"/>
                    </a:lnTo>
                    <a:lnTo>
                      <a:pt x="83820" y="0"/>
                    </a:lnTo>
                    <a:cubicBezTo>
                      <a:pt x="83820" y="0"/>
                      <a:pt x="155257" y="189547"/>
                      <a:pt x="153352" y="219075"/>
                    </a:cubicBezTo>
                    <a:cubicBezTo>
                      <a:pt x="151448" y="248602"/>
                      <a:pt x="53340" y="466725"/>
                      <a:pt x="34290" y="539115"/>
                    </a:cubicBezTo>
                    <a:cubicBezTo>
                      <a:pt x="35242" y="540067"/>
                      <a:pt x="22860" y="540067"/>
                      <a:pt x="17145" y="540067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F6ECB6B0-6E18-414D-8285-19EEF2399B0B}"/>
                  </a:ext>
                </a:extLst>
              </p:cNvPr>
              <p:cNvSpPr/>
              <p:nvPr/>
            </p:nvSpPr>
            <p:spPr>
              <a:xfrm>
                <a:off x="2930842" y="5994082"/>
                <a:ext cx="37147" cy="55244"/>
              </a:xfrm>
              <a:custGeom>
                <a:avLst/>
                <a:gdLst>
                  <a:gd name="connsiteX0" fmla="*/ 18098 w 37147"/>
                  <a:gd name="connsiteY0" fmla="*/ 55245 h 55244"/>
                  <a:gd name="connsiteX1" fmla="*/ 0 w 37147"/>
                  <a:gd name="connsiteY1" fmla="*/ 55245 h 55244"/>
                  <a:gd name="connsiteX2" fmla="*/ 9525 w 37147"/>
                  <a:gd name="connsiteY2" fmla="*/ 0 h 55244"/>
                  <a:gd name="connsiteX3" fmla="*/ 37148 w 37147"/>
                  <a:gd name="connsiteY3" fmla="*/ 1905 h 55244"/>
                  <a:gd name="connsiteX4" fmla="*/ 18098 w 37147"/>
                  <a:gd name="connsiteY4" fmla="*/ 55245 h 55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47" h="55244">
                    <a:moveTo>
                      <a:pt x="18098" y="55245"/>
                    </a:moveTo>
                    <a:lnTo>
                      <a:pt x="0" y="55245"/>
                    </a:lnTo>
                    <a:lnTo>
                      <a:pt x="9525" y="0"/>
                    </a:lnTo>
                    <a:lnTo>
                      <a:pt x="37148" y="1905"/>
                    </a:lnTo>
                    <a:cubicBezTo>
                      <a:pt x="28575" y="23813"/>
                      <a:pt x="21908" y="41910"/>
                      <a:pt x="18098" y="55245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676D8068-BDCC-46A9-B9F9-6C700B2DE83A}"/>
                  </a:ext>
                </a:extLst>
              </p:cNvPr>
              <p:cNvSpPr/>
              <p:nvPr/>
            </p:nvSpPr>
            <p:spPr>
              <a:xfrm>
                <a:off x="2625089" y="5289232"/>
                <a:ext cx="401002" cy="229552"/>
              </a:xfrm>
              <a:custGeom>
                <a:avLst/>
                <a:gdLst>
                  <a:gd name="connsiteX0" fmla="*/ 401003 w 401002"/>
                  <a:gd name="connsiteY0" fmla="*/ 229553 h 229552"/>
                  <a:gd name="connsiteX1" fmla="*/ 274320 w 401002"/>
                  <a:gd name="connsiteY1" fmla="*/ 229553 h 229552"/>
                  <a:gd name="connsiteX2" fmla="*/ 232410 w 401002"/>
                  <a:gd name="connsiteY2" fmla="*/ 155257 h 229552"/>
                  <a:gd name="connsiteX3" fmla="*/ 212408 w 401002"/>
                  <a:gd name="connsiteY3" fmla="*/ 160020 h 229552"/>
                  <a:gd name="connsiteX4" fmla="*/ 219075 w 401002"/>
                  <a:gd name="connsiteY4" fmla="*/ 229553 h 229552"/>
                  <a:gd name="connsiteX5" fmla="*/ 79058 w 401002"/>
                  <a:gd name="connsiteY5" fmla="*/ 229553 h 229552"/>
                  <a:gd name="connsiteX6" fmla="*/ 0 w 401002"/>
                  <a:gd name="connsiteY6" fmla="*/ 0 h 229552"/>
                  <a:gd name="connsiteX7" fmla="*/ 325755 w 401002"/>
                  <a:gd name="connsiteY7" fmla="*/ 0 h 229552"/>
                  <a:gd name="connsiteX8" fmla="*/ 401003 w 401002"/>
                  <a:gd name="connsiteY8" fmla="*/ 229553 h 22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002" h="229552">
                    <a:moveTo>
                      <a:pt x="401003" y="229553"/>
                    </a:moveTo>
                    <a:lnTo>
                      <a:pt x="274320" y="229553"/>
                    </a:lnTo>
                    <a:lnTo>
                      <a:pt x="232410" y="155257"/>
                    </a:lnTo>
                    <a:lnTo>
                      <a:pt x="212408" y="160020"/>
                    </a:lnTo>
                    <a:lnTo>
                      <a:pt x="219075" y="229553"/>
                    </a:lnTo>
                    <a:lnTo>
                      <a:pt x="79058" y="229553"/>
                    </a:lnTo>
                    <a:cubicBezTo>
                      <a:pt x="79058" y="229553"/>
                      <a:pt x="24765" y="97155"/>
                      <a:pt x="0" y="0"/>
                    </a:cubicBezTo>
                    <a:lnTo>
                      <a:pt x="325755" y="0"/>
                    </a:lnTo>
                    <a:cubicBezTo>
                      <a:pt x="326708" y="0"/>
                      <a:pt x="362903" y="141923"/>
                      <a:pt x="401003" y="229553"/>
                    </a:cubicBezTo>
                    <a:close/>
                  </a:path>
                </a:pathLst>
              </a:custGeom>
              <a:solidFill>
                <a:srgbClr val="C1A68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B36F2FC-96B7-4E32-BE7F-5D86F7C80EDB}"/>
                  </a:ext>
                </a:extLst>
              </p:cNvPr>
              <p:cNvSpPr/>
              <p:nvPr/>
            </p:nvSpPr>
            <p:spPr>
              <a:xfrm>
                <a:off x="2881312" y="5504497"/>
                <a:ext cx="155257" cy="36194"/>
              </a:xfrm>
              <a:custGeom>
                <a:avLst/>
                <a:gdLst>
                  <a:gd name="connsiteX0" fmla="*/ 15240 w 155257"/>
                  <a:gd name="connsiteY0" fmla="*/ 36195 h 36194"/>
                  <a:gd name="connsiteX1" fmla="*/ 155258 w 155257"/>
                  <a:gd name="connsiteY1" fmla="*/ 36195 h 36194"/>
                  <a:gd name="connsiteX2" fmla="*/ 148590 w 155257"/>
                  <a:gd name="connsiteY2" fmla="*/ 0 h 36194"/>
                  <a:gd name="connsiteX3" fmla="*/ 0 w 155257"/>
                  <a:gd name="connsiteY3" fmla="*/ 0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257" h="36194">
                    <a:moveTo>
                      <a:pt x="15240" y="36195"/>
                    </a:moveTo>
                    <a:lnTo>
                      <a:pt x="155258" y="36195"/>
                    </a:lnTo>
                    <a:lnTo>
                      <a:pt x="14859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05434923-2721-423C-A290-C474467F9125}"/>
                  </a:ext>
                </a:extLst>
              </p:cNvPr>
              <p:cNvSpPr/>
              <p:nvPr/>
            </p:nvSpPr>
            <p:spPr>
              <a:xfrm>
                <a:off x="2686050" y="5504497"/>
                <a:ext cx="166687" cy="38100"/>
              </a:xfrm>
              <a:custGeom>
                <a:avLst/>
                <a:gdLst>
                  <a:gd name="connsiteX0" fmla="*/ 15240 w 166687"/>
                  <a:gd name="connsiteY0" fmla="*/ 36195 h 38100"/>
                  <a:gd name="connsiteX1" fmla="*/ 166688 w 166687"/>
                  <a:gd name="connsiteY1" fmla="*/ 38100 h 38100"/>
                  <a:gd name="connsiteX2" fmla="*/ 163830 w 166687"/>
                  <a:gd name="connsiteY2" fmla="*/ 0 h 38100"/>
                  <a:gd name="connsiteX3" fmla="*/ 0 w 166687"/>
                  <a:gd name="connsiteY3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687" h="38100">
                    <a:moveTo>
                      <a:pt x="15240" y="36195"/>
                    </a:moveTo>
                    <a:lnTo>
                      <a:pt x="166688" y="38100"/>
                    </a:lnTo>
                    <a:lnTo>
                      <a:pt x="1638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8842E756-28CF-40A4-B698-2DD335C2F6B4}"/>
                  </a:ext>
                </a:extLst>
              </p:cNvPr>
              <p:cNvSpPr/>
              <p:nvPr/>
            </p:nvSpPr>
            <p:spPr>
              <a:xfrm>
                <a:off x="2625089" y="5289232"/>
                <a:ext cx="340995" cy="68580"/>
              </a:xfrm>
              <a:custGeom>
                <a:avLst/>
                <a:gdLst>
                  <a:gd name="connsiteX0" fmla="*/ 0 w 340995"/>
                  <a:gd name="connsiteY0" fmla="*/ 0 h 68580"/>
                  <a:gd name="connsiteX1" fmla="*/ 325755 w 340995"/>
                  <a:gd name="connsiteY1" fmla="*/ 0 h 68580"/>
                  <a:gd name="connsiteX2" fmla="*/ 340995 w 340995"/>
                  <a:gd name="connsiteY2" fmla="*/ 56198 h 68580"/>
                  <a:gd name="connsiteX3" fmla="*/ 19050 w 340995"/>
                  <a:gd name="connsiteY3" fmla="*/ 68580 h 68580"/>
                  <a:gd name="connsiteX4" fmla="*/ 0 w 340995"/>
                  <a:gd name="connsiteY4" fmla="*/ 0 h 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995" h="68580">
                    <a:moveTo>
                      <a:pt x="0" y="0"/>
                    </a:moveTo>
                    <a:lnTo>
                      <a:pt x="325755" y="0"/>
                    </a:lnTo>
                    <a:cubicBezTo>
                      <a:pt x="331470" y="21907"/>
                      <a:pt x="331470" y="21907"/>
                      <a:pt x="340995" y="56198"/>
                    </a:cubicBezTo>
                    <a:cubicBezTo>
                      <a:pt x="299085" y="40005"/>
                      <a:pt x="192405" y="14288"/>
                      <a:pt x="19050" y="68580"/>
                    </a:cubicBezTo>
                    <a:cubicBezTo>
                      <a:pt x="12383" y="44768"/>
                      <a:pt x="5715" y="21907"/>
                      <a:pt x="0" y="0"/>
                    </a:cubicBezTo>
                    <a:close/>
                  </a:path>
                </a:pathLst>
              </a:custGeom>
              <a:solidFill>
                <a:srgbClr val="B2957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D2441366-E538-4BC0-B07B-4B2C28D32166}"/>
                  </a:ext>
                </a:extLst>
              </p:cNvPr>
              <p:cNvSpPr/>
              <p:nvPr/>
            </p:nvSpPr>
            <p:spPr>
              <a:xfrm>
                <a:off x="2635567" y="5357812"/>
                <a:ext cx="86532" cy="133350"/>
              </a:xfrm>
              <a:custGeom>
                <a:avLst/>
                <a:gdLst>
                  <a:gd name="connsiteX0" fmla="*/ 83820 w 86532"/>
                  <a:gd name="connsiteY0" fmla="*/ 0 h 133350"/>
                  <a:gd name="connsiteX1" fmla="*/ 40005 w 86532"/>
                  <a:gd name="connsiteY1" fmla="*/ 133350 h 133350"/>
                  <a:gd name="connsiteX2" fmla="*/ 0 w 86532"/>
                  <a:gd name="connsiteY2" fmla="*/ 20955 h 133350"/>
                  <a:gd name="connsiteX3" fmla="*/ 83820 w 86532"/>
                  <a:gd name="connsiteY3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532" h="133350">
                    <a:moveTo>
                      <a:pt x="83820" y="0"/>
                    </a:moveTo>
                    <a:cubicBezTo>
                      <a:pt x="83820" y="0"/>
                      <a:pt x="102870" y="126682"/>
                      <a:pt x="40005" y="133350"/>
                    </a:cubicBezTo>
                    <a:lnTo>
                      <a:pt x="0" y="20955"/>
                    </a:lnTo>
                    <a:lnTo>
                      <a:pt x="83820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F12790A-6CEA-4B56-86BF-CC0FCA3E3403}"/>
                  </a:ext>
                </a:extLst>
              </p:cNvPr>
              <p:cNvSpPr/>
              <p:nvPr/>
            </p:nvSpPr>
            <p:spPr>
              <a:xfrm>
                <a:off x="2926079" y="5540692"/>
                <a:ext cx="97155" cy="34289"/>
              </a:xfrm>
              <a:custGeom>
                <a:avLst/>
                <a:gdLst>
                  <a:gd name="connsiteX0" fmla="*/ 84773 w 97155"/>
                  <a:gd name="connsiteY0" fmla="*/ 0 h 34289"/>
                  <a:gd name="connsiteX1" fmla="*/ 97155 w 97155"/>
                  <a:gd name="connsiteY1" fmla="*/ 34290 h 34289"/>
                  <a:gd name="connsiteX2" fmla="*/ 12383 w 97155"/>
                  <a:gd name="connsiteY2" fmla="*/ 34290 h 34289"/>
                  <a:gd name="connsiteX3" fmla="*/ 0 w 97155"/>
                  <a:gd name="connsiteY3" fmla="*/ 0 h 34289"/>
                  <a:gd name="connsiteX4" fmla="*/ 84773 w 97155"/>
                  <a:gd name="connsiteY4" fmla="*/ 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155" h="34289">
                    <a:moveTo>
                      <a:pt x="84773" y="0"/>
                    </a:moveTo>
                    <a:cubicBezTo>
                      <a:pt x="88583" y="9525"/>
                      <a:pt x="92393" y="20955"/>
                      <a:pt x="97155" y="34290"/>
                    </a:cubicBezTo>
                    <a:lnTo>
                      <a:pt x="12383" y="34290"/>
                    </a:lnTo>
                    <a:lnTo>
                      <a:pt x="0" y="0"/>
                    </a:lnTo>
                    <a:lnTo>
                      <a:pt x="84773" y="0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2F48B69-FA9C-4561-808C-E317A87252DD}"/>
                  </a:ext>
                </a:extLst>
              </p:cNvPr>
              <p:cNvSpPr/>
              <p:nvPr/>
            </p:nvSpPr>
            <p:spPr>
              <a:xfrm>
                <a:off x="2736532" y="5540692"/>
                <a:ext cx="94297" cy="33337"/>
              </a:xfrm>
              <a:custGeom>
                <a:avLst/>
                <a:gdLst>
                  <a:gd name="connsiteX0" fmla="*/ 84772 w 94297"/>
                  <a:gd name="connsiteY0" fmla="*/ 952 h 33337"/>
                  <a:gd name="connsiteX1" fmla="*/ 94297 w 94297"/>
                  <a:gd name="connsiteY1" fmla="*/ 33338 h 33337"/>
                  <a:gd name="connsiteX2" fmla="*/ 9525 w 94297"/>
                  <a:gd name="connsiteY2" fmla="*/ 33338 h 33337"/>
                  <a:gd name="connsiteX3" fmla="*/ 0 w 94297"/>
                  <a:gd name="connsiteY3" fmla="*/ 0 h 33337"/>
                  <a:gd name="connsiteX4" fmla="*/ 84772 w 94297"/>
                  <a:gd name="connsiteY4" fmla="*/ 952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33337">
                    <a:moveTo>
                      <a:pt x="84772" y="952"/>
                    </a:moveTo>
                    <a:cubicBezTo>
                      <a:pt x="87630" y="10477"/>
                      <a:pt x="90488" y="20955"/>
                      <a:pt x="94297" y="33338"/>
                    </a:cubicBezTo>
                    <a:lnTo>
                      <a:pt x="9525" y="33338"/>
                    </a:lnTo>
                    <a:lnTo>
                      <a:pt x="0" y="0"/>
                    </a:lnTo>
                    <a:lnTo>
                      <a:pt x="84772" y="952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C5415953-73BF-4EAE-B601-6B12DF7865FE}"/>
                  </a:ext>
                </a:extLst>
              </p:cNvPr>
              <p:cNvSpPr/>
              <p:nvPr/>
            </p:nvSpPr>
            <p:spPr>
              <a:xfrm>
                <a:off x="3028950" y="5726430"/>
                <a:ext cx="39052" cy="30480"/>
              </a:xfrm>
              <a:custGeom>
                <a:avLst/>
                <a:gdLst>
                  <a:gd name="connsiteX0" fmla="*/ 0 w 39052"/>
                  <a:gd name="connsiteY0" fmla="*/ 15240 h 30480"/>
                  <a:gd name="connsiteX1" fmla="*/ 34290 w 39052"/>
                  <a:gd name="connsiteY1" fmla="*/ 0 h 30480"/>
                  <a:gd name="connsiteX2" fmla="*/ 39052 w 39052"/>
                  <a:gd name="connsiteY2" fmla="*/ 0 h 30480"/>
                  <a:gd name="connsiteX3" fmla="*/ 39052 w 39052"/>
                  <a:gd name="connsiteY3" fmla="*/ 1905 h 30480"/>
                  <a:gd name="connsiteX4" fmla="*/ 31433 w 39052"/>
                  <a:gd name="connsiteY4" fmla="*/ 30480 h 30480"/>
                  <a:gd name="connsiteX5" fmla="*/ 0 w 39052"/>
                  <a:gd name="connsiteY5" fmla="*/ 1524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52" h="30480">
                    <a:moveTo>
                      <a:pt x="0" y="15240"/>
                    </a:moveTo>
                    <a:cubicBezTo>
                      <a:pt x="0" y="6668"/>
                      <a:pt x="15240" y="0"/>
                      <a:pt x="34290" y="0"/>
                    </a:cubicBezTo>
                    <a:cubicBezTo>
                      <a:pt x="36195" y="0"/>
                      <a:pt x="38100" y="0"/>
                      <a:pt x="39052" y="0"/>
                    </a:cubicBezTo>
                    <a:cubicBezTo>
                      <a:pt x="39052" y="952"/>
                      <a:pt x="39052" y="1905"/>
                      <a:pt x="39052" y="1905"/>
                    </a:cubicBezTo>
                    <a:cubicBezTo>
                      <a:pt x="39052" y="6668"/>
                      <a:pt x="36195" y="16193"/>
                      <a:pt x="31433" y="30480"/>
                    </a:cubicBezTo>
                    <a:cubicBezTo>
                      <a:pt x="14288" y="29527"/>
                      <a:pt x="0" y="22860"/>
                      <a:pt x="0" y="1524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E87FC92-1909-441D-8EFB-D9A03A90C058}"/>
                  </a:ext>
                </a:extLst>
              </p:cNvPr>
              <p:cNvSpPr/>
              <p:nvPr/>
            </p:nvSpPr>
            <p:spPr>
              <a:xfrm>
                <a:off x="2821304" y="5735955"/>
                <a:ext cx="45720" cy="30480"/>
              </a:xfrm>
              <a:custGeom>
                <a:avLst/>
                <a:gdLst>
                  <a:gd name="connsiteX0" fmla="*/ 0 w 45720"/>
                  <a:gd name="connsiteY0" fmla="*/ 15240 h 30480"/>
                  <a:gd name="connsiteX1" fmla="*/ 34290 w 45720"/>
                  <a:gd name="connsiteY1" fmla="*/ 0 h 30480"/>
                  <a:gd name="connsiteX2" fmla="*/ 45720 w 45720"/>
                  <a:gd name="connsiteY2" fmla="*/ 952 h 30480"/>
                  <a:gd name="connsiteX3" fmla="*/ 45720 w 45720"/>
                  <a:gd name="connsiteY3" fmla="*/ 4763 h 30480"/>
                  <a:gd name="connsiteX4" fmla="*/ 36195 w 45720"/>
                  <a:gd name="connsiteY4" fmla="*/ 30480 h 30480"/>
                  <a:gd name="connsiteX5" fmla="*/ 34290 w 45720"/>
                  <a:gd name="connsiteY5" fmla="*/ 30480 h 30480"/>
                  <a:gd name="connsiteX6" fmla="*/ 0 w 45720"/>
                  <a:gd name="connsiteY6" fmla="*/ 1524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" h="30480">
                    <a:moveTo>
                      <a:pt x="0" y="15240"/>
                    </a:moveTo>
                    <a:cubicBezTo>
                      <a:pt x="0" y="6668"/>
                      <a:pt x="15240" y="0"/>
                      <a:pt x="34290" y="0"/>
                    </a:cubicBezTo>
                    <a:cubicBezTo>
                      <a:pt x="38100" y="0"/>
                      <a:pt x="42863" y="0"/>
                      <a:pt x="45720" y="952"/>
                    </a:cubicBezTo>
                    <a:cubicBezTo>
                      <a:pt x="45720" y="2857"/>
                      <a:pt x="45720" y="3810"/>
                      <a:pt x="45720" y="4763"/>
                    </a:cubicBezTo>
                    <a:cubicBezTo>
                      <a:pt x="44768" y="9525"/>
                      <a:pt x="41910" y="18097"/>
                      <a:pt x="36195" y="30480"/>
                    </a:cubicBezTo>
                    <a:cubicBezTo>
                      <a:pt x="35243" y="30480"/>
                      <a:pt x="34290" y="30480"/>
                      <a:pt x="34290" y="30480"/>
                    </a:cubicBezTo>
                    <a:cubicBezTo>
                      <a:pt x="15240" y="30480"/>
                      <a:pt x="0" y="23813"/>
                      <a:pt x="0" y="1524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3824FCD-51BE-4B84-8D3A-C29A91610B03}"/>
                  </a:ext>
                </a:extLst>
              </p:cNvPr>
              <p:cNvSpPr/>
              <p:nvPr/>
            </p:nvSpPr>
            <p:spPr>
              <a:xfrm>
                <a:off x="2827972" y="5295900"/>
                <a:ext cx="193357" cy="208597"/>
              </a:xfrm>
              <a:custGeom>
                <a:avLst/>
                <a:gdLst>
                  <a:gd name="connsiteX0" fmla="*/ 0 w 193357"/>
                  <a:gd name="connsiteY0" fmla="*/ 8573 h 208597"/>
                  <a:gd name="connsiteX1" fmla="*/ 125730 w 193357"/>
                  <a:gd name="connsiteY1" fmla="*/ 0 h 208597"/>
                  <a:gd name="connsiteX2" fmla="*/ 193357 w 193357"/>
                  <a:gd name="connsiteY2" fmla="*/ 208598 h 208597"/>
                  <a:gd name="connsiteX3" fmla="*/ 63817 w 193357"/>
                  <a:gd name="connsiteY3" fmla="*/ 208598 h 208597"/>
                  <a:gd name="connsiteX4" fmla="*/ 29527 w 193357"/>
                  <a:gd name="connsiteY4" fmla="*/ 148590 h 208597"/>
                  <a:gd name="connsiteX5" fmla="*/ 10477 w 193357"/>
                  <a:gd name="connsiteY5" fmla="*/ 153352 h 208597"/>
                  <a:gd name="connsiteX6" fmla="*/ 31432 w 193357"/>
                  <a:gd name="connsiteY6" fmla="*/ 132398 h 208597"/>
                  <a:gd name="connsiteX7" fmla="*/ 0 w 193357"/>
                  <a:gd name="connsiteY7" fmla="*/ 8573 h 208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357" h="208597">
                    <a:moveTo>
                      <a:pt x="0" y="8573"/>
                    </a:moveTo>
                    <a:cubicBezTo>
                      <a:pt x="51435" y="6668"/>
                      <a:pt x="97155" y="3810"/>
                      <a:pt x="125730" y="0"/>
                    </a:cubicBezTo>
                    <a:cubicBezTo>
                      <a:pt x="135255" y="34290"/>
                      <a:pt x="163830" y="137160"/>
                      <a:pt x="193357" y="208598"/>
                    </a:cubicBezTo>
                    <a:lnTo>
                      <a:pt x="63817" y="208598"/>
                    </a:lnTo>
                    <a:lnTo>
                      <a:pt x="29527" y="148590"/>
                    </a:lnTo>
                    <a:lnTo>
                      <a:pt x="10477" y="153352"/>
                    </a:lnTo>
                    <a:lnTo>
                      <a:pt x="31432" y="132398"/>
                    </a:lnTo>
                    <a:lnTo>
                      <a:pt x="0" y="8573"/>
                    </a:lnTo>
                    <a:close/>
                  </a:path>
                </a:pathLst>
              </a:custGeom>
              <a:solidFill>
                <a:srgbClr val="C1A684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D862B2E-1322-4520-91D5-CA2B6A4593F3}"/>
                  </a:ext>
                </a:extLst>
              </p:cNvPr>
              <p:cNvSpPr/>
              <p:nvPr/>
            </p:nvSpPr>
            <p:spPr>
              <a:xfrm>
                <a:off x="2941320" y="5354002"/>
                <a:ext cx="78104" cy="117157"/>
              </a:xfrm>
              <a:custGeom>
                <a:avLst/>
                <a:gdLst>
                  <a:gd name="connsiteX0" fmla="*/ 50482 w 78104"/>
                  <a:gd name="connsiteY0" fmla="*/ 13335 h 117157"/>
                  <a:gd name="connsiteX1" fmla="*/ 0 w 78104"/>
                  <a:gd name="connsiteY1" fmla="*/ 0 h 117157"/>
                  <a:gd name="connsiteX2" fmla="*/ 78105 w 78104"/>
                  <a:gd name="connsiteY2" fmla="*/ 117158 h 117157"/>
                  <a:gd name="connsiteX3" fmla="*/ 50482 w 78104"/>
                  <a:gd name="connsiteY3" fmla="*/ 13335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104" h="117157">
                    <a:moveTo>
                      <a:pt x="50482" y="13335"/>
                    </a:moveTo>
                    <a:lnTo>
                      <a:pt x="0" y="0"/>
                    </a:lnTo>
                    <a:cubicBezTo>
                      <a:pt x="0" y="0"/>
                      <a:pt x="15240" y="117158"/>
                      <a:pt x="78105" y="117158"/>
                    </a:cubicBezTo>
                    <a:lnTo>
                      <a:pt x="50482" y="13335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389D02EA-77DE-45EC-872E-6984D0D20894}"/>
                  </a:ext>
                </a:extLst>
              </p:cNvPr>
              <p:cNvSpPr/>
              <p:nvPr/>
            </p:nvSpPr>
            <p:spPr>
              <a:xfrm>
                <a:off x="2575396" y="4673917"/>
                <a:ext cx="625003" cy="631930"/>
              </a:xfrm>
              <a:custGeom>
                <a:avLst/>
                <a:gdLst>
                  <a:gd name="connsiteX0" fmla="*/ 399261 w 625003"/>
                  <a:gd name="connsiteY0" fmla="*/ 620077 h 631930"/>
                  <a:gd name="connsiteX1" fmla="*/ 22071 w 625003"/>
                  <a:gd name="connsiteY1" fmla="*/ 620077 h 631930"/>
                  <a:gd name="connsiteX2" fmla="*/ 361161 w 625003"/>
                  <a:gd name="connsiteY2" fmla="*/ 0 h 631930"/>
                  <a:gd name="connsiteX3" fmla="*/ 625004 w 625003"/>
                  <a:gd name="connsiteY3" fmla="*/ 139065 h 631930"/>
                  <a:gd name="connsiteX4" fmla="*/ 365924 w 625003"/>
                  <a:gd name="connsiteY4" fmla="*/ 399097 h 631930"/>
                  <a:gd name="connsiteX5" fmla="*/ 399261 w 625003"/>
                  <a:gd name="connsiteY5" fmla="*/ 620077 h 631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5003" h="631930">
                    <a:moveTo>
                      <a:pt x="399261" y="620077"/>
                    </a:moveTo>
                    <a:cubicBezTo>
                      <a:pt x="399261" y="620077"/>
                      <a:pt x="138276" y="646747"/>
                      <a:pt x="22071" y="620077"/>
                    </a:cubicBezTo>
                    <a:cubicBezTo>
                      <a:pt x="22071" y="620077"/>
                      <a:pt x="-129376" y="238125"/>
                      <a:pt x="361161" y="0"/>
                    </a:cubicBezTo>
                    <a:cubicBezTo>
                      <a:pt x="361161" y="0"/>
                      <a:pt x="543089" y="13335"/>
                      <a:pt x="625004" y="139065"/>
                    </a:cubicBezTo>
                    <a:cubicBezTo>
                      <a:pt x="625004" y="139065"/>
                      <a:pt x="374496" y="293370"/>
                      <a:pt x="365924" y="399097"/>
                    </a:cubicBezTo>
                    <a:cubicBezTo>
                      <a:pt x="357351" y="504825"/>
                      <a:pt x="399261" y="620077"/>
                      <a:pt x="399261" y="620077"/>
                    </a:cubicBezTo>
                    <a:close/>
                  </a:path>
                </a:pathLst>
              </a:custGeom>
              <a:solidFill>
                <a:srgbClr val="7B6F8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A995688B-98D4-4842-BE49-99D4505550E9}"/>
                  </a:ext>
                </a:extLst>
              </p:cNvPr>
              <p:cNvSpPr/>
              <p:nvPr/>
            </p:nvSpPr>
            <p:spPr>
              <a:xfrm>
                <a:off x="2794635" y="5079525"/>
                <a:ext cx="147637" cy="58437"/>
              </a:xfrm>
              <a:custGeom>
                <a:avLst/>
                <a:gdLst>
                  <a:gd name="connsiteX0" fmla="*/ 80010 w 147637"/>
                  <a:gd name="connsiteY0" fmla="*/ 34447 h 58437"/>
                  <a:gd name="connsiteX1" fmla="*/ 80010 w 147637"/>
                  <a:gd name="connsiteY1" fmla="*/ 34447 h 58437"/>
                  <a:gd name="connsiteX2" fmla="*/ 55245 w 147637"/>
                  <a:gd name="connsiteY2" fmla="*/ 157 h 58437"/>
                  <a:gd name="connsiteX3" fmla="*/ 60007 w 147637"/>
                  <a:gd name="connsiteY3" fmla="*/ 25874 h 58437"/>
                  <a:gd name="connsiteX4" fmla="*/ 46673 w 147637"/>
                  <a:gd name="connsiteY4" fmla="*/ 22064 h 58437"/>
                  <a:gd name="connsiteX5" fmla="*/ 46673 w 147637"/>
                  <a:gd name="connsiteY5" fmla="*/ 22064 h 58437"/>
                  <a:gd name="connsiteX6" fmla="*/ 2857 w 147637"/>
                  <a:gd name="connsiteY6" fmla="*/ 9682 h 58437"/>
                  <a:gd name="connsiteX7" fmla="*/ 29527 w 147637"/>
                  <a:gd name="connsiteY7" fmla="*/ 23969 h 58437"/>
                  <a:gd name="connsiteX8" fmla="*/ 28575 w 147637"/>
                  <a:gd name="connsiteY8" fmla="*/ 28732 h 58437"/>
                  <a:gd name="connsiteX9" fmla="*/ 0 w 147637"/>
                  <a:gd name="connsiteY9" fmla="*/ 28732 h 58437"/>
                  <a:gd name="connsiteX10" fmla="*/ 31432 w 147637"/>
                  <a:gd name="connsiteY10" fmla="*/ 39210 h 58437"/>
                  <a:gd name="connsiteX11" fmla="*/ 35242 w 147637"/>
                  <a:gd name="connsiteY11" fmla="*/ 44924 h 58437"/>
                  <a:gd name="connsiteX12" fmla="*/ 10477 w 147637"/>
                  <a:gd name="connsiteY12" fmla="*/ 44924 h 58437"/>
                  <a:gd name="connsiteX13" fmla="*/ 43815 w 147637"/>
                  <a:gd name="connsiteY13" fmla="*/ 56355 h 58437"/>
                  <a:gd name="connsiteX14" fmla="*/ 80010 w 147637"/>
                  <a:gd name="connsiteY14" fmla="*/ 55402 h 58437"/>
                  <a:gd name="connsiteX15" fmla="*/ 147638 w 147637"/>
                  <a:gd name="connsiteY15" fmla="*/ 58260 h 58437"/>
                  <a:gd name="connsiteX16" fmla="*/ 146685 w 147637"/>
                  <a:gd name="connsiteY16" fmla="*/ 21112 h 58437"/>
                  <a:gd name="connsiteX17" fmla="*/ 80010 w 147637"/>
                  <a:gd name="connsiteY17" fmla="*/ 34447 h 58437"/>
                  <a:gd name="connsiteX18" fmla="*/ 80010 w 147637"/>
                  <a:gd name="connsiteY18" fmla="*/ 34447 h 5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7637" h="58437">
                    <a:moveTo>
                      <a:pt x="80010" y="34447"/>
                    </a:moveTo>
                    <a:cubicBezTo>
                      <a:pt x="80010" y="34447"/>
                      <a:pt x="80010" y="34447"/>
                      <a:pt x="80010" y="34447"/>
                    </a:cubicBezTo>
                    <a:cubicBezTo>
                      <a:pt x="80010" y="34447"/>
                      <a:pt x="58102" y="-2701"/>
                      <a:pt x="55245" y="157"/>
                    </a:cubicBezTo>
                    <a:cubicBezTo>
                      <a:pt x="50482" y="3967"/>
                      <a:pt x="57150" y="20160"/>
                      <a:pt x="60007" y="25874"/>
                    </a:cubicBezTo>
                    <a:cubicBezTo>
                      <a:pt x="56198" y="24922"/>
                      <a:pt x="51435" y="23017"/>
                      <a:pt x="46673" y="22064"/>
                    </a:cubicBezTo>
                    <a:lnTo>
                      <a:pt x="46673" y="22064"/>
                    </a:lnTo>
                    <a:cubicBezTo>
                      <a:pt x="46673" y="22064"/>
                      <a:pt x="3810" y="3967"/>
                      <a:pt x="2857" y="9682"/>
                    </a:cubicBezTo>
                    <a:cubicBezTo>
                      <a:pt x="952" y="19207"/>
                      <a:pt x="20002" y="21112"/>
                      <a:pt x="29527" y="23969"/>
                    </a:cubicBezTo>
                    <a:cubicBezTo>
                      <a:pt x="29527" y="24922"/>
                      <a:pt x="28575" y="27780"/>
                      <a:pt x="28575" y="28732"/>
                    </a:cubicBezTo>
                    <a:cubicBezTo>
                      <a:pt x="18098" y="27780"/>
                      <a:pt x="0" y="22064"/>
                      <a:pt x="0" y="28732"/>
                    </a:cubicBezTo>
                    <a:cubicBezTo>
                      <a:pt x="0" y="37305"/>
                      <a:pt x="21907" y="38257"/>
                      <a:pt x="31432" y="39210"/>
                    </a:cubicBezTo>
                    <a:cubicBezTo>
                      <a:pt x="32385" y="41114"/>
                      <a:pt x="34290" y="43019"/>
                      <a:pt x="35242" y="44924"/>
                    </a:cubicBezTo>
                    <a:cubicBezTo>
                      <a:pt x="25717" y="44924"/>
                      <a:pt x="10477" y="42067"/>
                      <a:pt x="10477" y="44924"/>
                    </a:cubicBezTo>
                    <a:cubicBezTo>
                      <a:pt x="10477" y="57307"/>
                      <a:pt x="42863" y="56355"/>
                      <a:pt x="43815" y="56355"/>
                    </a:cubicBezTo>
                    <a:cubicBezTo>
                      <a:pt x="61913" y="61117"/>
                      <a:pt x="78105" y="56355"/>
                      <a:pt x="80010" y="55402"/>
                    </a:cubicBezTo>
                    <a:cubicBezTo>
                      <a:pt x="101917" y="57307"/>
                      <a:pt x="124777" y="58260"/>
                      <a:pt x="147638" y="58260"/>
                    </a:cubicBezTo>
                    <a:cubicBezTo>
                      <a:pt x="146685" y="45877"/>
                      <a:pt x="146685" y="33494"/>
                      <a:pt x="146685" y="21112"/>
                    </a:cubicBezTo>
                    <a:cubicBezTo>
                      <a:pt x="115252" y="27780"/>
                      <a:pt x="89535" y="33494"/>
                      <a:pt x="80010" y="34447"/>
                    </a:cubicBezTo>
                    <a:cubicBezTo>
                      <a:pt x="80963" y="35399"/>
                      <a:pt x="80963" y="35399"/>
                      <a:pt x="80010" y="34447"/>
                    </a:cubicBezTo>
                    <a:close/>
                  </a:path>
                </a:pathLst>
              </a:custGeom>
              <a:solidFill>
                <a:srgbClr val="6B617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D48AA724-D71C-46D4-9DF2-6A648CAE921D}"/>
                  </a:ext>
                </a:extLst>
              </p:cNvPr>
              <p:cNvSpPr/>
              <p:nvPr/>
            </p:nvSpPr>
            <p:spPr>
              <a:xfrm>
                <a:off x="2575701" y="4900612"/>
                <a:ext cx="398956" cy="405235"/>
              </a:xfrm>
              <a:custGeom>
                <a:avLst/>
                <a:gdLst>
                  <a:gd name="connsiteX0" fmla="*/ 21766 w 398956"/>
                  <a:gd name="connsiteY0" fmla="*/ 393382 h 405235"/>
                  <a:gd name="connsiteX1" fmla="*/ 398956 w 398956"/>
                  <a:gd name="connsiteY1" fmla="*/ 393382 h 405235"/>
                  <a:gd name="connsiteX2" fmla="*/ 365619 w 398956"/>
                  <a:gd name="connsiteY2" fmla="*/ 216218 h 405235"/>
                  <a:gd name="connsiteX3" fmla="*/ 229411 w 398956"/>
                  <a:gd name="connsiteY3" fmla="*/ 349568 h 405235"/>
                  <a:gd name="connsiteX4" fmla="*/ 80821 w 398956"/>
                  <a:gd name="connsiteY4" fmla="*/ 0 h 405235"/>
                  <a:gd name="connsiteX5" fmla="*/ 21766 w 398956"/>
                  <a:gd name="connsiteY5" fmla="*/ 393382 h 40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956" h="405235">
                    <a:moveTo>
                      <a:pt x="21766" y="393382"/>
                    </a:moveTo>
                    <a:cubicBezTo>
                      <a:pt x="137019" y="420052"/>
                      <a:pt x="398956" y="393382"/>
                      <a:pt x="398956" y="393382"/>
                    </a:cubicBezTo>
                    <a:cubicBezTo>
                      <a:pt x="398956" y="393382"/>
                      <a:pt x="368476" y="307657"/>
                      <a:pt x="365619" y="216218"/>
                    </a:cubicBezTo>
                    <a:cubicBezTo>
                      <a:pt x="356094" y="306705"/>
                      <a:pt x="295134" y="342900"/>
                      <a:pt x="229411" y="349568"/>
                    </a:cubicBezTo>
                    <a:cubicBezTo>
                      <a:pt x="-20144" y="374332"/>
                      <a:pt x="-3951" y="157163"/>
                      <a:pt x="80821" y="0"/>
                    </a:cubicBezTo>
                    <a:cubicBezTo>
                      <a:pt x="-55386" y="197168"/>
                      <a:pt x="21766" y="393382"/>
                      <a:pt x="21766" y="393382"/>
                    </a:cubicBezTo>
                    <a:close/>
                  </a:path>
                </a:pathLst>
              </a:custGeom>
              <a:solidFill>
                <a:srgbClr val="6B617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68D2299-A2A2-4D6B-BE76-11E435E28F86}"/>
                  </a:ext>
                </a:extLst>
              </p:cNvPr>
              <p:cNvSpPr/>
              <p:nvPr/>
            </p:nvSpPr>
            <p:spPr>
              <a:xfrm>
                <a:off x="2793682" y="4876800"/>
                <a:ext cx="388619" cy="255870"/>
              </a:xfrm>
              <a:custGeom>
                <a:avLst/>
                <a:gdLst>
                  <a:gd name="connsiteX0" fmla="*/ 314325 w 388619"/>
                  <a:gd name="connsiteY0" fmla="*/ 12382 h 255870"/>
                  <a:gd name="connsiteX1" fmla="*/ 264795 w 388619"/>
                  <a:gd name="connsiteY1" fmla="*/ 180023 h 255870"/>
                  <a:gd name="connsiteX2" fmla="*/ 80963 w 388619"/>
                  <a:gd name="connsiteY2" fmla="*/ 230505 h 255870"/>
                  <a:gd name="connsiteX3" fmla="*/ 80963 w 388619"/>
                  <a:gd name="connsiteY3" fmla="*/ 229552 h 255870"/>
                  <a:gd name="connsiteX4" fmla="*/ 80963 w 388619"/>
                  <a:gd name="connsiteY4" fmla="*/ 229552 h 255870"/>
                  <a:gd name="connsiteX5" fmla="*/ 56197 w 388619"/>
                  <a:gd name="connsiteY5" fmla="*/ 202882 h 255870"/>
                  <a:gd name="connsiteX6" fmla="*/ 60960 w 388619"/>
                  <a:gd name="connsiteY6" fmla="*/ 220980 h 255870"/>
                  <a:gd name="connsiteX7" fmla="*/ 47625 w 388619"/>
                  <a:gd name="connsiteY7" fmla="*/ 217170 h 255870"/>
                  <a:gd name="connsiteX8" fmla="*/ 47625 w 388619"/>
                  <a:gd name="connsiteY8" fmla="*/ 217170 h 255870"/>
                  <a:gd name="connsiteX9" fmla="*/ 3810 w 388619"/>
                  <a:gd name="connsiteY9" fmla="*/ 213360 h 255870"/>
                  <a:gd name="connsiteX10" fmla="*/ 28575 w 388619"/>
                  <a:gd name="connsiteY10" fmla="*/ 224790 h 255870"/>
                  <a:gd name="connsiteX11" fmla="*/ 27622 w 388619"/>
                  <a:gd name="connsiteY11" fmla="*/ 228600 h 255870"/>
                  <a:gd name="connsiteX12" fmla="*/ 0 w 388619"/>
                  <a:gd name="connsiteY12" fmla="*/ 232410 h 255870"/>
                  <a:gd name="connsiteX13" fmla="*/ 27622 w 388619"/>
                  <a:gd name="connsiteY13" fmla="*/ 239077 h 255870"/>
                  <a:gd name="connsiteX14" fmla="*/ 29528 w 388619"/>
                  <a:gd name="connsiteY14" fmla="*/ 244793 h 255870"/>
                  <a:gd name="connsiteX15" fmla="*/ 9525 w 388619"/>
                  <a:gd name="connsiteY15" fmla="*/ 248602 h 255870"/>
                  <a:gd name="connsiteX16" fmla="*/ 41910 w 388619"/>
                  <a:gd name="connsiteY16" fmla="*/ 254318 h 255870"/>
                  <a:gd name="connsiteX17" fmla="*/ 79057 w 388619"/>
                  <a:gd name="connsiteY17" fmla="*/ 250507 h 255870"/>
                  <a:gd name="connsiteX18" fmla="*/ 305753 w 388619"/>
                  <a:gd name="connsiteY18" fmla="*/ 226695 h 255870"/>
                  <a:gd name="connsiteX19" fmla="*/ 388620 w 388619"/>
                  <a:gd name="connsiteY19" fmla="*/ 0 h 255870"/>
                  <a:gd name="connsiteX20" fmla="*/ 314325 w 388619"/>
                  <a:gd name="connsiteY20" fmla="*/ 12382 h 255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619" h="255870">
                    <a:moveTo>
                      <a:pt x="314325" y="12382"/>
                    </a:moveTo>
                    <a:cubicBezTo>
                      <a:pt x="314325" y="12382"/>
                      <a:pt x="300038" y="138113"/>
                      <a:pt x="264795" y="180023"/>
                    </a:cubicBezTo>
                    <a:cubicBezTo>
                      <a:pt x="255270" y="191452"/>
                      <a:pt x="103822" y="225743"/>
                      <a:pt x="80963" y="230505"/>
                    </a:cubicBezTo>
                    <a:cubicBezTo>
                      <a:pt x="80963" y="230505"/>
                      <a:pt x="80963" y="230505"/>
                      <a:pt x="80963" y="229552"/>
                    </a:cubicBezTo>
                    <a:cubicBezTo>
                      <a:pt x="80963" y="229552"/>
                      <a:pt x="80963" y="229552"/>
                      <a:pt x="80963" y="229552"/>
                    </a:cubicBezTo>
                    <a:cubicBezTo>
                      <a:pt x="80963" y="229552"/>
                      <a:pt x="59055" y="200977"/>
                      <a:pt x="56197" y="202882"/>
                    </a:cubicBezTo>
                    <a:cubicBezTo>
                      <a:pt x="54293" y="204788"/>
                      <a:pt x="58103" y="214313"/>
                      <a:pt x="60960" y="220980"/>
                    </a:cubicBezTo>
                    <a:cubicBezTo>
                      <a:pt x="57150" y="220027"/>
                      <a:pt x="52388" y="218123"/>
                      <a:pt x="47625" y="217170"/>
                    </a:cubicBezTo>
                    <a:lnTo>
                      <a:pt x="47625" y="217170"/>
                    </a:lnTo>
                    <a:cubicBezTo>
                      <a:pt x="47625" y="217170"/>
                      <a:pt x="4763" y="207645"/>
                      <a:pt x="3810" y="213360"/>
                    </a:cubicBezTo>
                    <a:cubicBezTo>
                      <a:pt x="2857" y="217170"/>
                      <a:pt x="19050" y="221932"/>
                      <a:pt x="28575" y="224790"/>
                    </a:cubicBezTo>
                    <a:cubicBezTo>
                      <a:pt x="28575" y="225743"/>
                      <a:pt x="27622" y="226695"/>
                      <a:pt x="27622" y="228600"/>
                    </a:cubicBezTo>
                    <a:cubicBezTo>
                      <a:pt x="17145" y="227648"/>
                      <a:pt x="0" y="226695"/>
                      <a:pt x="0" y="232410"/>
                    </a:cubicBezTo>
                    <a:cubicBezTo>
                      <a:pt x="0" y="237173"/>
                      <a:pt x="18097" y="238125"/>
                      <a:pt x="27622" y="239077"/>
                    </a:cubicBezTo>
                    <a:cubicBezTo>
                      <a:pt x="28575" y="240982"/>
                      <a:pt x="28575" y="242888"/>
                      <a:pt x="29528" y="244793"/>
                    </a:cubicBezTo>
                    <a:cubicBezTo>
                      <a:pt x="20003" y="244793"/>
                      <a:pt x="9525" y="245745"/>
                      <a:pt x="9525" y="248602"/>
                    </a:cubicBezTo>
                    <a:cubicBezTo>
                      <a:pt x="9525" y="254318"/>
                      <a:pt x="41910" y="254318"/>
                      <a:pt x="41910" y="254318"/>
                    </a:cubicBezTo>
                    <a:cubicBezTo>
                      <a:pt x="60007" y="259080"/>
                      <a:pt x="76200" y="251460"/>
                      <a:pt x="79057" y="250507"/>
                    </a:cubicBezTo>
                    <a:cubicBezTo>
                      <a:pt x="173355" y="259080"/>
                      <a:pt x="285750" y="247650"/>
                      <a:pt x="305753" y="226695"/>
                    </a:cubicBezTo>
                    <a:cubicBezTo>
                      <a:pt x="359093" y="169545"/>
                      <a:pt x="388620" y="0"/>
                      <a:pt x="388620" y="0"/>
                    </a:cubicBezTo>
                    <a:lnTo>
                      <a:pt x="314325" y="12382"/>
                    </a:lnTo>
                    <a:close/>
                  </a:path>
                </a:pathLst>
              </a:custGeom>
              <a:solidFill>
                <a:srgbClr val="F7B98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25A11DD1-E3F4-4651-BBC8-37120E67B456}"/>
                  </a:ext>
                </a:extLst>
              </p:cNvPr>
              <p:cNvSpPr/>
              <p:nvPr/>
            </p:nvSpPr>
            <p:spPr>
              <a:xfrm>
                <a:off x="3064192" y="4812982"/>
                <a:ext cx="139541" cy="151447"/>
              </a:xfrm>
              <a:custGeom>
                <a:avLst/>
                <a:gdLst>
                  <a:gd name="connsiteX0" fmla="*/ 137160 w 139541"/>
                  <a:gd name="connsiteY0" fmla="*/ 0 h 151447"/>
                  <a:gd name="connsiteX1" fmla="*/ 127635 w 139541"/>
                  <a:gd name="connsiteY1" fmla="*/ 151448 h 151447"/>
                  <a:gd name="connsiteX2" fmla="*/ 0 w 139541"/>
                  <a:gd name="connsiteY2" fmla="*/ 87630 h 151447"/>
                  <a:gd name="connsiteX3" fmla="*/ 137160 w 139541"/>
                  <a:gd name="connsiteY3" fmla="*/ 0 h 15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541" h="151447">
                    <a:moveTo>
                      <a:pt x="137160" y="0"/>
                    </a:moveTo>
                    <a:cubicBezTo>
                      <a:pt x="137160" y="0"/>
                      <a:pt x="146685" y="63818"/>
                      <a:pt x="127635" y="151448"/>
                    </a:cubicBezTo>
                    <a:cubicBezTo>
                      <a:pt x="127635" y="151448"/>
                      <a:pt x="38100" y="127635"/>
                      <a:pt x="0" y="87630"/>
                    </a:cubicBezTo>
                    <a:lnTo>
                      <a:pt x="137160" y="0"/>
                    </a:lnTo>
                    <a:close/>
                  </a:path>
                </a:pathLst>
              </a:custGeom>
              <a:solidFill>
                <a:srgbClr val="6B617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6924428E-71B1-4C19-94D2-D3FF00DCD5E3}"/>
                  </a:ext>
                </a:extLst>
              </p:cNvPr>
              <p:cNvSpPr/>
              <p:nvPr/>
            </p:nvSpPr>
            <p:spPr>
              <a:xfrm>
                <a:off x="3352800" y="4315777"/>
                <a:ext cx="78104" cy="174307"/>
              </a:xfrm>
              <a:custGeom>
                <a:avLst/>
                <a:gdLst>
                  <a:gd name="connsiteX0" fmla="*/ 78105 w 78104"/>
                  <a:gd name="connsiteY0" fmla="*/ 17145 h 174307"/>
                  <a:gd name="connsiteX1" fmla="*/ 34290 w 78104"/>
                  <a:gd name="connsiteY1" fmla="*/ 174307 h 174307"/>
                  <a:gd name="connsiteX2" fmla="*/ 0 w 78104"/>
                  <a:gd name="connsiteY2" fmla="*/ 144780 h 174307"/>
                  <a:gd name="connsiteX3" fmla="*/ 34290 w 78104"/>
                  <a:gd name="connsiteY3" fmla="*/ 0 h 174307"/>
                  <a:gd name="connsiteX4" fmla="*/ 78105 w 78104"/>
                  <a:gd name="connsiteY4" fmla="*/ 17145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04" h="174307">
                    <a:moveTo>
                      <a:pt x="78105" y="17145"/>
                    </a:moveTo>
                    <a:cubicBezTo>
                      <a:pt x="78105" y="17145"/>
                      <a:pt x="40958" y="81915"/>
                      <a:pt x="34290" y="174307"/>
                    </a:cubicBezTo>
                    <a:lnTo>
                      <a:pt x="0" y="144780"/>
                    </a:lnTo>
                    <a:lnTo>
                      <a:pt x="34290" y="0"/>
                    </a:lnTo>
                    <a:lnTo>
                      <a:pt x="78105" y="17145"/>
                    </a:ln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4438253B-9F60-4214-85D4-10E75B78EF70}"/>
                  </a:ext>
                </a:extLst>
              </p:cNvPr>
              <p:cNvSpPr/>
              <p:nvPr/>
            </p:nvSpPr>
            <p:spPr>
              <a:xfrm>
                <a:off x="2975145" y="4154575"/>
                <a:ext cx="234704" cy="421198"/>
              </a:xfrm>
              <a:custGeom>
                <a:avLst/>
                <a:gdLst>
                  <a:gd name="connsiteX0" fmla="*/ 4275 w 234704"/>
                  <a:gd name="connsiteY0" fmla="*/ 149772 h 421198"/>
                  <a:gd name="connsiteX1" fmla="*/ 71902 w 234704"/>
                  <a:gd name="connsiteY1" fmla="*/ 418377 h 421198"/>
                  <a:gd name="connsiteX2" fmla="*/ 202395 w 234704"/>
                  <a:gd name="connsiteY2" fmla="*/ 274550 h 421198"/>
                  <a:gd name="connsiteX3" fmla="*/ 184297 w 234704"/>
                  <a:gd name="connsiteY3" fmla="*/ 7849 h 421198"/>
                  <a:gd name="connsiteX4" fmla="*/ 4275 w 234704"/>
                  <a:gd name="connsiteY4" fmla="*/ 149772 h 42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704" h="421198">
                    <a:moveTo>
                      <a:pt x="4275" y="149772"/>
                    </a:moveTo>
                    <a:cubicBezTo>
                      <a:pt x="-14775" y="283122"/>
                      <a:pt x="33802" y="404090"/>
                      <a:pt x="71902" y="418377"/>
                    </a:cubicBezTo>
                    <a:cubicBezTo>
                      <a:pt x="113812" y="436475"/>
                      <a:pt x="166200" y="365037"/>
                      <a:pt x="202395" y="274550"/>
                    </a:cubicBezTo>
                    <a:cubicBezTo>
                      <a:pt x="248115" y="162155"/>
                      <a:pt x="248115" y="31662"/>
                      <a:pt x="184297" y="7849"/>
                    </a:cubicBezTo>
                    <a:cubicBezTo>
                      <a:pt x="121432" y="-15963"/>
                      <a:pt x="28087" y="9755"/>
                      <a:pt x="4275" y="14977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E4241B53-9EE2-4E73-9D72-D440D8DFB9CB}"/>
                  </a:ext>
                </a:extLst>
              </p:cNvPr>
              <p:cNvSpPr/>
              <p:nvPr/>
            </p:nvSpPr>
            <p:spPr>
              <a:xfrm>
                <a:off x="3112485" y="4072854"/>
                <a:ext cx="351507" cy="291392"/>
              </a:xfrm>
              <a:custGeom>
                <a:avLst/>
                <a:gdLst>
                  <a:gd name="connsiteX0" fmla="*/ 4094 w 351507"/>
                  <a:gd name="connsiteY0" fmla="*/ 77188 h 291392"/>
                  <a:gd name="connsiteX1" fmla="*/ 151732 w 351507"/>
                  <a:gd name="connsiteY1" fmla="*/ 262926 h 291392"/>
                  <a:gd name="connsiteX2" fmla="*/ 341279 w 351507"/>
                  <a:gd name="connsiteY2" fmla="*/ 244828 h 291392"/>
                  <a:gd name="connsiteX3" fmla="*/ 215549 w 351507"/>
                  <a:gd name="connsiteY3" fmla="*/ 35278 h 291392"/>
                  <a:gd name="connsiteX4" fmla="*/ 4094 w 351507"/>
                  <a:gd name="connsiteY4" fmla="*/ 77188 h 29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507" h="291392">
                    <a:moveTo>
                      <a:pt x="4094" y="77188"/>
                    </a:moveTo>
                    <a:cubicBezTo>
                      <a:pt x="-20671" y="132433"/>
                      <a:pt x="71722" y="217206"/>
                      <a:pt x="151732" y="262926"/>
                    </a:cubicBezTo>
                    <a:cubicBezTo>
                      <a:pt x="231742" y="307693"/>
                      <a:pt x="311752" y="298168"/>
                      <a:pt x="341279" y="244828"/>
                    </a:cubicBezTo>
                    <a:cubicBezTo>
                      <a:pt x="381284" y="170533"/>
                      <a:pt x="296512" y="77188"/>
                      <a:pt x="215549" y="35278"/>
                    </a:cubicBezTo>
                    <a:cubicBezTo>
                      <a:pt x="70769" y="-40922"/>
                      <a:pt x="28859" y="21943"/>
                      <a:pt x="4094" y="77188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632FBF39-D9CC-495F-BC18-2533601F7558}"/>
                  </a:ext>
                </a:extLst>
              </p:cNvPr>
              <p:cNvSpPr/>
              <p:nvPr/>
            </p:nvSpPr>
            <p:spPr>
              <a:xfrm>
                <a:off x="3005137" y="4473892"/>
                <a:ext cx="177414" cy="256222"/>
              </a:xfrm>
              <a:custGeom>
                <a:avLst/>
                <a:gdLst>
                  <a:gd name="connsiteX0" fmla="*/ 177165 w 177414"/>
                  <a:gd name="connsiteY0" fmla="*/ 227647 h 256222"/>
                  <a:gd name="connsiteX1" fmla="*/ 72390 w 177414"/>
                  <a:gd name="connsiteY1" fmla="*/ 256222 h 256222"/>
                  <a:gd name="connsiteX2" fmla="*/ 0 w 177414"/>
                  <a:gd name="connsiteY2" fmla="*/ 228600 h 256222"/>
                  <a:gd name="connsiteX3" fmla="*/ 15240 w 177414"/>
                  <a:gd name="connsiteY3" fmla="*/ 0 h 256222"/>
                  <a:gd name="connsiteX4" fmla="*/ 177165 w 177414"/>
                  <a:gd name="connsiteY4" fmla="*/ 227647 h 256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414" h="256222">
                    <a:moveTo>
                      <a:pt x="177165" y="227647"/>
                    </a:moveTo>
                    <a:cubicBezTo>
                      <a:pt x="177165" y="227647"/>
                      <a:pt x="87630" y="211455"/>
                      <a:pt x="72390" y="256222"/>
                    </a:cubicBezTo>
                    <a:lnTo>
                      <a:pt x="0" y="228600"/>
                    </a:lnTo>
                    <a:cubicBezTo>
                      <a:pt x="0" y="228600"/>
                      <a:pt x="79058" y="168592"/>
                      <a:pt x="15240" y="0"/>
                    </a:cubicBezTo>
                    <a:cubicBezTo>
                      <a:pt x="15240" y="952"/>
                      <a:pt x="184785" y="176213"/>
                      <a:pt x="177165" y="227647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05BC7C96-9B2A-4971-B3EE-452FBCABB353}"/>
                  </a:ext>
                </a:extLst>
              </p:cNvPr>
              <p:cNvSpPr/>
              <p:nvPr/>
            </p:nvSpPr>
            <p:spPr>
              <a:xfrm>
                <a:off x="3018694" y="4204051"/>
                <a:ext cx="381885" cy="507170"/>
              </a:xfrm>
              <a:custGeom>
                <a:avLst/>
                <a:gdLst>
                  <a:gd name="connsiteX0" fmla="*/ 17875 w 381885"/>
                  <a:gd name="connsiteY0" fmla="*/ 170781 h 507170"/>
                  <a:gd name="connsiteX1" fmla="*/ 135033 w 381885"/>
                  <a:gd name="connsiteY1" fmla="*/ 497489 h 507170"/>
                  <a:gd name="connsiteX2" fmla="*/ 367443 w 381885"/>
                  <a:gd name="connsiteY2" fmla="*/ 272699 h 507170"/>
                  <a:gd name="connsiteX3" fmla="*/ 318865 w 381885"/>
                  <a:gd name="connsiteY3" fmla="*/ 11714 h 507170"/>
                  <a:gd name="connsiteX4" fmla="*/ 17875 w 381885"/>
                  <a:gd name="connsiteY4" fmla="*/ 170781 h 507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885" h="507170">
                    <a:moveTo>
                      <a:pt x="17875" y="170781"/>
                    </a:moveTo>
                    <a:cubicBezTo>
                      <a:pt x="-32607" y="305084"/>
                      <a:pt x="29305" y="457484"/>
                      <a:pt x="135033" y="497489"/>
                    </a:cubicBezTo>
                    <a:cubicBezTo>
                      <a:pt x="241713" y="537494"/>
                      <a:pt x="372205" y="451769"/>
                      <a:pt x="367443" y="272699"/>
                    </a:cubicBezTo>
                    <a:cubicBezTo>
                      <a:pt x="363633" y="127919"/>
                      <a:pt x="425545" y="51719"/>
                      <a:pt x="318865" y="11714"/>
                    </a:cubicBezTo>
                    <a:cubicBezTo>
                      <a:pt x="213138" y="-28291"/>
                      <a:pt x="68358" y="36479"/>
                      <a:pt x="17875" y="170781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96516288-CBAF-47A5-8768-CE53DE52B29C}"/>
                  </a:ext>
                </a:extLst>
              </p:cNvPr>
              <p:cNvSpPr/>
              <p:nvPr/>
            </p:nvSpPr>
            <p:spPr>
              <a:xfrm>
                <a:off x="2974190" y="4351247"/>
                <a:ext cx="89129" cy="124910"/>
              </a:xfrm>
              <a:custGeom>
                <a:avLst/>
                <a:gdLst>
                  <a:gd name="connsiteX0" fmla="*/ 84287 w 89129"/>
                  <a:gd name="connsiteY0" fmla="*/ 73115 h 124910"/>
                  <a:gd name="connsiteX1" fmla="*/ 46187 w 89129"/>
                  <a:gd name="connsiteY1" fmla="*/ 123597 h 124910"/>
                  <a:gd name="connsiteX2" fmla="*/ 2372 w 89129"/>
                  <a:gd name="connsiteY2" fmla="*/ 44540 h 124910"/>
                  <a:gd name="connsiteX3" fmla="*/ 63332 w 89129"/>
                  <a:gd name="connsiteY3" fmla="*/ 1677 h 124910"/>
                  <a:gd name="connsiteX4" fmla="*/ 84287 w 89129"/>
                  <a:gd name="connsiteY4" fmla="*/ 73115 h 12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129" h="124910">
                    <a:moveTo>
                      <a:pt x="84287" y="73115"/>
                    </a:moveTo>
                    <a:cubicBezTo>
                      <a:pt x="73809" y="104547"/>
                      <a:pt x="69047" y="131217"/>
                      <a:pt x="46187" y="123597"/>
                    </a:cubicBezTo>
                    <a:cubicBezTo>
                      <a:pt x="23326" y="115977"/>
                      <a:pt x="-9058" y="75972"/>
                      <a:pt x="2372" y="44540"/>
                    </a:cubicBezTo>
                    <a:cubicBezTo>
                      <a:pt x="12849" y="13107"/>
                      <a:pt x="40472" y="-5943"/>
                      <a:pt x="63332" y="1677"/>
                    </a:cubicBezTo>
                    <a:cubicBezTo>
                      <a:pt x="86192" y="9297"/>
                      <a:pt x="95717" y="40730"/>
                      <a:pt x="84287" y="73115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93" name="Graphic 227">
                <a:extLst>
                  <a:ext uri="{FF2B5EF4-FFF2-40B4-BE49-F238E27FC236}">
                    <a16:creationId xmlns:a16="http://schemas.microsoft.com/office/drawing/2014/main" id="{3B90469C-44A1-48BD-96A7-D33B36D9E512}"/>
                  </a:ext>
                </a:extLst>
              </p:cNvPr>
              <p:cNvGrpSpPr/>
              <p:nvPr/>
            </p:nvGrpSpPr>
            <p:grpSpPr>
              <a:xfrm>
                <a:off x="3035617" y="4064317"/>
                <a:ext cx="93477" cy="119062"/>
                <a:chOff x="3035617" y="4064317"/>
                <a:chExt cx="93477" cy="119062"/>
              </a:xfrm>
              <a:solidFill>
                <a:srgbClr val="875142"/>
              </a:solidFill>
            </p:grpSpPr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5632B337-3368-4026-94E6-3D288D271546}"/>
                    </a:ext>
                  </a:extLst>
                </p:cNvPr>
                <p:cNvSpPr/>
                <p:nvPr/>
              </p:nvSpPr>
              <p:spPr>
                <a:xfrm>
                  <a:off x="3090862" y="4064317"/>
                  <a:ext cx="38232" cy="109782"/>
                </a:xfrm>
                <a:custGeom>
                  <a:avLst/>
                  <a:gdLst>
                    <a:gd name="connsiteX0" fmla="*/ 13335 w 38232"/>
                    <a:gd name="connsiteY0" fmla="*/ 96202 h 109782"/>
                    <a:gd name="connsiteX1" fmla="*/ 0 w 38232"/>
                    <a:gd name="connsiteY1" fmla="*/ 0 h 109782"/>
                    <a:gd name="connsiteX2" fmla="*/ 36195 w 38232"/>
                    <a:gd name="connsiteY2" fmla="*/ 82867 h 109782"/>
                    <a:gd name="connsiteX3" fmla="*/ 13335 w 38232"/>
                    <a:gd name="connsiteY3" fmla="*/ 96202 h 109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232" h="109782">
                      <a:moveTo>
                        <a:pt x="13335" y="96202"/>
                      </a:moveTo>
                      <a:cubicBezTo>
                        <a:pt x="13335" y="96202"/>
                        <a:pt x="15240" y="40957"/>
                        <a:pt x="0" y="0"/>
                      </a:cubicBezTo>
                      <a:cubicBezTo>
                        <a:pt x="0" y="0"/>
                        <a:pt x="27623" y="34290"/>
                        <a:pt x="36195" y="82867"/>
                      </a:cubicBezTo>
                      <a:cubicBezTo>
                        <a:pt x="46673" y="134302"/>
                        <a:pt x="13335" y="96202"/>
                        <a:pt x="13335" y="96202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10DE0E2E-FEA3-45E0-A6FA-C4A4994C3FAA}"/>
                    </a:ext>
                  </a:extLst>
                </p:cNvPr>
                <p:cNvSpPr/>
                <p:nvPr/>
              </p:nvSpPr>
              <p:spPr>
                <a:xfrm>
                  <a:off x="3068002" y="4103369"/>
                  <a:ext cx="48577" cy="71437"/>
                </a:xfrm>
                <a:custGeom>
                  <a:avLst/>
                  <a:gdLst>
                    <a:gd name="connsiteX0" fmla="*/ 0 w 48577"/>
                    <a:gd name="connsiteY0" fmla="*/ 0 h 71437"/>
                    <a:gd name="connsiteX1" fmla="*/ 48577 w 48577"/>
                    <a:gd name="connsiteY1" fmla="*/ 67628 h 71437"/>
                    <a:gd name="connsiteX2" fmla="*/ 37148 w 48577"/>
                    <a:gd name="connsiteY2" fmla="*/ 71438 h 71437"/>
                    <a:gd name="connsiteX3" fmla="*/ 0 w 48577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77" h="71437">
                      <a:moveTo>
                        <a:pt x="0" y="0"/>
                      </a:moveTo>
                      <a:cubicBezTo>
                        <a:pt x="0" y="0"/>
                        <a:pt x="34290" y="32385"/>
                        <a:pt x="48577" y="67628"/>
                      </a:cubicBezTo>
                      <a:lnTo>
                        <a:pt x="37148" y="71438"/>
                      </a:lnTo>
                      <a:cubicBezTo>
                        <a:pt x="37148" y="71438"/>
                        <a:pt x="20955" y="33338"/>
                        <a:pt x="0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CC80C45C-90AE-4ADF-9A6F-6184F550A098}"/>
                    </a:ext>
                  </a:extLst>
                </p:cNvPr>
                <p:cNvSpPr/>
                <p:nvPr/>
              </p:nvSpPr>
              <p:spPr>
                <a:xfrm>
                  <a:off x="3035617" y="4139329"/>
                  <a:ext cx="77152" cy="44050"/>
                </a:xfrm>
                <a:custGeom>
                  <a:avLst/>
                  <a:gdLst>
                    <a:gd name="connsiteX0" fmla="*/ 0 w 77152"/>
                    <a:gd name="connsiteY0" fmla="*/ 235 h 44050"/>
                    <a:gd name="connsiteX1" fmla="*/ 77153 w 77152"/>
                    <a:gd name="connsiteY1" fmla="*/ 28810 h 44050"/>
                    <a:gd name="connsiteX2" fmla="*/ 71438 w 77152"/>
                    <a:gd name="connsiteY2" fmla="*/ 44050 h 44050"/>
                    <a:gd name="connsiteX3" fmla="*/ 0 w 77152"/>
                    <a:gd name="connsiteY3" fmla="*/ 235 h 4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152" h="44050">
                      <a:moveTo>
                        <a:pt x="0" y="235"/>
                      </a:moveTo>
                      <a:cubicBezTo>
                        <a:pt x="0" y="235"/>
                        <a:pt x="52388" y="-4527"/>
                        <a:pt x="77153" y="28810"/>
                      </a:cubicBezTo>
                      <a:lnTo>
                        <a:pt x="71438" y="44050"/>
                      </a:lnTo>
                      <a:cubicBezTo>
                        <a:pt x="71438" y="44050"/>
                        <a:pt x="49530" y="18333"/>
                        <a:pt x="0" y="235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8CE6A7E5-A844-4573-A28C-DD0421DF17FC}"/>
                  </a:ext>
                </a:extLst>
              </p:cNvPr>
              <p:cNvSpPr/>
              <p:nvPr/>
            </p:nvSpPr>
            <p:spPr>
              <a:xfrm>
                <a:off x="3150850" y="4327557"/>
                <a:ext cx="92419" cy="49561"/>
              </a:xfrm>
              <a:custGeom>
                <a:avLst/>
                <a:gdLst>
                  <a:gd name="connsiteX0" fmla="*/ 19 w 92419"/>
                  <a:gd name="connsiteY0" fmla="*/ 45370 h 49561"/>
                  <a:gd name="connsiteX1" fmla="*/ 68599 w 92419"/>
                  <a:gd name="connsiteY1" fmla="*/ 602 h 49561"/>
                  <a:gd name="connsiteX2" fmla="*/ 92412 w 92419"/>
                  <a:gd name="connsiteY2" fmla="*/ 7270 h 49561"/>
                  <a:gd name="connsiteX3" fmla="*/ 19 w 92419"/>
                  <a:gd name="connsiteY3" fmla="*/ 45370 h 4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419" h="49561">
                    <a:moveTo>
                      <a:pt x="19" y="45370"/>
                    </a:moveTo>
                    <a:cubicBezTo>
                      <a:pt x="-933" y="36798"/>
                      <a:pt x="33357" y="4412"/>
                      <a:pt x="68599" y="602"/>
                    </a:cubicBezTo>
                    <a:cubicBezTo>
                      <a:pt x="79077" y="-350"/>
                      <a:pt x="91459" y="-1302"/>
                      <a:pt x="92412" y="7270"/>
                    </a:cubicBezTo>
                    <a:cubicBezTo>
                      <a:pt x="93364" y="22510"/>
                      <a:pt x="1924" y="62515"/>
                      <a:pt x="19" y="4537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54F0221-45DB-4256-8147-7C3991BAF940}"/>
                  </a:ext>
                </a:extLst>
              </p:cNvPr>
              <p:cNvSpPr/>
              <p:nvPr/>
            </p:nvSpPr>
            <p:spPr>
              <a:xfrm>
                <a:off x="3348307" y="4352340"/>
                <a:ext cx="51413" cy="67366"/>
              </a:xfrm>
              <a:custGeom>
                <a:avLst/>
                <a:gdLst>
                  <a:gd name="connsiteX0" fmla="*/ 45450 w 51413"/>
                  <a:gd name="connsiteY0" fmla="*/ 67260 h 67366"/>
                  <a:gd name="connsiteX1" fmla="*/ 32115 w 51413"/>
                  <a:gd name="connsiteY1" fmla="*/ 15825 h 67366"/>
                  <a:gd name="connsiteX2" fmla="*/ 1635 w 51413"/>
                  <a:gd name="connsiteY2" fmla="*/ 2490 h 67366"/>
                  <a:gd name="connsiteX3" fmla="*/ 45450 w 51413"/>
                  <a:gd name="connsiteY3" fmla="*/ 67260 h 67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13" h="67366">
                    <a:moveTo>
                      <a:pt x="45450" y="67260"/>
                    </a:moveTo>
                    <a:cubicBezTo>
                      <a:pt x="52118" y="66307"/>
                      <a:pt x="58785" y="40590"/>
                      <a:pt x="32115" y="15825"/>
                    </a:cubicBezTo>
                    <a:cubicBezTo>
                      <a:pt x="22590" y="6300"/>
                      <a:pt x="9255" y="-5131"/>
                      <a:pt x="1635" y="2490"/>
                    </a:cubicBezTo>
                    <a:cubicBezTo>
                      <a:pt x="-8842" y="14872"/>
                      <a:pt x="34020" y="70117"/>
                      <a:pt x="45450" y="6726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291FE745-928C-4CBB-B4FF-702F5D29C2CF}"/>
                  </a:ext>
                </a:extLst>
              </p:cNvPr>
              <p:cNvSpPr/>
              <p:nvPr/>
            </p:nvSpPr>
            <p:spPr>
              <a:xfrm>
                <a:off x="3158489" y="4072951"/>
                <a:ext cx="304550" cy="246635"/>
              </a:xfrm>
              <a:custGeom>
                <a:avLst/>
                <a:gdLst>
                  <a:gd name="connsiteX0" fmla="*/ 185738 w 304550"/>
                  <a:gd name="connsiteY0" fmla="*/ 94236 h 246635"/>
                  <a:gd name="connsiteX1" fmla="*/ 0 w 304550"/>
                  <a:gd name="connsiteY1" fmla="*/ 18036 h 246635"/>
                  <a:gd name="connsiteX2" fmla="*/ 168593 w 304550"/>
                  <a:gd name="connsiteY2" fmla="*/ 35180 h 246635"/>
                  <a:gd name="connsiteX3" fmla="*/ 294323 w 304550"/>
                  <a:gd name="connsiteY3" fmla="*/ 244730 h 246635"/>
                  <a:gd name="connsiteX4" fmla="*/ 293370 w 304550"/>
                  <a:gd name="connsiteY4" fmla="*/ 246636 h 246635"/>
                  <a:gd name="connsiteX5" fmla="*/ 185738 w 304550"/>
                  <a:gd name="connsiteY5" fmla="*/ 94236 h 246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550" h="246635">
                    <a:moveTo>
                      <a:pt x="185738" y="94236"/>
                    </a:moveTo>
                    <a:cubicBezTo>
                      <a:pt x="125730" y="62803"/>
                      <a:pt x="81915" y="75186"/>
                      <a:pt x="0" y="18036"/>
                    </a:cubicBezTo>
                    <a:cubicBezTo>
                      <a:pt x="31433" y="-5777"/>
                      <a:pt x="80963" y="-11492"/>
                      <a:pt x="168593" y="35180"/>
                    </a:cubicBezTo>
                    <a:cubicBezTo>
                      <a:pt x="249555" y="78043"/>
                      <a:pt x="334328" y="171388"/>
                      <a:pt x="294323" y="244730"/>
                    </a:cubicBezTo>
                    <a:cubicBezTo>
                      <a:pt x="294323" y="245683"/>
                      <a:pt x="293370" y="245683"/>
                      <a:pt x="293370" y="246636"/>
                    </a:cubicBezTo>
                    <a:cubicBezTo>
                      <a:pt x="284798" y="213298"/>
                      <a:pt x="280988" y="143766"/>
                      <a:pt x="185738" y="94236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CA9EBF61-1BBD-4413-A2E2-A717E327710F}"/>
                  </a:ext>
                </a:extLst>
              </p:cNvPr>
              <p:cNvSpPr/>
              <p:nvPr/>
            </p:nvSpPr>
            <p:spPr>
              <a:xfrm>
                <a:off x="3038475" y="4191922"/>
                <a:ext cx="299085" cy="244822"/>
              </a:xfrm>
              <a:custGeom>
                <a:avLst/>
                <a:gdLst>
                  <a:gd name="connsiteX0" fmla="*/ 0 w 299085"/>
                  <a:gd name="connsiteY0" fmla="*/ 161003 h 244822"/>
                  <a:gd name="connsiteX1" fmla="*/ 20002 w 299085"/>
                  <a:gd name="connsiteY1" fmla="*/ 231487 h 244822"/>
                  <a:gd name="connsiteX2" fmla="*/ 46673 w 299085"/>
                  <a:gd name="connsiteY2" fmla="*/ 244822 h 244822"/>
                  <a:gd name="connsiteX3" fmla="*/ 299085 w 299085"/>
                  <a:gd name="connsiteY3" fmla="*/ 23843 h 244822"/>
                  <a:gd name="connsiteX4" fmla="*/ 0 w 299085"/>
                  <a:gd name="connsiteY4" fmla="*/ 161003 h 24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085" h="244822">
                    <a:moveTo>
                      <a:pt x="0" y="161003"/>
                    </a:moveTo>
                    <a:cubicBezTo>
                      <a:pt x="21908" y="169575"/>
                      <a:pt x="30480" y="201008"/>
                      <a:pt x="20002" y="231487"/>
                    </a:cubicBezTo>
                    <a:lnTo>
                      <a:pt x="46673" y="244822"/>
                    </a:lnTo>
                    <a:cubicBezTo>
                      <a:pt x="108585" y="-50453"/>
                      <a:pt x="299085" y="23843"/>
                      <a:pt x="299085" y="23843"/>
                    </a:cubicBezTo>
                    <a:cubicBezTo>
                      <a:pt x="107633" y="-55215"/>
                      <a:pt x="28575" y="80993"/>
                      <a:pt x="0" y="161003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6716CC7F-281D-4B1B-ADB2-9C280EB20D23}"/>
                  </a:ext>
                </a:extLst>
              </p:cNvPr>
              <p:cNvSpPr/>
              <p:nvPr/>
            </p:nvSpPr>
            <p:spPr>
              <a:xfrm>
                <a:off x="3009900" y="4166234"/>
                <a:ext cx="142758" cy="96899"/>
              </a:xfrm>
              <a:custGeom>
                <a:avLst/>
                <a:gdLst>
                  <a:gd name="connsiteX0" fmla="*/ 53340 w 142758"/>
                  <a:gd name="connsiteY0" fmla="*/ 0 h 96899"/>
                  <a:gd name="connsiteX1" fmla="*/ 76200 w 142758"/>
                  <a:gd name="connsiteY1" fmla="*/ 9525 h 96899"/>
                  <a:gd name="connsiteX2" fmla="*/ 140970 w 142758"/>
                  <a:gd name="connsiteY2" fmla="*/ 83820 h 96899"/>
                  <a:gd name="connsiteX3" fmla="*/ 41910 w 142758"/>
                  <a:gd name="connsiteY3" fmla="*/ 79058 h 96899"/>
                  <a:gd name="connsiteX4" fmla="*/ 0 w 142758"/>
                  <a:gd name="connsiteY4" fmla="*/ 52388 h 96899"/>
                  <a:gd name="connsiteX5" fmla="*/ 53340 w 142758"/>
                  <a:gd name="connsiteY5" fmla="*/ 0 h 9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758" h="96899">
                    <a:moveTo>
                      <a:pt x="53340" y="0"/>
                    </a:moveTo>
                    <a:cubicBezTo>
                      <a:pt x="60960" y="2858"/>
                      <a:pt x="68580" y="5715"/>
                      <a:pt x="76200" y="9525"/>
                    </a:cubicBezTo>
                    <a:cubicBezTo>
                      <a:pt x="120967" y="31433"/>
                      <a:pt x="150495" y="64770"/>
                      <a:pt x="140970" y="83820"/>
                    </a:cubicBezTo>
                    <a:cubicBezTo>
                      <a:pt x="131445" y="102870"/>
                      <a:pt x="86677" y="100965"/>
                      <a:pt x="41910" y="79058"/>
                    </a:cubicBezTo>
                    <a:cubicBezTo>
                      <a:pt x="25717" y="71438"/>
                      <a:pt x="11430" y="61913"/>
                      <a:pt x="0" y="52388"/>
                    </a:cubicBezTo>
                    <a:cubicBezTo>
                      <a:pt x="15240" y="26670"/>
                      <a:pt x="33338" y="10478"/>
                      <a:pt x="53340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27BB0A13-DC31-49B5-B480-2A1091E0EFE8}"/>
                  </a:ext>
                </a:extLst>
              </p:cNvPr>
              <p:cNvSpPr/>
              <p:nvPr/>
            </p:nvSpPr>
            <p:spPr>
              <a:xfrm>
                <a:off x="2998583" y="4238625"/>
                <a:ext cx="117996" cy="123825"/>
              </a:xfrm>
              <a:custGeom>
                <a:avLst/>
                <a:gdLst>
                  <a:gd name="connsiteX0" fmla="*/ 117996 w 117996"/>
                  <a:gd name="connsiteY0" fmla="*/ 49530 h 123825"/>
                  <a:gd name="connsiteX1" fmla="*/ 86564 w 117996"/>
                  <a:gd name="connsiteY1" fmla="*/ 123825 h 123825"/>
                  <a:gd name="connsiteX2" fmla="*/ 76086 w 117996"/>
                  <a:gd name="connsiteY2" fmla="*/ 65722 h 123825"/>
                  <a:gd name="connsiteX3" fmla="*/ 57989 w 117996"/>
                  <a:gd name="connsiteY3" fmla="*/ 97155 h 123825"/>
                  <a:gd name="connsiteX4" fmla="*/ 54179 w 117996"/>
                  <a:gd name="connsiteY4" fmla="*/ 58103 h 123825"/>
                  <a:gd name="connsiteX5" fmla="*/ 34176 w 117996"/>
                  <a:gd name="connsiteY5" fmla="*/ 96203 h 123825"/>
                  <a:gd name="connsiteX6" fmla="*/ 28461 w 117996"/>
                  <a:gd name="connsiteY6" fmla="*/ 43815 h 123825"/>
                  <a:gd name="connsiteX7" fmla="*/ 2744 w 117996"/>
                  <a:gd name="connsiteY7" fmla="*/ 111443 h 123825"/>
                  <a:gd name="connsiteX8" fmla="*/ 28461 w 117996"/>
                  <a:gd name="connsiteY8" fmla="*/ 0 h 123825"/>
                  <a:gd name="connsiteX9" fmla="*/ 17984 w 117996"/>
                  <a:gd name="connsiteY9" fmla="*/ 35243 h 123825"/>
                  <a:gd name="connsiteX10" fmla="*/ 41796 w 117996"/>
                  <a:gd name="connsiteY10" fmla="*/ 11430 h 123825"/>
                  <a:gd name="connsiteX11" fmla="*/ 44654 w 117996"/>
                  <a:gd name="connsiteY11" fmla="*/ 50482 h 123825"/>
                  <a:gd name="connsiteX12" fmla="*/ 63704 w 117996"/>
                  <a:gd name="connsiteY12" fmla="*/ 23813 h 123825"/>
                  <a:gd name="connsiteX13" fmla="*/ 72276 w 117996"/>
                  <a:gd name="connsiteY13" fmla="*/ 58103 h 123825"/>
                  <a:gd name="connsiteX14" fmla="*/ 84659 w 117996"/>
                  <a:gd name="connsiteY14" fmla="*/ 41910 h 123825"/>
                  <a:gd name="connsiteX15" fmla="*/ 92279 w 117996"/>
                  <a:gd name="connsiteY15" fmla="*/ 82868 h 123825"/>
                  <a:gd name="connsiteX16" fmla="*/ 117996 w 117996"/>
                  <a:gd name="connsiteY16" fmla="*/ 4953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7996" h="123825">
                    <a:moveTo>
                      <a:pt x="117996" y="49530"/>
                    </a:moveTo>
                    <a:cubicBezTo>
                      <a:pt x="102756" y="74295"/>
                      <a:pt x="94184" y="96203"/>
                      <a:pt x="86564" y="123825"/>
                    </a:cubicBezTo>
                    <a:cubicBezTo>
                      <a:pt x="86564" y="123825"/>
                      <a:pt x="80849" y="108585"/>
                      <a:pt x="76086" y="65722"/>
                    </a:cubicBezTo>
                    <a:cubicBezTo>
                      <a:pt x="72276" y="69532"/>
                      <a:pt x="57989" y="98107"/>
                      <a:pt x="57989" y="97155"/>
                    </a:cubicBezTo>
                    <a:cubicBezTo>
                      <a:pt x="54179" y="94297"/>
                      <a:pt x="57989" y="60007"/>
                      <a:pt x="54179" y="58103"/>
                    </a:cubicBezTo>
                    <a:cubicBezTo>
                      <a:pt x="49416" y="56197"/>
                      <a:pt x="38939" y="93345"/>
                      <a:pt x="34176" y="96203"/>
                    </a:cubicBezTo>
                    <a:cubicBezTo>
                      <a:pt x="27509" y="100013"/>
                      <a:pt x="34176" y="49530"/>
                      <a:pt x="28461" y="43815"/>
                    </a:cubicBezTo>
                    <a:cubicBezTo>
                      <a:pt x="20841" y="37147"/>
                      <a:pt x="3696" y="92393"/>
                      <a:pt x="2744" y="111443"/>
                    </a:cubicBezTo>
                    <a:cubicBezTo>
                      <a:pt x="-7734" y="55245"/>
                      <a:pt x="14174" y="8572"/>
                      <a:pt x="28461" y="0"/>
                    </a:cubicBezTo>
                    <a:cubicBezTo>
                      <a:pt x="28461" y="0"/>
                      <a:pt x="15126" y="33338"/>
                      <a:pt x="17984" y="35243"/>
                    </a:cubicBezTo>
                    <a:cubicBezTo>
                      <a:pt x="20841" y="37147"/>
                      <a:pt x="35129" y="10478"/>
                      <a:pt x="41796" y="11430"/>
                    </a:cubicBezTo>
                    <a:cubicBezTo>
                      <a:pt x="41796" y="11430"/>
                      <a:pt x="38939" y="47625"/>
                      <a:pt x="44654" y="50482"/>
                    </a:cubicBezTo>
                    <a:cubicBezTo>
                      <a:pt x="47511" y="51435"/>
                      <a:pt x="63704" y="23813"/>
                      <a:pt x="63704" y="23813"/>
                    </a:cubicBezTo>
                    <a:cubicBezTo>
                      <a:pt x="63704" y="23813"/>
                      <a:pt x="70371" y="59055"/>
                      <a:pt x="72276" y="58103"/>
                    </a:cubicBezTo>
                    <a:cubicBezTo>
                      <a:pt x="76086" y="57150"/>
                      <a:pt x="84659" y="41910"/>
                      <a:pt x="84659" y="41910"/>
                    </a:cubicBezTo>
                    <a:cubicBezTo>
                      <a:pt x="84659" y="41910"/>
                      <a:pt x="91326" y="57150"/>
                      <a:pt x="92279" y="82868"/>
                    </a:cubicBezTo>
                    <a:cubicBezTo>
                      <a:pt x="90374" y="80010"/>
                      <a:pt x="104661" y="54293"/>
                      <a:pt x="117996" y="4953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AD837583-E953-48B7-8B4D-A81C2B587545}"/>
                  </a:ext>
                </a:extLst>
              </p:cNvPr>
              <p:cNvSpPr/>
              <p:nvPr/>
            </p:nvSpPr>
            <p:spPr>
              <a:xfrm>
                <a:off x="3221354" y="4625601"/>
                <a:ext cx="44826" cy="21413"/>
              </a:xfrm>
              <a:custGeom>
                <a:avLst/>
                <a:gdLst>
                  <a:gd name="connsiteX0" fmla="*/ 0 w 44826"/>
                  <a:gd name="connsiteY0" fmla="*/ 3548 h 21413"/>
                  <a:gd name="connsiteX1" fmla="*/ 0 w 44826"/>
                  <a:gd name="connsiteY1" fmla="*/ 3548 h 21413"/>
                  <a:gd name="connsiteX2" fmla="*/ 28575 w 44826"/>
                  <a:gd name="connsiteY2" fmla="*/ 20693 h 21413"/>
                  <a:gd name="connsiteX3" fmla="*/ 44768 w 44826"/>
                  <a:gd name="connsiteY3" fmla="*/ 16883 h 21413"/>
                  <a:gd name="connsiteX4" fmla="*/ 0 w 44826"/>
                  <a:gd name="connsiteY4" fmla="*/ 3548 h 2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26" h="21413">
                    <a:moveTo>
                      <a:pt x="0" y="3548"/>
                    </a:moveTo>
                    <a:cubicBezTo>
                      <a:pt x="0" y="3548"/>
                      <a:pt x="0" y="4501"/>
                      <a:pt x="0" y="3548"/>
                    </a:cubicBezTo>
                    <a:cubicBezTo>
                      <a:pt x="5715" y="14978"/>
                      <a:pt x="17145" y="19741"/>
                      <a:pt x="28575" y="20693"/>
                    </a:cubicBezTo>
                    <a:cubicBezTo>
                      <a:pt x="34290" y="21646"/>
                      <a:pt x="44768" y="22598"/>
                      <a:pt x="44768" y="16883"/>
                    </a:cubicBezTo>
                    <a:cubicBezTo>
                      <a:pt x="46673" y="5453"/>
                      <a:pt x="1905" y="-5977"/>
                      <a:pt x="0" y="3548"/>
                    </a:cubicBezTo>
                    <a:close/>
                  </a:path>
                </a:pathLst>
              </a:custGeom>
              <a:solidFill>
                <a:srgbClr val="E29C6D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EBBD7561-0A3B-47C6-AA22-038F186F22FF}"/>
                  </a:ext>
                </a:extLst>
              </p:cNvPr>
              <p:cNvSpPr/>
              <p:nvPr/>
            </p:nvSpPr>
            <p:spPr>
              <a:xfrm>
                <a:off x="3018460" y="4473892"/>
                <a:ext cx="340054" cy="238491"/>
              </a:xfrm>
              <a:custGeom>
                <a:avLst/>
                <a:gdLst>
                  <a:gd name="connsiteX0" fmla="*/ 1917 w 340054"/>
                  <a:gd name="connsiteY0" fmla="*/ 952 h 238491"/>
                  <a:gd name="connsiteX1" fmla="*/ 3822 w 340054"/>
                  <a:gd name="connsiteY1" fmla="*/ 1905 h 238491"/>
                  <a:gd name="connsiteX2" fmla="*/ 140982 w 340054"/>
                  <a:gd name="connsiteY2" fmla="*/ 216217 h 238491"/>
                  <a:gd name="connsiteX3" fmla="*/ 340055 w 340054"/>
                  <a:gd name="connsiteY3" fmla="*/ 138113 h 238491"/>
                  <a:gd name="connsiteX4" fmla="*/ 135267 w 340054"/>
                  <a:gd name="connsiteY4" fmla="*/ 228600 h 238491"/>
                  <a:gd name="connsiteX5" fmla="*/ 12 w 340054"/>
                  <a:gd name="connsiteY5" fmla="*/ 0 h 238491"/>
                  <a:gd name="connsiteX6" fmla="*/ 1917 w 340054"/>
                  <a:gd name="connsiteY6" fmla="*/ 952 h 23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0054" h="238491">
                    <a:moveTo>
                      <a:pt x="1917" y="952"/>
                    </a:moveTo>
                    <a:cubicBezTo>
                      <a:pt x="2870" y="952"/>
                      <a:pt x="2870" y="952"/>
                      <a:pt x="3822" y="1905"/>
                    </a:cubicBezTo>
                    <a:cubicBezTo>
                      <a:pt x="6680" y="100965"/>
                      <a:pt x="62877" y="186690"/>
                      <a:pt x="140982" y="216217"/>
                    </a:cubicBezTo>
                    <a:cubicBezTo>
                      <a:pt x="213372" y="243840"/>
                      <a:pt x="295287" y="217170"/>
                      <a:pt x="340055" y="138113"/>
                    </a:cubicBezTo>
                    <a:cubicBezTo>
                      <a:pt x="296240" y="222885"/>
                      <a:pt x="209562" y="257175"/>
                      <a:pt x="135267" y="228600"/>
                    </a:cubicBezTo>
                    <a:cubicBezTo>
                      <a:pt x="54305" y="198120"/>
                      <a:pt x="-940" y="102870"/>
                      <a:pt x="12" y="0"/>
                    </a:cubicBezTo>
                    <a:cubicBezTo>
                      <a:pt x="965" y="0"/>
                      <a:pt x="1917" y="0"/>
                      <a:pt x="1917" y="952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6EA50184-B229-4202-83E4-49A8B84B1701}"/>
                  </a:ext>
                </a:extLst>
              </p:cNvPr>
              <p:cNvSpPr/>
              <p:nvPr/>
            </p:nvSpPr>
            <p:spPr>
              <a:xfrm>
                <a:off x="3311345" y="4436398"/>
                <a:ext cx="57191" cy="70225"/>
              </a:xfrm>
              <a:custGeom>
                <a:avLst/>
                <a:gdLst>
                  <a:gd name="connsiteX0" fmla="*/ 52884 w 57191"/>
                  <a:gd name="connsiteY0" fmla="*/ 47972 h 70225"/>
                  <a:gd name="connsiteX1" fmla="*/ 13832 w 57191"/>
                  <a:gd name="connsiteY1" fmla="*/ 67974 h 70225"/>
                  <a:gd name="connsiteX2" fmla="*/ 4307 w 57191"/>
                  <a:gd name="connsiteY2" fmla="*/ 22254 h 70225"/>
                  <a:gd name="connsiteX3" fmla="*/ 43359 w 57191"/>
                  <a:gd name="connsiteY3" fmla="*/ 2252 h 70225"/>
                  <a:gd name="connsiteX4" fmla="*/ 52884 w 57191"/>
                  <a:gd name="connsiteY4" fmla="*/ 47972 h 7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91" h="70225">
                    <a:moveTo>
                      <a:pt x="52884" y="47972"/>
                    </a:moveTo>
                    <a:cubicBezTo>
                      <a:pt x="45264" y="66069"/>
                      <a:pt x="27167" y="74642"/>
                      <a:pt x="13832" y="67974"/>
                    </a:cubicBezTo>
                    <a:cubicBezTo>
                      <a:pt x="497" y="61307"/>
                      <a:pt x="-4266" y="40352"/>
                      <a:pt x="4307" y="22254"/>
                    </a:cubicBezTo>
                    <a:cubicBezTo>
                      <a:pt x="11927" y="4157"/>
                      <a:pt x="30024" y="-4416"/>
                      <a:pt x="43359" y="2252"/>
                    </a:cubicBezTo>
                    <a:cubicBezTo>
                      <a:pt x="56694" y="8919"/>
                      <a:pt x="61457" y="29874"/>
                      <a:pt x="52884" y="4797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FE227EB0-7D18-4CFE-9E1B-D1D9B7807CD1}"/>
                  </a:ext>
                </a:extLst>
              </p:cNvPr>
              <p:cNvSpPr/>
              <p:nvPr/>
            </p:nvSpPr>
            <p:spPr>
              <a:xfrm>
                <a:off x="3174318" y="4410957"/>
                <a:ext cx="56925" cy="72529"/>
              </a:xfrm>
              <a:custGeom>
                <a:avLst/>
                <a:gdLst>
                  <a:gd name="connsiteX0" fmla="*/ 55609 w 56925"/>
                  <a:gd name="connsiteY0" fmla="*/ 44837 h 72529"/>
                  <a:gd name="connsiteX1" fmla="*/ 20366 w 56925"/>
                  <a:gd name="connsiteY1" fmla="*/ 71507 h 72529"/>
                  <a:gd name="connsiteX2" fmla="*/ 1316 w 56925"/>
                  <a:gd name="connsiteY2" fmla="*/ 27692 h 72529"/>
                  <a:gd name="connsiteX3" fmla="*/ 36559 w 56925"/>
                  <a:gd name="connsiteY3" fmla="*/ 1022 h 72529"/>
                  <a:gd name="connsiteX4" fmla="*/ 55609 w 56925"/>
                  <a:gd name="connsiteY4" fmla="*/ 44837 h 72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925" h="72529">
                    <a:moveTo>
                      <a:pt x="55609" y="44837"/>
                    </a:moveTo>
                    <a:cubicBezTo>
                      <a:pt x="50846" y="63887"/>
                      <a:pt x="34654" y="76270"/>
                      <a:pt x="20366" y="71507"/>
                    </a:cubicBezTo>
                    <a:cubicBezTo>
                      <a:pt x="5126" y="66745"/>
                      <a:pt x="-3446" y="46742"/>
                      <a:pt x="1316" y="27692"/>
                    </a:cubicBezTo>
                    <a:cubicBezTo>
                      <a:pt x="6079" y="8642"/>
                      <a:pt x="22271" y="-3740"/>
                      <a:pt x="36559" y="1022"/>
                    </a:cubicBezTo>
                    <a:cubicBezTo>
                      <a:pt x="51799" y="5785"/>
                      <a:pt x="60371" y="24835"/>
                      <a:pt x="55609" y="44837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47E73D8-4E5F-4049-9ED4-428854063312}"/>
                  </a:ext>
                </a:extLst>
              </p:cNvPr>
              <p:cNvSpPr/>
              <p:nvPr/>
            </p:nvSpPr>
            <p:spPr>
              <a:xfrm>
                <a:off x="3203257" y="4592812"/>
                <a:ext cx="90359" cy="121110"/>
              </a:xfrm>
              <a:custGeom>
                <a:avLst/>
                <a:gdLst>
                  <a:gd name="connsiteX0" fmla="*/ 67627 w 90359"/>
                  <a:gd name="connsiteY0" fmla="*/ 49673 h 121110"/>
                  <a:gd name="connsiteX1" fmla="*/ 64770 w 90359"/>
                  <a:gd name="connsiteY1" fmla="*/ 45863 h 121110"/>
                  <a:gd name="connsiteX2" fmla="*/ 87630 w 90359"/>
                  <a:gd name="connsiteY2" fmla="*/ 14430 h 121110"/>
                  <a:gd name="connsiteX3" fmla="*/ 64770 w 90359"/>
                  <a:gd name="connsiteY3" fmla="*/ 34433 h 121110"/>
                  <a:gd name="connsiteX4" fmla="*/ 58102 w 90359"/>
                  <a:gd name="connsiteY4" fmla="*/ 30623 h 121110"/>
                  <a:gd name="connsiteX5" fmla="*/ 72390 w 90359"/>
                  <a:gd name="connsiteY5" fmla="*/ 143 h 121110"/>
                  <a:gd name="connsiteX6" fmla="*/ 39052 w 90359"/>
                  <a:gd name="connsiteY6" fmla="*/ 38243 h 121110"/>
                  <a:gd name="connsiteX7" fmla="*/ 39052 w 90359"/>
                  <a:gd name="connsiteY7" fmla="*/ 38243 h 121110"/>
                  <a:gd name="connsiteX8" fmla="*/ 29527 w 90359"/>
                  <a:gd name="connsiteY8" fmla="*/ 50625 h 121110"/>
                  <a:gd name="connsiteX9" fmla="*/ 18097 w 90359"/>
                  <a:gd name="connsiteY9" fmla="*/ 25860 h 121110"/>
                  <a:gd name="connsiteX10" fmla="*/ 17145 w 90359"/>
                  <a:gd name="connsiteY10" fmla="*/ 71580 h 121110"/>
                  <a:gd name="connsiteX11" fmla="*/ 0 w 90359"/>
                  <a:gd name="connsiteY11" fmla="*/ 121110 h 121110"/>
                  <a:gd name="connsiteX12" fmla="*/ 27622 w 90359"/>
                  <a:gd name="connsiteY12" fmla="*/ 119205 h 121110"/>
                  <a:gd name="connsiteX13" fmla="*/ 29527 w 90359"/>
                  <a:gd name="connsiteY13" fmla="*/ 90630 h 121110"/>
                  <a:gd name="connsiteX14" fmla="*/ 29527 w 90359"/>
                  <a:gd name="connsiteY14" fmla="*/ 90630 h 121110"/>
                  <a:gd name="connsiteX15" fmla="*/ 65722 w 90359"/>
                  <a:gd name="connsiteY15" fmla="*/ 66818 h 121110"/>
                  <a:gd name="connsiteX16" fmla="*/ 89535 w 90359"/>
                  <a:gd name="connsiteY16" fmla="*/ 38243 h 121110"/>
                  <a:gd name="connsiteX17" fmla="*/ 67627 w 90359"/>
                  <a:gd name="connsiteY17" fmla="*/ 49673 h 12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0359" h="121110">
                    <a:moveTo>
                      <a:pt x="67627" y="49673"/>
                    </a:moveTo>
                    <a:cubicBezTo>
                      <a:pt x="67627" y="46815"/>
                      <a:pt x="65722" y="47768"/>
                      <a:pt x="64770" y="45863"/>
                    </a:cubicBezTo>
                    <a:cubicBezTo>
                      <a:pt x="73342" y="38243"/>
                      <a:pt x="94297" y="22050"/>
                      <a:pt x="87630" y="14430"/>
                    </a:cubicBezTo>
                    <a:cubicBezTo>
                      <a:pt x="82867" y="9668"/>
                      <a:pt x="73342" y="25860"/>
                      <a:pt x="64770" y="34433"/>
                    </a:cubicBezTo>
                    <a:cubicBezTo>
                      <a:pt x="63817" y="33480"/>
                      <a:pt x="59055" y="31575"/>
                      <a:pt x="58102" y="30623"/>
                    </a:cubicBezTo>
                    <a:cubicBezTo>
                      <a:pt x="64770" y="22050"/>
                      <a:pt x="80963" y="3953"/>
                      <a:pt x="72390" y="143"/>
                    </a:cubicBezTo>
                    <a:cubicBezTo>
                      <a:pt x="66675" y="-2715"/>
                      <a:pt x="39052" y="38243"/>
                      <a:pt x="39052" y="38243"/>
                    </a:cubicBezTo>
                    <a:lnTo>
                      <a:pt x="39052" y="38243"/>
                    </a:lnTo>
                    <a:cubicBezTo>
                      <a:pt x="35242" y="42053"/>
                      <a:pt x="32385" y="45863"/>
                      <a:pt x="29527" y="50625"/>
                    </a:cubicBezTo>
                    <a:cubicBezTo>
                      <a:pt x="28575" y="43005"/>
                      <a:pt x="23813" y="24908"/>
                      <a:pt x="18097" y="25860"/>
                    </a:cubicBezTo>
                    <a:cubicBezTo>
                      <a:pt x="14288" y="26813"/>
                      <a:pt x="17145" y="64913"/>
                      <a:pt x="17145" y="71580"/>
                    </a:cubicBezTo>
                    <a:cubicBezTo>
                      <a:pt x="15240" y="76343"/>
                      <a:pt x="8572" y="95393"/>
                      <a:pt x="0" y="121110"/>
                    </a:cubicBezTo>
                    <a:cubicBezTo>
                      <a:pt x="9525" y="121110"/>
                      <a:pt x="19050" y="121110"/>
                      <a:pt x="27622" y="119205"/>
                    </a:cubicBezTo>
                    <a:cubicBezTo>
                      <a:pt x="28575" y="106823"/>
                      <a:pt x="29527" y="97298"/>
                      <a:pt x="29527" y="90630"/>
                    </a:cubicBezTo>
                    <a:cubicBezTo>
                      <a:pt x="29527" y="90630"/>
                      <a:pt x="29527" y="90630"/>
                      <a:pt x="29527" y="90630"/>
                    </a:cubicBezTo>
                    <a:cubicBezTo>
                      <a:pt x="29527" y="90630"/>
                      <a:pt x="51435" y="84915"/>
                      <a:pt x="65722" y="66818"/>
                    </a:cubicBezTo>
                    <a:cubicBezTo>
                      <a:pt x="69532" y="63960"/>
                      <a:pt x="95250" y="44910"/>
                      <a:pt x="89535" y="38243"/>
                    </a:cubicBezTo>
                    <a:cubicBezTo>
                      <a:pt x="87630" y="34433"/>
                      <a:pt x="76200" y="43005"/>
                      <a:pt x="67627" y="49673"/>
                    </a:cubicBezTo>
                    <a:close/>
                  </a:path>
                </a:pathLst>
              </a:custGeom>
              <a:solidFill>
                <a:srgbClr val="E29C6D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7AF0F326-6B59-4DA1-BF61-6A314978D8CF}"/>
                  </a:ext>
                </a:extLst>
              </p:cNvPr>
              <p:cNvSpPr/>
              <p:nvPr/>
            </p:nvSpPr>
            <p:spPr>
              <a:xfrm>
                <a:off x="3294697" y="457104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FD1CA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AEF58C4-CF95-4689-BAE6-88C368FF6FA7}"/>
                  </a:ext>
                </a:extLst>
              </p:cNvPr>
              <p:cNvSpPr/>
              <p:nvPr/>
            </p:nvSpPr>
            <p:spPr>
              <a:xfrm>
                <a:off x="2982277" y="4681537"/>
                <a:ext cx="137160" cy="88032"/>
              </a:xfrm>
              <a:custGeom>
                <a:avLst/>
                <a:gdLst>
                  <a:gd name="connsiteX0" fmla="*/ 137160 w 137160"/>
                  <a:gd name="connsiteY0" fmla="*/ 52388 h 88032"/>
                  <a:gd name="connsiteX1" fmla="*/ 79058 w 137160"/>
                  <a:gd name="connsiteY1" fmla="*/ 86678 h 88032"/>
                  <a:gd name="connsiteX2" fmla="*/ 0 w 137160"/>
                  <a:gd name="connsiteY2" fmla="*/ 0 h 88032"/>
                  <a:gd name="connsiteX3" fmla="*/ 137160 w 137160"/>
                  <a:gd name="connsiteY3" fmla="*/ 52388 h 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160" h="88032">
                    <a:moveTo>
                      <a:pt x="137160" y="52388"/>
                    </a:moveTo>
                    <a:cubicBezTo>
                      <a:pt x="137160" y="52388"/>
                      <a:pt x="105727" y="96203"/>
                      <a:pt x="79058" y="86678"/>
                    </a:cubicBezTo>
                    <a:cubicBezTo>
                      <a:pt x="52388" y="77153"/>
                      <a:pt x="4763" y="23813"/>
                      <a:pt x="0" y="0"/>
                    </a:cubicBezTo>
                    <a:cubicBezTo>
                      <a:pt x="0" y="0"/>
                      <a:pt x="60008" y="4763"/>
                      <a:pt x="137160" y="52388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94F1177-9827-4A38-80DB-9DD923CFDEE5}"/>
                  </a:ext>
                </a:extLst>
              </p:cNvPr>
              <p:cNvSpPr/>
              <p:nvPr/>
            </p:nvSpPr>
            <p:spPr>
              <a:xfrm>
                <a:off x="2797407" y="4692015"/>
                <a:ext cx="288692" cy="256222"/>
              </a:xfrm>
              <a:custGeom>
                <a:avLst/>
                <a:gdLst>
                  <a:gd name="connsiteX0" fmla="*/ 60092 w 288692"/>
                  <a:gd name="connsiteY0" fmla="*/ 216217 h 256222"/>
                  <a:gd name="connsiteX1" fmla="*/ 97240 w 288692"/>
                  <a:gd name="connsiteY1" fmla="*/ 190500 h 256222"/>
                  <a:gd name="connsiteX2" fmla="*/ 226780 w 288692"/>
                  <a:gd name="connsiteY2" fmla="*/ 256222 h 256222"/>
                  <a:gd name="connsiteX3" fmla="*/ 288692 w 288692"/>
                  <a:gd name="connsiteY3" fmla="*/ 201930 h 256222"/>
                  <a:gd name="connsiteX4" fmla="*/ 167725 w 288692"/>
                  <a:gd name="connsiteY4" fmla="*/ 140017 h 256222"/>
                  <a:gd name="connsiteX5" fmla="*/ 135340 w 288692"/>
                  <a:gd name="connsiteY5" fmla="*/ 953 h 256222"/>
                  <a:gd name="connsiteX6" fmla="*/ 103907 w 288692"/>
                  <a:gd name="connsiteY6" fmla="*/ 0 h 256222"/>
                  <a:gd name="connsiteX7" fmla="*/ 85 w 288692"/>
                  <a:gd name="connsiteY7" fmla="*/ 64770 h 256222"/>
                  <a:gd name="connsiteX8" fmla="*/ 60092 w 288692"/>
                  <a:gd name="connsiteY8" fmla="*/ 216217 h 256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692" h="256222">
                    <a:moveTo>
                      <a:pt x="60092" y="216217"/>
                    </a:moveTo>
                    <a:lnTo>
                      <a:pt x="97240" y="190500"/>
                    </a:lnTo>
                    <a:cubicBezTo>
                      <a:pt x="130577" y="212407"/>
                      <a:pt x="176297" y="239078"/>
                      <a:pt x="226780" y="256222"/>
                    </a:cubicBezTo>
                    <a:cubicBezTo>
                      <a:pt x="246782" y="237172"/>
                      <a:pt x="267737" y="219075"/>
                      <a:pt x="288692" y="201930"/>
                    </a:cubicBezTo>
                    <a:cubicBezTo>
                      <a:pt x="254402" y="190500"/>
                      <a:pt x="203920" y="161925"/>
                      <a:pt x="167725" y="140017"/>
                    </a:cubicBezTo>
                    <a:lnTo>
                      <a:pt x="135340" y="953"/>
                    </a:lnTo>
                    <a:cubicBezTo>
                      <a:pt x="135340" y="953"/>
                      <a:pt x="122005" y="0"/>
                      <a:pt x="103907" y="0"/>
                    </a:cubicBezTo>
                    <a:cubicBezTo>
                      <a:pt x="64855" y="20955"/>
                      <a:pt x="30565" y="42863"/>
                      <a:pt x="85" y="64770"/>
                    </a:cubicBezTo>
                    <a:cubicBezTo>
                      <a:pt x="-1820" y="115253"/>
                      <a:pt x="28660" y="189547"/>
                      <a:pt x="60092" y="216217"/>
                    </a:cubicBezTo>
                    <a:close/>
                  </a:path>
                </a:pathLst>
              </a:custGeom>
              <a:solidFill>
                <a:srgbClr val="6B617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2B8D106D-4079-4F23-94C8-A1097DB2F4DE}"/>
                  </a:ext>
                </a:extLst>
              </p:cNvPr>
              <p:cNvSpPr/>
              <p:nvPr/>
            </p:nvSpPr>
            <p:spPr>
              <a:xfrm>
                <a:off x="3155632" y="4387215"/>
                <a:ext cx="169738" cy="279082"/>
              </a:xfrm>
              <a:custGeom>
                <a:avLst/>
                <a:gdLst>
                  <a:gd name="connsiteX0" fmla="*/ 169545 w 169738"/>
                  <a:gd name="connsiteY0" fmla="*/ 179070 h 279082"/>
                  <a:gd name="connsiteX1" fmla="*/ 129540 w 169738"/>
                  <a:gd name="connsiteY1" fmla="*/ 154305 h 279082"/>
                  <a:gd name="connsiteX2" fmla="*/ 164782 w 169738"/>
                  <a:gd name="connsiteY2" fmla="*/ 0 h 279082"/>
                  <a:gd name="connsiteX3" fmla="*/ 115252 w 169738"/>
                  <a:gd name="connsiteY3" fmla="*/ 164782 h 279082"/>
                  <a:gd name="connsiteX4" fmla="*/ 155257 w 169738"/>
                  <a:gd name="connsiteY4" fmla="*/ 180975 h 279082"/>
                  <a:gd name="connsiteX5" fmla="*/ 101917 w 169738"/>
                  <a:gd name="connsiteY5" fmla="*/ 194310 h 279082"/>
                  <a:gd name="connsiteX6" fmla="*/ 130492 w 169738"/>
                  <a:gd name="connsiteY6" fmla="*/ 201930 h 279082"/>
                  <a:gd name="connsiteX7" fmla="*/ 124777 w 169738"/>
                  <a:gd name="connsiteY7" fmla="*/ 221932 h 279082"/>
                  <a:gd name="connsiteX8" fmla="*/ 56197 w 169738"/>
                  <a:gd name="connsiteY8" fmla="*/ 213360 h 279082"/>
                  <a:gd name="connsiteX9" fmla="*/ 24765 w 169738"/>
                  <a:gd name="connsiteY9" fmla="*/ 140017 h 279082"/>
                  <a:gd name="connsiteX10" fmla="*/ 0 w 169738"/>
                  <a:gd name="connsiteY10" fmla="*/ 270510 h 279082"/>
                  <a:gd name="connsiteX11" fmla="*/ 54292 w 169738"/>
                  <a:gd name="connsiteY11" fmla="*/ 218122 h 279082"/>
                  <a:gd name="connsiteX12" fmla="*/ 123825 w 169738"/>
                  <a:gd name="connsiteY12" fmla="*/ 228600 h 279082"/>
                  <a:gd name="connsiteX13" fmla="*/ 133350 w 169738"/>
                  <a:gd name="connsiteY13" fmla="*/ 279082 h 279082"/>
                  <a:gd name="connsiteX14" fmla="*/ 141922 w 169738"/>
                  <a:gd name="connsiteY14" fmla="*/ 201930 h 279082"/>
                  <a:gd name="connsiteX15" fmla="*/ 169545 w 169738"/>
                  <a:gd name="connsiteY15" fmla="*/ 179070 h 279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9738" h="279082">
                    <a:moveTo>
                      <a:pt x="169545" y="179070"/>
                    </a:moveTo>
                    <a:cubicBezTo>
                      <a:pt x="167640" y="160972"/>
                      <a:pt x="129540" y="154305"/>
                      <a:pt x="129540" y="154305"/>
                    </a:cubicBezTo>
                    <a:cubicBezTo>
                      <a:pt x="112395" y="106680"/>
                      <a:pt x="164782" y="0"/>
                      <a:pt x="164782" y="0"/>
                    </a:cubicBezTo>
                    <a:cubicBezTo>
                      <a:pt x="98107" y="91440"/>
                      <a:pt x="115252" y="164782"/>
                      <a:pt x="115252" y="164782"/>
                    </a:cubicBezTo>
                    <a:cubicBezTo>
                      <a:pt x="153352" y="165735"/>
                      <a:pt x="155257" y="180975"/>
                      <a:pt x="155257" y="180975"/>
                    </a:cubicBezTo>
                    <a:cubicBezTo>
                      <a:pt x="156210" y="202882"/>
                      <a:pt x="101917" y="194310"/>
                      <a:pt x="101917" y="194310"/>
                    </a:cubicBezTo>
                    <a:cubicBezTo>
                      <a:pt x="111442" y="199072"/>
                      <a:pt x="120967" y="200978"/>
                      <a:pt x="130492" y="201930"/>
                    </a:cubicBezTo>
                    <a:cubicBezTo>
                      <a:pt x="127635" y="208597"/>
                      <a:pt x="125730" y="215265"/>
                      <a:pt x="124777" y="221932"/>
                    </a:cubicBezTo>
                    <a:cubicBezTo>
                      <a:pt x="110490" y="215265"/>
                      <a:pt x="85725" y="207645"/>
                      <a:pt x="56197" y="213360"/>
                    </a:cubicBezTo>
                    <a:cubicBezTo>
                      <a:pt x="60960" y="193357"/>
                      <a:pt x="53340" y="161925"/>
                      <a:pt x="24765" y="140017"/>
                    </a:cubicBezTo>
                    <a:cubicBezTo>
                      <a:pt x="24765" y="140017"/>
                      <a:pt x="87630" y="211455"/>
                      <a:pt x="0" y="270510"/>
                    </a:cubicBezTo>
                    <a:cubicBezTo>
                      <a:pt x="0" y="270510"/>
                      <a:pt x="43815" y="250507"/>
                      <a:pt x="54292" y="218122"/>
                    </a:cubicBezTo>
                    <a:cubicBezTo>
                      <a:pt x="66675" y="217170"/>
                      <a:pt x="89535" y="218122"/>
                      <a:pt x="123825" y="228600"/>
                    </a:cubicBezTo>
                    <a:cubicBezTo>
                      <a:pt x="122872" y="254317"/>
                      <a:pt x="133350" y="279082"/>
                      <a:pt x="133350" y="279082"/>
                    </a:cubicBezTo>
                    <a:cubicBezTo>
                      <a:pt x="128588" y="232410"/>
                      <a:pt x="138113" y="208597"/>
                      <a:pt x="141922" y="201930"/>
                    </a:cubicBezTo>
                    <a:cubicBezTo>
                      <a:pt x="159067" y="200025"/>
                      <a:pt x="171450" y="192405"/>
                      <a:pt x="169545" y="179070"/>
                    </a:cubicBezTo>
                    <a:close/>
                  </a:path>
                </a:pathLst>
              </a:custGeom>
              <a:solidFill>
                <a:srgbClr val="E29C6D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BE88E9AC-89A0-4CFA-B09C-DDDA4C2E065F}"/>
                  </a:ext>
                </a:extLst>
              </p:cNvPr>
              <p:cNvSpPr/>
              <p:nvPr/>
            </p:nvSpPr>
            <p:spPr>
              <a:xfrm>
                <a:off x="2849879" y="4590638"/>
                <a:ext cx="443284" cy="355743"/>
              </a:xfrm>
              <a:custGeom>
                <a:avLst/>
                <a:gdLst>
                  <a:gd name="connsiteX0" fmla="*/ 442913 w 443284"/>
                  <a:gd name="connsiteY0" fmla="*/ 37559 h 355743"/>
                  <a:gd name="connsiteX1" fmla="*/ 421005 w 443284"/>
                  <a:gd name="connsiteY1" fmla="*/ 48037 h 355743"/>
                  <a:gd name="connsiteX2" fmla="*/ 419100 w 443284"/>
                  <a:gd name="connsiteY2" fmla="*/ 41369 h 355743"/>
                  <a:gd name="connsiteX3" fmla="*/ 441008 w 443284"/>
                  <a:gd name="connsiteY3" fmla="*/ 15652 h 355743"/>
                  <a:gd name="connsiteX4" fmla="*/ 413385 w 443284"/>
                  <a:gd name="connsiteY4" fmla="*/ 30892 h 355743"/>
                  <a:gd name="connsiteX5" fmla="*/ 410528 w 443284"/>
                  <a:gd name="connsiteY5" fmla="*/ 28034 h 355743"/>
                  <a:gd name="connsiteX6" fmla="*/ 425768 w 443284"/>
                  <a:gd name="connsiteY6" fmla="*/ 412 h 355743"/>
                  <a:gd name="connsiteX7" fmla="*/ 387668 w 443284"/>
                  <a:gd name="connsiteY7" fmla="*/ 33749 h 355743"/>
                  <a:gd name="connsiteX8" fmla="*/ 387668 w 443284"/>
                  <a:gd name="connsiteY8" fmla="*/ 33749 h 355743"/>
                  <a:gd name="connsiteX9" fmla="*/ 378143 w 443284"/>
                  <a:gd name="connsiteY9" fmla="*/ 46132 h 355743"/>
                  <a:gd name="connsiteX10" fmla="*/ 371475 w 443284"/>
                  <a:gd name="connsiteY10" fmla="*/ 26130 h 355743"/>
                  <a:gd name="connsiteX11" fmla="*/ 365760 w 443284"/>
                  <a:gd name="connsiteY11" fmla="*/ 67087 h 355743"/>
                  <a:gd name="connsiteX12" fmla="*/ 266700 w 443284"/>
                  <a:gd name="connsiteY12" fmla="*/ 289972 h 355743"/>
                  <a:gd name="connsiteX13" fmla="*/ 71438 w 443284"/>
                  <a:gd name="connsiteY13" fmla="*/ 191865 h 355743"/>
                  <a:gd name="connsiteX14" fmla="*/ 0 w 443284"/>
                  <a:gd name="connsiteY14" fmla="*/ 235680 h 355743"/>
                  <a:gd name="connsiteX15" fmla="*/ 275273 w 443284"/>
                  <a:gd name="connsiteY15" fmla="*/ 355694 h 355743"/>
                  <a:gd name="connsiteX16" fmla="*/ 379095 w 443284"/>
                  <a:gd name="connsiteY16" fmla="*/ 87090 h 355743"/>
                  <a:gd name="connsiteX17" fmla="*/ 379095 w 443284"/>
                  <a:gd name="connsiteY17" fmla="*/ 87090 h 355743"/>
                  <a:gd name="connsiteX18" fmla="*/ 417195 w 443284"/>
                  <a:gd name="connsiteY18" fmla="*/ 65182 h 355743"/>
                  <a:gd name="connsiteX19" fmla="*/ 442913 w 443284"/>
                  <a:gd name="connsiteY19" fmla="*/ 37559 h 35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3284" h="355743">
                    <a:moveTo>
                      <a:pt x="442913" y="37559"/>
                    </a:moveTo>
                    <a:cubicBezTo>
                      <a:pt x="441008" y="34702"/>
                      <a:pt x="430530" y="41369"/>
                      <a:pt x="421005" y="48037"/>
                    </a:cubicBezTo>
                    <a:cubicBezTo>
                      <a:pt x="421005" y="45180"/>
                      <a:pt x="420053" y="43274"/>
                      <a:pt x="419100" y="41369"/>
                    </a:cubicBezTo>
                    <a:cubicBezTo>
                      <a:pt x="427673" y="33749"/>
                      <a:pt x="443865" y="20415"/>
                      <a:pt x="441008" y="15652"/>
                    </a:cubicBezTo>
                    <a:cubicBezTo>
                      <a:pt x="437198" y="9937"/>
                      <a:pt x="421958" y="22319"/>
                      <a:pt x="413385" y="30892"/>
                    </a:cubicBezTo>
                    <a:cubicBezTo>
                      <a:pt x="412433" y="29940"/>
                      <a:pt x="411480" y="28987"/>
                      <a:pt x="410528" y="28034"/>
                    </a:cubicBezTo>
                    <a:cubicBezTo>
                      <a:pt x="417195" y="19462"/>
                      <a:pt x="429578" y="4222"/>
                      <a:pt x="425768" y="412"/>
                    </a:cubicBezTo>
                    <a:cubicBezTo>
                      <a:pt x="421005" y="-4351"/>
                      <a:pt x="387668" y="33749"/>
                      <a:pt x="387668" y="33749"/>
                    </a:cubicBezTo>
                    <a:lnTo>
                      <a:pt x="387668" y="33749"/>
                    </a:lnTo>
                    <a:cubicBezTo>
                      <a:pt x="383858" y="37559"/>
                      <a:pt x="381000" y="41369"/>
                      <a:pt x="378143" y="46132"/>
                    </a:cubicBezTo>
                    <a:cubicBezTo>
                      <a:pt x="377190" y="38512"/>
                      <a:pt x="374333" y="26130"/>
                      <a:pt x="371475" y="26130"/>
                    </a:cubicBezTo>
                    <a:cubicBezTo>
                      <a:pt x="367665" y="26130"/>
                      <a:pt x="365760" y="60419"/>
                      <a:pt x="365760" y="67087"/>
                    </a:cubicBezTo>
                    <a:cubicBezTo>
                      <a:pt x="359093" y="86137"/>
                      <a:pt x="290513" y="290924"/>
                      <a:pt x="266700" y="289972"/>
                    </a:cubicBezTo>
                    <a:cubicBezTo>
                      <a:pt x="217170" y="288067"/>
                      <a:pt x="71438" y="191865"/>
                      <a:pt x="71438" y="191865"/>
                    </a:cubicBezTo>
                    <a:lnTo>
                      <a:pt x="0" y="235680"/>
                    </a:lnTo>
                    <a:cubicBezTo>
                      <a:pt x="0" y="235680"/>
                      <a:pt x="147638" y="358552"/>
                      <a:pt x="275273" y="355694"/>
                    </a:cubicBezTo>
                    <a:cubicBezTo>
                      <a:pt x="356235" y="353789"/>
                      <a:pt x="376238" y="130905"/>
                      <a:pt x="379095" y="87090"/>
                    </a:cubicBezTo>
                    <a:cubicBezTo>
                      <a:pt x="379095" y="87090"/>
                      <a:pt x="379095" y="87090"/>
                      <a:pt x="379095" y="87090"/>
                    </a:cubicBezTo>
                    <a:cubicBezTo>
                      <a:pt x="379095" y="87090"/>
                      <a:pt x="402908" y="83280"/>
                      <a:pt x="417195" y="65182"/>
                    </a:cubicBezTo>
                    <a:cubicBezTo>
                      <a:pt x="420053" y="62324"/>
                      <a:pt x="446723" y="42322"/>
                      <a:pt x="442913" y="37559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10" name="Graphic 227">
                <a:extLst>
                  <a:ext uri="{FF2B5EF4-FFF2-40B4-BE49-F238E27FC236}">
                    <a16:creationId xmlns:a16="http://schemas.microsoft.com/office/drawing/2014/main" id="{DB060026-17F9-4A81-BA96-4623A54EC205}"/>
                  </a:ext>
                </a:extLst>
              </p:cNvPr>
              <p:cNvGrpSpPr/>
              <p:nvPr/>
            </p:nvGrpSpPr>
            <p:grpSpPr>
              <a:xfrm>
                <a:off x="3177988" y="4260532"/>
                <a:ext cx="10606" cy="35317"/>
                <a:chOff x="3177988" y="4260532"/>
                <a:chExt cx="10606" cy="35317"/>
              </a:xfrm>
            </p:grpSpPr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8124D3EA-4F5D-401D-81CA-CF79998C5C4E}"/>
                    </a:ext>
                  </a:extLst>
                </p:cNvPr>
                <p:cNvSpPr/>
                <p:nvPr/>
              </p:nvSpPr>
              <p:spPr>
                <a:xfrm>
                  <a:off x="3177988" y="4262437"/>
                  <a:ext cx="10606" cy="33412"/>
                </a:xfrm>
                <a:custGeom>
                  <a:avLst/>
                  <a:gdLst>
                    <a:gd name="connsiteX0" fmla="*/ 6219 w 10606"/>
                    <a:gd name="connsiteY0" fmla="*/ 0 h 33412"/>
                    <a:gd name="connsiteX1" fmla="*/ 5267 w 10606"/>
                    <a:gd name="connsiteY1" fmla="*/ 33338 h 33412"/>
                    <a:gd name="connsiteX2" fmla="*/ 6219 w 10606"/>
                    <a:gd name="connsiteY2" fmla="*/ 0 h 33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606" h="33412">
                      <a:moveTo>
                        <a:pt x="6219" y="0"/>
                      </a:moveTo>
                      <a:cubicBezTo>
                        <a:pt x="6219" y="0"/>
                        <a:pt x="-7116" y="33338"/>
                        <a:pt x="5267" y="33338"/>
                      </a:cubicBezTo>
                      <a:cubicBezTo>
                        <a:pt x="16697" y="35243"/>
                        <a:pt x="6219" y="0"/>
                        <a:pt x="6219" y="0"/>
                      </a:cubicBezTo>
                      <a:close/>
                    </a:path>
                  </a:pathLst>
                </a:custGeom>
                <a:solidFill>
                  <a:srgbClr val="E29C6D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F626C893-4026-4F33-9A88-71BC0D00051E}"/>
                    </a:ext>
                  </a:extLst>
                </p:cNvPr>
                <p:cNvSpPr/>
                <p:nvPr/>
              </p:nvSpPr>
              <p:spPr>
                <a:xfrm>
                  <a:off x="3177988" y="4260532"/>
                  <a:ext cx="10606" cy="33356"/>
                </a:xfrm>
                <a:custGeom>
                  <a:avLst/>
                  <a:gdLst>
                    <a:gd name="connsiteX0" fmla="*/ 6219 w 10606"/>
                    <a:gd name="connsiteY0" fmla="*/ 0 h 33356"/>
                    <a:gd name="connsiteX1" fmla="*/ 5267 w 10606"/>
                    <a:gd name="connsiteY1" fmla="*/ 33338 h 33356"/>
                    <a:gd name="connsiteX2" fmla="*/ 6219 w 10606"/>
                    <a:gd name="connsiteY2" fmla="*/ 0 h 33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606" h="33356">
                      <a:moveTo>
                        <a:pt x="6219" y="0"/>
                      </a:moveTo>
                      <a:cubicBezTo>
                        <a:pt x="6219" y="0"/>
                        <a:pt x="-7116" y="33338"/>
                        <a:pt x="5267" y="33338"/>
                      </a:cubicBezTo>
                      <a:cubicBezTo>
                        <a:pt x="16697" y="34290"/>
                        <a:pt x="6219" y="0"/>
                        <a:pt x="62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11" name="Graphic 227">
                <a:extLst>
                  <a:ext uri="{FF2B5EF4-FFF2-40B4-BE49-F238E27FC236}">
                    <a16:creationId xmlns:a16="http://schemas.microsoft.com/office/drawing/2014/main" id="{3D8E44F4-6671-47CA-85B2-4226692672BA}"/>
                  </a:ext>
                </a:extLst>
              </p:cNvPr>
              <p:cNvGrpSpPr/>
              <p:nvPr/>
            </p:nvGrpSpPr>
            <p:grpSpPr>
              <a:xfrm>
                <a:off x="3074270" y="4454842"/>
                <a:ext cx="9416" cy="31454"/>
                <a:chOff x="3074270" y="4454842"/>
                <a:chExt cx="9416" cy="31454"/>
              </a:xfrm>
            </p:grpSpPr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1BBF0B2E-BC9B-4194-B18C-5F78074DE590}"/>
                    </a:ext>
                  </a:extLst>
                </p:cNvPr>
                <p:cNvSpPr/>
                <p:nvPr/>
              </p:nvSpPr>
              <p:spPr>
                <a:xfrm>
                  <a:off x="3074270" y="4457700"/>
                  <a:ext cx="9416" cy="28597"/>
                </a:xfrm>
                <a:custGeom>
                  <a:avLst/>
                  <a:gdLst>
                    <a:gd name="connsiteX0" fmla="*/ 6114 w 9416"/>
                    <a:gd name="connsiteY0" fmla="*/ 0 h 28597"/>
                    <a:gd name="connsiteX1" fmla="*/ 4209 w 9416"/>
                    <a:gd name="connsiteY1" fmla="*/ 28575 h 28597"/>
                    <a:gd name="connsiteX2" fmla="*/ 6114 w 9416"/>
                    <a:gd name="connsiteY2" fmla="*/ 0 h 2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416" h="28597">
                      <a:moveTo>
                        <a:pt x="6114" y="0"/>
                      </a:moveTo>
                      <a:cubicBezTo>
                        <a:pt x="6114" y="0"/>
                        <a:pt x="-6268" y="27622"/>
                        <a:pt x="4209" y="28575"/>
                      </a:cubicBezTo>
                      <a:cubicBezTo>
                        <a:pt x="14687" y="29528"/>
                        <a:pt x="6114" y="0"/>
                        <a:pt x="6114" y="0"/>
                      </a:cubicBezTo>
                      <a:close/>
                    </a:path>
                  </a:pathLst>
                </a:custGeom>
                <a:solidFill>
                  <a:srgbClr val="E29C6D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92C79AEE-3BD8-4E32-9D38-5435F49F4BBD}"/>
                    </a:ext>
                  </a:extLst>
                </p:cNvPr>
                <p:cNvSpPr/>
                <p:nvPr/>
              </p:nvSpPr>
              <p:spPr>
                <a:xfrm>
                  <a:off x="3074270" y="4454842"/>
                  <a:ext cx="9416" cy="28597"/>
                </a:xfrm>
                <a:custGeom>
                  <a:avLst/>
                  <a:gdLst>
                    <a:gd name="connsiteX0" fmla="*/ 6114 w 9416"/>
                    <a:gd name="connsiteY0" fmla="*/ 0 h 28597"/>
                    <a:gd name="connsiteX1" fmla="*/ 4209 w 9416"/>
                    <a:gd name="connsiteY1" fmla="*/ 28575 h 28597"/>
                    <a:gd name="connsiteX2" fmla="*/ 6114 w 9416"/>
                    <a:gd name="connsiteY2" fmla="*/ 0 h 2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416" h="28597">
                      <a:moveTo>
                        <a:pt x="6114" y="0"/>
                      </a:moveTo>
                      <a:cubicBezTo>
                        <a:pt x="6114" y="0"/>
                        <a:pt x="-6268" y="27622"/>
                        <a:pt x="4209" y="28575"/>
                      </a:cubicBezTo>
                      <a:cubicBezTo>
                        <a:pt x="14687" y="29527"/>
                        <a:pt x="6114" y="0"/>
                        <a:pt x="61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12" name="Graphic 227">
                <a:extLst>
                  <a:ext uri="{FF2B5EF4-FFF2-40B4-BE49-F238E27FC236}">
                    <a16:creationId xmlns:a16="http://schemas.microsoft.com/office/drawing/2014/main" id="{769F7FB9-1568-44F2-A2C7-0458AF3510B0}"/>
                  </a:ext>
                </a:extLst>
              </p:cNvPr>
              <p:cNvGrpSpPr/>
              <p:nvPr/>
            </p:nvGrpSpPr>
            <p:grpSpPr>
              <a:xfrm>
                <a:off x="3373250" y="4261484"/>
                <a:ext cx="11028" cy="36214"/>
                <a:chOff x="3373250" y="4261484"/>
                <a:chExt cx="11028" cy="36214"/>
              </a:xfrm>
            </p:grpSpPr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5471D592-58AC-4F4A-91E6-D3FAAD810562}"/>
                    </a:ext>
                  </a:extLst>
                </p:cNvPr>
                <p:cNvSpPr/>
                <p:nvPr/>
              </p:nvSpPr>
              <p:spPr>
                <a:xfrm>
                  <a:off x="3373250" y="4264342"/>
                  <a:ext cx="11028" cy="33356"/>
                </a:xfrm>
                <a:custGeom>
                  <a:avLst/>
                  <a:gdLst>
                    <a:gd name="connsiteX0" fmla="*/ 6219 w 11028"/>
                    <a:gd name="connsiteY0" fmla="*/ 0 h 33356"/>
                    <a:gd name="connsiteX1" fmla="*/ 5267 w 11028"/>
                    <a:gd name="connsiteY1" fmla="*/ 33338 h 33356"/>
                    <a:gd name="connsiteX2" fmla="*/ 6219 w 11028"/>
                    <a:gd name="connsiteY2" fmla="*/ 0 h 33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028" h="33356">
                      <a:moveTo>
                        <a:pt x="6219" y="0"/>
                      </a:moveTo>
                      <a:cubicBezTo>
                        <a:pt x="6219" y="0"/>
                        <a:pt x="-7116" y="33338"/>
                        <a:pt x="5267" y="33338"/>
                      </a:cubicBezTo>
                      <a:cubicBezTo>
                        <a:pt x="17649" y="34290"/>
                        <a:pt x="6219" y="0"/>
                        <a:pt x="6219" y="0"/>
                      </a:cubicBezTo>
                      <a:close/>
                    </a:path>
                  </a:pathLst>
                </a:custGeom>
                <a:solidFill>
                  <a:srgbClr val="E29C6D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5963E84E-E783-4735-AFA1-2055A13DF0CC}"/>
                    </a:ext>
                  </a:extLst>
                </p:cNvPr>
                <p:cNvSpPr/>
                <p:nvPr/>
              </p:nvSpPr>
              <p:spPr>
                <a:xfrm>
                  <a:off x="3373250" y="4261484"/>
                  <a:ext cx="11028" cy="33356"/>
                </a:xfrm>
                <a:custGeom>
                  <a:avLst/>
                  <a:gdLst>
                    <a:gd name="connsiteX0" fmla="*/ 6219 w 11028"/>
                    <a:gd name="connsiteY0" fmla="*/ 0 h 33356"/>
                    <a:gd name="connsiteX1" fmla="*/ 5267 w 11028"/>
                    <a:gd name="connsiteY1" fmla="*/ 33338 h 33356"/>
                    <a:gd name="connsiteX2" fmla="*/ 6219 w 11028"/>
                    <a:gd name="connsiteY2" fmla="*/ 0 h 33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028" h="33356">
                      <a:moveTo>
                        <a:pt x="6219" y="0"/>
                      </a:moveTo>
                      <a:cubicBezTo>
                        <a:pt x="6219" y="0"/>
                        <a:pt x="-7116" y="33338"/>
                        <a:pt x="5267" y="33338"/>
                      </a:cubicBezTo>
                      <a:cubicBezTo>
                        <a:pt x="17649" y="34290"/>
                        <a:pt x="6219" y="0"/>
                        <a:pt x="62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7489B218-202B-4D71-BEA1-C7F10D63531F}"/>
                  </a:ext>
                </a:extLst>
              </p:cNvPr>
              <p:cNvSpPr/>
              <p:nvPr/>
            </p:nvSpPr>
            <p:spPr>
              <a:xfrm>
                <a:off x="2995473" y="4373735"/>
                <a:ext cx="45172" cy="74472"/>
              </a:xfrm>
              <a:custGeom>
                <a:avLst/>
                <a:gdLst>
                  <a:gd name="connsiteX0" fmla="*/ 44907 w 45172"/>
                  <a:gd name="connsiteY0" fmla="*/ 36340 h 74472"/>
                  <a:gd name="connsiteX1" fmla="*/ 27762 w 45172"/>
                  <a:gd name="connsiteY1" fmla="*/ 74440 h 74472"/>
                  <a:gd name="connsiteX2" fmla="*/ 139 w 45172"/>
                  <a:gd name="connsiteY2" fmla="*/ 34435 h 74472"/>
                  <a:gd name="connsiteX3" fmla="*/ 26809 w 45172"/>
                  <a:gd name="connsiteY3" fmla="*/ 145 h 74472"/>
                  <a:gd name="connsiteX4" fmla="*/ 44907 w 45172"/>
                  <a:gd name="connsiteY4" fmla="*/ 36340 h 74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72" h="74472">
                    <a:moveTo>
                      <a:pt x="44907" y="36340"/>
                    </a:moveTo>
                    <a:cubicBezTo>
                      <a:pt x="43002" y="55390"/>
                      <a:pt x="39192" y="75393"/>
                      <a:pt x="27762" y="74440"/>
                    </a:cubicBezTo>
                    <a:cubicBezTo>
                      <a:pt x="16332" y="72535"/>
                      <a:pt x="-1766" y="53485"/>
                      <a:pt x="139" y="34435"/>
                    </a:cubicBezTo>
                    <a:cubicBezTo>
                      <a:pt x="2044" y="15385"/>
                      <a:pt x="15379" y="-1760"/>
                      <a:pt x="26809" y="145"/>
                    </a:cubicBezTo>
                    <a:cubicBezTo>
                      <a:pt x="38239" y="1097"/>
                      <a:pt x="46812" y="18243"/>
                      <a:pt x="44907" y="36340"/>
                    </a:cubicBezTo>
                    <a:close/>
                  </a:path>
                </a:pathLst>
              </a:custGeom>
              <a:solidFill>
                <a:srgbClr val="E29C6D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14" name="Graphic 227">
                <a:extLst>
                  <a:ext uri="{FF2B5EF4-FFF2-40B4-BE49-F238E27FC236}">
                    <a16:creationId xmlns:a16="http://schemas.microsoft.com/office/drawing/2014/main" id="{19275851-3123-4BFD-90F5-B1172E422FDF}"/>
                  </a:ext>
                </a:extLst>
              </p:cNvPr>
              <p:cNvGrpSpPr/>
              <p:nvPr/>
            </p:nvGrpSpPr>
            <p:grpSpPr>
              <a:xfrm>
                <a:off x="3118825" y="4361497"/>
                <a:ext cx="9339" cy="37147"/>
                <a:chOff x="3118825" y="4361497"/>
                <a:chExt cx="9339" cy="37147"/>
              </a:xfrm>
            </p:grpSpPr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0E2829A8-168A-4225-A171-341DA0795D55}"/>
                    </a:ext>
                  </a:extLst>
                </p:cNvPr>
                <p:cNvSpPr/>
                <p:nvPr/>
              </p:nvSpPr>
              <p:spPr>
                <a:xfrm>
                  <a:off x="3118825" y="4364355"/>
                  <a:ext cx="9339" cy="34289"/>
                </a:xfrm>
                <a:custGeom>
                  <a:avLst/>
                  <a:gdLst>
                    <a:gd name="connsiteX0" fmla="*/ 5374 w 9339"/>
                    <a:gd name="connsiteY0" fmla="*/ 0 h 34289"/>
                    <a:gd name="connsiteX1" fmla="*/ 4422 w 9339"/>
                    <a:gd name="connsiteY1" fmla="*/ 34290 h 34289"/>
                    <a:gd name="connsiteX2" fmla="*/ 5374 w 9339"/>
                    <a:gd name="connsiteY2" fmla="*/ 0 h 34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39" h="34289">
                      <a:moveTo>
                        <a:pt x="5374" y="0"/>
                      </a:moveTo>
                      <a:cubicBezTo>
                        <a:pt x="5374" y="0"/>
                        <a:pt x="-6056" y="33338"/>
                        <a:pt x="4422" y="34290"/>
                      </a:cubicBezTo>
                      <a:cubicBezTo>
                        <a:pt x="14899" y="34290"/>
                        <a:pt x="5374" y="0"/>
                        <a:pt x="5374" y="0"/>
                      </a:cubicBezTo>
                      <a:close/>
                    </a:path>
                  </a:pathLst>
                </a:custGeom>
                <a:solidFill>
                  <a:srgbClr val="E29C6D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47A2F0C5-DE7A-4EA1-B7EF-29B09D026464}"/>
                    </a:ext>
                  </a:extLst>
                </p:cNvPr>
                <p:cNvSpPr/>
                <p:nvPr/>
              </p:nvSpPr>
              <p:spPr>
                <a:xfrm>
                  <a:off x="3118825" y="4361497"/>
                  <a:ext cx="9339" cy="34290"/>
                </a:xfrm>
                <a:custGeom>
                  <a:avLst/>
                  <a:gdLst>
                    <a:gd name="connsiteX0" fmla="*/ 5374 w 9339"/>
                    <a:gd name="connsiteY0" fmla="*/ 0 h 34290"/>
                    <a:gd name="connsiteX1" fmla="*/ 4422 w 9339"/>
                    <a:gd name="connsiteY1" fmla="*/ 34290 h 34290"/>
                    <a:gd name="connsiteX2" fmla="*/ 5374 w 9339"/>
                    <a:gd name="connsiteY2" fmla="*/ 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39" h="34290">
                      <a:moveTo>
                        <a:pt x="5374" y="0"/>
                      </a:moveTo>
                      <a:cubicBezTo>
                        <a:pt x="5374" y="0"/>
                        <a:pt x="-6056" y="33338"/>
                        <a:pt x="4422" y="34290"/>
                      </a:cubicBezTo>
                      <a:cubicBezTo>
                        <a:pt x="14899" y="34290"/>
                        <a:pt x="5374" y="0"/>
                        <a:pt x="537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F25C3739-202C-4CC8-91FA-3AD47C978F5D}"/>
                  </a:ext>
                </a:extLst>
              </p:cNvPr>
              <p:cNvSpPr/>
              <p:nvPr/>
            </p:nvSpPr>
            <p:spPr>
              <a:xfrm>
                <a:off x="2801381" y="4672909"/>
                <a:ext cx="199945" cy="215320"/>
              </a:xfrm>
              <a:custGeom>
                <a:avLst/>
                <a:gdLst>
                  <a:gd name="connsiteX0" fmla="*/ 136128 w 199945"/>
                  <a:gd name="connsiteY0" fmla="*/ 1008 h 215320"/>
                  <a:gd name="connsiteX1" fmla="*/ 18971 w 199945"/>
                  <a:gd name="connsiteY1" fmla="*/ 20058 h 215320"/>
                  <a:gd name="connsiteX2" fmla="*/ 60881 w 199945"/>
                  <a:gd name="connsiteY2" fmla="*/ 215320 h 215320"/>
                  <a:gd name="connsiteX3" fmla="*/ 199946 w 199945"/>
                  <a:gd name="connsiteY3" fmla="*/ 117212 h 215320"/>
                  <a:gd name="connsiteX4" fmla="*/ 136128 w 199945"/>
                  <a:gd name="connsiteY4" fmla="*/ 1008 h 21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945" h="215320">
                    <a:moveTo>
                      <a:pt x="136128" y="1008"/>
                    </a:moveTo>
                    <a:cubicBezTo>
                      <a:pt x="136128" y="1008"/>
                      <a:pt x="63738" y="-6613"/>
                      <a:pt x="18971" y="20058"/>
                    </a:cubicBezTo>
                    <a:cubicBezTo>
                      <a:pt x="-25797" y="47680"/>
                      <a:pt x="17066" y="178172"/>
                      <a:pt x="60881" y="215320"/>
                    </a:cubicBezTo>
                    <a:lnTo>
                      <a:pt x="199946" y="117212"/>
                    </a:lnTo>
                    <a:lnTo>
                      <a:pt x="136128" y="1008"/>
                    </a:lnTo>
                    <a:close/>
                  </a:path>
                </a:pathLst>
              </a:custGeom>
              <a:solidFill>
                <a:srgbClr val="7B6F8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B5D06804-817B-4C3E-9436-D95908C49574}"/>
                  </a:ext>
                </a:extLst>
              </p:cNvPr>
              <p:cNvSpPr/>
              <p:nvPr/>
            </p:nvSpPr>
            <p:spPr>
              <a:xfrm>
                <a:off x="2695575" y="6049327"/>
                <a:ext cx="88582" cy="22860"/>
              </a:xfrm>
              <a:custGeom>
                <a:avLst/>
                <a:gdLst>
                  <a:gd name="connsiteX0" fmla="*/ 6668 w 88582"/>
                  <a:gd name="connsiteY0" fmla="*/ 0 h 22860"/>
                  <a:gd name="connsiteX1" fmla="*/ 0 w 88582"/>
                  <a:gd name="connsiteY1" fmla="*/ 22860 h 22860"/>
                  <a:gd name="connsiteX2" fmla="*/ 88582 w 88582"/>
                  <a:gd name="connsiteY2" fmla="*/ 22860 h 22860"/>
                  <a:gd name="connsiteX3" fmla="*/ 67627 w 88582"/>
                  <a:gd name="connsiteY3" fmla="*/ 8573 h 22860"/>
                  <a:gd name="connsiteX4" fmla="*/ 26670 w 88582"/>
                  <a:gd name="connsiteY4" fmla="*/ 0 h 22860"/>
                  <a:gd name="connsiteX5" fmla="*/ 6668 w 88582"/>
                  <a:gd name="connsiteY5" fmla="*/ 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582" h="22860">
                    <a:moveTo>
                      <a:pt x="6668" y="0"/>
                    </a:moveTo>
                    <a:lnTo>
                      <a:pt x="0" y="22860"/>
                    </a:lnTo>
                    <a:lnTo>
                      <a:pt x="88582" y="22860"/>
                    </a:lnTo>
                    <a:cubicBezTo>
                      <a:pt x="88582" y="22860"/>
                      <a:pt x="85725" y="15240"/>
                      <a:pt x="67627" y="8573"/>
                    </a:cubicBezTo>
                    <a:cubicBezTo>
                      <a:pt x="58102" y="4763"/>
                      <a:pt x="50482" y="3810"/>
                      <a:pt x="26670" y="0"/>
                    </a:cubicBezTo>
                    <a:lnTo>
                      <a:pt x="6668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5142394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2" name="Graphic 227">
            <a:extLst>
              <a:ext uri="{FF2B5EF4-FFF2-40B4-BE49-F238E27FC236}">
                <a16:creationId xmlns:a16="http://schemas.microsoft.com/office/drawing/2014/main" id="{51BA2E37-DF80-4F6B-9956-5BC3221D300D}"/>
              </a:ext>
            </a:extLst>
          </p:cNvPr>
          <p:cNvGrpSpPr/>
          <p:nvPr userDrawn="1"/>
        </p:nvGrpSpPr>
        <p:grpSpPr>
          <a:xfrm>
            <a:off x="9975003" y="1293056"/>
            <a:ext cx="1648800" cy="4556392"/>
            <a:chOff x="8854729" y="493099"/>
            <a:chExt cx="701734" cy="2429170"/>
          </a:xfrm>
        </p:grpSpPr>
        <p:grpSp>
          <p:nvGrpSpPr>
            <p:cNvPr id="63" name="Graphic 227">
              <a:extLst>
                <a:ext uri="{FF2B5EF4-FFF2-40B4-BE49-F238E27FC236}">
                  <a16:creationId xmlns:a16="http://schemas.microsoft.com/office/drawing/2014/main" id="{906ECB82-A762-421A-BDE1-4D05B37C0E8F}"/>
                </a:ext>
              </a:extLst>
            </p:cNvPr>
            <p:cNvGrpSpPr/>
            <p:nvPr/>
          </p:nvGrpSpPr>
          <p:grpSpPr>
            <a:xfrm>
              <a:off x="8854729" y="493099"/>
              <a:ext cx="701734" cy="2109130"/>
              <a:chOff x="8854729" y="493099"/>
              <a:chExt cx="701734" cy="2109130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F041948E-99F8-4E03-8DFB-CCD0D733C249}"/>
                  </a:ext>
                </a:extLst>
              </p:cNvPr>
              <p:cNvSpPr/>
              <p:nvPr/>
            </p:nvSpPr>
            <p:spPr>
              <a:xfrm>
                <a:off x="8856140" y="1210627"/>
                <a:ext cx="267857" cy="237869"/>
              </a:xfrm>
              <a:custGeom>
                <a:avLst/>
                <a:gdLst>
                  <a:gd name="connsiteX0" fmla="*/ 255474 w 267857"/>
                  <a:gd name="connsiteY0" fmla="*/ 0 h 237869"/>
                  <a:gd name="connsiteX1" fmla="*/ 204 w 267857"/>
                  <a:gd name="connsiteY1" fmla="*/ 227648 h 237869"/>
                  <a:gd name="connsiteX2" fmla="*/ 267857 w 267857"/>
                  <a:gd name="connsiteY2" fmla="*/ 76200 h 237869"/>
                  <a:gd name="connsiteX3" fmla="*/ 255474 w 267857"/>
                  <a:gd name="connsiteY3" fmla="*/ 0 h 237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857" h="237869">
                    <a:moveTo>
                      <a:pt x="255474" y="0"/>
                    </a:moveTo>
                    <a:cubicBezTo>
                      <a:pt x="255474" y="0"/>
                      <a:pt x="-8368" y="186690"/>
                      <a:pt x="204" y="227648"/>
                    </a:cubicBezTo>
                    <a:cubicBezTo>
                      <a:pt x="7824" y="260985"/>
                      <a:pt x="142127" y="213360"/>
                      <a:pt x="267857" y="76200"/>
                    </a:cubicBezTo>
                    <a:lnTo>
                      <a:pt x="255474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9062C1EF-83B0-4FEE-BD37-F3379602F12A}"/>
                  </a:ext>
                </a:extLst>
              </p:cNvPr>
              <p:cNvSpPr/>
              <p:nvPr/>
            </p:nvSpPr>
            <p:spPr>
              <a:xfrm>
                <a:off x="9143621" y="2038350"/>
                <a:ext cx="167065" cy="551497"/>
              </a:xfrm>
              <a:custGeom>
                <a:avLst/>
                <a:gdLst>
                  <a:gd name="connsiteX0" fmla="*/ 167066 w 167065"/>
                  <a:gd name="connsiteY0" fmla="*/ 551497 h 551497"/>
                  <a:gd name="connsiteX1" fmla="*/ 112773 w 167065"/>
                  <a:gd name="connsiteY1" fmla="*/ 319088 h 551497"/>
                  <a:gd name="connsiteX2" fmla="*/ 73721 w 167065"/>
                  <a:gd name="connsiteY2" fmla="*/ 231458 h 551497"/>
                  <a:gd name="connsiteX3" fmla="*/ 139443 w 167065"/>
                  <a:gd name="connsiteY3" fmla="*/ 0 h 551497"/>
                  <a:gd name="connsiteX4" fmla="*/ 55623 w 167065"/>
                  <a:gd name="connsiteY4" fmla="*/ 0 h 551497"/>
                  <a:gd name="connsiteX5" fmla="*/ 378 w 167065"/>
                  <a:gd name="connsiteY5" fmla="*/ 231458 h 551497"/>
                  <a:gd name="connsiteX6" fmla="*/ 149921 w 167065"/>
                  <a:gd name="connsiteY6" fmla="*/ 551497 h 551497"/>
                  <a:gd name="connsiteX7" fmla="*/ 167066 w 167065"/>
                  <a:gd name="connsiteY7" fmla="*/ 551497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065" h="551497">
                    <a:moveTo>
                      <a:pt x="167066" y="551497"/>
                    </a:moveTo>
                    <a:cubicBezTo>
                      <a:pt x="146110" y="481965"/>
                      <a:pt x="125155" y="361950"/>
                      <a:pt x="112773" y="319088"/>
                    </a:cubicBezTo>
                    <a:cubicBezTo>
                      <a:pt x="100391" y="276225"/>
                      <a:pt x="73721" y="231458"/>
                      <a:pt x="73721" y="231458"/>
                    </a:cubicBezTo>
                    <a:lnTo>
                      <a:pt x="139443" y="0"/>
                    </a:lnTo>
                    <a:lnTo>
                      <a:pt x="55623" y="0"/>
                    </a:lnTo>
                    <a:cubicBezTo>
                      <a:pt x="55623" y="0"/>
                      <a:pt x="-5337" y="201930"/>
                      <a:pt x="378" y="231458"/>
                    </a:cubicBezTo>
                    <a:cubicBezTo>
                      <a:pt x="6093" y="260985"/>
                      <a:pt x="123251" y="479107"/>
                      <a:pt x="149921" y="551497"/>
                    </a:cubicBezTo>
                    <a:cubicBezTo>
                      <a:pt x="148968" y="551497"/>
                      <a:pt x="161351" y="551497"/>
                      <a:pt x="167066" y="551497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FDF128AE-F361-4D38-BE6B-16AE74B14BFE}"/>
                  </a:ext>
                </a:extLst>
              </p:cNvPr>
              <p:cNvSpPr/>
              <p:nvPr/>
            </p:nvSpPr>
            <p:spPr>
              <a:xfrm>
                <a:off x="9264014" y="2523172"/>
                <a:ext cx="43815" cy="55245"/>
              </a:xfrm>
              <a:custGeom>
                <a:avLst/>
                <a:gdLst>
                  <a:gd name="connsiteX0" fmla="*/ 22860 w 43815"/>
                  <a:gd name="connsiteY0" fmla="*/ 55245 h 55245"/>
                  <a:gd name="connsiteX1" fmla="*/ 43815 w 43815"/>
                  <a:gd name="connsiteY1" fmla="*/ 55245 h 55245"/>
                  <a:gd name="connsiteX2" fmla="*/ 29528 w 43815"/>
                  <a:gd name="connsiteY2" fmla="*/ 0 h 55245"/>
                  <a:gd name="connsiteX3" fmla="*/ 0 w 43815"/>
                  <a:gd name="connsiteY3" fmla="*/ 1905 h 55245"/>
                  <a:gd name="connsiteX4" fmla="*/ 22860 w 43815"/>
                  <a:gd name="connsiteY4" fmla="*/ 55245 h 55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" h="55245">
                    <a:moveTo>
                      <a:pt x="22860" y="55245"/>
                    </a:moveTo>
                    <a:lnTo>
                      <a:pt x="43815" y="55245"/>
                    </a:lnTo>
                    <a:lnTo>
                      <a:pt x="29528" y="0"/>
                    </a:lnTo>
                    <a:lnTo>
                      <a:pt x="0" y="1905"/>
                    </a:lnTo>
                    <a:cubicBezTo>
                      <a:pt x="9525" y="23813"/>
                      <a:pt x="18098" y="41910"/>
                      <a:pt x="22860" y="55245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6369651-F377-4B83-9A57-084D4F97960F}"/>
                  </a:ext>
                </a:extLst>
              </p:cNvPr>
              <p:cNvSpPr/>
              <p:nvPr/>
            </p:nvSpPr>
            <p:spPr>
              <a:xfrm>
                <a:off x="8994457" y="2578417"/>
                <a:ext cx="88582" cy="23812"/>
              </a:xfrm>
              <a:custGeom>
                <a:avLst/>
                <a:gdLst>
                  <a:gd name="connsiteX0" fmla="*/ 84773 w 88582"/>
                  <a:gd name="connsiteY0" fmla="*/ 0 h 23812"/>
                  <a:gd name="connsiteX1" fmla="*/ 88582 w 88582"/>
                  <a:gd name="connsiteY1" fmla="*/ 23813 h 23812"/>
                  <a:gd name="connsiteX2" fmla="*/ 0 w 88582"/>
                  <a:gd name="connsiteY2" fmla="*/ 23813 h 23812"/>
                  <a:gd name="connsiteX3" fmla="*/ 20955 w 88582"/>
                  <a:gd name="connsiteY3" fmla="*/ 9525 h 23812"/>
                  <a:gd name="connsiteX4" fmla="*/ 63818 w 88582"/>
                  <a:gd name="connsiteY4" fmla="*/ 952 h 23812"/>
                  <a:gd name="connsiteX5" fmla="*/ 84773 w 88582"/>
                  <a:gd name="connsiteY5" fmla="*/ 952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582" h="23812">
                    <a:moveTo>
                      <a:pt x="84773" y="0"/>
                    </a:moveTo>
                    <a:lnTo>
                      <a:pt x="88582" y="23813"/>
                    </a:lnTo>
                    <a:lnTo>
                      <a:pt x="0" y="23813"/>
                    </a:lnTo>
                    <a:cubicBezTo>
                      <a:pt x="0" y="23813"/>
                      <a:pt x="2857" y="16192"/>
                      <a:pt x="20955" y="9525"/>
                    </a:cubicBezTo>
                    <a:cubicBezTo>
                      <a:pt x="30480" y="5715"/>
                      <a:pt x="40005" y="4763"/>
                      <a:pt x="63818" y="952"/>
                    </a:cubicBezTo>
                    <a:lnTo>
                      <a:pt x="84773" y="952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BC0511A-E69F-4177-96BE-CA3743619CB7}"/>
                  </a:ext>
                </a:extLst>
              </p:cNvPr>
              <p:cNvSpPr/>
              <p:nvPr/>
            </p:nvSpPr>
            <p:spPr>
              <a:xfrm>
                <a:off x="8941080" y="2038350"/>
                <a:ext cx="155294" cy="540067"/>
              </a:xfrm>
              <a:custGeom>
                <a:avLst/>
                <a:gdLst>
                  <a:gd name="connsiteX0" fmla="*/ 138150 w 155294"/>
                  <a:gd name="connsiteY0" fmla="*/ 540068 h 540067"/>
                  <a:gd name="connsiteX1" fmla="*/ 105765 w 155294"/>
                  <a:gd name="connsiteY1" fmla="*/ 306705 h 540067"/>
                  <a:gd name="connsiteX2" fmla="*/ 75285 w 155294"/>
                  <a:gd name="connsiteY2" fmla="*/ 219075 h 540067"/>
                  <a:gd name="connsiteX3" fmla="*/ 155295 w 155294"/>
                  <a:gd name="connsiteY3" fmla="*/ 0 h 540067"/>
                  <a:gd name="connsiteX4" fmla="*/ 69570 w 155294"/>
                  <a:gd name="connsiteY4" fmla="*/ 0 h 540067"/>
                  <a:gd name="connsiteX5" fmla="*/ 37 w 155294"/>
                  <a:gd name="connsiteY5" fmla="*/ 219075 h 540067"/>
                  <a:gd name="connsiteX6" fmla="*/ 119100 w 155294"/>
                  <a:gd name="connsiteY6" fmla="*/ 539115 h 540067"/>
                  <a:gd name="connsiteX7" fmla="*/ 138150 w 155294"/>
                  <a:gd name="connsiteY7" fmla="*/ 540068 h 540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5294" h="540067">
                    <a:moveTo>
                      <a:pt x="138150" y="540068"/>
                    </a:moveTo>
                    <a:cubicBezTo>
                      <a:pt x="123862" y="469582"/>
                      <a:pt x="113385" y="350520"/>
                      <a:pt x="105765" y="306705"/>
                    </a:cubicBezTo>
                    <a:cubicBezTo>
                      <a:pt x="97193" y="263842"/>
                      <a:pt x="75285" y="219075"/>
                      <a:pt x="75285" y="219075"/>
                    </a:cubicBezTo>
                    <a:lnTo>
                      <a:pt x="155295" y="0"/>
                    </a:lnTo>
                    <a:lnTo>
                      <a:pt x="69570" y="0"/>
                    </a:lnTo>
                    <a:cubicBezTo>
                      <a:pt x="69570" y="0"/>
                      <a:pt x="-1868" y="189547"/>
                      <a:pt x="37" y="219075"/>
                    </a:cubicBezTo>
                    <a:cubicBezTo>
                      <a:pt x="1943" y="248603"/>
                      <a:pt x="100050" y="466725"/>
                      <a:pt x="119100" y="539115"/>
                    </a:cubicBezTo>
                    <a:cubicBezTo>
                      <a:pt x="120052" y="540068"/>
                      <a:pt x="132435" y="540068"/>
                      <a:pt x="138150" y="540068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19FAB6AB-826D-458A-A86C-5DA032E745AC}"/>
                  </a:ext>
                </a:extLst>
              </p:cNvPr>
              <p:cNvSpPr/>
              <p:nvPr/>
            </p:nvSpPr>
            <p:spPr>
              <a:xfrm>
                <a:off x="9042082" y="2523172"/>
                <a:ext cx="37147" cy="55245"/>
              </a:xfrm>
              <a:custGeom>
                <a:avLst/>
                <a:gdLst>
                  <a:gd name="connsiteX0" fmla="*/ 19050 w 37147"/>
                  <a:gd name="connsiteY0" fmla="*/ 55245 h 55245"/>
                  <a:gd name="connsiteX1" fmla="*/ 37148 w 37147"/>
                  <a:gd name="connsiteY1" fmla="*/ 55245 h 55245"/>
                  <a:gd name="connsiteX2" fmla="*/ 27623 w 37147"/>
                  <a:gd name="connsiteY2" fmla="*/ 0 h 55245"/>
                  <a:gd name="connsiteX3" fmla="*/ 0 w 37147"/>
                  <a:gd name="connsiteY3" fmla="*/ 1905 h 55245"/>
                  <a:gd name="connsiteX4" fmla="*/ 19050 w 37147"/>
                  <a:gd name="connsiteY4" fmla="*/ 55245 h 55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47" h="55245">
                    <a:moveTo>
                      <a:pt x="19050" y="55245"/>
                    </a:moveTo>
                    <a:lnTo>
                      <a:pt x="37148" y="55245"/>
                    </a:lnTo>
                    <a:lnTo>
                      <a:pt x="27623" y="0"/>
                    </a:lnTo>
                    <a:lnTo>
                      <a:pt x="0" y="1905"/>
                    </a:lnTo>
                    <a:cubicBezTo>
                      <a:pt x="8573" y="23813"/>
                      <a:pt x="15240" y="41910"/>
                      <a:pt x="19050" y="55245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4591CE1A-4008-4919-971E-657CF7DBC071}"/>
                  </a:ext>
                </a:extLst>
              </p:cNvPr>
              <p:cNvSpPr/>
              <p:nvPr/>
            </p:nvSpPr>
            <p:spPr>
              <a:xfrm>
                <a:off x="8983980" y="1818322"/>
                <a:ext cx="401002" cy="229552"/>
              </a:xfrm>
              <a:custGeom>
                <a:avLst/>
                <a:gdLst>
                  <a:gd name="connsiteX0" fmla="*/ 0 w 401002"/>
                  <a:gd name="connsiteY0" fmla="*/ 229553 h 229552"/>
                  <a:gd name="connsiteX1" fmla="*/ 126682 w 401002"/>
                  <a:gd name="connsiteY1" fmla="*/ 229553 h 229552"/>
                  <a:gd name="connsiteX2" fmla="*/ 168593 w 401002"/>
                  <a:gd name="connsiteY2" fmla="*/ 155258 h 229552"/>
                  <a:gd name="connsiteX3" fmla="*/ 188595 w 401002"/>
                  <a:gd name="connsiteY3" fmla="*/ 160020 h 229552"/>
                  <a:gd name="connsiteX4" fmla="*/ 181927 w 401002"/>
                  <a:gd name="connsiteY4" fmla="*/ 229553 h 229552"/>
                  <a:gd name="connsiteX5" fmla="*/ 321945 w 401002"/>
                  <a:gd name="connsiteY5" fmla="*/ 229553 h 229552"/>
                  <a:gd name="connsiteX6" fmla="*/ 401002 w 401002"/>
                  <a:gd name="connsiteY6" fmla="*/ 0 h 229552"/>
                  <a:gd name="connsiteX7" fmla="*/ 74295 w 401002"/>
                  <a:gd name="connsiteY7" fmla="*/ 0 h 229552"/>
                  <a:gd name="connsiteX8" fmla="*/ 0 w 401002"/>
                  <a:gd name="connsiteY8" fmla="*/ 229553 h 22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002" h="229552">
                    <a:moveTo>
                      <a:pt x="0" y="229553"/>
                    </a:moveTo>
                    <a:lnTo>
                      <a:pt x="126682" y="229553"/>
                    </a:lnTo>
                    <a:lnTo>
                      <a:pt x="168593" y="155258"/>
                    </a:lnTo>
                    <a:lnTo>
                      <a:pt x="188595" y="160020"/>
                    </a:lnTo>
                    <a:lnTo>
                      <a:pt x="181927" y="229553"/>
                    </a:lnTo>
                    <a:lnTo>
                      <a:pt x="321945" y="229553"/>
                    </a:lnTo>
                    <a:cubicBezTo>
                      <a:pt x="321945" y="229553"/>
                      <a:pt x="376238" y="97155"/>
                      <a:pt x="401002" y="0"/>
                    </a:cubicBezTo>
                    <a:lnTo>
                      <a:pt x="74295" y="0"/>
                    </a:lnTo>
                    <a:cubicBezTo>
                      <a:pt x="74295" y="0"/>
                      <a:pt x="38100" y="141923"/>
                      <a:pt x="0" y="229553"/>
                    </a:cubicBezTo>
                    <a:close/>
                  </a:path>
                </a:pathLst>
              </a:custGeom>
              <a:solidFill>
                <a:srgbClr val="C1A68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868BECA6-74DF-4400-8192-3CDDAEF23E90}"/>
                  </a:ext>
                </a:extLst>
              </p:cNvPr>
              <p:cNvSpPr/>
              <p:nvPr/>
            </p:nvSpPr>
            <p:spPr>
              <a:xfrm>
                <a:off x="8973502" y="2033587"/>
                <a:ext cx="155257" cy="36195"/>
              </a:xfrm>
              <a:custGeom>
                <a:avLst/>
                <a:gdLst>
                  <a:gd name="connsiteX0" fmla="*/ 140018 w 155257"/>
                  <a:gd name="connsiteY0" fmla="*/ 36195 h 36195"/>
                  <a:gd name="connsiteX1" fmla="*/ 0 w 155257"/>
                  <a:gd name="connsiteY1" fmla="*/ 36195 h 36195"/>
                  <a:gd name="connsiteX2" fmla="*/ 6668 w 155257"/>
                  <a:gd name="connsiteY2" fmla="*/ 0 h 36195"/>
                  <a:gd name="connsiteX3" fmla="*/ 155258 w 155257"/>
                  <a:gd name="connsiteY3" fmla="*/ 0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257" h="36195">
                    <a:moveTo>
                      <a:pt x="140018" y="36195"/>
                    </a:moveTo>
                    <a:lnTo>
                      <a:pt x="0" y="36195"/>
                    </a:lnTo>
                    <a:lnTo>
                      <a:pt x="6668" y="0"/>
                    </a:lnTo>
                    <a:lnTo>
                      <a:pt x="155258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1DD7487-64A4-4C89-8647-F69016BBF6EA}"/>
                  </a:ext>
                </a:extLst>
              </p:cNvPr>
              <p:cNvSpPr/>
              <p:nvPr/>
            </p:nvSpPr>
            <p:spPr>
              <a:xfrm>
                <a:off x="9157335" y="2033587"/>
                <a:ext cx="166687" cy="38100"/>
              </a:xfrm>
              <a:custGeom>
                <a:avLst/>
                <a:gdLst>
                  <a:gd name="connsiteX0" fmla="*/ 151447 w 166687"/>
                  <a:gd name="connsiteY0" fmla="*/ 36195 h 38100"/>
                  <a:gd name="connsiteX1" fmla="*/ 0 w 166687"/>
                  <a:gd name="connsiteY1" fmla="*/ 38100 h 38100"/>
                  <a:gd name="connsiteX2" fmla="*/ 2857 w 166687"/>
                  <a:gd name="connsiteY2" fmla="*/ 0 h 38100"/>
                  <a:gd name="connsiteX3" fmla="*/ 166688 w 166687"/>
                  <a:gd name="connsiteY3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687" h="38100">
                    <a:moveTo>
                      <a:pt x="151447" y="36195"/>
                    </a:moveTo>
                    <a:lnTo>
                      <a:pt x="0" y="38100"/>
                    </a:lnTo>
                    <a:lnTo>
                      <a:pt x="2857" y="0"/>
                    </a:lnTo>
                    <a:lnTo>
                      <a:pt x="166688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5BEE5A5-6149-43C6-B008-529EC0901B56}"/>
                  </a:ext>
                </a:extLst>
              </p:cNvPr>
              <p:cNvSpPr/>
              <p:nvPr/>
            </p:nvSpPr>
            <p:spPr>
              <a:xfrm>
                <a:off x="9023032" y="1145250"/>
                <a:ext cx="414177" cy="696884"/>
              </a:xfrm>
              <a:custGeom>
                <a:avLst/>
                <a:gdLst>
                  <a:gd name="connsiteX0" fmla="*/ 0 w 414177"/>
                  <a:gd name="connsiteY0" fmla="*/ 681644 h 696884"/>
                  <a:gd name="connsiteX1" fmla="*/ 370523 w 414177"/>
                  <a:gd name="connsiteY1" fmla="*/ 681644 h 696884"/>
                  <a:gd name="connsiteX2" fmla="*/ 338138 w 414177"/>
                  <a:gd name="connsiteY2" fmla="*/ 2512 h 696884"/>
                  <a:gd name="connsiteX3" fmla="*/ 87630 w 414177"/>
                  <a:gd name="connsiteY3" fmla="*/ 45374 h 696884"/>
                  <a:gd name="connsiteX4" fmla="*/ 0 w 414177"/>
                  <a:gd name="connsiteY4" fmla="*/ 681644 h 69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77" h="696884">
                    <a:moveTo>
                      <a:pt x="0" y="681644"/>
                    </a:moveTo>
                    <a:cubicBezTo>
                      <a:pt x="0" y="681644"/>
                      <a:pt x="212407" y="715934"/>
                      <a:pt x="370523" y="681644"/>
                    </a:cubicBezTo>
                    <a:cubicBezTo>
                      <a:pt x="370523" y="681644"/>
                      <a:pt x="487680" y="313979"/>
                      <a:pt x="338138" y="2512"/>
                    </a:cubicBezTo>
                    <a:cubicBezTo>
                      <a:pt x="338138" y="2512"/>
                      <a:pt x="190500" y="-15586"/>
                      <a:pt x="87630" y="45374"/>
                    </a:cubicBezTo>
                    <a:cubicBezTo>
                      <a:pt x="88582" y="44422"/>
                      <a:pt x="160973" y="369224"/>
                      <a:pt x="0" y="681644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C60E428F-694B-416F-AE73-707A91E789AE}"/>
                  </a:ext>
                </a:extLst>
              </p:cNvPr>
              <p:cNvSpPr/>
              <p:nvPr/>
            </p:nvSpPr>
            <p:spPr>
              <a:xfrm>
                <a:off x="8969692" y="1189672"/>
                <a:ext cx="168379" cy="200977"/>
              </a:xfrm>
              <a:custGeom>
                <a:avLst/>
                <a:gdLst>
                  <a:gd name="connsiteX0" fmla="*/ 141922 w 168379"/>
                  <a:gd name="connsiteY0" fmla="*/ 0 h 200977"/>
                  <a:gd name="connsiteX1" fmla="*/ 0 w 168379"/>
                  <a:gd name="connsiteY1" fmla="*/ 117157 h 200977"/>
                  <a:gd name="connsiteX2" fmla="*/ 108585 w 168379"/>
                  <a:gd name="connsiteY2" fmla="*/ 200977 h 200977"/>
                  <a:gd name="connsiteX3" fmla="*/ 160972 w 168379"/>
                  <a:gd name="connsiteY3" fmla="*/ 140018 h 200977"/>
                  <a:gd name="connsiteX4" fmla="*/ 141922 w 168379"/>
                  <a:gd name="connsiteY4" fmla="*/ 0 h 200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79" h="200977">
                    <a:moveTo>
                      <a:pt x="141922" y="0"/>
                    </a:moveTo>
                    <a:cubicBezTo>
                      <a:pt x="141922" y="0"/>
                      <a:pt x="88582" y="44767"/>
                      <a:pt x="0" y="117157"/>
                    </a:cubicBezTo>
                    <a:cubicBezTo>
                      <a:pt x="0" y="117157"/>
                      <a:pt x="32385" y="158115"/>
                      <a:pt x="108585" y="200977"/>
                    </a:cubicBezTo>
                    <a:lnTo>
                      <a:pt x="160972" y="140018"/>
                    </a:lnTo>
                    <a:cubicBezTo>
                      <a:pt x="160020" y="140018"/>
                      <a:pt x="187643" y="36195"/>
                      <a:pt x="141922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77C58466-1A3D-4064-9A7F-CB20413D8403}"/>
                  </a:ext>
                </a:extLst>
              </p:cNvPr>
              <p:cNvSpPr/>
              <p:nvPr/>
            </p:nvSpPr>
            <p:spPr>
              <a:xfrm>
                <a:off x="8912542" y="721995"/>
                <a:ext cx="66675" cy="173354"/>
              </a:xfrm>
              <a:custGeom>
                <a:avLst/>
                <a:gdLst>
                  <a:gd name="connsiteX0" fmla="*/ 0 w 66675"/>
                  <a:gd name="connsiteY0" fmla="*/ 13335 h 173354"/>
                  <a:gd name="connsiteX1" fmla="*/ 30480 w 66675"/>
                  <a:gd name="connsiteY1" fmla="*/ 173355 h 173354"/>
                  <a:gd name="connsiteX2" fmla="*/ 66675 w 66675"/>
                  <a:gd name="connsiteY2" fmla="*/ 146685 h 173354"/>
                  <a:gd name="connsiteX3" fmla="*/ 44768 w 66675"/>
                  <a:gd name="connsiteY3" fmla="*/ 0 h 173354"/>
                  <a:gd name="connsiteX4" fmla="*/ 0 w 66675"/>
                  <a:gd name="connsiteY4" fmla="*/ 13335 h 17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173354">
                    <a:moveTo>
                      <a:pt x="0" y="13335"/>
                    </a:moveTo>
                    <a:cubicBezTo>
                      <a:pt x="0" y="13335"/>
                      <a:pt x="31432" y="80963"/>
                      <a:pt x="30480" y="173355"/>
                    </a:cubicBezTo>
                    <a:lnTo>
                      <a:pt x="66675" y="146685"/>
                    </a:lnTo>
                    <a:lnTo>
                      <a:pt x="44768" y="0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E25893F4-5BF3-4D7B-AF64-B38524607F9C}"/>
                  </a:ext>
                </a:extLst>
              </p:cNvPr>
              <p:cNvSpPr/>
              <p:nvPr/>
            </p:nvSpPr>
            <p:spPr>
              <a:xfrm>
                <a:off x="9136054" y="582237"/>
                <a:ext cx="228811" cy="425553"/>
              </a:xfrm>
              <a:custGeom>
                <a:avLst/>
                <a:gdLst>
                  <a:gd name="connsiteX0" fmla="*/ 227973 w 228811"/>
                  <a:gd name="connsiteY0" fmla="*/ 161665 h 425553"/>
                  <a:gd name="connsiteX1" fmla="*/ 138438 w 228811"/>
                  <a:gd name="connsiteY1" fmla="*/ 423603 h 425553"/>
                  <a:gd name="connsiteX2" fmla="*/ 20328 w 228811"/>
                  <a:gd name="connsiteY2" fmla="*/ 269298 h 425553"/>
                  <a:gd name="connsiteX3" fmla="*/ 60333 w 228811"/>
                  <a:gd name="connsiteY3" fmla="*/ 4503 h 425553"/>
                  <a:gd name="connsiteX4" fmla="*/ 227973 w 228811"/>
                  <a:gd name="connsiteY4" fmla="*/ 161665 h 42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811" h="425553">
                    <a:moveTo>
                      <a:pt x="227973" y="161665"/>
                    </a:moveTo>
                    <a:cubicBezTo>
                      <a:pt x="236545" y="295968"/>
                      <a:pt x="177490" y="412173"/>
                      <a:pt x="138438" y="423603"/>
                    </a:cubicBezTo>
                    <a:cubicBezTo>
                      <a:pt x="95575" y="438843"/>
                      <a:pt x="48903" y="362643"/>
                      <a:pt x="20328" y="269298"/>
                    </a:cubicBezTo>
                    <a:cubicBezTo>
                      <a:pt x="-15867" y="154045"/>
                      <a:pt x="-4437" y="23553"/>
                      <a:pt x="60333" y="4503"/>
                    </a:cubicBezTo>
                    <a:cubicBezTo>
                      <a:pt x="125103" y="-13595"/>
                      <a:pt x="216543" y="19743"/>
                      <a:pt x="227973" y="16166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93CBBC7-6A0B-4E45-90C3-3235057F64F8}"/>
                  </a:ext>
                </a:extLst>
              </p:cNvPr>
              <p:cNvSpPr/>
              <p:nvPr/>
            </p:nvSpPr>
            <p:spPr>
              <a:xfrm>
                <a:off x="8885507" y="493099"/>
                <a:ext cx="358254" cy="279187"/>
              </a:xfrm>
              <a:custGeom>
                <a:avLst/>
                <a:gdLst>
                  <a:gd name="connsiteX0" fmla="*/ 355648 w 358254"/>
                  <a:gd name="connsiteY0" fmla="*/ 86020 h 279187"/>
                  <a:gd name="connsiteX1" fmla="*/ 193723 w 358254"/>
                  <a:gd name="connsiteY1" fmla="*/ 258423 h 279187"/>
                  <a:gd name="connsiteX2" fmla="*/ 7032 w 358254"/>
                  <a:gd name="connsiteY2" fmla="*/ 225085 h 279187"/>
                  <a:gd name="connsiteX3" fmla="*/ 149907 w 358254"/>
                  <a:gd name="connsiteY3" fmla="*/ 26013 h 279187"/>
                  <a:gd name="connsiteX4" fmla="*/ 355648 w 358254"/>
                  <a:gd name="connsiteY4" fmla="*/ 86020 h 27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54" h="279187">
                    <a:moveTo>
                      <a:pt x="355648" y="86020"/>
                    </a:moveTo>
                    <a:cubicBezTo>
                      <a:pt x="375650" y="143170"/>
                      <a:pt x="276590" y="220323"/>
                      <a:pt x="193723" y="258423"/>
                    </a:cubicBezTo>
                    <a:cubicBezTo>
                      <a:pt x="110855" y="296523"/>
                      <a:pt x="30845" y="280330"/>
                      <a:pt x="7032" y="225085"/>
                    </a:cubicBezTo>
                    <a:cubicBezTo>
                      <a:pt x="-26305" y="147933"/>
                      <a:pt x="65135" y="62208"/>
                      <a:pt x="149907" y="26013"/>
                    </a:cubicBezTo>
                    <a:cubicBezTo>
                      <a:pt x="298498" y="-37805"/>
                      <a:pt x="334692" y="28870"/>
                      <a:pt x="355648" y="8602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19858F72-D5CE-4076-8C08-716AAE4A0018}"/>
                  </a:ext>
                </a:extLst>
              </p:cNvPr>
              <p:cNvSpPr/>
              <p:nvPr/>
            </p:nvSpPr>
            <p:spPr>
              <a:xfrm>
                <a:off x="9128727" y="910589"/>
                <a:ext cx="181007" cy="260032"/>
              </a:xfrm>
              <a:custGeom>
                <a:avLst/>
                <a:gdLst>
                  <a:gd name="connsiteX0" fmla="*/ 33 w 181007"/>
                  <a:gd name="connsiteY0" fmla="*/ 212408 h 260032"/>
                  <a:gd name="connsiteX1" fmla="*/ 73375 w 181007"/>
                  <a:gd name="connsiteY1" fmla="*/ 260033 h 260032"/>
                  <a:gd name="connsiteX2" fmla="*/ 147670 w 181007"/>
                  <a:gd name="connsiteY2" fmla="*/ 239077 h 260032"/>
                  <a:gd name="connsiteX3" fmla="*/ 181008 w 181007"/>
                  <a:gd name="connsiteY3" fmla="*/ 0 h 260032"/>
                  <a:gd name="connsiteX4" fmla="*/ 33 w 181007"/>
                  <a:gd name="connsiteY4" fmla="*/ 212408 h 260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07" h="260032">
                    <a:moveTo>
                      <a:pt x="33" y="212408"/>
                    </a:moveTo>
                    <a:cubicBezTo>
                      <a:pt x="33" y="212408"/>
                      <a:pt x="60993" y="214313"/>
                      <a:pt x="73375" y="260033"/>
                    </a:cubicBezTo>
                    <a:lnTo>
                      <a:pt x="147670" y="239077"/>
                    </a:lnTo>
                    <a:cubicBezTo>
                      <a:pt x="147670" y="239077"/>
                      <a:pt x="102903" y="162877"/>
                      <a:pt x="181008" y="0"/>
                    </a:cubicBezTo>
                    <a:cubicBezTo>
                      <a:pt x="181008" y="0"/>
                      <a:pt x="-2825" y="160020"/>
                      <a:pt x="33" y="212408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7A45AE51-26B8-4264-B4DA-7FCB994D7F4C}"/>
                  </a:ext>
                </a:extLst>
              </p:cNvPr>
              <p:cNvSpPr/>
              <p:nvPr/>
            </p:nvSpPr>
            <p:spPr>
              <a:xfrm>
                <a:off x="8941832" y="618816"/>
                <a:ext cx="370813" cy="512930"/>
              </a:xfrm>
              <a:custGeom>
                <a:avLst/>
                <a:gdLst>
                  <a:gd name="connsiteX0" fmla="*/ 360283 w 370813"/>
                  <a:gd name="connsiteY0" fmla="*/ 190808 h 512930"/>
                  <a:gd name="connsiteX1" fmla="*/ 215503 w 370813"/>
                  <a:gd name="connsiteY1" fmla="*/ 507038 h 512930"/>
                  <a:gd name="connsiteX2" fmla="*/ 2143 w 370813"/>
                  <a:gd name="connsiteY2" fmla="*/ 263198 h 512930"/>
                  <a:gd name="connsiteX3" fmla="*/ 72628 w 370813"/>
                  <a:gd name="connsiteY3" fmla="*/ 6976 h 512930"/>
                  <a:gd name="connsiteX4" fmla="*/ 360283 w 370813"/>
                  <a:gd name="connsiteY4" fmla="*/ 190808 h 512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0813" h="512930">
                    <a:moveTo>
                      <a:pt x="360283" y="190808"/>
                    </a:moveTo>
                    <a:cubicBezTo>
                      <a:pt x="399335" y="328921"/>
                      <a:pt x="325041" y="475606"/>
                      <a:pt x="215503" y="507038"/>
                    </a:cubicBezTo>
                    <a:cubicBezTo>
                      <a:pt x="105966" y="538471"/>
                      <a:pt x="-17859" y="442268"/>
                      <a:pt x="2143" y="263198"/>
                    </a:cubicBezTo>
                    <a:cubicBezTo>
                      <a:pt x="18335" y="119371"/>
                      <a:pt x="-36909" y="38408"/>
                      <a:pt x="72628" y="6976"/>
                    </a:cubicBezTo>
                    <a:cubicBezTo>
                      <a:pt x="182166" y="-24457"/>
                      <a:pt x="320278" y="52696"/>
                      <a:pt x="360283" y="190808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C669589-3761-4A07-9BDE-7573BB4EF065}"/>
                  </a:ext>
                </a:extLst>
              </p:cNvPr>
              <p:cNvSpPr/>
              <p:nvPr/>
            </p:nvSpPr>
            <p:spPr>
              <a:xfrm>
                <a:off x="9014460" y="610429"/>
                <a:ext cx="297179" cy="257297"/>
              </a:xfrm>
              <a:custGeom>
                <a:avLst/>
                <a:gdLst>
                  <a:gd name="connsiteX0" fmla="*/ 0 w 297179"/>
                  <a:gd name="connsiteY0" fmla="*/ 15363 h 257297"/>
                  <a:gd name="connsiteX1" fmla="*/ 233363 w 297179"/>
                  <a:gd name="connsiteY1" fmla="*/ 257298 h 257297"/>
                  <a:gd name="connsiteX2" fmla="*/ 297180 w 297179"/>
                  <a:gd name="connsiteY2" fmla="*/ 230628 h 257297"/>
                  <a:gd name="connsiteX3" fmla="*/ 0 w 297179"/>
                  <a:gd name="connsiteY3" fmla="*/ 15363 h 257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179" h="257297">
                    <a:moveTo>
                      <a:pt x="0" y="15363"/>
                    </a:moveTo>
                    <a:cubicBezTo>
                      <a:pt x="0" y="15363"/>
                      <a:pt x="196215" y="-42740"/>
                      <a:pt x="233363" y="257298"/>
                    </a:cubicBezTo>
                    <a:lnTo>
                      <a:pt x="297180" y="230628"/>
                    </a:lnTo>
                    <a:cubicBezTo>
                      <a:pt x="297180" y="230628"/>
                      <a:pt x="272415" y="-70362"/>
                      <a:pt x="0" y="15363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87" name="Graphic 227">
                <a:extLst>
                  <a:ext uri="{FF2B5EF4-FFF2-40B4-BE49-F238E27FC236}">
                    <a16:creationId xmlns:a16="http://schemas.microsoft.com/office/drawing/2014/main" id="{95EB96C7-71A2-4321-BBE6-6715E754B02F}"/>
                  </a:ext>
                </a:extLst>
              </p:cNvPr>
              <p:cNvGrpSpPr/>
              <p:nvPr/>
            </p:nvGrpSpPr>
            <p:grpSpPr>
              <a:xfrm>
                <a:off x="9272717" y="785826"/>
                <a:ext cx="87834" cy="124811"/>
                <a:chOff x="9272717" y="785826"/>
                <a:chExt cx="87834" cy="124811"/>
              </a:xfrm>
            </p:grpSpPr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F420315A-12E8-46A1-B3D7-66821CCE18BE}"/>
                    </a:ext>
                  </a:extLst>
                </p:cNvPr>
                <p:cNvSpPr/>
                <p:nvPr/>
              </p:nvSpPr>
              <p:spPr>
                <a:xfrm>
                  <a:off x="9272717" y="785826"/>
                  <a:ext cx="87834" cy="124811"/>
                </a:xfrm>
                <a:custGeom>
                  <a:avLst/>
                  <a:gdLst>
                    <a:gd name="connsiteX0" fmla="*/ 2727 w 87834"/>
                    <a:gd name="connsiteY0" fmla="*/ 70471 h 124811"/>
                    <a:gd name="connsiteX1" fmla="*/ 36065 w 87834"/>
                    <a:gd name="connsiteY1" fmla="*/ 123811 h 124811"/>
                    <a:gd name="connsiteX2" fmla="*/ 86547 w 87834"/>
                    <a:gd name="connsiteY2" fmla="*/ 48563 h 124811"/>
                    <a:gd name="connsiteX3" fmla="*/ 29397 w 87834"/>
                    <a:gd name="connsiteY3" fmla="*/ 938 h 124811"/>
                    <a:gd name="connsiteX4" fmla="*/ 2727 w 87834"/>
                    <a:gd name="connsiteY4" fmla="*/ 70471 h 124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834" h="124811">
                      <a:moveTo>
                        <a:pt x="2727" y="70471"/>
                      </a:moveTo>
                      <a:cubicBezTo>
                        <a:pt x="11300" y="102856"/>
                        <a:pt x="13205" y="130478"/>
                        <a:pt x="36065" y="123811"/>
                      </a:cubicBezTo>
                      <a:cubicBezTo>
                        <a:pt x="58925" y="117143"/>
                        <a:pt x="95120" y="80948"/>
                        <a:pt x="86547" y="48563"/>
                      </a:cubicBezTo>
                      <a:cubicBezTo>
                        <a:pt x="77975" y="16178"/>
                        <a:pt x="53210" y="-4777"/>
                        <a:pt x="29397" y="938"/>
                      </a:cubicBezTo>
                      <a:cubicBezTo>
                        <a:pt x="6538" y="7606"/>
                        <a:pt x="-5845" y="38086"/>
                        <a:pt x="2727" y="70471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CB0515C5-FC77-42E6-A860-CF63AC24915D}"/>
                    </a:ext>
                  </a:extLst>
                </p:cNvPr>
                <p:cNvSpPr/>
                <p:nvPr/>
              </p:nvSpPr>
              <p:spPr>
                <a:xfrm>
                  <a:off x="9295382" y="810541"/>
                  <a:ext cx="44832" cy="73409"/>
                </a:xfrm>
                <a:custGeom>
                  <a:avLst/>
                  <a:gdLst>
                    <a:gd name="connsiteX0" fmla="*/ 66 w 44832"/>
                    <a:gd name="connsiteY0" fmla="*/ 34326 h 73409"/>
                    <a:gd name="connsiteX1" fmla="*/ 13400 w 44832"/>
                    <a:gd name="connsiteY1" fmla="*/ 73379 h 73409"/>
                    <a:gd name="connsiteX2" fmla="*/ 44833 w 44832"/>
                    <a:gd name="connsiteY2" fmla="*/ 36231 h 73409"/>
                    <a:gd name="connsiteX3" fmla="*/ 21020 w 44832"/>
                    <a:gd name="connsiteY3" fmla="*/ 36 h 73409"/>
                    <a:gd name="connsiteX4" fmla="*/ 66 w 44832"/>
                    <a:gd name="connsiteY4" fmla="*/ 34326 h 73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32" h="73409">
                      <a:moveTo>
                        <a:pt x="66" y="34326"/>
                      </a:moveTo>
                      <a:cubicBezTo>
                        <a:pt x="66" y="53376"/>
                        <a:pt x="1970" y="74331"/>
                        <a:pt x="13400" y="73379"/>
                      </a:cubicBezTo>
                      <a:cubicBezTo>
                        <a:pt x="24830" y="72426"/>
                        <a:pt x="44833" y="54329"/>
                        <a:pt x="44833" y="36231"/>
                      </a:cubicBezTo>
                      <a:cubicBezTo>
                        <a:pt x="44833" y="17181"/>
                        <a:pt x="32450" y="-916"/>
                        <a:pt x="21020" y="36"/>
                      </a:cubicBezTo>
                      <a:cubicBezTo>
                        <a:pt x="8638" y="36"/>
                        <a:pt x="-887" y="15276"/>
                        <a:pt x="66" y="34326"/>
                      </a:cubicBezTo>
                      <a:close/>
                    </a:path>
                  </a:pathLst>
                </a:custGeom>
                <a:solidFill>
                  <a:srgbClr val="EDA5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CBFBF79-441D-4626-ABC6-D4CFF414C5F5}"/>
                  </a:ext>
                </a:extLst>
              </p:cNvPr>
              <p:cNvSpPr/>
              <p:nvPr/>
            </p:nvSpPr>
            <p:spPr>
              <a:xfrm>
                <a:off x="9004935" y="966715"/>
                <a:ext cx="72389" cy="36267"/>
              </a:xfrm>
              <a:custGeom>
                <a:avLst/>
                <a:gdLst>
                  <a:gd name="connsiteX0" fmla="*/ 72390 w 72389"/>
                  <a:gd name="connsiteY0" fmla="*/ 18170 h 36267"/>
                  <a:gd name="connsiteX1" fmla="*/ 36195 w 72389"/>
                  <a:gd name="connsiteY1" fmla="*/ 36267 h 36267"/>
                  <a:gd name="connsiteX2" fmla="*/ 0 w 72389"/>
                  <a:gd name="connsiteY2" fmla="*/ 18170 h 36267"/>
                  <a:gd name="connsiteX3" fmla="*/ 36195 w 72389"/>
                  <a:gd name="connsiteY3" fmla="*/ 72 h 36267"/>
                  <a:gd name="connsiteX4" fmla="*/ 72390 w 72389"/>
                  <a:gd name="connsiteY4" fmla="*/ 18170 h 36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89" h="36267">
                    <a:moveTo>
                      <a:pt x="72390" y="18170"/>
                    </a:moveTo>
                    <a:cubicBezTo>
                      <a:pt x="72390" y="28647"/>
                      <a:pt x="56197" y="36267"/>
                      <a:pt x="36195" y="36267"/>
                    </a:cubicBezTo>
                    <a:cubicBezTo>
                      <a:pt x="16192" y="36267"/>
                      <a:pt x="0" y="27695"/>
                      <a:pt x="0" y="18170"/>
                    </a:cubicBezTo>
                    <a:cubicBezTo>
                      <a:pt x="0" y="7692"/>
                      <a:pt x="16192" y="72"/>
                      <a:pt x="36195" y="72"/>
                    </a:cubicBezTo>
                    <a:cubicBezTo>
                      <a:pt x="56197" y="-880"/>
                      <a:pt x="72390" y="7692"/>
                      <a:pt x="72390" y="18170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89" name="Graphic 227">
                <a:extLst>
                  <a:ext uri="{FF2B5EF4-FFF2-40B4-BE49-F238E27FC236}">
                    <a16:creationId xmlns:a16="http://schemas.microsoft.com/office/drawing/2014/main" id="{E11A5179-2229-4F7A-A4ED-C8978714821F}"/>
                  </a:ext>
                </a:extLst>
              </p:cNvPr>
              <p:cNvGrpSpPr/>
              <p:nvPr/>
            </p:nvGrpSpPr>
            <p:grpSpPr>
              <a:xfrm>
                <a:off x="9226386" y="496252"/>
                <a:ext cx="95731" cy="116205"/>
                <a:chOff x="9226386" y="496252"/>
                <a:chExt cx="95731" cy="116205"/>
              </a:xfrm>
              <a:solidFill>
                <a:srgbClr val="875142"/>
              </a:solidFill>
            </p:grpSpPr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27D40FAA-2747-47C3-B1A2-48251B8A6FD9}"/>
                    </a:ext>
                  </a:extLst>
                </p:cNvPr>
                <p:cNvSpPr/>
                <p:nvPr/>
              </p:nvSpPr>
              <p:spPr>
                <a:xfrm>
                  <a:off x="9226386" y="496252"/>
                  <a:ext cx="46201" cy="106262"/>
                </a:xfrm>
                <a:custGeom>
                  <a:avLst/>
                  <a:gdLst>
                    <a:gd name="connsiteX0" fmla="*/ 25246 w 46201"/>
                    <a:gd name="connsiteY0" fmla="*/ 94298 h 106262"/>
                    <a:gd name="connsiteX1" fmla="*/ 46201 w 46201"/>
                    <a:gd name="connsiteY1" fmla="*/ 0 h 106262"/>
                    <a:gd name="connsiteX2" fmla="*/ 3339 w 46201"/>
                    <a:gd name="connsiteY2" fmla="*/ 79058 h 106262"/>
                    <a:gd name="connsiteX3" fmla="*/ 25246 w 46201"/>
                    <a:gd name="connsiteY3" fmla="*/ 94298 h 106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201" h="106262">
                      <a:moveTo>
                        <a:pt x="25246" y="94298"/>
                      </a:moveTo>
                      <a:cubicBezTo>
                        <a:pt x="25246" y="94298"/>
                        <a:pt x="27151" y="39053"/>
                        <a:pt x="46201" y="0"/>
                      </a:cubicBezTo>
                      <a:cubicBezTo>
                        <a:pt x="46201" y="0"/>
                        <a:pt x="15721" y="32385"/>
                        <a:pt x="3339" y="79058"/>
                      </a:cubicBezTo>
                      <a:cubicBezTo>
                        <a:pt x="-10949" y="129540"/>
                        <a:pt x="25246" y="94298"/>
                        <a:pt x="25246" y="94298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D5574A4C-2DB5-465B-97C1-C19B8CA80FEC}"/>
                    </a:ext>
                  </a:extLst>
                </p:cNvPr>
                <p:cNvSpPr/>
                <p:nvPr/>
              </p:nvSpPr>
              <p:spPr>
                <a:xfrm>
                  <a:off x="9238297" y="536257"/>
                  <a:ext cx="54292" cy="68580"/>
                </a:xfrm>
                <a:custGeom>
                  <a:avLst/>
                  <a:gdLst>
                    <a:gd name="connsiteX0" fmla="*/ 54292 w 54292"/>
                    <a:gd name="connsiteY0" fmla="*/ 0 h 68580"/>
                    <a:gd name="connsiteX1" fmla="*/ 0 w 54292"/>
                    <a:gd name="connsiteY1" fmla="*/ 63818 h 68580"/>
                    <a:gd name="connsiteX2" fmla="*/ 11430 w 54292"/>
                    <a:gd name="connsiteY2" fmla="*/ 68580 h 68580"/>
                    <a:gd name="connsiteX3" fmla="*/ 54292 w 54292"/>
                    <a:gd name="connsiteY3" fmla="*/ 0 h 68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292" h="68580">
                      <a:moveTo>
                        <a:pt x="54292" y="0"/>
                      </a:moveTo>
                      <a:cubicBezTo>
                        <a:pt x="54292" y="0"/>
                        <a:pt x="17145" y="29528"/>
                        <a:pt x="0" y="63818"/>
                      </a:cubicBezTo>
                      <a:lnTo>
                        <a:pt x="11430" y="68580"/>
                      </a:lnTo>
                      <a:cubicBezTo>
                        <a:pt x="11430" y="68580"/>
                        <a:pt x="31432" y="31432"/>
                        <a:pt x="54292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92F404DF-7805-4820-9C1D-7E98780BF03F}"/>
                    </a:ext>
                  </a:extLst>
                </p:cNvPr>
                <p:cNvSpPr/>
                <p:nvPr/>
              </p:nvSpPr>
              <p:spPr>
                <a:xfrm>
                  <a:off x="9243060" y="574199"/>
                  <a:ext cx="79057" cy="38258"/>
                </a:xfrm>
                <a:custGeom>
                  <a:avLst/>
                  <a:gdLst>
                    <a:gd name="connsiteX0" fmla="*/ 79057 w 79057"/>
                    <a:gd name="connsiteY0" fmla="*/ 1111 h 38258"/>
                    <a:gd name="connsiteX1" fmla="*/ 0 w 79057"/>
                    <a:gd name="connsiteY1" fmla="*/ 23018 h 38258"/>
                    <a:gd name="connsiteX2" fmla="*/ 4763 w 79057"/>
                    <a:gd name="connsiteY2" fmla="*/ 38258 h 38258"/>
                    <a:gd name="connsiteX3" fmla="*/ 79057 w 79057"/>
                    <a:gd name="connsiteY3" fmla="*/ 1111 h 38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38258">
                      <a:moveTo>
                        <a:pt x="79057" y="1111"/>
                      </a:moveTo>
                      <a:cubicBezTo>
                        <a:pt x="79057" y="1111"/>
                        <a:pt x="26670" y="-7462"/>
                        <a:pt x="0" y="23018"/>
                      </a:cubicBezTo>
                      <a:lnTo>
                        <a:pt x="4763" y="38258"/>
                      </a:lnTo>
                      <a:cubicBezTo>
                        <a:pt x="4763" y="38258"/>
                        <a:pt x="27622" y="14446"/>
                        <a:pt x="79057" y="1111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0ECCAABD-0B75-4245-8BD6-21899E442D5A}"/>
                  </a:ext>
                </a:extLst>
              </p:cNvPr>
              <p:cNvSpPr/>
              <p:nvPr/>
            </p:nvSpPr>
            <p:spPr>
              <a:xfrm>
                <a:off x="8996909" y="798195"/>
                <a:ext cx="66128" cy="203380"/>
              </a:xfrm>
              <a:custGeom>
                <a:avLst/>
                <a:gdLst>
                  <a:gd name="connsiteX0" fmla="*/ 20408 w 66128"/>
                  <a:gd name="connsiteY0" fmla="*/ 0 h 203380"/>
                  <a:gd name="connsiteX1" fmla="*/ 42316 w 66128"/>
                  <a:gd name="connsiteY1" fmla="*/ 156210 h 203380"/>
                  <a:gd name="connsiteX2" fmla="*/ 406 w 66128"/>
                  <a:gd name="connsiteY2" fmla="*/ 177165 h 203380"/>
                  <a:gd name="connsiteX3" fmla="*/ 66128 w 66128"/>
                  <a:gd name="connsiteY3" fmla="*/ 198120 h 203380"/>
                  <a:gd name="connsiteX4" fmla="*/ 13741 w 66128"/>
                  <a:gd name="connsiteY4" fmla="*/ 180022 h 203380"/>
                  <a:gd name="connsiteX5" fmla="*/ 54698 w 66128"/>
                  <a:gd name="connsiteY5" fmla="*/ 167640 h 203380"/>
                  <a:gd name="connsiteX6" fmla="*/ 20408 w 66128"/>
                  <a:gd name="connsiteY6" fmla="*/ 0 h 20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28" h="203380">
                    <a:moveTo>
                      <a:pt x="20408" y="0"/>
                    </a:moveTo>
                    <a:cubicBezTo>
                      <a:pt x="20408" y="0"/>
                      <a:pt x="63271" y="110490"/>
                      <a:pt x="42316" y="156210"/>
                    </a:cubicBezTo>
                    <a:cubicBezTo>
                      <a:pt x="42316" y="156210"/>
                      <a:pt x="4216" y="159067"/>
                      <a:pt x="406" y="177165"/>
                    </a:cubicBezTo>
                    <a:cubicBezTo>
                      <a:pt x="-4357" y="200025"/>
                      <a:pt x="33743" y="210502"/>
                      <a:pt x="66128" y="198120"/>
                    </a:cubicBezTo>
                    <a:cubicBezTo>
                      <a:pt x="66128" y="198120"/>
                      <a:pt x="11836" y="201930"/>
                      <a:pt x="13741" y="180022"/>
                    </a:cubicBezTo>
                    <a:cubicBezTo>
                      <a:pt x="13741" y="180022"/>
                      <a:pt x="16598" y="164782"/>
                      <a:pt x="54698" y="167640"/>
                    </a:cubicBezTo>
                    <a:cubicBezTo>
                      <a:pt x="55651" y="168592"/>
                      <a:pt x="79464" y="97155"/>
                      <a:pt x="20408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87C590FB-7B2C-44A1-B098-FDCD503E1CA2}"/>
                  </a:ext>
                </a:extLst>
              </p:cNvPr>
              <p:cNvSpPr/>
              <p:nvPr/>
            </p:nvSpPr>
            <p:spPr>
              <a:xfrm>
                <a:off x="9086654" y="768714"/>
                <a:ext cx="99282" cy="34197"/>
              </a:xfrm>
              <a:custGeom>
                <a:avLst/>
                <a:gdLst>
                  <a:gd name="connsiteX0" fmla="*/ 99256 w 99282"/>
                  <a:gd name="connsiteY0" fmla="*/ 26623 h 34197"/>
                  <a:gd name="connsiteX1" fmla="*/ 21151 w 99282"/>
                  <a:gd name="connsiteY1" fmla="*/ 906 h 34197"/>
                  <a:gd name="connsiteX2" fmla="*/ 196 w 99282"/>
                  <a:gd name="connsiteY2" fmla="*/ 13288 h 34197"/>
                  <a:gd name="connsiteX3" fmla="*/ 99256 w 99282"/>
                  <a:gd name="connsiteY3" fmla="*/ 26623 h 34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282" h="34197">
                    <a:moveTo>
                      <a:pt x="99256" y="26623"/>
                    </a:moveTo>
                    <a:cubicBezTo>
                      <a:pt x="98303" y="18051"/>
                      <a:pt x="56393" y="-4809"/>
                      <a:pt x="21151" y="906"/>
                    </a:cubicBezTo>
                    <a:cubicBezTo>
                      <a:pt x="10673" y="2811"/>
                      <a:pt x="-1710" y="4716"/>
                      <a:pt x="196" y="13288"/>
                    </a:cubicBezTo>
                    <a:cubicBezTo>
                      <a:pt x="2101" y="28528"/>
                      <a:pt x="101160" y="43768"/>
                      <a:pt x="99256" y="26623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4ED0AE5-8961-463A-8626-70E9081B1C09}"/>
                  </a:ext>
                </a:extLst>
              </p:cNvPr>
              <p:cNvSpPr/>
              <p:nvPr/>
            </p:nvSpPr>
            <p:spPr>
              <a:xfrm>
                <a:off x="8933473" y="791808"/>
                <a:ext cx="62633" cy="56291"/>
              </a:xfrm>
              <a:custGeom>
                <a:avLst/>
                <a:gdLst>
                  <a:gd name="connsiteX0" fmla="*/ 2881 w 62633"/>
                  <a:gd name="connsiteY0" fmla="*/ 55916 h 56291"/>
                  <a:gd name="connsiteX1" fmla="*/ 29551 w 62633"/>
                  <a:gd name="connsiteY1" fmla="*/ 9244 h 56291"/>
                  <a:gd name="connsiteX2" fmla="*/ 61936 w 62633"/>
                  <a:gd name="connsiteY2" fmla="*/ 4481 h 56291"/>
                  <a:gd name="connsiteX3" fmla="*/ 2881 w 62633"/>
                  <a:gd name="connsiteY3" fmla="*/ 55916 h 5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633" h="56291">
                    <a:moveTo>
                      <a:pt x="2881" y="55916"/>
                    </a:moveTo>
                    <a:cubicBezTo>
                      <a:pt x="-2834" y="53059"/>
                      <a:pt x="-2834" y="26389"/>
                      <a:pt x="29551" y="9244"/>
                    </a:cubicBezTo>
                    <a:cubicBezTo>
                      <a:pt x="41934" y="2576"/>
                      <a:pt x="57174" y="-5044"/>
                      <a:pt x="61936" y="4481"/>
                    </a:cubicBezTo>
                    <a:cubicBezTo>
                      <a:pt x="69556" y="18769"/>
                      <a:pt x="12406" y="60679"/>
                      <a:pt x="2881" y="55916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4679826-A539-480A-A733-780EF0FBF694}"/>
                  </a:ext>
                </a:extLst>
              </p:cNvPr>
              <p:cNvSpPr/>
              <p:nvPr/>
            </p:nvSpPr>
            <p:spPr>
              <a:xfrm>
                <a:off x="9004935" y="992478"/>
                <a:ext cx="174307" cy="80036"/>
              </a:xfrm>
              <a:custGeom>
                <a:avLst/>
                <a:gdLst>
                  <a:gd name="connsiteX0" fmla="*/ 0 w 174307"/>
                  <a:gd name="connsiteY0" fmla="*/ 80036 h 80036"/>
                  <a:gd name="connsiteX1" fmla="*/ 174307 w 174307"/>
                  <a:gd name="connsiteY1" fmla="*/ 5741 h 80036"/>
                  <a:gd name="connsiteX2" fmla="*/ 0 w 174307"/>
                  <a:gd name="connsiteY2" fmla="*/ 80036 h 8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4307" h="80036">
                    <a:moveTo>
                      <a:pt x="0" y="80036"/>
                    </a:moveTo>
                    <a:cubicBezTo>
                      <a:pt x="45720" y="37174"/>
                      <a:pt x="142875" y="-18071"/>
                      <a:pt x="174307" y="5741"/>
                    </a:cubicBezTo>
                    <a:cubicBezTo>
                      <a:pt x="174307" y="5741"/>
                      <a:pt x="153352" y="-10451"/>
                      <a:pt x="0" y="80036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BA7CD47A-B77E-44F0-818A-7B429280E2A1}"/>
                  </a:ext>
                </a:extLst>
              </p:cNvPr>
              <p:cNvSpPr/>
              <p:nvPr/>
            </p:nvSpPr>
            <p:spPr>
              <a:xfrm>
                <a:off x="8884555" y="493927"/>
                <a:ext cx="319452" cy="227115"/>
              </a:xfrm>
              <a:custGeom>
                <a:avLst/>
                <a:gdLst>
                  <a:gd name="connsiteX0" fmla="*/ 128000 w 319452"/>
                  <a:gd name="connsiteY0" fmla="*/ 83288 h 227115"/>
                  <a:gd name="connsiteX1" fmla="*/ 319452 w 319452"/>
                  <a:gd name="connsiteY1" fmla="*/ 23280 h 227115"/>
                  <a:gd name="connsiteX2" fmla="*/ 149907 w 319452"/>
                  <a:gd name="connsiteY2" fmla="*/ 26138 h 227115"/>
                  <a:gd name="connsiteX3" fmla="*/ 7032 w 319452"/>
                  <a:gd name="connsiteY3" fmla="*/ 225210 h 227115"/>
                  <a:gd name="connsiteX4" fmla="*/ 7985 w 319452"/>
                  <a:gd name="connsiteY4" fmla="*/ 227115 h 227115"/>
                  <a:gd name="connsiteX5" fmla="*/ 128000 w 319452"/>
                  <a:gd name="connsiteY5" fmla="*/ 83288 h 227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9452" h="227115">
                    <a:moveTo>
                      <a:pt x="128000" y="83288"/>
                    </a:moveTo>
                    <a:cubicBezTo>
                      <a:pt x="190865" y="56618"/>
                      <a:pt x="233727" y="72810"/>
                      <a:pt x="319452" y="23280"/>
                    </a:cubicBezTo>
                    <a:cubicBezTo>
                      <a:pt x="289925" y="-3390"/>
                      <a:pt x="241347" y="-12915"/>
                      <a:pt x="149907" y="26138"/>
                    </a:cubicBezTo>
                    <a:cubicBezTo>
                      <a:pt x="65135" y="62333"/>
                      <a:pt x="-26305" y="148058"/>
                      <a:pt x="7032" y="225210"/>
                    </a:cubicBezTo>
                    <a:cubicBezTo>
                      <a:pt x="7032" y="226163"/>
                      <a:pt x="7985" y="226163"/>
                      <a:pt x="7985" y="227115"/>
                    </a:cubicBezTo>
                    <a:cubicBezTo>
                      <a:pt x="19415" y="192825"/>
                      <a:pt x="28940" y="124245"/>
                      <a:pt x="128000" y="83288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1D990EE-F074-4902-850B-936083AED6B4}"/>
                  </a:ext>
                </a:extLst>
              </p:cNvPr>
              <p:cNvSpPr/>
              <p:nvPr/>
            </p:nvSpPr>
            <p:spPr>
              <a:xfrm>
                <a:off x="9197154" y="600075"/>
                <a:ext cx="144013" cy="91951"/>
              </a:xfrm>
              <a:custGeom>
                <a:avLst/>
                <a:gdLst>
                  <a:gd name="connsiteX0" fmla="*/ 94483 w 144013"/>
                  <a:gd name="connsiteY0" fmla="*/ 0 h 91951"/>
                  <a:gd name="connsiteX1" fmla="*/ 71623 w 144013"/>
                  <a:gd name="connsiteY1" fmla="*/ 7620 h 91951"/>
                  <a:gd name="connsiteX2" fmla="*/ 1138 w 144013"/>
                  <a:gd name="connsiteY2" fmla="*/ 76200 h 91951"/>
                  <a:gd name="connsiteX3" fmla="*/ 100198 w 144013"/>
                  <a:gd name="connsiteY3" fmla="*/ 79058 h 91951"/>
                  <a:gd name="connsiteX4" fmla="*/ 144013 w 144013"/>
                  <a:gd name="connsiteY4" fmla="*/ 55245 h 91951"/>
                  <a:gd name="connsiteX5" fmla="*/ 94483 w 144013"/>
                  <a:gd name="connsiteY5" fmla="*/ 0 h 91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013" h="91951">
                    <a:moveTo>
                      <a:pt x="94483" y="0"/>
                    </a:moveTo>
                    <a:cubicBezTo>
                      <a:pt x="86863" y="1905"/>
                      <a:pt x="79243" y="4763"/>
                      <a:pt x="71623" y="7620"/>
                    </a:cubicBezTo>
                    <a:cubicBezTo>
                      <a:pt x="24951" y="25718"/>
                      <a:pt x="-6482" y="56198"/>
                      <a:pt x="1138" y="76200"/>
                    </a:cubicBezTo>
                    <a:cubicBezTo>
                      <a:pt x="8758" y="96202"/>
                      <a:pt x="53526" y="97155"/>
                      <a:pt x="100198" y="79058"/>
                    </a:cubicBezTo>
                    <a:cubicBezTo>
                      <a:pt x="117343" y="72390"/>
                      <a:pt x="132583" y="63817"/>
                      <a:pt x="144013" y="55245"/>
                    </a:cubicBezTo>
                    <a:cubicBezTo>
                      <a:pt x="131631" y="29527"/>
                      <a:pt x="114485" y="11430"/>
                      <a:pt x="94483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25413E6D-9CC0-4AE9-AF8C-1FB4FE32FB98}"/>
                  </a:ext>
                </a:extLst>
              </p:cNvPr>
              <p:cNvSpPr/>
              <p:nvPr/>
            </p:nvSpPr>
            <p:spPr>
              <a:xfrm>
                <a:off x="9229725" y="673417"/>
                <a:ext cx="117940" cy="119062"/>
              </a:xfrm>
              <a:custGeom>
                <a:avLst/>
                <a:gdLst>
                  <a:gd name="connsiteX0" fmla="*/ 0 w 117940"/>
                  <a:gd name="connsiteY0" fmla="*/ 42863 h 119062"/>
                  <a:gd name="connsiteX1" fmla="*/ 25718 w 117940"/>
                  <a:gd name="connsiteY1" fmla="*/ 119063 h 119062"/>
                  <a:gd name="connsiteX2" fmla="*/ 40957 w 117940"/>
                  <a:gd name="connsiteY2" fmla="*/ 61913 h 119062"/>
                  <a:gd name="connsiteX3" fmla="*/ 57150 w 117940"/>
                  <a:gd name="connsiteY3" fmla="*/ 95250 h 119062"/>
                  <a:gd name="connsiteX4" fmla="*/ 64770 w 117940"/>
                  <a:gd name="connsiteY4" fmla="*/ 56198 h 119062"/>
                  <a:gd name="connsiteX5" fmla="*/ 81915 w 117940"/>
                  <a:gd name="connsiteY5" fmla="*/ 95250 h 119062"/>
                  <a:gd name="connsiteX6" fmla="*/ 92393 w 117940"/>
                  <a:gd name="connsiteY6" fmla="*/ 43815 h 119062"/>
                  <a:gd name="connsiteX7" fmla="*/ 112395 w 117940"/>
                  <a:gd name="connsiteY7" fmla="*/ 113348 h 119062"/>
                  <a:gd name="connsiteX8" fmla="*/ 96202 w 117940"/>
                  <a:gd name="connsiteY8" fmla="*/ 0 h 119062"/>
                  <a:gd name="connsiteX9" fmla="*/ 103823 w 117940"/>
                  <a:gd name="connsiteY9" fmla="*/ 36195 h 119062"/>
                  <a:gd name="connsiteX10" fmla="*/ 81915 w 117940"/>
                  <a:gd name="connsiteY10" fmla="*/ 10478 h 119062"/>
                  <a:gd name="connsiteX11" fmla="*/ 76200 w 117940"/>
                  <a:gd name="connsiteY11" fmla="*/ 49530 h 119062"/>
                  <a:gd name="connsiteX12" fmla="*/ 59055 w 117940"/>
                  <a:gd name="connsiteY12" fmla="*/ 20955 h 119062"/>
                  <a:gd name="connsiteX13" fmla="*/ 47625 w 117940"/>
                  <a:gd name="connsiteY13" fmla="*/ 54293 h 119062"/>
                  <a:gd name="connsiteX14" fmla="*/ 37148 w 117940"/>
                  <a:gd name="connsiteY14" fmla="*/ 37148 h 119062"/>
                  <a:gd name="connsiteX15" fmla="*/ 25718 w 117940"/>
                  <a:gd name="connsiteY15" fmla="*/ 77153 h 119062"/>
                  <a:gd name="connsiteX16" fmla="*/ 0 w 117940"/>
                  <a:gd name="connsiteY16" fmla="*/ 42863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7940" h="119062">
                    <a:moveTo>
                      <a:pt x="0" y="42863"/>
                    </a:moveTo>
                    <a:cubicBezTo>
                      <a:pt x="13335" y="68580"/>
                      <a:pt x="20002" y="91440"/>
                      <a:pt x="25718" y="119063"/>
                    </a:cubicBezTo>
                    <a:cubicBezTo>
                      <a:pt x="25718" y="119063"/>
                      <a:pt x="32385" y="103823"/>
                      <a:pt x="40957" y="61913"/>
                    </a:cubicBezTo>
                    <a:cubicBezTo>
                      <a:pt x="44768" y="66675"/>
                      <a:pt x="56198" y="95250"/>
                      <a:pt x="57150" y="95250"/>
                    </a:cubicBezTo>
                    <a:cubicBezTo>
                      <a:pt x="60960" y="93345"/>
                      <a:pt x="60007" y="58103"/>
                      <a:pt x="64770" y="56198"/>
                    </a:cubicBezTo>
                    <a:cubicBezTo>
                      <a:pt x="70485" y="54293"/>
                      <a:pt x="77152" y="92393"/>
                      <a:pt x="81915" y="95250"/>
                    </a:cubicBezTo>
                    <a:cubicBezTo>
                      <a:pt x="87630" y="99060"/>
                      <a:pt x="85725" y="48578"/>
                      <a:pt x="92393" y="43815"/>
                    </a:cubicBezTo>
                    <a:cubicBezTo>
                      <a:pt x="100013" y="37148"/>
                      <a:pt x="113348" y="94298"/>
                      <a:pt x="112395" y="113348"/>
                    </a:cubicBezTo>
                    <a:cubicBezTo>
                      <a:pt x="126682" y="58103"/>
                      <a:pt x="110490" y="10478"/>
                      <a:pt x="96202" y="0"/>
                    </a:cubicBezTo>
                    <a:cubicBezTo>
                      <a:pt x="96202" y="0"/>
                      <a:pt x="106680" y="34290"/>
                      <a:pt x="103823" y="36195"/>
                    </a:cubicBezTo>
                    <a:cubicBezTo>
                      <a:pt x="100965" y="38100"/>
                      <a:pt x="88582" y="10478"/>
                      <a:pt x="81915" y="10478"/>
                    </a:cubicBezTo>
                    <a:cubicBezTo>
                      <a:pt x="81915" y="10478"/>
                      <a:pt x="81915" y="46673"/>
                      <a:pt x="76200" y="49530"/>
                    </a:cubicBezTo>
                    <a:cubicBezTo>
                      <a:pt x="73343" y="50483"/>
                      <a:pt x="59055" y="20955"/>
                      <a:pt x="59055" y="20955"/>
                    </a:cubicBezTo>
                    <a:cubicBezTo>
                      <a:pt x="59055" y="20955"/>
                      <a:pt x="49530" y="55245"/>
                      <a:pt x="47625" y="54293"/>
                    </a:cubicBezTo>
                    <a:cubicBezTo>
                      <a:pt x="44768" y="53340"/>
                      <a:pt x="37148" y="37148"/>
                      <a:pt x="37148" y="37148"/>
                    </a:cubicBezTo>
                    <a:cubicBezTo>
                      <a:pt x="37148" y="37148"/>
                      <a:pt x="28575" y="51435"/>
                      <a:pt x="25718" y="77153"/>
                    </a:cubicBezTo>
                    <a:cubicBezTo>
                      <a:pt x="24765" y="76200"/>
                      <a:pt x="12382" y="49530"/>
                      <a:pt x="0" y="42863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BC7ACD7E-03D0-4049-B0E2-A7946E702FD7}"/>
                  </a:ext>
                </a:extLst>
              </p:cNvPr>
              <p:cNvSpPr/>
              <p:nvPr/>
            </p:nvSpPr>
            <p:spPr>
              <a:xfrm>
                <a:off x="9117330" y="1177260"/>
                <a:ext cx="305752" cy="336268"/>
              </a:xfrm>
              <a:custGeom>
                <a:avLst/>
                <a:gdLst>
                  <a:gd name="connsiteX0" fmla="*/ 258127 w 305752"/>
                  <a:gd name="connsiteY0" fmla="*/ 30 h 336268"/>
                  <a:gd name="connsiteX1" fmla="*/ 106680 w 305752"/>
                  <a:gd name="connsiteY1" fmla="*/ 230535 h 336268"/>
                  <a:gd name="connsiteX2" fmla="*/ 0 w 305752"/>
                  <a:gd name="connsiteY2" fmla="*/ 45750 h 336268"/>
                  <a:gd name="connsiteX3" fmla="*/ 10477 w 305752"/>
                  <a:gd name="connsiteY3" fmla="*/ 205770 h 336268"/>
                  <a:gd name="connsiteX4" fmla="*/ 107632 w 305752"/>
                  <a:gd name="connsiteY4" fmla="*/ 332452 h 336268"/>
                  <a:gd name="connsiteX5" fmla="*/ 107632 w 305752"/>
                  <a:gd name="connsiteY5" fmla="*/ 332452 h 336268"/>
                  <a:gd name="connsiteX6" fmla="*/ 235268 w 305752"/>
                  <a:gd name="connsiteY6" fmla="*/ 193387 h 336268"/>
                  <a:gd name="connsiteX7" fmla="*/ 276225 w 305752"/>
                  <a:gd name="connsiteY7" fmla="*/ 219105 h 336268"/>
                  <a:gd name="connsiteX8" fmla="*/ 305752 w 305752"/>
                  <a:gd name="connsiteY8" fmla="*/ 164812 h 336268"/>
                  <a:gd name="connsiteX9" fmla="*/ 258127 w 305752"/>
                  <a:gd name="connsiteY9" fmla="*/ 30 h 336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752" h="336268">
                    <a:moveTo>
                      <a:pt x="258127" y="30"/>
                    </a:moveTo>
                    <a:cubicBezTo>
                      <a:pt x="249555" y="-2828"/>
                      <a:pt x="120968" y="201960"/>
                      <a:pt x="106680" y="230535"/>
                    </a:cubicBezTo>
                    <a:cubicBezTo>
                      <a:pt x="81915" y="171480"/>
                      <a:pt x="36195" y="100042"/>
                      <a:pt x="0" y="45750"/>
                    </a:cubicBezTo>
                    <a:cubicBezTo>
                      <a:pt x="4763" y="80040"/>
                      <a:pt x="11430" y="135285"/>
                      <a:pt x="10477" y="205770"/>
                    </a:cubicBezTo>
                    <a:cubicBezTo>
                      <a:pt x="38100" y="284827"/>
                      <a:pt x="73343" y="353407"/>
                      <a:pt x="107632" y="332452"/>
                    </a:cubicBezTo>
                    <a:cubicBezTo>
                      <a:pt x="107632" y="332452"/>
                      <a:pt x="107632" y="332452"/>
                      <a:pt x="107632" y="332452"/>
                    </a:cubicBezTo>
                    <a:cubicBezTo>
                      <a:pt x="137160" y="317212"/>
                      <a:pt x="192405" y="253395"/>
                      <a:pt x="235268" y="193387"/>
                    </a:cubicBezTo>
                    <a:cubicBezTo>
                      <a:pt x="259080" y="208627"/>
                      <a:pt x="276225" y="219105"/>
                      <a:pt x="276225" y="219105"/>
                    </a:cubicBezTo>
                    <a:cubicBezTo>
                      <a:pt x="288607" y="201007"/>
                      <a:pt x="298132" y="182910"/>
                      <a:pt x="305752" y="164812"/>
                    </a:cubicBezTo>
                    <a:cubicBezTo>
                      <a:pt x="295275" y="109567"/>
                      <a:pt x="280035" y="54322"/>
                      <a:pt x="258127" y="3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98" name="Graphic 227">
                <a:extLst>
                  <a:ext uri="{FF2B5EF4-FFF2-40B4-BE49-F238E27FC236}">
                    <a16:creationId xmlns:a16="http://schemas.microsoft.com/office/drawing/2014/main" id="{579E6A01-AF8F-40B8-8EB4-C04CD55761D4}"/>
                  </a:ext>
                </a:extLst>
              </p:cNvPr>
              <p:cNvGrpSpPr/>
              <p:nvPr/>
            </p:nvGrpSpPr>
            <p:grpSpPr>
              <a:xfrm>
                <a:off x="9121139" y="1383029"/>
                <a:ext cx="316230" cy="115252"/>
                <a:chOff x="9121139" y="1383029"/>
                <a:chExt cx="316230" cy="115252"/>
              </a:xfrm>
              <a:solidFill>
                <a:srgbClr val="FFFAE4"/>
              </a:solidFill>
            </p:grpSpPr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343C9349-95AC-40D2-97BE-21DDA1217CA4}"/>
                    </a:ext>
                  </a:extLst>
                </p:cNvPr>
                <p:cNvSpPr/>
                <p:nvPr/>
              </p:nvSpPr>
              <p:spPr>
                <a:xfrm>
                  <a:off x="9124950" y="1383029"/>
                  <a:ext cx="309562" cy="64770"/>
                </a:xfrm>
                <a:custGeom>
                  <a:avLst/>
                  <a:gdLst>
                    <a:gd name="connsiteX0" fmla="*/ 304800 w 309562"/>
                    <a:gd name="connsiteY0" fmla="*/ 0 h 64770"/>
                    <a:gd name="connsiteX1" fmla="*/ 1905 w 309562"/>
                    <a:gd name="connsiteY1" fmla="*/ 24765 h 64770"/>
                    <a:gd name="connsiteX2" fmla="*/ 0 w 309562"/>
                    <a:gd name="connsiteY2" fmla="*/ 64770 h 64770"/>
                    <a:gd name="connsiteX3" fmla="*/ 309563 w 309562"/>
                    <a:gd name="connsiteY3" fmla="*/ 40005 h 64770"/>
                    <a:gd name="connsiteX4" fmla="*/ 304800 w 309562"/>
                    <a:gd name="connsiteY4" fmla="*/ 0 h 64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9562" h="64770">
                      <a:moveTo>
                        <a:pt x="304800" y="0"/>
                      </a:moveTo>
                      <a:cubicBezTo>
                        <a:pt x="208598" y="12383"/>
                        <a:pt x="104775" y="20955"/>
                        <a:pt x="1905" y="24765"/>
                      </a:cubicBezTo>
                      <a:cubicBezTo>
                        <a:pt x="1905" y="38100"/>
                        <a:pt x="952" y="51435"/>
                        <a:pt x="0" y="64770"/>
                      </a:cubicBezTo>
                      <a:cubicBezTo>
                        <a:pt x="120015" y="60008"/>
                        <a:pt x="189548" y="55245"/>
                        <a:pt x="309563" y="40005"/>
                      </a:cubicBezTo>
                      <a:cubicBezTo>
                        <a:pt x="307657" y="26670"/>
                        <a:pt x="306705" y="13335"/>
                        <a:pt x="304800" y="0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9362327C-1296-4792-8C18-C3F6048C12DE}"/>
                    </a:ext>
                  </a:extLst>
                </p:cNvPr>
                <p:cNvSpPr/>
                <p:nvPr/>
              </p:nvSpPr>
              <p:spPr>
                <a:xfrm>
                  <a:off x="9121139" y="1452562"/>
                  <a:ext cx="316230" cy="45720"/>
                </a:xfrm>
                <a:custGeom>
                  <a:avLst/>
                  <a:gdLst>
                    <a:gd name="connsiteX0" fmla="*/ 315278 w 316230"/>
                    <a:gd name="connsiteY0" fmla="*/ 0 h 45720"/>
                    <a:gd name="connsiteX1" fmla="*/ 1905 w 316230"/>
                    <a:gd name="connsiteY1" fmla="*/ 24765 h 45720"/>
                    <a:gd name="connsiteX2" fmla="*/ 0 w 316230"/>
                    <a:gd name="connsiteY2" fmla="*/ 45720 h 45720"/>
                    <a:gd name="connsiteX3" fmla="*/ 316230 w 316230"/>
                    <a:gd name="connsiteY3" fmla="*/ 20955 h 45720"/>
                    <a:gd name="connsiteX4" fmla="*/ 315278 w 316230"/>
                    <a:gd name="connsiteY4" fmla="*/ 0 h 45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230" h="45720">
                      <a:moveTo>
                        <a:pt x="315278" y="0"/>
                      </a:moveTo>
                      <a:cubicBezTo>
                        <a:pt x="211455" y="13335"/>
                        <a:pt x="105728" y="20955"/>
                        <a:pt x="1905" y="24765"/>
                      </a:cubicBezTo>
                      <a:cubicBezTo>
                        <a:pt x="953" y="31433"/>
                        <a:pt x="953" y="39053"/>
                        <a:pt x="0" y="45720"/>
                      </a:cubicBezTo>
                      <a:cubicBezTo>
                        <a:pt x="96203" y="41910"/>
                        <a:pt x="218123" y="34290"/>
                        <a:pt x="316230" y="20955"/>
                      </a:cubicBezTo>
                      <a:cubicBezTo>
                        <a:pt x="315278" y="13335"/>
                        <a:pt x="315278" y="6667"/>
                        <a:pt x="315278" y="0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70ABDB72-E10F-4163-B3C4-DC512C68E586}"/>
                  </a:ext>
                </a:extLst>
              </p:cNvPr>
              <p:cNvSpPr/>
              <p:nvPr/>
            </p:nvSpPr>
            <p:spPr>
              <a:xfrm>
                <a:off x="9092007" y="1048838"/>
                <a:ext cx="38657" cy="31650"/>
              </a:xfrm>
              <a:custGeom>
                <a:avLst/>
                <a:gdLst>
                  <a:gd name="connsiteX0" fmla="*/ 38658 w 38657"/>
                  <a:gd name="connsiteY0" fmla="*/ 1769 h 31650"/>
                  <a:gd name="connsiteX1" fmla="*/ 38658 w 38657"/>
                  <a:gd name="connsiteY1" fmla="*/ 1769 h 31650"/>
                  <a:gd name="connsiteX2" fmla="*/ 17703 w 38657"/>
                  <a:gd name="connsiteY2" fmla="*/ 27486 h 31650"/>
                  <a:gd name="connsiteX3" fmla="*/ 558 w 38657"/>
                  <a:gd name="connsiteY3" fmla="*/ 29391 h 31650"/>
                  <a:gd name="connsiteX4" fmla="*/ 38658 w 38657"/>
                  <a:gd name="connsiteY4" fmla="*/ 1769 h 31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57" h="31650">
                    <a:moveTo>
                      <a:pt x="38658" y="1769"/>
                    </a:moveTo>
                    <a:cubicBezTo>
                      <a:pt x="38658" y="1769"/>
                      <a:pt x="38658" y="1769"/>
                      <a:pt x="38658" y="1769"/>
                    </a:cubicBezTo>
                    <a:cubicBezTo>
                      <a:pt x="36753" y="14151"/>
                      <a:pt x="28180" y="22724"/>
                      <a:pt x="17703" y="27486"/>
                    </a:cubicBezTo>
                    <a:cubicBezTo>
                      <a:pt x="11988" y="30344"/>
                      <a:pt x="3416" y="34154"/>
                      <a:pt x="558" y="29391"/>
                    </a:cubicBezTo>
                    <a:cubicBezTo>
                      <a:pt x="-5157" y="17961"/>
                      <a:pt x="34848" y="-6804"/>
                      <a:pt x="38658" y="1769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87D3D7EF-AB09-4BBD-98A8-E3F18F2D8DA5}"/>
                  </a:ext>
                </a:extLst>
              </p:cNvPr>
              <p:cNvSpPr/>
              <p:nvPr/>
            </p:nvSpPr>
            <p:spPr>
              <a:xfrm>
                <a:off x="8854729" y="1117282"/>
                <a:ext cx="151157" cy="329896"/>
              </a:xfrm>
              <a:custGeom>
                <a:avLst/>
                <a:gdLst>
                  <a:gd name="connsiteX0" fmla="*/ 12093 w 151157"/>
                  <a:gd name="connsiteY0" fmla="*/ 329565 h 329896"/>
                  <a:gd name="connsiteX1" fmla="*/ 131156 w 151157"/>
                  <a:gd name="connsiteY1" fmla="*/ 0 h 329896"/>
                  <a:gd name="connsiteX2" fmla="*/ 151158 w 151157"/>
                  <a:gd name="connsiteY2" fmla="*/ 3810 h 329896"/>
                  <a:gd name="connsiteX3" fmla="*/ 12093 w 151157"/>
                  <a:gd name="connsiteY3" fmla="*/ 329565 h 32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157" h="329896">
                    <a:moveTo>
                      <a:pt x="12093" y="329565"/>
                    </a:moveTo>
                    <a:cubicBezTo>
                      <a:pt x="-21244" y="320040"/>
                      <a:pt x="13045" y="203835"/>
                      <a:pt x="131156" y="0"/>
                    </a:cubicBezTo>
                    <a:lnTo>
                      <a:pt x="151158" y="3810"/>
                    </a:lnTo>
                    <a:cubicBezTo>
                      <a:pt x="151158" y="3810"/>
                      <a:pt x="96865" y="341947"/>
                      <a:pt x="12093" y="329565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1FC1B062-79CA-48AE-9471-4629A6A769B8}"/>
                  </a:ext>
                </a:extLst>
              </p:cNvPr>
              <p:cNvSpPr/>
              <p:nvPr/>
            </p:nvSpPr>
            <p:spPr>
              <a:xfrm>
                <a:off x="9121139" y="1452562"/>
                <a:ext cx="316230" cy="45720"/>
              </a:xfrm>
              <a:custGeom>
                <a:avLst/>
                <a:gdLst>
                  <a:gd name="connsiteX0" fmla="*/ 315278 w 316230"/>
                  <a:gd name="connsiteY0" fmla="*/ 0 h 45720"/>
                  <a:gd name="connsiteX1" fmla="*/ 1905 w 316230"/>
                  <a:gd name="connsiteY1" fmla="*/ 24765 h 45720"/>
                  <a:gd name="connsiteX2" fmla="*/ 0 w 316230"/>
                  <a:gd name="connsiteY2" fmla="*/ 45720 h 45720"/>
                  <a:gd name="connsiteX3" fmla="*/ 316230 w 316230"/>
                  <a:gd name="connsiteY3" fmla="*/ 20955 h 45720"/>
                  <a:gd name="connsiteX4" fmla="*/ 315278 w 316230"/>
                  <a:gd name="connsiteY4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30" h="45720">
                    <a:moveTo>
                      <a:pt x="315278" y="0"/>
                    </a:moveTo>
                    <a:cubicBezTo>
                      <a:pt x="211455" y="13335"/>
                      <a:pt x="105728" y="20955"/>
                      <a:pt x="1905" y="24765"/>
                    </a:cubicBezTo>
                    <a:cubicBezTo>
                      <a:pt x="953" y="31433"/>
                      <a:pt x="953" y="39053"/>
                      <a:pt x="0" y="45720"/>
                    </a:cubicBezTo>
                    <a:cubicBezTo>
                      <a:pt x="96203" y="41910"/>
                      <a:pt x="218123" y="34290"/>
                      <a:pt x="316230" y="20955"/>
                    </a:cubicBezTo>
                    <a:cubicBezTo>
                      <a:pt x="315278" y="13335"/>
                      <a:pt x="315278" y="6667"/>
                      <a:pt x="315278" y="0"/>
                    </a:cubicBezTo>
                    <a:close/>
                  </a:path>
                </a:pathLst>
              </a:custGeom>
              <a:solidFill>
                <a:srgbClr val="FFFAE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B5D8CDD8-F5E7-49D5-A24D-8ADA4FBCBAF2}"/>
                  </a:ext>
                </a:extLst>
              </p:cNvPr>
              <p:cNvSpPr/>
              <p:nvPr/>
            </p:nvSpPr>
            <p:spPr>
              <a:xfrm>
                <a:off x="8962072" y="909875"/>
                <a:ext cx="351472" cy="222741"/>
              </a:xfrm>
              <a:custGeom>
                <a:avLst/>
                <a:gdLst>
                  <a:gd name="connsiteX0" fmla="*/ 347663 w 351472"/>
                  <a:gd name="connsiteY0" fmla="*/ 714 h 222741"/>
                  <a:gd name="connsiteX1" fmla="*/ 345757 w 351472"/>
                  <a:gd name="connsiteY1" fmla="*/ 714 h 222741"/>
                  <a:gd name="connsiteX2" fmla="*/ 191452 w 351472"/>
                  <a:gd name="connsiteY2" fmla="*/ 203597 h 222741"/>
                  <a:gd name="connsiteX3" fmla="*/ 0 w 351472"/>
                  <a:gd name="connsiteY3" fmla="*/ 109299 h 222741"/>
                  <a:gd name="connsiteX4" fmla="*/ 197167 w 351472"/>
                  <a:gd name="connsiteY4" fmla="*/ 216932 h 222741"/>
                  <a:gd name="connsiteX5" fmla="*/ 351472 w 351472"/>
                  <a:gd name="connsiteY5" fmla="*/ 714 h 222741"/>
                  <a:gd name="connsiteX6" fmla="*/ 347663 w 351472"/>
                  <a:gd name="connsiteY6" fmla="*/ 714 h 22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472" h="222741">
                    <a:moveTo>
                      <a:pt x="347663" y="714"/>
                    </a:moveTo>
                    <a:cubicBezTo>
                      <a:pt x="346710" y="714"/>
                      <a:pt x="346710" y="714"/>
                      <a:pt x="345757" y="714"/>
                    </a:cubicBezTo>
                    <a:cubicBezTo>
                      <a:pt x="334327" y="99774"/>
                      <a:pt x="271463" y="179784"/>
                      <a:pt x="191452" y="203597"/>
                    </a:cubicBezTo>
                    <a:cubicBezTo>
                      <a:pt x="117157" y="224552"/>
                      <a:pt x="37147" y="192167"/>
                      <a:pt x="0" y="109299"/>
                    </a:cubicBezTo>
                    <a:cubicBezTo>
                      <a:pt x="36195" y="197882"/>
                      <a:pt x="120015" y="238839"/>
                      <a:pt x="197167" y="216932"/>
                    </a:cubicBezTo>
                    <a:cubicBezTo>
                      <a:pt x="280035" y="193119"/>
                      <a:pt x="342900" y="102632"/>
                      <a:pt x="351472" y="714"/>
                    </a:cubicBezTo>
                    <a:cubicBezTo>
                      <a:pt x="348615" y="-238"/>
                      <a:pt x="347663" y="-238"/>
                      <a:pt x="347663" y="714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03" name="Graphic 227">
                <a:extLst>
                  <a:ext uri="{FF2B5EF4-FFF2-40B4-BE49-F238E27FC236}">
                    <a16:creationId xmlns:a16="http://schemas.microsoft.com/office/drawing/2014/main" id="{15883B46-F59C-4EED-B73B-27C3E68DD5B8}"/>
                  </a:ext>
                </a:extLst>
              </p:cNvPr>
              <p:cNvGrpSpPr/>
              <p:nvPr/>
            </p:nvGrpSpPr>
            <p:grpSpPr>
              <a:xfrm>
                <a:off x="9136380" y="1393507"/>
                <a:ext cx="198119" cy="101917"/>
                <a:chOff x="9136380" y="1393507"/>
                <a:chExt cx="198119" cy="101917"/>
              </a:xfrm>
              <a:solidFill>
                <a:srgbClr val="EFE8CB"/>
              </a:solidFill>
            </p:grpSpPr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36509459-AB30-4D74-BCBA-983AAD4613BA}"/>
                    </a:ext>
                  </a:extLst>
                </p:cNvPr>
                <p:cNvSpPr/>
                <p:nvPr/>
              </p:nvSpPr>
              <p:spPr>
                <a:xfrm>
                  <a:off x="9136380" y="1393507"/>
                  <a:ext cx="198119" cy="53339"/>
                </a:xfrm>
                <a:custGeom>
                  <a:avLst/>
                  <a:gdLst>
                    <a:gd name="connsiteX0" fmla="*/ 198120 w 198119"/>
                    <a:gd name="connsiteY0" fmla="*/ 0 h 53339"/>
                    <a:gd name="connsiteX1" fmla="*/ 0 w 198119"/>
                    <a:gd name="connsiteY1" fmla="*/ 13335 h 53339"/>
                    <a:gd name="connsiteX2" fmla="*/ 17145 w 198119"/>
                    <a:gd name="connsiteY2" fmla="*/ 53340 h 53339"/>
                    <a:gd name="connsiteX3" fmla="*/ 163830 w 198119"/>
                    <a:gd name="connsiteY3" fmla="*/ 44767 h 53339"/>
                    <a:gd name="connsiteX4" fmla="*/ 198120 w 198119"/>
                    <a:gd name="connsiteY4" fmla="*/ 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119" h="53339">
                      <a:moveTo>
                        <a:pt x="198120" y="0"/>
                      </a:moveTo>
                      <a:cubicBezTo>
                        <a:pt x="162877" y="3810"/>
                        <a:pt x="28575" y="12383"/>
                        <a:pt x="0" y="13335"/>
                      </a:cubicBezTo>
                      <a:cubicBezTo>
                        <a:pt x="5715" y="27622"/>
                        <a:pt x="10477" y="40958"/>
                        <a:pt x="17145" y="53340"/>
                      </a:cubicBezTo>
                      <a:cubicBezTo>
                        <a:pt x="72390" y="51435"/>
                        <a:pt x="117157" y="48577"/>
                        <a:pt x="163830" y="44767"/>
                      </a:cubicBezTo>
                      <a:cubicBezTo>
                        <a:pt x="175260" y="30480"/>
                        <a:pt x="186690" y="15240"/>
                        <a:pt x="198120" y="0"/>
                      </a:cubicBezTo>
                      <a:close/>
                    </a:path>
                  </a:pathLst>
                </a:custGeom>
                <a:solidFill>
                  <a:srgbClr val="EFE8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E21CED0F-99D6-4C90-A637-711EB5149281}"/>
                    </a:ext>
                  </a:extLst>
                </p:cNvPr>
                <p:cNvSpPr/>
                <p:nvPr/>
              </p:nvSpPr>
              <p:spPr>
                <a:xfrm>
                  <a:off x="9167812" y="1468754"/>
                  <a:ext cx="104775" cy="26670"/>
                </a:xfrm>
                <a:custGeom>
                  <a:avLst/>
                  <a:gdLst>
                    <a:gd name="connsiteX0" fmla="*/ 104775 w 104775"/>
                    <a:gd name="connsiteY0" fmla="*/ 0 h 26670"/>
                    <a:gd name="connsiteX1" fmla="*/ 0 w 104775"/>
                    <a:gd name="connsiteY1" fmla="*/ 6667 h 26670"/>
                    <a:gd name="connsiteX2" fmla="*/ 14288 w 104775"/>
                    <a:gd name="connsiteY2" fmla="*/ 26670 h 26670"/>
                    <a:gd name="connsiteX3" fmla="*/ 81915 w 104775"/>
                    <a:gd name="connsiteY3" fmla="*/ 22860 h 26670"/>
                    <a:gd name="connsiteX4" fmla="*/ 104775 w 104775"/>
                    <a:gd name="connsiteY4" fmla="*/ 0 h 26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5" h="26670">
                      <a:moveTo>
                        <a:pt x="104775" y="0"/>
                      </a:moveTo>
                      <a:cubicBezTo>
                        <a:pt x="69532" y="2858"/>
                        <a:pt x="35243" y="4763"/>
                        <a:pt x="0" y="6667"/>
                      </a:cubicBezTo>
                      <a:cubicBezTo>
                        <a:pt x="4763" y="14288"/>
                        <a:pt x="9525" y="20955"/>
                        <a:pt x="14288" y="26670"/>
                      </a:cubicBezTo>
                      <a:cubicBezTo>
                        <a:pt x="36195" y="25717"/>
                        <a:pt x="59055" y="23813"/>
                        <a:pt x="81915" y="22860"/>
                      </a:cubicBezTo>
                      <a:cubicBezTo>
                        <a:pt x="88582" y="16192"/>
                        <a:pt x="96202" y="8573"/>
                        <a:pt x="104775" y="0"/>
                      </a:cubicBezTo>
                      <a:close/>
                    </a:path>
                  </a:pathLst>
                </a:custGeom>
                <a:solidFill>
                  <a:srgbClr val="EFE8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4F3315E-69B2-4C86-B3D4-50537A119DE6}"/>
                  </a:ext>
                </a:extLst>
              </p:cNvPr>
              <p:cNvSpPr/>
              <p:nvPr/>
            </p:nvSpPr>
            <p:spPr>
              <a:xfrm>
                <a:off x="9197827" y="1169670"/>
                <a:ext cx="217171" cy="312965"/>
              </a:xfrm>
              <a:custGeom>
                <a:avLst/>
                <a:gdLst>
                  <a:gd name="connsiteX0" fmla="*/ 159533 w 217171"/>
                  <a:gd name="connsiteY0" fmla="*/ 0 h 312965"/>
                  <a:gd name="connsiteX1" fmla="*/ 9990 w 217171"/>
                  <a:gd name="connsiteY1" fmla="*/ 311467 h 312965"/>
                  <a:gd name="connsiteX2" fmla="*/ 216683 w 217171"/>
                  <a:gd name="connsiteY2" fmla="*/ 58102 h 312965"/>
                  <a:gd name="connsiteX3" fmla="*/ 159533 w 217171"/>
                  <a:gd name="connsiteY3" fmla="*/ 0 h 31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171" h="312965">
                    <a:moveTo>
                      <a:pt x="159533" y="0"/>
                    </a:moveTo>
                    <a:cubicBezTo>
                      <a:pt x="159533" y="0"/>
                      <a:pt x="-47160" y="273367"/>
                      <a:pt x="9990" y="311467"/>
                    </a:cubicBezTo>
                    <a:cubicBezTo>
                      <a:pt x="42375" y="333375"/>
                      <a:pt x="210015" y="108585"/>
                      <a:pt x="216683" y="58102"/>
                    </a:cubicBezTo>
                    <a:cubicBezTo>
                      <a:pt x="223350" y="7620"/>
                      <a:pt x="159533" y="0"/>
                      <a:pt x="159533" y="0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472D0C81-4D57-4FA2-8C96-67C08E3AD1D5}"/>
                  </a:ext>
                </a:extLst>
              </p:cNvPr>
              <p:cNvSpPr/>
              <p:nvPr/>
            </p:nvSpPr>
            <p:spPr>
              <a:xfrm>
                <a:off x="9163050" y="882014"/>
                <a:ext cx="38190" cy="28266"/>
              </a:xfrm>
              <a:custGeom>
                <a:avLst/>
                <a:gdLst>
                  <a:gd name="connsiteX0" fmla="*/ 0 w 38190"/>
                  <a:gd name="connsiteY0" fmla="*/ 26670 h 28266"/>
                  <a:gd name="connsiteX1" fmla="*/ 38100 w 38190"/>
                  <a:gd name="connsiteY1" fmla="*/ 0 h 28266"/>
                  <a:gd name="connsiteX2" fmla="*/ 0 w 38190"/>
                  <a:gd name="connsiteY2" fmla="*/ 26670 h 28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190" h="28266">
                    <a:moveTo>
                      <a:pt x="0" y="26670"/>
                    </a:moveTo>
                    <a:cubicBezTo>
                      <a:pt x="0" y="26670"/>
                      <a:pt x="26670" y="21908"/>
                      <a:pt x="38100" y="0"/>
                    </a:cubicBezTo>
                    <a:cubicBezTo>
                      <a:pt x="38100" y="0"/>
                      <a:pt x="41910" y="36195"/>
                      <a:pt x="0" y="2667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03B0D74A-2AB3-4CDA-AEC4-2E0A241E4389}"/>
                  </a:ext>
                </a:extLst>
              </p:cNvPr>
              <p:cNvSpPr/>
              <p:nvPr/>
            </p:nvSpPr>
            <p:spPr>
              <a:xfrm>
                <a:off x="8948737" y="929639"/>
                <a:ext cx="41910" cy="15918"/>
              </a:xfrm>
              <a:custGeom>
                <a:avLst/>
                <a:gdLst>
                  <a:gd name="connsiteX0" fmla="*/ 0 w 41910"/>
                  <a:gd name="connsiteY0" fmla="*/ 0 h 15918"/>
                  <a:gd name="connsiteX1" fmla="*/ 41910 w 41910"/>
                  <a:gd name="connsiteY1" fmla="*/ 4763 h 15918"/>
                  <a:gd name="connsiteX2" fmla="*/ 0 w 41910"/>
                  <a:gd name="connsiteY2" fmla="*/ 0 h 15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10" h="15918">
                    <a:moveTo>
                      <a:pt x="0" y="0"/>
                    </a:moveTo>
                    <a:cubicBezTo>
                      <a:pt x="0" y="0"/>
                      <a:pt x="17145" y="14288"/>
                      <a:pt x="41910" y="4763"/>
                    </a:cubicBezTo>
                    <a:cubicBezTo>
                      <a:pt x="41910" y="3810"/>
                      <a:pt x="16193" y="33338"/>
                      <a:pt x="0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1B4FC4F1-5BFC-4855-B807-91B8E7B66444}"/>
                  </a:ext>
                </a:extLst>
              </p:cNvPr>
              <p:cNvSpPr/>
              <p:nvPr/>
            </p:nvSpPr>
            <p:spPr>
              <a:xfrm>
                <a:off x="9249727" y="1146810"/>
                <a:ext cx="191203" cy="219074"/>
              </a:xfrm>
              <a:custGeom>
                <a:avLst/>
                <a:gdLst>
                  <a:gd name="connsiteX0" fmla="*/ 107633 w 191203"/>
                  <a:gd name="connsiteY0" fmla="*/ 0 h 219074"/>
                  <a:gd name="connsiteX1" fmla="*/ 176213 w 191203"/>
                  <a:gd name="connsiteY1" fmla="*/ 30480 h 219074"/>
                  <a:gd name="connsiteX2" fmla="*/ 142875 w 191203"/>
                  <a:gd name="connsiteY2" fmla="*/ 219075 h 219074"/>
                  <a:gd name="connsiteX3" fmla="*/ 0 w 191203"/>
                  <a:gd name="connsiteY3" fmla="*/ 126682 h 219074"/>
                  <a:gd name="connsiteX4" fmla="*/ 107633 w 191203"/>
                  <a:gd name="connsiteY4" fmla="*/ 0 h 21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203" h="219074">
                    <a:moveTo>
                      <a:pt x="107633" y="0"/>
                    </a:moveTo>
                    <a:cubicBezTo>
                      <a:pt x="107633" y="0"/>
                      <a:pt x="152400" y="5715"/>
                      <a:pt x="176213" y="30480"/>
                    </a:cubicBezTo>
                    <a:cubicBezTo>
                      <a:pt x="202883" y="58102"/>
                      <a:pt x="195263" y="143827"/>
                      <a:pt x="142875" y="219075"/>
                    </a:cubicBezTo>
                    <a:cubicBezTo>
                      <a:pt x="142875" y="219075"/>
                      <a:pt x="34290" y="151448"/>
                      <a:pt x="0" y="126682"/>
                    </a:cubicBezTo>
                    <a:cubicBezTo>
                      <a:pt x="953" y="126682"/>
                      <a:pt x="29528" y="64770"/>
                      <a:pt x="107633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A37C7F51-F0E5-4E92-9A3B-E95340C9169F}"/>
                  </a:ext>
                </a:extLst>
              </p:cNvPr>
              <p:cNvSpPr/>
              <p:nvPr/>
            </p:nvSpPr>
            <p:spPr>
              <a:xfrm>
                <a:off x="9047797" y="1300162"/>
                <a:ext cx="87629" cy="90487"/>
              </a:xfrm>
              <a:custGeom>
                <a:avLst/>
                <a:gdLst>
                  <a:gd name="connsiteX0" fmla="*/ 29527 w 87629"/>
                  <a:gd name="connsiteY0" fmla="*/ 90488 h 90487"/>
                  <a:gd name="connsiteX1" fmla="*/ 81915 w 87629"/>
                  <a:gd name="connsiteY1" fmla="*/ 29528 h 90487"/>
                  <a:gd name="connsiteX2" fmla="*/ 87630 w 87629"/>
                  <a:gd name="connsiteY2" fmla="*/ 0 h 90487"/>
                  <a:gd name="connsiteX3" fmla="*/ 0 w 87629"/>
                  <a:gd name="connsiteY3" fmla="*/ 73342 h 90487"/>
                  <a:gd name="connsiteX4" fmla="*/ 29527 w 87629"/>
                  <a:gd name="connsiteY4" fmla="*/ 90488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29" h="90487">
                    <a:moveTo>
                      <a:pt x="29527" y="90488"/>
                    </a:moveTo>
                    <a:lnTo>
                      <a:pt x="81915" y="29528"/>
                    </a:lnTo>
                    <a:cubicBezTo>
                      <a:pt x="81915" y="29528"/>
                      <a:pt x="84772" y="17145"/>
                      <a:pt x="87630" y="0"/>
                    </a:cubicBezTo>
                    <a:lnTo>
                      <a:pt x="0" y="73342"/>
                    </a:lnTo>
                    <a:cubicBezTo>
                      <a:pt x="9525" y="78105"/>
                      <a:pt x="19050" y="83820"/>
                      <a:pt x="29527" y="90488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ED62102F-555C-4C45-AC93-23A595AF67AB}"/>
                  </a:ext>
                </a:extLst>
              </p:cNvPr>
              <p:cNvSpPr/>
              <p:nvPr/>
            </p:nvSpPr>
            <p:spPr>
              <a:xfrm>
                <a:off x="9084944" y="1141833"/>
                <a:ext cx="333375" cy="94929"/>
              </a:xfrm>
              <a:custGeom>
                <a:avLst/>
                <a:gdLst>
                  <a:gd name="connsiteX0" fmla="*/ 0 w 333375"/>
                  <a:gd name="connsiteY0" fmla="*/ 69746 h 94929"/>
                  <a:gd name="connsiteX1" fmla="*/ 333375 w 333375"/>
                  <a:gd name="connsiteY1" fmla="*/ 26884 h 94929"/>
                  <a:gd name="connsiteX2" fmla="*/ 0 w 333375"/>
                  <a:gd name="connsiteY2" fmla="*/ 69746 h 94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3375" h="94929">
                    <a:moveTo>
                      <a:pt x="0" y="69746"/>
                    </a:moveTo>
                    <a:cubicBezTo>
                      <a:pt x="46673" y="96417"/>
                      <a:pt x="150495" y="124039"/>
                      <a:pt x="333375" y="26884"/>
                    </a:cubicBezTo>
                    <a:cubicBezTo>
                      <a:pt x="280035" y="-16931"/>
                      <a:pt x="74295" y="-10263"/>
                      <a:pt x="0" y="69746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519D203-CD54-4F4C-AB38-D0F40C6B061C}"/>
                  </a:ext>
                </a:extLst>
              </p:cNvPr>
              <p:cNvSpPr/>
              <p:nvPr/>
            </p:nvSpPr>
            <p:spPr>
              <a:xfrm>
                <a:off x="9152572" y="1141658"/>
                <a:ext cx="144779" cy="71202"/>
              </a:xfrm>
              <a:custGeom>
                <a:avLst/>
                <a:gdLst>
                  <a:gd name="connsiteX0" fmla="*/ 0 w 144779"/>
                  <a:gd name="connsiteY0" fmla="*/ 27059 h 71202"/>
                  <a:gd name="connsiteX1" fmla="*/ 50482 w 144779"/>
                  <a:gd name="connsiteY1" fmla="*/ 70874 h 71202"/>
                  <a:gd name="connsiteX2" fmla="*/ 144780 w 144779"/>
                  <a:gd name="connsiteY2" fmla="*/ 389 h 71202"/>
                  <a:gd name="connsiteX3" fmla="*/ 0 w 144779"/>
                  <a:gd name="connsiteY3" fmla="*/ 27059 h 71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779" h="71202">
                    <a:moveTo>
                      <a:pt x="0" y="27059"/>
                    </a:moveTo>
                    <a:cubicBezTo>
                      <a:pt x="0" y="27059"/>
                      <a:pt x="22860" y="75636"/>
                      <a:pt x="50482" y="70874"/>
                    </a:cubicBezTo>
                    <a:cubicBezTo>
                      <a:pt x="78105" y="66111"/>
                      <a:pt x="135255" y="23249"/>
                      <a:pt x="144780" y="389"/>
                    </a:cubicBezTo>
                    <a:cubicBezTo>
                      <a:pt x="143827" y="389"/>
                      <a:pt x="83820" y="-5326"/>
                      <a:pt x="0" y="27059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B3119158-36C1-4B5E-96CD-DD316013181A}"/>
                  </a:ext>
                </a:extLst>
              </p:cNvPr>
              <p:cNvSpPr/>
              <p:nvPr/>
            </p:nvSpPr>
            <p:spPr>
              <a:xfrm>
                <a:off x="9043035" y="1818322"/>
                <a:ext cx="341947" cy="68580"/>
              </a:xfrm>
              <a:custGeom>
                <a:avLst/>
                <a:gdLst>
                  <a:gd name="connsiteX0" fmla="*/ 341947 w 341947"/>
                  <a:gd name="connsiteY0" fmla="*/ 0 h 68580"/>
                  <a:gd name="connsiteX1" fmla="*/ 15240 w 341947"/>
                  <a:gd name="connsiteY1" fmla="*/ 0 h 68580"/>
                  <a:gd name="connsiteX2" fmla="*/ 0 w 341947"/>
                  <a:gd name="connsiteY2" fmla="*/ 56198 h 68580"/>
                  <a:gd name="connsiteX3" fmla="*/ 321945 w 341947"/>
                  <a:gd name="connsiteY3" fmla="*/ 68580 h 68580"/>
                  <a:gd name="connsiteX4" fmla="*/ 341947 w 341947"/>
                  <a:gd name="connsiteY4" fmla="*/ 0 h 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947" h="68580">
                    <a:moveTo>
                      <a:pt x="341947" y="0"/>
                    </a:moveTo>
                    <a:lnTo>
                      <a:pt x="15240" y="0"/>
                    </a:lnTo>
                    <a:cubicBezTo>
                      <a:pt x="15240" y="0"/>
                      <a:pt x="9525" y="22860"/>
                      <a:pt x="0" y="56198"/>
                    </a:cubicBezTo>
                    <a:cubicBezTo>
                      <a:pt x="41910" y="40005"/>
                      <a:pt x="148590" y="14288"/>
                      <a:pt x="321945" y="68580"/>
                    </a:cubicBezTo>
                    <a:cubicBezTo>
                      <a:pt x="329565" y="44768"/>
                      <a:pt x="336232" y="21908"/>
                      <a:pt x="341947" y="0"/>
                    </a:cubicBezTo>
                    <a:close/>
                  </a:path>
                </a:pathLst>
              </a:custGeom>
              <a:solidFill>
                <a:srgbClr val="B2957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12" name="Graphic 227">
                <a:extLst>
                  <a:ext uri="{FF2B5EF4-FFF2-40B4-BE49-F238E27FC236}">
                    <a16:creationId xmlns:a16="http://schemas.microsoft.com/office/drawing/2014/main" id="{C593B6F5-3AD0-4A8D-A0CF-AC1C8C73BA5D}"/>
                  </a:ext>
                </a:extLst>
              </p:cNvPr>
              <p:cNvGrpSpPr/>
              <p:nvPr/>
            </p:nvGrpSpPr>
            <p:grpSpPr>
              <a:xfrm>
                <a:off x="9003982" y="1237882"/>
                <a:ext cx="241893" cy="243536"/>
                <a:chOff x="9003982" y="1237882"/>
                <a:chExt cx="241893" cy="243536"/>
              </a:xfrm>
              <a:solidFill>
                <a:srgbClr val="FFC494"/>
              </a:solidFill>
            </p:grpSpPr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F0AAB6A8-DAE4-4C57-8F98-76D1A1121B4C}"/>
                    </a:ext>
                  </a:extLst>
                </p:cNvPr>
                <p:cNvSpPr/>
                <p:nvPr/>
              </p:nvSpPr>
              <p:spPr>
                <a:xfrm>
                  <a:off x="9073514" y="1259204"/>
                  <a:ext cx="172361" cy="222214"/>
                </a:xfrm>
                <a:custGeom>
                  <a:avLst/>
                  <a:gdLst>
                    <a:gd name="connsiteX0" fmla="*/ 953 w 172361"/>
                    <a:gd name="connsiteY0" fmla="*/ 33338 h 222214"/>
                    <a:gd name="connsiteX1" fmla="*/ 159068 w 172361"/>
                    <a:gd name="connsiteY1" fmla="*/ 215265 h 222214"/>
                    <a:gd name="connsiteX2" fmla="*/ 0 w 172361"/>
                    <a:gd name="connsiteY2" fmla="*/ 0 h 222214"/>
                    <a:gd name="connsiteX3" fmla="*/ 953 w 172361"/>
                    <a:gd name="connsiteY3" fmla="*/ 33338 h 222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2361" h="222214">
                      <a:moveTo>
                        <a:pt x="953" y="33338"/>
                      </a:moveTo>
                      <a:cubicBezTo>
                        <a:pt x="953" y="33338"/>
                        <a:pt x="94298" y="264795"/>
                        <a:pt x="159068" y="215265"/>
                      </a:cubicBezTo>
                      <a:cubicBezTo>
                        <a:pt x="221933" y="167640"/>
                        <a:pt x="43815" y="33338"/>
                        <a:pt x="0" y="0"/>
                      </a:cubicBezTo>
                      <a:lnTo>
                        <a:pt x="953" y="33338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5FE2B9BC-2CF5-48F6-8862-81D4266DC77B}"/>
                    </a:ext>
                  </a:extLst>
                </p:cNvPr>
                <p:cNvSpPr/>
                <p:nvPr/>
              </p:nvSpPr>
              <p:spPr>
                <a:xfrm>
                  <a:off x="9018108" y="1245620"/>
                  <a:ext cx="63026" cy="46922"/>
                </a:xfrm>
                <a:custGeom>
                  <a:avLst/>
                  <a:gdLst>
                    <a:gd name="connsiteX0" fmla="*/ 63027 w 63026"/>
                    <a:gd name="connsiteY0" fmla="*/ 19300 h 46922"/>
                    <a:gd name="connsiteX1" fmla="*/ 9687 w 63026"/>
                    <a:gd name="connsiteY1" fmla="*/ 6917 h 46922"/>
                    <a:gd name="connsiteX2" fmla="*/ 4924 w 63026"/>
                    <a:gd name="connsiteY2" fmla="*/ 35492 h 46922"/>
                    <a:gd name="connsiteX3" fmla="*/ 55406 w 63026"/>
                    <a:gd name="connsiteY3" fmla="*/ 46922 h 46922"/>
                    <a:gd name="connsiteX4" fmla="*/ 63027 w 63026"/>
                    <a:gd name="connsiteY4" fmla="*/ 19300 h 46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026" h="46922">
                      <a:moveTo>
                        <a:pt x="63027" y="19300"/>
                      </a:moveTo>
                      <a:cubicBezTo>
                        <a:pt x="63027" y="19300"/>
                        <a:pt x="36356" y="-14038"/>
                        <a:pt x="9687" y="6917"/>
                      </a:cubicBezTo>
                      <a:cubicBezTo>
                        <a:pt x="-1744" y="21205"/>
                        <a:pt x="-2696" y="29777"/>
                        <a:pt x="4924" y="35492"/>
                      </a:cubicBezTo>
                      <a:cubicBezTo>
                        <a:pt x="12544" y="41207"/>
                        <a:pt x="44929" y="41207"/>
                        <a:pt x="55406" y="46922"/>
                      </a:cubicBezTo>
                      <a:lnTo>
                        <a:pt x="63027" y="19300"/>
                      </a:ln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5A0080DA-87A4-4674-80B3-B6E49C0B66D7}"/>
                    </a:ext>
                  </a:extLst>
                </p:cNvPr>
                <p:cNvSpPr/>
                <p:nvPr/>
              </p:nvSpPr>
              <p:spPr>
                <a:xfrm>
                  <a:off x="9064828" y="1237882"/>
                  <a:ext cx="20116" cy="30847"/>
                </a:xfrm>
                <a:custGeom>
                  <a:avLst/>
                  <a:gdLst>
                    <a:gd name="connsiteX0" fmla="*/ 1067 w 20116"/>
                    <a:gd name="connsiteY0" fmla="*/ 367 h 30847"/>
                    <a:gd name="connsiteX1" fmla="*/ 16307 w 20116"/>
                    <a:gd name="connsiteY1" fmla="*/ 12750 h 30847"/>
                    <a:gd name="connsiteX2" fmla="*/ 20117 w 20116"/>
                    <a:gd name="connsiteY2" fmla="*/ 30847 h 30847"/>
                    <a:gd name="connsiteX3" fmla="*/ 2972 w 20116"/>
                    <a:gd name="connsiteY3" fmla="*/ 20370 h 30847"/>
                    <a:gd name="connsiteX4" fmla="*/ 4877 w 20116"/>
                    <a:gd name="connsiteY4" fmla="*/ 13702 h 30847"/>
                    <a:gd name="connsiteX5" fmla="*/ 1067 w 20116"/>
                    <a:gd name="connsiteY5" fmla="*/ 367 h 308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116" h="30847">
                      <a:moveTo>
                        <a:pt x="1067" y="367"/>
                      </a:moveTo>
                      <a:cubicBezTo>
                        <a:pt x="4877" y="-1538"/>
                        <a:pt x="12497" y="4177"/>
                        <a:pt x="16307" y="12750"/>
                      </a:cubicBezTo>
                      <a:cubicBezTo>
                        <a:pt x="20117" y="21322"/>
                        <a:pt x="20117" y="30847"/>
                        <a:pt x="20117" y="30847"/>
                      </a:cubicBezTo>
                      <a:lnTo>
                        <a:pt x="2972" y="20370"/>
                      </a:lnTo>
                      <a:cubicBezTo>
                        <a:pt x="2972" y="20370"/>
                        <a:pt x="5829" y="16560"/>
                        <a:pt x="4877" y="13702"/>
                      </a:cubicBezTo>
                      <a:cubicBezTo>
                        <a:pt x="4877" y="10845"/>
                        <a:pt x="-2743" y="2272"/>
                        <a:pt x="1067" y="367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3CD00073-2FD0-422C-A03C-98CD88A16786}"/>
                    </a:ext>
                  </a:extLst>
                </p:cNvPr>
                <p:cNvSpPr/>
                <p:nvPr/>
              </p:nvSpPr>
              <p:spPr>
                <a:xfrm>
                  <a:off x="9003982" y="1266983"/>
                  <a:ext cx="29527" cy="12302"/>
                </a:xfrm>
                <a:custGeom>
                  <a:avLst/>
                  <a:gdLst>
                    <a:gd name="connsiteX0" fmla="*/ 0 w 29527"/>
                    <a:gd name="connsiteY0" fmla="*/ 4604 h 12302"/>
                    <a:gd name="connsiteX1" fmla="*/ 20955 w 29527"/>
                    <a:gd name="connsiteY1" fmla="*/ 12224 h 12302"/>
                    <a:gd name="connsiteX2" fmla="*/ 29528 w 29527"/>
                    <a:gd name="connsiteY2" fmla="*/ 8414 h 12302"/>
                    <a:gd name="connsiteX3" fmla="*/ 0 w 29527"/>
                    <a:gd name="connsiteY3" fmla="*/ 4604 h 12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7" h="12302">
                      <a:moveTo>
                        <a:pt x="0" y="4604"/>
                      </a:moveTo>
                      <a:cubicBezTo>
                        <a:pt x="0" y="11272"/>
                        <a:pt x="13335" y="12224"/>
                        <a:pt x="20955" y="12224"/>
                      </a:cubicBezTo>
                      <a:cubicBezTo>
                        <a:pt x="26670" y="12224"/>
                        <a:pt x="29528" y="13177"/>
                        <a:pt x="29528" y="8414"/>
                      </a:cubicBezTo>
                      <a:cubicBezTo>
                        <a:pt x="29528" y="-2063"/>
                        <a:pt x="0" y="-2063"/>
                        <a:pt x="0" y="4604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70749626-E444-4671-B31C-8A07F9566C03}"/>
                    </a:ext>
                  </a:extLst>
                </p:cNvPr>
                <p:cNvSpPr/>
                <p:nvPr/>
              </p:nvSpPr>
              <p:spPr>
                <a:xfrm>
                  <a:off x="9008744" y="1252695"/>
                  <a:ext cx="29527" cy="12302"/>
                </a:xfrm>
                <a:custGeom>
                  <a:avLst/>
                  <a:gdLst>
                    <a:gd name="connsiteX0" fmla="*/ 0 w 29527"/>
                    <a:gd name="connsiteY0" fmla="*/ 4604 h 12302"/>
                    <a:gd name="connsiteX1" fmla="*/ 20955 w 29527"/>
                    <a:gd name="connsiteY1" fmla="*/ 12224 h 12302"/>
                    <a:gd name="connsiteX2" fmla="*/ 29528 w 29527"/>
                    <a:gd name="connsiteY2" fmla="*/ 8414 h 12302"/>
                    <a:gd name="connsiteX3" fmla="*/ 0 w 29527"/>
                    <a:gd name="connsiteY3" fmla="*/ 4604 h 12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7" h="12302">
                      <a:moveTo>
                        <a:pt x="0" y="4604"/>
                      </a:moveTo>
                      <a:cubicBezTo>
                        <a:pt x="0" y="11272"/>
                        <a:pt x="13335" y="12224"/>
                        <a:pt x="20955" y="12224"/>
                      </a:cubicBezTo>
                      <a:cubicBezTo>
                        <a:pt x="26670" y="12224"/>
                        <a:pt x="29528" y="13177"/>
                        <a:pt x="29528" y="8414"/>
                      </a:cubicBezTo>
                      <a:cubicBezTo>
                        <a:pt x="29528" y="-2063"/>
                        <a:pt x="0" y="-2063"/>
                        <a:pt x="0" y="4604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0FBF6F45-2EED-400B-9E97-F117E7EB1C6E}"/>
                    </a:ext>
                  </a:extLst>
                </p:cNvPr>
                <p:cNvSpPr/>
                <p:nvPr/>
              </p:nvSpPr>
              <p:spPr>
                <a:xfrm>
                  <a:off x="9021127" y="1241980"/>
                  <a:ext cx="34290" cy="12359"/>
                </a:xfrm>
                <a:custGeom>
                  <a:avLst/>
                  <a:gdLst>
                    <a:gd name="connsiteX0" fmla="*/ 0 w 34290"/>
                    <a:gd name="connsiteY0" fmla="*/ 3889 h 12359"/>
                    <a:gd name="connsiteX1" fmla="*/ 20955 w 34290"/>
                    <a:gd name="connsiteY1" fmla="*/ 11509 h 12359"/>
                    <a:gd name="connsiteX2" fmla="*/ 34290 w 34290"/>
                    <a:gd name="connsiteY2" fmla="*/ 9604 h 12359"/>
                    <a:gd name="connsiteX3" fmla="*/ 0 w 34290"/>
                    <a:gd name="connsiteY3" fmla="*/ 3889 h 12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290" h="12359">
                      <a:moveTo>
                        <a:pt x="0" y="3889"/>
                      </a:moveTo>
                      <a:cubicBezTo>
                        <a:pt x="0" y="10557"/>
                        <a:pt x="13335" y="11509"/>
                        <a:pt x="20955" y="11509"/>
                      </a:cubicBezTo>
                      <a:cubicBezTo>
                        <a:pt x="26670" y="11509"/>
                        <a:pt x="34290" y="14367"/>
                        <a:pt x="34290" y="9604"/>
                      </a:cubicBezTo>
                      <a:cubicBezTo>
                        <a:pt x="34290" y="-873"/>
                        <a:pt x="0" y="-2778"/>
                        <a:pt x="0" y="3889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D15AD322-704E-4460-A0D9-59913A8A2B9B}"/>
                  </a:ext>
                </a:extLst>
              </p:cNvPr>
              <p:cNvSpPr/>
              <p:nvPr/>
            </p:nvSpPr>
            <p:spPr>
              <a:xfrm>
                <a:off x="9023985" y="1528762"/>
                <a:ext cx="414337" cy="313372"/>
              </a:xfrm>
              <a:custGeom>
                <a:avLst/>
                <a:gdLst>
                  <a:gd name="connsiteX0" fmla="*/ 258127 w 414337"/>
                  <a:gd name="connsiteY0" fmla="*/ 281940 h 313372"/>
                  <a:gd name="connsiteX1" fmla="*/ 31432 w 414337"/>
                  <a:gd name="connsiteY1" fmla="*/ 229553 h 313372"/>
                  <a:gd name="connsiteX2" fmla="*/ 0 w 414337"/>
                  <a:gd name="connsiteY2" fmla="*/ 298133 h 313372"/>
                  <a:gd name="connsiteX3" fmla="*/ 370522 w 414337"/>
                  <a:gd name="connsiteY3" fmla="*/ 298133 h 313372"/>
                  <a:gd name="connsiteX4" fmla="*/ 414338 w 414337"/>
                  <a:gd name="connsiteY4" fmla="*/ 0 h 313372"/>
                  <a:gd name="connsiteX5" fmla="*/ 258127 w 414337"/>
                  <a:gd name="connsiteY5" fmla="*/ 281940 h 31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4337" h="313372">
                    <a:moveTo>
                      <a:pt x="258127" y="281940"/>
                    </a:moveTo>
                    <a:cubicBezTo>
                      <a:pt x="207645" y="297180"/>
                      <a:pt x="80010" y="305753"/>
                      <a:pt x="31432" y="229553"/>
                    </a:cubicBezTo>
                    <a:cubicBezTo>
                      <a:pt x="21907" y="252413"/>
                      <a:pt x="11430" y="275272"/>
                      <a:pt x="0" y="298133"/>
                    </a:cubicBezTo>
                    <a:cubicBezTo>
                      <a:pt x="0" y="298133"/>
                      <a:pt x="212407" y="332422"/>
                      <a:pt x="370522" y="298133"/>
                    </a:cubicBezTo>
                    <a:cubicBezTo>
                      <a:pt x="370522" y="298133"/>
                      <a:pt x="411480" y="169545"/>
                      <a:pt x="414338" y="0"/>
                    </a:cubicBezTo>
                    <a:cubicBezTo>
                      <a:pt x="412432" y="149542"/>
                      <a:pt x="348615" y="254317"/>
                      <a:pt x="258127" y="28194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9908429-962A-44BA-9E67-E57B77653EFF}"/>
                  </a:ext>
                </a:extLst>
              </p:cNvPr>
              <p:cNvSpPr/>
              <p:nvPr/>
            </p:nvSpPr>
            <p:spPr>
              <a:xfrm>
                <a:off x="9031605" y="1797367"/>
                <a:ext cx="369569" cy="26774"/>
              </a:xfrm>
              <a:custGeom>
                <a:avLst/>
                <a:gdLst>
                  <a:gd name="connsiteX0" fmla="*/ 170497 w 369569"/>
                  <a:gd name="connsiteY0" fmla="*/ 26670 h 26774"/>
                  <a:gd name="connsiteX1" fmla="*/ 365760 w 369569"/>
                  <a:gd name="connsiteY1" fmla="*/ 15240 h 26774"/>
                  <a:gd name="connsiteX2" fmla="*/ 369570 w 369569"/>
                  <a:gd name="connsiteY2" fmla="*/ 2858 h 26774"/>
                  <a:gd name="connsiteX3" fmla="*/ 172402 w 369569"/>
                  <a:gd name="connsiteY3" fmla="*/ 14288 h 26774"/>
                  <a:gd name="connsiteX4" fmla="*/ 5715 w 369569"/>
                  <a:gd name="connsiteY4" fmla="*/ 0 h 26774"/>
                  <a:gd name="connsiteX5" fmla="*/ 0 w 369569"/>
                  <a:gd name="connsiteY5" fmla="*/ 12383 h 26774"/>
                  <a:gd name="connsiteX6" fmla="*/ 170497 w 369569"/>
                  <a:gd name="connsiteY6" fmla="*/ 26670 h 2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569" h="26774">
                    <a:moveTo>
                      <a:pt x="170497" y="26670"/>
                    </a:moveTo>
                    <a:cubicBezTo>
                      <a:pt x="236220" y="27623"/>
                      <a:pt x="302895" y="21908"/>
                      <a:pt x="365760" y="15240"/>
                    </a:cubicBezTo>
                    <a:cubicBezTo>
                      <a:pt x="366713" y="11430"/>
                      <a:pt x="367665" y="7620"/>
                      <a:pt x="369570" y="2858"/>
                    </a:cubicBezTo>
                    <a:cubicBezTo>
                      <a:pt x="305752" y="10478"/>
                      <a:pt x="237172" y="15240"/>
                      <a:pt x="172402" y="14288"/>
                    </a:cubicBezTo>
                    <a:cubicBezTo>
                      <a:pt x="117157" y="13335"/>
                      <a:pt x="60007" y="7620"/>
                      <a:pt x="5715" y="0"/>
                    </a:cubicBezTo>
                    <a:cubicBezTo>
                      <a:pt x="3810" y="3810"/>
                      <a:pt x="1905" y="8573"/>
                      <a:pt x="0" y="12383"/>
                    </a:cubicBezTo>
                    <a:cubicBezTo>
                      <a:pt x="53340" y="20955"/>
                      <a:pt x="111443" y="25717"/>
                      <a:pt x="170497" y="26670"/>
                    </a:cubicBezTo>
                    <a:close/>
                  </a:path>
                </a:pathLst>
              </a:custGeom>
              <a:solidFill>
                <a:srgbClr val="FFFAE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900843E7-3F97-449D-A270-B3795464AE8E}"/>
                  </a:ext>
                </a:extLst>
              </p:cNvPr>
              <p:cNvSpPr/>
              <p:nvPr/>
            </p:nvSpPr>
            <p:spPr>
              <a:xfrm>
                <a:off x="9031605" y="1797367"/>
                <a:ext cx="367664" cy="26774"/>
              </a:xfrm>
              <a:custGeom>
                <a:avLst/>
                <a:gdLst>
                  <a:gd name="connsiteX0" fmla="*/ 0 w 367664"/>
                  <a:gd name="connsiteY0" fmla="*/ 12383 h 26774"/>
                  <a:gd name="connsiteX1" fmla="*/ 170497 w 367664"/>
                  <a:gd name="connsiteY1" fmla="*/ 26670 h 26774"/>
                  <a:gd name="connsiteX2" fmla="*/ 365760 w 367664"/>
                  <a:gd name="connsiteY2" fmla="*/ 15240 h 26774"/>
                  <a:gd name="connsiteX3" fmla="*/ 365760 w 367664"/>
                  <a:gd name="connsiteY3" fmla="*/ 15240 h 26774"/>
                  <a:gd name="connsiteX4" fmla="*/ 366713 w 367664"/>
                  <a:gd name="connsiteY4" fmla="*/ 10478 h 26774"/>
                  <a:gd name="connsiteX5" fmla="*/ 366713 w 367664"/>
                  <a:gd name="connsiteY5" fmla="*/ 8573 h 26774"/>
                  <a:gd name="connsiteX6" fmla="*/ 367665 w 367664"/>
                  <a:gd name="connsiteY6" fmla="*/ 4763 h 26774"/>
                  <a:gd name="connsiteX7" fmla="*/ 367665 w 367664"/>
                  <a:gd name="connsiteY7" fmla="*/ 3810 h 26774"/>
                  <a:gd name="connsiteX8" fmla="*/ 246697 w 367664"/>
                  <a:gd name="connsiteY8" fmla="*/ 13335 h 26774"/>
                  <a:gd name="connsiteX9" fmla="*/ 87630 w 367664"/>
                  <a:gd name="connsiteY9" fmla="*/ 10478 h 26774"/>
                  <a:gd name="connsiteX10" fmla="*/ 3810 w 367664"/>
                  <a:gd name="connsiteY10" fmla="*/ 0 h 26774"/>
                  <a:gd name="connsiteX11" fmla="*/ 0 w 367664"/>
                  <a:gd name="connsiteY11" fmla="*/ 12383 h 2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7664" h="26774">
                    <a:moveTo>
                      <a:pt x="0" y="12383"/>
                    </a:moveTo>
                    <a:cubicBezTo>
                      <a:pt x="53340" y="20955"/>
                      <a:pt x="111443" y="26670"/>
                      <a:pt x="170497" y="26670"/>
                    </a:cubicBezTo>
                    <a:cubicBezTo>
                      <a:pt x="236220" y="27623"/>
                      <a:pt x="302895" y="21908"/>
                      <a:pt x="365760" y="15240"/>
                    </a:cubicBezTo>
                    <a:cubicBezTo>
                      <a:pt x="365760" y="15240"/>
                      <a:pt x="365760" y="15240"/>
                      <a:pt x="365760" y="15240"/>
                    </a:cubicBezTo>
                    <a:cubicBezTo>
                      <a:pt x="365760" y="13335"/>
                      <a:pt x="366713" y="12383"/>
                      <a:pt x="366713" y="10478"/>
                    </a:cubicBezTo>
                    <a:cubicBezTo>
                      <a:pt x="366713" y="9525"/>
                      <a:pt x="366713" y="9525"/>
                      <a:pt x="366713" y="8573"/>
                    </a:cubicBezTo>
                    <a:cubicBezTo>
                      <a:pt x="366713" y="7620"/>
                      <a:pt x="367665" y="5715"/>
                      <a:pt x="367665" y="4763"/>
                    </a:cubicBezTo>
                    <a:cubicBezTo>
                      <a:pt x="367665" y="4763"/>
                      <a:pt x="367665" y="3810"/>
                      <a:pt x="367665" y="3810"/>
                    </a:cubicBezTo>
                    <a:cubicBezTo>
                      <a:pt x="328613" y="8573"/>
                      <a:pt x="287655" y="11430"/>
                      <a:pt x="246697" y="13335"/>
                    </a:cubicBezTo>
                    <a:cubicBezTo>
                      <a:pt x="212407" y="22860"/>
                      <a:pt x="143827" y="30480"/>
                      <a:pt x="87630" y="10478"/>
                    </a:cubicBezTo>
                    <a:cubicBezTo>
                      <a:pt x="59055" y="7620"/>
                      <a:pt x="31432" y="4763"/>
                      <a:pt x="3810" y="0"/>
                    </a:cubicBezTo>
                    <a:cubicBezTo>
                      <a:pt x="3810" y="3810"/>
                      <a:pt x="1905" y="8573"/>
                      <a:pt x="0" y="12383"/>
                    </a:cubicBezTo>
                    <a:close/>
                  </a:path>
                </a:pathLst>
              </a:custGeom>
              <a:solidFill>
                <a:srgbClr val="EFE8C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B71267A8-E99A-4A60-9BC4-BFBE8F6B3933}"/>
                  </a:ext>
                </a:extLst>
              </p:cNvPr>
              <p:cNvSpPr/>
              <p:nvPr/>
            </p:nvSpPr>
            <p:spPr>
              <a:xfrm>
                <a:off x="9287972" y="1886902"/>
                <a:ext cx="86532" cy="133350"/>
              </a:xfrm>
              <a:custGeom>
                <a:avLst/>
                <a:gdLst>
                  <a:gd name="connsiteX0" fmla="*/ 2713 w 86532"/>
                  <a:gd name="connsiteY0" fmla="*/ 0 h 133350"/>
                  <a:gd name="connsiteX1" fmla="*/ 46527 w 86532"/>
                  <a:gd name="connsiteY1" fmla="*/ 133350 h 133350"/>
                  <a:gd name="connsiteX2" fmla="*/ 86533 w 86532"/>
                  <a:gd name="connsiteY2" fmla="*/ 20955 h 133350"/>
                  <a:gd name="connsiteX3" fmla="*/ 2713 w 86532"/>
                  <a:gd name="connsiteY3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532" h="133350">
                    <a:moveTo>
                      <a:pt x="2713" y="0"/>
                    </a:moveTo>
                    <a:cubicBezTo>
                      <a:pt x="2713" y="0"/>
                      <a:pt x="-16337" y="126682"/>
                      <a:pt x="46527" y="133350"/>
                    </a:cubicBezTo>
                    <a:lnTo>
                      <a:pt x="86533" y="20955"/>
                    </a:lnTo>
                    <a:lnTo>
                      <a:pt x="2713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7E9C1D77-C5EE-4C76-8DB3-BD16D7A09A02}"/>
                  </a:ext>
                </a:extLst>
              </p:cNvPr>
              <p:cNvSpPr/>
              <p:nvPr/>
            </p:nvSpPr>
            <p:spPr>
              <a:xfrm>
                <a:off x="8986837" y="2069782"/>
                <a:ext cx="97155" cy="34289"/>
              </a:xfrm>
              <a:custGeom>
                <a:avLst/>
                <a:gdLst>
                  <a:gd name="connsiteX0" fmla="*/ 12382 w 97155"/>
                  <a:gd name="connsiteY0" fmla="*/ 0 h 34289"/>
                  <a:gd name="connsiteX1" fmla="*/ 0 w 97155"/>
                  <a:gd name="connsiteY1" fmla="*/ 34290 h 34289"/>
                  <a:gd name="connsiteX2" fmla="*/ 84773 w 97155"/>
                  <a:gd name="connsiteY2" fmla="*/ 34290 h 34289"/>
                  <a:gd name="connsiteX3" fmla="*/ 97155 w 97155"/>
                  <a:gd name="connsiteY3" fmla="*/ 0 h 34289"/>
                  <a:gd name="connsiteX4" fmla="*/ 12382 w 97155"/>
                  <a:gd name="connsiteY4" fmla="*/ 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155" h="34289">
                    <a:moveTo>
                      <a:pt x="12382" y="0"/>
                    </a:moveTo>
                    <a:cubicBezTo>
                      <a:pt x="8573" y="9525"/>
                      <a:pt x="4763" y="20955"/>
                      <a:pt x="0" y="34290"/>
                    </a:cubicBezTo>
                    <a:lnTo>
                      <a:pt x="84773" y="34290"/>
                    </a:lnTo>
                    <a:lnTo>
                      <a:pt x="97155" y="0"/>
                    </a:lnTo>
                    <a:lnTo>
                      <a:pt x="12382" y="0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6C093D8-3589-484A-8D00-A21943B635BF}"/>
                  </a:ext>
                </a:extLst>
              </p:cNvPr>
              <p:cNvSpPr/>
              <p:nvPr/>
            </p:nvSpPr>
            <p:spPr>
              <a:xfrm>
                <a:off x="9180194" y="2069782"/>
                <a:ext cx="94297" cy="33337"/>
              </a:xfrm>
              <a:custGeom>
                <a:avLst/>
                <a:gdLst>
                  <a:gd name="connsiteX0" fmla="*/ 9525 w 94297"/>
                  <a:gd name="connsiteY0" fmla="*/ 952 h 33337"/>
                  <a:gd name="connsiteX1" fmla="*/ 0 w 94297"/>
                  <a:gd name="connsiteY1" fmla="*/ 33338 h 33337"/>
                  <a:gd name="connsiteX2" fmla="*/ 84773 w 94297"/>
                  <a:gd name="connsiteY2" fmla="*/ 33338 h 33337"/>
                  <a:gd name="connsiteX3" fmla="*/ 94298 w 94297"/>
                  <a:gd name="connsiteY3" fmla="*/ 0 h 33337"/>
                  <a:gd name="connsiteX4" fmla="*/ 9525 w 94297"/>
                  <a:gd name="connsiteY4" fmla="*/ 952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33337">
                    <a:moveTo>
                      <a:pt x="9525" y="952"/>
                    </a:moveTo>
                    <a:cubicBezTo>
                      <a:pt x="6668" y="10477"/>
                      <a:pt x="3810" y="20955"/>
                      <a:pt x="0" y="33338"/>
                    </a:cubicBezTo>
                    <a:lnTo>
                      <a:pt x="84773" y="33338"/>
                    </a:lnTo>
                    <a:lnTo>
                      <a:pt x="94298" y="0"/>
                    </a:lnTo>
                    <a:lnTo>
                      <a:pt x="9525" y="952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D10A0A4A-86E2-4763-B91F-1B31869428B6}"/>
                  </a:ext>
                </a:extLst>
              </p:cNvPr>
              <p:cNvSpPr/>
              <p:nvPr/>
            </p:nvSpPr>
            <p:spPr>
              <a:xfrm>
                <a:off x="8942069" y="2255520"/>
                <a:ext cx="39052" cy="30479"/>
              </a:xfrm>
              <a:custGeom>
                <a:avLst/>
                <a:gdLst>
                  <a:gd name="connsiteX0" fmla="*/ 39053 w 39052"/>
                  <a:gd name="connsiteY0" fmla="*/ 15240 h 30479"/>
                  <a:gd name="connsiteX1" fmla="*/ 4763 w 39052"/>
                  <a:gd name="connsiteY1" fmla="*/ 0 h 30479"/>
                  <a:gd name="connsiteX2" fmla="*/ 0 w 39052"/>
                  <a:gd name="connsiteY2" fmla="*/ 0 h 30479"/>
                  <a:gd name="connsiteX3" fmla="*/ 0 w 39052"/>
                  <a:gd name="connsiteY3" fmla="*/ 1905 h 30479"/>
                  <a:gd name="connsiteX4" fmla="*/ 7620 w 39052"/>
                  <a:gd name="connsiteY4" fmla="*/ 30480 h 30479"/>
                  <a:gd name="connsiteX5" fmla="*/ 39053 w 39052"/>
                  <a:gd name="connsiteY5" fmla="*/ 1524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52" h="30479">
                    <a:moveTo>
                      <a:pt x="39053" y="15240"/>
                    </a:moveTo>
                    <a:cubicBezTo>
                      <a:pt x="39053" y="6667"/>
                      <a:pt x="23813" y="0"/>
                      <a:pt x="4763" y="0"/>
                    </a:cubicBezTo>
                    <a:cubicBezTo>
                      <a:pt x="2857" y="0"/>
                      <a:pt x="953" y="0"/>
                      <a:pt x="0" y="0"/>
                    </a:cubicBezTo>
                    <a:cubicBezTo>
                      <a:pt x="0" y="952"/>
                      <a:pt x="0" y="1905"/>
                      <a:pt x="0" y="1905"/>
                    </a:cubicBezTo>
                    <a:cubicBezTo>
                      <a:pt x="0" y="6667"/>
                      <a:pt x="2857" y="16192"/>
                      <a:pt x="7620" y="30480"/>
                    </a:cubicBezTo>
                    <a:cubicBezTo>
                      <a:pt x="24765" y="29527"/>
                      <a:pt x="39053" y="22860"/>
                      <a:pt x="39053" y="1524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76ECD645-6A4D-410B-B8BD-822F377E3A09}"/>
                  </a:ext>
                </a:extLst>
              </p:cNvPr>
              <p:cNvSpPr/>
              <p:nvPr/>
            </p:nvSpPr>
            <p:spPr>
              <a:xfrm>
                <a:off x="9143047" y="2265045"/>
                <a:ext cx="45719" cy="30479"/>
              </a:xfrm>
              <a:custGeom>
                <a:avLst/>
                <a:gdLst>
                  <a:gd name="connsiteX0" fmla="*/ 45720 w 45719"/>
                  <a:gd name="connsiteY0" fmla="*/ 15240 h 30479"/>
                  <a:gd name="connsiteX1" fmla="*/ 11430 w 45719"/>
                  <a:gd name="connsiteY1" fmla="*/ 0 h 30479"/>
                  <a:gd name="connsiteX2" fmla="*/ 0 w 45719"/>
                  <a:gd name="connsiteY2" fmla="*/ 952 h 30479"/>
                  <a:gd name="connsiteX3" fmla="*/ 0 w 45719"/>
                  <a:gd name="connsiteY3" fmla="*/ 4763 h 30479"/>
                  <a:gd name="connsiteX4" fmla="*/ 9525 w 45719"/>
                  <a:gd name="connsiteY4" fmla="*/ 30480 h 30479"/>
                  <a:gd name="connsiteX5" fmla="*/ 11430 w 45719"/>
                  <a:gd name="connsiteY5" fmla="*/ 30480 h 30479"/>
                  <a:gd name="connsiteX6" fmla="*/ 45720 w 45719"/>
                  <a:gd name="connsiteY6" fmla="*/ 1524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19" h="30479">
                    <a:moveTo>
                      <a:pt x="45720" y="15240"/>
                    </a:moveTo>
                    <a:cubicBezTo>
                      <a:pt x="45720" y="6667"/>
                      <a:pt x="30480" y="0"/>
                      <a:pt x="11430" y="0"/>
                    </a:cubicBezTo>
                    <a:cubicBezTo>
                      <a:pt x="7620" y="0"/>
                      <a:pt x="2857" y="0"/>
                      <a:pt x="0" y="952"/>
                    </a:cubicBezTo>
                    <a:cubicBezTo>
                      <a:pt x="0" y="2858"/>
                      <a:pt x="0" y="3810"/>
                      <a:pt x="0" y="4763"/>
                    </a:cubicBezTo>
                    <a:cubicBezTo>
                      <a:pt x="952" y="9525"/>
                      <a:pt x="3810" y="18097"/>
                      <a:pt x="9525" y="30480"/>
                    </a:cubicBezTo>
                    <a:cubicBezTo>
                      <a:pt x="10477" y="30480"/>
                      <a:pt x="11430" y="30480"/>
                      <a:pt x="11430" y="30480"/>
                    </a:cubicBezTo>
                    <a:cubicBezTo>
                      <a:pt x="30480" y="30480"/>
                      <a:pt x="45720" y="23813"/>
                      <a:pt x="45720" y="15240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F11B6CE-B509-4024-971C-4E58066037E0}"/>
                  </a:ext>
                </a:extLst>
              </p:cNvPr>
              <p:cNvSpPr/>
              <p:nvPr/>
            </p:nvSpPr>
            <p:spPr>
              <a:xfrm>
                <a:off x="8988742" y="1830704"/>
                <a:ext cx="191452" cy="202882"/>
              </a:xfrm>
              <a:custGeom>
                <a:avLst/>
                <a:gdLst>
                  <a:gd name="connsiteX0" fmla="*/ 191452 w 191452"/>
                  <a:gd name="connsiteY0" fmla="*/ 10478 h 202882"/>
                  <a:gd name="connsiteX1" fmla="*/ 65722 w 191452"/>
                  <a:gd name="connsiteY1" fmla="*/ 0 h 202882"/>
                  <a:gd name="connsiteX2" fmla="*/ 0 w 191452"/>
                  <a:gd name="connsiteY2" fmla="*/ 202883 h 202882"/>
                  <a:gd name="connsiteX3" fmla="*/ 128588 w 191452"/>
                  <a:gd name="connsiteY3" fmla="*/ 202883 h 202882"/>
                  <a:gd name="connsiteX4" fmla="*/ 162877 w 191452"/>
                  <a:gd name="connsiteY4" fmla="*/ 142875 h 202882"/>
                  <a:gd name="connsiteX5" fmla="*/ 181927 w 191452"/>
                  <a:gd name="connsiteY5" fmla="*/ 147638 h 202882"/>
                  <a:gd name="connsiteX6" fmla="*/ 160972 w 191452"/>
                  <a:gd name="connsiteY6" fmla="*/ 126683 h 202882"/>
                  <a:gd name="connsiteX7" fmla="*/ 191452 w 191452"/>
                  <a:gd name="connsiteY7" fmla="*/ 10478 h 202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452" h="202882">
                    <a:moveTo>
                      <a:pt x="191452" y="10478"/>
                    </a:moveTo>
                    <a:cubicBezTo>
                      <a:pt x="140018" y="8573"/>
                      <a:pt x="94297" y="3810"/>
                      <a:pt x="65722" y="0"/>
                    </a:cubicBezTo>
                    <a:cubicBezTo>
                      <a:pt x="56197" y="34290"/>
                      <a:pt x="29527" y="131445"/>
                      <a:pt x="0" y="202883"/>
                    </a:cubicBezTo>
                    <a:lnTo>
                      <a:pt x="128588" y="202883"/>
                    </a:lnTo>
                    <a:lnTo>
                      <a:pt x="162877" y="142875"/>
                    </a:lnTo>
                    <a:lnTo>
                      <a:pt x="181927" y="147638"/>
                    </a:lnTo>
                    <a:lnTo>
                      <a:pt x="160972" y="126683"/>
                    </a:lnTo>
                    <a:lnTo>
                      <a:pt x="191452" y="10478"/>
                    </a:lnTo>
                    <a:close/>
                  </a:path>
                </a:pathLst>
              </a:custGeom>
              <a:solidFill>
                <a:srgbClr val="C1A684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4A33989A-6FF0-4BBE-8B41-C42A63757FF8}"/>
                  </a:ext>
                </a:extLst>
              </p:cNvPr>
              <p:cNvSpPr/>
              <p:nvPr/>
            </p:nvSpPr>
            <p:spPr>
              <a:xfrm>
                <a:off x="8990647" y="1883092"/>
                <a:ext cx="78104" cy="117157"/>
              </a:xfrm>
              <a:custGeom>
                <a:avLst/>
                <a:gdLst>
                  <a:gd name="connsiteX0" fmla="*/ 27622 w 78104"/>
                  <a:gd name="connsiteY0" fmla="*/ 13335 h 117157"/>
                  <a:gd name="connsiteX1" fmla="*/ 78105 w 78104"/>
                  <a:gd name="connsiteY1" fmla="*/ 0 h 117157"/>
                  <a:gd name="connsiteX2" fmla="*/ 0 w 78104"/>
                  <a:gd name="connsiteY2" fmla="*/ 117158 h 117157"/>
                  <a:gd name="connsiteX3" fmla="*/ 27622 w 78104"/>
                  <a:gd name="connsiteY3" fmla="*/ 13335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104" h="117157">
                    <a:moveTo>
                      <a:pt x="27622" y="13335"/>
                    </a:moveTo>
                    <a:lnTo>
                      <a:pt x="78105" y="0"/>
                    </a:lnTo>
                    <a:cubicBezTo>
                      <a:pt x="78105" y="0"/>
                      <a:pt x="62865" y="117158"/>
                      <a:pt x="0" y="117158"/>
                    </a:cubicBezTo>
                    <a:lnTo>
                      <a:pt x="27622" y="13335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E07B3FD5-F782-45C1-A5E5-5B3794ACD6CC}"/>
                  </a:ext>
                </a:extLst>
              </p:cNvPr>
              <p:cNvSpPr/>
              <p:nvPr/>
            </p:nvSpPr>
            <p:spPr>
              <a:xfrm>
                <a:off x="8961119" y="858154"/>
                <a:ext cx="54348" cy="60103"/>
              </a:xfrm>
              <a:custGeom>
                <a:avLst/>
                <a:gdLst>
                  <a:gd name="connsiteX0" fmla="*/ 0 w 54348"/>
                  <a:gd name="connsiteY0" fmla="*/ 31481 h 60103"/>
                  <a:gd name="connsiteX1" fmla="*/ 28575 w 54348"/>
                  <a:gd name="connsiteY1" fmla="*/ 60056 h 60103"/>
                  <a:gd name="connsiteX2" fmla="*/ 54293 w 54348"/>
                  <a:gd name="connsiteY2" fmla="*/ 28623 h 60103"/>
                  <a:gd name="connsiteX3" fmla="*/ 25718 w 54348"/>
                  <a:gd name="connsiteY3" fmla="*/ 48 h 60103"/>
                  <a:gd name="connsiteX4" fmla="*/ 0 w 54348"/>
                  <a:gd name="connsiteY4" fmla="*/ 31481 h 6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48" h="60103">
                    <a:moveTo>
                      <a:pt x="0" y="31481"/>
                    </a:moveTo>
                    <a:cubicBezTo>
                      <a:pt x="953" y="47673"/>
                      <a:pt x="13335" y="61008"/>
                      <a:pt x="28575" y="60056"/>
                    </a:cubicBezTo>
                    <a:cubicBezTo>
                      <a:pt x="43815" y="59103"/>
                      <a:pt x="55245" y="44816"/>
                      <a:pt x="54293" y="28623"/>
                    </a:cubicBezTo>
                    <a:cubicBezTo>
                      <a:pt x="53340" y="12431"/>
                      <a:pt x="40957" y="-904"/>
                      <a:pt x="25718" y="48"/>
                    </a:cubicBezTo>
                    <a:cubicBezTo>
                      <a:pt x="11430" y="1001"/>
                      <a:pt x="0" y="15288"/>
                      <a:pt x="0" y="31481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764A45D3-381D-452E-AF10-9E5254FE3857}"/>
                  </a:ext>
                </a:extLst>
              </p:cNvPr>
              <p:cNvSpPr/>
              <p:nvPr/>
            </p:nvSpPr>
            <p:spPr>
              <a:xfrm>
                <a:off x="8948722" y="857415"/>
                <a:ext cx="80025" cy="20789"/>
              </a:xfrm>
              <a:custGeom>
                <a:avLst/>
                <a:gdLst>
                  <a:gd name="connsiteX0" fmla="*/ 80025 w 80025"/>
                  <a:gd name="connsiteY0" fmla="*/ 20790 h 20789"/>
                  <a:gd name="connsiteX1" fmla="*/ 15 w 80025"/>
                  <a:gd name="connsiteY1" fmla="*/ 16027 h 20789"/>
                  <a:gd name="connsiteX2" fmla="*/ 80025 w 80025"/>
                  <a:gd name="connsiteY2" fmla="*/ 20790 h 20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25" h="20789">
                    <a:moveTo>
                      <a:pt x="80025" y="20790"/>
                    </a:moveTo>
                    <a:cubicBezTo>
                      <a:pt x="80025" y="20790"/>
                      <a:pt x="54308" y="2692"/>
                      <a:pt x="15" y="16027"/>
                    </a:cubicBezTo>
                    <a:cubicBezTo>
                      <a:pt x="-937" y="16027"/>
                      <a:pt x="43830" y="-23025"/>
                      <a:pt x="80025" y="2079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86FEEC40-A3A4-4D6F-B38E-5AC69C0F4DBF}"/>
                  </a:ext>
                </a:extLst>
              </p:cNvPr>
              <p:cNvSpPr/>
              <p:nvPr/>
            </p:nvSpPr>
            <p:spPr>
              <a:xfrm>
                <a:off x="9103939" y="836243"/>
                <a:ext cx="56447" cy="62015"/>
              </a:xfrm>
              <a:custGeom>
                <a:avLst/>
                <a:gdLst>
                  <a:gd name="connsiteX0" fmla="*/ 55 w 56447"/>
                  <a:gd name="connsiteY0" fmla="*/ 33389 h 62015"/>
                  <a:gd name="connsiteX1" fmla="*/ 30536 w 56447"/>
                  <a:gd name="connsiteY1" fmla="*/ 61964 h 62015"/>
                  <a:gd name="connsiteX2" fmla="*/ 56253 w 56447"/>
                  <a:gd name="connsiteY2" fmla="*/ 28626 h 62015"/>
                  <a:gd name="connsiteX3" fmla="*/ 25773 w 56447"/>
                  <a:gd name="connsiteY3" fmla="*/ 51 h 62015"/>
                  <a:gd name="connsiteX4" fmla="*/ 55 w 56447"/>
                  <a:gd name="connsiteY4" fmla="*/ 33389 h 6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47" h="62015">
                    <a:moveTo>
                      <a:pt x="55" y="33389"/>
                    </a:moveTo>
                    <a:cubicBezTo>
                      <a:pt x="1008" y="50534"/>
                      <a:pt x="14343" y="62916"/>
                      <a:pt x="30536" y="61964"/>
                    </a:cubicBezTo>
                    <a:cubicBezTo>
                      <a:pt x="45775" y="61011"/>
                      <a:pt x="58158" y="45771"/>
                      <a:pt x="56253" y="28626"/>
                    </a:cubicBezTo>
                    <a:cubicBezTo>
                      <a:pt x="55300" y="11481"/>
                      <a:pt x="41966" y="-901"/>
                      <a:pt x="25773" y="51"/>
                    </a:cubicBezTo>
                    <a:cubicBezTo>
                      <a:pt x="10533" y="1004"/>
                      <a:pt x="-897" y="16244"/>
                      <a:pt x="55" y="33389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06C60615-9EA5-4D39-9EB9-CEA6457B4A52}"/>
                  </a:ext>
                </a:extLst>
              </p:cNvPr>
              <p:cNvSpPr/>
              <p:nvPr/>
            </p:nvSpPr>
            <p:spPr>
              <a:xfrm>
                <a:off x="9090646" y="835334"/>
                <a:ext cx="83833" cy="21915"/>
              </a:xfrm>
              <a:custGeom>
                <a:avLst/>
                <a:gdLst>
                  <a:gd name="connsiteX0" fmla="*/ 83834 w 83833"/>
                  <a:gd name="connsiteY0" fmla="*/ 21915 h 21915"/>
                  <a:gd name="connsiteX1" fmla="*/ 14 w 83833"/>
                  <a:gd name="connsiteY1" fmla="*/ 16200 h 21915"/>
                  <a:gd name="connsiteX2" fmla="*/ 83834 w 83833"/>
                  <a:gd name="connsiteY2" fmla="*/ 21915 h 2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833" h="21915">
                    <a:moveTo>
                      <a:pt x="83834" y="21915"/>
                    </a:moveTo>
                    <a:cubicBezTo>
                      <a:pt x="83834" y="21915"/>
                      <a:pt x="56211" y="3818"/>
                      <a:pt x="14" y="16200"/>
                    </a:cubicBezTo>
                    <a:cubicBezTo>
                      <a:pt x="-939" y="16200"/>
                      <a:pt x="46686" y="-23805"/>
                      <a:pt x="83834" y="2191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EDD1696-2776-403B-86CB-3373BB0B7E03}"/>
                  </a:ext>
                </a:extLst>
              </p:cNvPr>
              <p:cNvSpPr/>
              <p:nvPr/>
            </p:nvSpPr>
            <p:spPr>
              <a:xfrm>
                <a:off x="9136380" y="917257"/>
                <a:ext cx="67627" cy="24298"/>
              </a:xfrm>
              <a:custGeom>
                <a:avLst/>
                <a:gdLst>
                  <a:gd name="connsiteX0" fmla="*/ 0 w 67627"/>
                  <a:gd name="connsiteY0" fmla="*/ 9525 h 24298"/>
                  <a:gd name="connsiteX1" fmla="*/ 67627 w 67627"/>
                  <a:gd name="connsiteY1" fmla="*/ 0 h 24298"/>
                  <a:gd name="connsiteX2" fmla="*/ 0 w 67627"/>
                  <a:gd name="connsiteY2" fmla="*/ 9525 h 2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627" h="24298">
                    <a:moveTo>
                      <a:pt x="0" y="9525"/>
                    </a:moveTo>
                    <a:cubicBezTo>
                      <a:pt x="0" y="9525"/>
                      <a:pt x="36195" y="22860"/>
                      <a:pt x="67627" y="0"/>
                    </a:cubicBezTo>
                    <a:cubicBezTo>
                      <a:pt x="67627" y="0"/>
                      <a:pt x="41910" y="47625"/>
                      <a:pt x="0" y="9525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E67BEFA5-5E94-40DC-A255-A2C98D60634E}"/>
                  </a:ext>
                </a:extLst>
              </p:cNvPr>
              <p:cNvSpPr/>
              <p:nvPr/>
            </p:nvSpPr>
            <p:spPr>
              <a:xfrm>
                <a:off x="8954452" y="937260"/>
                <a:ext cx="54292" cy="33655"/>
              </a:xfrm>
              <a:custGeom>
                <a:avLst/>
                <a:gdLst>
                  <a:gd name="connsiteX0" fmla="*/ 0 w 54292"/>
                  <a:gd name="connsiteY0" fmla="*/ 25717 h 33655"/>
                  <a:gd name="connsiteX1" fmla="*/ 54293 w 54292"/>
                  <a:gd name="connsiteY1" fmla="*/ 0 h 33655"/>
                  <a:gd name="connsiteX2" fmla="*/ 0 w 54292"/>
                  <a:gd name="connsiteY2" fmla="*/ 25717 h 33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292" h="33655">
                    <a:moveTo>
                      <a:pt x="0" y="25717"/>
                    </a:moveTo>
                    <a:cubicBezTo>
                      <a:pt x="0" y="25717"/>
                      <a:pt x="27623" y="29527"/>
                      <a:pt x="54293" y="0"/>
                    </a:cubicBezTo>
                    <a:cubicBezTo>
                      <a:pt x="54293" y="0"/>
                      <a:pt x="29528" y="53340"/>
                      <a:pt x="0" y="25717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43F84D81-B939-47F0-912A-FFB5DD7D8EB7}"/>
                  </a:ext>
                </a:extLst>
              </p:cNvPr>
              <p:cNvSpPr/>
              <p:nvPr/>
            </p:nvSpPr>
            <p:spPr>
              <a:xfrm>
                <a:off x="9477375" y="1210627"/>
                <a:ext cx="43814" cy="342900"/>
              </a:xfrm>
              <a:custGeom>
                <a:avLst/>
                <a:gdLst>
                  <a:gd name="connsiteX0" fmla="*/ 37148 w 43814"/>
                  <a:gd name="connsiteY0" fmla="*/ 342900 h 342900"/>
                  <a:gd name="connsiteX1" fmla="*/ 34290 w 43814"/>
                  <a:gd name="connsiteY1" fmla="*/ 326707 h 342900"/>
                  <a:gd name="connsiteX2" fmla="*/ 36195 w 43814"/>
                  <a:gd name="connsiteY2" fmla="*/ 283845 h 342900"/>
                  <a:gd name="connsiteX3" fmla="*/ 36195 w 43814"/>
                  <a:gd name="connsiteY3" fmla="*/ 258127 h 342900"/>
                  <a:gd name="connsiteX4" fmla="*/ 13335 w 43814"/>
                  <a:gd name="connsiteY4" fmla="*/ 236220 h 342900"/>
                  <a:gd name="connsiteX5" fmla="*/ 9525 w 43814"/>
                  <a:gd name="connsiteY5" fmla="*/ 218123 h 342900"/>
                  <a:gd name="connsiteX6" fmla="*/ 15240 w 43814"/>
                  <a:gd name="connsiteY6" fmla="*/ 199073 h 342900"/>
                  <a:gd name="connsiteX7" fmla="*/ 25718 w 43814"/>
                  <a:gd name="connsiteY7" fmla="*/ 184785 h 342900"/>
                  <a:gd name="connsiteX8" fmla="*/ 28575 w 43814"/>
                  <a:gd name="connsiteY8" fmla="*/ 170498 h 342900"/>
                  <a:gd name="connsiteX9" fmla="*/ 10477 w 43814"/>
                  <a:gd name="connsiteY9" fmla="*/ 144780 h 342900"/>
                  <a:gd name="connsiteX10" fmla="*/ 0 w 43814"/>
                  <a:gd name="connsiteY10" fmla="*/ 127635 h 342900"/>
                  <a:gd name="connsiteX11" fmla="*/ 0 w 43814"/>
                  <a:gd name="connsiteY11" fmla="*/ 121920 h 342900"/>
                  <a:gd name="connsiteX12" fmla="*/ 952 w 43814"/>
                  <a:gd name="connsiteY12" fmla="*/ 117157 h 342900"/>
                  <a:gd name="connsiteX13" fmla="*/ 4763 w 43814"/>
                  <a:gd name="connsiteY13" fmla="*/ 108585 h 342900"/>
                  <a:gd name="connsiteX14" fmla="*/ 20955 w 43814"/>
                  <a:gd name="connsiteY14" fmla="*/ 80963 h 342900"/>
                  <a:gd name="connsiteX15" fmla="*/ 26670 w 43814"/>
                  <a:gd name="connsiteY15" fmla="*/ 55245 h 342900"/>
                  <a:gd name="connsiteX16" fmla="*/ 23813 w 43814"/>
                  <a:gd name="connsiteY16" fmla="*/ 43815 h 342900"/>
                  <a:gd name="connsiteX17" fmla="*/ 19050 w 43814"/>
                  <a:gd name="connsiteY17" fmla="*/ 33338 h 342900"/>
                  <a:gd name="connsiteX18" fmla="*/ 13335 w 43814"/>
                  <a:gd name="connsiteY18" fmla="*/ 15240 h 342900"/>
                  <a:gd name="connsiteX19" fmla="*/ 13335 w 43814"/>
                  <a:gd name="connsiteY19" fmla="*/ 8573 h 342900"/>
                  <a:gd name="connsiteX20" fmla="*/ 14288 w 43814"/>
                  <a:gd name="connsiteY20" fmla="*/ 3810 h 342900"/>
                  <a:gd name="connsiteX21" fmla="*/ 15240 w 43814"/>
                  <a:gd name="connsiteY21" fmla="*/ 0 h 342900"/>
                  <a:gd name="connsiteX22" fmla="*/ 15240 w 43814"/>
                  <a:gd name="connsiteY22" fmla="*/ 3810 h 342900"/>
                  <a:gd name="connsiteX23" fmla="*/ 15240 w 43814"/>
                  <a:gd name="connsiteY23" fmla="*/ 8573 h 342900"/>
                  <a:gd name="connsiteX24" fmla="*/ 16193 w 43814"/>
                  <a:gd name="connsiteY24" fmla="*/ 15240 h 342900"/>
                  <a:gd name="connsiteX25" fmla="*/ 22860 w 43814"/>
                  <a:gd name="connsiteY25" fmla="*/ 32385 h 342900"/>
                  <a:gd name="connsiteX26" fmla="*/ 28575 w 43814"/>
                  <a:gd name="connsiteY26" fmla="*/ 42863 h 342900"/>
                  <a:gd name="connsiteX27" fmla="*/ 32385 w 43814"/>
                  <a:gd name="connsiteY27" fmla="*/ 55245 h 342900"/>
                  <a:gd name="connsiteX28" fmla="*/ 26670 w 43814"/>
                  <a:gd name="connsiteY28" fmla="*/ 84773 h 342900"/>
                  <a:gd name="connsiteX29" fmla="*/ 11430 w 43814"/>
                  <a:gd name="connsiteY29" fmla="*/ 112395 h 342900"/>
                  <a:gd name="connsiteX30" fmla="*/ 8573 w 43814"/>
                  <a:gd name="connsiteY30" fmla="*/ 120015 h 342900"/>
                  <a:gd name="connsiteX31" fmla="*/ 7620 w 43814"/>
                  <a:gd name="connsiteY31" fmla="*/ 123825 h 342900"/>
                  <a:gd name="connsiteX32" fmla="*/ 7620 w 43814"/>
                  <a:gd name="connsiteY32" fmla="*/ 126682 h 342900"/>
                  <a:gd name="connsiteX33" fmla="*/ 15240 w 43814"/>
                  <a:gd name="connsiteY33" fmla="*/ 138113 h 342900"/>
                  <a:gd name="connsiteX34" fmla="*/ 28575 w 43814"/>
                  <a:gd name="connsiteY34" fmla="*/ 150495 h 342900"/>
                  <a:gd name="connsiteX35" fmla="*/ 34290 w 43814"/>
                  <a:gd name="connsiteY35" fmla="*/ 159068 h 342900"/>
                  <a:gd name="connsiteX36" fmla="*/ 36195 w 43814"/>
                  <a:gd name="connsiteY36" fmla="*/ 163830 h 342900"/>
                  <a:gd name="connsiteX37" fmla="*/ 37148 w 43814"/>
                  <a:gd name="connsiteY37" fmla="*/ 168593 h 342900"/>
                  <a:gd name="connsiteX38" fmla="*/ 32385 w 43814"/>
                  <a:gd name="connsiteY38" fmla="*/ 188595 h 342900"/>
                  <a:gd name="connsiteX39" fmla="*/ 21907 w 43814"/>
                  <a:gd name="connsiteY39" fmla="*/ 202882 h 342900"/>
                  <a:gd name="connsiteX40" fmla="*/ 18098 w 43814"/>
                  <a:gd name="connsiteY40" fmla="*/ 217170 h 342900"/>
                  <a:gd name="connsiteX41" fmla="*/ 18098 w 43814"/>
                  <a:gd name="connsiteY41" fmla="*/ 220980 h 342900"/>
                  <a:gd name="connsiteX42" fmla="*/ 18098 w 43814"/>
                  <a:gd name="connsiteY42" fmla="*/ 221932 h 342900"/>
                  <a:gd name="connsiteX43" fmla="*/ 18098 w 43814"/>
                  <a:gd name="connsiteY43" fmla="*/ 221932 h 342900"/>
                  <a:gd name="connsiteX44" fmla="*/ 18098 w 43814"/>
                  <a:gd name="connsiteY44" fmla="*/ 221932 h 342900"/>
                  <a:gd name="connsiteX45" fmla="*/ 18098 w 43814"/>
                  <a:gd name="connsiteY45" fmla="*/ 221932 h 342900"/>
                  <a:gd name="connsiteX46" fmla="*/ 18098 w 43814"/>
                  <a:gd name="connsiteY46" fmla="*/ 223838 h 342900"/>
                  <a:gd name="connsiteX47" fmla="*/ 20002 w 43814"/>
                  <a:gd name="connsiteY47" fmla="*/ 230505 h 342900"/>
                  <a:gd name="connsiteX48" fmla="*/ 29527 w 43814"/>
                  <a:gd name="connsiteY48" fmla="*/ 240982 h 342900"/>
                  <a:gd name="connsiteX49" fmla="*/ 40957 w 43814"/>
                  <a:gd name="connsiteY49" fmla="*/ 253365 h 342900"/>
                  <a:gd name="connsiteX50" fmla="*/ 43815 w 43814"/>
                  <a:gd name="connsiteY50" fmla="*/ 269557 h 342900"/>
                  <a:gd name="connsiteX51" fmla="*/ 42863 w 43814"/>
                  <a:gd name="connsiteY51" fmla="*/ 277178 h 342900"/>
                  <a:gd name="connsiteX52" fmla="*/ 40957 w 43814"/>
                  <a:gd name="connsiteY52" fmla="*/ 283845 h 342900"/>
                  <a:gd name="connsiteX53" fmla="*/ 36195 w 43814"/>
                  <a:gd name="connsiteY53" fmla="*/ 307657 h 342900"/>
                  <a:gd name="connsiteX54" fmla="*/ 35243 w 43814"/>
                  <a:gd name="connsiteY54" fmla="*/ 325755 h 342900"/>
                  <a:gd name="connsiteX55" fmla="*/ 36195 w 43814"/>
                  <a:gd name="connsiteY55" fmla="*/ 338138 h 342900"/>
                  <a:gd name="connsiteX56" fmla="*/ 37148 w 43814"/>
                  <a:gd name="connsiteY56" fmla="*/ 342900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43814" h="342900">
                    <a:moveTo>
                      <a:pt x="37148" y="342900"/>
                    </a:moveTo>
                    <a:cubicBezTo>
                      <a:pt x="37148" y="342900"/>
                      <a:pt x="35243" y="337185"/>
                      <a:pt x="34290" y="326707"/>
                    </a:cubicBezTo>
                    <a:cubicBezTo>
                      <a:pt x="33338" y="316230"/>
                      <a:pt x="33338" y="300990"/>
                      <a:pt x="36195" y="283845"/>
                    </a:cubicBezTo>
                    <a:cubicBezTo>
                      <a:pt x="38100" y="275273"/>
                      <a:pt x="40005" y="265748"/>
                      <a:pt x="36195" y="258127"/>
                    </a:cubicBezTo>
                    <a:cubicBezTo>
                      <a:pt x="32385" y="250507"/>
                      <a:pt x="20002" y="247650"/>
                      <a:pt x="13335" y="236220"/>
                    </a:cubicBezTo>
                    <a:cubicBezTo>
                      <a:pt x="10477" y="230505"/>
                      <a:pt x="9525" y="223838"/>
                      <a:pt x="9525" y="218123"/>
                    </a:cubicBezTo>
                    <a:cubicBezTo>
                      <a:pt x="9525" y="211455"/>
                      <a:pt x="11430" y="204788"/>
                      <a:pt x="15240" y="199073"/>
                    </a:cubicBezTo>
                    <a:cubicBezTo>
                      <a:pt x="19050" y="193357"/>
                      <a:pt x="22860" y="189548"/>
                      <a:pt x="25718" y="184785"/>
                    </a:cubicBezTo>
                    <a:cubicBezTo>
                      <a:pt x="28575" y="180023"/>
                      <a:pt x="29527" y="176213"/>
                      <a:pt x="28575" y="170498"/>
                    </a:cubicBezTo>
                    <a:cubicBezTo>
                      <a:pt x="27623" y="160020"/>
                      <a:pt x="19050" y="152400"/>
                      <a:pt x="10477" y="144780"/>
                    </a:cubicBezTo>
                    <a:cubicBezTo>
                      <a:pt x="6668" y="140970"/>
                      <a:pt x="952" y="135255"/>
                      <a:pt x="0" y="127635"/>
                    </a:cubicBezTo>
                    <a:cubicBezTo>
                      <a:pt x="0" y="125730"/>
                      <a:pt x="0" y="123825"/>
                      <a:pt x="0" y="121920"/>
                    </a:cubicBezTo>
                    <a:cubicBezTo>
                      <a:pt x="952" y="120015"/>
                      <a:pt x="952" y="119063"/>
                      <a:pt x="952" y="117157"/>
                    </a:cubicBezTo>
                    <a:cubicBezTo>
                      <a:pt x="1905" y="114300"/>
                      <a:pt x="2857" y="111443"/>
                      <a:pt x="4763" y="108585"/>
                    </a:cubicBezTo>
                    <a:cubicBezTo>
                      <a:pt x="10477" y="98107"/>
                      <a:pt x="16193" y="89535"/>
                      <a:pt x="20955" y="80963"/>
                    </a:cubicBezTo>
                    <a:cubicBezTo>
                      <a:pt x="25718" y="72390"/>
                      <a:pt x="27623" y="63818"/>
                      <a:pt x="26670" y="55245"/>
                    </a:cubicBezTo>
                    <a:cubicBezTo>
                      <a:pt x="26670" y="50483"/>
                      <a:pt x="24765" y="47625"/>
                      <a:pt x="23813" y="43815"/>
                    </a:cubicBezTo>
                    <a:cubicBezTo>
                      <a:pt x="21907" y="40005"/>
                      <a:pt x="20955" y="37148"/>
                      <a:pt x="19050" y="33338"/>
                    </a:cubicBezTo>
                    <a:cubicBezTo>
                      <a:pt x="16193" y="26670"/>
                      <a:pt x="14288" y="20002"/>
                      <a:pt x="13335" y="15240"/>
                    </a:cubicBezTo>
                    <a:cubicBezTo>
                      <a:pt x="13335" y="12383"/>
                      <a:pt x="13335" y="10477"/>
                      <a:pt x="13335" y="8573"/>
                    </a:cubicBezTo>
                    <a:cubicBezTo>
                      <a:pt x="13335" y="6668"/>
                      <a:pt x="14288" y="4763"/>
                      <a:pt x="14288" y="3810"/>
                    </a:cubicBezTo>
                    <a:cubicBezTo>
                      <a:pt x="15240" y="952"/>
                      <a:pt x="15240" y="0"/>
                      <a:pt x="15240" y="0"/>
                    </a:cubicBezTo>
                    <a:cubicBezTo>
                      <a:pt x="15240" y="0"/>
                      <a:pt x="15240" y="1905"/>
                      <a:pt x="15240" y="3810"/>
                    </a:cubicBezTo>
                    <a:cubicBezTo>
                      <a:pt x="15240" y="4763"/>
                      <a:pt x="15240" y="6668"/>
                      <a:pt x="15240" y="8573"/>
                    </a:cubicBezTo>
                    <a:cubicBezTo>
                      <a:pt x="15240" y="10477"/>
                      <a:pt x="15240" y="12383"/>
                      <a:pt x="16193" y="15240"/>
                    </a:cubicBezTo>
                    <a:cubicBezTo>
                      <a:pt x="17145" y="20002"/>
                      <a:pt x="19050" y="25718"/>
                      <a:pt x="22860" y="32385"/>
                    </a:cubicBezTo>
                    <a:cubicBezTo>
                      <a:pt x="24765" y="35243"/>
                      <a:pt x="26670" y="39052"/>
                      <a:pt x="28575" y="42863"/>
                    </a:cubicBezTo>
                    <a:cubicBezTo>
                      <a:pt x="30480" y="46673"/>
                      <a:pt x="32385" y="51435"/>
                      <a:pt x="32385" y="55245"/>
                    </a:cubicBezTo>
                    <a:cubicBezTo>
                      <a:pt x="34290" y="64770"/>
                      <a:pt x="31432" y="75248"/>
                      <a:pt x="26670" y="84773"/>
                    </a:cubicBezTo>
                    <a:cubicBezTo>
                      <a:pt x="21907" y="94298"/>
                      <a:pt x="16193" y="103823"/>
                      <a:pt x="11430" y="112395"/>
                    </a:cubicBezTo>
                    <a:cubicBezTo>
                      <a:pt x="10477" y="114300"/>
                      <a:pt x="9525" y="117157"/>
                      <a:pt x="8573" y="120015"/>
                    </a:cubicBezTo>
                    <a:lnTo>
                      <a:pt x="7620" y="123825"/>
                    </a:lnTo>
                    <a:cubicBezTo>
                      <a:pt x="7620" y="124777"/>
                      <a:pt x="7620" y="125730"/>
                      <a:pt x="7620" y="126682"/>
                    </a:cubicBezTo>
                    <a:cubicBezTo>
                      <a:pt x="7620" y="130493"/>
                      <a:pt x="11430" y="134302"/>
                      <a:pt x="15240" y="138113"/>
                    </a:cubicBezTo>
                    <a:cubicBezTo>
                      <a:pt x="19050" y="141923"/>
                      <a:pt x="23813" y="145732"/>
                      <a:pt x="28575" y="150495"/>
                    </a:cubicBezTo>
                    <a:cubicBezTo>
                      <a:pt x="30480" y="153352"/>
                      <a:pt x="32385" y="156210"/>
                      <a:pt x="34290" y="159068"/>
                    </a:cubicBezTo>
                    <a:cubicBezTo>
                      <a:pt x="35243" y="160973"/>
                      <a:pt x="35243" y="162877"/>
                      <a:pt x="36195" y="163830"/>
                    </a:cubicBezTo>
                    <a:cubicBezTo>
                      <a:pt x="36195" y="165735"/>
                      <a:pt x="37148" y="166688"/>
                      <a:pt x="37148" y="168593"/>
                    </a:cubicBezTo>
                    <a:cubicBezTo>
                      <a:pt x="38100" y="175260"/>
                      <a:pt x="36195" y="182880"/>
                      <a:pt x="32385" y="188595"/>
                    </a:cubicBezTo>
                    <a:cubicBezTo>
                      <a:pt x="28575" y="194310"/>
                      <a:pt x="24765" y="198120"/>
                      <a:pt x="21907" y="202882"/>
                    </a:cubicBezTo>
                    <a:cubicBezTo>
                      <a:pt x="19050" y="206693"/>
                      <a:pt x="18098" y="212407"/>
                      <a:pt x="18098" y="217170"/>
                    </a:cubicBezTo>
                    <a:cubicBezTo>
                      <a:pt x="18098" y="218123"/>
                      <a:pt x="18098" y="220027"/>
                      <a:pt x="18098" y="220980"/>
                    </a:cubicBezTo>
                    <a:lnTo>
                      <a:pt x="18098" y="221932"/>
                    </a:lnTo>
                    <a:lnTo>
                      <a:pt x="18098" y="221932"/>
                    </a:lnTo>
                    <a:cubicBezTo>
                      <a:pt x="18098" y="221932"/>
                      <a:pt x="18098" y="221932"/>
                      <a:pt x="18098" y="221932"/>
                    </a:cubicBezTo>
                    <a:lnTo>
                      <a:pt x="18098" y="221932"/>
                    </a:lnTo>
                    <a:lnTo>
                      <a:pt x="18098" y="223838"/>
                    </a:lnTo>
                    <a:cubicBezTo>
                      <a:pt x="18098" y="226695"/>
                      <a:pt x="19050" y="228600"/>
                      <a:pt x="20002" y="230505"/>
                    </a:cubicBezTo>
                    <a:cubicBezTo>
                      <a:pt x="21907" y="234315"/>
                      <a:pt x="25718" y="238125"/>
                      <a:pt x="29527" y="240982"/>
                    </a:cubicBezTo>
                    <a:cubicBezTo>
                      <a:pt x="33338" y="243840"/>
                      <a:pt x="38100" y="247650"/>
                      <a:pt x="40957" y="253365"/>
                    </a:cubicBezTo>
                    <a:cubicBezTo>
                      <a:pt x="43815" y="259080"/>
                      <a:pt x="43815" y="264795"/>
                      <a:pt x="43815" y="269557"/>
                    </a:cubicBezTo>
                    <a:cubicBezTo>
                      <a:pt x="43815" y="272415"/>
                      <a:pt x="42863" y="274320"/>
                      <a:pt x="42863" y="277178"/>
                    </a:cubicBezTo>
                    <a:cubicBezTo>
                      <a:pt x="41910" y="279082"/>
                      <a:pt x="41910" y="281940"/>
                      <a:pt x="40957" y="283845"/>
                    </a:cubicBezTo>
                    <a:cubicBezTo>
                      <a:pt x="39052" y="292418"/>
                      <a:pt x="37148" y="300038"/>
                      <a:pt x="36195" y="307657"/>
                    </a:cubicBezTo>
                    <a:cubicBezTo>
                      <a:pt x="35243" y="314325"/>
                      <a:pt x="35243" y="320993"/>
                      <a:pt x="35243" y="325755"/>
                    </a:cubicBezTo>
                    <a:cubicBezTo>
                      <a:pt x="35243" y="330518"/>
                      <a:pt x="35243" y="335280"/>
                      <a:pt x="36195" y="338138"/>
                    </a:cubicBezTo>
                    <a:cubicBezTo>
                      <a:pt x="37148" y="340995"/>
                      <a:pt x="37148" y="342900"/>
                      <a:pt x="37148" y="342900"/>
                    </a:cubicBezTo>
                    <a:close/>
                  </a:path>
                </a:pathLst>
              </a:custGeom>
              <a:solidFill>
                <a:srgbClr val="B5DDF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40106EE2-71B5-4DFE-8C61-3720739AE63B}"/>
                  </a:ext>
                </a:extLst>
              </p:cNvPr>
              <p:cNvSpPr/>
              <p:nvPr/>
            </p:nvSpPr>
            <p:spPr>
              <a:xfrm>
                <a:off x="9524047" y="1279207"/>
                <a:ext cx="32384" cy="185737"/>
              </a:xfrm>
              <a:custGeom>
                <a:avLst/>
                <a:gdLst>
                  <a:gd name="connsiteX0" fmla="*/ 18097 w 32384"/>
                  <a:gd name="connsiteY0" fmla="*/ 0 h 185737"/>
                  <a:gd name="connsiteX1" fmla="*/ 15240 w 32384"/>
                  <a:gd name="connsiteY1" fmla="*/ 8572 h 185737"/>
                  <a:gd name="connsiteX2" fmla="*/ 8572 w 32384"/>
                  <a:gd name="connsiteY2" fmla="*/ 30480 h 185737"/>
                  <a:gd name="connsiteX3" fmla="*/ 5715 w 32384"/>
                  <a:gd name="connsiteY3" fmla="*/ 44767 h 185737"/>
                  <a:gd name="connsiteX4" fmla="*/ 5715 w 32384"/>
                  <a:gd name="connsiteY4" fmla="*/ 48577 h 185737"/>
                  <a:gd name="connsiteX5" fmla="*/ 5715 w 32384"/>
                  <a:gd name="connsiteY5" fmla="*/ 49530 h 185737"/>
                  <a:gd name="connsiteX6" fmla="*/ 5715 w 32384"/>
                  <a:gd name="connsiteY6" fmla="*/ 50483 h 185737"/>
                  <a:gd name="connsiteX7" fmla="*/ 6667 w 32384"/>
                  <a:gd name="connsiteY7" fmla="*/ 52388 h 185737"/>
                  <a:gd name="connsiteX8" fmla="*/ 10477 w 32384"/>
                  <a:gd name="connsiteY8" fmla="*/ 59055 h 185737"/>
                  <a:gd name="connsiteX9" fmla="*/ 21907 w 32384"/>
                  <a:gd name="connsiteY9" fmla="*/ 73342 h 185737"/>
                  <a:gd name="connsiteX10" fmla="*/ 31432 w 32384"/>
                  <a:gd name="connsiteY10" fmla="*/ 91440 h 185737"/>
                  <a:gd name="connsiteX11" fmla="*/ 32385 w 32384"/>
                  <a:gd name="connsiteY11" fmla="*/ 101917 h 185737"/>
                  <a:gd name="connsiteX12" fmla="*/ 29527 w 32384"/>
                  <a:gd name="connsiteY12" fmla="*/ 112395 h 185737"/>
                  <a:gd name="connsiteX13" fmla="*/ 20002 w 32384"/>
                  <a:gd name="connsiteY13" fmla="*/ 129540 h 185737"/>
                  <a:gd name="connsiteX14" fmla="*/ 12382 w 32384"/>
                  <a:gd name="connsiteY14" fmla="*/ 142875 h 185737"/>
                  <a:gd name="connsiteX15" fmla="*/ 12382 w 32384"/>
                  <a:gd name="connsiteY15" fmla="*/ 145733 h 185737"/>
                  <a:gd name="connsiteX16" fmla="*/ 13335 w 32384"/>
                  <a:gd name="connsiteY16" fmla="*/ 149542 h 185737"/>
                  <a:gd name="connsiteX17" fmla="*/ 15240 w 32384"/>
                  <a:gd name="connsiteY17" fmla="*/ 156210 h 185737"/>
                  <a:gd name="connsiteX18" fmla="*/ 24765 w 32384"/>
                  <a:gd name="connsiteY18" fmla="*/ 177165 h 185737"/>
                  <a:gd name="connsiteX19" fmla="*/ 27622 w 32384"/>
                  <a:gd name="connsiteY19" fmla="*/ 185738 h 185737"/>
                  <a:gd name="connsiteX20" fmla="*/ 23813 w 32384"/>
                  <a:gd name="connsiteY20" fmla="*/ 178117 h 185737"/>
                  <a:gd name="connsiteX21" fmla="*/ 11430 w 32384"/>
                  <a:gd name="connsiteY21" fmla="*/ 158115 h 185737"/>
                  <a:gd name="connsiteX22" fmla="*/ 7620 w 32384"/>
                  <a:gd name="connsiteY22" fmla="*/ 151447 h 185737"/>
                  <a:gd name="connsiteX23" fmla="*/ 6667 w 32384"/>
                  <a:gd name="connsiteY23" fmla="*/ 147638 h 185737"/>
                  <a:gd name="connsiteX24" fmla="*/ 5715 w 32384"/>
                  <a:gd name="connsiteY24" fmla="*/ 142875 h 185737"/>
                  <a:gd name="connsiteX25" fmla="*/ 13335 w 32384"/>
                  <a:gd name="connsiteY25" fmla="*/ 125730 h 185737"/>
                  <a:gd name="connsiteX26" fmla="*/ 20955 w 32384"/>
                  <a:gd name="connsiteY26" fmla="*/ 110490 h 185737"/>
                  <a:gd name="connsiteX27" fmla="*/ 22860 w 32384"/>
                  <a:gd name="connsiteY27" fmla="*/ 102870 h 185737"/>
                  <a:gd name="connsiteX28" fmla="*/ 22860 w 32384"/>
                  <a:gd name="connsiteY28" fmla="*/ 94297 h 185737"/>
                  <a:gd name="connsiteX29" fmla="*/ 15240 w 32384"/>
                  <a:gd name="connsiteY29" fmla="*/ 79058 h 185737"/>
                  <a:gd name="connsiteX30" fmla="*/ 3810 w 32384"/>
                  <a:gd name="connsiteY30" fmla="*/ 63817 h 185737"/>
                  <a:gd name="connsiteX31" fmla="*/ 0 w 32384"/>
                  <a:gd name="connsiteY31" fmla="*/ 54292 h 185737"/>
                  <a:gd name="connsiteX32" fmla="*/ 0 w 32384"/>
                  <a:gd name="connsiteY32" fmla="*/ 52388 h 185737"/>
                  <a:gd name="connsiteX33" fmla="*/ 0 w 32384"/>
                  <a:gd name="connsiteY33" fmla="*/ 51435 h 185737"/>
                  <a:gd name="connsiteX34" fmla="*/ 0 w 32384"/>
                  <a:gd name="connsiteY34" fmla="*/ 50483 h 185737"/>
                  <a:gd name="connsiteX35" fmla="*/ 0 w 32384"/>
                  <a:gd name="connsiteY35" fmla="*/ 45720 h 185737"/>
                  <a:gd name="connsiteX36" fmla="*/ 4763 w 32384"/>
                  <a:gd name="connsiteY36" fmla="*/ 30480 h 185737"/>
                  <a:gd name="connsiteX37" fmla="*/ 18097 w 32384"/>
                  <a:gd name="connsiteY37" fmla="*/ 0 h 18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2384" h="185737">
                    <a:moveTo>
                      <a:pt x="18097" y="0"/>
                    </a:moveTo>
                    <a:cubicBezTo>
                      <a:pt x="18097" y="0"/>
                      <a:pt x="17145" y="2858"/>
                      <a:pt x="15240" y="8572"/>
                    </a:cubicBezTo>
                    <a:cubicBezTo>
                      <a:pt x="13335" y="13335"/>
                      <a:pt x="10477" y="20955"/>
                      <a:pt x="8572" y="30480"/>
                    </a:cubicBezTo>
                    <a:cubicBezTo>
                      <a:pt x="7620" y="35242"/>
                      <a:pt x="5715" y="40005"/>
                      <a:pt x="5715" y="44767"/>
                    </a:cubicBezTo>
                    <a:cubicBezTo>
                      <a:pt x="5715" y="45720"/>
                      <a:pt x="5715" y="47625"/>
                      <a:pt x="5715" y="48577"/>
                    </a:cubicBezTo>
                    <a:lnTo>
                      <a:pt x="5715" y="49530"/>
                    </a:lnTo>
                    <a:cubicBezTo>
                      <a:pt x="5715" y="49530"/>
                      <a:pt x="5715" y="50483"/>
                      <a:pt x="5715" y="50483"/>
                    </a:cubicBezTo>
                    <a:cubicBezTo>
                      <a:pt x="5715" y="51435"/>
                      <a:pt x="5715" y="52388"/>
                      <a:pt x="6667" y="52388"/>
                    </a:cubicBezTo>
                    <a:cubicBezTo>
                      <a:pt x="7620" y="54292"/>
                      <a:pt x="8572" y="56197"/>
                      <a:pt x="10477" y="59055"/>
                    </a:cubicBezTo>
                    <a:cubicBezTo>
                      <a:pt x="13335" y="63817"/>
                      <a:pt x="18097" y="67627"/>
                      <a:pt x="21907" y="73342"/>
                    </a:cubicBezTo>
                    <a:cubicBezTo>
                      <a:pt x="25717" y="78105"/>
                      <a:pt x="29527" y="84772"/>
                      <a:pt x="31432" y="91440"/>
                    </a:cubicBezTo>
                    <a:cubicBezTo>
                      <a:pt x="32385" y="95250"/>
                      <a:pt x="32385" y="99060"/>
                      <a:pt x="32385" y="101917"/>
                    </a:cubicBezTo>
                    <a:cubicBezTo>
                      <a:pt x="32385" y="105727"/>
                      <a:pt x="31432" y="109538"/>
                      <a:pt x="29527" y="112395"/>
                    </a:cubicBezTo>
                    <a:cubicBezTo>
                      <a:pt x="27622" y="119063"/>
                      <a:pt x="23813" y="124777"/>
                      <a:pt x="20002" y="129540"/>
                    </a:cubicBezTo>
                    <a:cubicBezTo>
                      <a:pt x="16192" y="134302"/>
                      <a:pt x="13335" y="139065"/>
                      <a:pt x="12382" y="142875"/>
                    </a:cubicBezTo>
                    <a:cubicBezTo>
                      <a:pt x="12382" y="143827"/>
                      <a:pt x="12382" y="144780"/>
                      <a:pt x="12382" y="145733"/>
                    </a:cubicBezTo>
                    <a:cubicBezTo>
                      <a:pt x="12382" y="146685"/>
                      <a:pt x="13335" y="148590"/>
                      <a:pt x="13335" y="149542"/>
                    </a:cubicBezTo>
                    <a:cubicBezTo>
                      <a:pt x="14288" y="151447"/>
                      <a:pt x="14288" y="154305"/>
                      <a:pt x="15240" y="156210"/>
                    </a:cubicBezTo>
                    <a:cubicBezTo>
                      <a:pt x="19050" y="164783"/>
                      <a:pt x="22860" y="172402"/>
                      <a:pt x="24765" y="177165"/>
                    </a:cubicBezTo>
                    <a:cubicBezTo>
                      <a:pt x="26670" y="182880"/>
                      <a:pt x="27622" y="185738"/>
                      <a:pt x="27622" y="185738"/>
                    </a:cubicBezTo>
                    <a:cubicBezTo>
                      <a:pt x="27622" y="185738"/>
                      <a:pt x="26670" y="182880"/>
                      <a:pt x="23813" y="178117"/>
                    </a:cubicBezTo>
                    <a:cubicBezTo>
                      <a:pt x="20955" y="173355"/>
                      <a:pt x="16192" y="166688"/>
                      <a:pt x="11430" y="158115"/>
                    </a:cubicBezTo>
                    <a:cubicBezTo>
                      <a:pt x="10477" y="156210"/>
                      <a:pt x="9525" y="153352"/>
                      <a:pt x="7620" y="151447"/>
                    </a:cubicBezTo>
                    <a:cubicBezTo>
                      <a:pt x="6667" y="150495"/>
                      <a:pt x="6667" y="148590"/>
                      <a:pt x="6667" y="147638"/>
                    </a:cubicBezTo>
                    <a:cubicBezTo>
                      <a:pt x="6667" y="145733"/>
                      <a:pt x="5715" y="143827"/>
                      <a:pt x="5715" y="142875"/>
                    </a:cubicBezTo>
                    <a:cubicBezTo>
                      <a:pt x="6667" y="135255"/>
                      <a:pt x="10477" y="130492"/>
                      <a:pt x="13335" y="125730"/>
                    </a:cubicBezTo>
                    <a:cubicBezTo>
                      <a:pt x="16192" y="120967"/>
                      <a:pt x="19050" y="115252"/>
                      <a:pt x="20955" y="110490"/>
                    </a:cubicBezTo>
                    <a:cubicBezTo>
                      <a:pt x="21907" y="107633"/>
                      <a:pt x="22860" y="104775"/>
                      <a:pt x="22860" y="102870"/>
                    </a:cubicBezTo>
                    <a:cubicBezTo>
                      <a:pt x="22860" y="99060"/>
                      <a:pt x="22860" y="97155"/>
                      <a:pt x="22860" y="94297"/>
                    </a:cubicBezTo>
                    <a:cubicBezTo>
                      <a:pt x="21907" y="88583"/>
                      <a:pt x="19050" y="83820"/>
                      <a:pt x="15240" y="79058"/>
                    </a:cubicBezTo>
                    <a:cubicBezTo>
                      <a:pt x="11430" y="74295"/>
                      <a:pt x="7620" y="69533"/>
                      <a:pt x="3810" y="63817"/>
                    </a:cubicBezTo>
                    <a:cubicBezTo>
                      <a:pt x="1905" y="60960"/>
                      <a:pt x="952" y="58102"/>
                      <a:pt x="0" y="54292"/>
                    </a:cubicBezTo>
                    <a:cubicBezTo>
                      <a:pt x="0" y="53340"/>
                      <a:pt x="0" y="52388"/>
                      <a:pt x="0" y="52388"/>
                    </a:cubicBezTo>
                    <a:lnTo>
                      <a:pt x="0" y="51435"/>
                    </a:lnTo>
                    <a:lnTo>
                      <a:pt x="0" y="50483"/>
                    </a:lnTo>
                    <a:cubicBezTo>
                      <a:pt x="0" y="48577"/>
                      <a:pt x="0" y="47625"/>
                      <a:pt x="0" y="45720"/>
                    </a:cubicBezTo>
                    <a:cubicBezTo>
                      <a:pt x="952" y="40005"/>
                      <a:pt x="2857" y="35242"/>
                      <a:pt x="4763" y="30480"/>
                    </a:cubicBezTo>
                    <a:cubicBezTo>
                      <a:pt x="11430" y="11430"/>
                      <a:pt x="18097" y="0"/>
                      <a:pt x="18097" y="0"/>
                    </a:cubicBezTo>
                    <a:close/>
                  </a:path>
                </a:pathLst>
              </a:custGeom>
              <a:solidFill>
                <a:srgbClr val="B5DDF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EBCE6A4-45BE-4FDE-9091-87EB40091F2F}"/>
                  </a:ext>
                </a:extLst>
              </p:cNvPr>
              <p:cNvSpPr/>
              <p:nvPr/>
            </p:nvSpPr>
            <p:spPr>
              <a:xfrm>
                <a:off x="8994695" y="1415415"/>
                <a:ext cx="71437" cy="335279"/>
              </a:xfrm>
              <a:custGeom>
                <a:avLst/>
                <a:gdLst>
                  <a:gd name="connsiteX0" fmla="*/ 71199 w 71437"/>
                  <a:gd name="connsiteY0" fmla="*/ 0 h 335279"/>
                  <a:gd name="connsiteX1" fmla="*/ 70247 w 71437"/>
                  <a:gd name="connsiteY1" fmla="*/ 16192 h 335279"/>
                  <a:gd name="connsiteX2" fmla="*/ 56912 w 71437"/>
                  <a:gd name="connsiteY2" fmla="*/ 57150 h 335279"/>
                  <a:gd name="connsiteX3" fmla="*/ 50244 w 71437"/>
                  <a:gd name="connsiteY3" fmla="*/ 81915 h 335279"/>
                  <a:gd name="connsiteX4" fmla="*/ 66437 w 71437"/>
                  <a:gd name="connsiteY4" fmla="*/ 109538 h 335279"/>
                  <a:gd name="connsiteX5" fmla="*/ 65485 w 71437"/>
                  <a:gd name="connsiteY5" fmla="*/ 127635 h 335279"/>
                  <a:gd name="connsiteX6" fmla="*/ 55007 w 71437"/>
                  <a:gd name="connsiteY6" fmla="*/ 144780 h 335279"/>
                  <a:gd name="connsiteX7" fmla="*/ 40719 w 71437"/>
                  <a:gd name="connsiteY7" fmla="*/ 155257 h 335279"/>
                  <a:gd name="connsiteX8" fmla="*/ 34052 w 71437"/>
                  <a:gd name="connsiteY8" fmla="*/ 167640 h 335279"/>
                  <a:gd name="connsiteX9" fmla="*/ 44529 w 71437"/>
                  <a:gd name="connsiteY9" fmla="*/ 197167 h 335279"/>
                  <a:gd name="connsiteX10" fmla="*/ 50244 w 71437"/>
                  <a:gd name="connsiteY10" fmla="*/ 216217 h 335279"/>
                  <a:gd name="connsiteX11" fmla="*/ 48340 w 71437"/>
                  <a:gd name="connsiteY11" fmla="*/ 220980 h 335279"/>
                  <a:gd name="connsiteX12" fmla="*/ 45482 w 71437"/>
                  <a:gd name="connsiteY12" fmla="*/ 224790 h 335279"/>
                  <a:gd name="connsiteX13" fmla="*/ 39767 w 71437"/>
                  <a:gd name="connsiteY13" fmla="*/ 231457 h 335279"/>
                  <a:gd name="connsiteX14" fmla="*/ 16907 w 71437"/>
                  <a:gd name="connsiteY14" fmla="*/ 254317 h 335279"/>
                  <a:gd name="connsiteX15" fmla="*/ 4524 w 71437"/>
                  <a:gd name="connsiteY15" fmla="*/ 277177 h 335279"/>
                  <a:gd name="connsiteX16" fmla="*/ 4524 w 71437"/>
                  <a:gd name="connsiteY16" fmla="*/ 289560 h 335279"/>
                  <a:gd name="connsiteX17" fmla="*/ 6429 w 71437"/>
                  <a:gd name="connsiteY17" fmla="*/ 300990 h 335279"/>
                  <a:gd name="connsiteX18" fmla="*/ 6429 w 71437"/>
                  <a:gd name="connsiteY18" fmla="*/ 320040 h 335279"/>
                  <a:gd name="connsiteX19" fmla="*/ 4524 w 71437"/>
                  <a:gd name="connsiteY19" fmla="*/ 326707 h 335279"/>
                  <a:gd name="connsiteX20" fmla="*/ 2619 w 71437"/>
                  <a:gd name="connsiteY20" fmla="*/ 331470 h 335279"/>
                  <a:gd name="connsiteX21" fmla="*/ 715 w 71437"/>
                  <a:gd name="connsiteY21" fmla="*/ 335280 h 335279"/>
                  <a:gd name="connsiteX22" fmla="*/ 2619 w 71437"/>
                  <a:gd name="connsiteY22" fmla="*/ 331470 h 335279"/>
                  <a:gd name="connsiteX23" fmla="*/ 4524 w 71437"/>
                  <a:gd name="connsiteY23" fmla="*/ 326707 h 335279"/>
                  <a:gd name="connsiteX24" fmla="*/ 5477 w 71437"/>
                  <a:gd name="connsiteY24" fmla="*/ 320040 h 335279"/>
                  <a:gd name="connsiteX25" fmla="*/ 3572 w 71437"/>
                  <a:gd name="connsiteY25" fmla="*/ 301942 h 335279"/>
                  <a:gd name="connsiteX26" fmla="*/ 715 w 71437"/>
                  <a:gd name="connsiteY26" fmla="*/ 290513 h 335279"/>
                  <a:gd name="connsiteX27" fmla="*/ 715 w 71437"/>
                  <a:gd name="connsiteY27" fmla="*/ 277177 h 335279"/>
                  <a:gd name="connsiteX28" fmla="*/ 14049 w 71437"/>
                  <a:gd name="connsiteY28" fmla="*/ 250507 h 335279"/>
                  <a:gd name="connsiteX29" fmla="*/ 35957 w 71437"/>
                  <a:gd name="connsiteY29" fmla="*/ 227647 h 335279"/>
                  <a:gd name="connsiteX30" fmla="*/ 40719 w 71437"/>
                  <a:gd name="connsiteY30" fmla="*/ 220980 h 335279"/>
                  <a:gd name="connsiteX31" fmla="*/ 42624 w 71437"/>
                  <a:gd name="connsiteY31" fmla="*/ 218122 h 335279"/>
                  <a:gd name="connsiteX32" fmla="*/ 43577 w 71437"/>
                  <a:gd name="connsiteY32" fmla="*/ 215265 h 335279"/>
                  <a:gd name="connsiteX33" fmla="*/ 38815 w 71437"/>
                  <a:gd name="connsiteY33" fmla="*/ 201930 h 335279"/>
                  <a:gd name="connsiteX34" fmla="*/ 29290 w 71437"/>
                  <a:gd name="connsiteY34" fmla="*/ 185738 h 335279"/>
                  <a:gd name="connsiteX35" fmla="*/ 26432 w 71437"/>
                  <a:gd name="connsiteY35" fmla="*/ 176213 h 335279"/>
                  <a:gd name="connsiteX36" fmla="*/ 26432 w 71437"/>
                  <a:gd name="connsiteY36" fmla="*/ 170497 h 335279"/>
                  <a:gd name="connsiteX37" fmla="*/ 26432 w 71437"/>
                  <a:gd name="connsiteY37" fmla="*/ 165735 h 335279"/>
                  <a:gd name="connsiteX38" fmla="*/ 35957 w 71437"/>
                  <a:gd name="connsiteY38" fmla="*/ 147638 h 335279"/>
                  <a:gd name="connsiteX39" fmla="*/ 50244 w 71437"/>
                  <a:gd name="connsiteY39" fmla="*/ 137160 h 335279"/>
                  <a:gd name="connsiteX40" fmla="*/ 57865 w 71437"/>
                  <a:gd name="connsiteY40" fmla="*/ 124777 h 335279"/>
                  <a:gd name="connsiteX41" fmla="*/ 58817 w 71437"/>
                  <a:gd name="connsiteY41" fmla="*/ 120967 h 335279"/>
                  <a:gd name="connsiteX42" fmla="*/ 58817 w 71437"/>
                  <a:gd name="connsiteY42" fmla="*/ 120015 h 335279"/>
                  <a:gd name="connsiteX43" fmla="*/ 58817 w 71437"/>
                  <a:gd name="connsiteY43" fmla="*/ 120015 h 335279"/>
                  <a:gd name="connsiteX44" fmla="*/ 58817 w 71437"/>
                  <a:gd name="connsiteY44" fmla="*/ 120015 h 335279"/>
                  <a:gd name="connsiteX45" fmla="*/ 58817 w 71437"/>
                  <a:gd name="connsiteY45" fmla="*/ 120015 h 335279"/>
                  <a:gd name="connsiteX46" fmla="*/ 58817 w 71437"/>
                  <a:gd name="connsiteY46" fmla="*/ 118110 h 335279"/>
                  <a:gd name="connsiteX47" fmla="*/ 58817 w 71437"/>
                  <a:gd name="connsiteY47" fmla="*/ 111442 h 335279"/>
                  <a:gd name="connsiteX48" fmla="*/ 52149 w 71437"/>
                  <a:gd name="connsiteY48" fmla="*/ 99060 h 335279"/>
                  <a:gd name="connsiteX49" fmla="*/ 44529 w 71437"/>
                  <a:gd name="connsiteY49" fmla="*/ 83820 h 335279"/>
                  <a:gd name="connsiteX50" fmla="*/ 46435 w 71437"/>
                  <a:gd name="connsiteY50" fmla="*/ 67627 h 335279"/>
                  <a:gd name="connsiteX51" fmla="*/ 49292 w 71437"/>
                  <a:gd name="connsiteY51" fmla="*/ 60960 h 335279"/>
                  <a:gd name="connsiteX52" fmla="*/ 52149 w 71437"/>
                  <a:gd name="connsiteY52" fmla="*/ 55245 h 335279"/>
                  <a:gd name="connsiteX53" fmla="*/ 62627 w 71437"/>
                  <a:gd name="connsiteY53" fmla="*/ 33338 h 335279"/>
                  <a:gd name="connsiteX54" fmla="*/ 68342 w 71437"/>
                  <a:gd name="connsiteY54" fmla="*/ 16192 h 335279"/>
                  <a:gd name="connsiteX55" fmla="*/ 71199 w 71437"/>
                  <a:gd name="connsiteY55" fmla="*/ 4763 h 335279"/>
                  <a:gd name="connsiteX56" fmla="*/ 71199 w 71437"/>
                  <a:gd name="connsiteY56" fmla="*/ 0 h 335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71437" h="335279">
                    <a:moveTo>
                      <a:pt x="71199" y="0"/>
                    </a:moveTo>
                    <a:cubicBezTo>
                      <a:pt x="71199" y="0"/>
                      <a:pt x="72152" y="5715"/>
                      <a:pt x="70247" y="16192"/>
                    </a:cubicBezTo>
                    <a:cubicBezTo>
                      <a:pt x="68342" y="26670"/>
                      <a:pt x="64532" y="40957"/>
                      <a:pt x="56912" y="57150"/>
                    </a:cubicBezTo>
                    <a:cubicBezTo>
                      <a:pt x="53102" y="64770"/>
                      <a:pt x="48340" y="74295"/>
                      <a:pt x="50244" y="81915"/>
                    </a:cubicBezTo>
                    <a:cubicBezTo>
                      <a:pt x="52149" y="90488"/>
                      <a:pt x="63579" y="96202"/>
                      <a:pt x="66437" y="109538"/>
                    </a:cubicBezTo>
                    <a:cubicBezTo>
                      <a:pt x="68342" y="115252"/>
                      <a:pt x="67390" y="122872"/>
                      <a:pt x="65485" y="127635"/>
                    </a:cubicBezTo>
                    <a:cubicBezTo>
                      <a:pt x="63579" y="134302"/>
                      <a:pt x="60722" y="140017"/>
                      <a:pt x="55007" y="144780"/>
                    </a:cubicBezTo>
                    <a:cubicBezTo>
                      <a:pt x="50244" y="149542"/>
                      <a:pt x="44529" y="152400"/>
                      <a:pt x="40719" y="155257"/>
                    </a:cubicBezTo>
                    <a:cubicBezTo>
                      <a:pt x="36910" y="159067"/>
                      <a:pt x="35004" y="162877"/>
                      <a:pt x="34052" y="167640"/>
                    </a:cubicBezTo>
                    <a:cubicBezTo>
                      <a:pt x="32147" y="178117"/>
                      <a:pt x="37862" y="187642"/>
                      <a:pt x="44529" y="197167"/>
                    </a:cubicBezTo>
                    <a:cubicBezTo>
                      <a:pt x="47387" y="201930"/>
                      <a:pt x="51197" y="208597"/>
                      <a:pt x="50244" y="216217"/>
                    </a:cubicBezTo>
                    <a:cubicBezTo>
                      <a:pt x="50244" y="218122"/>
                      <a:pt x="49292" y="220027"/>
                      <a:pt x="48340" y="220980"/>
                    </a:cubicBezTo>
                    <a:cubicBezTo>
                      <a:pt x="47387" y="222885"/>
                      <a:pt x="46435" y="223838"/>
                      <a:pt x="45482" y="224790"/>
                    </a:cubicBezTo>
                    <a:cubicBezTo>
                      <a:pt x="44529" y="227647"/>
                      <a:pt x="41672" y="229552"/>
                      <a:pt x="39767" y="231457"/>
                    </a:cubicBezTo>
                    <a:cubicBezTo>
                      <a:pt x="32147" y="240030"/>
                      <a:pt x="23574" y="246697"/>
                      <a:pt x="16907" y="254317"/>
                    </a:cubicBezTo>
                    <a:cubicBezTo>
                      <a:pt x="10240" y="260985"/>
                      <a:pt x="5477" y="269557"/>
                      <a:pt x="4524" y="277177"/>
                    </a:cubicBezTo>
                    <a:cubicBezTo>
                      <a:pt x="3572" y="281940"/>
                      <a:pt x="4524" y="285750"/>
                      <a:pt x="4524" y="289560"/>
                    </a:cubicBezTo>
                    <a:cubicBezTo>
                      <a:pt x="5477" y="293370"/>
                      <a:pt x="5477" y="297180"/>
                      <a:pt x="6429" y="300990"/>
                    </a:cubicBezTo>
                    <a:cubicBezTo>
                      <a:pt x="7382" y="308610"/>
                      <a:pt x="8335" y="315277"/>
                      <a:pt x="6429" y="320040"/>
                    </a:cubicBezTo>
                    <a:cubicBezTo>
                      <a:pt x="5477" y="322897"/>
                      <a:pt x="5477" y="324802"/>
                      <a:pt x="4524" y="326707"/>
                    </a:cubicBezTo>
                    <a:cubicBezTo>
                      <a:pt x="3572" y="328613"/>
                      <a:pt x="2619" y="330517"/>
                      <a:pt x="2619" y="331470"/>
                    </a:cubicBezTo>
                    <a:cubicBezTo>
                      <a:pt x="1667" y="334327"/>
                      <a:pt x="715" y="335280"/>
                      <a:pt x="715" y="335280"/>
                    </a:cubicBezTo>
                    <a:cubicBezTo>
                      <a:pt x="715" y="335280"/>
                      <a:pt x="1667" y="334327"/>
                      <a:pt x="2619" y="331470"/>
                    </a:cubicBezTo>
                    <a:cubicBezTo>
                      <a:pt x="2619" y="330517"/>
                      <a:pt x="3572" y="328613"/>
                      <a:pt x="4524" y="326707"/>
                    </a:cubicBezTo>
                    <a:cubicBezTo>
                      <a:pt x="5477" y="324802"/>
                      <a:pt x="5477" y="322897"/>
                      <a:pt x="5477" y="320040"/>
                    </a:cubicBezTo>
                    <a:cubicBezTo>
                      <a:pt x="6429" y="315277"/>
                      <a:pt x="5477" y="308610"/>
                      <a:pt x="3572" y="301942"/>
                    </a:cubicBezTo>
                    <a:cubicBezTo>
                      <a:pt x="2619" y="298132"/>
                      <a:pt x="1667" y="294322"/>
                      <a:pt x="715" y="290513"/>
                    </a:cubicBezTo>
                    <a:cubicBezTo>
                      <a:pt x="-238" y="286702"/>
                      <a:pt x="-238" y="280988"/>
                      <a:pt x="715" y="277177"/>
                    </a:cubicBezTo>
                    <a:cubicBezTo>
                      <a:pt x="1667" y="267652"/>
                      <a:pt x="6429" y="258127"/>
                      <a:pt x="14049" y="250507"/>
                    </a:cubicBezTo>
                    <a:cubicBezTo>
                      <a:pt x="20717" y="242888"/>
                      <a:pt x="29290" y="235267"/>
                      <a:pt x="35957" y="227647"/>
                    </a:cubicBezTo>
                    <a:cubicBezTo>
                      <a:pt x="37862" y="225742"/>
                      <a:pt x="38815" y="223838"/>
                      <a:pt x="40719" y="220980"/>
                    </a:cubicBezTo>
                    <a:lnTo>
                      <a:pt x="42624" y="218122"/>
                    </a:lnTo>
                    <a:cubicBezTo>
                      <a:pt x="42624" y="217170"/>
                      <a:pt x="43577" y="216217"/>
                      <a:pt x="43577" y="215265"/>
                    </a:cubicBezTo>
                    <a:cubicBezTo>
                      <a:pt x="44529" y="211455"/>
                      <a:pt x="41672" y="206692"/>
                      <a:pt x="38815" y="201930"/>
                    </a:cubicBezTo>
                    <a:cubicBezTo>
                      <a:pt x="35957" y="197167"/>
                      <a:pt x="32147" y="192405"/>
                      <a:pt x="29290" y="185738"/>
                    </a:cubicBezTo>
                    <a:cubicBezTo>
                      <a:pt x="28337" y="182880"/>
                      <a:pt x="27385" y="179070"/>
                      <a:pt x="26432" y="176213"/>
                    </a:cubicBezTo>
                    <a:cubicBezTo>
                      <a:pt x="26432" y="174307"/>
                      <a:pt x="26432" y="172402"/>
                      <a:pt x="26432" y="170497"/>
                    </a:cubicBezTo>
                    <a:cubicBezTo>
                      <a:pt x="26432" y="168592"/>
                      <a:pt x="26432" y="167640"/>
                      <a:pt x="26432" y="165735"/>
                    </a:cubicBezTo>
                    <a:cubicBezTo>
                      <a:pt x="27385" y="159067"/>
                      <a:pt x="31194" y="152400"/>
                      <a:pt x="35957" y="147638"/>
                    </a:cubicBezTo>
                    <a:cubicBezTo>
                      <a:pt x="40719" y="142875"/>
                      <a:pt x="46435" y="140970"/>
                      <a:pt x="50244" y="137160"/>
                    </a:cubicBezTo>
                    <a:cubicBezTo>
                      <a:pt x="54054" y="134302"/>
                      <a:pt x="56912" y="129540"/>
                      <a:pt x="57865" y="124777"/>
                    </a:cubicBezTo>
                    <a:cubicBezTo>
                      <a:pt x="57865" y="123825"/>
                      <a:pt x="58817" y="121920"/>
                      <a:pt x="58817" y="120967"/>
                    </a:cubicBezTo>
                    <a:lnTo>
                      <a:pt x="58817" y="120015"/>
                    </a:lnTo>
                    <a:lnTo>
                      <a:pt x="58817" y="120015"/>
                    </a:lnTo>
                    <a:cubicBezTo>
                      <a:pt x="58817" y="120015"/>
                      <a:pt x="58817" y="120015"/>
                      <a:pt x="58817" y="120015"/>
                    </a:cubicBezTo>
                    <a:lnTo>
                      <a:pt x="58817" y="120015"/>
                    </a:lnTo>
                    <a:lnTo>
                      <a:pt x="58817" y="118110"/>
                    </a:lnTo>
                    <a:cubicBezTo>
                      <a:pt x="58817" y="115252"/>
                      <a:pt x="58817" y="113347"/>
                      <a:pt x="58817" y="111442"/>
                    </a:cubicBezTo>
                    <a:cubicBezTo>
                      <a:pt x="57865" y="106680"/>
                      <a:pt x="55007" y="102870"/>
                      <a:pt x="52149" y="99060"/>
                    </a:cubicBezTo>
                    <a:cubicBezTo>
                      <a:pt x="49292" y="95250"/>
                      <a:pt x="45482" y="90488"/>
                      <a:pt x="44529" y="83820"/>
                    </a:cubicBezTo>
                    <a:cubicBezTo>
                      <a:pt x="43577" y="78105"/>
                      <a:pt x="44529" y="72390"/>
                      <a:pt x="46435" y="67627"/>
                    </a:cubicBezTo>
                    <a:cubicBezTo>
                      <a:pt x="47387" y="64770"/>
                      <a:pt x="48340" y="62865"/>
                      <a:pt x="49292" y="60960"/>
                    </a:cubicBezTo>
                    <a:cubicBezTo>
                      <a:pt x="50244" y="59055"/>
                      <a:pt x="51197" y="57150"/>
                      <a:pt x="52149" y="55245"/>
                    </a:cubicBezTo>
                    <a:cubicBezTo>
                      <a:pt x="56912" y="47625"/>
                      <a:pt x="59769" y="40005"/>
                      <a:pt x="62627" y="33338"/>
                    </a:cubicBezTo>
                    <a:cubicBezTo>
                      <a:pt x="65485" y="26670"/>
                      <a:pt x="67390" y="20955"/>
                      <a:pt x="68342" y="16192"/>
                    </a:cubicBezTo>
                    <a:cubicBezTo>
                      <a:pt x="69294" y="11430"/>
                      <a:pt x="70247" y="7620"/>
                      <a:pt x="71199" y="4763"/>
                    </a:cubicBezTo>
                    <a:cubicBezTo>
                      <a:pt x="71199" y="1905"/>
                      <a:pt x="71199" y="0"/>
                      <a:pt x="71199" y="0"/>
                    </a:cubicBezTo>
                    <a:close/>
                  </a:path>
                </a:pathLst>
              </a:custGeom>
              <a:solidFill>
                <a:srgbClr val="B5DDF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EBF57CA7-C91A-4DCE-85B3-3E7AAF50E35E}"/>
                  </a:ext>
                </a:extLst>
              </p:cNvPr>
              <p:cNvSpPr/>
              <p:nvPr/>
            </p:nvSpPr>
            <p:spPr>
              <a:xfrm>
                <a:off x="8965882" y="1491615"/>
                <a:ext cx="47625" cy="180975"/>
              </a:xfrm>
              <a:custGeom>
                <a:avLst/>
                <a:gdLst>
                  <a:gd name="connsiteX0" fmla="*/ 0 w 47625"/>
                  <a:gd name="connsiteY0" fmla="*/ 180975 h 180975"/>
                  <a:gd name="connsiteX1" fmla="*/ 4763 w 47625"/>
                  <a:gd name="connsiteY1" fmla="*/ 173355 h 180975"/>
                  <a:gd name="connsiteX2" fmla="*/ 17145 w 47625"/>
                  <a:gd name="connsiteY2" fmla="*/ 154305 h 180975"/>
                  <a:gd name="connsiteX3" fmla="*/ 23813 w 47625"/>
                  <a:gd name="connsiteY3" fmla="*/ 140970 h 180975"/>
                  <a:gd name="connsiteX4" fmla="*/ 24765 w 47625"/>
                  <a:gd name="connsiteY4" fmla="*/ 137160 h 180975"/>
                  <a:gd name="connsiteX5" fmla="*/ 24765 w 47625"/>
                  <a:gd name="connsiteY5" fmla="*/ 136207 h 180975"/>
                  <a:gd name="connsiteX6" fmla="*/ 24765 w 47625"/>
                  <a:gd name="connsiteY6" fmla="*/ 135255 h 180975"/>
                  <a:gd name="connsiteX7" fmla="*/ 24765 w 47625"/>
                  <a:gd name="connsiteY7" fmla="*/ 133350 h 180975"/>
                  <a:gd name="connsiteX8" fmla="*/ 22860 w 47625"/>
                  <a:gd name="connsiteY8" fmla="*/ 126682 h 180975"/>
                  <a:gd name="connsiteX9" fmla="*/ 15240 w 47625"/>
                  <a:gd name="connsiteY9" fmla="*/ 109538 h 180975"/>
                  <a:gd name="connsiteX10" fmla="*/ 10478 w 47625"/>
                  <a:gd name="connsiteY10" fmla="*/ 89535 h 180975"/>
                  <a:gd name="connsiteX11" fmla="*/ 12382 w 47625"/>
                  <a:gd name="connsiteY11" fmla="*/ 79057 h 180975"/>
                  <a:gd name="connsiteX12" fmla="*/ 17145 w 47625"/>
                  <a:gd name="connsiteY12" fmla="*/ 69532 h 180975"/>
                  <a:gd name="connsiteX13" fmla="*/ 30480 w 47625"/>
                  <a:gd name="connsiteY13" fmla="*/ 56197 h 180975"/>
                  <a:gd name="connsiteX14" fmla="*/ 40957 w 47625"/>
                  <a:gd name="connsiteY14" fmla="*/ 44767 h 180975"/>
                  <a:gd name="connsiteX15" fmla="*/ 41910 w 47625"/>
                  <a:gd name="connsiteY15" fmla="*/ 41910 h 180975"/>
                  <a:gd name="connsiteX16" fmla="*/ 41910 w 47625"/>
                  <a:gd name="connsiteY16" fmla="*/ 38100 h 180975"/>
                  <a:gd name="connsiteX17" fmla="*/ 41910 w 47625"/>
                  <a:gd name="connsiteY17" fmla="*/ 31432 h 180975"/>
                  <a:gd name="connsiteX18" fmla="*/ 38100 w 47625"/>
                  <a:gd name="connsiteY18" fmla="*/ 8572 h 180975"/>
                  <a:gd name="connsiteX19" fmla="*/ 38100 w 47625"/>
                  <a:gd name="connsiteY19" fmla="*/ 0 h 180975"/>
                  <a:gd name="connsiteX20" fmla="*/ 40005 w 47625"/>
                  <a:gd name="connsiteY20" fmla="*/ 8572 h 180975"/>
                  <a:gd name="connsiteX21" fmla="*/ 46673 w 47625"/>
                  <a:gd name="connsiteY21" fmla="*/ 30480 h 180975"/>
                  <a:gd name="connsiteX22" fmla="*/ 47625 w 47625"/>
                  <a:gd name="connsiteY22" fmla="*/ 38100 h 180975"/>
                  <a:gd name="connsiteX23" fmla="*/ 47625 w 47625"/>
                  <a:gd name="connsiteY23" fmla="*/ 41910 h 180975"/>
                  <a:gd name="connsiteX24" fmla="*/ 46673 w 47625"/>
                  <a:gd name="connsiteY24" fmla="*/ 46672 h 180975"/>
                  <a:gd name="connsiteX25" fmla="*/ 35243 w 47625"/>
                  <a:gd name="connsiteY25" fmla="*/ 60960 h 180975"/>
                  <a:gd name="connsiteX26" fmla="*/ 23813 w 47625"/>
                  <a:gd name="connsiteY26" fmla="*/ 73342 h 180975"/>
                  <a:gd name="connsiteX27" fmla="*/ 20003 w 47625"/>
                  <a:gd name="connsiteY27" fmla="*/ 80963 h 180975"/>
                  <a:gd name="connsiteX28" fmla="*/ 18098 w 47625"/>
                  <a:gd name="connsiteY28" fmla="*/ 89535 h 180975"/>
                  <a:gd name="connsiteX29" fmla="*/ 20955 w 47625"/>
                  <a:gd name="connsiteY29" fmla="*/ 105727 h 180975"/>
                  <a:gd name="connsiteX30" fmla="*/ 27623 w 47625"/>
                  <a:gd name="connsiteY30" fmla="*/ 122872 h 180975"/>
                  <a:gd name="connsiteX31" fmla="*/ 29528 w 47625"/>
                  <a:gd name="connsiteY31" fmla="*/ 133350 h 180975"/>
                  <a:gd name="connsiteX32" fmla="*/ 29528 w 47625"/>
                  <a:gd name="connsiteY32" fmla="*/ 135255 h 180975"/>
                  <a:gd name="connsiteX33" fmla="*/ 29528 w 47625"/>
                  <a:gd name="connsiteY33" fmla="*/ 136207 h 180975"/>
                  <a:gd name="connsiteX34" fmla="*/ 29528 w 47625"/>
                  <a:gd name="connsiteY34" fmla="*/ 137160 h 180975"/>
                  <a:gd name="connsiteX35" fmla="*/ 27623 w 47625"/>
                  <a:gd name="connsiteY35" fmla="*/ 141922 h 180975"/>
                  <a:gd name="connsiteX36" fmla="*/ 19050 w 47625"/>
                  <a:gd name="connsiteY36" fmla="*/ 155257 h 180975"/>
                  <a:gd name="connsiteX37" fmla="*/ 0 w 47625"/>
                  <a:gd name="connsiteY37" fmla="*/ 18097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7625" h="180975">
                    <a:moveTo>
                      <a:pt x="0" y="180975"/>
                    </a:moveTo>
                    <a:cubicBezTo>
                      <a:pt x="0" y="180975"/>
                      <a:pt x="1905" y="178117"/>
                      <a:pt x="4763" y="173355"/>
                    </a:cubicBezTo>
                    <a:cubicBezTo>
                      <a:pt x="7620" y="168592"/>
                      <a:pt x="12382" y="161925"/>
                      <a:pt x="17145" y="154305"/>
                    </a:cubicBezTo>
                    <a:cubicBezTo>
                      <a:pt x="20003" y="150495"/>
                      <a:pt x="21907" y="145732"/>
                      <a:pt x="23813" y="140970"/>
                    </a:cubicBezTo>
                    <a:cubicBezTo>
                      <a:pt x="23813" y="140017"/>
                      <a:pt x="24765" y="138113"/>
                      <a:pt x="24765" y="137160"/>
                    </a:cubicBezTo>
                    <a:lnTo>
                      <a:pt x="24765" y="136207"/>
                    </a:lnTo>
                    <a:cubicBezTo>
                      <a:pt x="24765" y="136207"/>
                      <a:pt x="24765" y="135255"/>
                      <a:pt x="24765" y="135255"/>
                    </a:cubicBezTo>
                    <a:cubicBezTo>
                      <a:pt x="24765" y="134302"/>
                      <a:pt x="24765" y="133350"/>
                      <a:pt x="24765" y="133350"/>
                    </a:cubicBezTo>
                    <a:cubicBezTo>
                      <a:pt x="24765" y="131445"/>
                      <a:pt x="23813" y="128588"/>
                      <a:pt x="22860" y="126682"/>
                    </a:cubicBezTo>
                    <a:cubicBezTo>
                      <a:pt x="20955" y="121920"/>
                      <a:pt x="18098" y="116205"/>
                      <a:pt x="15240" y="109538"/>
                    </a:cubicBezTo>
                    <a:cubicBezTo>
                      <a:pt x="12382" y="103822"/>
                      <a:pt x="10478" y="96202"/>
                      <a:pt x="10478" y="89535"/>
                    </a:cubicBezTo>
                    <a:cubicBezTo>
                      <a:pt x="10478" y="85725"/>
                      <a:pt x="11430" y="81915"/>
                      <a:pt x="12382" y="79057"/>
                    </a:cubicBezTo>
                    <a:cubicBezTo>
                      <a:pt x="13335" y="75247"/>
                      <a:pt x="15240" y="72390"/>
                      <a:pt x="17145" y="69532"/>
                    </a:cubicBezTo>
                    <a:cubicBezTo>
                      <a:pt x="20955" y="63817"/>
                      <a:pt x="26670" y="59055"/>
                      <a:pt x="30480" y="56197"/>
                    </a:cubicBezTo>
                    <a:cubicBezTo>
                      <a:pt x="35243" y="52388"/>
                      <a:pt x="40005" y="48577"/>
                      <a:pt x="40957" y="44767"/>
                    </a:cubicBezTo>
                    <a:cubicBezTo>
                      <a:pt x="40957" y="43815"/>
                      <a:pt x="41910" y="42863"/>
                      <a:pt x="41910" y="41910"/>
                    </a:cubicBezTo>
                    <a:cubicBezTo>
                      <a:pt x="41910" y="40957"/>
                      <a:pt x="41910" y="39052"/>
                      <a:pt x="41910" y="38100"/>
                    </a:cubicBezTo>
                    <a:cubicBezTo>
                      <a:pt x="41910" y="36195"/>
                      <a:pt x="41910" y="33338"/>
                      <a:pt x="41910" y="31432"/>
                    </a:cubicBezTo>
                    <a:cubicBezTo>
                      <a:pt x="40957" y="21907"/>
                      <a:pt x="39053" y="14288"/>
                      <a:pt x="38100" y="8572"/>
                    </a:cubicBezTo>
                    <a:cubicBezTo>
                      <a:pt x="37148" y="2857"/>
                      <a:pt x="38100" y="0"/>
                      <a:pt x="38100" y="0"/>
                    </a:cubicBezTo>
                    <a:cubicBezTo>
                      <a:pt x="38100" y="0"/>
                      <a:pt x="38100" y="2857"/>
                      <a:pt x="40005" y="8572"/>
                    </a:cubicBezTo>
                    <a:cubicBezTo>
                      <a:pt x="41910" y="14288"/>
                      <a:pt x="44768" y="20955"/>
                      <a:pt x="46673" y="30480"/>
                    </a:cubicBezTo>
                    <a:cubicBezTo>
                      <a:pt x="47625" y="33338"/>
                      <a:pt x="47625" y="35242"/>
                      <a:pt x="47625" y="38100"/>
                    </a:cubicBezTo>
                    <a:cubicBezTo>
                      <a:pt x="47625" y="40005"/>
                      <a:pt x="47625" y="40957"/>
                      <a:pt x="47625" y="41910"/>
                    </a:cubicBezTo>
                    <a:cubicBezTo>
                      <a:pt x="47625" y="43815"/>
                      <a:pt x="47625" y="45720"/>
                      <a:pt x="46673" y="46672"/>
                    </a:cubicBezTo>
                    <a:cubicBezTo>
                      <a:pt x="43815" y="53340"/>
                      <a:pt x="39053" y="57150"/>
                      <a:pt x="35243" y="60960"/>
                    </a:cubicBezTo>
                    <a:cubicBezTo>
                      <a:pt x="30480" y="64770"/>
                      <a:pt x="26670" y="68580"/>
                      <a:pt x="23813" y="73342"/>
                    </a:cubicBezTo>
                    <a:cubicBezTo>
                      <a:pt x="21907" y="76200"/>
                      <a:pt x="20955" y="78105"/>
                      <a:pt x="20003" y="80963"/>
                    </a:cubicBezTo>
                    <a:cubicBezTo>
                      <a:pt x="19050" y="83820"/>
                      <a:pt x="18098" y="85725"/>
                      <a:pt x="18098" y="89535"/>
                    </a:cubicBezTo>
                    <a:cubicBezTo>
                      <a:pt x="18098" y="95250"/>
                      <a:pt x="19050" y="100965"/>
                      <a:pt x="20955" y="105727"/>
                    </a:cubicBezTo>
                    <a:cubicBezTo>
                      <a:pt x="22860" y="111442"/>
                      <a:pt x="25718" y="117157"/>
                      <a:pt x="27623" y="122872"/>
                    </a:cubicBezTo>
                    <a:cubicBezTo>
                      <a:pt x="28575" y="125730"/>
                      <a:pt x="29528" y="129540"/>
                      <a:pt x="29528" y="133350"/>
                    </a:cubicBezTo>
                    <a:cubicBezTo>
                      <a:pt x="29528" y="134302"/>
                      <a:pt x="29528" y="135255"/>
                      <a:pt x="29528" y="135255"/>
                    </a:cubicBezTo>
                    <a:lnTo>
                      <a:pt x="29528" y="136207"/>
                    </a:lnTo>
                    <a:lnTo>
                      <a:pt x="29528" y="137160"/>
                    </a:lnTo>
                    <a:cubicBezTo>
                      <a:pt x="29528" y="139065"/>
                      <a:pt x="28575" y="140017"/>
                      <a:pt x="27623" y="141922"/>
                    </a:cubicBezTo>
                    <a:cubicBezTo>
                      <a:pt x="24765" y="147638"/>
                      <a:pt x="21907" y="151447"/>
                      <a:pt x="19050" y="155257"/>
                    </a:cubicBezTo>
                    <a:cubicBezTo>
                      <a:pt x="9525" y="172402"/>
                      <a:pt x="0" y="180975"/>
                      <a:pt x="0" y="180975"/>
                    </a:cubicBezTo>
                    <a:close/>
                  </a:path>
                </a:pathLst>
              </a:custGeom>
              <a:solidFill>
                <a:srgbClr val="B5DDF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0F2F7D5F-77D4-4098-B3B4-7FD3CF483B46}"/>
                  </a:ext>
                </a:extLst>
              </p:cNvPr>
              <p:cNvSpPr/>
              <p:nvPr/>
            </p:nvSpPr>
            <p:spPr>
              <a:xfrm>
                <a:off x="9007792" y="982979"/>
                <a:ext cx="17144" cy="9525"/>
              </a:xfrm>
              <a:custGeom>
                <a:avLst/>
                <a:gdLst>
                  <a:gd name="connsiteX0" fmla="*/ 17145 w 17144"/>
                  <a:gd name="connsiteY0" fmla="*/ 0 h 9525"/>
                  <a:gd name="connsiteX1" fmla="*/ 0 w 17144"/>
                  <a:gd name="connsiteY1" fmla="*/ 9525 h 9525"/>
                  <a:gd name="connsiteX2" fmla="*/ 17145 w 17144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44" h="9525">
                    <a:moveTo>
                      <a:pt x="17145" y="0"/>
                    </a:moveTo>
                    <a:cubicBezTo>
                      <a:pt x="12382" y="0"/>
                      <a:pt x="6668" y="3810"/>
                      <a:pt x="0" y="9525"/>
                    </a:cubicBezTo>
                    <a:cubicBezTo>
                      <a:pt x="6668" y="3810"/>
                      <a:pt x="12382" y="0"/>
                      <a:pt x="17145" y="0"/>
                    </a:cubicBezTo>
                    <a:close/>
                  </a:path>
                </a:pathLst>
              </a:custGeom>
              <a:solidFill>
                <a:srgbClr val="EFD1CA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EE9DC7EB-49A8-4E4E-9A24-A39F00982011}"/>
                  </a:ext>
                </a:extLst>
              </p:cNvPr>
              <p:cNvSpPr/>
              <p:nvPr/>
            </p:nvSpPr>
            <p:spPr>
              <a:xfrm>
                <a:off x="9027794" y="983218"/>
                <a:ext cx="9525" cy="714"/>
              </a:xfrm>
              <a:custGeom>
                <a:avLst/>
                <a:gdLst>
                  <a:gd name="connsiteX0" fmla="*/ 0 w 9525"/>
                  <a:gd name="connsiteY0" fmla="*/ 714 h 714"/>
                  <a:gd name="connsiteX1" fmla="*/ 0 w 9525"/>
                  <a:gd name="connsiteY1" fmla="*/ 714 h 714"/>
                  <a:gd name="connsiteX2" fmla="*/ 0 w 9525"/>
                  <a:gd name="connsiteY2" fmla="*/ 714 h 714"/>
                  <a:gd name="connsiteX3" fmla="*/ 0 w 9525"/>
                  <a:gd name="connsiteY3" fmla="*/ 714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714">
                    <a:moveTo>
                      <a:pt x="0" y="714"/>
                    </a:moveTo>
                    <a:cubicBezTo>
                      <a:pt x="0" y="714"/>
                      <a:pt x="0" y="-238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close/>
                  </a:path>
                </a:pathLst>
              </a:custGeom>
              <a:solidFill>
                <a:srgbClr val="EFD1CA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215538C3-AC78-4506-BE9C-29C554BF1721}"/>
                  </a:ext>
                </a:extLst>
              </p:cNvPr>
              <p:cNvSpPr/>
              <p:nvPr/>
            </p:nvSpPr>
            <p:spPr>
              <a:xfrm>
                <a:off x="9005887" y="992504"/>
                <a:ext cx="1905" cy="2857"/>
              </a:xfrm>
              <a:custGeom>
                <a:avLst/>
                <a:gdLst>
                  <a:gd name="connsiteX0" fmla="*/ 1905 w 1905"/>
                  <a:gd name="connsiteY0" fmla="*/ 0 h 2857"/>
                  <a:gd name="connsiteX1" fmla="*/ 0 w 1905"/>
                  <a:gd name="connsiteY1" fmla="*/ 2858 h 2857"/>
                  <a:gd name="connsiteX2" fmla="*/ 1905 w 1905"/>
                  <a:gd name="connsiteY2" fmla="*/ 0 h 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" h="2857">
                    <a:moveTo>
                      <a:pt x="1905" y="0"/>
                    </a:moveTo>
                    <a:cubicBezTo>
                      <a:pt x="952" y="953"/>
                      <a:pt x="0" y="1905"/>
                      <a:pt x="0" y="2858"/>
                    </a:cubicBezTo>
                    <a:cubicBezTo>
                      <a:pt x="952" y="1905"/>
                      <a:pt x="952" y="953"/>
                      <a:pt x="1905" y="0"/>
                    </a:cubicBezTo>
                    <a:close/>
                  </a:path>
                </a:pathLst>
              </a:custGeom>
              <a:solidFill>
                <a:srgbClr val="EFD1CA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36" name="Graphic 227">
                <a:extLst>
                  <a:ext uri="{FF2B5EF4-FFF2-40B4-BE49-F238E27FC236}">
                    <a16:creationId xmlns:a16="http://schemas.microsoft.com/office/drawing/2014/main" id="{0CB2186F-D624-48EB-AFA4-D9B731D8B12B}"/>
                  </a:ext>
                </a:extLst>
              </p:cNvPr>
              <p:cNvGrpSpPr/>
              <p:nvPr/>
            </p:nvGrpSpPr>
            <p:grpSpPr>
              <a:xfrm>
                <a:off x="8885872" y="983241"/>
                <a:ext cx="195262" cy="279795"/>
                <a:chOff x="8885872" y="983241"/>
                <a:chExt cx="195262" cy="279795"/>
              </a:xfrm>
            </p:grpSpPr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24D4318D-486C-4810-95E6-EB2FAF339A8C}"/>
                    </a:ext>
                  </a:extLst>
                </p:cNvPr>
                <p:cNvSpPr/>
                <p:nvPr/>
              </p:nvSpPr>
              <p:spPr>
                <a:xfrm>
                  <a:off x="8886825" y="983241"/>
                  <a:ext cx="194310" cy="279795"/>
                </a:xfrm>
                <a:custGeom>
                  <a:avLst/>
                  <a:gdLst>
                    <a:gd name="connsiteX0" fmla="*/ 0 w 194310"/>
                    <a:gd name="connsiteY0" fmla="*/ 227386 h 279795"/>
                    <a:gd name="connsiteX1" fmla="*/ 141923 w 194310"/>
                    <a:gd name="connsiteY1" fmla="*/ 691 h 279795"/>
                    <a:gd name="connsiteX2" fmla="*/ 194310 w 194310"/>
                    <a:gd name="connsiteY2" fmla="*/ 266438 h 279795"/>
                    <a:gd name="connsiteX3" fmla="*/ 144780 w 194310"/>
                    <a:gd name="connsiteY3" fmla="*/ 275011 h 279795"/>
                    <a:gd name="connsiteX4" fmla="*/ 60960 w 194310"/>
                    <a:gd name="connsiteY4" fmla="*/ 260723 h 279795"/>
                    <a:gd name="connsiteX5" fmla="*/ 0 w 194310"/>
                    <a:gd name="connsiteY5" fmla="*/ 227386 h 279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4310" h="279795">
                      <a:moveTo>
                        <a:pt x="0" y="227386"/>
                      </a:moveTo>
                      <a:cubicBezTo>
                        <a:pt x="0" y="227386"/>
                        <a:pt x="106680" y="-14549"/>
                        <a:pt x="141923" y="691"/>
                      </a:cubicBezTo>
                      <a:cubicBezTo>
                        <a:pt x="178118" y="16883"/>
                        <a:pt x="194310" y="261676"/>
                        <a:pt x="194310" y="266438"/>
                      </a:cubicBezTo>
                      <a:cubicBezTo>
                        <a:pt x="194310" y="271201"/>
                        <a:pt x="172402" y="265486"/>
                        <a:pt x="144780" y="275011"/>
                      </a:cubicBezTo>
                      <a:cubicBezTo>
                        <a:pt x="118110" y="283583"/>
                        <a:pt x="92393" y="281678"/>
                        <a:pt x="60960" y="260723"/>
                      </a:cubicBezTo>
                      <a:cubicBezTo>
                        <a:pt x="30480" y="239768"/>
                        <a:pt x="12382" y="226433"/>
                        <a:pt x="0" y="227386"/>
                      </a:cubicBezTo>
                      <a:close/>
                    </a:path>
                  </a:pathLst>
                </a:custGeom>
                <a:solidFill>
                  <a:srgbClr val="FFE8E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5B806DF3-53DC-44A8-8579-065E0EF4C611}"/>
                    </a:ext>
                  </a:extLst>
                </p:cNvPr>
                <p:cNvSpPr/>
                <p:nvPr/>
              </p:nvSpPr>
              <p:spPr>
                <a:xfrm>
                  <a:off x="8885872" y="992504"/>
                  <a:ext cx="194309" cy="268867"/>
                </a:xfrm>
                <a:custGeom>
                  <a:avLst/>
                  <a:gdLst>
                    <a:gd name="connsiteX0" fmla="*/ 151447 w 194309"/>
                    <a:gd name="connsiteY0" fmla="*/ 0 h 268867"/>
                    <a:gd name="connsiteX1" fmla="*/ 176213 w 194309"/>
                    <a:gd name="connsiteY1" fmla="*/ 245745 h 268867"/>
                    <a:gd name="connsiteX2" fmla="*/ 130492 w 194309"/>
                    <a:gd name="connsiteY2" fmla="*/ 252413 h 268867"/>
                    <a:gd name="connsiteX3" fmla="*/ 55245 w 194309"/>
                    <a:gd name="connsiteY3" fmla="*/ 239078 h 268867"/>
                    <a:gd name="connsiteX4" fmla="*/ 2857 w 194309"/>
                    <a:gd name="connsiteY4" fmla="*/ 210503 h 268867"/>
                    <a:gd name="connsiteX5" fmla="*/ 0 w 194309"/>
                    <a:gd name="connsiteY5" fmla="*/ 217170 h 268867"/>
                    <a:gd name="connsiteX6" fmla="*/ 60960 w 194309"/>
                    <a:gd name="connsiteY6" fmla="*/ 249555 h 268867"/>
                    <a:gd name="connsiteX7" fmla="*/ 144780 w 194309"/>
                    <a:gd name="connsiteY7" fmla="*/ 263843 h 268867"/>
                    <a:gd name="connsiteX8" fmla="*/ 194310 w 194309"/>
                    <a:gd name="connsiteY8" fmla="*/ 255270 h 268867"/>
                    <a:gd name="connsiteX9" fmla="*/ 151447 w 194309"/>
                    <a:gd name="connsiteY9" fmla="*/ 0 h 268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4309" h="268867">
                      <a:moveTo>
                        <a:pt x="151447" y="0"/>
                      </a:moveTo>
                      <a:cubicBezTo>
                        <a:pt x="178117" y="46673"/>
                        <a:pt x="176213" y="241935"/>
                        <a:pt x="176213" y="245745"/>
                      </a:cubicBezTo>
                      <a:cubicBezTo>
                        <a:pt x="176213" y="249555"/>
                        <a:pt x="156210" y="244793"/>
                        <a:pt x="130492" y="252413"/>
                      </a:cubicBezTo>
                      <a:cubicBezTo>
                        <a:pt x="105727" y="259080"/>
                        <a:pt x="83820" y="258128"/>
                        <a:pt x="55245" y="239078"/>
                      </a:cubicBezTo>
                      <a:cubicBezTo>
                        <a:pt x="30480" y="222885"/>
                        <a:pt x="14288" y="211455"/>
                        <a:pt x="2857" y="210503"/>
                      </a:cubicBezTo>
                      <a:cubicBezTo>
                        <a:pt x="952" y="214313"/>
                        <a:pt x="0" y="217170"/>
                        <a:pt x="0" y="217170"/>
                      </a:cubicBezTo>
                      <a:cubicBezTo>
                        <a:pt x="12382" y="217170"/>
                        <a:pt x="31432" y="229553"/>
                        <a:pt x="60960" y="249555"/>
                      </a:cubicBezTo>
                      <a:cubicBezTo>
                        <a:pt x="92392" y="271463"/>
                        <a:pt x="118110" y="272415"/>
                        <a:pt x="144780" y="263843"/>
                      </a:cubicBezTo>
                      <a:cubicBezTo>
                        <a:pt x="172402" y="255270"/>
                        <a:pt x="194310" y="260033"/>
                        <a:pt x="194310" y="255270"/>
                      </a:cubicBezTo>
                      <a:cubicBezTo>
                        <a:pt x="194310" y="252413"/>
                        <a:pt x="181927" y="48578"/>
                        <a:pt x="151447" y="0"/>
                      </a:cubicBezTo>
                      <a:close/>
                    </a:path>
                  </a:pathLst>
                </a:custGeom>
                <a:solidFill>
                  <a:srgbClr val="EFD1CA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1B2BBB9B-3E8E-4F80-A51D-588843E6CB87}"/>
                    </a:ext>
                  </a:extLst>
                </p:cNvPr>
                <p:cNvSpPr/>
                <p:nvPr/>
              </p:nvSpPr>
              <p:spPr>
                <a:xfrm>
                  <a:off x="8983027" y="1131570"/>
                  <a:ext cx="40803" cy="131100"/>
                </a:xfrm>
                <a:custGeom>
                  <a:avLst/>
                  <a:gdLst>
                    <a:gd name="connsiteX0" fmla="*/ 40005 w 40803"/>
                    <a:gd name="connsiteY0" fmla="*/ 128588 h 131100"/>
                    <a:gd name="connsiteX1" fmla="*/ 26670 w 40803"/>
                    <a:gd name="connsiteY1" fmla="*/ 0 h 131100"/>
                    <a:gd name="connsiteX2" fmla="*/ 0 w 40803"/>
                    <a:gd name="connsiteY2" fmla="*/ 128588 h 131100"/>
                    <a:gd name="connsiteX3" fmla="*/ 40005 w 40803"/>
                    <a:gd name="connsiteY3" fmla="*/ 128588 h 131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803" h="131100">
                      <a:moveTo>
                        <a:pt x="40005" y="128588"/>
                      </a:moveTo>
                      <a:cubicBezTo>
                        <a:pt x="44768" y="46672"/>
                        <a:pt x="26670" y="0"/>
                        <a:pt x="26670" y="0"/>
                      </a:cubicBezTo>
                      <a:cubicBezTo>
                        <a:pt x="23813" y="27622"/>
                        <a:pt x="7620" y="98107"/>
                        <a:pt x="0" y="128588"/>
                      </a:cubicBezTo>
                      <a:cubicBezTo>
                        <a:pt x="13335" y="132397"/>
                        <a:pt x="26670" y="131445"/>
                        <a:pt x="40005" y="128588"/>
                      </a:cubicBezTo>
                      <a:close/>
                    </a:path>
                  </a:pathLst>
                </a:custGeom>
                <a:solidFill>
                  <a:srgbClr val="EFD1CA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0A5F6A28-F28B-4F96-AAD7-40EA58803B2A}"/>
                    </a:ext>
                  </a:extLst>
                </p:cNvPr>
                <p:cNvSpPr/>
                <p:nvPr/>
              </p:nvSpPr>
              <p:spPr>
                <a:xfrm>
                  <a:off x="8895397" y="1141095"/>
                  <a:ext cx="46672" cy="80009"/>
                </a:xfrm>
                <a:custGeom>
                  <a:avLst/>
                  <a:gdLst>
                    <a:gd name="connsiteX0" fmla="*/ 0 w 46672"/>
                    <a:gd name="connsiteY0" fmla="*/ 70485 h 80009"/>
                    <a:gd name="connsiteX1" fmla="*/ 19050 w 46672"/>
                    <a:gd name="connsiteY1" fmla="*/ 80010 h 80009"/>
                    <a:gd name="connsiteX2" fmla="*/ 46672 w 46672"/>
                    <a:gd name="connsiteY2" fmla="*/ 0 h 80009"/>
                    <a:gd name="connsiteX3" fmla="*/ 0 w 46672"/>
                    <a:gd name="connsiteY3" fmla="*/ 70485 h 8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672" h="80009">
                      <a:moveTo>
                        <a:pt x="0" y="70485"/>
                      </a:moveTo>
                      <a:cubicBezTo>
                        <a:pt x="5715" y="72390"/>
                        <a:pt x="11430" y="75247"/>
                        <a:pt x="19050" y="80010"/>
                      </a:cubicBezTo>
                      <a:cubicBezTo>
                        <a:pt x="27622" y="43815"/>
                        <a:pt x="46672" y="0"/>
                        <a:pt x="46672" y="0"/>
                      </a:cubicBezTo>
                      <a:cubicBezTo>
                        <a:pt x="29527" y="15240"/>
                        <a:pt x="6667" y="54292"/>
                        <a:pt x="0" y="70485"/>
                      </a:cubicBezTo>
                      <a:close/>
                    </a:path>
                  </a:pathLst>
                </a:custGeom>
                <a:solidFill>
                  <a:srgbClr val="EFD1CA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292C9452-07AC-4813-A3FF-7422EF4364D7}"/>
                    </a:ext>
                  </a:extLst>
                </p:cNvPr>
                <p:cNvSpPr/>
                <p:nvPr/>
              </p:nvSpPr>
              <p:spPr>
                <a:xfrm>
                  <a:off x="8946814" y="1010602"/>
                  <a:ext cx="53357" cy="105727"/>
                </a:xfrm>
                <a:custGeom>
                  <a:avLst/>
                  <a:gdLst>
                    <a:gd name="connsiteX0" fmla="*/ 53358 w 53357"/>
                    <a:gd name="connsiteY0" fmla="*/ 0 h 105727"/>
                    <a:gd name="connsiteX1" fmla="*/ 18 w 53357"/>
                    <a:gd name="connsiteY1" fmla="*/ 105727 h 105727"/>
                    <a:gd name="connsiteX2" fmla="*/ 53358 w 53357"/>
                    <a:gd name="connsiteY2" fmla="*/ 0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3357" h="105727">
                      <a:moveTo>
                        <a:pt x="53358" y="0"/>
                      </a:moveTo>
                      <a:cubicBezTo>
                        <a:pt x="53358" y="0"/>
                        <a:pt x="20020" y="40958"/>
                        <a:pt x="18" y="105727"/>
                      </a:cubicBezTo>
                      <a:cubicBezTo>
                        <a:pt x="-935" y="105727"/>
                        <a:pt x="37165" y="32385"/>
                        <a:pt x="53358" y="0"/>
                      </a:cubicBez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35D87892-FBA6-4151-878E-BDFD857B9BFB}"/>
                    </a:ext>
                  </a:extLst>
                </p:cNvPr>
                <p:cNvSpPr/>
                <p:nvPr/>
              </p:nvSpPr>
              <p:spPr>
                <a:xfrm>
                  <a:off x="9001125" y="1042987"/>
                  <a:ext cx="22860" cy="135254"/>
                </a:xfrm>
                <a:custGeom>
                  <a:avLst/>
                  <a:gdLst>
                    <a:gd name="connsiteX0" fmla="*/ 22860 w 22860"/>
                    <a:gd name="connsiteY0" fmla="*/ 0 h 135254"/>
                    <a:gd name="connsiteX1" fmla="*/ 0 w 22860"/>
                    <a:gd name="connsiteY1" fmla="*/ 135255 h 135254"/>
                    <a:gd name="connsiteX2" fmla="*/ 22860 w 22860"/>
                    <a:gd name="connsiteY2" fmla="*/ 0 h 135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860" h="135254">
                      <a:moveTo>
                        <a:pt x="22860" y="0"/>
                      </a:moveTo>
                      <a:cubicBezTo>
                        <a:pt x="22860" y="0"/>
                        <a:pt x="8573" y="96202"/>
                        <a:pt x="0" y="135255"/>
                      </a:cubicBezTo>
                      <a:cubicBezTo>
                        <a:pt x="0" y="134302"/>
                        <a:pt x="19050" y="85725"/>
                        <a:pt x="22860" y="0"/>
                      </a:cubicBez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8BBC092E-8D98-4AEC-BE9D-C818E5A0001E}"/>
                  </a:ext>
                </a:extLst>
              </p:cNvPr>
              <p:cNvSpPr/>
              <p:nvPr/>
            </p:nvSpPr>
            <p:spPr>
              <a:xfrm>
                <a:off x="9225914" y="2578417"/>
                <a:ext cx="88582" cy="22859"/>
              </a:xfrm>
              <a:custGeom>
                <a:avLst/>
                <a:gdLst>
                  <a:gd name="connsiteX0" fmla="*/ 82868 w 88582"/>
                  <a:gd name="connsiteY0" fmla="*/ 0 h 22859"/>
                  <a:gd name="connsiteX1" fmla="*/ 88583 w 88582"/>
                  <a:gd name="connsiteY1" fmla="*/ 22860 h 22859"/>
                  <a:gd name="connsiteX2" fmla="*/ 0 w 88582"/>
                  <a:gd name="connsiteY2" fmla="*/ 22860 h 22859"/>
                  <a:gd name="connsiteX3" fmla="*/ 20955 w 88582"/>
                  <a:gd name="connsiteY3" fmla="*/ 8572 h 22859"/>
                  <a:gd name="connsiteX4" fmla="*/ 61913 w 88582"/>
                  <a:gd name="connsiteY4" fmla="*/ 0 h 22859"/>
                  <a:gd name="connsiteX5" fmla="*/ 82868 w 88582"/>
                  <a:gd name="connsiteY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582" h="22859">
                    <a:moveTo>
                      <a:pt x="82868" y="0"/>
                    </a:moveTo>
                    <a:lnTo>
                      <a:pt x="88583" y="22860"/>
                    </a:lnTo>
                    <a:lnTo>
                      <a:pt x="0" y="22860"/>
                    </a:lnTo>
                    <a:cubicBezTo>
                      <a:pt x="0" y="22860"/>
                      <a:pt x="2858" y="15240"/>
                      <a:pt x="20955" y="8572"/>
                    </a:cubicBezTo>
                    <a:cubicBezTo>
                      <a:pt x="30480" y="4763"/>
                      <a:pt x="38100" y="3810"/>
                      <a:pt x="61913" y="0"/>
                    </a:cubicBezTo>
                    <a:lnTo>
                      <a:pt x="82868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38" name="Graphic 227">
                <a:extLst>
                  <a:ext uri="{FF2B5EF4-FFF2-40B4-BE49-F238E27FC236}">
                    <a16:creationId xmlns:a16="http://schemas.microsoft.com/office/drawing/2014/main" id="{B9B5E8D5-72D4-43EE-B4CF-00F3C085DE53}"/>
                  </a:ext>
                </a:extLst>
              </p:cNvPr>
              <p:cNvGrpSpPr/>
              <p:nvPr/>
            </p:nvGrpSpPr>
            <p:grpSpPr>
              <a:xfrm>
                <a:off x="8965882" y="1211579"/>
                <a:ext cx="590581" cy="541020"/>
                <a:chOff x="8965882" y="1211579"/>
                <a:chExt cx="590581" cy="541020"/>
              </a:xfrm>
            </p:grpSpPr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34010A2E-B865-4B74-90DC-FE8F4427FD37}"/>
                    </a:ext>
                  </a:extLst>
                </p:cNvPr>
                <p:cNvSpPr/>
                <p:nvPr/>
              </p:nvSpPr>
              <p:spPr>
                <a:xfrm>
                  <a:off x="9475785" y="1211579"/>
                  <a:ext cx="46356" cy="341947"/>
                </a:xfrm>
                <a:custGeom>
                  <a:avLst/>
                  <a:gdLst>
                    <a:gd name="connsiteX0" fmla="*/ 32069 w 46356"/>
                    <a:gd name="connsiteY0" fmla="*/ 240983 h 341947"/>
                    <a:gd name="connsiteX1" fmla="*/ 28259 w 46356"/>
                    <a:gd name="connsiteY1" fmla="*/ 195263 h 341947"/>
                    <a:gd name="connsiteX2" fmla="*/ 36832 w 46356"/>
                    <a:gd name="connsiteY2" fmla="*/ 160973 h 341947"/>
                    <a:gd name="connsiteX3" fmla="*/ 11114 w 46356"/>
                    <a:gd name="connsiteY3" fmla="*/ 130492 h 341947"/>
                    <a:gd name="connsiteX4" fmla="*/ 17782 w 46356"/>
                    <a:gd name="connsiteY4" fmla="*/ 102870 h 341947"/>
                    <a:gd name="connsiteX5" fmla="*/ 33974 w 46356"/>
                    <a:gd name="connsiteY5" fmla="*/ 63817 h 341947"/>
                    <a:gd name="connsiteX6" fmla="*/ 21591 w 46356"/>
                    <a:gd name="connsiteY6" fmla="*/ 29528 h 341947"/>
                    <a:gd name="connsiteX7" fmla="*/ 16829 w 46356"/>
                    <a:gd name="connsiteY7" fmla="*/ 0 h 341947"/>
                    <a:gd name="connsiteX8" fmla="*/ 23496 w 46356"/>
                    <a:gd name="connsiteY8" fmla="*/ 41910 h 341947"/>
                    <a:gd name="connsiteX9" fmla="*/ 16829 w 46356"/>
                    <a:gd name="connsiteY9" fmla="*/ 89535 h 341947"/>
                    <a:gd name="connsiteX10" fmla="*/ 2541 w 46356"/>
                    <a:gd name="connsiteY10" fmla="*/ 135255 h 341947"/>
                    <a:gd name="connsiteX11" fmla="*/ 28259 w 46356"/>
                    <a:gd name="connsiteY11" fmla="*/ 176213 h 341947"/>
                    <a:gd name="connsiteX12" fmla="*/ 16829 w 46356"/>
                    <a:gd name="connsiteY12" fmla="*/ 195263 h 341947"/>
                    <a:gd name="connsiteX13" fmla="*/ 10162 w 46356"/>
                    <a:gd name="connsiteY13" fmla="*/ 221933 h 341947"/>
                    <a:gd name="connsiteX14" fmla="*/ 34927 w 46356"/>
                    <a:gd name="connsiteY14" fmla="*/ 254317 h 341947"/>
                    <a:gd name="connsiteX15" fmla="*/ 34927 w 46356"/>
                    <a:gd name="connsiteY15" fmla="*/ 302895 h 341947"/>
                    <a:gd name="connsiteX16" fmla="*/ 38737 w 46356"/>
                    <a:gd name="connsiteY16" fmla="*/ 341948 h 341947"/>
                    <a:gd name="connsiteX17" fmla="*/ 41594 w 46356"/>
                    <a:gd name="connsiteY17" fmla="*/ 290513 h 341947"/>
                    <a:gd name="connsiteX18" fmla="*/ 46357 w 46356"/>
                    <a:gd name="connsiteY18" fmla="*/ 263842 h 341947"/>
                    <a:gd name="connsiteX19" fmla="*/ 32069 w 46356"/>
                    <a:gd name="connsiteY19" fmla="*/ 240983 h 341947"/>
                    <a:gd name="connsiteX20" fmla="*/ 32069 w 46356"/>
                    <a:gd name="connsiteY20" fmla="*/ 240983 h 341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6356" h="341947">
                      <a:moveTo>
                        <a:pt x="32069" y="240983"/>
                      </a:moveTo>
                      <a:cubicBezTo>
                        <a:pt x="15877" y="228600"/>
                        <a:pt x="14924" y="210503"/>
                        <a:pt x="28259" y="195263"/>
                      </a:cubicBezTo>
                      <a:cubicBezTo>
                        <a:pt x="36832" y="184785"/>
                        <a:pt x="41594" y="174308"/>
                        <a:pt x="36832" y="160973"/>
                      </a:cubicBezTo>
                      <a:cubicBezTo>
                        <a:pt x="32069" y="147638"/>
                        <a:pt x="18734" y="141923"/>
                        <a:pt x="11114" y="130492"/>
                      </a:cubicBezTo>
                      <a:cubicBezTo>
                        <a:pt x="5399" y="121920"/>
                        <a:pt x="13971" y="109538"/>
                        <a:pt x="17782" y="102870"/>
                      </a:cubicBezTo>
                      <a:cubicBezTo>
                        <a:pt x="24449" y="90488"/>
                        <a:pt x="33021" y="78105"/>
                        <a:pt x="33974" y="63817"/>
                      </a:cubicBezTo>
                      <a:cubicBezTo>
                        <a:pt x="34927" y="50483"/>
                        <a:pt x="28259" y="40958"/>
                        <a:pt x="21591" y="29528"/>
                      </a:cubicBezTo>
                      <a:cubicBezTo>
                        <a:pt x="15877" y="20003"/>
                        <a:pt x="15877" y="10478"/>
                        <a:pt x="16829" y="0"/>
                      </a:cubicBezTo>
                      <a:cubicBezTo>
                        <a:pt x="13971" y="16193"/>
                        <a:pt x="16829" y="26670"/>
                        <a:pt x="23496" y="41910"/>
                      </a:cubicBezTo>
                      <a:cubicBezTo>
                        <a:pt x="31116" y="59055"/>
                        <a:pt x="26354" y="74295"/>
                        <a:pt x="16829" y="89535"/>
                      </a:cubicBezTo>
                      <a:cubicBezTo>
                        <a:pt x="9209" y="101917"/>
                        <a:pt x="-6031" y="120015"/>
                        <a:pt x="2541" y="135255"/>
                      </a:cubicBezTo>
                      <a:cubicBezTo>
                        <a:pt x="11114" y="149542"/>
                        <a:pt x="31116" y="156210"/>
                        <a:pt x="28259" y="176213"/>
                      </a:cubicBezTo>
                      <a:cubicBezTo>
                        <a:pt x="27307" y="183833"/>
                        <a:pt x="20639" y="189548"/>
                        <a:pt x="16829" y="195263"/>
                      </a:cubicBezTo>
                      <a:cubicBezTo>
                        <a:pt x="11114" y="202883"/>
                        <a:pt x="9209" y="212408"/>
                        <a:pt x="10162" y="221933"/>
                      </a:cubicBezTo>
                      <a:cubicBezTo>
                        <a:pt x="12066" y="239078"/>
                        <a:pt x="24449" y="242888"/>
                        <a:pt x="34927" y="254317"/>
                      </a:cubicBezTo>
                      <a:cubicBezTo>
                        <a:pt x="45404" y="265748"/>
                        <a:pt x="35879" y="289560"/>
                        <a:pt x="34927" y="302895"/>
                      </a:cubicBezTo>
                      <a:cubicBezTo>
                        <a:pt x="33974" y="316230"/>
                        <a:pt x="33974" y="329565"/>
                        <a:pt x="38737" y="341948"/>
                      </a:cubicBezTo>
                      <a:cubicBezTo>
                        <a:pt x="35879" y="324803"/>
                        <a:pt x="37784" y="307658"/>
                        <a:pt x="41594" y="290513"/>
                      </a:cubicBezTo>
                      <a:cubicBezTo>
                        <a:pt x="43499" y="281940"/>
                        <a:pt x="46357" y="273367"/>
                        <a:pt x="46357" y="263842"/>
                      </a:cubicBezTo>
                      <a:cubicBezTo>
                        <a:pt x="45404" y="254317"/>
                        <a:pt x="39689" y="247650"/>
                        <a:pt x="32069" y="240983"/>
                      </a:cubicBezTo>
                      <a:cubicBezTo>
                        <a:pt x="27307" y="238125"/>
                        <a:pt x="35879" y="244792"/>
                        <a:pt x="32069" y="240983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FD6E28E6-42EE-4ADB-8617-371C57F9C890}"/>
                    </a:ext>
                  </a:extLst>
                </p:cNvPr>
                <p:cNvSpPr/>
                <p:nvPr/>
              </p:nvSpPr>
              <p:spPr>
                <a:xfrm>
                  <a:off x="9522235" y="1280159"/>
                  <a:ext cx="34228" cy="186690"/>
                </a:xfrm>
                <a:custGeom>
                  <a:avLst/>
                  <a:gdLst>
                    <a:gd name="connsiteX0" fmla="*/ 33245 w 34228"/>
                    <a:gd name="connsiteY0" fmla="*/ 90488 h 186690"/>
                    <a:gd name="connsiteX1" fmla="*/ 17052 w 34228"/>
                    <a:gd name="connsiteY1" fmla="*/ 64770 h 186690"/>
                    <a:gd name="connsiteX2" fmla="*/ 6575 w 34228"/>
                    <a:gd name="connsiteY2" fmla="*/ 48578 h 186690"/>
                    <a:gd name="connsiteX3" fmla="*/ 19910 w 34228"/>
                    <a:gd name="connsiteY3" fmla="*/ 0 h 186690"/>
                    <a:gd name="connsiteX4" fmla="*/ 860 w 34228"/>
                    <a:gd name="connsiteY4" fmla="*/ 40958 h 186690"/>
                    <a:gd name="connsiteX5" fmla="*/ 20862 w 34228"/>
                    <a:gd name="connsiteY5" fmla="*/ 85725 h 186690"/>
                    <a:gd name="connsiteX6" fmla="*/ 20862 w 34228"/>
                    <a:gd name="connsiteY6" fmla="*/ 113348 h 186690"/>
                    <a:gd name="connsiteX7" fmla="*/ 6575 w 34228"/>
                    <a:gd name="connsiteY7" fmla="*/ 140018 h 186690"/>
                    <a:gd name="connsiteX8" fmla="*/ 28482 w 34228"/>
                    <a:gd name="connsiteY8" fmla="*/ 186690 h 186690"/>
                    <a:gd name="connsiteX9" fmla="*/ 13242 w 34228"/>
                    <a:gd name="connsiteY9" fmla="*/ 143828 h 186690"/>
                    <a:gd name="connsiteX10" fmla="*/ 27529 w 34228"/>
                    <a:gd name="connsiteY10" fmla="*/ 120015 h 186690"/>
                    <a:gd name="connsiteX11" fmla="*/ 33245 w 34228"/>
                    <a:gd name="connsiteY11" fmla="*/ 90488 h 186690"/>
                    <a:gd name="connsiteX12" fmla="*/ 33245 w 34228"/>
                    <a:gd name="connsiteY12" fmla="*/ 90488 h 186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228" h="186690">
                      <a:moveTo>
                        <a:pt x="33245" y="90488"/>
                      </a:moveTo>
                      <a:cubicBezTo>
                        <a:pt x="31340" y="80010"/>
                        <a:pt x="23720" y="72390"/>
                        <a:pt x="17052" y="64770"/>
                      </a:cubicBezTo>
                      <a:cubicBezTo>
                        <a:pt x="13242" y="60008"/>
                        <a:pt x="7527" y="54293"/>
                        <a:pt x="6575" y="48578"/>
                      </a:cubicBezTo>
                      <a:cubicBezTo>
                        <a:pt x="5622" y="32385"/>
                        <a:pt x="14195" y="14288"/>
                        <a:pt x="19910" y="0"/>
                      </a:cubicBezTo>
                      <a:cubicBezTo>
                        <a:pt x="12290" y="12383"/>
                        <a:pt x="4670" y="26670"/>
                        <a:pt x="860" y="40958"/>
                      </a:cubicBezTo>
                      <a:cubicBezTo>
                        <a:pt x="-3903" y="60008"/>
                        <a:pt x="12290" y="70485"/>
                        <a:pt x="20862" y="85725"/>
                      </a:cubicBezTo>
                      <a:cubicBezTo>
                        <a:pt x="25625" y="94298"/>
                        <a:pt x="24672" y="103823"/>
                        <a:pt x="20862" y="113348"/>
                      </a:cubicBezTo>
                      <a:cubicBezTo>
                        <a:pt x="17052" y="121920"/>
                        <a:pt x="9432" y="130493"/>
                        <a:pt x="6575" y="140018"/>
                      </a:cubicBezTo>
                      <a:cubicBezTo>
                        <a:pt x="2765" y="157163"/>
                        <a:pt x="21815" y="172403"/>
                        <a:pt x="28482" y="186690"/>
                      </a:cubicBezTo>
                      <a:cubicBezTo>
                        <a:pt x="26577" y="172403"/>
                        <a:pt x="11337" y="158115"/>
                        <a:pt x="13242" y="143828"/>
                      </a:cubicBezTo>
                      <a:cubicBezTo>
                        <a:pt x="14195" y="135255"/>
                        <a:pt x="23720" y="127635"/>
                        <a:pt x="27529" y="120015"/>
                      </a:cubicBezTo>
                      <a:cubicBezTo>
                        <a:pt x="32292" y="110490"/>
                        <a:pt x="36102" y="99060"/>
                        <a:pt x="33245" y="90488"/>
                      </a:cubicBezTo>
                      <a:cubicBezTo>
                        <a:pt x="31340" y="82868"/>
                        <a:pt x="34197" y="94298"/>
                        <a:pt x="33245" y="90488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F51C24B8-2C8D-434E-96FD-95C354C96CD0}"/>
                    </a:ext>
                  </a:extLst>
                </p:cNvPr>
                <p:cNvSpPr/>
                <p:nvPr/>
              </p:nvSpPr>
              <p:spPr>
                <a:xfrm>
                  <a:off x="8994015" y="1414462"/>
                  <a:ext cx="72979" cy="338137"/>
                </a:xfrm>
                <a:custGeom>
                  <a:avLst/>
                  <a:gdLst>
                    <a:gd name="connsiteX0" fmla="*/ 40447 w 72979"/>
                    <a:gd name="connsiteY0" fmla="*/ 223838 h 338137"/>
                    <a:gd name="connsiteX1" fmla="*/ 17586 w 72979"/>
                    <a:gd name="connsiteY1" fmla="*/ 248603 h 338137"/>
                    <a:gd name="connsiteX2" fmla="*/ 441 w 72979"/>
                    <a:gd name="connsiteY2" fmla="*/ 280035 h 338137"/>
                    <a:gd name="connsiteX3" fmla="*/ 5204 w 72979"/>
                    <a:gd name="connsiteY3" fmla="*/ 311467 h 338137"/>
                    <a:gd name="connsiteX4" fmla="*/ 1394 w 72979"/>
                    <a:gd name="connsiteY4" fmla="*/ 338138 h 338137"/>
                    <a:gd name="connsiteX5" fmla="*/ 6157 w 72979"/>
                    <a:gd name="connsiteY5" fmla="*/ 295275 h 338137"/>
                    <a:gd name="connsiteX6" fmla="*/ 25207 w 72979"/>
                    <a:gd name="connsiteY6" fmla="*/ 250508 h 338137"/>
                    <a:gd name="connsiteX7" fmla="*/ 50924 w 72979"/>
                    <a:gd name="connsiteY7" fmla="*/ 208597 h 338137"/>
                    <a:gd name="connsiteX8" fmla="*/ 37589 w 72979"/>
                    <a:gd name="connsiteY8" fmla="*/ 161925 h 338137"/>
                    <a:gd name="connsiteX9" fmla="*/ 53782 w 72979"/>
                    <a:gd name="connsiteY9" fmla="*/ 147638 h 338137"/>
                    <a:gd name="connsiteX10" fmla="*/ 67116 w 72979"/>
                    <a:gd name="connsiteY10" fmla="*/ 125730 h 338137"/>
                    <a:gd name="connsiteX11" fmla="*/ 64259 w 72979"/>
                    <a:gd name="connsiteY11" fmla="*/ 101917 h 338137"/>
                    <a:gd name="connsiteX12" fmla="*/ 52829 w 72979"/>
                    <a:gd name="connsiteY12" fmla="*/ 85725 h 338137"/>
                    <a:gd name="connsiteX13" fmla="*/ 66164 w 72979"/>
                    <a:gd name="connsiteY13" fmla="*/ 39053 h 338137"/>
                    <a:gd name="connsiteX14" fmla="*/ 72832 w 72979"/>
                    <a:gd name="connsiteY14" fmla="*/ 0 h 338137"/>
                    <a:gd name="connsiteX15" fmla="*/ 49972 w 72979"/>
                    <a:gd name="connsiteY15" fmla="*/ 60960 h 338137"/>
                    <a:gd name="connsiteX16" fmla="*/ 49972 w 72979"/>
                    <a:gd name="connsiteY16" fmla="*/ 94297 h 338137"/>
                    <a:gd name="connsiteX17" fmla="*/ 60449 w 72979"/>
                    <a:gd name="connsiteY17" fmla="*/ 120967 h 338137"/>
                    <a:gd name="connsiteX18" fmla="*/ 28064 w 72979"/>
                    <a:gd name="connsiteY18" fmla="*/ 163830 h 338137"/>
                    <a:gd name="connsiteX19" fmla="*/ 36636 w 72979"/>
                    <a:gd name="connsiteY19" fmla="*/ 197167 h 338137"/>
                    <a:gd name="connsiteX20" fmla="*/ 40447 w 72979"/>
                    <a:gd name="connsiteY20" fmla="*/ 223838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2979" h="338137">
                      <a:moveTo>
                        <a:pt x="40447" y="223838"/>
                      </a:moveTo>
                      <a:cubicBezTo>
                        <a:pt x="35684" y="233363"/>
                        <a:pt x="25207" y="240983"/>
                        <a:pt x="17586" y="248603"/>
                      </a:cubicBezTo>
                      <a:cubicBezTo>
                        <a:pt x="9014" y="257175"/>
                        <a:pt x="1394" y="267653"/>
                        <a:pt x="441" y="280035"/>
                      </a:cubicBezTo>
                      <a:cubicBezTo>
                        <a:pt x="-1464" y="290513"/>
                        <a:pt x="3299" y="300990"/>
                        <a:pt x="5204" y="311467"/>
                      </a:cubicBezTo>
                      <a:cubicBezTo>
                        <a:pt x="7109" y="320992"/>
                        <a:pt x="4252" y="329565"/>
                        <a:pt x="1394" y="338138"/>
                      </a:cubicBezTo>
                      <a:cubicBezTo>
                        <a:pt x="9014" y="322897"/>
                        <a:pt x="8061" y="311467"/>
                        <a:pt x="6157" y="295275"/>
                      </a:cubicBezTo>
                      <a:cubicBezTo>
                        <a:pt x="3299" y="276225"/>
                        <a:pt x="11872" y="262890"/>
                        <a:pt x="25207" y="250508"/>
                      </a:cubicBezTo>
                      <a:cubicBezTo>
                        <a:pt x="36636" y="240030"/>
                        <a:pt x="55686" y="226695"/>
                        <a:pt x="50924" y="208597"/>
                      </a:cubicBezTo>
                      <a:cubicBezTo>
                        <a:pt x="46161" y="193358"/>
                        <a:pt x="29016" y="180022"/>
                        <a:pt x="37589" y="161925"/>
                      </a:cubicBezTo>
                      <a:cubicBezTo>
                        <a:pt x="41399" y="155258"/>
                        <a:pt x="48066" y="152400"/>
                        <a:pt x="53782" y="147638"/>
                      </a:cubicBezTo>
                      <a:cubicBezTo>
                        <a:pt x="60449" y="141922"/>
                        <a:pt x="65211" y="134303"/>
                        <a:pt x="67116" y="125730"/>
                      </a:cubicBezTo>
                      <a:cubicBezTo>
                        <a:pt x="69022" y="118110"/>
                        <a:pt x="68069" y="109538"/>
                        <a:pt x="64259" y="101917"/>
                      </a:cubicBezTo>
                      <a:cubicBezTo>
                        <a:pt x="61402" y="96203"/>
                        <a:pt x="55686" y="91440"/>
                        <a:pt x="52829" y="85725"/>
                      </a:cubicBezTo>
                      <a:cubicBezTo>
                        <a:pt x="45209" y="71438"/>
                        <a:pt x="61402" y="51435"/>
                        <a:pt x="66164" y="39053"/>
                      </a:cubicBezTo>
                      <a:cubicBezTo>
                        <a:pt x="69974" y="26670"/>
                        <a:pt x="73784" y="13335"/>
                        <a:pt x="72832" y="0"/>
                      </a:cubicBezTo>
                      <a:cubicBezTo>
                        <a:pt x="70927" y="21908"/>
                        <a:pt x="60449" y="41910"/>
                        <a:pt x="49972" y="60960"/>
                      </a:cubicBezTo>
                      <a:cubicBezTo>
                        <a:pt x="44257" y="72390"/>
                        <a:pt x="42352" y="83820"/>
                        <a:pt x="49972" y="94297"/>
                      </a:cubicBezTo>
                      <a:cubicBezTo>
                        <a:pt x="55686" y="102870"/>
                        <a:pt x="61402" y="109538"/>
                        <a:pt x="60449" y="120967"/>
                      </a:cubicBezTo>
                      <a:cubicBezTo>
                        <a:pt x="57591" y="141922"/>
                        <a:pt x="32827" y="144780"/>
                        <a:pt x="28064" y="163830"/>
                      </a:cubicBezTo>
                      <a:cubicBezTo>
                        <a:pt x="25207" y="176213"/>
                        <a:pt x="29969" y="187642"/>
                        <a:pt x="36636" y="197167"/>
                      </a:cubicBezTo>
                      <a:cubicBezTo>
                        <a:pt x="39494" y="206692"/>
                        <a:pt x="46161" y="215265"/>
                        <a:pt x="40447" y="223838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3BE130CA-04EE-4A28-9F08-3295D18BE65A}"/>
                    </a:ext>
                  </a:extLst>
                </p:cNvPr>
                <p:cNvSpPr/>
                <p:nvPr/>
              </p:nvSpPr>
              <p:spPr>
                <a:xfrm>
                  <a:off x="8965882" y="1491615"/>
                  <a:ext cx="50943" cy="180975"/>
                </a:xfrm>
                <a:custGeom>
                  <a:avLst/>
                  <a:gdLst>
                    <a:gd name="connsiteX0" fmla="*/ 24765 w 50943"/>
                    <a:gd name="connsiteY0" fmla="*/ 140970 h 180975"/>
                    <a:gd name="connsiteX1" fmla="*/ 0 w 50943"/>
                    <a:gd name="connsiteY1" fmla="*/ 180975 h 180975"/>
                    <a:gd name="connsiteX2" fmla="*/ 28575 w 50943"/>
                    <a:gd name="connsiteY2" fmla="*/ 146685 h 180975"/>
                    <a:gd name="connsiteX3" fmla="*/ 20955 w 50943"/>
                    <a:gd name="connsiteY3" fmla="*/ 97155 h 180975"/>
                    <a:gd name="connsiteX4" fmla="*/ 29528 w 50943"/>
                    <a:gd name="connsiteY4" fmla="*/ 70485 h 180975"/>
                    <a:gd name="connsiteX5" fmla="*/ 49530 w 50943"/>
                    <a:gd name="connsiteY5" fmla="*/ 47625 h 180975"/>
                    <a:gd name="connsiteX6" fmla="*/ 40005 w 50943"/>
                    <a:gd name="connsiteY6" fmla="*/ 0 h 180975"/>
                    <a:gd name="connsiteX7" fmla="*/ 43815 w 50943"/>
                    <a:gd name="connsiteY7" fmla="*/ 39052 h 180975"/>
                    <a:gd name="connsiteX8" fmla="*/ 18098 w 50943"/>
                    <a:gd name="connsiteY8" fmla="*/ 70485 h 180975"/>
                    <a:gd name="connsiteX9" fmla="*/ 15240 w 50943"/>
                    <a:gd name="connsiteY9" fmla="*/ 110490 h 180975"/>
                    <a:gd name="connsiteX10" fmla="*/ 24765 w 50943"/>
                    <a:gd name="connsiteY10" fmla="*/ 140970 h 180975"/>
                    <a:gd name="connsiteX11" fmla="*/ 24765 w 50943"/>
                    <a:gd name="connsiteY11" fmla="*/ 140970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943" h="180975">
                      <a:moveTo>
                        <a:pt x="24765" y="140970"/>
                      </a:moveTo>
                      <a:cubicBezTo>
                        <a:pt x="20003" y="155257"/>
                        <a:pt x="9525" y="168592"/>
                        <a:pt x="0" y="180975"/>
                      </a:cubicBezTo>
                      <a:cubicBezTo>
                        <a:pt x="11430" y="171450"/>
                        <a:pt x="21907" y="160020"/>
                        <a:pt x="28575" y="146685"/>
                      </a:cubicBezTo>
                      <a:cubicBezTo>
                        <a:pt x="38100" y="128588"/>
                        <a:pt x="23813" y="114300"/>
                        <a:pt x="20955" y="97155"/>
                      </a:cubicBezTo>
                      <a:cubicBezTo>
                        <a:pt x="19050" y="87630"/>
                        <a:pt x="23813" y="78105"/>
                        <a:pt x="29528" y="70485"/>
                      </a:cubicBezTo>
                      <a:cubicBezTo>
                        <a:pt x="36195" y="62865"/>
                        <a:pt x="46673" y="57150"/>
                        <a:pt x="49530" y="47625"/>
                      </a:cubicBezTo>
                      <a:cubicBezTo>
                        <a:pt x="55245" y="32385"/>
                        <a:pt x="41910" y="14288"/>
                        <a:pt x="40005" y="0"/>
                      </a:cubicBezTo>
                      <a:cubicBezTo>
                        <a:pt x="39053" y="13335"/>
                        <a:pt x="43815" y="25717"/>
                        <a:pt x="43815" y="39052"/>
                      </a:cubicBezTo>
                      <a:cubicBezTo>
                        <a:pt x="43815" y="53340"/>
                        <a:pt x="25718" y="60007"/>
                        <a:pt x="18098" y="70485"/>
                      </a:cubicBezTo>
                      <a:cubicBezTo>
                        <a:pt x="8573" y="82867"/>
                        <a:pt x="9525" y="97155"/>
                        <a:pt x="15240" y="110490"/>
                      </a:cubicBezTo>
                      <a:cubicBezTo>
                        <a:pt x="20003" y="119063"/>
                        <a:pt x="28575" y="129540"/>
                        <a:pt x="24765" y="140970"/>
                      </a:cubicBezTo>
                      <a:cubicBezTo>
                        <a:pt x="22860" y="145732"/>
                        <a:pt x="24765" y="140017"/>
                        <a:pt x="24765" y="140970"/>
                      </a:cubicBezTo>
                      <a:close/>
                    </a:path>
                  </a:pathLst>
                </a:custGeom>
                <a:solidFill>
                  <a:srgbClr val="FFC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grpSp>
          <p:nvGrpSpPr>
            <p:cNvPr id="64" name="Graphic 227">
              <a:extLst>
                <a:ext uri="{FF2B5EF4-FFF2-40B4-BE49-F238E27FC236}">
                  <a16:creationId xmlns:a16="http://schemas.microsoft.com/office/drawing/2014/main" id="{D7F69EBA-D289-4392-9B85-98A917C4D933}"/>
                </a:ext>
              </a:extLst>
            </p:cNvPr>
            <p:cNvGrpSpPr/>
            <p:nvPr/>
          </p:nvGrpSpPr>
          <p:grpSpPr>
            <a:xfrm>
              <a:off x="9046844" y="2801302"/>
              <a:ext cx="310515" cy="120967"/>
              <a:chOff x="9046844" y="2801302"/>
              <a:chExt cx="310515" cy="120967"/>
            </a:xfrm>
            <a:solidFill>
              <a:srgbClr val="80A7C4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45BDB4E8-841C-4F72-95AE-0D15C35FEE59}"/>
                  </a:ext>
                </a:extLst>
              </p:cNvPr>
              <p:cNvSpPr/>
              <p:nvPr/>
            </p:nvSpPr>
            <p:spPr>
              <a:xfrm>
                <a:off x="9046844" y="2801302"/>
                <a:ext cx="83012" cy="120967"/>
              </a:xfrm>
              <a:custGeom>
                <a:avLst/>
                <a:gdLst>
                  <a:gd name="connsiteX0" fmla="*/ 56198 w 83012"/>
                  <a:gd name="connsiteY0" fmla="*/ 26670 h 120967"/>
                  <a:gd name="connsiteX1" fmla="*/ 26670 w 83012"/>
                  <a:gd name="connsiteY1" fmla="*/ 46672 h 120967"/>
                  <a:gd name="connsiteX2" fmla="*/ 24765 w 83012"/>
                  <a:gd name="connsiteY2" fmla="*/ 58103 h 120967"/>
                  <a:gd name="connsiteX3" fmla="*/ 27623 w 83012"/>
                  <a:gd name="connsiteY3" fmla="*/ 76200 h 120967"/>
                  <a:gd name="connsiteX4" fmla="*/ 49530 w 83012"/>
                  <a:gd name="connsiteY4" fmla="*/ 91440 h 120967"/>
                  <a:gd name="connsiteX5" fmla="*/ 56198 w 83012"/>
                  <a:gd name="connsiteY5" fmla="*/ 91440 h 120967"/>
                  <a:gd name="connsiteX6" fmla="*/ 62865 w 83012"/>
                  <a:gd name="connsiteY6" fmla="*/ 91440 h 120967"/>
                  <a:gd name="connsiteX7" fmla="*/ 81915 w 83012"/>
                  <a:gd name="connsiteY7" fmla="*/ 100013 h 120967"/>
                  <a:gd name="connsiteX8" fmla="*/ 82868 w 83012"/>
                  <a:gd name="connsiteY8" fmla="*/ 104775 h 120967"/>
                  <a:gd name="connsiteX9" fmla="*/ 70485 w 83012"/>
                  <a:gd name="connsiteY9" fmla="*/ 117157 h 120967"/>
                  <a:gd name="connsiteX10" fmla="*/ 52388 w 83012"/>
                  <a:gd name="connsiteY10" fmla="*/ 120967 h 120967"/>
                  <a:gd name="connsiteX11" fmla="*/ 24765 w 83012"/>
                  <a:gd name="connsiteY11" fmla="*/ 115253 h 120967"/>
                  <a:gd name="connsiteX12" fmla="*/ 953 w 83012"/>
                  <a:gd name="connsiteY12" fmla="*/ 72390 h 120967"/>
                  <a:gd name="connsiteX13" fmla="*/ 0 w 83012"/>
                  <a:gd name="connsiteY13" fmla="*/ 59055 h 120967"/>
                  <a:gd name="connsiteX14" fmla="*/ 953 w 83012"/>
                  <a:gd name="connsiteY14" fmla="*/ 40957 h 120967"/>
                  <a:gd name="connsiteX15" fmla="*/ 9525 w 83012"/>
                  <a:gd name="connsiteY15" fmla="*/ 18097 h 120967"/>
                  <a:gd name="connsiteX16" fmla="*/ 24765 w 83012"/>
                  <a:gd name="connsiteY16" fmla="*/ 5715 h 120967"/>
                  <a:gd name="connsiteX17" fmla="*/ 44768 w 83012"/>
                  <a:gd name="connsiteY17" fmla="*/ 953 h 120967"/>
                  <a:gd name="connsiteX18" fmla="*/ 56198 w 83012"/>
                  <a:gd name="connsiteY18" fmla="*/ 0 h 120967"/>
                  <a:gd name="connsiteX19" fmla="*/ 68580 w 83012"/>
                  <a:gd name="connsiteY19" fmla="*/ 1905 h 120967"/>
                  <a:gd name="connsiteX20" fmla="*/ 82868 w 83012"/>
                  <a:gd name="connsiteY20" fmla="*/ 19050 h 120967"/>
                  <a:gd name="connsiteX21" fmla="*/ 73343 w 83012"/>
                  <a:gd name="connsiteY21" fmla="*/ 30480 h 120967"/>
                  <a:gd name="connsiteX22" fmla="*/ 67628 w 83012"/>
                  <a:gd name="connsiteY22" fmla="*/ 29528 h 120967"/>
                  <a:gd name="connsiteX23" fmla="*/ 56198 w 83012"/>
                  <a:gd name="connsiteY23" fmla="*/ 26670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012" h="120967">
                    <a:moveTo>
                      <a:pt x="56198" y="26670"/>
                    </a:moveTo>
                    <a:cubicBezTo>
                      <a:pt x="41910" y="26670"/>
                      <a:pt x="31432" y="33338"/>
                      <a:pt x="26670" y="46672"/>
                    </a:cubicBezTo>
                    <a:cubicBezTo>
                      <a:pt x="25718" y="49530"/>
                      <a:pt x="24765" y="53340"/>
                      <a:pt x="24765" y="58103"/>
                    </a:cubicBezTo>
                    <a:cubicBezTo>
                      <a:pt x="24765" y="63817"/>
                      <a:pt x="25718" y="69532"/>
                      <a:pt x="27623" y="76200"/>
                    </a:cubicBezTo>
                    <a:cubicBezTo>
                      <a:pt x="30480" y="86678"/>
                      <a:pt x="38100" y="91440"/>
                      <a:pt x="49530" y="91440"/>
                    </a:cubicBezTo>
                    <a:cubicBezTo>
                      <a:pt x="51435" y="91440"/>
                      <a:pt x="53340" y="91440"/>
                      <a:pt x="56198" y="91440"/>
                    </a:cubicBezTo>
                    <a:cubicBezTo>
                      <a:pt x="59055" y="91440"/>
                      <a:pt x="61913" y="91440"/>
                      <a:pt x="62865" y="91440"/>
                    </a:cubicBezTo>
                    <a:cubicBezTo>
                      <a:pt x="72390" y="91440"/>
                      <a:pt x="79057" y="94297"/>
                      <a:pt x="81915" y="100013"/>
                    </a:cubicBezTo>
                    <a:cubicBezTo>
                      <a:pt x="82868" y="101917"/>
                      <a:pt x="82868" y="102870"/>
                      <a:pt x="82868" y="104775"/>
                    </a:cubicBezTo>
                    <a:cubicBezTo>
                      <a:pt x="82868" y="109538"/>
                      <a:pt x="79057" y="113347"/>
                      <a:pt x="70485" y="117157"/>
                    </a:cubicBezTo>
                    <a:cubicBezTo>
                      <a:pt x="61913" y="119063"/>
                      <a:pt x="55245" y="120967"/>
                      <a:pt x="52388" y="120967"/>
                    </a:cubicBezTo>
                    <a:cubicBezTo>
                      <a:pt x="43815" y="120967"/>
                      <a:pt x="34290" y="119063"/>
                      <a:pt x="24765" y="115253"/>
                    </a:cubicBezTo>
                    <a:cubicBezTo>
                      <a:pt x="11430" y="109538"/>
                      <a:pt x="3810" y="95250"/>
                      <a:pt x="953" y="72390"/>
                    </a:cubicBezTo>
                    <a:cubicBezTo>
                      <a:pt x="953" y="67628"/>
                      <a:pt x="0" y="62865"/>
                      <a:pt x="0" y="59055"/>
                    </a:cubicBezTo>
                    <a:cubicBezTo>
                      <a:pt x="0" y="53340"/>
                      <a:pt x="0" y="47625"/>
                      <a:pt x="953" y="40957"/>
                    </a:cubicBezTo>
                    <a:cubicBezTo>
                      <a:pt x="2857" y="30480"/>
                      <a:pt x="4763" y="22860"/>
                      <a:pt x="9525" y="18097"/>
                    </a:cubicBezTo>
                    <a:cubicBezTo>
                      <a:pt x="14288" y="12382"/>
                      <a:pt x="20003" y="8572"/>
                      <a:pt x="24765" y="5715"/>
                    </a:cubicBezTo>
                    <a:cubicBezTo>
                      <a:pt x="29528" y="3810"/>
                      <a:pt x="36195" y="1905"/>
                      <a:pt x="44768" y="953"/>
                    </a:cubicBezTo>
                    <a:cubicBezTo>
                      <a:pt x="48578" y="0"/>
                      <a:pt x="52388" y="0"/>
                      <a:pt x="56198" y="0"/>
                    </a:cubicBezTo>
                    <a:cubicBezTo>
                      <a:pt x="60960" y="0"/>
                      <a:pt x="65723" y="953"/>
                      <a:pt x="68580" y="1905"/>
                    </a:cubicBezTo>
                    <a:cubicBezTo>
                      <a:pt x="77153" y="3810"/>
                      <a:pt x="82868" y="9525"/>
                      <a:pt x="82868" y="19050"/>
                    </a:cubicBezTo>
                    <a:cubicBezTo>
                      <a:pt x="83820" y="26670"/>
                      <a:pt x="80010" y="30480"/>
                      <a:pt x="73343" y="30480"/>
                    </a:cubicBezTo>
                    <a:cubicBezTo>
                      <a:pt x="71438" y="30480"/>
                      <a:pt x="69532" y="30480"/>
                      <a:pt x="67628" y="29528"/>
                    </a:cubicBezTo>
                    <a:cubicBezTo>
                      <a:pt x="64770" y="27622"/>
                      <a:pt x="60007" y="26670"/>
                      <a:pt x="56198" y="2667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CE9A191D-E3BC-4E9C-AFB2-2CA632E04791}"/>
                  </a:ext>
                </a:extLst>
              </p:cNvPr>
              <p:cNvSpPr/>
              <p:nvPr/>
            </p:nvSpPr>
            <p:spPr>
              <a:xfrm>
                <a:off x="9144000" y="2819252"/>
                <a:ext cx="79057" cy="101112"/>
              </a:xfrm>
              <a:custGeom>
                <a:avLst/>
                <a:gdLst>
                  <a:gd name="connsiteX0" fmla="*/ 57150 w 79057"/>
                  <a:gd name="connsiteY0" fmla="*/ 1100 h 101112"/>
                  <a:gd name="connsiteX1" fmla="*/ 76200 w 79057"/>
                  <a:gd name="connsiteY1" fmla="*/ 31580 h 101112"/>
                  <a:gd name="connsiteX2" fmla="*/ 79057 w 79057"/>
                  <a:gd name="connsiteY2" fmla="*/ 54440 h 101112"/>
                  <a:gd name="connsiteX3" fmla="*/ 79057 w 79057"/>
                  <a:gd name="connsiteY3" fmla="*/ 60155 h 101112"/>
                  <a:gd name="connsiteX4" fmla="*/ 74295 w 79057"/>
                  <a:gd name="connsiteY4" fmla="*/ 81110 h 101112"/>
                  <a:gd name="connsiteX5" fmla="*/ 59055 w 79057"/>
                  <a:gd name="connsiteY5" fmla="*/ 96350 h 101112"/>
                  <a:gd name="connsiteX6" fmla="*/ 38100 w 79057"/>
                  <a:gd name="connsiteY6" fmla="*/ 101112 h 101112"/>
                  <a:gd name="connsiteX7" fmla="*/ 18098 w 79057"/>
                  <a:gd name="connsiteY7" fmla="*/ 96350 h 101112"/>
                  <a:gd name="connsiteX8" fmla="*/ 6668 w 79057"/>
                  <a:gd name="connsiteY8" fmla="*/ 83015 h 101112"/>
                  <a:gd name="connsiteX9" fmla="*/ 1905 w 79057"/>
                  <a:gd name="connsiteY9" fmla="*/ 63965 h 101112"/>
                  <a:gd name="connsiteX10" fmla="*/ 0 w 79057"/>
                  <a:gd name="connsiteY10" fmla="*/ 43962 h 101112"/>
                  <a:gd name="connsiteX11" fmla="*/ 0 w 79057"/>
                  <a:gd name="connsiteY11" fmla="*/ 38247 h 101112"/>
                  <a:gd name="connsiteX12" fmla="*/ 2857 w 79057"/>
                  <a:gd name="connsiteY12" fmla="*/ 23007 h 101112"/>
                  <a:gd name="connsiteX13" fmla="*/ 10477 w 79057"/>
                  <a:gd name="connsiteY13" fmla="*/ 9672 h 101112"/>
                  <a:gd name="connsiteX14" fmla="*/ 41910 w 79057"/>
                  <a:gd name="connsiteY14" fmla="*/ 1100 h 101112"/>
                  <a:gd name="connsiteX15" fmla="*/ 57150 w 79057"/>
                  <a:gd name="connsiteY15" fmla="*/ 1100 h 101112"/>
                  <a:gd name="connsiteX16" fmla="*/ 55245 w 79057"/>
                  <a:gd name="connsiteY16" fmla="*/ 43962 h 101112"/>
                  <a:gd name="connsiteX17" fmla="*/ 52388 w 79057"/>
                  <a:gd name="connsiteY17" fmla="*/ 29675 h 101112"/>
                  <a:gd name="connsiteX18" fmla="*/ 41910 w 79057"/>
                  <a:gd name="connsiteY18" fmla="*/ 21102 h 101112"/>
                  <a:gd name="connsiteX19" fmla="*/ 28575 w 79057"/>
                  <a:gd name="connsiteY19" fmla="*/ 25865 h 101112"/>
                  <a:gd name="connsiteX20" fmla="*/ 25718 w 79057"/>
                  <a:gd name="connsiteY20" fmla="*/ 41105 h 101112"/>
                  <a:gd name="connsiteX21" fmla="*/ 26670 w 79057"/>
                  <a:gd name="connsiteY21" fmla="*/ 63965 h 101112"/>
                  <a:gd name="connsiteX22" fmla="*/ 35243 w 79057"/>
                  <a:gd name="connsiteY22" fmla="*/ 80157 h 101112"/>
                  <a:gd name="connsiteX23" fmla="*/ 40957 w 79057"/>
                  <a:gd name="connsiteY23" fmla="*/ 81110 h 101112"/>
                  <a:gd name="connsiteX24" fmla="*/ 50482 w 79057"/>
                  <a:gd name="connsiteY24" fmla="*/ 78252 h 101112"/>
                  <a:gd name="connsiteX25" fmla="*/ 57150 w 79057"/>
                  <a:gd name="connsiteY25" fmla="*/ 63965 h 101112"/>
                  <a:gd name="connsiteX26" fmla="*/ 57150 w 79057"/>
                  <a:gd name="connsiteY26" fmla="*/ 59202 h 101112"/>
                  <a:gd name="connsiteX27" fmla="*/ 55245 w 79057"/>
                  <a:gd name="connsiteY27" fmla="*/ 43962 h 10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9057" h="101112">
                    <a:moveTo>
                      <a:pt x="57150" y="1100"/>
                    </a:moveTo>
                    <a:cubicBezTo>
                      <a:pt x="66675" y="3957"/>
                      <a:pt x="73343" y="14435"/>
                      <a:pt x="76200" y="31580"/>
                    </a:cubicBezTo>
                    <a:cubicBezTo>
                      <a:pt x="77152" y="34437"/>
                      <a:pt x="78105" y="42057"/>
                      <a:pt x="79057" y="54440"/>
                    </a:cubicBezTo>
                    <a:cubicBezTo>
                      <a:pt x="79057" y="56345"/>
                      <a:pt x="79057" y="58250"/>
                      <a:pt x="79057" y="60155"/>
                    </a:cubicBezTo>
                    <a:cubicBezTo>
                      <a:pt x="79057" y="67775"/>
                      <a:pt x="77152" y="74442"/>
                      <a:pt x="74295" y="81110"/>
                    </a:cubicBezTo>
                    <a:cubicBezTo>
                      <a:pt x="71438" y="87777"/>
                      <a:pt x="65723" y="92540"/>
                      <a:pt x="59055" y="96350"/>
                    </a:cubicBezTo>
                    <a:cubicBezTo>
                      <a:pt x="52388" y="99207"/>
                      <a:pt x="45720" y="101112"/>
                      <a:pt x="38100" y="101112"/>
                    </a:cubicBezTo>
                    <a:cubicBezTo>
                      <a:pt x="29527" y="100160"/>
                      <a:pt x="22860" y="99207"/>
                      <a:pt x="18098" y="96350"/>
                    </a:cubicBezTo>
                    <a:cubicBezTo>
                      <a:pt x="12382" y="92540"/>
                      <a:pt x="8573" y="88730"/>
                      <a:pt x="6668" y="83015"/>
                    </a:cubicBezTo>
                    <a:cubicBezTo>
                      <a:pt x="4763" y="79205"/>
                      <a:pt x="3810" y="72537"/>
                      <a:pt x="1905" y="63965"/>
                    </a:cubicBezTo>
                    <a:cubicBezTo>
                      <a:pt x="952" y="55392"/>
                      <a:pt x="0" y="48725"/>
                      <a:pt x="0" y="43962"/>
                    </a:cubicBezTo>
                    <a:cubicBezTo>
                      <a:pt x="0" y="41105"/>
                      <a:pt x="0" y="39200"/>
                      <a:pt x="0" y="38247"/>
                    </a:cubicBezTo>
                    <a:cubicBezTo>
                      <a:pt x="952" y="30627"/>
                      <a:pt x="1905" y="25865"/>
                      <a:pt x="2857" y="23007"/>
                    </a:cubicBezTo>
                    <a:cubicBezTo>
                      <a:pt x="4763" y="17292"/>
                      <a:pt x="6668" y="13482"/>
                      <a:pt x="10477" y="9672"/>
                    </a:cubicBezTo>
                    <a:cubicBezTo>
                      <a:pt x="16193" y="3005"/>
                      <a:pt x="26670" y="147"/>
                      <a:pt x="41910" y="1100"/>
                    </a:cubicBezTo>
                    <a:cubicBezTo>
                      <a:pt x="49530" y="-805"/>
                      <a:pt x="54293" y="147"/>
                      <a:pt x="57150" y="1100"/>
                    </a:cubicBezTo>
                    <a:close/>
                    <a:moveTo>
                      <a:pt x="55245" y="43962"/>
                    </a:moveTo>
                    <a:cubicBezTo>
                      <a:pt x="54293" y="37295"/>
                      <a:pt x="53340" y="32532"/>
                      <a:pt x="52388" y="29675"/>
                    </a:cubicBezTo>
                    <a:cubicBezTo>
                      <a:pt x="50482" y="23960"/>
                      <a:pt x="46673" y="21102"/>
                      <a:pt x="41910" y="21102"/>
                    </a:cubicBezTo>
                    <a:cubicBezTo>
                      <a:pt x="35243" y="21102"/>
                      <a:pt x="30480" y="23007"/>
                      <a:pt x="28575" y="25865"/>
                    </a:cubicBezTo>
                    <a:cubicBezTo>
                      <a:pt x="26670" y="28722"/>
                      <a:pt x="25718" y="33485"/>
                      <a:pt x="25718" y="41105"/>
                    </a:cubicBezTo>
                    <a:cubicBezTo>
                      <a:pt x="25718" y="49677"/>
                      <a:pt x="25718" y="57297"/>
                      <a:pt x="26670" y="63965"/>
                    </a:cubicBezTo>
                    <a:cubicBezTo>
                      <a:pt x="27623" y="72537"/>
                      <a:pt x="30480" y="78252"/>
                      <a:pt x="35243" y="80157"/>
                    </a:cubicBezTo>
                    <a:cubicBezTo>
                      <a:pt x="37148" y="81110"/>
                      <a:pt x="39052" y="81110"/>
                      <a:pt x="40957" y="81110"/>
                    </a:cubicBezTo>
                    <a:cubicBezTo>
                      <a:pt x="44768" y="81110"/>
                      <a:pt x="47625" y="80157"/>
                      <a:pt x="50482" y="78252"/>
                    </a:cubicBezTo>
                    <a:cubicBezTo>
                      <a:pt x="54293" y="75395"/>
                      <a:pt x="57150" y="70632"/>
                      <a:pt x="57150" y="63965"/>
                    </a:cubicBezTo>
                    <a:cubicBezTo>
                      <a:pt x="57150" y="63012"/>
                      <a:pt x="57150" y="61107"/>
                      <a:pt x="57150" y="59202"/>
                    </a:cubicBezTo>
                    <a:lnTo>
                      <a:pt x="55245" y="43962"/>
                    </a:ln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F71B095-741E-4313-9A56-20C9061C2D15}"/>
                  </a:ext>
                </a:extLst>
              </p:cNvPr>
              <p:cNvSpPr/>
              <p:nvPr/>
            </p:nvSpPr>
            <p:spPr>
              <a:xfrm>
                <a:off x="9234487" y="2808922"/>
                <a:ext cx="26431" cy="110490"/>
              </a:xfrm>
              <a:custGeom>
                <a:avLst/>
                <a:gdLst>
                  <a:gd name="connsiteX0" fmla="*/ 25718 w 26431"/>
                  <a:gd name="connsiteY0" fmla="*/ 28575 h 110490"/>
                  <a:gd name="connsiteX1" fmla="*/ 25718 w 26431"/>
                  <a:gd name="connsiteY1" fmla="*/ 43815 h 110490"/>
                  <a:gd name="connsiteX2" fmla="*/ 25718 w 26431"/>
                  <a:gd name="connsiteY2" fmla="*/ 79058 h 110490"/>
                  <a:gd name="connsiteX3" fmla="*/ 25718 w 26431"/>
                  <a:gd name="connsiteY3" fmla="*/ 98108 h 110490"/>
                  <a:gd name="connsiteX4" fmla="*/ 24765 w 26431"/>
                  <a:gd name="connsiteY4" fmla="*/ 103822 h 110490"/>
                  <a:gd name="connsiteX5" fmla="*/ 22860 w 26431"/>
                  <a:gd name="connsiteY5" fmla="*/ 108585 h 110490"/>
                  <a:gd name="connsiteX6" fmla="*/ 16193 w 26431"/>
                  <a:gd name="connsiteY6" fmla="*/ 110490 h 110490"/>
                  <a:gd name="connsiteX7" fmla="*/ 8573 w 26431"/>
                  <a:gd name="connsiteY7" fmla="*/ 104775 h 110490"/>
                  <a:gd name="connsiteX8" fmla="*/ 4763 w 26431"/>
                  <a:gd name="connsiteY8" fmla="*/ 90488 h 110490"/>
                  <a:gd name="connsiteX9" fmla="*/ 2857 w 26431"/>
                  <a:gd name="connsiteY9" fmla="*/ 73343 h 110490"/>
                  <a:gd name="connsiteX10" fmla="*/ 952 w 26431"/>
                  <a:gd name="connsiteY10" fmla="*/ 47625 h 110490"/>
                  <a:gd name="connsiteX11" fmla="*/ 0 w 26431"/>
                  <a:gd name="connsiteY11" fmla="*/ 21908 h 110490"/>
                  <a:gd name="connsiteX12" fmla="*/ 3810 w 26431"/>
                  <a:gd name="connsiteY12" fmla="*/ 5715 h 110490"/>
                  <a:gd name="connsiteX13" fmla="*/ 12382 w 26431"/>
                  <a:gd name="connsiteY13" fmla="*/ 0 h 110490"/>
                  <a:gd name="connsiteX14" fmla="*/ 16193 w 26431"/>
                  <a:gd name="connsiteY14" fmla="*/ 953 h 110490"/>
                  <a:gd name="connsiteX15" fmla="*/ 25718 w 26431"/>
                  <a:gd name="connsiteY15" fmla="*/ 28575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431" h="110490">
                    <a:moveTo>
                      <a:pt x="25718" y="28575"/>
                    </a:moveTo>
                    <a:cubicBezTo>
                      <a:pt x="25718" y="35243"/>
                      <a:pt x="25718" y="40005"/>
                      <a:pt x="25718" y="43815"/>
                    </a:cubicBezTo>
                    <a:cubicBezTo>
                      <a:pt x="26670" y="56197"/>
                      <a:pt x="26670" y="67628"/>
                      <a:pt x="25718" y="79058"/>
                    </a:cubicBezTo>
                    <a:cubicBezTo>
                      <a:pt x="25718" y="85725"/>
                      <a:pt x="25718" y="92393"/>
                      <a:pt x="25718" y="98108"/>
                    </a:cubicBezTo>
                    <a:cubicBezTo>
                      <a:pt x="25718" y="99060"/>
                      <a:pt x="25718" y="100965"/>
                      <a:pt x="24765" y="103822"/>
                    </a:cubicBezTo>
                    <a:cubicBezTo>
                      <a:pt x="23813" y="105728"/>
                      <a:pt x="22860" y="107633"/>
                      <a:pt x="22860" y="108585"/>
                    </a:cubicBezTo>
                    <a:cubicBezTo>
                      <a:pt x="20002" y="109538"/>
                      <a:pt x="18098" y="110490"/>
                      <a:pt x="16193" y="110490"/>
                    </a:cubicBezTo>
                    <a:cubicBezTo>
                      <a:pt x="13335" y="110490"/>
                      <a:pt x="10477" y="108585"/>
                      <a:pt x="8573" y="104775"/>
                    </a:cubicBezTo>
                    <a:cubicBezTo>
                      <a:pt x="6668" y="101918"/>
                      <a:pt x="5715" y="97155"/>
                      <a:pt x="4763" y="90488"/>
                    </a:cubicBezTo>
                    <a:cubicBezTo>
                      <a:pt x="3810" y="81915"/>
                      <a:pt x="2857" y="76200"/>
                      <a:pt x="2857" y="73343"/>
                    </a:cubicBezTo>
                    <a:cubicBezTo>
                      <a:pt x="1905" y="64770"/>
                      <a:pt x="952" y="56197"/>
                      <a:pt x="952" y="47625"/>
                    </a:cubicBezTo>
                    <a:cubicBezTo>
                      <a:pt x="0" y="40005"/>
                      <a:pt x="0" y="31433"/>
                      <a:pt x="0" y="21908"/>
                    </a:cubicBezTo>
                    <a:cubicBezTo>
                      <a:pt x="0" y="15240"/>
                      <a:pt x="952" y="10478"/>
                      <a:pt x="3810" y="5715"/>
                    </a:cubicBezTo>
                    <a:cubicBezTo>
                      <a:pt x="5715" y="1905"/>
                      <a:pt x="8573" y="0"/>
                      <a:pt x="12382" y="0"/>
                    </a:cubicBezTo>
                    <a:cubicBezTo>
                      <a:pt x="13335" y="0"/>
                      <a:pt x="15240" y="0"/>
                      <a:pt x="16193" y="953"/>
                    </a:cubicBezTo>
                    <a:cubicBezTo>
                      <a:pt x="21907" y="1905"/>
                      <a:pt x="25718" y="11430"/>
                      <a:pt x="25718" y="2857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8B1FC8C6-E786-4720-B914-9166B965988C}"/>
                  </a:ext>
                </a:extLst>
              </p:cNvPr>
              <p:cNvSpPr/>
              <p:nvPr/>
            </p:nvSpPr>
            <p:spPr>
              <a:xfrm>
                <a:off x="9275444" y="2808922"/>
                <a:ext cx="81915" cy="110490"/>
              </a:xfrm>
              <a:custGeom>
                <a:avLst/>
                <a:gdLst>
                  <a:gd name="connsiteX0" fmla="*/ 81915 w 81915"/>
                  <a:gd name="connsiteY0" fmla="*/ 20003 h 110490"/>
                  <a:gd name="connsiteX1" fmla="*/ 80963 w 81915"/>
                  <a:gd name="connsiteY1" fmla="*/ 32385 h 110490"/>
                  <a:gd name="connsiteX2" fmla="*/ 78105 w 81915"/>
                  <a:gd name="connsiteY2" fmla="*/ 67628 h 110490"/>
                  <a:gd name="connsiteX3" fmla="*/ 69532 w 81915"/>
                  <a:gd name="connsiteY3" fmla="*/ 98108 h 110490"/>
                  <a:gd name="connsiteX4" fmla="*/ 39053 w 81915"/>
                  <a:gd name="connsiteY4" fmla="*/ 110490 h 110490"/>
                  <a:gd name="connsiteX5" fmla="*/ 953 w 81915"/>
                  <a:gd name="connsiteY5" fmla="*/ 82868 h 110490"/>
                  <a:gd name="connsiteX6" fmla="*/ 0 w 81915"/>
                  <a:gd name="connsiteY6" fmla="*/ 75247 h 110490"/>
                  <a:gd name="connsiteX7" fmla="*/ 14288 w 81915"/>
                  <a:gd name="connsiteY7" fmla="*/ 50483 h 110490"/>
                  <a:gd name="connsiteX8" fmla="*/ 24765 w 81915"/>
                  <a:gd name="connsiteY8" fmla="*/ 48578 h 110490"/>
                  <a:gd name="connsiteX9" fmla="*/ 52388 w 81915"/>
                  <a:gd name="connsiteY9" fmla="*/ 60008 h 110490"/>
                  <a:gd name="connsiteX10" fmla="*/ 50482 w 81915"/>
                  <a:gd name="connsiteY10" fmla="*/ 20003 h 110490"/>
                  <a:gd name="connsiteX11" fmla="*/ 51435 w 81915"/>
                  <a:gd name="connsiteY11" fmla="*/ 7620 h 110490"/>
                  <a:gd name="connsiteX12" fmla="*/ 61913 w 81915"/>
                  <a:gd name="connsiteY12" fmla="*/ 0 h 110490"/>
                  <a:gd name="connsiteX13" fmla="*/ 64770 w 81915"/>
                  <a:gd name="connsiteY13" fmla="*/ 0 h 110490"/>
                  <a:gd name="connsiteX14" fmla="*/ 76200 w 81915"/>
                  <a:gd name="connsiteY14" fmla="*/ 5715 h 110490"/>
                  <a:gd name="connsiteX15" fmla="*/ 81915 w 81915"/>
                  <a:gd name="connsiteY15" fmla="*/ 20003 h 110490"/>
                  <a:gd name="connsiteX16" fmla="*/ 36195 w 81915"/>
                  <a:gd name="connsiteY16" fmla="*/ 88583 h 110490"/>
                  <a:gd name="connsiteX17" fmla="*/ 44768 w 81915"/>
                  <a:gd name="connsiteY17" fmla="*/ 84772 h 110490"/>
                  <a:gd name="connsiteX18" fmla="*/ 48578 w 81915"/>
                  <a:gd name="connsiteY18" fmla="*/ 79058 h 110490"/>
                  <a:gd name="connsiteX19" fmla="*/ 42863 w 81915"/>
                  <a:gd name="connsiteY19" fmla="*/ 72390 h 110490"/>
                  <a:gd name="connsiteX20" fmla="*/ 35243 w 81915"/>
                  <a:gd name="connsiteY20" fmla="*/ 69533 h 110490"/>
                  <a:gd name="connsiteX21" fmla="*/ 27623 w 81915"/>
                  <a:gd name="connsiteY21" fmla="*/ 73343 h 110490"/>
                  <a:gd name="connsiteX22" fmla="*/ 25718 w 81915"/>
                  <a:gd name="connsiteY22" fmla="*/ 79058 h 110490"/>
                  <a:gd name="connsiteX23" fmla="*/ 30480 w 81915"/>
                  <a:gd name="connsiteY23" fmla="*/ 86678 h 110490"/>
                  <a:gd name="connsiteX24" fmla="*/ 36195 w 81915"/>
                  <a:gd name="connsiteY24" fmla="*/ 88583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1915" h="110490">
                    <a:moveTo>
                      <a:pt x="81915" y="20003"/>
                    </a:moveTo>
                    <a:cubicBezTo>
                      <a:pt x="81915" y="23813"/>
                      <a:pt x="81915" y="27622"/>
                      <a:pt x="80963" y="32385"/>
                    </a:cubicBezTo>
                    <a:lnTo>
                      <a:pt x="78105" y="67628"/>
                    </a:lnTo>
                    <a:cubicBezTo>
                      <a:pt x="77153" y="81915"/>
                      <a:pt x="74295" y="92393"/>
                      <a:pt x="69532" y="98108"/>
                    </a:cubicBezTo>
                    <a:cubicBezTo>
                      <a:pt x="63818" y="106680"/>
                      <a:pt x="53340" y="110490"/>
                      <a:pt x="39053" y="110490"/>
                    </a:cubicBezTo>
                    <a:cubicBezTo>
                      <a:pt x="16193" y="109538"/>
                      <a:pt x="3810" y="100013"/>
                      <a:pt x="953" y="82868"/>
                    </a:cubicBezTo>
                    <a:cubicBezTo>
                      <a:pt x="953" y="80010"/>
                      <a:pt x="0" y="77153"/>
                      <a:pt x="0" y="75247"/>
                    </a:cubicBezTo>
                    <a:cubicBezTo>
                      <a:pt x="0" y="62865"/>
                      <a:pt x="4763" y="54293"/>
                      <a:pt x="14288" y="50483"/>
                    </a:cubicBezTo>
                    <a:cubicBezTo>
                      <a:pt x="18098" y="48578"/>
                      <a:pt x="21907" y="48578"/>
                      <a:pt x="24765" y="48578"/>
                    </a:cubicBezTo>
                    <a:cubicBezTo>
                      <a:pt x="33338" y="48578"/>
                      <a:pt x="42863" y="52388"/>
                      <a:pt x="52388" y="60008"/>
                    </a:cubicBezTo>
                    <a:cubicBezTo>
                      <a:pt x="51435" y="41910"/>
                      <a:pt x="50482" y="28575"/>
                      <a:pt x="50482" y="20003"/>
                    </a:cubicBezTo>
                    <a:cubicBezTo>
                      <a:pt x="50482" y="13335"/>
                      <a:pt x="50482" y="9525"/>
                      <a:pt x="51435" y="7620"/>
                    </a:cubicBezTo>
                    <a:cubicBezTo>
                      <a:pt x="53340" y="3810"/>
                      <a:pt x="56198" y="953"/>
                      <a:pt x="61913" y="0"/>
                    </a:cubicBezTo>
                    <a:cubicBezTo>
                      <a:pt x="62865" y="0"/>
                      <a:pt x="63818" y="0"/>
                      <a:pt x="64770" y="0"/>
                    </a:cubicBezTo>
                    <a:cubicBezTo>
                      <a:pt x="68580" y="0"/>
                      <a:pt x="72390" y="1905"/>
                      <a:pt x="76200" y="5715"/>
                    </a:cubicBezTo>
                    <a:cubicBezTo>
                      <a:pt x="80010" y="8572"/>
                      <a:pt x="81915" y="13335"/>
                      <a:pt x="81915" y="20003"/>
                    </a:cubicBezTo>
                    <a:close/>
                    <a:moveTo>
                      <a:pt x="36195" y="88583"/>
                    </a:moveTo>
                    <a:cubicBezTo>
                      <a:pt x="39053" y="88583"/>
                      <a:pt x="41910" y="87630"/>
                      <a:pt x="44768" y="84772"/>
                    </a:cubicBezTo>
                    <a:cubicBezTo>
                      <a:pt x="46673" y="82868"/>
                      <a:pt x="48578" y="80963"/>
                      <a:pt x="48578" y="79058"/>
                    </a:cubicBezTo>
                    <a:cubicBezTo>
                      <a:pt x="48578" y="76200"/>
                      <a:pt x="46673" y="74295"/>
                      <a:pt x="42863" y="72390"/>
                    </a:cubicBezTo>
                    <a:cubicBezTo>
                      <a:pt x="40005" y="70485"/>
                      <a:pt x="37148" y="69533"/>
                      <a:pt x="35243" y="69533"/>
                    </a:cubicBezTo>
                    <a:cubicBezTo>
                      <a:pt x="32385" y="69533"/>
                      <a:pt x="30480" y="70485"/>
                      <a:pt x="27623" y="73343"/>
                    </a:cubicBezTo>
                    <a:cubicBezTo>
                      <a:pt x="25718" y="75247"/>
                      <a:pt x="25718" y="77153"/>
                      <a:pt x="25718" y="79058"/>
                    </a:cubicBezTo>
                    <a:cubicBezTo>
                      <a:pt x="25718" y="81915"/>
                      <a:pt x="27623" y="83820"/>
                      <a:pt x="30480" y="86678"/>
                    </a:cubicBezTo>
                    <a:cubicBezTo>
                      <a:pt x="31432" y="87630"/>
                      <a:pt x="34290" y="88583"/>
                      <a:pt x="36195" y="88583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578355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2" name="Graphic 227">
            <a:extLst>
              <a:ext uri="{FF2B5EF4-FFF2-40B4-BE49-F238E27FC236}">
                <a16:creationId xmlns:a16="http://schemas.microsoft.com/office/drawing/2014/main" id="{8401EA52-6C56-4C25-BFC1-F839331B2784}"/>
              </a:ext>
            </a:extLst>
          </p:cNvPr>
          <p:cNvGrpSpPr/>
          <p:nvPr userDrawn="1"/>
        </p:nvGrpSpPr>
        <p:grpSpPr>
          <a:xfrm>
            <a:off x="562082" y="909080"/>
            <a:ext cx="1755422" cy="5253955"/>
            <a:chOff x="7599247" y="408336"/>
            <a:chExt cx="734134" cy="2513933"/>
          </a:xfrm>
        </p:grpSpPr>
        <p:grpSp>
          <p:nvGrpSpPr>
            <p:cNvPr id="63" name="Graphic 227">
              <a:extLst>
                <a:ext uri="{FF2B5EF4-FFF2-40B4-BE49-F238E27FC236}">
                  <a16:creationId xmlns:a16="http://schemas.microsoft.com/office/drawing/2014/main" id="{08955DDF-BEE9-4244-9EBA-985DC8E03F2A}"/>
                </a:ext>
              </a:extLst>
            </p:cNvPr>
            <p:cNvGrpSpPr/>
            <p:nvPr/>
          </p:nvGrpSpPr>
          <p:grpSpPr>
            <a:xfrm>
              <a:off x="7599247" y="408336"/>
              <a:ext cx="734134" cy="2205323"/>
              <a:chOff x="7599247" y="408336"/>
              <a:chExt cx="734134" cy="2205323"/>
            </a:xfrm>
          </p:grpSpPr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EDE3913-05FE-45C8-A9AE-298379E4F537}"/>
                  </a:ext>
                </a:extLst>
              </p:cNvPr>
              <p:cNvSpPr/>
              <p:nvPr/>
            </p:nvSpPr>
            <p:spPr>
              <a:xfrm>
                <a:off x="8029199" y="984675"/>
                <a:ext cx="44190" cy="46881"/>
              </a:xfrm>
              <a:custGeom>
                <a:avLst/>
                <a:gdLst>
                  <a:gd name="connsiteX0" fmla="*/ 44191 w 44190"/>
                  <a:gd name="connsiteY0" fmla="*/ 45929 h 46881"/>
                  <a:gd name="connsiteX1" fmla="*/ 2281 w 44190"/>
                  <a:gd name="connsiteY1" fmla="*/ 209 h 46881"/>
                  <a:gd name="connsiteX2" fmla="*/ 26094 w 44190"/>
                  <a:gd name="connsiteY2" fmla="*/ 46882 h 46881"/>
                  <a:gd name="connsiteX3" fmla="*/ 44191 w 44190"/>
                  <a:gd name="connsiteY3" fmla="*/ 45929 h 4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190" h="46881">
                    <a:moveTo>
                      <a:pt x="44191" y="45929"/>
                    </a:moveTo>
                    <a:cubicBezTo>
                      <a:pt x="44191" y="45929"/>
                      <a:pt x="13711" y="-3601"/>
                      <a:pt x="2281" y="209"/>
                    </a:cubicBezTo>
                    <a:cubicBezTo>
                      <a:pt x="-9149" y="4019"/>
                      <a:pt x="26094" y="46882"/>
                      <a:pt x="26094" y="46882"/>
                    </a:cubicBezTo>
                    <a:lnTo>
                      <a:pt x="44191" y="45929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B277973-AD36-4A2A-A296-36E5CBAD9A28}"/>
                  </a:ext>
                </a:extLst>
              </p:cNvPr>
              <p:cNvSpPr/>
              <p:nvPr/>
            </p:nvSpPr>
            <p:spPr>
              <a:xfrm>
                <a:off x="8005917" y="994062"/>
                <a:ext cx="49374" cy="44162"/>
              </a:xfrm>
              <a:custGeom>
                <a:avLst/>
                <a:gdLst>
                  <a:gd name="connsiteX0" fmla="*/ 49375 w 49374"/>
                  <a:gd name="connsiteY0" fmla="*/ 41305 h 44162"/>
                  <a:gd name="connsiteX1" fmla="*/ 1750 w 49374"/>
                  <a:gd name="connsiteY1" fmla="*/ 348 h 44162"/>
                  <a:gd name="connsiteX2" fmla="*/ 31277 w 49374"/>
                  <a:gd name="connsiteY2" fmla="*/ 44163 h 44162"/>
                  <a:gd name="connsiteX3" fmla="*/ 49375 w 49374"/>
                  <a:gd name="connsiteY3" fmla="*/ 41305 h 4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374" h="44162">
                    <a:moveTo>
                      <a:pt x="49375" y="41305"/>
                    </a:moveTo>
                    <a:cubicBezTo>
                      <a:pt x="49375" y="41305"/>
                      <a:pt x="12227" y="-4415"/>
                      <a:pt x="1750" y="348"/>
                    </a:cubicBezTo>
                    <a:cubicBezTo>
                      <a:pt x="-8728" y="5110"/>
                      <a:pt x="31277" y="44163"/>
                      <a:pt x="31277" y="44163"/>
                    </a:cubicBezTo>
                    <a:lnTo>
                      <a:pt x="49375" y="41305"/>
                    </a:lnTo>
                    <a:close/>
                  </a:path>
                </a:pathLst>
              </a:custGeom>
              <a:solidFill>
                <a:srgbClr val="F7B98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C0C661D-9870-4FD3-95C5-B7645A9BEAB2}"/>
                  </a:ext>
                </a:extLst>
              </p:cNvPr>
              <p:cNvSpPr/>
              <p:nvPr/>
            </p:nvSpPr>
            <p:spPr>
              <a:xfrm>
                <a:off x="7990677" y="1005492"/>
                <a:ext cx="49374" cy="44162"/>
              </a:xfrm>
              <a:custGeom>
                <a:avLst/>
                <a:gdLst>
                  <a:gd name="connsiteX0" fmla="*/ 49374 w 49374"/>
                  <a:gd name="connsiteY0" fmla="*/ 41305 h 44162"/>
                  <a:gd name="connsiteX1" fmla="*/ 1749 w 49374"/>
                  <a:gd name="connsiteY1" fmla="*/ 348 h 44162"/>
                  <a:gd name="connsiteX2" fmla="*/ 31277 w 49374"/>
                  <a:gd name="connsiteY2" fmla="*/ 44163 h 44162"/>
                  <a:gd name="connsiteX3" fmla="*/ 49374 w 49374"/>
                  <a:gd name="connsiteY3" fmla="*/ 41305 h 4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374" h="44162">
                    <a:moveTo>
                      <a:pt x="49374" y="41305"/>
                    </a:moveTo>
                    <a:cubicBezTo>
                      <a:pt x="49374" y="41305"/>
                      <a:pt x="12227" y="-4415"/>
                      <a:pt x="1749" y="348"/>
                    </a:cubicBezTo>
                    <a:cubicBezTo>
                      <a:pt x="-8728" y="5110"/>
                      <a:pt x="31277" y="44163"/>
                      <a:pt x="31277" y="44163"/>
                    </a:cubicBezTo>
                    <a:lnTo>
                      <a:pt x="49374" y="41305"/>
                    </a:lnTo>
                    <a:close/>
                  </a:path>
                </a:pathLst>
              </a:custGeom>
              <a:solidFill>
                <a:srgbClr val="F7B98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542BAE3C-51A5-4BC0-938A-0AA5A207E9F2}"/>
                  </a:ext>
                </a:extLst>
              </p:cNvPr>
              <p:cNvSpPr/>
              <p:nvPr/>
            </p:nvSpPr>
            <p:spPr>
              <a:xfrm>
                <a:off x="8093392" y="1086802"/>
                <a:ext cx="239079" cy="309793"/>
              </a:xfrm>
              <a:custGeom>
                <a:avLst/>
                <a:gdLst>
                  <a:gd name="connsiteX0" fmla="*/ 20002 w 239079"/>
                  <a:gd name="connsiteY0" fmla="*/ 0 h 309793"/>
                  <a:gd name="connsiteX1" fmla="*/ 237172 w 239079"/>
                  <a:gd name="connsiteY1" fmla="*/ 301943 h 309793"/>
                  <a:gd name="connsiteX2" fmla="*/ 0 w 239079"/>
                  <a:gd name="connsiteY2" fmla="*/ 135255 h 309793"/>
                  <a:gd name="connsiteX3" fmla="*/ 20002 w 239079"/>
                  <a:gd name="connsiteY3" fmla="*/ 0 h 309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079" h="309793">
                    <a:moveTo>
                      <a:pt x="20002" y="0"/>
                    </a:moveTo>
                    <a:cubicBezTo>
                      <a:pt x="20002" y="0"/>
                      <a:pt x="262890" y="237173"/>
                      <a:pt x="237172" y="301943"/>
                    </a:cubicBezTo>
                    <a:cubicBezTo>
                      <a:pt x="216218" y="353378"/>
                      <a:pt x="0" y="135255"/>
                      <a:pt x="0" y="135255"/>
                    </a:cubicBezTo>
                    <a:lnTo>
                      <a:pt x="20002" y="0"/>
                    </a:lnTo>
                    <a:close/>
                  </a:path>
                </a:pathLst>
              </a:custGeom>
              <a:solidFill>
                <a:srgbClr val="F7B98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5FBC1499-C2FF-4E78-9B27-1207AD891FF3}"/>
                  </a:ext>
                </a:extLst>
              </p:cNvPr>
              <p:cNvSpPr/>
              <p:nvPr/>
            </p:nvSpPr>
            <p:spPr>
              <a:xfrm>
                <a:off x="7843837" y="991435"/>
                <a:ext cx="42391" cy="47741"/>
              </a:xfrm>
              <a:custGeom>
                <a:avLst/>
                <a:gdLst>
                  <a:gd name="connsiteX0" fmla="*/ 0 w 42391"/>
                  <a:gd name="connsiteY0" fmla="*/ 47742 h 47741"/>
                  <a:gd name="connsiteX1" fmla="*/ 40005 w 42391"/>
                  <a:gd name="connsiteY1" fmla="*/ 117 h 47741"/>
                  <a:gd name="connsiteX2" fmla="*/ 18098 w 42391"/>
                  <a:gd name="connsiteY2" fmla="*/ 47742 h 47741"/>
                  <a:gd name="connsiteX3" fmla="*/ 0 w 42391"/>
                  <a:gd name="connsiteY3" fmla="*/ 47742 h 47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91" h="47741">
                    <a:moveTo>
                      <a:pt x="0" y="47742"/>
                    </a:moveTo>
                    <a:cubicBezTo>
                      <a:pt x="0" y="47742"/>
                      <a:pt x="28575" y="-2741"/>
                      <a:pt x="40005" y="117"/>
                    </a:cubicBezTo>
                    <a:cubicBezTo>
                      <a:pt x="51435" y="2974"/>
                      <a:pt x="18098" y="47742"/>
                      <a:pt x="18098" y="47742"/>
                    </a:cubicBezTo>
                    <a:lnTo>
                      <a:pt x="0" y="47742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95D21A9-3FD3-41DB-B540-C08C7A0CDAC9}"/>
                  </a:ext>
                </a:extLst>
              </p:cNvPr>
              <p:cNvSpPr/>
              <p:nvPr/>
            </p:nvSpPr>
            <p:spPr>
              <a:xfrm>
                <a:off x="7861935" y="999903"/>
                <a:ext cx="47815" cy="44988"/>
              </a:xfrm>
              <a:custGeom>
                <a:avLst/>
                <a:gdLst>
                  <a:gd name="connsiteX0" fmla="*/ 0 w 47815"/>
                  <a:gd name="connsiteY0" fmla="*/ 43084 h 44988"/>
                  <a:gd name="connsiteX1" fmla="*/ 45720 w 47815"/>
                  <a:gd name="connsiteY1" fmla="*/ 221 h 44988"/>
                  <a:gd name="connsiteX2" fmla="*/ 18097 w 47815"/>
                  <a:gd name="connsiteY2" fmla="*/ 44989 h 44988"/>
                  <a:gd name="connsiteX3" fmla="*/ 0 w 47815"/>
                  <a:gd name="connsiteY3" fmla="*/ 43084 h 4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815" h="44988">
                    <a:moveTo>
                      <a:pt x="0" y="43084"/>
                    </a:moveTo>
                    <a:cubicBezTo>
                      <a:pt x="0" y="43084"/>
                      <a:pt x="34290" y="-3589"/>
                      <a:pt x="45720" y="221"/>
                    </a:cubicBezTo>
                    <a:cubicBezTo>
                      <a:pt x="57150" y="4984"/>
                      <a:pt x="18097" y="44989"/>
                      <a:pt x="18097" y="44989"/>
                    </a:cubicBezTo>
                    <a:lnTo>
                      <a:pt x="0" y="43084"/>
                    </a:lnTo>
                    <a:close/>
                  </a:path>
                </a:pathLst>
              </a:custGeom>
              <a:solidFill>
                <a:srgbClr val="F7B98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6CF431DC-D1F4-421A-86EF-D5C5F2612106}"/>
                  </a:ext>
                </a:extLst>
              </p:cNvPr>
              <p:cNvSpPr/>
              <p:nvPr/>
            </p:nvSpPr>
            <p:spPr>
              <a:xfrm>
                <a:off x="7878127" y="1011333"/>
                <a:ext cx="47815" cy="44988"/>
              </a:xfrm>
              <a:custGeom>
                <a:avLst/>
                <a:gdLst>
                  <a:gd name="connsiteX0" fmla="*/ 0 w 47815"/>
                  <a:gd name="connsiteY0" fmla="*/ 43084 h 44988"/>
                  <a:gd name="connsiteX1" fmla="*/ 45720 w 47815"/>
                  <a:gd name="connsiteY1" fmla="*/ 221 h 44988"/>
                  <a:gd name="connsiteX2" fmla="*/ 18098 w 47815"/>
                  <a:gd name="connsiteY2" fmla="*/ 44989 h 44988"/>
                  <a:gd name="connsiteX3" fmla="*/ 0 w 47815"/>
                  <a:gd name="connsiteY3" fmla="*/ 43084 h 4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815" h="44988">
                    <a:moveTo>
                      <a:pt x="0" y="43084"/>
                    </a:moveTo>
                    <a:cubicBezTo>
                      <a:pt x="0" y="43084"/>
                      <a:pt x="34290" y="-3589"/>
                      <a:pt x="45720" y="221"/>
                    </a:cubicBezTo>
                    <a:cubicBezTo>
                      <a:pt x="57150" y="4984"/>
                      <a:pt x="18098" y="44989"/>
                      <a:pt x="18098" y="44989"/>
                    </a:cubicBezTo>
                    <a:lnTo>
                      <a:pt x="0" y="43084"/>
                    </a:lnTo>
                    <a:close/>
                  </a:path>
                </a:pathLst>
              </a:custGeom>
              <a:solidFill>
                <a:srgbClr val="F7B98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149EA26-FF6A-449B-8E83-A3614C362B12}"/>
                  </a:ext>
                </a:extLst>
              </p:cNvPr>
              <p:cNvSpPr/>
              <p:nvPr/>
            </p:nvSpPr>
            <p:spPr>
              <a:xfrm>
                <a:off x="7600411" y="1097279"/>
                <a:ext cx="231995" cy="317821"/>
              </a:xfrm>
              <a:custGeom>
                <a:avLst/>
                <a:gdLst>
                  <a:gd name="connsiteX0" fmla="*/ 205326 w 231995"/>
                  <a:gd name="connsiteY0" fmla="*/ 0 h 317821"/>
                  <a:gd name="connsiteX1" fmla="*/ 2444 w 231995"/>
                  <a:gd name="connsiteY1" fmla="*/ 310515 h 317821"/>
                  <a:gd name="connsiteX2" fmla="*/ 231996 w 231995"/>
                  <a:gd name="connsiteY2" fmla="*/ 133350 h 317821"/>
                  <a:gd name="connsiteX3" fmla="*/ 205326 w 231995"/>
                  <a:gd name="connsiteY3" fmla="*/ 0 h 31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995" h="317821">
                    <a:moveTo>
                      <a:pt x="205326" y="0"/>
                    </a:moveTo>
                    <a:cubicBezTo>
                      <a:pt x="205326" y="0"/>
                      <a:pt x="-26131" y="247650"/>
                      <a:pt x="2444" y="310515"/>
                    </a:cubicBezTo>
                    <a:cubicBezTo>
                      <a:pt x="25303" y="360998"/>
                      <a:pt x="231996" y="133350"/>
                      <a:pt x="231996" y="133350"/>
                    </a:cubicBezTo>
                    <a:lnTo>
                      <a:pt x="205326" y="0"/>
                    </a:lnTo>
                    <a:close/>
                  </a:path>
                </a:pathLst>
              </a:custGeom>
              <a:solidFill>
                <a:srgbClr val="F7B98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D27936EE-6759-42A9-B153-F9DAECCBFB70}"/>
                  </a:ext>
                </a:extLst>
              </p:cNvPr>
              <p:cNvSpPr/>
              <p:nvPr/>
            </p:nvSpPr>
            <p:spPr>
              <a:xfrm>
                <a:off x="7797164" y="1056978"/>
                <a:ext cx="323855" cy="72708"/>
              </a:xfrm>
              <a:custGeom>
                <a:avLst/>
                <a:gdLst>
                  <a:gd name="connsiteX0" fmla="*/ 0 w 323855"/>
                  <a:gd name="connsiteY0" fmla="*/ 38396 h 72708"/>
                  <a:gd name="connsiteX1" fmla="*/ 323850 w 323855"/>
                  <a:gd name="connsiteY1" fmla="*/ 22204 h 72708"/>
                  <a:gd name="connsiteX2" fmla="*/ 0 w 323855"/>
                  <a:gd name="connsiteY2" fmla="*/ 38396 h 72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855" h="72708">
                    <a:moveTo>
                      <a:pt x="0" y="38396"/>
                    </a:moveTo>
                    <a:cubicBezTo>
                      <a:pt x="0" y="38396"/>
                      <a:pt x="137160" y="-35899"/>
                      <a:pt x="323850" y="22204"/>
                    </a:cubicBezTo>
                    <a:cubicBezTo>
                      <a:pt x="324803" y="22204"/>
                      <a:pt x="200025" y="124121"/>
                      <a:pt x="0" y="38396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DC38F00D-C28A-4FAA-BC51-4C0B70D37954}"/>
                  </a:ext>
                </a:extLst>
              </p:cNvPr>
              <p:cNvSpPr/>
              <p:nvPr/>
            </p:nvSpPr>
            <p:spPr>
              <a:xfrm>
                <a:off x="8121921" y="1074420"/>
                <a:ext cx="151492" cy="232409"/>
              </a:xfrm>
              <a:custGeom>
                <a:avLst/>
                <a:gdLst>
                  <a:gd name="connsiteX0" fmla="*/ 46 w 151492"/>
                  <a:gd name="connsiteY0" fmla="*/ 0 h 232409"/>
                  <a:gd name="connsiteX1" fmla="*/ 151493 w 151492"/>
                  <a:gd name="connsiteY1" fmla="*/ 143827 h 232409"/>
                  <a:gd name="connsiteX2" fmla="*/ 13380 w 151492"/>
                  <a:gd name="connsiteY2" fmla="*/ 232410 h 232409"/>
                  <a:gd name="connsiteX3" fmla="*/ 46 w 151492"/>
                  <a:gd name="connsiteY3" fmla="*/ 0 h 232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492" h="232409">
                    <a:moveTo>
                      <a:pt x="46" y="0"/>
                    </a:moveTo>
                    <a:cubicBezTo>
                      <a:pt x="46718" y="16192"/>
                      <a:pt x="151493" y="143827"/>
                      <a:pt x="151493" y="143827"/>
                    </a:cubicBezTo>
                    <a:lnTo>
                      <a:pt x="13380" y="232410"/>
                    </a:lnTo>
                    <a:cubicBezTo>
                      <a:pt x="13380" y="231458"/>
                      <a:pt x="-907" y="22860"/>
                      <a:pt x="46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88C56303-DF0C-401C-A7E4-2AF67AF354D2}"/>
                  </a:ext>
                </a:extLst>
              </p:cNvPr>
              <p:cNvSpPr/>
              <p:nvPr/>
            </p:nvSpPr>
            <p:spPr>
              <a:xfrm>
                <a:off x="7638097" y="1095375"/>
                <a:ext cx="159067" cy="231457"/>
              </a:xfrm>
              <a:custGeom>
                <a:avLst/>
                <a:gdLst>
                  <a:gd name="connsiteX0" fmla="*/ 159067 w 159067"/>
                  <a:gd name="connsiteY0" fmla="*/ 0 h 231457"/>
                  <a:gd name="connsiteX1" fmla="*/ 0 w 159067"/>
                  <a:gd name="connsiteY1" fmla="*/ 128588 h 231457"/>
                  <a:gd name="connsiteX2" fmla="*/ 145732 w 159067"/>
                  <a:gd name="connsiteY2" fmla="*/ 231458 h 231457"/>
                  <a:gd name="connsiteX3" fmla="*/ 159067 w 159067"/>
                  <a:gd name="connsiteY3" fmla="*/ 0 h 23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67" h="231457">
                    <a:moveTo>
                      <a:pt x="159067" y="0"/>
                    </a:moveTo>
                    <a:cubicBezTo>
                      <a:pt x="90488" y="34290"/>
                      <a:pt x="0" y="128588"/>
                      <a:pt x="0" y="128588"/>
                    </a:cubicBezTo>
                    <a:lnTo>
                      <a:pt x="145732" y="231458"/>
                    </a:lnTo>
                    <a:cubicBezTo>
                      <a:pt x="145732" y="231458"/>
                      <a:pt x="157163" y="30480"/>
                      <a:pt x="159067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4C57DF2-9EDD-4505-9241-EBFD91F60AEF}"/>
                  </a:ext>
                </a:extLst>
              </p:cNvPr>
              <p:cNvSpPr/>
              <p:nvPr/>
            </p:nvSpPr>
            <p:spPr>
              <a:xfrm>
                <a:off x="8142922" y="1165860"/>
                <a:ext cx="55244" cy="122872"/>
              </a:xfrm>
              <a:custGeom>
                <a:avLst/>
                <a:gdLst>
                  <a:gd name="connsiteX0" fmla="*/ 0 w 55244"/>
                  <a:gd name="connsiteY0" fmla="*/ 0 h 122872"/>
                  <a:gd name="connsiteX1" fmla="*/ 20002 w 55244"/>
                  <a:gd name="connsiteY1" fmla="*/ 122873 h 122872"/>
                  <a:gd name="connsiteX2" fmla="*/ 55245 w 55244"/>
                  <a:gd name="connsiteY2" fmla="*/ 100013 h 122872"/>
                  <a:gd name="connsiteX3" fmla="*/ 0 w 55244"/>
                  <a:gd name="connsiteY3" fmla="*/ 0 h 12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4" h="122872">
                    <a:moveTo>
                      <a:pt x="0" y="0"/>
                    </a:moveTo>
                    <a:cubicBezTo>
                      <a:pt x="7620" y="40957"/>
                      <a:pt x="14288" y="81915"/>
                      <a:pt x="20002" y="122873"/>
                    </a:cubicBezTo>
                    <a:lnTo>
                      <a:pt x="55245" y="1000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ED8E33E7-FD29-4A4B-B9D3-93BB6592A513}"/>
                  </a:ext>
                </a:extLst>
              </p:cNvPr>
              <p:cNvSpPr/>
              <p:nvPr/>
            </p:nvSpPr>
            <p:spPr>
              <a:xfrm>
                <a:off x="7739062" y="1214437"/>
                <a:ext cx="43814" cy="105727"/>
              </a:xfrm>
              <a:custGeom>
                <a:avLst/>
                <a:gdLst>
                  <a:gd name="connsiteX0" fmla="*/ 43815 w 43814"/>
                  <a:gd name="connsiteY0" fmla="*/ 0 h 105727"/>
                  <a:gd name="connsiteX1" fmla="*/ 0 w 43814"/>
                  <a:gd name="connsiteY1" fmla="*/ 80963 h 105727"/>
                  <a:gd name="connsiteX2" fmla="*/ 34290 w 43814"/>
                  <a:gd name="connsiteY2" fmla="*/ 105728 h 105727"/>
                  <a:gd name="connsiteX3" fmla="*/ 43815 w 43814"/>
                  <a:gd name="connsiteY3" fmla="*/ 0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4" h="105727">
                    <a:moveTo>
                      <a:pt x="43815" y="0"/>
                    </a:moveTo>
                    <a:lnTo>
                      <a:pt x="0" y="80963"/>
                    </a:lnTo>
                    <a:lnTo>
                      <a:pt x="34290" y="105728"/>
                    </a:lnTo>
                    <a:cubicBezTo>
                      <a:pt x="37148" y="65722"/>
                      <a:pt x="40005" y="30480"/>
                      <a:pt x="43815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494518B-D471-4553-945E-838A3001414E}"/>
                  </a:ext>
                </a:extLst>
              </p:cNvPr>
              <p:cNvSpPr/>
              <p:nvPr/>
            </p:nvSpPr>
            <p:spPr>
              <a:xfrm>
                <a:off x="7861935" y="988695"/>
                <a:ext cx="177164" cy="82867"/>
              </a:xfrm>
              <a:custGeom>
                <a:avLst/>
                <a:gdLst>
                  <a:gd name="connsiteX0" fmla="*/ 0 w 177164"/>
                  <a:gd name="connsiteY0" fmla="*/ 0 h 82867"/>
                  <a:gd name="connsiteX1" fmla="*/ 50482 w 177164"/>
                  <a:gd name="connsiteY1" fmla="*/ 82867 h 82867"/>
                  <a:gd name="connsiteX2" fmla="*/ 131445 w 177164"/>
                  <a:gd name="connsiteY2" fmla="*/ 82867 h 82867"/>
                  <a:gd name="connsiteX3" fmla="*/ 177165 w 177164"/>
                  <a:gd name="connsiteY3" fmla="*/ 0 h 82867"/>
                  <a:gd name="connsiteX4" fmla="*/ 0 w 177164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4" h="82867">
                    <a:moveTo>
                      <a:pt x="0" y="0"/>
                    </a:moveTo>
                    <a:cubicBezTo>
                      <a:pt x="0" y="0"/>
                      <a:pt x="48577" y="24765"/>
                      <a:pt x="50482" y="82867"/>
                    </a:cubicBezTo>
                    <a:lnTo>
                      <a:pt x="131445" y="82867"/>
                    </a:lnTo>
                    <a:cubicBezTo>
                      <a:pt x="131445" y="82867"/>
                      <a:pt x="139065" y="29527"/>
                      <a:pt x="1771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E332362F-8957-4C79-81DD-FB57F8F939FA}"/>
                  </a:ext>
                </a:extLst>
              </p:cNvPr>
              <p:cNvSpPr/>
              <p:nvPr/>
            </p:nvSpPr>
            <p:spPr>
              <a:xfrm>
                <a:off x="8004810" y="503995"/>
                <a:ext cx="142618" cy="270544"/>
              </a:xfrm>
              <a:custGeom>
                <a:avLst/>
                <a:gdLst>
                  <a:gd name="connsiteX0" fmla="*/ 0 w 142618"/>
                  <a:gd name="connsiteY0" fmla="*/ 48455 h 270544"/>
                  <a:gd name="connsiteX1" fmla="*/ 39052 w 142618"/>
                  <a:gd name="connsiteY1" fmla="*/ 830 h 270544"/>
                  <a:gd name="connsiteX2" fmla="*/ 129540 w 142618"/>
                  <a:gd name="connsiteY2" fmla="*/ 270387 h 270544"/>
                  <a:gd name="connsiteX3" fmla="*/ 41910 w 142618"/>
                  <a:gd name="connsiteY3" fmla="*/ 138942 h 270544"/>
                  <a:gd name="connsiteX4" fmla="*/ 0 w 142618"/>
                  <a:gd name="connsiteY4" fmla="*/ 48455 h 270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18" h="270544">
                    <a:moveTo>
                      <a:pt x="0" y="48455"/>
                    </a:moveTo>
                    <a:cubicBezTo>
                      <a:pt x="13335" y="33215"/>
                      <a:pt x="18097" y="5592"/>
                      <a:pt x="39052" y="830"/>
                    </a:cubicBezTo>
                    <a:cubicBezTo>
                      <a:pt x="132397" y="-17268"/>
                      <a:pt x="162877" y="266577"/>
                      <a:pt x="129540" y="270387"/>
                    </a:cubicBezTo>
                    <a:cubicBezTo>
                      <a:pt x="90488" y="275150"/>
                      <a:pt x="60960" y="170375"/>
                      <a:pt x="41910" y="138942"/>
                    </a:cubicBezTo>
                    <a:cubicBezTo>
                      <a:pt x="24765" y="110367"/>
                      <a:pt x="5715" y="80840"/>
                      <a:pt x="0" y="4845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A7335184-0E99-4668-8061-80FDD476339D}"/>
                  </a:ext>
                </a:extLst>
              </p:cNvPr>
              <p:cNvSpPr/>
              <p:nvPr/>
            </p:nvSpPr>
            <p:spPr>
              <a:xfrm>
                <a:off x="7689011" y="409396"/>
                <a:ext cx="357911" cy="399378"/>
              </a:xfrm>
              <a:custGeom>
                <a:avLst/>
                <a:gdLst>
                  <a:gd name="connsiteX0" fmla="*/ 31953 w 357911"/>
                  <a:gd name="connsiteY0" fmla="*/ 378321 h 399378"/>
                  <a:gd name="connsiteX1" fmla="*/ 31001 w 357911"/>
                  <a:gd name="connsiteY1" fmla="*/ 364986 h 399378"/>
                  <a:gd name="connsiteX2" fmla="*/ 1474 w 357911"/>
                  <a:gd name="connsiteY2" fmla="*/ 244018 h 399378"/>
                  <a:gd name="connsiteX3" fmla="*/ 231978 w 357911"/>
                  <a:gd name="connsiteY3" fmla="*/ 1131 h 399378"/>
                  <a:gd name="connsiteX4" fmla="*/ 357708 w 357911"/>
                  <a:gd name="connsiteY4" fmla="*/ 63043 h 399378"/>
                  <a:gd name="connsiteX5" fmla="*/ 51003 w 357911"/>
                  <a:gd name="connsiteY5" fmla="*/ 399276 h 399378"/>
                  <a:gd name="connsiteX6" fmla="*/ 31953 w 357911"/>
                  <a:gd name="connsiteY6" fmla="*/ 384036 h 399378"/>
                  <a:gd name="connsiteX7" fmla="*/ 31953 w 357911"/>
                  <a:gd name="connsiteY7" fmla="*/ 378321 h 39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7911" h="399378">
                    <a:moveTo>
                      <a:pt x="31953" y="378321"/>
                    </a:moveTo>
                    <a:cubicBezTo>
                      <a:pt x="31953" y="373558"/>
                      <a:pt x="31001" y="369748"/>
                      <a:pt x="31001" y="364986"/>
                    </a:cubicBezTo>
                    <a:cubicBezTo>
                      <a:pt x="27191" y="330696"/>
                      <a:pt x="6236" y="284023"/>
                      <a:pt x="1474" y="244018"/>
                    </a:cubicBezTo>
                    <a:cubicBezTo>
                      <a:pt x="-17576" y="80188"/>
                      <a:pt x="152921" y="9703"/>
                      <a:pt x="231978" y="1131"/>
                    </a:cubicBezTo>
                    <a:cubicBezTo>
                      <a:pt x="280556" y="-4584"/>
                      <a:pt x="351994" y="10656"/>
                      <a:pt x="357708" y="63043"/>
                    </a:cubicBezTo>
                    <a:cubicBezTo>
                      <a:pt x="366281" y="138291"/>
                      <a:pt x="101486" y="393561"/>
                      <a:pt x="51003" y="399276"/>
                    </a:cubicBezTo>
                    <a:cubicBezTo>
                      <a:pt x="41478" y="400228"/>
                      <a:pt x="32906" y="394513"/>
                      <a:pt x="31953" y="384036"/>
                    </a:cubicBezTo>
                    <a:cubicBezTo>
                      <a:pt x="31953" y="382131"/>
                      <a:pt x="31953" y="380226"/>
                      <a:pt x="31953" y="378321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961CD11E-3DA6-4D4B-B365-200973BD6DCD}"/>
                  </a:ext>
                </a:extLst>
              </p:cNvPr>
              <p:cNvSpPr/>
              <p:nvPr/>
            </p:nvSpPr>
            <p:spPr>
              <a:xfrm>
                <a:off x="7742386" y="495425"/>
                <a:ext cx="381997" cy="523841"/>
              </a:xfrm>
              <a:custGeom>
                <a:avLst/>
                <a:gdLst>
                  <a:gd name="connsiteX0" fmla="*/ 376724 w 381997"/>
                  <a:gd name="connsiteY0" fmla="*/ 254192 h 523841"/>
                  <a:gd name="connsiteX1" fmla="*/ 360531 w 381997"/>
                  <a:gd name="connsiteY1" fmla="*/ 429452 h 523841"/>
                  <a:gd name="connsiteX2" fmla="*/ 218608 w 381997"/>
                  <a:gd name="connsiteY2" fmla="*/ 522797 h 523841"/>
                  <a:gd name="connsiteX3" fmla="*/ 70971 w 381997"/>
                  <a:gd name="connsiteY3" fmla="*/ 477077 h 523841"/>
                  <a:gd name="connsiteX4" fmla="*/ 2391 w 381997"/>
                  <a:gd name="connsiteY4" fmla="*/ 298007 h 523841"/>
                  <a:gd name="connsiteX5" fmla="*/ 157649 w 381997"/>
                  <a:gd name="connsiteY5" fmla="*/ 827 h 523841"/>
                  <a:gd name="connsiteX6" fmla="*/ 376724 w 381997"/>
                  <a:gd name="connsiteY6" fmla="*/ 254192 h 523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997" h="523841">
                    <a:moveTo>
                      <a:pt x="376724" y="254192"/>
                    </a:moveTo>
                    <a:cubicBezTo>
                      <a:pt x="384344" y="320867"/>
                      <a:pt x="387201" y="380875"/>
                      <a:pt x="360531" y="429452"/>
                    </a:cubicBezTo>
                    <a:cubicBezTo>
                      <a:pt x="331956" y="479935"/>
                      <a:pt x="270996" y="517082"/>
                      <a:pt x="218608" y="522797"/>
                    </a:cubicBezTo>
                    <a:cubicBezTo>
                      <a:pt x="171936" y="528512"/>
                      <a:pt x="108119" y="510415"/>
                      <a:pt x="70971" y="477077"/>
                    </a:cubicBezTo>
                    <a:cubicBezTo>
                      <a:pt x="26203" y="436120"/>
                      <a:pt x="10963" y="372302"/>
                      <a:pt x="2391" y="298007"/>
                    </a:cubicBezTo>
                    <a:cubicBezTo>
                      <a:pt x="-13801" y="161800"/>
                      <a:pt x="53826" y="12257"/>
                      <a:pt x="157649" y="827"/>
                    </a:cubicBezTo>
                    <a:cubicBezTo>
                      <a:pt x="260519" y="-11555"/>
                      <a:pt x="360531" y="117032"/>
                      <a:pt x="376724" y="254192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C1808E59-FC61-4D7A-86C6-F6E4D9BE4971}"/>
                  </a:ext>
                </a:extLst>
              </p:cNvPr>
              <p:cNvSpPr/>
              <p:nvPr/>
            </p:nvSpPr>
            <p:spPr>
              <a:xfrm>
                <a:off x="8116100" y="726731"/>
                <a:ext cx="81131" cy="122038"/>
              </a:xfrm>
              <a:custGeom>
                <a:avLst/>
                <a:gdLst>
                  <a:gd name="connsiteX0" fmla="*/ 152 w 81131"/>
                  <a:gd name="connsiteY0" fmla="*/ 62891 h 122038"/>
                  <a:gd name="connsiteX1" fmla="*/ 21107 w 81131"/>
                  <a:gd name="connsiteY1" fmla="*/ 121946 h 122038"/>
                  <a:gd name="connsiteX2" fmla="*/ 81115 w 81131"/>
                  <a:gd name="connsiteY2" fmla="*/ 58128 h 122038"/>
                  <a:gd name="connsiteX3" fmla="*/ 37300 w 81131"/>
                  <a:gd name="connsiteY3" fmla="*/ 26 h 122038"/>
                  <a:gd name="connsiteX4" fmla="*/ 152 w 81131"/>
                  <a:gd name="connsiteY4" fmla="*/ 62891 h 12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31" h="122038">
                    <a:moveTo>
                      <a:pt x="152" y="62891"/>
                    </a:moveTo>
                    <a:cubicBezTo>
                      <a:pt x="2057" y="96228"/>
                      <a:pt x="-800" y="123851"/>
                      <a:pt x="21107" y="121946"/>
                    </a:cubicBezTo>
                    <a:cubicBezTo>
                      <a:pt x="43015" y="120993"/>
                      <a:pt x="82067" y="91466"/>
                      <a:pt x="81115" y="58128"/>
                    </a:cubicBezTo>
                    <a:cubicBezTo>
                      <a:pt x="79210" y="24791"/>
                      <a:pt x="60160" y="-927"/>
                      <a:pt x="37300" y="26"/>
                    </a:cubicBezTo>
                    <a:cubicBezTo>
                      <a:pt x="14440" y="1931"/>
                      <a:pt x="-1752" y="29553"/>
                      <a:pt x="152" y="62891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9D51C28B-D8AE-4895-9C09-D611458C9EDE}"/>
                  </a:ext>
                </a:extLst>
              </p:cNvPr>
              <p:cNvSpPr/>
              <p:nvPr/>
            </p:nvSpPr>
            <p:spPr>
              <a:xfrm>
                <a:off x="8132796" y="751474"/>
                <a:ext cx="45021" cy="71666"/>
              </a:xfrm>
              <a:custGeom>
                <a:avLst/>
                <a:gdLst>
                  <a:gd name="connsiteX0" fmla="*/ 3459 w 45021"/>
                  <a:gd name="connsiteY0" fmla="*/ 30528 h 71666"/>
                  <a:gd name="connsiteX1" fmla="*/ 7268 w 45021"/>
                  <a:gd name="connsiteY1" fmla="*/ 71485 h 71666"/>
                  <a:gd name="connsiteX2" fmla="*/ 44416 w 45021"/>
                  <a:gd name="connsiteY2" fmla="*/ 41005 h 71666"/>
                  <a:gd name="connsiteX3" fmla="*/ 29176 w 45021"/>
                  <a:gd name="connsiteY3" fmla="*/ 48 h 71666"/>
                  <a:gd name="connsiteX4" fmla="*/ 3459 w 45021"/>
                  <a:gd name="connsiteY4" fmla="*/ 30528 h 7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21" h="71666">
                    <a:moveTo>
                      <a:pt x="3459" y="30528"/>
                    </a:moveTo>
                    <a:cubicBezTo>
                      <a:pt x="601" y="48625"/>
                      <a:pt x="-4161" y="69580"/>
                      <a:pt x="7268" y="71485"/>
                    </a:cubicBezTo>
                    <a:cubicBezTo>
                      <a:pt x="17746" y="73390"/>
                      <a:pt x="40606" y="60055"/>
                      <a:pt x="44416" y="41005"/>
                    </a:cubicBezTo>
                    <a:cubicBezTo>
                      <a:pt x="47273" y="22908"/>
                      <a:pt x="39654" y="1953"/>
                      <a:pt x="29176" y="48"/>
                    </a:cubicBezTo>
                    <a:cubicBezTo>
                      <a:pt x="17746" y="-905"/>
                      <a:pt x="6316" y="12430"/>
                      <a:pt x="3459" y="30528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98FCB94B-42FB-4C52-AF88-0D438B10334E}"/>
                  </a:ext>
                </a:extLst>
              </p:cNvPr>
              <p:cNvSpPr/>
              <p:nvPr/>
            </p:nvSpPr>
            <p:spPr>
              <a:xfrm>
                <a:off x="7678744" y="779490"/>
                <a:ext cx="87702" cy="116322"/>
              </a:xfrm>
              <a:custGeom>
                <a:avLst/>
                <a:gdLst>
                  <a:gd name="connsiteX0" fmla="*/ 81274 w 87702"/>
                  <a:gd name="connsiteY0" fmla="*/ 52994 h 116322"/>
                  <a:gd name="connsiteX1" fmla="*/ 72701 w 87702"/>
                  <a:gd name="connsiteY1" fmla="*/ 115859 h 116322"/>
                  <a:gd name="connsiteX2" fmla="*/ 1263 w 87702"/>
                  <a:gd name="connsiteY2" fmla="*/ 66329 h 116322"/>
                  <a:gd name="connsiteX3" fmla="*/ 31743 w 87702"/>
                  <a:gd name="connsiteY3" fmla="*/ 607 h 116322"/>
                  <a:gd name="connsiteX4" fmla="*/ 81274 w 87702"/>
                  <a:gd name="connsiteY4" fmla="*/ 52994 h 11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02" h="116322">
                    <a:moveTo>
                      <a:pt x="81274" y="52994"/>
                    </a:moveTo>
                    <a:cubicBezTo>
                      <a:pt x="86988" y="86332"/>
                      <a:pt x="95561" y="112049"/>
                      <a:pt x="72701" y="115859"/>
                    </a:cubicBezTo>
                    <a:cubicBezTo>
                      <a:pt x="50793" y="119669"/>
                      <a:pt x="6026" y="99667"/>
                      <a:pt x="1263" y="66329"/>
                    </a:cubicBezTo>
                    <a:cubicBezTo>
                      <a:pt x="-4451" y="32992"/>
                      <a:pt x="9836" y="3464"/>
                      <a:pt x="31743" y="607"/>
                    </a:cubicBezTo>
                    <a:cubicBezTo>
                      <a:pt x="53651" y="-4156"/>
                      <a:pt x="76511" y="19657"/>
                      <a:pt x="81274" y="52994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83E268E8-A66D-460A-9B57-584B1EFC7A3A}"/>
                  </a:ext>
                </a:extLst>
              </p:cNvPr>
              <p:cNvSpPr/>
              <p:nvPr/>
            </p:nvSpPr>
            <p:spPr>
              <a:xfrm>
                <a:off x="7697375" y="803442"/>
                <a:ext cx="50002" cy="67080"/>
              </a:xfrm>
              <a:custGeom>
                <a:avLst/>
                <a:gdLst>
                  <a:gd name="connsiteX0" fmla="*/ 41687 w 50002"/>
                  <a:gd name="connsiteY0" fmla="*/ 25233 h 67080"/>
                  <a:gd name="connsiteX1" fmla="*/ 44544 w 50002"/>
                  <a:gd name="connsiteY1" fmla="*/ 66190 h 67080"/>
                  <a:gd name="connsiteX2" fmla="*/ 3587 w 50002"/>
                  <a:gd name="connsiteY2" fmla="*/ 43330 h 67080"/>
                  <a:gd name="connsiteX3" fmla="*/ 10254 w 50002"/>
                  <a:gd name="connsiteY3" fmla="*/ 468 h 67080"/>
                  <a:gd name="connsiteX4" fmla="*/ 41687 w 50002"/>
                  <a:gd name="connsiteY4" fmla="*/ 25233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02" h="67080">
                    <a:moveTo>
                      <a:pt x="41687" y="25233"/>
                    </a:moveTo>
                    <a:cubicBezTo>
                      <a:pt x="48354" y="42378"/>
                      <a:pt x="55022" y="62380"/>
                      <a:pt x="44544" y="66190"/>
                    </a:cubicBezTo>
                    <a:cubicBezTo>
                      <a:pt x="34067" y="70000"/>
                      <a:pt x="11207" y="61428"/>
                      <a:pt x="3587" y="43330"/>
                    </a:cubicBezTo>
                    <a:cubicBezTo>
                      <a:pt x="-3081" y="26185"/>
                      <a:pt x="-223" y="4278"/>
                      <a:pt x="10254" y="468"/>
                    </a:cubicBezTo>
                    <a:cubicBezTo>
                      <a:pt x="20732" y="-2390"/>
                      <a:pt x="35019" y="8088"/>
                      <a:pt x="41687" y="25233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92" name="Graphic 227">
                <a:extLst>
                  <a:ext uri="{FF2B5EF4-FFF2-40B4-BE49-F238E27FC236}">
                    <a16:creationId xmlns:a16="http://schemas.microsoft.com/office/drawing/2014/main" id="{840044A2-DD46-4294-BEBD-2C1FCF58BFAD}"/>
                  </a:ext>
                </a:extLst>
              </p:cNvPr>
              <p:cNvGrpSpPr/>
              <p:nvPr/>
            </p:nvGrpSpPr>
            <p:grpSpPr>
              <a:xfrm>
                <a:off x="8036891" y="415289"/>
                <a:ext cx="86981" cy="118110"/>
                <a:chOff x="8036891" y="415289"/>
                <a:chExt cx="86981" cy="118110"/>
              </a:xfrm>
              <a:solidFill>
                <a:srgbClr val="875142"/>
              </a:solidFill>
            </p:grpSpPr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15570E2E-0717-423E-B9F3-D89DF4E85185}"/>
                    </a:ext>
                  </a:extLst>
                </p:cNvPr>
                <p:cNvSpPr/>
                <p:nvPr/>
              </p:nvSpPr>
              <p:spPr>
                <a:xfrm>
                  <a:off x="8036891" y="415289"/>
                  <a:ext cx="33641" cy="108220"/>
                </a:xfrm>
                <a:custGeom>
                  <a:avLst/>
                  <a:gdLst>
                    <a:gd name="connsiteX0" fmla="*/ 23164 w 33641"/>
                    <a:gd name="connsiteY0" fmla="*/ 95250 h 108220"/>
                    <a:gd name="connsiteX1" fmla="*/ 33641 w 33641"/>
                    <a:gd name="connsiteY1" fmla="*/ 0 h 108220"/>
                    <a:gd name="connsiteX2" fmla="*/ 1257 w 33641"/>
                    <a:gd name="connsiteY2" fmla="*/ 80963 h 108220"/>
                    <a:gd name="connsiteX3" fmla="*/ 23164 w 33641"/>
                    <a:gd name="connsiteY3" fmla="*/ 95250 h 108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641" h="108220">
                      <a:moveTo>
                        <a:pt x="23164" y="95250"/>
                      </a:moveTo>
                      <a:cubicBezTo>
                        <a:pt x="23164" y="95250"/>
                        <a:pt x="20307" y="40958"/>
                        <a:pt x="33641" y="0"/>
                      </a:cubicBezTo>
                      <a:cubicBezTo>
                        <a:pt x="33641" y="0"/>
                        <a:pt x="8877" y="33338"/>
                        <a:pt x="1257" y="80963"/>
                      </a:cubicBezTo>
                      <a:cubicBezTo>
                        <a:pt x="-6364" y="132398"/>
                        <a:pt x="23164" y="95250"/>
                        <a:pt x="23164" y="9525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C3C7450C-7BAC-4A62-B20E-05AAE22EE0BA}"/>
                    </a:ext>
                  </a:extLst>
                </p:cNvPr>
                <p:cNvSpPr/>
                <p:nvPr/>
              </p:nvSpPr>
              <p:spPr>
                <a:xfrm>
                  <a:off x="8048625" y="455294"/>
                  <a:ext cx="44767" cy="70485"/>
                </a:xfrm>
                <a:custGeom>
                  <a:avLst/>
                  <a:gdLst>
                    <a:gd name="connsiteX0" fmla="*/ 44768 w 44767"/>
                    <a:gd name="connsiteY0" fmla="*/ 0 h 70485"/>
                    <a:gd name="connsiteX1" fmla="*/ 0 w 44767"/>
                    <a:gd name="connsiteY1" fmla="*/ 65723 h 70485"/>
                    <a:gd name="connsiteX2" fmla="*/ 11430 w 44767"/>
                    <a:gd name="connsiteY2" fmla="*/ 70485 h 70485"/>
                    <a:gd name="connsiteX3" fmla="*/ 44768 w 44767"/>
                    <a:gd name="connsiteY3" fmla="*/ 0 h 7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767" h="70485">
                      <a:moveTo>
                        <a:pt x="44768" y="0"/>
                      </a:moveTo>
                      <a:cubicBezTo>
                        <a:pt x="44768" y="0"/>
                        <a:pt x="13335" y="30480"/>
                        <a:pt x="0" y="65723"/>
                      </a:cubicBezTo>
                      <a:lnTo>
                        <a:pt x="11430" y="70485"/>
                      </a:lnTo>
                      <a:cubicBezTo>
                        <a:pt x="11430" y="70485"/>
                        <a:pt x="25718" y="32385"/>
                        <a:pt x="44768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79448B3E-FEFD-4989-A299-DD152C799F0E}"/>
                    </a:ext>
                  </a:extLst>
                </p:cNvPr>
                <p:cNvSpPr/>
                <p:nvPr/>
              </p:nvSpPr>
              <p:spPr>
                <a:xfrm>
                  <a:off x="8052435" y="492036"/>
                  <a:ext cx="71437" cy="41363"/>
                </a:xfrm>
                <a:custGeom>
                  <a:avLst/>
                  <a:gdLst>
                    <a:gd name="connsiteX0" fmla="*/ 71438 w 71437"/>
                    <a:gd name="connsiteY0" fmla="*/ 406 h 41363"/>
                    <a:gd name="connsiteX1" fmla="*/ 0 w 71437"/>
                    <a:gd name="connsiteY1" fmla="*/ 26124 h 41363"/>
                    <a:gd name="connsiteX2" fmla="*/ 5715 w 71437"/>
                    <a:gd name="connsiteY2" fmla="*/ 41364 h 41363"/>
                    <a:gd name="connsiteX3" fmla="*/ 71438 w 71437"/>
                    <a:gd name="connsiteY3" fmla="*/ 406 h 41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7" h="41363">
                      <a:moveTo>
                        <a:pt x="71438" y="406"/>
                      </a:moveTo>
                      <a:cubicBezTo>
                        <a:pt x="71438" y="406"/>
                        <a:pt x="21907" y="-5309"/>
                        <a:pt x="0" y="26124"/>
                      </a:cubicBezTo>
                      <a:lnTo>
                        <a:pt x="5715" y="41364"/>
                      </a:lnTo>
                      <a:cubicBezTo>
                        <a:pt x="6667" y="41364"/>
                        <a:pt x="25717" y="16599"/>
                        <a:pt x="71438" y="406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730E233-7063-48D0-8F39-B4E2581858C1}"/>
                  </a:ext>
                </a:extLst>
              </p:cNvPr>
              <p:cNvSpPr/>
              <p:nvPr/>
            </p:nvSpPr>
            <p:spPr>
              <a:xfrm>
                <a:off x="7737127" y="637222"/>
                <a:ext cx="30509" cy="177164"/>
              </a:xfrm>
              <a:custGeom>
                <a:avLst/>
                <a:gdLst>
                  <a:gd name="connsiteX0" fmla="*/ 9555 w 30509"/>
                  <a:gd name="connsiteY0" fmla="*/ 177165 h 177164"/>
                  <a:gd name="connsiteX1" fmla="*/ 30510 w 30509"/>
                  <a:gd name="connsiteY1" fmla="*/ 174307 h 177164"/>
                  <a:gd name="connsiteX2" fmla="*/ 23842 w 30509"/>
                  <a:gd name="connsiteY2" fmla="*/ 0 h 177164"/>
                  <a:gd name="connsiteX3" fmla="*/ 9555 w 30509"/>
                  <a:gd name="connsiteY3" fmla="*/ 177165 h 17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09" h="177164">
                    <a:moveTo>
                      <a:pt x="9555" y="177165"/>
                    </a:moveTo>
                    <a:lnTo>
                      <a:pt x="30510" y="174307"/>
                    </a:lnTo>
                    <a:cubicBezTo>
                      <a:pt x="30510" y="174307"/>
                      <a:pt x="983" y="80963"/>
                      <a:pt x="23842" y="0"/>
                    </a:cubicBezTo>
                    <a:cubicBezTo>
                      <a:pt x="22890" y="952"/>
                      <a:pt x="-18067" y="73342"/>
                      <a:pt x="9555" y="17716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737902CC-7167-4C40-8543-239D89E4FED5}"/>
                  </a:ext>
                </a:extLst>
              </p:cNvPr>
              <p:cNvSpPr/>
              <p:nvPr/>
            </p:nvSpPr>
            <p:spPr>
              <a:xfrm>
                <a:off x="8067675" y="601980"/>
                <a:ext cx="54474" cy="171449"/>
              </a:xfrm>
              <a:custGeom>
                <a:avLst/>
                <a:gdLst>
                  <a:gd name="connsiteX0" fmla="*/ 54293 w 54474"/>
                  <a:gd name="connsiteY0" fmla="*/ 168593 h 171449"/>
                  <a:gd name="connsiteX1" fmla="*/ 33338 w 54474"/>
                  <a:gd name="connsiteY1" fmla="*/ 171450 h 171449"/>
                  <a:gd name="connsiteX2" fmla="*/ 0 w 54474"/>
                  <a:gd name="connsiteY2" fmla="*/ 0 h 171449"/>
                  <a:gd name="connsiteX3" fmla="*/ 54293 w 54474"/>
                  <a:gd name="connsiteY3" fmla="*/ 168593 h 17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74" h="171449">
                    <a:moveTo>
                      <a:pt x="54293" y="168593"/>
                    </a:moveTo>
                    <a:lnTo>
                      <a:pt x="33338" y="171450"/>
                    </a:lnTo>
                    <a:cubicBezTo>
                      <a:pt x="33338" y="171450"/>
                      <a:pt x="41910" y="80962"/>
                      <a:pt x="0" y="0"/>
                    </a:cubicBezTo>
                    <a:cubicBezTo>
                      <a:pt x="952" y="0"/>
                      <a:pt x="58102" y="61912"/>
                      <a:pt x="54293" y="168593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CD790359-25EB-4877-B00C-B83E2E988ABB}"/>
                  </a:ext>
                </a:extLst>
              </p:cNvPr>
              <p:cNvSpPr/>
              <p:nvPr/>
            </p:nvSpPr>
            <p:spPr>
              <a:xfrm>
                <a:off x="7790727" y="687804"/>
                <a:ext cx="88771" cy="40350"/>
              </a:xfrm>
              <a:custGeom>
                <a:avLst/>
                <a:gdLst>
                  <a:gd name="connsiteX0" fmla="*/ 723 w 88771"/>
                  <a:gd name="connsiteY0" fmla="*/ 3711 h 40350"/>
                  <a:gd name="connsiteX1" fmla="*/ 75970 w 88771"/>
                  <a:gd name="connsiteY1" fmla="*/ 17998 h 40350"/>
                  <a:gd name="connsiteX2" fmla="*/ 87400 w 88771"/>
                  <a:gd name="connsiteY2" fmla="*/ 38001 h 40350"/>
                  <a:gd name="connsiteX3" fmla="*/ 723 w 88771"/>
                  <a:gd name="connsiteY3" fmla="*/ 3711 h 40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771" h="40350">
                    <a:moveTo>
                      <a:pt x="723" y="3711"/>
                    </a:moveTo>
                    <a:cubicBezTo>
                      <a:pt x="5485" y="-2957"/>
                      <a:pt x="50253" y="-2004"/>
                      <a:pt x="75970" y="17998"/>
                    </a:cubicBezTo>
                    <a:cubicBezTo>
                      <a:pt x="83590" y="24666"/>
                      <a:pt x="92162" y="31333"/>
                      <a:pt x="87400" y="38001"/>
                    </a:cubicBezTo>
                    <a:cubicBezTo>
                      <a:pt x="78828" y="49431"/>
                      <a:pt x="-8802" y="16093"/>
                      <a:pt x="723" y="3711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AB3CAAAE-C964-4DDD-B1AE-FA16FAB9B3B6}"/>
                  </a:ext>
                </a:extLst>
              </p:cNvPr>
              <p:cNvSpPr/>
              <p:nvPr/>
            </p:nvSpPr>
            <p:spPr>
              <a:xfrm>
                <a:off x="7881937" y="672464"/>
                <a:ext cx="70485" cy="186388"/>
              </a:xfrm>
              <a:custGeom>
                <a:avLst/>
                <a:gdLst>
                  <a:gd name="connsiteX0" fmla="*/ 0 w 70485"/>
                  <a:gd name="connsiteY0" fmla="*/ 0 h 186388"/>
                  <a:gd name="connsiteX1" fmla="*/ 41910 w 70485"/>
                  <a:gd name="connsiteY1" fmla="*/ 141923 h 186388"/>
                  <a:gd name="connsiteX2" fmla="*/ 5715 w 70485"/>
                  <a:gd name="connsiteY2" fmla="*/ 164783 h 186388"/>
                  <a:gd name="connsiteX3" fmla="*/ 70485 w 70485"/>
                  <a:gd name="connsiteY3" fmla="*/ 179070 h 186388"/>
                  <a:gd name="connsiteX4" fmla="*/ 19050 w 70485"/>
                  <a:gd name="connsiteY4" fmla="*/ 166688 h 186388"/>
                  <a:gd name="connsiteX5" fmla="*/ 56198 w 70485"/>
                  <a:gd name="connsiteY5" fmla="*/ 151448 h 186388"/>
                  <a:gd name="connsiteX6" fmla="*/ 0 w 70485"/>
                  <a:gd name="connsiteY6" fmla="*/ 0 h 186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85" h="186388">
                    <a:moveTo>
                      <a:pt x="0" y="0"/>
                    </a:moveTo>
                    <a:cubicBezTo>
                      <a:pt x="0" y="0"/>
                      <a:pt x="55245" y="98108"/>
                      <a:pt x="41910" y="141923"/>
                    </a:cubicBezTo>
                    <a:cubicBezTo>
                      <a:pt x="41910" y="141923"/>
                      <a:pt x="6668" y="147638"/>
                      <a:pt x="5715" y="164783"/>
                    </a:cubicBezTo>
                    <a:cubicBezTo>
                      <a:pt x="4763" y="185738"/>
                      <a:pt x="40957" y="193358"/>
                      <a:pt x="70485" y="179070"/>
                    </a:cubicBezTo>
                    <a:cubicBezTo>
                      <a:pt x="70485" y="179070"/>
                      <a:pt x="20002" y="187643"/>
                      <a:pt x="19050" y="166688"/>
                    </a:cubicBezTo>
                    <a:cubicBezTo>
                      <a:pt x="19050" y="166688"/>
                      <a:pt x="20002" y="152400"/>
                      <a:pt x="56198" y="151448"/>
                    </a:cubicBezTo>
                    <a:cubicBezTo>
                      <a:pt x="56198" y="151448"/>
                      <a:pt x="67627" y="83820"/>
                      <a:pt x="0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D1FFA7EF-6348-41C7-AE89-C3D89AE62945}"/>
                  </a:ext>
                </a:extLst>
              </p:cNvPr>
              <p:cNvSpPr/>
              <p:nvPr/>
            </p:nvSpPr>
            <p:spPr>
              <a:xfrm>
                <a:off x="7958074" y="907285"/>
                <a:ext cx="41973" cy="20217"/>
              </a:xfrm>
              <a:custGeom>
                <a:avLst/>
                <a:gdLst>
                  <a:gd name="connsiteX0" fmla="*/ 41973 w 41973"/>
                  <a:gd name="connsiteY0" fmla="*/ 3305 h 20217"/>
                  <a:gd name="connsiteX1" fmla="*/ 41973 w 41973"/>
                  <a:gd name="connsiteY1" fmla="*/ 3305 h 20217"/>
                  <a:gd name="connsiteX2" fmla="*/ 15303 w 41973"/>
                  <a:gd name="connsiteY2" fmla="*/ 19497 h 20217"/>
                  <a:gd name="connsiteX3" fmla="*/ 63 w 41973"/>
                  <a:gd name="connsiteY3" fmla="*/ 15687 h 20217"/>
                  <a:gd name="connsiteX4" fmla="*/ 41973 w 41973"/>
                  <a:gd name="connsiteY4" fmla="*/ 3305 h 2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73" h="20217">
                    <a:moveTo>
                      <a:pt x="41973" y="3305"/>
                    </a:moveTo>
                    <a:cubicBezTo>
                      <a:pt x="41973" y="3305"/>
                      <a:pt x="41973" y="4257"/>
                      <a:pt x="41973" y="3305"/>
                    </a:cubicBezTo>
                    <a:cubicBezTo>
                      <a:pt x="37211" y="13782"/>
                      <a:pt x="26733" y="18545"/>
                      <a:pt x="15303" y="19497"/>
                    </a:cubicBezTo>
                    <a:cubicBezTo>
                      <a:pt x="9588" y="20450"/>
                      <a:pt x="1015" y="21402"/>
                      <a:pt x="63" y="15687"/>
                    </a:cubicBezTo>
                    <a:cubicBezTo>
                      <a:pt x="-1842" y="4257"/>
                      <a:pt x="40068" y="-5268"/>
                      <a:pt x="41973" y="3305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541992F2-1004-462A-B1B3-FA4455DF5BE2}"/>
                  </a:ext>
                </a:extLst>
              </p:cNvPr>
              <p:cNvSpPr/>
              <p:nvPr/>
            </p:nvSpPr>
            <p:spPr>
              <a:xfrm>
                <a:off x="7747635" y="784860"/>
                <a:ext cx="376432" cy="233493"/>
              </a:xfrm>
              <a:custGeom>
                <a:avLst/>
                <a:gdLst>
                  <a:gd name="connsiteX0" fmla="*/ 374332 w 376432"/>
                  <a:gd name="connsiteY0" fmla="*/ 0 h 233493"/>
                  <a:gd name="connsiteX1" fmla="*/ 349567 w 376432"/>
                  <a:gd name="connsiteY1" fmla="*/ 120015 h 233493"/>
                  <a:gd name="connsiteX2" fmla="*/ 207645 w 376432"/>
                  <a:gd name="connsiteY2" fmla="*/ 195263 h 233493"/>
                  <a:gd name="connsiteX3" fmla="*/ 58102 w 376432"/>
                  <a:gd name="connsiteY3" fmla="*/ 161925 h 233493"/>
                  <a:gd name="connsiteX4" fmla="*/ 952 w 376432"/>
                  <a:gd name="connsiteY4" fmla="*/ 42863 h 233493"/>
                  <a:gd name="connsiteX5" fmla="*/ 0 w 376432"/>
                  <a:gd name="connsiteY5" fmla="*/ 42863 h 233493"/>
                  <a:gd name="connsiteX6" fmla="*/ 63817 w 376432"/>
                  <a:gd name="connsiteY6" fmla="*/ 186690 h 233493"/>
                  <a:gd name="connsiteX7" fmla="*/ 211455 w 376432"/>
                  <a:gd name="connsiteY7" fmla="*/ 232410 h 233493"/>
                  <a:gd name="connsiteX8" fmla="*/ 353377 w 376432"/>
                  <a:gd name="connsiteY8" fmla="*/ 139065 h 233493"/>
                  <a:gd name="connsiteX9" fmla="*/ 374332 w 376432"/>
                  <a:gd name="connsiteY9" fmla="*/ 0 h 233493"/>
                  <a:gd name="connsiteX10" fmla="*/ 374332 w 376432"/>
                  <a:gd name="connsiteY10" fmla="*/ 0 h 23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6432" h="233493">
                    <a:moveTo>
                      <a:pt x="374332" y="0"/>
                    </a:moveTo>
                    <a:cubicBezTo>
                      <a:pt x="377190" y="46673"/>
                      <a:pt x="370522" y="83820"/>
                      <a:pt x="349567" y="120015"/>
                    </a:cubicBezTo>
                    <a:cubicBezTo>
                      <a:pt x="320992" y="169545"/>
                      <a:pt x="260985" y="189548"/>
                      <a:pt x="207645" y="195263"/>
                    </a:cubicBezTo>
                    <a:cubicBezTo>
                      <a:pt x="160972" y="200977"/>
                      <a:pt x="95250" y="195263"/>
                      <a:pt x="58102" y="161925"/>
                    </a:cubicBezTo>
                    <a:cubicBezTo>
                      <a:pt x="22860" y="130492"/>
                      <a:pt x="10477" y="96202"/>
                      <a:pt x="952" y="42863"/>
                    </a:cubicBezTo>
                    <a:lnTo>
                      <a:pt x="0" y="42863"/>
                    </a:lnTo>
                    <a:cubicBezTo>
                      <a:pt x="9525" y="101917"/>
                      <a:pt x="25717" y="153352"/>
                      <a:pt x="63817" y="186690"/>
                    </a:cubicBezTo>
                    <a:cubicBezTo>
                      <a:pt x="100965" y="220980"/>
                      <a:pt x="164782" y="238125"/>
                      <a:pt x="211455" y="232410"/>
                    </a:cubicBezTo>
                    <a:cubicBezTo>
                      <a:pt x="264795" y="226695"/>
                      <a:pt x="324802" y="189548"/>
                      <a:pt x="353377" y="139065"/>
                    </a:cubicBezTo>
                    <a:cubicBezTo>
                      <a:pt x="377190" y="100013"/>
                      <a:pt x="379095" y="52388"/>
                      <a:pt x="374332" y="0"/>
                    </a:cubicBezTo>
                    <a:lnTo>
                      <a:pt x="374332" y="0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92DF9E2-8A03-4550-B75E-4612AA74F3BE}"/>
                  </a:ext>
                </a:extLst>
              </p:cNvPr>
              <p:cNvSpPr/>
              <p:nvPr/>
            </p:nvSpPr>
            <p:spPr>
              <a:xfrm>
                <a:off x="7963707" y="648741"/>
                <a:ext cx="75345" cy="61548"/>
              </a:xfrm>
              <a:custGeom>
                <a:avLst/>
                <a:gdLst>
                  <a:gd name="connsiteX0" fmla="*/ 73487 w 75345"/>
                  <a:gd name="connsiteY0" fmla="*/ 864 h 61548"/>
                  <a:gd name="connsiteX1" fmla="*/ 7765 w 75345"/>
                  <a:gd name="connsiteY1" fmla="*/ 38964 h 61548"/>
                  <a:gd name="connsiteX2" fmla="*/ 3003 w 75345"/>
                  <a:gd name="connsiteY2" fmla="*/ 60871 h 61548"/>
                  <a:gd name="connsiteX3" fmla="*/ 73487 w 75345"/>
                  <a:gd name="connsiteY3" fmla="*/ 864 h 6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345" h="61548">
                    <a:moveTo>
                      <a:pt x="73487" y="864"/>
                    </a:moveTo>
                    <a:cubicBezTo>
                      <a:pt x="66820" y="-3899"/>
                      <a:pt x="24910" y="11341"/>
                      <a:pt x="7765" y="38964"/>
                    </a:cubicBezTo>
                    <a:cubicBezTo>
                      <a:pt x="2050" y="47536"/>
                      <a:pt x="-3665" y="57061"/>
                      <a:pt x="3003" y="60871"/>
                    </a:cubicBezTo>
                    <a:cubicBezTo>
                      <a:pt x="15385" y="68491"/>
                      <a:pt x="87775" y="9436"/>
                      <a:pt x="73487" y="864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AD833182-D4FD-4A3F-A590-006332EE550B}"/>
                  </a:ext>
                </a:extLst>
              </p:cNvPr>
              <p:cNvSpPr/>
              <p:nvPr/>
            </p:nvSpPr>
            <p:spPr>
              <a:xfrm>
                <a:off x="8024812" y="1922145"/>
                <a:ext cx="121919" cy="666749"/>
              </a:xfrm>
              <a:custGeom>
                <a:avLst/>
                <a:gdLst>
                  <a:gd name="connsiteX0" fmla="*/ 121920 w 121919"/>
                  <a:gd name="connsiteY0" fmla="*/ 10477 h 666749"/>
                  <a:gd name="connsiteX1" fmla="*/ 58102 w 121919"/>
                  <a:gd name="connsiteY1" fmla="*/ 665798 h 666749"/>
                  <a:gd name="connsiteX2" fmla="*/ 38100 w 121919"/>
                  <a:gd name="connsiteY2" fmla="*/ 666750 h 666749"/>
                  <a:gd name="connsiteX3" fmla="*/ 19050 w 121919"/>
                  <a:gd name="connsiteY3" fmla="*/ 333375 h 666749"/>
                  <a:gd name="connsiteX4" fmla="*/ 0 w 121919"/>
                  <a:gd name="connsiteY4" fmla="*/ 0 h 666749"/>
                  <a:gd name="connsiteX5" fmla="*/ 121920 w 121919"/>
                  <a:gd name="connsiteY5" fmla="*/ 10477 h 666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19" h="666749">
                    <a:moveTo>
                      <a:pt x="121920" y="10477"/>
                    </a:moveTo>
                    <a:cubicBezTo>
                      <a:pt x="121920" y="10477"/>
                      <a:pt x="70485" y="367665"/>
                      <a:pt x="58102" y="665798"/>
                    </a:cubicBezTo>
                    <a:cubicBezTo>
                      <a:pt x="58102" y="665798"/>
                      <a:pt x="52388" y="665798"/>
                      <a:pt x="38100" y="666750"/>
                    </a:cubicBezTo>
                    <a:cubicBezTo>
                      <a:pt x="17145" y="524827"/>
                      <a:pt x="-7620" y="428625"/>
                      <a:pt x="19050" y="333375"/>
                    </a:cubicBezTo>
                    <a:lnTo>
                      <a:pt x="0" y="0"/>
                    </a:lnTo>
                    <a:lnTo>
                      <a:pt x="121920" y="10477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3B24B608-BAC5-401A-8ED7-53FE72D6F386}"/>
                  </a:ext>
                </a:extLst>
              </p:cNvPr>
              <p:cNvSpPr/>
              <p:nvPr/>
            </p:nvSpPr>
            <p:spPr>
              <a:xfrm>
                <a:off x="7821930" y="1925954"/>
                <a:ext cx="136498" cy="664845"/>
              </a:xfrm>
              <a:custGeom>
                <a:avLst/>
                <a:gdLst>
                  <a:gd name="connsiteX0" fmla="*/ 0 w 136498"/>
                  <a:gd name="connsiteY0" fmla="*/ 17145 h 664845"/>
                  <a:gd name="connsiteX1" fmla="*/ 97155 w 136498"/>
                  <a:gd name="connsiteY1" fmla="*/ 664845 h 664845"/>
                  <a:gd name="connsiteX2" fmla="*/ 117157 w 136498"/>
                  <a:gd name="connsiteY2" fmla="*/ 664845 h 664845"/>
                  <a:gd name="connsiteX3" fmla="*/ 119063 w 136498"/>
                  <a:gd name="connsiteY3" fmla="*/ 332423 h 664845"/>
                  <a:gd name="connsiteX4" fmla="*/ 121920 w 136498"/>
                  <a:gd name="connsiteY4" fmla="*/ 0 h 664845"/>
                  <a:gd name="connsiteX5" fmla="*/ 0 w 136498"/>
                  <a:gd name="connsiteY5" fmla="*/ 17145 h 664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98" h="664845">
                    <a:moveTo>
                      <a:pt x="0" y="17145"/>
                    </a:moveTo>
                    <a:cubicBezTo>
                      <a:pt x="0" y="17145"/>
                      <a:pt x="69532" y="368617"/>
                      <a:pt x="97155" y="664845"/>
                    </a:cubicBezTo>
                    <a:cubicBezTo>
                      <a:pt x="97155" y="664845"/>
                      <a:pt x="102870" y="664845"/>
                      <a:pt x="117157" y="664845"/>
                    </a:cubicBezTo>
                    <a:cubicBezTo>
                      <a:pt x="131445" y="522923"/>
                      <a:pt x="151447" y="425767"/>
                      <a:pt x="119063" y="332423"/>
                    </a:cubicBezTo>
                    <a:lnTo>
                      <a:pt x="121920" y="0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BDF3C1CA-5021-4D00-A100-ADA8F338DA56}"/>
                  </a:ext>
                </a:extLst>
              </p:cNvPr>
              <p:cNvSpPr/>
              <p:nvPr/>
            </p:nvSpPr>
            <p:spPr>
              <a:xfrm>
                <a:off x="7781925" y="1791652"/>
                <a:ext cx="401955" cy="260984"/>
              </a:xfrm>
              <a:custGeom>
                <a:avLst/>
                <a:gdLst>
                  <a:gd name="connsiteX0" fmla="*/ 0 w 401955"/>
                  <a:gd name="connsiteY0" fmla="*/ 27622 h 260984"/>
                  <a:gd name="connsiteX1" fmla="*/ 28575 w 401955"/>
                  <a:gd name="connsiteY1" fmla="*/ 260985 h 260984"/>
                  <a:gd name="connsiteX2" fmla="*/ 186690 w 401955"/>
                  <a:gd name="connsiteY2" fmla="*/ 244792 h 260984"/>
                  <a:gd name="connsiteX3" fmla="*/ 187643 w 401955"/>
                  <a:gd name="connsiteY3" fmla="*/ 131445 h 260984"/>
                  <a:gd name="connsiteX4" fmla="*/ 219075 w 401955"/>
                  <a:gd name="connsiteY4" fmla="*/ 129540 h 260984"/>
                  <a:gd name="connsiteX5" fmla="*/ 231457 w 401955"/>
                  <a:gd name="connsiteY5" fmla="*/ 243840 h 260984"/>
                  <a:gd name="connsiteX6" fmla="*/ 391477 w 401955"/>
                  <a:gd name="connsiteY6" fmla="*/ 234315 h 260984"/>
                  <a:gd name="connsiteX7" fmla="*/ 401955 w 401955"/>
                  <a:gd name="connsiteY7" fmla="*/ 0 h 260984"/>
                  <a:gd name="connsiteX8" fmla="*/ 0 w 401955"/>
                  <a:gd name="connsiteY8" fmla="*/ 27622 h 260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955" h="260984">
                    <a:moveTo>
                      <a:pt x="0" y="27622"/>
                    </a:moveTo>
                    <a:cubicBezTo>
                      <a:pt x="0" y="27622"/>
                      <a:pt x="20002" y="200025"/>
                      <a:pt x="28575" y="260985"/>
                    </a:cubicBezTo>
                    <a:lnTo>
                      <a:pt x="186690" y="244792"/>
                    </a:lnTo>
                    <a:lnTo>
                      <a:pt x="187643" y="131445"/>
                    </a:lnTo>
                    <a:lnTo>
                      <a:pt x="219075" y="129540"/>
                    </a:lnTo>
                    <a:lnTo>
                      <a:pt x="231457" y="243840"/>
                    </a:lnTo>
                    <a:lnTo>
                      <a:pt x="391477" y="234315"/>
                    </a:lnTo>
                    <a:lnTo>
                      <a:pt x="401955" y="0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C1A68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36A56361-1151-4FE1-9169-53F01FA6A5F4}"/>
                  </a:ext>
                </a:extLst>
              </p:cNvPr>
              <p:cNvSpPr/>
              <p:nvPr/>
            </p:nvSpPr>
            <p:spPr>
              <a:xfrm>
                <a:off x="7782877" y="1790700"/>
                <a:ext cx="399097" cy="96202"/>
              </a:xfrm>
              <a:custGeom>
                <a:avLst/>
                <a:gdLst>
                  <a:gd name="connsiteX0" fmla="*/ 287655 w 399097"/>
                  <a:gd name="connsiteY0" fmla="*/ 8572 h 96202"/>
                  <a:gd name="connsiteX1" fmla="*/ 0 w 399097"/>
                  <a:gd name="connsiteY1" fmla="*/ 40958 h 96202"/>
                  <a:gd name="connsiteX2" fmla="*/ 6668 w 399097"/>
                  <a:gd name="connsiteY2" fmla="*/ 96203 h 96202"/>
                  <a:gd name="connsiteX3" fmla="*/ 6668 w 399097"/>
                  <a:gd name="connsiteY3" fmla="*/ 96203 h 96202"/>
                  <a:gd name="connsiteX4" fmla="*/ 395288 w 399097"/>
                  <a:gd name="connsiteY4" fmla="*/ 65722 h 96202"/>
                  <a:gd name="connsiteX5" fmla="*/ 395288 w 399097"/>
                  <a:gd name="connsiteY5" fmla="*/ 65722 h 96202"/>
                  <a:gd name="connsiteX6" fmla="*/ 399098 w 399097"/>
                  <a:gd name="connsiteY6" fmla="*/ 0 h 96202"/>
                  <a:gd name="connsiteX7" fmla="*/ 287655 w 399097"/>
                  <a:gd name="connsiteY7" fmla="*/ 8572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097" h="96202">
                    <a:moveTo>
                      <a:pt x="287655" y="8572"/>
                    </a:moveTo>
                    <a:lnTo>
                      <a:pt x="0" y="40958"/>
                    </a:lnTo>
                    <a:lnTo>
                      <a:pt x="6668" y="96203"/>
                    </a:lnTo>
                    <a:cubicBezTo>
                      <a:pt x="6668" y="96203"/>
                      <a:pt x="6668" y="96203"/>
                      <a:pt x="6668" y="96203"/>
                    </a:cubicBezTo>
                    <a:cubicBezTo>
                      <a:pt x="6668" y="96203"/>
                      <a:pt x="177165" y="17145"/>
                      <a:pt x="395288" y="65722"/>
                    </a:cubicBezTo>
                    <a:lnTo>
                      <a:pt x="395288" y="65722"/>
                    </a:lnTo>
                    <a:lnTo>
                      <a:pt x="399098" y="0"/>
                    </a:lnTo>
                    <a:lnTo>
                      <a:pt x="287655" y="8572"/>
                    </a:lnTo>
                    <a:close/>
                  </a:path>
                </a:pathLst>
              </a:custGeom>
              <a:solidFill>
                <a:srgbClr val="B2957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CEBA2BC-DE35-4FE5-8231-A77067550684}"/>
                  </a:ext>
                </a:extLst>
              </p:cNvPr>
              <p:cNvSpPr/>
              <p:nvPr/>
            </p:nvSpPr>
            <p:spPr>
              <a:xfrm>
                <a:off x="7764737" y="1061085"/>
                <a:ext cx="421511" cy="771072"/>
              </a:xfrm>
              <a:custGeom>
                <a:avLst/>
                <a:gdLst>
                  <a:gd name="connsiteX0" fmla="*/ 7663 w 421511"/>
                  <a:gd name="connsiteY0" fmla="*/ 768668 h 771072"/>
                  <a:gd name="connsiteX1" fmla="*/ 418190 w 421511"/>
                  <a:gd name="connsiteY1" fmla="*/ 749618 h 771072"/>
                  <a:gd name="connsiteX2" fmla="*/ 357230 w 421511"/>
                  <a:gd name="connsiteY2" fmla="*/ 13335 h 771072"/>
                  <a:gd name="connsiteX3" fmla="*/ 281983 w 421511"/>
                  <a:gd name="connsiteY3" fmla="*/ 0 h 771072"/>
                  <a:gd name="connsiteX4" fmla="*/ 200068 w 421511"/>
                  <a:gd name="connsiteY4" fmla="*/ 54292 h 771072"/>
                  <a:gd name="connsiteX5" fmla="*/ 106723 w 421511"/>
                  <a:gd name="connsiteY5" fmla="*/ 6667 h 771072"/>
                  <a:gd name="connsiteX6" fmla="*/ 33380 w 421511"/>
                  <a:gd name="connsiteY6" fmla="*/ 35242 h 771072"/>
                  <a:gd name="connsiteX7" fmla="*/ 7663 w 421511"/>
                  <a:gd name="connsiteY7" fmla="*/ 768668 h 77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1511" h="771072">
                    <a:moveTo>
                      <a:pt x="7663" y="768668"/>
                    </a:moveTo>
                    <a:cubicBezTo>
                      <a:pt x="7663" y="768668"/>
                      <a:pt x="216261" y="781050"/>
                      <a:pt x="418190" y="749618"/>
                    </a:cubicBezTo>
                    <a:cubicBezTo>
                      <a:pt x="418190" y="749618"/>
                      <a:pt x="442955" y="338137"/>
                      <a:pt x="357230" y="13335"/>
                    </a:cubicBezTo>
                    <a:cubicBezTo>
                      <a:pt x="357230" y="13335"/>
                      <a:pt x="329608" y="3810"/>
                      <a:pt x="281983" y="0"/>
                    </a:cubicBezTo>
                    <a:cubicBezTo>
                      <a:pt x="278173" y="6667"/>
                      <a:pt x="251503" y="49530"/>
                      <a:pt x="200068" y="54292"/>
                    </a:cubicBezTo>
                    <a:cubicBezTo>
                      <a:pt x="148633" y="59055"/>
                      <a:pt x="106723" y="6667"/>
                      <a:pt x="106723" y="6667"/>
                    </a:cubicBezTo>
                    <a:cubicBezTo>
                      <a:pt x="106723" y="6667"/>
                      <a:pt x="68623" y="13335"/>
                      <a:pt x="33380" y="35242"/>
                    </a:cubicBezTo>
                    <a:cubicBezTo>
                      <a:pt x="32428" y="34290"/>
                      <a:pt x="-19007" y="340043"/>
                      <a:pt x="7663" y="768668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7DD5E2EF-DC12-47D9-A433-E943D9A0C3EB}"/>
                  </a:ext>
                </a:extLst>
              </p:cNvPr>
              <p:cNvSpPr/>
              <p:nvPr/>
            </p:nvSpPr>
            <p:spPr>
              <a:xfrm>
                <a:off x="8001952" y="2013584"/>
                <a:ext cx="177165" cy="49530"/>
              </a:xfrm>
              <a:custGeom>
                <a:avLst/>
                <a:gdLst>
                  <a:gd name="connsiteX0" fmla="*/ 175260 w 177165"/>
                  <a:gd name="connsiteY0" fmla="*/ 40005 h 49530"/>
                  <a:gd name="connsiteX1" fmla="*/ 2858 w 177165"/>
                  <a:gd name="connsiteY1" fmla="*/ 49530 h 49530"/>
                  <a:gd name="connsiteX2" fmla="*/ 0 w 177165"/>
                  <a:gd name="connsiteY2" fmla="*/ 9525 h 49530"/>
                  <a:gd name="connsiteX3" fmla="*/ 177165 w 177165"/>
                  <a:gd name="connsiteY3" fmla="*/ 0 h 4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165" h="49530">
                    <a:moveTo>
                      <a:pt x="175260" y="40005"/>
                    </a:moveTo>
                    <a:lnTo>
                      <a:pt x="2858" y="49530"/>
                    </a:lnTo>
                    <a:lnTo>
                      <a:pt x="0" y="9525"/>
                    </a:lnTo>
                    <a:lnTo>
                      <a:pt x="177165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D0E16D8-D2CF-420F-8F11-72FECE3E60C6}"/>
                  </a:ext>
                </a:extLst>
              </p:cNvPr>
              <p:cNvSpPr/>
              <p:nvPr/>
            </p:nvSpPr>
            <p:spPr>
              <a:xfrm>
                <a:off x="7789544" y="1061085"/>
                <a:ext cx="347662" cy="65588"/>
              </a:xfrm>
              <a:custGeom>
                <a:avLst/>
                <a:gdLst>
                  <a:gd name="connsiteX0" fmla="*/ 347663 w 347662"/>
                  <a:gd name="connsiteY0" fmla="*/ 20955 h 65588"/>
                  <a:gd name="connsiteX1" fmla="*/ 332423 w 347662"/>
                  <a:gd name="connsiteY1" fmla="*/ 13335 h 65588"/>
                  <a:gd name="connsiteX2" fmla="*/ 332423 w 347662"/>
                  <a:gd name="connsiteY2" fmla="*/ 13335 h 65588"/>
                  <a:gd name="connsiteX3" fmla="*/ 257175 w 347662"/>
                  <a:gd name="connsiteY3" fmla="*/ 0 h 65588"/>
                  <a:gd name="connsiteX4" fmla="*/ 175260 w 347662"/>
                  <a:gd name="connsiteY4" fmla="*/ 54292 h 65588"/>
                  <a:gd name="connsiteX5" fmla="*/ 81915 w 347662"/>
                  <a:gd name="connsiteY5" fmla="*/ 6667 h 65588"/>
                  <a:gd name="connsiteX6" fmla="*/ 8573 w 347662"/>
                  <a:gd name="connsiteY6" fmla="*/ 35242 h 65588"/>
                  <a:gd name="connsiteX7" fmla="*/ 0 w 347662"/>
                  <a:gd name="connsiteY7" fmla="*/ 40005 h 65588"/>
                  <a:gd name="connsiteX8" fmla="*/ 347663 w 347662"/>
                  <a:gd name="connsiteY8" fmla="*/ 20955 h 65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7662" h="65588">
                    <a:moveTo>
                      <a:pt x="347663" y="20955"/>
                    </a:moveTo>
                    <a:cubicBezTo>
                      <a:pt x="341948" y="17145"/>
                      <a:pt x="337185" y="15240"/>
                      <a:pt x="332423" y="13335"/>
                    </a:cubicBezTo>
                    <a:cubicBezTo>
                      <a:pt x="332423" y="13335"/>
                      <a:pt x="332423" y="13335"/>
                      <a:pt x="332423" y="13335"/>
                    </a:cubicBezTo>
                    <a:cubicBezTo>
                      <a:pt x="332423" y="13335"/>
                      <a:pt x="304800" y="3810"/>
                      <a:pt x="257175" y="0"/>
                    </a:cubicBezTo>
                    <a:cubicBezTo>
                      <a:pt x="253365" y="6667"/>
                      <a:pt x="226695" y="49530"/>
                      <a:pt x="175260" y="54292"/>
                    </a:cubicBezTo>
                    <a:cubicBezTo>
                      <a:pt x="123825" y="59055"/>
                      <a:pt x="81915" y="6667"/>
                      <a:pt x="81915" y="6667"/>
                    </a:cubicBezTo>
                    <a:cubicBezTo>
                      <a:pt x="81915" y="6667"/>
                      <a:pt x="43815" y="13335"/>
                      <a:pt x="8573" y="35242"/>
                    </a:cubicBezTo>
                    <a:cubicBezTo>
                      <a:pt x="5715" y="37148"/>
                      <a:pt x="2857" y="38100"/>
                      <a:pt x="0" y="40005"/>
                    </a:cubicBezTo>
                    <a:cubicBezTo>
                      <a:pt x="43815" y="56198"/>
                      <a:pt x="180023" y="97155"/>
                      <a:pt x="347663" y="20955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86E5153A-5DA8-4366-BBC8-70FC8398654D}"/>
                  </a:ext>
                </a:extLst>
              </p:cNvPr>
              <p:cNvSpPr/>
              <p:nvPr/>
            </p:nvSpPr>
            <p:spPr>
              <a:xfrm>
                <a:off x="7912417" y="2525077"/>
                <a:ext cx="33337" cy="65722"/>
              </a:xfrm>
              <a:custGeom>
                <a:avLst/>
                <a:gdLst>
                  <a:gd name="connsiteX0" fmla="*/ 6668 w 33337"/>
                  <a:gd name="connsiteY0" fmla="*/ 65722 h 65722"/>
                  <a:gd name="connsiteX1" fmla="*/ 26670 w 33337"/>
                  <a:gd name="connsiteY1" fmla="*/ 65722 h 65722"/>
                  <a:gd name="connsiteX2" fmla="*/ 33338 w 33337"/>
                  <a:gd name="connsiteY2" fmla="*/ 0 h 65722"/>
                  <a:gd name="connsiteX3" fmla="*/ 0 w 33337"/>
                  <a:gd name="connsiteY3" fmla="*/ 1905 h 65722"/>
                  <a:gd name="connsiteX4" fmla="*/ 6668 w 33337"/>
                  <a:gd name="connsiteY4" fmla="*/ 65722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65722">
                    <a:moveTo>
                      <a:pt x="6668" y="65722"/>
                    </a:moveTo>
                    <a:cubicBezTo>
                      <a:pt x="6668" y="65722"/>
                      <a:pt x="12382" y="65722"/>
                      <a:pt x="26670" y="65722"/>
                    </a:cubicBezTo>
                    <a:cubicBezTo>
                      <a:pt x="28575" y="42863"/>
                      <a:pt x="31432" y="20955"/>
                      <a:pt x="33338" y="0"/>
                    </a:cubicBezTo>
                    <a:lnTo>
                      <a:pt x="0" y="1905"/>
                    </a:lnTo>
                    <a:cubicBezTo>
                      <a:pt x="1905" y="22860"/>
                      <a:pt x="3810" y="44767"/>
                      <a:pt x="6668" y="65722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2CAA4B19-D3BF-4AD6-988C-06DFE90C8271}"/>
                  </a:ext>
                </a:extLst>
              </p:cNvPr>
              <p:cNvSpPr/>
              <p:nvPr/>
            </p:nvSpPr>
            <p:spPr>
              <a:xfrm>
                <a:off x="7854314" y="2590800"/>
                <a:ext cx="84772" cy="22859"/>
              </a:xfrm>
              <a:custGeom>
                <a:avLst/>
                <a:gdLst>
                  <a:gd name="connsiteX0" fmla="*/ 84773 w 84772"/>
                  <a:gd name="connsiteY0" fmla="*/ 0 h 22859"/>
                  <a:gd name="connsiteX1" fmla="*/ 82868 w 84772"/>
                  <a:gd name="connsiteY1" fmla="*/ 22860 h 22859"/>
                  <a:gd name="connsiteX2" fmla="*/ 0 w 84772"/>
                  <a:gd name="connsiteY2" fmla="*/ 22860 h 22859"/>
                  <a:gd name="connsiteX3" fmla="*/ 20955 w 84772"/>
                  <a:gd name="connsiteY3" fmla="*/ 8572 h 22859"/>
                  <a:gd name="connsiteX4" fmla="*/ 64770 w 84772"/>
                  <a:gd name="connsiteY4" fmla="*/ 0 h 22859"/>
                  <a:gd name="connsiteX5" fmla="*/ 84773 w 84772"/>
                  <a:gd name="connsiteY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772" h="22859">
                    <a:moveTo>
                      <a:pt x="84773" y="0"/>
                    </a:moveTo>
                    <a:lnTo>
                      <a:pt x="82868" y="22860"/>
                    </a:lnTo>
                    <a:lnTo>
                      <a:pt x="0" y="22860"/>
                    </a:lnTo>
                    <a:cubicBezTo>
                      <a:pt x="0" y="22860"/>
                      <a:pt x="2858" y="15240"/>
                      <a:pt x="20955" y="8572"/>
                    </a:cubicBezTo>
                    <a:cubicBezTo>
                      <a:pt x="30480" y="4763"/>
                      <a:pt x="40958" y="3810"/>
                      <a:pt x="64770" y="0"/>
                    </a:cubicBezTo>
                    <a:lnTo>
                      <a:pt x="84773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501B94B2-9FEF-41C2-91FD-ABE84FC54157}"/>
                  </a:ext>
                </a:extLst>
              </p:cNvPr>
              <p:cNvSpPr/>
              <p:nvPr/>
            </p:nvSpPr>
            <p:spPr>
              <a:xfrm>
                <a:off x="8052435" y="2525077"/>
                <a:ext cx="33337" cy="65722"/>
              </a:xfrm>
              <a:custGeom>
                <a:avLst/>
                <a:gdLst>
                  <a:gd name="connsiteX0" fmla="*/ 30480 w 33337"/>
                  <a:gd name="connsiteY0" fmla="*/ 65722 h 65722"/>
                  <a:gd name="connsiteX1" fmla="*/ 10477 w 33337"/>
                  <a:gd name="connsiteY1" fmla="*/ 65722 h 65722"/>
                  <a:gd name="connsiteX2" fmla="*/ 0 w 33337"/>
                  <a:gd name="connsiteY2" fmla="*/ 0 h 65722"/>
                  <a:gd name="connsiteX3" fmla="*/ 33338 w 33337"/>
                  <a:gd name="connsiteY3" fmla="*/ 1905 h 65722"/>
                  <a:gd name="connsiteX4" fmla="*/ 30480 w 33337"/>
                  <a:gd name="connsiteY4" fmla="*/ 65722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65722">
                    <a:moveTo>
                      <a:pt x="30480" y="65722"/>
                    </a:moveTo>
                    <a:cubicBezTo>
                      <a:pt x="30480" y="65722"/>
                      <a:pt x="24765" y="65722"/>
                      <a:pt x="10477" y="65722"/>
                    </a:cubicBezTo>
                    <a:cubicBezTo>
                      <a:pt x="6667" y="42863"/>
                      <a:pt x="3810" y="20955"/>
                      <a:pt x="0" y="0"/>
                    </a:cubicBezTo>
                    <a:lnTo>
                      <a:pt x="33338" y="1905"/>
                    </a:lnTo>
                    <a:cubicBezTo>
                      <a:pt x="32385" y="22860"/>
                      <a:pt x="31432" y="43815"/>
                      <a:pt x="30480" y="65722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FBF24186-43F4-4D60-86A3-A3C1DD4C7809}"/>
                  </a:ext>
                </a:extLst>
              </p:cNvPr>
              <p:cNvSpPr/>
              <p:nvPr/>
            </p:nvSpPr>
            <p:spPr>
              <a:xfrm>
                <a:off x="8062912" y="2590800"/>
                <a:ext cx="84772" cy="22859"/>
              </a:xfrm>
              <a:custGeom>
                <a:avLst/>
                <a:gdLst>
                  <a:gd name="connsiteX0" fmla="*/ 0 w 84772"/>
                  <a:gd name="connsiteY0" fmla="*/ 0 h 22859"/>
                  <a:gd name="connsiteX1" fmla="*/ 1905 w 84772"/>
                  <a:gd name="connsiteY1" fmla="*/ 22860 h 22859"/>
                  <a:gd name="connsiteX2" fmla="*/ 84773 w 84772"/>
                  <a:gd name="connsiteY2" fmla="*/ 22860 h 22859"/>
                  <a:gd name="connsiteX3" fmla="*/ 63818 w 84772"/>
                  <a:gd name="connsiteY3" fmla="*/ 8572 h 22859"/>
                  <a:gd name="connsiteX4" fmla="*/ 20002 w 84772"/>
                  <a:gd name="connsiteY4" fmla="*/ 0 h 22859"/>
                  <a:gd name="connsiteX5" fmla="*/ 0 w 84772"/>
                  <a:gd name="connsiteY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772" h="22859">
                    <a:moveTo>
                      <a:pt x="0" y="0"/>
                    </a:moveTo>
                    <a:lnTo>
                      <a:pt x="1905" y="22860"/>
                    </a:lnTo>
                    <a:lnTo>
                      <a:pt x="84773" y="22860"/>
                    </a:lnTo>
                    <a:cubicBezTo>
                      <a:pt x="84773" y="22860"/>
                      <a:pt x="81915" y="15240"/>
                      <a:pt x="63818" y="8572"/>
                    </a:cubicBezTo>
                    <a:cubicBezTo>
                      <a:pt x="54293" y="4763"/>
                      <a:pt x="43815" y="3810"/>
                      <a:pt x="2000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068BFC06-79C8-4A0B-9980-675C2940061F}"/>
                  </a:ext>
                </a:extLst>
              </p:cNvPr>
              <p:cNvSpPr/>
              <p:nvPr/>
            </p:nvSpPr>
            <p:spPr>
              <a:xfrm>
                <a:off x="7764780" y="1610677"/>
                <a:ext cx="421957" cy="222432"/>
              </a:xfrm>
              <a:custGeom>
                <a:avLst/>
                <a:gdLst>
                  <a:gd name="connsiteX0" fmla="*/ 211455 w 421957"/>
                  <a:gd name="connsiteY0" fmla="*/ 200025 h 222432"/>
                  <a:gd name="connsiteX1" fmla="*/ 0 w 421957"/>
                  <a:gd name="connsiteY1" fmla="*/ 0 h 222432"/>
                  <a:gd name="connsiteX2" fmla="*/ 7620 w 421957"/>
                  <a:gd name="connsiteY2" fmla="*/ 220027 h 222432"/>
                  <a:gd name="connsiteX3" fmla="*/ 418147 w 421957"/>
                  <a:gd name="connsiteY3" fmla="*/ 200977 h 222432"/>
                  <a:gd name="connsiteX4" fmla="*/ 421957 w 421957"/>
                  <a:gd name="connsiteY4" fmla="*/ 38100 h 222432"/>
                  <a:gd name="connsiteX5" fmla="*/ 211455 w 421957"/>
                  <a:gd name="connsiteY5" fmla="*/ 200025 h 22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1957" h="222432">
                    <a:moveTo>
                      <a:pt x="211455" y="200025"/>
                    </a:moveTo>
                    <a:cubicBezTo>
                      <a:pt x="-8573" y="202882"/>
                      <a:pt x="12382" y="114300"/>
                      <a:pt x="0" y="0"/>
                    </a:cubicBezTo>
                    <a:cubicBezTo>
                      <a:pt x="0" y="68580"/>
                      <a:pt x="2857" y="141922"/>
                      <a:pt x="7620" y="220027"/>
                    </a:cubicBezTo>
                    <a:cubicBezTo>
                      <a:pt x="7620" y="220027"/>
                      <a:pt x="216218" y="232410"/>
                      <a:pt x="418147" y="200977"/>
                    </a:cubicBezTo>
                    <a:cubicBezTo>
                      <a:pt x="418147" y="200977"/>
                      <a:pt x="421957" y="136207"/>
                      <a:pt x="421957" y="38100"/>
                    </a:cubicBezTo>
                    <a:cubicBezTo>
                      <a:pt x="408622" y="125730"/>
                      <a:pt x="393382" y="197167"/>
                      <a:pt x="211455" y="200025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E7D39CFA-CD36-4406-A2B2-0B2340B6A86C}"/>
                  </a:ext>
                </a:extLst>
              </p:cNvPr>
              <p:cNvSpPr/>
              <p:nvPr/>
            </p:nvSpPr>
            <p:spPr>
              <a:xfrm>
                <a:off x="7770494" y="1780222"/>
                <a:ext cx="413385" cy="35075"/>
              </a:xfrm>
              <a:custGeom>
                <a:avLst/>
                <a:gdLst>
                  <a:gd name="connsiteX0" fmla="*/ 413385 w 413385"/>
                  <a:gd name="connsiteY0" fmla="*/ 0 h 35075"/>
                  <a:gd name="connsiteX1" fmla="*/ 205740 w 413385"/>
                  <a:gd name="connsiteY1" fmla="*/ 21908 h 35075"/>
                  <a:gd name="connsiteX2" fmla="*/ 0 w 413385"/>
                  <a:gd name="connsiteY2" fmla="*/ 19050 h 35075"/>
                  <a:gd name="connsiteX3" fmla="*/ 953 w 413385"/>
                  <a:gd name="connsiteY3" fmla="*/ 29528 h 35075"/>
                  <a:gd name="connsiteX4" fmla="*/ 206693 w 413385"/>
                  <a:gd name="connsiteY4" fmla="*/ 34290 h 35075"/>
                  <a:gd name="connsiteX5" fmla="*/ 413385 w 413385"/>
                  <a:gd name="connsiteY5" fmla="*/ 13335 h 35075"/>
                  <a:gd name="connsiteX6" fmla="*/ 413385 w 413385"/>
                  <a:gd name="connsiteY6" fmla="*/ 0 h 3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85" h="35075">
                    <a:moveTo>
                      <a:pt x="413385" y="0"/>
                    </a:moveTo>
                    <a:cubicBezTo>
                      <a:pt x="365760" y="7620"/>
                      <a:pt x="273368" y="20003"/>
                      <a:pt x="205740" y="21908"/>
                    </a:cubicBezTo>
                    <a:cubicBezTo>
                      <a:pt x="132398" y="23813"/>
                      <a:pt x="31432" y="20003"/>
                      <a:pt x="0" y="19050"/>
                    </a:cubicBezTo>
                    <a:cubicBezTo>
                      <a:pt x="0" y="21908"/>
                      <a:pt x="0" y="25718"/>
                      <a:pt x="953" y="29528"/>
                    </a:cubicBezTo>
                    <a:cubicBezTo>
                      <a:pt x="30480" y="31433"/>
                      <a:pt x="123825" y="37148"/>
                      <a:pt x="206693" y="34290"/>
                    </a:cubicBezTo>
                    <a:cubicBezTo>
                      <a:pt x="274320" y="32385"/>
                      <a:pt x="362903" y="20955"/>
                      <a:pt x="413385" y="13335"/>
                    </a:cubicBezTo>
                    <a:cubicBezTo>
                      <a:pt x="413385" y="9525"/>
                      <a:pt x="413385" y="4763"/>
                      <a:pt x="413385" y="0"/>
                    </a:cubicBezTo>
                    <a:close/>
                  </a:path>
                </a:pathLst>
              </a:custGeom>
              <a:solidFill>
                <a:srgbClr val="FFFAE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D355D8D0-9F3D-4193-ABAC-7C2ED03D1068}"/>
                  </a:ext>
                </a:extLst>
              </p:cNvPr>
              <p:cNvSpPr/>
              <p:nvPr/>
            </p:nvSpPr>
            <p:spPr>
              <a:xfrm>
                <a:off x="7770494" y="1780222"/>
                <a:ext cx="413385" cy="35075"/>
              </a:xfrm>
              <a:custGeom>
                <a:avLst/>
                <a:gdLst>
                  <a:gd name="connsiteX0" fmla="*/ 206693 w 413385"/>
                  <a:gd name="connsiteY0" fmla="*/ 34290 h 35075"/>
                  <a:gd name="connsiteX1" fmla="*/ 413385 w 413385"/>
                  <a:gd name="connsiteY1" fmla="*/ 13335 h 35075"/>
                  <a:gd name="connsiteX2" fmla="*/ 413385 w 413385"/>
                  <a:gd name="connsiteY2" fmla="*/ 12383 h 35075"/>
                  <a:gd name="connsiteX3" fmla="*/ 413385 w 413385"/>
                  <a:gd name="connsiteY3" fmla="*/ 11430 h 35075"/>
                  <a:gd name="connsiteX4" fmla="*/ 413385 w 413385"/>
                  <a:gd name="connsiteY4" fmla="*/ 5715 h 35075"/>
                  <a:gd name="connsiteX5" fmla="*/ 413385 w 413385"/>
                  <a:gd name="connsiteY5" fmla="*/ 3810 h 35075"/>
                  <a:gd name="connsiteX6" fmla="*/ 413385 w 413385"/>
                  <a:gd name="connsiteY6" fmla="*/ 0 h 35075"/>
                  <a:gd name="connsiteX7" fmla="*/ 324803 w 413385"/>
                  <a:gd name="connsiteY7" fmla="*/ 12383 h 35075"/>
                  <a:gd name="connsiteX8" fmla="*/ 205740 w 413385"/>
                  <a:gd name="connsiteY8" fmla="*/ 30480 h 35075"/>
                  <a:gd name="connsiteX9" fmla="*/ 101918 w 413385"/>
                  <a:gd name="connsiteY9" fmla="*/ 21908 h 35075"/>
                  <a:gd name="connsiteX10" fmla="*/ 0 w 413385"/>
                  <a:gd name="connsiteY10" fmla="*/ 19050 h 35075"/>
                  <a:gd name="connsiteX11" fmla="*/ 953 w 413385"/>
                  <a:gd name="connsiteY11" fmla="*/ 29528 h 35075"/>
                  <a:gd name="connsiteX12" fmla="*/ 206693 w 413385"/>
                  <a:gd name="connsiteY12" fmla="*/ 34290 h 3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3385" h="35075">
                    <a:moveTo>
                      <a:pt x="206693" y="34290"/>
                    </a:moveTo>
                    <a:cubicBezTo>
                      <a:pt x="274320" y="32385"/>
                      <a:pt x="362903" y="20955"/>
                      <a:pt x="413385" y="13335"/>
                    </a:cubicBezTo>
                    <a:cubicBezTo>
                      <a:pt x="413385" y="13335"/>
                      <a:pt x="413385" y="12383"/>
                      <a:pt x="413385" y="12383"/>
                    </a:cubicBezTo>
                    <a:cubicBezTo>
                      <a:pt x="413385" y="12383"/>
                      <a:pt x="413385" y="11430"/>
                      <a:pt x="413385" y="11430"/>
                    </a:cubicBezTo>
                    <a:cubicBezTo>
                      <a:pt x="413385" y="9525"/>
                      <a:pt x="413385" y="7620"/>
                      <a:pt x="413385" y="5715"/>
                    </a:cubicBezTo>
                    <a:cubicBezTo>
                      <a:pt x="413385" y="4763"/>
                      <a:pt x="413385" y="4763"/>
                      <a:pt x="413385" y="3810"/>
                    </a:cubicBezTo>
                    <a:cubicBezTo>
                      <a:pt x="413385" y="2858"/>
                      <a:pt x="413385" y="1905"/>
                      <a:pt x="413385" y="0"/>
                    </a:cubicBezTo>
                    <a:cubicBezTo>
                      <a:pt x="391478" y="3810"/>
                      <a:pt x="359093" y="7620"/>
                      <a:pt x="324803" y="12383"/>
                    </a:cubicBezTo>
                    <a:cubicBezTo>
                      <a:pt x="296228" y="22860"/>
                      <a:pt x="258128" y="29528"/>
                      <a:pt x="205740" y="30480"/>
                    </a:cubicBezTo>
                    <a:cubicBezTo>
                      <a:pt x="162878" y="31433"/>
                      <a:pt x="128588" y="27623"/>
                      <a:pt x="101918" y="21908"/>
                    </a:cubicBezTo>
                    <a:cubicBezTo>
                      <a:pt x="57150" y="20955"/>
                      <a:pt x="17145" y="20003"/>
                      <a:pt x="0" y="19050"/>
                    </a:cubicBezTo>
                    <a:cubicBezTo>
                      <a:pt x="0" y="22860"/>
                      <a:pt x="0" y="25718"/>
                      <a:pt x="953" y="29528"/>
                    </a:cubicBezTo>
                    <a:cubicBezTo>
                      <a:pt x="30480" y="31433"/>
                      <a:pt x="123825" y="37148"/>
                      <a:pt x="206693" y="34290"/>
                    </a:cubicBezTo>
                    <a:close/>
                  </a:path>
                </a:pathLst>
              </a:custGeom>
              <a:solidFill>
                <a:srgbClr val="EFE8C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FDF1B318-25C3-4C14-B4B8-A8C3520970ED}"/>
                  </a:ext>
                </a:extLst>
              </p:cNvPr>
              <p:cNvSpPr/>
              <p:nvPr/>
            </p:nvSpPr>
            <p:spPr>
              <a:xfrm>
                <a:off x="7798117" y="2024062"/>
                <a:ext cx="178117" cy="50482"/>
              </a:xfrm>
              <a:custGeom>
                <a:avLst/>
                <a:gdLst>
                  <a:gd name="connsiteX0" fmla="*/ 177165 w 178117"/>
                  <a:gd name="connsiteY0" fmla="*/ 40005 h 50482"/>
                  <a:gd name="connsiteX1" fmla="*/ 2857 w 178117"/>
                  <a:gd name="connsiteY1" fmla="*/ 50483 h 50482"/>
                  <a:gd name="connsiteX2" fmla="*/ 0 w 178117"/>
                  <a:gd name="connsiteY2" fmla="*/ 11430 h 50482"/>
                  <a:gd name="connsiteX3" fmla="*/ 178118 w 178117"/>
                  <a:gd name="connsiteY3" fmla="*/ 0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7" h="50482">
                    <a:moveTo>
                      <a:pt x="177165" y="40005"/>
                    </a:moveTo>
                    <a:lnTo>
                      <a:pt x="2857" y="50483"/>
                    </a:lnTo>
                    <a:lnTo>
                      <a:pt x="0" y="11430"/>
                    </a:lnTo>
                    <a:lnTo>
                      <a:pt x="178118" y="0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662678C-D766-4FF0-8D8F-0BB07AB8FAB3}"/>
                  </a:ext>
                </a:extLst>
              </p:cNvPr>
              <p:cNvSpPr/>
              <p:nvPr/>
            </p:nvSpPr>
            <p:spPr>
              <a:xfrm>
                <a:off x="7877175" y="2258256"/>
                <a:ext cx="36260" cy="26553"/>
              </a:xfrm>
              <a:custGeom>
                <a:avLst/>
                <a:gdLst>
                  <a:gd name="connsiteX0" fmla="*/ 11430 w 36260"/>
                  <a:gd name="connsiteY0" fmla="*/ 121 h 26553"/>
                  <a:gd name="connsiteX1" fmla="*/ 0 w 36260"/>
                  <a:gd name="connsiteY1" fmla="*/ 2979 h 26553"/>
                  <a:gd name="connsiteX2" fmla="*/ 3810 w 36260"/>
                  <a:gd name="connsiteY2" fmla="*/ 25839 h 26553"/>
                  <a:gd name="connsiteX3" fmla="*/ 14288 w 36260"/>
                  <a:gd name="connsiteY3" fmla="*/ 25839 h 26553"/>
                  <a:gd name="connsiteX4" fmla="*/ 36195 w 36260"/>
                  <a:gd name="connsiteY4" fmla="*/ 10599 h 26553"/>
                  <a:gd name="connsiteX5" fmla="*/ 11430 w 36260"/>
                  <a:gd name="connsiteY5" fmla="*/ 121 h 2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260" h="26553">
                    <a:moveTo>
                      <a:pt x="11430" y="121"/>
                    </a:moveTo>
                    <a:cubicBezTo>
                      <a:pt x="6668" y="121"/>
                      <a:pt x="2857" y="2026"/>
                      <a:pt x="0" y="2979"/>
                    </a:cubicBezTo>
                    <a:cubicBezTo>
                      <a:pt x="952" y="10599"/>
                      <a:pt x="1905" y="18219"/>
                      <a:pt x="3810" y="25839"/>
                    </a:cubicBezTo>
                    <a:cubicBezTo>
                      <a:pt x="7620" y="26791"/>
                      <a:pt x="10477" y="26791"/>
                      <a:pt x="14288" y="25839"/>
                    </a:cubicBezTo>
                    <a:cubicBezTo>
                      <a:pt x="27623" y="24886"/>
                      <a:pt x="37148" y="17266"/>
                      <a:pt x="36195" y="10599"/>
                    </a:cubicBezTo>
                    <a:cubicBezTo>
                      <a:pt x="35243" y="3931"/>
                      <a:pt x="23813" y="-831"/>
                      <a:pt x="11430" y="121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5F1A9077-F867-4ACB-9B20-71C10065A8F8}"/>
                  </a:ext>
                </a:extLst>
              </p:cNvPr>
              <p:cNvSpPr/>
              <p:nvPr/>
            </p:nvSpPr>
            <p:spPr>
              <a:xfrm>
                <a:off x="8071419" y="2258256"/>
                <a:ext cx="35307" cy="26553"/>
              </a:xfrm>
              <a:custGeom>
                <a:avLst/>
                <a:gdLst>
                  <a:gd name="connsiteX0" fmla="*/ 24830 w 35307"/>
                  <a:gd name="connsiteY0" fmla="*/ 121 h 26553"/>
                  <a:gd name="connsiteX1" fmla="*/ 35308 w 35307"/>
                  <a:gd name="connsiteY1" fmla="*/ 2979 h 26553"/>
                  <a:gd name="connsiteX2" fmla="*/ 32450 w 35307"/>
                  <a:gd name="connsiteY2" fmla="*/ 25839 h 26553"/>
                  <a:gd name="connsiteX3" fmla="*/ 21973 w 35307"/>
                  <a:gd name="connsiteY3" fmla="*/ 25839 h 26553"/>
                  <a:gd name="connsiteX4" fmla="*/ 66 w 35307"/>
                  <a:gd name="connsiteY4" fmla="*/ 10599 h 26553"/>
                  <a:gd name="connsiteX5" fmla="*/ 24830 w 35307"/>
                  <a:gd name="connsiteY5" fmla="*/ 121 h 2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7" h="26553">
                    <a:moveTo>
                      <a:pt x="24830" y="121"/>
                    </a:moveTo>
                    <a:cubicBezTo>
                      <a:pt x="29593" y="121"/>
                      <a:pt x="32450" y="2026"/>
                      <a:pt x="35308" y="2979"/>
                    </a:cubicBezTo>
                    <a:cubicBezTo>
                      <a:pt x="34355" y="10599"/>
                      <a:pt x="34355" y="18219"/>
                      <a:pt x="32450" y="25839"/>
                    </a:cubicBezTo>
                    <a:cubicBezTo>
                      <a:pt x="28641" y="26791"/>
                      <a:pt x="25783" y="26791"/>
                      <a:pt x="21973" y="25839"/>
                    </a:cubicBezTo>
                    <a:cubicBezTo>
                      <a:pt x="8638" y="24886"/>
                      <a:pt x="-887" y="17266"/>
                      <a:pt x="66" y="10599"/>
                    </a:cubicBezTo>
                    <a:cubicBezTo>
                      <a:pt x="1018" y="3931"/>
                      <a:pt x="12448" y="-831"/>
                      <a:pt x="24830" y="121"/>
                    </a:cubicBez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607C752B-47A9-4AF5-BB84-B851AA129280}"/>
                  </a:ext>
                </a:extLst>
              </p:cNvPr>
              <p:cNvSpPr/>
              <p:nvPr/>
            </p:nvSpPr>
            <p:spPr>
              <a:xfrm>
                <a:off x="8130249" y="1872615"/>
                <a:ext cx="60298" cy="115288"/>
              </a:xfrm>
              <a:custGeom>
                <a:avLst/>
                <a:gdLst>
                  <a:gd name="connsiteX0" fmla="*/ 60298 w 60298"/>
                  <a:gd name="connsiteY0" fmla="*/ 10477 h 115288"/>
                  <a:gd name="connsiteX1" fmla="*/ 290 w 60298"/>
                  <a:gd name="connsiteY1" fmla="*/ 0 h 115288"/>
                  <a:gd name="connsiteX2" fmla="*/ 55536 w 60298"/>
                  <a:gd name="connsiteY2" fmla="*/ 111442 h 115288"/>
                  <a:gd name="connsiteX3" fmla="*/ 60298 w 60298"/>
                  <a:gd name="connsiteY3" fmla="*/ 10477 h 115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8" h="115288">
                    <a:moveTo>
                      <a:pt x="60298" y="10477"/>
                    </a:moveTo>
                    <a:lnTo>
                      <a:pt x="290" y="0"/>
                    </a:lnTo>
                    <a:cubicBezTo>
                      <a:pt x="290" y="0"/>
                      <a:pt x="-7330" y="140017"/>
                      <a:pt x="55536" y="111442"/>
                    </a:cubicBezTo>
                    <a:lnTo>
                      <a:pt x="60298" y="10477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C54F550-F63F-47B4-8517-BF20957F08AC}"/>
                  </a:ext>
                </a:extLst>
              </p:cNvPr>
              <p:cNvSpPr/>
              <p:nvPr/>
            </p:nvSpPr>
            <p:spPr>
              <a:xfrm>
                <a:off x="7779067" y="1885950"/>
                <a:ext cx="61918" cy="118560"/>
              </a:xfrm>
              <a:custGeom>
                <a:avLst/>
                <a:gdLst>
                  <a:gd name="connsiteX0" fmla="*/ 0 w 61918"/>
                  <a:gd name="connsiteY0" fmla="*/ 16192 h 118560"/>
                  <a:gd name="connsiteX1" fmla="*/ 59055 w 61918"/>
                  <a:gd name="connsiteY1" fmla="*/ 0 h 118560"/>
                  <a:gd name="connsiteX2" fmla="*/ 13335 w 61918"/>
                  <a:gd name="connsiteY2" fmla="*/ 116205 h 118560"/>
                  <a:gd name="connsiteX3" fmla="*/ 0 w 61918"/>
                  <a:gd name="connsiteY3" fmla="*/ 16192 h 11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918" h="118560">
                    <a:moveTo>
                      <a:pt x="0" y="16192"/>
                    </a:moveTo>
                    <a:lnTo>
                      <a:pt x="59055" y="0"/>
                    </a:lnTo>
                    <a:cubicBezTo>
                      <a:pt x="59055" y="0"/>
                      <a:pt x="79057" y="138113"/>
                      <a:pt x="13335" y="116205"/>
                    </a:cubicBezTo>
                    <a:lnTo>
                      <a:pt x="0" y="16192"/>
                    </a:lnTo>
                    <a:close/>
                  </a:path>
                </a:pathLst>
              </a:custGeom>
              <a:solidFill>
                <a:srgbClr val="D0B39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84F6F1BD-3556-4FC2-9EC3-A90337F929FE}"/>
                  </a:ext>
                </a:extLst>
              </p:cNvPr>
              <p:cNvSpPr/>
              <p:nvPr/>
            </p:nvSpPr>
            <p:spPr>
              <a:xfrm>
                <a:off x="7689532" y="408336"/>
                <a:ext cx="306705" cy="207385"/>
              </a:xfrm>
              <a:custGeom>
                <a:avLst/>
                <a:gdLst>
                  <a:gd name="connsiteX0" fmla="*/ 121920 w 306705"/>
                  <a:gd name="connsiteY0" fmla="*/ 105061 h 207385"/>
                  <a:gd name="connsiteX1" fmla="*/ 306705 w 306705"/>
                  <a:gd name="connsiteY1" fmla="*/ 8859 h 207385"/>
                  <a:gd name="connsiteX2" fmla="*/ 231457 w 306705"/>
                  <a:gd name="connsiteY2" fmla="*/ 1239 h 207385"/>
                  <a:gd name="connsiteX3" fmla="*/ 0 w 306705"/>
                  <a:gd name="connsiteY3" fmla="*/ 202216 h 207385"/>
                  <a:gd name="connsiteX4" fmla="*/ 121920 w 306705"/>
                  <a:gd name="connsiteY4" fmla="*/ 105061 h 207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705" h="207385">
                    <a:moveTo>
                      <a:pt x="121920" y="105061"/>
                    </a:moveTo>
                    <a:cubicBezTo>
                      <a:pt x="213360" y="29814"/>
                      <a:pt x="286703" y="33624"/>
                      <a:pt x="306705" y="8859"/>
                    </a:cubicBezTo>
                    <a:cubicBezTo>
                      <a:pt x="282893" y="286"/>
                      <a:pt x="254318" y="-1619"/>
                      <a:pt x="231457" y="1239"/>
                    </a:cubicBezTo>
                    <a:cubicBezTo>
                      <a:pt x="160020" y="9811"/>
                      <a:pt x="12382" y="68866"/>
                      <a:pt x="0" y="202216"/>
                    </a:cubicBezTo>
                    <a:cubicBezTo>
                      <a:pt x="9525" y="227934"/>
                      <a:pt x="65723" y="151734"/>
                      <a:pt x="121920" y="105061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1661946F-569E-4C07-84CA-DD4E157F4DC0}"/>
                  </a:ext>
                </a:extLst>
              </p:cNvPr>
              <p:cNvSpPr/>
              <p:nvPr/>
            </p:nvSpPr>
            <p:spPr>
              <a:xfrm>
                <a:off x="8044814" y="539878"/>
                <a:ext cx="85725" cy="124013"/>
              </a:xfrm>
              <a:custGeom>
                <a:avLst/>
                <a:gdLst>
                  <a:gd name="connsiteX0" fmla="*/ 0 w 85725"/>
                  <a:gd name="connsiteY0" fmla="*/ 17334 h 124013"/>
                  <a:gd name="connsiteX1" fmla="*/ 55245 w 85725"/>
                  <a:gd name="connsiteY1" fmla="*/ 124014 h 124013"/>
                  <a:gd name="connsiteX2" fmla="*/ 53340 w 85725"/>
                  <a:gd name="connsiteY2" fmla="*/ 92581 h 124013"/>
                  <a:gd name="connsiteX3" fmla="*/ 50483 w 85725"/>
                  <a:gd name="connsiteY3" fmla="*/ 53529 h 124013"/>
                  <a:gd name="connsiteX4" fmla="*/ 66675 w 85725"/>
                  <a:gd name="connsiteY4" fmla="*/ 93534 h 124013"/>
                  <a:gd name="connsiteX5" fmla="*/ 61913 w 85725"/>
                  <a:gd name="connsiteY5" fmla="*/ 42099 h 124013"/>
                  <a:gd name="connsiteX6" fmla="*/ 85725 w 85725"/>
                  <a:gd name="connsiteY6" fmla="*/ 104964 h 124013"/>
                  <a:gd name="connsiteX7" fmla="*/ 48578 w 85725"/>
                  <a:gd name="connsiteY7" fmla="*/ 189 h 124013"/>
                  <a:gd name="connsiteX8" fmla="*/ 50483 w 85725"/>
                  <a:gd name="connsiteY8" fmla="*/ 29716 h 124013"/>
                  <a:gd name="connsiteX9" fmla="*/ 29528 w 85725"/>
                  <a:gd name="connsiteY9" fmla="*/ 18286 h 124013"/>
                  <a:gd name="connsiteX10" fmla="*/ 29528 w 85725"/>
                  <a:gd name="connsiteY10" fmla="*/ 40194 h 124013"/>
                  <a:gd name="connsiteX11" fmla="*/ 0 w 85725"/>
                  <a:gd name="connsiteY11" fmla="*/ 17334 h 124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725" h="124013">
                    <a:moveTo>
                      <a:pt x="0" y="17334"/>
                    </a:moveTo>
                    <a:cubicBezTo>
                      <a:pt x="43815" y="67816"/>
                      <a:pt x="50483" y="123061"/>
                      <a:pt x="55245" y="124014"/>
                    </a:cubicBezTo>
                    <a:cubicBezTo>
                      <a:pt x="56198" y="124014"/>
                      <a:pt x="56198" y="115441"/>
                      <a:pt x="53340" y="92581"/>
                    </a:cubicBezTo>
                    <a:cubicBezTo>
                      <a:pt x="50483" y="66864"/>
                      <a:pt x="49530" y="56386"/>
                      <a:pt x="50483" y="53529"/>
                    </a:cubicBezTo>
                    <a:cubicBezTo>
                      <a:pt x="52388" y="47814"/>
                      <a:pt x="61913" y="86866"/>
                      <a:pt x="66675" y="93534"/>
                    </a:cubicBezTo>
                    <a:cubicBezTo>
                      <a:pt x="74295" y="104964"/>
                      <a:pt x="53340" y="38289"/>
                      <a:pt x="61913" y="42099"/>
                    </a:cubicBezTo>
                    <a:cubicBezTo>
                      <a:pt x="75248" y="47814"/>
                      <a:pt x="85725" y="104964"/>
                      <a:pt x="85725" y="104964"/>
                    </a:cubicBezTo>
                    <a:cubicBezTo>
                      <a:pt x="85725" y="104964"/>
                      <a:pt x="84773" y="44004"/>
                      <a:pt x="48578" y="189"/>
                    </a:cubicBezTo>
                    <a:cubicBezTo>
                      <a:pt x="45720" y="-2669"/>
                      <a:pt x="53340" y="27811"/>
                      <a:pt x="50483" y="29716"/>
                    </a:cubicBezTo>
                    <a:cubicBezTo>
                      <a:pt x="46673" y="31621"/>
                      <a:pt x="34290" y="17334"/>
                      <a:pt x="29528" y="18286"/>
                    </a:cubicBezTo>
                    <a:cubicBezTo>
                      <a:pt x="25718" y="20191"/>
                      <a:pt x="29528" y="36384"/>
                      <a:pt x="29528" y="40194"/>
                    </a:cubicBezTo>
                    <a:cubicBezTo>
                      <a:pt x="19050" y="34479"/>
                      <a:pt x="10478" y="21144"/>
                      <a:pt x="0" y="17334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B499B420-C7CD-49C6-8E2F-2CA21FA15943}"/>
                  </a:ext>
                </a:extLst>
              </p:cNvPr>
              <p:cNvSpPr/>
              <p:nvPr/>
            </p:nvSpPr>
            <p:spPr>
              <a:xfrm>
                <a:off x="7700187" y="629602"/>
                <a:ext cx="56020" cy="113347"/>
              </a:xfrm>
              <a:custGeom>
                <a:avLst/>
                <a:gdLst>
                  <a:gd name="connsiteX0" fmla="*/ 56020 w 56020"/>
                  <a:gd name="connsiteY0" fmla="*/ 0 h 113347"/>
                  <a:gd name="connsiteX1" fmla="*/ 38875 w 56020"/>
                  <a:gd name="connsiteY1" fmla="*/ 90488 h 113347"/>
                  <a:gd name="connsiteX2" fmla="*/ 27445 w 56020"/>
                  <a:gd name="connsiteY2" fmla="*/ 41910 h 113347"/>
                  <a:gd name="connsiteX3" fmla="*/ 20778 w 56020"/>
                  <a:gd name="connsiteY3" fmla="*/ 113348 h 113347"/>
                  <a:gd name="connsiteX4" fmla="*/ 7443 w 56020"/>
                  <a:gd name="connsiteY4" fmla="*/ 12383 h 113347"/>
                  <a:gd name="connsiteX5" fmla="*/ 13158 w 56020"/>
                  <a:gd name="connsiteY5" fmla="*/ 38100 h 113347"/>
                  <a:gd name="connsiteX6" fmla="*/ 28398 w 56020"/>
                  <a:gd name="connsiteY6" fmla="*/ 14288 h 113347"/>
                  <a:gd name="connsiteX7" fmla="*/ 35065 w 56020"/>
                  <a:gd name="connsiteY7" fmla="*/ 40958 h 113347"/>
                  <a:gd name="connsiteX8" fmla="*/ 56020 w 56020"/>
                  <a:gd name="connsiteY8" fmla="*/ 0 h 11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020" h="113347">
                    <a:moveTo>
                      <a:pt x="56020" y="0"/>
                    </a:moveTo>
                    <a:cubicBezTo>
                      <a:pt x="43638" y="41910"/>
                      <a:pt x="41733" y="84773"/>
                      <a:pt x="38875" y="90488"/>
                    </a:cubicBezTo>
                    <a:cubicBezTo>
                      <a:pt x="36970" y="94298"/>
                      <a:pt x="34113" y="80963"/>
                      <a:pt x="27445" y="41910"/>
                    </a:cubicBezTo>
                    <a:cubicBezTo>
                      <a:pt x="14111" y="71438"/>
                      <a:pt x="20778" y="113348"/>
                      <a:pt x="20778" y="113348"/>
                    </a:cubicBezTo>
                    <a:cubicBezTo>
                      <a:pt x="8395" y="76200"/>
                      <a:pt x="-10655" y="27623"/>
                      <a:pt x="7443" y="12383"/>
                    </a:cubicBezTo>
                    <a:cubicBezTo>
                      <a:pt x="6490" y="20955"/>
                      <a:pt x="13158" y="38100"/>
                      <a:pt x="13158" y="38100"/>
                    </a:cubicBezTo>
                    <a:cubicBezTo>
                      <a:pt x="13158" y="38100"/>
                      <a:pt x="25540" y="15240"/>
                      <a:pt x="28398" y="14288"/>
                    </a:cubicBezTo>
                    <a:cubicBezTo>
                      <a:pt x="32208" y="13335"/>
                      <a:pt x="34113" y="36195"/>
                      <a:pt x="35065" y="40958"/>
                    </a:cubicBezTo>
                    <a:cubicBezTo>
                      <a:pt x="39828" y="26670"/>
                      <a:pt x="47448" y="9525"/>
                      <a:pt x="56020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22" name="Graphic 227">
                <a:extLst>
                  <a:ext uri="{FF2B5EF4-FFF2-40B4-BE49-F238E27FC236}">
                    <a16:creationId xmlns:a16="http://schemas.microsoft.com/office/drawing/2014/main" id="{3A9BE578-FBB2-4A92-A68B-A69ED9FDA79E}"/>
                  </a:ext>
                </a:extLst>
              </p:cNvPr>
              <p:cNvGrpSpPr/>
              <p:nvPr/>
            </p:nvGrpSpPr>
            <p:grpSpPr>
              <a:xfrm>
                <a:off x="7769542" y="1277545"/>
                <a:ext cx="402907" cy="112152"/>
                <a:chOff x="7769542" y="1277545"/>
                <a:chExt cx="402907" cy="112152"/>
              </a:xfrm>
              <a:solidFill>
                <a:srgbClr val="FFFAE4"/>
              </a:solidFill>
            </p:grpSpPr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2050506B-A8E9-4DFE-AD82-C66F59E7D551}"/>
                    </a:ext>
                  </a:extLst>
                </p:cNvPr>
                <p:cNvSpPr/>
                <p:nvPr/>
              </p:nvSpPr>
              <p:spPr>
                <a:xfrm>
                  <a:off x="7772400" y="1277545"/>
                  <a:ext cx="395287" cy="67384"/>
                </a:xfrm>
                <a:custGeom>
                  <a:avLst/>
                  <a:gdLst>
                    <a:gd name="connsiteX0" fmla="*/ 395288 w 395287"/>
                    <a:gd name="connsiteY0" fmla="*/ 49288 h 67384"/>
                    <a:gd name="connsiteX1" fmla="*/ 389573 w 395287"/>
                    <a:gd name="connsiteY1" fmla="*/ 2615 h 67384"/>
                    <a:gd name="connsiteX2" fmla="*/ 2857 w 395287"/>
                    <a:gd name="connsiteY2" fmla="*/ 19760 h 67384"/>
                    <a:gd name="connsiteX3" fmla="*/ 0 w 395287"/>
                    <a:gd name="connsiteY3" fmla="*/ 67385 h 67384"/>
                    <a:gd name="connsiteX4" fmla="*/ 395288 w 395287"/>
                    <a:gd name="connsiteY4" fmla="*/ 49288 h 6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287" h="67384">
                      <a:moveTo>
                        <a:pt x="395288" y="49288"/>
                      </a:moveTo>
                      <a:cubicBezTo>
                        <a:pt x="393382" y="34047"/>
                        <a:pt x="391477" y="17855"/>
                        <a:pt x="389573" y="2615"/>
                      </a:cubicBezTo>
                      <a:cubicBezTo>
                        <a:pt x="226695" y="-5958"/>
                        <a:pt x="85725" y="8330"/>
                        <a:pt x="2857" y="19760"/>
                      </a:cubicBezTo>
                      <a:cubicBezTo>
                        <a:pt x="1905" y="35000"/>
                        <a:pt x="952" y="51192"/>
                        <a:pt x="0" y="67385"/>
                      </a:cubicBezTo>
                      <a:cubicBezTo>
                        <a:pt x="79057" y="55955"/>
                        <a:pt x="226695" y="39763"/>
                        <a:pt x="395288" y="49288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D910A6B4-87DE-42A3-ABE4-BFDFFBD42026}"/>
                    </a:ext>
                  </a:extLst>
                </p:cNvPr>
                <p:cNvSpPr/>
                <p:nvPr/>
              </p:nvSpPr>
              <p:spPr>
                <a:xfrm>
                  <a:off x="7769542" y="1350507"/>
                  <a:ext cx="402907" cy="39189"/>
                </a:xfrm>
                <a:custGeom>
                  <a:avLst/>
                  <a:gdLst>
                    <a:gd name="connsiteX0" fmla="*/ 402907 w 402907"/>
                    <a:gd name="connsiteY0" fmla="*/ 22045 h 39189"/>
                    <a:gd name="connsiteX1" fmla="*/ 401002 w 402907"/>
                    <a:gd name="connsiteY1" fmla="*/ 2995 h 39189"/>
                    <a:gd name="connsiteX2" fmla="*/ 952 w 402907"/>
                    <a:gd name="connsiteY2" fmla="*/ 20140 h 39189"/>
                    <a:gd name="connsiteX3" fmla="*/ 0 w 402907"/>
                    <a:gd name="connsiteY3" fmla="*/ 39190 h 39189"/>
                    <a:gd name="connsiteX4" fmla="*/ 402907 w 402907"/>
                    <a:gd name="connsiteY4" fmla="*/ 22045 h 39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907" h="39189">
                      <a:moveTo>
                        <a:pt x="402907" y="22045"/>
                      </a:moveTo>
                      <a:cubicBezTo>
                        <a:pt x="401955" y="16330"/>
                        <a:pt x="401955" y="9662"/>
                        <a:pt x="401002" y="2995"/>
                      </a:cubicBezTo>
                      <a:cubicBezTo>
                        <a:pt x="232410" y="-6530"/>
                        <a:pt x="83820" y="8710"/>
                        <a:pt x="952" y="20140"/>
                      </a:cubicBezTo>
                      <a:cubicBezTo>
                        <a:pt x="952" y="26807"/>
                        <a:pt x="0" y="32522"/>
                        <a:pt x="0" y="39190"/>
                      </a:cubicBezTo>
                      <a:cubicBezTo>
                        <a:pt x="80963" y="27760"/>
                        <a:pt x="231457" y="11567"/>
                        <a:pt x="402907" y="22045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E87E4FF3-8CDE-4C57-96FF-68D9CB9C40AA}"/>
                  </a:ext>
                </a:extLst>
              </p:cNvPr>
              <p:cNvSpPr/>
              <p:nvPr/>
            </p:nvSpPr>
            <p:spPr>
              <a:xfrm>
                <a:off x="7599247" y="1032418"/>
                <a:ext cx="327412" cy="382144"/>
              </a:xfrm>
              <a:custGeom>
                <a:avLst/>
                <a:gdLst>
                  <a:gd name="connsiteX0" fmla="*/ 3608 w 327412"/>
                  <a:gd name="connsiteY0" fmla="*/ 375376 h 382144"/>
                  <a:gd name="connsiteX1" fmla="*/ 288405 w 327412"/>
                  <a:gd name="connsiteY1" fmla="*/ 74386 h 382144"/>
                  <a:gd name="connsiteX2" fmla="*/ 245543 w 327412"/>
                  <a:gd name="connsiteY2" fmla="*/ 2949 h 382144"/>
                  <a:gd name="connsiteX3" fmla="*/ 312218 w 327412"/>
                  <a:gd name="connsiteY3" fmla="*/ 93436 h 382144"/>
                  <a:gd name="connsiteX4" fmla="*/ 3608 w 327412"/>
                  <a:gd name="connsiteY4" fmla="*/ 375376 h 38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12" h="382144">
                    <a:moveTo>
                      <a:pt x="3608" y="375376"/>
                    </a:moveTo>
                    <a:cubicBezTo>
                      <a:pt x="-31635" y="281079"/>
                      <a:pt x="200776" y="125821"/>
                      <a:pt x="288405" y="74386"/>
                    </a:cubicBezTo>
                    <a:cubicBezTo>
                      <a:pt x="267451" y="54384"/>
                      <a:pt x="235065" y="16284"/>
                      <a:pt x="245543" y="2949"/>
                    </a:cubicBezTo>
                    <a:cubicBezTo>
                      <a:pt x="258878" y="-13244"/>
                      <a:pt x="366510" y="40096"/>
                      <a:pt x="312218" y="93436"/>
                    </a:cubicBezTo>
                    <a:cubicBezTo>
                      <a:pt x="280785" y="120106"/>
                      <a:pt x="26468" y="431574"/>
                      <a:pt x="3608" y="375376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23DB5CDA-E7F9-4298-BCE1-45D951DCBB70}"/>
                  </a:ext>
                </a:extLst>
              </p:cNvPr>
              <p:cNvSpPr/>
              <p:nvPr/>
            </p:nvSpPr>
            <p:spPr>
              <a:xfrm>
                <a:off x="7992652" y="1024320"/>
                <a:ext cx="340729" cy="370694"/>
              </a:xfrm>
              <a:custGeom>
                <a:avLst/>
                <a:gdLst>
                  <a:gd name="connsiteX0" fmla="*/ 337912 w 340729"/>
                  <a:gd name="connsiteY0" fmla="*/ 363472 h 370694"/>
                  <a:gd name="connsiteX1" fmla="*/ 39780 w 340729"/>
                  <a:gd name="connsiteY1" fmla="*/ 75817 h 370694"/>
                  <a:gd name="connsiteX2" fmla="*/ 78832 w 340729"/>
                  <a:gd name="connsiteY2" fmla="*/ 2475 h 370694"/>
                  <a:gd name="connsiteX3" fmla="*/ 16920 w 340729"/>
                  <a:gd name="connsiteY3" fmla="*/ 95820 h 370694"/>
                  <a:gd name="connsiteX4" fmla="*/ 337912 w 340729"/>
                  <a:gd name="connsiteY4" fmla="*/ 363472 h 370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729" h="370694">
                    <a:moveTo>
                      <a:pt x="337912" y="363472"/>
                    </a:moveTo>
                    <a:cubicBezTo>
                      <a:pt x="369345" y="268222"/>
                      <a:pt x="129315" y="122490"/>
                      <a:pt x="39780" y="75817"/>
                    </a:cubicBezTo>
                    <a:cubicBezTo>
                      <a:pt x="59782" y="54862"/>
                      <a:pt x="90262" y="14857"/>
                      <a:pt x="78832" y="2475"/>
                    </a:cubicBezTo>
                    <a:cubicBezTo>
                      <a:pt x="64545" y="-12765"/>
                      <a:pt x="-40230" y="45337"/>
                      <a:pt x="16920" y="95820"/>
                    </a:cubicBezTo>
                    <a:cubicBezTo>
                      <a:pt x="49305" y="120585"/>
                      <a:pt x="316957" y="420622"/>
                      <a:pt x="337912" y="363472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67124531-A117-4847-A09B-2BCF0F532276}"/>
                  </a:ext>
                </a:extLst>
              </p:cNvPr>
              <p:cNvSpPr/>
              <p:nvPr/>
            </p:nvSpPr>
            <p:spPr>
              <a:xfrm>
                <a:off x="7867650" y="858202"/>
                <a:ext cx="174307" cy="66675"/>
              </a:xfrm>
              <a:custGeom>
                <a:avLst/>
                <a:gdLst>
                  <a:gd name="connsiteX0" fmla="*/ 0 w 174307"/>
                  <a:gd name="connsiteY0" fmla="*/ 46673 h 66675"/>
                  <a:gd name="connsiteX1" fmla="*/ 15240 w 174307"/>
                  <a:gd name="connsiteY1" fmla="*/ 66675 h 66675"/>
                  <a:gd name="connsiteX2" fmla="*/ 149543 w 174307"/>
                  <a:gd name="connsiteY2" fmla="*/ 23813 h 66675"/>
                  <a:gd name="connsiteX3" fmla="*/ 156210 w 174307"/>
                  <a:gd name="connsiteY3" fmla="*/ 14288 h 66675"/>
                  <a:gd name="connsiteX4" fmla="*/ 166688 w 174307"/>
                  <a:gd name="connsiteY4" fmla="*/ 31433 h 66675"/>
                  <a:gd name="connsiteX5" fmla="*/ 174307 w 174307"/>
                  <a:gd name="connsiteY5" fmla="*/ 0 h 66675"/>
                  <a:gd name="connsiteX6" fmla="*/ 165735 w 174307"/>
                  <a:gd name="connsiteY6" fmla="*/ 14288 h 66675"/>
                  <a:gd name="connsiteX7" fmla="*/ 158115 w 174307"/>
                  <a:gd name="connsiteY7" fmla="*/ 952 h 66675"/>
                  <a:gd name="connsiteX8" fmla="*/ 143827 w 174307"/>
                  <a:gd name="connsiteY8" fmla="*/ 15240 h 66675"/>
                  <a:gd name="connsiteX9" fmla="*/ 18098 w 174307"/>
                  <a:gd name="connsiteY9" fmla="*/ 57150 h 66675"/>
                  <a:gd name="connsiteX10" fmla="*/ 0 w 174307"/>
                  <a:gd name="connsiteY10" fmla="*/ 46673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307" h="66675">
                    <a:moveTo>
                      <a:pt x="0" y="46673"/>
                    </a:moveTo>
                    <a:lnTo>
                      <a:pt x="15240" y="66675"/>
                    </a:lnTo>
                    <a:cubicBezTo>
                      <a:pt x="15240" y="66675"/>
                      <a:pt x="64770" y="20955"/>
                      <a:pt x="149543" y="23813"/>
                    </a:cubicBezTo>
                    <a:lnTo>
                      <a:pt x="156210" y="14288"/>
                    </a:lnTo>
                    <a:lnTo>
                      <a:pt x="166688" y="31433"/>
                    </a:lnTo>
                    <a:lnTo>
                      <a:pt x="174307" y="0"/>
                    </a:lnTo>
                    <a:lnTo>
                      <a:pt x="165735" y="14288"/>
                    </a:lnTo>
                    <a:lnTo>
                      <a:pt x="158115" y="952"/>
                    </a:lnTo>
                    <a:lnTo>
                      <a:pt x="143827" y="15240"/>
                    </a:lnTo>
                    <a:cubicBezTo>
                      <a:pt x="143827" y="15240"/>
                      <a:pt x="80963" y="7620"/>
                      <a:pt x="18098" y="57150"/>
                    </a:cubicBezTo>
                    <a:lnTo>
                      <a:pt x="0" y="46673"/>
                    </a:ln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75DC0CA2-C08F-410A-85C9-FF27BEC6A9CE}"/>
                  </a:ext>
                </a:extLst>
              </p:cNvPr>
              <p:cNvSpPr/>
              <p:nvPr/>
            </p:nvSpPr>
            <p:spPr>
              <a:xfrm>
                <a:off x="7983855" y="703897"/>
                <a:ext cx="84772" cy="50482"/>
              </a:xfrm>
              <a:custGeom>
                <a:avLst/>
                <a:gdLst>
                  <a:gd name="connsiteX0" fmla="*/ 35243 w 84772"/>
                  <a:gd name="connsiteY0" fmla="*/ 0 h 50482"/>
                  <a:gd name="connsiteX1" fmla="*/ 0 w 84772"/>
                  <a:gd name="connsiteY1" fmla="*/ 50482 h 50482"/>
                  <a:gd name="connsiteX2" fmla="*/ 33338 w 84772"/>
                  <a:gd name="connsiteY2" fmla="*/ 28575 h 50482"/>
                  <a:gd name="connsiteX3" fmla="*/ 84772 w 84772"/>
                  <a:gd name="connsiteY3" fmla="*/ 20002 h 50482"/>
                  <a:gd name="connsiteX4" fmla="*/ 31432 w 84772"/>
                  <a:gd name="connsiteY4" fmla="*/ 20002 h 50482"/>
                  <a:gd name="connsiteX5" fmla="*/ 12382 w 84772"/>
                  <a:gd name="connsiteY5" fmla="*/ 32385 h 50482"/>
                  <a:gd name="connsiteX6" fmla="*/ 35243 w 84772"/>
                  <a:gd name="connsiteY6" fmla="*/ 0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772" h="50482">
                    <a:moveTo>
                      <a:pt x="35243" y="0"/>
                    </a:moveTo>
                    <a:cubicBezTo>
                      <a:pt x="35243" y="0"/>
                      <a:pt x="0" y="18098"/>
                      <a:pt x="0" y="50482"/>
                    </a:cubicBezTo>
                    <a:cubicBezTo>
                      <a:pt x="0" y="50482"/>
                      <a:pt x="13335" y="39052"/>
                      <a:pt x="33338" y="28575"/>
                    </a:cubicBezTo>
                    <a:cubicBezTo>
                      <a:pt x="45720" y="21907"/>
                      <a:pt x="80963" y="20955"/>
                      <a:pt x="84772" y="20002"/>
                    </a:cubicBezTo>
                    <a:cubicBezTo>
                      <a:pt x="84772" y="20002"/>
                      <a:pt x="52388" y="11430"/>
                      <a:pt x="31432" y="20002"/>
                    </a:cubicBezTo>
                    <a:cubicBezTo>
                      <a:pt x="24765" y="22860"/>
                      <a:pt x="19050" y="26670"/>
                      <a:pt x="12382" y="32385"/>
                    </a:cubicBezTo>
                    <a:cubicBezTo>
                      <a:pt x="11430" y="33338"/>
                      <a:pt x="14288" y="18098"/>
                      <a:pt x="35243" y="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FC082300-1522-459B-A488-68DE0B12F415}"/>
                  </a:ext>
                </a:extLst>
              </p:cNvPr>
              <p:cNvSpPr/>
              <p:nvPr/>
            </p:nvSpPr>
            <p:spPr>
              <a:xfrm>
                <a:off x="7800022" y="733425"/>
                <a:ext cx="89534" cy="40957"/>
              </a:xfrm>
              <a:custGeom>
                <a:avLst/>
                <a:gdLst>
                  <a:gd name="connsiteX0" fmla="*/ 38100 w 89534"/>
                  <a:gd name="connsiteY0" fmla="*/ 0 h 40957"/>
                  <a:gd name="connsiteX1" fmla="*/ 89535 w 89534"/>
                  <a:gd name="connsiteY1" fmla="*/ 37148 h 40957"/>
                  <a:gd name="connsiteX2" fmla="*/ 50482 w 89534"/>
                  <a:gd name="connsiteY2" fmla="*/ 29527 h 40957"/>
                  <a:gd name="connsiteX3" fmla="*/ 0 w 89534"/>
                  <a:gd name="connsiteY3" fmla="*/ 40958 h 40957"/>
                  <a:gd name="connsiteX4" fmla="*/ 49530 w 89534"/>
                  <a:gd name="connsiteY4" fmla="*/ 20955 h 40957"/>
                  <a:gd name="connsiteX5" fmla="*/ 72390 w 89534"/>
                  <a:gd name="connsiteY5" fmla="*/ 25717 h 40957"/>
                  <a:gd name="connsiteX6" fmla="*/ 38100 w 89534"/>
                  <a:gd name="connsiteY6" fmla="*/ 0 h 40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534" h="40957">
                    <a:moveTo>
                      <a:pt x="38100" y="0"/>
                    </a:moveTo>
                    <a:cubicBezTo>
                      <a:pt x="38100" y="0"/>
                      <a:pt x="78105" y="6667"/>
                      <a:pt x="89535" y="37148"/>
                    </a:cubicBezTo>
                    <a:cubicBezTo>
                      <a:pt x="89535" y="37148"/>
                      <a:pt x="73342" y="31433"/>
                      <a:pt x="50482" y="29527"/>
                    </a:cubicBezTo>
                    <a:cubicBezTo>
                      <a:pt x="36195" y="27623"/>
                      <a:pt x="2857" y="40005"/>
                      <a:pt x="0" y="40958"/>
                    </a:cubicBezTo>
                    <a:cubicBezTo>
                      <a:pt x="0" y="40958"/>
                      <a:pt x="26670" y="20955"/>
                      <a:pt x="49530" y="20955"/>
                    </a:cubicBezTo>
                    <a:cubicBezTo>
                      <a:pt x="56197" y="20955"/>
                      <a:pt x="63817" y="22860"/>
                      <a:pt x="72390" y="25717"/>
                    </a:cubicBezTo>
                    <a:cubicBezTo>
                      <a:pt x="71438" y="24765"/>
                      <a:pt x="70485" y="16192"/>
                      <a:pt x="38100" y="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E8F105CF-6DC8-45FD-A2F8-9307A7E74630}"/>
                  </a:ext>
                </a:extLst>
              </p:cNvPr>
              <p:cNvSpPr/>
              <p:nvPr/>
            </p:nvSpPr>
            <p:spPr>
              <a:xfrm>
                <a:off x="8032432" y="2054542"/>
                <a:ext cx="98107" cy="42862"/>
              </a:xfrm>
              <a:custGeom>
                <a:avLst/>
                <a:gdLst>
                  <a:gd name="connsiteX0" fmla="*/ 0 w 98107"/>
                  <a:gd name="connsiteY0" fmla="*/ 6667 h 42862"/>
                  <a:gd name="connsiteX1" fmla="*/ 1905 w 98107"/>
                  <a:gd name="connsiteY1" fmla="*/ 42863 h 42862"/>
                  <a:gd name="connsiteX2" fmla="*/ 93345 w 98107"/>
                  <a:gd name="connsiteY2" fmla="*/ 37148 h 42862"/>
                  <a:gd name="connsiteX3" fmla="*/ 98107 w 98107"/>
                  <a:gd name="connsiteY3" fmla="*/ 0 h 42862"/>
                  <a:gd name="connsiteX4" fmla="*/ 0 w 98107"/>
                  <a:gd name="connsiteY4" fmla="*/ 6667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107" h="42862">
                    <a:moveTo>
                      <a:pt x="0" y="6667"/>
                    </a:moveTo>
                    <a:lnTo>
                      <a:pt x="1905" y="42863"/>
                    </a:lnTo>
                    <a:lnTo>
                      <a:pt x="93345" y="37148"/>
                    </a:lnTo>
                    <a:cubicBezTo>
                      <a:pt x="95250" y="23813"/>
                      <a:pt x="96203" y="11430"/>
                      <a:pt x="98107" y="0"/>
                    </a:cubicBezTo>
                    <a:lnTo>
                      <a:pt x="0" y="6667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7663B833-DBC3-4B81-9A04-9B10EF0BBC6E}"/>
                  </a:ext>
                </a:extLst>
              </p:cNvPr>
              <p:cNvSpPr/>
              <p:nvPr/>
            </p:nvSpPr>
            <p:spPr>
              <a:xfrm>
                <a:off x="7845742" y="2065972"/>
                <a:ext cx="96202" cy="44767"/>
              </a:xfrm>
              <a:custGeom>
                <a:avLst/>
                <a:gdLst>
                  <a:gd name="connsiteX0" fmla="*/ 0 w 96202"/>
                  <a:gd name="connsiteY0" fmla="*/ 6668 h 44767"/>
                  <a:gd name="connsiteX1" fmla="*/ 6668 w 96202"/>
                  <a:gd name="connsiteY1" fmla="*/ 44768 h 44767"/>
                  <a:gd name="connsiteX2" fmla="*/ 96202 w 96202"/>
                  <a:gd name="connsiteY2" fmla="*/ 39053 h 44767"/>
                  <a:gd name="connsiteX3" fmla="*/ 96202 w 96202"/>
                  <a:gd name="connsiteY3" fmla="*/ 0 h 44767"/>
                  <a:gd name="connsiteX4" fmla="*/ 0 w 96202"/>
                  <a:gd name="connsiteY4" fmla="*/ 6668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44767">
                    <a:moveTo>
                      <a:pt x="0" y="6668"/>
                    </a:moveTo>
                    <a:cubicBezTo>
                      <a:pt x="1905" y="19050"/>
                      <a:pt x="4763" y="31433"/>
                      <a:pt x="6668" y="44768"/>
                    </a:cubicBezTo>
                    <a:lnTo>
                      <a:pt x="96202" y="39053"/>
                    </a:lnTo>
                    <a:lnTo>
                      <a:pt x="96202" y="0"/>
                    </a:lnTo>
                    <a:lnTo>
                      <a:pt x="0" y="6668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0034B20B-5336-4C67-8CFF-AF0333EDB9CC}"/>
                  </a:ext>
                </a:extLst>
              </p:cNvPr>
              <p:cNvSpPr/>
              <p:nvPr/>
            </p:nvSpPr>
            <p:spPr>
              <a:xfrm>
                <a:off x="8116252" y="911542"/>
                <a:ext cx="152400" cy="83820"/>
              </a:xfrm>
              <a:custGeom>
                <a:avLst/>
                <a:gdLst>
                  <a:gd name="connsiteX0" fmla="*/ 0 w 152400"/>
                  <a:gd name="connsiteY0" fmla="*/ 83820 h 83820"/>
                  <a:gd name="connsiteX1" fmla="*/ 60008 w 152400"/>
                  <a:gd name="connsiteY1" fmla="*/ 32385 h 83820"/>
                  <a:gd name="connsiteX2" fmla="*/ 70485 w 152400"/>
                  <a:gd name="connsiteY2" fmla="*/ 49530 h 83820"/>
                  <a:gd name="connsiteX3" fmla="*/ 140018 w 152400"/>
                  <a:gd name="connsiteY3" fmla="*/ 0 h 83820"/>
                  <a:gd name="connsiteX4" fmla="*/ 152400 w 152400"/>
                  <a:gd name="connsiteY4" fmla="*/ 21908 h 83820"/>
                  <a:gd name="connsiteX5" fmla="*/ 68580 w 152400"/>
                  <a:gd name="connsiteY5" fmla="*/ 76200 h 83820"/>
                  <a:gd name="connsiteX6" fmla="*/ 58103 w 152400"/>
                  <a:gd name="connsiteY6" fmla="*/ 58103 h 8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83820">
                    <a:moveTo>
                      <a:pt x="0" y="83820"/>
                    </a:moveTo>
                    <a:lnTo>
                      <a:pt x="60008" y="32385"/>
                    </a:lnTo>
                    <a:lnTo>
                      <a:pt x="70485" y="49530"/>
                    </a:lnTo>
                    <a:lnTo>
                      <a:pt x="140018" y="0"/>
                    </a:lnTo>
                    <a:lnTo>
                      <a:pt x="152400" y="21908"/>
                    </a:lnTo>
                    <a:lnTo>
                      <a:pt x="68580" y="76200"/>
                    </a:lnTo>
                    <a:lnTo>
                      <a:pt x="58103" y="58103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97041D9E-B44F-4752-B430-ADE5012409CD}"/>
                  </a:ext>
                </a:extLst>
              </p:cNvPr>
              <p:cNvSpPr/>
              <p:nvPr/>
            </p:nvSpPr>
            <p:spPr>
              <a:xfrm>
                <a:off x="8107680" y="1013460"/>
                <a:ext cx="178117" cy="50482"/>
              </a:xfrm>
              <a:custGeom>
                <a:avLst/>
                <a:gdLst>
                  <a:gd name="connsiteX0" fmla="*/ 0 w 178117"/>
                  <a:gd name="connsiteY0" fmla="*/ 4763 h 50482"/>
                  <a:gd name="connsiteX1" fmla="*/ 84772 w 178117"/>
                  <a:gd name="connsiteY1" fmla="*/ 0 h 50482"/>
                  <a:gd name="connsiteX2" fmla="*/ 91440 w 178117"/>
                  <a:gd name="connsiteY2" fmla="*/ 22860 h 50482"/>
                  <a:gd name="connsiteX3" fmla="*/ 178118 w 178117"/>
                  <a:gd name="connsiteY3" fmla="*/ 25717 h 50482"/>
                  <a:gd name="connsiteX4" fmla="*/ 168593 w 178117"/>
                  <a:gd name="connsiteY4" fmla="*/ 50482 h 50482"/>
                  <a:gd name="connsiteX5" fmla="*/ 77152 w 178117"/>
                  <a:gd name="connsiteY5" fmla="*/ 44767 h 50482"/>
                  <a:gd name="connsiteX6" fmla="*/ 66675 w 178117"/>
                  <a:gd name="connsiteY6" fmla="*/ 17145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7" h="50482">
                    <a:moveTo>
                      <a:pt x="0" y="4763"/>
                    </a:moveTo>
                    <a:lnTo>
                      <a:pt x="84772" y="0"/>
                    </a:lnTo>
                    <a:lnTo>
                      <a:pt x="91440" y="22860"/>
                    </a:lnTo>
                    <a:lnTo>
                      <a:pt x="178118" y="25717"/>
                    </a:lnTo>
                    <a:lnTo>
                      <a:pt x="168593" y="50482"/>
                    </a:lnTo>
                    <a:lnTo>
                      <a:pt x="77152" y="44767"/>
                    </a:lnTo>
                    <a:lnTo>
                      <a:pt x="66675" y="17145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8BB87634-2CAA-4188-840A-0FA5F0C4FDAD}"/>
                  </a:ext>
                </a:extLst>
              </p:cNvPr>
              <p:cNvSpPr/>
              <p:nvPr/>
            </p:nvSpPr>
            <p:spPr>
              <a:xfrm>
                <a:off x="7651432" y="930592"/>
                <a:ext cx="159067" cy="72390"/>
              </a:xfrm>
              <a:custGeom>
                <a:avLst/>
                <a:gdLst>
                  <a:gd name="connsiteX0" fmla="*/ 17145 w 159067"/>
                  <a:gd name="connsiteY0" fmla="*/ 0 h 72390"/>
                  <a:gd name="connsiteX1" fmla="*/ 0 w 159067"/>
                  <a:gd name="connsiteY1" fmla="*/ 28575 h 72390"/>
                  <a:gd name="connsiteX2" fmla="*/ 84773 w 159067"/>
                  <a:gd name="connsiteY2" fmla="*/ 61913 h 72390"/>
                  <a:gd name="connsiteX3" fmla="*/ 100013 w 159067"/>
                  <a:gd name="connsiteY3" fmla="*/ 53340 h 72390"/>
                  <a:gd name="connsiteX4" fmla="*/ 159068 w 159067"/>
                  <a:gd name="connsiteY4" fmla="*/ 72390 h 72390"/>
                  <a:gd name="connsiteX5" fmla="*/ 90488 w 159067"/>
                  <a:gd name="connsiteY5" fmla="*/ 30480 h 72390"/>
                  <a:gd name="connsiteX6" fmla="*/ 74295 w 159067"/>
                  <a:gd name="connsiteY6" fmla="*/ 40958 h 7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" h="72390">
                    <a:moveTo>
                      <a:pt x="17145" y="0"/>
                    </a:moveTo>
                    <a:lnTo>
                      <a:pt x="0" y="28575"/>
                    </a:lnTo>
                    <a:lnTo>
                      <a:pt x="84773" y="61913"/>
                    </a:lnTo>
                    <a:lnTo>
                      <a:pt x="100013" y="53340"/>
                    </a:lnTo>
                    <a:lnTo>
                      <a:pt x="159068" y="72390"/>
                    </a:lnTo>
                    <a:lnTo>
                      <a:pt x="90488" y="30480"/>
                    </a:lnTo>
                    <a:lnTo>
                      <a:pt x="74295" y="40958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DC7EDF2A-25F6-4BF2-8727-3206ED7ADD34}"/>
                  </a:ext>
                </a:extLst>
              </p:cNvPr>
              <p:cNvSpPr/>
              <p:nvPr/>
            </p:nvSpPr>
            <p:spPr>
              <a:xfrm>
                <a:off x="7646669" y="1039177"/>
                <a:ext cx="152400" cy="63817"/>
              </a:xfrm>
              <a:custGeom>
                <a:avLst/>
                <a:gdLst>
                  <a:gd name="connsiteX0" fmla="*/ 0 w 152400"/>
                  <a:gd name="connsiteY0" fmla="*/ 37148 h 63817"/>
                  <a:gd name="connsiteX1" fmla="*/ 10478 w 152400"/>
                  <a:gd name="connsiteY1" fmla="*/ 63818 h 63817"/>
                  <a:gd name="connsiteX2" fmla="*/ 75248 w 152400"/>
                  <a:gd name="connsiteY2" fmla="*/ 41910 h 63817"/>
                  <a:gd name="connsiteX3" fmla="*/ 85725 w 152400"/>
                  <a:gd name="connsiteY3" fmla="*/ 13335 h 63817"/>
                  <a:gd name="connsiteX4" fmla="*/ 152400 w 152400"/>
                  <a:gd name="connsiteY4" fmla="*/ 8573 h 63817"/>
                  <a:gd name="connsiteX5" fmla="*/ 71438 w 152400"/>
                  <a:gd name="connsiteY5" fmla="*/ 0 h 63817"/>
                  <a:gd name="connsiteX6" fmla="*/ 60960 w 152400"/>
                  <a:gd name="connsiteY6" fmla="*/ 29527 h 6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63817">
                    <a:moveTo>
                      <a:pt x="0" y="37148"/>
                    </a:moveTo>
                    <a:lnTo>
                      <a:pt x="10478" y="63818"/>
                    </a:lnTo>
                    <a:lnTo>
                      <a:pt x="75248" y="41910"/>
                    </a:lnTo>
                    <a:lnTo>
                      <a:pt x="85725" y="13335"/>
                    </a:lnTo>
                    <a:lnTo>
                      <a:pt x="152400" y="8573"/>
                    </a:lnTo>
                    <a:lnTo>
                      <a:pt x="71438" y="0"/>
                    </a:lnTo>
                    <a:lnTo>
                      <a:pt x="60960" y="29527"/>
                    </a:lnTo>
                    <a:close/>
                  </a:path>
                </a:pathLst>
              </a:custGeom>
              <a:solidFill>
                <a:srgbClr val="E87E6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64" name="Graphic 227">
              <a:extLst>
                <a:ext uri="{FF2B5EF4-FFF2-40B4-BE49-F238E27FC236}">
                  <a16:creationId xmlns:a16="http://schemas.microsoft.com/office/drawing/2014/main" id="{E58FAE0B-A2B7-4A00-9E2D-84B663DD96F3}"/>
                </a:ext>
              </a:extLst>
            </p:cNvPr>
            <p:cNvGrpSpPr/>
            <p:nvPr/>
          </p:nvGrpSpPr>
          <p:grpSpPr>
            <a:xfrm>
              <a:off x="7721522" y="2800350"/>
              <a:ext cx="487121" cy="121919"/>
              <a:chOff x="7721522" y="2800350"/>
              <a:chExt cx="487121" cy="121919"/>
            </a:xfrm>
            <a:solidFill>
              <a:srgbClr val="80A7C4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7671ACC0-A3FD-4B31-AB40-3915F38A498E}"/>
                  </a:ext>
                </a:extLst>
              </p:cNvPr>
              <p:cNvSpPr/>
              <p:nvPr/>
            </p:nvSpPr>
            <p:spPr>
              <a:xfrm>
                <a:off x="7721522" y="2800350"/>
                <a:ext cx="83262" cy="120967"/>
              </a:xfrm>
              <a:custGeom>
                <a:avLst/>
                <a:gdLst>
                  <a:gd name="connsiteX0" fmla="*/ 76595 w 83262"/>
                  <a:gd name="connsiteY0" fmla="*/ 38100 h 120967"/>
                  <a:gd name="connsiteX1" fmla="*/ 81357 w 83262"/>
                  <a:gd name="connsiteY1" fmla="*/ 65722 h 120967"/>
                  <a:gd name="connsiteX2" fmla="*/ 83262 w 83262"/>
                  <a:gd name="connsiteY2" fmla="*/ 94297 h 120967"/>
                  <a:gd name="connsiteX3" fmla="*/ 81357 w 83262"/>
                  <a:gd name="connsiteY3" fmla="*/ 110490 h 120967"/>
                  <a:gd name="connsiteX4" fmla="*/ 70879 w 83262"/>
                  <a:gd name="connsiteY4" fmla="*/ 120968 h 120967"/>
                  <a:gd name="connsiteX5" fmla="*/ 61354 w 83262"/>
                  <a:gd name="connsiteY5" fmla="*/ 118110 h 120967"/>
                  <a:gd name="connsiteX6" fmla="*/ 57545 w 83262"/>
                  <a:gd name="connsiteY6" fmla="*/ 108585 h 120967"/>
                  <a:gd name="connsiteX7" fmla="*/ 56592 w 83262"/>
                  <a:gd name="connsiteY7" fmla="*/ 88582 h 120967"/>
                  <a:gd name="connsiteX8" fmla="*/ 54687 w 83262"/>
                  <a:gd name="connsiteY8" fmla="*/ 67628 h 120967"/>
                  <a:gd name="connsiteX9" fmla="*/ 45162 w 83262"/>
                  <a:gd name="connsiteY9" fmla="*/ 49530 h 120967"/>
                  <a:gd name="connsiteX10" fmla="*/ 34684 w 83262"/>
                  <a:gd name="connsiteY10" fmla="*/ 50482 h 120967"/>
                  <a:gd name="connsiteX11" fmla="*/ 26112 w 83262"/>
                  <a:gd name="connsiteY11" fmla="*/ 62865 h 120967"/>
                  <a:gd name="connsiteX12" fmla="*/ 26112 w 83262"/>
                  <a:gd name="connsiteY12" fmla="*/ 79057 h 120967"/>
                  <a:gd name="connsiteX13" fmla="*/ 28017 w 83262"/>
                  <a:gd name="connsiteY13" fmla="*/ 103822 h 120967"/>
                  <a:gd name="connsiteX14" fmla="*/ 28017 w 83262"/>
                  <a:gd name="connsiteY14" fmla="*/ 106680 h 120967"/>
                  <a:gd name="connsiteX15" fmla="*/ 16587 w 83262"/>
                  <a:gd name="connsiteY15" fmla="*/ 120968 h 120967"/>
                  <a:gd name="connsiteX16" fmla="*/ 13729 w 83262"/>
                  <a:gd name="connsiteY16" fmla="*/ 120968 h 120967"/>
                  <a:gd name="connsiteX17" fmla="*/ 1347 w 83262"/>
                  <a:gd name="connsiteY17" fmla="*/ 110490 h 120967"/>
                  <a:gd name="connsiteX18" fmla="*/ 395 w 83262"/>
                  <a:gd name="connsiteY18" fmla="*/ 92393 h 120967"/>
                  <a:gd name="connsiteX19" fmla="*/ 1347 w 83262"/>
                  <a:gd name="connsiteY19" fmla="*/ 70485 h 120967"/>
                  <a:gd name="connsiteX20" fmla="*/ 6109 w 83262"/>
                  <a:gd name="connsiteY20" fmla="*/ 41910 h 120967"/>
                  <a:gd name="connsiteX21" fmla="*/ 12777 w 83262"/>
                  <a:gd name="connsiteY21" fmla="*/ 16193 h 120967"/>
                  <a:gd name="connsiteX22" fmla="*/ 24207 w 83262"/>
                  <a:gd name="connsiteY22" fmla="*/ 3810 h 120967"/>
                  <a:gd name="connsiteX23" fmla="*/ 40400 w 83262"/>
                  <a:gd name="connsiteY23" fmla="*/ 0 h 120967"/>
                  <a:gd name="connsiteX24" fmla="*/ 45162 w 83262"/>
                  <a:gd name="connsiteY24" fmla="*/ 0 h 120967"/>
                  <a:gd name="connsiteX25" fmla="*/ 76595 w 83262"/>
                  <a:gd name="connsiteY25" fmla="*/ 38100 h 120967"/>
                  <a:gd name="connsiteX26" fmla="*/ 50877 w 83262"/>
                  <a:gd name="connsiteY26" fmla="*/ 27622 h 120967"/>
                  <a:gd name="connsiteX27" fmla="*/ 40400 w 83262"/>
                  <a:gd name="connsiteY27" fmla="*/ 19050 h 120967"/>
                  <a:gd name="connsiteX28" fmla="*/ 29922 w 83262"/>
                  <a:gd name="connsiteY28" fmla="*/ 22860 h 120967"/>
                  <a:gd name="connsiteX29" fmla="*/ 27065 w 83262"/>
                  <a:gd name="connsiteY29" fmla="*/ 27622 h 120967"/>
                  <a:gd name="connsiteX30" fmla="*/ 28017 w 83262"/>
                  <a:gd name="connsiteY30" fmla="*/ 30480 h 120967"/>
                  <a:gd name="connsiteX31" fmla="*/ 33732 w 83262"/>
                  <a:gd name="connsiteY31" fmla="*/ 34290 h 120967"/>
                  <a:gd name="connsiteX32" fmla="*/ 41352 w 83262"/>
                  <a:gd name="connsiteY32" fmla="*/ 34290 h 120967"/>
                  <a:gd name="connsiteX33" fmla="*/ 50877 w 83262"/>
                  <a:gd name="connsiteY33" fmla="*/ 29528 h 120967"/>
                  <a:gd name="connsiteX34" fmla="*/ 50877 w 83262"/>
                  <a:gd name="connsiteY34" fmla="*/ 27622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3262" h="120967">
                    <a:moveTo>
                      <a:pt x="76595" y="38100"/>
                    </a:moveTo>
                    <a:cubicBezTo>
                      <a:pt x="77547" y="42863"/>
                      <a:pt x="79452" y="52388"/>
                      <a:pt x="81357" y="65722"/>
                    </a:cubicBezTo>
                    <a:cubicBezTo>
                      <a:pt x="83262" y="76200"/>
                      <a:pt x="83262" y="85725"/>
                      <a:pt x="83262" y="94297"/>
                    </a:cubicBezTo>
                    <a:cubicBezTo>
                      <a:pt x="83262" y="100013"/>
                      <a:pt x="82309" y="105728"/>
                      <a:pt x="81357" y="110490"/>
                    </a:cubicBezTo>
                    <a:cubicBezTo>
                      <a:pt x="79452" y="118110"/>
                      <a:pt x="75642" y="120968"/>
                      <a:pt x="70879" y="120968"/>
                    </a:cubicBezTo>
                    <a:cubicBezTo>
                      <a:pt x="67070" y="120968"/>
                      <a:pt x="63259" y="120015"/>
                      <a:pt x="61354" y="118110"/>
                    </a:cubicBezTo>
                    <a:cubicBezTo>
                      <a:pt x="59450" y="116205"/>
                      <a:pt x="58497" y="113347"/>
                      <a:pt x="57545" y="108585"/>
                    </a:cubicBezTo>
                    <a:cubicBezTo>
                      <a:pt x="56592" y="104775"/>
                      <a:pt x="56592" y="97155"/>
                      <a:pt x="56592" y="88582"/>
                    </a:cubicBezTo>
                    <a:cubicBezTo>
                      <a:pt x="56592" y="80010"/>
                      <a:pt x="55640" y="72390"/>
                      <a:pt x="54687" y="67628"/>
                    </a:cubicBezTo>
                    <a:cubicBezTo>
                      <a:pt x="52782" y="55245"/>
                      <a:pt x="49925" y="49530"/>
                      <a:pt x="45162" y="49530"/>
                    </a:cubicBezTo>
                    <a:cubicBezTo>
                      <a:pt x="40400" y="49530"/>
                      <a:pt x="37542" y="49530"/>
                      <a:pt x="34684" y="50482"/>
                    </a:cubicBezTo>
                    <a:cubicBezTo>
                      <a:pt x="29922" y="52388"/>
                      <a:pt x="27065" y="56197"/>
                      <a:pt x="26112" y="62865"/>
                    </a:cubicBezTo>
                    <a:cubicBezTo>
                      <a:pt x="25159" y="65722"/>
                      <a:pt x="25159" y="71438"/>
                      <a:pt x="26112" y="79057"/>
                    </a:cubicBezTo>
                    <a:cubicBezTo>
                      <a:pt x="27065" y="90488"/>
                      <a:pt x="27065" y="99060"/>
                      <a:pt x="28017" y="103822"/>
                    </a:cubicBezTo>
                    <a:cubicBezTo>
                      <a:pt x="28017" y="104775"/>
                      <a:pt x="28017" y="105728"/>
                      <a:pt x="28017" y="106680"/>
                    </a:cubicBezTo>
                    <a:cubicBezTo>
                      <a:pt x="28017" y="116205"/>
                      <a:pt x="24207" y="120968"/>
                      <a:pt x="16587" y="120968"/>
                    </a:cubicBezTo>
                    <a:cubicBezTo>
                      <a:pt x="15634" y="120968"/>
                      <a:pt x="14682" y="120968"/>
                      <a:pt x="13729" y="120968"/>
                    </a:cubicBezTo>
                    <a:cubicBezTo>
                      <a:pt x="7062" y="120015"/>
                      <a:pt x="3252" y="116205"/>
                      <a:pt x="1347" y="110490"/>
                    </a:cubicBezTo>
                    <a:cubicBezTo>
                      <a:pt x="395" y="106680"/>
                      <a:pt x="-558" y="100013"/>
                      <a:pt x="395" y="92393"/>
                    </a:cubicBezTo>
                    <a:cubicBezTo>
                      <a:pt x="1347" y="80010"/>
                      <a:pt x="1347" y="72390"/>
                      <a:pt x="1347" y="70485"/>
                    </a:cubicBezTo>
                    <a:cubicBezTo>
                      <a:pt x="1347" y="64770"/>
                      <a:pt x="3252" y="55245"/>
                      <a:pt x="6109" y="41910"/>
                    </a:cubicBezTo>
                    <a:cubicBezTo>
                      <a:pt x="8015" y="30480"/>
                      <a:pt x="10872" y="21907"/>
                      <a:pt x="12777" y="16193"/>
                    </a:cubicBezTo>
                    <a:cubicBezTo>
                      <a:pt x="14682" y="10478"/>
                      <a:pt x="18492" y="6668"/>
                      <a:pt x="24207" y="3810"/>
                    </a:cubicBezTo>
                    <a:cubicBezTo>
                      <a:pt x="28970" y="1905"/>
                      <a:pt x="34684" y="0"/>
                      <a:pt x="40400" y="0"/>
                    </a:cubicBezTo>
                    <a:cubicBezTo>
                      <a:pt x="42304" y="0"/>
                      <a:pt x="43257" y="0"/>
                      <a:pt x="45162" y="0"/>
                    </a:cubicBezTo>
                    <a:cubicBezTo>
                      <a:pt x="60402" y="2857"/>
                      <a:pt x="70879" y="15240"/>
                      <a:pt x="76595" y="38100"/>
                    </a:cubicBezTo>
                    <a:close/>
                    <a:moveTo>
                      <a:pt x="50877" y="27622"/>
                    </a:moveTo>
                    <a:cubicBezTo>
                      <a:pt x="50877" y="21907"/>
                      <a:pt x="47067" y="19050"/>
                      <a:pt x="40400" y="19050"/>
                    </a:cubicBezTo>
                    <a:cubicBezTo>
                      <a:pt x="35637" y="19050"/>
                      <a:pt x="32779" y="20003"/>
                      <a:pt x="29922" y="22860"/>
                    </a:cubicBezTo>
                    <a:cubicBezTo>
                      <a:pt x="28017" y="24765"/>
                      <a:pt x="27065" y="26670"/>
                      <a:pt x="27065" y="27622"/>
                    </a:cubicBezTo>
                    <a:cubicBezTo>
                      <a:pt x="27065" y="28575"/>
                      <a:pt x="27065" y="29528"/>
                      <a:pt x="28017" y="30480"/>
                    </a:cubicBezTo>
                    <a:cubicBezTo>
                      <a:pt x="28970" y="32385"/>
                      <a:pt x="30875" y="34290"/>
                      <a:pt x="33732" y="34290"/>
                    </a:cubicBezTo>
                    <a:cubicBezTo>
                      <a:pt x="34684" y="34290"/>
                      <a:pt x="36590" y="34290"/>
                      <a:pt x="41352" y="34290"/>
                    </a:cubicBezTo>
                    <a:cubicBezTo>
                      <a:pt x="46115" y="34290"/>
                      <a:pt x="48972" y="32385"/>
                      <a:pt x="50877" y="29528"/>
                    </a:cubicBezTo>
                    <a:cubicBezTo>
                      <a:pt x="50877" y="28575"/>
                      <a:pt x="50877" y="27622"/>
                      <a:pt x="50877" y="27622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FB59A67-19AE-4551-B83B-C74E559E95B9}"/>
                  </a:ext>
                </a:extLst>
              </p:cNvPr>
              <p:cNvSpPr/>
              <p:nvPr/>
            </p:nvSpPr>
            <p:spPr>
              <a:xfrm>
                <a:off x="7817405" y="2815445"/>
                <a:ext cx="85486" cy="104086"/>
              </a:xfrm>
              <a:custGeom>
                <a:avLst/>
                <a:gdLst>
                  <a:gd name="connsiteX0" fmla="*/ 41672 w 85486"/>
                  <a:gd name="connsiteY0" fmla="*/ 35387 h 104086"/>
                  <a:gd name="connsiteX1" fmla="*/ 27384 w 85486"/>
                  <a:gd name="connsiteY1" fmla="*/ 45865 h 104086"/>
                  <a:gd name="connsiteX2" fmla="*/ 24527 w 85486"/>
                  <a:gd name="connsiteY2" fmla="*/ 67772 h 104086"/>
                  <a:gd name="connsiteX3" fmla="*/ 25480 w 85486"/>
                  <a:gd name="connsiteY3" fmla="*/ 81107 h 104086"/>
                  <a:gd name="connsiteX4" fmla="*/ 15002 w 85486"/>
                  <a:gd name="connsiteY4" fmla="*/ 102062 h 104086"/>
                  <a:gd name="connsiteX5" fmla="*/ 1667 w 85486"/>
                  <a:gd name="connsiteY5" fmla="*/ 87775 h 104086"/>
                  <a:gd name="connsiteX6" fmla="*/ 1667 w 85486"/>
                  <a:gd name="connsiteY6" fmla="*/ 76345 h 104086"/>
                  <a:gd name="connsiteX7" fmla="*/ 2619 w 85486"/>
                  <a:gd name="connsiteY7" fmla="*/ 59200 h 104086"/>
                  <a:gd name="connsiteX8" fmla="*/ 714 w 85486"/>
                  <a:gd name="connsiteY8" fmla="*/ 32530 h 104086"/>
                  <a:gd name="connsiteX9" fmla="*/ 714 w 85486"/>
                  <a:gd name="connsiteY9" fmla="*/ 9670 h 104086"/>
                  <a:gd name="connsiteX10" fmla="*/ 15955 w 85486"/>
                  <a:gd name="connsiteY10" fmla="*/ 145 h 104086"/>
                  <a:gd name="connsiteX11" fmla="*/ 23574 w 85486"/>
                  <a:gd name="connsiteY11" fmla="*/ 6812 h 104086"/>
                  <a:gd name="connsiteX12" fmla="*/ 24527 w 85486"/>
                  <a:gd name="connsiteY12" fmla="*/ 13480 h 104086"/>
                  <a:gd name="connsiteX13" fmla="*/ 24527 w 85486"/>
                  <a:gd name="connsiteY13" fmla="*/ 18242 h 104086"/>
                  <a:gd name="connsiteX14" fmla="*/ 45482 w 85486"/>
                  <a:gd name="connsiteY14" fmla="*/ 10622 h 104086"/>
                  <a:gd name="connsiteX15" fmla="*/ 54055 w 85486"/>
                  <a:gd name="connsiteY15" fmla="*/ 9670 h 104086"/>
                  <a:gd name="connsiteX16" fmla="*/ 72152 w 85486"/>
                  <a:gd name="connsiteY16" fmla="*/ 15385 h 104086"/>
                  <a:gd name="connsiteX17" fmla="*/ 84534 w 85486"/>
                  <a:gd name="connsiteY17" fmla="*/ 44912 h 104086"/>
                  <a:gd name="connsiteX18" fmla="*/ 85487 w 85486"/>
                  <a:gd name="connsiteY18" fmla="*/ 76345 h 104086"/>
                  <a:gd name="connsiteX19" fmla="*/ 85487 w 85486"/>
                  <a:gd name="connsiteY19" fmla="*/ 89680 h 104086"/>
                  <a:gd name="connsiteX20" fmla="*/ 73105 w 85486"/>
                  <a:gd name="connsiteY20" fmla="*/ 103967 h 104086"/>
                  <a:gd name="connsiteX21" fmla="*/ 61674 w 85486"/>
                  <a:gd name="connsiteY21" fmla="*/ 92537 h 104086"/>
                  <a:gd name="connsiteX22" fmla="*/ 60722 w 85486"/>
                  <a:gd name="connsiteY22" fmla="*/ 75392 h 104086"/>
                  <a:gd name="connsiteX23" fmla="*/ 61674 w 85486"/>
                  <a:gd name="connsiteY23" fmla="*/ 52532 h 104086"/>
                  <a:gd name="connsiteX24" fmla="*/ 58817 w 85486"/>
                  <a:gd name="connsiteY24" fmla="*/ 40150 h 104086"/>
                  <a:gd name="connsiteX25" fmla="*/ 47387 w 85486"/>
                  <a:gd name="connsiteY25" fmla="*/ 36340 h 104086"/>
                  <a:gd name="connsiteX26" fmla="*/ 41672 w 85486"/>
                  <a:gd name="connsiteY26" fmla="*/ 35387 h 10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486" h="104086">
                    <a:moveTo>
                      <a:pt x="41672" y="35387"/>
                    </a:moveTo>
                    <a:cubicBezTo>
                      <a:pt x="35005" y="35387"/>
                      <a:pt x="29289" y="39197"/>
                      <a:pt x="27384" y="45865"/>
                    </a:cubicBezTo>
                    <a:cubicBezTo>
                      <a:pt x="25480" y="51580"/>
                      <a:pt x="24527" y="58247"/>
                      <a:pt x="24527" y="67772"/>
                    </a:cubicBezTo>
                    <a:cubicBezTo>
                      <a:pt x="24527" y="73487"/>
                      <a:pt x="25480" y="78250"/>
                      <a:pt x="25480" y="81107"/>
                    </a:cubicBezTo>
                    <a:cubicBezTo>
                      <a:pt x="26432" y="94442"/>
                      <a:pt x="22622" y="101110"/>
                      <a:pt x="15002" y="102062"/>
                    </a:cubicBezTo>
                    <a:cubicBezTo>
                      <a:pt x="6430" y="102062"/>
                      <a:pt x="1667" y="97300"/>
                      <a:pt x="1667" y="87775"/>
                    </a:cubicBezTo>
                    <a:cubicBezTo>
                      <a:pt x="1667" y="83965"/>
                      <a:pt x="1667" y="80155"/>
                      <a:pt x="1667" y="76345"/>
                    </a:cubicBezTo>
                    <a:lnTo>
                      <a:pt x="2619" y="59200"/>
                    </a:lnTo>
                    <a:cubicBezTo>
                      <a:pt x="2619" y="55390"/>
                      <a:pt x="2619" y="46817"/>
                      <a:pt x="714" y="32530"/>
                    </a:cubicBezTo>
                    <a:cubicBezTo>
                      <a:pt x="-238" y="20147"/>
                      <a:pt x="-238" y="12527"/>
                      <a:pt x="714" y="9670"/>
                    </a:cubicBezTo>
                    <a:cubicBezTo>
                      <a:pt x="2619" y="3002"/>
                      <a:pt x="7382" y="-808"/>
                      <a:pt x="15955" y="145"/>
                    </a:cubicBezTo>
                    <a:cubicBezTo>
                      <a:pt x="19764" y="1097"/>
                      <a:pt x="22622" y="3002"/>
                      <a:pt x="23574" y="6812"/>
                    </a:cubicBezTo>
                    <a:cubicBezTo>
                      <a:pt x="23574" y="8717"/>
                      <a:pt x="24527" y="11575"/>
                      <a:pt x="24527" y="13480"/>
                    </a:cubicBezTo>
                    <a:cubicBezTo>
                      <a:pt x="24527" y="15385"/>
                      <a:pt x="24527" y="16337"/>
                      <a:pt x="24527" y="18242"/>
                    </a:cubicBezTo>
                    <a:cubicBezTo>
                      <a:pt x="27384" y="15385"/>
                      <a:pt x="35005" y="12527"/>
                      <a:pt x="45482" y="10622"/>
                    </a:cubicBezTo>
                    <a:cubicBezTo>
                      <a:pt x="49292" y="9670"/>
                      <a:pt x="51197" y="9670"/>
                      <a:pt x="54055" y="9670"/>
                    </a:cubicBezTo>
                    <a:cubicBezTo>
                      <a:pt x="60722" y="9670"/>
                      <a:pt x="66437" y="11575"/>
                      <a:pt x="72152" y="15385"/>
                    </a:cubicBezTo>
                    <a:cubicBezTo>
                      <a:pt x="78819" y="20147"/>
                      <a:pt x="83582" y="30625"/>
                      <a:pt x="84534" y="44912"/>
                    </a:cubicBezTo>
                    <a:cubicBezTo>
                      <a:pt x="85487" y="58247"/>
                      <a:pt x="85487" y="68725"/>
                      <a:pt x="85487" y="76345"/>
                    </a:cubicBezTo>
                    <a:cubicBezTo>
                      <a:pt x="85487" y="83965"/>
                      <a:pt x="85487" y="88727"/>
                      <a:pt x="85487" y="89680"/>
                    </a:cubicBezTo>
                    <a:cubicBezTo>
                      <a:pt x="84534" y="100157"/>
                      <a:pt x="79772" y="104920"/>
                      <a:pt x="73105" y="103967"/>
                    </a:cubicBezTo>
                    <a:cubicBezTo>
                      <a:pt x="67389" y="103015"/>
                      <a:pt x="63580" y="99205"/>
                      <a:pt x="61674" y="92537"/>
                    </a:cubicBezTo>
                    <a:cubicBezTo>
                      <a:pt x="60722" y="88727"/>
                      <a:pt x="60722" y="83012"/>
                      <a:pt x="60722" y="75392"/>
                    </a:cubicBezTo>
                    <a:cubicBezTo>
                      <a:pt x="61674" y="64915"/>
                      <a:pt x="61674" y="58247"/>
                      <a:pt x="61674" y="52532"/>
                    </a:cubicBezTo>
                    <a:cubicBezTo>
                      <a:pt x="61674" y="46817"/>
                      <a:pt x="60722" y="43007"/>
                      <a:pt x="58817" y="40150"/>
                    </a:cubicBezTo>
                    <a:cubicBezTo>
                      <a:pt x="56912" y="38245"/>
                      <a:pt x="53102" y="36340"/>
                      <a:pt x="47387" y="36340"/>
                    </a:cubicBezTo>
                    <a:cubicBezTo>
                      <a:pt x="42624" y="35387"/>
                      <a:pt x="42624" y="35387"/>
                      <a:pt x="41672" y="35387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3CD2839-1667-4859-8FB0-67B7D90638C7}"/>
                  </a:ext>
                </a:extLst>
              </p:cNvPr>
              <p:cNvSpPr/>
              <p:nvPr/>
            </p:nvSpPr>
            <p:spPr>
              <a:xfrm>
                <a:off x="7913369" y="2813684"/>
                <a:ext cx="67627" cy="108584"/>
              </a:xfrm>
              <a:custGeom>
                <a:avLst/>
                <a:gdLst>
                  <a:gd name="connsiteX0" fmla="*/ 36195 w 67627"/>
                  <a:gd name="connsiteY0" fmla="*/ 0 h 108584"/>
                  <a:gd name="connsiteX1" fmla="*/ 57150 w 67627"/>
                  <a:gd name="connsiteY1" fmla="*/ 7620 h 108584"/>
                  <a:gd name="connsiteX2" fmla="*/ 67628 w 67627"/>
                  <a:gd name="connsiteY2" fmla="*/ 34290 h 108584"/>
                  <a:gd name="connsiteX3" fmla="*/ 66675 w 67627"/>
                  <a:gd name="connsiteY3" fmla="*/ 54293 h 108584"/>
                  <a:gd name="connsiteX4" fmla="*/ 66675 w 67627"/>
                  <a:gd name="connsiteY4" fmla="*/ 70485 h 108584"/>
                  <a:gd name="connsiteX5" fmla="*/ 57150 w 67627"/>
                  <a:gd name="connsiteY5" fmla="*/ 97155 h 108584"/>
                  <a:gd name="connsiteX6" fmla="*/ 32385 w 67627"/>
                  <a:gd name="connsiteY6" fmla="*/ 108585 h 108584"/>
                  <a:gd name="connsiteX7" fmla="*/ 26670 w 67627"/>
                  <a:gd name="connsiteY7" fmla="*/ 108585 h 108584"/>
                  <a:gd name="connsiteX8" fmla="*/ 10478 w 67627"/>
                  <a:gd name="connsiteY8" fmla="*/ 100965 h 108584"/>
                  <a:gd name="connsiteX9" fmla="*/ 4763 w 67627"/>
                  <a:gd name="connsiteY9" fmla="*/ 83820 h 108584"/>
                  <a:gd name="connsiteX10" fmla="*/ 15240 w 67627"/>
                  <a:gd name="connsiteY10" fmla="*/ 71438 h 108584"/>
                  <a:gd name="connsiteX11" fmla="*/ 19050 w 67627"/>
                  <a:gd name="connsiteY11" fmla="*/ 71438 h 108584"/>
                  <a:gd name="connsiteX12" fmla="*/ 27623 w 67627"/>
                  <a:gd name="connsiteY12" fmla="*/ 77153 h 108584"/>
                  <a:gd name="connsiteX13" fmla="*/ 34290 w 67627"/>
                  <a:gd name="connsiteY13" fmla="*/ 88583 h 108584"/>
                  <a:gd name="connsiteX14" fmla="*/ 39053 w 67627"/>
                  <a:gd name="connsiteY14" fmla="*/ 90488 h 108584"/>
                  <a:gd name="connsiteX15" fmla="*/ 44768 w 67627"/>
                  <a:gd name="connsiteY15" fmla="*/ 88583 h 108584"/>
                  <a:gd name="connsiteX16" fmla="*/ 51435 w 67627"/>
                  <a:gd name="connsiteY16" fmla="*/ 75247 h 108584"/>
                  <a:gd name="connsiteX17" fmla="*/ 50482 w 67627"/>
                  <a:gd name="connsiteY17" fmla="*/ 56197 h 108584"/>
                  <a:gd name="connsiteX18" fmla="*/ 30480 w 67627"/>
                  <a:gd name="connsiteY18" fmla="*/ 62865 h 108584"/>
                  <a:gd name="connsiteX19" fmla="*/ 20955 w 67627"/>
                  <a:gd name="connsiteY19" fmla="*/ 61913 h 108584"/>
                  <a:gd name="connsiteX20" fmla="*/ 3810 w 67627"/>
                  <a:gd name="connsiteY20" fmla="*/ 50483 h 108584"/>
                  <a:gd name="connsiteX21" fmla="*/ 0 w 67627"/>
                  <a:gd name="connsiteY21" fmla="*/ 29528 h 108584"/>
                  <a:gd name="connsiteX22" fmla="*/ 30480 w 67627"/>
                  <a:gd name="connsiteY22" fmla="*/ 1905 h 108584"/>
                  <a:gd name="connsiteX23" fmla="*/ 36195 w 67627"/>
                  <a:gd name="connsiteY23" fmla="*/ 0 h 108584"/>
                  <a:gd name="connsiteX24" fmla="*/ 20003 w 67627"/>
                  <a:gd name="connsiteY24" fmla="*/ 32385 h 108584"/>
                  <a:gd name="connsiteX25" fmla="*/ 26670 w 67627"/>
                  <a:gd name="connsiteY25" fmla="*/ 42863 h 108584"/>
                  <a:gd name="connsiteX26" fmla="*/ 38100 w 67627"/>
                  <a:gd name="connsiteY26" fmla="*/ 38100 h 108584"/>
                  <a:gd name="connsiteX27" fmla="*/ 40005 w 67627"/>
                  <a:gd name="connsiteY27" fmla="*/ 32385 h 108584"/>
                  <a:gd name="connsiteX28" fmla="*/ 38100 w 67627"/>
                  <a:gd name="connsiteY28" fmla="*/ 26670 h 108584"/>
                  <a:gd name="connsiteX29" fmla="*/ 26670 w 67627"/>
                  <a:gd name="connsiteY29" fmla="*/ 20955 h 108584"/>
                  <a:gd name="connsiteX30" fmla="*/ 20003 w 67627"/>
                  <a:gd name="connsiteY30" fmla="*/ 32385 h 10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7627" h="108584">
                    <a:moveTo>
                      <a:pt x="36195" y="0"/>
                    </a:moveTo>
                    <a:cubicBezTo>
                      <a:pt x="44768" y="0"/>
                      <a:pt x="51435" y="2858"/>
                      <a:pt x="57150" y="7620"/>
                    </a:cubicBezTo>
                    <a:cubicBezTo>
                      <a:pt x="64770" y="14288"/>
                      <a:pt x="67628" y="22860"/>
                      <a:pt x="67628" y="34290"/>
                    </a:cubicBezTo>
                    <a:cubicBezTo>
                      <a:pt x="67628" y="44768"/>
                      <a:pt x="66675" y="51435"/>
                      <a:pt x="66675" y="54293"/>
                    </a:cubicBezTo>
                    <a:lnTo>
                      <a:pt x="66675" y="70485"/>
                    </a:lnTo>
                    <a:cubicBezTo>
                      <a:pt x="66675" y="80963"/>
                      <a:pt x="63818" y="89535"/>
                      <a:pt x="57150" y="97155"/>
                    </a:cubicBezTo>
                    <a:cubicBezTo>
                      <a:pt x="50482" y="104775"/>
                      <a:pt x="42863" y="108585"/>
                      <a:pt x="32385" y="108585"/>
                    </a:cubicBezTo>
                    <a:cubicBezTo>
                      <a:pt x="30480" y="108585"/>
                      <a:pt x="28575" y="108585"/>
                      <a:pt x="26670" y="108585"/>
                    </a:cubicBezTo>
                    <a:cubicBezTo>
                      <a:pt x="19050" y="107633"/>
                      <a:pt x="13335" y="104775"/>
                      <a:pt x="10478" y="100965"/>
                    </a:cubicBezTo>
                    <a:cubicBezTo>
                      <a:pt x="6668" y="97155"/>
                      <a:pt x="4763" y="91440"/>
                      <a:pt x="4763" y="83820"/>
                    </a:cubicBezTo>
                    <a:cubicBezTo>
                      <a:pt x="4763" y="77153"/>
                      <a:pt x="7620" y="72390"/>
                      <a:pt x="15240" y="71438"/>
                    </a:cubicBezTo>
                    <a:cubicBezTo>
                      <a:pt x="17145" y="71438"/>
                      <a:pt x="18098" y="71438"/>
                      <a:pt x="19050" y="71438"/>
                    </a:cubicBezTo>
                    <a:cubicBezTo>
                      <a:pt x="23813" y="71438"/>
                      <a:pt x="26670" y="73343"/>
                      <a:pt x="27623" y="77153"/>
                    </a:cubicBezTo>
                    <a:cubicBezTo>
                      <a:pt x="28575" y="81915"/>
                      <a:pt x="30480" y="85725"/>
                      <a:pt x="34290" y="88583"/>
                    </a:cubicBezTo>
                    <a:cubicBezTo>
                      <a:pt x="36195" y="89535"/>
                      <a:pt x="38100" y="90488"/>
                      <a:pt x="39053" y="90488"/>
                    </a:cubicBezTo>
                    <a:cubicBezTo>
                      <a:pt x="40957" y="90488"/>
                      <a:pt x="42863" y="89535"/>
                      <a:pt x="44768" y="88583"/>
                    </a:cubicBezTo>
                    <a:cubicBezTo>
                      <a:pt x="48578" y="85725"/>
                      <a:pt x="50482" y="81915"/>
                      <a:pt x="51435" y="75247"/>
                    </a:cubicBezTo>
                    <a:cubicBezTo>
                      <a:pt x="52388" y="68580"/>
                      <a:pt x="51435" y="62865"/>
                      <a:pt x="50482" y="56197"/>
                    </a:cubicBezTo>
                    <a:cubicBezTo>
                      <a:pt x="43815" y="60960"/>
                      <a:pt x="37148" y="62865"/>
                      <a:pt x="30480" y="62865"/>
                    </a:cubicBezTo>
                    <a:cubicBezTo>
                      <a:pt x="26670" y="62865"/>
                      <a:pt x="23813" y="62865"/>
                      <a:pt x="20955" y="61913"/>
                    </a:cubicBezTo>
                    <a:cubicBezTo>
                      <a:pt x="12382" y="60008"/>
                      <a:pt x="6668" y="56197"/>
                      <a:pt x="3810" y="50483"/>
                    </a:cubicBezTo>
                    <a:cubicBezTo>
                      <a:pt x="953" y="45720"/>
                      <a:pt x="0" y="38100"/>
                      <a:pt x="0" y="29528"/>
                    </a:cubicBezTo>
                    <a:cubicBezTo>
                      <a:pt x="1905" y="13335"/>
                      <a:pt x="11430" y="4763"/>
                      <a:pt x="30480" y="1905"/>
                    </a:cubicBezTo>
                    <a:cubicBezTo>
                      <a:pt x="32385" y="0"/>
                      <a:pt x="34290" y="0"/>
                      <a:pt x="36195" y="0"/>
                    </a:cubicBezTo>
                    <a:close/>
                    <a:moveTo>
                      <a:pt x="20003" y="32385"/>
                    </a:moveTo>
                    <a:cubicBezTo>
                      <a:pt x="20003" y="39053"/>
                      <a:pt x="21907" y="42863"/>
                      <a:pt x="26670" y="42863"/>
                    </a:cubicBezTo>
                    <a:cubicBezTo>
                      <a:pt x="31432" y="42863"/>
                      <a:pt x="35243" y="41910"/>
                      <a:pt x="38100" y="38100"/>
                    </a:cubicBezTo>
                    <a:cubicBezTo>
                      <a:pt x="40005" y="36195"/>
                      <a:pt x="40005" y="34290"/>
                      <a:pt x="40005" y="32385"/>
                    </a:cubicBezTo>
                    <a:cubicBezTo>
                      <a:pt x="40005" y="30480"/>
                      <a:pt x="39053" y="28575"/>
                      <a:pt x="38100" y="26670"/>
                    </a:cubicBezTo>
                    <a:cubicBezTo>
                      <a:pt x="35243" y="22860"/>
                      <a:pt x="31432" y="20955"/>
                      <a:pt x="26670" y="20955"/>
                    </a:cubicBezTo>
                    <a:cubicBezTo>
                      <a:pt x="22860" y="21908"/>
                      <a:pt x="20003" y="25718"/>
                      <a:pt x="20003" y="3238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5E8F9489-3058-4338-A295-E4C66D43ACB3}"/>
                  </a:ext>
                </a:extLst>
              </p:cNvPr>
              <p:cNvSpPr/>
              <p:nvPr/>
            </p:nvSpPr>
            <p:spPr>
              <a:xfrm>
                <a:off x="7991475" y="2807969"/>
                <a:ext cx="33337" cy="111442"/>
              </a:xfrm>
              <a:custGeom>
                <a:avLst/>
                <a:gdLst>
                  <a:gd name="connsiteX0" fmla="*/ 9525 w 33337"/>
                  <a:gd name="connsiteY0" fmla="*/ 32385 h 111442"/>
                  <a:gd name="connsiteX1" fmla="*/ 2857 w 33337"/>
                  <a:gd name="connsiteY1" fmla="*/ 27623 h 111442"/>
                  <a:gd name="connsiteX2" fmla="*/ 0 w 33337"/>
                  <a:gd name="connsiteY2" fmla="*/ 20003 h 111442"/>
                  <a:gd name="connsiteX3" fmla="*/ 952 w 33337"/>
                  <a:gd name="connsiteY3" fmla="*/ 15240 h 111442"/>
                  <a:gd name="connsiteX4" fmla="*/ 5715 w 33337"/>
                  <a:gd name="connsiteY4" fmla="*/ 3810 h 111442"/>
                  <a:gd name="connsiteX5" fmla="*/ 16193 w 33337"/>
                  <a:gd name="connsiteY5" fmla="*/ 0 h 111442"/>
                  <a:gd name="connsiteX6" fmla="*/ 20955 w 33337"/>
                  <a:gd name="connsiteY6" fmla="*/ 0 h 111442"/>
                  <a:gd name="connsiteX7" fmla="*/ 31432 w 33337"/>
                  <a:gd name="connsiteY7" fmla="*/ 11430 h 111442"/>
                  <a:gd name="connsiteX8" fmla="*/ 32385 w 33337"/>
                  <a:gd name="connsiteY8" fmla="*/ 18098 h 111442"/>
                  <a:gd name="connsiteX9" fmla="*/ 30480 w 33337"/>
                  <a:gd name="connsiteY9" fmla="*/ 25718 h 111442"/>
                  <a:gd name="connsiteX10" fmla="*/ 17145 w 33337"/>
                  <a:gd name="connsiteY10" fmla="*/ 33338 h 111442"/>
                  <a:gd name="connsiteX11" fmla="*/ 9525 w 33337"/>
                  <a:gd name="connsiteY11" fmla="*/ 32385 h 111442"/>
                  <a:gd name="connsiteX12" fmla="*/ 19050 w 33337"/>
                  <a:gd name="connsiteY12" fmla="*/ 49530 h 111442"/>
                  <a:gd name="connsiteX13" fmla="*/ 23813 w 33337"/>
                  <a:gd name="connsiteY13" fmla="*/ 50483 h 111442"/>
                  <a:gd name="connsiteX14" fmla="*/ 30480 w 33337"/>
                  <a:gd name="connsiteY14" fmla="*/ 62865 h 111442"/>
                  <a:gd name="connsiteX15" fmla="*/ 31432 w 33337"/>
                  <a:gd name="connsiteY15" fmla="*/ 79058 h 111442"/>
                  <a:gd name="connsiteX16" fmla="*/ 32385 w 33337"/>
                  <a:gd name="connsiteY16" fmla="*/ 90488 h 111442"/>
                  <a:gd name="connsiteX17" fmla="*/ 33338 w 33337"/>
                  <a:gd name="connsiteY17" fmla="*/ 101918 h 111442"/>
                  <a:gd name="connsiteX18" fmla="*/ 28575 w 33337"/>
                  <a:gd name="connsiteY18" fmla="*/ 110490 h 111442"/>
                  <a:gd name="connsiteX19" fmla="*/ 22860 w 33337"/>
                  <a:gd name="connsiteY19" fmla="*/ 111443 h 111442"/>
                  <a:gd name="connsiteX20" fmla="*/ 17145 w 33337"/>
                  <a:gd name="connsiteY20" fmla="*/ 110490 h 111442"/>
                  <a:gd name="connsiteX21" fmla="*/ 8573 w 33337"/>
                  <a:gd name="connsiteY21" fmla="*/ 100013 h 111442"/>
                  <a:gd name="connsiteX22" fmla="*/ 8573 w 33337"/>
                  <a:gd name="connsiteY22" fmla="*/ 85725 h 111442"/>
                  <a:gd name="connsiteX23" fmla="*/ 9525 w 33337"/>
                  <a:gd name="connsiteY23" fmla="*/ 65723 h 111442"/>
                  <a:gd name="connsiteX24" fmla="*/ 18098 w 33337"/>
                  <a:gd name="connsiteY24" fmla="*/ 50483 h 111442"/>
                  <a:gd name="connsiteX25" fmla="*/ 19050 w 33337"/>
                  <a:gd name="connsiteY25" fmla="*/ 49530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337" h="111442">
                    <a:moveTo>
                      <a:pt x="9525" y="32385"/>
                    </a:moveTo>
                    <a:cubicBezTo>
                      <a:pt x="6668" y="30480"/>
                      <a:pt x="3810" y="29528"/>
                      <a:pt x="2857" y="27623"/>
                    </a:cubicBezTo>
                    <a:cubicBezTo>
                      <a:pt x="952" y="25718"/>
                      <a:pt x="0" y="22860"/>
                      <a:pt x="0" y="20003"/>
                    </a:cubicBezTo>
                    <a:cubicBezTo>
                      <a:pt x="0" y="19050"/>
                      <a:pt x="0" y="17145"/>
                      <a:pt x="952" y="15240"/>
                    </a:cubicBezTo>
                    <a:cubicBezTo>
                      <a:pt x="1905" y="10478"/>
                      <a:pt x="2857" y="6668"/>
                      <a:pt x="5715" y="3810"/>
                    </a:cubicBezTo>
                    <a:cubicBezTo>
                      <a:pt x="7620" y="953"/>
                      <a:pt x="11430" y="0"/>
                      <a:pt x="16193" y="0"/>
                    </a:cubicBezTo>
                    <a:cubicBezTo>
                      <a:pt x="18098" y="0"/>
                      <a:pt x="20002" y="0"/>
                      <a:pt x="20955" y="0"/>
                    </a:cubicBezTo>
                    <a:cubicBezTo>
                      <a:pt x="26670" y="953"/>
                      <a:pt x="30480" y="4763"/>
                      <a:pt x="31432" y="11430"/>
                    </a:cubicBezTo>
                    <a:cubicBezTo>
                      <a:pt x="31432" y="14288"/>
                      <a:pt x="32385" y="16193"/>
                      <a:pt x="32385" y="18098"/>
                    </a:cubicBezTo>
                    <a:cubicBezTo>
                      <a:pt x="32385" y="20955"/>
                      <a:pt x="31432" y="23813"/>
                      <a:pt x="30480" y="25718"/>
                    </a:cubicBezTo>
                    <a:cubicBezTo>
                      <a:pt x="26670" y="30480"/>
                      <a:pt x="22860" y="33338"/>
                      <a:pt x="17145" y="33338"/>
                    </a:cubicBezTo>
                    <a:cubicBezTo>
                      <a:pt x="14288" y="33338"/>
                      <a:pt x="11430" y="32385"/>
                      <a:pt x="9525" y="32385"/>
                    </a:cubicBezTo>
                    <a:close/>
                    <a:moveTo>
                      <a:pt x="19050" y="49530"/>
                    </a:moveTo>
                    <a:cubicBezTo>
                      <a:pt x="20002" y="49530"/>
                      <a:pt x="21907" y="49530"/>
                      <a:pt x="23813" y="50483"/>
                    </a:cubicBezTo>
                    <a:cubicBezTo>
                      <a:pt x="27623" y="51435"/>
                      <a:pt x="29527" y="55245"/>
                      <a:pt x="30480" y="62865"/>
                    </a:cubicBezTo>
                    <a:cubicBezTo>
                      <a:pt x="31432" y="67628"/>
                      <a:pt x="31432" y="72390"/>
                      <a:pt x="31432" y="79058"/>
                    </a:cubicBezTo>
                    <a:cubicBezTo>
                      <a:pt x="31432" y="81915"/>
                      <a:pt x="31432" y="85725"/>
                      <a:pt x="32385" y="90488"/>
                    </a:cubicBezTo>
                    <a:cubicBezTo>
                      <a:pt x="33338" y="95250"/>
                      <a:pt x="33338" y="99060"/>
                      <a:pt x="33338" y="101918"/>
                    </a:cubicBezTo>
                    <a:cubicBezTo>
                      <a:pt x="33338" y="105728"/>
                      <a:pt x="31432" y="108585"/>
                      <a:pt x="28575" y="110490"/>
                    </a:cubicBezTo>
                    <a:cubicBezTo>
                      <a:pt x="26670" y="111443"/>
                      <a:pt x="24765" y="111443"/>
                      <a:pt x="22860" y="111443"/>
                    </a:cubicBezTo>
                    <a:cubicBezTo>
                      <a:pt x="20955" y="111443"/>
                      <a:pt x="19050" y="111443"/>
                      <a:pt x="17145" y="110490"/>
                    </a:cubicBezTo>
                    <a:cubicBezTo>
                      <a:pt x="12382" y="108585"/>
                      <a:pt x="9525" y="105728"/>
                      <a:pt x="8573" y="100013"/>
                    </a:cubicBezTo>
                    <a:cubicBezTo>
                      <a:pt x="8573" y="98108"/>
                      <a:pt x="8573" y="93345"/>
                      <a:pt x="8573" y="85725"/>
                    </a:cubicBezTo>
                    <a:cubicBezTo>
                      <a:pt x="9525" y="74295"/>
                      <a:pt x="9525" y="67628"/>
                      <a:pt x="9525" y="65723"/>
                    </a:cubicBezTo>
                    <a:cubicBezTo>
                      <a:pt x="10477" y="56198"/>
                      <a:pt x="13335" y="51435"/>
                      <a:pt x="18098" y="50483"/>
                    </a:cubicBezTo>
                    <a:cubicBezTo>
                      <a:pt x="17145" y="49530"/>
                      <a:pt x="18098" y="49530"/>
                      <a:pt x="19050" y="4953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8FFE858-CC63-40EC-9B25-BB9F30CC6ECC}"/>
                  </a:ext>
                </a:extLst>
              </p:cNvPr>
              <p:cNvSpPr/>
              <p:nvPr/>
            </p:nvSpPr>
            <p:spPr>
              <a:xfrm>
                <a:off x="8035527" y="2815445"/>
                <a:ext cx="85486" cy="104086"/>
              </a:xfrm>
              <a:custGeom>
                <a:avLst/>
                <a:gdLst>
                  <a:gd name="connsiteX0" fmla="*/ 41672 w 85486"/>
                  <a:gd name="connsiteY0" fmla="*/ 35387 h 104086"/>
                  <a:gd name="connsiteX1" fmla="*/ 27385 w 85486"/>
                  <a:gd name="connsiteY1" fmla="*/ 45865 h 104086"/>
                  <a:gd name="connsiteX2" fmla="*/ 24527 w 85486"/>
                  <a:gd name="connsiteY2" fmla="*/ 67772 h 104086"/>
                  <a:gd name="connsiteX3" fmla="*/ 25479 w 85486"/>
                  <a:gd name="connsiteY3" fmla="*/ 81107 h 104086"/>
                  <a:gd name="connsiteX4" fmla="*/ 15002 w 85486"/>
                  <a:gd name="connsiteY4" fmla="*/ 102062 h 104086"/>
                  <a:gd name="connsiteX5" fmla="*/ 1667 w 85486"/>
                  <a:gd name="connsiteY5" fmla="*/ 87775 h 104086"/>
                  <a:gd name="connsiteX6" fmla="*/ 1667 w 85486"/>
                  <a:gd name="connsiteY6" fmla="*/ 76345 h 104086"/>
                  <a:gd name="connsiteX7" fmla="*/ 2620 w 85486"/>
                  <a:gd name="connsiteY7" fmla="*/ 59200 h 104086"/>
                  <a:gd name="connsiteX8" fmla="*/ 715 w 85486"/>
                  <a:gd name="connsiteY8" fmla="*/ 32530 h 104086"/>
                  <a:gd name="connsiteX9" fmla="*/ 715 w 85486"/>
                  <a:gd name="connsiteY9" fmla="*/ 9670 h 104086"/>
                  <a:gd name="connsiteX10" fmla="*/ 15954 w 85486"/>
                  <a:gd name="connsiteY10" fmla="*/ 145 h 104086"/>
                  <a:gd name="connsiteX11" fmla="*/ 23574 w 85486"/>
                  <a:gd name="connsiteY11" fmla="*/ 6812 h 104086"/>
                  <a:gd name="connsiteX12" fmla="*/ 24527 w 85486"/>
                  <a:gd name="connsiteY12" fmla="*/ 13480 h 104086"/>
                  <a:gd name="connsiteX13" fmla="*/ 24527 w 85486"/>
                  <a:gd name="connsiteY13" fmla="*/ 18242 h 104086"/>
                  <a:gd name="connsiteX14" fmla="*/ 45482 w 85486"/>
                  <a:gd name="connsiteY14" fmla="*/ 10622 h 104086"/>
                  <a:gd name="connsiteX15" fmla="*/ 54054 w 85486"/>
                  <a:gd name="connsiteY15" fmla="*/ 9670 h 104086"/>
                  <a:gd name="connsiteX16" fmla="*/ 72152 w 85486"/>
                  <a:gd name="connsiteY16" fmla="*/ 15385 h 104086"/>
                  <a:gd name="connsiteX17" fmla="*/ 84535 w 85486"/>
                  <a:gd name="connsiteY17" fmla="*/ 44912 h 104086"/>
                  <a:gd name="connsiteX18" fmla="*/ 85487 w 85486"/>
                  <a:gd name="connsiteY18" fmla="*/ 76345 h 104086"/>
                  <a:gd name="connsiteX19" fmla="*/ 85487 w 85486"/>
                  <a:gd name="connsiteY19" fmla="*/ 89680 h 104086"/>
                  <a:gd name="connsiteX20" fmla="*/ 73104 w 85486"/>
                  <a:gd name="connsiteY20" fmla="*/ 103967 h 104086"/>
                  <a:gd name="connsiteX21" fmla="*/ 61674 w 85486"/>
                  <a:gd name="connsiteY21" fmla="*/ 92537 h 104086"/>
                  <a:gd name="connsiteX22" fmla="*/ 60722 w 85486"/>
                  <a:gd name="connsiteY22" fmla="*/ 75392 h 104086"/>
                  <a:gd name="connsiteX23" fmla="*/ 61674 w 85486"/>
                  <a:gd name="connsiteY23" fmla="*/ 52532 h 104086"/>
                  <a:gd name="connsiteX24" fmla="*/ 58817 w 85486"/>
                  <a:gd name="connsiteY24" fmla="*/ 40150 h 104086"/>
                  <a:gd name="connsiteX25" fmla="*/ 47387 w 85486"/>
                  <a:gd name="connsiteY25" fmla="*/ 36340 h 104086"/>
                  <a:gd name="connsiteX26" fmla="*/ 41672 w 85486"/>
                  <a:gd name="connsiteY26" fmla="*/ 35387 h 10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486" h="104086">
                    <a:moveTo>
                      <a:pt x="41672" y="35387"/>
                    </a:moveTo>
                    <a:cubicBezTo>
                      <a:pt x="35004" y="35387"/>
                      <a:pt x="29290" y="39197"/>
                      <a:pt x="27385" y="45865"/>
                    </a:cubicBezTo>
                    <a:cubicBezTo>
                      <a:pt x="25479" y="51580"/>
                      <a:pt x="24527" y="58247"/>
                      <a:pt x="24527" y="67772"/>
                    </a:cubicBezTo>
                    <a:cubicBezTo>
                      <a:pt x="24527" y="73487"/>
                      <a:pt x="25479" y="78250"/>
                      <a:pt x="25479" y="81107"/>
                    </a:cubicBezTo>
                    <a:cubicBezTo>
                      <a:pt x="26432" y="94442"/>
                      <a:pt x="22622" y="101110"/>
                      <a:pt x="15002" y="102062"/>
                    </a:cubicBezTo>
                    <a:cubicBezTo>
                      <a:pt x="6429" y="102062"/>
                      <a:pt x="1667" y="97300"/>
                      <a:pt x="1667" y="87775"/>
                    </a:cubicBezTo>
                    <a:cubicBezTo>
                      <a:pt x="1667" y="83965"/>
                      <a:pt x="1667" y="80155"/>
                      <a:pt x="1667" y="76345"/>
                    </a:cubicBezTo>
                    <a:lnTo>
                      <a:pt x="2620" y="59200"/>
                    </a:lnTo>
                    <a:cubicBezTo>
                      <a:pt x="2620" y="55390"/>
                      <a:pt x="2620" y="46817"/>
                      <a:pt x="715" y="32530"/>
                    </a:cubicBezTo>
                    <a:cubicBezTo>
                      <a:pt x="-238" y="20147"/>
                      <a:pt x="-238" y="12527"/>
                      <a:pt x="715" y="9670"/>
                    </a:cubicBezTo>
                    <a:cubicBezTo>
                      <a:pt x="2620" y="3002"/>
                      <a:pt x="7382" y="-808"/>
                      <a:pt x="15954" y="145"/>
                    </a:cubicBezTo>
                    <a:cubicBezTo>
                      <a:pt x="19765" y="1097"/>
                      <a:pt x="22622" y="3002"/>
                      <a:pt x="23574" y="6812"/>
                    </a:cubicBezTo>
                    <a:cubicBezTo>
                      <a:pt x="23574" y="8717"/>
                      <a:pt x="24527" y="11575"/>
                      <a:pt x="24527" y="13480"/>
                    </a:cubicBezTo>
                    <a:cubicBezTo>
                      <a:pt x="24527" y="15385"/>
                      <a:pt x="24527" y="16337"/>
                      <a:pt x="24527" y="18242"/>
                    </a:cubicBezTo>
                    <a:cubicBezTo>
                      <a:pt x="27385" y="15385"/>
                      <a:pt x="35004" y="12527"/>
                      <a:pt x="45482" y="10622"/>
                    </a:cubicBezTo>
                    <a:cubicBezTo>
                      <a:pt x="49292" y="9670"/>
                      <a:pt x="51197" y="9670"/>
                      <a:pt x="54054" y="9670"/>
                    </a:cubicBezTo>
                    <a:cubicBezTo>
                      <a:pt x="60722" y="9670"/>
                      <a:pt x="66437" y="11575"/>
                      <a:pt x="72152" y="15385"/>
                    </a:cubicBezTo>
                    <a:cubicBezTo>
                      <a:pt x="78820" y="20147"/>
                      <a:pt x="83582" y="30625"/>
                      <a:pt x="84535" y="44912"/>
                    </a:cubicBezTo>
                    <a:cubicBezTo>
                      <a:pt x="85487" y="58247"/>
                      <a:pt x="85487" y="68725"/>
                      <a:pt x="85487" y="76345"/>
                    </a:cubicBezTo>
                    <a:cubicBezTo>
                      <a:pt x="85487" y="83965"/>
                      <a:pt x="85487" y="88727"/>
                      <a:pt x="85487" y="89680"/>
                    </a:cubicBezTo>
                    <a:cubicBezTo>
                      <a:pt x="84535" y="100157"/>
                      <a:pt x="79772" y="104920"/>
                      <a:pt x="73104" y="103967"/>
                    </a:cubicBezTo>
                    <a:cubicBezTo>
                      <a:pt x="67390" y="103015"/>
                      <a:pt x="63579" y="99205"/>
                      <a:pt x="61674" y="92537"/>
                    </a:cubicBezTo>
                    <a:cubicBezTo>
                      <a:pt x="60722" y="88727"/>
                      <a:pt x="60722" y="83012"/>
                      <a:pt x="60722" y="75392"/>
                    </a:cubicBezTo>
                    <a:cubicBezTo>
                      <a:pt x="61674" y="64915"/>
                      <a:pt x="61674" y="58247"/>
                      <a:pt x="61674" y="52532"/>
                    </a:cubicBezTo>
                    <a:cubicBezTo>
                      <a:pt x="61674" y="46817"/>
                      <a:pt x="60722" y="43007"/>
                      <a:pt x="58817" y="40150"/>
                    </a:cubicBezTo>
                    <a:cubicBezTo>
                      <a:pt x="56912" y="38245"/>
                      <a:pt x="53102" y="36340"/>
                      <a:pt x="47387" y="36340"/>
                    </a:cubicBezTo>
                    <a:cubicBezTo>
                      <a:pt x="43577" y="35387"/>
                      <a:pt x="42624" y="35387"/>
                      <a:pt x="41672" y="35387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0ED5BD7-813E-42CA-A7ED-355C53364FD7}"/>
                  </a:ext>
                </a:extLst>
              </p:cNvPr>
              <p:cNvSpPr/>
              <p:nvPr/>
            </p:nvSpPr>
            <p:spPr>
              <a:xfrm>
                <a:off x="8130539" y="2814637"/>
                <a:ext cx="78105" cy="105727"/>
              </a:xfrm>
              <a:custGeom>
                <a:avLst/>
                <a:gdLst>
                  <a:gd name="connsiteX0" fmla="*/ 39053 w 78105"/>
                  <a:gd name="connsiteY0" fmla="*/ 0 h 105727"/>
                  <a:gd name="connsiteX1" fmla="*/ 47625 w 78105"/>
                  <a:gd name="connsiteY1" fmla="*/ 0 h 105727"/>
                  <a:gd name="connsiteX2" fmla="*/ 59055 w 78105"/>
                  <a:gd name="connsiteY2" fmla="*/ 3810 h 105727"/>
                  <a:gd name="connsiteX3" fmla="*/ 68580 w 78105"/>
                  <a:gd name="connsiteY3" fmla="*/ 11430 h 105727"/>
                  <a:gd name="connsiteX4" fmla="*/ 73343 w 78105"/>
                  <a:gd name="connsiteY4" fmla="*/ 22860 h 105727"/>
                  <a:gd name="connsiteX5" fmla="*/ 72390 w 78105"/>
                  <a:gd name="connsiteY5" fmla="*/ 52388 h 105727"/>
                  <a:gd name="connsiteX6" fmla="*/ 71438 w 78105"/>
                  <a:gd name="connsiteY6" fmla="*/ 65722 h 105727"/>
                  <a:gd name="connsiteX7" fmla="*/ 74295 w 78105"/>
                  <a:gd name="connsiteY7" fmla="*/ 82868 h 105727"/>
                  <a:gd name="connsiteX8" fmla="*/ 78105 w 78105"/>
                  <a:gd name="connsiteY8" fmla="*/ 92393 h 105727"/>
                  <a:gd name="connsiteX9" fmla="*/ 77153 w 78105"/>
                  <a:gd name="connsiteY9" fmla="*/ 95250 h 105727"/>
                  <a:gd name="connsiteX10" fmla="*/ 68580 w 78105"/>
                  <a:gd name="connsiteY10" fmla="*/ 100013 h 105727"/>
                  <a:gd name="connsiteX11" fmla="*/ 65723 w 78105"/>
                  <a:gd name="connsiteY11" fmla="*/ 100013 h 105727"/>
                  <a:gd name="connsiteX12" fmla="*/ 57150 w 78105"/>
                  <a:gd name="connsiteY12" fmla="*/ 90488 h 105727"/>
                  <a:gd name="connsiteX13" fmla="*/ 56198 w 78105"/>
                  <a:gd name="connsiteY13" fmla="*/ 93345 h 105727"/>
                  <a:gd name="connsiteX14" fmla="*/ 42863 w 78105"/>
                  <a:gd name="connsiteY14" fmla="*/ 102870 h 105727"/>
                  <a:gd name="connsiteX15" fmla="*/ 26670 w 78105"/>
                  <a:gd name="connsiteY15" fmla="*/ 105728 h 105727"/>
                  <a:gd name="connsiteX16" fmla="*/ 14288 w 78105"/>
                  <a:gd name="connsiteY16" fmla="*/ 101918 h 105727"/>
                  <a:gd name="connsiteX17" fmla="*/ 0 w 78105"/>
                  <a:gd name="connsiteY17" fmla="*/ 75247 h 105727"/>
                  <a:gd name="connsiteX18" fmla="*/ 7620 w 78105"/>
                  <a:gd name="connsiteY18" fmla="*/ 56197 h 105727"/>
                  <a:gd name="connsiteX19" fmla="*/ 26670 w 78105"/>
                  <a:gd name="connsiteY19" fmla="*/ 47625 h 105727"/>
                  <a:gd name="connsiteX20" fmla="*/ 31433 w 78105"/>
                  <a:gd name="connsiteY20" fmla="*/ 47625 h 105727"/>
                  <a:gd name="connsiteX21" fmla="*/ 49530 w 78105"/>
                  <a:gd name="connsiteY21" fmla="*/ 52388 h 105727"/>
                  <a:gd name="connsiteX22" fmla="*/ 53340 w 78105"/>
                  <a:gd name="connsiteY22" fmla="*/ 55245 h 105727"/>
                  <a:gd name="connsiteX23" fmla="*/ 53340 w 78105"/>
                  <a:gd name="connsiteY23" fmla="*/ 52388 h 105727"/>
                  <a:gd name="connsiteX24" fmla="*/ 54293 w 78105"/>
                  <a:gd name="connsiteY24" fmla="*/ 44768 h 105727"/>
                  <a:gd name="connsiteX25" fmla="*/ 52388 w 78105"/>
                  <a:gd name="connsiteY25" fmla="*/ 36195 h 105727"/>
                  <a:gd name="connsiteX26" fmla="*/ 44768 w 78105"/>
                  <a:gd name="connsiteY26" fmla="*/ 29528 h 105727"/>
                  <a:gd name="connsiteX27" fmla="*/ 34290 w 78105"/>
                  <a:gd name="connsiteY27" fmla="*/ 30480 h 105727"/>
                  <a:gd name="connsiteX28" fmla="*/ 31433 w 78105"/>
                  <a:gd name="connsiteY28" fmla="*/ 30480 h 105727"/>
                  <a:gd name="connsiteX29" fmla="*/ 21908 w 78105"/>
                  <a:gd name="connsiteY29" fmla="*/ 26670 h 105727"/>
                  <a:gd name="connsiteX30" fmla="*/ 17145 w 78105"/>
                  <a:gd name="connsiteY30" fmla="*/ 18097 h 105727"/>
                  <a:gd name="connsiteX31" fmla="*/ 18098 w 78105"/>
                  <a:gd name="connsiteY31" fmla="*/ 14288 h 105727"/>
                  <a:gd name="connsiteX32" fmla="*/ 24765 w 78105"/>
                  <a:gd name="connsiteY32" fmla="*/ 5715 h 105727"/>
                  <a:gd name="connsiteX33" fmla="*/ 26670 w 78105"/>
                  <a:gd name="connsiteY33" fmla="*/ 4763 h 105727"/>
                  <a:gd name="connsiteX34" fmla="*/ 30480 w 78105"/>
                  <a:gd name="connsiteY34" fmla="*/ 2857 h 105727"/>
                  <a:gd name="connsiteX35" fmla="*/ 39053 w 78105"/>
                  <a:gd name="connsiteY35" fmla="*/ 0 h 105727"/>
                  <a:gd name="connsiteX36" fmla="*/ 34290 w 78105"/>
                  <a:gd name="connsiteY36" fmla="*/ 82868 h 105727"/>
                  <a:gd name="connsiteX37" fmla="*/ 38100 w 78105"/>
                  <a:gd name="connsiteY37" fmla="*/ 76200 h 105727"/>
                  <a:gd name="connsiteX38" fmla="*/ 37148 w 78105"/>
                  <a:gd name="connsiteY38" fmla="*/ 72390 h 105727"/>
                  <a:gd name="connsiteX39" fmla="*/ 29528 w 78105"/>
                  <a:gd name="connsiteY39" fmla="*/ 66675 h 105727"/>
                  <a:gd name="connsiteX40" fmla="*/ 19050 w 78105"/>
                  <a:gd name="connsiteY40" fmla="*/ 74295 h 105727"/>
                  <a:gd name="connsiteX41" fmla="*/ 22860 w 78105"/>
                  <a:gd name="connsiteY41" fmla="*/ 83820 h 105727"/>
                  <a:gd name="connsiteX42" fmla="*/ 27623 w 78105"/>
                  <a:gd name="connsiteY42" fmla="*/ 84772 h 105727"/>
                  <a:gd name="connsiteX43" fmla="*/ 34290 w 78105"/>
                  <a:gd name="connsiteY43" fmla="*/ 8286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8105" h="105727">
                    <a:moveTo>
                      <a:pt x="39053" y="0"/>
                    </a:moveTo>
                    <a:lnTo>
                      <a:pt x="47625" y="0"/>
                    </a:lnTo>
                    <a:cubicBezTo>
                      <a:pt x="50483" y="0"/>
                      <a:pt x="55245" y="953"/>
                      <a:pt x="59055" y="3810"/>
                    </a:cubicBezTo>
                    <a:cubicBezTo>
                      <a:pt x="63818" y="5715"/>
                      <a:pt x="66675" y="8572"/>
                      <a:pt x="68580" y="11430"/>
                    </a:cubicBezTo>
                    <a:cubicBezTo>
                      <a:pt x="71438" y="15240"/>
                      <a:pt x="72390" y="19050"/>
                      <a:pt x="73343" y="22860"/>
                    </a:cubicBezTo>
                    <a:cubicBezTo>
                      <a:pt x="74295" y="26670"/>
                      <a:pt x="73343" y="36195"/>
                      <a:pt x="72390" y="52388"/>
                    </a:cubicBezTo>
                    <a:cubicBezTo>
                      <a:pt x="72390" y="57150"/>
                      <a:pt x="71438" y="61913"/>
                      <a:pt x="71438" y="65722"/>
                    </a:cubicBezTo>
                    <a:cubicBezTo>
                      <a:pt x="71438" y="74295"/>
                      <a:pt x="72390" y="79057"/>
                      <a:pt x="74295" y="82868"/>
                    </a:cubicBezTo>
                    <a:cubicBezTo>
                      <a:pt x="76200" y="86678"/>
                      <a:pt x="78105" y="89535"/>
                      <a:pt x="78105" y="92393"/>
                    </a:cubicBezTo>
                    <a:cubicBezTo>
                      <a:pt x="78105" y="93345"/>
                      <a:pt x="78105" y="94297"/>
                      <a:pt x="77153" y="95250"/>
                    </a:cubicBezTo>
                    <a:cubicBezTo>
                      <a:pt x="75248" y="98107"/>
                      <a:pt x="72390" y="100013"/>
                      <a:pt x="68580" y="100013"/>
                    </a:cubicBezTo>
                    <a:cubicBezTo>
                      <a:pt x="67628" y="100013"/>
                      <a:pt x="66675" y="100013"/>
                      <a:pt x="65723" y="100013"/>
                    </a:cubicBezTo>
                    <a:cubicBezTo>
                      <a:pt x="61913" y="99060"/>
                      <a:pt x="59055" y="96203"/>
                      <a:pt x="57150" y="90488"/>
                    </a:cubicBezTo>
                    <a:lnTo>
                      <a:pt x="56198" y="93345"/>
                    </a:lnTo>
                    <a:cubicBezTo>
                      <a:pt x="53340" y="97155"/>
                      <a:pt x="48578" y="100013"/>
                      <a:pt x="42863" y="102870"/>
                    </a:cubicBezTo>
                    <a:cubicBezTo>
                      <a:pt x="37148" y="104775"/>
                      <a:pt x="31433" y="105728"/>
                      <a:pt x="26670" y="105728"/>
                    </a:cubicBezTo>
                    <a:cubicBezTo>
                      <a:pt x="21908" y="105728"/>
                      <a:pt x="17145" y="103822"/>
                      <a:pt x="14288" y="101918"/>
                    </a:cubicBezTo>
                    <a:cubicBezTo>
                      <a:pt x="4763" y="95250"/>
                      <a:pt x="0" y="86678"/>
                      <a:pt x="0" y="75247"/>
                    </a:cubicBezTo>
                    <a:cubicBezTo>
                      <a:pt x="0" y="67628"/>
                      <a:pt x="2858" y="61913"/>
                      <a:pt x="7620" y="56197"/>
                    </a:cubicBezTo>
                    <a:cubicBezTo>
                      <a:pt x="12383" y="51435"/>
                      <a:pt x="19050" y="48578"/>
                      <a:pt x="26670" y="47625"/>
                    </a:cubicBezTo>
                    <a:cubicBezTo>
                      <a:pt x="27623" y="47625"/>
                      <a:pt x="29528" y="47625"/>
                      <a:pt x="31433" y="47625"/>
                    </a:cubicBezTo>
                    <a:cubicBezTo>
                      <a:pt x="39053" y="47625"/>
                      <a:pt x="44768" y="49530"/>
                      <a:pt x="49530" y="52388"/>
                    </a:cubicBezTo>
                    <a:cubicBezTo>
                      <a:pt x="50483" y="53340"/>
                      <a:pt x="52388" y="54293"/>
                      <a:pt x="53340" y="55245"/>
                    </a:cubicBezTo>
                    <a:cubicBezTo>
                      <a:pt x="53340" y="53340"/>
                      <a:pt x="53340" y="52388"/>
                      <a:pt x="53340" y="52388"/>
                    </a:cubicBezTo>
                    <a:cubicBezTo>
                      <a:pt x="54293" y="49530"/>
                      <a:pt x="54293" y="46672"/>
                      <a:pt x="54293" y="44768"/>
                    </a:cubicBezTo>
                    <a:cubicBezTo>
                      <a:pt x="54293" y="40957"/>
                      <a:pt x="53340" y="38100"/>
                      <a:pt x="52388" y="36195"/>
                    </a:cubicBezTo>
                    <a:cubicBezTo>
                      <a:pt x="50483" y="32385"/>
                      <a:pt x="47625" y="30480"/>
                      <a:pt x="44768" y="29528"/>
                    </a:cubicBezTo>
                    <a:cubicBezTo>
                      <a:pt x="41910" y="28575"/>
                      <a:pt x="38100" y="29528"/>
                      <a:pt x="34290" y="30480"/>
                    </a:cubicBezTo>
                    <a:cubicBezTo>
                      <a:pt x="33338" y="30480"/>
                      <a:pt x="32385" y="30480"/>
                      <a:pt x="31433" y="30480"/>
                    </a:cubicBezTo>
                    <a:cubicBezTo>
                      <a:pt x="28575" y="30480"/>
                      <a:pt x="24765" y="29528"/>
                      <a:pt x="21908" y="26670"/>
                    </a:cubicBezTo>
                    <a:cubicBezTo>
                      <a:pt x="19050" y="23813"/>
                      <a:pt x="17145" y="20955"/>
                      <a:pt x="17145" y="18097"/>
                    </a:cubicBezTo>
                    <a:cubicBezTo>
                      <a:pt x="17145" y="17145"/>
                      <a:pt x="17145" y="16193"/>
                      <a:pt x="18098" y="14288"/>
                    </a:cubicBezTo>
                    <a:cubicBezTo>
                      <a:pt x="20003" y="9525"/>
                      <a:pt x="21908" y="6668"/>
                      <a:pt x="24765" y="5715"/>
                    </a:cubicBezTo>
                    <a:cubicBezTo>
                      <a:pt x="25718" y="5715"/>
                      <a:pt x="25718" y="4763"/>
                      <a:pt x="26670" y="4763"/>
                    </a:cubicBezTo>
                    <a:cubicBezTo>
                      <a:pt x="28575" y="3810"/>
                      <a:pt x="29528" y="2857"/>
                      <a:pt x="30480" y="2857"/>
                    </a:cubicBezTo>
                    <a:cubicBezTo>
                      <a:pt x="32385" y="953"/>
                      <a:pt x="35243" y="0"/>
                      <a:pt x="39053" y="0"/>
                    </a:cubicBezTo>
                    <a:close/>
                    <a:moveTo>
                      <a:pt x="34290" y="82868"/>
                    </a:moveTo>
                    <a:cubicBezTo>
                      <a:pt x="37148" y="80963"/>
                      <a:pt x="38100" y="79057"/>
                      <a:pt x="38100" y="76200"/>
                    </a:cubicBezTo>
                    <a:cubicBezTo>
                      <a:pt x="38100" y="75247"/>
                      <a:pt x="38100" y="74295"/>
                      <a:pt x="37148" y="72390"/>
                    </a:cubicBezTo>
                    <a:cubicBezTo>
                      <a:pt x="35243" y="68580"/>
                      <a:pt x="33338" y="66675"/>
                      <a:pt x="29528" y="66675"/>
                    </a:cubicBezTo>
                    <a:cubicBezTo>
                      <a:pt x="22860" y="66675"/>
                      <a:pt x="19050" y="69532"/>
                      <a:pt x="19050" y="74295"/>
                    </a:cubicBezTo>
                    <a:cubicBezTo>
                      <a:pt x="18098" y="79057"/>
                      <a:pt x="20003" y="81915"/>
                      <a:pt x="22860" y="83820"/>
                    </a:cubicBezTo>
                    <a:cubicBezTo>
                      <a:pt x="23813" y="84772"/>
                      <a:pt x="25718" y="84772"/>
                      <a:pt x="27623" y="84772"/>
                    </a:cubicBezTo>
                    <a:cubicBezTo>
                      <a:pt x="29528" y="84772"/>
                      <a:pt x="31433" y="83820"/>
                      <a:pt x="34290" y="8286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7748384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2" name="Graphic 227">
            <a:extLst>
              <a:ext uri="{FF2B5EF4-FFF2-40B4-BE49-F238E27FC236}">
                <a16:creationId xmlns:a16="http://schemas.microsoft.com/office/drawing/2014/main" id="{E082736C-B670-4C25-9F41-C265B6A75CD7}"/>
              </a:ext>
            </a:extLst>
          </p:cNvPr>
          <p:cNvGrpSpPr/>
          <p:nvPr userDrawn="1"/>
        </p:nvGrpSpPr>
        <p:grpSpPr>
          <a:xfrm>
            <a:off x="9604714" y="1570040"/>
            <a:ext cx="1896805" cy="4700344"/>
            <a:chOff x="6314706" y="3855719"/>
            <a:chExt cx="830024" cy="2539365"/>
          </a:xfrm>
        </p:grpSpPr>
        <p:grpSp>
          <p:nvGrpSpPr>
            <p:cNvPr id="63" name="Graphic 227">
              <a:extLst>
                <a:ext uri="{FF2B5EF4-FFF2-40B4-BE49-F238E27FC236}">
                  <a16:creationId xmlns:a16="http://schemas.microsoft.com/office/drawing/2014/main" id="{AC56B79E-0FCA-4FB9-A4EA-46530CBEECDF}"/>
                </a:ext>
              </a:extLst>
            </p:cNvPr>
            <p:cNvGrpSpPr/>
            <p:nvPr/>
          </p:nvGrpSpPr>
          <p:grpSpPr>
            <a:xfrm>
              <a:off x="6314706" y="3855719"/>
              <a:ext cx="830024" cy="2229803"/>
              <a:chOff x="6314706" y="3855719"/>
              <a:chExt cx="830024" cy="2229803"/>
            </a:xfrm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078A6F39-1BDA-40A5-8A71-58AE76F25F49}"/>
                  </a:ext>
                </a:extLst>
              </p:cNvPr>
              <p:cNvSpPr/>
              <p:nvPr/>
            </p:nvSpPr>
            <p:spPr>
              <a:xfrm>
                <a:off x="7083112" y="5212935"/>
                <a:ext cx="61618" cy="127732"/>
              </a:xfrm>
              <a:custGeom>
                <a:avLst/>
                <a:gdLst>
                  <a:gd name="connsiteX0" fmla="*/ 39682 w 61618"/>
                  <a:gd name="connsiteY0" fmla="*/ 2955 h 127732"/>
                  <a:gd name="connsiteX1" fmla="*/ 61590 w 61618"/>
                  <a:gd name="connsiteY1" fmla="*/ 73440 h 127732"/>
                  <a:gd name="connsiteX2" fmla="*/ 36825 w 61618"/>
                  <a:gd name="connsiteY2" fmla="*/ 127732 h 127732"/>
                  <a:gd name="connsiteX3" fmla="*/ 38730 w 61618"/>
                  <a:gd name="connsiteY3" fmla="*/ 82013 h 127732"/>
                  <a:gd name="connsiteX4" fmla="*/ 26347 w 61618"/>
                  <a:gd name="connsiteY4" fmla="*/ 56295 h 127732"/>
                  <a:gd name="connsiteX5" fmla="*/ 3487 w 61618"/>
                  <a:gd name="connsiteY5" fmla="*/ 85822 h 127732"/>
                  <a:gd name="connsiteX6" fmla="*/ 15870 w 61618"/>
                  <a:gd name="connsiteY6" fmla="*/ 33435 h 127732"/>
                  <a:gd name="connsiteX7" fmla="*/ 23490 w 61618"/>
                  <a:gd name="connsiteY7" fmla="*/ 4860 h 127732"/>
                  <a:gd name="connsiteX8" fmla="*/ 39682 w 61618"/>
                  <a:gd name="connsiteY8" fmla="*/ 2955 h 127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618" h="127732">
                    <a:moveTo>
                      <a:pt x="39682" y="2955"/>
                    </a:moveTo>
                    <a:cubicBezTo>
                      <a:pt x="39682" y="2955"/>
                      <a:pt x="62542" y="51532"/>
                      <a:pt x="61590" y="73440"/>
                    </a:cubicBezTo>
                    <a:cubicBezTo>
                      <a:pt x="60637" y="95347"/>
                      <a:pt x="43492" y="127732"/>
                      <a:pt x="36825" y="127732"/>
                    </a:cubicBezTo>
                    <a:cubicBezTo>
                      <a:pt x="31110" y="127732"/>
                      <a:pt x="38730" y="82013"/>
                      <a:pt x="38730" y="82013"/>
                    </a:cubicBezTo>
                    <a:cubicBezTo>
                      <a:pt x="38730" y="82013"/>
                      <a:pt x="33015" y="57247"/>
                      <a:pt x="26347" y="56295"/>
                    </a:cubicBezTo>
                    <a:cubicBezTo>
                      <a:pt x="18727" y="55342"/>
                      <a:pt x="13965" y="82965"/>
                      <a:pt x="3487" y="85822"/>
                    </a:cubicBezTo>
                    <a:cubicBezTo>
                      <a:pt x="-7943" y="87727"/>
                      <a:pt x="12060" y="51532"/>
                      <a:pt x="15870" y="33435"/>
                    </a:cubicBezTo>
                    <a:cubicBezTo>
                      <a:pt x="19680" y="15338"/>
                      <a:pt x="23490" y="4860"/>
                      <a:pt x="23490" y="4860"/>
                    </a:cubicBezTo>
                    <a:cubicBezTo>
                      <a:pt x="23490" y="4860"/>
                      <a:pt x="35872" y="-4665"/>
                      <a:pt x="39682" y="2955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3D5320D-F2B2-4D35-8EB1-43D0D16E53A2}"/>
                  </a:ext>
                </a:extLst>
              </p:cNvPr>
              <p:cNvSpPr/>
              <p:nvPr/>
            </p:nvSpPr>
            <p:spPr>
              <a:xfrm>
                <a:off x="6971347" y="4731067"/>
                <a:ext cx="151447" cy="488632"/>
              </a:xfrm>
              <a:custGeom>
                <a:avLst/>
                <a:gdLst>
                  <a:gd name="connsiteX0" fmla="*/ 87630 w 151447"/>
                  <a:gd name="connsiteY0" fmla="*/ 0 h 488632"/>
                  <a:gd name="connsiteX1" fmla="*/ 151447 w 151447"/>
                  <a:gd name="connsiteY1" fmla="*/ 486727 h 488632"/>
                  <a:gd name="connsiteX2" fmla="*/ 134303 w 151447"/>
                  <a:gd name="connsiteY2" fmla="*/ 488632 h 488632"/>
                  <a:gd name="connsiteX3" fmla="*/ 71438 w 151447"/>
                  <a:gd name="connsiteY3" fmla="*/ 229552 h 488632"/>
                  <a:gd name="connsiteX4" fmla="*/ 0 w 151447"/>
                  <a:gd name="connsiteY4" fmla="*/ 25717 h 488632"/>
                  <a:gd name="connsiteX5" fmla="*/ 87630 w 151447"/>
                  <a:gd name="connsiteY5" fmla="*/ 0 h 48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447" h="488632">
                    <a:moveTo>
                      <a:pt x="87630" y="0"/>
                    </a:moveTo>
                    <a:cubicBezTo>
                      <a:pt x="87630" y="0"/>
                      <a:pt x="130492" y="176213"/>
                      <a:pt x="151447" y="486727"/>
                    </a:cubicBezTo>
                    <a:lnTo>
                      <a:pt x="134303" y="488632"/>
                    </a:lnTo>
                    <a:cubicBezTo>
                      <a:pt x="134303" y="488632"/>
                      <a:pt x="71438" y="301943"/>
                      <a:pt x="71438" y="229552"/>
                    </a:cubicBezTo>
                    <a:cubicBezTo>
                      <a:pt x="71438" y="229552"/>
                      <a:pt x="28575" y="100013"/>
                      <a:pt x="0" y="25717"/>
                    </a:cubicBezTo>
                    <a:lnTo>
                      <a:pt x="87630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5FEF00F8-115D-4C4D-BDA1-871C6E51B3B8}"/>
                  </a:ext>
                </a:extLst>
              </p:cNvPr>
              <p:cNvSpPr/>
              <p:nvPr/>
            </p:nvSpPr>
            <p:spPr>
              <a:xfrm>
                <a:off x="6945630" y="4557712"/>
                <a:ext cx="177164" cy="582930"/>
              </a:xfrm>
              <a:custGeom>
                <a:avLst/>
                <a:gdLst>
                  <a:gd name="connsiteX0" fmla="*/ 0 w 177164"/>
                  <a:gd name="connsiteY0" fmla="*/ 0 h 582930"/>
                  <a:gd name="connsiteX1" fmla="*/ 177165 w 177164"/>
                  <a:gd name="connsiteY1" fmla="*/ 564832 h 582930"/>
                  <a:gd name="connsiteX2" fmla="*/ 121920 w 177164"/>
                  <a:gd name="connsiteY2" fmla="*/ 582930 h 582930"/>
                  <a:gd name="connsiteX3" fmla="*/ 29527 w 177164"/>
                  <a:gd name="connsiteY3" fmla="*/ 227647 h 582930"/>
                  <a:gd name="connsiteX4" fmla="*/ 0 w 177164"/>
                  <a:gd name="connsiteY4" fmla="*/ 0 h 582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4" h="582930">
                    <a:moveTo>
                      <a:pt x="0" y="0"/>
                    </a:moveTo>
                    <a:cubicBezTo>
                      <a:pt x="120967" y="51435"/>
                      <a:pt x="165735" y="384810"/>
                      <a:pt x="177165" y="564832"/>
                    </a:cubicBezTo>
                    <a:cubicBezTo>
                      <a:pt x="177165" y="564832"/>
                      <a:pt x="136207" y="579120"/>
                      <a:pt x="121920" y="582930"/>
                    </a:cubicBezTo>
                    <a:cubicBezTo>
                      <a:pt x="67627" y="323850"/>
                      <a:pt x="29527" y="227647"/>
                      <a:pt x="29527" y="22764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2749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1E44765-3252-4381-BD9C-40AA0704D409}"/>
                  </a:ext>
                </a:extLst>
              </p:cNvPr>
              <p:cNvSpPr/>
              <p:nvPr/>
            </p:nvSpPr>
            <p:spPr>
              <a:xfrm>
                <a:off x="6314706" y="4140517"/>
                <a:ext cx="297548" cy="623887"/>
              </a:xfrm>
              <a:custGeom>
                <a:avLst/>
                <a:gdLst>
                  <a:gd name="connsiteX0" fmla="*/ 272784 w 297548"/>
                  <a:gd name="connsiteY0" fmla="*/ 623888 h 623887"/>
                  <a:gd name="connsiteX1" fmla="*/ 369 w 297548"/>
                  <a:gd name="connsiteY1" fmla="*/ 293370 h 623887"/>
                  <a:gd name="connsiteX2" fmla="*/ 168961 w 297548"/>
                  <a:gd name="connsiteY2" fmla="*/ 0 h 623887"/>
                  <a:gd name="connsiteX3" fmla="*/ 208014 w 297548"/>
                  <a:gd name="connsiteY3" fmla="*/ 44767 h 623887"/>
                  <a:gd name="connsiteX4" fmla="*/ 110859 w 297548"/>
                  <a:gd name="connsiteY4" fmla="*/ 258127 h 623887"/>
                  <a:gd name="connsiteX5" fmla="*/ 297549 w 297548"/>
                  <a:gd name="connsiteY5" fmla="*/ 407670 h 623887"/>
                  <a:gd name="connsiteX6" fmla="*/ 272784 w 297548"/>
                  <a:gd name="connsiteY6" fmla="*/ 623888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548" h="623887">
                    <a:moveTo>
                      <a:pt x="272784" y="623888"/>
                    </a:moveTo>
                    <a:cubicBezTo>
                      <a:pt x="272784" y="623888"/>
                      <a:pt x="9894" y="425767"/>
                      <a:pt x="369" y="293370"/>
                    </a:cubicBezTo>
                    <a:cubicBezTo>
                      <a:pt x="-9156" y="160972"/>
                      <a:pt x="168961" y="0"/>
                      <a:pt x="168961" y="0"/>
                    </a:cubicBezTo>
                    <a:lnTo>
                      <a:pt x="208014" y="44767"/>
                    </a:lnTo>
                    <a:cubicBezTo>
                      <a:pt x="208014" y="44767"/>
                      <a:pt x="114669" y="157163"/>
                      <a:pt x="110859" y="258127"/>
                    </a:cubicBezTo>
                    <a:cubicBezTo>
                      <a:pt x="108954" y="322897"/>
                      <a:pt x="297549" y="407670"/>
                      <a:pt x="297549" y="407670"/>
                    </a:cubicBezTo>
                    <a:lnTo>
                      <a:pt x="272784" y="623888"/>
                    </a:lnTo>
                    <a:close/>
                  </a:path>
                </a:pathLst>
              </a:custGeom>
              <a:solidFill>
                <a:srgbClr val="62749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97A16005-A377-4AA4-9A50-17398EA823BE}"/>
                  </a:ext>
                </a:extLst>
              </p:cNvPr>
              <p:cNvSpPr/>
              <p:nvPr/>
            </p:nvSpPr>
            <p:spPr>
              <a:xfrm>
                <a:off x="6672262" y="4460557"/>
                <a:ext cx="177165" cy="82867"/>
              </a:xfrm>
              <a:custGeom>
                <a:avLst/>
                <a:gdLst>
                  <a:gd name="connsiteX0" fmla="*/ 0 w 177165"/>
                  <a:gd name="connsiteY0" fmla="*/ 0 h 82867"/>
                  <a:gd name="connsiteX1" fmla="*/ 50482 w 177165"/>
                  <a:gd name="connsiteY1" fmla="*/ 82868 h 82867"/>
                  <a:gd name="connsiteX2" fmla="*/ 131445 w 177165"/>
                  <a:gd name="connsiteY2" fmla="*/ 82868 h 82867"/>
                  <a:gd name="connsiteX3" fmla="*/ 177165 w 177165"/>
                  <a:gd name="connsiteY3" fmla="*/ 0 h 82867"/>
                  <a:gd name="connsiteX4" fmla="*/ 0 w 177165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82867">
                    <a:moveTo>
                      <a:pt x="0" y="0"/>
                    </a:moveTo>
                    <a:cubicBezTo>
                      <a:pt x="0" y="0"/>
                      <a:pt x="48578" y="24765"/>
                      <a:pt x="50482" y="82868"/>
                    </a:cubicBezTo>
                    <a:lnTo>
                      <a:pt x="131445" y="82868"/>
                    </a:lnTo>
                    <a:cubicBezTo>
                      <a:pt x="131445" y="82868"/>
                      <a:pt x="139065" y="29528"/>
                      <a:pt x="1771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FC5FD67C-DD7B-46B4-AE02-DADF014FB3EF}"/>
                  </a:ext>
                </a:extLst>
              </p:cNvPr>
              <p:cNvSpPr/>
              <p:nvPr/>
            </p:nvSpPr>
            <p:spPr>
              <a:xfrm>
                <a:off x="6858000" y="3964155"/>
                <a:ext cx="123704" cy="278279"/>
              </a:xfrm>
              <a:custGeom>
                <a:avLst/>
                <a:gdLst>
                  <a:gd name="connsiteX0" fmla="*/ 0 w 123704"/>
                  <a:gd name="connsiteY0" fmla="*/ 43012 h 278279"/>
                  <a:gd name="connsiteX1" fmla="*/ 43815 w 123704"/>
                  <a:gd name="connsiteY1" fmla="*/ 150 h 278279"/>
                  <a:gd name="connsiteX2" fmla="*/ 102870 w 123704"/>
                  <a:gd name="connsiteY2" fmla="*/ 278280 h 278279"/>
                  <a:gd name="connsiteX3" fmla="*/ 31432 w 123704"/>
                  <a:gd name="connsiteY3" fmla="*/ 137310 h 278279"/>
                  <a:gd name="connsiteX4" fmla="*/ 0 w 123704"/>
                  <a:gd name="connsiteY4" fmla="*/ 43012 h 278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704" h="278279">
                    <a:moveTo>
                      <a:pt x="0" y="43012"/>
                    </a:moveTo>
                    <a:cubicBezTo>
                      <a:pt x="14288" y="29677"/>
                      <a:pt x="22860" y="2055"/>
                      <a:pt x="43815" y="150"/>
                    </a:cubicBezTo>
                    <a:cubicBezTo>
                      <a:pt x="138113" y="-7470"/>
                      <a:pt x="136207" y="278280"/>
                      <a:pt x="102870" y="278280"/>
                    </a:cubicBezTo>
                    <a:cubicBezTo>
                      <a:pt x="63818" y="278280"/>
                      <a:pt x="46672" y="170647"/>
                      <a:pt x="31432" y="137310"/>
                    </a:cubicBezTo>
                    <a:cubicBezTo>
                      <a:pt x="18097" y="107782"/>
                      <a:pt x="2857" y="76350"/>
                      <a:pt x="0" y="4301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1470029-75A0-4933-BA82-FF77A74231B6}"/>
                  </a:ext>
                </a:extLst>
              </p:cNvPr>
              <p:cNvSpPr/>
              <p:nvPr/>
            </p:nvSpPr>
            <p:spPr>
              <a:xfrm>
                <a:off x="6534150" y="3855719"/>
                <a:ext cx="375284" cy="374332"/>
              </a:xfrm>
              <a:custGeom>
                <a:avLst/>
                <a:gdLst>
                  <a:gd name="connsiteX0" fmla="*/ 15240 w 375284"/>
                  <a:gd name="connsiteY0" fmla="*/ 351473 h 374332"/>
                  <a:gd name="connsiteX1" fmla="*/ 15240 w 375284"/>
                  <a:gd name="connsiteY1" fmla="*/ 338138 h 374332"/>
                  <a:gd name="connsiteX2" fmla="*/ 0 w 375284"/>
                  <a:gd name="connsiteY2" fmla="*/ 215265 h 374332"/>
                  <a:gd name="connsiteX3" fmla="*/ 257175 w 375284"/>
                  <a:gd name="connsiteY3" fmla="*/ 0 h 374332"/>
                  <a:gd name="connsiteX4" fmla="*/ 375285 w 375284"/>
                  <a:gd name="connsiteY4" fmla="*/ 76200 h 374332"/>
                  <a:gd name="connsiteX5" fmla="*/ 31432 w 375284"/>
                  <a:gd name="connsiteY5" fmla="*/ 374333 h 374332"/>
                  <a:gd name="connsiteX6" fmla="*/ 14288 w 375284"/>
                  <a:gd name="connsiteY6" fmla="*/ 357188 h 374332"/>
                  <a:gd name="connsiteX7" fmla="*/ 15240 w 375284"/>
                  <a:gd name="connsiteY7" fmla="*/ 351473 h 3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5284" h="374332">
                    <a:moveTo>
                      <a:pt x="15240" y="351473"/>
                    </a:moveTo>
                    <a:cubicBezTo>
                      <a:pt x="15240" y="346710"/>
                      <a:pt x="15240" y="342900"/>
                      <a:pt x="15240" y="338138"/>
                    </a:cubicBezTo>
                    <a:cubicBezTo>
                      <a:pt x="15240" y="302895"/>
                      <a:pt x="0" y="254318"/>
                      <a:pt x="0" y="215265"/>
                    </a:cubicBezTo>
                    <a:cubicBezTo>
                      <a:pt x="0" y="50483"/>
                      <a:pt x="178118" y="0"/>
                      <a:pt x="257175" y="0"/>
                    </a:cubicBezTo>
                    <a:cubicBezTo>
                      <a:pt x="306705" y="0"/>
                      <a:pt x="375285" y="22860"/>
                      <a:pt x="375285" y="76200"/>
                    </a:cubicBezTo>
                    <a:cubicBezTo>
                      <a:pt x="375285" y="151448"/>
                      <a:pt x="81915" y="374333"/>
                      <a:pt x="31432" y="374333"/>
                    </a:cubicBezTo>
                    <a:cubicBezTo>
                      <a:pt x="21907" y="374333"/>
                      <a:pt x="14288" y="366713"/>
                      <a:pt x="14288" y="357188"/>
                    </a:cubicBezTo>
                    <a:cubicBezTo>
                      <a:pt x="15240" y="355283"/>
                      <a:pt x="15240" y="353378"/>
                      <a:pt x="15240" y="351473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3C80697B-EA7D-474B-B3D0-0BA48C0C247B}"/>
                  </a:ext>
                </a:extLst>
              </p:cNvPr>
              <p:cNvSpPr/>
              <p:nvPr/>
            </p:nvSpPr>
            <p:spPr>
              <a:xfrm>
                <a:off x="6572250" y="3958585"/>
                <a:ext cx="377190" cy="525784"/>
              </a:xfrm>
              <a:custGeom>
                <a:avLst/>
                <a:gdLst>
                  <a:gd name="connsiteX0" fmla="*/ 377190 w 377190"/>
                  <a:gd name="connsiteY0" fmla="*/ 276230 h 525784"/>
                  <a:gd name="connsiteX1" fmla="*/ 340995 w 377190"/>
                  <a:gd name="connsiteY1" fmla="*/ 448632 h 525784"/>
                  <a:gd name="connsiteX2" fmla="*/ 188595 w 377190"/>
                  <a:gd name="connsiteY2" fmla="*/ 525785 h 525784"/>
                  <a:gd name="connsiteX3" fmla="*/ 47625 w 377190"/>
                  <a:gd name="connsiteY3" fmla="*/ 462920 h 525784"/>
                  <a:gd name="connsiteX4" fmla="*/ 0 w 377190"/>
                  <a:gd name="connsiteY4" fmla="*/ 277182 h 525784"/>
                  <a:gd name="connsiteX5" fmla="*/ 188595 w 377190"/>
                  <a:gd name="connsiteY5" fmla="*/ 5 h 525784"/>
                  <a:gd name="connsiteX6" fmla="*/ 377190 w 377190"/>
                  <a:gd name="connsiteY6" fmla="*/ 276230 h 52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190" h="525784">
                    <a:moveTo>
                      <a:pt x="377190" y="276230"/>
                    </a:moveTo>
                    <a:cubicBezTo>
                      <a:pt x="377190" y="342905"/>
                      <a:pt x="373380" y="403865"/>
                      <a:pt x="340995" y="448632"/>
                    </a:cubicBezTo>
                    <a:cubicBezTo>
                      <a:pt x="306705" y="495305"/>
                      <a:pt x="241935" y="525785"/>
                      <a:pt x="188595" y="525785"/>
                    </a:cubicBezTo>
                    <a:cubicBezTo>
                      <a:pt x="140970" y="525785"/>
                      <a:pt x="80010" y="501020"/>
                      <a:pt x="47625" y="462920"/>
                    </a:cubicBezTo>
                    <a:cubicBezTo>
                      <a:pt x="7620" y="417200"/>
                      <a:pt x="0" y="351477"/>
                      <a:pt x="0" y="277182"/>
                    </a:cubicBezTo>
                    <a:cubicBezTo>
                      <a:pt x="0" y="140022"/>
                      <a:pt x="84772" y="5"/>
                      <a:pt x="188595" y="5"/>
                    </a:cubicBezTo>
                    <a:cubicBezTo>
                      <a:pt x="292418" y="-948"/>
                      <a:pt x="377190" y="139070"/>
                      <a:pt x="377190" y="276230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A94FB020-CFAA-456E-A513-B79552FBBDDC}"/>
                  </a:ext>
                </a:extLst>
              </p:cNvPr>
              <p:cNvSpPr/>
              <p:nvPr/>
            </p:nvSpPr>
            <p:spPr>
              <a:xfrm>
                <a:off x="6940613" y="4199548"/>
                <a:ext cx="81216" cy="120038"/>
              </a:xfrm>
              <a:custGeom>
                <a:avLst/>
                <a:gdLst>
                  <a:gd name="connsiteX0" fmla="*/ 254 w 81216"/>
                  <a:gd name="connsiteY0" fmla="*/ 60032 h 120038"/>
                  <a:gd name="connsiteX1" fmla="*/ 18351 w 81216"/>
                  <a:gd name="connsiteY1" fmla="*/ 120039 h 120038"/>
                  <a:gd name="connsiteX2" fmla="*/ 81216 w 81216"/>
                  <a:gd name="connsiteY2" fmla="*/ 60032 h 120038"/>
                  <a:gd name="connsiteX3" fmla="*/ 41211 w 81216"/>
                  <a:gd name="connsiteY3" fmla="*/ 24 h 120038"/>
                  <a:gd name="connsiteX4" fmla="*/ 254 w 81216"/>
                  <a:gd name="connsiteY4" fmla="*/ 60032 h 120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16" h="120038">
                    <a:moveTo>
                      <a:pt x="254" y="60032"/>
                    </a:moveTo>
                    <a:cubicBezTo>
                      <a:pt x="254" y="93369"/>
                      <a:pt x="-3556" y="120039"/>
                      <a:pt x="18351" y="120039"/>
                    </a:cubicBezTo>
                    <a:cubicBezTo>
                      <a:pt x="40259" y="120039"/>
                      <a:pt x="81216" y="93369"/>
                      <a:pt x="81216" y="60032"/>
                    </a:cubicBezTo>
                    <a:cubicBezTo>
                      <a:pt x="81216" y="26694"/>
                      <a:pt x="63119" y="24"/>
                      <a:pt x="41211" y="24"/>
                    </a:cubicBezTo>
                    <a:cubicBezTo>
                      <a:pt x="18351" y="-929"/>
                      <a:pt x="254" y="26694"/>
                      <a:pt x="254" y="60032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1A6C849D-F3A3-4FC8-90BC-2E951E437EB6}"/>
                  </a:ext>
                </a:extLst>
              </p:cNvPr>
              <p:cNvSpPr/>
              <p:nvPr/>
            </p:nvSpPr>
            <p:spPr>
              <a:xfrm>
                <a:off x="6956974" y="4223928"/>
                <a:ext cx="45935" cy="70328"/>
              </a:xfrm>
              <a:custGeom>
                <a:avLst/>
                <a:gdLst>
                  <a:gd name="connsiteX0" fmla="*/ 4848 w 45935"/>
                  <a:gd name="connsiteY0" fmla="*/ 28984 h 70328"/>
                  <a:gd name="connsiteX1" fmla="*/ 6753 w 45935"/>
                  <a:gd name="connsiteY1" fmla="*/ 69942 h 70328"/>
                  <a:gd name="connsiteX2" fmla="*/ 44853 w 45935"/>
                  <a:gd name="connsiteY2" fmla="*/ 41367 h 70328"/>
                  <a:gd name="connsiteX3" fmla="*/ 31518 w 45935"/>
                  <a:gd name="connsiteY3" fmla="*/ 409 h 70328"/>
                  <a:gd name="connsiteX4" fmla="*/ 4848 w 45935"/>
                  <a:gd name="connsiteY4" fmla="*/ 28984 h 7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35" h="70328">
                    <a:moveTo>
                      <a:pt x="4848" y="28984"/>
                    </a:moveTo>
                    <a:cubicBezTo>
                      <a:pt x="1038" y="47082"/>
                      <a:pt x="-4677" y="68037"/>
                      <a:pt x="6753" y="69942"/>
                    </a:cubicBezTo>
                    <a:cubicBezTo>
                      <a:pt x="17230" y="72799"/>
                      <a:pt x="41043" y="59464"/>
                      <a:pt x="44853" y="41367"/>
                    </a:cubicBezTo>
                    <a:cubicBezTo>
                      <a:pt x="48663" y="23269"/>
                      <a:pt x="41995" y="2314"/>
                      <a:pt x="31518" y="409"/>
                    </a:cubicBezTo>
                    <a:cubicBezTo>
                      <a:pt x="21040" y="-2448"/>
                      <a:pt x="8658" y="9934"/>
                      <a:pt x="4848" y="28984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DB4E173-5408-4F9C-9732-E23DF94737CB}"/>
                  </a:ext>
                </a:extLst>
              </p:cNvPr>
              <p:cNvSpPr/>
              <p:nvPr/>
            </p:nvSpPr>
            <p:spPr>
              <a:xfrm>
                <a:off x="6502717" y="4199572"/>
                <a:ext cx="81216" cy="120015"/>
              </a:xfrm>
              <a:custGeom>
                <a:avLst/>
                <a:gdLst>
                  <a:gd name="connsiteX0" fmla="*/ 80963 w 81216"/>
                  <a:gd name="connsiteY0" fmla="*/ 60008 h 120015"/>
                  <a:gd name="connsiteX1" fmla="*/ 62865 w 81216"/>
                  <a:gd name="connsiteY1" fmla="*/ 120015 h 120015"/>
                  <a:gd name="connsiteX2" fmla="*/ 0 w 81216"/>
                  <a:gd name="connsiteY2" fmla="*/ 60008 h 120015"/>
                  <a:gd name="connsiteX3" fmla="*/ 40005 w 81216"/>
                  <a:gd name="connsiteY3" fmla="*/ 0 h 120015"/>
                  <a:gd name="connsiteX4" fmla="*/ 80963 w 81216"/>
                  <a:gd name="connsiteY4" fmla="*/ 60008 h 12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16" h="120015">
                    <a:moveTo>
                      <a:pt x="80963" y="60008"/>
                    </a:moveTo>
                    <a:cubicBezTo>
                      <a:pt x="80963" y="93345"/>
                      <a:pt x="84772" y="120015"/>
                      <a:pt x="62865" y="120015"/>
                    </a:cubicBezTo>
                    <a:cubicBezTo>
                      <a:pt x="40957" y="120015"/>
                      <a:pt x="0" y="93345"/>
                      <a:pt x="0" y="60008"/>
                    </a:cubicBezTo>
                    <a:cubicBezTo>
                      <a:pt x="0" y="26670"/>
                      <a:pt x="18097" y="0"/>
                      <a:pt x="40005" y="0"/>
                    </a:cubicBezTo>
                    <a:cubicBezTo>
                      <a:pt x="61913" y="0"/>
                      <a:pt x="80963" y="26670"/>
                      <a:pt x="80963" y="60008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ED607131-A382-4DD3-ACB7-85594FB94EAB}"/>
                  </a:ext>
                </a:extLst>
              </p:cNvPr>
              <p:cNvSpPr/>
              <p:nvPr/>
            </p:nvSpPr>
            <p:spPr>
              <a:xfrm>
                <a:off x="6522589" y="4223928"/>
                <a:ext cx="44070" cy="70328"/>
              </a:xfrm>
              <a:custGeom>
                <a:avLst/>
                <a:gdLst>
                  <a:gd name="connsiteX0" fmla="*/ 40136 w 44070"/>
                  <a:gd name="connsiteY0" fmla="*/ 28984 h 70328"/>
                  <a:gd name="connsiteX1" fmla="*/ 37278 w 44070"/>
                  <a:gd name="connsiteY1" fmla="*/ 69942 h 70328"/>
                  <a:gd name="connsiteX2" fmla="*/ 1083 w 44070"/>
                  <a:gd name="connsiteY2" fmla="*/ 41367 h 70328"/>
                  <a:gd name="connsiteX3" fmla="*/ 14418 w 44070"/>
                  <a:gd name="connsiteY3" fmla="*/ 409 h 70328"/>
                  <a:gd name="connsiteX4" fmla="*/ 40136 w 44070"/>
                  <a:gd name="connsiteY4" fmla="*/ 28984 h 7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70" h="70328">
                    <a:moveTo>
                      <a:pt x="40136" y="28984"/>
                    </a:moveTo>
                    <a:cubicBezTo>
                      <a:pt x="43946" y="47082"/>
                      <a:pt x="47756" y="68037"/>
                      <a:pt x="37278" y="69942"/>
                    </a:cubicBezTo>
                    <a:cubicBezTo>
                      <a:pt x="26801" y="72799"/>
                      <a:pt x="4893" y="59464"/>
                      <a:pt x="1083" y="41367"/>
                    </a:cubicBezTo>
                    <a:cubicBezTo>
                      <a:pt x="-2727" y="23269"/>
                      <a:pt x="3941" y="2314"/>
                      <a:pt x="14418" y="409"/>
                    </a:cubicBezTo>
                    <a:cubicBezTo>
                      <a:pt x="23943" y="-2448"/>
                      <a:pt x="36326" y="9934"/>
                      <a:pt x="40136" y="28984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83" name="Graphic 227">
                <a:extLst>
                  <a:ext uri="{FF2B5EF4-FFF2-40B4-BE49-F238E27FC236}">
                    <a16:creationId xmlns:a16="http://schemas.microsoft.com/office/drawing/2014/main" id="{A0243977-6F76-4DCE-9050-B5B9D3114B8C}"/>
                  </a:ext>
                </a:extLst>
              </p:cNvPr>
              <p:cNvGrpSpPr/>
              <p:nvPr/>
            </p:nvGrpSpPr>
            <p:grpSpPr>
              <a:xfrm>
                <a:off x="6894295" y="3878580"/>
                <a:ext cx="90387" cy="115252"/>
                <a:chOff x="6894295" y="3878580"/>
                <a:chExt cx="90387" cy="115252"/>
              </a:xfrm>
              <a:solidFill>
                <a:srgbClr val="875142"/>
              </a:solidFill>
            </p:grpSpPr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85FD4646-11D8-48BA-AAE1-4FF5DBFDE84B}"/>
                    </a:ext>
                  </a:extLst>
                </p:cNvPr>
                <p:cNvSpPr/>
                <p:nvPr/>
              </p:nvSpPr>
              <p:spPr>
                <a:xfrm>
                  <a:off x="6894295" y="3878580"/>
                  <a:ext cx="44667" cy="104142"/>
                </a:xfrm>
                <a:custGeom>
                  <a:avLst/>
                  <a:gdLst>
                    <a:gd name="connsiteX0" fmla="*/ 23712 w 44667"/>
                    <a:gd name="connsiteY0" fmla="*/ 93345 h 104142"/>
                    <a:gd name="connsiteX1" fmla="*/ 44667 w 44667"/>
                    <a:gd name="connsiteY1" fmla="*/ 0 h 104142"/>
                    <a:gd name="connsiteX2" fmla="*/ 2757 w 44667"/>
                    <a:gd name="connsiteY2" fmla="*/ 76200 h 104142"/>
                    <a:gd name="connsiteX3" fmla="*/ 23712 w 44667"/>
                    <a:gd name="connsiteY3" fmla="*/ 93345 h 10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667" h="104142">
                      <a:moveTo>
                        <a:pt x="23712" y="93345"/>
                      </a:moveTo>
                      <a:cubicBezTo>
                        <a:pt x="23712" y="93345"/>
                        <a:pt x="26570" y="39052"/>
                        <a:pt x="44667" y="0"/>
                      </a:cubicBezTo>
                      <a:cubicBezTo>
                        <a:pt x="44667" y="0"/>
                        <a:pt x="16092" y="30480"/>
                        <a:pt x="2757" y="76200"/>
                      </a:cubicBezTo>
                      <a:cubicBezTo>
                        <a:pt x="-9625" y="126682"/>
                        <a:pt x="23712" y="93345"/>
                        <a:pt x="23712" y="93345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F7B29BB6-6887-43EB-BD04-13F8C3AC5B6F}"/>
                    </a:ext>
                  </a:extLst>
                </p:cNvPr>
                <p:cNvSpPr/>
                <p:nvPr/>
              </p:nvSpPr>
              <p:spPr>
                <a:xfrm>
                  <a:off x="6906577" y="3920490"/>
                  <a:ext cx="51434" cy="65740"/>
                </a:xfrm>
                <a:custGeom>
                  <a:avLst/>
                  <a:gdLst>
                    <a:gd name="connsiteX0" fmla="*/ 51435 w 51434"/>
                    <a:gd name="connsiteY0" fmla="*/ 0 h 65740"/>
                    <a:gd name="connsiteX1" fmla="*/ 0 w 51434"/>
                    <a:gd name="connsiteY1" fmla="*/ 60007 h 65740"/>
                    <a:gd name="connsiteX2" fmla="*/ 10478 w 51434"/>
                    <a:gd name="connsiteY2" fmla="*/ 65722 h 65740"/>
                    <a:gd name="connsiteX3" fmla="*/ 51435 w 51434"/>
                    <a:gd name="connsiteY3" fmla="*/ 0 h 65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434" h="65740">
                      <a:moveTo>
                        <a:pt x="51435" y="0"/>
                      </a:moveTo>
                      <a:cubicBezTo>
                        <a:pt x="51435" y="0"/>
                        <a:pt x="16192" y="26670"/>
                        <a:pt x="0" y="60007"/>
                      </a:cubicBezTo>
                      <a:lnTo>
                        <a:pt x="10478" y="65722"/>
                      </a:lnTo>
                      <a:cubicBezTo>
                        <a:pt x="9525" y="66675"/>
                        <a:pt x="28575" y="30480"/>
                        <a:pt x="51435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DA5D4EE4-A826-45FD-8BF0-4B5D9FB47B1E}"/>
                    </a:ext>
                  </a:extLst>
                </p:cNvPr>
                <p:cNvSpPr/>
                <p:nvPr/>
              </p:nvSpPr>
              <p:spPr>
                <a:xfrm>
                  <a:off x="6910387" y="3958318"/>
                  <a:ext cx="74294" cy="35513"/>
                </a:xfrm>
                <a:custGeom>
                  <a:avLst/>
                  <a:gdLst>
                    <a:gd name="connsiteX0" fmla="*/ 74295 w 74294"/>
                    <a:gd name="connsiteY0" fmla="*/ 2176 h 35513"/>
                    <a:gd name="connsiteX1" fmla="*/ 0 w 74294"/>
                    <a:gd name="connsiteY1" fmla="*/ 20274 h 35513"/>
                    <a:gd name="connsiteX2" fmla="*/ 3810 w 74294"/>
                    <a:gd name="connsiteY2" fmla="*/ 35514 h 35513"/>
                    <a:gd name="connsiteX3" fmla="*/ 74295 w 74294"/>
                    <a:gd name="connsiteY3" fmla="*/ 2176 h 35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294" h="35513">
                      <a:moveTo>
                        <a:pt x="74295" y="2176"/>
                      </a:moveTo>
                      <a:cubicBezTo>
                        <a:pt x="74295" y="2176"/>
                        <a:pt x="25718" y="-9253"/>
                        <a:pt x="0" y="20274"/>
                      </a:cubicBezTo>
                      <a:lnTo>
                        <a:pt x="3810" y="35514"/>
                      </a:lnTo>
                      <a:cubicBezTo>
                        <a:pt x="3810" y="35514"/>
                        <a:pt x="25718" y="13606"/>
                        <a:pt x="74295" y="2176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7A46B45D-54AD-4777-BF7F-2D4BE5C72363}"/>
                  </a:ext>
                </a:extLst>
              </p:cNvPr>
              <p:cNvSpPr/>
              <p:nvPr/>
            </p:nvSpPr>
            <p:spPr>
              <a:xfrm>
                <a:off x="6568999" y="4083367"/>
                <a:ext cx="37540" cy="173354"/>
              </a:xfrm>
              <a:custGeom>
                <a:avLst/>
                <a:gdLst>
                  <a:gd name="connsiteX0" fmla="*/ 3250 w 37540"/>
                  <a:gd name="connsiteY0" fmla="*/ 173355 h 173354"/>
                  <a:gd name="connsiteX1" fmla="*/ 24205 w 37540"/>
                  <a:gd name="connsiteY1" fmla="*/ 173355 h 173354"/>
                  <a:gd name="connsiteX2" fmla="*/ 37540 w 37540"/>
                  <a:gd name="connsiteY2" fmla="*/ 0 h 173354"/>
                  <a:gd name="connsiteX3" fmla="*/ 3250 w 37540"/>
                  <a:gd name="connsiteY3" fmla="*/ 173355 h 17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40" h="173354">
                    <a:moveTo>
                      <a:pt x="3250" y="173355"/>
                    </a:moveTo>
                    <a:lnTo>
                      <a:pt x="24205" y="173355"/>
                    </a:lnTo>
                    <a:cubicBezTo>
                      <a:pt x="24205" y="173355"/>
                      <a:pt x="6107" y="77152"/>
                      <a:pt x="37540" y="0"/>
                    </a:cubicBezTo>
                    <a:cubicBezTo>
                      <a:pt x="36588" y="0"/>
                      <a:pt x="-12943" y="67627"/>
                      <a:pt x="3250" y="17335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842558E8-4EC3-40B0-9F41-AA8B0768F77C}"/>
                  </a:ext>
                </a:extLst>
              </p:cNvPr>
              <p:cNvSpPr/>
              <p:nvPr/>
            </p:nvSpPr>
            <p:spPr>
              <a:xfrm>
                <a:off x="6916102" y="4083367"/>
                <a:ext cx="37202" cy="173354"/>
              </a:xfrm>
              <a:custGeom>
                <a:avLst/>
                <a:gdLst>
                  <a:gd name="connsiteX0" fmla="*/ 34290 w 37202"/>
                  <a:gd name="connsiteY0" fmla="*/ 173355 h 173354"/>
                  <a:gd name="connsiteX1" fmla="*/ 13335 w 37202"/>
                  <a:gd name="connsiteY1" fmla="*/ 173355 h 173354"/>
                  <a:gd name="connsiteX2" fmla="*/ 0 w 37202"/>
                  <a:gd name="connsiteY2" fmla="*/ 0 h 173354"/>
                  <a:gd name="connsiteX3" fmla="*/ 34290 w 37202"/>
                  <a:gd name="connsiteY3" fmla="*/ 173355 h 17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02" h="173354">
                    <a:moveTo>
                      <a:pt x="34290" y="173355"/>
                    </a:moveTo>
                    <a:lnTo>
                      <a:pt x="13335" y="173355"/>
                    </a:lnTo>
                    <a:cubicBezTo>
                      <a:pt x="13335" y="173355"/>
                      <a:pt x="32385" y="83820"/>
                      <a:pt x="0" y="0"/>
                    </a:cubicBezTo>
                    <a:cubicBezTo>
                      <a:pt x="0" y="0"/>
                      <a:pt x="49530" y="67627"/>
                      <a:pt x="34290" y="17335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093AF84-63CB-4418-AD62-3D98B5E9AB63}"/>
                  </a:ext>
                </a:extLst>
              </p:cNvPr>
              <p:cNvSpPr/>
              <p:nvPr/>
            </p:nvSpPr>
            <p:spPr>
              <a:xfrm>
                <a:off x="6642735" y="4196715"/>
                <a:ext cx="59055" cy="59055"/>
              </a:xfrm>
              <a:custGeom>
                <a:avLst/>
                <a:gdLst>
                  <a:gd name="connsiteX0" fmla="*/ 59055 w 59055"/>
                  <a:gd name="connsiteY0" fmla="*/ 29528 h 59055"/>
                  <a:gd name="connsiteX1" fmla="*/ 29528 w 59055"/>
                  <a:gd name="connsiteY1" fmla="*/ 59055 h 59055"/>
                  <a:gd name="connsiteX2" fmla="*/ 0 w 59055"/>
                  <a:gd name="connsiteY2" fmla="*/ 29528 h 59055"/>
                  <a:gd name="connsiteX3" fmla="*/ 29528 w 59055"/>
                  <a:gd name="connsiteY3" fmla="*/ 0 h 59055"/>
                  <a:gd name="connsiteX4" fmla="*/ 59055 w 59055"/>
                  <a:gd name="connsiteY4" fmla="*/ 29528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59055">
                    <a:moveTo>
                      <a:pt x="59055" y="29528"/>
                    </a:moveTo>
                    <a:cubicBezTo>
                      <a:pt x="59055" y="45835"/>
                      <a:pt x="45835" y="59055"/>
                      <a:pt x="29528" y="59055"/>
                    </a:cubicBezTo>
                    <a:cubicBezTo>
                      <a:pt x="13220" y="59055"/>
                      <a:pt x="0" y="45835"/>
                      <a:pt x="0" y="29528"/>
                    </a:cubicBezTo>
                    <a:cubicBezTo>
                      <a:pt x="0" y="13220"/>
                      <a:pt x="13220" y="0"/>
                      <a:pt x="29528" y="0"/>
                    </a:cubicBezTo>
                    <a:cubicBezTo>
                      <a:pt x="45835" y="0"/>
                      <a:pt x="59055" y="13220"/>
                      <a:pt x="59055" y="29528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E183FB59-B5F3-4B26-93FA-847CD563AD6A}"/>
                  </a:ext>
                </a:extLst>
              </p:cNvPr>
              <p:cNvSpPr/>
              <p:nvPr/>
            </p:nvSpPr>
            <p:spPr>
              <a:xfrm>
                <a:off x="6628447" y="4196003"/>
                <a:ext cx="87630" cy="24523"/>
              </a:xfrm>
              <a:custGeom>
                <a:avLst/>
                <a:gdLst>
                  <a:gd name="connsiteX0" fmla="*/ 0 w 87630"/>
                  <a:gd name="connsiteY0" fmla="*/ 24524 h 24523"/>
                  <a:gd name="connsiteX1" fmla="*/ 87630 w 87630"/>
                  <a:gd name="connsiteY1" fmla="*/ 12141 h 24523"/>
                  <a:gd name="connsiteX2" fmla="*/ 0 w 87630"/>
                  <a:gd name="connsiteY2" fmla="*/ 24524 h 24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630" h="24523">
                    <a:moveTo>
                      <a:pt x="0" y="24524"/>
                    </a:moveTo>
                    <a:cubicBezTo>
                      <a:pt x="0" y="24524"/>
                      <a:pt x="27622" y="4521"/>
                      <a:pt x="87630" y="12141"/>
                    </a:cubicBezTo>
                    <a:cubicBezTo>
                      <a:pt x="87630" y="12141"/>
                      <a:pt x="35243" y="-22149"/>
                      <a:pt x="0" y="24524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36DFC1AB-A4B3-4990-A5C1-64474E89A052}"/>
                  </a:ext>
                </a:extLst>
              </p:cNvPr>
              <p:cNvSpPr/>
              <p:nvPr/>
            </p:nvSpPr>
            <p:spPr>
              <a:xfrm>
                <a:off x="6616065" y="4128134"/>
                <a:ext cx="88582" cy="42133"/>
              </a:xfrm>
              <a:custGeom>
                <a:avLst/>
                <a:gdLst>
                  <a:gd name="connsiteX0" fmla="*/ 0 w 88582"/>
                  <a:gd name="connsiteY0" fmla="*/ 37147 h 42133"/>
                  <a:gd name="connsiteX1" fmla="*/ 67628 w 88582"/>
                  <a:gd name="connsiteY1" fmla="*/ 0 h 42133"/>
                  <a:gd name="connsiteX2" fmla="*/ 88582 w 88582"/>
                  <a:gd name="connsiteY2" fmla="*/ 8572 h 42133"/>
                  <a:gd name="connsiteX3" fmla="*/ 0 w 88582"/>
                  <a:gd name="connsiteY3" fmla="*/ 37147 h 4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" h="42133">
                    <a:moveTo>
                      <a:pt x="0" y="37147"/>
                    </a:moveTo>
                    <a:cubicBezTo>
                      <a:pt x="0" y="28575"/>
                      <a:pt x="34290" y="0"/>
                      <a:pt x="67628" y="0"/>
                    </a:cubicBezTo>
                    <a:cubicBezTo>
                      <a:pt x="78105" y="0"/>
                      <a:pt x="88582" y="0"/>
                      <a:pt x="88582" y="8572"/>
                    </a:cubicBezTo>
                    <a:cubicBezTo>
                      <a:pt x="88582" y="22860"/>
                      <a:pt x="0" y="54293"/>
                      <a:pt x="0" y="37147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AA6C911-21D1-46B9-B9ED-93DA713440FB}"/>
                  </a:ext>
                </a:extLst>
              </p:cNvPr>
              <p:cNvSpPr/>
              <p:nvPr/>
            </p:nvSpPr>
            <p:spPr>
              <a:xfrm>
                <a:off x="6709132" y="4141469"/>
                <a:ext cx="63142" cy="202457"/>
              </a:xfrm>
              <a:custGeom>
                <a:avLst/>
                <a:gdLst>
                  <a:gd name="connsiteX0" fmla="*/ 13612 w 63142"/>
                  <a:gd name="connsiteY0" fmla="*/ 0 h 202457"/>
                  <a:gd name="connsiteX1" fmla="*/ 38377 w 63142"/>
                  <a:gd name="connsiteY1" fmla="*/ 155258 h 202457"/>
                  <a:gd name="connsiteX2" fmla="*/ 277 w 63142"/>
                  <a:gd name="connsiteY2" fmla="*/ 175260 h 202457"/>
                  <a:gd name="connsiteX3" fmla="*/ 63142 w 63142"/>
                  <a:gd name="connsiteY3" fmla="*/ 198120 h 202457"/>
                  <a:gd name="connsiteX4" fmla="*/ 13612 w 63142"/>
                  <a:gd name="connsiteY4" fmla="*/ 179070 h 202457"/>
                  <a:gd name="connsiteX5" fmla="*/ 51712 w 63142"/>
                  <a:gd name="connsiteY5" fmla="*/ 167640 h 202457"/>
                  <a:gd name="connsiteX6" fmla="*/ 13612 w 63142"/>
                  <a:gd name="connsiteY6" fmla="*/ 0 h 20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142" h="202457">
                    <a:moveTo>
                      <a:pt x="13612" y="0"/>
                    </a:moveTo>
                    <a:cubicBezTo>
                      <a:pt x="13612" y="0"/>
                      <a:pt x="57427" y="109538"/>
                      <a:pt x="38377" y="155258"/>
                    </a:cubicBezTo>
                    <a:cubicBezTo>
                      <a:pt x="38377" y="155258"/>
                      <a:pt x="3135" y="157163"/>
                      <a:pt x="277" y="175260"/>
                    </a:cubicBezTo>
                    <a:cubicBezTo>
                      <a:pt x="-3533" y="197168"/>
                      <a:pt x="32662" y="209550"/>
                      <a:pt x="63142" y="198120"/>
                    </a:cubicBezTo>
                    <a:cubicBezTo>
                      <a:pt x="63142" y="198120"/>
                      <a:pt x="11707" y="200978"/>
                      <a:pt x="13612" y="179070"/>
                    </a:cubicBezTo>
                    <a:cubicBezTo>
                      <a:pt x="13612" y="179070"/>
                      <a:pt x="15517" y="164783"/>
                      <a:pt x="51712" y="167640"/>
                    </a:cubicBezTo>
                    <a:cubicBezTo>
                      <a:pt x="51712" y="166688"/>
                      <a:pt x="71715" y="97155"/>
                      <a:pt x="13612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6069DD25-CA4E-45D5-8F4E-FAEA4893B74F}"/>
                  </a:ext>
                </a:extLst>
              </p:cNvPr>
              <p:cNvSpPr/>
              <p:nvPr/>
            </p:nvSpPr>
            <p:spPr>
              <a:xfrm>
                <a:off x="6768465" y="4394553"/>
                <a:ext cx="43815" cy="18378"/>
              </a:xfrm>
              <a:custGeom>
                <a:avLst/>
                <a:gdLst>
                  <a:gd name="connsiteX0" fmla="*/ 43815 w 43815"/>
                  <a:gd name="connsiteY0" fmla="*/ 5044 h 18378"/>
                  <a:gd name="connsiteX1" fmla="*/ 43815 w 43815"/>
                  <a:gd name="connsiteY1" fmla="*/ 5044 h 18378"/>
                  <a:gd name="connsiteX2" fmla="*/ 15240 w 43815"/>
                  <a:gd name="connsiteY2" fmla="*/ 18379 h 18378"/>
                  <a:gd name="connsiteX3" fmla="*/ 0 w 43815"/>
                  <a:gd name="connsiteY3" fmla="*/ 12664 h 18378"/>
                  <a:gd name="connsiteX4" fmla="*/ 43815 w 43815"/>
                  <a:gd name="connsiteY4" fmla="*/ 5044 h 1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" h="18378">
                    <a:moveTo>
                      <a:pt x="43815" y="5044"/>
                    </a:moveTo>
                    <a:cubicBezTo>
                      <a:pt x="43815" y="5044"/>
                      <a:pt x="43815" y="5044"/>
                      <a:pt x="43815" y="5044"/>
                    </a:cubicBezTo>
                    <a:cubicBezTo>
                      <a:pt x="38100" y="15521"/>
                      <a:pt x="26670" y="18379"/>
                      <a:pt x="15240" y="18379"/>
                    </a:cubicBezTo>
                    <a:cubicBezTo>
                      <a:pt x="9525" y="18379"/>
                      <a:pt x="0" y="18379"/>
                      <a:pt x="0" y="12664"/>
                    </a:cubicBezTo>
                    <a:cubicBezTo>
                      <a:pt x="953" y="281"/>
                      <a:pt x="43815" y="-4481"/>
                      <a:pt x="43815" y="5044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2700DF80-19FB-488D-ABCD-AECA3C38E64C}"/>
                  </a:ext>
                </a:extLst>
              </p:cNvPr>
              <p:cNvSpPr/>
              <p:nvPr/>
            </p:nvSpPr>
            <p:spPr>
              <a:xfrm>
                <a:off x="6572250" y="4271009"/>
                <a:ext cx="376237" cy="213359"/>
              </a:xfrm>
              <a:custGeom>
                <a:avLst/>
                <a:gdLst>
                  <a:gd name="connsiteX0" fmla="*/ 376238 w 376237"/>
                  <a:gd name="connsiteY0" fmla="*/ 0 h 213359"/>
                  <a:gd name="connsiteX1" fmla="*/ 340995 w 376237"/>
                  <a:gd name="connsiteY1" fmla="*/ 121920 h 213359"/>
                  <a:gd name="connsiteX2" fmla="*/ 188595 w 376237"/>
                  <a:gd name="connsiteY2" fmla="*/ 196215 h 213359"/>
                  <a:gd name="connsiteX3" fmla="*/ 47625 w 376237"/>
                  <a:gd name="connsiteY3" fmla="*/ 135255 h 213359"/>
                  <a:gd name="connsiteX4" fmla="*/ 1905 w 376237"/>
                  <a:gd name="connsiteY4" fmla="*/ 0 h 213359"/>
                  <a:gd name="connsiteX5" fmla="*/ 0 w 376237"/>
                  <a:gd name="connsiteY5" fmla="*/ 0 h 213359"/>
                  <a:gd name="connsiteX6" fmla="*/ 46672 w 376237"/>
                  <a:gd name="connsiteY6" fmla="*/ 150495 h 213359"/>
                  <a:gd name="connsiteX7" fmla="*/ 187643 w 376237"/>
                  <a:gd name="connsiteY7" fmla="*/ 213360 h 213359"/>
                  <a:gd name="connsiteX8" fmla="*/ 340043 w 376237"/>
                  <a:gd name="connsiteY8" fmla="*/ 136208 h 213359"/>
                  <a:gd name="connsiteX9" fmla="*/ 376238 w 376237"/>
                  <a:gd name="connsiteY9" fmla="*/ 0 h 213359"/>
                  <a:gd name="connsiteX10" fmla="*/ 376238 w 376237"/>
                  <a:gd name="connsiteY10" fmla="*/ 0 h 213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6237" h="213359">
                    <a:moveTo>
                      <a:pt x="376238" y="0"/>
                    </a:moveTo>
                    <a:cubicBezTo>
                      <a:pt x="373380" y="46672"/>
                      <a:pt x="365760" y="89535"/>
                      <a:pt x="340995" y="121920"/>
                    </a:cubicBezTo>
                    <a:cubicBezTo>
                      <a:pt x="306705" y="167640"/>
                      <a:pt x="241935" y="196215"/>
                      <a:pt x="188595" y="196215"/>
                    </a:cubicBezTo>
                    <a:cubicBezTo>
                      <a:pt x="140970" y="196215"/>
                      <a:pt x="80010" y="172403"/>
                      <a:pt x="47625" y="135255"/>
                    </a:cubicBezTo>
                    <a:cubicBezTo>
                      <a:pt x="16193" y="100013"/>
                      <a:pt x="4763" y="53340"/>
                      <a:pt x="1905" y="0"/>
                    </a:cubicBezTo>
                    <a:lnTo>
                      <a:pt x="0" y="0"/>
                    </a:lnTo>
                    <a:cubicBezTo>
                      <a:pt x="2857" y="60008"/>
                      <a:pt x="13335" y="112395"/>
                      <a:pt x="46672" y="150495"/>
                    </a:cubicBezTo>
                    <a:cubicBezTo>
                      <a:pt x="80010" y="188595"/>
                      <a:pt x="140970" y="213360"/>
                      <a:pt x="187643" y="213360"/>
                    </a:cubicBezTo>
                    <a:cubicBezTo>
                      <a:pt x="240982" y="213360"/>
                      <a:pt x="305753" y="183833"/>
                      <a:pt x="340043" y="136208"/>
                    </a:cubicBezTo>
                    <a:cubicBezTo>
                      <a:pt x="367665" y="100013"/>
                      <a:pt x="374332" y="52388"/>
                      <a:pt x="376238" y="0"/>
                    </a:cubicBezTo>
                    <a:lnTo>
                      <a:pt x="376238" y="0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0A6D984E-403C-483B-BACA-8B54FDFD44D9}"/>
                  </a:ext>
                </a:extLst>
              </p:cNvPr>
              <p:cNvSpPr/>
              <p:nvPr/>
            </p:nvSpPr>
            <p:spPr>
              <a:xfrm>
                <a:off x="6823710" y="4196715"/>
                <a:ext cx="59055" cy="59055"/>
              </a:xfrm>
              <a:custGeom>
                <a:avLst/>
                <a:gdLst>
                  <a:gd name="connsiteX0" fmla="*/ 59055 w 59055"/>
                  <a:gd name="connsiteY0" fmla="*/ 29528 h 59055"/>
                  <a:gd name="connsiteX1" fmla="*/ 29528 w 59055"/>
                  <a:gd name="connsiteY1" fmla="*/ 59055 h 59055"/>
                  <a:gd name="connsiteX2" fmla="*/ 0 w 59055"/>
                  <a:gd name="connsiteY2" fmla="*/ 29528 h 59055"/>
                  <a:gd name="connsiteX3" fmla="*/ 29528 w 59055"/>
                  <a:gd name="connsiteY3" fmla="*/ 0 h 59055"/>
                  <a:gd name="connsiteX4" fmla="*/ 59055 w 59055"/>
                  <a:gd name="connsiteY4" fmla="*/ 29528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59055">
                    <a:moveTo>
                      <a:pt x="59055" y="29528"/>
                    </a:moveTo>
                    <a:cubicBezTo>
                      <a:pt x="59055" y="45835"/>
                      <a:pt x="45835" y="59055"/>
                      <a:pt x="29528" y="59055"/>
                    </a:cubicBezTo>
                    <a:cubicBezTo>
                      <a:pt x="13220" y="59055"/>
                      <a:pt x="0" y="45835"/>
                      <a:pt x="0" y="29528"/>
                    </a:cubicBezTo>
                    <a:cubicBezTo>
                      <a:pt x="0" y="13220"/>
                      <a:pt x="13220" y="0"/>
                      <a:pt x="29528" y="0"/>
                    </a:cubicBezTo>
                    <a:cubicBezTo>
                      <a:pt x="45835" y="0"/>
                      <a:pt x="59055" y="13220"/>
                      <a:pt x="59055" y="29528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65D6D609-D90C-4363-82FC-EFCF713B5D0C}"/>
                  </a:ext>
                </a:extLst>
              </p:cNvPr>
              <p:cNvSpPr/>
              <p:nvPr/>
            </p:nvSpPr>
            <p:spPr>
              <a:xfrm>
                <a:off x="6809422" y="4196003"/>
                <a:ext cx="87630" cy="24523"/>
              </a:xfrm>
              <a:custGeom>
                <a:avLst/>
                <a:gdLst>
                  <a:gd name="connsiteX0" fmla="*/ 87630 w 87630"/>
                  <a:gd name="connsiteY0" fmla="*/ 24524 h 24523"/>
                  <a:gd name="connsiteX1" fmla="*/ 0 w 87630"/>
                  <a:gd name="connsiteY1" fmla="*/ 12141 h 24523"/>
                  <a:gd name="connsiteX2" fmla="*/ 87630 w 87630"/>
                  <a:gd name="connsiteY2" fmla="*/ 24524 h 24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630" h="24523">
                    <a:moveTo>
                      <a:pt x="87630" y="24524"/>
                    </a:moveTo>
                    <a:cubicBezTo>
                      <a:pt x="87630" y="24524"/>
                      <a:pt x="60008" y="4521"/>
                      <a:pt x="0" y="12141"/>
                    </a:cubicBezTo>
                    <a:cubicBezTo>
                      <a:pt x="0" y="12141"/>
                      <a:pt x="52388" y="-22149"/>
                      <a:pt x="87630" y="24524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A9F97C48-509E-4E58-9656-1078E4D92A16}"/>
                  </a:ext>
                </a:extLst>
              </p:cNvPr>
              <p:cNvSpPr/>
              <p:nvPr/>
            </p:nvSpPr>
            <p:spPr>
              <a:xfrm>
                <a:off x="6820852" y="4128134"/>
                <a:ext cx="88582" cy="42133"/>
              </a:xfrm>
              <a:custGeom>
                <a:avLst/>
                <a:gdLst>
                  <a:gd name="connsiteX0" fmla="*/ 88582 w 88582"/>
                  <a:gd name="connsiteY0" fmla="*/ 37147 h 42133"/>
                  <a:gd name="connsiteX1" fmla="*/ 20955 w 88582"/>
                  <a:gd name="connsiteY1" fmla="*/ 0 h 42133"/>
                  <a:gd name="connsiteX2" fmla="*/ 0 w 88582"/>
                  <a:gd name="connsiteY2" fmla="*/ 8572 h 42133"/>
                  <a:gd name="connsiteX3" fmla="*/ 88582 w 88582"/>
                  <a:gd name="connsiteY3" fmla="*/ 37147 h 4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" h="42133">
                    <a:moveTo>
                      <a:pt x="88582" y="37147"/>
                    </a:moveTo>
                    <a:cubicBezTo>
                      <a:pt x="88582" y="28575"/>
                      <a:pt x="54292" y="0"/>
                      <a:pt x="20955" y="0"/>
                    </a:cubicBezTo>
                    <a:cubicBezTo>
                      <a:pt x="10478" y="0"/>
                      <a:pt x="0" y="0"/>
                      <a:pt x="0" y="8572"/>
                    </a:cubicBezTo>
                    <a:cubicBezTo>
                      <a:pt x="0" y="22860"/>
                      <a:pt x="88582" y="54293"/>
                      <a:pt x="88582" y="37147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4D336298-8AA6-489D-AE43-C5FCE6DD16C2}"/>
                  </a:ext>
                </a:extLst>
              </p:cNvPr>
              <p:cNvSpPr/>
              <p:nvPr/>
            </p:nvSpPr>
            <p:spPr>
              <a:xfrm>
                <a:off x="6847522" y="4249102"/>
                <a:ext cx="49530" cy="23952"/>
              </a:xfrm>
              <a:custGeom>
                <a:avLst/>
                <a:gdLst>
                  <a:gd name="connsiteX0" fmla="*/ 49530 w 49530"/>
                  <a:gd name="connsiteY0" fmla="*/ 0 h 23952"/>
                  <a:gd name="connsiteX1" fmla="*/ 0 w 49530"/>
                  <a:gd name="connsiteY1" fmla="*/ 20003 h 23952"/>
                  <a:gd name="connsiteX2" fmla="*/ 49530 w 49530"/>
                  <a:gd name="connsiteY2" fmla="*/ 0 h 2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30" h="23952">
                    <a:moveTo>
                      <a:pt x="49530" y="0"/>
                    </a:moveTo>
                    <a:cubicBezTo>
                      <a:pt x="49530" y="0"/>
                      <a:pt x="30480" y="19050"/>
                      <a:pt x="0" y="20003"/>
                    </a:cubicBezTo>
                    <a:cubicBezTo>
                      <a:pt x="0" y="20003"/>
                      <a:pt x="38100" y="37147"/>
                      <a:pt x="49530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5959679F-87C5-4505-874A-5A3D56595ECF}"/>
                  </a:ext>
                </a:extLst>
              </p:cNvPr>
              <p:cNvSpPr/>
              <p:nvPr/>
            </p:nvSpPr>
            <p:spPr>
              <a:xfrm>
                <a:off x="6844665" y="4278630"/>
                <a:ext cx="43815" cy="8990"/>
              </a:xfrm>
              <a:custGeom>
                <a:avLst/>
                <a:gdLst>
                  <a:gd name="connsiteX0" fmla="*/ 0 w 43815"/>
                  <a:gd name="connsiteY0" fmla="*/ 0 h 8990"/>
                  <a:gd name="connsiteX1" fmla="*/ 43815 w 43815"/>
                  <a:gd name="connsiteY1" fmla="*/ 1905 h 8990"/>
                  <a:gd name="connsiteX2" fmla="*/ 0 w 43815"/>
                  <a:gd name="connsiteY2" fmla="*/ 0 h 8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" h="8990">
                    <a:moveTo>
                      <a:pt x="0" y="0"/>
                    </a:moveTo>
                    <a:cubicBezTo>
                      <a:pt x="0" y="0"/>
                      <a:pt x="22860" y="6667"/>
                      <a:pt x="43815" y="1905"/>
                    </a:cubicBezTo>
                    <a:cubicBezTo>
                      <a:pt x="43815" y="1905"/>
                      <a:pt x="22860" y="19050"/>
                      <a:pt x="0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07D7C9F6-9061-4626-9259-D7C00A75FAF7}"/>
                  </a:ext>
                </a:extLst>
              </p:cNvPr>
              <p:cNvSpPr/>
              <p:nvPr/>
            </p:nvSpPr>
            <p:spPr>
              <a:xfrm>
                <a:off x="6835140" y="5394960"/>
                <a:ext cx="121919" cy="666750"/>
              </a:xfrm>
              <a:custGeom>
                <a:avLst/>
                <a:gdLst>
                  <a:gd name="connsiteX0" fmla="*/ 121920 w 121919"/>
                  <a:gd name="connsiteY0" fmla="*/ 10477 h 666750"/>
                  <a:gd name="connsiteX1" fmla="*/ 58103 w 121919"/>
                  <a:gd name="connsiteY1" fmla="*/ 665797 h 666750"/>
                  <a:gd name="connsiteX2" fmla="*/ 38100 w 121919"/>
                  <a:gd name="connsiteY2" fmla="*/ 666750 h 666750"/>
                  <a:gd name="connsiteX3" fmla="*/ 19050 w 121919"/>
                  <a:gd name="connsiteY3" fmla="*/ 333375 h 666750"/>
                  <a:gd name="connsiteX4" fmla="*/ 0 w 121919"/>
                  <a:gd name="connsiteY4" fmla="*/ 0 h 666750"/>
                  <a:gd name="connsiteX5" fmla="*/ 121920 w 121919"/>
                  <a:gd name="connsiteY5" fmla="*/ 10477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19" h="666750">
                    <a:moveTo>
                      <a:pt x="121920" y="10477"/>
                    </a:moveTo>
                    <a:cubicBezTo>
                      <a:pt x="121920" y="10477"/>
                      <a:pt x="70485" y="367665"/>
                      <a:pt x="58103" y="665797"/>
                    </a:cubicBezTo>
                    <a:cubicBezTo>
                      <a:pt x="58103" y="665797"/>
                      <a:pt x="52388" y="665797"/>
                      <a:pt x="38100" y="666750"/>
                    </a:cubicBezTo>
                    <a:cubicBezTo>
                      <a:pt x="17145" y="524827"/>
                      <a:pt x="-7620" y="428625"/>
                      <a:pt x="19050" y="333375"/>
                    </a:cubicBezTo>
                    <a:lnTo>
                      <a:pt x="0" y="0"/>
                    </a:lnTo>
                    <a:lnTo>
                      <a:pt x="121920" y="10477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5CBEB1F7-2ACF-4223-899E-74567D0B59B4}"/>
                  </a:ext>
                </a:extLst>
              </p:cNvPr>
              <p:cNvSpPr/>
              <p:nvPr/>
            </p:nvSpPr>
            <p:spPr>
              <a:xfrm>
                <a:off x="6632257" y="5397817"/>
                <a:ext cx="136498" cy="664844"/>
              </a:xfrm>
              <a:custGeom>
                <a:avLst/>
                <a:gdLst>
                  <a:gd name="connsiteX0" fmla="*/ 0 w 136498"/>
                  <a:gd name="connsiteY0" fmla="*/ 17145 h 664844"/>
                  <a:gd name="connsiteX1" fmla="*/ 97155 w 136498"/>
                  <a:gd name="connsiteY1" fmla="*/ 664845 h 664844"/>
                  <a:gd name="connsiteX2" fmla="*/ 117158 w 136498"/>
                  <a:gd name="connsiteY2" fmla="*/ 664845 h 664844"/>
                  <a:gd name="connsiteX3" fmla="*/ 119063 w 136498"/>
                  <a:gd name="connsiteY3" fmla="*/ 332422 h 664844"/>
                  <a:gd name="connsiteX4" fmla="*/ 121920 w 136498"/>
                  <a:gd name="connsiteY4" fmla="*/ 0 h 664844"/>
                  <a:gd name="connsiteX5" fmla="*/ 0 w 136498"/>
                  <a:gd name="connsiteY5" fmla="*/ 17145 h 664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98" h="664844">
                    <a:moveTo>
                      <a:pt x="0" y="17145"/>
                    </a:moveTo>
                    <a:cubicBezTo>
                      <a:pt x="0" y="17145"/>
                      <a:pt x="69533" y="368618"/>
                      <a:pt x="97155" y="664845"/>
                    </a:cubicBezTo>
                    <a:cubicBezTo>
                      <a:pt x="97155" y="664845"/>
                      <a:pt x="102870" y="664845"/>
                      <a:pt x="117158" y="664845"/>
                    </a:cubicBezTo>
                    <a:cubicBezTo>
                      <a:pt x="131445" y="522922"/>
                      <a:pt x="151448" y="425768"/>
                      <a:pt x="119063" y="332422"/>
                    </a:cubicBezTo>
                    <a:lnTo>
                      <a:pt x="121920" y="0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58AA0FD6-9E19-4A9E-9762-F5E8B8A29015}"/>
                  </a:ext>
                </a:extLst>
              </p:cNvPr>
              <p:cNvSpPr/>
              <p:nvPr/>
            </p:nvSpPr>
            <p:spPr>
              <a:xfrm>
                <a:off x="6592252" y="5262562"/>
                <a:ext cx="401002" cy="719137"/>
              </a:xfrm>
              <a:custGeom>
                <a:avLst/>
                <a:gdLst>
                  <a:gd name="connsiteX0" fmla="*/ 0 w 401002"/>
                  <a:gd name="connsiteY0" fmla="*/ 6668 h 719137"/>
                  <a:gd name="connsiteX1" fmla="*/ 107632 w 401002"/>
                  <a:gd name="connsiteY1" fmla="*/ 719138 h 719137"/>
                  <a:gd name="connsiteX2" fmla="*/ 178117 w 401002"/>
                  <a:gd name="connsiteY2" fmla="*/ 719138 h 719137"/>
                  <a:gd name="connsiteX3" fmla="*/ 187642 w 401002"/>
                  <a:gd name="connsiteY3" fmla="*/ 131445 h 719137"/>
                  <a:gd name="connsiteX4" fmla="*/ 219075 w 401002"/>
                  <a:gd name="connsiteY4" fmla="*/ 129540 h 719137"/>
                  <a:gd name="connsiteX5" fmla="*/ 255270 w 401002"/>
                  <a:gd name="connsiteY5" fmla="*/ 719138 h 719137"/>
                  <a:gd name="connsiteX6" fmla="*/ 322897 w 401002"/>
                  <a:gd name="connsiteY6" fmla="*/ 719138 h 719137"/>
                  <a:gd name="connsiteX7" fmla="*/ 401003 w 401002"/>
                  <a:gd name="connsiteY7" fmla="*/ 0 h 719137"/>
                  <a:gd name="connsiteX8" fmla="*/ 0 w 401002"/>
                  <a:gd name="connsiteY8" fmla="*/ 6668 h 71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002" h="719137">
                    <a:moveTo>
                      <a:pt x="0" y="6668"/>
                    </a:moveTo>
                    <a:cubicBezTo>
                      <a:pt x="0" y="6668"/>
                      <a:pt x="99060" y="659130"/>
                      <a:pt x="107632" y="719138"/>
                    </a:cubicBezTo>
                    <a:lnTo>
                      <a:pt x="178117" y="719138"/>
                    </a:lnTo>
                    <a:lnTo>
                      <a:pt x="187642" y="131445"/>
                    </a:lnTo>
                    <a:lnTo>
                      <a:pt x="219075" y="129540"/>
                    </a:lnTo>
                    <a:lnTo>
                      <a:pt x="255270" y="719138"/>
                    </a:lnTo>
                    <a:lnTo>
                      <a:pt x="322897" y="719138"/>
                    </a:lnTo>
                    <a:lnTo>
                      <a:pt x="401003" y="0"/>
                    </a:lnTo>
                    <a:lnTo>
                      <a:pt x="0" y="6668"/>
                    </a:lnTo>
                    <a:close/>
                  </a:path>
                </a:pathLst>
              </a:custGeom>
              <a:solidFill>
                <a:srgbClr val="62749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CA4E1AB2-07B5-4DD7-BCC2-DB785F7668EB}"/>
                  </a:ext>
                </a:extLst>
              </p:cNvPr>
              <p:cNvSpPr/>
              <p:nvPr/>
            </p:nvSpPr>
            <p:spPr>
              <a:xfrm>
                <a:off x="6592252" y="5263514"/>
                <a:ext cx="401002" cy="87630"/>
              </a:xfrm>
              <a:custGeom>
                <a:avLst/>
                <a:gdLst>
                  <a:gd name="connsiteX0" fmla="*/ 12382 w 401002"/>
                  <a:gd name="connsiteY0" fmla="*/ 87630 h 87630"/>
                  <a:gd name="connsiteX1" fmla="*/ 391478 w 401002"/>
                  <a:gd name="connsiteY1" fmla="*/ 86678 h 87630"/>
                  <a:gd name="connsiteX2" fmla="*/ 401003 w 401002"/>
                  <a:gd name="connsiteY2" fmla="*/ 0 h 87630"/>
                  <a:gd name="connsiteX3" fmla="*/ 0 w 401002"/>
                  <a:gd name="connsiteY3" fmla="*/ 5715 h 87630"/>
                  <a:gd name="connsiteX4" fmla="*/ 12382 w 401002"/>
                  <a:gd name="connsiteY4" fmla="*/ 87630 h 8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002" h="87630">
                    <a:moveTo>
                      <a:pt x="12382" y="87630"/>
                    </a:moveTo>
                    <a:cubicBezTo>
                      <a:pt x="82867" y="59055"/>
                      <a:pt x="247650" y="8573"/>
                      <a:pt x="391478" y="86678"/>
                    </a:cubicBezTo>
                    <a:lnTo>
                      <a:pt x="401003" y="0"/>
                    </a:lnTo>
                    <a:lnTo>
                      <a:pt x="0" y="5715"/>
                    </a:lnTo>
                    <a:cubicBezTo>
                      <a:pt x="0" y="5715"/>
                      <a:pt x="4763" y="37148"/>
                      <a:pt x="12382" y="87630"/>
                    </a:cubicBezTo>
                    <a:close/>
                  </a:path>
                </a:pathLst>
              </a:custGeom>
              <a:solidFill>
                <a:srgbClr val="57679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8352487-235E-4EC0-BF59-74B991B90331}"/>
                  </a:ext>
                </a:extLst>
              </p:cNvPr>
              <p:cNvSpPr/>
              <p:nvPr/>
            </p:nvSpPr>
            <p:spPr>
              <a:xfrm>
                <a:off x="6655141" y="4517574"/>
                <a:ext cx="290488" cy="78902"/>
              </a:xfrm>
              <a:custGeom>
                <a:avLst/>
                <a:gdLst>
                  <a:gd name="connsiteX0" fmla="*/ 290488 w 290488"/>
                  <a:gd name="connsiteY0" fmla="*/ 44901 h 78902"/>
                  <a:gd name="connsiteX1" fmla="*/ 3786 w 290488"/>
                  <a:gd name="connsiteY1" fmla="*/ 11563 h 78902"/>
                  <a:gd name="connsiteX2" fmla="*/ 290488 w 290488"/>
                  <a:gd name="connsiteY2" fmla="*/ 44901 h 78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0488" h="78902">
                    <a:moveTo>
                      <a:pt x="290488" y="44901"/>
                    </a:moveTo>
                    <a:cubicBezTo>
                      <a:pt x="290488" y="44901"/>
                      <a:pt x="207621" y="-27490"/>
                      <a:pt x="3786" y="11563"/>
                    </a:cubicBezTo>
                    <a:cubicBezTo>
                      <a:pt x="-22884" y="17278"/>
                      <a:pt x="93321" y="135388"/>
                      <a:pt x="290488" y="44901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E7E34CA4-AA36-446D-B501-70CC22E5FE24}"/>
                  </a:ext>
                </a:extLst>
              </p:cNvPr>
              <p:cNvSpPr/>
              <p:nvPr/>
            </p:nvSpPr>
            <p:spPr>
              <a:xfrm>
                <a:off x="6570603" y="4525327"/>
                <a:ext cx="432034" cy="767199"/>
              </a:xfrm>
              <a:custGeom>
                <a:avLst/>
                <a:gdLst>
                  <a:gd name="connsiteX0" fmla="*/ 430272 w 432034"/>
                  <a:gd name="connsiteY0" fmla="*/ 762000 h 767199"/>
                  <a:gd name="connsiteX1" fmla="*/ 16887 w 432034"/>
                  <a:gd name="connsiteY1" fmla="*/ 753428 h 767199"/>
                  <a:gd name="connsiteX2" fmla="*/ 35937 w 432034"/>
                  <a:gd name="connsiteY2" fmla="*/ 20003 h 767199"/>
                  <a:gd name="connsiteX3" fmla="*/ 112137 w 432034"/>
                  <a:gd name="connsiteY3" fmla="*/ 0 h 767199"/>
                  <a:gd name="connsiteX4" fmla="*/ 200719 w 432034"/>
                  <a:gd name="connsiteY4" fmla="*/ 51435 h 767199"/>
                  <a:gd name="connsiteX5" fmla="*/ 291207 w 432034"/>
                  <a:gd name="connsiteY5" fmla="*/ 1905 h 767199"/>
                  <a:gd name="connsiteX6" fmla="*/ 376932 w 432034"/>
                  <a:gd name="connsiteY6" fmla="*/ 32385 h 767199"/>
                  <a:gd name="connsiteX7" fmla="*/ 430272 w 432034"/>
                  <a:gd name="connsiteY7" fmla="*/ 762000 h 767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2034" h="767199">
                    <a:moveTo>
                      <a:pt x="430272" y="762000"/>
                    </a:moveTo>
                    <a:cubicBezTo>
                      <a:pt x="430272" y="762000"/>
                      <a:pt x="217864" y="778192"/>
                      <a:pt x="16887" y="753428"/>
                    </a:cubicBezTo>
                    <a:cubicBezTo>
                      <a:pt x="16887" y="753428"/>
                      <a:pt x="-31691" y="355282"/>
                      <a:pt x="35937" y="20003"/>
                    </a:cubicBezTo>
                    <a:cubicBezTo>
                      <a:pt x="35937" y="20003"/>
                      <a:pt x="63559" y="8572"/>
                      <a:pt x="112137" y="0"/>
                    </a:cubicBezTo>
                    <a:cubicBezTo>
                      <a:pt x="115947" y="6667"/>
                      <a:pt x="147379" y="49530"/>
                      <a:pt x="200719" y="51435"/>
                    </a:cubicBezTo>
                    <a:cubicBezTo>
                      <a:pt x="255012" y="53340"/>
                      <a:pt x="291207" y="1905"/>
                      <a:pt x="291207" y="1905"/>
                    </a:cubicBezTo>
                    <a:cubicBezTo>
                      <a:pt x="291207" y="1905"/>
                      <a:pt x="337879" y="12382"/>
                      <a:pt x="376932" y="32385"/>
                    </a:cubicBezTo>
                    <a:cubicBezTo>
                      <a:pt x="376932" y="32385"/>
                      <a:pt x="443607" y="333375"/>
                      <a:pt x="430272" y="762000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6D6BA91-4749-4504-A625-75535A31CC3C}"/>
                  </a:ext>
                </a:extLst>
              </p:cNvPr>
              <p:cNvSpPr/>
              <p:nvPr/>
            </p:nvSpPr>
            <p:spPr>
              <a:xfrm>
                <a:off x="6664642" y="6062662"/>
                <a:ext cx="84772" cy="22860"/>
              </a:xfrm>
              <a:custGeom>
                <a:avLst/>
                <a:gdLst>
                  <a:gd name="connsiteX0" fmla="*/ 84772 w 84772"/>
                  <a:gd name="connsiteY0" fmla="*/ 0 h 22860"/>
                  <a:gd name="connsiteX1" fmla="*/ 82867 w 84772"/>
                  <a:gd name="connsiteY1" fmla="*/ 22860 h 22860"/>
                  <a:gd name="connsiteX2" fmla="*/ 0 w 84772"/>
                  <a:gd name="connsiteY2" fmla="*/ 22860 h 22860"/>
                  <a:gd name="connsiteX3" fmla="*/ 20955 w 84772"/>
                  <a:gd name="connsiteY3" fmla="*/ 8573 h 22860"/>
                  <a:gd name="connsiteX4" fmla="*/ 64770 w 84772"/>
                  <a:gd name="connsiteY4" fmla="*/ 0 h 22860"/>
                  <a:gd name="connsiteX5" fmla="*/ 84772 w 84772"/>
                  <a:gd name="connsiteY5" fmla="*/ 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772" h="22860">
                    <a:moveTo>
                      <a:pt x="84772" y="0"/>
                    </a:moveTo>
                    <a:lnTo>
                      <a:pt x="82867" y="22860"/>
                    </a:lnTo>
                    <a:lnTo>
                      <a:pt x="0" y="22860"/>
                    </a:lnTo>
                    <a:cubicBezTo>
                      <a:pt x="0" y="22860"/>
                      <a:pt x="2857" y="15240"/>
                      <a:pt x="20955" y="8573"/>
                    </a:cubicBezTo>
                    <a:cubicBezTo>
                      <a:pt x="30480" y="4763"/>
                      <a:pt x="40957" y="3810"/>
                      <a:pt x="64770" y="0"/>
                    </a:cubicBezTo>
                    <a:lnTo>
                      <a:pt x="84772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051DE3D9-DDBC-4A74-9F96-D3368E8D70B0}"/>
                  </a:ext>
                </a:extLst>
              </p:cNvPr>
              <p:cNvSpPr/>
              <p:nvPr/>
            </p:nvSpPr>
            <p:spPr>
              <a:xfrm>
                <a:off x="6539865" y="3856672"/>
                <a:ext cx="325754" cy="178612"/>
              </a:xfrm>
              <a:custGeom>
                <a:avLst/>
                <a:gdLst>
                  <a:gd name="connsiteX0" fmla="*/ 131445 w 325754"/>
                  <a:gd name="connsiteY0" fmla="*/ 89535 h 178612"/>
                  <a:gd name="connsiteX1" fmla="*/ 325755 w 325754"/>
                  <a:gd name="connsiteY1" fmla="*/ 16193 h 178612"/>
                  <a:gd name="connsiteX2" fmla="*/ 252413 w 325754"/>
                  <a:gd name="connsiteY2" fmla="*/ 0 h 178612"/>
                  <a:gd name="connsiteX3" fmla="*/ 0 w 325754"/>
                  <a:gd name="connsiteY3" fmla="*/ 173355 h 178612"/>
                  <a:gd name="connsiteX4" fmla="*/ 131445 w 325754"/>
                  <a:gd name="connsiteY4" fmla="*/ 89535 h 17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754" h="178612">
                    <a:moveTo>
                      <a:pt x="131445" y="89535"/>
                    </a:moveTo>
                    <a:cubicBezTo>
                      <a:pt x="230505" y="25718"/>
                      <a:pt x="303847" y="38100"/>
                      <a:pt x="325755" y="16193"/>
                    </a:cubicBezTo>
                    <a:cubicBezTo>
                      <a:pt x="302895" y="4763"/>
                      <a:pt x="275272" y="0"/>
                      <a:pt x="252413" y="0"/>
                    </a:cubicBezTo>
                    <a:cubicBezTo>
                      <a:pt x="180022" y="0"/>
                      <a:pt x="26670" y="41910"/>
                      <a:pt x="0" y="173355"/>
                    </a:cubicBezTo>
                    <a:cubicBezTo>
                      <a:pt x="4763" y="198120"/>
                      <a:pt x="69532" y="129540"/>
                      <a:pt x="131445" y="89535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F311FA5A-0BA8-4D2A-A7D5-E6C1895B013C}"/>
                  </a:ext>
                </a:extLst>
              </p:cNvPr>
              <p:cNvSpPr/>
              <p:nvPr/>
            </p:nvSpPr>
            <p:spPr>
              <a:xfrm>
                <a:off x="6898005" y="4005895"/>
                <a:ext cx="76791" cy="123192"/>
              </a:xfrm>
              <a:custGeom>
                <a:avLst/>
                <a:gdLst>
                  <a:gd name="connsiteX0" fmla="*/ 0 w 76791"/>
                  <a:gd name="connsiteY0" fmla="*/ 10798 h 123192"/>
                  <a:gd name="connsiteX1" fmla="*/ 41910 w 76791"/>
                  <a:gd name="connsiteY1" fmla="*/ 123192 h 123192"/>
                  <a:gd name="connsiteX2" fmla="*/ 43815 w 76791"/>
                  <a:gd name="connsiteY2" fmla="*/ 91760 h 123192"/>
                  <a:gd name="connsiteX3" fmla="*/ 45720 w 76791"/>
                  <a:gd name="connsiteY3" fmla="*/ 52707 h 123192"/>
                  <a:gd name="connsiteX4" fmla="*/ 57150 w 76791"/>
                  <a:gd name="connsiteY4" fmla="*/ 94617 h 123192"/>
                  <a:gd name="connsiteX5" fmla="*/ 59055 w 76791"/>
                  <a:gd name="connsiteY5" fmla="*/ 43182 h 123192"/>
                  <a:gd name="connsiteX6" fmla="*/ 76200 w 76791"/>
                  <a:gd name="connsiteY6" fmla="*/ 108905 h 123192"/>
                  <a:gd name="connsiteX7" fmla="*/ 51435 w 76791"/>
                  <a:gd name="connsiteY7" fmla="*/ 320 h 123192"/>
                  <a:gd name="connsiteX8" fmla="*/ 49530 w 76791"/>
                  <a:gd name="connsiteY8" fmla="*/ 29848 h 123192"/>
                  <a:gd name="connsiteX9" fmla="*/ 30480 w 76791"/>
                  <a:gd name="connsiteY9" fmla="*/ 16512 h 123192"/>
                  <a:gd name="connsiteX10" fmla="*/ 27622 w 76791"/>
                  <a:gd name="connsiteY10" fmla="*/ 38420 h 123192"/>
                  <a:gd name="connsiteX11" fmla="*/ 0 w 76791"/>
                  <a:gd name="connsiteY11" fmla="*/ 10798 h 123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791" h="123192">
                    <a:moveTo>
                      <a:pt x="0" y="10798"/>
                    </a:moveTo>
                    <a:cubicBezTo>
                      <a:pt x="38100" y="66042"/>
                      <a:pt x="38100" y="122240"/>
                      <a:pt x="41910" y="123192"/>
                    </a:cubicBezTo>
                    <a:cubicBezTo>
                      <a:pt x="42863" y="123192"/>
                      <a:pt x="43815" y="114620"/>
                      <a:pt x="43815" y="91760"/>
                    </a:cubicBezTo>
                    <a:cubicBezTo>
                      <a:pt x="43815" y="66042"/>
                      <a:pt x="44767" y="55565"/>
                      <a:pt x="45720" y="52707"/>
                    </a:cubicBezTo>
                    <a:cubicBezTo>
                      <a:pt x="48577" y="46992"/>
                      <a:pt x="53340" y="86998"/>
                      <a:pt x="57150" y="94617"/>
                    </a:cubicBezTo>
                    <a:cubicBezTo>
                      <a:pt x="62865" y="107000"/>
                      <a:pt x="50482" y="38420"/>
                      <a:pt x="59055" y="43182"/>
                    </a:cubicBezTo>
                    <a:cubicBezTo>
                      <a:pt x="71438" y="49850"/>
                      <a:pt x="76200" y="108905"/>
                      <a:pt x="76200" y="108905"/>
                    </a:cubicBezTo>
                    <a:cubicBezTo>
                      <a:pt x="76200" y="108905"/>
                      <a:pt x="82867" y="48898"/>
                      <a:pt x="51435" y="320"/>
                    </a:cubicBezTo>
                    <a:cubicBezTo>
                      <a:pt x="49530" y="-3490"/>
                      <a:pt x="53340" y="27942"/>
                      <a:pt x="49530" y="29848"/>
                    </a:cubicBezTo>
                    <a:cubicBezTo>
                      <a:pt x="45720" y="31752"/>
                      <a:pt x="35242" y="15560"/>
                      <a:pt x="30480" y="16512"/>
                    </a:cubicBezTo>
                    <a:cubicBezTo>
                      <a:pt x="26670" y="17465"/>
                      <a:pt x="28575" y="34610"/>
                      <a:pt x="27622" y="38420"/>
                    </a:cubicBezTo>
                    <a:cubicBezTo>
                      <a:pt x="17145" y="28895"/>
                      <a:pt x="9525" y="14607"/>
                      <a:pt x="0" y="10798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2E5C781-CC33-4278-BBC6-6041ED77B046}"/>
                  </a:ext>
                </a:extLst>
              </p:cNvPr>
              <p:cNvSpPr/>
              <p:nvPr/>
            </p:nvSpPr>
            <p:spPr>
              <a:xfrm>
                <a:off x="6542692" y="4054792"/>
                <a:ext cx="60037" cy="108584"/>
              </a:xfrm>
              <a:custGeom>
                <a:avLst/>
                <a:gdLst>
                  <a:gd name="connsiteX0" fmla="*/ 60038 w 60037"/>
                  <a:gd name="connsiteY0" fmla="*/ 0 h 108584"/>
                  <a:gd name="connsiteX1" fmla="*/ 32415 w 60037"/>
                  <a:gd name="connsiteY1" fmla="*/ 87630 h 108584"/>
                  <a:gd name="connsiteX2" fmla="*/ 26700 w 60037"/>
                  <a:gd name="connsiteY2" fmla="*/ 38100 h 108584"/>
                  <a:gd name="connsiteX3" fmla="*/ 11460 w 60037"/>
                  <a:gd name="connsiteY3" fmla="*/ 108585 h 108584"/>
                  <a:gd name="connsiteX4" fmla="*/ 10508 w 60037"/>
                  <a:gd name="connsiteY4" fmla="*/ 6667 h 108584"/>
                  <a:gd name="connsiteX5" fmla="*/ 13365 w 60037"/>
                  <a:gd name="connsiteY5" fmla="*/ 32385 h 108584"/>
                  <a:gd name="connsiteX6" fmla="*/ 31463 w 60037"/>
                  <a:gd name="connsiteY6" fmla="*/ 10477 h 108584"/>
                  <a:gd name="connsiteX7" fmla="*/ 35273 w 60037"/>
                  <a:gd name="connsiteY7" fmla="*/ 38100 h 108584"/>
                  <a:gd name="connsiteX8" fmla="*/ 60038 w 60037"/>
                  <a:gd name="connsiteY8" fmla="*/ 0 h 10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037" h="108584">
                    <a:moveTo>
                      <a:pt x="60038" y="0"/>
                    </a:moveTo>
                    <a:cubicBezTo>
                      <a:pt x="42893" y="40005"/>
                      <a:pt x="36225" y="82867"/>
                      <a:pt x="32415" y="87630"/>
                    </a:cubicBezTo>
                    <a:cubicBezTo>
                      <a:pt x="30510" y="90488"/>
                      <a:pt x="28605" y="78105"/>
                      <a:pt x="26700" y="38100"/>
                    </a:cubicBezTo>
                    <a:cubicBezTo>
                      <a:pt x="10508" y="66675"/>
                      <a:pt x="11460" y="108585"/>
                      <a:pt x="11460" y="108585"/>
                    </a:cubicBezTo>
                    <a:cubicBezTo>
                      <a:pt x="3840" y="70485"/>
                      <a:pt x="-9495" y="19050"/>
                      <a:pt x="10508" y="6667"/>
                    </a:cubicBezTo>
                    <a:cubicBezTo>
                      <a:pt x="8603" y="15240"/>
                      <a:pt x="13365" y="32385"/>
                      <a:pt x="13365" y="32385"/>
                    </a:cubicBezTo>
                    <a:cubicBezTo>
                      <a:pt x="13365" y="32385"/>
                      <a:pt x="27653" y="11430"/>
                      <a:pt x="31463" y="10477"/>
                    </a:cubicBezTo>
                    <a:cubicBezTo>
                      <a:pt x="35273" y="9525"/>
                      <a:pt x="35273" y="33338"/>
                      <a:pt x="35273" y="38100"/>
                    </a:cubicBezTo>
                    <a:cubicBezTo>
                      <a:pt x="40988" y="24765"/>
                      <a:pt x="50513" y="8572"/>
                      <a:pt x="60038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7FC3C3E2-BF2C-41EB-8727-3C3B81EA61EE}"/>
                  </a:ext>
                </a:extLst>
              </p:cNvPr>
              <p:cNvSpPr/>
              <p:nvPr/>
            </p:nvSpPr>
            <p:spPr>
              <a:xfrm>
                <a:off x="6600789" y="4291365"/>
                <a:ext cx="86749" cy="45014"/>
              </a:xfrm>
              <a:custGeom>
                <a:avLst/>
                <a:gdLst>
                  <a:gd name="connsiteX0" fmla="*/ 86713 w 86749"/>
                  <a:gd name="connsiteY0" fmla="*/ 27270 h 45014"/>
                  <a:gd name="connsiteX1" fmla="*/ 40993 w 86749"/>
                  <a:gd name="connsiteY1" fmla="*/ 44415 h 45014"/>
                  <a:gd name="connsiteX2" fmla="*/ 36 w 86749"/>
                  <a:gd name="connsiteY2" fmla="*/ 17745 h 45014"/>
                  <a:gd name="connsiteX3" fmla="*/ 45756 w 86749"/>
                  <a:gd name="connsiteY3" fmla="*/ 600 h 45014"/>
                  <a:gd name="connsiteX4" fmla="*/ 86713 w 86749"/>
                  <a:gd name="connsiteY4" fmla="*/ 27270 h 4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749" h="45014">
                    <a:moveTo>
                      <a:pt x="86713" y="27270"/>
                    </a:moveTo>
                    <a:cubicBezTo>
                      <a:pt x="85761" y="39652"/>
                      <a:pt x="64806" y="47272"/>
                      <a:pt x="40993" y="44415"/>
                    </a:cubicBezTo>
                    <a:cubicBezTo>
                      <a:pt x="17181" y="41557"/>
                      <a:pt x="-917" y="30127"/>
                      <a:pt x="36" y="17745"/>
                    </a:cubicBezTo>
                    <a:cubicBezTo>
                      <a:pt x="988" y="5362"/>
                      <a:pt x="21943" y="-2258"/>
                      <a:pt x="45756" y="600"/>
                    </a:cubicBezTo>
                    <a:cubicBezTo>
                      <a:pt x="69568" y="3457"/>
                      <a:pt x="87666" y="15840"/>
                      <a:pt x="86713" y="27270"/>
                    </a:cubicBezTo>
                    <a:close/>
                  </a:path>
                </a:pathLst>
              </a:custGeom>
              <a:solidFill>
                <a:srgbClr val="E87E62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EF6338A-B715-4278-B248-32E773AA8BD3}"/>
                  </a:ext>
                </a:extLst>
              </p:cNvPr>
              <p:cNvSpPr/>
              <p:nvPr/>
            </p:nvSpPr>
            <p:spPr>
              <a:xfrm>
                <a:off x="6834043" y="4291841"/>
                <a:ext cx="86013" cy="45015"/>
              </a:xfrm>
              <a:custGeom>
                <a:avLst/>
                <a:gdLst>
                  <a:gd name="connsiteX0" fmla="*/ 85869 w 86013"/>
                  <a:gd name="connsiteY0" fmla="*/ 15364 h 45015"/>
                  <a:gd name="connsiteX1" fmla="*/ 46817 w 86013"/>
                  <a:gd name="connsiteY1" fmla="*/ 43939 h 45015"/>
                  <a:gd name="connsiteX2" fmla="*/ 144 w 86013"/>
                  <a:gd name="connsiteY2" fmla="*/ 29651 h 45015"/>
                  <a:gd name="connsiteX3" fmla="*/ 39197 w 86013"/>
                  <a:gd name="connsiteY3" fmla="*/ 1076 h 45015"/>
                  <a:gd name="connsiteX4" fmla="*/ 85869 w 86013"/>
                  <a:gd name="connsiteY4" fmla="*/ 15364 h 45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013" h="45015">
                    <a:moveTo>
                      <a:pt x="85869" y="15364"/>
                    </a:moveTo>
                    <a:cubicBezTo>
                      <a:pt x="87775" y="27746"/>
                      <a:pt x="70629" y="40129"/>
                      <a:pt x="46817" y="43939"/>
                    </a:cubicBezTo>
                    <a:cubicBezTo>
                      <a:pt x="23004" y="47749"/>
                      <a:pt x="2050" y="41081"/>
                      <a:pt x="144" y="29651"/>
                    </a:cubicBezTo>
                    <a:cubicBezTo>
                      <a:pt x="-1761" y="18221"/>
                      <a:pt x="15385" y="4886"/>
                      <a:pt x="39197" y="1076"/>
                    </a:cubicBezTo>
                    <a:cubicBezTo>
                      <a:pt x="63010" y="-2734"/>
                      <a:pt x="83964" y="3934"/>
                      <a:pt x="85869" y="15364"/>
                    </a:cubicBezTo>
                    <a:close/>
                  </a:path>
                </a:pathLst>
              </a:custGeom>
              <a:solidFill>
                <a:srgbClr val="E87E62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A5141C7F-7C65-4722-896A-8A5E97DB46D5}"/>
                  </a:ext>
                </a:extLst>
              </p:cNvPr>
              <p:cNvSpPr/>
              <p:nvPr/>
            </p:nvSpPr>
            <p:spPr>
              <a:xfrm>
                <a:off x="6706552" y="6010275"/>
                <a:ext cx="47625" cy="67627"/>
              </a:xfrm>
              <a:custGeom>
                <a:avLst/>
                <a:gdLst>
                  <a:gd name="connsiteX0" fmla="*/ 17145 w 47625"/>
                  <a:gd name="connsiteY0" fmla="*/ 0 h 67627"/>
                  <a:gd name="connsiteX1" fmla="*/ 21907 w 47625"/>
                  <a:gd name="connsiteY1" fmla="*/ 51435 h 67627"/>
                  <a:gd name="connsiteX2" fmla="*/ 0 w 47625"/>
                  <a:gd name="connsiteY2" fmla="*/ 55245 h 67627"/>
                  <a:gd name="connsiteX3" fmla="*/ 3810 w 47625"/>
                  <a:gd name="connsiteY3" fmla="*/ 67627 h 67627"/>
                  <a:gd name="connsiteX4" fmla="*/ 40957 w 47625"/>
                  <a:gd name="connsiteY4" fmla="*/ 67627 h 67627"/>
                  <a:gd name="connsiteX5" fmla="*/ 42863 w 47625"/>
                  <a:gd name="connsiteY5" fmla="*/ 51435 h 67627"/>
                  <a:gd name="connsiteX6" fmla="*/ 47625 w 47625"/>
                  <a:gd name="connsiteY6" fmla="*/ 6668 h 67627"/>
                  <a:gd name="connsiteX7" fmla="*/ 17145 w 47625"/>
                  <a:gd name="connsiteY7" fmla="*/ 0 h 6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5" h="67627">
                    <a:moveTo>
                      <a:pt x="17145" y="0"/>
                    </a:moveTo>
                    <a:cubicBezTo>
                      <a:pt x="19050" y="20955"/>
                      <a:pt x="20003" y="30480"/>
                      <a:pt x="21907" y="51435"/>
                    </a:cubicBezTo>
                    <a:lnTo>
                      <a:pt x="0" y="55245"/>
                    </a:lnTo>
                    <a:lnTo>
                      <a:pt x="3810" y="67627"/>
                    </a:lnTo>
                    <a:lnTo>
                      <a:pt x="40957" y="67627"/>
                    </a:lnTo>
                    <a:lnTo>
                      <a:pt x="42863" y="51435"/>
                    </a:lnTo>
                    <a:cubicBezTo>
                      <a:pt x="44767" y="28575"/>
                      <a:pt x="44767" y="27623"/>
                      <a:pt x="47625" y="6668"/>
                    </a:cubicBezTo>
                    <a:lnTo>
                      <a:pt x="17145" y="0"/>
                    </a:ln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72CD9CBC-08D2-461B-ACA7-07DF278F6DFB}"/>
                  </a:ext>
                </a:extLst>
              </p:cNvPr>
              <p:cNvSpPr/>
              <p:nvPr/>
            </p:nvSpPr>
            <p:spPr>
              <a:xfrm>
                <a:off x="6873240" y="6062662"/>
                <a:ext cx="84772" cy="22860"/>
              </a:xfrm>
              <a:custGeom>
                <a:avLst/>
                <a:gdLst>
                  <a:gd name="connsiteX0" fmla="*/ 0 w 84772"/>
                  <a:gd name="connsiteY0" fmla="*/ 0 h 22860"/>
                  <a:gd name="connsiteX1" fmla="*/ 1905 w 84772"/>
                  <a:gd name="connsiteY1" fmla="*/ 22860 h 22860"/>
                  <a:gd name="connsiteX2" fmla="*/ 84772 w 84772"/>
                  <a:gd name="connsiteY2" fmla="*/ 22860 h 22860"/>
                  <a:gd name="connsiteX3" fmla="*/ 63817 w 84772"/>
                  <a:gd name="connsiteY3" fmla="*/ 8573 h 22860"/>
                  <a:gd name="connsiteX4" fmla="*/ 20003 w 84772"/>
                  <a:gd name="connsiteY4" fmla="*/ 0 h 22860"/>
                  <a:gd name="connsiteX5" fmla="*/ 0 w 84772"/>
                  <a:gd name="connsiteY5" fmla="*/ 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772" h="22860">
                    <a:moveTo>
                      <a:pt x="0" y="0"/>
                    </a:moveTo>
                    <a:lnTo>
                      <a:pt x="1905" y="22860"/>
                    </a:lnTo>
                    <a:lnTo>
                      <a:pt x="84772" y="22860"/>
                    </a:lnTo>
                    <a:cubicBezTo>
                      <a:pt x="84772" y="22860"/>
                      <a:pt x="81915" y="15240"/>
                      <a:pt x="63817" y="8573"/>
                    </a:cubicBezTo>
                    <a:cubicBezTo>
                      <a:pt x="54292" y="4763"/>
                      <a:pt x="43815" y="3810"/>
                      <a:pt x="2000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29351C7C-F2CB-49DA-A517-E11BAA1C3288}"/>
                  </a:ext>
                </a:extLst>
              </p:cNvPr>
              <p:cNvSpPr/>
              <p:nvPr/>
            </p:nvSpPr>
            <p:spPr>
              <a:xfrm>
                <a:off x="6865619" y="6010275"/>
                <a:ext cx="49530" cy="67627"/>
              </a:xfrm>
              <a:custGeom>
                <a:avLst/>
                <a:gdLst>
                  <a:gd name="connsiteX0" fmla="*/ 27623 w 49530"/>
                  <a:gd name="connsiteY0" fmla="*/ 51435 h 67627"/>
                  <a:gd name="connsiteX1" fmla="*/ 29528 w 49530"/>
                  <a:gd name="connsiteY1" fmla="*/ 0 h 67627"/>
                  <a:gd name="connsiteX2" fmla="*/ 0 w 49530"/>
                  <a:gd name="connsiteY2" fmla="*/ 6668 h 67627"/>
                  <a:gd name="connsiteX3" fmla="*/ 6668 w 49530"/>
                  <a:gd name="connsiteY3" fmla="*/ 51435 h 67627"/>
                  <a:gd name="connsiteX4" fmla="*/ 6668 w 49530"/>
                  <a:gd name="connsiteY4" fmla="*/ 51435 h 67627"/>
                  <a:gd name="connsiteX5" fmla="*/ 8573 w 49530"/>
                  <a:gd name="connsiteY5" fmla="*/ 67627 h 67627"/>
                  <a:gd name="connsiteX6" fmla="*/ 45720 w 49530"/>
                  <a:gd name="connsiteY6" fmla="*/ 67627 h 67627"/>
                  <a:gd name="connsiteX7" fmla="*/ 49530 w 49530"/>
                  <a:gd name="connsiteY7" fmla="*/ 55245 h 67627"/>
                  <a:gd name="connsiteX8" fmla="*/ 27623 w 49530"/>
                  <a:gd name="connsiteY8" fmla="*/ 51435 h 6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30" h="67627">
                    <a:moveTo>
                      <a:pt x="27623" y="51435"/>
                    </a:moveTo>
                    <a:cubicBezTo>
                      <a:pt x="28575" y="30480"/>
                      <a:pt x="28575" y="20955"/>
                      <a:pt x="29528" y="0"/>
                    </a:cubicBezTo>
                    <a:lnTo>
                      <a:pt x="0" y="6668"/>
                    </a:lnTo>
                    <a:cubicBezTo>
                      <a:pt x="3810" y="27623"/>
                      <a:pt x="3810" y="28575"/>
                      <a:pt x="6668" y="51435"/>
                    </a:cubicBezTo>
                    <a:lnTo>
                      <a:pt x="6668" y="51435"/>
                    </a:lnTo>
                    <a:lnTo>
                      <a:pt x="8573" y="67627"/>
                    </a:lnTo>
                    <a:lnTo>
                      <a:pt x="45720" y="67627"/>
                    </a:lnTo>
                    <a:lnTo>
                      <a:pt x="49530" y="55245"/>
                    </a:lnTo>
                    <a:lnTo>
                      <a:pt x="27623" y="51435"/>
                    </a:ln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31C26107-8207-4709-8014-223DFA834FFB}"/>
                  </a:ext>
                </a:extLst>
              </p:cNvPr>
              <p:cNvSpPr/>
              <p:nvPr/>
            </p:nvSpPr>
            <p:spPr>
              <a:xfrm>
                <a:off x="6573202" y="5067300"/>
                <a:ext cx="428519" cy="224673"/>
              </a:xfrm>
              <a:custGeom>
                <a:avLst/>
                <a:gdLst>
                  <a:gd name="connsiteX0" fmla="*/ 427672 w 428519"/>
                  <a:gd name="connsiteY0" fmla="*/ 0 h 224673"/>
                  <a:gd name="connsiteX1" fmla="*/ 220028 w 428519"/>
                  <a:gd name="connsiteY1" fmla="*/ 204788 h 224673"/>
                  <a:gd name="connsiteX2" fmla="*/ 0 w 428519"/>
                  <a:gd name="connsiteY2" fmla="*/ 44768 h 224673"/>
                  <a:gd name="connsiteX3" fmla="*/ 12382 w 428519"/>
                  <a:gd name="connsiteY3" fmla="*/ 210502 h 224673"/>
                  <a:gd name="connsiteX4" fmla="*/ 427672 w 428519"/>
                  <a:gd name="connsiteY4" fmla="*/ 219075 h 224673"/>
                  <a:gd name="connsiteX5" fmla="*/ 427672 w 428519"/>
                  <a:gd name="connsiteY5" fmla="*/ 0 h 22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8519" h="224673">
                    <a:moveTo>
                      <a:pt x="427672" y="0"/>
                    </a:moveTo>
                    <a:cubicBezTo>
                      <a:pt x="419100" y="115252"/>
                      <a:pt x="441960" y="202882"/>
                      <a:pt x="220028" y="204788"/>
                    </a:cubicBezTo>
                    <a:cubicBezTo>
                      <a:pt x="37147" y="206693"/>
                      <a:pt x="16192" y="133350"/>
                      <a:pt x="0" y="44768"/>
                    </a:cubicBezTo>
                    <a:cubicBezTo>
                      <a:pt x="4763" y="144780"/>
                      <a:pt x="12382" y="210502"/>
                      <a:pt x="12382" y="210502"/>
                    </a:cubicBezTo>
                    <a:cubicBezTo>
                      <a:pt x="213360" y="236220"/>
                      <a:pt x="427672" y="219075"/>
                      <a:pt x="427672" y="219075"/>
                    </a:cubicBezTo>
                    <a:cubicBezTo>
                      <a:pt x="427672" y="210502"/>
                      <a:pt x="429578" y="60960"/>
                      <a:pt x="427672" y="0"/>
                    </a:cubicBezTo>
                    <a:close/>
                  </a:path>
                </a:pathLst>
              </a:custGeom>
              <a:solidFill>
                <a:srgbClr val="EFD1C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738970D8-4533-40D4-B873-DFD1661E972B}"/>
                  </a:ext>
                </a:extLst>
              </p:cNvPr>
              <p:cNvSpPr/>
              <p:nvPr/>
            </p:nvSpPr>
            <p:spPr>
              <a:xfrm>
                <a:off x="6644640" y="4528184"/>
                <a:ext cx="238125" cy="79310"/>
              </a:xfrm>
              <a:custGeom>
                <a:avLst/>
                <a:gdLst>
                  <a:gd name="connsiteX0" fmla="*/ 238125 w 238125"/>
                  <a:gd name="connsiteY0" fmla="*/ 4763 h 79310"/>
                  <a:gd name="connsiteX1" fmla="*/ 225742 w 238125"/>
                  <a:gd name="connsiteY1" fmla="*/ 953 h 79310"/>
                  <a:gd name="connsiteX2" fmla="*/ 132397 w 238125"/>
                  <a:gd name="connsiteY2" fmla="*/ 63818 h 79310"/>
                  <a:gd name="connsiteX3" fmla="*/ 16192 w 238125"/>
                  <a:gd name="connsiteY3" fmla="*/ 0 h 79310"/>
                  <a:gd name="connsiteX4" fmla="*/ 0 w 238125"/>
                  <a:gd name="connsiteY4" fmla="*/ 3810 h 79310"/>
                  <a:gd name="connsiteX5" fmla="*/ 133350 w 238125"/>
                  <a:gd name="connsiteY5" fmla="*/ 79058 h 79310"/>
                  <a:gd name="connsiteX6" fmla="*/ 238125 w 238125"/>
                  <a:gd name="connsiteY6" fmla="*/ 4763 h 7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79310">
                    <a:moveTo>
                      <a:pt x="238125" y="4763"/>
                    </a:moveTo>
                    <a:cubicBezTo>
                      <a:pt x="233363" y="3810"/>
                      <a:pt x="229553" y="1905"/>
                      <a:pt x="225742" y="953"/>
                    </a:cubicBezTo>
                    <a:cubicBezTo>
                      <a:pt x="220028" y="15240"/>
                      <a:pt x="197167" y="58103"/>
                      <a:pt x="132397" y="63818"/>
                    </a:cubicBezTo>
                    <a:cubicBezTo>
                      <a:pt x="65722" y="69533"/>
                      <a:pt x="25717" y="15240"/>
                      <a:pt x="16192" y="0"/>
                    </a:cubicBezTo>
                    <a:cubicBezTo>
                      <a:pt x="10478" y="953"/>
                      <a:pt x="5715" y="1905"/>
                      <a:pt x="0" y="3810"/>
                    </a:cubicBezTo>
                    <a:cubicBezTo>
                      <a:pt x="11430" y="20003"/>
                      <a:pt x="62865" y="83820"/>
                      <a:pt x="133350" y="79058"/>
                    </a:cubicBezTo>
                    <a:cubicBezTo>
                      <a:pt x="213360" y="73343"/>
                      <a:pt x="237172" y="6668"/>
                      <a:pt x="238125" y="4763"/>
                    </a:cubicBezTo>
                    <a:close/>
                  </a:path>
                </a:pathLst>
              </a:custGeom>
              <a:solidFill>
                <a:srgbClr val="62749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14" name="Graphic 227">
                <a:extLst>
                  <a:ext uri="{FF2B5EF4-FFF2-40B4-BE49-F238E27FC236}">
                    <a16:creationId xmlns:a16="http://schemas.microsoft.com/office/drawing/2014/main" id="{87D488D5-0ACC-4B4C-BED8-6CD216607137}"/>
                  </a:ext>
                </a:extLst>
              </p:cNvPr>
              <p:cNvGrpSpPr/>
              <p:nvPr/>
            </p:nvGrpSpPr>
            <p:grpSpPr>
              <a:xfrm>
                <a:off x="6576059" y="3958338"/>
                <a:ext cx="369612" cy="179359"/>
                <a:chOff x="6576059" y="3958338"/>
                <a:chExt cx="369612" cy="179359"/>
              </a:xfrm>
            </p:grpSpPr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47F1C016-12C1-414D-ADA6-0274294DA1CA}"/>
                    </a:ext>
                  </a:extLst>
                </p:cNvPr>
                <p:cNvSpPr/>
                <p:nvPr/>
              </p:nvSpPr>
              <p:spPr>
                <a:xfrm>
                  <a:off x="6576059" y="3958338"/>
                  <a:ext cx="368617" cy="179321"/>
                </a:xfrm>
                <a:custGeom>
                  <a:avLst/>
                  <a:gdLst>
                    <a:gd name="connsiteX0" fmla="*/ 368618 w 368617"/>
                    <a:gd name="connsiteY0" fmla="*/ 133602 h 179321"/>
                    <a:gd name="connsiteX1" fmla="*/ 335280 w 368617"/>
                    <a:gd name="connsiteY1" fmla="*/ 172654 h 179321"/>
                    <a:gd name="connsiteX2" fmla="*/ 185738 w 368617"/>
                    <a:gd name="connsiteY2" fmla="*/ 165034 h 179321"/>
                    <a:gd name="connsiteX3" fmla="*/ 37147 w 368617"/>
                    <a:gd name="connsiteY3" fmla="*/ 179322 h 179321"/>
                    <a:gd name="connsiteX4" fmla="*/ 1905 w 368617"/>
                    <a:gd name="connsiteY4" fmla="*/ 142174 h 179321"/>
                    <a:gd name="connsiteX5" fmla="*/ 0 w 368617"/>
                    <a:gd name="connsiteY5" fmla="*/ 53592 h 179321"/>
                    <a:gd name="connsiteX6" fmla="*/ 33338 w 368617"/>
                    <a:gd name="connsiteY6" fmla="*/ 14539 h 179321"/>
                    <a:gd name="connsiteX7" fmla="*/ 181928 w 368617"/>
                    <a:gd name="connsiteY7" fmla="*/ 252 h 179321"/>
                    <a:gd name="connsiteX8" fmla="*/ 331470 w 368617"/>
                    <a:gd name="connsiteY8" fmla="*/ 7872 h 179321"/>
                    <a:gd name="connsiteX9" fmla="*/ 366713 w 368617"/>
                    <a:gd name="connsiteY9" fmla="*/ 45019 h 179321"/>
                    <a:gd name="connsiteX10" fmla="*/ 368618 w 368617"/>
                    <a:gd name="connsiteY10" fmla="*/ 133602 h 179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8617" h="179321">
                      <a:moveTo>
                        <a:pt x="368618" y="133602"/>
                      </a:moveTo>
                      <a:cubicBezTo>
                        <a:pt x="368618" y="154557"/>
                        <a:pt x="354330" y="172654"/>
                        <a:pt x="335280" y="172654"/>
                      </a:cubicBezTo>
                      <a:cubicBezTo>
                        <a:pt x="335280" y="172654"/>
                        <a:pt x="295275" y="162177"/>
                        <a:pt x="185738" y="165034"/>
                      </a:cubicBezTo>
                      <a:cubicBezTo>
                        <a:pt x="76200" y="166939"/>
                        <a:pt x="37147" y="179322"/>
                        <a:pt x="37147" y="179322"/>
                      </a:cubicBezTo>
                      <a:cubicBezTo>
                        <a:pt x="18097" y="179322"/>
                        <a:pt x="2858" y="163129"/>
                        <a:pt x="1905" y="142174"/>
                      </a:cubicBezTo>
                      <a:lnTo>
                        <a:pt x="0" y="53592"/>
                      </a:lnTo>
                      <a:cubicBezTo>
                        <a:pt x="0" y="26922"/>
                        <a:pt x="33338" y="14539"/>
                        <a:pt x="33338" y="14539"/>
                      </a:cubicBezTo>
                      <a:cubicBezTo>
                        <a:pt x="33338" y="14539"/>
                        <a:pt x="71438" y="3109"/>
                        <a:pt x="181928" y="252"/>
                      </a:cubicBezTo>
                      <a:cubicBezTo>
                        <a:pt x="292418" y="-1653"/>
                        <a:pt x="331470" y="7872"/>
                        <a:pt x="331470" y="7872"/>
                      </a:cubicBezTo>
                      <a:cubicBezTo>
                        <a:pt x="331470" y="7872"/>
                        <a:pt x="362903" y="14539"/>
                        <a:pt x="366713" y="45019"/>
                      </a:cubicBezTo>
                      <a:lnTo>
                        <a:pt x="368618" y="133602"/>
                      </a:lnTo>
                      <a:close/>
                    </a:path>
                  </a:pathLst>
                </a:custGeom>
                <a:solidFill>
                  <a:srgbClr val="FFE8E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203B7BE6-28B3-40F5-8B5F-3C744E3E06C7}"/>
                    </a:ext>
                  </a:extLst>
                </p:cNvPr>
                <p:cNvSpPr/>
                <p:nvPr/>
              </p:nvSpPr>
              <p:spPr>
                <a:xfrm>
                  <a:off x="6577012" y="3987165"/>
                  <a:ext cx="368659" cy="150532"/>
                </a:xfrm>
                <a:custGeom>
                  <a:avLst/>
                  <a:gdLst>
                    <a:gd name="connsiteX0" fmla="*/ 365760 w 368659"/>
                    <a:gd name="connsiteY0" fmla="*/ 16192 h 150532"/>
                    <a:gd name="connsiteX1" fmla="*/ 360997 w 368659"/>
                    <a:gd name="connsiteY1" fmla="*/ 0 h 150532"/>
                    <a:gd name="connsiteX2" fmla="*/ 361950 w 368659"/>
                    <a:gd name="connsiteY2" fmla="*/ 5715 h 150532"/>
                    <a:gd name="connsiteX3" fmla="*/ 363855 w 368659"/>
                    <a:gd name="connsiteY3" fmla="*/ 94297 h 150532"/>
                    <a:gd name="connsiteX4" fmla="*/ 331470 w 368659"/>
                    <a:gd name="connsiteY4" fmla="*/ 133350 h 150532"/>
                    <a:gd name="connsiteX5" fmla="*/ 185738 w 368659"/>
                    <a:gd name="connsiteY5" fmla="*/ 125730 h 150532"/>
                    <a:gd name="connsiteX6" fmla="*/ 40005 w 368659"/>
                    <a:gd name="connsiteY6" fmla="*/ 140017 h 150532"/>
                    <a:gd name="connsiteX7" fmla="*/ 5715 w 368659"/>
                    <a:gd name="connsiteY7" fmla="*/ 102870 h 150532"/>
                    <a:gd name="connsiteX8" fmla="*/ 3810 w 368659"/>
                    <a:gd name="connsiteY8" fmla="*/ 14288 h 150532"/>
                    <a:gd name="connsiteX9" fmla="*/ 4763 w 368659"/>
                    <a:gd name="connsiteY9" fmla="*/ 7620 h 150532"/>
                    <a:gd name="connsiteX10" fmla="*/ 0 w 368659"/>
                    <a:gd name="connsiteY10" fmla="*/ 24765 h 150532"/>
                    <a:gd name="connsiteX11" fmla="*/ 1905 w 368659"/>
                    <a:gd name="connsiteY11" fmla="*/ 113347 h 150532"/>
                    <a:gd name="connsiteX12" fmla="*/ 37147 w 368659"/>
                    <a:gd name="connsiteY12" fmla="*/ 150495 h 150532"/>
                    <a:gd name="connsiteX13" fmla="*/ 185738 w 368659"/>
                    <a:gd name="connsiteY13" fmla="*/ 136207 h 150532"/>
                    <a:gd name="connsiteX14" fmla="*/ 335280 w 368659"/>
                    <a:gd name="connsiteY14" fmla="*/ 143828 h 150532"/>
                    <a:gd name="connsiteX15" fmla="*/ 368618 w 368659"/>
                    <a:gd name="connsiteY15" fmla="*/ 104775 h 150532"/>
                    <a:gd name="connsiteX16" fmla="*/ 365760 w 368659"/>
                    <a:gd name="connsiteY16" fmla="*/ 16192 h 150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68659" h="150532">
                      <a:moveTo>
                        <a:pt x="365760" y="16192"/>
                      </a:moveTo>
                      <a:cubicBezTo>
                        <a:pt x="364807" y="10478"/>
                        <a:pt x="362903" y="4763"/>
                        <a:pt x="360997" y="0"/>
                      </a:cubicBezTo>
                      <a:cubicBezTo>
                        <a:pt x="360997" y="1905"/>
                        <a:pt x="361950" y="3810"/>
                        <a:pt x="361950" y="5715"/>
                      </a:cubicBezTo>
                      <a:lnTo>
                        <a:pt x="363855" y="94297"/>
                      </a:lnTo>
                      <a:cubicBezTo>
                        <a:pt x="363855" y="115253"/>
                        <a:pt x="349568" y="133350"/>
                        <a:pt x="331470" y="133350"/>
                      </a:cubicBezTo>
                      <a:cubicBezTo>
                        <a:pt x="331470" y="133350"/>
                        <a:pt x="292418" y="122872"/>
                        <a:pt x="185738" y="125730"/>
                      </a:cubicBezTo>
                      <a:cubicBezTo>
                        <a:pt x="79057" y="127635"/>
                        <a:pt x="40005" y="140017"/>
                        <a:pt x="40005" y="140017"/>
                      </a:cubicBezTo>
                      <a:cubicBezTo>
                        <a:pt x="21907" y="140017"/>
                        <a:pt x="5715" y="123825"/>
                        <a:pt x="5715" y="102870"/>
                      </a:cubicBezTo>
                      <a:lnTo>
                        <a:pt x="3810" y="14288"/>
                      </a:lnTo>
                      <a:cubicBezTo>
                        <a:pt x="3810" y="12382"/>
                        <a:pt x="3810" y="9525"/>
                        <a:pt x="4763" y="7620"/>
                      </a:cubicBezTo>
                      <a:cubicBezTo>
                        <a:pt x="1905" y="12382"/>
                        <a:pt x="0" y="18097"/>
                        <a:pt x="0" y="24765"/>
                      </a:cubicBezTo>
                      <a:lnTo>
                        <a:pt x="1905" y="113347"/>
                      </a:lnTo>
                      <a:cubicBezTo>
                        <a:pt x="1905" y="134303"/>
                        <a:pt x="18097" y="151447"/>
                        <a:pt x="37147" y="150495"/>
                      </a:cubicBezTo>
                      <a:cubicBezTo>
                        <a:pt x="37147" y="150495"/>
                        <a:pt x="76200" y="139065"/>
                        <a:pt x="185738" y="136207"/>
                      </a:cubicBezTo>
                      <a:cubicBezTo>
                        <a:pt x="295275" y="134303"/>
                        <a:pt x="335280" y="143828"/>
                        <a:pt x="335280" y="143828"/>
                      </a:cubicBezTo>
                      <a:cubicBezTo>
                        <a:pt x="354330" y="143828"/>
                        <a:pt x="369570" y="125730"/>
                        <a:pt x="368618" y="104775"/>
                      </a:cubicBezTo>
                      <a:lnTo>
                        <a:pt x="365760" y="16192"/>
                      </a:ln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918B9A8A-53B9-42E0-A1BE-2682E5F47F7F}"/>
                    </a:ext>
                  </a:extLst>
                </p:cNvPr>
                <p:cNvSpPr/>
                <p:nvPr/>
              </p:nvSpPr>
              <p:spPr>
                <a:xfrm>
                  <a:off x="6898005" y="4065046"/>
                  <a:ext cx="42862" cy="16415"/>
                </a:xfrm>
                <a:custGeom>
                  <a:avLst/>
                  <a:gdLst>
                    <a:gd name="connsiteX0" fmla="*/ 42863 w 42862"/>
                    <a:gd name="connsiteY0" fmla="*/ 4034 h 16415"/>
                    <a:gd name="connsiteX1" fmla="*/ 0 w 42862"/>
                    <a:gd name="connsiteY1" fmla="*/ 1176 h 16415"/>
                    <a:gd name="connsiteX2" fmla="*/ 42863 w 42862"/>
                    <a:gd name="connsiteY2" fmla="*/ 16416 h 16415"/>
                    <a:gd name="connsiteX3" fmla="*/ 42863 w 42862"/>
                    <a:gd name="connsiteY3" fmla="*/ 4034 h 1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862" h="16415">
                      <a:moveTo>
                        <a:pt x="42863" y="4034"/>
                      </a:moveTo>
                      <a:cubicBezTo>
                        <a:pt x="42863" y="4034"/>
                        <a:pt x="27622" y="-2634"/>
                        <a:pt x="0" y="1176"/>
                      </a:cubicBezTo>
                      <a:cubicBezTo>
                        <a:pt x="0" y="1176"/>
                        <a:pt x="35242" y="9748"/>
                        <a:pt x="42863" y="16416"/>
                      </a:cubicBezTo>
                      <a:lnTo>
                        <a:pt x="42863" y="4034"/>
                      </a:ln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4965E78F-3BE1-424F-B4AA-770653A3EE07}"/>
                    </a:ext>
                  </a:extLst>
                </p:cNvPr>
                <p:cNvSpPr/>
                <p:nvPr/>
              </p:nvSpPr>
              <p:spPr>
                <a:xfrm>
                  <a:off x="6725602" y="3999215"/>
                  <a:ext cx="215265" cy="21286"/>
                </a:xfrm>
                <a:custGeom>
                  <a:avLst/>
                  <a:gdLst>
                    <a:gd name="connsiteX0" fmla="*/ 215265 w 215265"/>
                    <a:gd name="connsiteY0" fmla="*/ 13666 h 21286"/>
                    <a:gd name="connsiteX1" fmla="*/ 0 w 215265"/>
                    <a:gd name="connsiteY1" fmla="*/ 5094 h 21286"/>
                    <a:gd name="connsiteX2" fmla="*/ 213360 w 215265"/>
                    <a:gd name="connsiteY2" fmla="*/ 21287 h 21286"/>
                    <a:gd name="connsiteX3" fmla="*/ 215265 w 215265"/>
                    <a:gd name="connsiteY3" fmla="*/ 13666 h 21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5265" h="21286">
                      <a:moveTo>
                        <a:pt x="215265" y="13666"/>
                      </a:moveTo>
                      <a:cubicBezTo>
                        <a:pt x="215265" y="13666"/>
                        <a:pt x="115253" y="-10146"/>
                        <a:pt x="0" y="5094"/>
                      </a:cubicBezTo>
                      <a:cubicBezTo>
                        <a:pt x="0" y="5094"/>
                        <a:pt x="122872" y="2237"/>
                        <a:pt x="213360" y="21287"/>
                      </a:cubicBezTo>
                      <a:lnTo>
                        <a:pt x="215265" y="13666"/>
                      </a:ln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5907BFBE-C17F-420F-8246-77E36CBD84AB}"/>
                    </a:ext>
                  </a:extLst>
                </p:cNvPr>
                <p:cNvSpPr/>
                <p:nvPr/>
              </p:nvSpPr>
              <p:spPr>
                <a:xfrm>
                  <a:off x="6579869" y="4017644"/>
                  <a:ext cx="61912" cy="17145"/>
                </a:xfrm>
                <a:custGeom>
                  <a:avLst/>
                  <a:gdLst>
                    <a:gd name="connsiteX0" fmla="*/ 0 w 61912"/>
                    <a:gd name="connsiteY0" fmla="*/ 8573 h 17145"/>
                    <a:gd name="connsiteX1" fmla="*/ 61913 w 61912"/>
                    <a:gd name="connsiteY1" fmla="*/ 0 h 17145"/>
                    <a:gd name="connsiteX2" fmla="*/ 0 w 61912"/>
                    <a:gd name="connsiteY2" fmla="*/ 17145 h 17145"/>
                    <a:gd name="connsiteX3" fmla="*/ 0 w 61912"/>
                    <a:gd name="connsiteY3" fmla="*/ 8573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912" h="17145">
                      <a:moveTo>
                        <a:pt x="0" y="8573"/>
                      </a:moveTo>
                      <a:cubicBezTo>
                        <a:pt x="0" y="8573"/>
                        <a:pt x="21908" y="0"/>
                        <a:pt x="61913" y="0"/>
                      </a:cubicBezTo>
                      <a:cubicBezTo>
                        <a:pt x="61913" y="0"/>
                        <a:pt x="24765" y="7620"/>
                        <a:pt x="0" y="17145"/>
                      </a:cubicBezTo>
                      <a:lnTo>
                        <a:pt x="0" y="8573"/>
                      </a:ln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15" name="Graphic 227">
                <a:extLst>
                  <a:ext uri="{FF2B5EF4-FFF2-40B4-BE49-F238E27FC236}">
                    <a16:creationId xmlns:a16="http://schemas.microsoft.com/office/drawing/2014/main" id="{BF73FBE4-5998-4FCF-B406-42B45B2830CE}"/>
                  </a:ext>
                </a:extLst>
              </p:cNvPr>
              <p:cNvGrpSpPr/>
              <p:nvPr/>
            </p:nvGrpSpPr>
            <p:grpSpPr>
              <a:xfrm>
                <a:off x="6489382" y="4027169"/>
                <a:ext cx="202882" cy="147637"/>
                <a:chOff x="6489382" y="4027169"/>
                <a:chExt cx="202882" cy="147637"/>
              </a:xfrm>
            </p:grpSpPr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32B56980-92FE-4710-B87D-B192C2FFD0EA}"/>
                    </a:ext>
                  </a:extLst>
                </p:cNvPr>
                <p:cNvSpPr/>
                <p:nvPr/>
              </p:nvSpPr>
              <p:spPr>
                <a:xfrm>
                  <a:off x="6577965" y="4030027"/>
                  <a:ext cx="114300" cy="94297"/>
                </a:xfrm>
                <a:custGeom>
                  <a:avLst/>
                  <a:gdLst>
                    <a:gd name="connsiteX0" fmla="*/ 35242 w 114300"/>
                    <a:gd name="connsiteY0" fmla="*/ 75247 h 94297"/>
                    <a:gd name="connsiteX1" fmla="*/ 59055 w 114300"/>
                    <a:gd name="connsiteY1" fmla="*/ 68580 h 94297"/>
                    <a:gd name="connsiteX2" fmla="*/ 95250 w 114300"/>
                    <a:gd name="connsiteY2" fmla="*/ 56197 h 94297"/>
                    <a:gd name="connsiteX3" fmla="*/ 81915 w 114300"/>
                    <a:gd name="connsiteY3" fmla="*/ 50482 h 94297"/>
                    <a:gd name="connsiteX4" fmla="*/ 42863 w 114300"/>
                    <a:gd name="connsiteY4" fmla="*/ 56197 h 94297"/>
                    <a:gd name="connsiteX5" fmla="*/ 42863 w 114300"/>
                    <a:gd name="connsiteY5" fmla="*/ 55245 h 94297"/>
                    <a:gd name="connsiteX6" fmla="*/ 42863 w 114300"/>
                    <a:gd name="connsiteY6" fmla="*/ 51435 h 94297"/>
                    <a:gd name="connsiteX7" fmla="*/ 68580 w 114300"/>
                    <a:gd name="connsiteY7" fmla="*/ 44767 h 94297"/>
                    <a:gd name="connsiteX8" fmla="*/ 114300 w 114300"/>
                    <a:gd name="connsiteY8" fmla="*/ 29528 h 94297"/>
                    <a:gd name="connsiteX9" fmla="*/ 97155 w 114300"/>
                    <a:gd name="connsiteY9" fmla="*/ 22860 h 94297"/>
                    <a:gd name="connsiteX10" fmla="*/ 37147 w 114300"/>
                    <a:gd name="connsiteY10" fmla="*/ 32385 h 94297"/>
                    <a:gd name="connsiteX11" fmla="*/ 36195 w 114300"/>
                    <a:gd name="connsiteY11" fmla="*/ 29528 h 94297"/>
                    <a:gd name="connsiteX12" fmla="*/ 58103 w 114300"/>
                    <a:gd name="connsiteY12" fmla="*/ 21907 h 94297"/>
                    <a:gd name="connsiteX13" fmla="*/ 99060 w 114300"/>
                    <a:gd name="connsiteY13" fmla="*/ 5715 h 94297"/>
                    <a:gd name="connsiteX14" fmla="*/ 82867 w 114300"/>
                    <a:gd name="connsiteY14" fmla="*/ 0 h 94297"/>
                    <a:gd name="connsiteX15" fmla="*/ 20955 w 114300"/>
                    <a:gd name="connsiteY15" fmla="*/ 16192 h 94297"/>
                    <a:gd name="connsiteX16" fmla="*/ 20955 w 114300"/>
                    <a:gd name="connsiteY16" fmla="*/ 16192 h 94297"/>
                    <a:gd name="connsiteX17" fmla="*/ 0 w 114300"/>
                    <a:gd name="connsiteY17" fmla="*/ 26670 h 94297"/>
                    <a:gd name="connsiteX18" fmla="*/ 953 w 114300"/>
                    <a:gd name="connsiteY18" fmla="*/ 68580 h 94297"/>
                    <a:gd name="connsiteX19" fmla="*/ 10478 w 114300"/>
                    <a:gd name="connsiteY19" fmla="*/ 94297 h 94297"/>
                    <a:gd name="connsiteX20" fmla="*/ 35242 w 114300"/>
                    <a:gd name="connsiteY20" fmla="*/ 75247 h 94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4300" h="94297">
                      <a:moveTo>
                        <a:pt x="35242" y="75247"/>
                      </a:moveTo>
                      <a:cubicBezTo>
                        <a:pt x="40005" y="74295"/>
                        <a:pt x="49530" y="71438"/>
                        <a:pt x="59055" y="68580"/>
                      </a:cubicBezTo>
                      <a:cubicBezTo>
                        <a:pt x="76200" y="63817"/>
                        <a:pt x="95250" y="60007"/>
                        <a:pt x="95250" y="56197"/>
                      </a:cubicBezTo>
                      <a:cubicBezTo>
                        <a:pt x="95250" y="51435"/>
                        <a:pt x="86678" y="51435"/>
                        <a:pt x="81915" y="50482"/>
                      </a:cubicBezTo>
                      <a:cubicBezTo>
                        <a:pt x="68580" y="49530"/>
                        <a:pt x="55245" y="52388"/>
                        <a:pt x="42863" y="56197"/>
                      </a:cubicBezTo>
                      <a:cubicBezTo>
                        <a:pt x="42863" y="56197"/>
                        <a:pt x="42863" y="55245"/>
                        <a:pt x="42863" y="55245"/>
                      </a:cubicBezTo>
                      <a:cubicBezTo>
                        <a:pt x="42863" y="54292"/>
                        <a:pt x="42863" y="53340"/>
                        <a:pt x="42863" y="51435"/>
                      </a:cubicBezTo>
                      <a:cubicBezTo>
                        <a:pt x="49530" y="49530"/>
                        <a:pt x="59055" y="46672"/>
                        <a:pt x="68580" y="44767"/>
                      </a:cubicBezTo>
                      <a:cubicBezTo>
                        <a:pt x="89535" y="40005"/>
                        <a:pt x="113347" y="35242"/>
                        <a:pt x="114300" y="29528"/>
                      </a:cubicBezTo>
                      <a:cubicBezTo>
                        <a:pt x="114300" y="23813"/>
                        <a:pt x="103822" y="22860"/>
                        <a:pt x="97155" y="22860"/>
                      </a:cubicBezTo>
                      <a:cubicBezTo>
                        <a:pt x="76200" y="21907"/>
                        <a:pt x="56197" y="24765"/>
                        <a:pt x="37147" y="32385"/>
                      </a:cubicBezTo>
                      <a:cubicBezTo>
                        <a:pt x="37147" y="31432"/>
                        <a:pt x="36195" y="30480"/>
                        <a:pt x="36195" y="29528"/>
                      </a:cubicBezTo>
                      <a:cubicBezTo>
                        <a:pt x="41910" y="27622"/>
                        <a:pt x="49530" y="24765"/>
                        <a:pt x="58103" y="21907"/>
                      </a:cubicBezTo>
                      <a:cubicBezTo>
                        <a:pt x="77153" y="16192"/>
                        <a:pt x="99060" y="10478"/>
                        <a:pt x="99060" y="5715"/>
                      </a:cubicBezTo>
                      <a:cubicBezTo>
                        <a:pt x="99060" y="0"/>
                        <a:pt x="88582" y="0"/>
                        <a:pt x="82867" y="0"/>
                      </a:cubicBezTo>
                      <a:cubicBezTo>
                        <a:pt x="60960" y="0"/>
                        <a:pt x="40005" y="5715"/>
                        <a:pt x="20955" y="16192"/>
                      </a:cubicBezTo>
                      <a:cubicBezTo>
                        <a:pt x="20955" y="16192"/>
                        <a:pt x="20955" y="16192"/>
                        <a:pt x="20955" y="16192"/>
                      </a:cubicBezTo>
                      <a:cubicBezTo>
                        <a:pt x="13335" y="19050"/>
                        <a:pt x="6667" y="22860"/>
                        <a:pt x="0" y="26670"/>
                      </a:cubicBezTo>
                      <a:lnTo>
                        <a:pt x="953" y="68580"/>
                      </a:lnTo>
                      <a:cubicBezTo>
                        <a:pt x="953" y="79057"/>
                        <a:pt x="4763" y="87630"/>
                        <a:pt x="10478" y="94297"/>
                      </a:cubicBezTo>
                      <a:cubicBezTo>
                        <a:pt x="19050" y="89535"/>
                        <a:pt x="28575" y="82867"/>
                        <a:pt x="35242" y="75247"/>
                      </a:cubicBez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5656BBD8-CA0A-476C-BEEB-9CA0B0B3490E}"/>
                    </a:ext>
                  </a:extLst>
                </p:cNvPr>
                <p:cNvSpPr/>
                <p:nvPr/>
              </p:nvSpPr>
              <p:spPr>
                <a:xfrm>
                  <a:off x="6489382" y="4042724"/>
                  <a:ext cx="130548" cy="132083"/>
                </a:xfrm>
                <a:custGeom>
                  <a:avLst/>
                  <a:gdLst>
                    <a:gd name="connsiteX0" fmla="*/ 108585 w 130548"/>
                    <a:gd name="connsiteY0" fmla="*/ 638 h 132083"/>
                    <a:gd name="connsiteX1" fmla="*/ 0 w 130548"/>
                    <a:gd name="connsiteY1" fmla="*/ 105413 h 132083"/>
                    <a:gd name="connsiteX2" fmla="*/ 22860 w 130548"/>
                    <a:gd name="connsiteY2" fmla="*/ 132083 h 132083"/>
                    <a:gd name="connsiteX3" fmla="*/ 53340 w 130548"/>
                    <a:gd name="connsiteY3" fmla="*/ 98746 h 132083"/>
                    <a:gd name="connsiteX4" fmla="*/ 130493 w 130548"/>
                    <a:gd name="connsiteY4" fmla="*/ 38738 h 132083"/>
                    <a:gd name="connsiteX5" fmla="*/ 108585 w 130548"/>
                    <a:gd name="connsiteY5" fmla="*/ 638 h 132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548" h="132083">
                      <a:moveTo>
                        <a:pt x="108585" y="638"/>
                      </a:moveTo>
                      <a:cubicBezTo>
                        <a:pt x="70485" y="15878"/>
                        <a:pt x="60960" y="36833"/>
                        <a:pt x="0" y="105413"/>
                      </a:cubicBezTo>
                      <a:lnTo>
                        <a:pt x="22860" y="132083"/>
                      </a:lnTo>
                      <a:cubicBezTo>
                        <a:pt x="30480" y="120653"/>
                        <a:pt x="42863" y="102556"/>
                        <a:pt x="53340" y="98746"/>
                      </a:cubicBezTo>
                      <a:cubicBezTo>
                        <a:pt x="75248" y="88268"/>
                        <a:pt x="130493" y="73028"/>
                        <a:pt x="130493" y="38738"/>
                      </a:cubicBezTo>
                      <a:cubicBezTo>
                        <a:pt x="131445" y="29213"/>
                        <a:pt x="120015" y="-5077"/>
                        <a:pt x="108585" y="638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B2AAC812-B99C-4513-93E5-2B0089CC6141}"/>
                    </a:ext>
                  </a:extLst>
                </p:cNvPr>
                <p:cNvSpPr/>
                <p:nvPr/>
              </p:nvSpPr>
              <p:spPr>
                <a:xfrm>
                  <a:off x="6594157" y="4027169"/>
                  <a:ext cx="81915" cy="31432"/>
                </a:xfrm>
                <a:custGeom>
                  <a:avLst/>
                  <a:gdLst>
                    <a:gd name="connsiteX0" fmla="*/ 0 w 81915"/>
                    <a:gd name="connsiteY0" fmla="*/ 18098 h 31432"/>
                    <a:gd name="connsiteX1" fmla="*/ 65723 w 81915"/>
                    <a:gd name="connsiteY1" fmla="*/ 0 h 31432"/>
                    <a:gd name="connsiteX2" fmla="*/ 81915 w 81915"/>
                    <a:gd name="connsiteY2" fmla="*/ 5715 h 31432"/>
                    <a:gd name="connsiteX3" fmla="*/ 40958 w 81915"/>
                    <a:gd name="connsiteY3" fmla="*/ 21908 h 31432"/>
                    <a:gd name="connsiteX4" fmla="*/ 9525 w 81915"/>
                    <a:gd name="connsiteY4" fmla="*/ 31433 h 31432"/>
                    <a:gd name="connsiteX5" fmla="*/ 0 w 81915"/>
                    <a:gd name="connsiteY5" fmla="*/ 18098 h 31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915" h="31432">
                      <a:moveTo>
                        <a:pt x="0" y="18098"/>
                      </a:moveTo>
                      <a:cubicBezTo>
                        <a:pt x="20003" y="6668"/>
                        <a:pt x="42863" y="0"/>
                        <a:pt x="65723" y="0"/>
                      </a:cubicBezTo>
                      <a:cubicBezTo>
                        <a:pt x="71438" y="0"/>
                        <a:pt x="81915" y="0"/>
                        <a:pt x="81915" y="5715"/>
                      </a:cubicBezTo>
                      <a:cubicBezTo>
                        <a:pt x="81915" y="10478"/>
                        <a:pt x="60008" y="16193"/>
                        <a:pt x="40958" y="21908"/>
                      </a:cubicBezTo>
                      <a:cubicBezTo>
                        <a:pt x="26670" y="26670"/>
                        <a:pt x="13335" y="31433"/>
                        <a:pt x="9525" y="31433"/>
                      </a:cubicBezTo>
                      <a:cubicBezTo>
                        <a:pt x="1905" y="31433"/>
                        <a:pt x="953" y="23813"/>
                        <a:pt x="0" y="18098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6AF4C4FA-7E7D-4DBE-AFE2-2DEB1C3FFDC1}"/>
                    </a:ext>
                  </a:extLst>
                </p:cNvPr>
                <p:cNvSpPr/>
                <p:nvPr/>
              </p:nvSpPr>
              <p:spPr>
                <a:xfrm>
                  <a:off x="6600825" y="4076580"/>
                  <a:ext cx="71503" cy="25837"/>
                </a:xfrm>
                <a:custGeom>
                  <a:avLst/>
                  <a:gdLst>
                    <a:gd name="connsiteX0" fmla="*/ 0 w 71503"/>
                    <a:gd name="connsiteY0" fmla="*/ 13455 h 25837"/>
                    <a:gd name="connsiteX1" fmla="*/ 58103 w 71503"/>
                    <a:gd name="connsiteY1" fmla="*/ 120 h 25837"/>
                    <a:gd name="connsiteX2" fmla="*/ 71438 w 71503"/>
                    <a:gd name="connsiteY2" fmla="*/ 5835 h 25837"/>
                    <a:gd name="connsiteX3" fmla="*/ 35243 w 71503"/>
                    <a:gd name="connsiteY3" fmla="*/ 18217 h 25837"/>
                    <a:gd name="connsiteX4" fmla="*/ 7620 w 71503"/>
                    <a:gd name="connsiteY4" fmla="*/ 25837 h 25837"/>
                    <a:gd name="connsiteX5" fmla="*/ 0 w 71503"/>
                    <a:gd name="connsiteY5" fmla="*/ 13455 h 25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503" h="25837">
                      <a:moveTo>
                        <a:pt x="0" y="13455"/>
                      </a:moveTo>
                      <a:cubicBezTo>
                        <a:pt x="18097" y="3930"/>
                        <a:pt x="37147" y="-833"/>
                        <a:pt x="58103" y="120"/>
                      </a:cubicBezTo>
                      <a:cubicBezTo>
                        <a:pt x="62865" y="120"/>
                        <a:pt x="72390" y="1072"/>
                        <a:pt x="71438" y="5835"/>
                      </a:cubicBezTo>
                      <a:cubicBezTo>
                        <a:pt x="71438" y="9645"/>
                        <a:pt x="52388" y="14407"/>
                        <a:pt x="35243" y="18217"/>
                      </a:cubicBezTo>
                      <a:cubicBezTo>
                        <a:pt x="22860" y="21075"/>
                        <a:pt x="11430" y="25837"/>
                        <a:pt x="7620" y="25837"/>
                      </a:cubicBezTo>
                      <a:cubicBezTo>
                        <a:pt x="1905" y="24885"/>
                        <a:pt x="1905" y="19170"/>
                        <a:pt x="0" y="13455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860886BB-C9E7-446E-918F-3DE27F29DF63}"/>
                    </a:ext>
                  </a:extLst>
                </p:cNvPr>
                <p:cNvSpPr/>
                <p:nvPr/>
              </p:nvSpPr>
              <p:spPr>
                <a:xfrm>
                  <a:off x="6601777" y="4048716"/>
                  <a:ext cx="89534" cy="30840"/>
                </a:xfrm>
                <a:custGeom>
                  <a:avLst/>
                  <a:gdLst>
                    <a:gd name="connsiteX0" fmla="*/ 0 w 89534"/>
                    <a:gd name="connsiteY0" fmla="*/ 15601 h 30840"/>
                    <a:gd name="connsiteX1" fmla="*/ 72390 w 89534"/>
                    <a:gd name="connsiteY1" fmla="*/ 361 h 30840"/>
                    <a:gd name="connsiteX2" fmla="*/ 89535 w 89534"/>
                    <a:gd name="connsiteY2" fmla="*/ 7028 h 30840"/>
                    <a:gd name="connsiteX3" fmla="*/ 43815 w 89534"/>
                    <a:gd name="connsiteY3" fmla="*/ 22268 h 30840"/>
                    <a:gd name="connsiteX4" fmla="*/ 9525 w 89534"/>
                    <a:gd name="connsiteY4" fmla="*/ 30841 h 30840"/>
                    <a:gd name="connsiteX5" fmla="*/ 0 w 89534"/>
                    <a:gd name="connsiteY5" fmla="*/ 15601 h 3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9534" h="30840">
                      <a:moveTo>
                        <a:pt x="0" y="15601"/>
                      </a:moveTo>
                      <a:cubicBezTo>
                        <a:pt x="22860" y="4171"/>
                        <a:pt x="47625" y="-1544"/>
                        <a:pt x="72390" y="361"/>
                      </a:cubicBezTo>
                      <a:cubicBezTo>
                        <a:pt x="78105" y="361"/>
                        <a:pt x="89535" y="1314"/>
                        <a:pt x="89535" y="7028"/>
                      </a:cubicBezTo>
                      <a:cubicBezTo>
                        <a:pt x="89535" y="11791"/>
                        <a:pt x="65722" y="16553"/>
                        <a:pt x="43815" y="22268"/>
                      </a:cubicBezTo>
                      <a:cubicBezTo>
                        <a:pt x="27622" y="26078"/>
                        <a:pt x="13335" y="30841"/>
                        <a:pt x="9525" y="30841"/>
                      </a:cubicBezTo>
                      <a:cubicBezTo>
                        <a:pt x="1905" y="29889"/>
                        <a:pt x="953" y="22268"/>
                        <a:pt x="0" y="15601"/>
                      </a:cubicBezTo>
                      <a:close/>
                    </a:path>
                  </a:pathLst>
                </a:custGeom>
                <a:solidFill>
                  <a:srgbClr val="FFC4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8F5AE38F-6D9C-4504-A2A9-360B4C9A1095}"/>
                  </a:ext>
                </a:extLst>
              </p:cNvPr>
              <p:cNvSpPr/>
              <p:nvPr/>
            </p:nvSpPr>
            <p:spPr>
              <a:xfrm>
                <a:off x="6628447" y="4249102"/>
                <a:ext cx="49530" cy="23952"/>
              </a:xfrm>
              <a:custGeom>
                <a:avLst/>
                <a:gdLst>
                  <a:gd name="connsiteX0" fmla="*/ 0 w 49530"/>
                  <a:gd name="connsiteY0" fmla="*/ 0 h 23952"/>
                  <a:gd name="connsiteX1" fmla="*/ 49530 w 49530"/>
                  <a:gd name="connsiteY1" fmla="*/ 20003 h 23952"/>
                  <a:gd name="connsiteX2" fmla="*/ 0 w 49530"/>
                  <a:gd name="connsiteY2" fmla="*/ 0 h 2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30" h="23952">
                    <a:moveTo>
                      <a:pt x="0" y="0"/>
                    </a:moveTo>
                    <a:cubicBezTo>
                      <a:pt x="0" y="0"/>
                      <a:pt x="19050" y="19050"/>
                      <a:pt x="49530" y="20003"/>
                    </a:cubicBezTo>
                    <a:cubicBezTo>
                      <a:pt x="49530" y="20003"/>
                      <a:pt x="11430" y="37147"/>
                      <a:pt x="0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982E1C23-BDC4-4382-B3E0-7145C1100D0E}"/>
                  </a:ext>
                </a:extLst>
              </p:cNvPr>
              <p:cNvSpPr/>
              <p:nvPr/>
            </p:nvSpPr>
            <p:spPr>
              <a:xfrm>
                <a:off x="6636067" y="4278630"/>
                <a:ext cx="43814" cy="8990"/>
              </a:xfrm>
              <a:custGeom>
                <a:avLst/>
                <a:gdLst>
                  <a:gd name="connsiteX0" fmla="*/ 43815 w 43814"/>
                  <a:gd name="connsiteY0" fmla="*/ 0 h 8990"/>
                  <a:gd name="connsiteX1" fmla="*/ 0 w 43814"/>
                  <a:gd name="connsiteY1" fmla="*/ 1905 h 8990"/>
                  <a:gd name="connsiteX2" fmla="*/ 43815 w 43814"/>
                  <a:gd name="connsiteY2" fmla="*/ 0 h 8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4" h="8990">
                    <a:moveTo>
                      <a:pt x="43815" y="0"/>
                    </a:moveTo>
                    <a:cubicBezTo>
                      <a:pt x="43815" y="0"/>
                      <a:pt x="20955" y="6667"/>
                      <a:pt x="0" y="1905"/>
                    </a:cubicBezTo>
                    <a:cubicBezTo>
                      <a:pt x="952" y="1905"/>
                      <a:pt x="21907" y="19050"/>
                      <a:pt x="43815" y="0"/>
                    </a:cubicBezTo>
                    <a:close/>
                  </a:path>
                </a:pathLst>
              </a:custGeom>
              <a:solidFill>
                <a:srgbClr val="EA90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F1A85BA-6F17-4845-9588-E2055FBA8DCA}"/>
                  </a:ext>
                </a:extLst>
              </p:cNvPr>
              <p:cNvSpPr/>
              <p:nvPr/>
            </p:nvSpPr>
            <p:spPr>
              <a:xfrm>
                <a:off x="6739842" y="4372197"/>
                <a:ext cx="61055" cy="18604"/>
              </a:xfrm>
              <a:custGeom>
                <a:avLst/>
                <a:gdLst>
                  <a:gd name="connsiteX0" fmla="*/ 61008 w 61055"/>
                  <a:gd name="connsiteY0" fmla="*/ 5493 h 18604"/>
                  <a:gd name="connsiteX1" fmla="*/ 31480 w 61055"/>
                  <a:gd name="connsiteY1" fmla="*/ 17875 h 18604"/>
                  <a:gd name="connsiteX2" fmla="*/ 48 w 61055"/>
                  <a:gd name="connsiteY2" fmla="*/ 13112 h 18604"/>
                  <a:gd name="connsiteX3" fmla="*/ 29576 w 61055"/>
                  <a:gd name="connsiteY3" fmla="*/ 730 h 18604"/>
                  <a:gd name="connsiteX4" fmla="*/ 61008 w 61055"/>
                  <a:gd name="connsiteY4" fmla="*/ 5493 h 18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055" h="18604">
                    <a:moveTo>
                      <a:pt x="61008" y="5493"/>
                    </a:moveTo>
                    <a:cubicBezTo>
                      <a:pt x="61961" y="10255"/>
                      <a:pt x="48626" y="15970"/>
                      <a:pt x="31480" y="17875"/>
                    </a:cubicBezTo>
                    <a:cubicBezTo>
                      <a:pt x="14336" y="19780"/>
                      <a:pt x="48" y="17875"/>
                      <a:pt x="48" y="13112"/>
                    </a:cubicBezTo>
                    <a:cubicBezTo>
                      <a:pt x="-905" y="8350"/>
                      <a:pt x="12430" y="2635"/>
                      <a:pt x="29576" y="730"/>
                    </a:cubicBezTo>
                    <a:cubicBezTo>
                      <a:pt x="45768" y="-1175"/>
                      <a:pt x="60055" y="730"/>
                      <a:pt x="61008" y="5493"/>
                    </a:cubicBezTo>
                    <a:close/>
                  </a:path>
                </a:pathLst>
              </a:custGeom>
              <a:solidFill>
                <a:srgbClr val="753B2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EC822AAD-1E16-4AAE-BE53-595BDD26AB5E}"/>
                  </a:ext>
                </a:extLst>
              </p:cNvPr>
              <p:cNvSpPr/>
              <p:nvPr/>
            </p:nvSpPr>
            <p:spPr>
              <a:xfrm>
                <a:off x="6749415" y="4380876"/>
                <a:ext cx="49529" cy="10863"/>
              </a:xfrm>
              <a:custGeom>
                <a:avLst/>
                <a:gdLst>
                  <a:gd name="connsiteX0" fmla="*/ 0 w 49529"/>
                  <a:gd name="connsiteY0" fmla="*/ 10149 h 10863"/>
                  <a:gd name="connsiteX1" fmla="*/ 21907 w 49529"/>
                  <a:gd name="connsiteY1" fmla="*/ 10149 h 10863"/>
                  <a:gd name="connsiteX2" fmla="*/ 49530 w 49529"/>
                  <a:gd name="connsiteY2" fmla="*/ 624 h 10863"/>
                  <a:gd name="connsiteX3" fmla="*/ 0 w 49529"/>
                  <a:gd name="connsiteY3" fmla="*/ 10149 h 10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29" h="10863">
                    <a:moveTo>
                      <a:pt x="0" y="10149"/>
                    </a:moveTo>
                    <a:cubicBezTo>
                      <a:pt x="5715" y="11101"/>
                      <a:pt x="13335" y="11101"/>
                      <a:pt x="21907" y="10149"/>
                    </a:cubicBezTo>
                    <a:cubicBezTo>
                      <a:pt x="35242" y="8244"/>
                      <a:pt x="45720" y="4434"/>
                      <a:pt x="49530" y="624"/>
                    </a:cubicBezTo>
                    <a:cubicBezTo>
                      <a:pt x="25717" y="-2234"/>
                      <a:pt x="8572" y="5386"/>
                      <a:pt x="0" y="10149"/>
                    </a:cubicBezTo>
                    <a:close/>
                  </a:path>
                </a:pathLst>
              </a:custGeom>
              <a:solidFill>
                <a:srgbClr val="753B25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20" name="Graphic 227">
                <a:extLst>
                  <a:ext uri="{FF2B5EF4-FFF2-40B4-BE49-F238E27FC236}">
                    <a16:creationId xmlns:a16="http://schemas.microsoft.com/office/drawing/2014/main" id="{7DDE7327-2247-458C-AA4D-425CE77A1C22}"/>
                  </a:ext>
                </a:extLst>
              </p:cNvPr>
              <p:cNvGrpSpPr/>
              <p:nvPr/>
            </p:nvGrpSpPr>
            <p:grpSpPr>
              <a:xfrm>
                <a:off x="6783278" y="4378185"/>
                <a:ext cx="178111" cy="93021"/>
                <a:chOff x="6783278" y="4378185"/>
                <a:chExt cx="178111" cy="93021"/>
              </a:xfrm>
            </p:grpSpPr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76BE118F-AEDA-4EB5-9F24-A129A1D5ECA2}"/>
                    </a:ext>
                  </a:extLst>
                </p:cNvPr>
                <p:cNvSpPr/>
                <p:nvPr/>
              </p:nvSpPr>
              <p:spPr>
                <a:xfrm>
                  <a:off x="6783278" y="4379137"/>
                  <a:ext cx="178111" cy="92069"/>
                </a:xfrm>
                <a:custGeom>
                  <a:avLst/>
                  <a:gdLst>
                    <a:gd name="connsiteX0" fmla="*/ 145206 w 178111"/>
                    <a:gd name="connsiteY0" fmla="*/ 89993 h 92069"/>
                    <a:gd name="connsiteX1" fmla="*/ 167114 w 178111"/>
                    <a:gd name="connsiteY1" fmla="*/ 88087 h 92069"/>
                    <a:gd name="connsiteX2" fmla="*/ 174734 w 178111"/>
                    <a:gd name="connsiteY2" fmla="*/ 81420 h 92069"/>
                    <a:gd name="connsiteX3" fmla="*/ 175686 w 178111"/>
                    <a:gd name="connsiteY3" fmla="*/ 64275 h 92069"/>
                    <a:gd name="connsiteX4" fmla="*/ 169971 w 178111"/>
                    <a:gd name="connsiteY4" fmla="*/ 67132 h 92069"/>
                    <a:gd name="connsiteX5" fmla="*/ 69959 w 178111"/>
                    <a:gd name="connsiteY5" fmla="*/ 21412 h 92069"/>
                    <a:gd name="connsiteX6" fmla="*/ 37574 w 178111"/>
                    <a:gd name="connsiteY6" fmla="*/ 10935 h 92069"/>
                    <a:gd name="connsiteX7" fmla="*/ 28049 w 178111"/>
                    <a:gd name="connsiteY7" fmla="*/ 9982 h 92069"/>
                    <a:gd name="connsiteX8" fmla="*/ 426 w 178111"/>
                    <a:gd name="connsiteY8" fmla="*/ 457 h 92069"/>
                    <a:gd name="connsiteX9" fmla="*/ 24239 w 178111"/>
                    <a:gd name="connsiteY9" fmla="*/ 18555 h 92069"/>
                    <a:gd name="connsiteX10" fmla="*/ 30906 w 178111"/>
                    <a:gd name="connsiteY10" fmla="*/ 29985 h 92069"/>
                    <a:gd name="connsiteX11" fmla="*/ 46146 w 178111"/>
                    <a:gd name="connsiteY11" fmla="*/ 46177 h 92069"/>
                    <a:gd name="connsiteX12" fmla="*/ 145206 w 178111"/>
                    <a:gd name="connsiteY12" fmla="*/ 89993 h 92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8111" h="92069">
                      <a:moveTo>
                        <a:pt x="145206" y="89993"/>
                      </a:moveTo>
                      <a:cubicBezTo>
                        <a:pt x="152826" y="93802"/>
                        <a:pt x="162351" y="91897"/>
                        <a:pt x="167114" y="88087"/>
                      </a:cubicBezTo>
                      <a:lnTo>
                        <a:pt x="174734" y="81420"/>
                      </a:lnTo>
                      <a:cubicBezTo>
                        <a:pt x="178544" y="77610"/>
                        <a:pt x="179496" y="67132"/>
                        <a:pt x="175686" y="64275"/>
                      </a:cubicBezTo>
                      <a:cubicBezTo>
                        <a:pt x="174734" y="63322"/>
                        <a:pt x="171876" y="68085"/>
                        <a:pt x="169971" y="67132"/>
                      </a:cubicBezTo>
                      <a:lnTo>
                        <a:pt x="69959" y="21412"/>
                      </a:lnTo>
                      <a:cubicBezTo>
                        <a:pt x="62339" y="17602"/>
                        <a:pt x="47099" y="9982"/>
                        <a:pt x="37574" y="10935"/>
                      </a:cubicBezTo>
                      <a:cubicBezTo>
                        <a:pt x="32811" y="10935"/>
                        <a:pt x="30906" y="10935"/>
                        <a:pt x="28049" y="9982"/>
                      </a:cubicBezTo>
                      <a:cubicBezTo>
                        <a:pt x="25191" y="9030"/>
                        <a:pt x="2331" y="-2400"/>
                        <a:pt x="426" y="457"/>
                      </a:cubicBezTo>
                      <a:cubicBezTo>
                        <a:pt x="-3384" y="4268"/>
                        <a:pt x="19476" y="15697"/>
                        <a:pt x="24239" y="18555"/>
                      </a:cubicBezTo>
                      <a:cubicBezTo>
                        <a:pt x="27096" y="20460"/>
                        <a:pt x="29001" y="27127"/>
                        <a:pt x="30906" y="29985"/>
                      </a:cubicBezTo>
                      <a:cubicBezTo>
                        <a:pt x="33764" y="35700"/>
                        <a:pt x="38526" y="43320"/>
                        <a:pt x="46146" y="46177"/>
                      </a:cubicBezTo>
                      <a:lnTo>
                        <a:pt x="145206" y="89993"/>
                      </a:ln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F8B0D49E-8273-41B1-8E5B-4AC42658E123}"/>
                    </a:ext>
                  </a:extLst>
                </p:cNvPr>
                <p:cNvSpPr/>
                <p:nvPr/>
              </p:nvSpPr>
              <p:spPr>
                <a:xfrm>
                  <a:off x="6783278" y="4378185"/>
                  <a:ext cx="177330" cy="85401"/>
                </a:xfrm>
                <a:custGeom>
                  <a:avLst/>
                  <a:gdLst>
                    <a:gd name="connsiteX0" fmla="*/ 145206 w 177330"/>
                    <a:gd name="connsiteY0" fmla="*/ 83325 h 85401"/>
                    <a:gd name="connsiteX1" fmla="*/ 167114 w 177330"/>
                    <a:gd name="connsiteY1" fmla="*/ 81420 h 85401"/>
                    <a:gd name="connsiteX2" fmla="*/ 174734 w 177330"/>
                    <a:gd name="connsiteY2" fmla="*/ 74752 h 85401"/>
                    <a:gd name="connsiteX3" fmla="*/ 169971 w 177330"/>
                    <a:gd name="connsiteY3" fmla="*/ 60465 h 85401"/>
                    <a:gd name="connsiteX4" fmla="*/ 69959 w 177330"/>
                    <a:gd name="connsiteY4" fmla="*/ 14745 h 85401"/>
                    <a:gd name="connsiteX5" fmla="*/ 37574 w 177330"/>
                    <a:gd name="connsiteY5" fmla="*/ 10935 h 85401"/>
                    <a:gd name="connsiteX6" fmla="*/ 28049 w 177330"/>
                    <a:gd name="connsiteY6" fmla="*/ 9982 h 85401"/>
                    <a:gd name="connsiteX7" fmla="*/ 426 w 177330"/>
                    <a:gd name="connsiteY7" fmla="*/ 457 h 85401"/>
                    <a:gd name="connsiteX8" fmla="*/ 24239 w 177330"/>
                    <a:gd name="connsiteY8" fmla="*/ 15697 h 85401"/>
                    <a:gd name="connsiteX9" fmla="*/ 30906 w 177330"/>
                    <a:gd name="connsiteY9" fmla="*/ 22365 h 85401"/>
                    <a:gd name="connsiteX10" fmla="*/ 46146 w 177330"/>
                    <a:gd name="connsiteY10" fmla="*/ 38557 h 85401"/>
                    <a:gd name="connsiteX11" fmla="*/ 145206 w 177330"/>
                    <a:gd name="connsiteY11" fmla="*/ 83325 h 85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330" h="85401">
                      <a:moveTo>
                        <a:pt x="145206" y="83325"/>
                      </a:moveTo>
                      <a:cubicBezTo>
                        <a:pt x="152826" y="87135"/>
                        <a:pt x="162351" y="85230"/>
                        <a:pt x="167114" y="81420"/>
                      </a:cubicBezTo>
                      <a:lnTo>
                        <a:pt x="174734" y="74752"/>
                      </a:lnTo>
                      <a:cubicBezTo>
                        <a:pt x="179496" y="69990"/>
                        <a:pt x="177591" y="63322"/>
                        <a:pt x="169971" y="60465"/>
                      </a:cubicBezTo>
                      <a:lnTo>
                        <a:pt x="69959" y="14745"/>
                      </a:lnTo>
                      <a:cubicBezTo>
                        <a:pt x="62339" y="10935"/>
                        <a:pt x="47099" y="10935"/>
                        <a:pt x="37574" y="10935"/>
                      </a:cubicBezTo>
                      <a:cubicBezTo>
                        <a:pt x="32811" y="10935"/>
                        <a:pt x="30906" y="10935"/>
                        <a:pt x="28049" y="9982"/>
                      </a:cubicBezTo>
                      <a:cubicBezTo>
                        <a:pt x="25191" y="9030"/>
                        <a:pt x="2331" y="-2400"/>
                        <a:pt x="426" y="457"/>
                      </a:cubicBezTo>
                      <a:cubicBezTo>
                        <a:pt x="-3384" y="4267"/>
                        <a:pt x="19476" y="12840"/>
                        <a:pt x="24239" y="15697"/>
                      </a:cubicBezTo>
                      <a:cubicBezTo>
                        <a:pt x="27096" y="17602"/>
                        <a:pt x="29001" y="19507"/>
                        <a:pt x="30906" y="22365"/>
                      </a:cubicBezTo>
                      <a:cubicBezTo>
                        <a:pt x="33764" y="28080"/>
                        <a:pt x="38526" y="35700"/>
                        <a:pt x="46146" y="38557"/>
                      </a:cubicBezTo>
                      <a:lnTo>
                        <a:pt x="145206" y="83325"/>
                      </a:lnTo>
                      <a:close/>
                    </a:path>
                  </a:pathLst>
                </a:custGeom>
                <a:solidFill>
                  <a:srgbClr val="F4E9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46923C39-EA43-4EC5-BDA1-9F2D7723A1D8}"/>
                    </a:ext>
                  </a:extLst>
                </p:cNvPr>
                <p:cNvSpPr/>
                <p:nvPr/>
              </p:nvSpPr>
              <p:spPr>
                <a:xfrm>
                  <a:off x="6918959" y="4434840"/>
                  <a:ext cx="41649" cy="28746"/>
                </a:xfrm>
                <a:custGeom>
                  <a:avLst/>
                  <a:gdLst>
                    <a:gd name="connsiteX0" fmla="*/ 9525 w 41649"/>
                    <a:gd name="connsiteY0" fmla="*/ 26670 h 28746"/>
                    <a:gd name="connsiteX1" fmla="*/ 31433 w 41649"/>
                    <a:gd name="connsiteY1" fmla="*/ 24765 h 28746"/>
                    <a:gd name="connsiteX2" fmla="*/ 39053 w 41649"/>
                    <a:gd name="connsiteY2" fmla="*/ 18097 h 28746"/>
                    <a:gd name="connsiteX3" fmla="*/ 34290 w 41649"/>
                    <a:gd name="connsiteY3" fmla="*/ 3810 h 28746"/>
                    <a:gd name="connsiteX4" fmla="*/ 25718 w 41649"/>
                    <a:gd name="connsiteY4" fmla="*/ 0 h 28746"/>
                    <a:gd name="connsiteX5" fmla="*/ 0 w 41649"/>
                    <a:gd name="connsiteY5" fmla="*/ 23813 h 28746"/>
                    <a:gd name="connsiteX6" fmla="*/ 9525 w 41649"/>
                    <a:gd name="connsiteY6" fmla="*/ 26670 h 28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649" h="28746">
                      <a:moveTo>
                        <a:pt x="9525" y="26670"/>
                      </a:moveTo>
                      <a:cubicBezTo>
                        <a:pt x="17145" y="30480"/>
                        <a:pt x="26670" y="28575"/>
                        <a:pt x="31433" y="24765"/>
                      </a:cubicBezTo>
                      <a:lnTo>
                        <a:pt x="39053" y="18097"/>
                      </a:lnTo>
                      <a:cubicBezTo>
                        <a:pt x="43815" y="13335"/>
                        <a:pt x="41910" y="6667"/>
                        <a:pt x="34290" y="3810"/>
                      </a:cubicBezTo>
                      <a:lnTo>
                        <a:pt x="25718" y="0"/>
                      </a:lnTo>
                      <a:lnTo>
                        <a:pt x="0" y="23813"/>
                      </a:lnTo>
                      <a:lnTo>
                        <a:pt x="9525" y="26670"/>
                      </a:lnTo>
                      <a:close/>
                    </a:path>
                  </a:pathLst>
                </a:custGeom>
                <a:solidFill>
                  <a:srgbClr val="9CD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44" name="Graphic 227">
                  <a:extLst>
                    <a:ext uri="{FF2B5EF4-FFF2-40B4-BE49-F238E27FC236}">
                      <a16:creationId xmlns:a16="http://schemas.microsoft.com/office/drawing/2014/main" id="{10A3994B-36DF-4DF4-B8E1-6149BB60810B}"/>
                    </a:ext>
                  </a:extLst>
                </p:cNvPr>
                <p:cNvGrpSpPr/>
                <p:nvPr/>
              </p:nvGrpSpPr>
              <p:grpSpPr>
                <a:xfrm>
                  <a:off x="6918959" y="4441507"/>
                  <a:ext cx="41730" cy="28746"/>
                  <a:chOff x="6918959" y="4441507"/>
                  <a:chExt cx="41730" cy="28746"/>
                </a:xfrm>
                <a:solidFill>
                  <a:srgbClr val="84C4D3"/>
                </a:solidFill>
              </p:grpSpPr>
              <p:sp>
                <p:nvSpPr>
                  <p:cNvPr id="146" name="Freeform: Shape 145">
                    <a:extLst>
                      <a:ext uri="{FF2B5EF4-FFF2-40B4-BE49-F238E27FC236}">
                        <a16:creationId xmlns:a16="http://schemas.microsoft.com/office/drawing/2014/main" id="{B7A8928E-AD11-4BFC-B871-69C59F293E16}"/>
                      </a:ext>
                    </a:extLst>
                  </p:cNvPr>
                  <p:cNvSpPr/>
                  <p:nvPr/>
                </p:nvSpPr>
                <p:spPr>
                  <a:xfrm>
                    <a:off x="6958012" y="4441507"/>
                    <a:ext cx="423" cy="423"/>
                  </a:xfrm>
                  <a:custGeom>
                    <a:avLst/>
                    <a:gdLst>
                      <a:gd name="connsiteX0" fmla="*/ 0 w 423"/>
                      <a:gd name="connsiteY0" fmla="*/ 0 h 423"/>
                      <a:gd name="connsiteX1" fmla="*/ 0 w 423"/>
                      <a:gd name="connsiteY1" fmla="*/ 0 h 423"/>
                      <a:gd name="connsiteX2" fmla="*/ 0 w 423"/>
                      <a:gd name="connsiteY2" fmla="*/ 0 h 423"/>
                      <a:gd name="connsiteX3" fmla="*/ 0 w 423"/>
                      <a:gd name="connsiteY3" fmla="*/ 0 h 4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3" h="42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953" y="953"/>
                          <a:pt x="0" y="0"/>
                        </a:cubicBezTo>
                        <a:cubicBezTo>
                          <a:pt x="953" y="95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84C4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7" name="Freeform: Shape 146">
                    <a:extLst>
                      <a:ext uri="{FF2B5EF4-FFF2-40B4-BE49-F238E27FC236}">
                        <a16:creationId xmlns:a16="http://schemas.microsoft.com/office/drawing/2014/main" id="{59EA6FC7-9E3F-4523-A3AA-7FB33E70D5C1}"/>
                      </a:ext>
                    </a:extLst>
                  </p:cNvPr>
                  <p:cNvSpPr/>
                  <p:nvPr/>
                </p:nvSpPr>
                <p:spPr>
                  <a:xfrm>
                    <a:off x="6918959" y="4442459"/>
                    <a:ext cx="41730" cy="27794"/>
                  </a:xfrm>
                  <a:custGeom>
                    <a:avLst/>
                    <a:gdLst>
                      <a:gd name="connsiteX0" fmla="*/ 40005 w 41730"/>
                      <a:gd name="connsiteY0" fmla="*/ 0 h 27794"/>
                      <a:gd name="connsiteX1" fmla="*/ 39053 w 41730"/>
                      <a:gd name="connsiteY1" fmla="*/ 9525 h 27794"/>
                      <a:gd name="connsiteX2" fmla="*/ 31433 w 41730"/>
                      <a:gd name="connsiteY2" fmla="*/ 16193 h 27794"/>
                      <a:gd name="connsiteX3" fmla="*/ 9525 w 41730"/>
                      <a:gd name="connsiteY3" fmla="*/ 18097 h 27794"/>
                      <a:gd name="connsiteX4" fmla="*/ 0 w 41730"/>
                      <a:gd name="connsiteY4" fmla="*/ 14288 h 27794"/>
                      <a:gd name="connsiteX5" fmla="*/ 0 w 41730"/>
                      <a:gd name="connsiteY5" fmla="*/ 21908 h 27794"/>
                      <a:gd name="connsiteX6" fmla="*/ 9525 w 41730"/>
                      <a:gd name="connsiteY6" fmla="*/ 25718 h 27794"/>
                      <a:gd name="connsiteX7" fmla="*/ 31433 w 41730"/>
                      <a:gd name="connsiteY7" fmla="*/ 23813 h 27794"/>
                      <a:gd name="connsiteX8" fmla="*/ 39053 w 41730"/>
                      <a:gd name="connsiteY8" fmla="*/ 17145 h 27794"/>
                      <a:gd name="connsiteX9" fmla="*/ 40005 w 41730"/>
                      <a:gd name="connsiteY9" fmla="*/ 0 h 27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1730" h="27794">
                        <a:moveTo>
                          <a:pt x="40005" y="0"/>
                        </a:moveTo>
                        <a:cubicBezTo>
                          <a:pt x="41910" y="2858"/>
                          <a:pt x="41910" y="6668"/>
                          <a:pt x="39053" y="9525"/>
                        </a:cubicBezTo>
                        <a:lnTo>
                          <a:pt x="31433" y="16193"/>
                        </a:lnTo>
                        <a:cubicBezTo>
                          <a:pt x="26670" y="20955"/>
                          <a:pt x="17145" y="21908"/>
                          <a:pt x="9525" y="18097"/>
                        </a:cubicBezTo>
                        <a:lnTo>
                          <a:pt x="0" y="14288"/>
                        </a:lnTo>
                        <a:lnTo>
                          <a:pt x="0" y="21908"/>
                        </a:lnTo>
                        <a:lnTo>
                          <a:pt x="9525" y="25718"/>
                        </a:lnTo>
                        <a:cubicBezTo>
                          <a:pt x="17145" y="29528"/>
                          <a:pt x="26670" y="27622"/>
                          <a:pt x="31433" y="23813"/>
                        </a:cubicBezTo>
                        <a:lnTo>
                          <a:pt x="39053" y="17145"/>
                        </a:lnTo>
                        <a:cubicBezTo>
                          <a:pt x="41910" y="13335"/>
                          <a:pt x="42863" y="2858"/>
                          <a:pt x="40005" y="0"/>
                        </a:cubicBezTo>
                        <a:close/>
                      </a:path>
                    </a:pathLst>
                  </a:custGeom>
                  <a:solidFill>
                    <a:srgbClr val="84C4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8A552593-4AEB-47B7-8BF8-F714184CAB7C}"/>
                    </a:ext>
                  </a:extLst>
                </p:cNvPr>
                <p:cNvSpPr/>
                <p:nvPr/>
              </p:nvSpPr>
              <p:spPr>
                <a:xfrm>
                  <a:off x="6839902" y="4399597"/>
                  <a:ext cx="53340" cy="29527"/>
                </a:xfrm>
                <a:custGeom>
                  <a:avLst/>
                  <a:gdLst>
                    <a:gd name="connsiteX0" fmla="*/ 42863 w 53340"/>
                    <a:gd name="connsiteY0" fmla="*/ 29528 h 29527"/>
                    <a:gd name="connsiteX1" fmla="*/ 0 w 53340"/>
                    <a:gd name="connsiteY1" fmla="*/ 10478 h 29527"/>
                    <a:gd name="connsiteX2" fmla="*/ 10478 w 53340"/>
                    <a:gd name="connsiteY2" fmla="*/ 0 h 29527"/>
                    <a:gd name="connsiteX3" fmla="*/ 53340 w 53340"/>
                    <a:gd name="connsiteY3" fmla="*/ 19050 h 2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340" h="29527">
                      <a:moveTo>
                        <a:pt x="42863" y="29528"/>
                      </a:moveTo>
                      <a:lnTo>
                        <a:pt x="0" y="10478"/>
                      </a:lnTo>
                      <a:lnTo>
                        <a:pt x="10478" y="0"/>
                      </a:lnTo>
                      <a:lnTo>
                        <a:pt x="53340" y="19050"/>
                      </a:lnTo>
                      <a:close/>
                    </a:path>
                  </a:pathLst>
                </a:custGeom>
                <a:solidFill>
                  <a:srgbClr val="EFD1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21" name="Graphic 227">
                <a:extLst>
                  <a:ext uri="{FF2B5EF4-FFF2-40B4-BE49-F238E27FC236}">
                    <a16:creationId xmlns:a16="http://schemas.microsoft.com/office/drawing/2014/main" id="{0853ABE7-8F34-4A7C-9C4D-D44396190AAF}"/>
                  </a:ext>
                </a:extLst>
              </p:cNvPr>
              <p:cNvGrpSpPr/>
              <p:nvPr/>
            </p:nvGrpSpPr>
            <p:grpSpPr>
              <a:xfrm>
                <a:off x="6617017" y="4708207"/>
                <a:ext cx="323850" cy="234315"/>
                <a:chOff x="6617017" y="4708207"/>
                <a:chExt cx="323850" cy="234315"/>
              </a:xfrm>
            </p:grpSpPr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BC89487F-6556-4737-9D95-D83D4F6B75CE}"/>
                    </a:ext>
                  </a:extLst>
                </p:cNvPr>
                <p:cNvSpPr/>
                <p:nvPr/>
              </p:nvSpPr>
              <p:spPr>
                <a:xfrm>
                  <a:off x="6617017" y="4826317"/>
                  <a:ext cx="24764" cy="24764"/>
                </a:xfrm>
                <a:custGeom>
                  <a:avLst/>
                  <a:gdLst>
                    <a:gd name="connsiteX0" fmla="*/ 22860 w 24764"/>
                    <a:gd name="connsiteY0" fmla="*/ 20955 h 24764"/>
                    <a:gd name="connsiteX1" fmla="*/ 14288 w 24764"/>
                    <a:gd name="connsiteY1" fmla="*/ 19050 h 24764"/>
                    <a:gd name="connsiteX2" fmla="*/ 8572 w 24764"/>
                    <a:gd name="connsiteY2" fmla="*/ 24765 h 24764"/>
                    <a:gd name="connsiteX3" fmla="*/ 7620 w 24764"/>
                    <a:gd name="connsiteY3" fmla="*/ 16192 h 24764"/>
                    <a:gd name="connsiteX4" fmla="*/ 0 w 24764"/>
                    <a:gd name="connsiteY4" fmla="*/ 11430 h 24764"/>
                    <a:gd name="connsiteX5" fmla="*/ 8572 w 24764"/>
                    <a:gd name="connsiteY5" fmla="*/ 7620 h 24764"/>
                    <a:gd name="connsiteX6" fmla="*/ 10477 w 24764"/>
                    <a:gd name="connsiteY6" fmla="*/ 0 h 24764"/>
                    <a:gd name="connsiteX7" fmla="*/ 16192 w 24764"/>
                    <a:gd name="connsiteY7" fmla="*/ 6667 h 24764"/>
                    <a:gd name="connsiteX8" fmla="*/ 24765 w 24764"/>
                    <a:gd name="connsiteY8" fmla="*/ 5715 h 24764"/>
                    <a:gd name="connsiteX9" fmla="*/ 20002 w 24764"/>
                    <a:gd name="connsiteY9" fmla="*/ 13335 h 24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4" h="24764">
                      <a:moveTo>
                        <a:pt x="22860" y="20955"/>
                      </a:moveTo>
                      <a:lnTo>
                        <a:pt x="14288" y="19050"/>
                      </a:lnTo>
                      <a:lnTo>
                        <a:pt x="8572" y="24765"/>
                      </a:lnTo>
                      <a:lnTo>
                        <a:pt x="7620" y="16192"/>
                      </a:lnTo>
                      <a:lnTo>
                        <a:pt x="0" y="11430"/>
                      </a:lnTo>
                      <a:lnTo>
                        <a:pt x="8572" y="7620"/>
                      </a:lnTo>
                      <a:lnTo>
                        <a:pt x="10477" y="0"/>
                      </a:lnTo>
                      <a:lnTo>
                        <a:pt x="16192" y="6667"/>
                      </a:lnTo>
                      <a:lnTo>
                        <a:pt x="24765" y="5715"/>
                      </a:lnTo>
                      <a:lnTo>
                        <a:pt x="20002" y="13335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78CDE8B7-CADF-4D6D-9778-31A3D2370ACB}"/>
                    </a:ext>
                  </a:extLst>
                </p:cNvPr>
                <p:cNvSpPr/>
                <p:nvPr/>
              </p:nvSpPr>
              <p:spPr>
                <a:xfrm>
                  <a:off x="6697980" y="4832984"/>
                  <a:ext cx="16192" cy="16192"/>
                </a:xfrm>
                <a:custGeom>
                  <a:avLst/>
                  <a:gdLst>
                    <a:gd name="connsiteX0" fmla="*/ 9525 w 16192"/>
                    <a:gd name="connsiteY0" fmla="*/ 16193 h 16192"/>
                    <a:gd name="connsiteX1" fmla="*/ 5715 w 16192"/>
                    <a:gd name="connsiteY1" fmla="*/ 11430 h 16192"/>
                    <a:gd name="connsiteX2" fmla="*/ 0 w 16192"/>
                    <a:gd name="connsiteY2" fmla="*/ 12383 h 16192"/>
                    <a:gd name="connsiteX3" fmla="*/ 2857 w 16192"/>
                    <a:gd name="connsiteY3" fmla="*/ 7620 h 16192"/>
                    <a:gd name="connsiteX4" fmla="*/ 952 w 16192"/>
                    <a:gd name="connsiteY4" fmla="*/ 1905 h 16192"/>
                    <a:gd name="connsiteX5" fmla="*/ 6667 w 16192"/>
                    <a:gd name="connsiteY5" fmla="*/ 3810 h 16192"/>
                    <a:gd name="connsiteX6" fmla="*/ 10477 w 16192"/>
                    <a:gd name="connsiteY6" fmla="*/ 0 h 16192"/>
                    <a:gd name="connsiteX7" fmla="*/ 10477 w 16192"/>
                    <a:gd name="connsiteY7" fmla="*/ 5715 h 16192"/>
                    <a:gd name="connsiteX8" fmla="*/ 16192 w 16192"/>
                    <a:gd name="connsiteY8" fmla="*/ 8572 h 16192"/>
                    <a:gd name="connsiteX9" fmla="*/ 10477 w 16192"/>
                    <a:gd name="connsiteY9" fmla="*/ 10478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192" h="16192">
                      <a:moveTo>
                        <a:pt x="9525" y="16193"/>
                      </a:moveTo>
                      <a:lnTo>
                        <a:pt x="5715" y="11430"/>
                      </a:lnTo>
                      <a:lnTo>
                        <a:pt x="0" y="12383"/>
                      </a:lnTo>
                      <a:lnTo>
                        <a:pt x="2857" y="7620"/>
                      </a:lnTo>
                      <a:lnTo>
                        <a:pt x="952" y="1905"/>
                      </a:lnTo>
                      <a:lnTo>
                        <a:pt x="6667" y="3810"/>
                      </a:lnTo>
                      <a:lnTo>
                        <a:pt x="10477" y="0"/>
                      </a:lnTo>
                      <a:lnTo>
                        <a:pt x="10477" y="5715"/>
                      </a:lnTo>
                      <a:lnTo>
                        <a:pt x="16192" y="8572"/>
                      </a:lnTo>
                      <a:lnTo>
                        <a:pt x="10477" y="10478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D78660CF-18C4-49D7-9858-CDBE940A71B3}"/>
                    </a:ext>
                  </a:extLst>
                </p:cNvPr>
                <p:cNvSpPr/>
                <p:nvPr/>
              </p:nvSpPr>
              <p:spPr>
                <a:xfrm>
                  <a:off x="6740842" y="4708207"/>
                  <a:ext cx="28575" cy="30480"/>
                </a:xfrm>
                <a:custGeom>
                  <a:avLst/>
                  <a:gdLst>
                    <a:gd name="connsiteX0" fmla="*/ 27622 w 28575"/>
                    <a:gd name="connsiteY0" fmla="*/ 24765 h 30480"/>
                    <a:gd name="connsiteX1" fmla="*/ 18097 w 28575"/>
                    <a:gd name="connsiteY1" fmla="*/ 22860 h 30480"/>
                    <a:gd name="connsiteX2" fmla="*/ 9525 w 28575"/>
                    <a:gd name="connsiteY2" fmla="*/ 30480 h 30480"/>
                    <a:gd name="connsiteX3" fmla="*/ 8572 w 28575"/>
                    <a:gd name="connsiteY3" fmla="*/ 19050 h 30480"/>
                    <a:gd name="connsiteX4" fmla="*/ 0 w 28575"/>
                    <a:gd name="connsiteY4" fmla="*/ 14288 h 30480"/>
                    <a:gd name="connsiteX5" fmla="*/ 9525 w 28575"/>
                    <a:gd name="connsiteY5" fmla="*/ 10478 h 30480"/>
                    <a:gd name="connsiteX6" fmla="*/ 11430 w 28575"/>
                    <a:gd name="connsiteY6" fmla="*/ 0 h 30480"/>
                    <a:gd name="connsiteX7" fmla="*/ 18097 w 28575"/>
                    <a:gd name="connsiteY7" fmla="*/ 7620 h 30480"/>
                    <a:gd name="connsiteX8" fmla="*/ 28575 w 28575"/>
                    <a:gd name="connsiteY8" fmla="*/ 6668 h 30480"/>
                    <a:gd name="connsiteX9" fmla="*/ 23813 w 28575"/>
                    <a:gd name="connsiteY9" fmla="*/ 15240 h 30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575" h="30480">
                      <a:moveTo>
                        <a:pt x="27622" y="24765"/>
                      </a:moveTo>
                      <a:lnTo>
                        <a:pt x="18097" y="22860"/>
                      </a:lnTo>
                      <a:lnTo>
                        <a:pt x="9525" y="30480"/>
                      </a:lnTo>
                      <a:lnTo>
                        <a:pt x="8572" y="19050"/>
                      </a:lnTo>
                      <a:lnTo>
                        <a:pt x="0" y="14288"/>
                      </a:lnTo>
                      <a:lnTo>
                        <a:pt x="9525" y="10478"/>
                      </a:lnTo>
                      <a:lnTo>
                        <a:pt x="11430" y="0"/>
                      </a:lnTo>
                      <a:lnTo>
                        <a:pt x="18097" y="7620"/>
                      </a:lnTo>
                      <a:lnTo>
                        <a:pt x="28575" y="6668"/>
                      </a:lnTo>
                      <a:lnTo>
                        <a:pt x="23813" y="15240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0FCCD831-8D0E-4F01-897A-3CEE3E55F4A0}"/>
                    </a:ext>
                  </a:extLst>
                </p:cNvPr>
                <p:cNvSpPr/>
                <p:nvPr/>
              </p:nvSpPr>
              <p:spPr>
                <a:xfrm>
                  <a:off x="6915150" y="4835842"/>
                  <a:ext cx="25717" cy="26669"/>
                </a:xfrm>
                <a:custGeom>
                  <a:avLst/>
                  <a:gdLst>
                    <a:gd name="connsiteX0" fmla="*/ 16193 w 25717"/>
                    <a:gd name="connsiteY0" fmla="*/ 26670 h 26669"/>
                    <a:gd name="connsiteX1" fmla="*/ 9525 w 25717"/>
                    <a:gd name="connsiteY1" fmla="*/ 20002 h 26669"/>
                    <a:gd name="connsiteX2" fmla="*/ 0 w 25717"/>
                    <a:gd name="connsiteY2" fmla="*/ 20955 h 26669"/>
                    <a:gd name="connsiteX3" fmla="*/ 4763 w 25717"/>
                    <a:gd name="connsiteY3" fmla="*/ 12382 h 26669"/>
                    <a:gd name="connsiteX4" fmla="*/ 0 w 25717"/>
                    <a:gd name="connsiteY4" fmla="*/ 4763 h 26669"/>
                    <a:gd name="connsiteX5" fmla="*/ 9525 w 25717"/>
                    <a:gd name="connsiteY5" fmla="*/ 6667 h 26669"/>
                    <a:gd name="connsiteX6" fmla="*/ 16193 w 25717"/>
                    <a:gd name="connsiteY6" fmla="*/ 0 h 26669"/>
                    <a:gd name="connsiteX7" fmla="*/ 17145 w 25717"/>
                    <a:gd name="connsiteY7" fmla="*/ 8572 h 26669"/>
                    <a:gd name="connsiteX8" fmla="*/ 25718 w 25717"/>
                    <a:gd name="connsiteY8" fmla="*/ 13335 h 26669"/>
                    <a:gd name="connsiteX9" fmla="*/ 17145 w 25717"/>
                    <a:gd name="connsiteY9" fmla="*/ 17145 h 26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717" h="26669">
                      <a:moveTo>
                        <a:pt x="16193" y="26670"/>
                      </a:moveTo>
                      <a:lnTo>
                        <a:pt x="9525" y="20002"/>
                      </a:lnTo>
                      <a:lnTo>
                        <a:pt x="0" y="20955"/>
                      </a:lnTo>
                      <a:lnTo>
                        <a:pt x="4763" y="12382"/>
                      </a:lnTo>
                      <a:lnTo>
                        <a:pt x="0" y="4763"/>
                      </a:lnTo>
                      <a:lnTo>
                        <a:pt x="9525" y="6667"/>
                      </a:lnTo>
                      <a:lnTo>
                        <a:pt x="16193" y="0"/>
                      </a:lnTo>
                      <a:lnTo>
                        <a:pt x="17145" y="8572"/>
                      </a:lnTo>
                      <a:lnTo>
                        <a:pt x="25718" y="13335"/>
                      </a:lnTo>
                      <a:lnTo>
                        <a:pt x="17145" y="17145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658C04DE-31BC-410D-B2DB-79FC07D46208}"/>
                    </a:ext>
                  </a:extLst>
                </p:cNvPr>
                <p:cNvSpPr/>
                <p:nvPr/>
              </p:nvSpPr>
              <p:spPr>
                <a:xfrm>
                  <a:off x="6873240" y="4744402"/>
                  <a:ext cx="15240" cy="16192"/>
                </a:xfrm>
                <a:custGeom>
                  <a:avLst/>
                  <a:gdLst>
                    <a:gd name="connsiteX0" fmla="*/ 9525 w 15240"/>
                    <a:gd name="connsiteY0" fmla="*/ 16192 h 16192"/>
                    <a:gd name="connsiteX1" fmla="*/ 5715 w 15240"/>
                    <a:gd name="connsiteY1" fmla="*/ 12382 h 16192"/>
                    <a:gd name="connsiteX2" fmla="*/ 0 w 15240"/>
                    <a:gd name="connsiteY2" fmla="*/ 13335 h 16192"/>
                    <a:gd name="connsiteX3" fmla="*/ 2857 w 15240"/>
                    <a:gd name="connsiteY3" fmla="*/ 7620 h 16192"/>
                    <a:gd name="connsiteX4" fmla="*/ 0 w 15240"/>
                    <a:gd name="connsiteY4" fmla="*/ 2857 h 16192"/>
                    <a:gd name="connsiteX5" fmla="*/ 5715 w 15240"/>
                    <a:gd name="connsiteY5" fmla="*/ 3810 h 16192"/>
                    <a:gd name="connsiteX6" fmla="*/ 9525 w 15240"/>
                    <a:gd name="connsiteY6" fmla="*/ 0 h 16192"/>
                    <a:gd name="connsiteX7" fmla="*/ 9525 w 15240"/>
                    <a:gd name="connsiteY7" fmla="*/ 5715 h 16192"/>
                    <a:gd name="connsiteX8" fmla="*/ 15240 w 15240"/>
                    <a:gd name="connsiteY8" fmla="*/ 7620 h 16192"/>
                    <a:gd name="connsiteX9" fmla="*/ 9525 w 15240"/>
                    <a:gd name="connsiteY9" fmla="*/ 10478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40" h="16192">
                      <a:moveTo>
                        <a:pt x="9525" y="16192"/>
                      </a:moveTo>
                      <a:lnTo>
                        <a:pt x="5715" y="12382"/>
                      </a:lnTo>
                      <a:lnTo>
                        <a:pt x="0" y="13335"/>
                      </a:lnTo>
                      <a:lnTo>
                        <a:pt x="2857" y="7620"/>
                      </a:lnTo>
                      <a:lnTo>
                        <a:pt x="0" y="2857"/>
                      </a:lnTo>
                      <a:lnTo>
                        <a:pt x="5715" y="3810"/>
                      </a:lnTo>
                      <a:lnTo>
                        <a:pt x="9525" y="0"/>
                      </a:lnTo>
                      <a:lnTo>
                        <a:pt x="9525" y="5715"/>
                      </a:lnTo>
                      <a:lnTo>
                        <a:pt x="15240" y="7620"/>
                      </a:lnTo>
                      <a:lnTo>
                        <a:pt x="9525" y="10478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B93CAAD4-1A5E-4BFC-8B84-5D15C8BF22CF}"/>
                    </a:ext>
                  </a:extLst>
                </p:cNvPr>
                <p:cNvSpPr/>
                <p:nvPr/>
              </p:nvSpPr>
              <p:spPr>
                <a:xfrm>
                  <a:off x="6697027" y="4910137"/>
                  <a:ext cx="17144" cy="17144"/>
                </a:xfrm>
                <a:custGeom>
                  <a:avLst/>
                  <a:gdLst>
                    <a:gd name="connsiteX0" fmla="*/ 17145 w 17144"/>
                    <a:gd name="connsiteY0" fmla="*/ 3810 h 17144"/>
                    <a:gd name="connsiteX1" fmla="*/ 14288 w 17144"/>
                    <a:gd name="connsiteY1" fmla="*/ 8572 h 17144"/>
                    <a:gd name="connsiteX2" fmla="*/ 16192 w 17144"/>
                    <a:gd name="connsiteY2" fmla="*/ 14288 h 17144"/>
                    <a:gd name="connsiteX3" fmla="*/ 10478 w 17144"/>
                    <a:gd name="connsiteY3" fmla="*/ 13335 h 17144"/>
                    <a:gd name="connsiteX4" fmla="*/ 5715 w 17144"/>
                    <a:gd name="connsiteY4" fmla="*/ 17145 h 17144"/>
                    <a:gd name="connsiteX5" fmla="*/ 5715 w 17144"/>
                    <a:gd name="connsiteY5" fmla="*/ 11430 h 17144"/>
                    <a:gd name="connsiteX6" fmla="*/ 0 w 17144"/>
                    <a:gd name="connsiteY6" fmla="*/ 7620 h 17144"/>
                    <a:gd name="connsiteX7" fmla="*/ 5715 w 17144"/>
                    <a:gd name="connsiteY7" fmla="*/ 5715 h 17144"/>
                    <a:gd name="connsiteX8" fmla="*/ 7620 w 17144"/>
                    <a:gd name="connsiteY8" fmla="*/ 0 h 17144"/>
                    <a:gd name="connsiteX9" fmla="*/ 11430 w 17144"/>
                    <a:gd name="connsiteY9" fmla="*/ 4763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144" h="17144">
                      <a:moveTo>
                        <a:pt x="17145" y="3810"/>
                      </a:moveTo>
                      <a:lnTo>
                        <a:pt x="14288" y="8572"/>
                      </a:lnTo>
                      <a:lnTo>
                        <a:pt x="16192" y="14288"/>
                      </a:lnTo>
                      <a:lnTo>
                        <a:pt x="10478" y="13335"/>
                      </a:lnTo>
                      <a:lnTo>
                        <a:pt x="5715" y="17145"/>
                      </a:lnTo>
                      <a:lnTo>
                        <a:pt x="5715" y="11430"/>
                      </a:lnTo>
                      <a:lnTo>
                        <a:pt x="0" y="7620"/>
                      </a:lnTo>
                      <a:lnTo>
                        <a:pt x="5715" y="5715"/>
                      </a:lnTo>
                      <a:lnTo>
                        <a:pt x="7620" y="0"/>
                      </a:lnTo>
                      <a:lnTo>
                        <a:pt x="11430" y="4763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30" name="Graphic 227">
                  <a:extLst>
                    <a:ext uri="{FF2B5EF4-FFF2-40B4-BE49-F238E27FC236}">
                      <a16:creationId xmlns:a16="http://schemas.microsoft.com/office/drawing/2014/main" id="{E9E60D35-E4E4-48F1-BD1B-8298AA80E102}"/>
                    </a:ext>
                  </a:extLst>
                </p:cNvPr>
                <p:cNvGrpSpPr/>
                <p:nvPr/>
              </p:nvGrpSpPr>
              <p:grpSpPr>
                <a:xfrm>
                  <a:off x="6673144" y="4738502"/>
                  <a:ext cx="226527" cy="204020"/>
                  <a:chOff x="6673144" y="4738502"/>
                  <a:chExt cx="226527" cy="204020"/>
                </a:xfrm>
              </p:grpSpPr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C32AA9AC-19C0-4D93-9387-9AA7AF9298F6}"/>
                      </a:ext>
                    </a:extLst>
                  </p:cNvPr>
                  <p:cNvSpPr/>
                  <p:nvPr/>
                </p:nvSpPr>
                <p:spPr>
                  <a:xfrm>
                    <a:off x="6673144" y="4738502"/>
                    <a:ext cx="93415" cy="64955"/>
                  </a:xfrm>
                  <a:custGeom>
                    <a:avLst/>
                    <a:gdLst>
                      <a:gd name="connsiteX0" fmla="*/ 71 w 93415"/>
                      <a:gd name="connsiteY0" fmla="*/ 5900 h 64955"/>
                      <a:gd name="connsiteX1" fmla="*/ 85796 w 93415"/>
                      <a:gd name="connsiteY1" fmla="*/ 64955 h 64955"/>
                      <a:gd name="connsiteX2" fmla="*/ 93415 w 93415"/>
                      <a:gd name="connsiteY2" fmla="*/ 51620 h 64955"/>
                      <a:gd name="connsiteX3" fmla="*/ 71 w 93415"/>
                      <a:gd name="connsiteY3" fmla="*/ 5900 h 64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415" h="64955">
                        <a:moveTo>
                          <a:pt x="71" y="5900"/>
                        </a:moveTo>
                        <a:cubicBezTo>
                          <a:pt x="71" y="5900"/>
                          <a:pt x="-5645" y="56383"/>
                          <a:pt x="85796" y="64955"/>
                        </a:cubicBezTo>
                        <a:lnTo>
                          <a:pt x="93415" y="51620"/>
                        </a:lnTo>
                        <a:cubicBezTo>
                          <a:pt x="93415" y="51620"/>
                          <a:pt x="45790" y="-20770"/>
                          <a:pt x="71" y="5900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B8E27899-44FE-43A0-93B7-EE620CD8D4E1}"/>
                      </a:ext>
                    </a:extLst>
                  </p:cNvPr>
                  <p:cNvSpPr/>
                  <p:nvPr/>
                </p:nvSpPr>
                <p:spPr>
                  <a:xfrm>
                    <a:off x="6741794" y="4799647"/>
                    <a:ext cx="30480" cy="14287"/>
                  </a:xfrm>
                  <a:custGeom>
                    <a:avLst/>
                    <a:gdLst>
                      <a:gd name="connsiteX0" fmla="*/ 0 w 30480"/>
                      <a:gd name="connsiteY0" fmla="*/ 0 h 14287"/>
                      <a:gd name="connsiteX1" fmla="*/ 5715 w 30480"/>
                      <a:gd name="connsiteY1" fmla="*/ 8572 h 14287"/>
                      <a:gd name="connsiteX2" fmla="*/ 29528 w 30480"/>
                      <a:gd name="connsiteY2" fmla="*/ 14288 h 14287"/>
                      <a:gd name="connsiteX3" fmla="*/ 30480 w 30480"/>
                      <a:gd name="connsiteY3" fmla="*/ 12383 h 14287"/>
                      <a:gd name="connsiteX4" fmla="*/ 16193 w 30480"/>
                      <a:gd name="connsiteY4" fmla="*/ 953 h 14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80" h="14287">
                        <a:moveTo>
                          <a:pt x="0" y="0"/>
                        </a:moveTo>
                        <a:lnTo>
                          <a:pt x="5715" y="8572"/>
                        </a:lnTo>
                        <a:lnTo>
                          <a:pt x="29528" y="14288"/>
                        </a:lnTo>
                        <a:lnTo>
                          <a:pt x="30480" y="12383"/>
                        </a:lnTo>
                        <a:lnTo>
                          <a:pt x="16193" y="953"/>
                        </a:ln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C9798018-154C-47F2-B98E-124079C8845B}"/>
                      </a:ext>
                    </a:extLst>
                  </p:cNvPr>
                  <p:cNvSpPr/>
                  <p:nvPr/>
                </p:nvSpPr>
                <p:spPr>
                  <a:xfrm>
                    <a:off x="6755130" y="4792027"/>
                    <a:ext cx="21907" cy="16192"/>
                  </a:xfrm>
                  <a:custGeom>
                    <a:avLst/>
                    <a:gdLst>
                      <a:gd name="connsiteX0" fmla="*/ 20002 w 21907"/>
                      <a:gd name="connsiteY0" fmla="*/ 16192 h 16192"/>
                      <a:gd name="connsiteX1" fmla="*/ 21907 w 21907"/>
                      <a:gd name="connsiteY1" fmla="*/ 13335 h 16192"/>
                      <a:gd name="connsiteX2" fmla="*/ 3810 w 21907"/>
                      <a:gd name="connsiteY2" fmla="*/ 0 h 16192"/>
                      <a:gd name="connsiteX3" fmla="*/ 0 w 21907"/>
                      <a:gd name="connsiteY3" fmla="*/ 5715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7" h="16192">
                        <a:moveTo>
                          <a:pt x="20002" y="16192"/>
                        </a:moveTo>
                        <a:lnTo>
                          <a:pt x="21907" y="13335"/>
                        </a:lnTo>
                        <a:lnTo>
                          <a:pt x="3810" y="0"/>
                        </a:lnTo>
                        <a:lnTo>
                          <a:pt x="0" y="5715"/>
                        </a:ln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4" name="Freeform: Shape 133">
                    <a:extLst>
                      <a:ext uri="{FF2B5EF4-FFF2-40B4-BE49-F238E27FC236}">
                        <a16:creationId xmlns:a16="http://schemas.microsoft.com/office/drawing/2014/main" id="{E22A9DBC-4B67-4843-9242-B343E3C3834D}"/>
                      </a:ext>
                    </a:extLst>
                  </p:cNvPr>
                  <p:cNvSpPr/>
                  <p:nvPr/>
                </p:nvSpPr>
                <p:spPr>
                  <a:xfrm>
                    <a:off x="6755130" y="4778692"/>
                    <a:ext cx="25717" cy="21907"/>
                  </a:xfrm>
                  <a:custGeom>
                    <a:avLst/>
                    <a:gdLst>
                      <a:gd name="connsiteX0" fmla="*/ 0 w 25717"/>
                      <a:gd name="connsiteY0" fmla="*/ 0 h 21907"/>
                      <a:gd name="connsiteX1" fmla="*/ 9525 w 25717"/>
                      <a:gd name="connsiteY1" fmla="*/ 952 h 21907"/>
                      <a:gd name="connsiteX2" fmla="*/ 25717 w 25717"/>
                      <a:gd name="connsiteY2" fmla="*/ 20002 h 21907"/>
                      <a:gd name="connsiteX3" fmla="*/ 23813 w 25717"/>
                      <a:gd name="connsiteY3" fmla="*/ 21907 h 21907"/>
                      <a:gd name="connsiteX4" fmla="*/ 7620 w 25717"/>
                      <a:gd name="connsiteY4" fmla="*/ 14288 h 21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17" h="21907">
                        <a:moveTo>
                          <a:pt x="0" y="0"/>
                        </a:moveTo>
                        <a:lnTo>
                          <a:pt x="9525" y="952"/>
                        </a:lnTo>
                        <a:lnTo>
                          <a:pt x="25717" y="20002"/>
                        </a:lnTo>
                        <a:lnTo>
                          <a:pt x="23813" y="21907"/>
                        </a:lnTo>
                        <a:lnTo>
                          <a:pt x="7620" y="14288"/>
                        </a:ln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F646813D-6FCD-47CB-86A1-797B22494B1C}"/>
                      </a:ext>
                    </a:extLst>
                  </p:cNvPr>
                  <p:cNvSpPr/>
                  <p:nvPr/>
                </p:nvSpPr>
                <p:spPr>
                  <a:xfrm>
                    <a:off x="6780847" y="4805362"/>
                    <a:ext cx="72799" cy="137160"/>
                  </a:xfrm>
                  <a:custGeom>
                    <a:avLst/>
                    <a:gdLst>
                      <a:gd name="connsiteX0" fmla="*/ 0 w 72799"/>
                      <a:gd name="connsiteY0" fmla="*/ 8572 h 137160"/>
                      <a:gd name="connsiteX1" fmla="*/ 4763 w 72799"/>
                      <a:gd name="connsiteY1" fmla="*/ 0 h 137160"/>
                      <a:gd name="connsiteX2" fmla="*/ 0 w 72799"/>
                      <a:gd name="connsiteY2" fmla="*/ 137160 h 137160"/>
                      <a:gd name="connsiteX3" fmla="*/ 0 w 72799"/>
                      <a:gd name="connsiteY3" fmla="*/ 8572 h 137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799" h="137160">
                        <a:moveTo>
                          <a:pt x="0" y="8572"/>
                        </a:moveTo>
                        <a:lnTo>
                          <a:pt x="4763" y="0"/>
                        </a:lnTo>
                        <a:cubicBezTo>
                          <a:pt x="4763" y="0"/>
                          <a:pt x="160972" y="81915"/>
                          <a:pt x="0" y="137160"/>
                        </a:cubicBezTo>
                        <a:cubicBezTo>
                          <a:pt x="0" y="136207"/>
                          <a:pt x="143828" y="84772"/>
                          <a:pt x="0" y="8572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6" name="Freeform: Shape 135">
                    <a:extLst>
                      <a:ext uri="{FF2B5EF4-FFF2-40B4-BE49-F238E27FC236}">
                        <a16:creationId xmlns:a16="http://schemas.microsoft.com/office/drawing/2014/main" id="{5882FD31-D4A6-4878-8139-64B861D529A7}"/>
                      </a:ext>
                    </a:extLst>
                  </p:cNvPr>
                  <p:cNvSpPr/>
                  <p:nvPr/>
                </p:nvSpPr>
                <p:spPr>
                  <a:xfrm>
                    <a:off x="6697980" y="4752022"/>
                    <a:ext cx="24764" cy="24765"/>
                  </a:xfrm>
                  <a:custGeom>
                    <a:avLst/>
                    <a:gdLst>
                      <a:gd name="connsiteX0" fmla="*/ 24765 w 24764"/>
                      <a:gd name="connsiteY0" fmla="*/ 12383 h 24765"/>
                      <a:gd name="connsiteX1" fmla="*/ 12382 w 24764"/>
                      <a:gd name="connsiteY1" fmla="*/ 24765 h 24765"/>
                      <a:gd name="connsiteX2" fmla="*/ 0 w 24764"/>
                      <a:gd name="connsiteY2" fmla="*/ 12383 h 24765"/>
                      <a:gd name="connsiteX3" fmla="*/ 12382 w 24764"/>
                      <a:gd name="connsiteY3" fmla="*/ 0 h 24765"/>
                      <a:gd name="connsiteX4" fmla="*/ 24765 w 24764"/>
                      <a:gd name="connsiteY4" fmla="*/ 12383 h 24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64" h="24765">
                        <a:moveTo>
                          <a:pt x="24765" y="12383"/>
                        </a:moveTo>
                        <a:cubicBezTo>
                          <a:pt x="24765" y="19050"/>
                          <a:pt x="19050" y="24765"/>
                          <a:pt x="12382" y="24765"/>
                        </a:cubicBezTo>
                        <a:cubicBezTo>
                          <a:pt x="5715" y="24765"/>
                          <a:pt x="0" y="19050"/>
                          <a:pt x="0" y="12383"/>
                        </a:cubicBezTo>
                        <a:cubicBezTo>
                          <a:pt x="0" y="5715"/>
                          <a:pt x="5715" y="0"/>
                          <a:pt x="12382" y="0"/>
                        </a:cubicBezTo>
                        <a:cubicBezTo>
                          <a:pt x="19050" y="0"/>
                          <a:pt x="24765" y="5715"/>
                          <a:pt x="24765" y="12383"/>
                        </a:cubicBezTo>
                        <a:close/>
                      </a:path>
                    </a:pathLst>
                  </a:custGeom>
                  <a:solidFill>
                    <a:srgbClr val="FFE8E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893B8BBA-9551-4EFC-B1FB-6F021CE3CE98}"/>
                      </a:ext>
                    </a:extLst>
                  </p:cNvPr>
                  <p:cNvSpPr/>
                  <p:nvPr/>
                </p:nvSpPr>
                <p:spPr>
                  <a:xfrm>
                    <a:off x="6721449" y="4814386"/>
                    <a:ext cx="106205" cy="102091"/>
                  </a:xfrm>
                  <a:custGeom>
                    <a:avLst/>
                    <a:gdLst>
                      <a:gd name="connsiteX0" fmla="*/ 30823 w 106205"/>
                      <a:gd name="connsiteY0" fmla="*/ 501 h 102091"/>
                      <a:gd name="connsiteX1" fmla="*/ 14631 w 106205"/>
                      <a:gd name="connsiteY1" fmla="*/ 10979 h 102091"/>
                      <a:gd name="connsiteX2" fmla="*/ 16536 w 106205"/>
                      <a:gd name="connsiteY2" fmla="*/ 18598 h 102091"/>
                      <a:gd name="connsiteX3" fmla="*/ 25108 w 106205"/>
                      <a:gd name="connsiteY3" fmla="*/ 23361 h 102091"/>
                      <a:gd name="connsiteX4" fmla="*/ 27013 w 106205"/>
                      <a:gd name="connsiteY4" fmla="*/ 26219 h 102091"/>
                      <a:gd name="connsiteX5" fmla="*/ 25108 w 106205"/>
                      <a:gd name="connsiteY5" fmla="*/ 28123 h 102091"/>
                      <a:gd name="connsiteX6" fmla="*/ 25108 w 106205"/>
                      <a:gd name="connsiteY6" fmla="*/ 28123 h 102091"/>
                      <a:gd name="connsiteX7" fmla="*/ 20346 w 106205"/>
                      <a:gd name="connsiteY7" fmla="*/ 30029 h 102091"/>
                      <a:gd name="connsiteX8" fmla="*/ 18441 w 106205"/>
                      <a:gd name="connsiteY8" fmla="*/ 33839 h 102091"/>
                      <a:gd name="connsiteX9" fmla="*/ 25108 w 106205"/>
                      <a:gd name="connsiteY9" fmla="*/ 39554 h 102091"/>
                      <a:gd name="connsiteX10" fmla="*/ 25108 w 106205"/>
                      <a:gd name="connsiteY10" fmla="*/ 39554 h 102091"/>
                      <a:gd name="connsiteX11" fmla="*/ 27013 w 106205"/>
                      <a:gd name="connsiteY11" fmla="*/ 42411 h 102091"/>
                      <a:gd name="connsiteX12" fmla="*/ 25108 w 106205"/>
                      <a:gd name="connsiteY12" fmla="*/ 44316 h 102091"/>
                      <a:gd name="connsiteX13" fmla="*/ 8916 w 106205"/>
                      <a:gd name="connsiteY13" fmla="*/ 53841 h 102091"/>
                      <a:gd name="connsiteX14" fmla="*/ 4154 w 106205"/>
                      <a:gd name="connsiteY14" fmla="*/ 71939 h 102091"/>
                      <a:gd name="connsiteX15" fmla="*/ 13679 w 106205"/>
                      <a:gd name="connsiteY15" fmla="*/ 89083 h 102091"/>
                      <a:gd name="connsiteX16" fmla="*/ 22251 w 106205"/>
                      <a:gd name="connsiteY16" fmla="*/ 93846 h 102091"/>
                      <a:gd name="connsiteX17" fmla="*/ 31776 w 106205"/>
                      <a:gd name="connsiteY17" fmla="*/ 95751 h 102091"/>
                      <a:gd name="connsiteX18" fmla="*/ 68923 w 106205"/>
                      <a:gd name="connsiteY18" fmla="*/ 88131 h 102091"/>
                      <a:gd name="connsiteX19" fmla="*/ 80354 w 106205"/>
                      <a:gd name="connsiteY19" fmla="*/ 73844 h 102091"/>
                      <a:gd name="connsiteX20" fmla="*/ 80354 w 106205"/>
                      <a:gd name="connsiteY20" fmla="*/ 55746 h 102091"/>
                      <a:gd name="connsiteX21" fmla="*/ 80354 w 106205"/>
                      <a:gd name="connsiteY21" fmla="*/ 55746 h 102091"/>
                      <a:gd name="connsiteX22" fmla="*/ 82258 w 106205"/>
                      <a:gd name="connsiteY22" fmla="*/ 51936 h 102091"/>
                      <a:gd name="connsiteX23" fmla="*/ 83211 w 106205"/>
                      <a:gd name="connsiteY23" fmla="*/ 51936 h 102091"/>
                      <a:gd name="connsiteX24" fmla="*/ 94641 w 106205"/>
                      <a:gd name="connsiteY24" fmla="*/ 49079 h 102091"/>
                      <a:gd name="connsiteX25" fmla="*/ 102261 w 106205"/>
                      <a:gd name="connsiteY25" fmla="*/ 39554 h 102091"/>
                      <a:gd name="connsiteX26" fmla="*/ 97498 w 106205"/>
                      <a:gd name="connsiteY26" fmla="*/ 14789 h 102091"/>
                      <a:gd name="connsiteX27" fmla="*/ 97498 w 106205"/>
                      <a:gd name="connsiteY27" fmla="*/ 14789 h 102091"/>
                      <a:gd name="connsiteX28" fmla="*/ 97498 w 106205"/>
                      <a:gd name="connsiteY28" fmla="*/ 14789 h 102091"/>
                      <a:gd name="connsiteX29" fmla="*/ 105119 w 106205"/>
                      <a:gd name="connsiteY29" fmla="*/ 41458 h 102091"/>
                      <a:gd name="connsiteX30" fmla="*/ 96546 w 106205"/>
                      <a:gd name="connsiteY30" fmla="*/ 53841 h 102091"/>
                      <a:gd name="connsiteX31" fmla="*/ 81306 w 106205"/>
                      <a:gd name="connsiteY31" fmla="*/ 58604 h 102091"/>
                      <a:gd name="connsiteX32" fmla="*/ 84163 w 106205"/>
                      <a:gd name="connsiteY32" fmla="*/ 54794 h 102091"/>
                      <a:gd name="connsiteX33" fmla="*/ 84163 w 106205"/>
                      <a:gd name="connsiteY33" fmla="*/ 76701 h 102091"/>
                      <a:gd name="connsiteX34" fmla="*/ 69876 w 106205"/>
                      <a:gd name="connsiteY34" fmla="*/ 93846 h 102091"/>
                      <a:gd name="connsiteX35" fmla="*/ 49873 w 106205"/>
                      <a:gd name="connsiteY35" fmla="*/ 101466 h 102091"/>
                      <a:gd name="connsiteX36" fmla="*/ 28919 w 106205"/>
                      <a:gd name="connsiteY36" fmla="*/ 100514 h 102091"/>
                      <a:gd name="connsiteX37" fmla="*/ 18441 w 106205"/>
                      <a:gd name="connsiteY37" fmla="*/ 96704 h 102091"/>
                      <a:gd name="connsiteX38" fmla="*/ 9869 w 106205"/>
                      <a:gd name="connsiteY38" fmla="*/ 90989 h 102091"/>
                      <a:gd name="connsiteX39" fmla="*/ 344 w 106205"/>
                      <a:gd name="connsiteY39" fmla="*/ 72891 h 102091"/>
                      <a:gd name="connsiteX40" fmla="*/ 4154 w 106205"/>
                      <a:gd name="connsiteY40" fmla="*/ 51936 h 102091"/>
                      <a:gd name="connsiteX41" fmla="*/ 21298 w 106205"/>
                      <a:gd name="connsiteY41" fmla="*/ 38601 h 102091"/>
                      <a:gd name="connsiteX42" fmla="*/ 22251 w 106205"/>
                      <a:gd name="connsiteY42" fmla="*/ 43364 h 102091"/>
                      <a:gd name="connsiteX43" fmla="*/ 14631 w 106205"/>
                      <a:gd name="connsiteY43" fmla="*/ 40506 h 102091"/>
                      <a:gd name="connsiteX44" fmla="*/ 10821 w 106205"/>
                      <a:gd name="connsiteY44" fmla="*/ 31933 h 102091"/>
                      <a:gd name="connsiteX45" fmla="*/ 14631 w 106205"/>
                      <a:gd name="connsiteY45" fmla="*/ 24314 h 102091"/>
                      <a:gd name="connsiteX46" fmla="*/ 22251 w 106205"/>
                      <a:gd name="connsiteY46" fmla="*/ 21456 h 102091"/>
                      <a:gd name="connsiteX47" fmla="*/ 21298 w 106205"/>
                      <a:gd name="connsiteY47" fmla="*/ 26219 h 102091"/>
                      <a:gd name="connsiteX48" fmla="*/ 10821 w 106205"/>
                      <a:gd name="connsiteY48" fmla="*/ 19551 h 102091"/>
                      <a:gd name="connsiteX49" fmla="*/ 9869 w 106205"/>
                      <a:gd name="connsiteY49" fmla="*/ 7169 h 102091"/>
                      <a:gd name="connsiteX50" fmla="*/ 30823 w 106205"/>
                      <a:gd name="connsiteY50" fmla="*/ 501 h 102091"/>
                      <a:gd name="connsiteX51" fmla="*/ 30823 w 106205"/>
                      <a:gd name="connsiteY51" fmla="*/ 501 h 102091"/>
                      <a:gd name="connsiteX52" fmla="*/ 30823 w 106205"/>
                      <a:gd name="connsiteY52" fmla="*/ 501 h 102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06205" h="102091">
                        <a:moveTo>
                          <a:pt x="30823" y="501"/>
                        </a:moveTo>
                        <a:cubicBezTo>
                          <a:pt x="23204" y="501"/>
                          <a:pt x="16536" y="5264"/>
                          <a:pt x="14631" y="10979"/>
                        </a:cubicBezTo>
                        <a:cubicBezTo>
                          <a:pt x="13679" y="13836"/>
                          <a:pt x="13679" y="16694"/>
                          <a:pt x="16536" y="18598"/>
                        </a:cubicBezTo>
                        <a:cubicBezTo>
                          <a:pt x="18441" y="20504"/>
                          <a:pt x="21298" y="22408"/>
                          <a:pt x="25108" y="23361"/>
                        </a:cubicBezTo>
                        <a:cubicBezTo>
                          <a:pt x="26061" y="23361"/>
                          <a:pt x="27013" y="25266"/>
                          <a:pt x="27013" y="26219"/>
                        </a:cubicBezTo>
                        <a:cubicBezTo>
                          <a:pt x="27013" y="27171"/>
                          <a:pt x="26061" y="28123"/>
                          <a:pt x="25108" y="28123"/>
                        </a:cubicBezTo>
                        <a:lnTo>
                          <a:pt x="25108" y="28123"/>
                        </a:lnTo>
                        <a:cubicBezTo>
                          <a:pt x="23204" y="28123"/>
                          <a:pt x="21298" y="29076"/>
                          <a:pt x="20346" y="30029"/>
                        </a:cubicBezTo>
                        <a:cubicBezTo>
                          <a:pt x="19394" y="30981"/>
                          <a:pt x="18441" y="32886"/>
                          <a:pt x="18441" y="33839"/>
                        </a:cubicBezTo>
                        <a:cubicBezTo>
                          <a:pt x="18441" y="36696"/>
                          <a:pt x="21298" y="39554"/>
                          <a:pt x="25108" y="39554"/>
                        </a:cubicBezTo>
                        <a:lnTo>
                          <a:pt x="25108" y="39554"/>
                        </a:lnTo>
                        <a:cubicBezTo>
                          <a:pt x="26061" y="39554"/>
                          <a:pt x="27966" y="40506"/>
                          <a:pt x="27013" y="42411"/>
                        </a:cubicBezTo>
                        <a:cubicBezTo>
                          <a:pt x="27013" y="43364"/>
                          <a:pt x="26061" y="44316"/>
                          <a:pt x="25108" y="44316"/>
                        </a:cubicBezTo>
                        <a:cubicBezTo>
                          <a:pt x="18441" y="46221"/>
                          <a:pt x="12726" y="49079"/>
                          <a:pt x="8916" y="53841"/>
                        </a:cubicBezTo>
                        <a:cubicBezTo>
                          <a:pt x="5106" y="58604"/>
                          <a:pt x="3201" y="66223"/>
                          <a:pt x="4154" y="71939"/>
                        </a:cubicBezTo>
                        <a:cubicBezTo>
                          <a:pt x="5106" y="78606"/>
                          <a:pt x="8916" y="84321"/>
                          <a:pt x="13679" y="89083"/>
                        </a:cubicBezTo>
                        <a:cubicBezTo>
                          <a:pt x="16536" y="90989"/>
                          <a:pt x="19394" y="92894"/>
                          <a:pt x="22251" y="93846"/>
                        </a:cubicBezTo>
                        <a:cubicBezTo>
                          <a:pt x="25108" y="94798"/>
                          <a:pt x="27966" y="95751"/>
                          <a:pt x="31776" y="95751"/>
                        </a:cubicBezTo>
                        <a:cubicBezTo>
                          <a:pt x="45111" y="96704"/>
                          <a:pt x="58446" y="94798"/>
                          <a:pt x="68923" y="88131"/>
                        </a:cubicBezTo>
                        <a:cubicBezTo>
                          <a:pt x="73686" y="84321"/>
                          <a:pt x="78448" y="79558"/>
                          <a:pt x="80354" y="73844"/>
                        </a:cubicBezTo>
                        <a:cubicBezTo>
                          <a:pt x="82258" y="68129"/>
                          <a:pt x="82258" y="61461"/>
                          <a:pt x="80354" y="55746"/>
                        </a:cubicBezTo>
                        <a:lnTo>
                          <a:pt x="80354" y="55746"/>
                        </a:lnTo>
                        <a:cubicBezTo>
                          <a:pt x="80354" y="53841"/>
                          <a:pt x="81306" y="52889"/>
                          <a:pt x="82258" y="51936"/>
                        </a:cubicBezTo>
                        <a:cubicBezTo>
                          <a:pt x="82258" y="51936"/>
                          <a:pt x="83211" y="51936"/>
                          <a:pt x="83211" y="51936"/>
                        </a:cubicBezTo>
                        <a:cubicBezTo>
                          <a:pt x="87021" y="51936"/>
                          <a:pt x="90831" y="50983"/>
                          <a:pt x="94641" y="49079"/>
                        </a:cubicBezTo>
                        <a:cubicBezTo>
                          <a:pt x="97498" y="47173"/>
                          <a:pt x="100356" y="43364"/>
                          <a:pt x="102261" y="39554"/>
                        </a:cubicBezTo>
                        <a:cubicBezTo>
                          <a:pt x="105119" y="31933"/>
                          <a:pt x="104166" y="21456"/>
                          <a:pt x="97498" y="14789"/>
                        </a:cubicBezTo>
                        <a:cubicBezTo>
                          <a:pt x="97498" y="14789"/>
                          <a:pt x="97498" y="14789"/>
                          <a:pt x="97498" y="14789"/>
                        </a:cubicBezTo>
                        <a:cubicBezTo>
                          <a:pt x="97498" y="14789"/>
                          <a:pt x="97498" y="14789"/>
                          <a:pt x="97498" y="14789"/>
                        </a:cubicBezTo>
                        <a:cubicBezTo>
                          <a:pt x="105119" y="20504"/>
                          <a:pt x="107976" y="31933"/>
                          <a:pt x="105119" y="41458"/>
                        </a:cubicBezTo>
                        <a:cubicBezTo>
                          <a:pt x="104166" y="46221"/>
                          <a:pt x="101308" y="50983"/>
                          <a:pt x="96546" y="53841"/>
                        </a:cubicBezTo>
                        <a:cubicBezTo>
                          <a:pt x="92736" y="57651"/>
                          <a:pt x="87021" y="58604"/>
                          <a:pt x="81306" y="58604"/>
                        </a:cubicBezTo>
                        <a:lnTo>
                          <a:pt x="84163" y="54794"/>
                        </a:lnTo>
                        <a:cubicBezTo>
                          <a:pt x="86069" y="61461"/>
                          <a:pt x="87021" y="70033"/>
                          <a:pt x="84163" y="76701"/>
                        </a:cubicBezTo>
                        <a:cubicBezTo>
                          <a:pt x="81306" y="84321"/>
                          <a:pt x="76544" y="90036"/>
                          <a:pt x="69876" y="93846"/>
                        </a:cubicBezTo>
                        <a:cubicBezTo>
                          <a:pt x="63208" y="97656"/>
                          <a:pt x="56541" y="99561"/>
                          <a:pt x="49873" y="101466"/>
                        </a:cubicBezTo>
                        <a:cubicBezTo>
                          <a:pt x="43206" y="102419"/>
                          <a:pt x="35586" y="102419"/>
                          <a:pt x="28919" y="100514"/>
                        </a:cubicBezTo>
                        <a:cubicBezTo>
                          <a:pt x="26061" y="99561"/>
                          <a:pt x="22251" y="98608"/>
                          <a:pt x="18441" y="96704"/>
                        </a:cubicBezTo>
                        <a:cubicBezTo>
                          <a:pt x="15583" y="94798"/>
                          <a:pt x="11773" y="92894"/>
                          <a:pt x="9869" y="90989"/>
                        </a:cubicBezTo>
                        <a:cubicBezTo>
                          <a:pt x="5106" y="86226"/>
                          <a:pt x="1296" y="79558"/>
                          <a:pt x="344" y="72891"/>
                        </a:cubicBezTo>
                        <a:cubicBezTo>
                          <a:pt x="-609" y="66223"/>
                          <a:pt x="344" y="58604"/>
                          <a:pt x="4154" y="51936"/>
                        </a:cubicBezTo>
                        <a:cubicBezTo>
                          <a:pt x="7963" y="45269"/>
                          <a:pt x="14631" y="41458"/>
                          <a:pt x="21298" y="38601"/>
                        </a:cubicBezTo>
                        <a:lnTo>
                          <a:pt x="22251" y="43364"/>
                        </a:lnTo>
                        <a:cubicBezTo>
                          <a:pt x="19394" y="43364"/>
                          <a:pt x="16536" y="42411"/>
                          <a:pt x="14631" y="40506"/>
                        </a:cubicBezTo>
                        <a:cubicBezTo>
                          <a:pt x="12726" y="38601"/>
                          <a:pt x="10821" y="35744"/>
                          <a:pt x="10821" y="31933"/>
                        </a:cubicBezTo>
                        <a:cubicBezTo>
                          <a:pt x="10821" y="29076"/>
                          <a:pt x="12726" y="26219"/>
                          <a:pt x="14631" y="24314"/>
                        </a:cubicBezTo>
                        <a:cubicBezTo>
                          <a:pt x="16536" y="22408"/>
                          <a:pt x="19394" y="21456"/>
                          <a:pt x="22251" y="21456"/>
                        </a:cubicBezTo>
                        <a:lnTo>
                          <a:pt x="21298" y="26219"/>
                        </a:lnTo>
                        <a:cubicBezTo>
                          <a:pt x="17488" y="25266"/>
                          <a:pt x="13679" y="23361"/>
                          <a:pt x="10821" y="19551"/>
                        </a:cubicBezTo>
                        <a:cubicBezTo>
                          <a:pt x="7963" y="16694"/>
                          <a:pt x="7011" y="10979"/>
                          <a:pt x="9869" y="7169"/>
                        </a:cubicBezTo>
                        <a:cubicBezTo>
                          <a:pt x="15583" y="2406"/>
                          <a:pt x="24156" y="-1404"/>
                          <a:pt x="30823" y="501"/>
                        </a:cubicBezTo>
                        <a:cubicBezTo>
                          <a:pt x="31776" y="501"/>
                          <a:pt x="31776" y="501"/>
                          <a:pt x="30823" y="501"/>
                        </a:cubicBezTo>
                        <a:cubicBezTo>
                          <a:pt x="31776" y="501"/>
                          <a:pt x="30823" y="501"/>
                          <a:pt x="30823" y="501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8" name="Freeform: Shape 137">
                    <a:extLst>
                      <a:ext uri="{FF2B5EF4-FFF2-40B4-BE49-F238E27FC236}">
                        <a16:creationId xmlns:a16="http://schemas.microsoft.com/office/drawing/2014/main" id="{2C89B3C2-9C08-4A8D-910D-62244FE9A6C7}"/>
                      </a:ext>
                    </a:extLst>
                  </p:cNvPr>
                  <p:cNvSpPr/>
                  <p:nvPr/>
                </p:nvSpPr>
                <p:spPr>
                  <a:xfrm>
                    <a:off x="6771901" y="4765168"/>
                    <a:ext cx="52203" cy="39665"/>
                  </a:xfrm>
                  <a:custGeom>
                    <a:avLst/>
                    <a:gdLst>
                      <a:gd name="connsiteX0" fmla="*/ 2279 w 52203"/>
                      <a:gd name="connsiteY0" fmla="*/ 19239 h 39665"/>
                      <a:gd name="connsiteX1" fmla="*/ 374 w 52203"/>
                      <a:gd name="connsiteY1" fmla="*/ 8762 h 39665"/>
                      <a:gd name="connsiteX2" fmla="*/ 3231 w 52203"/>
                      <a:gd name="connsiteY2" fmla="*/ 3047 h 39665"/>
                      <a:gd name="connsiteX3" fmla="*/ 8946 w 52203"/>
                      <a:gd name="connsiteY3" fmla="*/ 189 h 39665"/>
                      <a:gd name="connsiteX4" fmla="*/ 19424 w 52203"/>
                      <a:gd name="connsiteY4" fmla="*/ 3999 h 39665"/>
                      <a:gd name="connsiteX5" fmla="*/ 25139 w 52203"/>
                      <a:gd name="connsiteY5" fmla="*/ 12572 h 39665"/>
                      <a:gd name="connsiteX6" fmla="*/ 24186 w 52203"/>
                      <a:gd name="connsiteY6" fmla="*/ 11619 h 39665"/>
                      <a:gd name="connsiteX7" fmla="*/ 30854 w 52203"/>
                      <a:gd name="connsiteY7" fmla="*/ 9714 h 39665"/>
                      <a:gd name="connsiteX8" fmla="*/ 34664 w 52203"/>
                      <a:gd name="connsiteY8" fmla="*/ 8762 h 39665"/>
                      <a:gd name="connsiteX9" fmla="*/ 38474 w 52203"/>
                      <a:gd name="connsiteY9" fmla="*/ 8762 h 39665"/>
                      <a:gd name="connsiteX10" fmla="*/ 46094 w 52203"/>
                      <a:gd name="connsiteY10" fmla="*/ 11619 h 39665"/>
                      <a:gd name="connsiteX11" fmla="*/ 48951 w 52203"/>
                      <a:gd name="connsiteY11" fmla="*/ 14477 h 39665"/>
                      <a:gd name="connsiteX12" fmla="*/ 50856 w 52203"/>
                      <a:gd name="connsiteY12" fmla="*/ 18287 h 39665"/>
                      <a:gd name="connsiteX13" fmla="*/ 51809 w 52203"/>
                      <a:gd name="connsiteY13" fmla="*/ 26859 h 39665"/>
                      <a:gd name="connsiteX14" fmla="*/ 48951 w 52203"/>
                      <a:gd name="connsiteY14" fmla="*/ 34479 h 39665"/>
                      <a:gd name="connsiteX15" fmla="*/ 46094 w 52203"/>
                      <a:gd name="connsiteY15" fmla="*/ 37337 h 39665"/>
                      <a:gd name="connsiteX16" fmla="*/ 42284 w 52203"/>
                      <a:gd name="connsiteY16" fmla="*/ 39242 h 39665"/>
                      <a:gd name="connsiteX17" fmla="*/ 38474 w 52203"/>
                      <a:gd name="connsiteY17" fmla="*/ 39242 h 39665"/>
                      <a:gd name="connsiteX18" fmla="*/ 34664 w 52203"/>
                      <a:gd name="connsiteY18" fmla="*/ 39242 h 39665"/>
                      <a:gd name="connsiteX19" fmla="*/ 34664 w 52203"/>
                      <a:gd name="connsiteY19" fmla="*/ 39242 h 39665"/>
                      <a:gd name="connsiteX20" fmla="*/ 34664 w 52203"/>
                      <a:gd name="connsiteY20" fmla="*/ 39242 h 39665"/>
                      <a:gd name="connsiteX21" fmla="*/ 37521 w 52203"/>
                      <a:gd name="connsiteY21" fmla="*/ 38289 h 39665"/>
                      <a:gd name="connsiteX22" fmla="*/ 40379 w 52203"/>
                      <a:gd name="connsiteY22" fmla="*/ 36384 h 39665"/>
                      <a:gd name="connsiteX23" fmla="*/ 42284 w 52203"/>
                      <a:gd name="connsiteY23" fmla="*/ 34479 h 39665"/>
                      <a:gd name="connsiteX24" fmla="*/ 44189 w 52203"/>
                      <a:gd name="connsiteY24" fmla="*/ 32574 h 39665"/>
                      <a:gd name="connsiteX25" fmla="*/ 45141 w 52203"/>
                      <a:gd name="connsiteY25" fmla="*/ 27812 h 39665"/>
                      <a:gd name="connsiteX26" fmla="*/ 44189 w 52203"/>
                      <a:gd name="connsiteY26" fmla="*/ 23049 h 39665"/>
                      <a:gd name="connsiteX27" fmla="*/ 43236 w 52203"/>
                      <a:gd name="connsiteY27" fmla="*/ 20192 h 39665"/>
                      <a:gd name="connsiteX28" fmla="*/ 41331 w 52203"/>
                      <a:gd name="connsiteY28" fmla="*/ 18287 h 39665"/>
                      <a:gd name="connsiteX29" fmla="*/ 36569 w 52203"/>
                      <a:gd name="connsiteY29" fmla="*/ 15429 h 39665"/>
                      <a:gd name="connsiteX30" fmla="*/ 33711 w 52203"/>
                      <a:gd name="connsiteY30" fmla="*/ 14477 h 39665"/>
                      <a:gd name="connsiteX31" fmla="*/ 30854 w 52203"/>
                      <a:gd name="connsiteY31" fmla="*/ 14477 h 39665"/>
                      <a:gd name="connsiteX32" fmla="*/ 24186 w 52203"/>
                      <a:gd name="connsiteY32" fmla="*/ 15429 h 39665"/>
                      <a:gd name="connsiteX33" fmla="*/ 24186 w 52203"/>
                      <a:gd name="connsiteY33" fmla="*/ 15429 h 39665"/>
                      <a:gd name="connsiteX34" fmla="*/ 23234 w 52203"/>
                      <a:gd name="connsiteY34" fmla="*/ 14477 h 39665"/>
                      <a:gd name="connsiteX35" fmla="*/ 21329 w 52203"/>
                      <a:gd name="connsiteY35" fmla="*/ 10667 h 39665"/>
                      <a:gd name="connsiteX36" fmla="*/ 17519 w 52203"/>
                      <a:gd name="connsiteY36" fmla="*/ 7809 h 39665"/>
                      <a:gd name="connsiteX37" fmla="*/ 13709 w 52203"/>
                      <a:gd name="connsiteY37" fmla="*/ 6857 h 39665"/>
                      <a:gd name="connsiteX38" fmla="*/ 9899 w 52203"/>
                      <a:gd name="connsiteY38" fmla="*/ 6857 h 39665"/>
                      <a:gd name="connsiteX39" fmla="*/ 7041 w 52203"/>
                      <a:gd name="connsiteY39" fmla="*/ 7809 h 39665"/>
                      <a:gd name="connsiteX40" fmla="*/ 5136 w 52203"/>
                      <a:gd name="connsiteY40" fmla="*/ 10667 h 39665"/>
                      <a:gd name="connsiteX41" fmla="*/ 4184 w 52203"/>
                      <a:gd name="connsiteY41" fmla="*/ 14477 h 39665"/>
                      <a:gd name="connsiteX42" fmla="*/ 2279 w 52203"/>
                      <a:gd name="connsiteY42" fmla="*/ 19239 h 39665"/>
                      <a:gd name="connsiteX43" fmla="*/ 2279 w 52203"/>
                      <a:gd name="connsiteY43" fmla="*/ 19239 h 39665"/>
                      <a:gd name="connsiteX44" fmla="*/ 2279 w 52203"/>
                      <a:gd name="connsiteY44" fmla="*/ 19239 h 39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</a:cxnLst>
                    <a:rect l="l" t="t" r="r" b="b"/>
                    <a:pathLst>
                      <a:path w="52203" h="39665">
                        <a:moveTo>
                          <a:pt x="2279" y="19239"/>
                        </a:moveTo>
                        <a:cubicBezTo>
                          <a:pt x="374" y="16382"/>
                          <a:pt x="-579" y="12572"/>
                          <a:pt x="374" y="8762"/>
                        </a:cubicBezTo>
                        <a:cubicBezTo>
                          <a:pt x="374" y="6857"/>
                          <a:pt x="2279" y="4952"/>
                          <a:pt x="3231" y="3047"/>
                        </a:cubicBezTo>
                        <a:cubicBezTo>
                          <a:pt x="5136" y="2094"/>
                          <a:pt x="7041" y="1142"/>
                          <a:pt x="8946" y="189"/>
                        </a:cubicBezTo>
                        <a:cubicBezTo>
                          <a:pt x="12756" y="-763"/>
                          <a:pt x="16566" y="2094"/>
                          <a:pt x="19424" y="3999"/>
                        </a:cubicBezTo>
                        <a:cubicBezTo>
                          <a:pt x="22281" y="6857"/>
                          <a:pt x="23234" y="9714"/>
                          <a:pt x="25139" y="12572"/>
                        </a:cubicBezTo>
                        <a:lnTo>
                          <a:pt x="24186" y="11619"/>
                        </a:lnTo>
                        <a:cubicBezTo>
                          <a:pt x="26091" y="10667"/>
                          <a:pt x="28949" y="9714"/>
                          <a:pt x="30854" y="9714"/>
                        </a:cubicBezTo>
                        <a:cubicBezTo>
                          <a:pt x="31806" y="9714"/>
                          <a:pt x="33711" y="8762"/>
                          <a:pt x="34664" y="8762"/>
                        </a:cubicBezTo>
                        <a:cubicBezTo>
                          <a:pt x="35616" y="8762"/>
                          <a:pt x="37521" y="8762"/>
                          <a:pt x="38474" y="8762"/>
                        </a:cubicBezTo>
                        <a:cubicBezTo>
                          <a:pt x="41331" y="8762"/>
                          <a:pt x="43236" y="10667"/>
                          <a:pt x="46094" y="11619"/>
                        </a:cubicBezTo>
                        <a:cubicBezTo>
                          <a:pt x="47046" y="12572"/>
                          <a:pt x="47999" y="13524"/>
                          <a:pt x="48951" y="14477"/>
                        </a:cubicBezTo>
                        <a:cubicBezTo>
                          <a:pt x="49904" y="15429"/>
                          <a:pt x="50856" y="16382"/>
                          <a:pt x="50856" y="18287"/>
                        </a:cubicBezTo>
                        <a:cubicBezTo>
                          <a:pt x="51809" y="21144"/>
                          <a:pt x="52761" y="24002"/>
                          <a:pt x="51809" y="26859"/>
                        </a:cubicBezTo>
                        <a:cubicBezTo>
                          <a:pt x="51809" y="29717"/>
                          <a:pt x="49904" y="32574"/>
                          <a:pt x="48951" y="34479"/>
                        </a:cubicBezTo>
                        <a:cubicBezTo>
                          <a:pt x="47999" y="35432"/>
                          <a:pt x="47046" y="36384"/>
                          <a:pt x="46094" y="37337"/>
                        </a:cubicBezTo>
                        <a:cubicBezTo>
                          <a:pt x="45141" y="38289"/>
                          <a:pt x="43236" y="38289"/>
                          <a:pt x="42284" y="39242"/>
                        </a:cubicBezTo>
                        <a:cubicBezTo>
                          <a:pt x="41331" y="39242"/>
                          <a:pt x="39426" y="40194"/>
                          <a:pt x="38474" y="39242"/>
                        </a:cubicBezTo>
                        <a:cubicBezTo>
                          <a:pt x="37521" y="39242"/>
                          <a:pt x="35616" y="39242"/>
                          <a:pt x="34664" y="39242"/>
                        </a:cubicBezTo>
                        <a:cubicBezTo>
                          <a:pt x="34664" y="39242"/>
                          <a:pt x="34664" y="39242"/>
                          <a:pt x="34664" y="39242"/>
                        </a:cubicBezTo>
                        <a:cubicBezTo>
                          <a:pt x="34664" y="39242"/>
                          <a:pt x="34664" y="39242"/>
                          <a:pt x="34664" y="39242"/>
                        </a:cubicBezTo>
                        <a:lnTo>
                          <a:pt x="37521" y="38289"/>
                        </a:lnTo>
                        <a:cubicBezTo>
                          <a:pt x="38474" y="38289"/>
                          <a:pt x="39426" y="37337"/>
                          <a:pt x="40379" y="36384"/>
                        </a:cubicBezTo>
                        <a:cubicBezTo>
                          <a:pt x="41331" y="36384"/>
                          <a:pt x="42284" y="35432"/>
                          <a:pt x="42284" y="34479"/>
                        </a:cubicBezTo>
                        <a:cubicBezTo>
                          <a:pt x="43236" y="33527"/>
                          <a:pt x="43236" y="32574"/>
                          <a:pt x="44189" y="32574"/>
                        </a:cubicBezTo>
                        <a:cubicBezTo>
                          <a:pt x="45141" y="30669"/>
                          <a:pt x="45141" y="29717"/>
                          <a:pt x="45141" y="27812"/>
                        </a:cubicBezTo>
                        <a:cubicBezTo>
                          <a:pt x="45141" y="25907"/>
                          <a:pt x="45141" y="24002"/>
                          <a:pt x="44189" y="23049"/>
                        </a:cubicBezTo>
                        <a:cubicBezTo>
                          <a:pt x="44189" y="22097"/>
                          <a:pt x="43236" y="21144"/>
                          <a:pt x="43236" y="20192"/>
                        </a:cubicBezTo>
                        <a:cubicBezTo>
                          <a:pt x="43236" y="19239"/>
                          <a:pt x="42284" y="19239"/>
                          <a:pt x="41331" y="18287"/>
                        </a:cubicBezTo>
                        <a:cubicBezTo>
                          <a:pt x="40379" y="17334"/>
                          <a:pt x="38474" y="16382"/>
                          <a:pt x="36569" y="15429"/>
                        </a:cubicBezTo>
                        <a:cubicBezTo>
                          <a:pt x="35616" y="15429"/>
                          <a:pt x="34664" y="14477"/>
                          <a:pt x="33711" y="14477"/>
                        </a:cubicBezTo>
                        <a:cubicBezTo>
                          <a:pt x="32759" y="14477"/>
                          <a:pt x="31806" y="14477"/>
                          <a:pt x="30854" y="14477"/>
                        </a:cubicBezTo>
                        <a:cubicBezTo>
                          <a:pt x="28949" y="14477"/>
                          <a:pt x="26091" y="14477"/>
                          <a:pt x="24186" y="15429"/>
                        </a:cubicBezTo>
                        <a:lnTo>
                          <a:pt x="24186" y="15429"/>
                        </a:lnTo>
                        <a:cubicBezTo>
                          <a:pt x="24186" y="15429"/>
                          <a:pt x="23234" y="15429"/>
                          <a:pt x="23234" y="14477"/>
                        </a:cubicBezTo>
                        <a:cubicBezTo>
                          <a:pt x="22281" y="13524"/>
                          <a:pt x="22281" y="11619"/>
                          <a:pt x="21329" y="10667"/>
                        </a:cubicBezTo>
                        <a:cubicBezTo>
                          <a:pt x="20376" y="9714"/>
                          <a:pt x="19424" y="8762"/>
                          <a:pt x="17519" y="7809"/>
                        </a:cubicBezTo>
                        <a:cubicBezTo>
                          <a:pt x="16566" y="6857"/>
                          <a:pt x="14661" y="6857"/>
                          <a:pt x="13709" y="6857"/>
                        </a:cubicBezTo>
                        <a:cubicBezTo>
                          <a:pt x="12756" y="6857"/>
                          <a:pt x="10851" y="6857"/>
                          <a:pt x="9899" y="6857"/>
                        </a:cubicBezTo>
                        <a:cubicBezTo>
                          <a:pt x="8946" y="6857"/>
                          <a:pt x="7994" y="6857"/>
                          <a:pt x="7041" y="7809"/>
                        </a:cubicBezTo>
                        <a:cubicBezTo>
                          <a:pt x="6089" y="8762"/>
                          <a:pt x="5136" y="8762"/>
                          <a:pt x="5136" y="10667"/>
                        </a:cubicBezTo>
                        <a:cubicBezTo>
                          <a:pt x="4184" y="11619"/>
                          <a:pt x="4184" y="13524"/>
                          <a:pt x="4184" y="14477"/>
                        </a:cubicBezTo>
                        <a:cubicBezTo>
                          <a:pt x="3231" y="16382"/>
                          <a:pt x="3231" y="18287"/>
                          <a:pt x="2279" y="19239"/>
                        </a:cubicBezTo>
                        <a:cubicBezTo>
                          <a:pt x="3231" y="19239"/>
                          <a:pt x="3231" y="20192"/>
                          <a:pt x="2279" y="19239"/>
                        </a:cubicBezTo>
                        <a:cubicBezTo>
                          <a:pt x="3231" y="20192"/>
                          <a:pt x="3231" y="20192"/>
                          <a:pt x="2279" y="19239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047A3417-032E-4A38-BA99-92CD15F32AB2}"/>
                      </a:ext>
                    </a:extLst>
                  </p:cNvPr>
                  <p:cNvSpPr/>
                  <p:nvPr/>
                </p:nvSpPr>
                <p:spPr>
                  <a:xfrm>
                    <a:off x="6812280" y="4756070"/>
                    <a:ext cx="87391" cy="113109"/>
                  </a:xfrm>
                  <a:custGeom>
                    <a:avLst/>
                    <a:gdLst>
                      <a:gd name="connsiteX0" fmla="*/ 0 w 87391"/>
                      <a:gd name="connsiteY0" fmla="*/ 22622 h 113109"/>
                      <a:gd name="connsiteX1" fmla="*/ 9525 w 87391"/>
                      <a:gd name="connsiteY1" fmla="*/ 5477 h 113109"/>
                      <a:gd name="connsiteX2" fmla="*/ 19050 w 87391"/>
                      <a:gd name="connsiteY2" fmla="*/ 714 h 113109"/>
                      <a:gd name="connsiteX3" fmla="*/ 29527 w 87391"/>
                      <a:gd name="connsiteY3" fmla="*/ 714 h 113109"/>
                      <a:gd name="connsiteX4" fmla="*/ 46672 w 87391"/>
                      <a:gd name="connsiteY4" fmla="*/ 13097 h 113109"/>
                      <a:gd name="connsiteX5" fmla="*/ 49530 w 87391"/>
                      <a:gd name="connsiteY5" fmla="*/ 33099 h 113109"/>
                      <a:gd name="connsiteX6" fmla="*/ 47625 w 87391"/>
                      <a:gd name="connsiteY6" fmla="*/ 31195 h 113109"/>
                      <a:gd name="connsiteX7" fmla="*/ 71438 w 87391"/>
                      <a:gd name="connsiteY7" fmla="*/ 34052 h 113109"/>
                      <a:gd name="connsiteX8" fmla="*/ 86677 w 87391"/>
                      <a:gd name="connsiteY8" fmla="*/ 53102 h 113109"/>
                      <a:gd name="connsiteX9" fmla="*/ 86677 w 87391"/>
                      <a:gd name="connsiteY9" fmla="*/ 65485 h 113109"/>
                      <a:gd name="connsiteX10" fmla="*/ 80963 w 87391"/>
                      <a:gd name="connsiteY10" fmla="*/ 76914 h 113109"/>
                      <a:gd name="connsiteX11" fmla="*/ 70485 w 87391"/>
                      <a:gd name="connsiteY11" fmla="*/ 84535 h 113109"/>
                      <a:gd name="connsiteX12" fmla="*/ 58102 w 87391"/>
                      <a:gd name="connsiteY12" fmla="*/ 88345 h 113109"/>
                      <a:gd name="connsiteX13" fmla="*/ 60007 w 87391"/>
                      <a:gd name="connsiteY13" fmla="*/ 82629 h 113109"/>
                      <a:gd name="connsiteX14" fmla="*/ 67627 w 87391"/>
                      <a:gd name="connsiteY14" fmla="*/ 95012 h 113109"/>
                      <a:gd name="connsiteX15" fmla="*/ 66675 w 87391"/>
                      <a:gd name="connsiteY15" fmla="*/ 102632 h 113109"/>
                      <a:gd name="connsiteX16" fmla="*/ 61913 w 87391"/>
                      <a:gd name="connsiteY16" fmla="*/ 108347 h 113109"/>
                      <a:gd name="connsiteX17" fmla="*/ 48577 w 87391"/>
                      <a:gd name="connsiteY17" fmla="*/ 113110 h 113109"/>
                      <a:gd name="connsiteX18" fmla="*/ 35242 w 87391"/>
                      <a:gd name="connsiteY18" fmla="*/ 111204 h 113109"/>
                      <a:gd name="connsiteX19" fmla="*/ 35242 w 87391"/>
                      <a:gd name="connsiteY19" fmla="*/ 111204 h 113109"/>
                      <a:gd name="connsiteX20" fmla="*/ 35242 w 87391"/>
                      <a:gd name="connsiteY20" fmla="*/ 111204 h 113109"/>
                      <a:gd name="connsiteX21" fmla="*/ 47625 w 87391"/>
                      <a:gd name="connsiteY21" fmla="*/ 111204 h 113109"/>
                      <a:gd name="connsiteX22" fmla="*/ 58102 w 87391"/>
                      <a:gd name="connsiteY22" fmla="*/ 105489 h 113109"/>
                      <a:gd name="connsiteX23" fmla="*/ 60960 w 87391"/>
                      <a:gd name="connsiteY23" fmla="*/ 95964 h 113109"/>
                      <a:gd name="connsiteX24" fmla="*/ 55245 w 87391"/>
                      <a:gd name="connsiteY24" fmla="*/ 86439 h 113109"/>
                      <a:gd name="connsiteX25" fmla="*/ 55245 w 87391"/>
                      <a:gd name="connsiteY25" fmla="*/ 81677 h 113109"/>
                      <a:gd name="connsiteX26" fmla="*/ 57150 w 87391"/>
                      <a:gd name="connsiteY26" fmla="*/ 80724 h 113109"/>
                      <a:gd name="connsiteX27" fmla="*/ 57150 w 87391"/>
                      <a:gd name="connsiteY27" fmla="*/ 80724 h 113109"/>
                      <a:gd name="connsiteX28" fmla="*/ 75247 w 87391"/>
                      <a:gd name="connsiteY28" fmla="*/ 72152 h 113109"/>
                      <a:gd name="connsiteX29" fmla="*/ 80963 w 87391"/>
                      <a:gd name="connsiteY29" fmla="*/ 53102 h 113109"/>
                      <a:gd name="connsiteX30" fmla="*/ 69532 w 87391"/>
                      <a:gd name="connsiteY30" fmla="*/ 35004 h 113109"/>
                      <a:gd name="connsiteX31" fmla="*/ 59055 w 87391"/>
                      <a:gd name="connsiteY31" fmla="*/ 31195 h 113109"/>
                      <a:gd name="connsiteX32" fmla="*/ 47625 w 87391"/>
                      <a:gd name="connsiteY32" fmla="*/ 32147 h 113109"/>
                      <a:gd name="connsiteX33" fmla="*/ 45720 w 87391"/>
                      <a:gd name="connsiteY33" fmla="*/ 31195 h 113109"/>
                      <a:gd name="connsiteX34" fmla="*/ 45720 w 87391"/>
                      <a:gd name="connsiteY34" fmla="*/ 30242 h 113109"/>
                      <a:gd name="connsiteX35" fmla="*/ 45720 w 87391"/>
                      <a:gd name="connsiteY35" fmla="*/ 30242 h 113109"/>
                      <a:gd name="connsiteX36" fmla="*/ 40957 w 87391"/>
                      <a:gd name="connsiteY36" fmla="*/ 14049 h 113109"/>
                      <a:gd name="connsiteX37" fmla="*/ 26670 w 87391"/>
                      <a:gd name="connsiteY37" fmla="*/ 4524 h 113109"/>
                      <a:gd name="connsiteX38" fmla="*/ 10477 w 87391"/>
                      <a:gd name="connsiteY38" fmla="*/ 7382 h 113109"/>
                      <a:gd name="connsiteX39" fmla="*/ 0 w 87391"/>
                      <a:gd name="connsiteY39" fmla="*/ 22622 h 113109"/>
                      <a:gd name="connsiteX40" fmla="*/ 0 w 87391"/>
                      <a:gd name="connsiteY40" fmla="*/ 22622 h 113109"/>
                      <a:gd name="connsiteX41" fmla="*/ 0 w 87391"/>
                      <a:gd name="connsiteY41" fmla="*/ 22622 h 113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7391" h="113109">
                        <a:moveTo>
                          <a:pt x="0" y="22622"/>
                        </a:moveTo>
                        <a:cubicBezTo>
                          <a:pt x="1905" y="16907"/>
                          <a:pt x="4763" y="10239"/>
                          <a:pt x="9525" y="5477"/>
                        </a:cubicBezTo>
                        <a:cubicBezTo>
                          <a:pt x="12382" y="3572"/>
                          <a:pt x="15240" y="1667"/>
                          <a:pt x="19050" y="714"/>
                        </a:cubicBezTo>
                        <a:cubicBezTo>
                          <a:pt x="22860" y="-238"/>
                          <a:pt x="26670" y="-238"/>
                          <a:pt x="29527" y="714"/>
                        </a:cubicBezTo>
                        <a:cubicBezTo>
                          <a:pt x="36195" y="2620"/>
                          <a:pt x="42863" y="6429"/>
                          <a:pt x="46672" y="13097"/>
                        </a:cubicBezTo>
                        <a:cubicBezTo>
                          <a:pt x="50482" y="18812"/>
                          <a:pt x="51435" y="26432"/>
                          <a:pt x="49530" y="33099"/>
                        </a:cubicBezTo>
                        <a:lnTo>
                          <a:pt x="47625" y="31195"/>
                        </a:lnTo>
                        <a:cubicBezTo>
                          <a:pt x="55245" y="29289"/>
                          <a:pt x="63817" y="30242"/>
                          <a:pt x="71438" y="34052"/>
                        </a:cubicBezTo>
                        <a:cubicBezTo>
                          <a:pt x="79057" y="37862"/>
                          <a:pt x="83820" y="44529"/>
                          <a:pt x="86677" y="53102"/>
                        </a:cubicBezTo>
                        <a:cubicBezTo>
                          <a:pt x="87630" y="56912"/>
                          <a:pt x="87630" y="61674"/>
                          <a:pt x="86677" y="65485"/>
                        </a:cubicBezTo>
                        <a:cubicBezTo>
                          <a:pt x="85725" y="69295"/>
                          <a:pt x="83820" y="74057"/>
                          <a:pt x="80963" y="76914"/>
                        </a:cubicBezTo>
                        <a:cubicBezTo>
                          <a:pt x="78105" y="80724"/>
                          <a:pt x="74295" y="82629"/>
                          <a:pt x="70485" y="84535"/>
                        </a:cubicBezTo>
                        <a:cubicBezTo>
                          <a:pt x="66675" y="86439"/>
                          <a:pt x="62865" y="87392"/>
                          <a:pt x="58102" y="88345"/>
                        </a:cubicBezTo>
                        <a:lnTo>
                          <a:pt x="60007" y="82629"/>
                        </a:lnTo>
                        <a:cubicBezTo>
                          <a:pt x="62865" y="86439"/>
                          <a:pt x="66675" y="90249"/>
                          <a:pt x="67627" y="95012"/>
                        </a:cubicBezTo>
                        <a:cubicBezTo>
                          <a:pt x="67627" y="97870"/>
                          <a:pt x="67627" y="100727"/>
                          <a:pt x="66675" y="102632"/>
                        </a:cubicBezTo>
                        <a:cubicBezTo>
                          <a:pt x="65722" y="105489"/>
                          <a:pt x="63817" y="107395"/>
                          <a:pt x="61913" y="108347"/>
                        </a:cubicBezTo>
                        <a:cubicBezTo>
                          <a:pt x="58102" y="111204"/>
                          <a:pt x="53340" y="112157"/>
                          <a:pt x="48577" y="113110"/>
                        </a:cubicBezTo>
                        <a:cubicBezTo>
                          <a:pt x="43815" y="113110"/>
                          <a:pt x="39052" y="113110"/>
                          <a:pt x="35242" y="111204"/>
                        </a:cubicBezTo>
                        <a:cubicBezTo>
                          <a:pt x="35242" y="111204"/>
                          <a:pt x="35242" y="111204"/>
                          <a:pt x="35242" y="111204"/>
                        </a:cubicBezTo>
                        <a:cubicBezTo>
                          <a:pt x="35242" y="111204"/>
                          <a:pt x="35242" y="111204"/>
                          <a:pt x="35242" y="111204"/>
                        </a:cubicBezTo>
                        <a:cubicBezTo>
                          <a:pt x="39052" y="112157"/>
                          <a:pt x="43815" y="112157"/>
                          <a:pt x="47625" y="111204"/>
                        </a:cubicBezTo>
                        <a:cubicBezTo>
                          <a:pt x="51435" y="110252"/>
                          <a:pt x="55245" y="108347"/>
                          <a:pt x="58102" y="105489"/>
                        </a:cubicBezTo>
                        <a:cubicBezTo>
                          <a:pt x="60960" y="102632"/>
                          <a:pt x="61913" y="99774"/>
                          <a:pt x="60960" y="95964"/>
                        </a:cubicBezTo>
                        <a:cubicBezTo>
                          <a:pt x="60007" y="93107"/>
                          <a:pt x="57150" y="89297"/>
                          <a:pt x="55245" y="86439"/>
                        </a:cubicBezTo>
                        <a:cubicBezTo>
                          <a:pt x="54292" y="85487"/>
                          <a:pt x="54292" y="83582"/>
                          <a:pt x="55245" y="81677"/>
                        </a:cubicBezTo>
                        <a:cubicBezTo>
                          <a:pt x="56197" y="80724"/>
                          <a:pt x="56197" y="80724"/>
                          <a:pt x="57150" y="80724"/>
                        </a:cubicBezTo>
                        <a:lnTo>
                          <a:pt x="57150" y="80724"/>
                        </a:lnTo>
                        <a:cubicBezTo>
                          <a:pt x="63817" y="79772"/>
                          <a:pt x="71438" y="76914"/>
                          <a:pt x="75247" y="72152"/>
                        </a:cubicBezTo>
                        <a:cubicBezTo>
                          <a:pt x="80010" y="67389"/>
                          <a:pt x="81915" y="59770"/>
                          <a:pt x="80963" y="53102"/>
                        </a:cubicBezTo>
                        <a:cubicBezTo>
                          <a:pt x="80010" y="46435"/>
                          <a:pt x="76200" y="38814"/>
                          <a:pt x="69532" y="35004"/>
                        </a:cubicBezTo>
                        <a:cubicBezTo>
                          <a:pt x="66675" y="33099"/>
                          <a:pt x="62865" y="32147"/>
                          <a:pt x="59055" y="31195"/>
                        </a:cubicBezTo>
                        <a:cubicBezTo>
                          <a:pt x="55245" y="31195"/>
                          <a:pt x="51435" y="31195"/>
                          <a:pt x="47625" y="32147"/>
                        </a:cubicBezTo>
                        <a:cubicBezTo>
                          <a:pt x="46672" y="32147"/>
                          <a:pt x="46672" y="32147"/>
                          <a:pt x="45720" y="31195"/>
                        </a:cubicBezTo>
                        <a:cubicBezTo>
                          <a:pt x="45720" y="31195"/>
                          <a:pt x="45720" y="31195"/>
                          <a:pt x="45720" y="30242"/>
                        </a:cubicBezTo>
                        <a:lnTo>
                          <a:pt x="45720" y="30242"/>
                        </a:lnTo>
                        <a:cubicBezTo>
                          <a:pt x="46672" y="24527"/>
                          <a:pt x="44767" y="17860"/>
                          <a:pt x="40957" y="14049"/>
                        </a:cubicBezTo>
                        <a:cubicBezTo>
                          <a:pt x="37147" y="9287"/>
                          <a:pt x="32385" y="6429"/>
                          <a:pt x="26670" y="4524"/>
                        </a:cubicBezTo>
                        <a:cubicBezTo>
                          <a:pt x="20955" y="2620"/>
                          <a:pt x="15240" y="4524"/>
                          <a:pt x="10477" y="7382"/>
                        </a:cubicBezTo>
                        <a:cubicBezTo>
                          <a:pt x="7620" y="12145"/>
                          <a:pt x="3810" y="16907"/>
                          <a:pt x="0" y="22622"/>
                        </a:cubicBezTo>
                        <a:cubicBezTo>
                          <a:pt x="952" y="22622"/>
                          <a:pt x="0" y="22622"/>
                          <a:pt x="0" y="22622"/>
                        </a:cubicBezTo>
                        <a:cubicBezTo>
                          <a:pt x="0" y="22622"/>
                          <a:pt x="0" y="22622"/>
                          <a:pt x="0" y="22622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29533FF3-1BD4-4F59-8F74-EEF2818D0F43}"/>
                      </a:ext>
                    </a:extLst>
                  </p:cNvPr>
                  <p:cNvSpPr/>
                  <p:nvPr/>
                </p:nvSpPr>
                <p:spPr>
                  <a:xfrm>
                    <a:off x="6701790" y="4755832"/>
                    <a:ext cx="17144" cy="17145"/>
                  </a:xfrm>
                  <a:custGeom>
                    <a:avLst/>
                    <a:gdLst>
                      <a:gd name="connsiteX0" fmla="*/ 17145 w 17144"/>
                      <a:gd name="connsiteY0" fmla="*/ 8573 h 17145"/>
                      <a:gd name="connsiteX1" fmla="*/ 8572 w 17144"/>
                      <a:gd name="connsiteY1" fmla="*/ 17145 h 17145"/>
                      <a:gd name="connsiteX2" fmla="*/ 0 w 17144"/>
                      <a:gd name="connsiteY2" fmla="*/ 8573 h 17145"/>
                      <a:gd name="connsiteX3" fmla="*/ 8572 w 17144"/>
                      <a:gd name="connsiteY3" fmla="*/ 0 h 17145"/>
                      <a:gd name="connsiteX4" fmla="*/ 17145 w 17144"/>
                      <a:gd name="connsiteY4" fmla="*/ 8573 h 17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4" h="17145">
                        <a:moveTo>
                          <a:pt x="17145" y="8573"/>
                        </a:moveTo>
                        <a:cubicBezTo>
                          <a:pt x="17145" y="13335"/>
                          <a:pt x="13335" y="17145"/>
                          <a:pt x="8572" y="17145"/>
                        </a:cubicBezTo>
                        <a:cubicBezTo>
                          <a:pt x="3810" y="17145"/>
                          <a:pt x="0" y="13335"/>
                          <a:pt x="0" y="8573"/>
                        </a:cubicBezTo>
                        <a:cubicBezTo>
                          <a:pt x="0" y="3810"/>
                          <a:pt x="3810" y="0"/>
                          <a:pt x="8572" y="0"/>
                        </a:cubicBezTo>
                        <a:cubicBezTo>
                          <a:pt x="13335" y="0"/>
                          <a:pt x="17145" y="3810"/>
                          <a:pt x="17145" y="8573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8E9A4D02-7591-429F-8391-26D46853EA4C}"/>
                  </a:ext>
                </a:extLst>
              </p:cNvPr>
              <p:cNvSpPr/>
              <p:nvPr/>
            </p:nvSpPr>
            <p:spPr>
              <a:xfrm>
                <a:off x="6573202" y="4525327"/>
                <a:ext cx="405765" cy="98391"/>
              </a:xfrm>
              <a:custGeom>
                <a:avLst/>
                <a:gdLst>
                  <a:gd name="connsiteX0" fmla="*/ 405765 w 405765"/>
                  <a:gd name="connsiteY0" fmla="*/ 55245 h 98391"/>
                  <a:gd name="connsiteX1" fmla="*/ 374332 w 405765"/>
                  <a:gd name="connsiteY1" fmla="*/ 33338 h 98391"/>
                  <a:gd name="connsiteX2" fmla="*/ 374332 w 405765"/>
                  <a:gd name="connsiteY2" fmla="*/ 32385 h 98391"/>
                  <a:gd name="connsiteX3" fmla="*/ 288607 w 405765"/>
                  <a:gd name="connsiteY3" fmla="*/ 1905 h 98391"/>
                  <a:gd name="connsiteX4" fmla="*/ 198120 w 405765"/>
                  <a:gd name="connsiteY4" fmla="*/ 51435 h 98391"/>
                  <a:gd name="connsiteX5" fmla="*/ 109538 w 405765"/>
                  <a:gd name="connsiteY5" fmla="*/ 0 h 98391"/>
                  <a:gd name="connsiteX6" fmla="*/ 33338 w 405765"/>
                  <a:gd name="connsiteY6" fmla="*/ 20003 h 98391"/>
                  <a:gd name="connsiteX7" fmla="*/ 33338 w 405765"/>
                  <a:gd name="connsiteY7" fmla="*/ 20955 h 98391"/>
                  <a:gd name="connsiteX8" fmla="*/ 0 w 405765"/>
                  <a:gd name="connsiteY8" fmla="*/ 4763 h 98391"/>
                  <a:gd name="connsiteX9" fmla="*/ 191453 w 405765"/>
                  <a:gd name="connsiteY9" fmla="*/ 98107 h 98391"/>
                  <a:gd name="connsiteX10" fmla="*/ 405765 w 405765"/>
                  <a:gd name="connsiteY10" fmla="*/ 55245 h 98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5765" h="98391">
                    <a:moveTo>
                      <a:pt x="405765" y="55245"/>
                    </a:moveTo>
                    <a:cubicBezTo>
                      <a:pt x="396240" y="45720"/>
                      <a:pt x="385763" y="38100"/>
                      <a:pt x="374332" y="33338"/>
                    </a:cubicBezTo>
                    <a:cubicBezTo>
                      <a:pt x="374332" y="32385"/>
                      <a:pt x="374332" y="32385"/>
                      <a:pt x="374332" y="32385"/>
                    </a:cubicBezTo>
                    <a:cubicBezTo>
                      <a:pt x="335280" y="12382"/>
                      <a:pt x="288607" y="1905"/>
                      <a:pt x="288607" y="1905"/>
                    </a:cubicBezTo>
                    <a:cubicBezTo>
                      <a:pt x="288607" y="1905"/>
                      <a:pt x="252413" y="52388"/>
                      <a:pt x="198120" y="51435"/>
                    </a:cubicBezTo>
                    <a:cubicBezTo>
                      <a:pt x="144780" y="49530"/>
                      <a:pt x="113347" y="6667"/>
                      <a:pt x="109538" y="0"/>
                    </a:cubicBezTo>
                    <a:cubicBezTo>
                      <a:pt x="60007" y="8572"/>
                      <a:pt x="33338" y="20003"/>
                      <a:pt x="33338" y="20003"/>
                    </a:cubicBezTo>
                    <a:cubicBezTo>
                      <a:pt x="33338" y="20003"/>
                      <a:pt x="33338" y="20955"/>
                      <a:pt x="33338" y="20955"/>
                    </a:cubicBezTo>
                    <a:cubicBezTo>
                      <a:pt x="26670" y="18097"/>
                      <a:pt x="14288" y="12382"/>
                      <a:pt x="0" y="4763"/>
                    </a:cubicBezTo>
                    <a:cubicBezTo>
                      <a:pt x="0" y="4763"/>
                      <a:pt x="44767" y="87630"/>
                      <a:pt x="191453" y="98107"/>
                    </a:cubicBezTo>
                    <a:cubicBezTo>
                      <a:pt x="246697" y="100965"/>
                      <a:pt x="336232" y="81915"/>
                      <a:pt x="405765" y="55245"/>
                    </a:cubicBezTo>
                    <a:close/>
                  </a:path>
                </a:pathLst>
              </a:custGeom>
              <a:solidFill>
                <a:srgbClr val="EFD1CA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64" name="Graphic 227">
              <a:extLst>
                <a:ext uri="{FF2B5EF4-FFF2-40B4-BE49-F238E27FC236}">
                  <a16:creationId xmlns:a16="http://schemas.microsoft.com/office/drawing/2014/main" id="{0FA7BCD7-C4B7-45C4-A738-55A4A26EF2AB}"/>
                </a:ext>
              </a:extLst>
            </p:cNvPr>
            <p:cNvGrpSpPr/>
            <p:nvPr/>
          </p:nvGrpSpPr>
          <p:grpSpPr>
            <a:xfrm>
              <a:off x="6529387" y="6275069"/>
              <a:ext cx="408802" cy="120015"/>
              <a:chOff x="6529387" y="6275069"/>
              <a:chExt cx="408802" cy="120015"/>
            </a:xfrm>
            <a:solidFill>
              <a:srgbClr val="80A7C4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20C420B3-AB92-4787-8C0B-DD73BCC74D65}"/>
                  </a:ext>
                </a:extLst>
              </p:cNvPr>
              <p:cNvSpPr/>
              <p:nvPr/>
            </p:nvSpPr>
            <p:spPr>
              <a:xfrm>
                <a:off x="6529387" y="6275069"/>
                <a:ext cx="80009" cy="120015"/>
              </a:xfrm>
              <a:custGeom>
                <a:avLst/>
                <a:gdLst>
                  <a:gd name="connsiteX0" fmla="*/ 19050 w 80009"/>
                  <a:gd name="connsiteY0" fmla="*/ 42863 h 120015"/>
                  <a:gd name="connsiteX1" fmla="*/ 20003 w 80009"/>
                  <a:gd name="connsiteY1" fmla="*/ 47625 h 120015"/>
                  <a:gd name="connsiteX2" fmla="*/ 20955 w 80009"/>
                  <a:gd name="connsiteY2" fmla="*/ 54293 h 120015"/>
                  <a:gd name="connsiteX3" fmla="*/ 29528 w 80009"/>
                  <a:gd name="connsiteY3" fmla="*/ 59055 h 120015"/>
                  <a:gd name="connsiteX4" fmla="*/ 32385 w 80009"/>
                  <a:gd name="connsiteY4" fmla="*/ 59055 h 120015"/>
                  <a:gd name="connsiteX5" fmla="*/ 54293 w 80009"/>
                  <a:gd name="connsiteY5" fmla="*/ 57150 h 120015"/>
                  <a:gd name="connsiteX6" fmla="*/ 58103 w 80009"/>
                  <a:gd name="connsiteY6" fmla="*/ 57150 h 120015"/>
                  <a:gd name="connsiteX7" fmla="*/ 71438 w 80009"/>
                  <a:gd name="connsiteY7" fmla="*/ 67628 h 120015"/>
                  <a:gd name="connsiteX8" fmla="*/ 69532 w 80009"/>
                  <a:gd name="connsiteY8" fmla="*/ 74295 h 120015"/>
                  <a:gd name="connsiteX9" fmla="*/ 56197 w 80009"/>
                  <a:gd name="connsiteY9" fmla="*/ 80963 h 120015"/>
                  <a:gd name="connsiteX10" fmla="*/ 36195 w 80009"/>
                  <a:gd name="connsiteY10" fmla="*/ 80010 h 120015"/>
                  <a:gd name="connsiteX11" fmla="*/ 26670 w 80009"/>
                  <a:gd name="connsiteY11" fmla="*/ 86678 h 120015"/>
                  <a:gd name="connsiteX12" fmla="*/ 28575 w 80009"/>
                  <a:gd name="connsiteY12" fmla="*/ 103823 h 120015"/>
                  <a:gd name="connsiteX13" fmla="*/ 29528 w 80009"/>
                  <a:gd name="connsiteY13" fmla="*/ 111443 h 120015"/>
                  <a:gd name="connsiteX14" fmla="*/ 27622 w 80009"/>
                  <a:gd name="connsiteY14" fmla="*/ 117157 h 120015"/>
                  <a:gd name="connsiteX15" fmla="*/ 17145 w 80009"/>
                  <a:gd name="connsiteY15" fmla="*/ 120015 h 120015"/>
                  <a:gd name="connsiteX16" fmla="*/ 7620 w 80009"/>
                  <a:gd name="connsiteY16" fmla="*/ 119063 h 120015"/>
                  <a:gd name="connsiteX17" fmla="*/ 953 w 80009"/>
                  <a:gd name="connsiteY17" fmla="*/ 100965 h 120015"/>
                  <a:gd name="connsiteX18" fmla="*/ 0 w 80009"/>
                  <a:gd name="connsiteY18" fmla="*/ 89535 h 120015"/>
                  <a:gd name="connsiteX19" fmla="*/ 0 w 80009"/>
                  <a:gd name="connsiteY19" fmla="*/ 88582 h 120015"/>
                  <a:gd name="connsiteX20" fmla="*/ 0 w 80009"/>
                  <a:gd name="connsiteY20" fmla="*/ 17145 h 120015"/>
                  <a:gd name="connsiteX21" fmla="*/ 10478 w 80009"/>
                  <a:gd name="connsiteY21" fmla="*/ 4763 h 120015"/>
                  <a:gd name="connsiteX22" fmla="*/ 26670 w 80009"/>
                  <a:gd name="connsiteY22" fmla="*/ 953 h 120015"/>
                  <a:gd name="connsiteX23" fmla="*/ 46672 w 80009"/>
                  <a:gd name="connsiteY23" fmla="*/ 0 h 120015"/>
                  <a:gd name="connsiteX24" fmla="*/ 68580 w 80009"/>
                  <a:gd name="connsiteY24" fmla="*/ 1905 h 120015"/>
                  <a:gd name="connsiteX25" fmla="*/ 79057 w 80009"/>
                  <a:gd name="connsiteY25" fmla="*/ 9525 h 120015"/>
                  <a:gd name="connsiteX26" fmla="*/ 80010 w 80009"/>
                  <a:gd name="connsiteY26" fmla="*/ 14288 h 120015"/>
                  <a:gd name="connsiteX27" fmla="*/ 73343 w 80009"/>
                  <a:gd name="connsiteY27" fmla="*/ 24765 h 120015"/>
                  <a:gd name="connsiteX28" fmla="*/ 68580 w 80009"/>
                  <a:gd name="connsiteY28" fmla="*/ 25718 h 120015"/>
                  <a:gd name="connsiteX29" fmla="*/ 58103 w 80009"/>
                  <a:gd name="connsiteY29" fmla="*/ 24765 h 120015"/>
                  <a:gd name="connsiteX30" fmla="*/ 35243 w 80009"/>
                  <a:gd name="connsiteY30" fmla="*/ 23813 h 120015"/>
                  <a:gd name="connsiteX31" fmla="*/ 23813 w 80009"/>
                  <a:gd name="connsiteY31" fmla="*/ 30480 h 120015"/>
                  <a:gd name="connsiteX32" fmla="*/ 20955 w 80009"/>
                  <a:gd name="connsiteY32" fmla="*/ 40005 h 120015"/>
                  <a:gd name="connsiteX33" fmla="*/ 19050 w 80009"/>
                  <a:gd name="connsiteY33" fmla="*/ 42863 h 12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0009" h="120015">
                    <a:moveTo>
                      <a:pt x="19050" y="42863"/>
                    </a:moveTo>
                    <a:cubicBezTo>
                      <a:pt x="19050" y="44768"/>
                      <a:pt x="19050" y="46673"/>
                      <a:pt x="20003" y="47625"/>
                    </a:cubicBezTo>
                    <a:cubicBezTo>
                      <a:pt x="20003" y="50482"/>
                      <a:pt x="20003" y="52388"/>
                      <a:pt x="20955" y="54293"/>
                    </a:cubicBezTo>
                    <a:cubicBezTo>
                      <a:pt x="21907" y="58103"/>
                      <a:pt x="24765" y="59055"/>
                      <a:pt x="29528" y="59055"/>
                    </a:cubicBezTo>
                    <a:cubicBezTo>
                      <a:pt x="30480" y="59055"/>
                      <a:pt x="31432" y="59055"/>
                      <a:pt x="32385" y="59055"/>
                    </a:cubicBezTo>
                    <a:cubicBezTo>
                      <a:pt x="42863" y="58103"/>
                      <a:pt x="50482" y="57150"/>
                      <a:pt x="54293" y="57150"/>
                    </a:cubicBezTo>
                    <a:cubicBezTo>
                      <a:pt x="55245" y="57150"/>
                      <a:pt x="56197" y="57150"/>
                      <a:pt x="58103" y="57150"/>
                    </a:cubicBezTo>
                    <a:cubicBezTo>
                      <a:pt x="66675" y="57150"/>
                      <a:pt x="71438" y="60960"/>
                      <a:pt x="71438" y="67628"/>
                    </a:cubicBezTo>
                    <a:cubicBezTo>
                      <a:pt x="71438" y="69532"/>
                      <a:pt x="70485" y="72390"/>
                      <a:pt x="69532" y="74295"/>
                    </a:cubicBezTo>
                    <a:cubicBezTo>
                      <a:pt x="67628" y="79057"/>
                      <a:pt x="62865" y="80963"/>
                      <a:pt x="56197" y="80963"/>
                    </a:cubicBezTo>
                    <a:lnTo>
                      <a:pt x="36195" y="80010"/>
                    </a:lnTo>
                    <a:cubicBezTo>
                      <a:pt x="29528" y="80010"/>
                      <a:pt x="26670" y="81915"/>
                      <a:pt x="26670" y="86678"/>
                    </a:cubicBezTo>
                    <a:cubicBezTo>
                      <a:pt x="26670" y="91440"/>
                      <a:pt x="27622" y="97155"/>
                      <a:pt x="28575" y="103823"/>
                    </a:cubicBezTo>
                    <a:cubicBezTo>
                      <a:pt x="29528" y="106680"/>
                      <a:pt x="29528" y="108585"/>
                      <a:pt x="29528" y="111443"/>
                    </a:cubicBezTo>
                    <a:cubicBezTo>
                      <a:pt x="29528" y="114300"/>
                      <a:pt x="28575" y="116205"/>
                      <a:pt x="27622" y="117157"/>
                    </a:cubicBezTo>
                    <a:cubicBezTo>
                      <a:pt x="25718" y="119063"/>
                      <a:pt x="21907" y="120015"/>
                      <a:pt x="17145" y="120015"/>
                    </a:cubicBezTo>
                    <a:cubicBezTo>
                      <a:pt x="12382" y="120015"/>
                      <a:pt x="9525" y="120015"/>
                      <a:pt x="7620" y="119063"/>
                    </a:cubicBezTo>
                    <a:cubicBezTo>
                      <a:pt x="3810" y="117157"/>
                      <a:pt x="953" y="110490"/>
                      <a:pt x="953" y="100965"/>
                    </a:cubicBezTo>
                    <a:cubicBezTo>
                      <a:pt x="953" y="94298"/>
                      <a:pt x="0" y="91440"/>
                      <a:pt x="0" y="89535"/>
                    </a:cubicBezTo>
                    <a:cubicBezTo>
                      <a:pt x="0" y="89535"/>
                      <a:pt x="0" y="88582"/>
                      <a:pt x="0" y="88582"/>
                    </a:cubicBezTo>
                    <a:lnTo>
                      <a:pt x="0" y="17145"/>
                    </a:lnTo>
                    <a:cubicBezTo>
                      <a:pt x="1905" y="11430"/>
                      <a:pt x="5715" y="7620"/>
                      <a:pt x="10478" y="4763"/>
                    </a:cubicBezTo>
                    <a:cubicBezTo>
                      <a:pt x="14288" y="2857"/>
                      <a:pt x="20003" y="1905"/>
                      <a:pt x="26670" y="953"/>
                    </a:cubicBezTo>
                    <a:cubicBezTo>
                      <a:pt x="33338" y="0"/>
                      <a:pt x="40005" y="0"/>
                      <a:pt x="46672" y="0"/>
                    </a:cubicBezTo>
                    <a:cubicBezTo>
                      <a:pt x="54293" y="0"/>
                      <a:pt x="61913" y="953"/>
                      <a:pt x="68580" y="1905"/>
                    </a:cubicBezTo>
                    <a:cubicBezTo>
                      <a:pt x="74295" y="2857"/>
                      <a:pt x="78105" y="5715"/>
                      <a:pt x="79057" y="9525"/>
                    </a:cubicBezTo>
                    <a:cubicBezTo>
                      <a:pt x="80010" y="11430"/>
                      <a:pt x="80010" y="13335"/>
                      <a:pt x="80010" y="14288"/>
                    </a:cubicBezTo>
                    <a:cubicBezTo>
                      <a:pt x="80010" y="18098"/>
                      <a:pt x="78105" y="21907"/>
                      <a:pt x="73343" y="24765"/>
                    </a:cubicBezTo>
                    <a:cubicBezTo>
                      <a:pt x="72390" y="25718"/>
                      <a:pt x="70485" y="25718"/>
                      <a:pt x="68580" y="25718"/>
                    </a:cubicBezTo>
                    <a:cubicBezTo>
                      <a:pt x="65722" y="25718"/>
                      <a:pt x="62865" y="25718"/>
                      <a:pt x="58103" y="24765"/>
                    </a:cubicBezTo>
                    <a:cubicBezTo>
                      <a:pt x="50482" y="22860"/>
                      <a:pt x="42863" y="22860"/>
                      <a:pt x="35243" y="23813"/>
                    </a:cubicBezTo>
                    <a:cubicBezTo>
                      <a:pt x="30480" y="23813"/>
                      <a:pt x="26670" y="26670"/>
                      <a:pt x="23813" y="30480"/>
                    </a:cubicBezTo>
                    <a:cubicBezTo>
                      <a:pt x="21907" y="33338"/>
                      <a:pt x="20955" y="36195"/>
                      <a:pt x="20955" y="40005"/>
                    </a:cubicBezTo>
                    <a:cubicBezTo>
                      <a:pt x="18097" y="39053"/>
                      <a:pt x="19050" y="40957"/>
                      <a:pt x="19050" y="42863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E0B29371-AF91-4BA8-B574-19B9E9BDFBC6}"/>
                  </a:ext>
                </a:extLst>
              </p:cNvPr>
              <p:cNvSpPr/>
              <p:nvPr/>
            </p:nvSpPr>
            <p:spPr>
              <a:xfrm>
                <a:off x="6617017" y="6284594"/>
                <a:ext cx="72389" cy="108585"/>
              </a:xfrm>
              <a:custGeom>
                <a:avLst/>
                <a:gdLst>
                  <a:gd name="connsiteX0" fmla="*/ 56197 w 72389"/>
                  <a:gd name="connsiteY0" fmla="*/ 57150 h 108585"/>
                  <a:gd name="connsiteX1" fmla="*/ 40005 w 72389"/>
                  <a:gd name="connsiteY1" fmla="*/ 61913 h 108585"/>
                  <a:gd name="connsiteX2" fmla="*/ 19050 w 72389"/>
                  <a:gd name="connsiteY2" fmla="*/ 57150 h 108585"/>
                  <a:gd name="connsiteX3" fmla="*/ 19050 w 72389"/>
                  <a:gd name="connsiteY3" fmla="*/ 60960 h 108585"/>
                  <a:gd name="connsiteX4" fmla="*/ 21907 w 72389"/>
                  <a:gd name="connsiteY4" fmla="*/ 73343 h 108585"/>
                  <a:gd name="connsiteX5" fmla="*/ 33338 w 72389"/>
                  <a:gd name="connsiteY5" fmla="*/ 84773 h 108585"/>
                  <a:gd name="connsiteX6" fmla="*/ 51435 w 72389"/>
                  <a:gd name="connsiteY6" fmla="*/ 82868 h 108585"/>
                  <a:gd name="connsiteX7" fmla="*/ 55245 w 72389"/>
                  <a:gd name="connsiteY7" fmla="*/ 82868 h 108585"/>
                  <a:gd name="connsiteX8" fmla="*/ 61913 w 72389"/>
                  <a:gd name="connsiteY8" fmla="*/ 91440 h 108585"/>
                  <a:gd name="connsiteX9" fmla="*/ 47625 w 72389"/>
                  <a:gd name="connsiteY9" fmla="*/ 106680 h 108585"/>
                  <a:gd name="connsiteX10" fmla="*/ 36195 w 72389"/>
                  <a:gd name="connsiteY10" fmla="*/ 108585 h 108585"/>
                  <a:gd name="connsiteX11" fmla="*/ 19050 w 72389"/>
                  <a:gd name="connsiteY11" fmla="*/ 103823 h 108585"/>
                  <a:gd name="connsiteX12" fmla="*/ 952 w 72389"/>
                  <a:gd name="connsiteY12" fmla="*/ 58103 h 108585"/>
                  <a:gd name="connsiteX13" fmla="*/ 0 w 72389"/>
                  <a:gd name="connsiteY13" fmla="*/ 44768 h 108585"/>
                  <a:gd name="connsiteX14" fmla="*/ 15240 w 72389"/>
                  <a:gd name="connsiteY14" fmla="*/ 6668 h 108585"/>
                  <a:gd name="connsiteX15" fmla="*/ 35242 w 72389"/>
                  <a:gd name="connsiteY15" fmla="*/ 0 h 108585"/>
                  <a:gd name="connsiteX16" fmla="*/ 49530 w 72389"/>
                  <a:gd name="connsiteY16" fmla="*/ 1905 h 108585"/>
                  <a:gd name="connsiteX17" fmla="*/ 72390 w 72389"/>
                  <a:gd name="connsiteY17" fmla="*/ 27623 h 108585"/>
                  <a:gd name="connsiteX18" fmla="*/ 56197 w 72389"/>
                  <a:gd name="connsiteY18" fmla="*/ 57150 h 108585"/>
                  <a:gd name="connsiteX19" fmla="*/ 24765 w 72389"/>
                  <a:gd name="connsiteY19" fmla="*/ 33338 h 108585"/>
                  <a:gd name="connsiteX20" fmla="*/ 27622 w 72389"/>
                  <a:gd name="connsiteY20" fmla="*/ 40005 h 108585"/>
                  <a:gd name="connsiteX21" fmla="*/ 34290 w 72389"/>
                  <a:gd name="connsiteY21" fmla="*/ 42863 h 108585"/>
                  <a:gd name="connsiteX22" fmla="*/ 43815 w 72389"/>
                  <a:gd name="connsiteY22" fmla="*/ 40005 h 108585"/>
                  <a:gd name="connsiteX23" fmla="*/ 45720 w 72389"/>
                  <a:gd name="connsiteY23" fmla="*/ 35243 h 108585"/>
                  <a:gd name="connsiteX24" fmla="*/ 43815 w 72389"/>
                  <a:gd name="connsiteY24" fmla="*/ 28575 h 108585"/>
                  <a:gd name="connsiteX25" fmla="*/ 36195 w 72389"/>
                  <a:gd name="connsiteY25" fmla="*/ 21907 h 108585"/>
                  <a:gd name="connsiteX26" fmla="*/ 31432 w 72389"/>
                  <a:gd name="connsiteY26" fmla="*/ 22860 h 108585"/>
                  <a:gd name="connsiteX27" fmla="*/ 24765 w 72389"/>
                  <a:gd name="connsiteY27" fmla="*/ 33338 h 10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2389" h="108585">
                    <a:moveTo>
                      <a:pt x="56197" y="57150"/>
                    </a:moveTo>
                    <a:cubicBezTo>
                      <a:pt x="51435" y="60960"/>
                      <a:pt x="45720" y="61913"/>
                      <a:pt x="40005" y="61913"/>
                    </a:cubicBezTo>
                    <a:cubicBezTo>
                      <a:pt x="33338" y="61913"/>
                      <a:pt x="26670" y="60007"/>
                      <a:pt x="19050" y="57150"/>
                    </a:cubicBezTo>
                    <a:cubicBezTo>
                      <a:pt x="19050" y="58103"/>
                      <a:pt x="19050" y="60007"/>
                      <a:pt x="19050" y="60960"/>
                    </a:cubicBezTo>
                    <a:cubicBezTo>
                      <a:pt x="19050" y="64770"/>
                      <a:pt x="20002" y="68580"/>
                      <a:pt x="21907" y="73343"/>
                    </a:cubicBezTo>
                    <a:cubicBezTo>
                      <a:pt x="24765" y="80010"/>
                      <a:pt x="28575" y="83820"/>
                      <a:pt x="33338" y="84773"/>
                    </a:cubicBezTo>
                    <a:cubicBezTo>
                      <a:pt x="39052" y="85725"/>
                      <a:pt x="44767" y="84773"/>
                      <a:pt x="51435" y="82868"/>
                    </a:cubicBezTo>
                    <a:cubicBezTo>
                      <a:pt x="52388" y="82868"/>
                      <a:pt x="53340" y="82868"/>
                      <a:pt x="55245" y="82868"/>
                    </a:cubicBezTo>
                    <a:cubicBezTo>
                      <a:pt x="59055" y="82868"/>
                      <a:pt x="60960" y="85725"/>
                      <a:pt x="61913" y="91440"/>
                    </a:cubicBezTo>
                    <a:cubicBezTo>
                      <a:pt x="62865" y="98107"/>
                      <a:pt x="58102" y="103823"/>
                      <a:pt x="47625" y="106680"/>
                    </a:cubicBezTo>
                    <a:cubicBezTo>
                      <a:pt x="43815" y="107632"/>
                      <a:pt x="40005" y="108585"/>
                      <a:pt x="36195" y="108585"/>
                    </a:cubicBezTo>
                    <a:cubicBezTo>
                      <a:pt x="30480" y="108585"/>
                      <a:pt x="24765" y="106680"/>
                      <a:pt x="19050" y="103823"/>
                    </a:cubicBezTo>
                    <a:cubicBezTo>
                      <a:pt x="9525" y="98107"/>
                      <a:pt x="2857" y="83820"/>
                      <a:pt x="952" y="58103"/>
                    </a:cubicBezTo>
                    <a:cubicBezTo>
                      <a:pt x="0" y="54293"/>
                      <a:pt x="0" y="49530"/>
                      <a:pt x="0" y="44768"/>
                    </a:cubicBezTo>
                    <a:cubicBezTo>
                      <a:pt x="0" y="26670"/>
                      <a:pt x="4763" y="14288"/>
                      <a:pt x="15240" y="6668"/>
                    </a:cubicBezTo>
                    <a:cubicBezTo>
                      <a:pt x="20955" y="1905"/>
                      <a:pt x="27622" y="0"/>
                      <a:pt x="35242" y="0"/>
                    </a:cubicBezTo>
                    <a:cubicBezTo>
                      <a:pt x="40005" y="0"/>
                      <a:pt x="44767" y="953"/>
                      <a:pt x="49530" y="1905"/>
                    </a:cubicBezTo>
                    <a:cubicBezTo>
                      <a:pt x="64770" y="5715"/>
                      <a:pt x="71438" y="13335"/>
                      <a:pt x="72390" y="27623"/>
                    </a:cubicBezTo>
                    <a:cubicBezTo>
                      <a:pt x="69532" y="40957"/>
                      <a:pt x="65722" y="50482"/>
                      <a:pt x="56197" y="57150"/>
                    </a:cubicBezTo>
                    <a:close/>
                    <a:moveTo>
                      <a:pt x="24765" y="33338"/>
                    </a:moveTo>
                    <a:cubicBezTo>
                      <a:pt x="24765" y="36195"/>
                      <a:pt x="25717" y="38100"/>
                      <a:pt x="27622" y="40005"/>
                    </a:cubicBezTo>
                    <a:cubicBezTo>
                      <a:pt x="29527" y="41910"/>
                      <a:pt x="31432" y="42863"/>
                      <a:pt x="34290" y="42863"/>
                    </a:cubicBezTo>
                    <a:cubicBezTo>
                      <a:pt x="38100" y="42863"/>
                      <a:pt x="41910" y="41910"/>
                      <a:pt x="43815" y="40005"/>
                    </a:cubicBezTo>
                    <a:cubicBezTo>
                      <a:pt x="44767" y="39053"/>
                      <a:pt x="45720" y="37148"/>
                      <a:pt x="45720" y="35243"/>
                    </a:cubicBezTo>
                    <a:cubicBezTo>
                      <a:pt x="45720" y="33338"/>
                      <a:pt x="44767" y="31432"/>
                      <a:pt x="43815" y="28575"/>
                    </a:cubicBezTo>
                    <a:cubicBezTo>
                      <a:pt x="41910" y="24765"/>
                      <a:pt x="40005" y="21907"/>
                      <a:pt x="36195" y="21907"/>
                    </a:cubicBezTo>
                    <a:cubicBezTo>
                      <a:pt x="35242" y="21907"/>
                      <a:pt x="33338" y="21907"/>
                      <a:pt x="31432" y="22860"/>
                    </a:cubicBezTo>
                    <a:cubicBezTo>
                      <a:pt x="27622" y="25718"/>
                      <a:pt x="24765" y="28575"/>
                      <a:pt x="24765" y="3333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9C331A1C-AC4E-475A-9DA5-1E4C5FD66E0A}"/>
                  </a:ext>
                </a:extLst>
              </p:cNvPr>
              <p:cNvSpPr/>
              <p:nvPr/>
            </p:nvSpPr>
            <p:spPr>
              <a:xfrm>
                <a:off x="6695122" y="6286500"/>
                <a:ext cx="85725" cy="102160"/>
              </a:xfrm>
              <a:custGeom>
                <a:avLst/>
                <a:gdLst>
                  <a:gd name="connsiteX0" fmla="*/ 82868 w 85725"/>
                  <a:gd name="connsiteY0" fmla="*/ 9525 h 102160"/>
                  <a:gd name="connsiteX1" fmla="*/ 85725 w 85725"/>
                  <a:gd name="connsiteY1" fmla="*/ 18098 h 102160"/>
                  <a:gd name="connsiteX2" fmla="*/ 83820 w 85725"/>
                  <a:gd name="connsiteY2" fmla="*/ 31432 h 102160"/>
                  <a:gd name="connsiteX3" fmla="*/ 76200 w 85725"/>
                  <a:gd name="connsiteY3" fmla="*/ 51435 h 102160"/>
                  <a:gd name="connsiteX4" fmla="*/ 66675 w 85725"/>
                  <a:gd name="connsiteY4" fmla="*/ 71438 h 102160"/>
                  <a:gd name="connsiteX5" fmla="*/ 53340 w 85725"/>
                  <a:gd name="connsiteY5" fmla="*/ 97155 h 102160"/>
                  <a:gd name="connsiteX6" fmla="*/ 41910 w 85725"/>
                  <a:gd name="connsiteY6" fmla="*/ 101918 h 102160"/>
                  <a:gd name="connsiteX7" fmla="*/ 28575 w 85725"/>
                  <a:gd name="connsiteY7" fmla="*/ 96202 h 102160"/>
                  <a:gd name="connsiteX8" fmla="*/ 10478 w 85725"/>
                  <a:gd name="connsiteY8" fmla="*/ 55245 h 102160"/>
                  <a:gd name="connsiteX9" fmla="*/ 3810 w 85725"/>
                  <a:gd name="connsiteY9" fmla="*/ 36195 h 102160"/>
                  <a:gd name="connsiteX10" fmla="*/ 0 w 85725"/>
                  <a:gd name="connsiteY10" fmla="*/ 17145 h 102160"/>
                  <a:gd name="connsiteX11" fmla="*/ 953 w 85725"/>
                  <a:gd name="connsiteY11" fmla="*/ 10477 h 102160"/>
                  <a:gd name="connsiteX12" fmla="*/ 4763 w 85725"/>
                  <a:gd name="connsiteY12" fmla="*/ 3810 h 102160"/>
                  <a:gd name="connsiteX13" fmla="*/ 11430 w 85725"/>
                  <a:gd name="connsiteY13" fmla="*/ 952 h 102160"/>
                  <a:gd name="connsiteX14" fmla="*/ 20955 w 85725"/>
                  <a:gd name="connsiteY14" fmla="*/ 3810 h 102160"/>
                  <a:gd name="connsiteX15" fmla="*/ 25718 w 85725"/>
                  <a:gd name="connsiteY15" fmla="*/ 13335 h 102160"/>
                  <a:gd name="connsiteX16" fmla="*/ 28575 w 85725"/>
                  <a:gd name="connsiteY16" fmla="*/ 25718 h 102160"/>
                  <a:gd name="connsiteX17" fmla="*/ 34290 w 85725"/>
                  <a:gd name="connsiteY17" fmla="*/ 47625 h 102160"/>
                  <a:gd name="connsiteX18" fmla="*/ 41910 w 85725"/>
                  <a:gd name="connsiteY18" fmla="*/ 67627 h 102160"/>
                  <a:gd name="connsiteX19" fmla="*/ 46672 w 85725"/>
                  <a:gd name="connsiteY19" fmla="*/ 55245 h 102160"/>
                  <a:gd name="connsiteX20" fmla="*/ 50483 w 85725"/>
                  <a:gd name="connsiteY20" fmla="*/ 41910 h 102160"/>
                  <a:gd name="connsiteX21" fmla="*/ 57150 w 85725"/>
                  <a:gd name="connsiteY21" fmla="*/ 20955 h 102160"/>
                  <a:gd name="connsiteX22" fmla="*/ 66675 w 85725"/>
                  <a:gd name="connsiteY22" fmla="*/ 2857 h 102160"/>
                  <a:gd name="connsiteX23" fmla="*/ 73343 w 85725"/>
                  <a:gd name="connsiteY23" fmla="*/ 0 h 102160"/>
                  <a:gd name="connsiteX24" fmla="*/ 82868 w 85725"/>
                  <a:gd name="connsiteY24" fmla="*/ 9525 h 102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5725" h="102160">
                    <a:moveTo>
                      <a:pt x="82868" y="9525"/>
                    </a:moveTo>
                    <a:cubicBezTo>
                      <a:pt x="84772" y="12382"/>
                      <a:pt x="85725" y="15240"/>
                      <a:pt x="85725" y="18098"/>
                    </a:cubicBezTo>
                    <a:cubicBezTo>
                      <a:pt x="85725" y="20002"/>
                      <a:pt x="84772" y="24765"/>
                      <a:pt x="83820" y="31432"/>
                    </a:cubicBezTo>
                    <a:cubicBezTo>
                      <a:pt x="82868" y="37148"/>
                      <a:pt x="80010" y="43815"/>
                      <a:pt x="76200" y="51435"/>
                    </a:cubicBezTo>
                    <a:cubicBezTo>
                      <a:pt x="70485" y="61913"/>
                      <a:pt x="67628" y="68580"/>
                      <a:pt x="66675" y="71438"/>
                    </a:cubicBezTo>
                    <a:cubicBezTo>
                      <a:pt x="63818" y="80010"/>
                      <a:pt x="59055" y="88582"/>
                      <a:pt x="53340" y="97155"/>
                    </a:cubicBezTo>
                    <a:cubicBezTo>
                      <a:pt x="49530" y="100965"/>
                      <a:pt x="45720" y="102870"/>
                      <a:pt x="41910" y="101918"/>
                    </a:cubicBezTo>
                    <a:cubicBezTo>
                      <a:pt x="35243" y="100965"/>
                      <a:pt x="30480" y="99060"/>
                      <a:pt x="28575" y="96202"/>
                    </a:cubicBezTo>
                    <a:cubicBezTo>
                      <a:pt x="22860" y="87630"/>
                      <a:pt x="17145" y="73343"/>
                      <a:pt x="10478" y="55245"/>
                    </a:cubicBezTo>
                    <a:cubicBezTo>
                      <a:pt x="6668" y="43815"/>
                      <a:pt x="4763" y="37148"/>
                      <a:pt x="3810" y="36195"/>
                    </a:cubicBezTo>
                    <a:cubicBezTo>
                      <a:pt x="953" y="27623"/>
                      <a:pt x="0" y="20955"/>
                      <a:pt x="0" y="17145"/>
                    </a:cubicBezTo>
                    <a:cubicBezTo>
                      <a:pt x="0" y="13335"/>
                      <a:pt x="0" y="10477"/>
                      <a:pt x="953" y="10477"/>
                    </a:cubicBezTo>
                    <a:cubicBezTo>
                      <a:pt x="1905" y="7620"/>
                      <a:pt x="2858" y="5715"/>
                      <a:pt x="4763" y="3810"/>
                    </a:cubicBezTo>
                    <a:cubicBezTo>
                      <a:pt x="6668" y="1905"/>
                      <a:pt x="8572" y="952"/>
                      <a:pt x="11430" y="952"/>
                    </a:cubicBezTo>
                    <a:cubicBezTo>
                      <a:pt x="15240" y="0"/>
                      <a:pt x="19050" y="952"/>
                      <a:pt x="20955" y="3810"/>
                    </a:cubicBezTo>
                    <a:cubicBezTo>
                      <a:pt x="22860" y="5715"/>
                      <a:pt x="23813" y="8573"/>
                      <a:pt x="25718" y="13335"/>
                    </a:cubicBezTo>
                    <a:cubicBezTo>
                      <a:pt x="27622" y="19050"/>
                      <a:pt x="28575" y="22860"/>
                      <a:pt x="28575" y="25718"/>
                    </a:cubicBezTo>
                    <a:cubicBezTo>
                      <a:pt x="30480" y="33338"/>
                      <a:pt x="32385" y="40005"/>
                      <a:pt x="34290" y="47625"/>
                    </a:cubicBezTo>
                    <a:cubicBezTo>
                      <a:pt x="37147" y="57150"/>
                      <a:pt x="39053" y="63818"/>
                      <a:pt x="41910" y="67627"/>
                    </a:cubicBezTo>
                    <a:cubicBezTo>
                      <a:pt x="43815" y="64770"/>
                      <a:pt x="45720" y="60960"/>
                      <a:pt x="46672" y="55245"/>
                    </a:cubicBezTo>
                    <a:cubicBezTo>
                      <a:pt x="48578" y="49530"/>
                      <a:pt x="49530" y="44768"/>
                      <a:pt x="50483" y="41910"/>
                    </a:cubicBezTo>
                    <a:cubicBezTo>
                      <a:pt x="53340" y="32385"/>
                      <a:pt x="56197" y="25718"/>
                      <a:pt x="57150" y="20955"/>
                    </a:cubicBezTo>
                    <a:cubicBezTo>
                      <a:pt x="60008" y="11430"/>
                      <a:pt x="63818" y="4763"/>
                      <a:pt x="66675" y="2857"/>
                    </a:cubicBezTo>
                    <a:cubicBezTo>
                      <a:pt x="69533" y="952"/>
                      <a:pt x="71438" y="0"/>
                      <a:pt x="73343" y="0"/>
                    </a:cubicBezTo>
                    <a:cubicBezTo>
                      <a:pt x="77153" y="1905"/>
                      <a:pt x="80010" y="4763"/>
                      <a:pt x="82868" y="952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9F7DCD26-E9F3-441E-A39A-A365588B9E77}"/>
                  </a:ext>
                </a:extLst>
              </p:cNvPr>
              <p:cNvSpPr/>
              <p:nvPr/>
            </p:nvSpPr>
            <p:spPr>
              <a:xfrm>
                <a:off x="6792277" y="6284594"/>
                <a:ext cx="72390" cy="108585"/>
              </a:xfrm>
              <a:custGeom>
                <a:avLst/>
                <a:gdLst>
                  <a:gd name="connsiteX0" fmla="*/ 56197 w 72390"/>
                  <a:gd name="connsiteY0" fmla="*/ 57150 h 108585"/>
                  <a:gd name="connsiteX1" fmla="*/ 40005 w 72390"/>
                  <a:gd name="connsiteY1" fmla="*/ 61913 h 108585"/>
                  <a:gd name="connsiteX2" fmla="*/ 19050 w 72390"/>
                  <a:gd name="connsiteY2" fmla="*/ 57150 h 108585"/>
                  <a:gd name="connsiteX3" fmla="*/ 19050 w 72390"/>
                  <a:gd name="connsiteY3" fmla="*/ 60960 h 108585"/>
                  <a:gd name="connsiteX4" fmla="*/ 21907 w 72390"/>
                  <a:gd name="connsiteY4" fmla="*/ 73343 h 108585"/>
                  <a:gd name="connsiteX5" fmla="*/ 33338 w 72390"/>
                  <a:gd name="connsiteY5" fmla="*/ 84773 h 108585"/>
                  <a:gd name="connsiteX6" fmla="*/ 51435 w 72390"/>
                  <a:gd name="connsiteY6" fmla="*/ 82868 h 108585"/>
                  <a:gd name="connsiteX7" fmla="*/ 55245 w 72390"/>
                  <a:gd name="connsiteY7" fmla="*/ 82868 h 108585"/>
                  <a:gd name="connsiteX8" fmla="*/ 61913 w 72390"/>
                  <a:gd name="connsiteY8" fmla="*/ 91440 h 108585"/>
                  <a:gd name="connsiteX9" fmla="*/ 47625 w 72390"/>
                  <a:gd name="connsiteY9" fmla="*/ 106680 h 108585"/>
                  <a:gd name="connsiteX10" fmla="*/ 36195 w 72390"/>
                  <a:gd name="connsiteY10" fmla="*/ 108585 h 108585"/>
                  <a:gd name="connsiteX11" fmla="*/ 19050 w 72390"/>
                  <a:gd name="connsiteY11" fmla="*/ 103823 h 108585"/>
                  <a:gd name="connsiteX12" fmla="*/ 953 w 72390"/>
                  <a:gd name="connsiteY12" fmla="*/ 58103 h 108585"/>
                  <a:gd name="connsiteX13" fmla="*/ 0 w 72390"/>
                  <a:gd name="connsiteY13" fmla="*/ 44768 h 108585"/>
                  <a:gd name="connsiteX14" fmla="*/ 15240 w 72390"/>
                  <a:gd name="connsiteY14" fmla="*/ 6668 h 108585"/>
                  <a:gd name="connsiteX15" fmla="*/ 35242 w 72390"/>
                  <a:gd name="connsiteY15" fmla="*/ 0 h 108585"/>
                  <a:gd name="connsiteX16" fmla="*/ 49530 w 72390"/>
                  <a:gd name="connsiteY16" fmla="*/ 1905 h 108585"/>
                  <a:gd name="connsiteX17" fmla="*/ 72390 w 72390"/>
                  <a:gd name="connsiteY17" fmla="*/ 27623 h 108585"/>
                  <a:gd name="connsiteX18" fmla="*/ 56197 w 72390"/>
                  <a:gd name="connsiteY18" fmla="*/ 57150 h 108585"/>
                  <a:gd name="connsiteX19" fmla="*/ 25717 w 72390"/>
                  <a:gd name="connsiteY19" fmla="*/ 33338 h 108585"/>
                  <a:gd name="connsiteX20" fmla="*/ 28575 w 72390"/>
                  <a:gd name="connsiteY20" fmla="*/ 40005 h 108585"/>
                  <a:gd name="connsiteX21" fmla="*/ 35242 w 72390"/>
                  <a:gd name="connsiteY21" fmla="*/ 42863 h 108585"/>
                  <a:gd name="connsiteX22" fmla="*/ 44767 w 72390"/>
                  <a:gd name="connsiteY22" fmla="*/ 40005 h 108585"/>
                  <a:gd name="connsiteX23" fmla="*/ 46672 w 72390"/>
                  <a:gd name="connsiteY23" fmla="*/ 35243 h 108585"/>
                  <a:gd name="connsiteX24" fmla="*/ 44767 w 72390"/>
                  <a:gd name="connsiteY24" fmla="*/ 28575 h 108585"/>
                  <a:gd name="connsiteX25" fmla="*/ 37147 w 72390"/>
                  <a:gd name="connsiteY25" fmla="*/ 21907 h 108585"/>
                  <a:gd name="connsiteX26" fmla="*/ 32385 w 72390"/>
                  <a:gd name="connsiteY26" fmla="*/ 22860 h 108585"/>
                  <a:gd name="connsiteX27" fmla="*/ 25717 w 72390"/>
                  <a:gd name="connsiteY27" fmla="*/ 33338 h 10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2390" h="108585">
                    <a:moveTo>
                      <a:pt x="56197" y="57150"/>
                    </a:moveTo>
                    <a:cubicBezTo>
                      <a:pt x="51435" y="60960"/>
                      <a:pt x="45720" y="61913"/>
                      <a:pt x="40005" y="61913"/>
                    </a:cubicBezTo>
                    <a:cubicBezTo>
                      <a:pt x="33338" y="61913"/>
                      <a:pt x="26670" y="60007"/>
                      <a:pt x="19050" y="57150"/>
                    </a:cubicBezTo>
                    <a:cubicBezTo>
                      <a:pt x="19050" y="58103"/>
                      <a:pt x="19050" y="60007"/>
                      <a:pt x="19050" y="60960"/>
                    </a:cubicBezTo>
                    <a:cubicBezTo>
                      <a:pt x="19050" y="64770"/>
                      <a:pt x="20003" y="68580"/>
                      <a:pt x="21907" y="73343"/>
                    </a:cubicBezTo>
                    <a:cubicBezTo>
                      <a:pt x="24765" y="80010"/>
                      <a:pt x="28575" y="83820"/>
                      <a:pt x="33338" y="84773"/>
                    </a:cubicBezTo>
                    <a:cubicBezTo>
                      <a:pt x="39053" y="85725"/>
                      <a:pt x="44767" y="84773"/>
                      <a:pt x="51435" y="82868"/>
                    </a:cubicBezTo>
                    <a:cubicBezTo>
                      <a:pt x="52388" y="82868"/>
                      <a:pt x="53340" y="82868"/>
                      <a:pt x="55245" y="82868"/>
                    </a:cubicBezTo>
                    <a:cubicBezTo>
                      <a:pt x="59055" y="82868"/>
                      <a:pt x="60960" y="85725"/>
                      <a:pt x="61913" y="91440"/>
                    </a:cubicBezTo>
                    <a:cubicBezTo>
                      <a:pt x="62865" y="98107"/>
                      <a:pt x="58103" y="103823"/>
                      <a:pt x="47625" y="106680"/>
                    </a:cubicBezTo>
                    <a:cubicBezTo>
                      <a:pt x="43815" y="107632"/>
                      <a:pt x="40005" y="108585"/>
                      <a:pt x="36195" y="108585"/>
                    </a:cubicBezTo>
                    <a:cubicBezTo>
                      <a:pt x="30480" y="108585"/>
                      <a:pt x="24765" y="106680"/>
                      <a:pt x="19050" y="103823"/>
                    </a:cubicBezTo>
                    <a:cubicBezTo>
                      <a:pt x="9525" y="98107"/>
                      <a:pt x="2857" y="83820"/>
                      <a:pt x="953" y="58103"/>
                    </a:cubicBezTo>
                    <a:cubicBezTo>
                      <a:pt x="0" y="54293"/>
                      <a:pt x="0" y="49530"/>
                      <a:pt x="0" y="44768"/>
                    </a:cubicBezTo>
                    <a:cubicBezTo>
                      <a:pt x="0" y="26670"/>
                      <a:pt x="4763" y="14288"/>
                      <a:pt x="15240" y="6668"/>
                    </a:cubicBezTo>
                    <a:cubicBezTo>
                      <a:pt x="20955" y="1905"/>
                      <a:pt x="27622" y="0"/>
                      <a:pt x="35242" y="0"/>
                    </a:cubicBezTo>
                    <a:cubicBezTo>
                      <a:pt x="40005" y="0"/>
                      <a:pt x="44767" y="953"/>
                      <a:pt x="49530" y="1905"/>
                    </a:cubicBezTo>
                    <a:cubicBezTo>
                      <a:pt x="64770" y="5715"/>
                      <a:pt x="71438" y="13335"/>
                      <a:pt x="72390" y="27623"/>
                    </a:cubicBezTo>
                    <a:cubicBezTo>
                      <a:pt x="70485" y="40957"/>
                      <a:pt x="65722" y="50482"/>
                      <a:pt x="56197" y="57150"/>
                    </a:cubicBezTo>
                    <a:close/>
                    <a:moveTo>
                      <a:pt x="25717" y="33338"/>
                    </a:moveTo>
                    <a:cubicBezTo>
                      <a:pt x="25717" y="36195"/>
                      <a:pt x="26670" y="38100"/>
                      <a:pt x="28575" y="40005"/>
                    </a:cubicBezTo>
                    <a:cubicBezTo>
                      <a:pt x="30480" y="41910"/>
                      <a:pt x="32385" y="42863"/>
                      <a:pt x="35242" y="42863"/>
                    </a:cubicBezTo>
                    <a:cubicBezTo>
                      <a:pt x="39053" y="42863"/>
                      <a:pt x="42863" y="41910"/>
                      <a:pt x="44767" y="40005"/>
                    </a:cubicBezTo>
                    <a:cubicBezTo>
                      <a:pt x="45720" y="39053"/>
                      <a:pt x="46672" y="37148"/>
                      <a:pt x="46672" y="35243"/>
                    </a:cubicBezTo>
                    <a:cubicBezTo>
                      <a:pt x="46672" y="33338"/>
                      <a:pt x="45720" y="31432"/>
                      <a:pt x="44767" y="28575"/>
                    </a:cubicBezTo>
                    <a:cubicBezTo>
                      <a:pt x="42863" y="24765"/>
                      <a:pt x="40957" y="21907"/>
                      <a:pt x="37147" y="21907"/>
                    </a:cubicBezTo>
                    <a:cubicBezTo>
                      <a:pt x="36195" y="21907"/>
                      <a:pt x="34290" y="21907"/>
                      <a:pt x="32385" y="22860"/>
                    </a:cubicBezTo>
                    <a:cubicBezTo>
                      <a:pt x="27622" y="25718"/>
                      <a:pt x="25717" y="28575"/>
                      <a:pt x="25717" y="3333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BE1DCF3-709A-4BF8-97FF-B03BC9D8D75C}"/>
                  </a:ext>
                </a:extLst>
              </p:cNvPr>
              <p:cNvSpPr/>
              <p:nvPr/>
            </p:nvSpPr>
            <p:spPr>
              <a:xfrm>
                <a:off x="6868477" y="6286500"/>
                <a:ext cx="69712" cy="103822"/>
              </a:xfrm>
              <a:custGeom>
                <a:avLst/>
                <a:gdLst>
                  <a:gd name="connsiteX0" fmla="*/ 56197 w 69712"/>
                  <a:gd name="connsiteY0" fmla="*/ 17145 h 103822"/>
                  <a:gd name="connsiteX1" fmla="*/ 69532 w 69712"/>
                  <a:gd name="connsiteY1" fmla="*/ 28575 h 103822"/>
                  <a:gd name="connsiteX2" fmla="*/ 61913 w 69712"/>
                  <a:gd name="connsiteY2" fmla="*/ 39052 h 103822"/>
                  <a:gd name="connsiteX3" fmla="*/ 35242 w 69712"/>
                  <a:gd name="connsiteY3" fmla="*/ 50482 h 103822"/>
                  <a:gd name="connsiteX4" fmla="*/ 32385 w 69712"/>
                  <a:gd name="connsiteY4" fmla="*/ 65723 h 103822"/>
                  <a:gd name="connsiteX5" fmla="*/ 32385 w 69712"/>
                  <a:gd name="connsiteY5" fmla="*/ 75248 h 103822"/>
                  <a:gd name="connsiteX6" fmla="*/ 32385 w 69712"/>
                  <a:gd name="connsiteY6" fmla="*/ 84773 h 103822"/>
                  <a:gd name="connsiteX7" fmla="*/ 27622 w 69712"/>
                  <a:gd name="connsiteY7" fmla="*/ 100965 h 103822"/>
                  <a:gd name="connsiteX8" fmla="*/ 20955 w 69712"/>
                  <a:gd name="connsiteY8" fmla="*/ 103823 h 103822"/>
                  <a:gd name="connsiteX9" fmla="*/ 18097 w 69712"/>
                  <a:gd name="connsiteY9" fmla="*/ 102870 h 103822"/>
                  <a:gd name="connsiteX10" fmla="*/ 9525 w 69712"/>
                  <a:gd name="connsiteY10" fmla="*/ 95250 h 103822"/>
                  <a:gd name="connsiteX11" fmla="*/ 6667 w 69712"/>
                  <a:gd name="connsiteY11" fmla="*/ 82868 h 103822"/>
                  <a:gd name="connsiteX12" fmla="*/ 3810 w 69712"/>
                  <a:gd name="connsiteY12" fmla="*/ 54293 h 103822"/>
                  <a:gd name="connsiteX13" fmla="*/ 953 w 69712"/>
                  <a:gd name="connsiteY13" fmla="*/ 25718 h 103822"/>
                  <a:gd name="connsiteX14" fmla="*/ 0 w 69712"/>
                  <a:gd name="connsiteY14" fmla="*/ 16193 h 103822"/>
                  <a:gd name="connsiteX15" fmla="*/ 2857 w 69712"/>
                  <a:gd name="connsiteY15" fmla="*/ 4763 h 103822"/>
                  <a:gd name="connsiteX16" fmla="*/ 10478 w 69712"/>
                  <a:gd name="connsiteY16" fmla="*/ 0 h 103822"/>
                  <a:gd name="connsiteX17" fmla="*/ 15240 w 69712"/>
                  <a:gd name="connsiteY17" fmla="*/ 0 h 103822"/>
                  <a:gd name="connsiteX18" fmla="*/ 27622 w 69712"/>
                  <a:gd name="connsiteY18" fmla="*/ 8573 h 103822"/>
                  <a:gd name="connsiteX19" fmla="*/ 28575 w 69712"/>
                  <a:gd name="connsiteY19" fmla="*/ 29527 h 103822"/>
                  <a:gd name="connsiteX20" fmla="*/ 56197 w 69712"/>
                  <a:gd name="connsiteY20" fmla="*/ 17145 h 10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9712" h="103822">
                    <a:moveTo>
                      <a:pt x="56197" y="17145"/>
                    </a:moveTo>
                    <a:cubicBezTo>
                      <a:pt x="64770" y="18098"/>
                      <a:pt x="69532" y="21907"/>
                      <a:pt x="69532" y="28575"/>
                    </a:cubicBezTo>
                    <a:cubicBezTo>
                      <a:pt x="70485" y="35243"/>
                      <a:pt x="67628" y="39052"/>
                      <a:pt x="61913" y="39052"/>
                    </a:cubicBezTo>
                    <a:cubicBezTo>
                      <a:pt x="49530" y="40005"/>
                      <a:pt x="40957" y="43815"/>
                      <a:pt x="35242" y="50482"/>
                    </a:cubicBezTo>
                    <a:cubicBezTo>
                      <a:pt x="33338" y="53340"/>
                      <a:pt x="32385" y="58102"/>
                      <a:pt x="32385" y="65723"/>
                    </a:cubicBezTo>
                    <a:cubicBezTo>
                      <a:pt x="32385" y="67627"/>
                      <a:pt x="32385" y="71438"/>
                      <a:pt x="32385" y="75248"/>
                    </a:cubicBezTo>
                    <a:cubicBezTo>
                      <a:pt x="32385" y="79057"/>
                      <a:pt x="32385" y="82868"/>
                      <a:pt x="32385" y="84773"/>
                    </a:cubicBezTo>
                    <a:cubicBezTo>
                      <a:pt x="32385" y="93345"/>
                      <a:pt x="30480" y="99060"/>
                      <a:pt x="27622" y="100965"/>
                    </a:cubicBezTo>
                    <a:cubicBezTo>
                      <a:pt x="24765" y="102870"/>
                      <a:pt x="22860" y="103823"/>
                      <a:pt x="20955" y="103823"/>
                    </a:cubicBezTo>
                    <a:cubicBezTo>
                      <a:pt x="20003" y="103823"/>
                      <a:pt x="19050" y="103823"/>
                      <a:pt x="18097" y="102870"/>
                    </a:cubicBezTo>
                    <a:cubicBezTo>
                      <a:pt x="14288" y="100965"/>
                      <a:pt x="11430" y="98107"/>
                      <a:pt x="9525" y="95250"/>
                    </a:cubicBezTo>
                    <a:cubicBezTo>
                      <a:pt x="8572" y="93345"/>
                      <a:pt x="7620" y="89535"/>
                      <a:pt x="6667" y="82868"/>
                    </a:cubicBezTo>
                    <a:cubicBezTo>
                      <a:pt x="5715" y="77152"/>
                      <a:pt x="4763" y="67627"/>
                      <a:pt x="3810" y="54293"/>
                    </a:cubicBezTo>
                    <a:cubicBezTo>
                      <a:pt x="2857" y="41910"/>
                      <a:pt x="1905" y="31432"/>
                      <a:pt x="953" y="25718"/>
                    </a:cubicBezTo>
                    <a:cubicBezTo>
                      <a:pt x="0" y="21907"/>
                      <a:pt x="0" y="19050"/>
                      <a:pt x="0" y="16193"/>
                    </a:cubicBezTo>
                    <a:cubicBezTo>
                      <a:pt x="0" y="10477"/>
                      <a:pt x="953" y="6668"/>
                      <a:pt x="2857" y="4763"/>
                    </a:cubicBezTo>
                    <a:cubicBezTo>
                      <a:pt x="5715" y="1905"/>
                      <a:pt x="8572" y="0"/>
                      <a:pt x="10478" y="0"/>
                    </a:cubicBezTo>
                    <a:cubicBezTo>
                      <a:pt x="12382" y="0"/>
                      <a:pt x="13335" y="0"/>
                      <a:pt x="15240" y="0"/>
                    </a:cubicBezTo>
                    <a:cubicBezTo>
                      <a:pt x="21907" y="0"/>
                      <a:pt x="25717" y="2857"/>
                      <a:pt x="27622" y="8573"/>
                    </a:cubicBezTo>
                    <a:cubicBezTo>
                      <a:pt x="29528" y="15240"/>
                      <a:pt x="29528" y="22860"/>
                      <a:pt x="28575" y="29527"/>
                    </a:cubicBezTo>
                    <a:cubicBezTo>
                      <a:pt x="39053" y="20955"/>
                      <a:pt x="47625" y="17145"/>
                      <a:pt x="56197" y="1714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966790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2" name="Graphic 227">
            <a:extLst>
              <a:ext uri="{FF2B5EF4-FFF2-40B4-BE49-F238E27FC236}">
                <a16:creationId xmlns:a16="http://schemas.microsoft.com/office/drawing/2014/main" id="{4752B7CD-B412-4D99-9ABE-9CDD1C8095D8}"/>
              </a:ext>
            </a:extLst>
          </p:cNvPr>
          <p:cNvGrpSpPr/>
          <p:nvPr userDrawn="1"/>
        </p:nvGrpSpPr>
        <p:grpSpPr>
          <a:xfrm>
            <a:off x="856245" y="1416803"/>
            <a:ext cx="1489804" cy="4558363"/>
            <a:chOff x="3934777" y="383857"/>
            <a:chExt cx="642013" cy="2538412"/>
          </a:xfrm>
        </p:grpSpPr>
        <p:grpSp>
          <p:nvGrpSpPr>
            <p:cNvPr id="63" name="Graphic 227">
              <a:extLst>
                <a:ext uri="{FF2B5EF4-FFF2-40B4-BE49-F238E27FC236}">
                  <a16:creationId xmlns:a16="http://schemas.microsoft.com/office/drawing/2014/main" id="{79324F83-84ED-42D9-A1D7-36017E306DFF}"/>
                </a:ext>
              </a:extLst>
            </p:cNvPr>
            <p:cNvGrpSpPr/>
            <p:nvPr/>
          </p:nvGrpSpPr>
          <p:grpSpPr>
            <a:xfrm>
              <a:off x="3934777" y="383857"/>
              <a:ext cx="642013" cy="2229802"/>
              <a:chOff x="3934777" y="383857"/>
              <a:chExt cx="642013" cy="2229802"/>
            </a:xfrm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11E24481-841A-4EB2-A4EA-CB92F42883BB}"/>
                  </a:ext>
                </a:extLst>
              </p:cNvPr>
              <p:cNvSpPr/>
              <p:nvPr/>
            </p:nvSpPr>
            <p:spPr>
              <a:xfrm>
                <a:off x="4062412" y="1920240"/>
                <a:ext cx="126715" cy="677227"/>
              </a:xfrm>
              <a:custGeom>
                <a:avLst/>
                <a:gdLst>
                  <a:gd name="connsiteX0" fmla="*/ 0 w 126715"/>
                  <a:gd name="connsiteY0" fmla="*/ 15240 h 677227"/>
                  <a:gd name="connsiteX1" fmla="*/ 100965 w 126715"/>
                  <a:gd name="connsiteY1" fmla="*/ 677228 h 677227"/>
                  <a:gd name="connsiteX2" fmla="*/ 120015 w 126715"/>
                  <a:gd name="connsiteY2" fmla="*/ 672465 h 677227"/>
                  <a:gd name="connsiteX3" fmla="*/ 101917 w 126715"/>
                  <a:gd name="connsiteY3" fmla="*/ 332422 h 677227"/>
                  <a:gd name="connsiteX4" fmla="*/ 83820 w 126715"/>
                  <a:gd name="connsiteY4" fmla="*/ 0 h 677227"/>
                  <a:gd name="connsiteX5" fmla="*/ 0 w 126715"/>
                  <a:gd name="connsiteY5" fmla="*/ 15240 h 677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715" h="677227">
                    <a:moveTo>
                      <a:pt x="0" y="15240"/>
                    </a:moveTo>
                    <a:cubicBezTo>
                      <a:pt x="0" y="15240"/>
                      <a:pt x="54292" y="381952"/>
                      <a:pt x="100965" y="677228"/>
                    </a:cubicBezTo>
                    <a:cubicBezTo>
                      <a:pt x="100965" y="677228"/>
                      <a:pt x="105728" y="673417"/>
                      <a:pt x="120015" y="672465"/>
                    </a:cubicBezTo>
                    <a:cubicBezTo>
                      <a:pt x="124778" y="529590"/>
                      <a:pt x="139065" y="424815"/>
                      <a:pt x="101917" y="332422"/>
                    </a:cubicBezTo>
                    <a:lnTo>
                      <a:pt x="83820" y="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D089F2B7-2186-4C3C-A319-78CC1EACF0F1}"/>
                  </a:ext>
                </a:extLst>
              </p:cNvPr>
              <p:cNvSpPr/>
              <p:nvPr/>
            </p:nvSpPr>
            <p:spPr>
              <a:xfrm>
                <a:off x="4154804" y="2538412"/>
                <a:ext cx="29527" cy="60007"/>
              </a:xfrm>
              <a:custGeom>
                <a:avLst/>
                <a:gdLst>
                  <a:gd name="connsiteX0" fmla="*/ 29528 w 29527"/>
                  <a:gd name="connsiteY0" fmla="*/ 0 h 60007"/>
                  <a:gd name="connsiteX1" fmla="*/ 27623 w 29527"/>
                  <a:gd name="connsiteY1" fmla="*/ 54293 h 60007"/>
                  <a:gd name="connsiteX2" fmla="*/ 8573 w 29527"/>
                  <a:gd name="connsiteY2" fmla="*/ 60007 h 60007"/>
                  <a:gd name="connsiteX3" fmla="*/ 0 w 29527"/>
                  <a:gd name="connsiteY3" fmla="*/ 2857 h 60007"/>
                  <a:gd name="connsiteX4" fmla="*/ 29528 w 29527"/>
                  <a:gd name="connsiteY4" fmla="*/ 0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60007">
                    <a:moveTo>
                      <a:pt x="29528" y="0"/>
                    </a:moveTo>
                    <a:cubicBezTo>
                      <a:pt x="28575" y="15240"/>
                      <a:pt x="27623" y="38100"/>
                      <a:pt x="27623" y="54293"/>
                    </a:cubicBezTo>
                    <a:cubicBezTo>
                      <a:pt x="15240" y="56197"/>
                      <a:pt x="8573" y="60007"/>
                      <a:pt x="8573" y="60007"/>
                    </a:cubicBezTo>
                    <a:cubicBezTo>
                      <a:pt x="6667" y="44768"/>
                      <a:pt x="2858" y="18097"/>
                      <a:pt x="0" y="2857"/>
                    </a:cubicBezTo>
                    <a:lnTo>
                      <a:pt x="29528" y="0"/>
                    </a:ln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0E488ED4-3DB7-46E5-A735-3055FB9987A0}"/>
                  </a:ext>
                </a:extLst>
              </p:cNvPr>
              <p:cNvSpPr/>
              <p:nvPr/>
            </p:nvSpPr>
            <p:spPr>
              <a:xfrm>
                <a:off x="4155757" y="2588894"/>
                <a:ext cx="36195" cy="22860"/>
              </a:xfrm>
              <a:custGeom>
                <a:avLst/>
                <a:gdLst>
                  <a:gd name="connsiteX0" fmla="*/ 36195 w 36195"/>
                  <a:gd name="connsiteY0" fmla="*/ 20955 h 22860"/>
                  <a:gd name="connsiteX1" fmla="*/ 0 w 36195"/>
                  <a:gd name="connsiteY1" fmla="*/ 22860 h 22860"/>
                  <a:gd name="connsiteX2" fmla="*/ 5715 w 36195"/>
                  <a:gd name="connsiteY2" fmla="*/ 8573 h 22860"/>
                  <a:gd name="connsiteX3" fmla="*/ 25717 w 36195"/>
                  <a:gd name="connsiteY3" fmla="*/ 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5" h="22860">
                    <a:moveTo>
                      <a:pt x="36195" y="20955"/>
                    </a:moveTo>
                    <a:lnTo>
                      <a:pt x="0" y="22860"/>
                    </a:lnTo>
                    <a:lnTo>
                      <a:pt x="5715" y="8573"/>
                    </a:lnTo>
                    <a:lnTo>
                      <a:pt x="25717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B69ABEF-2E1E-4BCB-B12C-8AD225932E28}"/>
                  </a:ext>
                </a:extLst>
              </p:cNvPr>
              <p:cNvSpPr/>
              <p:nvPr/>
            </p:nvSpPr>
            <p:spPr>
              <a:xfrm>
                <a:off x="4108132" y="1000125"/>
                <a:ext cx="175259" cy="30517"/>
              </a:xfrm>
              <a:custGeom>
                <a:avLst/>
                <a:gdLst>
                  <a:gd name="connsiteX0" fmla="*/ 0 w 175259"/>
                  <a:gd name="connsiteY0" fmla="*/ 5715 h 30517"/>
                  <a:gd name="connsiteX1" fmla="*/ 87630 w 175259"/>
                  <a:gd name="connsiteY1" fmla="*/ 0 h 30517"/>
                  <a:gd name="connsiteX2" fmla="*/ 175260 w 175259"/>
                  <a:gd name="connsiteY2" fmla="*/ 6667 h 30517"/>
                  <a:gd name="connsiteX3" fmla="*/ 0 w 175259"/>
                  <a:gd name="connsiteY3" fmla="*/ 5715 h 30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59" h="30517">
                    <a:moveTo>
                      <a:pt x="0" y="5715"/>
                    </a:moveTo>
                    <a:cubicBezTo>
                      <a:pt x="0" y="5715"/>
                      <a:pt x="4763" y="0"/>
                      <a:pt x="87630" y="0"/>
                    </a:cubicBezTo>
                    <a:cubicBezTo>
                      <a:pt x="170497" y="0"/>
                      <a:pt x="175260" y="6667"/>
                      <a:pt x="175260" y="6667"/>
                    </a:cubicBezTo>
                    <a:cubicBezTo>
                      <a:pt x="175260" y="6667"/>
                      <a:pt x="57150" y="60960"/>
                      <a:pt x="0" y="5715"/>
                    </a:cubicBezTo>
                    <a:close/>
                  </a:path>
                </a:pathLst>
              </a:custGeom>
              <a:solidFill>
                <a:srgbClr val="9372A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7B0D953-CB5A-47D6-AB23-3DD95597CF1B}"/>
                  </a:ext>
                </a:extLst>
              </p:cNvPr>
              <p:cNvSpPr/>
              <p:nvPr/>
            </p:nvSpPr>
            <p:spPr>
              <a:xfrm>
                <a:off x="4515172" y="1741072"/>
                <a:ext cx="61618" cy="127732"/>
              </a:xfrm>
              <a:custGeom>
                <a:avLst/>
                <a:gdLst>
                  <a:gd name="connsiteX0" fmla="*/ 39682 w 61618"/>
                  <a:gd name="connsiteY0" fmla="*/ 2955 h 127732"/>
                  <a:gd name="connsiteX1" fmla="*/ 61590 w 61618"/>
                  <a:gd name="connsiteY1" fmla="*/ 73440 h 127732"/>
                  <a:gd name="connsiteX2" fmla="*/ 36825 w 61618"/>
                  <a:gd name="connsiteY2" fmla="*/ 127732 h 127732"/>
                  <a:gd name="connsiteX3" fmla="*/ 38730 w 61618"/>
                  <a:gd name="connsiteY3" fmla="*/ 82012 h 127732"/>
                  <a:gd name="connsiteX4" fmla="*/ 26347 w 61618"/>
                  <a:gd name="connsiteY4" fmla="*/ 56295 h 127732"/>
                  <a:gd name="connsiteX5" fmla="*/ 3487 w 61618"/>
                  <a:gd name="connsiteY5" fmla="*/ 85822 h 127732"/>
                  <a:gd name="connsiteX6" fmla="*/ 15870 w 61618"/>
                  <a:gd name="connsiteY6" fmla="*/ 33435 h 127732"/>
                  <a:gd name="connsiteX7" fmla="*/ 23490 w 61618"/>
                  <a:gd name="connsiteY7" fmla="*/ 4860 h 127732"/>
                  <a:gd name="connsiteX8" fmla="*/ 39682 w 61618"/>
                  <a:gd name="connsiteY8" fmla="*/ 2955 h 127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618" h="127732">
                    <a:moveTo>
                      <a:pt x="39682" y="2955"/>
                    </a:moveTo>
                    <a:cubicBezTo>
                      <a:pt x="39682" y="2955"/>
                      <a:pt x="62542" y="51532"/>
                      <a:pt x="61590" y="73440"/>
                    </a:cubicBezTo>
                    <a:cubicBezTo>
                      <a:pt x="60637" y="95347"/>
                      <a:pt x="43492" y="127732"/>
                      <a:pt x="36825" y="127732"/>
                    </a:cubicBezTo>
                    <a:cubicBezTo>
                      <a:pt x="31110" y="127732"/>
                      <a:pt x="38730" y="82012"/>
                      <a:pt x="38730" y="82012"/>
                    </a:cubicBezTo>
                    <a:cubicBezTo>
                      <a:pt x="38730" y="82012"/>
                      <a:pt x="33015" y="57247"/>
                      <a:pt x="26347" y="56295"/>
                    </a:cubicBezTo>
                    <a:cubicBezTo>
                      <a:pt x="18727" y="55342"/>
                      <a:pt x="13965" y="82965"/>
                      <a:pt x="3487" y="85822"/>
                    </a:cubicBezTo>
                    <a:cubicBezTo>
                      <a:pt x="-7943" y="87727"/>
                      <a:pt x="12060" y="51532"/>
                      <a:pt x="15870" y="33435"/>
                    </a:cubicBezTo>
                    <a:cubicBezTo>
                      <a:pt x="19680" y="15337"/>
                      <a:pt x="23490" y="4860"/>
                      <a:pt x="23490" y="4860"/>
                    </a:cubicBezTo>
                    <a:cubicBezTo>
                      <a:pt x="23490" y="4860"/>
                      <a:pt x="35872" y="-4665"/>
                      <a:pt x="39682" y="2955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1E83B79D-56C6-4D4E-A481-57BC08DFC009}"/>
                  </a:ext>
                </a:extLst>
              </p:cNvPr>
              <p:cNvSpPr/>
              <p:nvPr/>
            </p:nvSpPr>
            <p:spPr>
              <a:xfrm>
                <a:off x="4403407" y="1259204"/>
                <a:ext cx="151447" cy="488632"/>
              </a:xfrm>
              <a:custGeom>
                <a:avLst/>
                <a:gdLst>
                  <a:gd name="connsiteX0" fmla="*/ 87630 w 151447"/>
                  <a:gd name="connsiteY0" fmla="*/ 0 h 488632"/>
                  <a:gd name="connsiteX1" fmla="*/ 151447 w 151447"/>
                  <a:gd name="connsiteY1" fmla="*/ 486728 h 488632"/>
                  <a:gd name="connsiteX2" fmla="*/ 134302 w 151447"/>
                  <a:gd name="connsiteY2" fmla="*/ 488633 h 488632"/>
                  <a:gd name="connsiteX3" fmla="*/ 71438 w 151447"/>
                  <a:gd name="connsiteY3" fmla="*/ 229553 h 488632"/>
                  <a:gd name="connsiteX4" fmla="*/ 0 w 151447"/>
                  <a:gd name="connsiteY4" fmla="*/ 25717 h 488632"/>
                  <a:gd name="connsiteX5" fmla="*/ 87630 w 151447"/>
                  <a:gd name="connsiteY5" fmla="*/ 0 h 48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447" h="488632">
                    <a:moveTo>
                      <a:pt x="87630" y="0"/>
                    </a:moveTo>
                    <a:cubicBezTo>
                      <a:pt x="87630" y="0"/>
                      <a:pt x="130492" y="176213"/>
                      <a:pt x="151447" y="486728"/>
                    </a:cubicBezTo>
                    <a:lnTo>
                      <a:pt x="134302" y="488633"/>
                    </a:lnTo>
                    <a:cubicBezTo>
                      <a:pt x="134302" y="488633"/>
                      <a:pt x="71438" y="301942"/>
                      <a:pt x="71438" y="229553"/>
                    </a:cubicBezTo>
                    <a:cubicBezTo>
                      <a:pt x="71438" y="229553"/>
                      <a:pt x="28575" y="100013"/>
                      <a:pt x="0" y="25717"/>
                    </a:cubicBezTo>
                    <a:lnTo>
                      <a:pt x="87630" y="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6D7B53B-3DF7-4AD3-8DBC-D4790E8E08D2}"/>
                  </a:ext>
                </a:extLst>
              </p:cNvPr>
              <p:cNvSpPr/>
              <p:nvPr/>
            </p:nvSpPr>
            <p:spPr>
              <a:xfrm>
                <a:off x="4377690" y="1085850"/>
                <a:ext cx="177164" cy="582929"/>
              </a:xfrm>
              <a:custGeom>
                <a:avLst/>
                <a:gdLst>
                  <a:gd name="connsiteX0" fmla="*/ 0 w 177164"/>
                  <a:gd name="connsiteY0" fmla="*/ 0 h 582929"/>
                  <a:gd name="connsiteX1" fmla="*/ 177165 w 177164"/>
                  <a:gd name="connsiteY1" fmla="*/ 564833 h 582929"/>
                  <a:gd name="connsiteX2" fmla="*/ 121920 w 177164"/>
                  <a:gd name="connsiteY2" fmla="*/ 582930 h 582929"/>
                  <a:gd name="connsiteX3" fmla="*/ 29527 w 177164"/>
                  <a:gd name="connsiteY3" fmla="*/ 227647 h 582929"/>
                  <a:gd name="connsiteX4" fmla="*/ 0 w 177164"/>
                  <a:gd name="connsiteY4" fmla="*/ 0 h 582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4" h="582929">
                    <a:moveTo>
                      <a:pt x="0" y="0"/>
                    </a:moveTo>
                    <a:cubicBezTo>
                      <a:pt x="120967" y="51435"/>
                      <a:pt x="165735" y="384810"/>
                      <a:pt x="177165" y="564833"/>
                    </a:cubicBezTo>
                    <a:cubicBezTo>
                      <a:pt x="177165" y="564833"/>
                      <a:pt x="136207" y="579120"/>
                      <a:pt x="121920" y="582930"/>
                    </a:cubicBezTo>
                    <a:cubicBezTo>
                      <a:pt x="67627" y="323850"/>
                      <a:pt x="29527" y="227647"/>
                      <a:pt x="29527" y="22764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2749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CC4F2D80-39D1-4AEE-AF13-6176DB4EF0B1}"/>
                  </a:ext>
                </a:extLst>
              </p:cNvPr>
              <p:cNvSpPr/>
              <p:nvPr/>
            </p:nvSpPr>
            <p:spPr>
              <a:xfrm>
                <a:off x="4104322" y="988695"/>
                <a:ext cx="177165" cy="82867"/>
              </a:xfrm>
              <a:custGeom>
                <a:avLst/>
                <a:gdLst>
                  <a:gd name="connsiteX0" fmla="*/ 0 w 177165"/>
                  <a:gd name="connsiteY0" fmla="*/ 0 h 82867"/>
                  <a:gd name="connsiteX1" fmla="*/ 50483 w 177165"/>
                  <a:gd name="connsiteY1" fmla="*/ 82867 h 82867"/>
                  <a:gd name="connsiteX2" fmla="*/ 131445 w 177165"/>
                  <a:gd name="connsiteY2" fmla="*/ 82867 h 82867"/>
                  <a:gd name="connsiteX3" fmla="*/ 177165 w 177165"/>
                  <a:gd name="connsiteY3" fmla="*/ 0 h 82867"/>
                  <a:gd name="connsiteX4" fmla="*/ 0 w 177165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82867">
                    <a:moveTo>
                      <a:pt x="0" y="0"/>
                    </a:moveTo>
                    <a:cubicBezTo>
                      <a:pt x="0" y="0"/>
                      <a:pt x="48578" y="24765"/>
                      <a:pt x="50483" y="82867"/>
                    </a:cubicBezTo>
                    <a:lnTo>
                      <a:pt x="131445" y="82867"/>
                    </a:lnTo>
                    <a:cubicBezTo>
                      <a:pt x="131445" y="82867"/>
                      <a:pt x="139065" y="29527"/>
                      <a:pt x="1771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29701EB-880E-4B0F-B985-F6F5EC0A38B3}"/>
                  </a:ext>
                </a:extLst>
              </p:cNvPr>
              <p:cNvSpPr/>
              <p:nvPr/>
            </p:nvSpPr>
            <p:spPr>
              <a:xfrm>
                <a:off x="4291012" y="492292"/>
                <a:ext cx="123704" cy="278279"/>
              </a:xfrm>
              <a:custGeom>
                <a:avLst/>
                <a:gdLst>
                  <a:gd name="connsiteX0" fmla="*/ 0 w 123704"/>
                  <a:gd name="connsiteY0" fmla="*/ 43012 h 278279"/>
                  <a:gd name="connsiteX1" fmla="*/ 43815 w 123704"/>
                  <a:gd name="connsiteY1" fmla="*/ 150 h 278279"/>
                  <a:gd name="connsiteX2" fmla="*/ 102870 w 123704"/>
                  <a:gd name="connsiteY2" fmla="*/ 278280 h 278279"/>
                  <a:gd name="connsiteX3" fmla="*/ 31433 w 123704"/>
                  <a:gd name="connsiteY3" fmla="*/ 137310 h 278279"/>
                  <a:gd name="connsiteX4" fmla="*/ 0 w 123704"/>
                  <a:gd name="connsiteY4" fmla="*/ 43012 h 278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704" h="278279">
                    <a:moveTo>
                      <a:pt x="0" y="43012"/>
                    </a:moveTo>
                    <a:cubicBezTo>
                      <a:pt x="14288" y="29677"/>
                      <a:pt x="22860" y="2055"/>
                      <a:pt x="43815" y="150"/>
                    </a:cubicBezTo>
                    <a:cubicBezTo>
                      <a:pt x="138113" y="-7470"/>
                      <a:pt x="136208" y="278280"/>
                      <a:pt x="102870" y="278280"/>
                    </a:cubicBezTo>
                    <a:cubicBezTo>
                      <a:pt x="63817" y="278280"/>
                      <a:pt x="46672" y="170647"/>
                      <a:pt x="31433" y="137310"/>
                    </a:cubicBezTo>
                    <a:cubicBezTo>
                      <a:pt x="17145" y="107782"/>
                      <a:pt x="1905" y="76350"/>
                      <a:pt x="0" y="4301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219BB35B-9918-4A22-8659-A9D1D21332F7}"/>
                  </a:ext>
                </a:extLst>
              </p:cNvPr>
              <p:cNvSpPr/>
              <p:nvPr/>
            </p:nvSpPr>
            <p:spPr>
              <a:xfrm>
                <a:off x="3967162" y="383857"/>
                <a:ext cx="375284" cy="374332"/>
              </a:xfrm>
              <a:custGeom>
                <a:avLst/>
                <a:gdLst>
                  <a:gd name="connsiteX0" fmla="*/ 15240 w 375284"/>
                  <a:gd name="connsiteY0" fmla="*/ 351472 h 374332"/>
                  <a:gd name="connsiteX1" fmla="*/ 15240 w 375284"/>
                  <a:gd name="connsiteY1" fmla="*/ 338138 h 374332"/>
                  <a:gd name="connsiteX2" fmla="*/ 0 w 375284"/>
                  <a:gd name="connsiteY2" fmla="*/ 215265 h 374332"/>
                  <a:gd name="connsiteX3" fmla="*/ 257175 w 375284"/>
                  <a:gd name="connsiteY3" fmla="*/ 0 h 374332"/>
                  <a:gd name="connsiteX4" fmla="*/ 375285 w 375284"/>
                  <a:gd name="connsiteY4" fmla="*/ 76200 h 374332"/>
                  <a:gd name="connsiteX5" fmla="*/ 31433 w 375284"/>
                  <a:gd name="connsiteY5" fmla="*/ 374333 h 374332"/>
                  <a:gd name="connsiteX6" fmla="*/ 14288 w 375284"/>
                  <a:gd name="connsiteY6" fmla="*/ 357188 h 374332"/>
                  <a:gd name="connsiteX7" fmla="*/ 15240 w 375284"/>
                  <a:gd name="connsiteY7" fmla="*/ 351472 h 3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5284" h="374332">
                    <a:moveTo>
                      <a:pt x="15240" y="351472"/>
                    </a:moveTo>
                    <a:cubicBezTo>
                      <a:pt x="15240" y="346710"/>
                      <a:pt x="15240" y="342900"/>
                      <a:pt x="15240" y="338138"/>
                    </a:cubicBezTo>
                    <a:cubicBezTo>
                      <a:pt x="15240" y="302895"/>
                      <a:pt x="0" y="254318"/>
                      <a:pt x="0" y="215265"/>
                    </a:cubicBezTo>
                    <a:cubicBezTo>
                      <a:pt x="0" y="50482"/>
                      <a:pt x="178117" y="0"/>
                      <a:pt x="257175" y="0"/>
                    </a:cubicBezTo>
                    <a:cubicBezTo>
                      <a:pt x="306705" y="0"/>
                      <a:pt x="375285" y="22860"/>
                      <a:pt x="375285" y="76200"/>
                    </a:cubicBezTo>
                    <a:cubicBezTo>
                      <a:pt x="375285" y="151448"/>
                      <a:pt x="81915" y="374333"/>
                      <a:pt x="31433" y="374333"/>
                    </a:cubicBezTo>
                    <a:cubicBezTo>
                      <a:pt x="21908" y="374333"/>
                      <a:pt x="14288" y="366713"/>
                      <a:pt x="14288" y="357188"/>
                    </a:cubicBezTo>
                    <a:cubicBezTo>
                      <a:pt x="14288" y="355283"/>
                      <a:pt x="14288" y="353378"/>
                      <a:pt x="15240" y="35147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8DA60E56-2C7E-4658-8ED1-03077A67F837}"/>
                  </a:ext>
                </a:extLst>
              </p:cNvPr>
              <p:cNvSpPr/>
              <p:nvPr/>
            </p:nvSpPr>
            <p:spPr>
              <a:xfrm>
                <a:off x="4004309" y="486722"/>
                <a:ext cx="377190" cy="525784"/>
              </a:xfrm>
              <a:custGeom>
                <a:avLst/>
                <a:gdLst>
                  <a:gd name="connsiteX0" fmla="*/ 377190 w 377190"/>
                  <a:gd name="connsiteY0" fmla="*/ 276230 h 525784"/>
                  <a:gd name="connsiteX1" fmla="*/ 340995 w 377190"/>
                  <a:gd name="connsiteY1" fmla="*/ 448632 h 525784"/>
                  <a:gd name="connsiteX2" fmla="*/ 188595 w 377190"/>
                  <a:gd name="connsiteY2" fmla="*/ 525785 h 525784"/>
                  <a:gd name="connsiteX3" fmla="*/ 47625 w 377190"/>
                  <a:gd name="connsiteY3" fmla="*/ 462920 h 525784"/>
                  <a:gd name="connsiteX4" fmla="*/ 0 w 377190"/>
                  <a:gd name="connsiteY4" fmla="*/ 277182 h 525784"/>
                  <a:gd name="connsiteX5" fmla="*/ 188595 w 377190"/>
                  <a:gd name="connsiteY5" fmla="*/ 5 h 525784"/>
                  <a:gd name="connsiteX6" fmla="*/ 377190 w 377190"/>
                  <a:gd name="connsiteY6" fmla="*/ 276230 h 52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190" h="525784">
                    <a:moveTo>
                      <a:pt x="377190" y="276230"/>
                    </a:moveTo>
                    <a:cubicBezTo>
                      <a:pt x="377190" y="342905"/>
                      <a:pt x="373380" y="403865"/>
                      <a:pt x="340995" y="448632"/>
                    </a:cubicBezTo>
                    <a:cubicBezTo>
                      <a:pt x="306705" y="495305"/>
                      <a:pt x="241935" y="525785"/>
                      <a:pt x="188595" y="525785"/>
                    </a:cubicBezTo>
                    <a:cubicBezTo>
                      <a:pt x="140970" y="525785"/>
                      <a:pt x="80010" y="501020"/>
                      <a:pt x="47625" y="462920"/>
                    </a:cubicBezTo>
                    <a:cubicBezTo>
                      <a:pt x="7620" y="417200"/>
                      <a:pt x="0" y="351477"/>
                      <a:pt x="0" y="277182"/>
                    </a:cubicBezTo>
                    <a:cubicBezTo>
                      <a:pt x="0" y="140022"/>
                      <a:pt x="84773" y="5"/>
                      <a:pt x="188595" y="5"/>
                    </a:cubicBezTo>
                    <a:cubicBezTo>
                      <a:pt x="293370" y="-948"/>
                      <a:pt x="377190" y="139070"/>
                      <a:pt x="377190" y="276230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6A6C34B-01CD-4CDF-BE96-250596920FB8}"/>
                  </a:ext>
                </a:extLst>
              </p:cNvPr>
              <p:cNvSpPr/>
              <p:nvPr/>
            </p:nvSpPr>
            <p:spPr>
              <a:xfrm>
                <a:off x="4373626" y="727710"/>
                <a:ext cx="81216" cy="120014"/>
              </a:xfrm>
              <a:custGeom>
                <a:avLst/>
                <a:gdLst>
                  <a:gd name="connsiteX0" fmla="*/ 254 w 81216"/>
                  <a:gd name="connsiteY0" fmla="*/ 60007 h 120014"/>
                  <a:gd name="connsiteX1" fmla="*/ 18351 w 81216"/>
                  <a:gd name="connsiteY1" fmla="*/ 120015 h 120014"/>
                  <a:gd name="connsiteX2" fmla="*/ 81216 w 81216"/>
                  <a:gd name="connsiteY2" fmla="*/ 60007 h 120014"/>
                  <a:gd name="connsiteX3" fmla="*/ 41211 w 81216"/>
                  <a:gd name="connsiteY3" fmla="*/ 0 h 120014"/>
                  <a:gd name="connsiteX4" fmla="*/ 254 w 81216"/>
                  <a:gd name="connsiteY4" fmla="*/ 60007 h 120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16" h="120014">
                    <a:moveTo>
                      <a:pt x="254" y="60007"/>
                    </a:moveTo>
                    <a:cubicBezTo>
                      <a:pt x="254" y="93345"/>
                      <a:pt x="-3556" y="120015"/>
                      <a:pt x="18351" y="120015"/>
                    </a:cubicBezTo>
                    <a:cubicBezTo>
                      <a:pt x="40259" y="120015"/>
                      <a:pt x="81216" y="93345"/>
                      <a:pt x="81216" y="60007"/>
                    </a:cubicBezTo>
                    <a:cubicBezTo>
                      <a:pt x="81216" y="26670"/>
                      <a:pt x="63119" y="0"/>
                      <a:pt x="41211" y="0"/>
                    </a:cubicBezTo>
                    <a:cubicBezTo>
                      <a:pt x="19304" y="0"/>
                      <a:pt x="254" y="26670"/>
                      <a:pt x="254" y="60007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53D74A29-1491-4DB1-886C-B62F99C69859}"/>
                  </a:ext>
                </a:extLst>
              </p:cNvPr>
              <p:cNvSpPr/>
              <p:nvPr/>
            </p:nvSpPr>
            <p:spPr>
              <a:xfrm>
                <a:off x="4389034" y="752065"/>
                <a:ext cx="45935" cy="70328"/>
              </a:xfrm>
              <a:custGeom>
                <a:avLst/>
                <a:gdLst>
                  <a:gd name="connsiteX0" fmla="*/ 4848 w 45935"/>
                  <a:gd name="connsiteY0" fmla="*/ 28984 h 70328"/>
                  <a:gd name="connsiteX1" fmla="*/ 6753 w 45935"/>
                  <a:gd name="connsiteY1" fmla="*/ 69942 h 70328"/>
                  <a:gd name="connsiteX2" fmla="*/ 44853 w 45935"/>
                  <a:gd name="connsiteY2" fmla="*/ 41367 h 70328"/>
                  <a:gd name="connsiteX3" fmla="*/ 31518 w 45935"/>
                  <a:gd name="connsiteY3" fmla="*/ 409 h 70328"/>
                  <a:gd name="connsiteX4" fmla="*/ 4848 w 45935"/>
                  <a:gd name="connsiteY4" fmla="*/ 28984 h 7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35" h="70328">
                    <a:moveTo>
                      <a:pt x="4848" y="28984"/>
                    </a:moveTo>
                    <a:cubicBezTo>
                      <a:pt x="1038" y="47082"/>
                      <a:pt x="-4677" y="68037"/>
                      <a:pt x="6753" y="69942"/>
                    </a:cubicBezTo>
                    <a:cubicBezTo>
                      <a:pt x="17230" y="72799"/>
                      <a:pt x="41043" y="59464"/>
                      <a:pt x="44853" y="41367"/>
                    </a:cubicBezTo>
                    <a:cubicBezTo>
                      <a:pt x="48663" y="23269"/>
                      <a:pt x="41995" y="2314"/>
                      <a:pt x="31518" y="409"/>
                    </a:cubicBezTo>
                    <a:cubicBezTo>
                      <a:pt x="21040" y="-2448"/>
                      <a:pt x="9610" y="9934"/>
                      <a:pt x="4848" y="28984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963E02A8-9DDD-4983-84C2-5C5625C20691}"/>
                  </a:ext>
                </a:extLst>
              </p:cNvPr>
              <p:cNvSpPr/>
              <p:nvPr/>
            </p:nvSpPr>
            <p:spPr>
              <a:xfrm>
                <a:off x="3934777" y="727686"/>
                <a:ext cx="81216" cy="120038"/>
              </a:xfrm>
              <a:custGeom>
                <a:avLst/>
                <a:gdLst>
                  <a:gd name="connsiteX0" fmla="*/ 80963 w 81216"/>
                  <a:gd name="connsiteY0" fmla="*/ 60031 h 120038"/>
                  <a:gd name="connsiteX1" fmla="*/ 62865 w 81216"/>
                  <a:gd name="connsiteY1" fmla="*/ 120039 h 120038"/>
                  <a:gd name="connsiteX2" fmla="*/ 0 w 81216"/>
                  <a:gd name="connsiteY2" fmla="*/ 60031 h 120038"/>
                  <a:gd name="connsiteX3" fmla="*/ 40005 w 81216"/>
                  <a:gd name="connsiteY3" fmla="*/ 24 h 120038"/>
                  <a:gd name="connsiteX4" fmla="*/ 80963 w 81216"/>
                  <a:gd name="connsiteY4" fmla="*/ 60031 h 120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16" h="120038">
                    <a:moveTo>
                      <a:pt x="80963" y="60031"/>
                    </a:moveTo>
                    <a:cubicBezTo>
                      <a:pt x="80963" y="93369"/>
                      <a:pt x="84772" y="120039"/>
                      <a:pt x="62865" y="120039"/>
                    </a:cubicBezTo>
                    <a:cubicBezTo>
                      <a:pt x="40957" y="120039"/>
                      <a:pt x="0" y="93369"/>
                      <a:pt x="0" y="60031"/>
                    </a:cubicBezTo>
                    <a:cubicBezTo>
                      <a:pt x="0" y="26694"/>
                      <a:pt x="18097" y="24"/>
                      <a:pt x="40005" y="24"/>
                    </a:cubicBezTo>
                    <a:cubicBezTo>
                      <a:pt x="62865" y="-929"/>
                      <a:pt x="80963" y="26694"/>
                      <a:pt x="80963" y="60031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57C139BD-8D56-474B-B19A-3F25A732E58C}"/>
                  </a:ext>
                </a:extLst>
              </p:cNvPr>
              <p:cNvSpPr/>
              <p:nvPr/>
            </p:nvSpPr>
            <p:spPr>
              <a:xfrm>
                <a:off x="3955601" y="752065"/>
                <a:ext cx="44070" cy="70328"/>
              </a:xfrm>
              <a:custGeom>
                <a:avLst/>
                <a:gdLst>
                  <a:gd name="connsiteX0" fmla="*/ 40136 w 44070"/>
                  <a:gd name="connsiteY0" fmla="*/ 28984 h 70328"/>
                  <a:gd name="connsiteX1" fmla="*/ 37278 w 44070"/>
                  <a:gd name="connsiteY1" fmla="*/ 69942 h 70328"/>
                  <a:gd name="connsiteX2" fmla="*/ 1083 w 44070"/>
                  <a:gd name="connsiteY2" fmla="*/ 41367 h 70328"/>
                  <a:gd name="connsiteX3" fmla="*/ 14418 w 44070"/>
                  <a:gd name="connsiteY3" fmla="*/ 409 h 70328"/>
                  <a:gd name="connsiteX4" fmla="*/ 40136 w 44070"/>
                  <a:gd name="connsiteY4" fmla="*/ 28984 h 7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70" h="70328">
                    <a:moveTo>
                      <a:pt x="40136" y="28984"/>
                    </a:moveTo>
                    <a:cubicBezTo>
                      <a:pt x="43946" y="47082"/>
                      <a:pt x="47756" y="68037"/>
                      <a:pt x="37278" y="69942"/>
                    </a:cubicBezTo>
                    <a:cubicBezTo>
                      <a:pt x="26801" y="72799"/>
                      <a:pt x="4893" y="59464"/>
                      <a:pt x="1083" y="41367"/>
                    </a:cubicBezTo>
                    <a:cubicBezTo>
                      <a:pt x="-2727" y="23269"/>
                      <a:pt x="3941" y="2314"/>
                      <a:pt x="14418" y="409"/>
                    </a:cubicBezTo>
                    <a:cubicBezTo>
                      <a:pt x="23943" y="-2448"/>
                      <a:pt x="35373" y="9934"/>
                      <a:pt x="40136" y="28984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85" name="Graphic 227">
                <a:extLst>
                  <a:ext uri="{FF2B5EF4-FFF2-40B4-BE49-F238E27FC236}">
                    <a16:creationId xmlns:a16="http://schemas.microsoft.com/office/drawing/2014/main" id="{1DBB521D-AAAF-4894-B648-C92BF3D73464}"/>
                  </a:ext>
                </a:extLst>
              </p:cNvPr>
              <p:cNvGrpSpPr/>
              <p:nvPr/>
            </p:nvGrpSpPr>
            <p:grpSpPr>
              <a:xfrm>
                <a:off x="4326985" y="406717"/>
                <a:ext cx="89756" cy="115252"/>
                <a:chOff x="4326985" y="406717"/>
                <a:chExt cx="89756" cy="115252"/>
              </a:xfrm>
              <a:solidFill>
                <a:srgbClr val="875142"/>
              </a:solidFill>
            </p:grpSpPr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8E5F76AE-BDEE-47C4-8132-AE73DD4143E8}"/>
                    </a:ext>
                  </a:extLst>
                </p:cNvPr>
                <p:cNvSpPr/>
                <p:nvPr/>
              </p:nvSpPr>
              <p:spPr>
                <a:xfrm>
                  <a:off x="4326985" y="406717"/>
                  <a:ext cx="44989" cy="104142"/>
                </a:xfrm>
                <a:custGeom>
                  <a:avLst/>
                  <a:gdLst>
                    <a:gd name="connsiteX0" fmla="*/ 24035 w 44989"/>
                    <a:gd name="connsiteY0" fmla="*/ 93345 h 104142"/>
                    <a:gd name="connsiteX1" fmla="*/ 44990 w 44989"/>
                    <a:gd name="connsiteY1" fmla="*/ 0 h 104142"/>
                    <a:gd name="connsiteX2" fmla="*/ 3080 w 44989"/>
                    <a:gd name="connsiteY2" fmla="*/ 76200 h 104142"/>
                    <a:gd name="connsiteX3" fmla="*/ 24035 w 44989"/>
                    <a:gd name="connsiteY3" fmla="*/ 93345 h 10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989" h="104142">
                      <a:moveTo>
                        <a:pt x="24035" y="93345"/>
                      </a:moveTo>
                      <a:cubicBezTo>
                        <a:pt x="24035" y="93345"/>
                        <a:pt x="26892" y="39052"/>
                        <a:pt x="44990" y="0"/>
                      </a:cubicBezTo>
                      <a:cubicBezTo>
                        <a:pt x="44990" y="0"/>
                        <a:pt x="16415" y="30480"/>
                        <a:pt x="3080" y="76200"/>
                      </a:cubicBezTo>
                      <a:cubicBezTo>
                        <a:pt x="-10256" y="126682"/>
                        <a:pt x="24035" y="93345"/>
                        <a:pt x="24035" y="93345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8BBA2587-E65A-4D74-82E7-AB14B8B60547}"/>
                    </a:ext>
                  </a:extLst>
                </p:cNvPr>
                <p:cNvSpPr/>
                <p:nvPr/>
              </p:nvSpPr>
              <p:spPr>
                <a:xfrm>
                  <a:off x="4338637" y="448627"/>
                  <a:ext cx="51434" cy="65722"/>
                </a:xfrm>
                <a:custGeom>
                  <a:avLst/>
                  <a:gdLst>
                    <a:gd name="connsiteX0" fmla="*/ 51435 w 51434"/>
                    <a:gd name="connsiteY0" fmla="*/ 0 h 65722"/>
                    <a:gd name="connsiteX1" fmla="*/ 0 w 51434"/>
                    <a:gd name="connsiteY1" fmla="*/ 60008 h 65722"/>
                    <a:gd name="connsiteX2" fmla="*/ 10478 w 51434"/>
                    <a:gd name="connsiteY2" fmla="*/ 65723 h 65722"/>
                    <a:gd name="connsiteX3" fmla="*/ 51435 w 51434"/>
                    <a:gd name="connsiteY3" fmla="*/ 0 h 65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434" h="65722">
                      <a:moveTo>
                        <a:pt x="51435" y="0"/>
                      </a:moveTo>
                      <a:cubicBezTo>
                        <a:pt x="51435" y="0"/>
                        <a:pt x="16192" y="26670"/>
                        <a:pt x="0" y="60008"/>
                      </a:cubicBezTo>
                      <a:lnTo>
                        <a:pt x="10478" y="65723"/>
                      </a:lnTo>
                      <a:cubicBezTo>
                        <a:pt x="10478" y="65723"/>
                        <a:pt x="29528" y="30480"/>
                        <a:pt x="51435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C6D8F707-2050-499A-AE02-3B35E652643A}"/>
                    </a:ext>
                  </a:extLst>
                </p:cNvPr>
                <p:cNvSpPr/>
                <p:nvPr/>
              </p:nvSpPr>
              <p:spPr>
                <a:xfrm>
                  <a:off x="4342447" y="486456"/>
                  <a:ext cx="74295" cy="35513"/>
                </a:xfrm>
                <a:custGeom>
                  <a:avLst/>
                  <a:gdLst>
                    <a:gd name="connsiteX0" fmla="*/ 74295 w 74295"/>
                    <a:gd name="connsiteY0" fmla="*/ 2176 h 35513"/>
                    <a:gd name="connsiteX1" fmla="*/ 0 w 74295"/>
                    <a:gd name="connsiteY1" fmla="*/ 20274 h 35513"/>
                    <a:gd name="connsiteX2" fmla="*/ 3810 w 74295"/>
                    <a:gd name="connsiteY2" fmla="*/ 35514 h 35513"/>
                    <a:gd name="connsiteX3" fmla="*/ 74295 w 74295"/>
                    <a:gd name="connsiteY3" fmla="*/ 2176 h 35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295" h="35513">
                      <a:moveTo>
                        <a:pt x="74295" y="2176"/>
                      </a:moveTo>
                      <a:cubicBezTo>
                        <a:pt x="74295" y="2176"/>
                        <a:pt x="25718" y="-9254"/>
                        <a:pt x="0" y="20274"/>
                      </a:cubicBezTo>
                      <a:lnTo>
                        <a:pt x="3810" y="35514"/>
                      </a:lnTo>
                      <a:cubicBezTo>
                        <a:pt x="4763" y="35514"/>
                        <a:pt x="26670" y="13606"/>
                        <a:pt x="74295" y="2176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A70EFA8F-6339-4FA8-8823-8355A628158E}"/>
                  </a:ext>
                </a:extLst>
              </p:cNvPr>
              <p:cNvSpPr/>
              <p:nvPr/>
            </p:nvSpPr>
            <p:spPr>
              <a:xfrm>
                <a:off x="4001397" y="611505"/>
                <a:ext cx="37202" cy="173355"/>
              </a:xfrm>
              <a:custGeom>
                <a:avLst/>
                <a:gdLst>
                  <a:gd name="connsiteX0" fmla="*/ 2913 w 37202"/>
                  <a:gd name="connsiteY0" fmla="*/ 173355 h 173355"/>
                  <a:gd name="connsiteX1" fmla="*/ 23868 w 37202"/>
                  <a:gd name="connsiteY1" fmla="*/ 173355 h 173355"/>
                  <a:gd name="connsiteX2" fmla="*/ 37203 w 37202"/>
                  <a:gd name="connsiteY2" fmla="*/ 0 h 173355"/>
                  <a:gd name="connsiteX3" fmla="*/ 2913 w 37202"/>
                  <a:gd name="connsiteY3" fmla="*/ 173355 h 1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02" h="173355">
                    <a:moveTo>
                      <a:pt x="2913" y="173355"/>
                    </a:moveTo>
                    <a:lnTo>
                      <a:pt x="23868" y="173355"/>
                    </a:lnTo>
                    <a:cubicBezTo>
                      <a:pt x="23868" y="173355"/>
                      <a:pt x="5770" y="77153"/>
                      <a:pt x="37203" y="0"/>
                    </a:cubicBezTo>
                    <a:cubicBezTo>
                      <a:pt x="37203" y="0"/>
                      <a:pt x="-12327" y="66675"/>
                      <a:pt x="2913" y="17335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559A8A8E-0C26-42D5-ABF0-11D02CF05DD6}"/>
                  </a:ext>
                </a:extLst>
              </p:cNvPr>
              <p:cNvSpPr/>
              <p:nvPr/>
            </p:nvSpPr>
            <p:spPr>
              <a:xfrm>
                <a:off x="4348162" y="611505"/>
                <a:ext cx="37247" cy="173355"/>
              </a:xfrm>
              <a:custGeom>
                <a:avLst/>
                <a:gdLst>
                  <a:gd name="connsiteX0" fmla="*/ 34290 w 37247"/>
                  <a:gd name="connsiteY0" fmla="*/ 173355 h 173355"/>
                  <a:gd name="connsiteX1" fmla="*/ 13335 w 37247"/>
                  <a:gd name="connsiteY1" fmla="*/ 173355 h 173355"/>
                  <a:gd name="connsiteX2" fmla="*/ 0 w 37247"/>
                  <a:gd name="connsiteY2" fmla="*/ 0 h 173355"/>
                  <a:gd name="connsiteX3" fmla="*/ 34290 w 37247"/>
                  <a:gd name="connsiteY3" fmla="*/ 173355 h 1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47" h="173355">
                    <a:moveTo>
                      <a:pt x="34290" y="173355"/>
                    </a:moveTo>
                    <a:lnTo>
                      <a:pt x="13335" y="173355"/>
                    </a:lnTo>
                    <a:cubicBezTo>
                      <a:pt x="13335" y="173355"/>
                      <a:pt x="32385" y="83820"/>
                      <a:pt x="0" y="0"/>
                    </a:cubicBezTo>
                    <a:cubicBezTo>
                      <a:pt x="953" y="0"/>
                      <a:pt x="49530" y="66675"/>
                      <a:pt x="34290" y="17335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FB18E5C4-A9F1-4426-B9A0-CB9BA00FD815}"/>
                  </a:ext>
                </a:extLst>
              </p:cNvPr>
              <p:cNvSpPr/>
              <p:nvPr/>
            </p:nvSpPr>
            <p:spPr>
              <a:xfrm>
                <a:off x="4141192" y="669607"/>
                <a:ext cx="63142" cy="202457"/>
              </a:xfrm>
              <a:custGeom>
                <a:avLst/>
                <a:gdLst>
                  <a:gd name="connsiteX0" fmla="*/ 13612 w 63142"/>
                  <a:gd name="connsiteY0" fmla="*/ 0 h 202457"/>
                  <a:gd name="connsiteX1" fmla="*/ 38377 w 63142"/>
                  <a:gd name="connsiteY1" fmla="*/ 155257 h 202457"/>
                  <a:gd name="connsiteX2" fmla="*/ 277 w 63142"/>
                  <a:gd name="connsiteY2" fmla="*/ 175260 h 202457"/>
                  <a:gd name="connsiteX3" fmla="*/ 63142 w 63142"/>
                  <a:gd name="connsiteY3" fmla="*/ 198120 h 202457"/>
                  <a:gd name="connsiteX4" fmla="*/ 13612 w 63142"/>
                  <a:gd name="connsiteY4" fmla="*/ 179070 h 202457"/>
                  <a:gd name="connsiteX5" fmla="*/ 51712 w 63142"/>
                  <a:gd name="connsiteY5" fmla="*/ 167640 h 202457"/>
                  <a:gd name="connsiteX6" fmla="*/ 13612 w 63142"/>
                  <a:gd name="connsiteY6" fmla="*/ 0 h 20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142" h="202457">
                    <a:moveTo>
                      <a:pt x="13612" y="0"/>
                    </a:moveTo>
                    <a:cubicBezTo>
                      <a:pt x="13612" y="0"/>
                      <a:pt x="57427" y="109538"/>
                      <a:pt x="38377" y="155257"/>
                    </a:cubicBezTo>
                    <a:cubicBezTo>
                      <a:pt x="38377" y="155257"/>
                      <a:pt x="3135" y="157163"/>
                      <a:pt x="277" y="175260"/>
                    </a:cubicBezTo>
                    <a:cubicBezTo>
                      <a:pt x="-3533" y="197167"/>
                      <a:pt x="32662" y="209550"/>
                      <a:pt x="63142" y="198120"/>
                    </a:cubicBezTo>
                    <a:cubicBezTo>
                      <a:pt x="63142" y="198120"/>
                      <a:pt x="11707" y="200977"/>
                      <a:pt x="13612" y="179070"/>
                    </a:cubicBezTo>
                    <a:cubicBezTo>
                      <a:pt x="13612" y="179070"/>
                      <a:pt x="15517" y="164782"/>
                      <a:pt x="51712" y="167640"/>
                    </a:cubicBezTo>
                    <a:cubicBezTo>
                      <a:pt x="51712" y="166688"/>
                      <a:pt x="71715" y="97155"/>
                      <a:pt x="13612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6F31B98-2995-48F3-B58E-C39874740186}"/>
                  </a:ext>
                </a:extLst>
              </p:cNvPr>
              <p:cNvSpPr/>
              <p:nvPr/>
            </p:nvSpPr>
            <p:spPr>
              <a:xfrm>
                <a:off x="4005262" y="798195"/>
                <a:ext cx="375284" cy="213359"/>
              </a:xfrm>
              <a:custGeom>
                <a:avLst/>
                <a:gdLst>
                  <a:gd name="connsiteX0" fmla="*/ 375285 w 375284"/>
                  <a:gd name="connsiteY0" fmla="*/ 0 h 213359"/>
                  <a:gd name="connsiteX1" fmla="*/ 340042 w 375284"/>
                  <a:gd name="connsiteY1" fmla="*/ 121920 h 213359"/>
                  <a:gd name="connsiteX2" fmla="*/ 187642 w 375284"/>
                  <a:gd name="connsiteY2" fmla="*/ 196215 h 213359"/>
                  <a:gd name="connsiteX3" fmla="*/ 46672 w 375284"/>
                  <a:gd name="connsiteY3" fmla="*/ 135255 h 213359"/>
                  <a:gd name="connsiteX4" fmla="*/ 953 w 375284"/>
                  <a:gd name="connsiteY4" fmla="*/ 0 h 213359"/>
                  <a:gd name="connsiteX5" fmla="*/ 0 w 375284"/>
                  <a:gd name="connsiteY5" fmla="*/ 0 h 213359"/>
                  <a:gd name="connsiteX6" fmla="*/ 46672 w 375284"/>
                  <a:gd name="connsiteY6" fmla="*/ 150495 h 213359"/>
                  <a:gd name="connsiteX7" fmla="*/ 187642 w 375284"/>
                  <a:gd name="connsiteY7" fmla="*/ 213360 h 213359"/>
                  <a:gd name="connsiteX8" fmla="*/ 340042 w 375284"/>
                  <a:gd name="connsiteY8" fmla="*/ 136207 h 213359"/>
                  <a:gd name="connsiteX9" fmla="*/ 375285 w 375284"/>
                  <a:gd name="connsiteY9" fmla="*/ 0 h 213359"/>
                  <a:gd name="connsiteX10" fmla="*/ 375285 w 375284"/>
                  <a:gd name="connsiteY10" fmla="*/ 0 h 213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5284" h="213359">
                    <a:moveTo>
                      <a:pt x="375285" y="0"/>
                    </a:moveTo>
                    <a:cubicBezTo>
                      <a:pt x="372428" y="46672"/>
                      <a:pt x="364808" y="89535"/>
                      <a:pt x="340042" y="121920"/>
                    </a:cubicBezTo>
                    <a:cubicBezTo>
                      <a:pt x="305753" y="167640"/>
                      <a:pt x="240983" y="196215"/>
                      <a:pt x="187642" y="196215"/>
                    </a:cubicBezTo>
                    <a:cubicBezTo>
                      <a:pt x="140017" y="196215"/>
                      <a:pt x="79058" y="172402"/>
                      <a:pt x="46672" y="135255"/>
                    </a:cubicBezTo>
                    <a:cubicBezTo>
                      <a:pt x="15240" y="100013"/>
                      <a:pt x="3810" y="53340"/>
                      <a:pt x="953" y="0"/>
                    </a:cubicBezTo>
                    <a:lnTo>
                      <a:pt x="0" y="0"/>
                    </a:lnTo>
                    <a:cubicBezTo>
                      <a:pt x="2858" y="60007"/>
                      <a:pt x="13335" y="112395"/>
                      <a:pt x="46672" y="150495"/>
                    </a:cubicBezTo>
                    <a:cubicBezTo>
                      <a:pt x="80010" y="188595"/>
                      <a:pt x="140970" y="213360"/>
                      <a:pt x="187642" y="213360"/>
                    </a:cubicBezTo>
                    <a:cubicBezTo>
                      <a:pt x="240983" y="213360"/>
                      <a:pt x="305753" y="183832"/>
                      <a:pt x="340042" y="136207"/>
                    </a:cubicBezTo>
                    <a:cubicBezTo>
                      <a:pt x="366713" y="100965"/>
                      <a:pt x="374333" y="53340"/>
                      <a:pt x="375285" y="0"/>
                    </a:cubicBezTo>
                    <a:lnTo>
                      <a:pt x="375285" y="0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096058A7-6D8F-44CE-944F-473600AB123C}"/>
                  </a:ext>
                </a:extLst>
              </p:cNvPr>
              <p:cNvSpPr/>
              <p:nvPr/>
            </p:nvSpPr>
            <p:spPr>
              <a:xfrm>
                <a:off x="4232028" y="657064"/>
                <a:ext cx="80529" cy="56348"/>
              </a:xfrm>
              <a:custGeom>
                <a:avLst/>
                <a:gdLst>
                  <a:gd name="connsiteX0" fmla="*/ 78986 w 80529"/>
                  <a:gd name="connsiteY0" fmla="*/ 1113 h 56348"/>
                  <a:gd name="connsiteX1" fmla="*/ 8501 w 80529"/>
                  <a:gd name="connsiteY1" fmla="*/ 33498 h 56348"/>
                  <a:gd name="connsiteX2" fmla="*/ 2786 w 80529"/>
                  <a:gd name="connsiteY2" fmla="*/ 55405 h 56348"/>
                  <a:gd name="connsiteX3" fmla="*/ 78986 w 80529"/>
                  <a:gd name="connsiteY3" fmla="*/ 1113 h 56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529" h="56348">
                    <a:moveTo>
                      <a:pt x="78986" y="1113"/>
                    </a:moveTo>
                    <a:cubicBezTo>
                      <a:pt x="72319" y="-3650"/>
                      <a:pt x="28504" y="6828"/>
                      <a:pt x="8501" y="33498"/>
                    </a:cubicBezTo>
                    <a:cubicBezTo>
                      <a:pt x="2786" y="41118"/>
                      <a:pt x="-3881" y="50643"/>
                      <a:pt x="2786" y="55405"/>
                    </a:cubicBezTo>
                    <a:cubicBezTo>
                      <a:pt x="15169" y="63978"/>
                      <a:pt x="92321" y="11590"/>
                      <a:pt x="78986" y="1113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F95EB549-78A6-4A71-8850-FF8116DE4536}"/>
                  </a:ext>
                </a:extLst>
              </p:cNvPr>
              <p:cNvSpPr/>
              <p:nvPr/>
            </p:nvSpPr>
            <p:spPr>
              <a:xfrm>
                <a:off x="4285271" y="1922145"/>
                <a:ext cx="120041" cy="677227"/>
              </a:xfrm>
              <a:custGeom>
                <a:avLst/>
                <a:gdLst>
                  <a:gd name="connsiteX0" fmla="*/ 120041 w 120041"/>
                  <a:gd name="connsiteY0" fmla="*/ 19050 h 677227"/>
                  <a:gd name="connsiteX1" fmla="*/ 32412 w 120041"/>
                  <a:gd name="connsiteY1" fmla="*/ 677227 h 677227"/>
                  <a:gd name="connsiteX2" fmla="*/ 13362 w 120041"/>
                  <a:gd name="connsiteY2" fmla="*/ 673418 h 677227"/>
                  <a:gd name="connsiteX3" fmla="*/ 20029 w 120041"/>
                  <a:gd name="connsiteY3" fmla="*/ 333375 h 677227"/>
                  <a:gd name="connsiteX4" fmla="*/ 26696 w 120041"/>
                  <a:gd name="connsiteY4" fmla="*/ 0 h 677227"/>
                  <a:gd name="connsiteX5" fmla="*/ 120041 w 120041"/>
                  <a:gd name="connsiteY5" fmla="*/ 19050 h 677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041" h="677227">
                    <a:moveTo>
                      <a:pt x="120041" y="19050"/>
                    </a:moveTo>
                    <a:cubicBezTo>
                      <a:pt x="120041" y="19050"/>
                      <a:pt x="68607" y="380047"/>
                      <a:pt x="32412" y="677227"/>
                    </a:cubicBezTo>
                    <a:cubicBezTo>
                      <a:pt x="32412" y="677227"/>
                      <a:pt x="26696" y="673418"/>
                      <a:pt x="13362" y="673418"/>
                    </a:cubicBezTo>
                    <a:cubicBezTo>
                      <a:pt x="3837" y="531495"/>
                      <a:pt x="-14261" y="426720"/>
                      <a:pt x="20029" y="333375"/>
                    </a:cubicBezTo>
                    <a:lnTo>
                      <a:pt x="26696" y="0"/>
                    </a:lnTo>
                    <a:lnTo>
                      <a:pt x="120041" y="19050"/>
                    </a:ln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E0373C4-8E08-4CBD-8174-1A05A9FA4AD7}"/>
                  </a:ext>
                </a:extLst>
              </p:cNvPr>
              <p:cNvSpPr/>
              <p:nvPr/>
            </p:nvSpPr>
            <p:spPr>
              <a:xfrm>
                <a:off x="4025265" y="1790700"/>
                <a:ext cx="401002" cy="719137"/>
              </a:xfrm>
              <a:custGeom>
                <a:avLst/>
                <a:gdLst>
                  <a:gd name="connsiteX0" fmla="*/ 0 w 401002"/>
                  <a:gd name="connsiteY0" fmla="*/ 6667 h 719137"/>
                  <a:gd name="connsiteX1" fmla="*/ 107632 w 401002"/>
                  <a:gd name="connsiteY1" fmla="*/ 719138 h 719137"/>
                  <a:gd name="connsiteX2" fmla="*/ 178117 w 401002"/>
                  <a:gd name="connsiteY2" fmla="*/ 719138 h 719137"/>
                  <a:gd name="connsiteX3" fmla="*/ 187642 w 401002"/>
                  <a:gd name="connsiteY3" fmla="*/ 131445 h 719137"/>
                  <a:gd name="connsiteX4" fmla="*/ 219075 w 401002"/>
                  <a:gd name="connsiteY4" fmla="*/ 129540 h 719137"/>
                  <a:gd name="connsiteX5" fmla="*/ 255270 w 401002"/>
                  <a:gd name="connsiteY5" fmla="*/ 719138 h 719137"/>
                  <a:gd name="connsiteX6" fmla="*/ 322897 w 401002"/>
                  <a:gd name="connsiteY6" fmla="*/ 719138 h 719137"/>
                  <a:gd name="connsiteX7" fmla="*/ 401002 w 401002"/>
                  <a:gd name="connsiteY7" fmla="*/ 0 h 719137"/>
                  <a:gd name="connsiteX8" fmla="*/ 0 w 401002"/>
                  <a:gd name="connsiteY8" fmla="*/ 6667 h 71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002" h="719137">
                    <a:moveTo>
                      <a:pt x="0" y="6667"/>
                    </a:moveTo>
                    <a:cubicBezTo>
                      <a:pt x="0" y="6667"/>
                      <a:pt x="99060" y="659130"/>
                      <a:pt x="107632" y="719138"/>
                    </a:cubicBezTo>
                    <a:lnTo>
                      <a:pt x="178117" y="719138"/>
                    </a:lnTo>
                    <a:lnTo>
                      <a:pt x="187642" y="131445"/>
                    </a:lnTo>
                    <a:lnTo>
                      <a:pt x="219075" y="129540"/>
                    </a:lnTo>
                    <a:lnTo>
                      <a:pt x="255270" y="719138"/>
                    </a:lnTo>
                    <a:lnTo>
                      <a:pt x="322897" y="719138"/>
                    </a:lnTo>
                    <a:lnTo>
                      <a:pt x="401002" y="0"/>
                    </a:lnTo>
                    <a:lnTo>
                      <a:pt x="0" y="6667"/>
                    </a:lnTo>
                    <a:close/>
                  </a:path>
                </a:pathLst>
              </a:custGeom>
              <a:solidFill>
                <a:srgbClr val="62749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677510F8-2287-4735-B024-24124568A35D}"/>
                  </a:ext>
                </a:extLst>
              </p:cNvPr>
              <p:cNvSpPr/>
              <p:nvPr/>
            </p:nvSpPr>
            <p:spPr>
              <a:xfrm>
                <a:off x="4025265" y="1791652"/>
                <a:ext cx="401002" cy="87629"/>
              </a:xfrm>
              <a:custGeom>
                <a:avLst/>
                <a:gdLst>
                  <a:gd name="connsiteX0" fmla="*/ 12382 w 401002"/>
                  <a:gd name="connsiteY0" fmla="*/ 87630 h 87629"/>
                  <a:gd name="connsiteX1" fmla="*/ 391477 w 401002"/>
                  <a:gd name="connsiteY1" fmla="*/ 86677 h 87629"/>
                  <a:gd name="connsiteX2" fmla="*/ 401002 w 401002"/>
                  <a:gd name="connsiteY2" fmla="*/ 0 h 87629"/>
                  <a:gd name="connsiteX3" fmla="*/ 0 w 401002"/>
                  <a:gd name="connsiteY3" fmla="*/ 5715 h 87629"/>
                  <a:gd name="connsiteX4" fmla="*/ 12382 w 401002"/>
                  <a:gd name="connsiteY4" fmla="*/ 87630 h 8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002" h="87629">
                    <a:moveTo>
                      <a:pt x="12382" y="87630"/>
                    </a:moveTo>
                    <a:cubicBezTo>
                      <a:pt x="82867" y="59055"/>
                      <a:pt x="247650" y="8572"/>
                      <a:pt x="391477" y="86677"/>
                    </a:cubicBezTo>
                    <a:lnTo>
                      <a:pt x="401002" y="0"/>
                    </a:lnTo>
                    <a:lnTo>
                      <a:pt x="0" y="5715"/>
                    </a:lnTo>
                    <a:cubicBezTo>
                      <a:pt x="0" y="5715"/>
                      <a:pt x="4763" y="37147"/>
                      <a:pt x="12382" y="87630"/>
                    </a:cubicBezTo>
                    <a:close/>
                  </a:path>
                </a:pathLst>
              </a:custGeom>
              <a:solidFill>
                <a:srgbClr val="57679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75ED8478-85F9-4FFF-A31F-A8EF78FCF3CC}"/>
                  </a:ext>
                </a:extLst>
              </p:cNvPr>
              <p:cNvSpPr/>
              <p:nvPr/>
            </p:nvSpPr>
            <p:spPr>
              <a:xfrm>
                <a:off x="4087225" y="1045712"/>
                <a:ext cx="290464" cy="78902"/>
              </a:xfrm>
              <a:custGeom>
                <a:avLst/>
                <a:gdLst>
                  <a:gd name="connsiteX0" fmla="*/ 290465 w 290464"/>
                  <a:gd name="connsiteY0" fmla="*/ 44900 h 78902"/>
                  <a:gd name="connsiteX1" fmla="*/ 3762 w 290464"/>
                  <a:gd name="connsiteY1" fmla="*/ 11563 h 78902"/>
                  <a:gd name="connsiteX2" fmla="*/ 290465 w 290464"/>
                  <a:gd name="connsiteY2" fmla="*/ 44900 h 78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0464" h="78902">
                    <a:moveTo>
                      <a:pt x="290465" y="44900"/>
                    </a:moveTo>
                    <a:cubicBezTo>
                      <a:pt x="290465" y="44900"/>
                      <a:pt x="207597" y="-27489"/>
                      <a:pt x="3762" y="11563"/>
                    </a:cubicBezTo>
                    <a:cubicBezTo>
                      <a:pt x="-22908" y="17278"/>
                      <a:pt x="94250" y="135388"/>
                      <a:pt x="290465" y="44900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EACBF930-19D1-4A57-81BF-F6D89D148740}"/>
                  </a:ext>
                </a:extLst>
              </p:cNvPr>
              <p:cNvSpPr/>
              <p:nvPr/>
            </p:nvSpPr>
            <p:spPr>
              <a:xfrm>
                <a:off x="4002663" y="1053464"/>
                <a:ext cx="432034" cy="767199"/>
              </a:xfrm>
              <a:custGeom>
                <a:avLst/>
                <a:gdLst>
                  <a:gd name="connsiteX0" fmla="*/ 430272 w 432034"/>
                  <a:gd name="connsiteY0" fmla="*/ 762000 h 767199"/>
                  <a:gd name="connsiteX1" fmla="*/ 16887 w 432034"/>
                  <a:gd name="connsiteY1" fmla="*/ 753428 h 767199"/>
                  <a:gd name="connsiteX2" fmla="*/ 35937 w 432034"/>
                  <a:gd name="connsiteY2" fmla="*/ 20002 h 767199"/>
                  <a:gd name="connsiteX3" fmla="*/ 112137 w 432034"/>
                  <a:gd name="connsiteY3" fmla="*/ 0 h 767199"/>
                  <a:gd name="connsiteX4" fmla="*/ 200719 w 432034"/>
                  <a:gd name="connsiteY4" fmla="*/ 51435 h 767199"/>
                  <a:gd name="connsiteX5" fmla="*/ 291207 w 432034"/>
                  <a:gd name="connsiteY5" fmla="*/ 1905 h 767199"/>
                  <a:gd name="connsiteX6" fmla="*/ 376932 w 432034"/>
                  <a:gd name="connsiteY6" fmla="*/ 32385 h 767199"/>
                  <a:gd name="connsiteX7" fmla="*/ 430272 w 432034"/>
                  <a:gd name="connsiteY7" fmla="*/ 762000 h 767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2034" h="767199">
                    <a:moveTo>
                      <a:pt x="430272" y="762000"/>
                    </a:moveTo>
                    <a:cubicBezTo>
                      <a:pt x="430272" y="762000"/>
                      <a:pt x="217864" y="778193"/>
                      <a:pt x="16887" y="753428"/>
                    </a:cubicBezTo>
                    <a:cubicBezTo>
                      <a:pt x="16887" y="753428"/>
                      <a:pt x="-31691" y="355282"/>
                      <a:pt x="35937" y="20002"/>
                    </a:cubicBezTo>
                    <a:cubicBezTo>
                      <a:pt x="35937" y="20002"/>
                      <a:pt x="63559" y="8573"/>
                      <a:pt x="112137" y="0"/>
                    </a:cubicBezTo>
                    <a:cubicBezTo>
                      <a:pt x="115947" y="6668"/>
                      <a:pt x="147379" y="49530"/>
                      <a:pt x="200719" y="51435"/>
                    </a:cubicBezTo>
                    <a:cubicBezTo>
                      <a:pt x="255012" y="53340"/>
                      <a:pt x="291207" y="1905"/>
                      <a:pt x="291207" y="1905"/>
                    </a:cubicBezTo>
                    <a:cubicBezTo>
                      <a:pt x="291207" y="1905"/>
                      <a:pt x="337879" y="12383"/>
                      <a:pt x="376932" y="32385"/>
                    </a:cubicBezTo>
                    <a:cubicBezTo>
                      <a:pt x="376932" y="32385"/>
                      <a:pt x="443607" y="333375"/>
                      <a:pt x="430272" y="762000"/>
                    </a:cubicBez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7572A704-86AD-4B34-B105-3CEF7E0F2899}"/>
                  </a:ext>
                </a:extLst>
              </p:cNvPr>
              <p:cNvSpPr/>
              <p:nvPr/>
            </p:nvSpPr>
            <p:spPr>
              <a:xfrm>
                <a:off x="3971925" y="384810"/>
                <a:ext cx="325754" cy="178612"/>
              </a:xfrm>
              <a:custGeom>
                <a:avLst/>
                <a:gdLst>
                  <a:gd name="connsiteX0" fmla="*/ 131445 w 325754"/>
                  <a:gd name="connsiteY0" fmla="*/ 89535 h 178612"/>
                  <a:gd name="connsiteX1" fmla="*/ 325755 w 325754"/>
                  <a:gd name="connsiteY1" fmla="*/ 16192 h 178612"/>
                  <a:gd name="connsiteX2" fmla="*/ 252413 w 325754"/>
                  <a:gd name="connsiteY2" fmla="*/ 0 h 178612"/>
                  <a:gd name="connsiteX3" fmla="*/ 0 w 325754"/>
                  <a:gd name="connsiteY3" fmla="*/ 173355 h 178612"/>
                  <a:gd name="connsiteX4" fmla="*/ 131445 w 325754"/>
                  <a:gd name="connsiteY4" fmla="*/ 89535 h 17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754" h="178612">
                    <a:moveTo>
                      <a:pt x="131445" y="89535"/>
                    </a:moveTo>
                    <a:cubicBezTo>
                      <a:pt x="230505" y="25717"/>
                      <a:pt x="303847" y="38100"/>
                      <a:pt x="325755" y="16192"/>
                    </a:cubicBezTo>
                    <a:cubicBezTo>
                      <a:pt x="302895" y="4763"/>
                      <a:pt x="275272" y="0"/>
                      <a:pt x="252413" y="0"/>
                    </a:cubicBezTo>
                    <a:cubicBezTo>
                      <a:pt x="180022" y="0"/>
                      <a:pt x="26670" y="41910"/>
                      <a:pt x="0" y="173355"/>
                    </a:cubicBezTo>
                    <a:cubicBezTo>
                      <a:pt x="5715" y="198120"/>
                      <a:pt x="70485" y="129540"/>
                      <a:pt x="131445" y="89535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551E9C7-7F38-4E96-95C0-C80528A50F0B}"/>
                  </a:ext>
                </a:extLst>
              </p:cNvPr>
              <p:cNvSpPr/>
              <p:nvPr/>
            </p:nvSpPr>
            <p:spPr>
              <a:xfrm>
                <a:off x="4330065" y="534032"/>
                <a:ext cx="76791" cy="123192"/>
              </a:xfrm>
              <a:custGeom>
                <a:avLst/>
                <a:gdLst>
                  <a:gd name="connsiteX0" fmla="*/ 0 w 76791"/>
                  <a:gd name="connsiteY0" fmla="*/ 10798 h 123192"/>
                  <a:gd name="connsiteX1" fmla="*/ 41910 w 76791"/>
                  <a:gd name="connsiteY1" fmla="*/ 123193 h 123192"/>
                  <a:gd name="connsiteX2" fmla="*/ 43815 w 76791"/>
                  <a:gd name="connsiteY2" fmla="*/ 91760 h 123192"/>
                  <a:gd name="connsiteX3" fmla="*/ 45720 w 76791"/>
                  <a:gd name="connsiteY3" fmla="*/ 52707 h 123192"/>
                  <a:gd name="connsiteX4" fmla="*/ 57150 w 76791"/>
                  <a:gd name="connsiteY4" fmla="*/ 94618 h 123192"/>
                  <a:gd name="connsiteX5" fmla="*/ 59055 w 76791"/>
                  <a:gd name="connsiteY5" fmla="*/ 43182 h 123192"/>
                  <a:gd name="connsiteX6" fmla="*/ 76200 w 76791"/>
                  <a:gd name="connsiteY6" fmla="*/ 108905 h 123192"/>
                  <a:gd name="connsiteX7" fmla="*/ 51435 w 76791"/>
                  <a:gd name="connsiteY7" fmla="*/ 320 h 123192"/>
                  <a:gd name="connsiteX8" fmla="*/ 49530 w 76791"/>
                  <a:gd name="connsiteY8" fmla="*/ 29848 h 123192"/>
                  <a:gd name="connsiteX9" fmla="*/ 30480 w 76791"/>
                  <a:gd name="connsiteY9" fmla="*/ 16513 h 123192"/>
                  <a:gd name="connsiteX10" fmla="*/ 27622 w 76791"/>
                  <a:gd name="connsiteY10" fmla="*/ 38420 h 123192"/>
                  <a:gd name="connsiteX11" fmla="*/ 0 w 76791"/>
                  <a:gd name="connsiteY11" fmla="*/ 10798 h 123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791" h="123192">
                    <a:moveTo>
                      <a:pt x="0" y="10798"/>
                    </a:moveTo>
                    <a:cubicBezTo>
                      <a:pt x="38100" y="66043"/>
                      <a:pt x="38100" y="122240"/>
                      <a:pt x="41910" y="123193"/>
                    </a:cubicBezTo>
                    <a:cubicBezTo>
                      <a:pt x="42863" y="123193"/>
                      <a:pt x="43815" y="114620"/>
                      <a:pt x="43815" y="91760"/>
                    </a:cubicBezTo>
                    <a:cubicBezTo>
                      <a:pt x="43815" y="66043"/>
                      <a:pt x="44767" y="55565"/>
                      <a:pt x="45720" y="52707"/>
                    </a:cubicBezTo>
                    <a:cubicBezTo>
                      <a:pt x="48577" y="46993"/>
                      <a:pt x="53340" y="86998"/>
                      <a:pt x="57150" y="94618"/>
                    </a:cubicBezTo>
                    <a:cubicBezTo>
                      <a:pt x="62865" y="107000"/>
                      <a:pt x="50482" y="38420"/>
                      <a:pt x="59055" y="43182"/>
                    </a:cubicBezTo>
                    <a:cubicBezTo>
                      <a:pt x="71438" y="49850"/>
                      <a:pt x="76200" y="108905"/>
                      <a:pt x="76200" y="108905"/>
                    </a:cubicBezTo>
                    <a:cubicBezTo>
                      <a:pt x="76200" y="108905"/>
                      <a:pt x="82867" y="48898"/>
                      <a:pt x="51435" y="320"/>
                    </a:cubicBezTo>
                    <a:cubicBezTo>
                      <a:pt x="49530" y="-3490"/>
                      <a:pt x="53340" y="27943"/>
                      <a:pt x="49530" y="29848"/>
                    </a:cubicBezTo>
                    <a:cubicBezTo>
                      <a:pt x="45720" y="31753"/>
                      <a:pt x="35242" y="15560"/>
                      <a:pt x="30480" y="16513"/>
                    </a:cubicBezTo>
                    <a:cubicBezTo>
                      <a:pt x="26670" y="17465"/>
                      <a:pt x="28575" y="34610"/>
                      <a:pt x="27622" y="38420"/>
                    </a:cubicBezTo>
                    <a:cubicBezTo>
                      <a:pt x="17145" y="28895"/>
                      <a:pt x="10477" y="14607"/>
                      <a:pt x="0" y="10798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691C924B-C32B-4834-932D-4E640CF98BFD}"/>
                  </a:ext>
                </a:extLst>
              </p:cNvPr>
              <p:cNvSpPr/>
              <p:nvPr/>
            </p:nvSpPr>
            <p:spPr>
              <a:xfrm>
                <a:off x="3975704" y="582930"/>
                <a:ext cx="60037" cy="108584"/>
              </a:xfrm>
              <a:custGeom>
                <a:avLst/>
                <a:gdLst>
                  <a:gd name="connsiteX0" fmla="*/ 60038 w 60037"/>
                  <a:gd name="connsiteY0" fmla="*/ 0 h 108584"/>
                  <a:gd name="connsiteX1" fmla="*/ 32415 w 60037"/>
                  <a:gd name="connsiteY1" fmla="*/ 87630 h 108584"/>
                  <a:gd name="connsiteX2" fmla="*/ 26700 w 60037"/>
                  <a:gd name="connsiteY2" fmla="*/ 38100 h 108584"/>
                  <a:gd name="connsiteX3" fmla="*/ 11460 w 60037"/>
                  <a:gd name="connsiteY3" fmla="*/ 108585 h 108584"/>
                  <a:gd name="connsiteX4" fmla="*/ 10508 w 60037"/>
                  <a:gd name="connsiteY4" fmla="*/ 6668 h 108584"/>
                  <a:gd name="connsiteX5" fmla="*/ 13365 w 60037"/>
                  <a:gd name="connsiteY5" fmla="*/ 32385 h 108584"/>
                  <a:gd name="connsiteX6" fmla="*/ 31463 w 60037"/>
                  <a:gd name="connsiteY6" fmla="*/ 10477 h 108584"/>
                  <a:gd name="connsiteX7" fmla="*/ 35273 w 60037"/>
                  <a:gd name="connsiteY7" fmla="*/ 38100 h 108584"/>
                  <a:gd name="connsiteX8" fmla="*/ 60038 w 60037"/>
                  <a:gd name="connsiteY8" fmla="*/ 0 h 10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037" h="108584">
                    <a:moveTo>
                      <a:pt x="60038" y="0"/>
                    </a:moveTo>
                    <a:cubicBezTo>
                      <a:pt x="42893" y="40005"/>
                      <a:pt x="36225" y="82868"/>
                      <a:pt x="32415" y="87630"/>
                    </a:cubicBezTo>
                    <a:cubicBezTo>
                      <a:pt x="30510" y="90487"/>
                      <a:pt x="28605" y="78105"/>
                      <a:pt x="26700" y="38100"/>
                    </a:cubicBezTo>
                    <a:cubicBezTo>
                      <a:pt x="10508" y="66675"/>
                      <a:pt x="11460" y="108585"/>
                      <a:pt x="11460" y="108585"/>
                    </a:cubicBezTo>
                    <a:cubicBezTo>
                      <a:pt x="3840" y="70485"/>
                      <a:pt x="-9495" y="19050"/>
                      <a:pt x="10508" y="6668"/>
                    </a:cubicBezTo>
                    <a:cubicBezTo>
                      <a:pt x="8603" y="15240"/>
                      <a:pt x="13365" y="32385"/>
                      <a:pt x="13365" y="32385"/>
                    </a:cubicBezTo>
                    <a:cubicBezTo>
                      <a:pt x="13365" y="32385"/>
                      <a:pt x="27653" y="11430"/>
                      <a:pt x="31463" y="10477"/>
                    </a:cubicBezTo>
                    <a:cubicBezTo>
                      <a:pt x="35273" y="9525"/>
                      <a:pt x="35273" y="33338"/>
                      <a:pt x="35273" y="38100"/>
                    </a:cubicBezTo>
                    <a:cubicBezTo>
                      <a:pt x="40035" y="23813"/>
                      <a:pt x="49560" y="8572"/>
                      <a:pt x="60038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17E4C7D3-5B61-439B-8B20-4FCA75D82459}"/>
                  </a:ext>
                </a:extLst>
              </p:cNvPr>
              <p:cNvSpPr/>
              <p:nvPr/>
            </p:nvSpPr>
            <p:spPr>
              <a:xfrm>
                <a:off x="4006215" y="1595437"/>
                <a:ext cx="428863" cy="224673"/>
              </a:xfrm>
              <a:custGeom>
                <a:avLst/>
                <a:gdLst>
                  <a:gd name="connsiteX0" fmla="*/ 427672 w 428863"/>
                  <a:gd name="connsiteY0" fmla="*/ 0 h 224673"/>
                  <a:gd name="connsiteX1" fmla="*/ 220027 w 428863"/>
                  <a:gd name="connsiteY1" fmla="*/ 204788 h 224673"/>
                  <a:gd name="connsiteX2" fmla="*/ 0 w 428863"/>
                  <a:gd name="connsiteY2" fmla="*/ 44767 h 224673"/>
                  <a:gd name="connsiteX3" fmla="*/ 12382 w 428863"/>
                  <a:gd name="connsiteY3" fmla="*/ 210503 h 224673"/>
                  <a:gd name="connsiteX4" fmla="*/ 427672 w 428863"/>
                  <a:gd name="connsiteY4" fmla="*/ 219075 h 224673"/>
                  <a:gd name="connsiteX5" fmla="*/ 428625 w 428863"/>
                  <a:gd name="connsiteY5" fmla="*/ 200025 h 224673"/>
                  <a:gd name="connsiteX6" fmla="*/ 427672 w 428863"/>
                  <a:gd name="connsiteY6" fmla="*/ 0 h 22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863" h="224673">
                    <a:moveTo>
                      <a:pt x="427672" y="0"/>
                    </a:moveTo>
                    <a:cubicBezTo>
                      <a:pt x="419100" y="115253"/>
                      <a:pt x="441960" y="202883"/>
                      <a:pt x="220027" y="204788"/>
                    </a:cubicBezTo>
                    <a:cubicBezTo>
                      <a:pt x="37147" y="206692"/>
                      <a:pt x="16192" y="133350"/>
                      <a:pt x="0" y="44767"/>
                    </a:cubicBezTo>
                    <a:cubicBezTo>
                      <a:pt x="4763" y="144780"/>
                      <a:pt x="12382" y="210503"/>
                      <a:pt x="12382" y="210503"/>
                    </a:cubicBezTo>
                    <a:cubicBezTo>
                      <a:pt x="213360" y="236220"/>
                      <a:pt x="427672" y="219075"/>
                      <a:pt x="427672" y="219075"/>
                    </a:cubicBezTo>
                    <a:cubicBezTo>
                      <a:pt x="427672" y="212408"/>
                      <a:pt x="427672" y="205740"/>
                      <a:pt x="428625" y="200025"/>
                    </a:cubicBezTo>
                    <a:cubicBezTo>
                      <a:pt x="428625" y="129540"/>
                      <a:pt x="429577" y="62865"/>
                      <a:pt x="427672" y="0"/>
                    </a:cubicBezTo>
                    <a:close/>
                  </a:path>
                </a:pathLst>
              </a:custGeom>
              <a:solidFill>
                <a:srgbClr val="EFD1C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9579EDD-A207-4838-ABA9-878A4FED5BE4}"/>
                  </a:ext>
                </a:extLst>
              </p:cNvPr>
              <p:cNvSpPr/>
              <p:nvPr/>
            </p:nvSpPr>
            <p:spPr>
              <a:xfrm>
                <a:off x="4076700" y="1056322"/>
                <a:ext cx="238125" cy="79310"/>
              </a:xfrm>
              <a:custGeom>
                <a:avLst/>
                <a:gdLst>
                  <a:gd name="connsiteX0" fmla="*/ 238125 w 238125"/>
                  <a:gd name="connsiteY0" fmla="*/ 4763 h 79310"/>
                  <a:gd name="connsiteX1" fmla="*/ 225742 w 238125"/>
                  <a:gd name="connsiteY1" fmla="*/ 952 h 79310"/>
                  <a:gd name="connsiteX2" fmla="*/ 132397 w 238125"/>
                  <a:gd name="connsiteY2" fmla="*/ 63817 h 79310"/>
                  <a:gd name="connsiteX3" fmla="*/ 16192 w 238125"/>
                  <a:gd name="connsiteY3" fmla="*/ 0 h 79310"/>
                  <a:gd name="connsiteX4" fmla="*/ 0 w 238125"/>
                  <a:gd name="connsiteY4" fmla="*/ 3810 h 79310"/>
                  <a:gd name="connsiteX5" fmla="*/ 133350 w 238125"/>
                  <a:gd name="connsiteY5" fmla="*/ 79057 h 79310"/>
                  <a:gd name="connsiteX6" fmla="*/ 238125 w 238125"/>
                  <a:gd name="connsiteY6" fmla="*/ 4763 h 7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79310">
                    <a:moveTo>
                      <a:pt x="238125" y="4763"/>
                    </a:moveTo>
                    <a:cubicBezTo>
                      <a:pt x="233363" y="3810"/>
                      <a:pt x="229553" y="1905"/>
                      <a:pt x="225742" y="952"/>
                    </a:cubicBezTo>
                    <a:cubicBezTo>
                      <a:pt x="220028" y="15240"/>
                      <a:pt x="197167" y="58102"/>
                      <a:pt x="132397" y="63817"/>
                    </a:cubicBezTo>
                    <a:cubicBezTo>
                      <a:pt x="65722" y="69532"/>
                      <a:pt x="25717" y="15240"/>
                      <a:pt x="16192" y="0"/>
                    </a:cubicBezTo>
                    <a:cubicBezTo>
                      <a:pt x="10478" y="952"/>
                      <a:pt x="5715" y="1905"/>
                      <a:pt x="0" y="3810"/>
                    </a:cubicBezTo>
                    <a:cubicBezTo>
                      <a:pt x="11430" y="20002"/>
                      <a:pt x="62865" y="83820"/>
                      <a:pt x="133350" y="79057"/>
                    </a:cubicBezTo>
                    <a:cubicBezTo>
                      <a:pt x="214313" y="73342"/>
                      <a:pt x="238125" y="6667"/>
                      <a:pt x="238125" y="4763"/>
                    </a:cubicBezTo>
                    <a:close/>
                  </a:path>
                </a:pathLst>
              </a:custGeom>
              <a:solidFill>
                <a:srgbClr val="62749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01" name="Graphic 227">
                <a:extLst>
                  <a:ext uri="{FF2B5EF4-FFF2-40B4-BE49-F238E27FC236}">
                    <a16:creationId xmlns:a16="http://schemas.microsoft.com/office/drawing/2014/main" id="{ACBAA0A9-3B02-4201-AE27-028C9C0B4682}"/>
                  </a:ext>
                </a:extLst>
              </p:cNvPr>
              <p:cNvGrpSpPr/>
              <p:nvPr/>
            </p:nvGrpSpPr>
            <p:grpSpPr>
              <a:xfrm>
                <a:off x="4050029" y="1236345"/>
                <a:ext cx="322897" cy="234314"/>
                <a:chOff x="4050029" y="1236345"/>
                <a:chExt cx="322897" cy="234314"/>
              </a:xfrm>
            </p:grpSpPr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F1834821-9526-485C-A924-4CFE6D629FAE}"/>
                    </a:ext>
                  </a:extLst>
                </p:cNvPr>
                <p:cNvSpPr/>
                <p:nvPr/>
              </p:nvSpPr>
              <p:spPr>
                <a:xfrm>
                  <a:off x="4050029" y="1353502"/>
                  <a:ext cx="23812" cy="25717"/>
                </a:xfrm>
                <a:custGeom>
                  <a:avLst/>
                  <a:gdLst>
                    <a:gd name="connsiteX0" fmla="*/ 22860 w 23812"/>
                    <a:gd name="connsiteY0" fmla="*/ 21907 h 25717"/>
                    <a:gd name="connsiteX1" fmla="*/ 14288 w 23812"/>
                    <a:gd name="connsiteY1" fmla="*/ 20002 h 25717"/>
                    <a:gd name="connsiteX2" fmla="*/ 7620 w 23812"/>
                    <a:gd name="connsiteY2" fmla="*/ 25717 h 25717"/>
                    <a:gd name="connsiteX3" fmla="*/ 7620 w 23812"/>
                    <a:gd name="connsiteY3" fmla="*/ 16192 h 25717"/>
                    <a:gd name="connsiteX4" fmla="*/ 0 w 23812"/>
                    <a:gd name="connsiteY4" fmla="*/ 12382 h 25717"/>
                    <a:gd name="connsiteX5" fmla="*/ 7620 w 23812"/>
                    <a:gd name="connsiteY5" fmla="*/ 8572 h 25717"/>
                    <a:gd name="connsiteX6" fmla="*/ 9525 w 23812"/>
                    <a:gd name="connsiteY6" fmla="*/ 0 h 25717"/>
                    <a:gd name="connsiteX7" fmla="*/ 15240 w 23812"/>
                    <a:gd name="connsiteY7" fmla="*/ 7620 h 25717"/>
                    <a:gd name="connsiteX8" fmla="*/ 23813 w 23812"/>
                    <a:gd name="connsiteY8" fmla="*/ 6667 h 25717"/>
                    <a:gd name="connsiteX9" fmla="*/ 19050 w 23812"/>
                    <a:gd name="connsiteY9" fmla="*/ 14288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12" h="25717">
                      <a:moveTo>
                        <a:pt x="22860" y="21907"/>
                      </a:moveTo>
                      <a:lnTo>
                        <a:pt x="14288" y="20002"/>
                      </a:lnTo>
                      <a:lnTo>
                        <a:pt x="7620" y="25717"/>
                      </a:lnTo>
                      <a:lnTo>
                        <a:pt x="7620" y="16192"/>
                      </a:lnTo>
                      <a:lnTo>
                        <a:pt x="0" y="12382"/>
                      </a:lnTo>
                      <a:lnTo>
                        <a:pt x="7620" y="8572"/>
                      </a:lnTo>
                      <a:lnTo>
                        <a:pt x="9525" y="0"/>
                      </a:lnTo>
                      <a:lnTo>
                        <a:pt x="15240" y="7620"/>
                      </a:lnTo>
                      <a:lnTo>
                        <a:pt x="23813" y="6667"/>
                      </a:lnTo>
                      <a:lnTo>
                        <a:pt x="19050" y="14288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1EA25EC2-89CB-4938-9DC4-3D8CD4601884}"/>
                    </a:ext>
                  </a:extLst>
                </p:cNvPr>
                <p:cNvSpPr/>
                <p:nvPr/>
              </p:nvSpPr>
              <p:spPr>
                <a:xfrm>
                  <a:off x="4130992" y="1361122"/>
                  <a:ext cx="15240" cy="16192"/>
                </a:xfrm>
                <a:custGeom>
                  <a:avLst/>
                  <a:gdLst>
                    <a:gd name="connsiteX0" fmla="*/ 9525 w 15240"/>
                    <a:gd name="connsiteY0" fmla="*/ 16193 h 16192"/>
                    <a:gd name="connsiteX1" fmla="*/ 5715 w 15240"/>
                    <a:gd name="connsiteY1" fmla="*/ 11430 h 16192"/>
                    <a:gd name="connsiteX2" fmla="*/ 0 w 15240"/>
                    <a:gd name="connsiteY2" fmla="*/ 12383 h 16192"/>
                    <a:gd name="connsiteX3" fmla="*/ 2858 w 15240"/>
                    <a:gd name="connsiteY3" fmla="*/ 7620 h 16192"/>
                    <a:gd name="connsiteX4" fmla="*/ 0 w 15240"/>
                    <a:gd name="connsiteY4" fmla="*/ 1905 h 16192"/>
                    <a:gd name="connsiteX5" fmla="*/ 5715 w 15240"/>
                    <a:gd name="connsiteY5" fmla="*/ 3810 h 16192"/>
                    <a:gd name="connsiteX6" fmla="*/ 10478 w 15240"/>
                    <a:gd name="connsiteY6" fmla="*/ 0 h 16192"/>
                    <a:gd name="connsiteX7" fmla="*/ 10478 w 15240"/>
                    <a:gd name="connsiteY7" fmla="*/ 5715 h 16192"/>
                    <a:gd name="connsiteX8" fmla="*/ 15240 w 15240"/>
                    <a:gd name="connsiteY8" fmla="*/ 7620 h 16192"/>
                    <a:gd name="connsiteX9" fmla="*/ 10478 w 15240"/>
                    <a:gd name="connsiteY9" fmla="*/ 10478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40" h="16192">
                      <a:moveTo>
                        <a:pt x="9525" y="16193"/>
                      </a:moveTo>
                      <a:lnTo>
                        <a:pt x="5715" y="11430"/>
                      </a:lnTo>
                      <a:lnTo>
                        <a:pt x="0" y="12383"/>
                      </a:lnTo>
                      <a:lnTo>
                        <a:pt x="2858" y="7620"/>
                      </a:lnTo>
                      <a:lnTo>
                        <a:pt x="0" y="1905"/>
                      </a:lnTo>
                      <a:lnTo>
                        <a:pt x="5715" y="3810"/>
                      </a:lnTo>
                      <a:lnTo>
                        <a:pt x="10478" y="0"/>
                      </a:lnTo>
                      <a:lnTo>
                        <a:pt x="10478" y="5715"/>
                      </a:lnTo>
                      <a:lnTo>
                        <a:pt x="15240" y="7620"/>
                      </a:lnTo>
                      <a:lnTo>
                        <a:pt x="10478" y="10478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C254895C-D4CA-42A6-8289-F74BEAA489CC}"/>
                    </a:ext>
                  </a:extLst>
                </p:cNvPr>
                <p:cNvSpPr/>
                <p:nvPr/>
              </p:nvSpPr>
              <p:spPr>
                <a:xfrm>
                  <a:off x="4172902" y="1236345"/>
                  <a:ext cx="29527" cy="29527"/>
                </a:xfrm>
                <a:custGeom>
                  <a:avLst/>
                  <a:gdLst>
                    <a:gd name="connsiteX0" fmla="*/ 28575 w 29527"/>
                    <a:gd name="connsiteY0" fmla="*/ 24765 h 29527"/>
                    <a:gd name="connsiteX1" fmla="*/ 18097 w 29527"/>
                    <a:gd name="connsiteY1" fmla="*/ 22860 h 29527"/>
                    <a:gd name="connsiteX2" fmla="*/ 10477 w 29527"/>
                    <a:gd name="connsiteY2" fmla="*/ 29527 h 29527"/>
                    <a:gd name="connsiteX3" fmla="*/ 9525 w 29527"/>
                    <a:gd name="connsiteY3" fmla="*/ 19050 h 29527"/>
                    <a:gd name="connsiteX4" fmla="*/ 0 w 29527"/>
                    <a:gd name="connsiteY4" fmla="*/ 14288 h 29527"/>
                    <a:gd name="connsiteX5" fmla="*/ 9525 w 29527"/>
                    <a:gd name="connsiteY5" fmla="*/ 10477 h 29527"/>
                    <a:gd name="connsiteX6" fmla="*/ 11430 w 29527"/>
                    <a:gd name="connsiteY6" fmla="*/ 0 h 29527"/>
                    <a:gd name="connsiteX7" fmla="*/ 19050 w 29527"/>
                    <a:gd name="connsiteY7" fmla="*/ 7620 h 29527"/>
                    <a:gd name="connsiteX8" fmla="*/ 29527 w 29527"/>
                    <a:gd name="connsiteY8" fmla="*/ 6667 h 29527"/>
                    <a:gd name="connsiteX9" fmla="*/ 23813 w 29527"/>
                    <a:gd name="connsiteY9" fmla="*/ 15240 h 2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527" h="29527">
                      <a:moveTo>
                        <a:pt x="28575" y="24765"/>
                      </a:moveTo>
                      <a:lnTo>
                        <a:pt x="18097" y="22860"/>
                      </a:lnTo>
                      <a:lnTo>
                        <a:pt x="10477" y="29527"/>
                      </a:lnTo>
                      <a:lnTo>
                        <a:pt x="9525" y="19050"/>
                      </a:lnTo>
                      <a:lnTo>
                        <a:pt x="0" y="14288"/>
                      </a:lnTo>
                      <a:lnTo>
                        <a:pt x="9525" y="10477"/>
                      </a:lnTo>
                      <a:lnTo>
                        <a:pt x="11430" y="0"/>
                      </a:lnTo>
                      <a:lnTo>
                        <a:pt x="19050" y="7620"/>
                      </a:lnTo>
                      <a:lnTo>
                        <a:pt x="29527" y="6667"/>
                      </a:lnTo>
                      <a:lnTo>
                        <a:pt x="23813" y="15240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DA769322-DE64-4113-928B-F15544F3C748}"/>
                    </a:ext>
                  </a:extLst>
                </p:cNvPr>
                <p:cNvSpPr/>
                <p:nvPr/>
              </p:nvSpPr>
              <p:spPr>
                <a:xfrm>
                  <a:off x="4348162" y="1363979"/>
                  <a:ext cx="24765" cy="25717"/>
                </a:xfrm>
                <a:custGeom>
                  <a:avLst/>
                  <a:gdLst>
                    <a:gd name="connsiteX0" fmla="*/ 15240 w 24765"/>
                    <a:gd name="connsiteY0" fmla="*/ 25717 h 25717"/>
                    <a:gd name="connsiteX1" fmla="*/ 8572 w 24765"/>
                    <a:gd name="connsiteY1" fmla="*/ 19050 h 25717"/>
                    <a:gd name="connsiteX2" fmla="*/ 0 w 24765"/>
                    <a:gd name="connsiteY2" fmla="*/ 20955 h 25717"/>
                    <a:gd name="connsiteX3" fmla="*/ 3810 w 24765"/>
                    <a:gd name="connsiteY3" fmla="*/ 12383 h 25717"/>
                    <a:gd name="connsiteX4" fmla="*/ 0 w 24765"/>
                    <a:gd name="connsiteY4" fmla="*/ 4763 h 25717"/>
                    <a:gd name="connsiteX5" fmla="*/ 9525 w 24765"/>
                    <a:gd name="connsiteY5" fmla="*/ 5715 h 25717"/>
                    <a:gd name="connsiteX6" fmla="*/ 15240 w 24765"/>
                    <a:gd name="connsiteY6" fmla="*/ 0 h 25717"/>
                    <a:gd name="connsiteX7" fmla="*/ 17145 w 24765"/>
                    <a:gd name="connsiteY7" fmla="*/ 8573 h 25717"/>
                    <a:gd name="connsiteX8" fmla="*/ 24765 w 24765"/>
                    <a:gd name="connsiteY8" fmla="*/ 13335 h 25717"/>
                    <a:gd name="connsiteX9" fmla="*/ 17145 w 24765"/>
                    <a:gd name="connsiteY9" fmla="*/ 17145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5" h="25717">
                      <a:moveTo>
                        <a:pt x="15240" y="25717"/>
                      </a:moveTo>
                      <a:lnTo>
                        <a:pt x="8572" y="19050"/>
                      </a:lnTo>
                      <a:lnTo>
                        <a:pt x="0" y="20955"/>
                      </a:lnTo>
                      <a:lnTo>
                        <a:pt x="3810" y="12383"/>
                      </a:lnTo>
                      <a:lnTo>
                        <a:pt x="0" y="4763"/>
                      </a:lnTo>
                      <a:lnTo>
                        <a:pt x="9525" y="5715"/>
                      </a:lnTo>
                      <a:lnTo>
                        <a:pt x="15240" y="0"/>
                      </a:lnTo>
                      <a:lnTo>
                        <a:pt x="17145" y="8573"/>
                      </a:lnTo>
                      <a:lnTo>
                        <a:pt x="24765" y="13335"/>
                      </a:lnTo>
                      <a:lnTo>
                        <a:pt x="17145" y="17145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786D9D2C-F91A-4B9E-8AE5-E8064C7030D6}"/>
                    </a:ext>
                  </a:extLst>
                </p:cNvPr>
                <p:cNvSpPr/>
                <p:nvPr/>
              </p:nvSpPr>
              <p:spPr>
                <a:xfrm>
                  <a:off x="4305300" y="1272540"/>
                  <a:ext cx="15240" cy="16192"/>
                </a:xfrm>
                <a:custGeom>
                  <a:avLst/>
                  <a:gdLst>
                    <a:gd name="connsiteX0" fmla="*/ 9525 w 15240"/>
                    <a:gd name="connsiteY0" fmla="*/ 16192 h 16192"/>
                    <a:gd name="connsiteX1" fmla="*/ 5715 w 15240"/>
                    <a:gd name="connsiteY1" fmla="*/ 11430 h 16192"/>
                    <a:gd name="connsiteX2" fmla="*/ 953 w 15240"/>
                    <a:gd name="connsiteY2" fmla="*/ 12382 h 16192"/>
                    <a:gd name="connsiteX3" fmla="*/ 2858 w 15240"/>
                    <a:gd name="connsiteY3" fmla="*/ 7620 h 16192"/>
                    <a:gd name="connsiteX4" fmla="*/ 0 w 15240"/>
                    <a:gd name="connsiteY4" fmla="*/ 2857 h 16192"/>
                    <a:gd name="connsiteX5" fmla="*/ 5715 w 15240"/>
                    <a:gd name="connsiteY5" fmla="*/ 3810 h 16192"/>
                    <a:gd name="connsiteX6" fmla="*/ 9525 w 15240"/>
                    <a:gd name="connsiteY6" fmla="*/ 0 h 16192"/>
                    <a:gd name="connsiteX7" fmla="*/ 10478 w 15240"/>
                    <a:gd name="connsiteY7" fmla="*/ 5715 h 16192"/>
                    <a:gd name="connsiteX8" fmla="*/ 15240 w 15240"/>
                    <a:gd name="connsiteY8" fmla="*/ 7620 h 16192"/>
                    <a:gd name="connsiteX9" fmla="*/ 10478 w 15240"/>
                    <a:gd name="connsiteY9" fmla="*/ 10477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40" h="16192">
                      <a:moveTo>
                        <a:pt x="9525" y="16192"/>
                      </a:moveTo>
                      <a:lnTo>
                        <a:pt x="5715" y="11430"/>
                      </a:lnTo>
                      <a:lnTo>
                        <a:pt x="953" y="12382"/>
                      </a:lnTo>
                      <a:lnTo>
                        <a:pt x="2858" y="7620"/>
                      </a:lnTo>
                      <a:lnTo>
                        <a:pt x="0" y="2857"/>
                      </a:lnTo>
                      <a:lnTo>
                        <a:pt x="5715" y="3810"/>
                      </a:lnTo>
                      <a:lnTo>
                        <a:pt x="9525" y="0"/>
                      </a:lnTo>
                      <a:lnTo>
                        <a:pt x="10478" y="5715"/>
                      </a:lnTo>
                      <a:lnTo>
                        <a:pt x="15240" y="7620"/>
                      </a:lnTo>
                      <a:lnTo>
                        <a:pt x="10478" y="10477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C7817477-604F-429D-AFB1-1F79F94B2085}"/>
                    </a:ext>
                  </a:extLst>
                </p:cNvPr>
                <p:cNvSpPr/>
                <p:nvPr/>
              </p:nvSpPr>
              <p:spPr>
                <a:xfrm>
                  <a:off x="4130040" y="1437322"/>
                  <a:ext cx="17144" cy="18097"/>
                </a:xfrm>
                <a:custGeom>
                  <a:avLst/>
                  <a:gdLst>
                    <a:gd name="connsiteX0" fmla="*/ 17145 w 17144"/>
                    <a:gd name="connsiteY0" fmla="*/ 4763 h 18097"/>
                    <a:gd name="connsiteX1" fmla="*/ 14288 w 17144"/>
                    <a:gd name="connsiteY1" fmla="*/ 9525 h 18097"/>
                    <a:gd name="connsiteX2" fmla="*/ 16192 w 17144"/>
                    <a:gd name="connsiteY2" fmla="*/ 15240 h 18097"/>
                    <a:gd name="connsiteX3" fmla="*/ 10477 w 17144"/>
                    <a:gd name="connsiteY3" fmla="*/ 14288 h 18097"/>
                    <a:gd name="connsiteX4" fmla="*/ 5715 w 17144"/>
                    <a:gd name="connsiteY4" fmla="*/ 18098 h 18097"/>
                    <a:gd name="connsiteX5" fmla="*/ 5715 w 17144"/>
                    <a:gd name="connsiteY5" fmla="*/ 11430 h 18097"/>
                    <a:gd name="connsiteX6" fmla="*/ 0 w 17144"/>
                    <a:gd name="connsiteY6" fmla="*/ 8573 h 18097"/>
                    <a:gd name="connsiteX7" fmla="*/ 5715 w 17144"/>
                    <a:gd name="connsiteY7" fmla="*/ 6668 h 18097"/>
                    <a:gd name="connsiteX8" fmla="*/ 7620 w 17144"/>
                    <a:gd name="connsiteY8" fmla="*/ 0 h 18097"/>
                    <a:gd name="connsiteX9" fmla="*/ 11430 w 17144"/>
                    <a:gd name="connsiteY9" fmla="*/ 4763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144" h="18097">
                      <a:moveTo>
                        <a:pt x="17145" y="4763"/>
                      </a:moveTo>
                      <a:lnTo>
                        <a:pt x="14288" y="9525"/>
                      </a:lnTo>
                      <a:lnTo>
                        <a:pt x="16192" y="15240"/>
                      </a:lnTo>
                      <a:lnTo>
                        <a:pt x="10477" y="14288"/>
                      </a:lnTo>
                      <a:lnTo>
                        <a:pt x="5715" y="18098"/>
                      </a:lnTo>
                      <a:lnTo>
                        <a:pt x="5715" y="11430"/>
                      </a:lnTo>
                      <a:lnTo>
                        <a:pt x="0" y="8573"/>
                      </a:lnTo>
                      <a:lnTo>
                        <a:pt x="5715" y="6668"/>
                      </a:lnTo>
                      <a:lnTo>
                        <a:pt x="7620" y="0"/>
                      </a:lnTo>
                      <a:lnTo>
                        <a:pt x="11430" y="4763"/>
                      </a:lnTo>
                      <a:close/>
                    </a:path>
                  </a:pathLst>
                </a:custGeom>
                <a:solidFill>
                  <a:srgbClr val="6274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58" name="Graphic 227">
                  <a:extLst>
                    <a:ext uri="{FF2B5EF4-FFF2-40B4-BE49-F238E27FC236}">
                      <a16:creationId xmlns:a16="http://schemas.microsoft.com/office/drawing/2014/main" id="{A4672A46-0D17-4B4B-B047-CA80E466033E}"/>
                    </a:ext>
                  </a:extLst>
                </p:cNvPr>
                <p:cNvGrpSpPr/>
                <p:nvPr/>
              </p:nvGrpSpPr>
              <p:grpSpPr>
                <a:xfrm>
                  <a:off x="4105204" y="1266639"/>
                  <a:ext cx="227479" cy="204020"/>
                  <a:chOff x="4105204" y="1266639"/>
                  <a:chExt cx="227479" cy="204020"/>
                </a:xfrm>
              </p:grpSpPr>
              <p:sp>
                <p:nvSpPr>
                  <p:cNvPr id="159" name="Freeform: Shape 158">
                    <a:extLst>
                      <a:ext uri="{FF2B5EF4-FFF2-40B4-BE49-F238E27FC236}">
                        <a16:creationId xmlns:a16="http://schemas.microsoft.com/office/drawing/2014/main" id="{0A830352-4FE0-4AF5-B288-7E464C47073E}"/>
                      </a:ext>
                    </a:extLst>
                  </p:cNvPr>
                  <p:cNvSpPr/>
                  <p:nvPr/>
                </p:nvSpPr>
                <p:spPr>
                  <a:xfrm>
                    <a:off x="4105204" y="1266639"/>
                    <a:ext cx="93429" cy="64955"/>
                  </a:xfrm>
                  <a:custGeom>
                    <a:avLst/>
                    <a:gdLst>
                      <a:gd name="connsiteX0" fmla="*/ 71 w 93429"/>
                      <a:gd name="connsiteY0" fmla="*/ 5900 h 64955"/>
                      <a:gd name="connsiteX1" fmla="*/ 85796 w 93429"/>
                      <a:gd name="connsiteY1" fmla="*/ 64955 h 64955"/>
                      <a:gd name="connsiteX2" fmla="*/ 93416 w 93429"/>
                      <a:gd name="connsiteY2" fmla="*/ 51620 h 64955"/>
                      <a:gd name="connsiteX3" fmla="*/ 71 w 93429"/>
                      <a:gd name="connsiteY3" fmla="*/ 5900 h 64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429" h="64955">
                        <a:moveTo>
                          <a:pt x="71" y="5900"/>
                        </a:moveTo>
                        <a:cubicBezTo>
                          <a:pt x="71" y="5900"/>
                          <a:pt x="-5645" y="56383"/>
                          <a:pt x="85796" y="64955"/>
                        </a:cubicBezTo>
                        <a:lnTo>
                          <a:pt x="93416" y="51620"/>
                        </a:lnTo>
                        <a:cubicBezTo>
                          <a:pt x="94368" y="51620"/>
                          <a:pt x="46743" y="-20770"/>
                          <a:pt x="71" y="5900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60" name="Freeform: Shape 159">
                    <a:extLst>
                      <a:ext uri="{FF2B5EF4-FFF2-40B4-BE49-F238E27FC236}">
                        <a16:creationId xmlns:a16="http://schemas.microsoft.com/office/drawing/2014/main" id="{F96AE331-C228-46E5-94AF-35D2ED378B9D}"/>
                      </a:ext>
                    </a:extLst>
                  </p:cNvPr>
                  <p:cNvSpPr/>
                  <p:nvPr/>
                </p:nvSpPr>
                <p:spPr>
                  <a:xfrm>
                    <a:off x="4174807" y="1327784"/>
                    <a:ext cx="30479" cy="14287"/>
                  </a:xfrm>
                  <a:custGeom>
                    <a:avLst/>
                    <a:gdLst>
                      <a:gd name="connsiteX0" fmla="*/ 0 w 30479"/>
                      <a:gd name="connsiteY0" fmla="*/ 0 h 14287"/>
                      <a:gd name="connsiteX1" fmla="*/ 4763 w 30479"/>
                      <a:gd name="connsiteY1" fmla="*/ 7620 h 14287"/>
                      <a:gd name="connsiteX2" fmla="*/ 28575 w 30479"/>
                      <a:gd name="connsiteY2" fmla="*/ 14288 h 14287"/>
                      <a:gd name="connsiteX3" fmla="*/ 30480 w 30479"/>
                      <a:gd name="connsiteY3" fmla="*/ 11430 h 14287"/>
                      <a:gd name="connsiteX4" fmla="*/ 15240 w 30479"/>
                      <a:gd name="connsiteY4" fmla="*/ 953 h 14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79" h="14287">
                        <a:moveTo>
                          <a:pt x="0" y="0"/>
                        </a:moveTo>
                        <a:lnTo>
                          <a:pt x="4763" y="7620"/>
                        </a:lnTo>
                        <a:lnTo>
                          <a:pt x="28575" y="14288"/>
                        </a:lnTo>
                        <a:lnTo>
                          <a:pt x="30480" y="11430"/>
                        </a:lnTo>
                        <a:lnTo>
                          <a:pt x="15240" y="953"/>
                        </a:ln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61" name="Freeform: Shape 160">
                    <a:extLst>
                      <a:ext uri="{FF2B5EF4-FFF2-40B4-BE49-F238E27FC236}">
                        <a16:creationId xmlns:a16="http://schemas.microsoft.com/office/drawing/2014/main" id="{3AC4A8E0-033C-483A-88C9-729F9C05A7B4}"/>
                      </a:ext>
                    </a:extLst>
                  </p:cNvPr>
                  <p:cNvSpPr/>
                  <p:nvPr/>
                </p:nvSpPr>
                <p:spPr>
                  <a:xfrm>
                    <a:off x="4187190" y="1319212"/>
                    <a:ext cx="21907" cy="16192"/>
                  </a:xfrm>
                  <a:custGeom>
                    <a:avLst/>
                    <a:gdLst>
                      <a:gd name="connsiteX0" fmla="*/ 20002 w 21907"/>
                      <a:gd name="connsiteY0" fmla="*/ 16192 h 16192"/>
                      <a:gd name="connsiteX1" fmla="*/ 21907 w 21907"/>
                      <a:gd name="connsiteY1" fmla="*/ 14288 h 16192"/>
                      <a:gd name="connsiteX2" fmla="*/ 4763 w 21907"/>
                      <a:gd name="connsiteY2" fmla="*/ 0 h 16192"/>
                      <a:gd name="connsiteX3" fmla="*/ 0 w 21907"/>
                      <a:gd name="connsiteY3" fmla="*/ 6667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7" h="16192">
                        <a:moveTo>
                          <a:pt x="20002" y="16192"/>
                        </a:moveTo>
                        <a:lnTo>
                          <a:pt x="21907" y="14288"/>
                        </a:lnTo>
                        <a:lnTo>
                          <a:pt x="4763" y="0"/>
                        </a:lnTo>
                        <a:lnTo>
                          <a:pt x="0" y="6667"/>
                        </a:ln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62" name="Freeform: Shape 161">
                    <a:extLst>
                      <a:ext uri="{FF2B5EF4-FFF2-40B4-BE49-F238E27FC236}">
                        <a16:creationId xmlns:a16="http://schemas.microsoft.com/office/drawing/2014/main" id="{B90CABF0-AF92-485A-81AD-14136E991DDE}"/>
                      </a:ext>
                    </a:extLst>
                  </p:cNvPr>
                  <p:cNvSpPr/>
                  <p:nvPr/>
                </p:nvSpPr>
                <p:spPr>
                  <a:xfrm>
                    <a:off x="4187190" y="1306829"/>
                    <a:ext cx="25717" cy="21907"/>
                  </a:xfrm>
                  <a:custGeom>
                    <a:avLst/>
                    <a:gdLst>
                      <a:gd name="connsiteX0" fmla="*/ 0 w 25717"/>
                      <a:gd name="connsiteY0" fmla="*/ 0 h 21907"/>
                      <a:gd name="connsiteX1" fmla="*/ 9525 w 25717"/>
                      <a:gd name="connsiteY1" fmla="*/ 953 h 21907"/>
                      <a:gd name="connsiteX2" fmla="*/ 25717 w 25717"/>
                      <a:gd name="connsiteY2" fmla="*/ 20003 h 21907"/>
                      <a:gd name="connsiteX3" fmla="*/ 24765 w 25717"/>
                      <a:gd name="connsiteY3" fmla="*/ 21908 h 21907"/>
                      <a:gd name="connsiteX4" fmla="*/ 7620 w 25717"/>
                      <a:gd name="connsiteY4" fmla="*/ 14288 h 21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17" h="21907">
                        <a:moveTo>
                          <a:pt x="0" y="0"/>
                        </a:moveTo>
                        <a:lnTo>
                          <a:pt x="9525" y="953"/>
                        </a:lnTo>
                        <a:lnTo>
                          <a:pt x="25717" y="20003"/>
                        </a:lnTo>
                        <a:lnTo>
                          <a:pt x="24765" y="21908"/>
                        </a:lnTo>
                        <a:lnTo>
                          <a:pt x="7620" y="14288"/>
                        </a:ln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63" name="Freeform: Shape 162">
                    <a:extLst>
                      <a:ext uri="{FF2B5EF4-FFF2-40B4-BE49-F238E27FC236}">
                        <a16:creationId xmlns:a16="http://schemas.microsoft.com/office/drawing/2014/main" id="{516A569A-BC8A-432C-A317-7538BA6E4FFB}"/>
                      </a:ext>
                    </a:extLst>
                  </p:cNvPr>
                  <p:cNvSpPr/>
                  <p:nvPr/>
                </p:nvSpPr>
                <p:spPr>
                  <a:xfrm>
                    <a:off x="4212907" y="1333500"/>
                    <a:ext cx="72799" cy="137159"/>
                  </a:xfrm>
                  <a:custGeom>
                    <a:avLst/>
                    <a:gdLst>
                      <a:gd name="connsiteX0" fmla="*/ 0 w 72799"/>
                      <a:gd name="connsiteY0" fmla="*/ 8572 h 137159"/>
                      <a:gd name="connsiteX1" fmla="*/ 4763 w 72799"/>
                      <a:gd name="connsiteY1" fmla="*/ 0 h 137159"/>
                      <a:gd name="connsiteX2" fmla="*/ 0 w 72799"/>
                      <a:gd name="connsiteY2" fmla="*/ 137160 h 137159"/>
                      <a:gd name="connsiteX3" fmla="*/ 0 w 72799"/>
                      <a:gd name="connsiteY3" fmla="*/ 8572 h 137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799" h="137159">
                        <a:moveTo>
                          <a:pt x="0" y="8572"/>
                        </a:moveTo>
                        <a:lnTo>
                          <a:pt x="4763" y="0"/>
                        </a:lnTo>
                        <a:cubicBezTo>
                          <a:pt x="4763" y="0"/>
                          <a:pt x="160972" y="81915"/>
                          <a:pt x="0" y="137160"/>
                        </a:cubicBezTo>
                        <a:cubicBezTo>
                          <a:pt x="0" y="136208"/>
                          <a:pt x="143827" y="84772"/>
                          <a:pt x="0" y="8572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7BE7376E-7379-4BE8-963D-2B56088C76C9}"/>
                      </a:ext>
                    </a:extLst>
                  </p:cNvPr>
                  <p:cNvSpPr/>
                  <p:nvPr/>
                </p:nvSpPr>
                <p:spPr>
                  <a:xfrm>
                    <a:off x="4130040" y="1280159"/>
                    <a:ext cx="24764" cy="24765"/>
                  </a:xfrm>
                  <a:custGeom>
                    <a:avLst/>
                    <a:gdLst>
                      <a:gd name="connsiteX0" fmla="*/ 24765 w 24764"/>
                      <a:gd name="connsiteY0" fmla="*/ 12383 h 24765"/>
                      <a:gd name="connsiteX1" fmla="*/ 12382 w 24764"/>
                      <a:gd name="connsiteY1" fmla="*/ 24765 h 24765"/>
                      <a:gd name="connsiteX2" fmla="*/ 0 w 24764"/>
                      <a:gd name="connsiteY2" fmla="*/ 12383 h 24765"/>
                      <a:gd name="connsiteX3" fmla="*/ 12382 w 24764"/>
                      <a:gd name="connsiteY3" fmla="*/ 0 h 24765"/>
                      <a:gd name="connsiteX4" fmla="*/ 24765 w 24764"/>
                      <a:gd name="connsiteY4" fmla="*/ 12383 h 24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64" h="24765">
                        <a:moveTo>
                          <a:pt x="24765" y="12383"/>
                        </a:moveTo>
                        <a:cubicBezTo>
                          <a:pt x="24765" y="19050"/>
                          <a:pt x="19050" y="24765"/>
                          <a:pt x="12382" y="24765"/>
                        </a:cubicBezTo>
                        <a:cubicBezTo>
                          <a:pt x="5715" y="24765"/>
                          <a:pt x="0" y="19050"/>
                          <a:pt x="0" y="12383"/>
                        </a:cubicBezTo>
                        <a:cubicBezTo>
                          <a:pt x="0" y="5715"/>
                          <a:pt x="5715" y="0"/>
                          <a:pt x="12382" y="0"/>
                        </a:cubicBezTo>
                        <a:cubicBezTo>
                          <a:pt x="19050" y="0"/>
                          <a:pt x="24765" y="5715"/>
                          <a:pt x="24765" y="12383"/>
                        </a:cubicBezTo>
                        <a:close/>
                      </a:path>
                    </a:pathLst>
                  </a:custGeom>
                  <a:solidFill>
                    <a:srgbClr val="FFE8E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05375387-21BD-4640-897C-B5CD7B372A4C}"/>
                      </a:ext>
                    </a:extLst>
                  </p:cNvPr>
                  <p:cNvSpPr/>
                  <p:nvPr/>
                </p:nvSpPr>
                <p:spPr>
                  <a:xfrm>
                    <a:off x="4154461" y="1342524"/>
                    <a:ext cx="106205" cy="102091"/>
                  </a:xfrm>
                  <a:custGeom>
                    <a:avLst/>
                    <a:gdLst>
                      <a:gd name="connsiteX0" fmla="*/ 30823 w 106205"/>
                      <a:gd name="connsiteY0" fmla="*/ 501 h 102091"/>
                      <a:gd name="connsiteX1" fmla="*/ 14631 w 106205"/>
                      <a:gd name="connsiteY1" fmla="*/ 10979 h 102091"/>
                      <a:gd name="connsiteX2" fmla="*/ 16536 w 106205"/>
                      <a:gd name="connsiteY2" fmla="*/ 18598 h 102091"/>
                      <a:gd name="connsiteX3" fmla="*/ 25109 w 106205"/>
                      <a:gd name="connsiteY3" fmla="*/ 23361 h 102091"/>
                      <a:gd name="connsiteX4" fmla="*/ 27014 w 106205"/>
                      <a:gd name="connsiteY4" fmla="*/ 26218 h 102091"/>
                      <a:gd name="connsiteX5" fmla="*/ 25109 w 106205"/>
                      <a:gd name="connsiteY5" fmla="*/ 28123 h 102091"/>
                      <a:gd name="connsiteX6" fmla="*/ 25109 w 106205"/>
                      <a:gd name="connsiteY6" fmla="*/ 28123 h 102091"/>
                      <a:gd name="connsiteX7" fmla="*/ 20346 w 106205"/>
                      <a:gd name="connsiteY7" fmla="*/ 30029 h 102091"/>
                      <a:gd name="connsiteX8" fmla="*/ 18441 w 106205"/>
                      <a:gd name="connsiteY8" fmla="*/ 33838 h 102091"/>
                      <a:gd name="connsiteX9" fmla="*/ 25109 w 106205"/>
                      <a:gd name="connsiteY9" fmla="*/ 39554 h 102091"/>
                      <a:gd name="connsiteX10" fmla="*/ 25109 w 106205"/>
                      <a:gd name="connsiteY10" fmla="*/ 39554 h 102091"/>
                      <a:gd name="connsiteX11" fmla="*/ 27014 w 106205"/>
                      <a:gd name="connsiteY11" fmla="*/ 42411 h 102091"/>
                      <a:gd name="connsiteX12" fmla="*/ 25109 w 106205"/>
                      <a:gd name="connsiteY12" fmla="*/ 44316 h 102091"/>
                      <a:gd name="connsiteX13" fmla="*/ 8916 w 106205"/>
                      <a:gd name="connsiteY13" fmla="*/ 53841 h 102091"/>
                      <a:gd name="connsiteX14" fmla="*/ 4154 w 106205"/>
                      <a:gd name="connsiteY14" fmla="*/ 71938 h 102091"/>
                      <a:gd name="connsiteX15" fmla="*/ 13679 w 106205"/>
                      <a:gd name="connsiteY15" fmla="*/ 89084 h 102091"/>
                      <a:gd name="connsiteX16" fmla="*/ 22251 w 106205"/>
                      <a:gd name="connsiteY16" fmla="*/ 93846 h 102091"/>
                      <a:gd name="connsiteX17" fmla="*/ 31776 w 106205"/>
                      <a:gd name="connsiteY17" fmla="*/ 95751 h 102091"/>
                      <a:gd name="connsiteX18" fmla="*/ 68923 w 106205"/>
                      <a:gd name="connsiteY18" fmla="*/ 88131 h 102091"/>
                      <a:gd name="connsiteX19" fmla="*/ 80354 w 106205"/>
                      <a:gd name="connsiteY19" fmla="*/ 73843 h 102091"/>
                      <a:gd name="connsiteX20" fmla="*/ 80354 w 106205"/>
                      <a:gd name="connsiteY20" fmla="*/ 55746 h 102091"/>
                      <a:gd name="connsiteX21" fmla="*/ 80354 w 106205"/>
                      <a:gd name="connsiteY21" fmla="*/ 55746 h 102091"/>
                      <a:gd name="connsiteX22" fmla="*/ 82259 w 106205"/>
                      <a:gd name="connsiteY22" fmla="*/ 51936 h 102091"/>
                      <a:gd name="connsiteX23" fmla="*/ 83211 w 106205"/>
                      <a:gd name="connsiteY23" fmla="*/ 51936 h 102091"/>
                      <a:gd name="connsiteX24" fmla="*/ 94641 w 106205"/>
                      <a:gd name="connsiteY24" fmla="*/ 49079 h 102091"/>
                      <a:gd name="connsiteX25" fmla="*/ 102261 w 106205"/>
                      <a:gd name="connsiteY25" fmla="*/ 39554 h 102091"/>
                      <a:gd name="connsiteX26" fmla="*/ 97498 w 106205"/>
                      <a:gd name="connsiteY26" fmla="*/ 14788 h 102091"/>
                      <a:gd name="connsiteX27" fmla="*/ 97498 w 106205"/>
                      <a:gd name="connsiteY27" fmla="*/ 14788 h 102091"/>
                      <a:gd name="connsiteX28" fmla="*/ 97498 w 106205"/>
                      <a:gd name="connsiteY28" fmla="*/ 14788 h 102091"/>
                      <a:gd name="connsiteX29" fmla="*/ 105119 w 106205"/>
                      <a:gd name="connsiteY29" fmla="*/ 41459 h 102091"/>
                      <a:gd name="connsiteX30" fmla="*/ 96546 w 106205"/>
                      <a:gd name="connsiteY30" fmla="*/ 53841 h 102091"/>
                      <a:gd name="connsiteX31" fmla="*/ 81306 w 106205"/>
                      <a:gd name="connsiteY31" fmla="*/ 58604 h 102091"/>
                      <a:gd name="connsiteX32" fmla="*/ 84164 w 106205"/>
                      <a:gd name="connsiteY32" fmla="*/ 54793 h 102091"/>
                      <a:gd name="connsiteX33" fmla="*/ 84164 w 106205"/>
                      <a:gd name="connsiteY33" fmla="*/ 76701 h 102091"/>
                      <a:gd name="connsiteX34" fmla="*/ 69876 w 106205"/>
                      <a:gd name="connsiteY34" fmla="*/ 93846 h 102091"/>
                      <a:gd name="connsiteX35" fmla="*/ 49873 w 106205"/>
                      <a:gd name="connsiteY35" fmla="*/ 101466 h 102091"/>
                      <a:gd name="connsiteX36" fmla="*/ 28919 w 106205"/>
                      <a:gd name="connsiteY36" fmla="*/ 100513 h 102091"/>
                      <a:gd name="connsiteX37" fmla="*/ 18441 w 106205"/>
                      <a:gd name="connsiteY37" fmla="*/ 96704 h 102091"/>
                      <a:gd name="connsiteX38" fmla="*/ 9869 w 106205"/>
                      <a:gd name="connsiteY38" fmla="*/ 90988 h 102091"/>
                      <a:gd name="connsiteX39" fmla="*/ 344 w 106205"/>
                      <a:gd name="connsiteY39" fmla="*/ 72891 h 102091"/>
                      <a:gd name="connsiteX40" fmla="*/ 4154 w 106205"/>
                      <a:gd name="connsiteY40" fmla="*/ 51936 h 102091"/>
                      <a:gd name="connsiteX41" fmla="*/ 21298 w 106205"/>
                      <a:gd name="connsiteY41" fmla="*/ 38601 h 102091"/>
                      <a:gd name="connsiteX42" fmla="*/ 22251 w 106205"/>
                      <a:gd name="connsiteY42" fmla="*/ 43363 h 102091"/>
                      <a:gd name="connsiteX43" fmla="*/ 14631 w 106205"/>
                      <a:gd name="connsiteY43" fmla="*/ 40506 h 102091"/>
                      <a:gd name="connsiteX44" fmla="*/ 10821 w 106205"/>
                      <a:gd name="connsiteY44" fmla="*/ 31933 h 102091"/>
                      <a:gd name="connsiteX45" fmla="*/ 14631 w 106205"/>
                      <a:gd name="connsiteY45" fmla="*/ 24313 h 102091"/>
                      <a:gd name="connsiteX46" fmla="*/ 22251 w 106205"/>
                      <a:gd name="connsiteY46" fmla="*/ 21456 h 102091"/>
                      <a:gd name="connsiteX47" fmla="*/ 21298 w 106205"/>
                      <a:gd name="connsiteY47" fmla="*/ 26218 h 102091"/>
                      <a:gd name="connsiteX48" fmla="*/ 10821 w 106205"/>
                      <a:gd name="connsiteY48" fmla="*/ 19551 h 102091"/>
                      <a:gd name="connsiteX49" fmla="*/ 9869 w 106205"/>
                      <a:gd name="connsiteY49" fmla="*/ 7168 h 102091"/>
                      <a:gd name="connsiteX50" fmla="*/ 30823 w 106205"/>
                      <a:gd name="connsiteY50" fmla="*/ 501 h 102091"/>
                      <a:gd name="connsiteX51" fmla="*/ 30823 w 106205"/>
                      <a:gd name="connsiteY51" fmla="*/ 501 h 102091"/>
                      <a:gd name="connsiteX52" fmla="*/ 30823 w 106205"/>
                      <a:gd name="connsiteY52" fmla="*/ 501 h 102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06205" h="102091">
                        <a:moveTo>
                          <a:pt x="30823" y="501"/>
                        </a:moveTo>
                        <a:cubicBezTo>
                          <a:pt x="23204" y="501"/>
                          <a:pt x="16536" y="5263"/>
                          <a:pt x="14631" y="10979"/>
                        </a:cubicBezTo>
                        <a:cubicBezTo>
                          <a:pt x="13679" y="13836"/>
                          <a:pt x="13679" y="16693"/>
                          <a:pt x="16536" y="18598"/>
                        </a:cubicBezTo>
                        <a:cubicBezTo>
                          <a:pt x="18441" y="20504"/>
                          <a:pt x="21298" y="22408"/>
                          <a:pt x="25109" y="23361"/>
                        </a:cubicBezTo>
                        <a:cubicBezTo>
                          <a:pt x="26061" y="23361"/>
                          <a:pt x="27014" y="25266"/>
                          <a:pt x="27014" y="26218"/>
                        </a:cubicBezTo>
                        <a:cubicBezTo>
                          <a:pt x="27014" y="27171"/>
                          <a:pt x="26061" y="28123"/>
                          <a:pt x="25109" y="28123"/>
                        </a:cubicBezTo>
                        <a:lnTo>
                          <a:pt x="25109" y="28123"/>
                        </a:lnTo>
                        <a:cubicBezTo>
                          <a:pt x="23204" y="28123"/>
                          <a:pt x="21298" y="29076"/>
                          <a:pt x="20346" y="30029"/>
                        </a:cubicBezTo>
                        <a:cubicBezTo>
                          <a:pt x="19394" y="30981"/>
                          <a:pt x="18441" y="32886"/>
                          <a:pt x="18441" y="33838"/>
                        </a:cubicBezTo>
                        <a:cubicBezTo>
                          <a:pt x="18441" y="36696"/>
                          <a:pt x="21298" y="39554"/>
                          <a:pt x="25109" y="39554"/>
                        </a:cubicBezTo>
                        <a:lnTo>
                          <a:pt x="25109" y="39554"/>
                        </a:lnTo>
                        <a:cubicBezTo>
                          <a:pt x="26061" y="39554"/>
                          <a:pt x="27966" y="40506"/>
                          <a:pt x="27014" y="42411"/>
                        </a:cubicBezTo>
                        <a:cubicBezTo>
                          <a:pt x="27014" y="43363"/>
                          <a:pt x="26061" y="44316"/>
                          <a:pt x="25109" y="44316"/>
                        </a:cubicBezTo>
                        <a:cubicBezTo>
                          <a:pt x="18441" y="46221"/>
                          <a:pt x="12726" y="49079"/>
                          <a:pt x="8916" y="53841"/>
                        </a:cubicBezTo>
                        <a:cubicBezTo>
                          <a:pt x="5106" y="58604"/>
                          <a:pt x="3201" y="66223"/>
                          <a:pt x="4154" y="71938"/>
                        </a:cubicBezTo>
                        <a:cubicBezTo>
                          <a:pt x="5106" y="78606"/>
                          <a:pt x="8916" y="84321"/>
                          <a:pt x="13679" y="89084"/>
                        </a:cubicBezTo>
                        <a:cubicBezTo>
                          <a:pt x="16536" y="90988"/>
                          <a:pt x="19394" y="92893"/>
                          <a:pt x="22251" y="93846"/>
                        </a:cubicBezTo>
                        <a:cubicBezTo>
                          <a:pt x="25109" y="94798"/>
                          <a:pt x="27966" y="95751"/>
                          <a:pt x="31776" y="95751"/>
                        </a:cubicBezTo>
                        <a:cubicBezTo>
                          <a:pt x="45111" y="96704"/>
                          <a:pt x="58446" y="94798"/>
                          <a:pt x="68923" y="88131"/>
                        </a:cubicBezTo>
                        <a:cubicBezTo>
                          <a:pt x="73686" y="84321"/>
                          <a:pt x="78448" y="79559"/>
                          <a:pt x="80354" y="73843"/>
                        </a:cubicBezTo>
                        <a:cubicBezTo>
                          <a:pt x="82259" y="68129"/>
                          <a:pt x="82259" y="61461"/>
                          <a:pt x="80354" y="55746"/>
                        </a:cubicBezTo>
                        <a:lnTo>
                          <a:pt x="80354" y="55746"/>
                        </a:lnTo>
                        <a:cubicBezTo>
                          <a:pt x="80354" y="53841"/>
                          <a:pt x="81306" y="52888"/>
                          <a:pt x="82259" y="51936"/>
                        </a:cubicBezTo>
                        <a:cubicBezTo>
                          <a:pt x="82259" y="51936"/>
                          <a:pt x="83211" y="51936"/>
                          <a:pt x="83211" y="51936"/>
                        </a:cubicBezTo>
                        <a:cubicBezTo>
                          <a:pt x="87021" y="51936"/>
                          <a:pt x="90831" y="50984"/>
                          <a:pt x="94641" y="49079"/>
                        </a:cubicBezTo>
                        <a:cubicBezTo>
                          <a:pt x="97498" y="47173"/>
                          <a:pt x="100356" y="43363"/>
                          <a:pt x="102261" y="39554"/>
                        </a:cubicBezTo>
                        <a:cubicBezTo>
                          <a:pt x="105119" y="31933"/>
                          <a:pt x="104166" y="21456"/>
                          <a:pt x="97498" y="14788"/>
                        </a:cubicBezTo>
                        <a:cubicBezTo>
                          <a:pt x="97498" y="14788"/>
                          <a:pt x="97498" y="14788"/>
                          <a:pt x="97498" y="14788"/>
                        </a:cubicBezTo>
                        <a:cubicBezTo>
                          <a:pt x="97498" y="14788"/>
                          <a:pt x="97498" y="14788"/>
                          <a:pt x="97498" y="14788"/>
                        </a:cubicBezTo>
                        <a:cubicBezTo>
                          <a:pt x="105119" y="20504"/>
                          <a:pt x="107976" y="31933"/>
                          <a:pt x="105119" y="41459"/>
                        </a:cubicBezTo>
                        <a:cubicBezTo>
                          <a:pt x="104166" y="46221"/>
                          <a:pt x="101309" y="50984"/>
                          <a:pt x="96546" y="53841"/>
                        </a:cubicBezTo>
                        <a:cubicBezTo>
                          <a:pt x="92736" y="57651"/>
                          <a:pt x="87021" y="58604"/>
                          <a:pt x="81306" y="58604"/>
                        </a:cubicBezTo>
                        <a:lnTo>
                          <a:pt x="84164" y="54793"/>
                        </a:lnTo>
                        <a:cubicBezTo>
                          <a:pt x="86069" y="61461"/>
                          <a:pt x="87021" y="70034"/>
                          <a:pt x="84164" y="76701"/>
                        </a:cubicBezTo>
                        <a:cubicBezTo>
                          <a:pt x="81306" y="84321"/>
                          <a:pt x="76544" y="90036"/>
                          <a:pt x="69876" y="93846"/>
                        </a:cubicBezTo>
                        <a:cubicBezTo>
                          <a:pt x="63209" y="97656"/>
                          <a:pt x="56541" y="99561"/>
                          <a:pt x="49873" y="101466"/>
                        </a:cubicBezTo>
                        <a:cubicBezTo>
                          <a:pt x="43206" y="102418"/>
                          <a:pt x="35586" y="102418"/>
                          <a:pt x="28919" y="100513"/>
                        </a:cubicBezTo>
                        <a:cubicBezTo>
                          <a:pt x="26061" y="99561"/>
                          <a:pt x="22251" y="98609"/>
                          <a:pt x="18441" y="96704"/>
                        </a:cubicBezTo>
                        <a:cubicBezTo>
                          <a:pt x="15584" y="94798"/>
                          <a:pt x="11773" y="92893"/>
                          <a:pt x="9869" y="90988"/>
                        </a:cubicBezTo>
                        <a:cubicBezTo>
                          <a:pt x="5106" y="86226"/>
                          <a:pt x="1296" y="79559"/>
                          <a:pt x="344" y="72891"/>
                        </a:cubicBezTo>
                        <a:cubicBezTo>
                          <a:pt x="-609" y="66223"/>
                          <a:pt x="344" y="58604"/>
                          <a:pt x="4154" y="51936"/>
                        </a:cubicBezTo>
                        <a:cubicBezTo>
                          <a:pt x="7964" y="45268"/>
                          <a:pt x="14631" y="41459"/>
                          <a:pt x="21298" y="38601"/>
                        </a:cubicBezTo>
                        <a:lnTo>
                          <a:pt x="22251" y="43363"/>
                        </a:lnTo>
                        <a:cubicBezTo>
                          <a:pt x="19394" y="43363"/>
                          <a:pt x="16536" y="42411"/>
                          <a:pt x="14631" y="40506"/>
                        </a:cubicBezTo>
                        <a:cubicBezTo>
                          <a:pt x="12726" y="38601"/>
                          <a:pt x="10821" y="35743"/>
                          <a:pt x="10821" y="31933"/>
                        </a:cubicBezTo>
                        <a:cubicBezTo>
                          <a:pt x="10821" y="29076"/>
                          <a:pt x="12726" y="26218"/>
                          <a:pt x="14631" y="24313"/>
                        </a:cubicBezTo>
                        <a:cubicBezTo>
                          <a:pt x="16536" y="22408"/>
                          <a:pt x="19394" y="21456"/>
                          <a:pt x="22251" y="21456"/>
                        </a:cubicBezTo>
                        <a:lnTo>
                          <a:pt x="21298" y="26218"/>
                        </a:lnTo>
                        <a:cubicBezTo>
                          <a:pt x="17489" y="25266"/>
                          <a:pt x="13679" y="23361"/>
                          <a:pt x="10821" y="19551"/>
                        </a:cubicBezTo>
                        <a:cubicBezTo>
                          <a:pt x="7964" y="16693"/>
                          <a:pt x="7011" y="10979"/>
                          <a:pt x="9869" y="7168"/>
                        </a:cubicBezTo>
                        <a:cubicBezTo>
                          <a:pt x="14631" y="2406"/>
                          <a:pt x="23204" y="-1404"/>
                          <a:pt x="30823" y="501"/>
                        </a:cubicBezTo>
                        <a:cubicBezTo>
                          <a:pt x="30823" y="-452"/>
                          <a:pt x="30823" y="501"/>
                          <a:pt x="30823" y="501"/>
                        </a:cubicBezTo>
                        <a:cubicBezTo>
                          <a:pt x="30823" y="501"/>
                          <a:pt x="30823" y="501"/>
                          <a:pt x="30823" y="501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6AA3332C-8C80-4CE7-88F0-E746EE2F5670}"/>
                      </a:ext>
                    </a:extLst>
                  </p:cNvPr>
                  <p:cNvSpPr/>
                  <p:nvPr/>
                </p:nvSpPr>
                <p:spPr>
                  <a:xfrm>
                    <a:off x="4204913" y="1293305"/>
                    <a:ext cx="52203" cy="39664"/>
                  </a:xfrm>
                  <a:custGeom>
                    <a:avLst/>
                    <a:gdLst>
                      <a:gd name="connsiteX0" fmla="*/ 2279 w 52203"/>
                      <a:gd name="connsiteY0" fmla="*/ 19239 h 39664"/>
                      <a:gd name="connsiteX1" fmla="*/ 374 w 52203"/>
                      <a:gd name="connsiteY1" fmla="*/ 8762 h 39664"/>
                      <a:gd name="connsiteX2" fmla="*/ 3231 w 52203"/>
                      <a:gd name="connsiteY2" fmla="*/ 3047 h 39664"/>
                      <a:gd name="connsiteX3" fmla="*/ 8946 w 52203"/>
                      <a:gd name="connsiteY3" fmla="*/ 189 h 39664"/>
                      <a:gd name="connsiteX4" fmla="*/ 19424 w 52203"/>
                      <a:gd name="connsiteY4" fmla="*/ 3999 h 39664"/>
                      <a:gd name="connsiteX5" fmla="*/ 25139 w 52203"/>
                      <a:gd name="connsiteY5" fmla="*/ 12572 h 39664"/>
                      <a:gd name="connsiteX6" fmla="*/ 24186 w 52203"/>
                      <a:gd name="connsiteY6" fmla="*/ 11619 h 39664"/>
                      <a:gd name="connsiteX7" fmla="*/ 30854 w 52203"/>
                      <a:gd name="connsiteY7" fmla="*/ 9714 h 39664"/>
                      <a:gd name="connsiteX8" fmla="*/ 34664 w 52203"/>
                      <a:gd name="connsiteY8" fmla="*/ 8762 h 39664"/>
                      <a:gd name="connsiteX9" fmla="*/ 38474 w 52203"/>
                      <a:gd name="connsiteY9" fmla="*/ 8762 h 39664"/>
                      <a:gd name="connsiteX10" fmla="*/ 46094 w 52203"/>
                      <a:gd name="connsiteY10" fmla="*/ 11619 h 39664"/>
                      <a:gd name="connsiteX11" fmla="*/ 48951 w 52203"/>
                      <a:gd name="connsiteY11" fmla="*/ 14477 h 39664"/>
                      <a:gd name="connsiteX12" fmla="*/ 50856 w 52203"/>
                      <a:gd name="connsiteY12" fmla="*/ 18287 h 39664"/>
                      <a:gd name="connsiteX13" fmla="*/ 51809 w 52203"/>
                      <a:gd name="connsiteY13" fmla="*/ 26859 h 39664"/>
                      <a:gd name="connsiteX14" fmla="*/ 48951 w 52203"/>
                      <a:gd name="connsiteY14" fmla="*/ 34479 h 39664"/>
                      <a:gd name="connsiteX15" fmla="*/ 46094 w 52203"/>
                      <a:gd name="connsiteY15" fmla="*/ 37337 h 39664"/>
                      <a:gd name="connsiteX16" fmla="*/ 42284 w 52203"/>
                      <a:gd name="connsiteY16" fmla="*/ 39242 h 39664"/>
                      <a:gd name="connsiteX17" fmla="*/ 38474 w 52203"/>
                      <a:gd name="connsiteY17" fmla="*/ 39242 h 39664"/>
                      <a:gd name="connsiteX18" fmla="*/ 34664 w 52203"/>
                      <a:gd name="connsiteY18" fmla="*/ 39242 h 39664"/>
                      <a:gd name="connsiteX19" fmla="*/ 34664 w 52203"/>
                      <a:gd name="connsiteY19" fmla="*/ 39242 h 39664"/>
                      <a:gd name="connsiteX20" fmla="*/ 34664 w 52203"/>
                      <a:gd name="connsiteY20" fmla="*/ 39242 h 39664"/>
                      <a:gd name="connsiteX21" fmla="*/ 37521 w 52203"/>
                      <a:gd name="connsiteY21" fmla="*/ 38289 h 39664"/>
                      <a:gd name="connsiteX22" fmla="*/ 40379 w 52203"/>
                      <a:gd name="connsiteY22" fmla="*/ 36384 h 39664"/>
                      <a:gd name="connsiteX23" fmla="*/ 42284 w 52203"/>
                      <a:gd name="connsiteY23" fmla="*/ 34479 h 39664"/>
                      <a:gd name="connsiteX24" fmla="*/ 44189 w 52203"/>
                      <a:gd name="connsiteY24" fmla="*/ 32574 h 39664"/>
                      <a:gd name="connsiteX25" fmla="*/ 45141 w 52203"/>
                      <a:gd name="connsiteY25" fmla="*/ 27812 h 39664"/>
                      <a:gd name="connsiteX26" fmla="*/ 44189 w 52203"/>
                      <a:gd name="connsiteY26" fmla="*/ 23049 h 39664"/>
                      <a:gd name="connsiteX27" fmla="*/ 43236 w 52203"/>
                      <a:gd name="connsiteY27" fmla="*/ 20192 h 39664"/>
                      <a:gd name="connsiteX28" fmla="*/ 41331 w 52203"/>
                      <a:gd name="connsiteY28" fmla="*/ 18287 h 39664"/>
                      <a:gd name="connsiteX29" fmla="*/ 36569 w 52203"/>
                      <a:gd name="connsiteY29" fmla="*/ 15429 h 39664"/>
                      <a:gd name="connsiteX30" fmla="*/ 33711 w 52203"/>
                      <a:gd name="connsiteY30" fmla="*/ 14477 h 39664"/>
                      <a:gd name="connsiteX31" fmla="*/ 30854 w 52203"/>
                      <a:gd name="connsiteY31" fmla="*/ 14477 h 39664"/>
                      <a:gd name="connsiteX32" fmla="*/ 24186 w 52203"/>
                      <a:gd name="connsiteY32" fmla="*/ 15429 h 39664"/>
                      <a:gd name="connsiteX33" fmla="*/ 24186 w 52203"/>
                      <a:gd name="connsiteY33" fmla="*/ 15429 h 39664"/>
                      <a:gd name="connsiteX34" fmla="*/ 23234 w 52203"/>
                      <a:gd name="connsiteY34" fmla="*/ 14477 h 39664"/>
                      <a:gd name="connsiteX35" fmla="*/ 21329 w 52203"/>
                      <a:gd name="connsiteY35" fmla="*/ 10667 h 39664"/>
                      <a:gd name="connsiteX36" fmla="*/ 17519 w 52203"/>
                      <a:gd name="connsiteY36" fmla="*/ 7809 h 39664"/>
                      <a:gd name="connsiteX37" fmla="*/ 13709 w 52203"/>
                      <a:gd name="connsiteY37" fmla="*/ 6857 h 39664"/>
                      <a:gd name="connsiteX38" fmla="*/ 9899 w 52203"/>
                      <a:gd name="connsiteY38" fmla="*/ 6857 h 39664"/>
                      <a:gd name="connsiteX39" fmla="*/ 7041 w 52203"/>
                      <a:gd name="connsiteY39" fmla="*/ 7809 h 39664"/>
                      <a:gd name="connsiteX40" fmla="*/ 5136 w 52203"/>
                      <a:gd name="connsiteY40" fmla="*/ 10667 h 39664"/>
                      <a:gd name="connsiteX41" fmla="*/ 4184 w 52203"/>
                      <a:gd name="connsiteY41" fmla="*/ 14477 h 39664"/>
                      <a:gd name="connsiteX42" fmla="*/ 2279 w 52203"/>
                      <a:gd name="connsiteY42" fmla="*/ 19239 h 39664"/>
                      <a:gd name="connsiteX43" fmla="*/ 2279 w 52203"/>
                      <a:gd name="connsiteY43" fmla="*/ 19239 h 39664"/>
                      <a:gd name="connsiteX44" fmla="*/ 2279 w 52203"/>
                      <a:gd name="connsiteY44" fmla="*/ 19239 h 396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</a:cxnLst>
                    <a:rect l="l" t="t" r="r" b="b"/>
                    <a:pathLst>
                      <a:path w="52203" h="39664">
                        <a:moveTo>
                          <a:pt x="2279" y="19239"/>
                        </a:moveTo>
                        <a:cubicBezTo>
                          <a:pt x="374" y="16382"/>
                          <a:pt x="-579" y="12572"/>
                          <a:pt x="374" y="8762"/>
                        </a:cubicBezTo>
                        <a:cubicBezTo>
                          <a:pt x="374" y="6857"/>
                          <a:pt x="2279" y="4952"/>
                          <a:pt x="3231" y="3047"/>
                        </a:cubicBezTo>
                        <a:cubicBezTo>
                          <a:pt x="5136" y="2094"/>
                          <a:pt x="7041" y="1142"/>
                          <a:pt x="8946" y="189"/>
                        </a:cubicBezTo>
                        <a:cubicBezTo>
                          <a:pt x="12756" y="-763"/>
                          <a:pt x="16566" y="2094"/>
                          <a:pt x="19424" y="3999"/>
                        </a:cubicBezTo>
                        <a:cubicBezTo>
                          <a:pt x="22281" y="6857"/>
                          <a:pt x="23234" y="9714"/>
                          <a:pt x="25139" y="12572"/>
                        </a:cubicBezTo>
                        <a:lnTo>
                          <a:pt x="24186" y="11619"/>
                        </a:lnTo>
                        <a:cubicBezTo>
                          <a:pt x="26091" y="10667"/>
                          <a:pt x="28949" y="9714"/>
                          <a:pt x="30854" y="9714"/>
                        </a:cubicBezTo>
                        <a:cubicBezTo>
                          <a:pt x="31806" y="9714"/>
                          <a:pt x="33711" y="8762"/>
                          <a:pt x="34664" y="8762"/>
                        </a:cubicBezTo>
                        <a:cubicBezTo>
                          <a:pt x="35616" y="8762"/>
                          <a:pt x="37521" y="8762"/>
                          <a:pt x="38474" y="8762"/>
                        </a:cubicBezTo>
                        <a:cubicBezTo>
                          <a:pt x="41331" y="8762"/>
                          <a:pt x="43236" y="10667"/>
                          <a:pt x="46094" y="11619"/>
                        </a:cubicBezTo>
                        <a:cubicBezTo>
                          <a:pt x="47046" y="12572"/>
                          <a:pt x="47999" y="13524"/>
                          <a:pt x="48951" y="14477"/>
                        </a:cubicBezTo>
                        <a:cubicBezTo>
                          <a:pt x="49904" y="15429"/>
                          <a:pt x="50856" y="16382"/>
                          <a:pt x="50856" y="18287"/>
                        </a:cubicBezTo>
                        <a:cubicBezTo>
                          <a:pt x="51809" y="21144"/>
                          <a:pt x="52761" y="24002"/>
                          <a:pt x="51809" y="26859"/>
                        </a:cubicBezTo>
                        <a:cubicBezTo>
                          <a:pt x="51809" y="29717"/>
                          <a:pt x="49904" y="32574"/>
                          <a:pt x="48951" y="34479"/>
                        </a:cubicBezTo>
                        <a:cubicBezTo>
                          <a:pt x="47999" y="35432"/>
                          <a:pt x="47046" y="36384"/>
                          <a:pt x="46094" y="37337"/>
                        </a:cubicBezTo>
                        <a:cubicBezTo>
                          <a:pt x="45141" y="38289"/>
                          <a:pt x="43236" y="38289"/>
                          <a:pt x="42284" y="39242"/>
                        </a:cubicBezTo>
                        <a:cubicBezTo>
                          <a:pt x="41331" y="39242"/>
                          <a:pt x="39426" y="40194"/>
                          <a:pt x="38474" y="39242"/>
                        </a:cubicBezTo>
                        <a:cubicBezTo>
                          <a:pt x="37521" y="39242"/>
                          <a:pt x="35616" y="39242"/>
                          <a:pt x="34664" y="39242"/>
                        </a:cubicBezTo>
                        <a:cubicBezTo>
                          <a:pt x="34664" y="39242"/>
                          <a:pt x="34664" y="39242"/>
                          <a:pt x="34664" y="39242"/>
                        </a:cubicBezTo>
                        <a:cubicBezTo>
                          <a:pt x="34664" y="39242"/>
                          <a:pt x="34664" y="39242"/>
                          <a:pt x="34664" y="39242"/>
                        </a:cubicBezTo>
                        <a:lnTo>
                          <a:pt x="37521" y="38289"/>
                        </a:lnTo>
                        <a:cubicBezTo>
                          <a:pt x="38474" y="38289"/>
                          <a:pt x="39426" y="37337"/>
                          <a:pt x="40379" y="36384"/>
                        </a:cubicBezTo>
                        <a:cubicBezTo>
                          <a:pt x="41331" y="36384"/>
                          <a:pt x="42284" y="35432"/>
                          <a:pt x="42284" y="34479"/>
                        </a:cubicBezTo>
                        <a:cubicBezTo>
                          <a:pt x="43236" y="33527"/>
                          <a:pt x="43236" y="32574"/>
                          <a:pt x="44189" y="32574"/>
                        </a:cubicBezTo>
                        <a:cubicBezTo>
                          <a:pt x="45141" y="30669"/>
                          <a:pt x="45141" y="29717"/>
                          <a:pt x="45141" y="27812"/>
                        </a:cubicBezTo>
                        <a:cubicBezTo>
                          <a:pt x="45141" y="25907"/>
                          <a:pt x="45141" y="24002"/>
                          <a:pt x="44189" y="23049"/>
                        </a:cubicBezTo>
                        <a:cubicBezTo>
                          <a:pt x="44189" y="22097"/>
                          <a:pt x="43236" y="21144"/>
                          <a:pt x="43236" y="20192"/>
                        </a:cubicBezTo>
                        <a:cubicBezTo>
                          <a:pt x="43236" y="19239"/>
                          <a:pt x="42284" y="19239"/>
                          <a:pt x="41331" y="18287"/>
                        </a:cubicBezTo>
                        <a:cubicBezTo>
                          <a:pt x="40379" y="17334"/>
                          <a:pt x="38474" y="16382"/>
                          <a:pt x="36569" y="15429"/>
                        </a:cubicBezTo>
                        <a:cubicBezTo>
                          <a:pt x="35616" y="15429"/>
                          <a:pt x="34664" y="14477"/>
                          <a:pt x="33711" y="14477"/>
                        </a:cubicBezTo>
                        <a:cubicBezTo>
                          <a:pt x="32759" y="14477"/>
                          <a:pt x="31806" y="14477"/>
                          <a:pt x="30854" y="14477"/>
                        </a:cubicBezTo>
                        <a:cubicBezTo>
                          <a:pt x="28949" y="14477"/>
                          <a:pt x="26091" y="14477"/>
                          <a:pt x="24186" y="15429"/>
                        </a:cubicBezTo>
                        <a:lnTo>
                          <a:pt x="24186" y="15429"/>
                        </a:lnTo>
                        <a:cubicBezTo>
                          <a:pt x="24186" y="15429"/>
                          <a:pt x="23234" y="15429"/>
                          <a:pt x="23234" y="14477"/>
                        </a:cubicBezTo>
                        <a:cubicBezTo>
                          <a:pt x="22281" y="13524"/>
                          <a:pt x="22281" y="11619"/>
                          <a:pt x="21329" y="10667"/>
                        </a:cubicBezTo>
                        <a:cubicBezTo>
                          <a:pt x="20376" y="9714"/>
                          <a:pt x="19424" y="8762"/>
                          <a:pt x="17519" y="7809"/>
                        </a:cubicBezTo>
                        <a:cubicBezTo>
                          <a:pt x="16566" y="6857"/>
                          <a:pt x="14661" y="6857"/>
                          <a:pt x="13709" y="6857"/>
                        </a:cubicBezTo>
                        <a:cubicBezTo>
                          <a:pt x="12756" y="6857"/>
                          <a:pt x="10851" y="6857"/>
                          <a:pt x="9899" y="6857"/>
                        </a:cubicBezTo>
                        <a:cubicBezTo>
                          <a:pt x="8946" y="6857"/>
                          <a:pt x="7994" y="6857"/>
                          <a:pt x="7041" y="7809"/>
                        </a:cubicBezTo>
                        <a:cubicBezTo>
                          <a:pt x="6089" y="8762"/>
                          <a:pt x="5136" y="8762"/>
                          <a:pt x="5136" y="10667"/>
                        </a:cubicBezTo>
                        <a:cubicBezTo>
                          <a:pt x="4184" y="11619"/>
                          <a:pt x="4184" y="13524"/>
                          <a:pt x="4184" y="14477"/>
                        </a:cubicBezTo>
                        <a:cubicBezTo>
                          <a:pt x="2279" y="16382"/>
                          <a:pt x="3231" y="18287"/>
                          <a:pt x="2279" y="19239"/>
                        </a:cubicBezTo>
                        <a:cubicBezTo>
                          <a:pt x="3231" y="19239"/>
                          <a:pt x="2279" y="20192"/>
                          <a:pt x="2279" y="19239"/>
                        </a:cubicBezTo>
                        <a:cubicBezTo>
                          <a:pt x="2279" y="20192"/>
                          <a:pt x="2279" y="19239"/>
                          <a:pt x="2279" y="19239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1FAC5468-6EF2-41BE-B2DA-FCF345A9AC0F}"/>
                      </a:ext>
                    </a:extLst>
                  </p:cNvPr>
                  <p:cNvSpPr/>
                  <p:nvPr/>
                </p:nvSpPr>
                <p:spPr>
                  <a:xfrm>
                    <a:off x="4245292" y="1284208"/>
                    <a:ext cx="87391" cy="113109"/>
                  </a:xfrm>
                  <a:custGeom>
                    <a:avLst/>
                    <a:gdLst>
                      <a:gd name="connsiteX0" fmla="*/ 0 w 87391"/>
                      <a:gd name="connsiteY0" fmla="*/ 22622 h 113109"/>
                      <a:gd name="connsiteX1" fmla="*/ 9525 w 87391"/>
                      <a:gd name="connsiteY1" fmla="*/ 5477 h 113109"/>
                      <a:gd name="connsiteX2" fmla="*/ 19050 w 87391"/>
                      <a:gd name="connsiteY2" fmla="*/ 714 h 113109"/>
                      <a:gd name="connsiteX3" fmla="*/ 29528 w 87391"/>
                      <a:gd name="connsiteY3" fmla="*/ 714 h 113109"/>
                      <a:gd name="connsiteX4" fmla="*/ 46673 w 87391"/>
                      <a:gd name="connsiteY4" fmla="*/ 13097 h 113109"/>
                      <a:gd name="connsiteX5" fmla="*/ 49530 w 87391"/>
                      <a:gd name="connsiteY5" fmla="*/ 33099 h 113109"/>
                      <a:gd name="connsiteX6" fmla="*/ 47625 w 87391"/>
                      <a:gd name="connsiteY6" fmla="*/ 31194 h 113109"/>
                      <a:gd name="connsiteX7" fmla="*/ 71438 w 87391"/>
                      <a:gd name="connsiteY7" fmla="*/ 34052 h 113109"/>
                      <a:gd name="connsiteX8" fmla="*/ 86678 w 87391"/>
                      <a:gd name="connsiteY8" fmla="*/ 53102 h 113109"/>
                      <a:gd name="connsiteX9" fmla="*/ 86678 w 87391"/>
                      <a:gd name="connsiteY9" fmla="*/ 65484 h 113109"/>
                      <a:gd name="connsiteX10" fmla="*/ 80963 w 87391"/>
                      <a:gd name="connsiteY10" fmla="*/ 76914 h 113109"/>
                      <a:gd name="connsiteX11" fmla="*/ 70485 w 87391"/>
                      <a:gd name="connsiteY11" fmla="*/ 84534 h 113109"/>
                      <a:gd name="connsiteX12" fmla="*/ 58103 w 87391"/>
                      <a:gd name="connsiteY12" fmla="*/ 88344 h 113109"/>
                      <a:gd name="connsiteX13" fmla="*/ 60008 w 87391"/>
                      <a:gd name="connsiteY13" fmla="*/ 82629 h 113109"/>
                      <a:gd name="connsiteX14" fmla="*/ 67628 w 87391"/>
                      <a:gd name="connsiteY14" fmla="*/ 95012 h 113109"/>
                      <a:gd name="connsiteX15" fmla="*/ 66675 w 87391"/>
                      <a:gd name="connsiteY15" fmla="*/ 102632 h 113109"/>
                      <a:gd name="connsiteX16" fmla="*/ 61913 w 87391"/>
                      <a:gd name="connsiteY16" fmla="*/ 108347 h 113109"/>
                      <a:gd name="connsiteX17" fmla="*/ 48578 w 87391"/>
                      <a:gd name="connsiteY17" fmla="*/ 113109 h 113109"/>
                      <a:gd name="connsiteX18" fmla="*/ 35242 w 87391"/>
                      <a:gd name="connsiteY18" fmla="*/ 111204 h 113109"/>
                      <a:gd name="connsiteX19" fmla="*/ 35242 w 87391"/>
                      <a:gd name="connsiteY19" fmla="*/ 111204 h 113109"/>
                      <a:gd name="connsiteX20" fmla="*/ 35242 w 87391"/>
                      <a:gd name="connsiteY20" fmla="*/ 111204 h 113109"/>
                      <a:gd name="connsiteX21" fmla="*/ 47625 w 87391"/>
                      <a:gd name="connsiteY21" fmla="*/ 111204 h 113109"/>
                      <a:gd name="connsiteX22" fmla="*/ 58103 w 87391"/>
                      <a:gd name="connsiteY22" fmla="*/ 105489 h 113109"/>
                      <a:gd name="connsiteX23" fmla="*/ 60960 w 87391"/>
                      <a:gd name="connsiteY23" fmla="*/ 95964 h 113109"/>
                      <a:gd name="connsiteX24" fmla="*/ 55245 w 87391"/>
                      <a:gd name="connsiteY24" fmla="*/ 86439 h 113109"/>
                      <a:gd name="connsiteX25" fmla="*/ 55245 w 87391"/>
                      <a:gd name="connsiteY25" fmla="*/ 81677 h 113109"/>
                      <a:gd name="connsiteX26" fmla="*/ 57150 w 87391"/>
                      <a:gd name="connsiteY26" fmla="*/ 80724 h 113109"/>
                      <a:gd name="connsiteX27" fmla="*/ 57150 w 87391"/>
                      <a:gd name="connsiteY27" fmla="*/ 80724 h 113109"/>
                      <a:gd name="connsiteX28" fmla="*/ 75248 w 87391"/>
                      <a:gd name="connsiteY28" fmla="*/ 72152 h 113109"/>
                      <a:gd name="connsiteX29" fmla="*/ 80963 w 87391"/>
                      <a:gd name="connsiteY29" fmla="*/ 53102 h 113109"/>
                      <a:gd name="connsiteX30" fmla="*/ 69533 w 87391"/>
                      <a:gd name="connsiteY30" fmla="*/ 35004 h 113109"/>
                      <a:gd name="connsiteX31" fmla="*/ 59055 w 87391"/>
                      <a:gd name="connsiteY31" fmla="*/ 31194 h 113109"/>
                      <a:gd name="connsiteX32" fmla="*/ 47625 w 87391"/>
                      <a:gd name="connsiteY32" fmla="*/ 32147 h 113109"/>
                      <a:gd name="connsiteX33" fmla="*/ 45720 w 87391"/>
                      <a:gd name="connsiteY33" fmla="*/ 31194 h 113109"/>
                      <a:gd name="connsiteX34" fmla="*/ 45720 w 87391"/>
                      <a:gd name="connsiteY34" fmla="*/ 30242 h 113109"/>
                      <a:gd name="connsiteX35" fmla="*/ 45720 w 87391"/>
                      <a:gd name="connsiteY35" fmla="*/ 30242 h 113109"/>
                      <a:gd name="connsiteX36" fmla="*/ 40958 w 87391"/>
                      <a:gd name="connsiteY36" fmla="*/ 14049 h 113109"/>
                      <a:gd name="connsiteX37" fmla="*/ 26670 w 87391"/>
                      <a:gd name="connsiteY37" fmla="*/ 4524 h 113109"/>
                      <a:gd name="connsiteX38" fmla="*/ 10478 w 87391"/>
                      <a:gd name="connsiteY38" fmla="*/ 7382 h 113109"/>
                      <a:gd name="connsiteX39" fmla="*/ 0 w 87391"/>
                      <a:gd name="connsiteY39" fmla="*/ 22622 h 113109"/>
                      <a:gd name="connsiteX40" fmla="*/ 0 w 87391"/>
                      <a:gd name="connsiteY40" fmla="*/ 22622 h 113109"/>
                      <a:gd name="connsiteX41" fmla="*/ 0 w 87391"/>
                      <a:gd name="connsiteY41" fmla="*/ 22622 h 113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7391" h="113109">
                        <a:moveTo>
                          <a:pt x="0" y="22622"/>
                        </a:moveTo>
                        <a:cubicBezTo>
                          <a:pt x="1905" y="16907"/>
                          <a:pt x="4763" y="10239"/>
                          <a:pt x="9525" y="5477"/>
                        </a:cubicBezTo>
                        <a:cubicBezTo>
                          <a:pt x="12383" y="3572"/>
                          <a:pt x="15240" y="1667"/>
                          <a:pt x="19050" y="714"/>
                        </a:cubicBezTo>
                        <a:cubicBezTo>
                          <a:pt x="22860" y="-238"/>
                          <a:pt x="26670" y="-238"/>
                          <a:pt x="29528" y="714"/>
                        </a:cubicBezTo>
                        <a:cubicBezTo>
                          <a:pt x="36195" y="2619"/>
                          <a:pt x="42863" y="6429"/>
                          <a:pt x="46673" y="13097"/>
                        </a:cubicBezTo>
                        <a:cubicBezTo>
                          <a:pt x="50483" y="18812"/>
                          <a:pt x="51435" y="26432"/>
                          <a:pt x="49530" y="33099"/>
                        </a:cubicBezTo>
                        <a:lnTo>
                          <a:pt x="47625" y="31194"/>
                        </a:lnTo>
                        <a:cubicBezTo>
                          <a:pt x="55245" y="29289"/>
                          <a:pt x="63817" y="30242"/>
                          <a:pt x="71438" y="34052"/>
                        </a:cubicBezTo>
                        <a:cubicBezTo>
                          <a:pt x="79058" y="37862"/>
                          <a:pt x="83820" y="44529"/>
                          <a:pt x="86678" y="53102"/>
                        </a:cubicBezTo>
                        <a:cubicBezTo>
                          <a:pt x="87630" y="56912"/>
                          <a:pt x="87630" y="61674"/>
                          <a:pt x="86678" y="65484"/>
                        </a:cubicBezTo>
                        <a:cubicBezTo>
                          <a:pt x="85725" y="69294"/>
                          <a:pt x="83820" y="74057"/>
                          <a:pt x="80963" y="76914"/>
                        </a:cubicBezTo>
                        <a:cubicBezTo>
                          <a:pt x="78105" y="80724"/>
                          <a:pt x="74295" y="82629"/>
                          <a:pt x="70485" y="84534"/>
                        </a:cubicBezTo>
                        <a:cubicBezTo>
                          <a:pt x="66675" y="86439"/>
                          <a:pt x="62865" y="87392"/>
                          <a:pt x="58103" y="88344"/>
                        </a:cubicBezTo>
                        <a:lnTo>
                          <a:pt x="60008" y="82629"/>
                        </a:lnTo>
                        <a:cubicBezTo>
                          <a:pt x="62865" y="86439"/>
                          <a:pt x="66675" y="90249"/>
                          <a:pt x="67628" y="95012"/>
                        </a:cubicBezTo>
                        <a:cubicBezTo>
                          <a:pt x="67628" y="97869"/>
                          <a:pt x="67628" y="100727"/>
                          <a:pt x="66675" y="102632"/>
                        </a:cubicBezTo>
                        <a:cubicBezTo>
                          <a:pt x="65723" y="105489"/>
                          <a:pt x="63817" y="107394"/>
                          <a:pt x="61913" y="108347"/>
                        </a:cubicBezTo>
                        <a:cubicBezTo>
                          <a:pt x="58103" y="111204"/>
                          <a:pt x="53340" y="112157"/>
                          <a:pt x="48578" y="113109"/>
                        </a:cubicBezTo>
                        <a:cubicBezTo>
                          <a:pt x="43815" y="113109"/>
                          <a:pt x="39053" y="113109"/>
                          <a:pt x="35242" y="111204"/>
                        </a:cubicBezTo>
                        <a:cubicBezTo>
                          <a:pt x="35242" y="111204"/>
                          <a:pt x="35242" y="111204"/>
                          <a:pt x="35242" y="111204"/>
                        </a:cubicBezTo>
                        <a:cubicBezTo>
                          <a:pt x="35242" y="111204"/>
                          <a:pt x="35242" y="111204"/>
                          <a:pt x="35242" y="111204"/>
                        </a:cubicBezTo>
                        <a:cubicBezTo>
                          <a:pt x="39053" y="112157"/>
                          <a:pt x="43815" y="112157"/>
                          <a:pt x="47625" y="111204"/>
                        </a:cubicBezTo>
                        <a:cubicBezTo>
                          <a:pt x="51435" y="110252"/>
                          <a:pt x="55245" y="108347"/>
                          <a:pt x="58103" y="105489"/>
                        </a:cubicBezTo>
                        <a:cubicBezTo>
                          <a:pt x="60960" y="102632"/>
                          <a:pt x="61913" y="99774"/>
                          <a:pt x="60960" y="95964"/>
                        </a:cubicBezTo>
                        <a:cubicBezTo>
                          <a:pt x="60008" y="93107"/>
                          <a:pt x="57150" y="89297"/>
                          <a:pt x="55245" y="86439"/>
                        </a:cubicBezTo>
                        <a:cubicBezTo>
                          <a:pt x="54292" y="85487"/>
                          <a:pt x="54292" y="83582"/>
                          <a:pt x="55245" y="81677"/>
                        </a:cubicBezTo>
                        <a:cubicBezTo>
                          <a:pt x="56198" y="80724"/>
                          <a:pt x="56198" y="80724"/>
                          <a:pt x="57150" y="80724"/>
                        </a:cubicBezTo>
                        <a:lnTo>
                          <a:pt x="57150" y="80724"/>
                        </a:lnTo>
                        <a:cubicBezTo>
                          <a:pt x="63817" y="79772"/>
                          <a:pt x="71438" y="76914"/>
                          <a:pt x="75248" y="72152"/>
                        </a:cubicBezTo>
                        <a:cubicBezTo>
                          <a:pt x="80010" y="67389"/>
                          <a:pt x="81915" y="59769"/>
                          <a:pt x="80963" y="53102"/>
                        </a:cubicBezTo>
                        <a:cubicBezTo>
                          <a:pt x="80010" y="46434"/>
                          <a:pt x="76200" y="38814"/>
                          <a:pt x="69533" y="35004"/>
                        </a:cubicBezTo>
                        <a:cubicBezTo>
                          <a:pt x="66675" y="33099"/>
                          <a:pt x="62865" y="32147"/>
                          <a:pt x="59055" y="31194"/>
                        </a:cubicBezTo>
                        <a:cubicBezTo>
                          <a:pt x="55245" y="31194"/>
                          <a:pt x="51435" y="31194"/>
                          <a:pt x="47625" y="32147"/>
                        </a:cubicBezTo>
                        <a:cubicBezTo>
                          <a:pt x="46673" y="32147"/>
                          <a:pt x="46673" y="32147"/>
                          <a:pt x="45720" y="31194"/>
                        </a:cubicBezTo>
                        <a:cubicBezTo>
                          <a:pt x="45720" y="31194"/>
                          <a:pt x="45720" y="31194"/>
                          <a:pt x="45720" y="30242"/>
                        </a:cubicBezTo>
                        <a:lnTo>
                          <a:pt x="45720" y="30242"/>
                        </a:lnTo>
                        <a:cubicBezTo>
                          <a:pt x="46673" y="24527"/>
                          <a:pt x="44767" y="17859"/>
                          <a:pt x="40958" y="14049"/>
                        </a:cubicBezTo>
                        <a:cubicBezTo>
                          <a:pt x="37148" y="9287"/>
                          <a:pt x="32385" y="6429"/>
                          <a:pt x="26670" y="4524"/>
                        </a:cubicBezTo>
                        <a:cubicBezTo>
                          <a:pt x="20955" y="2619"/>
                          <a:pt x="15240" y="4524"/>
                          <a:pt x="10478" y="7382"/>
                        </a:cubicBezTo>
                        <a:cubicBezTo>
                          <a:pt x="6667" y="12144"/>
                          <a:pt x="3810" y="16907"/>
                          <a:pt x="0" y="22622"/>
                        </a:cubicBezTo>
                        <a:cubicBezTo>
                          <a:pt x="0" y="22622"/>
                          <a:pt x="0" y="22622"/>
                          <a:pt x="0" y="22622"/>
                        </a:cubicBezTo>
                        <a:cubicBezTo>
                          <a:pt x="0" y="22622"/>
                          <a:pt x="0" y="22622"/>
                          <a:pt x="0" y="22622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B1670D3F-FFC5-4B3A-939A-AFD423EBF9AA}"/>
                      </a:ext>
                    </a:extLst>
                  </p:cNvPr>
                  <p:cNvSpPr/>
                  <p:nvPr/>
                </p:nvSpPr>
                <p:spPr>
                  <a:xfrm>
                    <a:off x="4133850" y="1283970"/>
                    <a:ext cx="17145" cy="17145"/>
                  </a:xfrm>
                  <a:custGeom>
                    <a:avLst/>
                    <a:gdLst>
                      <a:gd name="connsiteX0" fmla="*/ 17145 w 17145"/>
                      <a:gd name="connsiteY0" fmla="*/ 8572 h 17145"/>
                      <a:gd name="connsiteX1" fmla="*/ 8572 w 17145"/>
                      <a:gd name="connsiteY1" fmla="*/ 17145 h 17145"/>
                      <a:gd name="connsiteX2" fmla="*/ 0 w 17145"/>
                      <a:gd name="connsiteY2" fmla="*/ 8572 h 17145"/>
                      <a:gd name="connsiteX3" fmla="*/ 8572 w 17145"/>
                      <a:gd name="connsiteY3" fmla="*/ 0 h 17145"/>
                      <a:gd name="connsiteX4" fmla="*/ 17145 w 17145"/>
                      <a:gd name="connsiteY4" fmla="*/ 8572 h 17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5" h="17145">
                        <a:moveTo>
                          <a:pt x="17145" y="8572"/>
                        </a:moveTo>
                        <a:cubicBezTo>
                          <a:pt x="17145" y="13335"/>
                          <a:pt x="13335" y="17145"/>
                          <a:pt x="8572" y="17145"/>
                        </a:cubicBezTo>
                        <a:cubicBezTo>
                          <a:pt x="3810" y="17145"/>
                          <a:pt x="0" y="13335"/>
                          <a:pt x="0" y="8572"/>
                        </a:cubicBezTo>
                        <a:cubicBezTo>
                          <a:pt x="0" y="3810"/>
                          <a:pt x="3810" y="0"/>
                          <a:pt x="8572" y="0"/>
                        </a:cubicBezTo>
                        <a:cubicBezTo>
                          <a:pt x="13335" y="0"/>
                          <a:pt x="17145" y="3810"/>
                          <a:pt x="17145" y="8572"/>
                        </a:cubicBezTo>
                        <a:close/>
                      </a:path>
                    </a:pathLst>
                  </a:custGeom>
                  <a:solidFill>
                    <a:srgbClr val="6274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2E928FA-85E5-45AB-90D0-A6892478ED09}"/>
                  </a:ext>
                </a:extLst>
              </p:cNvPr>
              <p:cNvSpPr/>
              <p:nvPr/>
            </p:nvSpPr>
            <p:spPr>
              <a:xfrm>
                <a:off x="4067585" y="661332"/>
                <a:ext cx="82360" cy="53299"/>
              </a:xfrm>
              <a:custGeom>
                <a:avLst/>
                <a:gdLst>
                  <a:gd name="connsiteX0" fmla="*/ 1494 w 82360"/>
                  <a:gd name="connsiteY0" fmla="*/ 1607 h 53299"/>
                  <a:gd name="connsiteX1" fmla="*/ 72932 w 82360"/>
                  <a:gd name="connsiteY1" fmla="*/ 30182 h 53299"/>
                  <a:gd name="connsiteX2" fmla="*/ 79599 w 82360"/>
                  <a:gd name="connsiteY2" fmla="*/ 52090 h 53299"/>
                  <a:gd name="connsiteX3" fmla="*/ 1494 w 82360"/>
                  <a:gd name="connsiteY3" fmla="*/ 1607 h 5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360" h="53299">
                    <a:moveTo>
                      <a:pt x="1494" y="1607"/>
                    </a:moveTo>
                    <a:cubicBezTo>
                      <a:pt x="8162" y="-4108"/>
                      <a:pt x="52929" y="5417"/>
                      <a:pt x="72932" y="30182"/>
                    </a:cubicBezTo>
                    <a:cubicBezTo>
                      <a:pt x="79599" y="37802"/>
                      <a:pt x="86267" y="47327"/>
                      <a:pt x="79599" y="52090"/>
                    </a:cubicBezTo>
                    <a:cubicBezTo>
                      <a:pt x="68169" y="61615"/>
                      <a:pt x="-11841" y="12085"/>
                      <a:pt x="1494" y="1607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D564A4BA-2ADB-46FB-8004-135721C787D7}"/>
                  </a:ext>
                </a:extLst>
              </p:cNvPr>
              <p:cNvSpPr/>
              <p:nvPr/>
            </p:nvSpPr>
            <p:spPr>
              <a:xfrm>
                <a:off x="4170083" y="637222"/>
                <a:ext cx="20916" cy="80010"/>
              </a:xfrm>
              <a:custGeom>
                <a:avLst/>
                <a:gdLst>
                  <a:gd name="connsiteX0" fmla="*/ 1866 w 20916"/>
                  <a:gd name="connsiteY0" fmla="*/ 0 h 80010"/>
                  <a:gd name="connsiteX1" fmla="*/ 4724 w 20916"/>
                  <a:gd name="connsiteY1" fmla="*/ 47625 h 80010"/>
                  <a:gd name="connsiteX2" fmla="*/ 20916 w 20916"/>
                  <a:gd name="connsiteY2" fmla="*/ 80010 h 80010"/>
                  <a:gd name="connsiteX3" fmla="*/ 10439 w 20916"/>
                  <a:gd name="connsiteY3" fmla="*/ 44767 h 80010"/>
                  <a:gd name="connsiteX4" fmla="*/ 1866 w 20916"/>
                  <a:gd name="connsiteY4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16" h="80010">
                    <a:moveTo>
                      <a:pt x="1866" y="0"/>
                    </a:moveTo>
                    <a:cubicBezTo>
                      <a:pt x="1866" y="0"/>
                      <a:pt x="-3849" y="20002"/>
                      <a:pt x="4724" y="47625"/>
                    </a:cubicBezTo>
                    <a:cubicBezTo>
                      <a:pt x="7581" y="58102"/>
                      <a:pt x="14249" y="67627"/>
                      <a:pt x="20916" y="80010"/>
                    </a:cubicBezTo>
                    <a:cubicBezTo>
                      <a:pt x="20916" y="80010"/>
                      <a:pt x="16154" y="63817"/>
                      <a:pt x="10439" y="44767"/>
                    </a:cubicBezTo>
                    <a:cubicBezTo>
                      <a:pt x="6629" y="29527"/>
                      <a:pt x="2819" y="10477"/>
                      <a:pt x="1866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000BC78E-D64E-4146-874E-45C2D9A25649}"/>
                  </a:ext>
                </a:extLst>
              </p:cNvPr>
              <p:cNvSpPr/>
              <p:nvPr/>
            </p:nvSpPr>
            <p:spPr>
              <a:xfrm>
                <a:off x="4197667" y="669607"/>
                <a:ext cx="5609" cy="45719"/>
              </a:xfrm>
              <a:custGeom>
                <a:avLst/>
                <a:gdLst>
                  <a:gd name="connsiteX0" fmla="*/ 4763 w 5609"/>
                  <a:gd name="connsiteY0" fmla="*/ 0 h 45719"/>
                  <a:gd name="connsiteX1" fmla="*/ 0 w 5609"/>
                  <a:gd name="connsiteY1" fmla="*/ 21907 h 45719"/>
                  <a:gd name="connsiteX2" fmla="*/ 4763 w 5609"/>
                  <a:gd name="connsiteY2" fmla="*/ 45720 h 45719"/>
                  <a:gd name="connsiteX3" fmla="*/ 4763 w 5609"/>
                  <a:gd name="connsiteY3" fmla="*/ 0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9" h="45719">
                    <a:moveTo>
                      <a:pt x="4763" y="0"/>
                    </a:moveTo>
                    <a:cubicBezTo>
                      <a:pt x="4763" y="0"/>
                      <a:pt x="0" y="4763"/>
                      <a:pt x="0" y="21907"/>
                    </a:cubicBezTo>
                    <a:cubicBezTo>
                      <a:pt x="0" y="27622"/>
                      <a:pt x="2858" y="36195"/>
                      <a:pt x="4763" y="45720"/>
                    </a:cubicBezTo>
                    <a:cubicBezTo>
                      <a:pt x="4763" y="45720"/>
                      <a:pt x="6667" y="20002"/>
                      <a:pt x="4763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A057FBB5-AE79-47D5-BFC9-2C4582507EA1}"/>
                  </a:ext>
                </a:extLst>
              </p:cNvPr>
              <p:cNvSpPr/>
              <p:nvPr/>
            </p:nvSpPr>
            <p:spPr>
              <a:xfrm>
                <a:off x="4238625" y="762952"/>
                <a:ext cx="81915" cy="39071"/>
              </a:xfrm>
              <a:custGeom>
                <a:avLst/>
                <a:gdLst>
                  <a:gd name="connsiteX0" fmla="*/ 0 w 81915"/>
                  <a:gd name="connsiteY0" fmla="*/ 0 h 39071"/>
                  <a:gd name="connsiteX1" fmla="*/ 49530 w 81915"/>
                  <a:gd name="connsiteY1" fmla="*/ 38100 h 39071"/>
                  <a:gd name="connsiteX2" fmla="*/ 81915 w 81915"/>
                  <a:gd name="connsiteY2" fmla="*/ 31433 h 39071"/>
                  <a:gd name="connsiteX3" fmla="*/ 6667 w 81915"/>
                  <a:gd name="connsiteY3" fmla="*/ 2858 h 39071"/>
                  <a:gd name="connsiteX4" fmla="*/ 0 w 81915"/>
                  <a:gd name="connsiteY4" fmla="*/ 0 h 3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15" h="39071">
                    <a:moveTo>
                      <a:pt x="0" y="0"/>
                    </a:moveTo>
                    <a:cubicBezTo>
                      <a:pt x="0" y="0"/>
                      <a:pt x="20003" y="30480"/>
                      <a:pt x="49530" y="38100"/>
                    </a:cubicBezTo>
                    <a:cubicBezTo>
                      <a:pt x="60008" y="40958"/>
                      <a:pt x="73342" y="37148"/>
                      <a:pt x="81915" y="31433"/>
                    </a:cubicBezTo>
                    <a:cubicBezTo>
                      <a:pt x="81915" y="31433"/>
                      <a:pt x="38100" y="36195"/>
                      <a:pt x="6667" y="2858"/>
                    </a:cubicBezTo>
                    <a:cubicBezTo>
                      <a:pt x="4763" y="952"/>
                      <a:pt x="2858" y="0"/>
                      <a:pt x="0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9A700C0-911F-490B-8213-4835F1A9BB14}"/>
                  </a:ext>
                </a:extLst>
              </p:cNvPr>
              <p:cNvSpPr/>
              <p:nvPr/>
            </p:nvSpPr>
            <p:spPr>
              <a:xfrm>
                <a:off x="4238625" y="735269"/>
                <a:ext cx="81915" cy="36255"/>
              </a:xfrm>
              <a:custGeom>
                <a:avLst/>
                <a:gdLst>
                  <a:gd name="connsiteX0" fmla="*/ 14288 w 81915"/>
                  <a:gd name="connsiteY0" fmla="*/ 19110 h 36255"/>
                  <a:gd name="connsiteX1" fmla="*/ 81915 w 81915"/>
                  <a:gd name="connsiteY1" fmla="*/ 12443 h 36255"/>
                  <a:gd name="connsiteX2" fmla="*/ 19050 w 81915"/>
                  <a:gd name="connsiteY2" fmla="*/ 27683 h 36255"/>
                  <a:gd name="connsiteX3" fmla="*/ 41910 w 81915"/>
                  <a:gd name="connsiteY3" fmla="*/ 36255 h 36255"/>
                  <a:gd name="connsiteX4" fmla="*/ 0 w 81915"/>
                  <a:gd name="connsiteY4" fmla="*/ 28635 h 36255"/>
                  <a:gd name="connsiteX5" fmla="*/ 27622 w 81915"/>
                  <a:gd name="connsiteY5" fmla="*/ 60 h 36255"/>
                  <a:gd name="connsiteX6" fmla="*/ 14288 w 81915"/>
                  <a:gd name="connsiteY6" fmla="*/ 19110 h 3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915" h="36255">
                    <a:moveTo>
                      <a:pt x="14288" y="19110"/>
                    </a:moveTo>
                    <a:cubicBezTo>
                      <a:pt x="14288" y="19110"/>
                      <a:pt x="26670" y="13395"/>
                      <a:pt x="81915" y="12443"/>
                    </a:cubicBezTo>
                    <a:cubicBezTo>
                      <a:pt x="81915" y="12443"/>
                      <a:pt x="23813" y="24826"/>
                      <a:pt x="19050" y="27683"/>
                    </a:cubicBezTo>
                    <a:cubicBezTo>
                      <a:pt x="19050" y="27683"/>
                      <a:pt x="20955" y="31493"/>
                      <a:pt x="41910" y="36255"/>
                    </a:cubicBezTo>
                    <a:cubicBezTo>
                      <a:pt x="41910" y="36255"/>
                      <a:pt x="16192" y="36255"/>
                      <a:pt x="0" y="28635"/>
                    </a:cubicBezTo>
                    <a:cubicBezTo>
                      <a:pt x="0" y="28635"/>
                      <a:pt x="1905" y="18158"/>
                      <a:pt x="27622" y="60"/>
                    </a:cubicBezTo>
                    <a:cubicBezTo>
                      <a:pt x="27622" y="-892"/>
                      <a:pt x="19050" y="9585"/>
                      <a:pt x="14288" y="1911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776B5183-AF78-4BC8-AD51-BFF5566592A0}"/>
                  </a:ext>
                </a:extLst>
              </p:cNvPr>
              <p:cNvSpPr/>
              <p:nvPr/>
            </p:nvSpPr>
            <p:spPr>
              <a:xfrm>
                <a:off x="4066222" y="762952"/>
                <a:ext cx="81915" cy="39071"/>
              </a:xfrm>
              <a:custGeom>
                <a:avLst/>
                <a:gdLst>
                  <a:gd name="connsiteX0" fmla="*/ 81915 w 81915"/>
                  <a:gd name="connsiteY0" fmla="*/ 0 h 39071"/>
                  <a:gd name="connsiteX1" fmla="*/ 32385 w 81915"/>
                  <a:gd name="connsiteY1" fmla="*/ 38100 h 39071"/>
                  <a:gd name="connsiteX2" fmla="*/ 0 w 81915"/>
                  <a:gd name="connsiteY2" fmla="*/ 31433 h 39071"/>
                  <a:gd name="connsiteX3" fmla="*/ 75248 w 81915"/>
                  <a:gd name="connsiteY3" fmla="*/ 2858 h 39071"/>
                  <a:gd name="connsiteX4" fmla="*/ 81915 w 81915"/>
                  <a:gd name="connsiteY4" fmla="*/ 0 h 3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15" h="39071">
                    <a:moveTo>
                      <a:pt x="81915" y="0"/>
                    </a:moveTo>
                    <a:cubicBezTo>
                      <a:pt x="81915" y="0"/>
                      <a:pt x="61913" y="30480"/>
                      <a:pt x="32385" y="38100"/>
                    </a:cubicBezTo>
                    <a:cubicBezTo>
                      <a:pt x="21908" y="40958"/>
                      <a:pt x="8573" y="37148"/>
                      <a:pt x="0" y="31433"/>
                    </a:cubicBezTo>
                    <a:cubicBezTo>
                      <a:pt x="0" y="31433"/>
                      <a:pt x="43815" y="36195"/>
                      <a:pt x="75248" y="2858"/>
                    </a:cubicBezTo>
                    <a:cubicBezTo>
                      <a:pt x="77153" y="952"/>
                      <a:pt x="80010" y="0"/>
                      <a:pt x="81915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C754FB5-D219-4FE9-AE60-AC1C6BEE3211}"/>
                  </a:ext>
                </a:extLst>
              </p:cNvPr>
              <p:cNvSpPr/>
              <p:nvPr/>
            </p:nvSpPr>
            <p:spPr>
              <a:xfrm>
                <a:off x="4066222" y="735269"/>
                <a:ext cx="81915" cy="36255"/>
              </a:xfrm>
              <a:custGeom>
                <a:avLst/>
                <a:gdLst>
                  <a:gd name="connsiteX0" fmla="*/ 67628 w 81915"/>
                  <a:gd name="connsiteY0" fmla="*/ 19110 h 36255"/>
                  <a:gd name="connsiteX1" fmla="*/ 0 w 81915"/>
                  <a:gd name="connsiteY1" fmla="*/ 12443 h 36255"/>
                  <a:gd name="connsiteX2" fmla="*/ 62865 w 81915"/>
                  <a:gd name="connsiteY2" fmla="*/ 27683 h 36255"/>
                  <a:gd name="connsiteX3" fmla="*/ 40005 w 81915"/>
                  <a:gd name="connsiteY3" fmla="*/ 36255 h 36255"/>
                  <a:gd name="connsiteX4" fmla="*/ 81915 w 81915"/>
                  <a:gd name="connsiteY4" fmla="*/ 28635 h 36255"/>
                  <a:gd name="connsiteX5" fmla="*/ 54293 w 81915"/>
                  <a:gd name="connsiteY5" fmla="*/ 60 h 36255"/>
                  <a:gd name="connsiteX6" fmla="*/ 67628 w 81915"/>
                  <a:gd name="connsiteY6" fmla="*/ 19110 h 3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915" h="36255">
                    <a:moveTo>
                      <a:pt x="67628" y="19110"/>
                    </a:moveTo>
                    <a:cubicBezTo>
                      <a:pt x="67628" y="19110"/>
                      <a:pt x="55245" y="13395"/>
                      <a:pt x="0" y="12443"/>
                    </a:cubicBezTo>
                    <a:cubicBezTo>
                      <a:pt x="0" y="12443"/>
                      <a:pt x="58103" y="24826"/>
                      <a:pt x="62865" y="27683"/>
                    </a:cubicBezTo>
                    <a:cubicBezTo>
                      <a:pt x="62865" y="27683"/>
                      <a:pt x="60960" y="31493"/>
                      <a:pt x="40005" y="36255"/>
                    </a:cubicBezTo>
                    <a:cubicBezTo>
                      <a:pt x="40005" y="36255"/>
                      <a:pt x="65723" y="36255"/>
                      <a:pt x="81915" y="28635"/>
                    </a:cubicBezTo>
                    <a:cubicBezTo>
                      <a:pt x="81915" y="28635"/>
                      <a:pt x="80010" y="18158"/>
                      <a:pt x="54293" y="60"/>
                    </a:cubicBezTo>
                    <a:cubicBezTo>
                      <a:pt x="54293" y="-892"/>
                      <a:pt x="63818" y="9585"/>
                      <a:pt x="67628" y="1911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A1A85964-C8ED-42D7-B3DE-9B6792E8D800}"/>
                  </a:ext>
                </a:extLst>
              </p:cNvPr>
              <p:cNvSpPr/>
              <p:nvPr/>
            </p:nvSpPr>
            <p:spPr>
              <a:xfrm>
                <a:off x="3954798" y="1072514"/>
                <a:ext cx="134745" cy="328714"/>
              </a:xfrm>
              <a:custGeom>
                <a:avLst/>
                <a:gdLst>
                  <a:gd name="connsiteX0" fmla="*/ 83802 w 134745"/>
                  <a:gd name="connsiteY0" fmla="*/ 0 h 328714"/>
                  <a:gd name="connsiteX1" fmla="*/ 5697 w 134745"/>
                  <a:gd name="connsiteY1" fmla="*/ 62865 h 328714"/>
                  <a:gd name="connsiteX2" fmla="*/ 95232 w 134745"/>
                  <a:gd name="connsiteY2" fmla="*/ 328613 h 328714"/>
                  <a:gd name="connsiteX3" fmla="*/ 83802 w 134745"/>
                  <a:gd name="connsiteY3" fmla="*/ 0 h 32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45" h="328714">
                    <a:moveTo>
                      <a:pt x="83802" y="0"/>
                    </a:moveTo>
                    <a:cubicBezTo>
                      <a:pt x="83802" y="0"/>
                      <a:pt x="33319" y="12383"/>
                      <a:pt x="5697" y="62865"/>
                    </a:cubicBezTo>
                    <a:cubicBezTo>
                      <a:pt x="-14306" y="99060"/>
                      <a:pt x="19032" y="334328"/>
                      <a:pt x="95232" y="328613"/>
                    </a:cubicBezTo>
                    <a:cubicBezTo>
                      <a:pt x="170479" y="322898"/>
                      <a:pt x="121902" y="30480"/>
                      <a:pt x="83802" y="0"/>
                    </a:cubicBezTo>
                    <a:close/>
                  </a:path>
                </a:pathLst>
              </a:custGeom>
              <a:solidFill>
                <a:srgbClr val="57679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CB7F50B0-B66A-448D-A71C-5DBB5BB25565}"/>
                  </a:ext>
                </a:extLst>
              </p:cNvPr>
              <p:cNvSpPr/>
              <p:nvPr/>
            </p:nvSpPr>
            <p:spPr>
              <a:xfrm>
                <a:off x="4149718" y="890230"/>
                <a:ext cx="108909" cy="58490"/>
              </a:xfrm>
              <a:custGeom>
                <a:avLst/>
                <a:gdLst>
                  <a:gd name="connsiteX0" fmla="*/ 324 w 108909"/>
                  <a:gd name="connsiteY0" fmla="*/ 34647 h 58490"/>
                  <a:gd name="connsiteX1" fmla="*/ 16517 w 108909"/>
                  <a:gd name="connsiteY1" fmla="*/ 10835 h 58490"/>
                  <a:gd name="connsiteX2" fmla="*/ 51759 w 108909"/>
                  <a:gd name="connsiteY2" fmla="*/ 357 h 58490"/>
                  <a:gd name="connsiteX3" fmla="*/ 87002 w 108909"/>
                  <a:gd name="connsiteY3" fmla="*/ 3215 h 58490"/>
                  <a:gd name="connsiteX4" fmla="*/ 108909 w 108909"/>
                  <a:gd name="connsiteY4" fmla="*/ 30837 h 58490"/>
                  <a:gd name="connsiteX5" fmla="*/ 89859 w 108909"/>
                  <a:gd name="connsiteY5" fmla="*/ 52745 h 58490"/>
                  <a:gd name="connsiteX6" fmla="*/ 56522 w 108909"/>
                  <a:gd name="connsiteY6" fmla="*/ 51792 h 58490"/>
                  <a:gd name="connsiteX7" fmla="*/ 15564 w 108909"/>
                  <a:gd name="connsiteY7" fmla="*/ 56555 h 58490"/>
                  <a:gd name="connsiteX8" fmla="*/ 324 w 108909"/>
                  <a:gd name="connsiteY8" fmla="*/ 34647 h 5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909" h="58490">
                    <a:moveTo>
                      <a:pt x="324" y="34647"/>
                    </a:moveTo>
                    <a:cubicBezTo>
                      <a:pt x="1277" y="24170"/>
                      <a:pt x="6992" y="15597"/>
                      <a:pt x="16517" y="10835"/>
                    </a:cubicBezTo>
                    <a:cubicBezTo>
                      <a:pt x="25089" y="7025"/>
                      <a:pt x="36519" y="2262"/>
                      <a:pt x="51759" y="357"/>
                    </a:cubicBezTo>
                    <a:cubicBezTo>
                      <a:pt x="62237" y="-595"/>
                      <a:pt x="73667" y="357"/>
                      <a:pt x="87002" y="3215"/>
                    </a:cubicBezTo>
                    <a:cubicBezTo>
                      <a:pt x="99384" y="6072"/>
                      <a:pt x="107957" y="17502"/>
                      <a:pt x="108909" y="30837"/>
                    </a:cubicBezTo>
                    <a:cubicBezTo>
                      <a:pt x="108909" y="40362"/>
                      <a:pt x="101289" y="49887"/>
                      <a:pt x="89859" y="52745"/>
                    </a:cubicBezTo>
                    <a:cubicBezTo>
                      <a:pt x="79382" y="54650"/>
                      <a:pt x="77477" y="48935"/>
                      <a:pt x="56522" y="51792"/>
                    </a:cubicBezTo>
                    <a:cubicBezTo>
                      <a:pt x="32709" y="53697"/>
                      <a:pt x="31757" y="62270"/>
                      <a:pt x="15564" y="56555"/>
                    </a:cubicBezTo>
                    <a:cubicBezTo>
                      <a:pt x="5087" y="53697"/>
                      <a:pt x="-1581" y="45125"/>
                      <a:pt x="324" y="34647"/>
                    </a:cubicBezTo>
                    <a:close/>
                  </a:path>
                </a:pathLst>
              </a:custGeom>
              <a:solidFill>
                <a:srgbClr val="753B2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9DF058A1-CC28-4440-A155-E705CFC3376A}"/>
                  </a:ext>
                </a:extLst>
              </p:cNvPr>
              <p:cNvSpPr/>
              <p:nvPr/>
            </p:nvSpPr>
            <p:spPr>
              <a:xfrm>
                <a:off x="4148533" y="930592"/>
                <a:ext cx="71250" cy="80010"/>
              </a:xfrm>
              <a:custGeom>
                <a:avLst/>
                <a:gdLst>
                  <a:gd name="connsiteX0" fmla="*/ 62469 w 71250"/>
                  <a:gd name="connsiteY0" fmla="*/ 27623 h 80010"/>
                  <a:gd name="connsiteX1" fmla="*/ 66279 w 71250"/>
                  <a:gd name="connsiteY1" fmla="*/ 10478 h 80010"/>
                  <a:gd name="connsiteX2" fmla="*/ 56754 w 71250"/>
                  <a:gd name="connsiteY2" fmla="*/ 10478 h 80010"/>
                  <a:gd name="connsiteX3" fmla="*/ 15797 w 71250"/>
                  <a:gd name="connsiteY3" fmla="*/ 15240 h 80010"/>
                  <a:gd name="connsiteX4" fmla="*/ 1509 w 71250"/>
                  <a:gd name="connsiteY4" fmla="*/ 0 h 80010"/>
                  <a:gd name="connsiteX5" fmla="*/ 1509 w 71250"/>
                  <a:gd name="connsiteY5" fmla="*/ 20955 h 80010"/>
                  <a:gd name="connsiteX6" fmla="*/ 12939 w 71250"/>
                  <a:gd name="connsiteY6" fmla="*/ 68580 h 80010"/>
                  <a:gd name="connsiteX7" fmla="*/ 10082 w 71250"/>
                  <a:gd name="connsiteY7" fmla="*/ 76200 h 80010"/>
                  <a:gd name="connsiteX8" fmla="*/ 40562 w 71250"/>
                  <a:gd name="connsiteY8" fmla="*/ 80010 h 80010"/>
                  <a:gd name="connsiteX9" fmla="*/ 42467 w 71250"/>
                  <a:gd name="connsiteY9" fmla="*/ 75248 h 80010"/>
                  <a:gd name="connsiteX10" fmla="*/ 56754 w 71250"/>
                  <a:gd name="connsiteY10" fmla="*/ 48578 h 80010"/>
                  <a:gd name="connsiteX11" fmla="*/ 70089 w 71250"/>
                  <a:gd name="connsiteY11" fmla="*/ 20003 h 80010"/>
                  <a:gd name="connsiteX12" fmla="*/ 62469 w 71250"/>
                  <a:gd name="connsiteY12" fmla="*/ 27623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250" h="80010">
                    <a:moveTo>
                      <a:pt x="62469" y="27623"/>
                    </a:moveTo>
                    <a:cubicBezTo>
                      <a:pt x="65327" y="22860"/>
                      <a:pt x="67232" y="16193"/>
                      <a:pt x="66279" y="10478"/>
                    </a:cubicBezTo>
                    <a:cubicBezTo>
                      <a:pt x="63422" y="10478"/>
                      <a:pt x="60564" y="10478"/>
                      <a:pt x="56754" y="10478"/>
                    </a:cubicBezTo>
                    <a:cubicBezTo>
                      <a:pt x="32942" y="12383"/>
                      <a:pt x="31989" y="20955"/>
                      <a:pt x="15797" y="15240"/>
                    </a:cubicBezTo>
                    <a:cubicBezTo>
                      <a:pt x="8177" y="13335"/>
                      <a:pt x="2462" y="7620"/>
                      <a:pt x="1509" y="0"/>
                    </a:cubicBezTo>
                    <a:cubicBezTo>
                      <a:pt x="-1348" y="4763"/>
                      <a:pt x="557" y="15240"/>
                      <a:pt x="1509" y="20955"/>
                    </a:cubicBezTo>
                    <a:cubicBezTo>
                      <a:pt x="2462" y="25718"/>
                      <a:pt x="12939" y="64770"/>
                      <a:pt x="12939" y="68580"/>
                    </a:cubicBezTo>
                    <a:cubicBezTo>
                      <a:pt x="12939" y="70485"/>
                      <a:pt x="11034" y="74295"/>
                      <a:pt x="10082" y="76200"/>
                    </a:cubicBezTo>
                    <a:cubicBezTo>
                      <a:pt x="20559" y="78105"/>
                      <a:pt x="31037" y="80010"/>
                      <a:pt x="40562" y="80010"/>
                    </a:cubicBezTo>
                    <a:cubicBezTo>
                      <a:pt x="40562" y="80010"/>
                      <a:pt x="42467" y="75248"/>
                      <a:pt x="42467" y="75248"/>
                    </a:cubicBezTo>
                    <a:cubicBezTo>
                      <a:pt x="54849" y="67628"/>
                      <a:pt x="56754" y="48578"/>
                      <a:pt x="56754" y="48578"/>
                    </a:cubicBezTo>
                    <a:cubicBezTo>
                      <a:pt x="58659" y="44768"/>
                      <a:pt x="75804" y="25718"/>
                      <a:pt x="70089" y="20003"/>
                    </a:cubicBezTo>
                    <a:cubicBezTo>
                      <a:pt x="68184" y="20003"/>
                      <a:pt x="67232" y="24765"/>
                      <a:pt x="62469" y="27623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11B3C39-426A-49CA-BD92-BD23B33919FF}"/>
                  </a:ext>
                </a:extLst>
              </p:cNvPr>
              <p:cNvSpPr/>
              <p:nvPr/>
            </p:nvSpPr>
            <p:spPr>
              <a:xfrm>
                <a:off x="3989070" y="1053464"/>
                <a:ext cx="413384" cy="94344"/>
              </a:xfrm>
              <a:custGeom>
                <a:avLst/>
                <a:gdLst>
                  <a:gd name="connsiteX0" fmla="*/ 413385 w 413384"/>
                  <a:gd name="connsiteY0" fmla="*/ 47625 h 94344"/>
                  <a:gd name="connsiteX1" fmla="*/ 390525 w 413384"/>
                  <a:gd name="connsiteY1" fmla="*/ 33338 h 94344"/>
                  <a:gd name="connsiteX2" fmla="*/ 390525 w 413384"/>
                  <a:gd name="connsiteY2" fmla="*/ 32385 h 94344"/>
                  <a:gd name="connsiteX3" fmla="*/ 304800 w 413384"/>
                  <a:gd name="connsiteY3" fmla="*/ 1905 h 94344"/>
                  <a:gd name="connsiteX4" fmla="*/ 214313 w 413384"/>
                  <a:gd name="connsiteY4" fmla="*/ 51435 h 94344"/>
                  <a:gd name="connsiteX5" fmla="*/ 125730 w 413384"/>
                  <a:gd name="connsiteY5" fmla="*/ 0 h 94344"/>
                  <a:gd name="connsiteX6" fmla="*/ 49530 w 413384"/>
                  <a:gd name="connsiteY6" fmla="*/ 20002 h 94344"/>
                  <a:gd name="connsiteX7" fmla="*/ 0 w 413384"/>
                  <a:gd name="connsiteY7" fmla="*/ 47625 h 94344"/>
                  <a:gd name="connsiteX8" fmla="*/ 413385 w 413384"/>
                  <a:gd name="connsiteY8" fmla="*/ 47625 h 94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3384" h="94344">
                    <a:moveTo>
                      <a:pt x="413385" y="47625"/>
                    </a:moveTo>
                    <a:cubicBezTo>
                      <a:pt x="405765" y="41910"/>
                      <a:pt x="398145" y="37148"/>
                      <a:pt x="390525" y="33338"/>
                    </a:cubicBezTo>
                    <a:cubicBezTo>
                      <a:pt x="390525" y="32385"/>
                      <a:pt x="390525" y="32385"/>
                      <a:pt x="390525" y="32385"/>
                    </a:cubicBezTo>
                    <a:cubicBezTo>
                      <a:pt x="351472" y="12383"/>
                      <a:pt x="304800" y="1905"/>
                      <a:pt x="304800" y="1905"/>
                    </a:cubicBezTo>
                    <a:cubicBezTo>
                      <a:pt x="304800" y="1905"/>
                      <a:pt x="268605" y="52388"/>
                      <a:pt x="214313" y="51435"/>
                    </a:cubicBezTo>
                    <a:cubicBezTo>
                      <a:pt x="160972" y="49530"/>
                      <a:pt x="129540" y="6668"/>
                      <a:pt x="125730" y="0"/>
                    </a:cubicBezTo>
                    <a:cubicBezTo>
                      <a:pt x="76200" y="8573"/>
                      <a:pt x="49530" y="20002"/>
                      <a:pt x="49530" y="20002"/>
                    </a:cubicBezTo>
                    <a:cubicBezTo>
                      <a:pt x="49530" y="20002"/>
                      <a:pt x="24765" y="26670"/>
                      <a:pt x="0" y="47625"/>
                    </a:cubicBezTo>
                    <a:cubicBezTo>
                      <a:pt x="135255" y="141923"/>
                      <a:pt x="359092" y="67627"/>
                      <a:pt x="413385" y="47625"/>
                    </a:cubicBezTo>
                    <a:close/>
                  </a:path>
                </a:pathLst>
              </a:custGeom>
              <a:solidFill>
                <a:srgbClr val="EFD1CA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C039CBDE-08A5-4946-8CB6-653B10112B21}"/>
                  </a:ext>
                </a:extLst>
              </p:cNvPr>
              <p:cNvSpPr/>
              <p:nvPr/>
            </p:nvSpPr>
            <p:spPr>
              <a:xfrm>
                <a:off x="4167187" y="918989"/>
                <a:ext cx="80009" cy="28942"/>
              </a:xfrm>
              <a:custGeom>
                <a:avLst/>
                <a:gdLst>
                  <a:gd name="connsiteX0" fmla="*/ 36195 w 80009"/>
                  <a:gd name="connsiteY0" fmla="*/ 173 h 28942"/>
                  <a:gd name="connsiteX1" fmla="*/ 0 w 80009"/>
                  <a:gd name="connsiteY1" fmla="*/ 27796 h 28942"/>
                  <a:gd name="connsiteX2" fmla="*/ 39053 w 80009"/>
                  <a:gd name="connsiteY2" fmla="*/ 22081 h 28942"/>
                  <a:gd name="connsiteX3" fmla="*/ 72390 w 80009"/>
                  <a:gd name="connsiteY3" fmla="*/ 23033 h 28942"/>
                  <a:gd name="connsiteX4" fmla="*/ 80010 w 80009"/>
                  <a:gd name="connsiteY4" fmla="*/ 20176 h 28942"/>
                  <a:gd name="connsiteX5" fmla="*/ 36195 w 80009"/>
                  <a:gd name="connsiteY5" fmla="*/ 173 h 28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009" h="28942">
                    <a:moveTo>
                      <a:pt x="36195" y="173"/>
                    </a:moveTo>
                    <a:cubicBezTo>
                      <a:pt x="13335" y="2078"/>
                      <a:pt x="3810" y="18271"/>
                      <a:pt x="0" y="27796"/>
                    </a:cubicBezTo>
                    <a:cubicBezTo>
                      <a:pt x="15240" y="31606"/>
                      <a:pt x="16192" y="24938"/>
                      <a:pt x="39053" y="22081"/>
                    </a:cubicBezTo>
                    <a:cubicBezTo>
                      <a:pt x="60008" y="20176"/>
                      <a:pt x="60960" y="24938"/>
                      <a:pt x="72390" y="23033"/>
                    </a:cubicBezTo>
                    <a:cubicBezTo>
                      <a:pt x="75247" y="22081"/>
                      <a:pt x="78105" y="21128"/>
                      <a:pt x="80010" y="20176"/>
                    </a:cubicBezTo>
                    <a:cubicBezTo>
                      <a:pt x="71438" y="12556"/>
                      <a:pt x="56197" y="-1732"/>
                      <a:pt x="36195" y="173"/>
                    </a:cubicBezTo>
                    <a:close/>
                  </a:path>
                </a:pathLst>
              </a:custGeom>
              <a:solidFill>
                <a:srgbClr val="753B25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C39957B3-BC70-41CE-84B2-1097830864D1}"/>
                  </a:ext>
                </a:extLst>
              </p:cNvPr>
              <p:cNvSpPr/>
              <p:nvPr/>
            </p:nvSpPr>
            <p:spPr>
              <a:xfrm>
                <a:off x="4225290" y="1072514"/>
                <a:ext cx="174307" cy="203835"/>
              </a:xfrm>
              <a:custGeom>
                <a:avLst/>
                <a:gdLst>
                  <a:gd name="connsiteX0" fmla="*/ 0 w 174307"/>
                  <a:gd name="connsiteY0" fmla="*/ 27623 h 203835"/>
                  <a:gd name="connsiteX1" fmla="*/ 87630 w 174307"/>
                  <a:gd name="connsiteY1" fmla="*/ 203835 h 203835"/>
                  <a:gd name="connsiteX2" fmla="*/ 174307 w 174307"/>
                  <a:gd name="connsiteY2" fmla="*/ 121920 h 203835"/>
                  <a:gd name="connsiteX3" fmla="*/ 57150 w 174307"/>
                  <a:gd name="connsiteY3" fmla="*/ 0 h 203835"/>
                  <a:gd name="connsiteX4" fmla="*/ 0 w 174307"/>
                  <a:gd name="connsiteY4" fmla="*/ 27623 h 20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307" h="203835">
                    <a:moveTo>
                      <a:pt x="0" y="27623"/>
                    </a:moveTo>
                    <a:cubicBezTo>
                      <a:pt x="0" y="27623"/>
                      <a:pt x="68580" y="85725"/>
                      <a:pt x="87630" y="203835"/>
                    </a:cubicBezTo>
                    <a:cubicBezTo>
                      <a:pt x="87630" y="203835"/>
                      <a:pt x="153352" y="166688"/>
                      <a:pt x="174307" y="121920"/>
                    </a:cubicBezTo>
                    <a:cubicBezTo>
                      <a:pt x="174307" y="121920"/>
                      <a:pt x="161925" y="62865"/>
                      <a:pt x="57150" y="0"/>
                    </a:cubicBez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A88BB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15" name="Graphic 227">
                <a:extLst>
                  <a:ext uri="{FF2B5EF4-FFF2-40B4-BE49-F238E27FC236}">
                    <a16:creationId xmlns:a16="http://schemas.microsoft.com/office/drawing/2014/main" id="{F4D4D297-E6CB-4EC4-80BD-35AC39CAD848}"/>
                  </a:ext>
                </a:extLst>
              </p:cNvPr>
              <p:cNvGrpSpPr/>
              <p:nvPr/>
            </p:nvGrpSpPr>
            <p:grpSpPr>
              <a:xfrm>
                <a:off x="4090987" y="1100137"/>
                <a:ext cx="131445" cy="140017"/>
                <a:chOff x="4090987" y="1100137"/>
                <a:chExt cx="131445" cy="140017"/>
              </a:xfrm>
            </p:grpSpPr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9FA79B39-E7E1-4EFA-8C54-6EBE971CEE17}"/>
                    </a:ext>
                  </a:extLst>
                </p:cNvPr>
                <p:cNvSpPr/>
                <p:nvPr/>
              </p:nvSpPr>
              <p:spPr>
                <a:xfrm>
                  <a:off x="4090987" y="1100137"/>
                  <a:ext cx="131445" cy="140017"/>
                </a:xfrm>
                <a:custGeom>
                  <a:avLst/>
                  <a:gdLst>
                    <a:gd name="connsiteX0" fmla="*/ 131445 w 131445"/>
                    <a:gd name="connsiteY0" fmla="*/ 0 h 140017"/>
                    <a:gd name="connsiteX1" fmla="*/ 72390 w 131445"/>
                    <a:gd name="connsiteY1" fmla="*/ 140017 h 140017"/>
                    <a:gd name="connsiteX2" fmla="*/ 0 w 131445"/>
                    <a:gd name="connsiteY2" fmla="*/ 92392 h 140017"/>
                    <a:gd name="connsiteX3" fmla="*/ 90488 w 131445"/>
                    <a:gd name="connsiteY3" fmla="*/ 0 h 140017"/>
                    <a:gd name="connsiteX4" fmla="*/ 131445 w 131445"/>
                    <a:gd name="connsiteY4" fmla="*/ 0 h 14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5" h="140017">
                      <a:moveTo>
                        <a:pt x="131445" y="0"/>
                      </a:moveTo>
                      <a:cubicBezTo>
                        <a:pt x="131445" y="0"/>
                        <a:pt x="119063" y="89535"/>
                        <a:pt x="72390" y="140017"/>
                      </a:cubicBezTo>
                      <a:cubicBezTo>
                        <a:pt x="72390" y="140017"/>
                        <a:pt x="25717" y="134302"/>
                        <a:pt x="0" y="92392"/>
                      </a:cubicBezTo>
                      <a:cubicBezTo>
                        <a:pt x="0" y="92392"/>
                        <a:pt x="56197" y="54292"/>
                        <a:pt x="90488" y="0"/>
                      </a:cubicBezTo>
                      <a:lnTo>
                        <a:pt x="131445" y="0"/>
                      </a:lnTo>
                      <a:close/>
                    </a:path>
                  </a:pathLst>
                </a:custGeom>
                <a:solidFill>
                  <a:srgbClr val="A88BB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47" name="Graphic 227">
                  <a:extLst>
                    <a:ext uri="{FF2B5EF4-FFF2-40B4-BE49-F238E27FC236}">
                      <a16:creationId xmlns:a16="http://schemas.microsoft.com/office/drawing/2014/main" id="{8C154E46-CF3B-4976-AFC4-74F62417A1F6}"/>
                    </a:ext>
                  </a:extLst>
                </p:cNvPr>
                <p:cNvGrpSpPr/>
                <p:nvPr/>
              </p:nvGrpSpPr>
              <p:grpSpPr>
                <a:xfrm>
                  <a:off x="4093845" y="1184910"/>
                  <a:ext cx="72389" cy="52387"/>
                  <a:chOff x="4093845" y="1184910"/>
                  <a:chExt cx="72389" cy="52387"/>
                </a:xfrm>
                <a:solidFill>
                  <a:srgbClr val="9372A0"/>
                </a:solidFill>
              </p:grpSpPr>
              <p:sp>
                <p:nvSpPr>
                  <p:cNvPr id="148" name="Freeform: Shape 147">
                    <a:extLst>
                      <a:ext uri="{FF2B5EF4-FFF2-40B4-BE49-F238E27FC236}">
                        <a16:creationId xmlns:a16="http://schemas.microsoft.com/office/drawing/2014/main" id="{9309C214-F7E0-435D-B94F-492D270939AD}"/>
                      </a:ext>
                    </a:extLst>
                  </p:cNvPr>
                  <p:cNvSpPr/>
                  <p:nvPr/>
                </p:nvSpPr>
                <p:spPr>
                  <a:xfrm>
                    <a:off x="4141470" y="1216342"/>
                    <a:ext cx="24764" cy="20955"/>
                  </a:xfrm>
                  <a:custGeom>
                    <a:avLst/>
                    <a:gdLst>
                      <a:gd name="connsiteX0" fmla="*/ 15240 w 24764"/>
                      <a:gd name="connsiteY0" fmla="*/ 0 h 20955"/>
                      <a:gd name="connsiteX1" fmla="*/ 0 w 24764"/>
                      <a:gd name="connsiteY1" fmla="*/ 18098 h 20955"/>
                      <a:gd name="connsiteX2" fmla="*/ 9525 w 24764"/>
                      <a:gd name="connsiteY2" fmla="*/ 20955 h 20955"/>
                      <a:gd name="connsiteX3" fmla="*/ 24765 w 24764"/>
                      <a:gd name="connsiteY3" fmla="*/ 2858 h 20955"/>
                      <a:gd name="connsiteX4" fmla="*/ 15240 w 24764"/>
                      <a:gd name="connsiteY4" fmla="*/ 0 h 20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64" h="20955">
                        <a:moveTo>
                          <a:pt x="15240" y="0"/>
                        </a:moveTo>
                        <a:cubicBezTo>
                          <a:pt x="12383" y="3810"/>
                          <a:pt x="6667" y="10478"/>
                          <a:pt x="0" y="18098"/>
                        </a:cubicBezTo>
                        <a:cubicBezTo>
                          <a:pt x="3810" y="19050"/>
                          <a:pt x="6667" y="20955"/>
                          <a:pt x="9525" y="20955"/>
                        </a:cubicBezTo>
                        <a:cubicBezTo>
                          <a:pt x="17145" y="12383"/>
                          <a:pt x="21908" y="5715"/>
                          <a:pt x="24765" y="2858"/>
                        </a:cubicBezTo>
                        <a:cubicBezTo>
                          <a:pt x="21908" y="2858"/>
                          <a:pt x="19050" y="1905"/>
                          <a:pt x="15240" y="0"/>
                        </a:cubicBezTo>
                        <a:close/>
                      </a:path>
                    </a:pathLst>
                  </a:custGeom>
                  <a:solidFill>
                    <a:srgbClr val="9372A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9" name="Freeform: Shape 148">
                    <a:extLst>
                      <a:ext uri="{FF2B5EF4-FFF2-40B4-BE49-F238E27FC236}">
                        <a16:creationId xmlns:a16="http://schemas.microsoft.com/office/drawing/2014/main" id="{7FB3F123-AFC6-4400-A0F4-C6A8DBD2D871}"/>
                      </a:ext>
                    </a:extLst>
                  </p:cNvPr>
                  <p:cNvSpPr/>
                  <p:nvPr/>
                </p:nvSpPr>
                <p:spPr>
                  <a:xfrm>
                    <a:off x="4121467" y="1207770"/>
                    <a:ext cx="25717" cy="20002"/>
                  </a:xfrm>
                  <a:custGeom>
                    <a:avLst/>
                    <a:gdLst>
                      <a:gd name="connsiteX0" fmla="*/ 25717 w 25717"/>
                      <a:gd name="connsiteY0" fmla="*/ 4763 h 20002"/>
                      <a:gd name="connsiteX1" fmla="*/ 17145 w 25717"/>
                      <a:gd name="connsiteY1" fmla="*/ 0 h 20002"/>
                      <a:gd name="connsiteX2" fmla="*/ 0 w 25717"/>
                      <a:gd name="connsiteY2" fmla="*/ 15240 h 20002"/>
                      <a:gd name="connsiteX3" fmla="*/ 8573 w 25717"/>
                      <a:gd name="connsiteY3" fmla="*/ 20002 h 20002"/>
                      <a:gd name="connsiteX4" fmla="*/ 25717 w 25717"/>
                      <a:gd name="connsiteY4" fmla="*/ 4763 h 20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17" h="20002">
                        <a:moveTo>
                          <a:pt x="25717" y="4763"/>
                        </a:moveTo>
                        <a:cubicBezTo>
                          <a:pt x="22860" y="3810"/>
                          <a:pt x="20003" y="1905"/>
                          <a:pt x="17145" y="0"/>
                        </a:cubicBezTo>
                        <a:cubicBezTo>
                          <a:pt x="14288" y="3810"/>
                          <a:pt x="8573" y="8572"/>
                          <a:pt x="0" y="15240"/>
                        </a:cubicBezTo>
                        <a:cubicBezTo>
                          <a:pt x="2858" y="17145"/>
                          <a:pt x="5715" y="19050"/>
                          <a:pt x="8573" y="20002"/>
                        </a:cubicBezTo>
                        <a:cubicBezTo>
                          <a:pt x="17145" y="13335"/>
                          <a:pt x="22860" y="7620"/>
                          <a:pt x="25717" y="4763"/>
                        </a:cubicBezTo>
                        <a:close/>
                      </a:path>
                    </a:pathLst>
                  </a:custGeom>
                  <a:solidFill>
                    <a:srgbClr val="9372A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50" name="Freeform: Shape 149">
                    <a:extLst>
                      <a:ext uri="{FF2B5EF4-FFF2-40B4-BE49-F238E27FC236}">
                        <a16:creationId xmlns:a16="http://schemas.microsoft.com/office/drawing/2014/main" id="{1DD12407-BD24-4438-B6B6-DD0B0D18108C}"/>
                      </a:ext>
                    </a:extLst>
                  </p:cNvPr>
                  <p:cNvSpPr/>
                  <p:nvPr/>
                </p:nvSpPr>
                <p:spPr>
                  <a:xfrm>
                    <a:off x="4105275" y="1197292"/>
                    <a:ext cx="24765" cy="20955"/>
                  </a:xfrm>
                  <a:custGeom>
                    <a:avLst/>
                    <a:gdLst>
                      <a:gd name="connsiteX0" fmla="*/ 18097 w 24765"/>
                      <a:gd name="connsiteY0" fmla="*/ 0 h 20955"/>
                      <a:gd name="connsiteX1" fmla="*/ 0 w 24765"/>
                      <a:gd name="connsiteY1" fmla="*/ 14288 h 20955"/>
                      <a:gd name="connsiteX2" fmla="*/ 6667 w 24765"/>
                      <a:gd name="connsiteY2" fmla="*/ 20955 h 20955"/>
                      <a:gd name="connsiteX3" fmla="*/ 24765 w 24765"/>
                      <a:gd name="connsiteY3" fmla="*/ 6668 h 20955"/>
                      <a:gd name="connsiteX4" fmla="*/ 18097 w 24765"/>
                      <a:gd name="connsiteY4" fmla="*/ 0 h 20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65" h="20955">
                        <a:moveTo>
                          <a:pt x="18097" y="0"/>
                        </a:moveTo>
                        <a:cubicBezTo>
                          <a:pt x="14288" y="3810"/>
                          <a:pt x="7620" y="8573"/>
                          <a:pt x="0" y="14288"/>
                        </a:cubicBezTo>
                        <a:cubicBezTo>
                          <a:pt x="1905" y="16193"/>
                          <a:pt x="4763" y="19050"/>
                          <a:pt x="6667" y="20955"/>
                        </a:cubicBezTo>
                        <a:cubicBezTo>
                          <a:pt x="14288" y="15240"/>
                          <a:pt x="20955" y="9525"/>
                          <a:pt x="24765" y="6668"/>
                        </a:cubicBezTo>
                        <a:cubicBezTo>
                          <a:pt x="22860" y="3810"/>
                          <a:pt x="20003" y="1905"/>
                          <a:pt x="18097" y="0"/>
                        </a:cubicBezTo>
                        <a:close/>
                      </a:path>
                    </a:pathLst>
                  </a:custGeom>
                  <a:solidFill>
                    <a:srgbClr val="9372A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51" name="Freeform: Shape 150">
                    <a:extLst>
                      <a:ext uri="{FF2B5EF4-FFF2-40B4-BE49-F238E27FC236}">
                        <a16:creationId xmlns:a16="http://schemas.microsoft.com/office/drawing/2014/main" id="{4E7D5E47-07FA-4527-8939-0F1C22D164FC}"/>
                      </a:ext>
                    </a:extLst>
                  </p:cNvPr>
                  <p:cNvSpPr/>
                  <p:nvPr/>
                </p:nvSpPr>
                <p:spPr>
                  <a:xfrm>
                    <a:off x="4093845" y="1184910"/>
                    <a:ext cx="22859" cy="20002"/>
                  </a:xfrm>
                  <a:custGeom>
                    <a:avLst/>
                    <a:gdLst>
                      <a:gd name="connsiteX0" fmla="*/ 17145 w 22859"/>
                      <a:gd name="connsiteY0" fmla="*/ 0 h 20002"/>
                      <a:gd name="connsiteX1" fmla="*/ 0 w 22859"/>
                      <a:gd name="connsiteY1" fmla="*/ 12382 h 20002"/>
                      <a:gd name="connsiteX2" fmla="*/ 5715 w 22859"/>
                      <a:gd name="connsiteY2" fmla="*/ 20002 h 20002"/>
                      <a:gd name="connsiteX3" fmla="*/ 22860 w 22859"/>
                      <a:gd name="connsiteY3" fmla="*/ 6667 h 20002"/>
                      <a:gd name="connsiteX4" fmla="*/ 17145 w 22859"/>
                      <a:gd name="connsiteY4" fmla="*/ 0 h 20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59" h="20002">
                        <a:moveTo>
                          <a:pt x="17145" y="0"/>
                        </a:moveTo>
                        <a:cubicBezTo>
                          <a:pt x="14288" y="2857"/>
                          <a:pt x="6667" y="7620"/>
                          <a:pt x="0" y="12382"/>
                        </a:cubicBezTo>
                        <a:cubicBezTo>
                          <a:pt x="1905" y="15240"/>
                          <a:pt x="3810" y="17145"/>
                          <a:pt x="5715" y="20002"/>
                        </a:cubicBezTo>
                        <a:cubicBezTo>
                          <a:pt x="13335" y="15240"/>
                          <a:pt x="20002" y="9525"/>
                          <a:pt x="22860" y="6667"/>
                        </a:cubicBezTo>
                        <a:cubicBezTo>
                          <a:pt x="20955" y="4763"/>
                          <a:pt x="19050" y="1905"/>
                          <a:pt x="17145" y="0"/>
                        </a:cubicBezTo>
                        <a:close/>
                      </a:path>
                    </a:pathLst>
                  </a:custGeom>
                  <a:solidFill>
                    <a:srgbClr val="9372A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56FF4F12-1F26-410A-80C9-ACE70431F4A8}"/>
                  </a:ext>
                </a:extLst>
              </p:cNvPr>
              <p:cNvSpPr/>
              <p:nvPr/>
            </p:nvSpPr>
            <p:spPr>
              <a:xfrm>
                <a:off x="4074421" y="1003766"/>
                <a:ext cx="239824" cy="103991"/>
              </a:xfrm>
              <a:custGeom>
                <a:avLst/>
                <a:gdLst>
                  <a:gd name="connsiteX0" fmla="*/ 237546 w 239824"/>
                  <a:gd name="connsiteY0" fmla="*/ 45888 h 103991"/>
                  <a:gd name="connsiteX1" fmla="*/ 239451 w 239824"/>
                  <a:gd name="connsiteY1" fmla="*/ 57319 h 103991"/>
                  <a:gd name="connsiteX2" fmla="*/ 232784 w 239824"/>
                  <a:gd name="connsiteY2" fmla="*/ 66844 h 103991"/>
                  <a:gd name="connsiteX3" fmla="*/ 121341 w 239824"/>
                  <a:gd name="connsiteY3" fmla="*/ 103991 h 103991"/>
                  <a:gd name="connsiteX4" fmla="*/ 7994 w 239824"/>
                  <a:gd name="connsiteY4" fmla="*/ 67796 h 103991"/>
                  <a:gd name="connsiteX5" fmla="*/ 374 w 239824"/>
                  <a:gd name="connsiteY5" fmla="*/ 58271 h 103991"/>
                  <a:gd name="connsiteX6" fmla="*/ 2279 w 239824"/>
                  <a:gd name="connsiteY6" fmla="*/ 45888 h 103991"/>
                  <a:gd name="connsiteX7" fmla="*/ 27996 w 239824"/>
                  <a:gd name="connsiteY7" fmla="*/ 6836 h 103991"/>
                  <a:gd name="connsiteX8" fmla="*/ 46094 w 239824"/>
                  <a:gd name="connsiteY8" fmla="*/ 1121 h 103991"/>
                  <a:gd name="connsiteX9" fmla="*/ 120389 w 239824"/>
                  <a:gd name="connsiteY9" fmla="*/ 19219 h 103991"/>
                  <a:gd name="connsiteX10" fmla="*/ 195636 w 239824"/>
                  <a:gd name="connsiteY10" fmla="*/ 1121 h 103991"/>
                  <a:gd name="connsiteX11" fmla="*/ 213734 w 239824"/>
                  <a:gd name="connsiteY11" fmla="*/ 6836 h 103991"/>
                  <a:gd name="connsiteX12" fmla="*/ 237546 w 239824"/>
                  <a:gd name="connsiteY12" fmla="*/ 45888 h 103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24" h="103991">
                    <a:moveTo>
                      <a:pt x="237546" y="45888"/>
                    </a:moveTo>
                    <a:cubicBezTo>
                      <a:pt x="239451" y="49699"/>
                      <a:pt x="240404" y="53509"/>
                      <a:pt x="239451" y="57319"/>
                    </a:cubicBezTo>
                    <a:cubicBezTo>
                      <a:pt x="238499" y="61129"/>
                      <a:pt x="235641" y="64938"/>
                      <a:pt x="232784" y="66844"/>
                    </a:cubicBezTo>
                    <a:cubicBezTo>
                      <a:pt x="209924" y="80179"/>
                      <a:pt x="163251" y="103991"/>
                      <a:pt x="121341" y="103991"/>
                    </a:cubicBezTo>
                    <a:cubicBezTo>
                      <a:pt x="79431" y="103991"/>
                      <a:pt x="30854" y="80179"/>
                      <a:pt x="7994" y="67796"/>
                    </a:cubicBezTo>
                    <a:cubicBezTo>
                      <a:pt x="4184" y="65891"/>
                      <a:pt x="1326" y="62081"/>
                      <a:pt x="374" y="58271"/>
                    </a:cubicBezTo>
                    <a:cubicBezTo>
                      <a:pt x="-579" y="54461"/>
                      <a:pt x="374" y="49699"/>
                      <a:pt x="2279" y="45888"/>
                    </a:cubicBezTo>
                    <a:lnTo>
                      <a:pt x="27996" y="6836"/>
                    </a:lnTo>
                    <a:cubicBezTo>
                      <a:pt x="31806" y="1121"/>
                      <a:pt x="39426" y="-1737"/>
                      <a:pt x="46094" y="1121"/>
                    </a:cubicBezTo>
                    <a:cubicBezTo>
                      <a:pt x="63239" y="7788"/>
                      <a:pt x="95624" y="19219"/>
                      <a:pt x="120389" y="19219"/>
                    </a:cubicBezTo>
                    <a:cubicBezTo>
                      <a:pt x="145154" y="19219"/>
                      <a:pt x="178491" y="7788"/>
                      <a:pt x="195636" y="1121"/>
                    </a:cubicBezTo>
                    <a:cubicBezTo>
                      <a:pt x="202304" y="-1737"/>
                      <a:pt x="209924" y="1121"/>
                      <a:pt x="213734" y="6836"/>
                    </a:cubicBezTo>
                    <a:lnTo>
                      <a:pt x="237546" y="45888"/>
                    </a:lnTo>
                    <a:close/>
                  </a:path>
                </a:pathLst>
              </a:custGeom>
              <a:solidFill>
                <a:srgbClr val="A88BB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D2392101-06AC-4F58-A427-F8CA4F1778AA}"/>
                  </a:ext>
                </a:extLst>
              </p:cNvPr>
              <p:cNvSpPr/>
              <p:nvPr/>
            </p:nvSpPr>
            <p:spPr>
              <a:xfrm>
                <a:off x="4074795" y="1049654"/>
                <a:ext cx="240068" cy="58102"/>
              </a:xfrm>
              <a:custGeom>
                <a:avLst/>
                <a:gdLst>
                  <a:gd name="connsiteX0" fmla="*/ 237172 w 240068"/>
                  <a:gd name="connsiteY0" fmla="*/ 0 h 58102"/>
                  <a:gd name="connsiteX1" fmla="*/ 237172 w 240068"/>
                  <a:gd name="connsiteY1" fmla="*/ 3810 h 58102"/>
                  <a:gd name="connsiteX2" fmla="*/ 230505 w 240068"/>
                  <a:gd name="connsiteY2" fmla="*/ 13335 h 58102"/>
                  <a:gd name="connsiteX3" fmla="*/ 119063 w 240068"/>
                  <a:gd name="connsiteY3" fmla="*/ 50483 h 58102"/>
                  <a:gd name="connsiteX4" fmla="*/ 5715 w 240068"/>
                  <a:gd name="connsiteY4" fmla="*/ 14288 h 58102"/>
                  <a:gd name="connsiteX5" fmla="*/ 0 w 240068"/>
                  <a:gd name="connsiteY5" fmla="*/ 8573 h 58102"/>
                  <a:gd name="connsiteX6" fmla="*/ 0 w 240068"/>
                  <a:gd name="connsiteY6" fmla="*/ 12383 h 58102"/>
                  <a:gd name="connsiteX7" fmla="*/ 7620 w 240068"/>
                  <a:gd name="connsiteY7" fmla="*/ 21908 h 58102"/>
                  <a:gd name="connsiteX8" fmla="*/ 120967 w 240068"/>
                  <a:gd name="connsiteY8" fmla="*/ 58103 h 58102"/>
                  <a:gd name="connsiteX9" fmla="*/ 232410 w 240068"/>
                  <a:gd name="connsiteY9" fmla="*/ 20955 h 58102"/>
                  <a:gd name="connsiteX10" fmla="*/ 239077 w 240068"/>
                  <a:gd name="connsiteY10" fmla="*/ 11430 h 58102"/>
                  <a:gd name="connsiteX11" fmla="*/ 237172 w 240068"/>
                  <a:gd name="connsiteY11" fmla="*/ 0 h 5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0068" h="58102">
                    <a:moveTo>
                      <a:pt x="237172" y="0"/>
                    </a:moveTo>
                    <a:cubicBezTo>
                      <a:pt x="237172" y="953"/>
                      <a:pt x="237172" y="2858"/>
                      <a:pt x="237172" y="3810"/>
                    </a:cubicBezTo>
                    <a:cubicBezTo>
                      <a:pt x="236220" y="7620"/>
                      <a:pt x="233363" y="11430"/>
                      <a:pt x="230505" y="13335"/>
                    </a:cubicBezTo>
                    <a:cubicBezTo>
                      <a:pt x="207645" y="26670"/>
                      <a:pt x="160972" y="50483"/>
                      <a:pt x="119063" y="50483"/>
                    </a:cubicBezTo>
                    <a:cubicBezTo>
                      <a:pt x="77152" y="50483"/>
                      <a:pt x="28575" y="26670"/>
                      <a:pt x="5715" y="14288"/>
                    </a:cubicBezTo>
                    <a:cubicBezTo>
                      <a:pt x="3810" y="13335"/>
                      <a:pt x="1905" y="11430"/>
                      <a:pt x="0" y="8573"/>
                    </a:cubicBezTo>
                    <a:cubicBezTo>
                      <a:pt x="0" y="9525"/>
                      <a:pt x="0" y="11430"/>
                      <a:pt x="0" y="12383"/>
                    </a:cubicBezTo>
                    <a:cubicBezTo>
                      <a:pt x="952" y="16193"/>
                      <a:pt x="3810" y="20003"/>
                      <a:pt x="7620" y="21908"/>
                    </a:cubicBezTo>
                    <a:cubicBezTo>
                      <a:pt x="30480" y="35243"/>
                      <a:pt x="79058" y="58103"/>
                      <a:pt x="120967" y="58103"/>
                    </a:cubicBezTo>
                    <a:cubicBezTo>
                      <a:pt x="162877" y="58103"/>
                      <a:pt x="210502" y="34290"/>
                      <a:pt x="232410" y="20955"/>
                    </a:cubicBezTo>
                    <a:cubicBezTo>
                      <a:pt x="236220" y="19050"/>
                      <a:pt x="238125" y="15240"/>
                      <a:pt x="239077" y="11430"/>
                    </a:cubicBezTo>
                    <a:cubicBezTo>
                      <a:pt x="240983" y="7620"/>
                      <a:pt x="240030" y="3810"/>
                      <a:pt x="237172" y="0"/>
                    </a:cubicBezTo>
                    <a:close/>
                  </a:path>
                </a:pathLst>
              </a:custGeom>
              <a:solidFill>
                <a:srgbClr val="9372A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18" name="Graphic 227">
                <a:extLst>
                  <a:ext uri="{FF2B5EF4-FFF2-40B4-BE49-F238E27FC236}">
                    <a16:creationId xmlns:a16="http://schemas.microsoft.com/office/drawing/2014/main" id="{9CE8ED29-4E70-4B9C-AB86-59278B418235}"/>
                  </a:ext>
                </a:extLst>
              </p:cNvPr>
              <p:cNvGrpSpPr/>
              <p:nvPr/>
            </p:nvGrpSpPr>
            <p:grpSpPr>
              <a:xfrm>
                <a:off x="4133850" y="914829"/>
                <a:ext cx="85504" cy="144350"/>
                <a:chOff x="4133850" y="914829"/>
                <a:chExt cx="85504" cy="144350"/>
              </a:xfrm>
            </p:grpSpPr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B28DA83E-5094-425B-8964-D0C92F845B5D}"/>
                    </a:ext>
                  </a:extLst>
                </p:cNvPr>
                <p:cNvSpPr/>
                <p:nvPr/>
              </p:nvSpPr>
              <p:spPr>
                <a:xfrm>
                  <a:off x="4178617" y="955455"/>
                  <a:ext cx="26396" cy="47527"/>
                </a:xfrm>
                <a:custGeom>
                  <a:avLst/>
                  <a:gdLst>
                    <a:gd name="connsiteX0" fmla="*/ 9525 w 26396"/>
                    <a:gd name="connsiteY0" fmla="*/ 47527 h 47527"/>
                    <a:gd name="connsiteX1" fmla="*/ 23813 w 26396"/>
                    <a:gd name="connsiteY1" fmla="*/ 6570 h 47527"/>
                    <a:gd name="connsiteX2" fmla="*/ 0 w 26396"/>
                    <a:gd name="connsiteY2" fmla="*/ 3712 h 47527"/>
                    <a:gd name="connsiteX3" fmla="*/ 9525 w 26396"/>
                    <a:gd name="connsiteY3" fmla="*/ 47527 h 4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396" h="47527">
                      <a:moveTo>
                        <a:pt x="9525" y="47527"/>
                      </a:moveTo>
                      <a:cubicBezTo>
                        <a:pt x="9525" y="47527"/>
                        <a:pt x="34290" y="15142"/>
                        <a:pt x="23813" y="6570"/>
                      </a:cubicBezTo>
                      <a:cubicBezTo>
                        <a:pt x="20955" y="3712"/>
                        <a:pt x="14288" y="-4860"/>
                        <a:pt x="0" y="3712"/>
                      </a:cubicBezTo>
                      <a:lnTo>
                        <a:pt x="9525" y="47527"/>
                      </a:lnTo>
                      <a:close/>
                    </a:path>
                  </a:pathLst>
                </a:custGeom>
                <a:solidFill>
                  <a:srgbClr val="EAA7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63CD66FE-A795-4DDF-A83C-D72331E4D3AE}"/>
                    </a:ext>
                  </a:extLst>
                </p:cNvPr>
                <p:cNvSpPr/>
                <p:nvPr/>
              </p:nvSpPr>
              <p:spPr>
                <a:xfrm>
                  <a:off x="4134802" y="927336"/>
                  <a:ext cx="56384" cy="131843"/>
                </a:xfrm>
                <a:custGeom>
                  <a:avLst/>
                  <a:gdLst>
                    <a:gd name="connsiteX0" fmla="*/ 0 w 56384"/>
                    <a:gd name="connsiteY0" fmla="*/ 118508 h 131843"/>
                    <a:gd name="connsiteX1" fmla="*/ 21907 w 56384"/>
                    <a:gd name="connsiteY1" fmla="*/ 70883 h 131843"/>
                    <a:gd name="connsiteX2" fmla="*/ 12382 w 56384"/>
                    <a:gd name="connsiteY2" fmla="*/ 398 h 131843"/>
                    <a:gd name="connsiteX3" fmla="*/ 55245 w 56384"/>
                    <a:gd name="connsiteY3" fmla="*/ 58501 h 131843"/>
                    <a:gd name="connsiteX4" fmla="*/ 50482 w 56384"/>
                    <a:gd name="connsiteY4" fmla="*/ 82313 h 131843"/>
                    <a:gd name="connsiteX5" fmla="*/ 37147 w 56384"/>
                    <a:gd name="connsiteY5" fmla="*/ 131843 h 131843"/>
                    <a:gd name="connsiteX6" fmla="*/ 0 w 56384"/>
                    <a:gd name="connsiteY6" fmla="*/ 118508 h 131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384" h="131843">
                      <a:moveTo>
                        <a:pt x="0" y="118508"/>
                      </a:moveTo>
                      <a:cubicBezTo>
                        <a:pt x="0" y="118508"/>
                        <a:pt x="20955" y="78503"/>
                        <a:pt x="21907" y="70883"/>
                      </a:cubicBezTo>
                      <a:cubicBezTo>
                        <a:pt x="22860" y="63263"/>
                        <a:pt x="952" y="6113"/>
                        <a:pt x="12382" y="398"/>
                      </a:cubicBezTo>
                      <a:cubicBezTo>
                        <a:pt x="21907" y="-4364"/>
                        <a:pt x="49530" y="34688"/>
                        <a:pt x="55245" y="58501"/>
                      </a:cubicBezTo>
                      <a:cubicBezTo>
                        <a:pt x="58102" y="68026"/>
                        <a:pt x="55245" y="74693"/>
                        <a:pt x="50482" y="82313"/>
                      </a:cubicBezTo>
                      <a:cubicBezTo>
                        <a:pt x="45720" y="97553"/>
                        <a:pt x="39052" y="124223"/>
                        <a:pt x="37147" y="131843"/>
                      </a:cubicBezTo>
                      <a:cubicBezTo>
                        <a:pt x="34290" y="129938"/>
                        <a:pt x="0" y="118508"/>
                        <a:pt x="0" y="118508"/>
                      </a:cubicBezTo>
                      <a:close/>
                    </a:path>
                  </a:pathLst>
                </a:custGeom>
                <a:solidFill>
                  <a:srgbClr val="F7B9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28CBCAE0-E119-41F1-86DF-9C307DA83C30}"/>
                    </a:ext>
                  </a:extLst>
                </p:cNvPr>
                <p:cNvSpPr/>
                <p:nvPr/>
              </p:nvSpPr>
              <p:spPr>
                <a:xfrm>
                  <a:off x="4197667" y="951169"/>
                  <a:ext cx="21686" cy="28952"/>
                </a:xfrm>
                <a:custGeom>
                  <a:avLst/>
                  <a:gdLst>
                    <a:gd name="connsiteX0" fmla="*/ 0 w 21686"/>
                    <a:gd name="connsiteY0" fmla="*/ 11808 h 28952"/>
                    <a:gd name="connsiteX1" fmla="*/ 20955 w 21686"/>
                    <a:gd name="connsiteY1" fmla="*/ 378 h 28952"/>
                    <a:gd name="connsiteX2" fmla="*/ 4763 w 21686"/>
                    <a:gd name="connsiteY2" fmla="*/ 28953 h 28952"/>
                    <a:gd name="connsiteX3" fmla="*/ 0 w 21686"/>
                    <a:gd name="connsiteY3" fmla="*/ 11808 h 28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686" h="28952">
                      <a:moveTo>
                        <a:pt x="0" y="11808"/>
                      </a:moveTo>
                      <a:cubicBezTo>
                        <a:pt x="0" y="11808"/>
                        <a:pt x="16192" y="-2480"/>
                        <a:pt x="20955" y="378"/>
                      </a:cubicBezTo>
                      <a:cubicBezTo>
                        <a:pt x="25717" y="4188"/>
                        <a:pt x="5715" y="25143"/>
                        <a:pt x="4763" y="28953"/>
                      </a:cubicBezTo>
                      <a:lnTo>
                        <a:pt x="0" y="11808"/>
                      </a:lnTo>
                      <a:close/>
                    </a:path>
                  </a:pathLst>
                </a:custGeom>
                <a:solidFill>
                  <a:srgbClr val="EAA7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6A70E7A8-3C95-48FE-9FB4-EFC2EF70EFFD}"/>
                    </a:ext>
                  </a:extLst>
                </p:cNvPr>
                <p:cNvSpPr/>
                <p:nvPr/>
              </p:nvSpPr>
              <p:spPr>
                <a:xfrm>
                  <a:off x="4196607" y="927735"/>
                  <a:ext cx="14118" cy="36214"/>
                </a:xfrm>
                <a:custGeom>
                  <a:avLst/>
                  <a:gdLst>
                    <a:gd name="connsiteX0" fmla="*/ 107 w 14118"/>
                    <a:gd name="connsiteY0" fmla="*/ 20002 h 36214"/>
                    <a:gd name="connsiteX1" fmla="*/ 2964 w 14118"/>
                    <a:gd name="connsiteY1" fmla="*/ 36195 h 36214"/>
                    <a:gd name="connsiteX2" fmla="*/ 4870 w 14118"/>
                    <a:gd name="connsiteY2" fmla="*/ 0 h 36214"/>
                    <a:gd name="connsiteX3" fmla="*/ 107 w 14118"/>
                    <a:gd name="connsiteY3" fmla="*/ 20002 h 36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118" h="36214">
                      <a:moveTo>
                        <a:pt x="107" y="20002"/>
                      </a:moveTo>
                      <a:cubicBezTo>
                        <a:pt x="107" y="20002"/>
                        <a:pt x="-845" y="35242"/>
                        <a:pt x="2964" y="36195"/>
                      </a:cubicBezTo>
                      <a:cubicBezTo>
                        <a:pt x="6775" y="37148"/>
                        <a:pt x="24872" y="2857"/>
                        <a:pt x="4870" y="0"/>
                      </a:cubicBezTo>
                      <a:cubicBezTo>
                        <a:pt x="4870" y="952"/>
                        <a:pt x="-845" y="11430"/>
                        <a:pt x="107" y="20002"/>
                      </a:cubicBezTo>
                      <a:close/>
                    </a:path>
                  </a:pathLst>
                </a:custGeom>
                <a:solidFill>
                  <a:srgbClr val="EFAF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7D5811B6-D3B1-4C06-97ED-286F4E44F4B5}"/>
                    </a:ext>
                  </a:extLst>
                </p:cNvPr>
                <p:cNvSpPr/>
                <p:nvPr/>
              </p:nvSpPr>
              <p:spPr>
                <a:xfrm>
                  <a:off x="4190906" y="915352"/>
                  <a:ext cx="18704" cy="33363"/>
                </a:xfrm>
                <a:custGeom>
                  <a:avLst/>
                  <a:gdLst>
                    <a:gd name="connsiteX0" fmla="*/ 93 w 18704"/>
                    <a:gd name="connsiteY0" fmla="*/ 18098 h 33363"/>
                    <a:gd name="connsiteX1" fmla="*/ 4856 w 18704"/>
                    <a:gd name="connsiteY1" fmla="*/ 33338 h 33363"/>
                    <a:gd name="connsiteX2" fmla="*/ 5808 w 18704"/>
                    <a:gd name="connsiteY2" fmla="*/ 0 h 33363"/>
                    <a:gd name="connsiteX3" fmla="*/ 93 w 18704"/>
                    <a:gd name="connsiteY3" fmla="*/ 18098 h 3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04" h="33363">
                      <a:moveTo>
                        <a:pt x="93" y="18098"/>
                      </a:moveTo>
                      <a:cubicBezTo>
                        <a:pt x="93" y="18098"/>
                        <a:pt x="1046" y="31433"/>
                        <a:pt x="4856" y="33338"/>
                      </a:cubicBezTo>
                      <a:cubicBezTo>
                        <a:pt x="8666" y="34290"/>
                        <a:pt x="33431" y="8573"/>
                        <a:pt x="5808" y="0"/>
                      </a:cubicBezTo>
                      <a:cubicBezTo>
                        <a:pt x="5808" y="0"/>
                        <a:pt x="-859" y="9525"/>
                        <a:pt x="93" y="18098"/>
                      </a:cubicBezTo>
                      <a:close/>
                    </a:path>
                  </a:pathLst>
                </a:custGeom>
                <a:solidFill>
                  <a:srgbClr val="EFAF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4D23C165-3D68-4D37-BF1C-A2E6E03CF93F}"/>
                    </a:ext>
                  </a:extLst>
                </p:cNvPr>
                <p:cNvSpPr/>
                <p:nvPr/>
              </p:nvSpPr>
              <p:spPr>
                <a:xfrm>
                  <a:off x="4187785" y="940117"/>
                  <a:ext cx="16319" cy="33358"/>
                </a:xfrm>
                <a:custGeom>
                  <a:avLst/>
                  <a:gdLst>
                    <a:gd name="connsiteX0" fmla="*/ 3215 w 16319"/>
                    <a:gd name="connsiteY0" fmla="*/ 17145 h 33358"/>
                    <a:gd name="connsiteX1" fmla="*/ 1310 w 16319"/>
                    <a:gd name="connsiteY1" fmla="*/ 33338 h 33358"/>
                    <a:gd name="connsiteX2" fmla="*/ 10835 w 16319"/>
                    <a:gd name="connsiteY2" fmla="*/ 0 h 33358"/>
                    <a:gd name="connsiteX3" fmla="*/ 3215 w 16319"/>
                    <a:gd name="connsiteY3" fmla="*/ 17145 h 3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19" h="33358">
                      <a:moveTo>
                        <a:pt x="3215" y="17145"/>
                      </a:moveTo>
                      <a:cubicBezTo>
                        <a:pt x="3215" y="17145"/>
                        <a:pt x="-2500" y="32385"/>
                        <a:pt x="1310" y="33338"/>
                      </a:cubicBezTo>
                      <a:cubicBezTo>
                        <a:pt x="5120" y="34290"/>
                        <a:pt x="26075" y="2858"/>
                        <a:pt x="10835" y="0"/>
                      </a:cubicBezTo>
                      <a:cubicBezTo>
                        <a:pt x="9882" y="953"/>
                        <a:pt x="2262" y="8573"/>
                        <a:pt x="3215" y="17145"/>
                      </a:cubicBezTo>
                      <a:close/>
                    </a:path>
                  </a:pathLst>
                </a:custGeom>
                <a:solidFill>
                  <a:srgbClr val="F7B9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1BCDDE12-FE9C-44D6-A72E-F16A04E7D3BC}"/>
                    </a:ext>
                  </a:extLst>
                </p:cNvPr>
                <p:cNvSpPr/>
                <p:nvPr/>
              </p:nvSpPr>
              <p:spPr>
                <a:xfrm>
                  <a:off x="4148137" y="914829"/>
                  <a:ext cx="56221" cy="50302"/>
                </a:xfrm>
                <a:custGeom>
                  <a:avLst/>
                  <a:gdLst>
                    <a:gd name="connsiteX0" fmla="*/ 0 w 56221"/>
                    <a:gd name="connsiteY0" fmla="*/ 12905 h 50302"/>
                    <a:gd name="connsiteX1" fmla="*/ 50483 w 56221"/>
                    <a:gd name="connsiteY1" fmla="*/ 1475 h 50302"/>
                    <a:gd name="connsiteX2" fmla="*/ 42863 w 56221"/>
                    <a:gd name="connsiteY2" fmla="*/ 43385 h 50302"/>
                    <a:gd name="connsiteX3" fmla="*/ 9525 w 56221"/>
                    <a:gd name="connsiteY3" fmla="*/ 45290 h 50302"/>
                    <a:gd name="connsiteX4" fmla="*/ 0 w 56221"/>
                    <a:gd name="connsiteY4" fmla="*/ 12905 h 50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221" h="50302">
                      <a:moveTo>
                        <a:pt x="0" y="12905"/>
                      </a:moveTo>
                      <a:cubicBezTo>
                        <a:pt x="0" y="12905"/>
                        <a:pt x="36195" y="-5192"/>
                        <a:pt x="50483" y="1475"/>
                      </a:cubicBezTo>
                      <a:cubicBezTo>
                        <a:pt x="64770" y="8143"/>
                        <a:pt x="48578" y="39575"/>
                        <a:pt x="42863" y="43385"/>
                      </a:cubicBezTo>
                      <a:cubicBezTo>
                        <a:pt x="40005" y="45290"/>
                        <a:pt x="18097" y="56720"/>
                        <a:pt x="9525" y="45290"/>
                      </a:cubicBezTo>
                      <a:cubicBezTo>
                        <a:pt x="0" y="33860"/>
                        <a:pt x="0" y="12905"/>
                        <a:pt x="0" y="12905"/>
                      </a:cubicBezTo>
                      <a:close/>
                    </a:path>
                  </a:pathLst>
                </a:custGeom>
                <a:solidFill>
                  <a:srgbClr val="F7B9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FCD78829-4B7E-4DA1-9ED3-A37052E4CBD7}"/>
                    </a:ext>
                  </a:extLst>
                </p:cNvPr>
                <p:cNvSpPr/>
                <p:nvPr/>
              </p:nvSpPr>
              <p:spPr>
                <a:xfrm>
                  <a:off x="4174807" y="951547"/>
                  <a:ext cx="21907" cy="29527"/>
                </a:xfrm>
                <a:custGeom>
                  <a:avLst/>
                  <a:gdLst>
                    <a:gd name="connsiteX0" fmla="*/ 14288 w 21907"/>
                    <a:gd name="connsiteY0" fmla="*/ 29527 h 29527"/>
                    <a:gd name="connsiteX1" fmla="*/ 5715 w 21907"/>
                    <a:gd name="connsiteY1" fmla="*/ 10477 h 29527"/>
                    <a:gd name="connsiteX2" fmla="*/ 15240 w 21907"/>
                    <a:gd name="connsiteY2" fmla="*/ 5715 h 29527"/>
                    <a:gd name="connsiteX3" fmla="*/ 13335 w 21907"/>
                    <a:gd name="connsiteY3" fmla="*/ 21907 h 29527"/>
                    <a:gd name="connsiteX4" fmla="*/ 14288 w 21907"/>
                    <a:gd name="connsiteY4" fmla="*/ 12382 h 29527"/>
                    <a:gd name="connsiteX5" fmla="*/ 21908 w 21907"/>
                    <a:gd name="connsiteY5" fmla="*/ 1905 h 29527"/>
                    <a:gd name="connsiteX6" fmla="*/ 17145 w 21907"/>
                    <a:gd name="connsiteY6" fmla="*/ 0 h 29527"/>
                    <a:gd name="connsiteX7" fmla="*/ 0 w 21907"/>
                    <a:gd name="connsiteY7" fmla="*/ 8573 h 29527"/>
                    <a:gd name="connsiteX8" fmla="*/ 14288 w 21907"/>
                    <a:gd name="connsiteY8" fmla="*/ 29527 h 2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907" h="29527">
                      <a:moveTo>
                        <a:pt x="14288" y="29527"/>
                      </a:moveTo>
                      <a:cubicBezTo>
                        <a:pt x="14288" y="29527"/>
                        <a:pt x="9525" y="15240"/>
                        <a:pt x="5715" y="10477"/>
                      </a:cubicBezTo>
                      <a:cubicBezTo>
                        <a:pt x="5715" y="10477"/>
                        <a:pt x="11430" y="8573"/>
                        <a:pt x="15240" y="5715"/>
                      </a:cubicBezTo>
                      <a:cubicBezTo>
                        <a:pt x="15240" y="5715"/>
                        <a:pt x="8572" y="20002"/>
                        <a:pt x="13335" y="21907"/>
                      </a:cubicBezTo>
                      <a:cubicBezTo>
                        <a:pt x="13335" y="21907"/>
                        <a:pt x="12383" y="17145"/>
                        <a:pt x="14288" y="12382"/>
                      </a:cubicBezTo>
                      <a:cubicBezTo>
                        <a:pt x="16192" y="7620"/>
                        <a:pt x="18097" y="3810"/>
                        <a:pt x="21908" y="1905"/>
                      </a:cubicBezTo>
                      <a:cubicBezTo>
                        <a:pt x="21908" y="1905"/>
                        <a:pt x="13335" y="6667"/>
                        <a:pt x="17145" y="0"/>
                      </a:cubicBezTo>
                      <a:cubicBezTo>
                        <a:pt x="17145" y="0"/>
                        <a:pt x="10477" y="10477"/>
                        <a:pt x="0" y="8573"/>
                      </a:cubicBezTo>
                      <a:cubicBezTo>
                        <a:pt x="952" y="8573"/>
                        <a:pt x="5715" y="13335"/>
                        <a:pt x="14288" y="29527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38B6B940-CA7C-4A3C-B765-D8EA680B96C9}"/>
                    </a:ext>
                  </a:extLst>
                </p:cNvPr>
                <p:cNvSpPr/>
                <p:nvPr/>
              </p:nvSpPr>
              <p:spPr>
                <a:xfrm>
                  <a:off x="4168140" y="938671"/>
                  <a:ext cx="35242" cy="8113"/>
                </a:xfrm>
                <a:custGeom>
                  <a:avLst/>
                  <a:gdLst>
                    <a:gd name="connsiteX0" fmla="*/ 31432 w 35242"/>
                    <a:gd name="connsiteY0" fmla="*/ 2399 h 8113"/>
                    <a:gd name="connsiteX1" fmla="*/ 0 w 35242"/>
                    <a:gd name="connsiteY1" fmla="*/ 8114 h 8113"/>
                    <a:gd name="connsiteX2" fmla="*/ 32385 w 35242"/>
                    <a:gd name="connsiteY2" fmla="*/ 494 h 8113"/>
                    <a:gd name="connsiteX3" fmla="*/ 35242 w 35242"/>
                    <a:gd name="connsiteY3" fmla="*/ 6209 h 8113"/>
                    <a:gd name="connsiteX4" fmla="*/ 31432 w 35242"/>
                    <a:gd name="connsiteY4" fmla="*/ 2399 h 8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242" h="8113">
                      <a:moveTo>
                        <a:pt x="31432" y="2399"/>
                      </a:moveTo>
                      <a:cubicBezTo>
                        <a:pt x="31432" y="2399"/>
                        <a:pt x="26670" y="-459"/>
                        <a:pt x="0" y="8114"/>
                      </a:cubicBezTo>
                      <a:cubicBezTo>
                        <a:pt x="0" y="8114"/>
                        <a:pt x="16192" y="-2364"/>
                        <a:pt x="32385" y="494"/>
                      </a:cubicBezTo>
                      <a:cubicBezTo>
                        <a:pt x="32385" y="494"/>
                        <a:pt x="34290" y="494"/>
                        <a:pt x="35242" y="6209"/>
                      </a:cubicBezTo>
                      <a:cubicBezTo>
                        <a:pt x="34290" y="6209"/>
                        <a:pt x="34290" y="3351"/>
                        <a:pt x="31432" y="2399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F6215D27-8A90-4D62-9B75-ADFA67BA0D4B}"/>
                    </a:ext>
                  </a:extLst>
                </p:cNvPr>
                <p:cNvSpPr/>
                <p:nvPr/>
              </p:nvSpPr>
              <p:spPr>
                <a:xfrm>
                  <a:off x="4157662" y="924762"/>
                  <a:ext cx="47625" cy="11577"/>
                </a:xfrm>
                <a:custGeom>
                  <a:avLst/>
                  <a:gdLst>
                    <a:gd name="connsiteX0" fmla="*/ 47625 w 47625"/>
                    <a:gd name="connsiteY0" fmla="*/ 3925 h 11577"/>
                    <a:gd name="connsiteX1" fmla="*/ 0 w 47625"/>
                    <a:gd name="connsiteY1" fmla="*/ 11546 h 11577"/>
                    <a:gd name="connsiteX2" fmla="*/ 47625 w 47625"/>
                    <a:gd name="connsiteY2" fmla="*/ 3925 h 11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5" h="11577">
                      <a:moveTo>
                        <a:pt x="47625" y="3925"/>
                      </a:moveTo>
                      <a:cubicBezTo>
                        <a:pt x="47625" y="3925"/>
                        <a:pt x="24765" y="-1790"/>
                        <a:pt x="0" y="11546"/>
                      </a:cubicBezTo>
                      <a:cubicBezTo>
                        <a:pt x="0" y="12498"/>
                        <a:pt x="30480" y="-8457"/>
                        <a:pt x="47625" y="3925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E2DDB51E-31FB-4EE1-9947-27498B301F7D}"/>
                    </a:ext>
                  </a:extLst>
                </p:cNvPr>
                <p:cNvSpPr/>
                <p:nvPr/>
              </p:nvSpPr>
              <p:spPr>
                <a:xfrm>
                  <a:off x="4133850" y="935354"/>
                  <a:ext cx="23861" cy="111442"/>
                </a:xfrm>
                <a:custGeom>
                  <a:avLst/>
                  <a:gdLst>
                    <a:gd name="connsiteX0" fmla="*/ 3810 w 23861"/>
                    <a:gd name="connsiteY0" fmla="*/ 111443 h 111442"/>
                    <a:gd name="connsiteX1" fmla="*/ 23813 w 23861"/>
                    <a:gd name="connsiteY1" fmla="*/ 63818 h 111442"/>
                    <a:gd name="connsiteX2" fmla="*/ 9525 w 23861"/>
                    <a:gd name="connsiteY2" fmla="*/ 0 h 111442"/>
                    <a:gd name="connsiteX3" fmla="*/ 21908 w 23861"/>
                    <a:gd name="connsiteY3" fmla="*/ 63818 h 111442"/>
                    <a:gd name="connsiteX4" fmla="*/ 0 w 23861"/>
                    <a:gd name="connsiteY4" fmla="*/ 111443 h 111442"/>
                    <a:gd name="connsiteX5" fmla="*/ 3810 w 23861"/>
                    <a:gd name="connsiteY5" fmla="*/ 111443 h 111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61" h="111442">
                      <a:moveTo>
                        <a:pt x="3810" y="111443"/>
                      </a:moveTo>
                      <a:cubicBezTo>
                        <a:pt x="4763" y="109538"/>
                        <a:pt x="22860" y="70485"/>
                        <a:pt x="23813" y="63818"/>
                      </a:cubicBezTo>
                      <a:cubicBezTo>
                        <a:pt x="24765" y="58103"/>
                        <a:pt x="11430" y="19050"/>
                        <a:pt x="9525" y="0"/>
                      </a:cubicBezTo>
                      <a:cubicBezTo>
                        <a:pt x="8572" y="17145"/>
                        <a:pt x="22860" y="57150"/>
                        <a:pt x="21908" y="63818"/>
                      </a:cubicBezTo>
                      <a:cubicBezTo>
                        <a:pt x="20955" y="71438"/>
                        <a:pt x="0" y="111443"/>
                        <a:pt x="0" y="111443"/>
                      </a:cubicBezTo>
                      <a:cubicBezTo>
                        <a:pt x="0" y="111443"/>
                        <a:pt x="2858" y="110490"/>
                        <a:pt x="3810" y="111443"/>
                      </a:cubicBezTo>
                      <a:close/>
                    </a:path>
                  </a:pathLst>
                </a:custGeom>
                <a:solidFill>
                  <a:srgbClr val="E29C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D4682229-6E15-4E72-90FA-D9743D7CF10C}"/>
                  </a:ext>
                </a:extLst>
              </p:cNvPr>
              <p:cNvSpPr/>
              <p:nvPr/>
            </p:nvSpPr>
            <p:spPr>
              <a:xfrm>
                <a:off x="4017296" y="1042987"/>
                <a:ext cx="158463" cy="358367"/>
              </a:xfrm>
              <a:custGeom>
                <a:avLst/>
                <a:gdLst>
                  <a:gd name="connsiteX0" fmla="*/ 27971 w 158463"/>
                  <a:gd name="connsiteY0" fmla="*/ 358140 h 358367"/>
                  <a:gd name="connsiteX1" fmla="*/ 116553 w 158463"/>
                  <a:gd name="connsiteY1" fmla="*/ 0 h 358367"/>
                  <a:gd name="connsiteX2" fmla="*/ 158463 w 158463"/>
                  <a:gd name="connsiteY2" fmla="*/ 13335 h 358367"/>
                  <a:gd name="connsiteX3" fmla="*/ 27971 w 158463"/>
                  <a:gd name="connsiteY3" fmla="*/ 358140 h 358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463" h="358367">
                    <a:moveTo>
                      <a:pt x="27971" y="358140"/>
                    </a:moveTo>
                    <a:cubicBezTo>
                      <a:pt x="27971" y="358140"/>
                      <a:pt x="-75852" y="340042"/>
                      <a:pt x="116553" y="0"/>
                    </a:cubicBezTo>
                    <a:lnTo>
                      <a:pt x="158463" y="13335"/>
                    </a:lnTo>
                    <a:cubicBezTo>
                      <a:pt x="158463" y="14288"/>
                      <a:pt x="103218" y="368617"/>
                      <a:pt x="27971" y="358140"/>
                    </a:cubicBezTo>
                    <a:close/>
                  </a:path>
                </a:pathLst>
              </a:custGeom>
              <a:solidFill>
                <a:srgbClr val="62749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743346B6-1CE0-4FC4-BAD8-52F1F6C4151B}"/>
                  </a:ext>
                </a:extLst>
              </p:cNvPr>
              <p:cNvSpPr/>
              <p:nvPr/>
            </p:nvSpPr>
            <p:spPr>
              <a:xfrm>
                <a:off x="4243320" y="1021079"/>
                <a:ext cx="58169" cy="29481"/>
              </a:xfrm>
              <a:custGeom>
                <a:avLst/>
                <a:gdLst>
                  <a:gd name="connsiteX0" fmla="*/ 50550 w 58169"/>
                  <a:gd name="connsiteY0" fmla="*/ 0 h 29481"/>
                  <a:gd name="connsiteX1" fmla="*/ 67 w 58169"/>
                  <a:gd name="connsiteY1" fmla="*/ 28575 h 29481"/>
                  <a:gd name="connsiteX2" fmla="*/ 58170 w 58169"/>
                  <a:gd name="connsiteY2" fmla="*/ 11430 h 29481"/>
                  <a:gd name="connsiteX3" fmla="*/ 50550 w 58169"/>
                  <a:gd name="connsiteY3" fmla="*/ 0 h 2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69" h="29481">
                    <a:moveTo>
                      <a:pt x="50550" y="0"/>
                    </a:moveTo>
                    <a:cubicBezTo>
                      <a:pt x="37215" y="6668"/>
                      <a:pt x="-1838" y="24765"/>
                      <a:pt x="67" y="28575"/>
                    </a:cubicBezTo>
                    <a:cubicBezTo>
                      <a:pt x="1972" y="33338"/>
                      <a:pt x="42930" y="18098"/>
                      <a:pt x="58170" y="11430"/>
                    </a:cubicBezTo>
                    <a:lnTo>
                      <a:pt x="50550" y="0"/>
                    </a:lnTo>
                    <a:close/>
                  </a:path>
                </a:pathLst>
              </a:custGeom>
              <a:solidFill>
                <a:srgbClr val="9372A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21" name="Graphic 227">
                <a:extLst>
                  <a:ext uri="{FF2B5EF4-FFF2-40B4-BE49-F238E27FC236}">
                    <a16:creationId xmlns:a16="http://schemas.microsoft.com/office/drawing/2014/main" id="{9CB2F702-BAA4-47AF-8222-E4864D366212}"/>
                  </a:ext>
                </a:extLst>
              </p:cNvPr>
              <p:cNvGrpSpPr/>
              <p:nvPr/>
            </p:nvGrpSpPr>
            <p:grpSpPr>
              <a:xfrm>
                <a:off x="4080509" y="1017270"/>
                <a:ext cx="30728" cy="34484"/>
                <a:chOff x="4080509" y="1017270"/>
                <a:chExt cx="30728" cy="34484"/>
              </a:xfrm>
              <a:solidFill>
                <a:srgbClr val="9372A0"/>
              </a:solidFill>
            </p:grpSpPr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F82FACC8-E25B-4DBC-B7AB-9DF09B38EE8E}"/>
                    </a:ext>
                  </a:extLst>
                </p:cNvPr>
                <p:cNvSpPr/>
                <p:nvPr/>
              </p:nvSpPr>
              <p:spPr>
                <a:xfrm>
                  <a:off x="4080509" y="1034414"/>
                  <a:ext cx="30025" cy="17339"/>
                </a:xfrm>
                <a:custGeom>
                  <a:avLst/>
                  <a:gdLst>
                    <a:gd name="connsiteX0" fmla="*/ 29528 w 30025"/>
                    <a:gd name="connsiteY0" fmla="*/ 16193 h 17339"/>
                    <a:gd name="connsiteX1" fmla="*/ 6668 w 30025"/>
                    <a:gd name="connsiteY1" fmla="*/ 0 h 17339"/>
                    <a:gd name="connsiteX2" fmla="*/ 0 w 30025"/>
                    <a:gd name="connsiteY2" fmla="*/ 10477 h 17339"/>
                    <a:gd name="connsiteX3" fmla="*/ 29528 w 30025"/>
                    <a:gd name="connsiteY3" fmla="*/ 16193 h 17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25" h="17339">
                      <a:moveTo>
                        <a:pt x="29528" y="16193"/>
                      </a:moveTo>
                      <a:cubicBezTo>
                        <a:pt x="33338" y="12383"/>
                        <a:pt x="14288" y="2858"/>
                        <a:pt x="6668" y="0"/>
                      </a:cubicBezTo>
                      <a:lnTo>
                        <a:pt x="0" y="10477"/>
                      </a:lnTo>
                      <a:cubicBezTo>
                        <a:pt x="6668" y="13335"/>
                        <a:pt x="25718" y="20002"/>
                        <a:pt x="29528" y="16193"/>
                      </a:cubicBezTo>
                      <a:close/>
                    </a:path>
                  </a:pathLst>
                </a:custGeom>
                <a:solidFill>
                  <a:srgbClr val="9372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1BC8C5EF-233B-4B3E-880F-7A1896CA33F9}"/>
                    </a:ext>
                  </a:extLst>
                </p:cNvPr>
                <p:cNvSpPr/>
                <p:nvPr/>
              </p:nvSpPr>
              <p:spPr>
                <a:xfrm>
                  <a:off x="4094797" y="1017270"/>
                  <a:ext cx="16441" cy="10990"/>
                </a:xfrm>
                <a:custGeom>
                  <a:avLst/>
                  <a:gdLst>
                    <a:gd name="connsiteX0" fmla="*/ 0 w 16441"/>
                    <a:gd name="connsiteY0" fmla="*/ 5715 h 10990"/>
                    <a:gd name="connsiteX1" fmla="*/ 16193 w 16441"/>
                    <a:gd name="connsiteY1" fmla="*/ 10477 h 10990"/>
                    <a:gd name="connsiteX2" fmla="*/ 3810 w 16441"/>
                    <a:gd name="connsiteY2" fmla="*/ 0 h 10990"/>
                    <a:gd name="connsiteX3" fmla="*/ 0 w 16441"/>
                    <a:gd name="connsiteY3" fmla="*/ 5715 h 10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441" h="10990">
                      <a:moveTo>
                        <a:pt x="0" y="5715"/>
                      </a:moveTo>
                      <a:cubicBezTo>
                        <a:pt x="4763" y="8572"/>
                        <a:pt x="14288" y="12382"/>
                        <a:pt x="16193" y="10477"/>
                      </a:cubicBezTo>
                      <a:cubicBezTo>
                        <a:pt x="18098" y="8572"/>
                        <a:pt x="8573" y="2857"/>
                        <a:pt x="3810" y="0"/>
                      </a:cubicBezTo>
                      <a:lnTo>
                        <a:pt x="0" y="5715"/>
                      </a:lnTo>
                      <a:close/>
                    </a:path>
                  </a:pathLst>
                </a:custGeom>
                <a:solidFill>
                  <a:srgbClr val="9372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22" name="Graphic 227">
                <a:extLst>
                  <a:ext uri="{FF2B5EF4-FFF2-40B4-BE49-F238E27FC236}">
                    <a16:creationId xmlns:a16="http://schemas.microsoft.com/office/drawing/2014/main" id="{C2435D88-6C16-4F03-9FC5-780D3CC25385}"/>
                  </a:ext>
                </a:extLst>
              </p:cNvPr>
              <p:cNvGrpSpPr/>
              <p:nvPr/>
            </p:nvGrpSpPr>
            <p:grpSpPr>
              <a:xfrm>
                <a:off x="4317682" y="1179195"/>
                <a:ext cx="78104" cy="90487"/>
                <a:chOff x="4317682" y="1179195"/>
                <a:chExt cx="78104" cy="90487"/>
              </a:xfrm>
              <a:solidFill>
                <a:srgbClr val="9372A0"/>
              </a:solidFill>
            </p:grpSpPr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191CA2F0-870D-45CA-83FF-637A0E0E55B2}"/>
                    </a:ext>
                  </a:extLst>
                </p:cNvPr>
                <p:cNvSpPr/>
                <p:nvPr/>
              </p:nvSpPr>
              <p:spPr>
                <a:xfrm>
                  <a:off x="4317682" y="1234439"/>
                  <a:ext cx="15239" cy="35242"/>
                </a:xfrm>
                <a:custGeom>
                  <a:avLst/>
                  <a:gdLst>
                    <a:gd name="connsiteX0" fmla="*/ 15240 w 15239"/>
                    <a:gd name="connsiteY0" fmla="*/ 29527 h 35242"/>
                    <a:gd name="connsiteX1" fmla="*/ 7620 w 15239"/>
                    <a:gd name="connsiteY1" fmla="*/ 0 h 35242"/>
                    <a:gd name="connsiteX2" fmla="*/ 0 w 15239"/>
                    <a:gd name="connsiteY2" fmla="*/ 5715 h 35242"/>
                    <a:gd name="connsiteX3" fmla="*/ 6667 w 15239"/>
                    <a:gd name="connsiteY3" fmla="*/ 35243 h 35242"/>
                    <a:gd name="connsiteX4" fmla="*/ 15240 w 15239"/>
                    <a:gd name="connsiteY4" fmla="*/ 29527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39" h="35242">
                      <a:moveTo>
                        <a:pt x="15240" y="29527"/>
                      </a:moveTo>
                      <a:cubicBezTo>
                        <a:pt x="13335" y="18098"/>
                        <a:pt x="10477" y="7620"/>
                        <a:pt x="7620" y="0"/>
                      </a:cubicBezTo>
                      <a:cubicBezTo>
                        <a:pt x="4763" y="1905"/>
                        <a:pt x="1905" y="3810"/>
                        <a:pt x="0" y="5715"/>
                      </a:cubicBezTo>
                      <a:cubicBezTo>
                        <a:pt x="2858" y="13335"/>
                        <a:pt x="4763" y="24765"/>
                        <a:pt x="6667" y="35243"/>
                      </a:cubicBezTo>
                      <a:cubicBezTo>
                        <a:pt x="8572" y="33338"/>
                        <a:pt x="11430" y="31433"/>
                        <a:pt x="15240" y="29527"/>
                      </a:cubicBezTo>
                      <a:close/>
                    </a:path>
                  </a:pathLst>
                </a:custGeom>
                <a:solidFill>
                  <a:srgbClr val="9372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30DE5645-FD68-4D85-879F-C565A0B9857C}"/>
                    </a:ext>
                  </a:extLst>
                </p:cNvPr>
                <p:cNvSpPr/>
                <p:nvPr/>
              </p:nvSpPr>
              <p:spPr>
                <a:xfrm>
                  <a:off x="4333875" y="1221104"/>
                  <a:ext cx="17145" cy="34290"/>
                </a:xfrm>
                <a:custGeom>
                  <a:avLst/>
                  <a:gdLst>
                    <a:gd name="connsiteX0" fmla="*/ 9525 w 17145"/>
                    <a:gd name="connsiteY0" fmla="*/ 34290 h 34290"/>
                    <a:gd name="connsiteX1" fmla="*/ 17145 w 17145"/>
                    <a:gd name="connsiteY1" fmla="*/ 28575 h 34290"/>
                    <a:gd name="connsiteX2" fmla="*/ 10478 w 17145"/>
                    <a:gd name="connsiteY2" fmla="*/ 7620 h 34290"/>
                    <a:gd name="connsiteX3" fmla="*/ 7620 w 17145"/>
                    <a:gd name="connsiteY3" fmla="*/ 0 h 34290"/>
                    <a:gd name="connsiteX4" fmla="*/ 0 w 17145"/>
                    <a:gd name="connsiteY4" fmla="*/ 5715 h 34290"/>
                    <a:gd name="connsiteX5" fmla="*/ 1905 w 17145"/>
                    <a:gd name="connsiteY5" fmla="*/ 9525 h 34290"/>
                    <a:gd name="connsiteX6" fmla="*/ 9525 w 17145"/>
                    <a:gd name="connsiteY6" fmla="*/ 3429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45" h="34290">
                      <a:moveTo>
                        <a:pt x="9525" y="34290"/>
                      </a:moveTo>
                      <a:cubicBezTo>
                        <a:pt x="12383" y="32385"/>
                        <a:pt x="15240" y="30480"/>
                        <a:pt x="17145" y="28575"/>
                      </a:cubicBezTo>
                      <a:cubicBezTo>
                        <a:pt x="15240" y="22860"/>
                        <a:pt x="13335" y="17145"/>
                        <a:pt x="10478" y="7620"/>
                      </a:cubicBezTo>
                      <a:lnTo>
                        <a:pt x="7620" y="0"/>
                      </a:lnTo>
                      <a:cubicBezTo>
                        <a:pt x="4763" y="1905"/>
                        <a:pt x="2858" y="3810"/>
                        <a:pt x="0" y="5715"/>
                      </a:cubicBezTo>
                      <a:lnTo>
                        <a:pt x="1905" y="9525"/>
                      </a:lnTo>
                      <a:cubicBezTo>
                        <a:pt x="5715" y="21908"/>
                        <a:pt x="7620" y="27623"/>
                        <a:pt x="9525" y="34290"/>
                      </a:cubicBezTo>
                      <a:close/>
                    </a:path>
                  </a:pathLst>
                </a:custGeom>
                <a:solidFill>
                  <a:srgbClr val="9372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9B556EFA-9C5F-41C3-B1C3-09D2D183712A}"/>
                    </a:ext>
                  </a:extLst>
                </p:cNvPr>
                <p:cNvSpPr/>
                <p:nvPr/>
              </p:nvSpPr>
              <p:spPr>
                <a:xfrm>
                  <a:off x="4350067" y="1209675"/>
                  <a:ext cx="19050" cy="33337"/>
                </a:xfrm>
                <a:custGeom>
                  <a:avLst/>
                  <a:gdLst>
                    <a:gd name="connsiteX0" fmla="*/ 19050 w 19050"/>
                    <a:gd name="connsiteY0" fmla="*/ 25717 h 33337"/>
                    <a:gd name="connsiteX1" fmla="*/ 7620 w 19050"/>
                    <a:gd name="connsiteY1" fmla="*/ 0 h 33337"/>
                    <a:gd name="connsiteX2" fmla="*/ 0 w 19050"/>
                    <a:gd name="connsiteY2" fmla="*/ 6667 h 33337"/>
                    <a:gd name="connsiteX3" fmla="*/ 11430 w 19050"/>
                    <a:gd name="connsiteY3" fmla="*/ 33338 h 33337"/>
                    <a:gd name="connsiteX4" fmla="*/ 19050 w 19050"/>
                    <a:gd name="connsiteY4" fmla="*/ 25717 h 3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33337">
                      <a:moveTo>
                        <a:pt x="19050" y="25717"/>
                      </a:moveTo>
                      <a:cubicBezTo>
                        <a:pt x="14288" y="14288"/>
                        <a:pt x="10478" y="4763"/>
                        <a:pt x="7620" y="0"/>
                      </a:cubicBezTo>
                      <a:cubicBezTo>
                        <a:pt x="5715" y="1905"/>
                        <a:pt x="2858" y="4763"/>
                        <a:pt x="0" y="6667"/>
                      </a:cubicBezTo>
                      <a:cubicBezTo>
                        <a:pt x="2858" y="12383"/>
                        <a:pt x="7620" y="22860"/>
                        <a:pt x="11430" y="33338"/>
                      </a:cubicBezTo>
                      <a:cubicBezTo>
                        <a:pt x="13335" y="29527"/>
                        <a:pt x="16192" y="27623"/>
                        <a:pt x="19050" y="25717"/>
                      </a:cubicBezTo>
                      <a:close/>
                    </a:path>
                  </a:pathLst>
                </a:custGeom>
                <a:solidFill>
                  <a:srgbClr val="9372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39CDBEAC-EF7E-4464-8E92-344FF54066DA}"/>
                    </a:ext>
                  </a:extLst>
                </p:cNvPr>
                <p:cNvSpPr/>
                <p:nvPr/>
              </p:nvSpPr>
              <p:spPr>
                <a:xfrm>
                  <a:off x="4363402" y="1194435"/>
                  <a:ext cx="20002" cy="31432"/>
                </a:xfrm>
                <a:custGeom>
                  <a:avLst/>
                  <a:gdLst>
                    <a:gd name="connsiteX0" fmla="*/ 20002 w 20002"/>
                    <a:gd name="connsiteY0" fmla="*/ 24765 h 31432"/>
                    <a:gd name="connsiteX1" fmla="*/ 6667 w 20002"/>
                    <a:gd name="connsiteY1" fmla="*/ 0 h 31432"/>
                    <a:gd name="connsiteX2" fmla="*/ 0 w 20002"/>
                    <a:gd name="connsiteY2" fmla="*/ 6667 h 31432"/>
                    <a:gd name="connsiteX3" fmla="*/ 12382 w 20002"/>
                    <a:gd name="connsiteY3" fmla="*/ 31432 h 31432"/>
                    <a:gd name="connsiteX4" fmla="*/ 20002 w 20002"/>
                    <a:gd name="connsiteY4" fmla="*/ 24765 h 31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02" h="31432">
                      <a:moveTo>
                        <a:pt x="20002" y="24765"/>
                      </a:moveTo>
                      <a:cubicBezTo>
                        <a:pt x="14288" y="12382"/>
                        <a:pt x="9525" y="3810"/>
                        <a:pt x="6667" y="0"/>
                      </a:cubicBezTo>
                      <a:cubicBezTo>
                        <a:pt x="4763" y="2857"/>
                        <a:pt x="2857" y="4763"/>
                        <a:pt x="0" y="6667"/>
                      </a:cubicBezTo>
                      <a:cubicBezTo>
                        <a:pt x="2857" y="11430"/>
                        <a:pt x="7620" y="20002"/>
                        <a:pt x="12382" y="31432"/>
                      </a:cubicBezTo>
                      <a:cubicBezTo>
                        <a:pt x="16192" y="29527"/>
                        <a:pt x="18097" y="27623"/>
                        <a:pt x="20002" y="24765"/>
                      </a:cubicBezTo>
                      <a:close/>
                    </a:path>
                  </a:pathLst>
                </a:custGeom>
                <a:solidFill>
                  <a:srgbClr val="9372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50774C3B-0697-46F3-B9EB-D6BEE9D110C8}"/>
                    </a:ext>
                  </a:extLst>
                </p:cNvPr>
                <p:cNvSpPr/>
                <p:nvPr/>
              </p:nvSpPr>
              <p:spPr>
                <a:xfrm>
                  <a:off x="4377690" y="1179195"/>
                  <a:ext cx="18097" cy="32384"/>
                </a:xfrm>
                <a:custGeom>
                  <a:avLst/>
                  <a:gdLst>
                    <a:gd name="connsiteX0" fmla="*/ 18097 w 18097"/>
                    <a:gd name="connsiteY0" fmla="*/ 22860 h 32384"/>
                    <a:gd name="connsiteX1" fmla="*/ 5715 w 18097"/>
                    <a:gd name="connsiteY1" fmla="*/ 0 h 32384"/>
                    <a:gd name="connsiteX2" fmla="*/ 0 w 18097"/>
                    <a:gd name="connsiteY2" fmla="*/ 7620 h 32384"/>
                    <a:gd name="connsiteX3" fmla="*/ 12382 w 18097"/>
                    <a:gd name="connsiteY3" fmla="*/ 32385 h 32384"/>
                    <a:gd name="connsiteX4" fmla="*/ 18097 w 18097"/>
                    <a:gd name="connsiteY4" fmla="*/ 22860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97" h="32384">
                      <a:moveTo>
                        <a:pt x="18097" y="22860"/>
                      </a:moveTo>
                      <a:cubicBezTo>
                        <a:pt x="12382" y="11430"/>
                        <a:pt x="5715" y="952"/>
                        <a:pt x="5715" y="0"/>
                      </a:cubicBezTo>
                      <a:cubicBezTo>
                        <a:pt x="5715" y="0"/>
                        <a:pt x="952" y="5715"/>
                        <a:pt x="0" y="7620"/>
                      </a:cubicBezTo>
                      <a:cubicBezTo>
                        <a:pt x="2857" y="12382"/>
                        <a:pt x="8572" y="21907"/>
                        <a:pt x="12382" y="32385"/>
                      </a:cubicBezTo>
                      <a:cubicBezTo>
                        <a:pt x="14288" y="28575"/>
                        <a:pt x="16192" y="25717"/>
                        <a:pt x="18097" y="22860"/>
                      </a:cubicBezTo>
                      <a:close/>
                    </a:path>
                  </a:pathLst>
                </a:custGeom>
                <a:solidFill>
                  <a:srgbClr val="9372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299D8667-B75D-4DE9-9BDF-2E9237745652}"/>
                  </a:ext>
                </a:extLst>
              </p:cNvPr>
              <p:cNvSpPr/>
              <p:nvPr/>
            </p:nvSpPr>
            <p:spPr>
              <a:xfrm>
                <a:off x="4243387" y="1082992"/>
                <a:ext cx="41909" cy="17991"/>
              </a:xfrm>
              <a:custGeom>
                <a:avLst/>
                <a:gdLst>
                  <a:gd name="connsiteX0" fmla="*/ 0 w 41909"/>
                  <a:gd name="connsiteY0" fmla="*/ 17145 h 17991"/>
                  <a:gd name="connsiteX1" fmla="*/ 35242 w 41909"/>
                  <a:gd name="connsiteY1" fmla="*/ 17145 h 17991"/>
                  <a:gd name="connsiteX2" fmla="*/ 41910 w 41909"/>
                  <a:gd name="connsiteY2" fmla="*/ 0 h 17991"/>
                  <a:gd name="connsiteX3" fmla="*/ 0 w 41909"/>
                  <a:gd name="connsiteY3" fmla="*/ 17145 h 1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09" h="17991">
                    <a:moveTo>
                      <a:pt x="0" y="17145"/>
                    </a:moveTo>
                    <a:cubicBezTo>
                      <a:pt x="0" y="17145"/>
                      <a:pt x="30480" y="19050"/>
                      <a:pt x="35242" y="17145"/>
                    </a:cubicBezTo>
                    <a:cubicBezTo>
                      <a:pt x="40005" y="15240"/>
                      <a:pt x="41910" y="0"/>
                      <a:pt x="41910" y="0"/>
                    </a:cubicBezTo>
                    <a:cubicBezTo>
                      <a:pt x="41910" y="0"/>
                      <a:pt x="11430" y="9525"/>
                      <a:pt x="0" y="17145"/>
                    </a:cubicBezTo>
                    <a:close/>
                  </a:path>
                </a:pathLst>
              </a:custGeom>
              <a:solidFill>
                <a:srgbClr val="9372A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EA3D3F3-A4C4-4699-A1BE-6613E812619D}"/>
                  </a:ext>
                </a:extLst>
              </p:cNvPr>
              <p:cNvSpPr/>
              <p:nvPr/>
            </p:nvSpPr>
            <p:spPr>
              <a:xfrm>
                <a:off x="4184332" y="1102995"/>
                <a:ext cx="31432" cy="14339"/>
              </a:xfrm>
              <a:custGeom>
                <a:avLst/>
                <a:gdLst>
                  <a:gd name="connsiteX0" fmla="*/ 0 w 31432"/>
                  <a:gd name="connsiteY0" fmla="*/ 2857 h 14339"/>
                  <a:gd name="connsiteX1" fmla="*/ 12383 w 31432"/>
                  <a:gd name="connsiteY1" fmla="*/ 14288 h 14339"/>
                  <a:gd name="connsiteX2" fmla="*/ 31433 w 31432"/>
                  <a:gd name="connsiteY2" fmla="*/ 0 h 14339"/>
                  <a:gd name="connsiteX3" fmla="*/ 0 w 31432"/>
                  <a:gd name="connsiteY3" fmla="*/ 2857 h 1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" h="14339">
                    <a:moveTo>
                      <a:pt x="0" y="2857"/>
                    </a:moveTo>
                    <a:cubicBezTo>
                      <a:pt x="0" y="2857"/>
                      <a:pt x="7620" y="15240"/>
                      <a:pt x="12383" y="14288"/>
                    </a:cubicBezTo>
                    <a:cubicBezTo>
                      <a:pt x="17145" y="14288"/>
                      <a:pt x="31433" y="0"/>
                      <a:pt x="31433" y="0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9372A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03E1AC0-2064-43F8-AD18-4BC7C0F187CF}"/>
                  </a:ext>
                </a:extLst>
              </p:cNvPr>
              <p:cNvSpPr/>
              <p:nvPr/>
            </p:nvSpPr>
            <p:spPr>
              <a:xfrm>
                <a:off x="4294822" y="2541269"/>
                <a:ext cx="29527" cy="57150"/>
              </a:xfrm>
              <a:custGeom>
                <a:avLst/>
                <a:gdLst>
                  <a:gd name="connsiteX0" fmla="*/ 0 w 29527"/>
                  <a:gd name="connsiteY0" fmla="*/ 0 h 57150"/>
                  <a:gd name="connsiteX1" fmla="*/ 3810 w 29527"/>
                  <a:gd name="connsiteY1" fmla="*/ 53340 h 57150"/>
                  <a:gd name="connsiteX2" fmla="*/ 22860 w 29527"/>
                  <a:gd name="connsiteY2" fmla="*/ 57150 h 57150"/>
                  <a:gd name="connsiteX3" fmla="*/ 29528 w 29527"/>
                  <a:gd name="connsiteY3" fmla="*/ 953 h 57150"/>
                  <a:gd name="connsiteX4" fmla="*/ 0 w 29527"/>
                  <a:gd name="connsiteY4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57150">
                    <a:moveTo>
                      <a:pt x="0" y="0"/>
                    </a:moveTo>
                    <a:cubicBezTo>
                      <a:pt x="953" y="15240"/>
                      <a:pt x="2858" y="37148"/>
                      <a:pt x="3810" y="53340"/>
                    </a:cubicBezTo>
                    <a:cubicBezTo>
                      <a:pt x="18098" y="57150"/>
                      <a:pt x="22860" y="57150"/>
                      <a:pt x="22860" y="57150"/>
                    </a:cubicBezTo>
                    <a:cubicBezTo>
                      <a:pt x="24765" y="41910"/>
                      <a:pt x="27623" y="16193"/>
                      <a:pt x="29528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8E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4502065-2095-4993-837C-2332D369C599}"/>
                  </a:ext>
                </a:extLst>
              </p:cNvPr>
              <p:cNvSpPr/>
              <p:nvPr/>
            </p:nvSpPr>
            <p:spPr>
              <a:xfrm>
                <a:off x="4289107" y="2591752"/>
                <a:ext cx="36195" cy="21907"/>
              </a:xfrm>
              <a:custGeom>
                <a:avLst/>
                <a:gdLst>
                  <a:gd name="connsiteX0" fmla="*/ 0 w 36195"/>
                  <a:gd name="connsiteY0" fmla="*/ 21907 h 21907"/>
                  <a:gd name="connsiteX1" fmla="*/ 36195 w 36195"/>
                  <a:gd name="connsiteY1" fmla="*/ 21907 h 21907"/>
                  <a:gd name="connsiteX2" fmla="*/ 30480 w 36195"/>
                  <a:gd name="connsiteY2" fmla="*/ 8572 h 21907"/>
                  <a:gd name="connsiteX3" fmla="*/ 10477 w 36195"/>
                  <a:gd name="connsiteY3" fmla="*/ 0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5" h="21907">
                    <a:moveTo>
                      <a:pt x="0" y="21907"/>
                    </a:moveTo>
                    <a:lnTo>
                      <a:pt x="36195" y="21907"/>
                    </a:lnTo>
                    <a:lnTo>
                      <a:pt x="30480" y="8572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87939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64" name="Graphic 227">
              <a:extLst>
                <a:ext uri="{FF2B5EF4-FFF2-40B4-BE49-F238E27FC236}">
                  <a16:creationId xmlns:a16="http://schemas.microsoft.com/office/drawing/2014/main" id="{BDFAEA59-CE28-4D2C-BB7E-C18577556C94}"/>
                </a:ext>
              </a:extLst>
            </p:cNvPr>
            <p:cNvGrpSpPr/>
            <p:nvPr/>
          </p:nvGrpSpPr>
          <p:grpSpPr>
            <a:xfrm>
              <a:off x="4034790" y="2801302"/>
              <a:ext cx="441959" cy="120967"/>
              <a:chOff x="4034790" y="2801302"/>
              <a:chExt cx="441959" cy="120967"/>
            </a:xfrm>
            <a:solidFill>
              <a:srgbClr val="80A7C4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1672A4F7-0C86-4923-9A8C-5D381FB4B5F1}"/>
                  </a:ext>
                </a:extLst>
              </p:cNvPr>
              <p:cNvSpPr/>
              <p:nvPr/>
            </p:nvSpPr>
            <p:spPr>
              <a:xfrm>
                <a:off x="4034790" y="2801302"/>
                <a:ext cx="83012" cy="120967"/>
              </a:xfrm>
              <a:custGeom>
                <a:avLst/>
                <a:gdLst>
                  <a:gd name="connsiteX0" fmla="*/ 56197 w 83012"/>
                  <a:gd name="connsiteY0" fmla="*/ 26670 h 120967"/>
                  <a:gd name="connsiteX1" fmla="*/ 26670 w 83012"/>
                  <a:gd name="connsiteY1" fmla="*/ 46672 h 120967"/>
                  <a:gd name="connsiteX2" fmla="*/ 24765 w 83012"/>
                  <a:gd name="connsiteY2" fmla="*/ 58103 h 120967"/>
                  <a:gd name="connsiteX3" fmla="*/ 27622 w 83012"/>
                  <a:gd name="connsiteY3" fmla="*/ 76200 h 120967"/>
                  <a:gd name="connsiteX4" fmla="*/ 49530 w 83012"/>
                  <a:gd name="connsiteY4" fmla="*/ 91440 h 120967"/>
                  <a:gd name="connsiteX5" fmla="*/ 56197 w 83012"/>
                  <a:gd name="connsiteY5" fmla="*/ 91440 h 120967"/>
                  <a:gd name="connsiteX6" fmla="*/ 62865 w 83012"/>
                  <a:gd name="connsiteY6" fmla="*/ 91440 h 120967"/>
                  <a:gd name="connsiteX7" fmla="*/ 81915 w 83012"/>
                  <a:gd name="connsiteY7" fmla="*/ 100013 h 120967"/>
                  <a:gd name="connsiteX8" fmla="*/ 82867 w 83012"/>
                  <a:gd name="connsiteY8" fmla="*/ 104775 h 120967"/>
                  <a:gd name="connsiteX9" fmla="*/ 70485 w 83012"/>
                  <a:gd name="connsiteY9" fmla="*/ 117157 h 120967"/>
                  <a:gd name="connsiteX10" fmla="*/ 52388 w 83012"/>
                  <a:gd name="connsiteY10" fmla="*/ 120967 h 120967"/>
                  <a:gd name="connsiteX11" fmla="*/ 24765 w 83012"/>
                  <a:gd name="connsiteY11" fmla="*/ 115253 h 120967"/>
                  <a:gd name="connsiteX12" fmla="*/ 952 w 83012"/>
                  <a:gd name="connsiteY12" fmla="*/ 72390 h 120967"/>
                  <a:gd name="connsiteX13" fmla="*/ 0 w 83012"/>
                  <a:gd name="connsiteY13" fmla="*/ 59055 h 120967"/>
                  <a:gd name="connsiteX14" fmla="*/ 952 w 83012"/>
                  <a:gd name="connsiteY14" fmla="*/ 40957 h 120967"/>
                  <a:gd name="connsiteX15" fmla="*/ 9525 w 83012"/>
                  <a:gd name="connsiteY15" fmla="*/ 18097 h 120967"/>
                  <a:gd name="connsiteX16" fmla="*/ 24765 w 83012"/>
                  <a:gd name="connsiteY16" fmla="*/ 5715 h 120967"/>
                  <a:gd name="connsiteX17" fmla="*/ 44767 w 83012"/>
                  <a:gd name="connsiteY17" fmla="*/ 953 h 120967"/>
                  <a:gd name="connsiteX18" fmla="*/ 56197 w 83012"/>
                  <a:gd name="connsiteY18" fmla="*/ 0 h 120967"/>
                  <a:gd name="connsiteX19" fmla="*/ 68580 w 83012"/>
                  <a:gd name="connsiteY19" fmla="*/ 1905 h 120967"/>
                  <a:gd name="connsiteX20" fmla="*/ 82867 w 83012"/>
                  <a:gd name="connsiteY20" fmla="*/ 19050 h 120967"/>
                  <a:gd name="connsiteX21" fmla="*/ 73342 w 83012"/>
                  <a:gd name="connsiteY21" fmla="*/ 30480 h 120967"/>
                  <a:gd name="connsiteX22" fmla="*/ 67627 w 83012"/>
                  <a:gd name="connsiteY22" fmla="*/ 29528 h 120967"/>
                  <a:gd name="connsiteX23" fmla="*/ 56197 w 83012"/>
                  <a:gd name="connsiteY23" fmla="*/ 26670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012" h="120967">
                    <a:moveTo>
                      <a:pt x="56197" y="26670"/>
                    </a:moveTo>
                    <a:cubicBezTo>
                      <a:pt x="41910" y="26670"/>
                      <a:pt x="31432" y="33338"/>
                      <a:pt x="26670" y="46672"/>
                    </a:cubicBezTo>
                    <a:cubicBezTo>
                      <a:pt x="25717" y="49530"/>
                      <a:pt x="24765" y="53340"/>
                      <a:pt x="24765" y="58103"/>
                    </a:cubicBezTo>
                    <a:cubicBezTo>
                      <a:pt x="24765" y="63817"/>
                      <a:pt x="25717" y="69532"/>
                      <a:pt x="27622" y="76200"/>
                    </a:cubicBezTo>
                    <a:cubicBezTo>
                      <a:pt x="30480" y="86678"/>
                      <a:pt x="38100" y="91440"/>
                      <a:pt x="49530" y="91440"/>
                    </a:cubicBezTo>
                    <a:cubicBezTo>
                      <a:pt x="51435" y="91440"/>
                      <a:pt x="53340" y="91440"/>
                      <a:pt x="56197" y="91440"/>
                    </a:cubicBezTo>
                    <a:cubicBezTo>
                      <a:pt x="59055" y="91440"/>
                      <a:pt x="61913" y="91440"/>
                      <a:pt x="62865" y="91440"/>
                    </a:cubicBezTo>
                    <a:cubicBezTo>
                      <a:pt x="72390" y="91440"/>
                      <a:pt x="79057" y="94297"/>
                      <a:pt x="81915" y="100013"/>
                    </a:cubicBezTo>
                    <a:cubicBezTo>
                      <a:pt x="82867" y="101917"/>
                      <a:pt x="82867" y="102870"/>
                      <a:pt x="82867" y="104775"/>
                    </a:cubicBezTo>
                    <a:cubicBezTo>
                      <a:pt x="82867" y="109538"/>
                      <a:pt x="79057" y="113347"/>
                      <a:pt x="70485" y="117157"/>
                    </a:cubicBezTo>
                    <a:cubicBezTo>
                      <a:pt x="61913" y="119063"/>
                      <a:pt x="55245" y="120967"/>
                      <a:pt x="52388" y="120967"/>
                    </a:cubicBezTo>
                    <a:cubicBezTo>
                      <a:pt x="43815" y="120967"/>
                      <a:pt x="34290" y="119063"/>
                      <a:pt x="24765" y="115253"/>
                    </a:cubicBezTo>
                    <a:cubicBezTo>
                      <a:pt x="11430" y="109538"/>
                      <a:pt x="3810" y="95250"/>
                      <a:pt x="952" y="72390"/>
                    </a:cubicBezTo>
                    <a:cubicBezTo>
                      <a:pt x="0" y="67628"/>
                      <a:pt x="0" y="62865"/>
                      <a:pt x="0" y="59055"/>
                    </a:cubicBezTo>
                    <a:cubicBezTo>
                      <a:pt x="0" y="53340"/>
                      <a:pt x="0" y="47625"/>
                      <a:pt x="952" y="40957"/>
                    </a:cubicBezTo>
                    <a:cubicBezTo>
                      <a:pt x="2857" y="30480"/>
                      <a:pt x="4763" y="22860"/>
                      <a:pt x="9525" y="18097"/>
                    </a:cubicBezTo>
                    <a:cubicBezTo>
                      <a:pt x="14288" y="12382"/>
                      <a:pt x="20002" y="8572"/>
                      <a:pt x="24765" y="5715"/>
                    </a:cubicBezTo>
                    <a:cubicBezTo>
                      <a:pt x="29527" y="3810"/>
                      <a:pt x="36195" y="1905"/>
                      <a:pt x="44767" y="953"/>
                    </a:cubicBezTo>
                    <a:cubicBezTo>
                      <a:pt x="48577" y="0"/>
                      <a:pt x="52388" y="0"/>
                      <a:pt x="56197" y="0"/>
                    </a:cubicBezTo>
                    <a:cubicBezTo>
                      <a:pt x="60960" y="0"/>
                      <a:pt x="65722" y="953"/>
                      <a:pt x="68580" y="1905"/>
                    </a:cubicBezTo>
                    <a:cubicBezTo>
                      <a:pt x="77152" y="3810"/>
                      <a:pt x="82867" y="9525"/>
                      <a:pt x="82867" y="19050"/>
                    </a:cubicBezTo>
                    <a:cubicBezTo>
                      <a:pt x="83820" y="26670"/>
                      <a:pt x="80010" y="30480"/>
                      <a:pt x="73342" y="30480"/>
                    </a:cubicBezTo>
                    <a:cubicBezTo>
                      <a:pt x="71438" y="30480"/>
                      <a:pt x="69532" y="30480"/>
                      <a:pt x="67627" y="29528"/>
                    </a:cubicBezTo>
                    <a:cubicBezTo>
                      <a:pt x="64770" y="27622"/>
                      <a:pt x="60007" y="26670"/>
                      <a:pt x="56197" y="2667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10EAD1E-7BB9-4571-A3F4-C6A28540CD05}"/>
                  </a:ext>
                </a:extLst>
              </p:cNvPr>
              <p:cNvSpPr/>
              <p:nvPr/>
            </p:nvSpPr>
            <p:spPr>
              <a:xfrm>
                <a:off x="4132897" y="2819252"/>
                <a:ext cx="79057" cy="101112"/>
              </a:xfrm>
              <a:custGeom>
                <a:avLst/>
                <a:gdLst>
                  <a:gd name="connsiteX0" fmla="*/ 57150 w 79057"/>
                  <a:gd name="connsiteY0" fmla="*/ 1100 h 101112"/>
                  <a:gd name="connsiteX1" fmla="*/ 76200 w 79057"/>
                  <a:gd name="connsiteY1" fmla="*/ 31580 h 101112"/>
                  <a:gd name="connsiteX2" fmla="*/ 79058 w 79057"/>
                  <a:gd name="connsiteY2" fmla="*/ 54440 h 101112"/>
                  <a:gd name="connsiteX3" fmla="*/ 79058 w 79057"/>
                  <a:gd name="connsiteY3" fmla="*/ 60155 h 101112"/>
                  <a:gd name="connsiteX4" fmla="*/ 74295 w 79057"/>
                  <a:gd name="connsiteY4" fmla="*/ 81110 h 101112"/>
                  <a:gd name="connsiteX5" fmla="*/ 59055 w 79057"/>
                  <a:gd name="connsiteY5" fmla="*/ 96350 h 101112"/>
                  <a:gd name="connsiteX6" fmla="*/ 38100 w 79057"/>
                  <a:gd name="connsiteY6" fmla="*/ 101112 h 101112"/>
                  <a:gd name="connsiteX7" fmla="*/ 18098 w 79057"/>
                  <a:gd name="connsiteY7" fmla="*/ 96350 h 101112"/>
                  <a:gd name="connsiteX8" fmla="*/ 6668 w 79057"/>
                  <a:gd name="connsiteY8" fmla="*/ 83015 h 101112"/>
                  <a:gd name="connsiteX9" fmla="*/ 1905 w 79057"/>
                  <a:gd name="connsiteY9" fmla="*/ 63965 h 101112"/>
                  <a:gd name="connsiteX10" fmla="*/ 0 w 79057"/>
                  <a:gd name="connsiteY10" fmla="*/ 43962 h 101112"/>
                  <a:gd name="connsiteX11" fmla="*/ 0 w 79057"/>
                  <a:gd name="connsiteY11" fmla="*/ 38247 h 101112"/>
                  <a:gd name="connsiteX12" fmla="*/ 2858 w 79057"/>
                  <a:gd name="connsiteY12" fmla="*/ 23007 h 101112"/>
                  <a:gd name="connsiteX13" fmla="*/ 10478 w 79057"/>
                  <a:gd name="connsiteY13" fmla="*/ 9672 h 101112"/>
                  <a:gd name="connsiteX14" fmla="*/ 41910 w 79057"/>
                  <a:gd name="connsiteY14" fmla="*/ 1100 h 101112"/>
                  <a:gd name="connsiteX15" fmla="*/ 57150 w 79057"/>
                  <a:gd name="connsiteY15" fmla="*/ 1100 h 101112"/>
                  <a:gd name="connsiteX16" fmla="*/ 54293 w 79057"/>
                  <a:gd name="connsiteY16" fmla="*/ 43962 h 101112"/>
                  <a:gd name="connsiteX17" fmla="*/ 51435 w 79057"/>
                  <a:gd name="connsiteY17" fmla="*/ 29675 h 101112"/>
                  <a:gd name="connsiteX18" fmla="*/ 40958 w 79057"/>
                  <a:gd name="connsiteY18" fmla="*/ 21102 h 101112"/>
                  <a:gd name="connsiteX19" fmla="*/ 27623 w 79057"/>
                  <a:gd name="connsiteY19" fmla="*/ 25865 h 101112"/>
                  <a:gd name="connsiteX20" fmla="*/ 24765 w 79057"/>
                  <a:gd name="connsiteY20" fmla="*/ 41105 h 101112"/>
                  <a:gd name="connsiteX21" fmla="*/ 25718 w 79057"/>
                  <a:gd name="connsiteY21" fmla="*/ 63965 h 101112"/>
                  <a:gd name="connsiteX22" fmla="*/ 34290 w 79057"/>
                  <a:gd name="connsiteY22" fmla="*/ 80157 h 101112"/>
                  <a:gd name="connsiteX23" fmla="*/ 40005 w 79057"/>
                  <a:gd name="connsiteY23" fmla="*/ 81110 h 101112"/>
                  <a:gd name="connsiteX24" fmla="*/ 49530 w 79057"/>
                  <a:gd name="connsiteY24" fmla="*/ 78252 h 101112"/>
                  <a:gd name="connsiteX25" fmla="*/ 56198 w 79057"/>
                  <a:gd name="connsiteY25" fmla="*/ 63965 h 101112"/>
                  <a:gd name="connsiteX26" fmla="*/ 56198 w 79057"/>
                  <a:gd name="connsiteY26" fmla="*/ 59202 h 101112"/>
                  <a:gd name="connsiteX27" fmla="*/ 54293 w 79057"/>
                  <a:gd name="connsiteY27" fmla="*/ 43962 h 10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9057" h="101112">
                    <a:moveTo>
                      <a:pt x="57150" y="1100"/>
                    </a:moveTo>
                    <a:cubicBezTo>
                      <a:pt x="66675" y="3957"/>
                      <a:pt x="73343" y="14435"/>
                      <a:pt x="76200" y="31580"/>
                    </a:cubicBezTo>
                    <a:cubicBezTo>
                      <a:pt x="77153" y="34437"/>
                      <a:pt x="78105" y="42057"/>
                      <a:pt x="79058" y="54440"/>
                    </a:cubicBezTo>
                    <a:cubicBezTo>
                      <a:pt x="79058" y="56345"/>
                      <a:pt x="79058" y="58250"/>
                      <a:pt x="79058" y="60155"/>
                    </a:cubicBezTo>
                    <a:cubicBezTo>
                      <a:pt x="79058" y="67775"/>
                      <a:pt x="77153" y="74442"/>
                      <a:pt x="74295" y="81110"/>
                    </a:cubicBezTo>
                    <a:cubicBezTo>
                      <a:pt x="71438" y="87777"/>
                      <a:pt x="65723" y="92540"/>
                      <a:pt x="59055" y="96350"/>
                    </a:cubicBezTo>
                    <a:cubicBezTo>
                      <a:pt x="52388" y="99207"/>
                      <a:pt x="45720" y="101112"/>
                      <a:pt x="38100" y="101112"/>
                    </a:cubicBezTo>
                    <a:cubicBezTo>
                      <a:pt x="29528" y="100160"/>
                      <a:pt x="22860" y="99207"/>
                      <a:pt x="18098" y="96350"/>
                    </a:cubicBezTo>
                    <a:cubicBezTo>
                      <a:pt x="12383" y="92540"/>
                      <a:pt x="8573" y="88730"/>
                      <a:pt x="6668" y="83015"/>
                    </a:cubicBezTo>
                    <a:cubicBezTo>
                      <a:pt x="4763" y="79205"/>
                      <a:pt x="3810" y="72537"/>
                      <a:pt x="1905" y="63965"/>
                    </a:cubicBezTo>
                    <a:cubicBezTo>
                      <a:pt x="953" y="55392"/>
                      <a:pt x="0" y="48725"/>
                      <a:pt x="0" y="43962"/>
                    </a:cubicBezTo>
                    <a:cubicBezTo>
                      <a:pt x="0" y="41105"/>
                      <a:pt x="0" y="39200"/>
                      <a:pt x="0" y="38247"/>
                    </a:cubicBezTo>
                    <a:cubicBezTo>
                      <a:pt x="953" y="30627"/>
                      <a:pt x="1905" y="25865"/>
                      <a:pt x="2858" y="23007"/>
                    </a:cubicBezTo>
                    <a:cubicBezTo>
                      <a:pt x="4763" y="17292"/>
                      <a:pt x="6668" y="13482"/>
                      <a:pt x="10478" y="9672"/>
                    </a:cubicBezTo>
                    <a:cubicBezTo>
                      <a:pt x="16193" y="3005"/>
                      <a:pt x="26670" y="147"/>
                      <a:pt x="41910" y="1100"/>
                    </a:cubicBezTo>
                    <a:cubicBezTo>
                      <a:pt x="49530" y="-805"/>
                      <a:pt x="54293" y="147"/>
                      <a:pt x="57150" y="1100"/>
                    </a:cubicBezTo>
                    <a:close/>
                    <a:moveTo>
                      <a:pt x="54293" y="43962"/>
                    </a:moveTo>
                    <a:cubicBezTo>
                      <a:pt x="53340" y="37295"/>
                      <a:pt x="52388" y="32532"/>
                      <a:pt x="51435" y="29675"/>
                    </a:cubicBezTo>
                    <a:cubicBezTo>
                      <a:pt x="49530" y="23960"/>
                      <a:pt x="45720" y="21102"/>
                      <a:pt x="40958" y="21102"/>
                    </a:cubicBezTo>
                    <a:cubicBezTo>
                      <a:pt x="34290" y="21102"/>
                      <a:pt x="29528" y="23007"/>
                      <a:pt x="27623" y="25865"/>
                    </a:cubicBezTo>
                    <a:cubicBezTo>
                      <a:pt x="25718" y="28722"/>
                      <a:pt x="24765" y="33485"/>
                      <a:pt x="24765" y="41105"/>
                    </a:cubicBezTo>
                    <a:cubicBezTo>
                      <a:pt x="24765" y="49677"/>
                      <a:pt x="24765" y="57297"/>
                      <a:pt x="25718" y="63965"/>
                    </a:cubicBezTo>
                    <a:cubicBezTo>
                      <a:pt x="26670" y="72537"/>
                      <a:pt x="29528" y="78252"/>
                      <a:pt x="34290" y="80157"/>
                    </a:cubicBezTo>
                    <a:cubicBezTo>
                      <a:pt x="36195" y="81110"/>
                      <a:pt x="38100" y="81110"/>
                      <a:pt x="40005" y="81110"/>
                    </a:cubicBezTo>
                    <a:cubicBezTo>
                      <a:pt x="43815" y="81110"/>
                      <a:pt x="46673" y="80157"/>
                      <a:pt x="49530" y="78252"/>
                    </a:cubicBezTo>
                    <a:cubicBezTo>
                      <a:pt x="53340" y="75395"/>
                      <a:pt x="56198" y="70632"/>
                      <a:pt x="56198" y="63965"/>
                    </a:cubicBezTo>
                    <a:cubicBezTo>
                      <a:pt x="56198" y="63012"/>
                      <a:pt x="56198" y="61107"/>
                      <a:pt x="56198" y="59202"/>
                    </a:cubicBezTo>
                    <a:lnTo>
                      <a:pt x="54293" y="43962"/>
                    </a:ln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47DE5E1-1BE1-4444-BFCE-E146778BCF24}"/>
                  </a:ext>
                </a:extLst>
              </p:cNvPr>
              <p:cNvSpPr/>
              <p:nvPr/>
            </p:nvSpPr>
            <p:spPr>
              <a:xfrm>
                <a:off x="4221718" y="2820233"/>
                <a:ext cx="83957" cy="97273"/>
              </a:xfrm>
              <a:custGeom>
                <a:avLst/>
                <a:gdLst>
                  <a:gd name="connsiteX0" fmla="*/ 82629 w 83957"/>
                  <a:gd name="connsiteY0" fmla="*/ 89654 h 97273"/>
                  <a:gd name="connsiteX1" fmla="*/ 75962 w 83957"/>
                  <a:gd name="connsiteY1" fmla="*/ 93464 h 97273"/>
                  <a:gd name="connsiteX2" fmla="*/ 71199 w 83957"/>
                  <a:gd name="connsiteY2" fmla="*/ 92511 h 97273"/>
                  <a:gd name="connsiteX3" fmla="*/ 63579 w 83957"/>
                  <a:gd name="connsiteY3" fmla="*/ 84892 h 97273"/>
                  <a:gd name="connsiteX4" fmla="*/ 57864 w 83957"/>
                  <a:gd name="connsiteY4" fmla="*/ 91559 h 97273"/>
                  <a:gd name="connsiteX5" fmla="*/ 36909 w 83957"/>
                  <a:gd name="connsiteY5" fmla="*/ 97274 h 97273"/>
                  <a:gd name="connsiteX6" fmla="*/ 16907 w 83957"/>
                  <a:gd name="connsiteY6" fmla="*/ 93464 h 97273"/>
                  <a:gd name="connsiteX7" fmla="*/ 4524 w 83957"/>
                  <a:gd name="connsiteY7" fmla="*/ 78224 h 97273"/>
                  <a:gd name="connsiteX8" fmla="*/ 1667 w 83957"/>
                  <a:gd name="connsiteY8" fmla="*/ 59174 h 97273"/>
                  <a:gd name="connsiteX9" fmla="*/ 714 w 83957"/>
                  <a:gd name="connsiteY9" fmla="*/ 39172 h 97273"/>
                  <a:gd name="connsiteX10" fmla="*/ 714 w 83957"/>
                  <a:gd name="connsiteY10" fmla="*/ 14407 h 97273"/>
                  <a:gd name="connsiteX11" fmla="*/ 15002 w 83957"/>
                  <a:gd name="connsiteY11" fmla="*/ 119 h 97273"/>
                  <a:gd name="connsiteX12" fmla="*/ 24527 w 83957"/>
                  <a:gd name="connsiteY12" fmla="*/ 15359 h 97273"/>
                  <a:gd name="connsiteX13" fmla="*/ 24527 w 83957"/>
                  <a:gd name="connsiteY13" fmla="*/ 35361 h 97273"/>
                  <a:gd name="connsiteX14" fmla="*/ 24527 w 83957"/>
                  <a:gd name="connsiteY14" fmla="*/ 62984 h 97273"/>
                  <a:gd name="connsiteX15" fmla="*/ 36909 w 83957"/>
                  <a:gd name="connsiteY15" fmla="*/ 72509 h 97273"/>
                  <a:gd name="connsiteX16" fmla="*/ 51197 w 83957"/>
                  <a:gd name="connsiteY16" fmla="*/ 62032 h 97273"/>
                  <a:gd name="connsiteX17" fmla="*/ 53102 w 83957"/>
                  <a:gd name="connsiteY17" fmla="*/ 42029 h 97273"/>
                  <a:gd name="connsiteX18" fmla="*/ 54054 w 83957"/>
                  <a:gd name="connsiteY18" fmla="*/ 12501 h 97273"/>
                  <a:gd name="connsiteX19" fmla="*/ 63579 w 83957"/>
                  <a:gd name="connsiteY19" fmla="*/ 1072 h 97273"/>
                  <a:gd name="connsiteX20" fmla="*/ 66437 w 83957"/>
                  <a:gd name="connsiteY20" fmla="*/ 1072 h 97273"/>
                  <a:gd name="connsiteX21" fmla="*/ 76914 w 83957"/>
                  <a:gd name="connsiteY21" fmla="*/ 14407 h 97273"/>
                  <a:gd name="connsiteX22" fmla="*/ 75962 w 83957"/>
                  <a:gd name="connsiteY22" fmla="*/ 23932 h 97273"/>
                  <a:gd name="connsiteX23" fmla="*/ 75009 w 83957"/>
                  <a:gd name="connsiteY23" fmla="*/ 33457 h 97273"/>
                  <a:gd name="connsiteX24" fmla="*/ 75962 w 83957"/>
                  <a:gd name="connsiteY24" fmla="*/ 51554 h 97273"/>
                  <a:gd name="connsiteX25" fmla="*/ 80724 w 83957"/>
                  <a:gd name="connsiteY25" fmla="*/ 75367 h 97273"/>
                  <a:gd name="connsiteX26" fmla="*/ 81677 w 83957"/>
                  <a:gd name="connsiteY26" fmla="*/ 80129 h 97273"/>
                  <a:gd name="connsiteX27" fmla="*/ 82629 w 83957"/>
                  <a:gd name="connsiteY27" fmla="*/ 89654 h 97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3957" h="97273">
                    <a:moveTo>
                      <a:pt x="82629" y="89654"/>
                    </a:moveTo>
                    <a:cubicBezTo>
                      <a:pt x="80724" y="91559"/>
                      <a:pt x="78819" y="93464"/>
                      <a:pt x="75962" y="93464"/>
                    </a:cubicBezTo>
                    <a:cubicBezTo>
                      <a:pt x="74057" y="93464"/>
                      <a:pt x="73104" y="93464"/>
                      <a:pt x="71199" y="92511"/>
                    </a:cubicBezTo>
                    <a:cubicBezTo>
                      <a:pt x="66437" y="90607"/>
                      <a:pt x="64532" y="88701"/>
                      <a:pt x="63579" y="84892"/>
                    </a:cubicBezTo>
                    <a:cubicBezTo>
                      <a:pt x="63579" y="87749"/>
                      <a:pt x="61674" y="89654"/>
                      <a:pt x="57864" y="91559"/>
                    </a:cubicBezTo>
                    <a:cubicBezTo>
                      <a:pt x="52149" y="94417"/>
                      <a:pt x="45482" y="96322"/>
                      <a:pt x="36909" y="97274"/>
                    </a:cubicBezTo>
                    <a:cubicBezTo>
                      <a:pt x="29289" y="97274"/>
                      <a:pt x="22622" y="96322"/>
                      <a:pt x="16907" y="93464"/>
                    </a:cubicBezTo>
                    <a:cubicBezTo>
                      <a:pt x="10239" y="90607"/>
                      <a:pt x="6429" y="84892"/>
                      <a:pt x="4524" y="78224"/>
                    </a:cubicBezTo>
                    <a:cubicBezTo>
                      <a:pt x="3572" y="73461"/>
                      <a:pt x="2619" y="66794"/>
                      <a:pt x="1667" y="59174"/>
                    </a:cubicBezTo>
                    <a:cubicBezTo>
                      <a:pt x="714" y="48697"/>
                      <a:pt x="714" y="42029"/>
                      <a:pt x="714" y="39172"/>
                    </a:cubicBezTo>
                    <a:cubicBezTo>
                      <a:pt x="-238" y="34409"/>
                      <a:pt x="-238" y="25836"/>
                      <a:pt x="714" y="14407"/>
                    </a:cubicBezTo>
                    <a:cubicBezTo>
                      <a:pt x="714" y="3929"/>
                      <a:pt x="6429" y="-833"/>
                      <a:pt x="15002" y="119"/>
                    </a:cubicBezTo>
                    <a:cubicBezTo>
                      <a:pt x="20717" y="119"/>
                      <a:pt x="23574" y="5834"/>
                      <a:pt x="24527" y="15359"/>
                    </a:cubicBezTo>
                    <a:cubicBezTo>
                      <a:pt x="24527" y="18217"/>
                      <a:pt x="24527" y="24884"/>
                      <a:pt x="24527" y="35361"/>
                    </a:cubicBezTo>
                    <a:cubicBezTo>
                      <a:pt x="24527" y="48697"/>
                      <a:pt x="24527" y="58222"/>
                      <a:pt x="24527" y="62984"/>
                    </a:cubicBezTo>
                    <a:cubicBezTo>
                      <a:pt x="25479" y="69651"/>
                      <a:pt x="29289" y="72509"/>
                      <a:pt x="36909" y="72509"/>
                    </a:cubicBezTo>
                    <a:cubicBezTo>
                      <a:pt x="44529" y="72509"/>
                      <a:pt x="49292" y="68699"/>
                      <a:pt x="51197" y="62032"/>
                    </a:cubicBezTo>
                    <a:cubicBezTo>
                      <a:pt x="52149" y="58222"/>
                      <a:pt x="53102" y="51554"/>
                      <a:pt x="53102" y="42029"/>
                    </a:cubicBezTo>
                    <a:cubicBezTo>
                      <a:pt x="53102" y="28694"/>
                      <a:pt x="53102" y="19169"/>
                      <a:pt x="54054" y="12501"/>
                    </a:cubicBezTo>
                    <a:cubicBezTo>
                      <a:pt x="54054" y="4882"/>
                      <a:pt x="57864" y="1072"/>
                      <a:pt x="63579" y="1072"/>
                    </a:cubicBezTo>
                    <a:cubicBezTo>
                      <a:pt x="64532" y="1072"/>
                      <a:pt x="65484" y="1072"/>
                      <a:pt x="66437" y="1072"/>
                    </a:cubicBezTo>
                    <a:cubicBezTo>
                      <a:pt x="73104" y="2024"/>
                      <a:pt x="76914" y="6786"/>
                      <a:pt x="76914" y="14407"/>
                    </a:cubicBezTo>
                    <a:cubicBezTo>
                      <a:pt x="76914" y="16311"/>
                      <a:pt x="76914" y="20122"/>
                      <a:pt x="75962" y="23932"/>
                    </a:cubicBezTo>
                    <a:cubicBezTo>
                      <a:pt x="75962" y="28694"/>
                      <a:pt x="75009" y="31551"/>
                      <a:pt x="75009" y="33457"/>
                    </a:cubicBezTo>
                    <a:cubicBezTo>
                      <a:pt x="75009" y="39172"/>
                      <a:pt x="75009" y="45839"/>
                      <a:pt x="75962" y="51554"/>
                    </a:cubicBezTo>
                    <a:cubicBezTo>
                      <a:pt x="77867" y="63936"/>
                      <a:pt x="78819" y="71557"/>
                      <a:pt x="80724" y="75367"/>
                    </a:cubicBezTo>
                    <a:cubicBezTo>
                      <a:pt x="81677" y="77272"/>
                      <a:pt x="81677" y="78224"/>
                      <a:pt x="81677" y="80129"/>
                    </a:cubicBezTo>
                    <a:cubicBezTo>
                      <a:pt x="84534" y="84892"/>
                      <a:pt x="84534" y="87749"/>
                      <a:pt x="82629" y="89654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C98D8AB-5F7F-491C-A1EF-F8EB1ADA0179}"/>
                  </a:ext>
                </a:extLst>
              </p:cNvPr>
              <p:cNvSpPr/>
              <p:nvPr/>
            </p:nvSpPr>
            <p:spPr>
              <a:xfrm>
                <a:off x="4317682" y="2813684"/>
                <a:ext cx="67627" cy="108584"/>
              </a:xfrm>
              <a:custGeom>
                <a:avLst/>
                <a:gdLst>
                  <a:gd name="connsiteX0" fmla="*/ 36195 w 67627"/>
                  <a:gd name="connsiteY0" fmla="*/ 0 h 108584"/>
                  <a:gd name="connsiteX1" fmla="*/ 57150 w 67627"/>
                  <a:gd name="connsiteY1" fmla="*/ 7620 h 108584"/>
                  <a:gd name="connsiteX2" fmla="*/ 67627 w 67627"/>
                  <a:gd name="connsiteY2" fmla="*/ 34290 h 108584"/>
                  <a:gd name="connsiteX3" fmla="*/ 66675 w 67627"/>
                  <a:gd name="connsiteY3" fmla="*/ 54293 h 108584"/>
                  <a:gd name="connsiteX4" fmla="*/ 66675 w 67627"/>
                  <a:gd name="connsiteY4" fmla="*/ 70485 h 108584"/>
                  <a:gd name="connsiteX5" fmla="*/ 57150 w 67627"/>
                  <a:gd name="connsiteY5" fmla="*/ 97155 h 108584"/>
                  <a:gd name="connsiteX6" fmla="*/ 32385 w 67627"/>
                  <a:gd name="connsiteY6" fmla="*/ 108585 h 108584"/>
                  <a:gd name="connsiteX7" fmla="*/ 26670 w 67627"/>
                  <a:gd name="connsiteY7" fmla="*/ 108585 h 108584"/>
                  <a:gd name="connsiteX8" fmla="*/ 10477 w 67627"/>
                  <a:gd name="connsiteY8" fmla="*/ 100965 h 108584"/>
                  <a:gd name="connsiteX9" fmla="*/ 4763 w 67627"/>
                  <a:gd name="connsiteY9" fmla="*/ 83820 h 108584"/>
                  <a:gd name="connsiteX10" fmla="*/ 15240 w 67627"/>
                  <a:gd name="connsiteY10" fmla="*/ 71438 h 108584"/>
                  <a:gd name="connsiteX11" fmla="*/ 19050 w 67627"/>
                  <a:gd name="connsiteY11" fmla="*/ 71438 h 108584"/>
                  <a:gd name="connsiteX12" fmla="*/ 27622 w 67627"/>
                  <a:gd name="connsiteY12" fmla="*/ 77153 h 108584"/>
                  <a:gd name="connsiteX13" fmla="*/ 34290 w 67627"/>
                  <a:gd name="connsiteY13" fmla="*/ 88583 h 108584"/>
                  <a:gd name="connsiteX14" fmla="*/ 39052 w 67627"/>
                  <a:gd name="connsiteY14" fmla="*/ 90488 h 108584"/>
                  <a:gd name="connsiteX15" fmla="*/ 44767 w 67627"/>
                  <a:gd name="connsiteY15" fmla="*/ 88583 h 108584"/>
                  <a:gd name="connsiteX16" fmla="*/ 51435 w 67627"/>
                  <a:gd name="connsiteY16" fmla="*/ 75247 h 108584"/>
                  <a:gd name="connsiteX17" fmla="*/ 50483 w 67627"/>
                  <a:gd name="connsiteY17" fmla="*/ 56197 h 108584"/>
                  <a:gd name="connsiteX18" fmla="*/ 30480 w 67627"/>
                  <a:gd name="connsiteY18" fmla="*/ 62865 h 108584"/>
                  <a:gd name="connsiteX19" fmla="*/ 20955 w 67627"/>
                  <a:gd name="connsiteY19" fmla="*/ 61913 h 108584"/>
                  <a:gd name="connsiteX20" fmla="*/ 3810 w 67627"/>
                  <a:gd name="connsiteY20" fmla="*/ 50483 h 108584"/>
                  <a:gd name="connsiteX21" fmla="*/ 0 w 67627"/>
                  <a:gd name="connsiteY21" fmla="*/ 29528 h 108584"/>
                  <a:gd name="connsiteX22" fmla="*/ 30480 w 67627"/>
                  <a:gd name="connsiteY22" fmla="*/ 1905 h 108584"/>
                  <a:gd name="connsiteX23" fmla="*/ 36195 w 67627"/>
                  <a:gd name="connsiteY23" fmla="*/ 0 h 108584"/>
                  <a:gd name="connsiteX24" fmla="*/ 20002 w 67627"/>
                  <a:gd name="connsiteY24" fmla="*/ 32385 h 108584"/>
                  <a:gd name="connsiteX25" fmla="*/ 26670 w 67627"/>
                  <a:gd name="connsiteY25" fmla="*/ 42863 h 108584"/>
                  <a:gd name="connsiteX26" fmla="*/ 38100 w 67627"/>
                  <a:gd name="connsiteY26" fmla="*/ 38100 h 108584"/>
                  <a:gd name="connsiteX27" fmla="*/ 40005 w 67627"/>
                  <a:gd name="connsiteY27" fmla="*/ 32385 h 108584"/>
                  <a:gd name="connsiteX28" fmla="*/ 38100 w 67627"/>
                  <a:gd name="connsiteY28" fmla="*/ 26670 h 108584"/>
                  <a:gd name="connsiteX29" fmla="*/ 26670 w 67627"/>
                  <a:gd name="connsiteY29" fmla="*/ 20955 h 108584"/>
                  <a:gd name="connsiteX30" fmla="*/ 20002 w 67627"/>
                  <a:gd name="connsiteY30" fmla="*/ 32385 h 10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7627" h="108584">
                    <a:moveTo>
                      <a:pt x="36195" y="0"/>
                    </a:moveTo>
                    <a:cubicBezTo>
                      <a:pt x="44767" y="0"/>
                      <a:pt x="51435" y="2858"/>
                      <a:pt x="57150" y="7620"/>
                    </a:cubicBezTo>
                    <a:cubicBezTo>
                      <a:pt x="64770" y="14288"/>
                      <a:pt x="67627" y="22860"/>
                      <a:pt x="67627" y="34290"/>
                    </a:cubicBezTo>
                    <a:cubicBezTo>
                      <a:pt x="67627" y="44768"/>
                      <a:pt x="66675" y="51435"/>
                      <a:pt x="66675" y="54293"/>
                    </a:cubicBezTo>
                    <a:lnTo>
                      <a:pt x="66675" y="70485"/>
                    </a:lnTo>
                    <a:cubicBezTo>
                      <a:pt x="66675" y="80963"/>
                      <a:pt x="63817" y="89535"/>
                      <a:pt x="57150" y="97155"/>
                    </a:cubicBezTo>
                    <a:cubicBezTo>
                      <a:pt x="50483" y="104775"/>
                      <a:pt x="41910" y="108585"/>
                      <a:pt x="32385" y="108585"/>
                    </a:cubicBezTo>
                    <a:cubicBezTo>
                      <a:pt x="30480" y="108585"/>
                      <a:pt x="28575" y="108585"/>
                      <a:pt x="26670" y="108585"/>
                    </a:cubicBezTo>
                    <a:cubicBezTo>
                      <a:pt x="19050" y="107633"/>
                      <a:pt x="13335" y="104775"/>
                      <a:pt x="10477" y="100965"/>
                    </a:cubicBezTo>
                    <a:cubicBezTo>
                      <a:pt x="6667" y="97155"/>
                      <a:pt x="4763" y="91440"/>
                      <a:pt x="4763" y="83820"/>
                    </a:cubicBezTo>
                    <a:cubicBezTo>
                      <a:pt x="4763" y="77153"/>
                      <a:pt x="7620" y="72390"/>
                      <a:pt x="15240" y="71438"/>
                    </a:cubicBezTo>
                    <a:cubicBezTo>
                      <a:pt x="17145" y="71438"/>
                      <a:pt x="18097" y="71438"/>
                      <a:pt x="19050" y="71438"/>
                    </a:cubicBezTo>
                    <a:cubicBezTo>
                      <a:pt x="23813" y="71438"/>
                      <a:pt x="26670" y="73343"/>
                      <a:pt x="27622" y="77153"/>
                    </a:cubicBezTo>
                    <a:cubicBezTo>
                      <a:pt x="28575" y="81915"/>
                      <a:pt x="30480" y="85725"/>
                      <a:pt x="34290" y="88583"/>
                    </a:cubicBezTo>
                    <a:cubicBezTo>
                      <a:pt x="36195" y="89535"/>
                      <a:pt x="38100" y="90488"/>
                      <a:pt x="39052" y="90488"/>
                    </a:cubicBezTo>
                    <a:cubicBezTo>
                      <a:pt x="40958" y="90488"/>
                      <a:pt x="42863" y="89535"/>
                      <a:pt x="44767" y="88583"/>
                    </a:cubicBezTo>
                    <a:cubicBezTo>
                      <a:pt x="48577" y="85725"/>
                      <a:pt x="50483" y="81915"/>
                      <a:pt x="51435" y="75247"/>
                    </a:cubicBezTo>
                    <a:cubicBezTo>
                      <a:pt x="52388" y="68580"/>
                      <a:pt x="51435" y="62865"/>
                      <a:pt x="50483" y="56197"/>
                    </a:cubicBezTo>
                    <a:cubicBezTo>
                      <a:pt x="43815" y="60960"/>
                      <a:pt x="37147" y="62865"/>
                      <a:pt x="30480" y="62865"/>
                    </a:cubicBezTo>
                    <a:cubicBezTo>
                      <a:pt x="26670" y="62865"/>
                      <a:pt x="23813" y="62865"/>
                      <a:pt x="20955" y="61913"/>
                    </a:cubicBezTo>
                    <a:cubicBezTo>
                      <a:pt x="12383" y="60008"/>
                      <a:pt x="6667" y="56197"/>
                      <a:pt x="3810" y="50483"/>
                    </a:cubicBezTo>
                    <a:cubicBezTo>
                      <a:pt x="952" y="45720"/>
                      <a:pt x="0" y="38100"/>
                      <a:pt x="0" y="29528"/>
                    </a:cubicBezTo>
                    <a:cubicBezTo>
                      <a:pt x="1905" y="13335"/>
                      <a:pt x="11430" y="4763"/>
                      <a:pt x="30480" y="1905"/>
                    </a:cubicBezTo>
                    <a:cubicBezTo>
                      <a:pt x="32385" y="0"/>
                      <a:pt x="34290" y="0"/>
                      <a:pt x="36195" y="0"/>
                    </a:cubicBezTo>
                    <a:close/>
                    <a:moveTo>
                      <a:pt x="20002" y="32385"/>
                    </a:moveTo>
                    <a:cubicBezTo>
                      <a:pt x="20002" y="39053"/>
                      <a:pt x="21908" y="42863"/>
                      <a:pt x="26670" y="42863"/>
                    </a:cubicBezTo>
                    <a:cubicBezTo>
                      <a:pt x="31433" y="42863"/>
                      <a:pt x="35242" y="41910"/>
                      <a:pt x="38100" y="38100"/>
                    </a:cubicBezTo>
                    <a:cubicBezTo>
                      <a:pt x="40005" y="36195"/>
                      <a:pt x="40005" y="34290"/>
                      <a:pt x="40005" y="32385"/>
                    </a:cubicBezTo>
                    <a:cubicBezTo>
                      <a:pt x="40005" y="30480"/>
                      <a:pt x="39052" y="28575"/>
                      <a:pt x="38100" y="26670"/>
                    </a:cubicBezTo>
                    <a:cubicBezTo>
                      <a:pt x="35242" y="22860"/>
                      <a:pt x="31433" y="20955"/>
                      <a:pt x="26670" y="20955"/>
                    </a:cubicBezTo>
                    <a:cubicBezTo>
                      <a:pt x="22860" y="21908"/>
                      <a:pt x="20002" y="25718"/>
                      <a:pt x="20002" y="3238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52DA7B7-3692-4CD4-8DC9-96F5406B2F48}"/>
                  </a:ext>
                </a:extLst>
              </p:cNvPr>
              <p:cNvSpPr/>
              <p:nvPr/>
            </p:nvSpPr>
            <p:spPr>
              <a:xfrm>
                <a:off x="4392929" y="2810827"/>
                <a:ext cx="83820" cy="111442"/>
              </a:xfrm>
              <a:custGeom>
                <a:avLst/>
                <a:gdLst>
                  <a:gd name="connsiteX0" fmla="*/ 78105 w 83820"/>
                  <a:gd name="connsiteY0" fmla="*/ 65722 h 111442"/>
                  <a:gd name="connsiteX1" fmla="*/ 82867 w 83820"/>
                  <a:gd name="connsiteY1" fmla="*/ 86678 h 111442"/>
                  <a:gd name="connsiteX2" fmla="*/ 83820 w 83820"/>
                  <a:gd name="connsiteY2" fmla="*/ 94297 h 111442"/>
                  <a:gd name="connsiteX3" fmla="*/ 71438 w 83820"/>
                  <a:gd name="connsiteY3" fmla="*/ 109538 h 111442"/>
                  <a:gd name="connsiteX4" fmla="*/ 62865 w 83820"/>
                  <a:gd name="connsiteY4" fmla="*/ 102870 h 111442"/>
                  <a:gd name="connsiteX5" fmla="*/ 57150 w 83820"/>
                  <a:gd name="connsiteY5" fmla="*/ 79057 h 111442"/>
                  <a:gd name="connsiteX6" fmla="*/ 49530 w 83820"/>
                  <a:gd name="connsiteY6" fmla="*/ 68580 h 111442"/>
                  <a:gd name="connsiteX7" fmla="*/ 41910 w 83820"/>
                  <a:gd name="connsiteY7" fmla="*/ 71438 h 111442"/>
                  <a:gd name="connsiteX8" fmla="*/ 35242 w 83820"/>
                  <a:gd name="connsiteY8" fmla="*/ 83820 h 111442"/>
                  <a:gd name="connsiteX9" fmla="*/ 31433 w 83820"/>
                  <a:gd name="connsiteY9" fmla="*/ 98107 h 111442"/>
                  <a:gd name="connsiteX10" fmla="*/ 18098 w 83820"/>
                  <a:gd name="connsiteY10" fmla="*/ 111442 h 111442"/>
                  <a:gd name="connsiteX11" fmla="*/ 8573 w 83820"/>
                  <a:gd name="connsiteY11" fmla="*/ 109538 h 111442"/>
                  <a:gd name="connsiteX12" fmla="*/ 3810 w 83820"/>
                  <a:gd name="connsiteY12" fmla="*/ 101917 h 111442"/>
                  <a:gd name="connsiteX13" fmla="*/ 3810 w 83820"/>
                  <a:gd name="connsiteY13" fmla="*/ 87630 h 111442"/>
                  <a:gd name="connsiteX14" fmla="*/ 3810 w 83820"/>
                  <a:gd name="connsiteY14" fmla="*/ 80010 h 111442"/>
                  <a:gd name="connsiteX15" fmla="*/ 2858 w 83820"/>
                  <a:gd name="connsiteY15" fmla="*/ 66675 h 111442"/>
                  <a:gd name="connsiteX16" fmla="*/ 953 w 83820"/>
                  <a:gd name="connsiteY16" fmla="*/ 42863 h 111442"/>
                  <a:gd name="connsiteX17" fmla="*/ 0 w 83820"/>
                  <a:gd name="connsiteY17" fmla="*/ 19050 h 111442"/>
                  <a:gd name="connsiteX18" fmla="*/ 5715 w 83820"/>
                  <a:gd name="connsiteY18" fmla="*/ 2857 h 111442"/>
                  <a:gd name="connsiteX19" fmla="*/ 13335 w 83820"/>
                  <a:gd name="connsiteY19" fmla="*/ 0 h 111442"/>
                  <a:gd name="connsiteX20" fmla="*/ 18098 w 83820"/>
                  <a:gd name="connsiteY20" fmla="*/ 953 h 111442"/>
                  <a:gd name="connsiteX21" fmla="*/ 24765 w 83820"/>
                  <a:gd name="connsiteY21" fmla="*/ 9525 h 111442"/>
                  <a:gd name="connsiteX22" fmla="*/ 24765 w 83820"/>
                  <a:gd name="connsiteY22" fmla="*/ 17145 h 111442"/>
                  <a:gd name="connsiteX23" fmla="*/ 24765 w 83820"/>
                  <a:gd name="connsiteY23" fmla="*/ 26670 h 111442"/>
                  <a:gd name="connsiteX24" fmla="*/ 23813 w 83820"/>
                  <a:gd name="connsiteY24" fmla="*/ 64770 h 111442"/>
                  <a:gd name="connsiteX25" fmla="*/ 52388 w 83820"/>
                  <a:gd name="connsiteY25" fmla="*/ 47625 h 111442"/>
                  <a:gd name="connsiteX26" fmla="*/ 57150 w 83820"/>
                  <a:gd name="connsiteY26" fmla="*/ 47625 h 111442"/>
                  <a:gd name="connsiteX27" fmla="*/ 66675 w 83820"/>
                  <a:gd name="connsiteY27" fmla="*/ 50482 h 111442"/>
                  <a:gd name="connsiteX28" fmla="*/ 78105 w 83820"/>
                  <a:gd name="connsiteY28" fmla="*/ 65722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820" h="111442">
                    <a:moveTo>
                      <a:pt x="78105" y="65722"/>
                    </a:moveTo>
                    <a:cubicBezTo>
                      <a:pt x="80963" y="72390"/>
                      <a:pt x="82867" y="79057"/>
                      <a:pt x="82867" y="86678"/>
                    </a:cubicBezTo>
                    <a:cubicBezTo>
                      <a:pt x="82867" y="89535"/>
                      <a:pt x="83820" y="92392"/>
                      <a:pt x="83820" y="94297"/>
                    </a:cubicBezTo>
                    <a:cubicBezTo>
                      <a:pt x="83820" y="104775"/>
                      <a:pt x="80010" y="109538"/>
                      <a:pt x="71438" y="109538"/>
                    </a:cubicBezTo>
                    <a:cubicBezTo>
                      <a:pt x="67628" y="109538"/>
                      <a:pt x="64770" y="107632"/>
                      <a:pt x="62865" y="102870"/>
                    </a:cubicBezTo>
                    <a:cubicBezTo>
                      <a:pt x="60008" y="88582"/>
                      <a:pt x="58103" y="80963"/>
                      <a:pt x="57150" y="79057"/>
                    </a:cubicBezTo>
                    <a:cubicBezTo>
                      <a:pt x="55245" y="71438"/>
                      <a:pt x="52388" y="68580"/>
                      <a:pt x="49530" y="68580"/>
                    </a:cubicBezTo>
                    <a:cubicBezTo>
                      <a:pt x="45720" y="68580"/>
                      <a:pt x="43815" y="69532"/>
                      <a:pt x="41910" y="71438"/>
                    </a:cubicBezTo>
                    <a:cubicBezTo>
                      <a:pt x="39053" y="73342"/>
                      <a:pt x="37148" y="77153"/>
                      <a:pt x="35242" y="83820"/>
                    </a:cubicBezTo>
                    <a:cubicBezTo>
                      <a:pt x="34290" y="86678"/>
                      <a:pt x="33338" y="91440"/>
                      <a:pt x="31433" y="98107"/>
                    </a:cubicBezTo>
                    <a:cubicBezTo>
                      <a:pt x="29528" y="106680"/>
                      <a:pt x="24765" y="111442"/>
                      <a:pt x="18098" y="111442"/>
                    </a:cubicBezTo>
                    <a:cubicBezTo>
                      <a:pt x="14288" y="111442"/>
                      <a:pt x="11430" y="110490"/>
                      <a:pt x="8573" y="109538"/>
                    </a:cubicBezTo>
                    <a:cubicBezTo>
                      <a:pt x="5715" y="107632"/>
                      <a:pt x="3810" y="104775"/>
                      <a:pt x="3810" y="101917"/>
                    </a:cubicBezTo>
                    <a:cubicBezTo>
                      <a:pt x="3810" y="96203"/>
                      <a:pt x="3810" y="91440"/>
                      <a:pt x="3810" y="87630"/>
                    </a:cubicBezTo>
                    <a:cubicBezTo>
                      <a:pt x="3810" y="84772"/>
                      <a:pt x="3810" y="81915"/>
                      <a:pt x="3810" y="80010"/>
                    </a:cubicBezTo>
                    <a:cubicBezTo>
                      <a:pt x="3810" y="79057"/>
                      <a:pt x="2858" y="74295"/>
                      <a:pt x="2858" y="66675"/>
                    </a:cubicBezTo>
                    <a:lnTo>
                      <a:pt x="953" y="42863"/>
                    </a:lnTo>
                    <a:cubicBezTo>
                      <a:pt x="0" y="33338"/>
                      <a:pt x="0" y="24765"/>
                      <a:pt x="0" y="19050"/>
                    </a:cubicBezTo>
                    <a:cubicBezTo>
                      <a:pt x="0" y="10478"/>
                      <a:pt x="1905" y="5715"/>
                      <a:pt x="5715" y="2857"/>
                    </a:cubicBezTo>
                    <a:cubicBezTo>
                      <a:pt x="8573" y="953"/>
                      <a:pt x="10478" y="0"/>
                      <a:pt x="13335" y="0"/>
                    </a:cubicBezTo>
                    <a:cubicBezTo>
                      <a:pt x="15240" y="0"/>
                      <a:pt x="16192" y="0"/>
                      <a:pt x="18098" y="953"/>
                    </a:cubicBezTo>
                    <a:cubicBezTo>
                      <a:pt x="22860" y="2857"/>
                      <a:pt x="24765" y="5715"/>
                      <a:pt x="24765" y="9525"/>
                    </a:cubicBezTo>
                    <a:lnTo>
                      <a:pt x="24765" y="17145"/>
                    </a:lnTo>
                    <a:cubicBezTo>
                      <a:pt x="24765" y="20003"/>
                      <a:pt x="24765" y="22860"/>
                      <a:pt x="24765" y="26670"/>
                    </a:cubicBezTo>
                    <a:cubicBezTo>
                      <a:pt x="24765" y="34290"/>
                      <a:pt x="23813" y="46672"/>
                      <a:pt x="23813" y="64770"/>
                    </a:cubicBezTo>
                    <a:cubicBezTo>
                      <a:pt x="33338" y="53340"/>
                      <a:pt x="42863" y="47625"/>
                      <a:pt x="52388" y="47625"/>
                    </a:cubicBezTo>
                    <a:cubicBezTo>
                      <a:pt x="54292" y="47625"/>
                      <a:pt x="55245" y="47625"/>
                      <a:pt x="57150" y="47625"/>
                    </a:cubicBezTo>
                    <a:cubicBezTo>
                      <a:pt x="61913" y="48578"/>
                      <a:pt x="64770" y="49530"/>
                      <a:pt x="66675" y="50482"/>
                    </a:cubicBezTo>
                    <a:cubicBezTo>
                      <a:pt x="70485" y="50482"/>
                      <a:pt x="74295" y="56197"/>
                      <a:pt x="78105" y="65722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0552595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75181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2" name="Graphic 227">
            <a:extLst>
              <a:ext uri="{FF2B5EF4-FFF2-40B4-BE49-F238E27FC236}">
                <a16:creationId xmlns:a16="http://schemas.microsoft.com/office/drawing/2014/main" id="{D1E6370B-079F-4743-8264-BD63622E22F9}"/>
              </a:ext>
            </a:extLst>
          </p:cNvPr>
          <p:cNvGrpSpPr/>
          <p:nvPr userDrawn="1"/>
        </p:nvGrpSpPr>
        <p:grpSpPr>
          <a:xfrm>
            <a:off x="10193790" y="1753148"/>
            <a:ext cx="1648950" cy="4802410"/>
            <a:chOff x="6410325" y="765106"/>
            <a:chExt cx="632459" cy="2157163"/>
          </a:xfrm>
        </p:grpSpPr>
        <p:grpSp>
          <p:nvGrpSpPr>
            <p:cNvPr id="63" name="Graphic 227">
              <a:extLst>
                <a:ext uri="{FF2B5EF4-FFF2-40B4-BE49-F238E27FC236}">
                  <a16:creationId xmlns:a16="http://schemas.microsoft.com/office/drawing/2014/main" id="{72DE074E-8BC3-4DF2-A489-35BD8A12E60E}"/>
                </a:ext>
              </a:extLst>
            </p:cNvPr>
            <p:cNvGrpSpPr/>
            <p:nvPr/>
          </p:nvGrpSpPr>
          <p:grpSpPr>
            <a:xfrm>
              <a:off x="6410325" y="765106"/>
              <a:ext cx="607694" cy="1848553"/>
              <a:chOff x="6410325" y="765106"/>
              <a:chExt cx="607694" cy="1848553"/>
            </a:xfrm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91F6B97-DF01-4F46-825C-30D78D4A537B}"/>
                  </a:ext>
                </a:extLst>
              </p:cNvPr>
              <p:cNvSpPr/>
              <p:nvPr/>
            </p:nvSpPr>
            <p:spPr>
              <a:xfrm>
                <a:off x="6467475" y="1503997"/>
                <a:ext cx="516255" cy="561975"/>
              </a:xfrm>
              <a:custGeom>
                <a:avLst/>
                <a:gdLst>
                  <a:gd name="connsiteX0" fmla="*/ 516255 w 516255"/>
                  <a:gd name="connsiteY0" fmla="*/ 280987 h 561975"/>
                  <a:gd name="connsiteX1" fmla="*/ 258128 w 516255"/>
                  <a:gd name="connsiteY1" fmla="*/ 561975 h 561975"/>
                  <a:gd name="connsiteX2" fmla="*/ 0 w 516255"/>
                  <a:gd name="connsiteY2" fmla="*/ 280987 h 561975"/>
                  <a:gd name="connsiteX3" fmla="*/ 258128 w 516255"/>
                  <a:gd name="connsiteY3" fmla="*/ 0 h 561975"/>
                  <a:gd name="connsiteX4" fmla="*/ 516255 w 516255"/>
                  <a:gd name="connsiteY4" fmla="*/ 280987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255" h="561975">
                    <a:moveTo>
                      <a:pt x="516255" y="280987"/>
                    </a:moveTo>
                    <a:cubicBezTo>
                      <a:pt x="516255" y="436173"/>
                      <a:pt x="400687" y="561975"/>
                      <a:pt x="258128" y="561975"/>
                    </a:cubicBezTo>
                    <a:cubicBezTo>
                      <a:pt x="115568" y="561975"/>
                      <a:pt x="0" y="436173"/>
                      <a:pt x="0" y="280987"/>
                    </a:cubicBezTo>
                    <a:cubicBezTo>
                      <a:pt x="0" y="125802"/>
                      <a:pt x="115568" y="0"/>
                      <a:pt x="258128" y="0"/>
                    </a:cubicBezTo>
                    <a:cubicBezTo>
                      <a:pt x="400687" y="0"/>
                      <a:pt x="516255" y="125802"/>
                      <a:pt x="516255" y="280987"/>
                    </a:cubicBezTo>
                    <a:close/>
                  </a:path>
                </a:pathLst>
              </a:custGeom>
              <a:solidFill>
                <a:srgbClr val="F4D5C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570A6A2-7E54-4D35-9980-1EC4FA0DB8D5}"/>
                  </a:ext>
                </a:extLst>
              </p:cNvPr>
              <p:cNvSpPr/>
              <p:nvPr/>
            </p:nvSpPr>
            <p:spPr>
              <a:xfrm>
                <a:off x="6915150" y="1965007"/>
                <a:ext cx="34204" cy="87629"/>
              </a:xfrm>
              <a:custGeom>
                <a:avLst/>
                <a:gdLst>
                  <a:gd name="connsiteX0" fmla="*/ 0 w 34204"/>
                  <a:gd name="connsiteY0" fmla="*/ 0 h 87629"/>
                  <a:gd name="connsiteX1" fmla="*/ 33338 w 34204"/>
                  <a:gd name="connsiteY1" fmla="*/ 18097 h 87629"/>
                  <a:gd name="connsiteX2" fmla="*/ 20003 w 34204"/>
                  <a:gd name="connsiteY2" fmla="*/ 87630 h 87629"/>
                  <a:gd name="connsiteX3" fmla="*/ 0 w 34204"/>
                  <a:gd name="connsiteY3" fmla="*/ 0 h 8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04" h="87629">
                    <a:moveTo>
                      <a:pt x="0" y="0"/>
                    </a:moveTo>
                    <a:cubicBezTo>
                      <a:pt x="0" y="0"/>
                      <a:pt x="30480" y="6667"/>
                      <a:pt x="33338" y="18097"/>
                    </a:cubicBezTo>
                    <a:cubicBezTo>
                      <a:pt x="37147" y="29527"/>
                      <a:pt x="27622" y="82867"/>
                      <a:pt x="20003" y="8763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121251E-FA46-4A34-8423-E5CD2D53EC5B}"/>
                  </a:ext>
                </a:extLst>
              </p:cNvPr>
              <p:cNvSpPr/>
              <p:nvPr/>
            </p:nvSpPr>
            <p:spPr>
              <a:xfrm>
                <a:off x="6503552" y="1983104"/>
                <a:ext cx="25667" cy="69532"/>
              </a:xfrm>
              <a:custGeom>
                <a:avLst/>
                <a:gdLst>
                  <a:gd name="connsiteX0" fmla="*/ 18215 w 25667"/>
                  <a:gd name="connsiteY0" fmla="*/ 0 h 69532"/>
                  <a:gd name="connsiteX1" fmla="*/ 117 w 25667"/>
                  <a:gd name="connsiteY1" fmla="*/ 17145 h 69532"/>
                  <a:gd name="connsiteX2" fmla="*/ 19167 w 25667"/>
                  <a:gd name="connsiteY2" fmla="*/ 69533 h 69532"/>
                  <a:gd name="connsiteX3" fmla="*/ 18215 w 25667"/>
                  <a:gd name="connsiteY3" fmla="*/ 0 h 6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67" h="69532">
                    <a:moveTo>
                      <a:pt x="18215" y="0"/>
                    </a:moveTo>
                    <a:cubicBezTo>
                      <a:pt x="18215" y="0"/>
                      <a:pt x="2023" y="9525"/>
                      <a:pt x="117" y="17145"/>
                    </a:cubicBezTo>
                    <a:cubicBezTo>
                      <a:pt x="-1787" y="24765"/>
                      <a:pt x="20120" y="69533"/>
                      <a:pt x="19167" y="69533"/>
                    </a:cubicBezTo>
                    <a:cubicBezTo>
                      <a:pt x="19167" y="68580"/>
                      <a:pt x="34408" y="4763"/>
                      <a:pt x="18215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E7603CE-19A2-43AB-BEF2-7B4E1DB1BA05}"/>
                  </a:ext>
                </a:extLst>
              </p:cNvPr>
              <p:cNvSpPr/>
              <p:nvPr/>
            </p:nvSpPr>
            <p:spPr>
              <a:xfrm>
                <a:off x="6909434" y="1943946"/>
                <a:ext cx="32005" cy="28680"/>
              </a:xfrm>
              <a:custGeom>
                <a:avLst/>
                <a:gdLst>
                  <a:gd name="connsiteX0" fmla="*/ 24765 w 32005"/>
                  <a:gd name="connsiteY0" fmla="*/ 28681 h 28680"/>
                  <a:gd name="connsiteX1" fmla="*/ 29528 w 32005"/>
                  <a:gd name="connsiteY1" fmla="*/ 2963 h 28680"/>
                  <a:gd name="connsiteX2" fmla="*/ 0 w 32005"/>
                  <a:gd name="connsiteY2" fmla="*/ 2963 h 28680"/>
                  <a:gd name="connsiteX3" fmla="*/ 24765 w 32005"/>
                  <a:gd name="connsiteY3" fmla="*/ 28681 h 2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05" h="28680">
                    <a:moveTo>
                      <a:pt x="24765" y="28681"/>
                    </a:moveTo>
                    <a:cubicBezTo>
                      <a:pt x="24765" y="28681"/>
                      <a:pt x="37147" y="9631"/>
                      <a:pt x="29528" y="2963"/>
                    </a:cubicBezTo>
                    <a:cubicBezTo>
                      <a:pt x="21908" y="-3704"/>
                      <a:pt x="0" y="2963"/>
                      <a:pt x="0" y="2963"/>
                    </a:cubicBezTo>
                    <a:lnTo>
                      <a:pt x="24765" y="28681"/>
                    </a:ln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98130110-F145-4CC8-AA16-B642248A4D6B}"/>
                  </a:ext>
                </a:extLst>
              </p:cNvPr>
              <p:cNvSpPr/>
              <p:nvPr/>
            </p:nvSpPr>
            <p:spPr>
              <a:xfrm>
                <a:off x="6612255" y="1371600"/>
                <a:ext cx="177164" cy="82867"/>
              </a:xfrm>
              <a:custGeom>
                <a:avLst/>
                <a:gdLst>
                  <a:gd name="connsiteX0" fmla="*/ 0 w 177164"/>
                  <a:gd name="connsiteY0" fmla="*/ 0 h 82867"/>
                  <a:gd name="connsiteX1" fmla="*/ 50482 w 177164"/>
                  <a:gd name="connsiteY1" fmla="*/ 82867 h 82867"/>
                  <a:gd name="connsiteX2" fmla="*/ 131445 w 177164"/>
                  <a:gd name="connsiteY2" fmla="*/ 82867 h 82867"/>
                  <a:gd name="connsiteX3" fmla="*/ 177165 w 177164"/>
                  <a:gd name="connsiteY3" fmla="*/ 0 h 82867"/>
                  <a:gd name="connsiteX4" fmla="*/ 0 w 177164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4" h="82867">
                    <a:moveTo>
                      <a:pt x="0" y="0"/>
                    </a:moveTo>
                    <a:cubicBezTo>
                      <a:pt x="0" y="0"/>
                      <a:pt x="48577" y="24765"/>
                      <a:pt x="50482" y="82867"/>
                    </a:cubicBezTo>
                    <a:lnTo>
                      <a:pt x="131445" y="82867"/>
                    </a:lnTo>
                    <a:cubicBezTo>
                      <a:pt x="131445" y="82867"/>
                      <a:pt x="139065" y="29528"/>
                      <a:pt x="1771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24469A89-7616-49A7-A074-3BCCD1F3F2FA}"/>
                  </a:ext>
                </a:extLst>
              </p:cNvPr>
              <p:cNvSpPr/>
              <p:nvPr/>
            </p:nvSpPr>
            <p:spPr>
              <a:xfrm>
                <a:off x="6797992" y="875197"/>
                <a:ext cx="123704" cy="278279"/>
              </a:xfrm>
              <a:custGeom>
                <a:avLst/>
                <a:gdLst>
                  <a:gd name="connsiteX0" fmla="*/ 0 w 123704"/>
                  <a:gd name="connsiteY0" fmla="*/ 43012 h 278279"/>
                  <a:gd name="connsiteX1" fmla="*/ 43815 w 123704"/>
                  <a:gd name="connsiteY1" fmla="*/ 150 h 278279"/>
                  <a:gd name="connsiteX2" fmla="*/ 102870 w 123704"/>
                  <a:gd name="connsiteY2" fmla="*/ 278280 h 278279"/>
                  <a:gd name="connsiteX3" fmla="*/ 31432 w 123704"/>
                  <a:gd name="connsiteY3" fmla="*/ 137310 h 278279"/>
                  <a:gd name="connsiteX4" fmla="*/ 0 w 123704"/>
                  <a:gd name="connsiteY4" fmla="*/ 43012 h 278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704" h="278279">
                    <a:moveTo>
                      <a:pt x="0" y="43012"/>
                    </a:moveTo>
                    <a:cubicBezTo>
                      <a:pt x="14288" y="29677"/>
                      <a:pt x="22860" y="2055"/>
                      <a:pt x="43815" y="150"/>
                    </a:cubicBezTo>
                    <a:cubicBezTo>
                      <a:pt x="138113" y="-7470"/>
                      <a:pt x="136207" y="278280"/>
                      <a:pt x="102870" y="278280"/>
                    </a:cubicBezTo>
                    <a:cubicBezTo>
                      <a:pt x="63817" y="278280"/>
                      <a:pt x="46672" y="170647"/>
                      <a:pt x="31432" y="137310"/>
                    </a:cubicBezTo>
                    <a:cubicBezTo>
                      <a:pt x="18097" y="107782"/>
                      <a:pt x="2857" y="77302"/>
                      <a:pt x="0" y="43012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0762BF52-72BE-47F0-A076-7A717F1E4F5E}"/>
                  </a:ext>
                </a:extLst>
              </p:cNvPr>
              <p:cNvSpPr/>
              <p:nvPr/>
            </p:nvSpPr>
            <p:spPr>
              <a:xfrm>
                <a:off x="6474142" y="766762"/>
                <a:ext cx="375284" cy="374332"/>
              </a:xfrm>
              <a:custGeom>
                <a:avLst/>
                <a:gdLst>
                  <a:gd name="connsiteX0" fmla="*/ 15240 w 375284"/>
                  <a:gd name="connsiteY0" fmla="*/ 351473 h 374332"/>
                  <a:gd name="connsiteX1" fmla="*/ 15240 w 375284"/>
                  <a:gd name="connsiteY1" fmla="*/ 338138 h 374332"/>
                  <a:gd name="connsiteX2" fmla="*/ 0 w 375284"/>
                  <a:gd name="connsiteY2" fmla="*/ 215265 h 374332"/>
                  <a:gd name="connsiteX3" fmla="*/ 257175 w 375284"/>
                  <a:gd name="connsiteY3" fmla="*/ 0 h 374332"/>
                  <a:gd name="connsiteX4" fmla="*/ 375285 w 375284"/>
                  <a:gd name="connsiteY4" fmla="*/ 76200 h 374332"/>
                  <a:gd name="connsiteX5" fmla="*/ 31432 w 375284"/>
                  <a:gd name="connsiteY5" fmla="*/ 374333 h 374332"/>
                  <a:gd name="connsiteX6" fmla="*/ 14288 w 375284"/>
                  <a:gd name="connsiteY6" fmla="*/ 357188 h 374332"/>
                  <a:gd name="connsiteX7" fmla="*/ 15240 w 375284"/>
                  <a:gd name="connsiteY7" fmla="*/ 351473 h 3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5284" h="374332">
                    <a:moveTo>
                      <a:pt x="15240" y="351473"/>
                    </a:moveTo>
                    <a:cubicBezTo>
                      <a:pt x="15240" y="346710"/>
                      <a:pt x="15240" y="342900"/>
                      <a:pt x="15240" y="338138"/>
                    </a:cubicBezTo>
                    <a:cubicBezTo>
                      <a:pt x="15240" y="302895"/>
                      <a:pt x="0" y="254317"/>
                      <a:pt x="0" y="215265"/>
                    </a:cubicBezTo>
                    <a:cubicBezTo>
                      <a:pt x="0" y="50483"/>
                      <a:pt x="178117" y="0"/>
                      <a:pt x="257175" y="0"/>
                    </a:cubicBezTo>
                    <a:cubicBezTo>
                      <a:pt x="306705" y="0"/>
                      <a:pt x="375285" y="22860"/>
                      <a:pt x="375285" y="76200"/>
                    </a:cubicBezTo>
                    <a:cubicBezTo>
                      <a:pt x="375285" y="151448"/>
                      <a:pt x="81915" y="374333"/>
                      <a:pt x="31432" y="374333"/>
                    </a:cubicBezTo>
                    <a:cubicBezTo>
                      <a:pt x="21907" y="374333"/>
                      <a:pt x="14288" y="366713"/>
                      <a:pt x="14288" y="357188"/>
                    </a:cubicBezTo>
                    <a:cubicBezTo>
                      <a:pt x="15240" y="356235"/>
                      <a:pt x="15240" y="353378"/>
                      <a:pt x="15240" y="351473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EE2BDC7-91AF-4B25-BAFE-D92904A7D2C6}"/>
                  </a:ext>
                </a:extLst>
              </p:cNvPr>
              <p:cNvSpPr/>
              <p:nvPr/>
            </p:nvSpPr>
            <p:spPr>
              <a:xfrm>
                <a:off x="6512242" y="869627"/>
                <a:ext cx="377189" cy="525784"/>
              </a:xfrm>
              <a:custGeom>
                <a:avLst/>
                <a:gdLst>
                  <a:gd name="connsiteX0" fmla="*/ 377190 w 377189"/>
                  <a:gd name="connsiteY0" fmla="*/ 276230 h 525784"/>
                  <a:gd name="connsiteX1" fmla="*/ 340995 w 377189"/>
                  <a:gd name="connsiteY1" fmla="*/ 448632 h 525784"/>
                  <a:gd name="connsiteX2" fmla="*/ 188595 w 377189"/>
                  <a:gd name="connsiteY2" fmla="*/ 525785 h 525784"/>
                  <a:gd name="connsiteX3" fmla="*/ 47625 w 377189"/>
                  <a:gd name="connsiteY3" fmla="*/ 462920 h 525784"/>
                  <a:gd name="connsiteX4" fmla="*/ 0 w 377189"/>
                  <a:gd name="connsiteY4" fmla="*/ 277182 h 525784"/>
                  <a:gd name="connsiteX5" fmla="*/ 188595 w 377189"/>
                  <a:gd name="connsiteY5" fmla="*/ 5 h 525784"/>
                  <a:gd name="connsiteX6" fmla="*/ 377190 w 377189"/>
                  <a:gd name="connsiteY6" fmla="*/ 276230 h 52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189" h="525784">
                    <a:moveTo>
                      <a:pt x="377190" y="276230"/>
                    </a:moveTo>
                    <a:cubicBezTo>
                      <a:pt x="377190" y="342905"/>
                      <a:pt x="373380" y="403865"/>
                      <a:pt x="340995" y="448632"/>
                    </a:cubicBezTo>
                    <a:cubicBezTo>
                      <a:pt x="306705" y="495305"/>
                      <a:pt x="241935" y="525785"/>
                      <a:pt x="188595" y="525785"/>
                    </a:cubicBezTo>
                    <a:cubicBezTo>
                      <a:pt x="140970" y="525785"/>
                      <a:pt x="80010" y="501020"/>
                      <a:pt x="47625" y="462920"/>
                    </a:cubicBezTo>
                    <a:cubicBezTo>
                      <a:pt x="7620" y="417200"/>
                      <a:pt x="0" y="351477"/>
                      <a:pt x="0" y="277182"/>
                    </a:cubicBezTo>
                    <a:cubicBezTo>
                      <a:pt x="0" y="140022"/>
                      <a:pt x="84772" y="5"/>
                      <a:pt x="188595" y="5"/>
                    </a:cubicBezTo>
                    <a:cubicBezTo>
                      <a:pt x="292417" y="-948"/>
                      <a:pt x="377190" y="139070"/>
                      <a:pt x="377190" y="276230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8500EFE9-E051-4B06-BA72-36E714D12EC7}"/>
                  </a:ext>
                </a:extLst>
              </p:cNvPr>
              <p:cNvSpPr/>
              <p:nvPr/>
            </p:nvSpPr>
            <p:spPr>
              <a:xfrm>
                <a:off x="6880606" y="1110591"/>
                <a:ext cx="81216" cy="120038"/>
              </a:xfrm>
              <a:custGeom>
                <a:avLst/>
                <a:gdLst>
                  <a:gd name="connsiteX0" fmla="*/ 254 w 81216"/>
                  <a:gd name="connsiteY0" fmla="*/ 60031 h 120038"/>
                  <a:gd name="connsiteX1" fmla="*/ 18351 w 81216"/>
                  <a:gd name="connsiteY1" fmla="*/ 120039 h 120038"/>
                  <a:gd name="connsiteX2" fmla="*/ 81216 w 81216"/>
                  <a:gd name="connsiteY2" fmla="*/ 60031 h 120038"/>
                  <a:gd name="connsiteX3" fmla="*/ 41211 w 81216"/>
                  <a:gd name="connsiteY3" fmla="*/ 24 h 120038"/>
                  <a:gd name="connsiteX4" fmla="*/ 254 w 81216"/>
                  <a:gd name="connsiteY4" fmla="*/ 60031 h 120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16" h="120038">
                    <a:moveTo>
                      <a:pt x="254" y="60031"/>
                    </a:moveTo>
                    <a:cubicBezTo>
                      <a:pt x="254" y="93369"/>
                      <a:pt x="-3556" y="120039"/>
                      <a:pt x="18351" y="120039"/>
                    </a:cubicBezTo>
                    <a:cubicBezTo>
                      <a:pt x="40259" y="120039"/>
                      <a:pt x="81216" y="93369"/>
                      <a:pt x="81216" y="60031"/>
                    </a:cubicBezTo>
                    <a:cubicBezTo>
                      <a:pt x="81216" y="26694"/>
                      <a:pt x="63119" y="24"/>
                      <a:pt x="41211" y="24"/>
                    </a:cubicBezTo>
                    <a:cubicBezTo>
                      <a:pt x="18351" y="-929"/>
                      <a:pt x="254" y="26694"/>
                      <a:pt x="254" y="60031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10B05E93-E034-4B3C-B3E0-B5DF5DF2C578}"/>
                  </a:ext>
                </a:extLst>
              </p:cNvPr>
              <p:cNvSpPr/>
              <p:nvPr/>
            </p:nvSpPr>
            <p:spPr>
              <a:xfrm>
                <a:off x="6896967" y="1134993"/>
                <a:ext cx="45935" cy="70305"/>
              </a:xfrm>
              <a:custGeom>
                <a:avLst/>
                <a:gdLst>
                  <a:gd name="connsiteX0" fmla="*/ 4848 w 45935"/>
                  <a:gd name="connsiteY0" fmla="*/ 28961 h 70305"/>
                  <a:gd name="connsiteX1" fmla="*/ 6752 w 45935"/>
                  <a:gd name="connsiteY1" fmla="*/ 69919 h 70305"/>
                  <a:gd name="connsiteX2" fmla="*/ 44852 w 45935"/>
                  <a:gd name="connsiteY2" fmla="*/ 41344 h 70305"/>
                  <a:gd name="connsiteX3" fmla="*/ 31518 w 45935"/>
                  <a:gd name="connsiteY3" fmla="*/ 386 h 70305"/>
                  <a:gd name="connsiteX4" fmla="*/ 4848 w 45935"/>
                  <a:gd name="connsiteY4" fmla="*/ 28961 h 70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35" h="70305">
                    <a:moveTo>
                      <a:pt x="4848" y="28961"/>
                    </a:moveTo>
                    <a:cubicBezTo>
                      <a:pt x="1038" y="47059"/>
                      <a:pt x="-4677" y="68014"/>
                      <a:pt x="6752" y="69919"/>
                    </a:cubicBezTo>
                    <a:cubicBezTo>
                      <a:pt x="17230" y="72776"/>
                      <a:pt x="41043" y="59441"/>
                      <a:pt x="44852" y="41344"/>
                    </a:cubicBezTo>
                    <a:cubicBezTo>
                      <a:pt x="48663" y="23246"/>
                      <a:pt x="41995" y="2291"/>
                      <a:pt x="31518" y="386"/>
                    </a:cubicBezTo>
                    <a:cubicBezTo>
                      <a:pt x="21040" y="-2471"/>
                      <a:pt x="8658" y="10864"/>
                      <a:pt x="4848" y="28961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30850EC-7012-4D45-8D3E-6BB813377199}"/>
                  </a:ext>
                </a:extLst>
              </p:cNvPr>
              <p:cNvSpPr/>
              <p:nvPr/>
            </p:nvSpPr>
            <p:spPr>
              <a:xfrm>
                <a:off x="6442709" y="1110591"/>
                <a:ext cx="81216" cy="120038"/>
              </a:xfrm>
              <a:custGeom>
                <a:avLst/>
                <a:gdLst>
                  <a:gd name="connsiteX0" fmla="*/ 80963 w 81216"/>
                  <a:gd name="connsiteY0" fmla="*/ 60031 h 120038"/>
                  <a:gd name="connsiteX1" fmla="*/ 62865 w 81216"/>
                  <a:gd name="connsiteY1" fmla="*/ 120039 h 120038"/>
                  <a:gd name="connsiteX2" fmla="*/ 0 w 81216"/>
                  <a:gd name="connsiteY2" fmla="*/ 60031 h 120038"/>
                  <a:gd name="connsiteX3" fmla="*/ 40005 w 81216"/>
                  <a:gd name="connsiteY3" fmla="*/ 24 h 120038"/>
                  <a:gd name="connsiteX4" fmla="*/ 80963 w 81216"/>
                  <a:gd name="connsiteY4" fmla="*/ 60031 h 120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16" h="120038">
                    <a:moveTo>
                      <a:pt x="80963" y="60031"/>
                    </a:moveTo>
                    <a:cubicBezTo>
                      <a:pt x="80963" y="93369"/>
                      <a:pt x="84772" y="120039"/>
                      <a:pt x="62865" y="120039"/>
                    </a:cubicBezTo>
                    <a:cubicBezTo>
                      <a:pt x="40958" y="120039"/>
                      <a:pt x="0" y="93369"/>
                      <a:pt x="0" y="60031"/>
                    </a:cubicBezTo>
                    <a:cubicBezTo>
                      <a:pt x="0" y="26694"/>
                      <a:pt x="18097" y="24"/>
                      <a:pt x="40005" y="24"/>
                    </a:cubicBezTo>
                    <a:cubicBezTo>
                      <a:pt x="62865" y="-929"/>
                      <a:pt x="80963" y="26694"/>
                      <a:pt x="80963" y="60031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60381642-4344-4F5C-B98A-F8F0F4856DB4}"/>
                  </a:ext>
                </a:extLst>
              </p:cNvPr>
              <p:cNvSpPr/>
              <p:nvPr/>
            </p:nvSpPr>
            <p:spPr>
              <a:xfrm>
                <a:off x="6462581" y="1134993"/>
                <a:ext cx="44070" cy="70305"/>
              </a:xfrm>
              <a:custGeom>
                <a:avLst/>
                <a:gdLst>
                  <a:gd name="connsiteX0" fmla="*/ 40136 w 44070"/>
                  <a:gd name="connsiteY0" fmla="*/ 28961 h 70305"/>
                  <a:gd name="connsiteX1" fmla="*/ 37278 w 44070"/>
                  <a:gd name="connsiteY1" fmla="*/ 69919 h 70305"/>
                  <a:gd name="connsiteX2" fmla="*/ 1083 w 44070"/>
                  <a:gd name="connsiteY2" fmla="*/ 41344 h 70305"/>
                  <a:gd name="connsiteX3" fmla="*/ 14418 w 44070"/>
                  <a:gd name="connsiteY3" fmla="*/ 386 h 70305"/>
                  <a:gd name="connsiteX4" fmla="*/ 40136 w 44070"/>
                  <a:gd name="connsiteY4" fmla="*/ 28961 h 70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70" h="70305">
                    <a:moveTo>
                      <a:pt x="40136" y="28961"/>
                    </a:moveTo>
                    <a:cubicBezTo>
                      <a:pt x="43946" y="47059"/>
                      <a:pt x="47756" y="68014"/>
                      <a:pt x="37278" y="69919"/>
                    </a:cubicBezTo>
                    <a:cubicBezTo>
                      <a:pt x="26800" y="72776"/>
                      <a:pt x="4893" y="59441"/>
                      <a:pt x="1083" y="41344"/>
                    </a:cubicBezTo>
                    <a:cubicBezTo>
                      <a:pt x="-2727" y="23246"/>
                      <a:pt x="3940" y="2291"/>
                      <a:pt x="14418" y="386"/>
                    </a:cubicBezTo>
                    <a:cubicBezTo>
                      <a:pt x="23943" y="-2471"/>
                      <a:pt x="36325" y="10864"/>
                      <a:pt x="40136" y="28961"/>
                    </a:cubicBezTo>
                    <a:close/>
                  </a:path>
                </a:pathLst>
              </a:custGeom>
              <a:solidFill>
                <a:srgbClr val="EDA57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85" name="Graphic 227">
                <a:extLst>
                  <a:ext uri="{FF2B5EF4-FFF2-40B4-BE49-F238E27FC236}">
                    <a16:creationId xmlns:a16="http://schemas.microsoft.com/office/drawing/2014/main" id="{D1D08A0E-0220-47B5-823C-15883EF099C0}"/>
                  </a:ext>
                </a:extLst>
              </p:cNvPr>
              <p:cNvGrpSpPr/>
              <p:nvPr/>
            </p:nvGrpSpPr>
            <p:grpSpPr>
              <a:xfrm>
                <a:off x="6834287" y="789622"/>
                <a:ext cx="89434" cy="116204"/>
                <a:chOff x="6834287" y="789622"/>
                <a:chExt cx="89434" cy="116204"/>
              </a:xfrm>
              <a:solidFill>
                <a:srgbClr val="875142"/>
              </a:solidFill>
            </p:grpSpPr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4C8699DE-537C-4359-87E1-A8C3C82D4B43}"/>
                    </a:ext>
                  </a:extLst>
                </p:cNvPr>
                <p:cNvSpPr/>
                <p:nvPr/>
              </p:nvSpPr>
              <p:spPr>
                <a:xfrm>
                  <a:off x="6834287" y="789622"/>
                  <a:ext cx="44667" cy="104142"/>
                </a:xfrm>
                <a:custGeom>
                  <a:avLst/>
                  <a:gdLst>
                    <a:gd name="connsiteX0" fmla="*/ 23712 w 44667"/>
                    <a:gd name="connsiteY0" fmla="*/ 93345 h 104142"/>
                    <a:gd name="connsiteX1" fmla="*/ 44667 w 44667"/>
                    <a:gd name="connsiteY1" fmla="*/ 0 h 104142"/>
                    <a:gd name="connsiteX2" fmla="*/ 2757 w 44667"/>
                    <a:gd name="connsiteY2" fmla="*/ 76200 h 104142"/>
                    <a:gd name="connsiteX3" fmla="*/ 23712 w 44667"/>
                    <a:gd name="connsiteY3" fmla="*/ 93345 h 10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667" h="104142">
                      <a:moveTo>
                        <a:pt x="23712" y="93345"/>
                      </a:moveTo>
                      <a:cubicBezTo>
                        <a:pt x="23712" y="93345"/>
                        <a:pt x="26570" y="39052"/>
                        <a:pt x="44667" y="0"/>
                      </a:cubicBezTo>
                      <a:cubicBezTo>
                        <a:pt x="44667" y="0"/>
                        <a:pt x="16092" y="30480"/>
                        <a:pt x="2757" y="76200"/>
                      </a:cubicBezTo>
                      <a:cubicBezTo>
                        <a:pt x="-9625" y="126682"/>
                        <a:pt x="23712" y="93345"/>
                        <a:pt x="23712" y="93345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768C4383-35D7-4625-AB7B-E17A24360717}"/>
                    </a:ext>
                  </a:extLst>
                </p:cNvPr>
                <p:cNvSpPr/>
                <p:nvPr/>
              </p:nvSpPr>
              <p:spPr>
                <a:xfrm>
                  <a:off x="6846569" y="831532"/>
                  <a:ext cx="51435" cy="65740"/>
                </a:xfrm>
                <a:custGeom>
                  <a:avLst/>
                  <a:gdLst>
                    <a:gd name="connsiteX0" fmla="*/ 51435 w 51435"/>
                    <a:gd name="connsiteY0" fmla="*/ 0 h 65740"/>
                    <a:gd name="connsiteX1" fmla="*/ 0 w 51435"/>
                    <a:gd name="connsiteY1" fmla="*/ 60007 h 65740"/>
                    <a:gd name="connsiteX2" fmla="*/ 10478 w 51435"/>
                    <a:gd name="connsiteY2" fmla="*/ 65722 h 65740"/>
                    <a:gd name="connsiteX3" fmla="*/ 51435 w 51435"/>
                    <a:gd name="connsiteY3" fmla="*/ 0 h 65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435" h="65740">
                      <a:moveTo>
                        <a:pt x="51435" y="0"/>
                      </a:moveTo>
                      <a:cubicBezTo>
                        <a:pt x="51435" y="0"/>
                        <a:pt x="16193" y="26670"/>
                        <a:pt x="0" y="60007"/>
                      </a:cubicBezTo>
                      <a:lnTo>
                        <a:pt x="10478" y="65722"/>
                      </a:lnTo>
                      <a:cubicBezTo>
                        <a:pt x="9525" y="66675"/>
                        <a:pt x="28575" y="30480"/>
                        <a:pt x="51435" y="0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F2617652-E945-402F-B46E-9B02F4F58E64}"/>
                    </a:ext>
                  </a:extLst>
                </p:cNvPr>
                <p:cNvSpPr/>
                <p:nvPr/>
              </p:nvSpPr>
              <p:spPr>
                <a:xfrm>
                  <a:off x="6849427" y="870313"/>
                  <a:ext cx="74294" cy="35513"/>
                </a:xfrm>
                <a:custGeom>
                  <a:avLst/>
                  <a:gdLst>
                    <a:gd name="connsiteX0" fmla="*/ 74295 w 74294"/>
                    <a:gd name="connsiteY0" fmla="*/ 2176 h 35513"/>
                    <a:gd name="connsiteX1" fmla="*/ 0 w 74294"/>
                    <a:gd name="connsiteY1" fmla="*/ 20274 h 35513"/>
                    <a:gd name="connsiteX2" fmla="*/ 3810 w 74294"/>
                    <a:gd name="connsiteY2" fmla="*/ 35514 h 35513"/>
                    <a:gd name="connsiteX3" fmla="*/ 74295 w 74294"/>
                    <a:gd name="connsiteY3" fmla="*/ 2176 h 35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294" h="35513">
                      <a:moveTo>
                        <a:pt x="74295" y="2176"/>
                      </a:moveTo>
                      <a:cubicBezTo>
                        <a:pt x="74295" y="2176"/>
                        <a:pt x="25717" y="-9254"/>
                        <a:pt x="0" y="20274"/>
                      </a:cubicBezTo>
                      <a:lnTo>
                        <a:pt x="3810" y="35514"/>
                      </a:lnTo>
                      <a:cubicBezTo>
                        <a:pt x="4763" y="34561"/>
                        <a:pt x="26670" y="12654"/>
                        <a:pt x="74295" y="2176"/>
                      </a:cubicBezTo>
                      <a:close/>
                    </a:path>
                  </a:pathLst>
                </a:custGeom>
                <a:solidFill>
                  <a:srgbClr val="8751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C440270A-1FB8-4FA5-B6DE-B1509EB903A0}"/>
                  </a:ext>
                </a:extLst>
              </p:cNvPr>
              <p:cNvSpPr/>
              <p:nvPr/>
            </p:nvSpPr>
            <p:spPr>
              <a:xfrm>
                <a:off x="6508377" y="994410"/>
                <a:ext cx="37202" cy="173354"/>
              </a:xfrm>
              <a:custGeom>
                <a:avLst/>
                <a:gdLst>
                  <a:gd name="connsiteX0" fmla="*/ 2913 w 37202"/>
                  <a:gd name="connsiteY0" fmla="*/ 173355 h 173354"/>
                  <a:gd name="connsiteX1" fmla="*/ 23867 w 37202"/>
                  <a:gd name="connsiteY1" fmla="*/ 173355 h 173354"/>
                  <a:gd name="connsiteX2" fmla="*/ 37203 w 37202"/>
                  <a:gd name="connsiteY2" fmla="*/ 0 h 173354"/>
                  <a:gd name="connsiteX3" fmla="*/ 2913 w 37202"/>
                  <a:gd name="connsiteY3" fmla="*/ 173355 h 17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02" h="173354">
                    <a:moveTo>
                      <a:pt x="2913" y="173355"/>
                    </a:moveTo>
                    <a:lnTo>
                      <a:pt x="23867" y="173355"/>
                    </a:lnTo>
                    <a:cubicBezTo>
                      <a:pt x="23867" y="173355"/>
                      <a:pt x="5770" y="77152"/>
                      <a:pt x="37203" y="0"/>
                    </a:cubicBezTo>
                    <a:cubicBezTo>
                      <a:pt x="37203" y="0"/>
                      <a:pt x="-12328" y="67627"/>
                      <a:pt x="2913" y="17335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58A7EA81-1E52-48A5-976D-6A3F968226A5}"/>
                  </a:ext>
                </a:extLst>
              </p:cNvPr>
              <p:cNvSpPr/>
              <p:nvPr/>
            </p:nvSpPr>
            <p:spPr>
              <a:xfrm>
                <a:off x="6856094" y="994410"/>
                <a:ext cx="37202" cy="173354"/>
              </a:xfrm>
              <a:custGeom>
                <a:avLst/>
                <a:gdLst>
                  <a:gd name="connsiteX0" fmla="*/ 34290 w 37202"/>
                  <a:gd name="connsiteY0" fmla="*/ 173355 h 173354"/>
                  <a:gd name="connsiteX1" fmla="*/ 13335 w 37202"/>
                  <a:gd name="connsiteY1" fmla="*/ 173355 h 173354"/>
                  <a:gd name="connsiteX2" fmla="*/ 0 w 37202"/>
                  <a:gd name="connsiteY2" fmla="*/ 0 h 173354"/>
                  <a:gd name="connsiteX3" fmla="*/ 34290 w 37202"/>
                  <a:gd name="connsiteY3" fmla="*/ 173355 h 17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02" h="173354">
                    <a:moveTo>
                      <a:pt x="34290" y="173355"/>
                    </a:moveTo>
                    <a:lnTo>
                      <a:pt x="13335" y="173355"/>
                    </a:lnTo>
                    <a:cubicBezTo>
                      <a:pt x="13335" y="173355"/>
                      <a:pt x="32385" y="83820"/>
                      <a:pt x="0" y="0"/>
                    </a:cubicBezTo>
                    <a:cubicBezTo>
                      <a:pt x="0" y="0"/>
                      <a:pt x="49530" y="67627"/>
                      <a:pt x="34290" y="173355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548AD8F-FE8F-4CA3-84FE-43EB09C29BB1}"/>
                  </a:ext>
                </a:extLst>
              </p:cNvPr>
              <p:cNvSpPr/>
              <p:nvPr/>
            </p:nvSpPr>
            <p:spPr>
              <a:xfrm>
                <a:off x="6556057" y="1039177"/>
                <a:ext cx="88582" cy="42230"/>
              </a:xfrm>
              <a:custGeom>
                <a:avLst/>
                <a:gdLst>
                  <a:gd name="connsiteX0" fmla="*/ 0 w 88582"/>
                  <a:gd name="connsiteY0" fmla="*/ 37148 h 42230"/>
                  <a:gd name="connsiteX1" fmla="*/ 67628 w 88582"/>
                  <a:gd name="connsiteY1" fmla="*/ 0 h 42230"/>
                  <a:gd name="connsiteX2" fmla="*/ 88583 w 88582"/>
                  <a:gd name="connsiteY2" fmla="*/ 8573 h 42230"/>
                  <a:gd name="connsiteX3" fmla="*/ 0 w 88582"/>
                  <a:gd name="connsiteY3" fmla="*/ 37148 h 4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" h="42230">
                    <a:moveTo>
                      <a:pt x="0" y="37148"/>
                    </a:moveTo>
                    <a:cubicBezTo>
                      <a:pt x="0" y="28575"/>
                      <a:pt x="34290" y="0"/>
                      <a:pt x="67628" y="0"/>
                    </a:cubicBezTo>
                    <a:cubicBezTo>
                      <a:pt x="78105" y="0"/>
                      <a:pt x="88583" y="0"/>
                      <a:pt x="88583" y="8573"/>
                    </a:cubicBezTo>
                    <a:cubicBezTo>
                      <a:pt x="88583" y="23813"/>
                      <a:pt x="0" y="54293"/>
                      <a:pt x="0" y="37148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B575A0A-8499-4211-BBF5-231EC18C96DE}"/>
                  </a:ext>
                </a:extLst>
              </p:cNvPr>
              <p:cNvSpPr/>
              <p:nvPr/>
            </p:nvSpPr>
            <p:spPr>
              <a:xfrm>
                <a:off x="6649125" y="1052512"/>
                <a:ext cx="63142" cy="202457"/>
              </a:xfrm>
              <a:custGeom>
                <a:avLst/>
                <a:gdLst>
                  <a:gd name="connsiteX0" fmla="*/ 13612 w 63142"/>
                  <a:gd name="connsiteY0" fmla="*/ 0 h 202457"/>
                  <a:gd name="connsiteX1" fmla="*/ 38377 w 63142"/>
                  <a:gd name="connsiteY1" fmla="*/ 155258 h 202457"/>
                  <a:gd name="connsiteX2" fmla="*/ 277 w 63142"/>
                  <a:gd name="connsiteY2" fmla="*/ 175260 h 202457"/>
                  <a:gd name="connsiteX3" fmla="*/ 63142 w 63142"/>
                  <a:gd name="connsiteY3" fmla="*/ 198120 h 202457"/>
                  <a:gd name="connsiteX4" fmla="*/ 13612 w 63142"/>
                  <a:gd name="connsiteY4" fmla="*/ 179070 h 202457"/>
                  <a:gd name="connsiteX5" fmla="*/ 51712 w 63142"/>
                  <a:gd name="connsiteY5" fmla="*/ 167640 h 202457"/>
                  <a:gd name="connsiteX6" fmla="*/ 13612 w 63142"/>
                  <a:gd name="connsiteY6" fmla="*/ 0 h 20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142" h="202457">
                    <a:moveTo>
                      <a:pt x="13612" y="0"/>
                    </a:moveTo>
                    <a:cubicBezTo>
                      <a:pt x="13612" y="0"/>
                      <a:pt x="57427" y="109538"/>
                      <a:pt x="38377" y="155258"/>
                    </a:cubicBezTo>
                    <a:cubicBezTo>
                      <a:pt x="38377" y="155258"/>
                      <a:pt x="3135" y="157163"/>
                      <a:pt x="277" y="175260"/>
                    </a:cubicBezTo>
                    <a:cubicBezTo>
                      <a:pt x="-3533" y="197167"/>
                      <a:pt x="32662" y="209550"/>
                      <a:pt x="63142" y="198120"/>
                    </a:cubicBezTo>
                    <a:cubicBezTo>
                      <a:pt x="63142" y="198120"/>
                      <a:pt x="11707" y="200977"/>
                      <a:pt x="13612" y="179070"/>
                    </a:cubicBezTo>
                    <a:cubicBezTo>
                      <a:pt x="13612" y="179070"/>
                      <a:pt x="15517" y="164783"/>
                      <a:pt x="51712" y="167640"/>
                    </a:cubicBezTo>
                    <a:cubicBezTo>
                      <a:pt x="51712" y="166688"/>
                      <a:pt x="71715" y="97155"/>
                      <a:pt x="13612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8356FEEF-F6C2-4224-ADAE-38BD4331D05F}"/>
                  </a:ext>
                </a:extLst>
              </p:cNvPr>
              <p:cNvSpPr/>
              <p:nvPr/>
            </p:nvSpPr>
            <p:spPr>
              <a:xfrm>
                <a:off x="6708457" y="1305596"/>
                <a:ext cx="43815" cy="18378"/>
              </a:xfrm>
              <a:custGeom>
                <a:avLst/>
                <a:gdLst>
                  <a:gd name="connsiteX0" fmla="*/ 43815 w 43815"/>
                  <a:gd name="connsiteY0" fmla="*/ 5044 h 18378"/>
                  <a:gd name="connsiteX1" fmla="*/ 43815 w 43815"/>
                  <a:gd name="connsiteY1" fmla="*/ 5044 h 18378"/>
                  <a:gd name="connsiteX2" fmla="*/ 15240 w 43815"/>
                  <a:gd name="connsiteY2" fmla="*/ 18379 h 18378"/>
                  <a:gd name="connsiteX3" fmla="*/ 0 w 43815"/>
                  <a:gd name="connsiteY3" fmla="*/ 12664 h 18378"/>
                  <a:gd name="connsiteX4" fmla="*/ 43815 w 43815"/>
                  <a:gd name="connsiteY4" fmla="*/ 5044 h 1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" h="18378">
                    <a:moveTo>
                      <a:pt x="43815" y="5044"/>
                    </a:moveTo>
                    <a:cubicBezTo>
                      <a:pt x="43815" y="5044"/>
                      <a:pt x="43815" y="5044"/>
                      <a:pt x="43815" y="5044"/>
                    </a:cubicBezTo>
                    <a:cubicBezTo>
                      <a:pt x="38100" y="15521"/>
                      <a:pt x="26670" y="18379"/>
                      <a:pt x="15240" y="18379"/>
                    </a:cubicBezTo>
                    <a:cubicBezTo>
                      <a:pt x="9525" y="18379"/>
                      <a:pt x="0" y="18379"/>
                      <a:pt x="0" y="12664"/>
                    </a:cubicBezTo>
                    <a:cubicBezTo>
                      <a:pt x="953" y="281"/>
                      <a:pt x="43815" y="-4481"/>
                      <a:pt x="43815" y="5044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E0557D6-665C-4312-A391-9B277C83FA19}"/>
                  </a:ext>
                </a:extLst>
              </p:cNvPr>
              <p:cNvSpPr/>
              <p:nvPr/>
            </p:nvSpPr>
            <p:spPr>
              <a:xfrm>
                <a:off x="6513194" y="1182052"/>
                <a:ext cx="375285" cy="213360"/>
              </a:xfrm>
              <a:custGeom>
                <a:avLst/>
                <a:gdLst>
                  <a:gd name="connsiteX0" fmla="*/ 375285 w 375285"/>
                  <a:gd name="connsiteY0" fmla="*/ 0 h 213360"/>
                  <a:gd name="connsiteX1" fmla="*/ 340043 w 375285"/>
                  <a:gd name="connsiteY1" fmla="*/ 121920 h 213360"/>
                  <a:gd name="connsiteX2" fmla="*/ 187643 w 375285"/>
                  <a:gd name="connsiteY2" fmla="*/ 196215 h 213360"/>
                  <a:gd name="connsiteX3" fmla="*/ 46673 w 375285"/>
                  <a:gd name="connsiteY3" fmla="*/ 135255 h 213360"/>
                  <a:gd name="connsiteX4" fmla="*/ 953 w 375285"/>
                  <a:gd name="connsiteY4" fmla="*/ 0 h 213360"/>
                  <a:gd name="connsiteX5" fmla="*/ 0 w 375285"/>
                  <a:gd name="connsiteY5" fmla="*/ 0 h 213360"/>
                  <a:gd name="connsiteX6" fmla="*/ 46673 w 375285"/>
                  <a:gd name="connsiteY6" fmla="*/ 150495 h 213360"/>
                  <a:gd name="connsiteX7" fmla="*/ 187643 w 375285"/>
                  <a:gd name="connsiteY7" fmla="*/ 213360 h 213360"/>
                  <a:gd name="connsiteX8" fmla="*/ 340043 w 375285"/>
                  <a:gd name="connsiteY8" fmla="*/ 136207 h 213360"/>
                  <a:gd name="connsiteX9" fmla="*/ 375285 w 375285"/>
                  <a:gd name="connsiteY9" fmla="*/ 0 h 213360"/>
                  <a:gd name="connsiteX10" fmla="*/ 375285 w 375285"/>
                  <a:gd name="connsiteY10" fmla="*/ 0 h 21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5285" h="213360">
                    <a:moveTo>
                      <a:pt x="375285" y="0"/>
                    </a:moveTo>
                    <a:cubicBezTo>
                      <a:pt x="372428" y="46673"/>
                      <a:pt x="364808" y="89535"/>
                      <a:pt x="340043" y="121920"/>
                    </a:cubicBezTo>
                    <a:cubicBezTo>
                      <a:pt x="305753" y="167640"/>
                      <a:pt x="240983" y="196215"/>
                      <a:pt x="187643" y="196215"/>
                    </a:cubicBezTo>
                    <a:cubicBezTo>
                      <a:pt x="140018" y="196215"/>
                      <a:pt x="79058" y="172402"/>
                      <a:pt x="46673" y="135255"/>
                    </a:cubicBezTo>
                    <a:cubicBezTo>
                      <a:pt x="15240" y="100013"/>
                      <a:pt x="3810" y="53340"/>
                      <a:pt x="953" y="0"/>
                    </a:cubicBezTo>
                    <a:lnTo>
                      <a:pt x="0" y="0"/>
                    </a:lnTo>
                    <a:cubicBezTo>
                      <a:pt x="2858" y="60008"/>
                      <a:pt x="13335" y="112395"/>
                      <a:pt x="46673" y="150495"/>
                    </a:cubicBezTo>
                    <a:cubicBezTo>
                      <a:pt x="80010" y="188595"/>
                      <a:pt x="140970" y="213360"/>
                      <a:pt x="187643" y="213360"/>
                    </a:cubicBezTo>
                    <a:cubicBezTo>
                      <a:pt x="240983" y="213360"/>
                      <a:pt x="305753" y="183832"/>
                      <a:pt x="340043" y="136207"/>
                    </a:cubicBezTo>
                    <a:cubicBezTo>
                      <a:pt x="366713" y="100013"/>
                      <a:pt x="373380" y="52388"/>
                      <a:pt x="375285" y="0"/>
                    </a:cubicBezTo>
                    <a:lnTo>
                      <a:pt x="375285" y="0"/>
                    </a:lnTo>
                    <a:close/>
                  </a:path>
                </a:pathLst>
              </a:custGeom>
              <a:solidFill>
                <a:srgbClr val="FFC494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CFECA96-F01B-49B3-94C5-13F058084248}"/>
                  </a:ext>
                </a:extLst>
              </p:cNvPr>
              <p:cNvSpPr/>
              <p:nvPr/>
            </p:nvSpPr>
            <p:spPr>
              <a:xfrm>
                <a:off x="6760844" y="1039177"/>
                <a:ext cx="88582" cy="42230"/>
              </a:xfrm>
              <a:custGeom>
                <a:avLst/>
                <a:gdLst>
                  <a:gd name="connsiteX0" fmla="*/ 88583 w 88582"/>
                  <a:gd name="connsiteY0" fmla="*/ 37148 h 42230"/>
                  <a:gd name="connsiteX1" fmla="*/ 20955 w 88582"/>
                  <a:gd name="connsiteY1" fmla="*/ 0 h 42230"/>
                  <a:gd name="connsiteX2" fmla="*/ 0 w 88582"/>
                  <a:gd name="connsiteY2" fmla="*/ 8573 h 42230"/>
                  <a:gd name="connsiteX3" fmla="*/ 88583 w 88582"/>
                  <a:gd name="connsiteY3" fmla="*/ 37148 h 4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" h="42230">
                    <a:moveTo>
                      <a:pt x="88583" y="37148"/>
                    </a:moveTo>
                    <a:cubicBezTo>
                      <a:pt x="88583" y="28575"/>
                      <a:pt x="54293" y="0"/>
                      <a:pt x="20955" y="0"/>
                    </a:cubicBezTo>
                    <a:cubicBezTo>
                      <a:pt x="10478" y="0"/>
                      <a:pt x="0" y="0"/>
                      <a:pt x="0" y="8573"/>
                    </a:cubicBezTo>
                    <a:cubicBezTo>
                      <a:pt x="0" y="23813"/>
                      <a:pt x="88583" y="54293"/>
                      <a:pt x="88583" y="37148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CC7EC2C-F73F-475B-88AF-F881EDC23ED7}"/>
                  </a:ext>
                </a:extLst>
              </p:cNvPr>
              <p:cNvSpPr/>
              <p:nvPr/>
            </p:nvSpPr>
            <p:spPr>
              <a:xfrm>
                <a:off x="6519575" y="1438275"/>
                <a:ext cx="417482" cy="619434"/>
              </a:xfrm>
              <a:custGeom>
                <a:avLst/>
                <a:gdLst>
                  <a:gd name="connsiteX0" fmla="*/ 2192 w 417482"/>
                  <a:gd name="connsiteY0" fmla="*/ 611505 h 619434"/>
                  <a:gd name="connsiteX1" fmla="*/ 417482 w 417482"/>
                  <a:gd name="connsiteY1" fmla="*/ 609600 h 619434"/>
                  <a:gd name="connsiteX2" fmla="*/ 346997 w 417482"/>
                  <a:gd name="connsiteY2" fmla="*/ 12383 h 619434"/>
                  <a:gd name="connsiteX3" fmla="*/ 269845 w 417482"/>
                  <a:gd name="connsiteY3" fmla="*/ 0 h 619434"/>
                  <a:gd name="connsiteX4" fmla="*/ 186977 w 417482"/>
                  <a:gd name="connsiteY4" fmla="*/ 47625 h 619434"/>
                  <a:gd name="connsiteX5" fmla="*/ 93632 w 417482"/>
                  <a:gd name="connsiteY5" fmla="*/ 7620 h 619434"/>
                  <a:gd name="connsiteX6" fmla="*/ 22195 w 417482"/>
                  <a:gd name="connsiteY6" fmla="*/ 35242 h 619434"/>
                  <a:gd name="connsiteX7" fmla="*/ 2192 w 417482"/>
                  <a:gd name="connsiteY7" fmla="*/ 611505 h 619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7482" h="619434">
                    <a:moveTo>
                      <a:pt x="2192" y="611505"/>
                    </a:moveTo>
                    <a:cubicBezTo>
                      <a:pt x="2192" y="611505"/>
                      <a:pt x="208885" y="630555"/>
                      <a:pt x="417482" y="609600"/>
                    </a:cubicBezTo>
                    <a:cubicBezTo>
                      <a:pt x="417482" y="609600"/>
                      <a:pt x="416530" y="291465"/>
                      <a:pt x="346997" y="12383"/>
                    </a:cubicBezTo>
                    <a:cubicBezTo>
                      <a:pt x="346997" y="12383"/>
                      <a:pt x="318422" y="1905"/>
                      <a:pt x="269845" y="0"/>
                    </a:cubicBezTo>
                    <a:cubicBezTo>
                      <a:pt x="266035" y="5715"/>
                      <a:pt x="238412" y="41910"/>
                      <a:pt x="186977" y="47625"/>
                    </a:cubicBezTo>
                    <a:cubicBezTo>
                      <a:pt x="135542" y="53340"/>
                      <a:pt x="93632" y="7620"/>
                      <a:pt x="93632" y="7620"/>
                    </a:cubicBezTo>
                    <a:cubicBezTo>
                      <a:pt x="93632" y="7620"/>
                      <a:pt x="56485" y="15240"/>
                      <a:pt x="22195" y="35242"/>
                    </a:cubicBezTo>
                    <a:cubicBezTo>
                      <a:pt x="22195" y="36195"/>
                      <a:pt x="-8285" y="219075"/>
                      <a:pt x="2192" y="611505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AC711B92-573A-4330-9F90-2AE10CF54D08}"/>
                  </a:ext>
                </a:extLst>
              </p:cNvPr>
              <p:cNvSpPr/>
              <p:nvPr/>
            </p:nvSpPr>
            <p:spPr>
              <a:xfrm>
                <a:off x="6503552" y="1735454"/>
                <a:ext cx="445802" cy="322320"/>
              </a:xfrm>
              <a:custGeom>
                <a:avLst/>
                <a:gdLst>
                  <a:gd name="connsiteX0" fmla="*/ 431600 w 445802"/>
                  <a:gd name="connsiteY0" fmla="*/ 236220 h 322320"/>
                  <a:gd name="connsiteX1" fmla="*/ 436363 w 445802"/>
                  <a:gd name="connsiteY1" fmla="*/ 211455 h 322320"/>
                  <a:gd name="connsiteX2" fmla="*/ 430648 w 445802"/>
                  <a:gd name="connsiteY2" fmla="*/ 208598 h 322320"/>
                  <a:gd name="connsiteX3" fmla="*/ 413503 w 445802"/>
                  <a:gd name="connsiteY3" fmla="*/ 1905 h 322320"/>
                  <a:gd name="connsiteX4" fmla="*/ 219192 w 445802"/>
                  <a:gd name="connsiteY4" fmla="*/ 22860 h 322320"/>
                  <a:gd name="connsiteX5" fmla="*/ 19167 w 445802"/>
                  <a:gd name="connsiteY5" fmla="*/ 0 h 322320"/>
                  <a:gd name="connsiteX6" fmla="*/ 17263 w 445802"/>
                  <a:gd name="connsiteY6" fmla="*/ 247650 h 322320"/>
                  <a:gd name="connsiteX7" fmla="*/ 117 w 445802"/>
                  <a:gd name="connsiteY7" fmla="*/ 263842 h 322320"/>
                  <a:gd name="connsiteX8" fmla="*/ 19167 w 445802"/>
                  <a:gd name="connsiteY8" fmla="*/ 316230 h 322320"/>
                  <a:gd name="connsiteX9" fmla="*/ 19167 w 445802"/>
                  <a:gd name="connsiteY9" fmla="*/ 314325 h 322320"/>
                  <a:gd name="connsiteX10" fmla="*/ 430648 w 445802"/>
                  <a:gd name="connsiteY10" fmla="*/ 313373 h 322320"/>
                  <a:gd name="connsiteX11" fmla="*/ 431600 w 445802"/>
                  <a:gd name="connsiteY11" fmla="*/ 316230 h 322320"/>
                  <a:gd name="connsiteX12" fmla="*/ 444935 w 445802"/>
                  <a:gd name="connsiteY12" fmla="*/ 246698 h 322320"/>
                  <a:gd name="connsiteX13" fmla="*/ 431600 w 445802"/>
                  <a:gd name="connsiteY13" fmla="*/ 236220 h 322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5802" h="322320">
                    <a:moveTo>
                      <a:pt x="431600" y="236220"/>
                    </a:moveTo>
                    <a:cubicBezTo>
                      <a:pt x="433505" y="232410"/>
                      <a:pt x="442078" y="217170"/>
                      <a:pt x="436363" y="211455"/>
                    </a:cubicBezTo>
                    <a:cubicBezTo>
                      <a:pt x="434458" y="209550"/>
                      <a:pt x="432553" y="209550"/>
                      <a:pt x="430648" y="208598"/>
                    </a:cubicBezTo>
                    <a:cubicBezTo>
                      <a:pt x="427790" y="154305"/>
                      <a:pt x="423028" y="81915"/>
                      <a:pt x="413503" y="1905"/>
                    </a:cubicBezTo>
                    <a:cubicBezTo>
                      <a:pt x="355400" y="15240"/>
                      <a:pt x="289678" y="22860"/>
                      <a:pt x="219192" y="22860"/>
                    </a:cubicBezTo>
                    <a:cubicBezTo>
                      <a:pt x="146803" y="22860"/>
                      <a:pt x="78223" y="14288"/>
                      <a:pt x="19167" y="0"/>
                    </a:cubicBezTo>
                    <a:cubicBezTo>
                      <a:pt x="17263" y="69533"/>
                      <a:pt x="16310" y="151448"/>
                      <a:pt x="17263" y="247650"/>
                    </a:cubicBezTo>
                    <a:cubicBezTo>
                      <a:pt x="13453" y="250508"/>
                      <a:pt x="2023" y="257175"/>
                      <a:pt x="117" y="263842"/>
                    </a:cubicBezTo>
                    <a:cubicBezTo>
                      <a:pt x="-1787" y="271463"/>
                      <a:pt x="20120" y="316230"/>
                      <a:pt x="19167" y="316230"/>
                    </a:cubicBezTo>
                    <a:cubicBezTo>
                      <a:pt x="19167" y="316230"/>
                      <a:pt x="19167" y="315278"/>
                      <a:pt x="19167" y="314325"/>
                    </a:cubicBezTo>
                    <a:cubicBezTo>
                      <a:pt x="34408" y="315278"/>
                      <a:pt x="230623" y="332423"/>
                      <a:pt x="430648" y="313373"/>
                    </a:cubicBezTo>
                    <a:lnTo>
                      <a:pt x="431600" y="316230"/>
                    </a:lnTo>
                    <a:cubicBezTo>
                      <a:pt x="439220" y="311467"/>
                      <a:pt x="448745" y="258128"/>
                      <a:pt x="444935" y="246698"/>
                    </a:cubicBezTo>
                    <a:cubicBezTo>
                      <a:pt x="443030" y="242888"/>
                      <a:pt x="437315" y="239078"/>
                      <a:pt x="431600" y="23622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FCFF95BE-791D-432E-B320-693B3E9DCB25}"/>
                  </a:ext>
                </a:extLst>
              </p:cNvPr>
              <p:cNvSpPr/>
              <p:nvPr/>
            </p:nvSpPr>
            <p:spPr>
              <a:xfrm>
                <a:off x="6508432" y="1963102"/>
                <a:ext cx="438150" cy="66675"/>
              </a:xfrm>
              <a:custGeom>
                <a:avLst/>
                <a:gdLst>
                  <a:gd name="connsiteX0" fmla="*/ 0 w 438150"/>
                  <a:gd name="connsiteY0" fmla="*/ 57150 h 66675"/>
                  <a:gd name="connsiteX1" fmla="*/ 3810 w 438150"/>
                  <a:gd name="connsiteY1" fmla="*/ 66675 h 66675"/>
                  <a:gd name="connsiteX2" fmla="*/ 220980 w 438150"/>
                  <a:gd name="connsiteY2" fmla="*/ 10477 h 66675"/>
                  <a:gd name="connsiteX3" fmla="*/ 436245 w 438150"/>
                  <a:gd name="connsiteY3" fmla="*/ 60960 h 66675"/>
                  <a:gd name="connsiteX4" fmla="*/ 438150 w 438150"/>
                  <a:gd name="connsiteY4" fmla="*/ 52388 h 66675"/>
                  <a:gd name="connsiteX5" fmla="*/ 220980 w 438150"/>
                  <a:gd name="connsiteY5" fmla="*/ 0 h 66675"/>
                  <a:gd name="connsiteX6" fmla="*/ 0 w 438150"/>
                  <a:gd name="connsiteY6" fmla="*/ 5715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150" h="66675">
                    <a:moveTo>
                      <a:pt x="0" y="57150"/>
                    </a:moveTo>
                    <a:cubicBezTo>
                      <a:pt x="953" y="60007"/>
                      <a:pt x="2858" y="62865"/>
                      <a:pt x="3810" y="66675"/>
                    </a:cubicBezTo>
                    <a:cubicBezTo>
                      <a:pt x="82868" y="20955"/>
                      <a:pt x="145733" y="10477"/>
                      <a:pt x="220980" y="10477"/>
                    </a:cubicBezTo>
                    <a:cubicBezTo>
                      <a:pt x="323850" y="10477"/>
                      <a:pt x="400050" y="39052"/>
                      <a:pt x="436245" y="60960"/>
                    </a:cubicBezTo>
                    <a:cubicBezTo>
                      <a:pt x="437198" y="58102"/>
                      <a:pt x="437198" y="55245"/>
                      <a:pt x="438150" y="52388"/>
                    </a:cubicBezTo>
                    <a:cubicBezTo>
                      <a:pt x="407670" y="28575"/>
                      <a:pt x="328613" y="0"/>
                      <a:pt x="220980" y="0"/>
                    </a:cubicBezTo>
                    <a:cubicBezTo>
                      <a:pt x="114300" y="0"/>
                      <a:pt x="58103" y="23813"/>
                      <a:pt x="0" y="57150"/>
                    </a:cubicBezTo>
                    <a:close/>
                  </a:path>
                </a:pathLst>
              </a:custGeom>
              <a:solidFill>
                <a:srgbClr val="EFE8C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85B3DA9A-5FA2-4CFF-B8BE-7E649D2EA0B2}"/>
                  </a:ext>
                </a:extLst>
              </p:cNvPr>
              <p:cNvSpPr/>
              <p:nvPr/>
            </p:nvSpPr>
            <p:spPr>
              <a:xfrm>
                <a:off x="6479857" y="767714"/>
                <a:ext cx="325755" cy="178612"/>
              </a:xfrm>
              <a:custGeom>
                <a:avLst/>
                <a:gdLst>
                  <a:gd name="connsiteX0" fmla="*/ 131445 w 325755"/>
                  <a:gd name="connsiteY0" fmla="*/ 89535 h 178612"/>
                  <a:gd name="connsiteX1" fmla="*/ 325755 w 325755"/>
                  <a:gd name="connsiteY1" fmla="*/ 16193 h 178612"/>
                  <a:gd name="connsiteX2" fmla="*/ 252413 w 325755"/>
                  <a:gd name="connsiteY2" fmla="*/ 0 h 178612"/>
                  <a:gd name="connsiteX3" fmla="*/ 0 w 325755"/>
                  <a:gd name="connsiteY3" fmla="*/ 173355 h 178612"/>
                  <a:gd name="connsiteX4" fmla="*/ 131445 w 325755"/>
                  <a:gd name="connsiteY4" fmla="*/ 89535 h 17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755" h="178612">
                    <a:moveTo>
                      <a:pt x="131445" y="89535"/>
                    </a:moveTo>
                    <a:cubicBezTo>
                      <a:pt x="230505" y="25718"/>
                      <a:pt x="303848" y="38100"/>
                      <a:pt x="325755" y="16193"/>
                    </a:cubicBezTo>
                    <a:cubicBezTo>
                      <a:pt x="302895" y="4763"/>
                      <a:pt x="275273" y="0"/>
                      <a:pt x="252413" y="0"/>
                    </a:cubicBezTo>
                    <a:cubicBezTo>
                      <a:pt x="180023" y="0"/>
                      <a:pt x="26670" y="41910"/>
                      <a:pt x="0" y="173355"/>
                    </a:cubicBezTo>
                    <a:cubicBezTo>
                      <a:pt x="4763" y="198120"/>
                      <a:pt x="69533" y="129540"/>
                      <a:pt x="131445" y="89535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F338F7CC-88FF-417D-B48D-5894911C0DDB}"/>
                  </a:ext>
                </a:extLst>
              </p:cNvPr>
              <p:cNvSpPr/>
              <p:nvPr/>
            </p:nvSpPr>
            <p:spPr>
              <a:xfrm>
                <a:off x="6837997" y="916937"/>
                <a:ext cx="76791" cy="123192"/>
              </a:xfrm>
              <a:custGeom>
                <a:avLst/>
                <a:gdLst>
                  <a:gd name="connsiteX0" fmla="*/ 0 w 76791"/>
                  <a:gd name="connsiteY0" fmla="*/ 10797 h 123192"/>
                  <a:gd name="connsiteX1" fmla="*/ 41910 w 76791"/>
                  <a:gd name="connsiteY1" fmla="*/ 123192 h 123192"/>
                  <a:gd name="connsiteX2" fmla="*/ 43815 w 76791"/>
                  <a:gd name="connsiteY2" fmla="*/ 91760 h 123192"/>
                  <a:gd name="connsiteX3" fmla="*/ 45720 w 76791"/>
                  <a:gd name="connsiteY3" fmla="*/ 52708 h 123192"/>
                  <a:gd name="connsiteX4" fmla="*/ 57150 w 76791"/>
                  <a:gd name="connsiteY4" fmla="*/ 94617 h 123192"/>
                  <a:gd name="connsiteX5" fmla="*/ 59055 w 76791"/>
                  <a:gd name="connsiteY5" fmla="*/ 43183 h 123192"/>
                  <a:gd name="connsiteX6" fmla="*/ 76200 w 76791"/>
                  <a:gd name="connsiteY6" fmla="*/ 108905 h 123192"/>
                  <a:gd name="connsiteX7" fmla="*/ 51435 w 76791"/>
                  <a:gd name="connsiteY7" fmla="*/ 320 h 123192"/>
                  <a:gd name="connsiteX8" fmla="*/ 49530 w 76791"/>
                  <a:gd name="connsiteY8" fmla="*/ 29847 h 123192"/>
                  <a:gd name="connsiteX9" fmla="*/ 30480 w 76791"/>
                  <a:gd name="connsiteY9" fmla="*/ 16512 h 123192"/>
                  <a:gd name="connsiteX10" fmla="*/ 27622 w 76791"/>
                  <a:gd name="connsiteY10" fmla="*/ 38420 h 123192"/>
                  <a:gd name="connsiteX11" fmla="*/ 0 w 76791"/>
                  <a:gd name="connsiteY11" fmla="*/ 10797 h 123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791" h="123192">
                    <a:moveTo>
                      <a:pt x="0" y="10797"/>
                    </a:moveTo>
                    <a:cubicBezTo>
                      <a:pt x="38100" y="66042"/>
                      <a:pt x="38100" y="122240"/>
                      <a:pt x="41910" y="123192"/>
                    </a:cubicBezTo>
                    <a:cubicBezTo>
                      <a:pt x="42863" y="123192"/>
                      <a:pt x="43815" y="114620"/>
                      <a:pt x="43815" y="91760"/>
                    </a:cubicBezTo>
                    <a:cubicBezTo>
                      <a:pt x="43815" y="66042"/>
                      <a:pt x="44768" y="55565"/>
                      <a:pt x="45720" y="52708"/>
                    </a:cubicBezTo>
                    <a:cubicBezTo>
                      <a:pt x="48578" y="46992"/>
                      <a:pt x="53340" y="86997"/>
                      <a:pt x="57150" y="94617"/>
                    </a:cubicBezTo>
                    <a:cubicBezTo>
                      <a:pt x="62865" y="107000"/>
                      <a:pt x="50483" y="38420"/>
                      <a:pt x="59055" y="43183"/>
                    </a:cubicBezTo>
                    <a:cubicBezTo>
                      <a:pt x="71438" y="49850"/>
                      <a:pt x="76200" y="108905"/>
                      <a:pt x="76200" y="108905"/>
                    </a:cubicBezTo>
                    <a:cubicBezTo>
                      <a:pt x="76200" y="108905"/>
                      <a:pt x="82868" y="48897"/>
                      <a:pt x="51435" y="320"/>
                    </a:cubicBezTo>
                    <a:cubicBezTo>
                      <a:pt x="49530" y="-3490"/>
                      <a:pt x="53340" y="27942"/>
                      <a:pt x="49530" y="29847"/>
                    </a:cubicBezTo>
                    <a:cubicBezTo>
                      <a:pt x="45720" y="31752"/>
                      <a:pt x="35243" y="15560"/>
                      <a:pt x="30480" y="16512"/>
                    </a:cubicBezTo>
                    <a:cubicBezTo>
                      <a:pt x="26670" y="17465"/>
                      <a:pt x="28575" y="34610"/>
                      <a:pt x="27622" y="38420"/>
                    </a:cubicBezTo>
                    <a:cubicBezTo>
                      <a:pt x="17145" y="28895"/>
                      <a:pt x="9525" y="15560"/>
                      <a:pt x="0" y="10797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4740F82-C755-4592-9012-751F1487A37A}"/>
                  </a:ext>
                </a:extLst>
              </p:cNvPr>
              <p:cNvSpPr/>
              <p:nvPr/>
            </p:nvSpPr>
            <p:spPr>
              <a:xfrm>
                <a:off x="6482684" y="965835"/>
                <a:ext cx="60037" cy="108585"/>
              </a:xfrm>
              <a:custGeom>
                <a:avLst/>
                <a:gdLst>
                  <a:gd name="connsiteX0" fmla="*/ 60038 w 60037"/>
                  <a:gd name="connsiteY0" fmla="*/ 0 h 108585"/>
                  <a:gd name="connsiteX1" fmla="*/ 32415 w 60037"/>
                  <a:gd name="connsiteY1" fmla="*/ 87630 h 108585"/>
                  <a:gd name="connsiteX2" fmla="*/ 26700 w 60037"/>
                  <a:gd name="connsiteY2" fmla="*/ 38100 h 108585"/>
                  <a:gd name="connsiteX3" fmla="*/ 11460 w 60037"/>
                  <a:gd name="connsiteY3" fmla="*/ 108585 h 108585"/>
                  <a:gd name="connsiteX4" fmla="*/ 10508 w 60037"/>
                  <a:gd name="connsiteY4" fmla="*/ 6667 h 108585"/>
                  <a:gd name="connsiteX5" fmla="*/ 13365 w 60037"/>
                  <a:gd name="connsiteY5" fmla="*/ 32385 h 108585"/>
                  <a:gd name="connsiteX6" fmla="*/ 31463 w 60037"/>
                  <a:gd name="connsiteY6" fmla="*/ 10477 h 108585"/>
                  <a:gd name="connsiteX7" fmla="*/ 35273 w 60037"/>
                  <a:gd name="connsiteY7" fmla="*/ 38100 h 108585"/>
                  <a:gd name="connsiteX8" fmla="*/ 60038 w 60037"/>
                  <a:gd name="connsiteY8" fmla="*/ 0 h 10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037" h="108585">
                    <a:moveTo>
                      <a:pt x="60038" y="0"/>
                    </a:moveTo>
                    <a:cubicBezTo>
                      <a:pt x="42893" y="40005"/>
                      <a:pt x="36225" y="82867"/>
                      <a:pt x="32415" y="87630"/>
                    </a:cubicBezTo>
                    <a:cubicBezTo>
                      <a:pt x="30510" y="90488"/>
                      <a:pt x="28605" y="78105"/>
                      <a:pt x="26700" y="38100"/>
                    </a:cubicBezTo>
                    <a:cubicBezTo>
                      <a:pt x="10508" y="66675"/>
                      <a:pt x="11460" y="108585"/>
                      <a:pt x="11460" y="108585"/>
                    </a:cubicBezTo>
                    <a:cubicBezTo>
                      <a:pt x="3840" y="70485"/>
                      <a:pt x="-9495" y="19050"/>
                      <a:pt x="10508" y="6667"/>
                    </a:cubicBezTo>
                    <a:cubicBezTo>
                      <a:pt x="8603" y="15240"/>
                      <a:pt x="13365" y="32385"/>
                      <a:pt x="13365" y="32385"/>
                    </a:cubicBezTo>
                    <a:cubicBezTo>
                      <a:pt x="13365" y="32385"/>
                      <a:pt x="27653" y="11430"/>
                      <a:pt x="31463" y="10477"/>
                    </a:cubicBezTo>
                    <a:cubicBezTo>
                      <a:pt x="35273" y="9525"/>
                      <a:pt x="35273" y="33338"/>
                      <a:pt x="35273" y="38100"/>
                    </a:cubicBezTo>
                    <a:cubicBezTo>
                      <a:pt x="40988" y="24765"/>
                      <a:pt x="50513" y="8573"/>
                      <a:pt x="60038" y="0"/>
                    </a:cubicBezTo>
                    <a:close/>
                  </a:path>
                </a:pathLst>
              </a:custGeom>
              <a:solidFill>
                <a:srgbClr val="995C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5DA85BBC-E006-4798-A8D0-0A253591C586}"/>
                  </a:ext>
                </a:extLst>
              </p:cNvPr>
              <p:cNvSpPr/>
              <p:nvPr/>
            </p:nvSpPr>
            <p:spPr>
              <a:xfrm>
                <a:off x="6521639" y="2015490"/>
                <a:ext cx="413512" cy="119062"/>
              </a:xfrm>
              <a:custGeom>
                <a:avLst/>
                <a:gdLst>
                  <a:gd name="connsiteX0" fmla="*/ 413513 w 413512"/>
                  <a:gd name="connsiteY0" fmla="*/ 36195 h 119062"/>
                  <a:gd name="connsiteX1" fmla="*/ 206820 w 413512"/>
                  <a:gd name="connsiteY1" fmla="*/ 119063 h 119062"/>
                  <a:gd name="connsiteX2" fmla="*/ 128 w 413512"/>
                  <a:gd name="connsiteY2" fmla="*/ 36195 h 119062"/>
                  <a:gd name="connsiteX3" fmla="*/ 206820 w 413512"/>
                  <a:gd name="connsiteY3" fmla="*/ 0 h 119062"/>
                  <a:gd name="connsiteX4" fmla="*/ 413513 w 413512"/>
                  <a:gd name="connsiteY4" fmla="*/ 36195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512" h="119062">
                    <a:moveTo>
                      <a:pt x="413513" y="36195"/>
                    </a:moveTo>
                    <a:cubicBezTo>
                      <a:pt x="407798" y="75247"/>
                      <a:pt x="413513" y="119063"/>
                      <a:pt x="206820" y="119063"/>
                    </a:cubicBezTo>
                    <a:cubicBezTo>
                      <a:pt x="-12255" y="119063"/>
                      <a:pt x="128" y="71438"/>
                      <a:pt x="128" y="36195"/>
                    </a:cubicBezTo>
                    <a:cubicBezTo>
                      <a:pt x="128" y="16192"/>
                      <a:pt x="92520" y="0"/>
                      <a:pt x="206820" y="0"/>
                    </a:cubicBezTo>
                    <a:cubicBezTo>
                      <a:pt x="321120" y="0"/>
                      <a:pt x="413513" y="16192"/>
                      <a:pt x="413513" y="36195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F8C5E4BC-5685-45E0-94BA-58FD807EBD43}"/>
                  </a:ext>
                </a:extLst>
              </p:cNvPr>
              <p:cNvSpPr/>
              <p:nvPr/>
            </p:nvSpPr>
            <p:spPr>
              <a:xfrm>
                <a:off x="6517005" y="1983104"/>
                <a:ext cx="421957" cy="69532"/>
              </a:xfrm>
              <a:custGeom>
                <a:avLst/>
                <a:gdLst>
                  <a:gd name="connsiteX0" fmla="*/ 204788 w 421957"/>
                  <a:gd name="connsiteY0" fmla="*/ 0 h 69532"/>
                  <a:gd name="connsiteX1" fmla="*/ 0 w 421957"/>
                  <a:gd name="connsiteY1" fmla="*/ 58103 h 69532"/>
                  <a:gd name="connsiteX2" fmla="*/ 4763 w 421957"/>
                  <a:gd name="connsiteY2" fmla="*/ 69533 h 69532"/>
                  <a:gd name="connsiteX3" fmla="*/ 4763 w 421957"/>
                  <a:gd name="connsiteY3" fmla="*/ 67628 h 69532"/>
                  <a:gd name="connsiteX4" fmla="*/ 28575 w 421957"/>
                  <a:gd name="connsiteY4" fmla="*/ 69533 h 69532"/>
                  <a:gd name="connsiteX5" fmla="*/ 379095 w 421957"/>
                  <a:gd name="connsiteY5" fmla="*/ 69533 h 69532"/>
                  <a:gd name="connsiteX6" fmla="*/ 417195 w 421957"/>
                  <a:gd name="connsiteY6" fmla="*/ 69533 h 69532"/>
                  <a:gd name="connsiteX7" fmla="*/ 421957 w 421957"/>
                  <a:gd name="connsiteY7" fmla="*/ 61913 h 69532"/>
                  <a:gd name="connsiteX8" fmla="*/ 204788 w 421957"/>
                  <a:gd name="connsiteY8" fmla="*/ 0 h 6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957" h="69532">
                    <a:moveTo>
                      <a:pt x="204788" y="0"/>
                    </a:moveTo>
                    <a:cubicBezTo>
                      <a:pt x="97155" y="0"/>
                      <a:pt x="27622" y="38100"/>
                      <a:pt x="0" y="58103"/>
                    </a:cubicBezTo>
                    <a:cubicBezTo>
                      <a:pt x="2857" y="64770"/>
                      <a:pt x="5715" y="69533"/>
                      <a:pt x="4763" y="69533"/>
                    </a:cubicBezTo>
                    <a:cubicBezTo>
                      <a:pt x="4763" y="69533"/>
                      <a:pt x="4763" y="68580"/>
                      <a:pt x="4763" y="67628"/>
                    </a:cubicBezTo>
                    <a:cubicBezTo>
                      <a:pt x="7620" y="67628"/>
                      <a:pt x="15240" y="68580"/>
                      <a:pt x="28575" y="69533"/>
                    </a:cubicBezTo>
                    <a:lnTo>
                      <a:pt x="379095" y="69533"/>
                    </a:lnTo>
                    <a:cubicBezTo>
                      <a:pt x="391477" y="68580"/>
                      <a:pt x="417195" y="69533"/>
                      <a:pt x="417195" y="69533"/>
                    </a:cubicBezTo>
                    <a:cubicBezTo>
                      <a:pt x="418147" y="68580"/>
                      <a:pt x="420052" y="65723"/>
                      <a:pt x="421957" y="61913"/>
                    </a:cubicBezTo>
                    <a:cubicBezTo>
                      <a:pt x="396240" y="43815"/>
                      <a:pt x="320992" y="0"/>
                      <a:pt x="204788" y="0"/>
                    </a:cubicBezTo>
                    <a:close/>
                  </a:path>
                </a:pathLst>
              </a:custGeom>
              <a:solidFill>
                <a:srgbClr val="95AD4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D746D2FA-EB6A-492E-A61F-972247F8F17C}"/>
                  </a:ext>
                </a:extLst>
              </p:cNvPr>
              <p:cNvSpPr/>
              <p:nvPr/>
            </p:nvSpPr>
            <p:spPr>
              <a:xfrm>
                <a:off x="6521922" y="1952618"/>
                <a:ext cx="148435" cy="221950"/>
              </a:xfrm>
              <a:custGeom>
                <a:avLst/>
                <a:gdLst>
                  <a:gd name="connsiteX0" fmla="*/ 798 w 148435"/>
                  <a:gd name="connsiteY0" fmla="*/ 99067 h 221950"/>
                  <a:gd name="connsiteX1" fmla="*/ 148435 w 148435"/>
                  <a:gd name="connsiteY1" fmla="*/ 7 h 221950"/>
                  <a:gd name="connsiteX2" fmla="*/ 86523 w 148435"/>
                  <a:gd name="connsiteY2" fmla="*/ 221939 h 221950"/>
                  <a:gd name="connsiteX3" fmla="*/ 798 w 148435"/>
                  <a:gd name="connsiteY3" fmla="*/ 99067 h 22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435" h="221950">
                    <a:moveTo>
                      <a:pt x="798" y="99067"/>
                    </a:moveTo>
                    <a:cubicBezTo>
                      <a:pt x="798" y="99067"/>
                      <a:pt x="104620" y="-946"/>
                      <a:pt x="148435" y="7"/>
                    </a:cubicBezTo>
                    <a:lnTo>
                      <a:pt x="86523" y="221939"/>
                    </a:lnTo>
                    <a:cubicBezTo>
                      <a:pt x="86523" y="222892"/>
                      <a:pt x="-9680" y="160979"/>
                      <a:pt x="798" y="99067"/>
                    </a:cubicBezTo>
                    <a:close/>
                  </a:path>
                </a:pathLst>
              </a:custGeom>
              <a:solidFill>
                <a:srgbClr val="F7B98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6B91BC2-1F54-48DE-B839-D40776395E0F}"/>
                  </a:ext>
                </a:extLst>
              </p:cNvPr>
              <p:cNvSpPr/>
              <p:nvPr/>
            </p:nvSpPr>
            <p:spPr>
              <a:xfrm>
                <a:off x="6779894" y="1953550"/>
                <a:ext cx="155839" cy="221959"/>
              </a:xfrm>
              <a:custGeom>
                <a:avLst/>
                <a:gdLst>
                  <a:gd name="connsiteX0" fmla="*/ 155258 w 155839"/>
                  <a:gd name="connsiteY0" fmla="*/ 98134 h 221959"/>
                  <a:gd name="connsiteX1" fmla="*/ 0 w 155839"/>
                  <a:gd name="connsiteY1" fmla="*/ 27 h 221959"/>
                  <a:gd name="connsiteX2" fmla="*/ 54293 w 155839"/>
                  <a:gd name="connsiteY2" fmla="*/ 221959 h 221959"/>
                  <a:gd name="connsiteX3" fmla="*/ 155258 w 155839"/>
                  <a:gd name="connsiteY3" fmla="*/ 98134 h 22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839" h="221959">
                    <a:moveTo>
                      <a:pt x="155258" y="98134"/>
                    </a:moveTo>
                    <a:cubicBezTo>
                      <a:pt x="155258" y="98134"/>
                      <a:pt x="43815" y="-1878"/>
                      <a:pt x="0" y="27"/>
                    </a:cubicBezTo>
                    <a:lnTo>
                      <a:pt x="54293" y="221959"/>
                    </a:lnTo>
                    <a:cubicBezTo>
                      <a:pt x="54293" y="221959"/>
                      <a:pt x="164783" y="160047"/>
                      <a:pt x="155258" y="98134"/>
                    </a:cubicBezTo>
                    <a:close/>
                  </a:path>
                </a:pathLst>
              </a:custGeom>
              <a:solidFill>
                <a:srgbClr val="F7B98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A8FB7101-58F2-4932-96FF-7AF4CBC0C127}"/>
                  </a:ext>
                </a:extLst>
              </p:cNvPr>
              <p:cNvSpPr/>
              <p:nvPr/>
            </p:nvSpPr>
            <p:spPr>
              <a:xfrm>
                <a:off x="6518909" y="1863090"/>
                <a:ext cx="291495" cy="84691"/>
              </a:xfrm>
              <a:custGeom>
                <a:avLst/>
                <a:gdLst>
                  <a:gd name="connsiteX0" fmla="*/ 212408 w 291495"/>
                  <a:gd name="connsiteY0" fmla="*/ 79057 h 84691"/>
                  <a:gd name="connsiteX1" fmla="*/ 250508 w 291495"/>
                  <a:gd name="connsiteY1" fmla="*/ 81915 h 84691"/>
                  <a:gd name="connsiteX2" fmla="*/ 282893 w 291495"/>
                  <a:gd name="connsiteY2" fmla="*/ 73342 h 84691"/>
                  <a:gd name="connsiteX3" fmla="*/ 261938 w 291495"/>
                  <a:gd name="connsiteY3" fmla="*/ 70485 h 84691"/>
                  <a:gd name="connsiteX4" fmla="*/ 260985 w 291495"/>
                  <a:gd name="connsiteY4" fmla="*/ 67627 h 84691"/>
                  <a:gd name="connsiteX5" fmla="*/ 291465 w 291495"/>
                  <a:gd name="connsiteY5" fmla="*/ 57150 h 84691"/>
                  <a:gd name="connsiteX6" fmla="*/ 263843 w 291495"/>
                  <a:gd name="connsiteY6" fmla="*/ 54292 h 84691"/>
                  <a:gd name="connsiteX7" fmla="*/ 260985 w 291495"/>
                  <a:gd name="connsiteY7" fmla="*/ 53340 h 84691"/>
                  <a:gd name="connsiteX8" fmla="*/ 287655 w 291495"/>
                  <a:gd name="connsiteY8" fmla="*/ 38100 h 84691"/>
                  <a:gd name="connsiteX9" fmla="*/ 243840 w 291495"/>
                  <a:gd name="connsiteY9" fmla="*/ 43815 h 84691"/>
                  <a:gd name="connsiteX10" fmla="*/ 243840 w 291495"/>
                  <a:gd name="connsiteY10" fmla="*/ 43815 h 84691"/>
                  <a:gd name="connsiteX11" fmla="*/ 233363 w 291495"/>
                  <a:gd name="connsiteY11" fmla="*/ 48577 h 84691"/>
                  <a:gd name="connsiteX12" fmla="*/ 236220 w 291495"/>
                  <a:gd name="connsiteY12" fmla="*/ 29527 h 84691"/>
                  <a:gd name="connsiteX13" fmla="*/ 214313 w 291495"/>
                  <a:gd name="connsiteY13" fmla="*/ 66675 h 84691"/>
                  <a:gd name="connsiteX14" fmla="*/ 0 w 291495"/>
                  <a:gd name="connsiteY14" fmla="*/ 0 h 84691"/>
                  <a:gd name="connsiteX15" fmla="*/ 0 w 291495"/>
                  <a:gd name="connsiteY15" fmla="*/ 70485 h 84691"/>
                  <a:gd name="connsiteX16" fmla="*/ 212408 w 291495"/>
                  <a:gd name="connsiteY16" fmla="*/ 79057 h 8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95" h="84691">
                    <a:moveTo>
                      <a:pt x="212408" y="79057"/>
                    </a:moveTo>
                    <a:cubicBezTo>
                      <a:pt x="212408" y="79057"/>
                      <a:pt x="231458" y="89535"/>
                      <a:pt x="250508" y="81915"/>
                    </a:cubicBezTo>
                    <a:cubicBezTo>
                      <a:pt x="247650" y="82867"/>
                      <a:pt x="283845" y="82867"/>
                      <a:pt x="282893" y="73342"/>
                    </a:cubicBezTo>
                    <a:cubicBezTo>
                      <a:pt x="282893" y="70485"/>
                      <a:pt x="271463" y="70485"/>
                      <a:pt x="261938" y="70485"/>
                    </a:cubicBezTo>
                    <a:cubicBezTo>
                      <a:pt x="262890" y="68580"/>
                      <a:pt x="260985" y="69532"/>
                      <a:pt x="260985" y="67627"/>
                    </a:cubicBezTo>
                    <a:cubicBezTo>
                      <a:pt x="270510" y="66675"/>
                      <a:pt x="292418" y="64770"/>
                      <a:pt x="291465" y="57150"/>
                    </a:cubicBezTo>
                    <a:cubicBezTo>
                      <a:pt x="290513" y="51435"/>
                      <a:pt x="274320" y="53340"/>
                      <a:pt x="263843" y="54292"/>
                    </a:cubicBezTo>
                    <a:cubicBezTo>
                      <a:pt x="263843" y="53340"/>
                      <a:pt x="260985" y="54292"/>
                      <a:pt x="260985" y="53340"/>
                    </a:cubicBezTo>
                    <a:cubicBezTo>
                      <a:pt x="270510" y="50482"/>
                      <a:pt x="289560" y="46672"/>
                      <a:pt x="287655" y="38100"/>
                    </a:cubicBezTo>
                    <a:cubicBezTo>
                      <a:pt x="286703" y="32385"/>
                      <a:pt x="243840" y="43815"/>
                      <a:pt x="243840" y="43815"/>
                    </a:cubicBezTo>
                    <a:lnTo>
                      <a:pt x="243840" y="43815"/>
                    </a:lnTo>
                    <a:cubicBezTo>
                      <a:pt x="240030" y="44767"/>
                      <a:pt x="237172" y="46672"/>
                      <a:pt x="233363" y="48577"/>
                    </a:cubicBezTo>
                    <a:cubicBezTo>
                      <a:pt x="236220" y="41910"/>
                      <a:pt x="240983" y="32385"/>
                      <a:pt x="236220" y="29527"/>
                    </a:cubicBezTo>
                    <a:cubicBezTo>
                      <a:pt x="232410" y="27622"/>
                      <a:pt x="214313" y="64770"/>
                      <a:pt x="214313" y="66675"/>
                    </a:cubicBezTo>
                    <a:cubicBezTo>
                      <a:pt x="192405" y="61913"/>
                      <a:pt x="51435" y="29527"/>
                      <a:pt x="0" y="0"/>
                    </a:cubicBezTo>
                    <a:cubicBezTo>
                      <a:pt x="0" y="22860"/>
                      <a:pt x="0" y="45720"/>
                      <a:pt x="0" y="70485"/>
                    </a:cubicBezTo>
                    <a:cubicBezTo>
                      <a:pt x="92393" y="87630"/>
                      <a:pt x="212408" y="79057"/>
                      <a:pt x="212408" y="79057"/>
                    </a:cubicBezTo>
                    <a:close/>
                  </a:path>
                </a:pathLst>
              </a:custGeom>
              <a:solidFill>
                <a:srgbClr val="95AD4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CCF770C7-A8A7-40BD-B79B-8BE1775F6073}"/>
                  </a:ext>
                </a:extLst>
              </p:cNvPr>
              <p:cNvSpPr/>
              <p:nvPr/>
            </p:nvSpPr>
            <p:spPr>
              <a:xfrm>
                <a:off x="6629400" y="1788795"/>
                <a:ext cx="298132" cy="85435"/>
              </a:xfrm>
              <a:custGeom>
                <a:avLst/>
                <a:gdLst>
                  <a:gd name="connsiteX0" fmla="*/ 78105 w 298132"/>
                  <a:gd name="connsiteY0" fmla="*/ 56197 h 85435"/>
                  <a:gd name="connsiteX1" fmla="*/ 58103 w 298132"/>
                  <a:gd name="connsiteY1" fmla="*/ 28575 h 85435"/>
                  <a:gd name="connsiteX2" fmla="*/ 59055 w 298132"/>
                  <a:gd name="connsiteY2" fmla="*/ 48577 h 85435"/>
                  <a:gd name="connsiteX3" fmla="*/ 48578 w 298132"/>
                  <a:gd name="connsiteY3" fmla="*/ 42863 h 85435"/>
                  <a:gd name="connsiteX4" fmla="*/ 48578 w 298132"/>
                  <a:gd name="connsiteY4" fmla="*/ 42863 h 85435"/>
                  <a:gd name="connsiteX5" fmla="*/ 5715 w 298132"/>
                  <a:gd name="connsiteY5" fmla="*/ 33338 h 85435"/>
                  <a:gd name="connsiteX6" fmla="*/ 28575 w 298132"/>
                  <a:gd name="connsiteY6" fmla="*/ 49530 h 85435"/>
                  <a:gd name="connsiteX7" fmla="*/ 27622 w 298132"/>
                  <a:gd name="connsiteY7" fmla="*/ 50483 h 85435"/>
                  <a:gd name="connsiteX8" fmla="*/ 0 w 298132"/>
                  <a:gd name="connsiteY8" fmla="*/ 50483 h 85435"/>
                  <a:gd name="connsiteX9" fmla="*/ 28575 w 298132"/>
                  <a:gd name="connsiteY9" fmla="*/ 63817 h 85435"/>
                  <a:gd name="connsiteX10" fmla="*/ 28575 w 298132"/>
                  <a:gd name="connsiteY10" fmla="*/ 66675 h 85435"/>
                  <a:gd name="connsiteX11" fmla="*/ 7620 w 298132"/>
                  <a:gd name="connsiteY11" fmla="*/ 67627 h 85435"/>
                  <a:gd name="connsiteX12" fmla="*/ 39053 w 298132"/>
                  <a:gd name="connsiteY12" fmla="*/ 80010 h 85435"/>
                  <a:gd name="connsiteX13" fmla="*/ 79057 w 298132"/>
                  <a:gd name="connsiteY13" fmla="*/ 82867 h 85435"/>
                  <a:gd name="connsiteX14" fmla="*/ 298132 w 298132"/>
                  <a:gd name="connsiteY14" fmla="*/ 63817 h 85435"/>
                  <a:gd name="connsiteX15" fmla="*/ 292418 w 298132"/>
                  <a:gd name="connsiteY15" fmla="*/ 0 h 85435"/>
                  <a:gd name="connsiteX16" fmla="*/ 78105 w 298132"/>
                  <a:gd name="connsiteY16" fmla="*/ 56197 h 85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8132" h="85435">
                    <a:moveTo>
                      <a:pt x="78105" y="56197"/>
                    </a:moveTo>
                    <a:cubicBezTo>
                      <a:pt x="76200" y="52388"/>
                      <a:pt x="60960" y="25717"/>
                      <a:pt x="58103" y="28575"/>
                    </a:cubicBezTo>
                    <a:cubicBezTo>
                      <a:pt x="53340" y="32385"/>
                      <a:pt x="56197" y="41910"/>
                      <a:pt x="59055" y="48577"/>
                    </a:cubicBezTo>
                    <a:cubicBezTo>
                      <a:pt x="55245" y="46672"/>
                      <a:pt x="53340" y="43815"/>
                      <a:pt x="48578" y="42863"/>
                    </a:cubicBezTo>
                    <a:lnTo>
                      <a:pt x="48578" y="42863"/>
                    </a:lnTo>
                    <a:cubicBezTo>
                      <a:pt x="48578" y="42863"/>
                      <a:pt x="6668" y="28575"/>
                      <a:pt x="5715" y="33338"/>
                    </a:cubicBezTo>
                    <a:cubicBezTo>
                      <a:pt x="2857" y="41910"/>
                      <a:pt x="20003" y="46672"/>
                      <a:pt x="28575" y="49530"/>
                    </a:cubicBezTo>
                    <a:cubicBezTo>
                      <a:pt x="28575" y="50483"/>
                      <a:pt x="27622" y="49530"/>
                      <a:pt x="27622" y="50483"/>
                    </a:cubicBezTo>
                    <a:cubicBezTo>
                      <a:pt x="17145" y="47625"/>
                      <a:pt x="953" y="44767"/>
                      <a:pt x="0" y="50483"/>
                    </a:cubicBezTo>
                    <a:cubicBezTo>
                      <a:pt x="0" y="60008"/>
                      <a:pt x="19050" y="61913"/>
                      <a:pt x="28575" y="63817"/>
                    </a:cubicBezTo>
                    <a:cubicBezTo>
                      <a:pt x="28575" y="65722"/>
                      <a:pt x="27622" y="64770"/>
                      <a:pt x="28575" y="66675"/>
                    </a:cubicBezTo>
                    <a:cubicBezTo>
                      <a:pt x="19050" y="65722"/>
                      <a:pt x="8572" y="64770"/>
                      <a:pt x="7620" y="67627"/>
                    </a:cubicBezTo>
                    <a:cubicBezTo>
                      <a:pt x="6668" y="79058"/>
                      <a:pt x="39053" y="80010"/>
                      <a:pt x="39053" y="80010"/>
                    </a:cubicBezTo>
                    <a:cubicBezTo>
                      <a:pt x="57150" y="89535"/>
                      <a:pt x="76200" y="83820"/>
                      <a:pt x="79057" y="82867"/>
                    </a:cubicBezTo>
                    <a:cubicBezTo>
                      <a:pt x="138113" y="87630"/>
                      <a:pt x="232410" y="80010"/>
                      <a:pt x="298132" y="63817"/>
                    </a:cubicBezTo>
                    <a:cubicBezTo>
                      <a:pt x="296228" y="43815"/>
                      <a:pt x="294322" y="22860"/>
                      <a:pt x="292418" y="0"/>
                    </a:cubicBezTo>
                    <a:cubicBezTo>
                      <a:pt x="246697" y="25717"/>
                      <a:pt x="95250" y="52388"/>
                      <a:pt x="78105" y="56197"/>
                    </a:cubicBezTo>
                    <a:close/>
                  </a:path>
                </a:pathLst>
              </a:custGeom>
              <a:solidFill>
                <a:srgbClr val="95AD4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380F4933-B9A8-4A6A-960B-2ABB8F56F943}"/>
                  </a:ext>
                </a:extLst>
              </p:cNvPr>
              <p:cNvSpPr/>
              <p:nvPr/>
            </p:nvSpPr>
            <p:spPr>
              <a:xfrm>
                <a:off x="6415735" y="1647825"/>
                <a:ext cx="396544" cy="296148"/>
              </a:xfrm>
              <a:custGeom>
                <a:avLst/>
                <a:gdLst>
                  <a:gd name="connsiteX0" fmla="*/ 396545 w 396544"/>
                  <a:gd name="connsiteY0" fmla="*/ 270510 h 296148"/>
                  <a:gd name="connsiteX1" fmla="*/ 368922 w 396544"/>
                  <a:gd name="connsiteY1" fmla="*/ 267653 h 296148"/>
                  <a:gd name="connsiteX2" fmla="*/ 367970 w 396544"/>
                  <a:gd name="connsiteY2" fmla="*/ 263842 h 296148"/>
                  <a:gd name="connsiteX3" fmla="*/ 392735 w 396544"/>
                  <a:gd name="connsiteY3" fmla="*/ 251460 h 296148"/>
                  <a:gd name="connsiteX4" fmla="*/ 348920 w 396544"/>
                  <a:gd name="connsiteY4" fmla="*/ 257175 h 296148"/>
                  <a:gd name="connsiteX5" fmla="*/ 348920 w 396544"/>
                  <a:gd name="connsiteY5" fmla="*/ 257175 h 296148"/>
                  <a:gd name="connsiteX6" fmla="*/ 336537 w 396544"/>
                  <a:gd name="connsiteY6" fmla="*/ 260985 h 296148"/>
                  <a:gd name="connsiteX7" fmla="*/ 341300 w 396544"/>
                  <a:gd name="connsiteY7" fmla="*/ 242888 h 296148"/>
                  <a:gd name="connsiteX8" fmla="*/ 319392 w 396544"/>
                  <a:gd name="connsiteY8" fmla="*/ 268605 h 296148"/>
                  <a:gd name="connsiteX9" fmla="*/ 86982 w 396544"/>
                  <a:gd name="connsiteY9" fmla="*/ 187642 h 296148"/>
                  <a:gd name="connsiteX10" fmla="*/ 106985 w 396544"/>
                  <a:gd name="connsiteY10" fmla="*/ 2858 h 296148"/>
                  <a:gd name="connsiteX11" fmla="*/ 23165 w 396544"/>
                  <a:gd name="connsiteY11" fmla="*/ 0 h 296148"/>
                  <a:gd name="connsiteX12" fmla="*/ 5067 w 396544"/>
                  <a:gd name="connsiteY12" fmla="*/ 220028 h 296148"/>
                  <a:gd name="connsiteX13" fmla="*/ 316535 w 396544"/>
                  <a:gd name="connsiteY13" fmla="*/ 290513 h 296148"/>
                  <a:gd name="connsiteX14" fmla="*/ 316535 w 396544"/>
                  <a:gd name="connsiteY14" fmla="*/ 290513 h 296148"/>
                  <a:gd name="connsiteX15" fmla="*/ 355587 w 396544"/>
                  <a:gd name="connsiteY15" fmla="*/ 294322 h 296148"/>
                  <a:gd name="connsiteX16" fmla="*/ 355587 w 396544"/>
                  <a:gd name="connsiteY16" fmla="*/ 294322 h 296148"/>
                  <a:gd name="connsiteX17" fmla="*/ 387972 w 396544"/>
                  <a:gd name="connsiteY17" fmla="*/ 287655 h 296148"/>
                  <a:gd name="connsiteX18" fmla="*/ 367017 w 396544"/>
                  <a:gd name="connsiteY18" fmla="*/ 284797 h 296148"/>
                  <a:gd name="connsiteX19" fmla="*/ 368922 w 396544"/>
                  <a:gd name="connsiteY19" fmla="*/ 279083 h 296148"/>
                  <a:gd name="connsiteX20" fmla="*/ 396545 w 396544"/>
                  <a:gd name="connsiteY20" fmla="*/ 270510 h 296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6544" h="296148">
                    <a:moveTo>
                      <a:pt x="396545" y="270510"/>
                    </a:moveTo>
                    <a:cubicBezTo>
                      <a:pt x="396545" y="264795"/>
                      <a:pt x="379400" y="266700"/>
                      <a:pt x="368922" y="267653"/>
                    </a:cubicBezTo>
                    <a:cubicBezTo>
                      <a:pt x="368922" y="266700"/>
                      <a:pt x="368922" y="265747"/>
                      <a:pt x="367970" y="263842"/>
                    </a:cubicBezTo>
                    <a:cubicBezTo>
                      <a:pt x="377495" y="260985"/>
                      <a:pt x="392735" y="256222"/>
                      <a:pt x="392735" y="251460"/>
                    </a:cubicBezTo>
                    <a:cubicBezTo>
                      <a:pt x="391782" y="245745"/>
                      <a:pt x="348920" y="257175"/>
                      <a:pt x="348920" y="257175"/>
                    </a:cubicBezTo>
                    <a:lnTo>
                      <a:pt x="348920" y="257175"/>
                    </a:lnTo>
                    <a:cubicBezTo>
                      <a:pt x="345110" y="258128"/>
                      <a:pt x="340347" y="260033"/>
                      <a:pt x="336537" y="260985"/>
                    </a:cubicBezTo>
                    <a:cubicBezTo>
                      <a:pt x="339395" y="254317"/>
                      <a:pt x="343205" y="244792"/>
                      <a:pt x="341300" y="242888"/>
                    </a:cubicBezTo>
                    <a:cubicBezTo>
                      <a:pt x="338442" y="240030"/>
                      <a:pt x="319392" y="267653"/>
                      <a:pt x="319392" y="268605"/>
                    </a:cubicBezTo>
                    <a:cubicBezTo>
                      <a:pt x="294627" y="262890"/>
                      <a:pt x="103175" y="219075"/>
                      <a:pt x="86982" y="187642"/>
                    </a:cubicBezTo>
                    <a:cubicBezTo>
                      <a:pt x="69837" y="154305"/>
                      <a:pt x="106985" y="2858"/>
                      <a:pt x="106985" y="2858"/>
                    </a:cubicBezTo>
                    <a:lnTo>
                      <a:pt x="23165" y="0"/>
                    </a:lnTo>
                    <a:cubicBezTo>
                      <a:pt x="23165" y="0"/>
                      <a:pt x="-13030" y="175260"/>
                      <a:pt x="5067" y="220028"/>
                    </a:cubicBezTo>
                    <a:cubicBezTo>
                      <a:pt x="28880" y="280035"/>
                      <a:pt x="222237" y="297180"/>
                      <a:pt x="316535" y="290513"/>
                    </a:cubicBezTo>
                    <a:lnTo>
                      <a:pt x="316535" y="290513"/>
                    </a:lnTo>
                    <a:cubicBezTo>
                      <a:pt x="316535" y="290513"/>
                      <a:pt x="336537" y="300038"/>
                      <a:pt x="355587" y="294322"/>
                    </a:cubicBezTo>
                    <a:lnTo>
                      <a:pt x="355587" y="294322"/>
                    </a:lnTo>
                    <a:cubicBezTo>
                      <a:pt x="355587" y="294322"/>
                      <a:pt x="387972" y="293370"/>
                      <a:pt x="387972" y="287655"/>
                    </a:cubicBezTo>
                    <a:cubicBezTo>
                      <a:pt x="387972" y="284797"/>
                      <a:pt x="376542" y="284797"/>
                      <a:pt x="367017" y="284797"/>
                    </a:cubicBezTo>
                    <a:cubicBezTo>
                      <a:pt x="367970" y="282892"/>
                      <a:pt x="368922" y="280988"/>
                      <a:pt x="368922" y="279083"/>
                    </a:cubicBezTo>
                    <a:cubicBezTo>
                      <a:pt x="378447" y="277178"/>
                      <a:pt x="396545" y="274320"/>
                      <a:pt x="396545" y="270510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EBA8378E-584C-4913-B495-4E3EE3D68EB5}"/>
                  </a:ext>
                </a:extLst>
              </p:cNvPr>
              <p:cNvSpPr/>
              <p:nvPr/>
            </p:nvSpPr>
            <p:spPr>
              <a:xfrm>
                <a:off x="6629400" y="1626870"/>
                <a:ext cx="379563" cy="242264"/>
              </a:xfrm>
              <a:custGeom>
                <a:avLst/>
                <a:gdLst>
                  <a:gd name="connsiteX0" fmla="*/ 356235 w 379563"/>
                  <a:gd name="connsiteY0" fmla="*/ 0 h 242264"/>
                  <a:gd name="connsiteX1" fmla="*/ 278130 w 379563"/>
                  <a:gd name="connsiteY1" fmla="*/ 0 h 242264"/>
                  <a:gd name="connsiteX2" fmla="*/ 302895 w 379563"/>
                  <a:gd name="connsiteY2" fmla="*/ 144780 h 242264"/>
                  <a:gd name="connsiteX3" fmla="*/ 78105 w 379563"/>
                  <a:gd name="connsiteY3" fmla="*/ 218122 h 242264"/>
                  <a:gd name="connsiteX4" fmla="*/ 58103 w 379563"/>
                  <a:gd name="connsiteY4" fmla="*/ 191452 h 242264"/>
                  <a:gd name="connsiteX5" fmla="*/ 60960 w 379563"/>
                  <a:gd name="connsiteY5" fmla="*/ 209550 h 242264"/>
                  <a:gd name="connsiteX6" fmla="*/ 48578 w 379563"/>
                  <a:gd name="connsiteY6" fmla="*/ 204788 h 242264"/>
                  <a:gd name="connsiteX7" fmla="*/ 48578 w 379563"/>
                  <a:gd name="connsiteY7" fmla="*/ 204788 h 242264"/>
                  <a:gd name="connsiteX8" fmla="*/ 5715 w 379563"/>
                  <a:gd name="connsiteY8" fmla="*/ 195263 h 242264"/>
                  <a:gd name="connsiteX9" fmla="*/ 28575 w 379563"/>
                  <a:gd name="connsiteY9" fmla="*/ 209550 h 242264"/>
                  <a:gd name="connsiteX10" fmla="*/ 27622 w 379563"/>
                  <a:gd name="connsiteY10" fmla="*/ 212408 h 242264"/>
                  <a:gd name="connsiteX11" fmla="*/ 0 w 379563"/>
                  <a:gd name="connsiteY11" fmla="*/ 212408 h 242264"/>
                  <a:gd name="connsiteX12" fmla="*/ 26670 w 379563"/>
                  <a:gd name="connsiteY12" fmla="*/ 222885 h 242264"/>
                  <a:gd name="connsiteX13" fmla="*/ 28575 w 379563"/>
                  <a:gd name="connsiteY13" fmla="*/ 228600 h 242264"/>
                  <a:gd name="connsiteX14" fmla="*/ 7620 w 379563"/>
                  <a:gd name="connsiteY14" fmla="*/ 229552 h 242264"/>
                  <a:gd name="connsiteX15" fmla="*/ 39053 w 379563"/>
                  <a:gd name="connsiteY15" fmla="*/ 239077 h 242264"/>
                  <a:gd name="connsiteX16" fmla="*/ 39053 w 379563"/>
                  <a:gd name="connsiteY16" fmla="*/ 239077 h 242264"/>
                  <a:gd name="connsiteX17" fmla="*/ 78105 w 379563"/>
                  <a:gd name="connsiteY17" fmla="*/ 239077 h 242264"/>
                  <a:gd name="connsiteX18" fmla="*/ 371475 w 379563"/>
                  <a:gd name="connsiteY18" fmla="*/ 179070 h 242264"/>
                  <a:gd name="connsiteX19" fmla="*/ 356235 w 379563"/>
                  <a:gd name="connsiteY19" fmla="*/ 0 h 242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79563" h="242264">
                    <a:moveTo>
                      <a:pt x="356235" y="0"/>
                    </a:moveTo>
                    <a:lnTo>
                      <a:pt x="278130" y="0"/>
                    </a:lnTo>
                    <a:cubicBezTo>
                      <a:pt x="278130" y="0"/>
                      <a:pt x="313372" y="132397"/>
                      <a:pt x="302895" y="144780"/>
                    </a:cubicBezTo>
                    <a:cubicBezTo>
                      <a:pt x="279082" y="171450"/>
                      <a:pt x="98107" y="213360"/>
                      <a:pt x="78105" y="218122"/>
                    </a:cubicBezTo>
                    <a:cubicBezTo>
                      <a:pt x="76200" y="214313"/>
                      <a:pt x="60960" y="188595"/>
                      <a:pt x="58103" y="191452"/>
                    </a:cubicBezTo>
                    <a:cubicBezTo>
                      <a:pt x="56197" y="193358"/>
                      <a:pt x="59055" y="202883"/>
                      <a:pt x="60960" y="209550"/>
                    </a:cubicBezTo>
                    <a:cubicBezTo>
                      <a:pt x="57150" y="207645"/>
                      <a:pt x="52388" y="205740"/>
                      <a:pt x="48578" y="204788"/>
                    </a:cubicBezTo>
                    <a:lnTo>
                      <a:pt x="48578" y="204788"/>
                    </a:lnTo>
                    <a:cubicBezTo>
                      <a:pt x="48578" y="204788"/>
                      <a:pt x="6668" y="190500"/>
                      <a:pt x="5715" y="195263"/>
                    </a:cubicBezTo>
                    <a:cubicBezTo>
                      <a:pt x="4763" y="199072"/>
                      <a:pt x="20003" y="205740"/>
                      <a:pt x="28575" y="209550"/>
                    </a:cubicBezTo>
                    <a:cubicBezTo>
                      <a:pt x="28575" y="210502"/>
                      <a:pt x="27622" y="211455"/>
                      <a:pt x="27622" y="212408"/>
                    </a:cubicBezTo>
                    <a:cubicBezTo>
                      <a:pt x="17145" y="209550"/>
                      <a:pt x="953" y="206692"/>
                      <a:pt x="0" y="212408"/>
                    </a:cubicBezTo>
                    <a:cubicBezTo>
                      <a:pt x="0" y="217170"/>
                      <a:pt x="17145" y="220980"/>
                      <a:pt x="26670" y="222885"/>
                    </a:cubicBezTo>
                    <a:cubicBezTo>
                      <a:pt x="26670" y="224790"/>
                      <a:pt x="27622" y="226695"/>
                      <a:pt x="28575" y="228600"/>
                    </a:cubicBezTo>
                    <a:cubicBezTo>
                      <a:pt x="19050" y="227647"/>
                      <a:pt x="8572" y="226695"/>
                      <a:pt x="7620" y="229552"/>
                    </a:cubicBezTo>
                    <a:cubicBezTo>
                      <a:pt x="6668" y="235267"/>
                      <a:pt x="39053" y="239077"/>
                      <a:pt x="39053" y="239077"/>
                    </a:cubicBezTo>
                    <a:lnTo>
                      <a:pt x="39053" y="239077"/>
                    </a:lnTo>
                    <a:cubicBezTo>
                      <a:pt x="56197" y="245745"/>
                      <a:pt x="75247" y="240030"/>
                      <a:pt x="78105" y="239077"/>
                    </a:cubicBezTo>
                    <a:cubicBezTo>
                      <a:pt x="171450" y="245745"/>
                      <a:pt x="350520" y="219075"/>
                      <a:pt x="371475" y="179070"/>
                    </a:cubicBezTo>
                    <a:cubicBezTo>
                      <a:pt x="396240" y="132397"/>
                      <a:pt x="356235" y="0"/>
                      <a:pt x="356235" y="0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553C5766-ED87-4ED6-ADD3-F395601B02FD}"/>
                  </a:ext>
                </a:extLst>
              </p:cNvPr>
              <p:cNvSpPr/>
              <p:nvPr/>
            </p:nvSpPr>
            <p:spPr>
              <a:xfrm>
                <a:off x="6519862" y="1953577"/>
                <a:ext cx="54292" cy="30479"/>
              </a:xfrm>
              <a:custGeom>
                <a:avLst/>
                <a:gdLst>
                  <a:gd name="connsiteX0" fmla="*/ 0 w 54292"/>
                  <a:gd name="connsiteY0" fmla="*/ 30480 h 30479"/>
                  <a:gd name="connsiteX1" fmla="*/ 54293 w 54292"/>
                  <a:gd name="connsiteY1" fmla="*/ 0 h 30479"/>
                  <a:gd name="connsiteX2" fmla="*/ 0 w 54292"/>
                  <a:gd name="connsiteY2" fmla="*/ 14288 h 30479"/>
                  <a:gd name="connsiteX3" fmla="*/ 0 w 54292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" h="30479">
                    <a:moveTo>
                      <a:pt x="0" y="30480"/>
                    </a:moveTo>
                    <a:cubicBezTo>
                      <a:pt x="4763" y="27622"/>
                      <a:pt x="24765" y="16192"/>
                      <a:pt x="54293" y="0"/>
                    </a:cubicBezTo>
                    <a:cubicBezTo>
                      <a:pt x="54293" y="0"/>
                      <a:pt x="24765" y="5715"/>
                      <a:pt x="0" y="14288"/>
                    </a:cubicBezTo>
                    <a:cubicBezTo>
                      <a:pt x="0" y="19050"/>
                      <a:pt x="0" y="24765"/>
                      <a:pt x="0" y="30480"/>
                    </a:cubicBezTo>
                    <a:close/>
                  </a:path>
                </a:pathLst>
              </a:custGeom>
              <a:solidFill>
                <a:srgbClr val="95AD4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84A3A8BF-430C-4965-8448-7E5EE72C3891}"/>
                  </a:ext>
                </a:extLst>
              </p:cNvPr>
              <p:cNvSpPr/>
              <p:nvPr/>
            </p:nvSpPr>
            <p:spPr>
              <a:xfrm>
                <a:off x="6877050" y="1953577"/>
                <a:ext cx="62865" cy="18097"/>
              </a:xfrm>
              <a:custGeom>
                <a:avLst/>
                <a:gdLst>
                  <a:gd name="connsiteX0" fmla="*/ 0 w 62865"/>
                  <a:gd name="connsiteY0" fmla="*/ 0 h 18097"/>
                  <a:gd name="connsiteX1" fmla="*/ 58103 w 62865"/>
                  <a:gd name="connsiteY1" fmla="*/ 18097 h 18097"/>
                  <a:gd name="connsiteX2" fmla="*/ 59055 w 62865"/>
                  <a:gd name="connsiteY2" fmla="*/ 18097 h 18097"/>
                  <a:gd name="connsiteX3" fmla="*/ 62865 w 62865"/>
                  <a:gd name="connsiteY3" fmla="*/ 10477 h 18097"/>
                  <a:gd name="connsiteX4" fmla="*/ 0 w 62865"/>
                  <a:gd name="connsiteY4" fmla="*/ 0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65" h="18097">
                    <a:moveTo>
                      <a:pt x="0" y="0"/>
                    </a:moveTo>
                    <a:cubicBezTo>
                      <a:pt x="31432" y="4763"/>
                      <a:pt x="58103" y="18097"/>
                      <a:pt x="58103" y="18097"/>
                    </a:cubicBezTo>
                    <a:lnTo>
                      <a:pt x="59055" y="18097"/>
                    </a:lnTo>
                    <a:cubicBezTo>
                      <a:pt x="60007" y="17145"/>
                      <a:pt x="60960" y="14288"/>
                      <a:pt x="62865" y="10477"/>
                    </a:cubicBezTo>
                    <a:cubicBezTo>
                      <a:pt x="40005" y="95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5AD4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09" name="Graphic 227">
                <a:extLst>
                  <a:ext uri="{FF2B5EF4-FFF2-40B4-BE49-F238E27FC236}">
                    <a16:creationId xmlns:a16="http://schemas.microsoft.com/office/drawing/2014/main" id="{F2E2CC11-E11E-4087-B498-6D3CD84744ED}"/>
                  </a:ext>
                </a:extLst>
              </p:cNvPr>
              <p:cNvGrpSpPr/>
              <p:nvPr/>
            </p:nvGrpSpPr>
            <p:grpSpPr>
              <a:xfrm>
                <a:off x="6521767" y="1657350"/>
                <a:ext cx="396239" cy="102065"/>
                <a:chOff x="6521767" y="1657350"/>
                <a:chExt cx="396239" cy="102065"/>
              </a:xfrm>
            </p:grpSpPr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1C93E8C1-C646-4D1A-B847-1D85A7E41FF6}"/>
                    </a:ext>
                  </a:extLst>
                </p:cNvPr>
                <p:cNvSpPr/>
                <p:nvPr/>
              </p:nvSpPr>
              <p:spPr>
                <a:xfrm>
                  <a:off x="6522719" y="1657350"/>
                  <a:ext cx="389572" cy="58434"/>
                </a:xfrm>
                <a:custGeom>
                  <a:avLst/>
                  <a:gdLst>
                    <a:gd name="connsiteX0" fmla="*/ 187643 w 389572"/>
                    <a:gd name="connsiteY0" fmla="*/ 58103 h 58434"/>
                    <a:gd name="connsiteX1" fmla="*/ 389573 w 389572"/>
                    <a:gd name="connsiteY1" fmla="*/ 45720 h 58434"/>
                    <a:gd name="connsiteX2" fmla="*/ 382905 w 389572"/>
                    <a:gd name="connsiteY2" fmla="*/ 0 h 58434"/>
                    <a:gd name="connsiteX3" fmla="*/ 186690 w 389572"/>
                    <a:gd name="connsiteY3" fmla="*/ 13335 h 58434"/>
                    <a:gd name="connsiteX4" fmla="*/ 1905 w 389572"/>
                    <a:gd name="connsiteY4" fmla="*/ 7620 h 58434"/>
                    <a:gd name="connsiteX5" fmla="*/ 0 w 389572"/>
                    <a:gd name="connsiteY5" fmla="*/ 53340 h 58434"/>
                    <a:gd name="connsiteX6" fmla="*/ 187643 w 389572"/>
                    <a:gd name="connsiteY6" fmla="*/ 58103 h 58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572" h="58434">
                      <a:moveTo>
                        <a:pt x="187643" y="58103"/>
                      </a:moveTo>
                      <a:cubicBezTo>
                        <a:pt x="248603" y="57150"/>
                        <a:pt x="315278" y="50483"/>
                        <a:pt x="389573" y="45720"/>
                      </a:cubicBezTo>
                      <a:cubicBezTo>
                        <a:pt x="387668" y="30480"/>
                        <a:pt x="385763" y="15240"/>
                        <a:pt x="382905" y="0"/>
                      </a:cubicBezTo>
                      <a:cubicBezTo>
                        <a:pt x="317183" y="8572"/>
                        <a:pt x="245745" y="12383"/>
                        <a:pt x="186690" y="13335"/>
                      </a:cubicBezTo>
                      <a:cubicBezTo>
                        <a:pt x="111443" y="14288"/>
                        <a:pt x="50483" y="10478"/>
                        <a:pt x="1905" y="7620"/>
                      </a:cubicBezTo>
                      <a:cubicBezTo>
                        <a:pt x="953" y="21908"/>
                        <a:pt x="0" y="37147"/>
                        <a:pt x="0" y="53340"/>
                      </a:cubicBezTo>
                      <a:cubicBezTo>
                        <a:pt x="53340" y="58103"/>
                        <a:pt x="109538" y="59055"/>
                        <a:pt x="187643" y="58103"/>
                      </a:cubicBezTo>
                      <a:close/>
                    </a:path>
                  </a:pathLst>
                </a:custGeom>
                <a:solidFill>
                  <a:srgbClr val="FFFA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69D7D2F4-D450-4E2F-A9B1-B1D55D97B90C}"/>
                    </a:ext>
                  </a:extLst>
                </p:cNvPr>
                <p:cNvSpPr/>
                <p:nvPr/>
              </p:nvSpPr>
              <p:spPr>
                <a:xfrm>
                  <a:off x="6521767" y="1729740"/>
                  <a:ext cx="396239" cy="29675"/>
                </a:xfrm>
                <a:custGeom>
                  <a:avLst/>
                  <a:gdLst>
                    <a:gd name="connsiteX0" fmla="*/ 188595 w 396239"/>
                    <a:gd name="connsiteY0" fmla="*/ 29527 h 29675"/>
                    <a:gd name="connsiteX1" fmla="*/ 396240 w 396239"/>
                    <a:gd name="connsiteY1" fmla="*/ 19050 h 29675"/>
                    <a:gd name="connsiteX2" fmla="*/ 394335 w 396239"/>
                    <a:gd name="connsiteY2" fmla="*/ 0 h 29675"/>
                    <a:gd name="connsiteX3" fmla="*/ 189547 w 396239"/>
                    <a:gd name="connsiteY3" fmla="*/ 11430 h 29675"/>
                    <a:gd name="connsiteX4" fmla="*/ 952 w 396239"/>
                    <a:gd name="connsiteY4" fmla="*/ 4763 h 29675"/>
                    <a:gd name="connsiteX5" fmla="*/ 0 w 396239"/>
                    <a:gd name="connsiteY5" fmla="*/ 22860 h 29675"/>
                    <a:gd name="connsiteX6" fmla="*/ 188595 w 396239"/>
                    <a:gd name="connsiteY6" fmla="*/ 29527 h 29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6239" h="29675">
                      <a:moveTo>
                        <a:pt x="188595" y="29527"/>
                      </a:moveTo>
                      <a:cubicBezTo>
                        <a:pt x="250507" y="28575"/>
                        <a:pt x="327660" y="25717"/>
                        <a:pt x="396240" y="19050"/>
                      </a:cubicBezTo>
                      <a:cubicBezTo>
                        <a:pt x="395288" y="13335"/>
                        <a:pt x="395288" y="6667"/>
                        <a:pt x="394335" y="0"/>
                      </a:cubicBezTo>
                      <a:cubicBezTo>
                        <a:pt x="328613" y="4763"/>
                        <a:pt x="250507" y="10477"/>
                        <a:pt x="189547" y="11430"/>
                      </a:cubicBezTo>
                      <a:cubicBezTo>
                        <a:pt x="114300" y="12382"/>
                        <a:pt x="47625" y="8572"/>
                        <a:pt x="952" y="4763"/>
                      </a:cubicBezTo>
                      <a:cubicBezTo>
                        <a:pt x="952" y="10477"/>
                        <a:pt x="952" y="17145"/>
                        <a:pt x="0" y="22860"/>
                      </a:cubicBezTo>
                      <a:cubicBezTo>
                        <a:pt x="47625" y="26670"/>
                        <a:pt x="111442" y="30480"/>
                        <a:pt x="188595" y="29527"/>
                      </a:cubicBezTo>
                      <a:close/>
                    </a:path>
                  </a:pathLst>
                </a:custGeom>
                <a:solidFill>
                  <a:srgbClr val="EFE8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10" name="Graphic 227">
                <a:extLst>
                  <a:ext uri="{FF2B5EF4-FFF2-40B4-BE49-F238E27FC236}">
                    <a16:creationId xmlns:a16="http://schemas.microsoft.com/office/drawing/2014/main" id="{B723DE9B-38CD-42B4-833E-B6F2EBE22C94}"/>
                  </a:ext>
                </a:extLst>
              </p:cNvPr>
              <p:cNvGrpSpPr/>
              <p:nvPr/>
            </p:nvGrpSpPr>
            <p:grpSpPr>
              <a:xfrm>
                <a:off x="6438861" y="2087879"/>
                <a:ext cx="573482" cy="525779"/>
                <a:chOff x="6438861" y="2087879"/>
                <a:chExt cx="573482" cy="525779"/>
              </a:xfrm>
            </p:grpSpPr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1E4963DF-31C8-4638-950B-A2365BFBDC24}"/>
                    </a:ext>
                  </a:extLst>
                </p:cNvPr>
                <p:cNvSpPr/>
                <p:nvPr/>
              </p:nvSpPr>
              <p:spPr>
                <a:xfrm>
                  <a:off x="6557009" y="2560319"/>
                  <a:ext cx="354330" cy="53340"/>
                </a:xfrm>
                <a:custGeom>
                  <a:avLst/>
                  <a:gdLst>
                    <a:gd name="connsiteX0" fmla="*/ 354330 w 354330"/>
                    <a:gd name="connsiteY0" fmla="*/ 40005 h 53340"/>
                    <a:gd name="connsiteX1" fmla="*/ 314325 w 354330"/>
                    <a:gd name="connsiteY1" fmla="*/ 0 h 53340"/>
                    <a:gd name="connsiteX2" fmla="*/ 40005 w 354330"/>
                    <a:gd name="connsiteY2" fmla="*/ 0 h 53340"/>
                    <a:gd name="connsiteX3" fmla="*/ 0 w 354330"/>
                    <a:gd name="connsiteY3" fmla="*/ 40005 h 53340"/>
                    <a:gd name="connsiteX4" fmla="*/ 0 w 354330"/>
                    <a:gd name="connsiteY4" fmla="*/ 53340 h 53340"/>
                    <a:gd name="connsiteX5" fmla="*/ 353378 w 354330"/>
                    <a:gd name="connsiteY5" fmla="*/ 53340 h 53340"/>
                    <a:gd name="connsiteX6" fmla="*/ 353378 w 354330"/>
                    <a:gd name="connsiteY6" fmla="*/ 40005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4330" h="53340">
                      <a:moveTo>
                        <a:pt x="354330" y="40005"/>
                      </a:moveTo>
                      <a:cubicBezTo>
                        <a:pt x="354330" y="18098"/>
                        <a:pt x="336233" y="0"/>
                        <a:pt x="314325" y="0"/>
                      </a:cubicBezTo>
                      <a:lnTo>
                        <a:pt x="40005" y="0"/>
                      </a:lnTo>
                      <a:cubicBezTo>
                        <a:pt x="18097" y="0"/>
                        <a:pt x="0" y="18098"/>
                        <a:pt x="0" y="40005"/>
                      </a:cubicBezTo>
                      <a:lnTo>
                        <a:pt x="0" y="53340"/>
                      </a:lnTo>
                      <a:lnTo>
                        <a:pt x="353378" y="53340"/>
                      </a:lnTo>
                      <a:lnTo>
                        <a:pt x="353378" y="40005"/>
                      </a:lnTo>
                      <a:close/>
                    </a:path>
                  </a:pathLst>
                </a:custGeom>
                <a:solidFill>
                  <a:srgbClr val="F4D5C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8C196BEA-4EB7-4EE8-8D80-F3ACCC54BCB5}"/>
                    </a:ext>
                  </a:extLst>
                </p:cNvPr>
                <p:cNvSpPr/>
                <p:nvPr/>
              </p:nvSpPr>
              <p:spPr>
                <a:xfrm>
                  <a:off x="6568440" y="2328862"/>
                  <a:ext cx="313372" cy="232409"/>
                </a:xfrm>
                <a:custGeom>
                  <a:avLst/>
                  <a:gdLst>
                    <a:gd name="connsiteX0" fmla="*/ 313372 w 313372"/>
                    <a:gd name="connsiteY0" fmla="*/ 0 h 232409"/>
                    <a:gd name="connsiteX1" fmla="*/ 0 w 313372"/>
                    <a:gd name="connsiteY1" fmla="*/ 953 h 232409"/>
                    <a:gd name="connsiteX2" fmla="*/ 89535 w 313372"/>
                    <a:gd name="connsiteY2" fmla="*/ 111442 h 232409"/>
                    <a:gd name="connsiteX3" fmla="*/ 30480 w 313372"/>
                    <a:gd name="connsiteY3" fmla="*/ 232410 h 232409"/>
                    <a:gd name="connsiteX4" fmla="*/ 302895 w 313372"/>
                    <a:gd name="connsiteY4" fmla="*/ 232410 h 232409"/>
                    <a:gd name="connsiteX5" fmla="*/ 242888 w 313372"/>
                    <a:gd name="connsiteY5" fmla="*/ 108585 h 232409"/>
                    <a:gd name="connsiteX6" fmla="*/ 313372 w 313372"/>
                    <a:gd name="connsiteY6" fmla="*/ 0 h 232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3372" h="232409">
                      <a:moveTo>
                        <a:pt x="313372" y="0"/>
                      </a:moveTo>
                      <a:lnTo>
                        <a:pt x="0" y="953"/>
                      </a:lnTo>
                      <a:cubicBezTo>
                        <a:pt x="0" y="953"/>
                        <a:pt x="91440" y="38100"/>
                        <a:pt x="89535" y="111442"/>
                      </a:cubicBezTo>
                      <a:cubicBezTo>
                        <a:pt x="87630" y="180975"/>
                        <a:pt x="30480" y="232410"/>
                        <a:pt x="30480" y="232410"/>
                      </a:cubicBezTo>
                      <a:lnTo>
                        <a:pt x="302895" y="232410"/>
                      </a:lnTo>
                      <a:cubicBezTo>
                        <a:pt x="302895" y="232410"/>
                        <a:pt x="242888" y="171450"/>
                        <a:pt x="242888" y="108585"/>
                      </a:cubicBezTo>
                      <a:cubicBezTo>
                        <a:pt x="242888" y="45720"/>
                        <a:pt x="313372" y="0"/>
                        <a:pt x="313372" y="0"/>
                      </a:cubicBezTo>
                      <a:close/>
                    </a:path>
                  </a:pathLst>
                </a:custGeom>
                <a:solidFill>
                  <a:srgbClr val="CEAAA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77090D2C-27D3-40A1-87D7-145306085AF4}"/>
                    </a:ext>
                  </a:extLst>
                </p:cNvPr>
                <p:cNvSpPr/>
                <p:nvPr/>
              </p:nvSpPr>
              <p:spPr>
                <a:xfrm>
                  <a:off x="6462801" y="2111692"/>
                  <a:ext cx="525629" cy="254372"/>
                </a:xfrm>
                <a:custGeom>
                  <a:avLst/>
                  <a:gdLst>
                    <a:gd name="connsiteX0" fmla="*/ 524739 w 525629"/>
                    <a:gd name="connsiteY0" fmla="*/ 0 h 254372"/>
                    <a:gd name="connsiteX1" fmla="*/ 864 w 525629"/>
                    <a:gd name="connsiteY1" fmla="*/ 0 h 254372"/>
                    <a:gd name="connsiteX2" fmla="*/ 257086 w 525629"/>
                    <a:gd name="connsiteY2" fmla="*/ 254317 h 254372"/>
                    <a:gd name="connsiteX3" fmla="*/ 524739 w 525629"/>
                    <a:gd name="connsiteY3" fmla="*/ 0 h 254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5629" h="254372">
                      <a:moveTo>
                        <a:pt x="524739" y="0"/>
                      </a:moveTo>
                      <a:lnTo>
                        <a:pt x="864" y="0"/>
                      </a:lnTo>
                      <a:cubicBezTo>
                        <a:pt x="-10566" y="158115"/>
                        <a:pt x="92304" y="252413"/>
                        <a:pt x="257086" y="254317"/>
                      </a:cubicBezTo>
                      <a:cubicBezTo>
                        <a:pt x="437109" y="257175"/>
                        <a:pt x="536169" y="147638"/>
                        <a:pt x="524739" y="0"/>
                      </a:cubicBezTo>
                      <a:close/>
                    </a:path>
                  </a:pathLst>
                </a:custGeom>
                <a:solidFill>
                  <a:srgbClr val="F4D5C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409141B2-D98E-4573-885F-D0E022B687B5}"/>
                    </a:ext>
                  </a:extLst>
                </p:cNvPr>
                <p:cNvSpPr/>
                <p:nvPr/>
              </p:nvSpPr>
              <p:spPr>
                <a:xfrm>
                  <a:off x="6438861" y="2087879"/>
                  <a:ext cx="573482" cy="64770"/>
                </a:xfrm>
                <a:custGeom>
                  <a:avLst/>
                  <a:gdLst>
                    <a:gd name="connsiteX0" fmla="*/ 991 w 573482"/>
                    <a:gd name="connsiteY0" fmla="*/ 0 h 64770"/>
                    <a:gd name="connsiteX1" fmla="*/ 2896 w 573482"/>
                    <a:gd name="connsiteY1" fmla="*/ 64770 h 64770"/>
                    <a:gd name="connsiteX2" fmla="*/ 570586 w 573482"/>
                    <a:gd name="connsiteY2" fmla="*/ 64770 h 64770"/>
                    <a:gd name="connsiteX3" fmla="*/ 572491 w 573482"/>
                    <a:gd name="connsiteY3" fmla="*/ 0 h 64770"/>
                    <a:gd name="connsiteX4" fmla="*/ 991 w 573482"/>
                    <a:gd name="connsiteY4" fmla="*/ 0 h 64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482" h="64770">
                      <a:moveTo>
                        <a:pt x="991" y="0"/>
                      </a:moveTo>
                      <a:cubicBezTo>
                        <a:pt x="-914" y="22860"/>
                        <a:pt x="39" y="44767"/>
                        <a:pt x="2896" y="64770"/>
                      </a:cubicBezTo>
                      <a:lnTo>
                        <a:pt x="570586" y="64770"/>
                      </a:lnTo>
                      <a:cubicBezTo>
                        <a:pt x="573444" y="43815"/>
                        <a:pt x="574396" y="22860"/>
                        <a:pt x="572491" y="0"/>
                      </a:cubicBezTo>
                      <a:lnTo>
                        <a:pt x="991" y="0"/>
                      </a:lnTo>
                      <a:close/>
                    </a:path>
                  </a:pathLst>
                </a:custGeom>
                <a:solidFill>
                  <a:srgbClr val="F4D5C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4BF23F11-930E-4750-84CE-03179AC14C7F}"/>
                    </a:ext>
                  </a:extLst>
                </p:cNvPr>
                <p:cNvSpPr/>
                <p:nvPr/>
              </p:nvSpPr>
              <p:spPr>
                <a:xfrm>
                  <a:off x="6634959" y="2087879"/>
                  <a:ext cx="214468" cy="279082"/>
                </a:xfrm>
                <a:custGeom>
                  <a:avLst/>
                  <a:gdLst>
                    <a:gd name="connsiteX0" fmla="*/ 212563 w 214468"/>
                    <a:gd name="connsiteY0" fmla="*/ 0 h 279082"/>
                    <a:gd name="connsiteX1" fmla="*/ 201133 w 214468"/>
                    <a:gd name="connsiteY1" fmla="*/ 0 h 279082"/>
                    <a:gd name="connsiteX2" fmla="*/ 113503 w 214468"/>
                    <a:gd name="connsiteY2" fmla="*/ 0 h 279082"/>
                    <a:gd name="connsiteX3" fmla="*/ 102073 w 214468"/>
                    <a:gd name="connsiteY3" fmla="*/ 0 h 279082"/>
                    <a:gd name="connsiteX4" fmla="*/ 101121 w 214468"/>
                    <a:gd name="connsiteY4" fmla="*/ 17145 h 279082"/>
                    <a:gd name="connsiteX5" fmla="*/ 100168 w 214468"/>
                    <a:gd name="connsiteY5" fmla="*/ 0 h 279082"/>
                    <a:gd name="connsiteX6" fmla="*/ 1108 w 214468"/>
                    <a:gd name="connsiteY6" fmla="*/ 0 h 279082"/>
                    <a:gd name="connsiteX7" fmla="*/ 39208 w 214468"/>
                    <a:gd name="connsiteY7" fmla="*/ 275273 h 279082"/>
                    <a:gd name="connsiteX8" fmla="*/ 85881 w 214468"/>
                    <a:gd name="connsiteY8" fmla="*/ 279083 h 279082"/>
                    <a:gd name="connsiteX9" fmla="*/ 102073 w 214468"/>
                    <a:gd name="connsiteY9" fmla="*/ 94298 h 279082"/>
                    <a:gd name="connsiteX10" fmla="*/ 118266 w 214468"/>
                    <a:gd name="connsiteY10" fmla="*/ 278130 h 279082"/>
                    <a:gd name="connsiteX11" fmla="*/ 165891 w 214468"/>
                    <a:gd name="connsiteY11" fmla="*/ 272415 h 279082"/>
                    <a:gd name="connsiteX12" fmla="*/ 203038 w 214468"/>
                    <a:gd name="connsiteY12" fmla="*/ 65723 h 279082"/>
                    <a:gd name="connsiteX13" fmla="*/ 214468 w 214468"/>
                    <a:gd name="connsiteY13" fmla="*/ 65723 h 279082"/>
                    <a:gd name="connsiteX14" fmla="*/ 212563 w 214468"/>
                    <a:gd name="connsiteY14" fmla="*/ 0 h 279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4468" h="279082">
                      <a:moveTo>
                        <a:pt x="212563" y="0"/>
                      </a:moveTo>
                      <a:lnTo>
                        <a:pt x="201133" y="0"/>
                      </a:lnTo>
                      <a:lnTo>
                        <a:pt x="113503" y="0"/>
                      </a:lnTo>
                      <a:lnTo>
                        <a:pt x="102073" y="0"/>
                      </a:lnTo>
                      <a:cubicBezTo>
                        <a:pt x="102073" y="5715"/>
                        <a:pt x="101121" y="11430"/>
                        <a:pt x="101121" y="17145"/>
                      </a:cubicBezTo>
                      <a:cubicBezTo>
                        <a:pt x="101121" y="11430"/>
                        <a:pt x="100168" y="5715"/>
                        <a:pt x="100168" y="0"/>
                      </a:cubicBezTo>
                      <a:lnTo>
                        <a:pt x="1108" y="0"/>
                      </a:lnTo>
                      <a:cubicBezTo>
                        <a:pt x="-5559" y="120015"/>
                        <a:pt x="19206" y="175260"/>
                        <a:pt x="39208" y="275273"/>
                      </a:cubicBezTo>
                      <a:cubicBezTo>
                        <a:pt x="54448" y="277178"/>
                        <a:pt x="69688" y="278130"/>
                        <a:pt x="85881" y="279083"/>
                      </a:cubicBezTo>
                      <a:cubicBezTo>
                        <a:pt x="90643" y="203835"/>
                        <a:pt x="99216" y="150495"/>
                        <a:pt x="102073" y="94298"/>
                      </a:cubicBezTo>
                      <a:cubicBezTo>
                        <a:pt x="104931" y="150495"/>
                        <a:pt x="112551" y="203835"/>
                        <a:pt x="118266" y="278130"/>
                      </a:cubicBezTo>
                      <a:cubicBezTo>
                        <a:pt x="135411" y="277178"/>
                        <a:pt x="150651" y="275273"/>
                        <a:pt x="165891" y="272415"/>
                      </a:cubicBezTo>
                      <a:cubicBezTo>
                        <a:pt x="182083" y="194310"/>
                        <a:pt x="200181" y="143828"/>
                        <a:pt x="203038" y="65723"/>
                      </a:cubicBezTo>
                      <a:lnTo>
                        <a:pt x="214468" y="65723"/>
                      </a:lnTo>
                      <a:cubicBezTo>
                        <a:pt x="213516" y="44767"/>
                        <a:pt x="213516" y="23813"/>
                        <a:pt x="212563" y="0"/>
                      </a:cubicBezTo>
                      <a:close/>
                    </a:path>
                  </a:pathLst>
                </a:custGeom>
                <a:solidFill>
                  <a:srgbClr val="CEAAA5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8DA09439-43CE-4B0F-8D2D-3B567598B7A9}"/>
                    </a:ext>
                  </a:extLst>
                </p:cNvPr>
                <p:cNvSpPr/>
                <p:nvPr/>
              </p:nvSpPr>
              <p:spPr>
                <a:xfrm>
                  <a:off x="6462712" y="2152650"/>
                  <a:ext cx="524827" cy="19050"/>
                </a:xfrm>
                <a:custGeom>
                  <a:avLst/>
                  <a:gdLst>
                    <a:gd name="connsiteX0" fmla="*/ 0 w 524827"/>
                    <a:gd name="connsiteY0" fmla="*/ 0 h 19050"/>
                    <a:gd name="connsiteX1" fmla="*/ 524828 w 524827"/>
                    <a:gd name="connsiteY1" fmla="*/ 0 h 19050"/>
                    <a:gd name="connsiteX2" fmla="*/ 0 w 524827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4827" h="19050">
                      <a:moveTo>
                        <a:pt x="0" y="0"/>
                      </a:moveTo>
                      <a:lnTo>
                        <a:pt x="524828" y="0"/>
                      </a:lnTo>
                      <a:cubicBezTo>
                        <a:pt x="524828" y="0"/>
                        <a:pt x="250507" y="42863"/>
                        <a:pt x="0" y="0"/>
                      </a:cubicBezTo>
                      <a:close/>
                    </a:path>
                  </a:pathLst>
                </a:custGeom>
                <a:solidFill>
                  <a:srgbClr val="DDB3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C7109B16-BD2D-44FD-90E9-CDEC91C734DA}"/>
                    </a:ext>
                  </a:extLst>
                </p:cNvPr>
                <p:cNvSpPr/>
                <p:nvPr/>
              </p:nvSpPr>
              <p:spPr>
                <a:xfrm>
                  <a:off x="6463665" y="2138362"/>
                  <a:ext cx="524827" cy="227675"/>
                </a:xfrm>
                <a:custGeom>
                  <a:avLst/>
                  <a:gdLst>
                    <a:gd name="connsiteX0" fmla="*/ 257175 w 524827"/>
                    <a:gd name="connsiteY0" fmla="*/ 206692 h 227675"/>
                    <a:gd name="connsiteX1" fmla="*/ 0 w 524827"/>
                    <a:gd name="connsiteY1" fmla="*/ 1905 h 227675"/>
                    <a:gd name="connsiteX2" fmla="*/ 257175 w 524827"/>
                    <a:gd name="connsiteY2" fmla="*/ 227647 h 227675"/>
                    <a:gd name="connsiteX3" fmla="*/ 524828 w 524827"/>
                    <a:gd name="connsiteY3" fmla="*/ 0 h 227675"/>
                    <a:gd name="connsiteX4" fmla="*/ 257175 w 524827"/>
                    <a:gd name="connsiteY4" fmla="*/ 206692 h 227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4827" h="227675">
                      <a:moveTo>
                        <a:pt x="257175" y="206692"/>
                      </a:moveTo>
                      <a:cubicBezTo>
                        <a:pt x="101917" y="204788"/>
                        <a:pt x="1905" y="140017"/>
                        <a:pt x="0" y="1905"/>
                      </a:cubicBezTo>
                      <a:cubicBezTo>
                        <a:pt x="1905" y="142875"/>
                        <a:pt x="102870" y="225742"/>
                        <a:pt x="257175" y="227647"/>
                      </a:cubicBezTo>
                      <a:cubicBezTo>
                        <a:pt x="425767" y="229553"/>
                        <a:pt x="522922" y="134303"/>
                        <a:pt x="524828" y="0"/>
                      </a:cubicBezTo>
                      <a:cubicBezTo>
                        <a:pt x="522922" y="132397"/>
                        <a:pt x="424815" y="208597"/>
                        <a:pt x="257175" y="206692"/>
                      </a:cubicBezTo>
                      <a:close/>
                    </a:path>
                  </a:pathLst>
                </a:custGeom>
                <a:solidFill>
                  <a:srgbClr val="DDB3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3A66DCCD-4E3C-423F-8486-4D63CCE9A337}"/>
                    </a:ext>
                  </a:extLst>
                </p:cNvPr>
                <p:cNvSpPr/>
                <p:nvPr/>
              </p:nvSpPr>
              <p:spPr>
                <a:xfrm>
                  <a:off x="6476047" y="2162175"/>
                  <a:ext cx="171450" cy="160972"/>
                </a:xfrm>
                <a:custGeom>
                  <a:avLst/>
                  <a:gdLst>
                    <a:gd name="connsiteX0" fmla="*/ 0 w 171450"/>
                    <a:gd name="connsiteY0" fmla="*/ 0 h 160972"/>
                    <a:gd name="connsiteX1" fmla="*/ 98108 w 171450"/>
                    <a:gd name="connsiteY1" fmla="*/ 13335 h 160972"/>
                    <a:gd name="connsiteX2" fmla="*/ 171450 w 171450"/>
                    <a:gd name="connsiteY2" fmla="*/ 160972 h 160972"/>
                    <a:gd name="connsiteX3" fmla="*/ 0 w 171450"/>
                    <a:gd name="connsiteY3" fmla="*/ 0 h 16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1450" h="160972">
                      <a:moveTo>
                        <a:pt x="0" y="0"/>
                      </a:moveTo>
                      <a:lnTo>
                        <a:pt x="98108" y="13335"/>
                      </a:lnTo>
                      <a:cubicBezTo>
                        <a:pt x="98108" y="13335"/>
                        <a:pt x="101918" y="110490"/>
                        <a:pt x="171450" y="160972"/>
                      </a:cubicBezTo>
                      <a:cubicBezTo>
                        <a:pt x="171450" y="160020"/>
                        <a:pt x="21908" y="141922"/>
                        <a:pt x="0" y="0"/>
                      </a:cubicBezTo>
                      <a:close/>
                    </a:path>
                  </a:pathLst>
                </a:custGeom>
                <a:solidFill>
                  <a:srgbClr val="FFE8E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6982F539-CE0F-4AB5-AFDC-4C5732685D87}"/>
                    </a:ext>
                  </a:extLst>
                </p:cNvPr>
                <p:cNvSpPr/>
                <p:nvPr/>
              </p:nvSpPr>
              <p:spPr>
                <a:xfrm>
                  <a:off x="6450118" y="2093595"/>
                  <a:ext cx="141181" cy="48577"/>
                </a:xfrm>
                <a:custGeom>
                  <a:avLst/>
                  <a:gdLst>
                    <a:gd name="connsiteX0" fmla="*/ 2117 w 141181"/>
                    <a:gd name="connsiteY0" fmla="*/ 48577 h 48577"/>
                    <a:gd name="connsiteX1" fmla="*/ 2117 w 141181"/>
                    <a:gd name="connsiteY1" fmla="*/ 0 h 48577"/>
                    <a:gd name="connsiteX2" fmla="*/ 141182 w 141181"/>
                    <a:gd name="connsiteY2" fmla="*/ 0 h 48577"/>
                    <a:gd name="connsiteX3" fmla="*/ 2117 w 141181"/>
                    <a:gd name="connsiteY3" fmla="*/ 48577 h 4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1181" h="48577">
                      <a:moveTo>
                        <a:pt x="2117" y="48577"/>
                      </a:moveTo>
                      <a:cubicBezTo>
                        <a:pt x="2117" y="48577"/>
                        <a:pt x="-2646" y="16192"/>
                        <a:pt x="2117" y="0"/>
                      </a:cubicBezTo>
                      <a:lnTo>
                        <a:pt x="141182" y="0"/>
                      </a:lnTo>
                      <a:lnTo>
                        <a:pt x="2117" y="48577"/>
                      </a:lnTo>
                      <a:close/>
                    </a:path>
                  </a:pathLst>
                </a:custGeom>
                <a:solidFill>
                  <a:srgbClr val="FFE8E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5BF4F087-3929-4781-B167-7CD33652522E}"/>
                    </a:ext>
                  </a:extLst>
                </p:cNvPr>
                <p:cNvSpPr/>
                <p:nvPr/>
              </p:nvSpPr>
              <p:spPr>
                <a:xfrm>
                  <a:off x="6564626" y="2565082"/>
                  <a:ext cx="239080" cy="38100"/>
                </a:xfrm>
                <a:custGeom>
                  <a:avLst/>
                  <a:gdLst>
                    <a:gd name="connsiteX0" fmla="*/ 3 w 239080"/>
                    <a:gd name="connsiteY0" fmla="*/ 38100 h 38100"/>
                    <a:gd name="connsiteX1" fmla="*/ 29531 w 239080"/>
                    <a:gd name="connsiteY1" fmla="*/ 0 h 38100"/>
                    <a:gd name="connsiteX2" fmla="*/ 239081 w 239080"/>
                    <a:gd name="connsiteY2" fmla="*/ 0 h 38100"/>
                    <a:gd name="connsiteX3" fmla="*/ 38103 w 239080"/>
                    <a:gd name="connsiteY3" fmla="*/ 15240 h 38100"/>
                    <a:gd name="connsiteX4" fmla="*/ 20006 w 239080"/>
                    <a:gd name="connsiteY4" fmla="*/ 38100 h 38100"/>
                    <a:gd name="connsiteX5" fmla="*/ 3 w 239080"/>
                    <a:gd name="connsiteY5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9080" h="38100">
                      <a:moveTo>
                        <a:pt x="3" y="38100"/>
                      </a:moveTo>
                      <a:cubicBezTo>
                        <a:pt x="3" y="38100"/>
                        <a:pt x="-949" y="4763"/>
                        <a:pt x="29531" y="0"/>
                      </a:cubicBezTo>
                      <a:lnTo>
                        <a:pt x="239081" y="0"/>
                      </a:lnTo>
                      <a:cubicBezTo>
                        <a:pt x="239081" y="0"/>
                        <a:pt x="49533" y="12383"/>
                        <a:pt x="38103" y="15240"/>
                      </a:cubicBezTo>
                      <a:cubicBezTo>
                        <a:pt x="26673" y="18098"/>
                        <a:pt x="20006" y="38100"/>
                        <a:pt x="20006" y="38100"/>
                      </a:cubicBezTo>
                      <a:lnTo>
                        <a:pt x="3" y="38100"/>
                      </a:lnTo>
                      <a:close/>
                    </a:path>
                  </a:pathLst>
                </a:custGeom>
                <a:solidFill>
                  <a:srgbClr val="FFE8E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A21FCD9-C405-4541-92F3-9B095B5386D9}"/>
                  </a:ext>
                </a:extLst>
              </p:cNvPr>
              <p:cNvSpPr/>
              <p:nvPr/>
            </p:nvSpPr>
            <p:spPr>
              <a:xfrm>
                <a:off x="6619640" y="1953451"/>
                <a:ext cx="103763" cy="578293"/>
              </a:xfrm>
              <a:custGeom>
                <a:avLst/>
                <a:gdLst>
                  <a:gd name="connsiteX0" fmla="*/ 87864 w 103763"/>
                  <a:gd name="connsiteY0" fmla="*/ 559244 h 578293"/>
                  <a:gd name="connsiteX1" fmla="*/ 83102 w 103763"/>
                  <a:gd name="connsiteY1" fmla="*/ 495426 h 578293"/>
                  <a:gd name="connsiteX2" fmla="*/ 101199 w 103763"/>
                  <a:gd name="connsiteY2" fmla="*/ 131571 h 578293"/>
                  <a:gd name="connsiteX3" fmla="*/ 49764 w 103763"/>
                  <a:gd name="connsiteY3" fmla="*/ 126 h 578293"/>
                  <a:gd name="connsiteX4" fmla="*/ 1187 w 103763"/>
                  <a:gd name="connsiteY4" fmla="*/ 131571 h 578293"/>
                  <a:gd name="connsiteX5" fmla="*/ 52622 w 103763"/>
                  <a:gd name="connsiteY5" fmla="*/ 495426 h 578293"/>
                  <a:gd name="connsiteX6" fmla="*/ 47859 w 103763"/>
                  <a:gd name="connsiteY6" fmla="*/ 553529 h 578293"/>
                  <a:gd name="connsiteX7" fmla="*/ 46907 w 103763"/>
                  <a:gd name="connsiteY7" fmla="*/ 558291 h 578293"/>
                  <a:gd name="connsiteX8" fmla="*/ 50717 w 103763"/>
                  <a:gd name="connsiteY8" fmla="*/ 566864 h 578293"/>
                  <a:gd name="connsiteX9" fmla="*/ 53574 w 103763"/>
                  <a:gd name="connsiteY9" fmla="*/ 564959 h 578293"/>
                  <a:gd name="connsiteX10" fmla="*/ 53574 w 103763"/>
                  <a:gd name="connsiteY10" fmla="*/ 564959 h 578293"/>
                  <a:gd name="connsiteX11" fmla="*/ 57384 w 103763"/>
                  <a:gd name="connsiteY11" fmla="*/ 573531 h 578293"/>
                  <a:gd name="connsiteX12" fmla="*/ 62147 w 103763"/>
                  <a:gd name="connsiteY12" fmla="*/ 565911 h 578293"/>
                  <a:gd name="connsiteX13" fmla="*/ 64052 w 103763"/>
                  <a:gd name="connsiteY13" fmla="*/ 566864 h 578293"/>
                  <a:gd name="connsiteX14" fmla="*/ 64052 w 103763"/>
                  <a:gd name="connsiteY14" fmla="*/ 569721 h 578293"/>
                  <a:gd name="connsiteX15" fmla="*/ 68814 w 103763"/>
                  <a:gd name="connsiteY15" fmla="*/ 578294 h 578293"/>
                  <a:gd name="connsiteX16" fmla="*/ 73577 w 103763"/>
                  <a:gd name="connsiteY16" fmla="*/ 569721 h 578293"/>
                  <a:gd name="connsiteX17" fmla="*/ 73577 w 103763"/>
                  <a:gd name="connsiteY17" fmla="*/ 567816 h 578293"/>
                  <a:gd name="connsiteX18" fmla="*/ 77387 w 103763"/>
                  <a:gd name="connsiteY18" fmla="*/ 567816 h 578293"/>
                  <a:gd name="connsiteX19" fmla="*/ 77387 w 103763"/>
                  <a:gd name="connsiteY19" fmla="*/ 568769 h 578293"/>
                  <a:gd name="connsiteX20" fmla="*/ 84054 w 103763"/>
                  <a:gd name="connsiteY20" fmla="*/ 578294 h 578293"/>
                  <a:gd name="connsiteX21" fmla="*/ 89769 w 103763"/>
                  <a:gd name="connsiteY21" fmla="*/ 568769 h 578293"/>
                  <a:gd name="connsiteX22" fmla="*/ 87864 w 103763"/>
                  <a:gd name="connsiteY22" fmla="*/ 559244 h 57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3763" h="578293">
                    <a:moveTo>
                      <a:pt x="87864" y="559244"/>
                    </a:moveTo>
                    <a:cubicBezTo>
                      <a:pt x="94532" y="543051"/>
                      <a:pt x="83102" y="495426"/>
                      <a:pt x="83102" y="495426"/>
                    </a:cubicBezTo>
                    <a:cubicBezTo>
                      <a:pt x="86912" y="322071"/>
                      <a:pt x="111677" y="256349"/>
                      <a:pt x="101199" y="131571"/>
                    </a:cubicBezTo>
                    <a:cubicBezTo>
                      <a:pt x="107867" y="42989"/>
                      <a:pt x="93579" y="-2731"/>
                      <a:pt x="49764" y="126"/>
                    </a:cubicBezTo>
                    <a:cubicBezTo>
                      <a:pt x="-4528" y="3936"/>
                      <a:pt x="234" y="54419"/>
                      <a:pt x="1187" y="131571"/>
                    </a:cubicBezTo>
                    <a:cubicBezTo>
                      <a:pt x="-7386" y="284924"/>
                      <a:pt x="32619" y="331596"/>
                      <a:pt x="52622" y="495426"/>
                    </a:cubicBezTo>
                    <a:cubicBezTo>
                      <a:pt x="54527" y="507809"/>
                      <a:pt x="45002" y="538289"/>
                      <a:pt x="47859" y="553529"/>
                    </a:cubicBezTo>
                    <a:cubicBezTo>
                      <a:pt x="46907" y="554481"/>
                      <a:pt x="46907" y="556386"/>
                      <a:pt x="46907" y="558291"/>
                    </a:cubicBezTo>
                    <a:cubicBezTo>
                      <a:pt x="46907" y="563054"/>
                      <a:pt x="48812" y="566864"/>
                      <a:pt x="50717" y="566864"/>
                    </a:cubicBezTo>
                    <a:cubicBezTo>
                      <a:pt x="51669" y="566864"/>
                      <a:pt x="52622" y="565911"/>
                      <a:pt x="53574" y="564959"/>
                    </a:cubicBezTo>
                    <a:cubicBezTo>
                      <a:pt x="53574" y="564959"/>
                      <a:pt x="53574" y="564959"/>
                      <a:pt x="53574" y="564959"/>
                    </a:cubicBezTo>
                    <a:cubicBezTo>
                      <a:pt x="53574" y="569721"/>
                      <a:pt x="55479" y="573531"/>
                      <a:pt x="57384" y="573531"/>
                    </a:cubicBezTo>
                    <a:cubicBezTo>
                      <a:pt x="60242" y="573531"/>
                      <a:pt x="62147" y="569721"/>
                      <a:pt x="62147" y="565911"/>
                    </a:cubicBezTo>
                    <a:cubicBezTo>
                      <a:pt x="63099" y="565911"/>
                      <a:pt x="63099" y="565911"/>
                      <a:pt x="64052" y="566864"/>
                    </a:cubicBezTo>
                    <a:cubicBezTo>
                      <a:pt x="64052" y="567816"/>
                      <a:pt x="64052" y="568769"/>
                      <a:pt x="64052" y="569721"/>
                    </a:cubicBezTo>
                    <a:cubicBezTo>
                      <a:pt x="64052" y="574484"/>
                      <a:pt x="65957" y="578294"/>
                      <a:pt x="68814" y="578294"/>
                    </a:cubicBezTo>
                    <a:cubicBezTo>
                      <a:pt x="71672" y="578294"/>
                      <a:pt x="73577" y="574484"/>
                      <a:pt x="73577" y="569721"/>
                    </a:cubicBezTo>
                    <a:cubicBezTo>
                      <a:pt x="73577" y="568769"/>
                      <a:pt x="73577" y="568769"/>
                      <a:pt x="73577" y="567816"/>
                    </a:cubicBezTo>
                    <a:cubicBezTo>
                      <a:pt x="74529" y="567816"/>
                      <a:pt x="76434" y="567816"/>
                      <a:pt x="77387" y="567816"/>
                    </a:cubicBezTo>
                    <a:cubicBezTo>
                      <a:pt x="77387" y="567816"/>
                      <a:pt x="77387" y="567816"/>
                      <a:pt x="77387" y="568769"/>
                    </a:cubicBezTo>
                    <a:cubicBezTo>
                      <a:pt x="77387" y="574484"/>
                      <a:pt x="80244" y="578294"/>
                      <a:pt x="84054" y="578294"/>
                    </a:cubicBezTo>
                    <a:cubicBezTo>
                      <a:pt x="87864" y="578294"/>
                      <a:pt x="89769" y="573531"/>
                      <a:pt x="89769" y="568769"/>
                    </a:cubicBezTo>
                    <a:cubicBezTo>
                      <a:pt x="89769" y="564006"/>
                      <a:pt x="89769" y="561149"/>
                      <a:pt x="87864" y="559244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726D59FE-4BD3-420E-B613-0EC28990537D}"/>
                  </a:ext>
                </a:extLst>
              </p:cNvPr>
              <p:cNvSpPr/>
              <p:nvPr/>
            </p:nvSpPr>
            <p:spPr>
              <a:xfrm>
                <a:off x="6721465" y="1954403"/>
                <a:ext cx="103408" cy="575436"/>
              </a:xfrm>
              <a:custGeom>
                <a:avLst/>
                <a:gdLst>
                  <a:gd name="connsiteX0" fmla="*/ 50809 w 103408"/>
                  <a:gd name="connsiteY0" fmla="*/ 495426 h 575436"/>
                  <a:gd name="connsiteX1" fmla="*/ 50809 w 103408"/>
                  <a:gd name="connsiteY1" fmla="*/ 495426 h 575436"/>
                  <a:gd name="connsiteX2" fmla="*/ 102244 w 103408"/>
                  <a:gd name="connsiteY2" fmla="*/ 131571 h 575436"/>
                  <a:gd name="connsiteX3" fmla="*/ 53667 w 103408"/>
                  <a:gd name="connsiteY3" fmla="*/ 126 h 575436"/>
                  <a:gd name="connsiteX4" fmla="*/ 2232 w 103408"/>
                  <a:gd name="connsiteY4" fmla="*/ 131571 h 575436"/>
                  <a:gd name="connsiteX5" fmla="*/ 20329 w 103408"/>
                  <a:gd name="connsiteY5" fmla="*/ 495426 h 575436"/>
                  <a:gd name="connsiteX6" fmla="*/ 20329 w 103408"/>
                  <a:gd name="connsiteY6" fmla="*/ 495426 h 575436"/>
                  <a:gd name="connsiteX7" fmla="*/ 20329 w 103408"/>
                  <a:gd name="connsiteY7" fmla="*/ 495426 h 575436"/>
                  <a:gd name="connsiteX8" fmla="*/ 15567 w 103408"/>
                  <a:gd name="connsiteY8" fmla="*/ 559244 h 575436"/>
                  <a:gd name="connsiteX9" fmla="*/ 13662 w 103408"/>
                  <a:gd name="connsiteY9" fmla="*/ 565911 h 575436"/>
                  <a:gd name="connsiteX10" fmla="*/ 19377 w 103408"/>
                  <a:gd name="connsiteY10" fmla="*/ 575436 h 575436"/>
                  <a:gd name="connsiteX11" fmla="*/ 26044 w 103408"/>
                  <a:gd name="connsiteY11" fmla="*/ 565911 h 575436"/>
                  <a:gd name="connsiteX12" fmla="*/ 26044 w 103408"/>
                  <a:gd name="connsiteY12" fmla="*/ 564959 h 575436"/>
                  <a:gd name="connsiteX13" fmla="*/ 29854 w 103408"/>
                  <a:gd name="connsiteY13" fmla="*/ 564959 h 575436"/>
                  <a:gd name="connsiteX14" fmla="*/ 29854 w 103408"/>
                  <a:gd name="connsiteY14" fmla="*/ 566864 h 575436"/>
                  <a:gd name="connsiteX15" fmla="*/ 34617 w 103408"/>
                  <a:gd name="connsiteY15" fmla="*/ 575436 h 575436"/>
                  <a:gd name="connsiteX16" fmla="*/ 39379 w 103408"/>
                  <a:gd name="connsiteY16" fmla="*/ 566864 h 575436"/>
                  <a:gd name="connsiteX17" fmla="*/ 39379 w 103408"/>
                  <a:gd name="connsiteY17" fmla="*/ 564006 h 575436"/>
                  <a:gd name="connsiteX18" fmla="*/ 41284 w 103408"/>
                  <a:gd name="connsiteY18" fmla="*/ 563054 h 575436"/>
                  <a:gd name="connsiteX19" fmla="*/ 46047 w 103408"/>
                  <a:gd name="connsiteY19" fmla="*/ 570674 h 575436"/>
                  <a:gd name="connsiteX20" fmla="*/ 49857 w 103408"/>
                  <a:gd name="connsiteY20" fmla="*/ 562101 h 575436"/>
                  <a:gd name="connsiteX21" fmla="*/ 49857 w 103408"/>
                  <a:gd name="connsiteY21" fmla="*/ 562101 h 575436"/>
                  <a:gd name="connsiteX22" fmla="*/ 52714 w 103408"/>
                  <a:gd name="connsiteY22" fmla="*/ 564006 h 575436"/>
                  <a:gd name="connsiteX23" fmla="*/ 56524 w 103408"/>
                  <a:gd name="connsiteY23" fmla="*/ 555434 h 575436"/>
                  <a:gd name="connsiteX24" fmla="*/ 55572 w 103408"/>
                  <a:gd name="connsiteY24" fmla="*/ 550671 h 575436"/>
                  <a:gd name="connsiteX25" fmla="*/ 50809 w 103408"/>
                  <a:gd name="connsiteY25" fmla="*/ 495426 h 575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3408" h="575436">
                    <a:moveTo>
                      <a:pt x="50809" y="495426"/>
                    </a:moveTo>
                    <a:cubicBezTo>
                      <a:pt x="50809" y="494474"/>
                      <a:pt x="50809" y="494474"/>
                      <a:pt x="50809" y="495426"/>
                    </a:cubicBezTo>
                    <a:cubicBezTo>
                      <a:pt x="69859" y="331596"/>
                      <a:pt x="110817" y="283971"/>
                      <a:pt x="102244" y="131571"/>
                    </a:cubicBezTo>
                    <a:cubicBezTo>
                      <a:pt x="104149" y="54419"/>
                      <a:pt x="107959" y="2984"/>
                      <a:pt x="53667" y="126"/>
                    </a:cubicBezTo>
                    <a:cubicBezTo>
                      <a:pt x="10804" y="-2731"/>
                      <a:pt x="-3483" y="42989"/>
                      <a:pt x="2232" y="131571"/>
                    </a:cubicBezTo>
                    <a:cubicBezTo>
                      <a:pt x="-7293" y="256349"/>
                      <a:pt x="16519" y="323024"/>
                      <a:pt x="20329" y="495426"/>
                    </a:cubicBezTo>
                    <a:cubicBezTo>
                      <a:pt x="20329" y="495426"/>
                      <a:pt x="20329" y="495426"/>
                      <a:pt x="20329" y="495426"/>
                    </a:cubicBezTo>
                    <a:lnTo>
                      <a:pt x="20329" y="495426"/>
                    </a:lnTo>
                    <a:cubicBezTo>
                      <a:pt x="20329" y="495426"/>
                      <a:pt x="9852" y="543051"/>
                      <a:pt x="15567" y="559244"/>
                    </a:cubicBezTo>
                    <a:cubicBezTo>
                      <a:pt x="14614" y="561149"/>
                      <a:pt x="13662" y="563054"/>
                      <a:pt x="13662" y="565911"/>
                    </a:cubicBezTo>
                    <a:cubicBezTo>
                      <a:pt x="13662" y="571626"/>
                      <a:pt x="15567" y="575436"/>
                      <a:pt x="19377" y="575436"/>
                    </a:cubicBezTo>
                    <a:cubicBezTo>
                      <a:pt x="23187" y="575436"/>
                      <a:pt x="26044" y="571626"/>
                      <a:pt x="26044" y="565911"/>
                    </a:cubicBezTo>
                    <a:cubicBezTo>
                      <a:pt x="26044" y="565911"/>
                      <a:pt x="26044" y="565911"/>
                      <a:pt x="26044" y="564959"/>
                    </a:cubicBezTo>
                    <a:cubicBezTo>
                      <a:pt x="26997" y="564959"/>
                      <a:pt x="28902" y="564959"/>
                      <a:pt x="29854" y="564959"/>
                    </a:cubicBezTo>
                    <a:cubicBezTo>
                      <a:pt x="29854" y="565911"/>
                      <a:pt x="29854" y="565911"/>
                      <a:pt x="29854" y="566864"/>
                    </a:cubicBezTo>
                    <a:cubicBezTo>
                      <a:pt x="29854" y="571626"/>
                      <a:pt x="31759" y="575436"/>
                      <a:pt x="34617" y="575436"/>
                    </a:cubicBezTo>
                    <a:cubicBezTo>
                      <a:pt x="37474" y="575436"/>
                      <a:pt x="39379" y="571626"/>
                      <a:pt x="39379" y="566864"/>
                    </a:cubicBezTo>
                    <a:cubicBezTo>
                      <a:pt x="39379" y="565911"/>
                      <a:pt x="39379" y="564959"/>
                      <a:pt x="39379" y="564006"/>
                    </a:cubicBezTo>
                    <a:cubicBezTo>
                      <a:pt x="40332" y="564006"/>
                      <a:pt x="40332" y="564006"/>
                      <a:pt x="41284" y="563054"/>
                    </a:cubicBezTo>
                    <a:cubicBezTo>
                      <a:pt x="41284" y="567816"/>
                      <a:pt x="43189" y="570674"/>
                      <a:pt x="46047" y="570674"/>
                    </a:cubicBezTo>
                    <a:cubicBezTo>
                      <a:pt x="48904" y="570674"/>
                      <a:pt x="49857" y="566864"/>
                      <a:pt x="49857" y="562101"/>
                    </a:cubicBezTo>
                    <a:cubicBezTo>
                      <a:pt x="49857" y="562101"/>
                      <a:pt x="49857" y="562101"/>
                      <a:pt x="49857" y="562101"/>
                    </a:cubicBezTo>
                    <a:cubicBezTo>
                      <a:pt x="50809" y="563054"/>
                      <a:pt x="51762" y="564006"/>
                      <a:pt x="52714" y="564006"/>
                    </a:cubicBezTo>
                    <a:cubicBezTo>
                      <a:pt x="55572" y="564006"/>
                      <a:pt x="56524" y="560196"/>
                      <a:pt x="56524" y="555434"/>
                    </a:cubicBezTo>
                    <a:cubicBezTo>
                      <a:pt x="56524" y="553529"/>
                      <a:pt x="55572" y="551624"/>
                      <a:pt x="55572" y="550671"/>
                    </a:cubicBezTo>
                    <a:cubicBezTo>
                      <a:pt x="58429" y="537336"/>
                      <a:pt x="49857" y="507809"/>
                      <a:pt x="50809" y="495426"/>
                    </a:cubicBezTo>
                    <a:close/>
                  </a:path>
                </a:pathLst>
              </a:custGeom>
              <a:solidFill>
                <a:srgbClr val="FFC49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3DF4FE4F-C241-486D-818B-C98B80F6E073}"/>
                  </a:ext>
                </a:extLst>
              </p:cNvPr>
              <p:cNvSpPr/>
              <p:nvPr/>
            </p:nvSpPr>
            <p:spPr>
              <a:xfrm>
                <a:off x="6637156" y="1965335"/>
                <a:ext cx="34970" cy="41719"/>
              </a:xfrm>
              <a:custGeom>
                <a:avLst/>
                <a:gdLst>
                  <a:gd name="connsiteX0" fmla="*/ 31296 w 34970"/>
                  <a:gd name="connsiteY0" fmla="*/ 28247 h 41719"/>
                  <a:gd name="connsiteX1" fmla="*/ 6531 w 34970"/>
                  <a:gd name="connsiteY1" fmla="*/ 40629 h 41719"/>
                  <a:gd name="connsiteX2" fmla="*/ 3674 w 34970"/>
                  <a:gd name="connsiteY2" fmla="*/ 13007 h 41719"/>
                  <a:gd name="connsiteX3" fmla="*/ 28439 w 34970"/>
                  <a:gd name="connsiteY3" fmla="*/ 1577 h 41719"/>
                  <a:gd name="connsiteX4" fmla="*/ 31296 w 34970"/>
                  <a:gd name="connsiteY4" fmla="*/ 28247 h 4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70" h="41719">
                    <a:moveTo>
                      <a:pt x="31296" y="28247"/>
                    </a:moveTo>
                    <a:cubicBezTo>
                      <a:pt x="26534" y="37772"/>
                      <a:pt x="14151" y="44439"/>
                      <a:pt x="6531" y="40629"/>
                    </a:cubicBezTo>
                    <a:cubicBezTo>
                      <a:pt x="-1089" y="35867"/>
                      <a:pt x="-2041" y="22532"/>
                      <a:pt x="3674" y="13007"/>
                    </a:cubicBezTo>
                    <a:cubicBezTo>
                      <a:pt x="8436" y="3482"/>
                      <a:pt x="20819" y="-3186"/>
                      <a:pt x="28439" y="1577"/>
                    </a:cubicBezTo>
                    <a:cubicBezTo>
                      <a:pt x="36059" y="6339"/>
                      <a:pt x="37011" y="18722"/>
                      <a:pt x="31296" y="28247"/>
                    </a:cubicBezTo>
                    <a:close/>
                  </a:path>
                </a:pathLst>
              </a:custGeom>
              <a:solidFill>
                <a:srgbClr val="FFD0A9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01F4D48-20A0-44FA-AA28-E0A35D29D567}"/>
                  </a:ext>
                </a:extLst>
              </p:cNvPr>
              <p:cNvSpPr/>
              <p:nvPr/>
            </p:nvSpPr>
            <p:spPr>
              <a:xfrm>
                <a:off x="6745741" y="1965335"/>
                <a:ext cx="34970" cy="41719"/>
              </a:xfrm>
              <a:custGeom>
                <a:avLst/>
                <a:gdLst>
                  <a:gd name="connsiteX0" fmla="*/ 31296 w 34970"/>
                  <a:gd name="connsiteY0" fmla="*/ 28247 h 41719"/>
                  <a:gd name="connsiteX1" fmla="*/ 6531 w 34970"/>
                  <a:gd name="connsiteY1" fmla="*/ 40629 h 41719"/>
                  <a:gd name="connsiteX2" fmla="*/ 3674 w 34970"/>
                  <a:gd name="connsiteY2" fmla="*/ 13007 h 41719"/>
                  <a:gd name="connsiteX3" fmla="*/ 28439 w 34970"/>
                  <a:gd name="connsiteY3" fmla="*/ 1577 h 41719"/>
                  <a:gd name="connsiteX4" fmla="*/ 31296 w 34970"/>
                  <a:gd name="connsiteY4" fmla="*/ 28247 h 4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70" h="41719">
                    <a:moveTo>
                      <a:pt x="31296" y="28247"/>
                    </a:moveTo>
                    <a:cubicBezTo>
                      <a:pt x="26534" y="37772"/>
                      <a:pt x="14152" y="44439"/>
                      <a:pt x="6531" y="40629"/>
                    </a:cubicBezTo>
                    <a:cubicBezTo>
                      <a:pt x="-1089" y="35867"/>
                      <a:pt x="-2041" y="22532"/>
                      <a:pt x="3674" y="13007"/>
                    </a:cubicBezTo>
                    <a:cubicBezTo>
                      <a:pt x="8436" y="3482"/>
                      <a:pt x="20819" y="-3186"/>
                      <a:pt x="28439" y="1577"/>
                    </a:cubicBezTo>
                    <a:cubicBezTo>
                      <a:pt x="36059" y="5387"/>
                      <a:pt x="37011" y="18722"/>
                      <a:pt x="31296" y="28247"/>
                    </a:cubicBezTo>
                    <a:close/>
                  </a:path>
                </a:pathLst>
              </a:custGeom>
              <a:solidFill>
                <a:srgbClr val="FFD0A9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45A3BA6A-A057-49A0-B1CC-077E26541A32}"/>
                  </a:ext>
                </a:extLst>
              </p:cNvPr>
              <p:cNvSpPr/>
              <p:nvPr/>
            </p:nvSpPr>
            <p:spPr>
              <a:xfrm>
                <a:off x="6754177" y="1105852"/>
                <a:ext cx="88582" cy="43814"/>
              </a:xfrm>
              <a:custGeom>
                <a:avLst/>
                <a:gdLst>
                  <a:gd name="connsiteX0" fmla="*/ 42863 w 88582"/>
                  <a:gd name="connsiteY0" fmla="*/ 0 h 43814"/>
                  <a:gd name="connsiteX1" fmla="*/ 0 w 88582"/>
                  <a:gd name="connsiteY1" fmla="*/ 43815 h 43814"/>
                  <a:gd name="connsiteX2" fmla="*/ 36195 w 88582"/>
                  <a:gd name="connsiteY2" fmla="*/ 27623 h 43814"/>
                  <a:gd name="connsiteX3" fmla="*/ 88582 w 88582"/>
                  <a:gd name="connsiteY3" fmla="*/ 27623 h 43814"/>
                  <a:gd name="connsiteX4" fmla="*/ 36195 w 88582"/>
                  <a:gd name="connsiteY4" fmla="*/ 19050 h 43814"/>
                  <a:gd name="connsiteX5" fmla="*/ 15240 w 88582"/>
                  <a:gd name="connsiteY5" fmla="*/ 28575 h 43814"/>
                  <a:gd name="connsiteX6" fmla="*/ 42863 w 88582"/>
                  <a:gd name="connsiteY6" fmla="*/ 0 h 43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582" h="43814">
                    <a:moveTo>
                      <a:pt x="42863" y="0"/>
                    </a:moveTo>
                    <a:cubicBezTo>
                      <a:pt x="42863" y="0"/>
                      <a:pt x="4763" y="12383"/>
                      <a:pt x="0" y="43815"/>
                    </a:cubicBezTo>
                    <a:cubicBezTo>
                      <a:pt x="0" y="43815"/>
                      <a:pt x="14288" y="35243"/>
                      <a:pt x="36195" y="27623"/>
                    </a:cubicBezTo>
                    <a:cubicBezTo>
                      <a:pt x="49530" y="22860"/>
                      <a:pt x="84772" y="27623"/>
                      <a:pt x="88582" y="27623"/>
                    </a:cubicBezTo>
                    <a:cubicBezTo>
                      <a:pt x="88582" y="27623"/>
                      <a:pt x="58103" y="14288"/>
                      <a:pt x="36195" y="19050"/>
                    </a:cubicBezTo>
                    <a:cubicBezTo>
                      <a:pt x="29528" y="20955"/>
                      <a:pt x="22860" y="23813"/>
                      <a:pt x="15240" y="28575"/>
                    </a:cubicBezTo>
                    <a:cubicBezTo>
                      <a:pt x="14288" y="28575"/>
                      <a:pt x="20003" y="14288"/>
                      <a:pt x="42863" y="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F63CF3BF-8AC2-425C-BF49-9BC4757BDA6B}"/>
                  </a:ext>
                </a:extLst>
              </p:cNvPr>
              <p:cNvSpPr/>
              <p:nvPr/>
            </p:nvSpPr>
            <p:spPr>
              <a:xfrm>
                <a:off x="6568440" y="1104900"/>
                <a:ext cx="89534" cy="44767"/>
              </a:xfrm>
              <a:custGeom>
                <a:avLst/>
                <a:gdLst>
                  <a:gd name="connsiteX0" fmla="*/ 44767 w 89534"/>
                  <a:gd name="connsiteY0" fmla="*/ 0 h 44767"/>
                  <a:gd name="connsiteX1" fmla="*/ 89535 w 89534"/>
                  <a:gd name="connsiteY1" fmla="*/ 44767 h 44767"/>
                  <a:gd name="connsiteX2" fmla="*/ 52388 w 89534"/>
                  <a:gd name="connsiteY2" fmla="*/ 30480 h 44767"/>
                  <a:gd name="connsiteX3" fmla="*/ 0 w 89534"/>
                  <a:gd name="connsiteY3" fmla="*/ 33338 h 44767"/>
                  <a:gd name="connsiteX4" fmla="*/ 51435 w 89534"/>
                  <a:gd name="connsiteY4" fmla="*/ 21908 h 44767"/>
                  <a:gd name="connsiteX5" fmla="*/ 73342 w 89534"/>
                  <a:gd name="connsiteY5" fmla="*/ 29527 h 44767"/>
                  <a:gd name="connsiteX6" fmla="*/ 44767 w 89534"/>
                  <a:gd name="connsiteY6" fmla="*/ 0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534" h="44767">
                    <a:moveTo>
                      <a:pt x="44767" y="0"/>
                    </a:moveTo>
                    <a:cubicBezTo>
                      <a:pt x="44767" y="0"/>
                      <a:pt x="82867" y="13335"/>
                      <a:pt x="89535" y="44767"/>
                    </a:cubicBezTo>
                    <a:cubicBezTo>
                      <a:pt x="89535" y="44767"/>
                      <a:pt x="74295" y="37148"/>
                      <a:pt x="52388" y="30480"/>
                    </a:cubicBezTo>
                    <a:cubicBezTo>
                      <a:pt x="38100" y="26670"/>
                      <a:pt x="3810" y="33338"/>
                      <a:pt x="0" y="33338"/>
                    </a:cubicBezTo>
                    <a:cubicBezTo>
                      <a:pt x="0" y="33338"/>
                      <a:pt x="29528" y="18098"/>
                      <a:pt x="51435" y="21908"/>
                    </a:cubicBezTo>
                    <a:cubicBezTo>
                      <a:pt x="58103" y="22860"/>
                      <a:pt x="65722" y="25717"/>
                      <a:pt x="73342" y="29527"/>
                    </a:cubicBezTo>
                    <a:cubicBezTo>
                      <a:pt x="74295" y="30480"/>
                      <a:pt x="75247" y="21908"/>
                      <a:pt x="44767" y="0"/>
                    </a:cubicBezTo>
                    <a:close/>
                  </a:path>
                </a:pathLst>
              </a:custGeom>
              <a:solidFill>
                <a:srgbClr val="87514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74342CC3-5045-4C7E-92DA-2C45DA59EED3}"/>
                  </a:ext>
                </a:extLst>
              </p:cNvPr>
              <p:cNvSpPr/>
              <p:nvPr/>
            </p:nvSpPr>
            <p:spPr>
              <a:xfrm>
                <a:off x="6754177" y="1149667"/>
                <a:ext cx="83819" cy="42341"/>
              </a:xfrm>
              <a:custGeom>
                <a:avLst/>
                <a:gdLst>
                  <a:gd name="connsiteX0" fmla="*/ 0 w 83819"/>
                  <a:gd name="connsiteY0" fmla="*/ 0 h 42341"/>
                  <a:gd name="connsiteX1" fmla="*/ 83820 w 83819"/>
                  <a:gd name="connsiteY1" fmla="*/ 37148 h 42341"/>
                  <a:gd name="connsiteX2" fmla="*/ 0 w 83819"/>
                  <a:gd name="connsiteY2" fmla="*/ 0 h 42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819" h="42341">
                    <a:moveTo>
                      <a:pt x="0" y="0"/>
                    </a:moveTo>
                    <a:cubicBezTo>
                      <a:pt x="0" y="0"/>
                      <a:pt x="20003" y="60008"/>
                      <a:pt x="83820" y="37148"/>
                    </a:cubicBezTo>
                    <a:cubicBezTo>
                      <a:pt x="83820" y="37148"/>
                      <a:pt x="29528" y="35243"/>
                      <a:pt x="0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36FBD8DC-1778-4575-86F4-C7ABEE04BBC1}"/>
                  </a:ext>
                </a:extLst>
              </p:cNvPr>
              <p:cNvSpPr/>
              <p:nvPr/>
            </p:nvSpPr>
            <p:spPr>
              <a:xfrm>
                <a:off x="6585573" y="1149667"/>
                <a:ext cx="73354" cy="52445"/>
              </a:xfrm>
              <a:custGeom>
                <a:avLst/>
                <a:gdLst>
                  <a:gd name="connsiteX0" fmla="*/ 73354 w 73354"/>
                  <a:gd name="connsiteY0" fmla="*/ 0 h 52445"/>
                  <a:gd name="connsiteX1" fmla="*/ 12 w 73354"/>
                  <a:gd name="connsiteY1" fmla="*/ 51435 h 52445"/>
                  <a:gd name="connsiteX2" fmla="*/ 73354 w 73354"/>
                  <a:gd name="connsiteY2" fmla="*/ 0 h 5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54" h="52445">
                    <a:moveTo>
                      <a:pt x="73354" y="0"/>
                    </a:moveTo>
                    <a:cubicBezTo>
                      <a:pt x="73354" y="0"/>
                      <a:pt x="69544" y="60960"/>
                      <a:pt x="12" y="51435"/>
                    </a:cubicBezTo>
                    <a:cubicBezTo>
                      <a:pt x="-941" y="51435"/>
                      <a:pt x="57162" y="36195"/>
                      <a:pt x="73354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7ED7B43F-F2FC-44C3-BF9A-84042275E104}"/>
                  </a:ext>
                </a:extLst>
              </p:cNvPr>
              <p:cNvSpPr/>
              <p:nvPr/>
            </p:nvSpPr>
            <p:spPr>
              <a:xfrm>
                <a:off x="6637019" y="1250632"/>
                <a:ext cx="175260" cy="55245"/>
              </a:xfrm>
              <a:custGeom>
                <a:avLst/>
                <a:gdLst>
                  <a:gd name="connsiteX0" fmla="*/ 0 w 175260"/>
                  <a:gd name="connsiteY0" fmla="*/ 55245 h 55245"/>
                  <a:gd name="connsiteX1" fmla="*/ 123825 w 175260"/>
                  <a:gd name="connsiteY1" fmla="*/ 11430 h 55245"/>
                  <a:gd name="connsiteX2" fmla="*/ 136208 w 175260"/>
                  <a:gd name="connsiteY2" fmla="*/ 20955 h 55245"/>
                  <a:gd name="connsiteX3" fmla="*/ 143828 w 175260"/>
                  <a:gd name="connsiteY3" fmla="*/ 0 h 55245"/>
                  <a:gd name="connsiteX4" fmla="*/ 175260 w 175260"/>
                  <a:gd name="connsiteY4" fmla="*/ 21908 h 55245"/>
                  <a:gd name="connsiteX5" fmla="*/ 151448 w 175260"/>
                  <a:gd name="connsiteY5" fmla="*/ 17145 h 55245"/>
                  <a:gd name="connsiteX6" fmla="*/ 139065 w 175260"/>
                  <a:gd name="connsiteY6" fmla="*/ 36195 h 55245"/>
                  <a:gd name="connsiteX7" fmla="*/ 123825 w 175260"/>
                  <a:gd name="connsiteY7" fmla="*/ 21908 h 55245"/>
                  <a:gd name="connsiteX8" fmla="*/ 0 w 175260"/>
                  <a:gd name="connsiteY8" fmla="*/ 55245 h 55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260" h="55245">
                    <a:moveTo>
                      <a:pt x="0" y="55245"/>
                    </a:moveTo>
                    <a:cubicBezTo>
                      <a:pt x="0" y="55245"/>
                      <a:pt x="56198" y="13335"/>
                      <a:pt x="123825" y="11430"/>
                    </a:cubicBezTo>
                    <a:lnTo>
                      <a:pt x="136208" y="20955"/>
                    </a:lnTo>
                    <a:lnTo>
                      <a:pt x="143828" y="0"/>
                    </a:lnTo>
                    <a:lnTo>
                      <a:pt x="175260" y="21908"/>
                    </a:lnTo>
                    <a:lnTo>
                      <a:pt x="151448" y="17145"/>
                    </a:lnTo>
                    <a:lnTo>
                      <a:pt x="139065" y="36195"/>
                    </a:lnTo>
                    <a:lnTo>
                      <a:pt x="123825" y="21908"/>
                    </a:lnTo>
                    <a:cubicBezTo>
                      <a:pt x="123825" y="22860"/>
                      <a:pt x="75248" y="24765"/>
                      <a:pt x="0" y="55245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AEE2CEE-DC68-49DE-A13F-175338228585}"/>
                  </a:ext>
                </a:extLst>
              </p:cNvPr>
              <p:cNvSpPr/>
              <p:nvPr/>
            </p:nvSpPr>
            <p:spPr>
              <a:xfrm>
                <a:off x="6754177" y="1150620"/>
                <a:ext cx="45719" cy="15597"/>
              </a:xfrm>
              <a:custGeom>
                <a:avLst/>
                <a:gdLst>
                  <a:gd name="connsiteX0" fmla="*/ 0 w 45719"/>
                  <a:gd name="connsiteY0" fmla="*/ 0 h 15597"/>
                  <a:gd name="connsiteX1" fmla="*/ 45720 w 45719"/>
                  <a:gd name="connsiteY1" fmla="*/ 14288 h 15597"/>
                  <a:gd name="connsiteX2" fmla="*/ 0 w 45719"/>
                  <a:gd name="connsiteY2" fmla="*/ 0 h 15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" h="15597">
                    <a:moveTo>
                      <a:pt x="0" y="0"/>
                    </a:moveTo>
                    <a:cubicBezTo>
                      <a:pt x="0" y="0"/>
                      <a:pt x="15240" y="20955"/>
                      <a:pt x="45720" y="14288"/>
                    </a:cubicBezTo>
                    <a:cubicBezTo>
                      <a:pt x="44767" y="14288"/>
                      <a:pt x="20955" y="11430"/>
                      <a:pt x="0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B1EDD7C7-F35B-4807-92A9-BAFDA6A54E2D}"/>
                  </a:ext>
                </a:extLst>
              </p:cNvPr>
              <p:cNvSpPr/>
              <p:nvPr/>
            </p:nvSpPr>
            <p:spPr>
              <a:xfrm>
                <a:off x="6616065" y="1150620"/>
                <a:ext cx="41909" cy="23812"/>
              </a:xfrm>
              <a:custGeom>
                <a:avLst/>
                <a:gdLst>
                  <a:gd name="connsiteX0" fmla="*/ 41910 w 41909"/>
                  <a:gd name="connsiteY0" fmla="*/ 0 h 23812"/>
                  <a:gd name="connsiteX1" fmla="*/ 0 w 41909"/>
                  <a:gd name="connsiteY1" fmla="*/ 23813 h 23812"/>
                  <a:gd name="connsiteX2" fmla="*/ 41910 w 41909"/>
                  <a:gd name="connsiteY2" fmla="*/ 0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09" h="23812">
                    <a:moveTo>
                      <a:pt x="41910" y="0"/>
                    </a:moveTo>
                    <a:cubicBezTo>
                      <a:pt x="41910" y="0"/>
                      <a:pt x="31432" y="23813"/>
                      <a:pt x="0" y="23813"/>
                    </a:cubicBezTo>
                    <a:cubicBezTo>
                      <a:pt x="953" y="22860"/>
                      <a:pt x="22860" y="15240"/>
                      <a:pt x="41910" y="0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DEF5CCC2-F8EF-4561-A090-9431E0EB4063}"/>
                  </a:ext>
                </a:extLst>
              </p:cNvPr>
              <p:cNvSpPr/>
              <p:nvPr/>
            </p:nvSpPr>
            <p:spPr>
              <a:xfrm>
                <a:off x="6700837" y="2052637"/>
                <a:ext cx="23519" cy="478155"/>
              </a:xfrm>
              <a:custGeom>
                <a:avLst/>
                <a:gdLst>
                  <a:gd name="connsiteX0" fmla="*/ 2857 w 23519"/>
                  <a:gd name="connsiteY0" fmla="*/ 397192 h 478155"/>
                  <a:gd name="connsiteX1" fmla="*/ 20955 w 23519"/>
                  <a:gd name="connsiteY1" fmla="*/ 33338 h 478155"/>
                  <a:gd name="connsiteX2" fmla="*/ 22860 w 23519"/>
                  <a:gd name="connsiteY2" fmla="*/ 0 h 478155"/>
                  <a:gd name="connsiteX3" fmla="*/ 18097 w 23519"/>
                  <a:gd name="connsiteY3" fmla="*/ 33338 h 478155"/>
                  <a:gd name="connsiteX4" fmla="*/ 0 w 23519"/>
                  <a:gd name="connsiteY4" fmla="*/ 397192 h 478155"/>
                  <a:gd name="connsiteX5" fmla="*/ 4763 w 23519"/>
                  <a:gd name="connsiteY5" fmla="*/ 461010 h 478155"/>
                  <a:gd name="connsiteX6" fmla="*/ 4763 w 23519"/>
                  <a:gd name="connsiteY6" fmla="*/ 478155 h 478155"/>
                  <a:gd name="connsiteX7" fmla="*/ 10478 w 23519"/>
                  <a:gd name="connsiteY7" fmla="*/ 468630 h 478155"/>
                  <a:gd name="connsiteX8" fmla="*/ 8572 w 23519"/>
                  <a:gd name="connsiteY8" fmla="*/ 461963 h 478155"/>
                  <a:gd name="connsiteX9" fmla="*/ 2857 w 23519"/>
                  <a:gd name="connsiteY9" fmla="*/ 397192 h 47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519" h="478155">
                    <a:moveTo>
                      <a:pt x="2857" y="397192"/>
                    </a:moveTo>
                    <a:cubicBezTo>
                      <a:pt x="6668" y="223838"/>
                      <a:pt x="31432" y="158115"/>
                      <a:pt x="20955" y="33338"/>
                    </a:cubicBezTo>
                    <a:cubicBezTo>
                      <a:pt x="21907" y="21908"/>
                      <a:pt x="21907" y="10478"/>
                      <a:pt x="22860" y="0"/>
                    </a:cubicBezTo>
                    <a:cubicBezTo>
                      <a:pt x="22860" y="0"/>
                      <a:pt x="21907" y="20955"/>
                      <a:pt x="18097" y="33338"/>
                    </a:cubicBezTo>
                    <a:cubicBezTo>
                      <a:pt x="32385" y="153353"/>
                      <a:pt x="3810" y="224790"/>
                      <a:pt x="0" y="397192"/>
                    </a:cubicBezTo>
                    <a:cubicBezTo>
                      <a:pt x="0" y="397192"/>
                      <a:pt x="15240" y="449580"/>
                      <a:pt x="4763" y="461010"/>
                    </a:cubicBezTo>
                    <a:cubicBezTo>
                      <a:pt x="12382" y="470535"/>
                      <a:pt x="3810" y="478155"/>
                      <a:pt x="4763" y="478155"/>
                    </a:cubicBezTo>
                    <a:cubicBezTo>
                      <a:pt x="8572" y="478155"/>
                      <a:pt x="10478" y="473393"/>
                      <a:pt x="10478" y="468630"/>
                    </a:cubicBezTo>
                    <a:cubicBezTo>
                      <a:pt x="10478" y="465772"/>
                      <a:pt x="9525" y="463868"/>
                      <a:pt x="8572" y="461963"/>
                    </a:cubicBezTo>
                    <a:cubicBezTo>
                      <a:pt x="13335" y="443865"/>
                      <a:pt x="2857" y="397192"/>
                      <a:pt x="2857" y="397192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7BB9AFB8-01D7-4D8B-83F5-8E1693904572}"/>
                  </a:ext>
                </a:extLst>
              </p:cNvPr>
              <p:cNvSpPr/>
              <p:nvPr/>
            </p:nvSpPr>
            <p:spPr>
              <a:xfrm>
                <a:off x="6410325" y="1474470"/>
                <a:ext cx="131444" cy="231457"/>
              </a:xfrm>
              <a:custGeom>
                <a:avLst/>
                <a:gdLst>
                  <a:gd name="connsiteX0" fmla="*/ 131445 w 131444"/>
                  <a:gd name="connsiteY0" fmla="*/ 0 h 231457"/>
                  <a:gd name="connsiteX1" fmla="*/ 0 w 131444"/>
                  <a:gd name="connsiteY1" fmla="*/ 217170 h 231457"/>
                  <a:gd name="connsiteX2" fmla="*/ 112395 w 131444"/>
                  <a:gd name="connsiteY2" fmla="*/ 231458 h 231457"/>
                  <a:gd name="connsiteX3" fmla="*/ 131445 w 131444"/>
                  <a:gd name="connsiteY3" fmla="*/ 0 h 23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444" h="231457">
                    <a:moveTo>
                      <a:pt x="131445" y="0"/>
                    </a:moveTo>
                    <a:cubicBezTo>
                      <a:pt x="121920" y="5715"/>
                      <a:pt x="64770" y="43815"/>
                      <a:pt x="0" y="217170"/>
                    </a:cubicBezTo>
                    <a:lnTo>
                      <a:pt x="112395" y="231458"/>
                    </a:lnTo>
                    <a:cubicBezTo>
                      <a:pt x="119063" y="82867"/>
                      <a:pt x="130493" y="4763"/>
                      <a:pt x="131445" y="0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C101A2D4-7CB0-4BA7-8075-9A65D71508D6}"/>
                  </a:ext>
                </a:extLst>
              </p:cNvPr>
              <p:cNvSpPr/>
              <p:nvPr/>
            </p:nvSpPr>
            <p:spPr>
              <a:xfrm>
                <a:off x="6767451" y="2045970"/>
                <a:ext cx="57444" cy="474345"/>
              </a:xfrm>
              <a:custGeom>
                <a:avLst/>
                <a:gdLst>
                  <a:gd name="connsiteX0" fmla="*/ 56259 w 57444"/>
                  <a:gd name="connsiteY0" fmla="*/ 39052 h 474345"/>
                  <a:gd name="connsiteX1" fmla="*/ 57211 w 57444"/>
                  <a:gd name="connsiteY1" fmla="*/ 0 h 474345"/>
                  <a:gd name="connsiteX2" fmla="*/ 51496 w 57444"/>
                  <a:gd name="connsiteY2" fmla="*/ 39052 h 474345"/>
                  <a:gd name="connsiteX3" fmla="*/ 61 w 57444"/>
                  <a:gd name="connsiteY3" fmla="*/ 402908 h 474345"/>
                  <a:gd name="connsiteX4" fmla="*/ 6729 w 57444"/>
                  <a:gd name="connsiteY4" fmla="*/ 461962 h 474345"/>
                  <a:gd name="connsiteX5" fmla="*/ 7681 w 57444"/>
                  <a:gd name="connsiteY5" fmla="*/ 466725 h 474345"/>
                  <a:gd name="connsiteX6" fmla="*/ 5777 w 57444"/>
                  <a:gd name="connsiteY6" fmla="*/ 474345 h 474345"/>
                  <a:gd name="connsiteX7" fmla="*/ 5777 w 57444"/>
                  <a:gd name="connsiteY7" fmla="*/ 474345 h 474345"/>
                  <a:gd name="connsiteX8" fmla="*/ 9586 w 57444"/>
                  <a:gd name="connsiteY8" fmla="*/ 465773 h 474345"/>
                  <a:gd name="connsiteX9" fmla="*/ 8634 w 57444"/>
                  <a:gd name="connsiteY9" fmla="*/ 461010 h 474345"/>
                  <a:gd name="connsiteX10" fmla="*/ 3871 w 57444"/>
                  <a:gd name="connsiteY10" fmla="*/ 402908 h 474345"/>
                  <a:gd name="connsiteX11" fmla="*/ 56259 w 57444"/>
                  <a:gd name="connsiteY11" fmla="*/ 39052 h 474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444" h="474345">
                    <a:moveTo>
                      <a:pt x="56259" y="39052"/>
                    </a:moveTo>
                    <a:cubicBezTo>
                      <a:pt x="56259" y="24765"/>
                      <a:pt x="57211" y="11430"/>
                      <a:pt x="57211" y="0"/>
                    </a:cubicBezTo>
                    <a:cubicBezTo>
                      <a:pt x="57211" y="0"/>
                      <a:pt x="54354" y="28575"/>
                      <a:pt x="51496" y="39052"/>
                    </a:cubicBezTo>
                    <a:cubicBezTo>
                      <a:pt x="66736" y="190500"/>
                      <a:pt x="20064" y="239077"/>
                      <a:pt x="61" y="402908"/>
                    </a:cubicBezTo>
                    <a:cubicBezTo>
                      <a:pt x="-891" y="419100"/>
                      <a:pt x="9586" y="446723"/>
                      <a:pt x="6729" y="461962"/>
                    </a:cubicBezTo>
                    <a:cubicBezTo>
                      <a:pt x="7681" y="462915"/>
                      <a:pt x="7681" y="464820"/>
                      <a:pt x="7681" y="466725"/>
                    </a:cubicBezTo>
                    <a:cubicBezTo>
                      <a:pt x="7681" y="469583"/>
                      <a:pt x="6729" y="472440"/>
                      <a:pt x="5777" y="474345"/>
                    </a:cubicBezTo>
                    <a:cubicBezTo>
                      <a:pt x="5777" y="474345"/>
                      <a:pt x="5777" y="474345"/>
                      <a:pt x="5777" y="474345"/>
                    </a:cubicBezTo>
                    <a:cubicBezTo>
                      <a:pt x="8634" y="474345"/>
                      <a:pt x="9586" y="470535"/>
                      <a:pt x="9586" y="465773"/>
                    </a:cubicBezTo>
                    <a:cubicBezTo>
                      <a:pt x="9586" y="463867"/>
                      <a:pt x="8634" y="461962"/>
                      <a:pt x="8634" y="461010"/>
                    </a:cubicBezTo>
                    <a:cubicBezTo>
                      <a:pt x="11492" y="445770"/>
                      <a:pt x="2919" y="420052"/>
                      <a:pt x="3871" y="402908"/>
                    </a:cubicBezTo>
                    <a:cubicBezTo>
                      <a:pt x="24827" y="240030"/>
                      <a:pt x="64831" y="192405"/>
                      <a:pt x="56259" y="39052"/>
                    </a:cubicBezTo>
                    <a:close/>
                  </a:path>
                </a:pathLst>
              </a:custGeom>
              <a:solidFill>
                <a:srgbClr val="E29C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25D62CF-B076-4032-A870-BFDEFA9D957B}"/>
                  </a:ext>
                </a:extLst>
              </p:cNvPr>
              <p:cNvSpPr/>
              <p:nvPr/>
            </p:nvSpPr>
            <p:spPr>
              <a:xfrm>
                <a:off x="6494144" y="1605915"/>
                <a:ext cx="34290" cy="100012"/>
              </a:xfrm>
              <a:custGeom>
                <a:avLst/>
                <a:gdLst>
                  <a:gd name="connsiteX0" fmla="*/ 34290 w 34290"/>
                  <a:gd name="connsiteY0" fmla="*/ 0 h 100012"/>
                  <a:gd name="connsiteX1" fmla="*/ 0 w 34290"/>
                  <a:gd name="connsiteY1" fmla="*/ 96202 h 100012"/>
                  <a:gd name="connsiteX2" fmla="*/ 28575 w 34290"/>
                  <a:gd name="connsiteY2" fmla="*/ 100013 h 100012"/>
                  <a:gd name="connsiteX3" fmla="*/ 34290 w 34290"/>
                  <a:gd name="connsiteY3" fmla="*/ 0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" h="100012">
                    <a:moveTo>
                      <a:pt x="34290" y="0"/>
                    </a:moveTo>
                    <a:cubicBezTo>
                      <a:pt x="17145" y="36195"/>
                      <a:pt x="3810" y="82867"/>
                      <a:pt x="0" y="96202"/>
                    </a:cubicBezTo>
                    <a:lnTo>
                      <a:pt x="28575" y="100013"/>
                    </a:lnTo>
                    <a:cubicBezTo>
                      <a:pt x="30480" y="61913"/>
                      <a:pt x="32385" y="28575"/>
                      <a:pt x="34290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FA8415C4-224F-4D4A-A63C-A9488EE0B464}"/>
                  </a:ext>
                </a:extLst>
              </p:cNvPr>
              <p:cNvSpPr/>
              <p:nvPr/>
            </p:nvSpPr>
            <p:spPr>
              <a:xfrm>
                <a:off x="6866572" y="1451609"/>
                <a:ext cx="151447" cy="245745"/>
              </a:xfrm>
              <a:custGeom>
                <a:avLst/>
                <a:gdLst>
                  <a:gd name="connsiteX0" fmla="*/ 44768 w 151447"/>
                  <a:gd name="connsiteY0" fmla="*/ 245745 h 245745"/>
                  <a:gd name="connsiteX1" fmla="*/ 151447 w 151447"/>
                  <a:gd name="connsiteY1" fmla="*/ 226695 h 245745"/>
                  <a:gd name="connsiteX2" fmla="*/ 0 w 151447"/>
                  <a:gd name="connsiteY2" fmla="*/ 0 h 245745"/>
                  <a:gd name="connsiteX3" fmla="*/ 44768 w 151447"/>
                  <a:gd name="connsiteY3" fmla="*/ 245745 h 245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447" h="245745">
                    <a:moveTo>
                      <a:pt x="44768" y="245745"/>
                    </a:moveTo>
                    <a:lnTo>
                      <a:pt x="151447" y="226695"/>
                    </a:lnTo>
                    <a:cubicBezTo>
                      <a:pt x="85725" y="32385"/>
                      <a:pt x="2858" y="953"/>
                      <a:pt x="0" y="0"/>
                    </a:cubicBezTo>
                    <a:cubicBezTo>
                      <a:pt x="20003" y="81915"/>
                      <a:pt x="34290" y="166688"/>
                      <a:pt x="44768" y="245745"/>
                    </a:cubicBezTo>
                    <a:close/>
                  </a:path>
                </a:pathLst>
              </a:custGeom>
              <a:solidFill>
                <a:srgbClr val="A7C66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22EA84B8-268E-4D53-9E12-4D10F8B266CD}"/>
                  </a:ext>
                </a:extLst>
              </p:cNvPr>
              <p:cNvSpPr/>
              <p:nvPr/>
            </p:nvSpPr>
            <p:spPr>
              <a:xfrm>
                <a:off x="6894194" y="1583054"/>
                <a:ext cx="43815" cy="114300"/>
              </a:xfrm>
              <a:custGeom>
                <a:avLst/>
                <a:gdLst>
                  <a:gd name="connsiteX0" fmla="*/ 0 w 43815"/>
                  <a:gd name="connsiteY0" fmla="*/ 0 h 114300"/>
                  <a:gd name="connsiteX1" fmla="*/ 17145 w 43815"/>
                  <a:gd name="connsiteY1" fmla="*/ 114300 h 114300"/>
                  <a:gd name="connsiteX2" fmla="*/ 43815 w 43815"/>
                  <a:gd name="connsiteY2" fmla="*/ 109538 h 114300"/>
                  <a:gd name="connsiteX3" fmla="*/ 0 w 43815"/>
                  <a:gd name="connsiteY3" fmla="*/ 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" h="114300">
                    <a:moveTo>
                      <a:pt x="0" y="0"/>
                    </a:moveTo>
                    <a:cubicBezTo>
                      <a:pt x="6668" y="39053"/>
                      <a:pt x="12383" y="77153"/>
                      <a:pt x="17145" y="114300"/>
                    </a:cubicBezTo>
                    <a:lnTo>
                      <a:pt x="43815" y="109538"/>
                    </a:lnTo>
                    <a:cubicBezTo>
                      <a:pt x="31433" y="58103"/>
                      <a:pt x="13335" y="21908"/>
                      <a:pt x="0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8E49B208-6210-4AA7-966A-3DCC534D2BF2}"/>
                  </a:ext>
                </a:extLst>
              </p:cNvPr>
              <p:cNvSpPr/>
              <p:nvPr/>
            </p:nvSpPr>
            <p:spPr>
              <a:xfrm>
                <a:off x="6540817" y="1435349"/>
                <a:ext cx="329518" cy="82022"/>
              </a:xfrm>
              <a:custGeom>
                <a:avLst/>
                <a:gdLst>
                  <a:gd name="connsiteX0" fmla="*/ 0 w 329518"/>
                  <a:gd name="connsiteY0" fmla="*/ 46741 h 82022"/>
                  <a:gd name="connsiteX1" fmla="*/ 303847 w 329518"/>
                  <a:gd name="connsiteY1" fmla="*/ 14356 h 82022"/>
                  <a:gd name="connsiteX2" fmla="*/ 305752 w 329518"/>
                  <a:gd name="connsiteY2" fmla="*/ 60076 h 82022"/>
                  <a:gd name="connsiteX3" fmla="*/ 0 w 329518"/>
                  <a:gd name="connsiteY3" fmla="*/ 46741 h 8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518" h="82022">
                    <a:moveTo>
                      <a:pt x="0" y="46741"/>
                    </a:moveTo>
                    <a:cubicBezTo>
                      <a:pt x="0" y="46741"/>
                      <a:pt x="86677" y="-31364"/>
                      <a:pt x="303847" y="14356"/>
                    </a:cubicBezTo>
                    <a:cubicBezTo>
                      <a:pt x="325755" y="19118"/>
                      <a:pt x="347663" y="46741"/>
                      <a:pt x="305752" y="60076"/>
                    </a:cubicBezTo>
                    <a:cubicBezTo>
                      <a:pt x="236220" y="81983"/>
                      <a:pt x="122872" y="101033"/>
                      <a:pt x="0" y="46741"/>
                    </a:cubicBezTo>
                    <a:close/>
                  </a:path>
                </a:pathLst>
              </a:custGeom>
              <a:solidFill>
                <a:srgbClr val="EA976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D48937F3-DF0F-401F-8818-91B9478A892E}"/>
                  </a:ext>
                </a:extLst>
              </p:cNvPr>
              <p:cNvSpPr/>
              <p:nvPr/>
            </p:nvSpPr>
            <p:spPr>
              <a:xfrm>
                <a:off x="6520815" y="1439227"/>
                <a:ext cx="383857" cy="79030"/>
              </a:xfrm>
              <a:custGeom>
                <a:avLst/>
                <a:gdLst>
                  <a:gd name="connsiteX0" fmla="*/ 267653 w 383857"/>
                  <a:gd name="connsiteY0" fmla="*/ 0 h 79030"/>
                  <a:gd name="connsiteX1" fmla="*/ 184785 w 383857"/>
                  <a:gd name="connsiteY1" fmla="*/ 47625 h 79030"/>
                  <a:gd name="connsiteX2" fmla="*/ 91440 w 383857"/>
                  <a:gd name="connsiteY2" fmla="*/ 7620 h 79030"/>
                  <a:gd name="connsiteX3" fmla="*/ 20003 w 383857"/>
                  <a:gd name="connsiteY3" fmla="*/ 35242 h 79030"/>
                  <a:gd name="connsiteX4" fmla="*/ 20003 w 383857"/>
                  <a:gd name="connsiteY4" fmla="*/ 35242 h 79030"/>
                  <a:gd name="connsiteX5" fmla="*/ 0 w 383857"/>
                  <a:gd name="connsiteY5" fmla="*/ 51435 h 79030"/>
                  <a:gd name="connsiteX6" fmla="*/ 383857 w 383857"/>
                  <a:gd name="connsiteY6" fmla="*/ 40005 h 79030"/>
                  <a:gd name="connsiteX7" fmla="*/ 267653 w 383857"/>
                  <a:gd name="connsiteY7" fmla="*/ 0 h 7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857" h="79030">
                    <a:moveTo>
                      <a:pt x="267653" y="0"/>
                    </a:moveTo>
                    <a:cubicBezTo>
                      <a:pt x="263842" y="5715"/>
                      <a:pt x="236220" y="41910"/>
                      <a:pt x="184785" y="47625"/>
                    </a:cubicBezTo>
                    <a:cubicBezTo>
                      <a:pt x="133350" y="53340"/>
                      <a:pt x="91440" y="7620"/>
                      <a:pt x="91440" y="7620"/>
                    </a:cubicBezTo>
                    <a:cubicBezTo>
                      <a:pt x="91440" y="7620"/>
                      <a:pt x="54292" y="15240"/>
                      <a:pt x="20003" y="35242"/>
                    </a:cubicBezTo>
                    <a:cubicBezTo>
                      <a:pt x="20003" y="35242"/>
                      <a:pt x="20003" y="35242"/>
                      <a:pt x="20003" y="35242"/>
                    </a:cubicBezTo>
                    <a:cubicBezTo>
                      <a:pt x="17145" y="37147"/>
                      <a:pt x="10478" y="41910"/>
                      <a:pt x="0" y="51435"/>
                    </a:cubicBezTo>
                    <a:cubicBezTo>
                      <a:pt x="63817" y="73342"/>
                      <a:pt x="206692" y="105727"/>
                      <a:pt x="383857" y="40005"/>
                    </a:cubicBezTo>
                    <a:cubicBezTo>
                      <a:pt x="356235" y="12382"/>
                      <a:pt x="338138" y="3810"/>
                      <a:pt x="267653" y="0"/>
                    </a:cubicBezTo>
                    <a:close/>
                  </a:path>
                </a:pathLst>
              </a:custGeom>
              <a:solidFill>
                <a:srgbClr val="9CB75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59DD7627-E601-490E-AC49-5F94C557D625}"/>
                  </a:ext>
                </a:extLst>
              </p:cNvPr>
              <p:cNvSpPr/>
              <p:nvPr/>
            </p:nvSpPr>
            <p:spPr>
              <a:xfrm>
                <a:off x="6411277" y="765106"/>
                <a:ext cx="605790" cy="1846648"/>
              </a:xfrm>
              <a:custGeom>
                <a:avLst/>
                <a:gdLst>
                  <a:gd name="connsiteX0" fmla="*/ 517207 w 605790"/>
                  <a:gd name="connsiteY0" fmla="*/ 1322774 h 1846648"/>
                  <a:gd name="connsiteX1" fmla="*/ 523875 w 605790"/>
                  <a:gd name="connsiteY1" fmla="*/ 1289436 h 1846648"/>
                  <a:gd name="connsiteX2" fmla="*/ 523875 w 605790"/>
                  <a:gd name="connsiteY2" fmla="*/ 1286579 h 1846648"/>
                  <a:gd name="connsiteX3" fmla="*/ 524828 w 605790"/>
                  <a:gd name="connsiteY3" fmla="*/ 1285626 h 1846648"/>
                  <a:gd name="connsiteX4" fmla="*/ 537210 w 605790"/>
                  <a:gd name="connsiteY4" fmla="*/ 1217999 h 1846648"/>
                  <a:gd name="connsiteX5" fmla="*/ 537210 w 605790"/>
                  <a:gd name="connsiteY5" fmla="*/ 1217999 h 1846648"/>
                  <a:gd name="connsiteX6" fmla="*/ 534353 w 605790"/>
                  <a:gd name="connsiteY6" fmla="*/ 1214189 h 1846648"/>
                  <a:gd name="connsiteX7" fmla="*/ 571500 w 605790"/>
                  <a:gd name="connsiteY7" fmla="*/ 1057026 h 1846648"/>
                  <a:gd name="connsiteX8" fmla="*/ 589597 w 605790"/>
                  <a:gd name="connsiteY8" fmla="*/ 1040834 h 1846648"/>
                  <a:gd name="connsiteX9" fmla="*/ 587692 w 605790"/>
                  <a:gd name="connsiteY9" fmla="*/ 916056 h 1846648"/>
                  <a:gd name="connsiteX10" fmla="*/ 605790 w 605790"/>
                  <a:gd name="connsiteY10" fmla="*/ 912246 h 1846648"/>
                  <a:gd name="connsiteX11" fmla="*/ 493395 w 605790"/>
                  <a:gd name="connsiteY11" fmla="*/ 713174 h 1846648"/>
                  <a:gd name="connsiteX12" fmla="*/ 493395 w 605790"/>
                  <a:gd name="connsiteY12" fmla="*/ 713174 h 1846648"/>
                  <a:gd name="connsiteX13" fmla="*/ 493395 w 605790"/>
                  <a:gd name="connsiteY13" fmla="*/ 713174 h 1846648"/>
                  <a:gd name="connsiteX14" fmla="*/ 489585 w 605790"/>
                  <a:gd name="connsiteY14" fmla="*/ 709364 h 1846648"/>
                  <a:gd name="connsiteX15" fmla="*/ 460057 w 605790"/>
                  <a:gd name="connsiteY15" fmla="*/ 687456 h 1846648"/>
                  <a:gd name="connsiteX16" fmla="*/ 454342 w 605790"/>
                  <a:gd name="connsiteY16" fmla="*/ 684599 h 1846648"/>
                  <a:gd name="connsiteX17" fmla="*/ 453390 w 605790"/>
                  <a:gd name="connsiteY17" fmla="*/ 684599 h 1846648"/>
                  <a:gd name="connsiteX18" fmla="*/ 377190 w 605790"/>
                  <a:gd name="connsiteY18" fmla="*/ 672216 h 1846648"/>
                  <a:gd name="connsiteX19" fmla="*/ 377190 w 605790"/>
                  <a:gd name="connsiteY19" fmla="*/ 673169 h 1846648"/>
                  <a:gd name="connsiteX20" fmla="*/ 336232 w 605790"/>
                  <a:gd name="connsiteY20" fmla="*/ 669359 h 1846648"/>
                  <a:gd name="connsiteX21" fmla="*/ 377190 w 605790"/>
                  <a:gd name="connsiteY21" fmla="*/ 605541 h 1846648"/>
                  <a:gd name="connsiteX22" fmla="*/ 377190 w 605790"/>
                  <a:gd name="connsiteY22" fmla="*/ 605541 h 1846648"/>
                  <a:gd name="connsiteX23" fmla="*/ 382905 w 605790"/>
                  <a:gd name="connsiteY23" fmla="*/ 602684 h 1846648"/>
                  <a:gd name="connsiteX24" fmla="*/ 474345 w 605790"/>
                  <a:gd name="connsiteY24" fmla="*/ 457904 h 1846648"/>
                  <a:gd name="connsiteX25" fmla="*/ 487680 w 605790"/>
                  <a:gd name="connsiteY25" fmla="*/ 464571 h 1846648"/>
                  <a:gd name="connsiteX26" fmla="*/ 550545 w 605790"/>
                  <a:gd name="connsiteY26" fmla="*/ 404564 h 1846648"/>
                  <a:gd name="connsiteX27" fmla="*/ 510540 w 605790"/>
                  <a:gd name="connsiteY27" fmla="*/ 344556 h 1846648"/>
                  <a:gd name="connsiteX28" fmla="*/ 508635 w 605790"/>
                  <a:gd name="connsiteY28" fmla="*/ 344556 h 1846648"/>
                  <a:gd name="connsiteX29" fmla="*/ 466725 w 605790"/>
                  <a:gd name="connsiteY29" fmla="*/ 123576 h 1846648"/>
                  <a:gd name="connsiteX30" fmla="*/ 513397 w 605790"/>
                  <a:gd name="connsiteY30" fmla="*/ 106431 h 1846648"/>
                  <a:gd name="connsiteX31" fmla="*/ 458153 w 605790"/>
                  <a:gd name="connsiteY31" fmla="*/ 110241 h 1846648"/>
                  <a:gd name="connsiteX32" fmla="*/ 487680 w 605790"/>
                  <a:gd name="connsiteY32" fmla="*/ 65474 h 1846648"/>
                  <a:gd name="connsiteX33" fmla="*/ 449580 w 605790"/>
                  <a:gd name="connsiteY33" fmla="*/ 104526 h 1846648"/>
                  <a:gd name="connsiteX34" fmla="*/ 469582 w 605790"/>
                  <a:gd name="connsiteY34" fmla="*/ 23564 h 1846648"/>
                  <a:gd name="connsiteX35" fmla="*/ 439103 w 605790"/>
                  <a:gd name="connsiteY35" fmla="*/ 69284 h 1846648"/>
                  <a:gd name="connsiteX36" fmla="*/ 252413 w 605790"/>
                  <a:gd name="connsiteY36" fmla="*/ 9276 h 1846648"/>
                  <a:gd name="connsiteX37" fmla="*/ 110490 w 605790"/>
                  <a:gd name="connsiteY37" fmla="*/ 90239 h 1846648"/>
                  <a:gd name="connsiteX38" fmla="*/ 64770 w 605790"/>
                  <a:gd name="connsiteY38" fmla="*/ 215016 h 1846648"/>
                  <a:gd name="connsiteX39" fmla="*/ 80010 w 605790"/>
                  <a:gd name="connsiteY39" fmla="*/ 337889 h 1846648"/>
                  <a:gd name="connsiteX40" fmla="*/ 80010 w 605790"/>
                  <a:gd name="connsiteY40" fmla="*/ 343604 h 1846648"/>
                  <a:gd name="connsiteX41" fmla="*/ 72390 w 605790"/>
                  <a:gd name="connsiteY41" fmla="*/ 342651 h 1846648"/>
                  <a:gd name="connsiteX42" fmla="*/ 32385 w 605790"/>
                  <a:gd name="connsiteY42" fmla="*/ 402659 h 1846648"/>
                  <a:gd name="connsiteX43" fmla="*/ 95250 w 605790"/>
                  <a:gd name="connsiteY43" fmla="*/ 462666 h 1846648"/>
                  <a:gd name="connsiteX44" fmla="*/ 106680 w 605790"/>
                  <a:gd name="connsiteY44" fmla="*/ 458856 h 1846648"/>
                  <a:gd name="connsiteX45" fmla="*/ 149542 w 605790"/>
                  <a:gd name="connsiteY45" fmla="*/ 564584 h 1846648"/>
                  <a:gd name="connsiteX46" fmla="*/ 201930 w 605790"/>
                  <a:gd name="connsiteY46" fmla="*/ 604589 h 1846648"/>
                  <a:gd name="connsiteX47" fmla="*/ 201930 w 605790"/>
                  <a:gd name="connsiteY47" fmla="*/ 604589 h 1846648"/>
                  <a:gd name="connsiteX48" fmla="*/ 250507 w 605790"/>
                  <a:gd name="connsiteY48" fmla="*/ 671264 h 1846648"/>
                  <a:gd name="connsiteX49" fmla="*/ 151447 w 605790"/>
                  <a:gd name="connsiteY49" fmla="*/ 696981 h 1846648"/>
                  <a:gd name="connsiteX50" fmla="*/ 111442 w 605790"/>
                  <a:gd name="connsiteY50" fmla="*/ 723651 h 1846648"/>
                  <a:gd name="connsiteX51" fmla="*/ 111442 w 605790"/>
                  <a:gd name="connsiteY51" fmla="*/ 723651 h 1846648"/>
                  <a:gd name="connsiteX52" fmla="*/ 111442 w 605790"/>
                  <a:gd name="connsiteY52" fmla="*/ 723651 h 1846648"/>
                  <a:gd name="connsiteX53" fmla="*/ 8572 w 605790"/>
                  <a:gd name="connsiteY53" fmla="*/ 902721 h 1846648"/>
                  <a:gd name="connsiteX54" fmla="*/ 7620 w 605790"/>
                  <a:gd name="connsiteY54" fmla="*/ 905579 h 1846648"/>
                  <a:gd name="connsiteX55" fmla="*/ 7620 w 605790"/>
                  <a:gd name="connsiteY55" fmla="*/ 905579 h 1846648"/>
                  <a:gd name="connsiteX56" fmla="*/ 0 w 605790"/>
                  <a:gd name="connsiteY56" fmla="*/ 924629 h 1846648"/>
                  <a:gd name="connsiteX57" fmla="*/ 20003 w 605790"/>
                  <a:gd name="connsiteY57" fmla="*/ 927486 h 1846648"/>
                  <a:gd name="connsiteX58" fmla="*/ 10478 w 605790"/>
                  <a:gd name="connsiteY58" fmla="*/ 1100841 h 1846648"/>
                  <a:gd name="connsiteX59" fmla="*/ 62865 w 605790"/>
                  <a:gd name="connsiteY59" fmla="*/ 1140846 h 1846648"/>
                  <a:gd name="connsiteX60" fmla="*/ 97155 w 605790"/>
                  <a:gd name="connsiteY60" fmla="*/ 1227524 h 1846648"/>
                  <a:gd name="connsiteX61" fmla="*/ 95250 w 605790"/>
                  <a:gd name="connsiteY61" fmla="*/ 1230381 h 1846648"/>
                  <a:gd name="connsiteX62" fmla="*/ 94297 w 605790"/>
                  <a:gd name="connsiteY62" fmla="*/ 1233239 h 1846648"/>
                  <a:gd name="connsiteX63" fmla="*/ 113347 w 605790"/>
                  <a:gd name="connsiteY63" fmla="*/ 1283721 h 1846648"/>
                  <a:gd name="connsiteX64" fmla="*/ 113347 w 605790"/>
                  <a:gd name="connsiteY64" fmla="*/ 1284674 h 1846648"/>
                  <a:gd name="connsiteX65" fmla="*/ 118110 w 605790"/>
                  <a:gd name="connsiteY65" fmla="*/ 1320869 h 1846648"/>
                  <a:gd name="connsiteX66" fmla="*/ 31432 w 605790"/>
                  <a:gd name="connsiteY66" fmla="*/ 1320869 h 1846648"/>
                  <a:gd name="connsiteX67" fmla="*/ 33338 w 605790"/>
                  <a:gd name="connsiteY67" fmla="*/ 1385639 h 1846648"/>
                  <a:gd name="connsiteX68" fmla="*/ 54292 w 605790"/>
                  <a:gd name="connsiteY68" fmla="*/ 1385639 h 1846648"/>
                  <a:gd name="connsiteX69" fmla="*/ 55245 w 605790"/>
                  <a:gd name="connsiteY69" fmla="*/ 1385639 h 1846648"/>
                  <a:gd name="connsiteX70" fmla="*/ 55245 w 605790"/>
                  <a:gd name="connsiteY70" fmla="*/ 1386591 h 1846648"/>
                  <a:gd name="connsiteX71" fmla="*/ 180022 w 605790"/>
                  <a:gd name="connsiteY71" fmla="*/ 1572329 h 1846648"/>
                  <a:gd name="connsiteX72" fmla="*/ 181928 w 605790"/>
                  <a:gd name="connsiteY72" fmla="*/ 1573281 h 1846648"/>
                  <a:gd name="connsiteX73" fmla="*/ 249555 w 605790"/>
                  <a:gd name="connsiteY73" fmla="*/ 1672341 h 1846648"/>
                  <a:gd name="connsiteX74" fmla="*/ 190500 w 605790"/>
                  <a:gd name="connsiteY74" fmla="*/ 1793309 h 1846648"/>
                  <a:gd name="connsiteX75" fmla="*/ 188595 w 605790"/>
                  <a:gd name="connsiteY75" fmla="*/ 1793309 h 1846648"/>
                  <a:gd name="connsiteX76" fmla="*/ 148590 w 605790"/>
                  <a:gd name="connsiteY76" fmla="*/ 1833314 h 1846648"/>
                  <a:gd name="connsiteX77" fmla="*/ 148590 w 605790"/>
                  <a:gd name="connsiteY77" fmla="*/ 1846649 h 1846648"/>
                  <a:gd name="connsiteX78" fmla="*/ 501967 w 605790"/>
                  <a:gd name="connsiteY78" fmla="*/ 1846649 h 1846648"/>
                  <a:gd name="connsiteX79" fmla="*/ 501967 w 605790"/>
                  <a:gd name="connsiteY79" fmla="*/ 1835219 h 1846648"/>
                  <a:gd name="connsiteX80" fmla="*/ 461963 w 605790"/>
                  <a:gd name="connsiteY80" fmla="*/ 1795214 h 1846648"/>
                  <a:gd name="connsiteX81" fmla="*/ 461963 w 605790"/>
                  <a:gd name="connsiteY81" fmla="*/ 1795214 h 1846648"/>
                  <a:gd name="connsiteX82" fmla="*/ 401955 w 605790"/>
                  <a:gd name="connsiteY82" fmla="*/ 1671389 h 1846648"/>
                  <a:gd name="connsiteX83" fmla="*/ 472440 w 605790"/>
                  <a:gd name="connsiteY83" fmla="*/ 1562804 h 1846648"/>
                  <a:gd name="connsiteX84" fmla="*/ 472440 w 605790"/>
                  <a:gd name="connsiteY84" fmla="*/ 1562804 h 1846648"/>
                  <a:gd name="connsiteX85" fmla="*/ 473392 w 605790"/>
                  <a:gd name="connsiteY85" fmla="*/ 1561851 h 1846648"/>
                  <a:gd name="connsiteX86" fmla="*/ 578167 w 605790"/>
                  <a:gd name="connsiteY86" fmla="*/ 1386591 h 1846648"/>
                  <a:gd name="connsiteX87" fmla="*/ 578167 w 605790"/>
                  <a:gd name="connsiteY87" fmla="*/ 1386591 h 1846648"/>
                  <a:gd name="connsiteX88" fmla="*/ 600075 w 605790"/>
                  <a:gd name="connsiteY88" fmla="*/ 1386591 h 1846648"/>
                  <a:gd name="connsiteX89" fmla="*/ 601980 w 605790"/>
                  <a:gd name="connsiteY89" fmla="*/ 1321821 h 1846648"/>
                  <a:gd name="connsiteX90" fmla="*/ 517207 w 605790"/>
                  <a:gd name="connsiteY90" fmla="*/ 1321821 h 184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790" h="1846648">
                    <a:moveTo>
                      <a:pt x="517207" y="1322774"/>
                    </a:moveTo>
                    <a:cubicBezTo>
                      <a:pt x="521970" y="1312296"/>
                      <a:pt x="524828" y="1300866"/>
                      <a:pt x="523875" y="1289436"/>
                    </a:cubicBezTo>
                    <a:cubicBezTo>
                      <a:pt x="523875" y="1288484"/>
                      <a:pt x="523875" y="1287531"/>
                      <a:pt x="523875" y="1286579"/>
                    </a:cubicBezTo>
                    <a:cubicBezTo>
                      <a:pt x="523875" y="1286579"/>
                      <a:pt x="523875" y="1286579"/>
                      <a:pt x="524828" y="1285626"/>
                    </a:cubicBezTo>
                    <a:cubicBezTo>
                      <a:pt x="532447" y="1276101"/>
                      <a:pt x="540067" y="1228476"/>
                      <a:pt x="537210" y="1217999"/>
                    </a:cubicBezTo>
                    <a:lnTo>
                      <a:pt x="537210" y="1217999"/>
                    </a:lnTo>
                    <a:cubicBezTo>
                      <a:pt x="537210" y="1217046"/>
                      <a:pt x="535305" y="1215141"/>
                      <a:pt x="534353" y="1214189"/>
                    </a:cubicBezTo>
                    <a:cubicBezTo>
                      <a:pt x="561022" y="1172279"/>
                      <a:pt x="569595" y="1117986"/>
                      <a:pt x="571500" y="1057026"/>
                    </a:cubicBezTo>
                    <a:cubicBezTo>
                      <a:pt x="580072" y="1052264"/>
                      <a:pt x="586740" y="1046549"/>
                      <a:pt x="589597" y="1040834"/>
                    </a:cubicBezTo>
                    <a:cubicBezTo>
                      <a:pt x="603885" y="1014164"/>
                      <a:pt x="596265" y="957966"/>
                      <a:pt x="587692" y="916056"/>
                    </a:cubicBezTo>
                    <a:lnTo>
                      <a:pt x="605790" y="912246"/>
                    </a:lnTo>
                    <a:cubicBezTo>
                      <a:pt x="567690" y="800804"/>
                      <a:pt x="523875" y="742701"/>
                      <a:pt x="493395" y="713174"/>
                    </a:cubicBezTo>
                    <a:lnTo>
                      <a:pt x="493395" y="713174"/>
                    </a:lnTo>
                    <a:lnTo>
                      <a:pt x="493395" y="713174"/>
                    </a:lnTo>
                    <a:cubicBezTo>
                      <a:pt x="492442" y="712221"/>
                      <a:pt x="490538" y="711269"/>
                      <a:pt x="489585" y="709364"/>
                    </a:cubicBezTo>
                    <a:cubicBezTo>
                      <a:pt x="480060" y="699839"/>
                      <a:pt x="470535" y="693171"/>
                      <a:pt x="460057" y="687456"/>
                    </a:cubicBezTo>
                    <a:cubicBezTo>
                      <a:pt x="456247" y="685551"/>
                      <a:pt x="454342" y="684599"/>
                      <a:pt x="454342" y="684599"/>
                    </a:cubicBezTo>
                    <a:cubicBezTo>
                      <a:pt x="454342" y="684599"/>
                      <a:pt x="454342" y="684599"/>
                      <a:pt x="453390" y="684599"/>
                    </a:cubicBezTo>
                    <a:cubicBezTo>
                      <a:pt x="436245" y="677931"/>
                      <a:pt x="414338" y="674121"/>
                      <a:pt x="377190" y="672216"/>
                    </a:cubicBezTo>
                    <a:cubicBezTo>
                      <a:pt x="377190" y="672216"/>
                      <a:pt x="377190" y="672216"/>
                      <a:pt x="377190" y="673169"/>
                    </a:cubicBezTo>
                    <a:cubicBezTo>
                      <a:pt x="362903" y="671264"/>
                      <a:pt x="349567" y="670311"/>
                      <a:pt x="336232" y="669359"/>
                    </a:cubicBezTo>
                    <a:cubicBezTo>
                      <a:pt x="341947" y="651261"/>
                      <a:pt x="353378" y="623639"/>
                      <a:pt x="377190" y="605541"/>
                    </a:cubicBezTo>
                    <a:lnTo>
                      <a:pt x="377190" y="605541"/>
                    </a:lnTo>
                    <a:cubicBezTo>
                      <a:pt x="379095" y="604589"/>
                      <a:pt x="381000" y="603636"/>
                      <a:pt x="382905" y="602684"/>
                    </a:cubicBezTo>
                    <a:cubicBezTo>
                      <a:pt x="441960" y="569346"/>
                      <a:pt x="466725" y="523626"/>
                      <a:pt x="474345" y="457904"/>
                    </a:cubicBezTo>
                    <a:cubicBezTo>
                      <a:pt x="477203" y="461714"/>
                      <a:pt x="481013" y="464571"/>
                      <a:pt x="487680" y="464571"/>
                    </a:cubicBezTo>
                    <a:cubicBezTo>
                      <a:pt x="509588" y="464571"/>
                      <a:pt x="550545" y="437901"/>
                      <a:pt x="550545" y="404564"/>
                    </a:cubicBezTo>
                    <a:cubicBezTo>
                      <a:pt x="550545" y="371226"/>
                      <a:pt x="532447" y="344556"/>
                      <a:pt x="510540" y="344556"/>
                    </a:cubicBezTo>
                    <a:cubicBezTo>
                      <a:pt x="509588" y="344556"/>
                      <a:pt x="509588" y="344556"/>
                      <a:pt x="508635" y="344556"/>
                    </a:cubicBezTo>
                    <a:cubicBezTo>
                      <a:pt x="517207" y="279786"/>
                      <a:pt x="507682" y="163581"/>
                      <a:pt x="466725" y="123576"/>
                    </a:cubicBezTo>
                    <a:cubicBezTo>
                      <a:pt x="478155" y="117861"/>
                      <a:pt x="493395" y="111194"/>
                      <a:pt x="513397" y="106431"/>
                    </a:cubicBezTo>
                    <a:cubicBezTo>
                      <a:pt x="513397" y="106431"/>
                      <a:pt x="482917" y="98811"/>
                      <a:pt x="458153" y="110241"/>
                    </a:cubicBezTo>
                    <a:cubicBezTo>
                      <a:pt x="465772" y="97859"/>
                      <a:pt x="476250" y="80714"/>
                      <a:pt x="487680" y="65474"/>
                    </a:cubicBezTo>
                    <a:cubicBezTo>
                      <a:pt x="487680" y="65474"/>
                      <a:pt x="466725" y="81666"/>
                      <a:pt x="449580" y="104526"/>
                    </a:cubicBezTo>
                    <a:cubicBezTo>
                      <a:pt x="451485" y="86429"/>
                      <a:pt x="457200" y="51186"/>
                      <a:pt x="469582" y="23564"/>
                    </a:cubicBezTo>
                    <a:cubicBezTo>
                      <a:pt x="469582" y="23564"/>
                      <a:pt x="453390" y="40709"/>
                      <a:pt x="439103" y="69284"/>
                    </a:cubicBezTo>
                    <a:cubicBezTo>
                      <a:pt x="433388" y="26421"/>
                      <a:pt x="369570" y="-20251"/>
                      <a:pt x="252413" y="9276"/>
                    </a:cubicBezTo>
                    <a:cubicBezTo>
                      <a:pt x="200025" y="22611"/>
                      <a:pt x="146685" y="48329"/>
                      <a:pt x="110490" y="90239"/>
                    </a:cubicBezTo>
                    <a:cubicBezTo>
                      <a:pt x="80010" y="125481"/>
                      <a:pt x="64770" y="168344"/>
                      <a:pt x="64770" y="215016"/>
                    </a:cubicBezTo>
                    <a:cubicBezTo>
                      <a:pt x="64770" y="255021"/>
                      <a:pt x="80010" y="303599"/>
                      <a:pt x="80010" y="337889"/>
                    </a:cubicBezTo>
                    <a:cubicBezTo>
                      <a:pt x="80010" y="339794"/>
                      <a:pt x="80010" y="341699"/>
                      <a:pt x="80010" y="343604"/>
                    </a:cubicBezTo>
                    <a:cubicBezTo>
                      <a:pt x="78105" y="342651"/>
                      <a:pt x="75247" y="342651"/>
                      <a:pt x="72390" y="342651"/>
                    </a:cubicBezTo>
                    <a:cubicBezTo>
                      <a:pt x="50482" y="342651"/>
                      <a:pt x="32385" y="369321"/>
                      <a:pt x="32385" y="402659"/>
                    </a:cubicBezTo>
                    <a:cubicBezTo>
                      <a:pt x="32385" y="435996"/>
                      <a:pt x="72390" y="462666"/>
                      <a:pt x="95250" y="462666"/>
                    </a:cubicBezTo>
                    <a:cubicBezTo>
                      <a:pt x="100013" y="462666"/>
                      <a:pt x="103822" y="461714"/>
                      <a:pt x="106680" y="458856"/>
                    </a:cubicBezTo>
                    <a:cubicBezTo>
                      <a:pt x="112395" y="496956"/>
                      <a:pt x="123825" y="535056"/>
                      <a:pt x="149542" y="564584"/>
                    </a:cubicBezTo>
                    <a:cubicBezTo>
                      <a:pt x="162878" y="580776"/>
                      <a:pt x="181928" y="594111"/>
                      <a:pt x="201930" y="604589"/>
                    </a:cubicBezTo>
                    <a:lnTo>
                      <a:pt x="201930" y="604589"/>
                    </a:lnTo>
                    <a:cubicBezTo>
                      <a:pt x="201930" y="604589"/>
                      <a:pt x="240982" y="624591"/>
                      <a:pt x="250507" y="671264"/>
                    </a:cubicBezTo>
                    <a:cubicBezTo>
                      <a:pt x="216217" y="676026"/>
                      <a:pt x="182880" y="682694"/>
                      <a:pt x="151447" y="696981"/>
                    </a:cubicBezTo>
                    <a:cubicBezTo>
                      <a:pt x="134303" y="704601"/>
                      <a:pt x="124778" y="710316"/>
                      <a:pt x="111442" y="723651"/>
                    </a:cubicBezTo>
                    <a:cubicBezTo>
                      <a:pt x="111442" y="723651"/>
                      <a:pt x="111442" y="723651"/>
                      <a:pt x="111442" y="723651"/>
                    </a:cubicBezTo>
                    <a:lnTo>
                      <a:pt x="111442" y="723651"/>
                    </a:lnTo>
                    <a:cubicBezTo>
                      <a:pt x="88582" y="746511"/>
                      <a:pt x="50482" y="796041"/>
                      <a:pt x="8572" y="902721"/>
                    </a:cubicBezTo>
                    <a:cubicBezTo>
                      <a:pt x="8572" y="903674"/>
                      <a:pt x="7620" y="904626"/>
                      <a:pt x="7620" y="905579"/>
                    </a:cubicBezTo>
                    <a:lnTo>
                      <a:pt x="7620" y="905579"/>
                    </a:lnTo>
                    <a:cubicBezTo>
                      <a:pt x="4763" y="911294"/>
                      <a:pt x="2857" y="917961"/>
                      <a:pt x="0" y="924629"/>
                    </a:cubicBezTo>
                    <a:lnTo>
                      <a:pt x="20003" y="927486"/>
                    </a:lnTo>
                    <a:cubicBezTo>
                      <a:pt x="10478" y="982731"/>
                      <a:pt x="-1905" y="1071314"/>
                      <a:pt x="10478" y="1100841"/>
                    </a:cubicBezTo>
                    <a:cubicBezTo>
                      <a:pt x="17145" y="1117034"/>
                      <a:pt x="36195" y="1130369"/>
                      <a:pt x="62865" y="1140846"/>
                    </a:cubicBezTo>
                    <a:cubicBezTo>
                      <a:pt x="68580" y="1174184"/>
                      <a:pt x="78105" y="1202759"/>
                      <a:pt x="97155" y="1227524"/>
                    </a:cubicBezTo>
                    <a:cubicBezTo>
                      <a:pt x="96203" y="1228476"/>
                      <a:pt x="95250" y="1230381"/>
                      <a:pt x="95250" y="1230381"/>
                    </a:cubicBezTo>
                    <a:cubicBezTo>
                      <a:pt x="94297" y="1231334"/>
                      <a:pt x="94297" y="1232286"/>
                      <a:pt x="94297" y="1233239"/>
                    </a:cubicBezTo>
                    <a:cubicBezTo>
                      <a:pt x="92392" y="1240859"/>
                      <a:pt x="109538" y="1277054"/>
                      <a:pt x="113347" y="1283721"/>
                    </a:cubicBezTo>
                    <a:cubicBezTo>
                      <a:pt x="113347" y="1283721"/>
                      <a:pt x="113347" y="1283721"/>
                      <a:pt x="113347" y="1284674"/>
                    </a:cubicBezTo>
                    <a:cubicBezTo>
                      <a:pt x="113347" y="1296104"/>
                      <a:pt x="112395" y="1308486"/>
                      <a:pt x="118110" y="1320869"/>
                    </a:cubicBezTo>
                    <a:lnTo>
                      <a:pt x="31432" y="1320869"/>
                    </a:lnTo>
                    <a:cubicBezTo>
                      <a:pt x="29528" y="1343729"/>
                      <a:pt x="30480" y="1365636"/>
                      <a:pt x="33338" y="1385639"/>
                    </a:cubicBezTo>
                    <a:lnTo>
                      <a:pt x="54292" y="1385639"/>
                    </a:lnTo>
                    <a:cubicBezTo>
                      <a:pt x="54292" y="1385639"/>
                      <a:pt x="54292" y="1385639"/>
                      <a:pt x="55245" y="1385639"/>
                    </a:cubicBezTo>
                    <a:cubicBezTo>
                      <a:pt x="55245" y="1385639"/>
                      <a:pt x="55245" y="1386591"/>
                      <a:pt x="55245" y="1386591"/>
                    </a:cubicBezTo>
                    <a:cubicBezTo>
                      <a:pt x="60007" y="1469459"/>
                      <a:pt x="101917" y="1537086"/>
                      <a:pt x="180022" y="1572329"/>
                    </a:cubicBezTo>
                    <a:cubicBezTo>
                      <a:pt x="180975" y="1572329"/>
                      <a:pt x="181928" y="1573281"/>
                      <a:pt x="181928" y="1573281"/>
                    </a:cubicBezTo>
                    <a:cubicBezTo>
                      <a:pt x="208597" y="1589474"/>
                      <a:pt x="250507" y="1622811"/>
                      <a:pt x="249555" y="1672341"/>
                    </a:cubicBezTo>
                    <a:cubicBezTo>
                      <a:pt x="247650" y="1741874"/>
                      <a:pt x="190500" y="1793309"/>
                      <a:pt x="190500" y="1793309"/>
                    </a:cubicBezTo>
                    <a:lnTo>
                      <a:pt x="188595" y="1793309"/>
                    </a:lnTo>
                    <a:cubicBezTo>
                      <a:pt x="166688" y="1793309"/>
                      <a:pt x="148590" y="1811406"/>
                      <a:pt x="148590" y="1833314"/>
                    </a:cubicBezTo>
                    <a:lnTo>
                      <a:pt x="148590" y="1846649"/>
                    </a:lnTo>
                    <a:lnTo>
                      <a:pt x="501967" y="1846649"/>
                    </a:lnTo>
                    <a:lnTo>
                      <a:pt x="501967" y="1835219"/>
                    </a:lnTo>
                    <a:cubicBezTo>
                      <a:pt x="501967" y="1813311"/>
                      <a:pt x="483870" y="1795214"/>
                      <a:pt x="461963" y="1795214"/>
                    </a:cubicBezTo>
                    <a:lnTo>
                      <a:pt x="461963" y="1795214"/>
                    </a:lnTo>
                    <a:cubicBezTo>
                      <a:pt x="461963" y="1795214"/>
                      <a:pt x="401955" y="1734254"/>
                      <a:pt x="401955" y="1671389"/>
                    </a:cubicBezTo>
                    <a:cubicBezTo>
                      <a:pt x="401955" y="1608524"/>
                      <a:pt x="472440" y="1562804"/>
                      <a:pt x="472440" y="1562804"/>
                    </a:cubicBezTo>
                    <a:lnTo>
                      <a:pt x="472440" y="1562804"/>
                    </a:lnTo>
                    <a:cubicBezTo>
                      <a:pt x="472440" y="1562804"/>
                      <a:pt x="473392" y="1561851"/>
                      <a:pt x="473392" y="1561851"/>
                    </a:cubicBezTo>
                    <a:cubicBezTo>
                      <a:pt x="537210" y="1523751"/>
                      <a:pt x="573405" y="1461839"/>
                      <a:pt x="578167" y="1386591"/>
                    </a:cubicBezTo>
                    <a:lnTo>
                      <a:pt x="578167" y="1386591"/>
                    </a:lnTo>
                    <a:lnTo>
                      <a:pt x="600075" y="1386591"/>
                    </a:lnTo>
                    <a:cubicBezTo>
                      <a:pt x="602932" y="1365636"/>
                      <a:pt x="603885" y="1344681"/>
                      <a:pt x="601980" y="1321821"/>
                    </a:cubicBezTo>
                    <a:lnTo>
                      <a:pt x="517207" y="1321821"/>
                    </a:lnTo>
                    <a:close/>
                  </a:path>
                </a:pathLst>
              </a:custGeom>
              <a:solidFill>
                <a:srgbClr val="FFC885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64" name="Graphic 227">
              <a:extLst>
                <a:ext uri="{FF2B5EF4-FFF2-40B4-BE49-F238E27FC236}">
                  <a16:creationId xmlns:a16="http://schemas.microsoft.com/office/drawing/2014/main" id="{64A083E4-B4FD-4A65-81DE-91DB3080CC55}"/>
                </a:ext>
              </a:extLst>
            </p:cNvPr>
            <p:cNvGrpSpPr/>
            <p:nvPr/>
          </p:nvGrpSpPr>
          <p:grpSpPr>
            <a:xfrm>
              <a:off x="6412230" y="2801302"/>
              <a:ext cx="630554" cy="120967"/>
              <a:chOff x="6412230" y="2801302"/>
              <a:chExt cx="630554" cy="120967"/>
            </a:xfrm>
            <a:solidFill>
              <a:srgbClr val="80A7C4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BF8C60DE-EA0C-4BFC-9919-3F4089FBB002}"/>
                  </a:ext>
                </a:extLst>
              </p:cNvPr>
              <p:cNvSpPr/>
              <p:nvPr/>
            </p:nvSpPr>
            <p:spPr>
              <a:xfrm>
                <a:off x="6412230" y="2801302"/>
                <a:ext cx="95497" cy="120967"/>
              </a:xfrm>
              <a:custGeom>
                <a:avLst/>
                <a:gdLst>
                  <a:gd name="connsiteX0" fmla="*/ 91440 w 95497"/>
                  <a:gd name="connsiteY0" fmla="*/ 90488 h 120967"/>
                  <a:gd name="connsiteX1" fmla="*/ 82867 w 95497"/>
                  <a:gd name="connsiteY1" fmla="*/ 103822 h 120967"/>
                  <a:gd name="connsiteX2" fmla="*/ 57150 w 95497"/>
                  <a:gd name="connsiteY2" fmla="*/ 119063 h 120967"/>
                  <a:gd name="connsiteX3" fmla="*/ 45720 w 95497"/>
                  <a:gd name="connsiteY3" fmla="*/ 120967 h 120967"/>
                  <a:gd name="connsiteX4" fmla="*/ 20002 w 95497"/>
                  <a:gd name="connsiteY4" fmla="*/ 117157 h 120967"/>
                  <a:gd name="connsiteX5" fmla="*/ 1905 w 95497"/>
                  <a:gd name="connsiteY5" fmla="*/ 62865 h 120967"/>
                  <a:gd name="connsiteX6" fmla="*/ 0 w 95497"/>
                  <a:gd name="connsiteY6" fmla="*/ 35242 h 120967"/>
                  <a:gd name="connsiteX7" fmla="*/ 3810 w 95497"/>
                  <a:gd name="connsiteY7" fmla="*/ 14288 h 120967"/>
                  <a:gd name="connsiteX8" fmla="*/ 20955 w 95497"/>
                  <a:gd name="connsiteY8" fmla="*/ 2857 h 120967"/>
                  <a:gd name="connsiteX9" fmla="*/ 39052 w 95497"/>
                  <a:gd name="connsiteY9" fmla="*/ 0 h 120967"/>
                  <a:gd name="connsiteX10" fmla="*/ 47625 w 95497"/>
                  <a:gd name="connsiteY10" fmla="*/ 953 h 120967"/>
                  <a:gd name="connsiteX11" fmla="*/ 66675 w 95497"/>
                  <a:gd name="connsiteY11" fmla="*/ 6667 h 120967"/>
                  <a:gd name="connsiteX12" fmla="*/ 80010 w 95497"/>
                  <a:gd name="connsiteY12" fmla="*/ 17145 h 120967"/>
                  <a:gd name="connsiteX13" fmla="*/ 88582 w 95497"/>
                  <a:gd name="connsiteY13" fmla="*/ 32385 h 120967"/>
                  <a:gd name="connsiteX14" fmla="*/ 89535 w 95497"/>
                  <a:gd name="connsiteY14" fmla="*/ 33338 h 120967"/>
                  <a:gd name="connsiteX15" fmla="*/ 95250 w 95497"/>
                  <a:gd name="connsiteY15" fmla="*/ 64770 h 120967"/>
                  <a:gd name="connsiteX16" fmla="*/ 91440 w 95497"/>
                  <a:gd name="connsiteY16" fmla="*/ 90488 h 120967"/>
                  <a:gd name="connsiteX17" fmla="*/ 38100 w 95497"/>
                  <a:gd name="connsiteY17" fmla="*/ 30480 h 120967"/>
                  <a:gd name="connsiteX18" fmla="*/ 31432 w 95497"/>
                  <a:gd name="connsiteY18" fmla="*/ 31432 h 120967"/>
                  <a:gd name="connsiteX19" fmla="*/ 24765 w 95497"/>
                  <a:gd name="connsiteY19" fmla="*/ 48578 h 120967"/>
                  <a:gd name="connsiteX20" fmla="*/ 24765 w 95497"/>
                  <a:gd name="connsiteY20" fmla="*/ 68580 h 120967"/>
                  <a:gd name="connsiteX21" fmla="*/ 26670 w 95497"/>
                  <a:gd name="connsiteY21" fmla="*/ 84772 h 120967"/>
                  <a:gd name="connsiteX22" fmla="*/ 32385 w 95497"/>
                  <a:gd name="connsiteY22" fmla="*/ 92392 h 120967"/>
                  <a:gd name="connsiteX23" fmla="*/ 41910 w 95497"/>
                  <a:gd name="connsiteY23" fmla="*/ 94297 h 120967"/>
                  <a:gd name="connsiteX24" fmla="*/ 50482 w 95497"/>
                  <a:gd name="connsiteY24" fmla="*/ 93345 h 120967"/>
                  <a:gd name="connsiteX25" fmla="*/ 64770 w 95497"/>
                  <a:gd name="connsiteY25" fmla="*/ 83820 h 120967"/>
                  <a:gd name="connsiteX26" fmla="*/ 69532 w 95497"/>
                  <a:gd name="connsiteY26" fmla="*/ 66675 h 120967"/>
                  <a:gd name="connsiteX27" fmla="*/ 62865 w 95497"/>
                  <a:gd name="connsiteY27" fmla="*/ 44767 h 120967"/>
                  <a:gd name="connsiteX28" fmla="*/ 44767 w 95497"/>
                  <a:gd name="connsiteY28" fmla="*/ 31432 h 120967"/>
                  <a:gd name="connsiteX29" fmla="*/ 38100 w 95497"/>
                  <a:gd name="connsiteY29" fmla="*/ 30480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5497" h="120967">
                    <a:moveTo>
                      <a:pt x="91440" y="90488"/>
                    </a:moveTo>
                    <a:cubicBezTo>
                      <a:pt x="90488" y="93345"/>
                      <a:pt x="87630" y="98107"/>
                      <a:pt x="82867" y="103822"/>
                    </a:cubicBezTo>
                    <a:cubicBezTo>
                      <a:pt x="77152" y="111442"/>
                      <a:pt x="68580" y="116205"/>
                      <a:pt x="57150" y="119063"/>
                    </a:cubicBezTo>
                    <a:cubicBezTo>
                      <a:pt x="53340" y="120015"/>
                      <a:pt x="50482" y="120967"/>
                      <a:pt x="45720" y="120967"/>
                    </a:cubicBezTo>
                    <a:cubicBezTo>
                      <a:pt x="35242" y="120967"/>
                      <a:pt x="26670" y="120015"/>
                      <a:pt x="20002" y="117157"/>
                    </a:cubicBezTo>
                    <a:cubicBezTo>
                      <a:pt x="11430" y="113347"/>
                      <a:pt x="4763" y="95250"/>
                      <a:pt x="1905" y="62865"/>
                    </a:cubicBezTo>
                    <a:cubicBezTo>
                      <a:pt x="952" y="50482"/>
                      <a:pt x="0" y="40957"/>
                      <a:pt x="0" y="35242"/>
                    </a:cubicBezTo>
                    <a:cubicBezTo>
                      <a:pt x="0" y="24765"/>
                      <a:pt x="1905" y="18097"/>
                      <a:pt x="3810" y="14288"/>
                    </a:cubicBezTo>
                    <a:cubicBezTo>
                      <a:pt x="6667" y="8572"/>
                      <a:pt x="12382" y="4763"/>
                      <a:pt x="20955" y="2857"/>
                    </a:cubicBezTo>
                    <a:cubicBezTo>
                      <a:pt x="27622" y="953"/>
                      <a:pt x="33338" y="0"/>
                      <a:pt x="39052" y="0"/>
                    </a:cubicBezTo>
                    <a:cubicBezTo>
                      <a:pt x="41910" y="0"/>
                      <a:pt x="44767" y="0"/>
                      <a:pt x="47625" y="953"/>
                    </a:cubicBezTo>
                    <a:cubicBezTo>
                      <a:pt x="55245" y="1905"/>
                      <a:pt x="60960" y="3810"/>
                      <a:pt x="66675" y="6667"/>
                    </a:cubicBezTo>
                    <a:cubicBezTo>
                      <a:pt x="72390" y="9525"/>
                      <a:pt x="77152" y="13335"/>
                      <a:pt x="80010" y="17145"/>
                    </a:cubicBezTo>
                    <a:cubicBezTo>
                      <a:pt x="82867" y="20003"/>
                      <a:pt x="85725" y="24765"/>
                      <a:pt x="88582" y="32385"/>
                    </a:cubicBezTo>
                    <a:cubicBezTo>
                      <a:pt x="88582" y="33338"/>
                      <a:pt x="88582" y="33338"/>
                      <a:pt x="89535" y="33338"/>
                    </a:cubicBezTo>
                    <a:cubicBezTo>
                      <a:pt x="93345" y="42863"/>
                      <a:pt x="95250" y="53340"/>
                      <a:pt x="95250" y="64770"/>
                    </a:cubicBezTo>
                    <a:cubicBezTo>
                      <a:pt x="96202" y="73342"/>
                      <a:pt x="94297" y="81915"/>
                      <a:pt x="91440" y="90488"/>
                    </a:cubicBezTo>
                    <a:close/>
                    <a:moveTo>
                      <a:pt x="38100" y="30480"/>
                    </a:moveTo>
                    <a:cubicBezTo>
                      <a:pt x="35242" y="30480"/>
                      <a:pt x="33338" y="30480"/>
                      <a:pt x="31432" y="31432"/>
                    </a:cubicBezTo>
                    <a:cubicBezTo>
                      <a:pt x="27622" y="33338"/>
                      <a:pt x="25717" y="39053"/>
                      <a:pt x="24765" y="48578"/>
                    </a:cubicBezTo>
                    <a:cubicBezTo>
                      <a:pt x="23813" y="55245"/>
                      <a:pt x="23813" y="61913"/>
                      <a:pt x="24765" y="68580"/>
                    </a:cubicBezTo>
                    <a:cubicBezTo>
                      <a:pt x="25717" y="76200"/>
                      <a:pt x="25717" y="80963"/>
                      <a:pt x="26670" y="84772"/>
                    </a:cubicBezTo>
                    <a:cubicBezTo>
                      <a:pt x="27622" y="87630"/>
                      <a:pt x="29527" y="90488"/>
                      <a:pt x="32385" y="92392"/>
                    </a:cubicBezTo>
                    <a:cubicBezTo>
                      <a:pt x="35242" y="94297"/>
                      <a:pt x="38100" y="94297"/>
                      <a:pt x="41910" y="94297"/>
                    </a:cubicBezTo>
                    <a:cubicBezTo>
                      <a:pt x="44767" y="94297"/>
                      <a:pt x="47625" y="94297"/>
                      <a:pt x="50482" y="93345"/>
                    </a:cubicBezTo>
                    <a:cubicBezTo>
                      <a:pt x="57150" y="91440"/>
                      <a:pt x="60960" y="88582"/>
                      <a:pt x="64770" y="83820"/>
                    </a:cubicBezTo>
                    <a:cubicBezTo>
                      <a:pt x="67627" y="80010"/>
                      <a:pt x="68580" y="74295"/>
                      <a:pt x="69532" y="66675"/>
                    </a:cubicBezTo>
                    <a:cubicBezTo>
                      <a:pt x="70485" y="59055"/>
                      <a:pt x="67627" y="52388"/>
                      <a:pt x="62865" y="44767"/>
                    </a:cubicBezTo>
                    <a:cubicBezTo>
                      <a:pt x="58102" y="37147"/>
                      <a:pt x="52388" y="33338"/>
                      <a:pt x="44767" y="31432"/>
                    </a:cubicBezTo>
                    <a:cubicBezTo>
                      <a:pt x="42863" y="30480"/>
                      <a:pt x="40005" y="30480"/>
                      <a:pt x="38100" y="3048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3D8186CD-6300-4227-9412-5ECDBE9D9F3C}"/>
                  </a:ext>
                </a:extLst>
              </p:cNvPr>
              <p:cNvSpPr/>
              <p:nvPr/>
            </p:nvSpPr>
            <p:spPr>
              <a:xfrm>
                <a:off x="6517957" y="2807969"/>
                <a:ext cx="33337" cy="111442"/>
              </a:xfrm>
              <a:custGeom>
                <a:avLst/>
                <a:gdLst>
                  <a:gd name="connsiteX0" fmla="*/ 9525 w 33337"/>
                  <a:gd name="connsiteY0" fmla="*/ 32385 h 111442"/>
                  <a:gd name="connsiteX1" fmla="*/ 2858 w 33337"/>
                  <a:gd name="connsiteY1" fmla="*/ 27623 h 111442"/>
                  <a:gd name="connsiteX2" fmla="*/ 0 w 33337"/>
                  <a:gd name="connsiteY2" fmla="*/ 20003 h 111442"/>
                  <a:gd name="connsiteX3" fmla="*/ 953 w 33337"/>
                  <a:gd name="connsiteY3" fmla="*/ 15240 h 111442"/>
                  <a:gd name="connsiteX4" fmla="*/ 5715 w 33337"/>
                  <a:gd name="connsiteY4" fmla="*/ 3810 h 111442"/>
                  <a:gd name="connsiteX5" fmla="*/ 16193 w 33337"/>
                  <a:gd name="connsiteY5" fmla="*/ 0 h 111442"/>
                  <a:gd name="connsiteX6" fmla="*/ 20955 w 33337"/>
                  <a:gd name="connsiteY6" fmla="*/ 0 h 111442"/>
                  <a:gd name="connsiteX7" fmla="*/ 31433 w 33337"/>
                  <a:gd name="connsiteY7" fmla="*/ 11430 h 111442"/>
                  <a:gd name="connsiteX8" fmla="*/ 32385 w 33337"/>
                  <a:gd name="connsiteY8" fmla="*/ 18098 h 111442"/>
                  <a:gd name="connsiteX9" fmla="*/ 30480 w 33337"/>
                  <a:gd name="connsiteY9" fmla="*/ 25718 h 111442"/>
                  <a:gd name="connsiteX10" fmla="*/ 17145 w 33337"/>
                  <a:gd name="connsiteY10" fmla="*/ 33338 h 111442"/>
                  <a:gd name="connsiteX11" fmla="*/ 9525 w 33337"/>
                  <a:gd name="connsiteY11" fmla="*/ 32385 h 111442"/>
                  <a:gd name="connsiteX12" fmla="*/ 19050 w 33337"/>
                  <a:gd name="connsiteY12" fmla="*/ 49530 h 111442"/>
                  <a:gd name="connsiteX13" fmla="*/ 23813 w 33337"/>
                  <a:gd name="connsiteY13" fmla="*/ 50483 h 111442"/>
                  <a:gd name="connsiteX14" fmla="*/ 30480 w 33337"/>
                  <a:gd name="connsiteY14" fmla="*/ 62865 h 111442"/>
                  <a:gd name="connsiteX15" fmla="*/ 31433 w 33337"/>
                  <a:gd name="connsiteY15" fmla="*/ 79058 h 111442"/>
                  <a:gd name="connsiteX16" fmla="*/ 32385 w 33337"/>
                  <a:gd name="connsiteY16" fmla="*/ 90488 h 111442"/>
                  <a:gd name="connsiteX17" fmla="*/ 33338 w 33337"/>
                  <a:gd name="connsiteY17" fmla="*/ 101918 h 111442"/>
                  <a:gd name="connsiteX18" fmla="*/ 28575 w 33337"/>
                  <a:gd name="connsiteY18" fmla="*/ 110490 h 111442"/>
                  <a:gd name="connsiteX19" fmla="*/ 22860 w 33337"/>
                  <a:gd name="connsiteY19" fmla="*/ 111443 h 111442"/>
                  <a:gd name="connsiteX20" fmla="*/ 17145 w 33337"/>
                  <a:gd name="connsiteY20" fmla="*/ 110490 h 111442"/>
                  <a:gd name="connsiteX21" fmla="*/ 8573 w 33337"/>
                  <a:gd name="connsiteY21" fmla="*/ 100013 h 111442"/>
                  <a:gd name="connsiteX22" fmla="*/ 8573 w 33337"/>
                  <a:gd name="connsiteY22" fmla="*/ 85725 h 111442"/>
                  <a:gd name="connsiteX23" fmla="*/ 9525 w 33337"/>
                  <a:gd name="connsiteY23" fmla="*/ 65723 h 111442"/>
                  <a:gd name="connsiteX24" fmla="*/ 18098 w 33337"/>
                  <a:gd name="connsiteY24" fmla="*/ 50483 h 111442"/>
                  <a:gd name="connsiteX25" fmla="*/ 19050 w 33337"/>
                  <a:gd name="connsiteY25" fmla="*/ 49530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337" h="111442">
                    <a:moveTo>
                      <a:pt x="9525" y="32385"/>
                    </a:moveTo>
                    <a:cubicBezTo>
                      <a:pt x="6668" y="30480"/>
                      <a:pt x="3810" y="29528"/>
                      <a:pt x="2858" y="27623"/>
                    </a:cubicBezTo>
                    <a:cubicBezTo>
                      <a:pt x="953" y="25718"/>
                      <a:pt x="0" y="22860"/>
                      <a:pt x="0" y="20003"/>
                    </a:cubicBezTo>
                    <a:cubicBezTo>
                      <a:pt x="0" y="19050"/>
                      <a:pt x="0" y="17145"/>
                      <a:pt x="953" y="15240"/>
                    </a:cubicBezTo>
                    <a:cubicBezTo>
                      <a:pt x="1905" y="10478"/>
                      <a:pt x="2858" y="6668"/>
                      <a:pt x="5715" y="3810"/>
                    </a:cubicBezTo>
                    <a:cubicBezTo>
                      <a:pt x="7620" y="953"/>
                      <a:pt x="11430" y="0"/>
                      <a:pt x="16193" y="0"/>
                    </a:cubicBezTo>
                    <a:cubicBezTo>
                      <a:pt x="18098" y="0"/>
                      <a:pt x="20003" y="0"/>
                      <a:pt x="20955" y="0"/>
                    </a:cubicBezTo>
                    <a:cubicBezTo>
                      <a:pt x="26670" y="953"/>
                      <a:pt x="30480" y="4763"/>
                      <a:pt x="31433" y="11430"/>
                    </a:cubicBezTo>
                    <a:cubicBezTo>
                      <a:pt x="31433" y="14288"/>
                      <a:pt x="32385" y="16193"/>
                      <a:pt x="32385" y="18098"/>
                    </a:cubicBezTo>
                    <a:cubicBezTo>
                      <a:pt x="32385" y="20955"/>
                      <a:pt x="31433" y="23813"/>
                      <a:pt x="30480" y="25718"/>
                    </a:cubicBezTo>
                    <a:cubicBezTo>
                      <a:pt x="26670" y="30480"/>
                      <a:pt x="22860" y="33338"/>
                      <a:pt x="17145" y="33338"/>
                    </a:cubicBezTo>
                    <a:cubicBezTo>
                      <a:pt x="14288" y="33338"/>
                      <a:pt x="11430" y="32385"/>
                      <a:pt x="9525" y="32385"/>
                    </a:cubicBezTo>
                    <a:close/>
                    <a:moveTo>
                      <a:pt x="19050" y="49530"/>
                    </a:moveTo>
                    <a:cubicBezTo>
                      <a:pt x="20003" y="49530"/>
                      <a:pt x="21908" y="49530"/>
                      <a:pt x="23813" y="50483"/>
                    </a:cubicBezTo>
                    <a:cubicBezTo>
                      <a:pt x="27623" y="51435"/>
                      <a:pt x="29528" y="55245"/>
                      <a:pt x="30480" y="62865"/>
                    </a:cubicBezTo>
                    <a:cubicBezTo>
                      <a:pt x="31433" y="67628"/>
                      <a:pt x="31433" y="72390"/>
                      <a:pt x="31433" y="79058"/>
                    </a:cubicBezTo>
                    <a:cubicBezTo>
                      <a:pt x="31433" y="81915"/>
                      <a:pt x="31433" y="85725"/>
                      <a:pt x="32385" y="90488"/>
                    </a:cubicBezTo>
                    <a:cubicBezTo>
                      <a:pt x="33338" y="95250"/>
                      <a:pt x="33338" y="99060"/>
                      <a:pt x="33338" y="101918"/>
                    </a:cubicBezTo>
                    <a:cubicBezTo>
                      <a:pt x="33338" y="105728"/>
                      <a:pt x="31433" y="108585"/>
                      <a:pt x="28575" y="110490"/>
                    </a:cubicBezTo>
                    <a:cubicBezTo>
                      <a:pt x="26670" y="111443"/>
                      <a:pt x="24765" y="111443"/>
                      <a:pt x="22860" y="111443"/>
                    </a:cubicBezTo>
                    <a:cubicBezTo>
                      <a:pt x="20955" y="111443"/>
                      <a:pt x="19050" y="111443"/>
                      <a:pt x="17145" y="110490"/>
                    </a:cubicBezTo>
                    <a:cubicBezTo>
                      <a:pt x="12383" y="108585"/>
                      <a:pt x="9525" y="105728"/>
                      <a:pt x="8573" y="100013"/>
                    </a:cubicBezTo>
                    <a:cubicBezTo>
                      <a:pt x="8573" y="98108"/>
                      <a:pt x="8573" y="93345"/>
                      <a:pt x="8573" y="85725"/>
                    </a:cubicBezTo>
                    <a:cubicBezTo>
                      <a:pt x="9525" y="74295"/>
                      <a:pt x="9525" y="67628"/>
                      <a:pt x="9525" y="65723"/>
                    </a:cubicBezTo>
                    <a:cubicBezTo>
                      <a:pt x="10478" y="56198"/>
                      <a:pt x="13335" y="51435"/>
                      <a:pt x="18098" y="50483"/>
                    </a:cubicBezTo>
                    <a:cubicBezTo>
                      <a:pt x="18098" y="49530"/>
                      <a:pt x="18098" y="49530"/>
                      <a:pt x="19050" y="4953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F227E4AA-0540-4009-96B9-FE252D7C1A69}"/>
                  </a:ext>
                </a:extLst>
              </p:cNvPr>
              <p:cNvSpPr/>
              <p:nvPr/>
            </p:nvSpPr>
            <p:spPr>
              <a:xfrm>
                <a:off x="6558915" y="2814637"/>
                <a:ext cx="78104" cy="105727"/>
              </a:xfrm>
              <a:custGeom>
                <a:avLst/>
                <a:gdLst>
                  <a:gd name="connsiteX0" fmla="*/ 39053 w 78104"/>
                  <a:gd name="connsiteY0" fmla="*/ 0 h 105727"/>
                  <a:gd name="connsiteX1" fmla="*/ 47625 w 78104"/>
                  <a:gd name="connsiteY1" fmla="*/ 0 h 105727"/>
                  <a:gd name="connsiteX2" fmla="*/ 59055 w 78104"/>
                  <a:gd name="connsiteY2" fmla="*/ 3810 h 105727"/>
                  <a:gd name="connsiteX3" fmla="*/ 68580 w 78104"/>
                  <a:gd name="connsiteY3" fmla="*/ 11430 h 105727"/>
                  <a:gd name="connsiteX4" fmla="*/ 73342 w 78104"/>
                  <a:gd name="connsiteY4" fmla="*/ 22860 h 105727"/>
                  <a:gd name="connsiteX5" fmla="*/ 72390 w 78104"/>
                  <a:gd name="connsiteY5" fmla="*/ 52388 h 105727"/>
                  <a:gd name="connsiteX6" fmla="*/ 71438 w 78104"/>
                  <a:gd name="connsiteY6" fmla="*/ 65722 h 105727"/>
                  <a:gd name="connsiteX7" fmla="*/ 74295 w 78104"/>
                  <a:gd name="connsiteY7" fmla="*/ 82868 h 105727"/>
                  <a:gd name="connsiteX8" fmla="*/ 78105 w 78104"/>
                  <a:gd name="connsiteY8" fmla="*/ 92393 h 105727"/>
                  <a:gd name="connsiteX9" fmla="*/ 77153 w 78104"/>
                  <a:gd name="connsiteY9" fmla="*/ 95250 h 105727"/>
                  <a:gd name="connsiteX10" fmla="*/ 68580 w 78104"/>
                  <a:gd name="connsiteY10" fmla="*/ 100013 h 105727"/>
                  <a:gd name="connsiteX11" fmla="*/ 65722 w 78104"/>
                  <a:gd name="connsiteY11" fmla="*/ 100013 h 105727"/>
                  <a:gd name="connsiteX12" fmla="*/ 57150 w 78104"/>
                  <a:gd name="connsiteY12" fmla="*/ 90488 h 105727"/>
                  <a:gd name="connsiteX13" fmla="*/ 56197 w 78104"/>
                  <a:gd name="connsiteY13" fmla="*/ 93345 h 105727"/>
                  <a:gd name="connsiteX14" fmla="*/ 42863 w 78104"/>
                  <a:gd name="connsiteY14" fmla="*/ 102870 h 105727"/>
                  <a:gd name="connsiteX15" fmla="*/ 26670 w 78104"/>
                  <a:gd name="connsiteY15" fmla="*/ 105728 h 105727"/>
                  <a:gd name="connsiteX16" fmla="*/ 14288 w 78104"/>
                  <a:gd name="connsiteY16" fmla="*/ 101918 h 105727"/>
                  <a:gd name="connsiteX17" fmla="*/ 0 w 78104"/>
                  <a:gd name="connsiteY17" fmla="*/ 75247 h 105727"/>
                  <a:gd name="connsiteX18" fmla="*/ 7620 w 78104"/>
                  <a:gd name="connsiteY18" fmla="*/ 56197 h 105727"/>
                  <a:gd name="connsiteX19" fmla="*/ 26670 w 78104"/>
                  <a:gd name="connsiteY19" fmla="*/ 47625 h 105727"/>
                  <a:gd name="connsiteX20" fmla="*/ 31432 w 78104"/>
                  <a:gd name="connsiteY20" fmla="*/ 47625 h 105727"/>
                  <a:gd name="connsiteX21" fmla="*/ 49530 w 78104"/>
                  <a:gd name="connsiteY21" fmla="*/ 52388 h 105727"/>
                  <a:gd name="connsiteX22" fmla="*/ 53340 w 78104"/>
                  <a:gd name="connsiteY22" fmla="*/ 55245 h 105727"/>
                  <a:gd name="connsiteX23" fmla="*/ 53340 w 78104"/>
                  <a:gd name="connsiteY23" fmla="*/ 52388 h 105727"/>
                  <a:gd name="connsiteX24" fmla="*/ 54292 w 78104"/>
                  <a:gd name="connsiteY24" fmla="*/ 44768 h 105727"/>
                  <a:gd name="connsiteX25" fmla="*/ 52388 w 78104"/>
                  <a:gd name="connsiteY25" fmla="*/ 36195 h 105727"/>
                  <a:gd name="connsiteX26" fmla="*/ 44767 w 78104"/>
                  <a:gd name="connsiteY26" fmla="*/ 29528 h 105727"/>
                  <a:gd name="connsiteX27" fmla="*/ 34290 w 78104"/>
                  <a:gd name="connsiteY27" fmla="*/ 30480 h 105727"/>
                  <a:gd name="connsiteX28" fmla="*/ 31432 w 78104"/>
                  <a:gd name="connsiteY28" fmla="*/ 30480 h 105727"/>
                  <a:gd name="connsiteX29" fmla="*/ 21907 w 78104"/>
                  <a:gd name="connsiteY29" fmla="*/ 26670 h 105727"/>
                  <a:gd name="connsiteX30" fmla="*/ 17145 w 78104"/>
                  <a:gd name="connsiteY30" fmla="*/ 18097 h 105727"/>
                  <a:gd name="connsiteX31" fmla="*/ 18097 w 78104"/>
                  <a:gd name="connsiteY31" fmla="*/ 14288 h 105727"/>
                  <a:gd name="connsiteX32" fmla="*/ 24765 w 78104"/>
                  <a:gd name="connsiteY32" fmla="*/ 5715 h 105727"/>
                  <a:gd name="connsiteX33" fmla="*/ 26670 w 78104"/>
                  <a:gd name="connsiteY33" fmla="*/ 4763 h 105727"/>
                  <a:gd name="connsiteX34" fmla="*/ 30480 w 78104"/>
                  <a:gd name="connsiteY34" fmla="*/ 2857 h 105727"/>
                  <a:gd name="connsiteX35" fmla="*/ 39053 w 78104"/>
                  <a:gd name="connsiteY35" fmla="*/ 0 h 105727"/>
                  <a:gd name="connsiteX36" fmla="*/ 33338 w 78104"/>
                  <a:gd name="connsiteY36" fmla="*/ 82868 h 105727"/>
                  <a:gd name="connsiteX37" fmla="*/ 37147 w 78104"/>
                  <a:gd name="connsiteY37" fmla="*/ 76200 h 105727"/>
                  <a:gd name="connsiteX38" fmla="*/ 36195 w 78104"/>
                  <a:gd name="connsiteY38" fmla="*/ 72390 h 105727"/>
                  <a:gd name="connsiteX39" fmla="*/ 28575 w 78104"/>
                  <a:gd name="connsiteY39" fmla="*/ 66675 h 105727"/>
                  <a:gd name="connsiteX40" fmla="*/ 18097 w 78104"/>
                  <a:gd name="connsiteY40" fmla="*/ 74295 h 105727"/>
                  <a:gd name="connsiteX41" fmla="*/ 21907 w 78104"/>
                  <a:gd name="connsiteY41" fmla="*/ 83820 h 105727"/>
                  <a:gd name="connsiteX42" fmla="*/ 26670 w 78104"/>
                  <a:gd name="connsiteY42" fmla="*/ 84772 h 105727"/>
                  <a:gd name="connsiteX43" fmla="*/ 33338 w 78104"/>
                  <a:gd name="connsiteY43" fmla="*/ 8286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8104" h="105727">
                    <a:moveTo>
                      <a:pt x="39053" y="0"/>
                    </a:moveTo>
                    <a:lnTo>
                      <a:pt x="47625" y="0"/>
                    </a:lnTo>
                    <a:cubicBezTo>
                      <a:pt x="50482" y="0"/>
                      <a:pt x="55245" y="953"/>
                      <a:pt x="59055" y="3810"/>
                    </a:cubicBezTo>
                    <a:cubicBezTo>
                      <a:pt x="63817" y="5715"/>
                      <a:pt x="66675" y="8572"/>
                      <a:pt x="68580" y="11430"/>
                    </a:cubicBezTo>
                    <a:cubicBezTo>
                      <a:pt x="71438" y="15240"/>
                      <a:pt x="72390" y="19050"/>
                      <a:pt x="73342" y="22860"/>
                    </a:cubicBezTo>
                    <a:cubicBezTo>
                      <a:pt x="74295" y="26670"/>
                      <a:pt x="73342" y="36195"/>
                      <a:pt x="72390" y="52388"/>
                    </a:cubicBezTo>
                    <a:cubicBezTo>
                      <a:pt x="72390" y="57150"/>
                      <a:pt x="71438" y="61913"/>
                      <a:pt x="71438" y="65722"/>
                    </a:cubicBezTo>
                    <a:cubicBezTo>
                      <a:pt x="71438" y="74295"/>
                      <a:pt x="72390" y="79057"/>
                      <a:pt x="74295" y="82868"/>
                    </a:cubicBezTo>
                    <a:cubicBezTo>
                      <a:pt x="76200" y="86678"/>
                      <a:pt x="78105" y="89535"/>
                      <a:pt x="78105" y="92393"/>
                    </a:cubicBezTo>
                    <a:cubicBezTo>
                      <a:pt x="78105" y="93345"/>
                      <a:pt x="78105" y="94297"/>
                      <a:pt x="77153" y="95250"/>
                    </a:cubicBezTo>
                    <a:cubicBezTo>
                      <a:pt x="75247" y="98107"/>
                      <a:pt x="72390" y="100013"/>
                      <a:pt x="68580" y="100013"/>
                    </a:cubicBezTo>
                    <a:cubicBezTo>
                      <a:pt x="67628" y="100013"/>
                      <a:pt x="66675" y="100013"/>
                      <a:pt x="65722" y="100013"/>
                    </a:cubicBezTo>
                    <a:cubicBezTo>
                      <a:pt x="61913" y="99060"/>
                      <a:pt x="59055" y="96203"/>
                      <a:pt x="57150" y="90488"/>
                    </a:cubicBezTo>
                    <a:lnTo>
                      <a:pt x="56197" y="93345"/>
                    </a:lnTo>
                    <a:cubicBezTo>
                      <a:pt x="53340" y="97155"/>
                      <a:pt x="48578" y="100013"/>
                      <a:pt x="42863" y="102870"/>
                    </a:cubicBezTo>
                    <a:cubicBezTo>
                      <a:pt x="37147" y="104775"/>
                      <a:pt x="31432" y="105728"/>
                      <a:pt x="26670" y="105728"/>
                    </a:cubicBezTo>
                    <a:cubicBezTo>
                      <a:pt x="21907" y="105728"/>
                      <a:pt x="17145" y="103822"/>
                      <a:pt x="14288" y="101918"/>
                    </a:cubicBezTo>
                    <a:cubicBezTo>
                      <a:pt x="4763" y="95250"/>
                      <a:pt x="0" y="86678"/>
                      <a:pt x="0" y="75247"/>
                    </a:cubicBezTo>
                    <a:cubicBezTo>
                      <a:pt x="0" y="67628"/>
                      <a:pt x="2857" y="61913"/>
                      <a:pt x="7620" y="56197"/>
                    </a:cubicBezTo>
                    <a:cubicBezTo>
                      <a:pt x="12382" y="51435"/>
                      <a:pt x="19050" y="48578"/>
                      <a:pt x="26670" y="47625"/>
                    </a:cubicBezTo>
                    <a:cubicBezTo>
                      <a:pt x="27622" y="47625"/>
                      <a:pt x="29528" y="47625"/>
                      <a:pt x="31432" y="47625"/>
                    </a:cubicBezTo>
                    <a:cubicBezTo>
                      <a:pt x="39053" y="47625"/>
                      <a:pt x="44767" y="49530"/>
                      <a:pt x="49530" y="52388"/>
                    </a:cubicBezTo>
                    <a:cubicBezTo>
                      <a:pt x="50482" y="53340"/>
                      <a:pt x="52388" y="54293"/>
                      <a:pt x="53340" y="55245"/>
                    </a:cubicBezTo>
                    <a:cubicBezTo>
                      <a:pt x="53340" y="53340"/>
                      <a:pt x="53340" y="52388"/>
                      <a:pt x="53340" y="52388"/>
                    </a:cubicBezTo>
                    <a:cubicBezTo>
                      <a:pt x="54292" y="49530"/>
                      <a:pt x="54292" y="46672"/>
                      <a:pt x="54292" y="44768"/>
                    </a:cubicBezTo>
                    <a:cubicBezTo>
                      <a:pt x="54292" y="40957"/>
                      <a:pt x="53340" y="38100"/>
                      <a:pt x="52388" y="36195"/>
                    </a:cubicBezTo>
                    <a:cubicBezTo>
                      <a:pt x="50482" y="32385"/>
                      <a:pt x="47625" y="30480"/>
                      <a:pt x="44767" y="29528"/>
                    </a:cubicBezTo>
                    <a:cubicBezTo>
                      <a:pt x="41910" y="28575"/>
                      <a:pt x="38100" y="29528"/>
                      <a:pt x="34290" y="30480"/>
                    </a:cubicBezTo>
                    <a:cubicBezTo>
                      <a:pt x="33338" y="30480"/>
                      <a:pt x="32385" y="30480"/>
                      <a:pt x="31432" y="30480"/>
                    </a:cubicBezTo>
                    <a:cubicBezTo>
                      <a:pt x="28575" y="30480"/>
                      <a:pt x="24765" y="29528"/>
                      <a:pt x="21907" y="26670"/>
                    </a:cubicBezTo>
                    <a:cubicBezTo>
                      <a:pt x="19050" y="23813"/>
                      <a:pt x="17145" y="20955"/>
                      <a:pt x="17145" y="18097"/>
                    </a:cubicBezTo>
                    <a:cubicBezTo>
                      <a:pt x="17145" y="17145"/>
                      <a:pt x="17145" y="16193"/>
                      <a:pt x="18097" y="14288"/>
                    </a:cubicBezTo>
                    <a:cubicBezTo>
                      <a:pt x="20003" y="9525"/>
                      <a:pt x="21907" y="6668"/>
                      <a:pt x="24765" y="5715"/>
                    </a:cubicBezTo>
                    <a:cubicBezTo>
                      <a:pt x="25717" y="5715"/>
                      <a:pt x="25717" y="4763"/>
                      <a:pt x="26670" y="4763"/>
                    </a:cubicBezTo>
                    <a:cubicBezTo>
                      <a:pt x="28575" y="3810"/>
                      <a:pt x="29528" y="2857"/>
                      <a:pt x="30480" y="2857"/>
                    </a:cubicBezTo>
                    <a:cubicBezTo>
                      <a:pt x="31432" y="953"/>
                      <a:pt x="35242" y="0"/>
                      <a:pt x="39053" y="0"/>
                    </a:cubicBezTo>
                    <a:close/>
                    <a:moveTo>
                      <a:pt x="33338" y="82868"/>
                    </a:moveTo>
                    <a:cubicBezTo>
                      <a:pt x="36195" y="80963"/>
                      <a:pt x="37147" y="79057"/>
                      <a:pt x="37147" y="76200"/>
                    </a:cubicBezTo>
                    <a:cubicBezTo>
                      <a:pt x="37147" y="75247"/>
                      <a:pt x="37147" y="74295"/>
                      <a:pt x="36195" y="72390"/>
                    </a:cubicBezTo>
                    <a:cubicBezTo>
                      <a:pt x="34290" y="68580"/>
                      <a:pt x="32385" y="66675"/>
                      <a:pt x="28575" y="66675"/>
                    </a:cubicBezTo>
                    <a:cubicBezTo>
                      <a:pt x="21907" y="66675"/>
                      <a:pt x="18097" y="69532"/>
                      <a:pt x="18097" y="74295"/>
                    </a:cubicBezTo>
                    <a:cubicBezTo>
                      <a:pt x="17145" y="79057"/>
                      <a:pt x="19050" y="81915"/>
                      <a:pt x="21907" y="83820"/>
                    </a:cubicBezTo>
                    <a:cubicBezTo>
                      <a:pt x="22860" y="84772"/>
                      <a:pt x="24765" y="84772"/>
                      <a:pt x="26670" y="84772"/>
                    </a:cubicBezTo>
                    <a:cubicBezTo>
                      <a:pt x="28575" y="84772"/>
                      <a:pt x="31432" y="83820"/>
                      <a:pt x="33338" y="8286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F35FFF2-6EFA-41DF-AB97-BA66DCE3A625}"/>
                  </a:ext>
                </a:extLst>
              </p:cNvPr>
              <p:cNvSpPr/>
              <p:nvPr/>
            </p:nvSpPr>
            <p:spPr>
              <a:xfrm>
                <a:off x="6646544" y="2814637"/>
                <a:ext cx="69713" cy="103822"/>
              </a:xfrm>
              <a:custGeom>
                <a:avLst/>
                <a:gdLst>
                  <a:gd name="connsiteX0" fmla="*/ 56198 w 69713"/>
                  <a:gd name="connsiteY0" fmla="*/ 17145 h 103822"/>
                  <a:gd name="connsiteX1" fmla="*/ 69533 w 69713"/>
                  <a:gd name="connsiteY1" fmla="*/ 28575 h 103822"/>
                  <a:gd name="connsiteX2" fmla="*/ 61913 w 69713"/>
                  <a:gd name="connsiteY2" fmla="*/ 39053 h 103822"/>
                  <a:gd name="connsiteX3" fmla="*/ 35243 w 69713"/>
                  <a:gd name="connsiteY3" fmla="*/ 50482 h 103822"/>
                  <a:gd name="connsiteX4" fmla="*/ 32385 w 69713"/>
                  <a:gd name="connsiteY4" fmla="*/ 65722 h 103822"/>
                  <a:gd name="connsiteX5" fmla="*/ 32385 w 69713"/>
                  <a:gd name="connsiteY5" fmla="*/ 75247 h 103822"/>
                  <a:gd name="connsiteX6" fmla="*/ 32385 w 69713"/>
                  <a:gd name="connsiteY6" fmla="*/ 84772 h 103822"/>
                  <a:gd name="connsiteX7" fmla="*/ 27623 w 69713"/>
                  <a:gd name="connsiteY7" fmla="*/ 100965 h 103822"/>
                  <a:gd name="connsiteX8" fmla="*/ 20955 w 69713"/>
                  <a:gd name="connsiteY8" fmla="*/ 103822 h 103822"/>
                  <a:gd name="connsiteX9" fmla="*/ 18098 w 69713"/>
                  <a:gd name="connsiteY9" fmla="*/ 102870 h 103822"/>
                  <a:gd name="connsiteX10" fmla="*/ 9525 w 69713"/>
                  <a:gd name="connsiteY10" fmla="*/ 95250 h 103822"/>
                  <a:gd name="connsiteX11" fmla="*/ 6668 w 69713"/>
                  <a:gd name="connsiteY11" fmla="*/ 82868 h 103822"/>
                  <a:gd name="connsiteX12" fmla="*/ 3810 w 69713"/>
                  <a:gd name="connsiteY12" fmla="*/ 54293 h 103822"/>
                  <a:gd name="connsiteX13" fmla="*/ 953 w 69713"/>
                  <a:gd name="connsiteY13" fmla="*/ 25718 h 103822"/>
                  <a:gd name="connsiteX14" fmla="*/ 0 w 69713"/>
                  <a:gd name="connsiteY14" fmla="*/ 16193 h 103822"/>
                  <a:gd name="connsiteX15" fmla="*/ 2858 w 69713"/>
                  <a:gd name="connsiteY15" fmla="*/ 4763 h 103822"/>
                  <a:gd name="connsiteX16" fmla="*/ 10478 w 69713"/>
                  <a:gd name="connsiteY16" fmla="*/ 0 h 103822"/>
                  <a:gd name="connsiteX17" fmla="*/ 15240 w 69713"/>
                  <a:gd name="connsiteY17" fmla="*/ 0 h 103822"/>
                  <a:gd name="connsiteX18" fmla="*/ 27623 w 69713"/>
                  <a:gd name="connsiteY18" fmla="*/ 8572 h 103822"/>
                  <a:gd name="connsiteX19" fmla="*/ 28575 w 69713"/>
                  <a:gd name="connsiteY19" fmla="*/ 29528 h 103822"/>
                  <a:gd name="connsiteX20" fmla="*/ 56198 w 69713"/>
                  <a:gd name="connsiteY20" fmla="*/ 17145 h 10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9713" h="103822">
                    <a:moveTo>
                      <a:pt x="56198" y="17145"/>
                    </a:moveTo>
                    <a:cubicBezTo>
                      <a:pt x="64770" y="18097"/>
                      <a:pt x="69533" y="21907"/>
                      <a:pt x="69533" y="28575"/>
                    </a:cubicBezTo>
                    <a:cubicBezTo>
                      <a:pt x="70485" y="35243"/>
                      <a:pt x="67628" y="39053"/>
                      <a:pt x="61913" y="39053"/>
                    </a:cubicBezTo>
                    <a:cubicBezTo>
                      <a:pt x="49530" y="40005"/>
                      <a:pt x="40958" y="43815"/>
                      <a:pt x="35243" y="50482"/>
                    </a:cubicBezTo>
                    <a:cubicBezTo>
                      <a:pt x="33338" y="53340"/>
                      <a:pt x="32385" y="58103"/>
                      <a:pt x="32385" y="65722"/>
                    </a:cubicBezTo>
                    <a:cubicBezTo>
                      <a:pt x="32385" y="67628"/>
                      <a:pt x="32385" y="71438"/>
                      <a:pt x="32385" y="75247"/>
                    </a:cubicBezTo>
                    <a:cubicBezTo>
                      <a:pt x="32385" y="79057"/>
                      <a:pt x="32385" y="82868"/>
                      <a:pt x="32385" y="84772"/>
                    </a:cubicBezTo>
                    <a:cubicBezTo>
                      <a:pt x="32385" y="93345"/>
                      <a:pt x="30480" y="99060"/>
                      <a:pt x="27623" y="100965"/>
                    </a:cubicBezTo>
                    <a:cubicBezTo>
                      <a:pt x="24765" y="102870"/>
                      <a:pt x="22860" y="103822"/>
                      <a:pt x="20955" y="103822"/>
                    </a:cubicBezTo>
                    <a:cubicBezTo>
                      <a:pt x="20003" y="103822"/>
                      <a:pt x="19050" y="103822"/>
                      <a:pt x="18098" y="102870"/>
                    </a:cubicBezTo>
                    <a:cubicBezTo>
                      <a:pt x="14288" y="100965"/>
                      <a:pt x="11430" y="98107"/>
                      <a:pt x="9525" y="95250"/>
                    </a:cubicBezTo>
                    <a:cubicBezTo>
                      <a:pt x="8573" y="93345"/>
                      <a:pt x="7620" y="89535"/>
                      <a:pt x="6668" y="82868"/>
                    </a:cubicBezTo>
                    <a:cubicBezTo>
                      <a:pt x="5715" y="77153"/>
                      <a:pt x="4763" y="67628"/>
                      <a:pt x="3810" y="54293"/>
                    </a:cubicBezTo>
                    <a:cubicBezTo>
                      <a:pt x="2858" y="41910"/>
                      <a:pt x="1905" y="31432"/>
                      <a:pt x="953" y="25718"/>
                    </a:cubicBezTo>
                    <a:cubicBezTo>
                      <a:pt x="0" y="21907"/>
                      <a:pt x="0" y="19050"/>
                      <a:pt x="0" y="16193"/>
                    </a:cubicBezTo>
                    <a:cubicBezTo>
                      <a:pt x="0" y="10478"/>
                      <a:pt x="953" y="6668"/>
                      <a:pt x="2858" y="4763"/>
                    </a:cubicBezTo>
                    <a:cubicBezTo>
                      <a:pt x="5715" y="1905"/>
                      <a:pt x="8573" y="0"/>
                      <a:pt x="10478" y="0"/>
                    </a:cubicBezTo>
                    <a:cubicBezTo>
                      <a:pt x="12383" y="0"/>
                      <a:pt x="13335" y="0"/>
                      <a:pt x="15240" y="0"/>
                    </a:cubicBezTo>
                    <a:cubicBezTo>
                      <a:pt x="21908" y="0"/>
                      <a:pt x="25718" y="2857"/>
                      <a:pt x="27623" y="8572"/>
                    </a:cubicBezTo>
                    <a:cubicBezTo>
                      <a:pt x="29528" y="15240"/>
                      <a:pt x="29528" y="21907"/>
                      <a:pt x="28575" y="29528"/>
                    </a:cubicBezTo>
                    <a:cubicBezTo>
                      <a:pt x="39053" y="20955"/>
                      <a:pt x="47625" y="17145"/>
                      <a:pt x="56198" y="1714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F0F09C5E-FEB4-4C4A-8979-DF361F3B4DE4}"/>
                  </a:ext>
                </a:extLst>
              </p:cNvPr>
              <p:cNvSpPr/>
              <p:nvPr/>
            </p:nvSpPr>
            <p:spPr>
              <a:xfrm>
                <a:off x="6720840" y="2814637"/>
                <a:ext cx="69712" cy="103822"/>
              </a:xfrm>
              <a:custGeom>
                <a:avLst/>
                <a:gdLst>
                  <a:gd name="connsiteX0" fmla="*/ 56197 w 69712"/>
                  <a:gd name="connsiteY0" fmla="*/ 17145 h 103822"/>
                  <a:gd name="connsiteX1" fmla="*/ 69532 w 69712"/>
                  <a:gd name="connsiteY1" fmla="*/ 28575 h 103822"/>
                  <a:gd name="connsiteX2" fmla="*/ 61913 w 69712"/>
                  <a:gd name="connsiteY2" fmla="*/ 39053 h 103822"/>
                  <a:gd name="connsiteX3" fmla="*/ 35242 w 69712"/>
                  <a:gd name="connsiteY3" fmla="*/ 50482 h 103822"/>
                  <a:gd name="connsiteX4" fmla="*/ 32385 w 69712"/>
                  <a:gd name="connsiteY4" fmla="*/ 65722 h 103822"/>
                  <a:gd name="connsiteX5" fmla="*/ 32385 w 69712"/>
                  <a:gd name="connsiteY5" fmla="*/ 75247 h 103822"/>
                  <a:gd name="connsiteX6" fmla="*/ 32385 w 69712"/>
                  <a:gd name="connsiteY6" fmla="*/ 84772 h 103822"/>
                  <a:gd name="connsiteX7" fmla="*/ 27622 w 69712"/>
                  <a:gd name="connsiteY7" fmla="*/ 100965 h 103822"/>
                  <a:gd name="connsiteX8" fmla="*/ 20955 w 69712"/>
                  <a:gd name="connsiteY8" fmla="*/ 103822 h 103822"/>
                  <a:gd name="connsiteX9" fmla="*/ 18097 w 69712"/>
                  <a:gd name="connsiteY9" fmla="*/ 102870 h 103822"/>
                  <a:gd name="connsiteX10" fmla="*/ 9525 w 69712"/>
                  <a:gd name="connsiteY10" fmla="*/ 95250 h 103822"/>
                  <a:gd name="connsiteX11" fmla="*/ 6667 w 69712"/>
                  <a:gd name="connsiteY11" fmla="*/ 82868 h 103822"/>
                  <a:gd name="connsiteX12" fmla="*/ 3810 w 69712"/>
                  <a:gd name="connsiteY12" fmla="*/ 54293 h 103822"/>
                  <a:gd name="connsiteX13" fmla="*/ 953 w 69712"/>
                  <a:gd name="connsiteY13" fmla="*/ 25718 h 103822"/>
                  <a:gd name="connsiteX14" fmla="*/ 0 w 69712"/>
                  <a:gd name="connsiteY14" fmla="*/ 16193 h 103822"/>
                  <a:gd name="connsiteX15" fmla="*/ 2857 w 69712"/>
                  <a:gd name="connsiteY15" fmla="*/ 4763 h 103822"/>
                  <a:gd name="connsiteX16" fmla="*/ 10478 w 69712"/>
                  <a:gd name="connsiteY16" fmla="*/ 0 h 103822"/>
                  <a:gd name="connsiteX17" fmla="*/ 15240 w 69712"/>
                  <a:gd name="connsiteY17" fmla="*/ 0 h 103822"/>
                  <a:gd name="connsiteX18" fmla="*/ 27622 w 69712"/>
                  <a:gd name="connsiteY18" fmla="*/ 8572 h 103822"/>
                  <a:gd name="connsiteX19" fmla="*/ 28575 w 69712"/>
                  <a:gd name="connsiteY19" fmla="*/ 29528 h 103822"/>
                  <a:gd name="connsiteX20" fmla="*/ 56197 w 69712"/>
                  <a:gd name="connsiteY20" fmla="*/ 17145 h 10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9712" h="103822">
                    <a:moveTo>
                      <a:pt x="56197" y="17145"/>
                    </a:moveTo>
                    <a:cubicBezTo>
                      <a:pt x="64770" y="18097"/>
                      <a:pt x="69532" y="21907"/>
                      <a:pt x="69532" y="28575"/>
                    </a:cubicBezTo>
                    <a:cubicBezTo>
                      <a:pt x="70485" y="35243"/>
                      <a:pt x="67628" y="39053"/>
                      <a:pt x="61913" y="39053"/>
                    </a:cubicBezTo>
                    <a:cubicBezTo>
                      <a:pt x="49530" y="40005"/>
                      <a:pt x="40957" y="43815"/>
                      <a:pt x="35242" y="50482"/>
                    </a:cubicBezTo>
                    <a:cubicBezTo>
                      <a:pt x="33338" y="53340"/>
                      <a:pt x="32385" y="58103"/>
                      <a:pt x="32385" y="65722"/>
                    </a:cubicBezTo>
                    <a:cubicBezTo>
                      <a:pt x="32385" y="67628"/>
                      <a:pt x="32385" y="71438"/>
                      <a:pt x="32385" y="75247"/>
                    </a:cubicBezTo>
                    <a:cubicBezTo>
                      <a:pt x="32385" y="79057"/>
                      <a:pt x="32385" y="82868"/>
                      <a:pt x="32385" y="84772"/>
                    </a:cubicBezTo>
                    <a:cubicBezTo>
                      <a:pt x="32385" y="93345"/>
                      <a:pt x="30480" y="99060"/>
                      <a:pt x="27622" y="100965"/>
                    </a:cubicBezTo>
                    <a:cubicBezTo>
                      <a:pt x="24765" y="102870"/>
                      <a:pt x="22860" y="103822"/>
                      <a:pt x="20955" y="103822"/>
                    </a:cubicBezTo>
                    <a:cubicBezTo>
                      <a:pt x="20003" y="103822"/>
                      <a:pt x="19050" y="103822"/>
                      <a:pt x="18097" y="102870"/>
                    </a:cubicBezTo>
                    <a:cubicBezTo>
                      <a:pt x="14288" y="100965"/>
                      <a:pt x="11430" y="98107"/>
                      <a:pt x="9525" y="95250"/>
                    </a:cubicBezTo>
                    <a:cubicBezTo>
                      <a:pt x="8572" y="93345"/>
                      <a:pt x="7620" y="89535"/>
                      <a:pt x="6667" y="82868"/>
                    </a:cubicBezTo>
                    <a:cubicBezTo>
                      <a:pt x="5715" y="77153"/>
                      <a:pt x="4763" y="67628"/>
                      <a:pt x="3810" y="54293"/>
                    </a:cubicBezTo>
                    <a:cubicBezTo>
                      <a:pt x="2857" y="41910"/>
                      <a:pt x="1905" y="31432"/>
                      <a:pt x="953" y="25718"/>
                    </a:cubicBezTo>
                    <a:cubicBezTo>
                      <a:pt x="0" y="21907"/>
                      <a:pt x="0" y="19050"/>
                      <a:pt x="0" y="16193"/>
                    </a:cubicBezTo>
                    <a:cubicBezTo>
                      <a:pt x="0" y="10478"/>
                      <a:pt x="953" y="6668"/>
                      <a:pt x="2857" y="4763"/>
                    </a:cubicBezTo>
                    <a:cubicBezTo>
                      <a:pt x="5715" y="1905"/>
                      <a:pt x="8572" y="0"/>
                      <a:pt x="10478" y="0"/>
                    </a:cubicBezTo>
                    <a:cubicBezTo>
                      <a:pt x="12382" y="0"/>
                      <a:pt x="13335" y="0"/>
                      <a:pt x="15240" y="0"/>
                    </a:cubicBezTo>
                    <a:cubicBezTo>
                      <a:pt x="21907" y="0"/>
                      <a:pt x="25717" y="2857"/>
                      <a:pt x="27622" y="8572"/>
                    </a:cubicBezTo>
                    <a:cubicBezTo>
                      <a:pt x="29528" y="15240"/>
                      <a:pt x="29528" y="21907"/>
                      <a:pt x="28575" y="29528"/>
                    </a:cubicBezTo>
                    <a:cubicBezTo>
                      <a:pt x="39053" y="20955"/>
                      <a:pt x="47625" y="17145"/>
                      <a:pt x="56197" y="17145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DBA9377-7A24-4E14-83E4-E1AA5A8EBD9E}"/>
                  </a:ext>
                </a:extLst>
              </p:cNvPr>
              <p:cNvSpPr/>
              <p:nvPr/>
            </p:nvSpPr>
            <p:spPr>
              <a:xfrm>
                <a:off x="6794182" y="2810827"/>
                <a:ext cx="83820" cy="111442"/>
              </a:xfrm>
              <a:custGeom>
                <a:avLst/>
                <a:gdLst>
                  <a:gd name="connsiteX0" fmla="*/ 78105 w 83820"/>
                  <a:gd name="connsiteY0" fmla="*/ 65722 h 111442"/>
                  <a:gd name="connsiteX1" fmla="*/ 82868 w 83820"/>
                  <a:gd name="connsiteY1" fmla="*/ 86678 h 111442"/>
                  <a:gd name="connsiteX2" fmla="*/ 83820 w 83820"/>
                  <a:gd name="connsiteY2" fmla="*/ 94297 h 111442"/>
                  <a:gd name="connsiteX3" fmla="*/ 71438 w 83820"/>
                  <a:gd name="connsiteY3" fmla="*/ 109538 h 111442"/>
                  <a:gd name="connsiteX4" fmla="*/ 62865 w 83820"/>
                  <a:gd name="connsiteY4" fmla="*/ 102870 h 111442"/>
                  <a:gd name="connsiteX5" fmla="*/ 57150 w 83820"/>
                  <a:gd name="connsiteY5" fmla="*/ 79057 h 111442"/>
                  <a:gd name="connsiteX6" fmla="*/ 49530 w 83820"/>
                  <a:gd name="connsiteY6" fmla="*/ 68580 h 111442"/>
                  <a:gd name="connsiteX7" fmla="*/ 41910 w 83820"/>
                  <a:gd name="connsiteY7" fmla="*/ 71438 h 111442"/>
                  <a:gd name="connsiteX8" fmla="*/ 35243 w 83820"/>
                  <a:gd name="connsiteY8" fmla="*/ 83820 h 111442"/>
                  <a:gd name="connsiteX9" fmla="*/ 31433 w 83820"/>
                  <a:gd name="connsiteY9" fmla="*/ 98107 h 111442"/>
                  <a:gd name="connsiteX10" fmla="*/ 18098 w 83820"/>
                  <a:gd name="connsiteY10" fmla="*/ 111442 h 111442"/>
                  <a:gd name="connsiteX11" fmla="*/ 8573 w 83820"/>
                  <a:gd name="connsiteY11" fmla="*/ 109538 h 111442"/>
                  <a:gd name="connsiteX12" fmla="*/ 3810 w 83820"/>
                  <a:gd name="connsiteY12" fmla="*/ 101917 h 111442"/>
                  <a:gd name="connsiteX13" fmla="*/ 3810 w 83820"/>
                  <a:gd name="connsiteY13" fmla="*/ 87630 h 111442"/>
                  <a:gd name="connsiteX14" fmla="*/ 3810 w 83820"/>
                  <a:gd name="connsiteY14" fmla="*/ 80010 h 111442"/>
                  <a:gd name="connsiteX15" fmla="*/ 2858 w 83820"/>
                  <a:gd name="connsiteY15" fmla="*/ 66675 h 111442"/>
                  <a:gd name="connsiteX16" fmla="*/ 953 w 83820"/>
                  <a:gd name="connsiteY16" fmla="*/ 42863 h 111442"/>
                  <a:gd name="connsiteX17" fmla="*/ 0 w 83820"/>
                  <a:gd name="connsiteY17" fmla="*/ 19050 h 111442"/>
                  <a:gd name="connsiteX18" fmla="*/ 5715 w 83820"/>
                  <a:gd name="connsiteY18" fmla="*/ 2857 h 111442"/>
                  <a:gd name="connsiteX19" fmla="*/ 13335 w 83820"/>
                  <a:gd name="connsiteY19" fmla="*/ 0 h 111442"/>
                  <a:gd name="connsiteX20" fmla="*/ 18098 w 83820"/>
                  <a:gd name="connsiteY20" fmla="*/ 953 h 111442"/>
                  <a:gd name="connsiteX21" fmla="*/ 24765 w 83820"/>
                  <a:gd name="connsiteY21" fmla="*/ 9525 h 111442"/>
                  <a:gd name="connsiteX22" fmla="*/ 24765 w 83820"/>
                  <a:gd name="connsiteY22" fmla="*/ 17145 h 111442"/>
                  <a:gd name="connsiteX23" fmla="*/ 24765 w 83820"/>
                  <a:gd name="connsiteY23" fmla="*/ 26670 h 111442"/>
                  <a:gd name="connsiteX24" fmla="*/ 23813 w 83820"/>
                  <a:gd name="connsiteY24" fmla="*/ 64770 h 111442"/>
                  <a:gd name="connsiteX25" fmla="*/ 52388 w 83820"/>
                  <a:gd name="connsiteY25" fmla="*/ 47625 h 111442"/>
                  <a:gd name="connsiteX26" fmla="*/ 57150 w 83820"/>
                  <a:gd name="connsiteY26" fmla="*/ 47625 h 111442"/>
                  <a:gd name="connsiteX27" fmla="*/ 66675 w 83820"/>
                  <a:gd name="connsiteY27" fmla="*/ 50482 h 111442"/>
                  <a:gd name="connsiteX28" fmla="*/ 78105 w 83820"/>
                  <a:gd name="connsiteY28" fmla="*/ 65722 h 1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820" h="111442">
                    <a:moveTo>
                      <a:pt x="78105" y="65722"/>
                    </a:moveTo>
                    <a:cubicBezTo>
                      <a:pt x="80963" y="72390"/>
                      <a:pt x="82868" y="79057"/>
                      <a:pt x="82868" y="86678"/>
                    </a:cubicBezTo>
                    <a:cubicBezTo>
                      <a:pt x="82868" y="89535"/>
                      <a:pt x="83820" y="92392"/>
                      <a:pt x="83820" y="94297"/>
                    </a:cubicBezTo>
                    <a:cubicBezTo>
                      <a:pt x="83820" y="104775"/>
                      <a:pt x="80010" y="109538"/>
                      <a:pt x="71438" y="109538"/>
                    </a:cubicBezTo>
                    <a:cubicBezTo>
                      <a:pt x="67628" y="109538"/>
                      <a:pt x="64770" y="107632"/>
                      <a:pt x="62865" y="102870"/>
                    </a:cubicBezTo>
                    <a:cubicBezTo>
                      <a:pt x="60008" y="88582"/>
                      <a:pt x="58103" y="80963"/>
                      <a:pt x="57150" y="79057"/>
                    </a:cubicBezTo>
                    <a:cubicBezTo>
                      <a:pt x="55245" y="71438"/>
                      <a:pt x="52388" y="68580"/>
                      <a:pt x="49530" y="68580"/>
                    </a:cubicBezTo>
                    <a:cubicBezTo>
                      <a:pt x="45720" y="68580"/>
                      <a:pt x="43815" y="69532"/>
                      <a:pt x="41910" y="71438"/>
                    </a:cubicBezTo>
                    <a:cubicBezTo>
                      <a:pt x="39053" y="73342"/>
                      <a:pt x="37148" y="77153"/>
                      <a:pt x="35243" y="83820"/>
                    </a:cubicBezTo>
                    <a:cubicBezTo>
                      <a:pt x="34290" y="86678"/>
                      <a:pt x="33338" y="91440"/>
                      <a:pt x="31433" y="98107"/>
                    </a:cubicBezTo>
                    <a:cubicBezTo>
                      <a:pt x="29528" y="106680"/>
                      <a:pt x="24765" y="111442"/>
                      <a:pt x="18098" y="111442"/>
                    </a:cubicBezTo>
                    <a:cubicBezTo>
                      <a:pt x="14288" y="111442"/>
                      <a:pt x="11430" y="110490"/>
                      <a:pt x="8573" y="109538"/>
                    </a:cubicBezTo>
                    <a:cubicBezTo>
                      <a:pt x="5715" y="107632"/>
                      <a:pt x="3810" y="104775"/>
                      <a:pt x="3810" y="101917"/>
                    </a:cubicBezTo>
                    <a:cubicBezTo>
                      <a:pt x="3810" y="96203"/>
                      <a:pt x="3810" y="91440"/>
                      <a:pt x="3810" y="87630"/>
                    </a:cubicBezTo>
                    <a:cubicBezTo>
                      <a:pt x="3810" y="84772"/>
                      <a:pt x="3810" y="81915"/>
                      <a:pt x="3810" y="80010"/>
                    </a:cubicBezTo>
                    <a:cubicBezTo>
                      <a:pt x="3810" y="79057"/>
                      <a:pt x="2858" y="74295"/>
                      <a:pt x="2858" y="66675"/>
                    </a:cubicBezTo>
                    <a:lnTo>
                      <a:pt x="953" y="42863"/>
                    </a:lnTo>
                    <a:cubicBezTo>
                      <a:pt x="0" y="33338"/>
                      <a:pt x="0" y="24765"/>
                      <a:pt x="0" y="19050"/>
                    </a:cubicBezTo>
                    <a:cubicBezTo>
                      <a:pt x="0" y="10478"/>
                      <a:pt x="1905" y="5715"/>
                      <a:pt x="5715" y="2857"/>
                    </a:cubicBezTo>
                    <a:cubicBezTo>
                      <a:pt x="8573" y="953"/>
                      <a:pt x="10478" y="0"/>
                      <a:pt x="13335" y="0"/>
                    </a:cubicBezTo>
                    <a:cubicBezTo>
                      <a:pt x="15240" y="0"/>
                      <a:pt x="16193" y="0"/>
                      <a:pt x="18098" y="953"/>
                    </a:cubicBezTo>
                    <a:cubicBezTo>
                      <a:pt x="22860" y="2857"/>
                      <a:pt x="24765" y="5715"/>
                      <a:pt x="24765" y="9525"/>
                    </a:cubicBezTo>
                    <a:lnTo>
                      <a:pt x="24765" y="17145"/>
                    </a:lnTo>
                    <a:cubicBezTo>
                      <a:pt x="24765" y="20003"/>
                      <a:pt x="24765" y="22860"/>
                      <a:pt x="24765" y="26670"/>
                    </a:cubicBezTo>
                    <a:cubicBezTo>
                      <a:pt x="24765" y="34290"/>
                      <a:pt x="23813" y="46672"/>
                      <a:pt x="23813" y="64770"/>
                    </a:cubicBezTo>
                    <a:cubicBezTo>
                      <a:pt x="33338" y="53340"/>
                      <a:pt x="42863" y="47625"/>
                      <a:pt x="52388" y="47625"/>
                    </a:cubicBezTo>
                    <a:cubicBezTo>
                      <a:pt x="54293" y="47625"/>
                      <a:pt x="55245" y="47625"/>
                      <a:pt x="57150" y="47625"/>
                    </a:cubicBezTo>
                    <a:cubicBezTo>
                      <a:pt x="61913" y="48578"/>
                      <a:pt x="64770" y="49530"/>
                      <a:pt x="66675" y="50482"/>
                    </a:cubicBezTo>
                    <a:cubicBezTo>
                      <a:pt x="70485" y="50482"/>
                      <a:pt x="74295" y="56197"/>
                      <a:pt x="78105" y="65722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843C5AB-7DBC-44EA-B627-1CB9197B0AC5}"/>
                  </a:ext>
                </a:extLst>
              </p:cNvPr>
              <p:cNvSpPr/>
              <p:nvPr/>
            </p:nvSpPr>
            <p:spPr>
              <a:xfrm>
                <a:off x="6888480" y="2811780"/>
                <a:ext cx="72389" cy="108584"/>
              </a:xfrm>
              <a:custGeom>
                <a:avLst/>
                <a:gdLst>
                  <a:gd name="connsiteX0" fmla="*/ 56197 w 72389"/>
                  <a:gd name="connsiteY0" fmla="*/ 58102 h 108584"/>
                  <a:gd name="connsiteX1" fmla="*/ 40005 w 72389"/>
                  <a:gd name="connsiteY1" fmla="*/ 62865 h 108584"/>
                  <a:gd name="connsiteX2" fmla="*/ 19050 w 72389"/>
                  <a:gd name="connsiteY2" fmla="*/ 58102 h 108584"/>
                  <a:gd name="connsiteX3" fmla="*/ 19050 w 72389"/>
                  <a:gd name="connsiteY3" fmla="*/ 61913 h 108584"/>
                  <a:gd name="connsiteX4" fmla="*/ 21907 w 72389"/>
                  <a:gd name="connsiteY4" fmla="*/ 74295 h 108584"/>
                  <a:gd name="connsiteX5" fmla="*/ 33338 w 72389"/>
                  <a:gd name="connsiteY5" fmla="*/ 85725 h 108584"/>
                  <a:gd name="connsiteX6" fmla="*/ 51435 w 72389"/>
                  <a:gd name="connsiteY6" fmla="*/ 83820 h 108584"/>
                  <a:gd name="connsiteX7" fmla="*/ 55245 w 72389"/>
                  <a:gd name="connsiteY7" fmla="*/ 82867 h 108584"/>
                  <a:gd name="connsiteX8" fmla="*/ 61913 w 72389"/>
                  <a:gd name="connsiteY8" fmla="*/ 91440 h 108584"/>
                  <a:gd name="connsiteX9" fmla="*/ 47625 w 72389"/>
                  <a:gd name="connsiteY9" fmla="*/ 106680 h 108584"/>
                  <a:gd name="connsiteX10" fmla="*/ 36195 w 72389"/>
                  <a:gd name="connsiteY10" fmla="*/ 108585 h 108584"/>
                  <a:gd name="connsiteX11" fmla="*/ 19050 w 72389"/>
                  <a:gd name="connsiteY11" fmla="*/ 103822 h 108584"/>
                  <a:gd name="connsiteX12" fmla="*/ 952 w 72389"/>
                  <a:gd name="connsiteY12" fmla="*/ 58102 h 108584"/>
                  <a:gd name="connsiteX13" fmla="*/ 0 w 72389"/>
                  <a:gd name="connsiteY13" fmla="*/ 44767 h 108584"/>
                  <a:gd name="connsiteX14" fmla="*/ 15240 w 72389"/>
                  <a:gd name="connsiteY14" fmla="*/ 6667 h 108584"/>
                  <a:gd name="connsiteX15" fmla="*/ 35242 w 72389"/>
                  <a:gd name="connsiteY15" fmla="*/ 0 h 108584"/>
                  <a:gd name="connsiteX16" fmla="*/ 49530 w 72389"/>
                  <a:gd name="connsiteY16" fmla="*/ 1905 h 108584"/>
                  <a:gd name="connsiteX17" fmla="*/ 72390 w 72389"/>
                  <a:gd name="connsiteY17" fmla="*/ 27622 h 108584"/>
                  <a:gd name="connsiteX18" fmla="*/ 56197 w 72389"/>
                  <a:gd name="connsiteY18" fmla="*/ 58102 h 108584"/>
                  <a:gd name="connsiteX19" fmla="*/ 24765 w 72389"/>
                  <a:gd name="connsiteY19" fmla="*/ 34290 h 108584"/>
                  <a:gd name="connsiteX20" fmla="*/ 27622 w 72389"/>
                  <a:gd name="connsiteY20" fmla="*/ 40957 h 108584"/>
                  <a:gd name="connsiteX21" fmla="*/ 34290 w 72389"/>
                  <a:gd name="connsiteY21" fmla="*/ 43815 h 108584"/>
                  <a:gd name="connsiteX22" fmla="*/ 43815 w 72389"/>
                  <a:gd name="connsiteY22" fmla="*/ 40957 h 108584"/>
                  <a:gd name="connsiteX23" fmla="*/ 45720 w 72389"/>
                  <a:gd name="connsiteY23" fmla="*/ 36195 h 108584"/>
                  <a:gd name="connsiteX24" fmla="*/ 43815 w 72389"/>
                  <a:gd name="connsiteY24" fmla="*/ 29527 h 108584"/>
                  <a:gd name="connsiteX25" fmla="*/ 36195 w 72389"/>
                  <a:gd name="connsiteY25" fmla="*/ 22860 h 108584"/>
                  <a:gd name="connsiteX26" fmla="*/ 31432 w 72389"/>
                  <a:gd name="connsiteY26" fmla="*/ 23813 h 108584"/>
                  <a:gd name="connsiteX27" fmla="*/ 24765 w 72389"/>
                  <a:gd name="connsiteY27" fmla="*/ 34290 h 10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2389" h="108584">
                    <a:moveTo>
                      <a:pt x="56197" y="58102"/>
                    </a:moveTo>
                    <a:cubicBezTo>
                      <a:pt x="51435" y="61913"/>
                      <a:pt x="45720" y="62865"/>
                      <a:pt x="40005" y="62865"/>
                    </a:cubicBezTo>
                    <a:cubicBezTo>
                      <a:pt x="33338" y="62865"/>
                      <a:pt x="26670" y="60960"/>
                      <a:pt x="19050" y="58102"/>
                    </a:cubicBezTo>
                    <a:cubicBezTo>
                      <a:pt x="19050" y="59055"/>
                      <a:pt x="19050" y="60960"/>
                      <a:pt x="19050" y="61913"/>
                    </a:cubicBezTo>
                    <a:cubicBezTo>
                      <a:pt x="19050" y="65722"/>
                      <a:pt x="20002" y="69532"/>
                      <a:pt x="21907" y="74295"/>
                    </a:cubicBezTo>
                    <a:cubicBezTo>
                      <a:pt x="24765" y="80963"/>
                      <a:pt x="28575" y="84772"/>
                      <a:pt x="33338" y="85725"/>
                    </a:cubicBezTo>
                    <a:cubicBezTo>
                      <a:pt x="39052" y="86677"/>
                      <a:pt x="44767" y="85725"/>
                      <a:pt x="51435" y="83820"/>
                    </a:cubicBezTo>
                    <a:cubicBezTo>
                      <a:pt x="52388" y="83820"/>
                      <a:pt x="53340" y="82867"/>
                      <a:pt x="55245" y="82867"/>
                    </a:cubicBezTo>
                    <a:cubicBezTo>
                      <a:pt x="59055" y="82867"/>
                      <a:pt x="60960" y="85725"/>
                      <a:pt x="61913" y="91440"/>
                    </a:cubicBezTo>
                    <a:cubicBezTo>
                      <a:pt x="62865" y="98107"/>
                      <a:pt x="58102" y="103822"/>
                      <a:pt x="47625" y="106680"/>
                    </a:cubicBezTo>
                    <a:cubicBezTo>
                      <a:pt x="43815" y="107632"/>
                      <a:pt x="40005" y="108585"/>
                      <a:pt x="36195" y="108585"/>
                    </a:cubicBezTo>
                    <a:cubicBezTo>
                      <a:pt x="30480" y="108585"/>
                      <a:pt x="24765" y="106680"/>
                      <a:pt x="19050" y="103822"/>
                    </a:cubicBezTo>
                    <a:cubicBezTo>
                      <a:pt x="9525" y="98107"/>
                      <a:pt x="2857" y="83820"/>
                      <a:pt x="952" y="58102"/>
                    </a:cubicBezTo>
                    <a:cubicBezTo>
                      <a:pt x="0" y="54292"/>
                      <a:pt x="0" y="49530"/>
                      <a:pt x="0" y="44767"/>
                    </a:cubicBezTo>
                    <a:cubicBezTo>
                      <a:pt x="0" y="26670"/>
                      <a:pt x="4763" y="14288"/>
                      <a:pt x="15240" y="6667"/>
                    </a:cubicBezTo>
                    <a:cubicBezTo>
                      <a:pt x="20955" y="1905"/>
                      <a:pt x="27622" y="0"/>
                      <a:pt x="35242" y="0"/>
                    </a:cubicBezTo>
                    <a:cubicBezTo>
                      <a:pt x="40005" y="0"/>
                      <a:pt x="44767" y="952"/>
                      <a:pt x="49530" y="1905"/>
                    </a:cubicBezTo>
                    <a:cubicBezTo>
                      <a:pt x="64770" y="5715"/>
                      <a:pt x="71438" y="13335"/>
                      <a:pt x="72390" y="27622"/>
                    </a:cubicBezTo>
                    <a:cubicBezTo>
                      <a:pt x="70485" y="41910"/>
                      <a:pt x="65722" y="51435"/>
                      <a:pt x="56197" y="58102"/>
                    </a:cubicBezTo>
                    <a:close/>
                    <a:moveTo>
                      <a:pt x="24765" y="34290"/>
                    </a:moveTo>
                    <a:cubicBezTo>
                      <a:pt x="24765" y="37147"/>
                      <a:pt x="25717" y="39052"/>
                      <a:pt x="27622" y="40957"/>
                    </a:cubicBezTo>
                    <a:cubicBezTo>
                      <a:pt x="29527" y="42863"/>
                      <a:pt x="31432" y="43815"/>
                      <a:pt x="34290" y="43815"/>
                    </a:cubicBezTo>
                    <a:cubicBezTo>
                      <a:pt x="38100" y="43815"/>
                      <a:pt x="41910" y="42863"/>
                      <a:pt x="43815" y="40957"/>
                    </a:cubicBezTo>
                    <a:cubicBezTo>
                      <a:pt x="44767" y="40005"/>
                      <a:pt x="45720" y="38100"/>
                      <a:pt x="45720" y="36195"/>
                    </a:cubicBezTo>
                    <a:cubicBezTo>
                      <a:pt x="45720" y="34290"/>
                      <a:pt x="44767" y="32385"/>
                      <a:pt x="43815" y="29527"/>
                    </a:cubicBezTo>
                    <a:cubicBezTo>
                      <a:pt x="41910" y="25717"/>
                      <a:pt x="40005" y="22860"/>
                      <a:pt x="36195" y="22860"/>
                    </a:cubicBezTo>
                    <a:cubicBezTo>
                      <a:pt x="35242" y="22860"/>
                      <a:pt x="33338" y="22860"/>
                      <a:pt x="31432" y="23813"/>
                    </a:cubicBezTo>
                    <a:cubicBezTo>
                      <a:pt x="27622" y="26670"/>
                      <a:pt x="24765" y="29527"/>
                      <a:pt x="24765" y="34290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20F55C03-B82F-451D-9017-DDB01E3C32E7}"/>
                  </a:ext>
                </a:extLst>
              </p:cNvPr>
              <p:cNvSpPr/>
              <p:nvPr/>
            </p:nvSpPr>
            <p:spPr>
              <a:xfrm>
                <a:off x="6964680" y="2814637"/>
                <a:ext cx="78104" cy="105727"/>
              </a:xfrm>
              <a:custGeom>
                <a:avLst/>
                <a:gdLst>
                  <a:gd name="connsiteX0" fmla="*/ 39052 w 78104"/>
                  <a:gd name="connsiteY0" fmla="*/ 0 h 105727"/>
                  <a:gd name="connsiteX1" fmla="*/ 47625 w 78104"/>
                  <a:gd name="connsiteY1" fmla="*/ 0 h 105727"/>
                  <a:gd name="connsiteX2" fmla="*/ 59055 w 78104"/>
                  <a:gd name="connsiteY2" fmla="*/ 3810 h 105727"/>
                  <a:gd name="connsiteX3" fmla="*/ 68580 w 78104"/>
                  <a:gd name="connsiteY3" fmla="*/ 11430 h 105727"/>
                  <a:gd name="connsiteX4" fmla="*/ 73342 w 78104"/>
                  <a:gd name="connsiteY4" fmla="*/ 22860 h 105727"/>
                  <a:gd name="connsiteX5" fmla="*/ 72390 w 78104"/>
                  <a:gd name="connsiteY5" fmla="*/ 52388 h 105727"/>
                  <a:gd name="connsiteX6" fmla="*/ 71438 w 78104"/>
                  <a:gd name="connsiteY6" fmla="*/ 65722 h 105727"/>
                  <a:gd name="connsiteX7" fmla="*/ 74295 w 78104"/>
                  <a:gd name="connsiteY7" fmla="*/ 82868 h 105727"/>
                  <a:gd name="connsiteX8" fmla="*/ 78105 w 78104"/>
                  <a:gd name="connsiteY8" fmla="*/ 92393 h 105727"/>
                  <a:gd name="connsiteX9" fmla="*/ 77152 w 78104"/>
                  <a:gd name="connsiteY9" fmla="*/ 95250 h 105727"/>
                  <a:gd name="connsiteX10" fmla="*/ 68580 w 78104"/>
                  <a:gd name="connsiteY10" fmla="*/ 100013 h 105727"/>
                  <a:gd name="connsiteX11" fmla="*/ 65722 w 78104"/>
                  <a:gd name="connsiteY11" fmla="*/ 100013 h 105727"/>
                  <a:gd name="connsiteX12" fmla="*/ 57150 w 78104"/>
                  <a:gd name="connsiteY12" fmla="*/ 90488 h 105727"/>
                  <a:gd name="connsiteX13" fmla="*/ 56197 w 78104"/>
                  <a:gd name="connsiteY13" fmla="*/ 93345 h 105727"/>
                  <a:gd name="connsiteX14" fmla="*/ 42863 w 78104"/>
                  <a:gd name="connsiteY14" fmla="*/ 102870 h 105727"/>
                  <a:gd name="connsiteX15" fmla="*/ 26670 w 78104"/>
                  <a:gd name="connsiteY15" fmla="*/ 105728 h 105727"/>
                  <a:gd name="connsiteX16" fmla="*/ 14288 w 78104"/>
                  <a:gd name="connsiteY16" fmla="*/ 101918 h 105727"/>
                  <a:gd name="connsiteX17" fmla="*/ 0 w 78104"/>
                  <a:gd name="connsiteY17" fmla="*/ 75247 h 105727"/>
                  <a:gd name="connsiteX18" fmla="*/ 7620 w 78104"/>
                  <a:gd name="connsiteY18" fmla="*/ 56197 h 105727"/>
                  <a:gd name="connsiteX19" fmla="*/ 26670 w 78104"/>
                  <a:gd name="connsiteY19" fmla="*/ 47625 h 105727"/>
                  <a:gd name="connsiteX20" fmla="*/ 31432 w 78104"/>
                  <a:gd name="connsiteY20" fmla="*/ 47625 h 105727"/>
                  <a:gd name="connsiteX21" fmla="*/ 49530 w 78104"/>
                  <a:gd name="connsiteY21" fmla="*/ 52388 h 105727"/>
                  <a:gd name="connsiteX22" fmla="*/ 53340 w 78104"/>
                  <a:gd name="connsiteY22" fmla="*/ 55245 h 105727"/>
                  <a:gd name="connsiteX23" fmla="*/ 53340 w 78104"/>
                  <a:gd name="connsiteY23" fmla="*/ 52388 h 105727"/>
                  <a:gd name="connsiteX24" fmla="*/ 54292 w 78104"/>
                  <a:gd name="connsiteY24" fmla="*/ 44768 h 105727"/>
                  <a:gd name="connsiteX25" fmla="*/ 52388 w 78104"/>
                  <a:gd name="connsiteY25" fmla="*/ 36195 h 105727"/>
                  <a:gd name="connsiteX26" fmla="*/ 44767 w 78104"/>
                  <a:gd name="connsiteY26" fmla="*/ 29528 h 105727"/>
                  <a:gd name="connsiteX27" fmla="*/ 34290 w 78104"/>
                  <a:gd name="connsiteY27" fmla="*/ 30480 h 105727"/>
                  <a:gd name="connsiteX28" fmla="*/ 31432 w 78104"/>
                  <a:gd name="connsiteY28" fmla="*/ 30480 h 105727"/>
                  <a:gd name="connsiteX29" fmla="*/ 21907 w 78104"/>
                  <a:gd name="connsiteY29" fmla="*/ 26670 h 105727"/>
                  <a:gd name="connsiteX30" fmla="*/ 17145 w 78104"/>
                  <a:gd name="connsiteY30" fmla="*/ 18097 h 105727"/>
                  <a:gd name="connsiteX31" fmla="*/ 18097 w 78104"/>
                  <a:gd name="connsiteY31" fmla="*/ 14288 h 105727"/>
                  <a:gd name="connsiteX32" fmla="*/ 24765 w 78104"/>
                  <a:gd name="connsiteY32" fmla="*/ 5715 h 105727"/>
                  <a:gd name="connsiteX33" fmla="*/ 26670 w 78104"/>
                  <a:gd name="connsiteY33" fmla="*/ 4763 h 105727"/>
                  <a:gd name="connsiteX34" fmla="*/ 30480 w 78104"/>
                  <a:gd name="connsiteY34" fmla="*/ 2857 h 105727"/>
                  <a:gd name="connsiteX35" fmla="*/ 39052 w 78104"/>
                  <a:gd name="connsiteY35" fmla="*/ 0 h 105727"/>
                  <a:gd name="connsiteX36" fmla="*/ 34290 w 78104"/>
                  <a:gd name="connsiteY36" fmla="*/ 82868 h 105727"/>
                  <a:gd name="connsiteX37" fmla="*/ 38100 w 78104"/>
                  <a:gd name="connsiteY37" fmla="*/ 76200 h 105727"/>
                  <a:gd name="connsiteX38" fmla="*/ 37147 w 78104"/>
                  <a:gd name="connsiteY38" fmla="*/ 72390 h 105727"/>
                  <a:gd name="connsiteX39" fmla="*/ 29527 w 78104"/>
                  <a:gd name="connsiteY39" fmla="*/ 66675 h 105727"/>
                  <a:gd name="connsiteX40" fmla="*/ 19050 w 78104"/>
                  <a:gd name="connsiteY40" fmla="*/ 74295 h 105727"/>
                  <a:gd name="connsiteX41" fmla="*/ 22860 w 78104"/>
                  <a:gd name="connsiteY41" fmla="*/ 83820 h 105727"/>
                  <a:gd name="connsiteX42" fmla="*/ 27622 w 78104"/>
                  <a:gd name="connsiteY42" fmla="*/ 84772 h 105727"/>
                  <a:gd name="connsiteX43" fmla="*/ 34290 w 78104"/>
                  <a:gd name="connsiteY43" fmla="*/ 8286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8104" h="105727">
                    <a:moveTo>
                      <a:pt x="39052" y="0"/>
                    </a:moveTo>
                    <a:lnTo>
                      <a:pt x="47625" y="0"/>
                    </a:lnTo>
                    <a:cubicBezTo>
                      <a:pt x="50482" y="0"/>
                      <a:pt x="55245" y="953"/>
                      <a:pt x="59055" y="3810"/>
                    </a:cubicBezTo>
                    <a:cubicBezTo>
                      <a:pt x="63817" y="5715"/>
                      <a:pt x="66675" y="8572"/>
                      <a:pt x="68580" y="11430"/>
                    </a:cubicBezTo>
                    <a:cubicBezTo>
                      <a:pt x="71438" y="15240"/>
                      <a:pt x="72390" y="19050"/>
                      <a:pt x="73342" y="22860"/>
                    </a:cubicBezTo>
                    <a:cubicBezTo>
                      <a:pt x="74295" y="26670"/>
                      <a:pt x="73342" y="36195"/>
                      <a:pt x="72390" y="52388"/>
                    </a:cubicBezTo>
                    <a:cubicBezTo>
                      <a:pt x="72390" y="57150"/>
                      <a:pt x="71438" y="61913"/>
                      <a:pt x="71438" y="65722"/>
                    </a:cubicBezTo>
                    <a:cubicBezTo>
                      <a:pt x="71438" y="74295"/>
                      <a:pt x="72390" y="79057"/>
                      <a:pt x="74295" y="82868"/>
                    </a:cubicBezTo>
                    <a:cubicBezTo>
                      <a:pt x="76200" y="86678"/>
                      <a:pt x="78105" y="89535"/>
                      <a:pt x="78105" y="92393"/>
                    </a:cubicBezTo>
                    <a:cubicBezTo>
                      <a:pt x="78105" y="93345"/>
                      <a:pt x="78105" y="94297"/>
                      <a:pt x="77152" y="95250"/>
                    </a:cubicBezTo>
                    <a:cubicBezTo>
                      <a:pt x="75247" y="98107"/>
                      <a:pt x="72390" y="100013"/>
                      <a:pt x="68580" y="100013"/>
                    </a:cubicBezTo>
                    <a:cubicBezTo>
                      <a:pt x="67627" y="100013"/>
                      <a:pt x="66675" y="100013"/>
                      <a:pt x="65722" y="100013"/>
                    </a:cubicBezTo>
                    <a:cubicBezTo>
                      <a:pt x="61913" y="99060"/>
                      <a:pt x="59055" y="96203"/>
                      <a:pt x="57150" y="90488"/>
                    </a:cubicBezTo>
                    <a:lnTo>
                      <a:pt x="56197" y="93345"/>
                    </a:lnTo>
                    <a:cubicBezTo>
                      <a:pt x="53340" y="97155"/>
                      <a:pt x="48577" y="100013"/>
                      <a:pt x="42863" y="102870"/>
                    </a:cubicBezTo>
                    <a:cubicBezTo>
                      <a:pt x="37147" y="104775"/>
                      <a:pt x="31432" y="105728"/>
                      <a:pt x="26670" y="105728"/>
                    </a:cubicBezTo>
                    <a:cubicBezTo>
                      <a:pt x="21907" y="105728"/>
                      <a:pt x="17145" y="103822"/>
                      <a:pt x="14288" y="101918"/>
                    </a:cubicBezTo>
                    <a:cubicBezTo>
                      <a:pt x="4763" y="95250"/>
                      <a:pt x="0" y="86678"/>
                      <a:pt x="0" y="75247"/>
                    </a:cubicBezTo>
                    <a:cubicBezTo>
                      <a:pt x="0" y="67628"/>
                      <a:pt x="2857" y="61913"/>
                      <a:pt x="7620" y="56197"/>
                    </a:cubicBezTo>
                    <a:cubicBezTo>
                      <a:pt x="12382" y="51435"/>
                      <a:pt x="19050" y="48578"/>
                      <a:pt x="26670" y="47625"/>
                    </a:cubicBezTo>
                    <a:cubicBezTo>
                      <a:pt x="27622" y="47625"/>
                      <a:pt x="29527" y="47625"/>
                      <a:pt x="31432" y="47625"/>
                    </a:cubicBezTo>
                    <a:cubicBezTo>
                      <a:pt x="39052" y="47625"/>
                      <a:pt x="44767" y="49530"/>
                      <a:pt x="49530" y="52388"/>
                    </a:cubicBezTo>
                    <a:cubicBezTo>
                      <a:pt x="50482" y="53340"/>
                      <a:pt x="52388" y="54293"/>
                      <a:pt x="53340" y="55245"/>
                    </a:cubicBezTo>
                    <a:cubicBezTo>
                      <a:pt x="53340" y="53340"/>
                      <a:pt x="53340" y="52388"/>
                      <a:pt x="53340" y="52388"/>
                    </a:cubicBezTo>
                    <a:cubicBezTo>
                      <a:pt x="54292" y="49530"/>
                      <a:pt x="54292" y="46672"/>
                      <a:pt x="54292" y="44768"/>
                    </a:cubicBezTo>
                    <a:cubicBezTo>
                      <a:pt x="54292" y="40957"/>
                      <a:pt x="53340" y="38100"/>
                      <a:pt x="52388" y="36195"/>
                    </a:cubicBezTo>
                    <a:cubicBezTo>
                      <a:pt x="50482" y="32385"/>
                      <a:pt x="47625" y="30480"/>
                      <a:pt x="44767" y="29528"/>
                    </a:cubicBezTo>
                    <a:cubicBezTo>
                      <a:pt x="41910" y="28575"/>
                      <a:pt x="38100" y="29528"/>
                      <a:pt x="34290" y="30480"/>
                    </a:cubicBezTo>
                    <a:cubicBezTo>
                      <a:pt x="33338" y="30480"/>
                      <a:pt x="32385" y="30480"/>
                      <a:pt x="31432" y="30480"/>
                    </a:cubicBezTo>
                    <a:cubicBezTo>
                      <a:pt x="28575" y="30480"/>
                      <a:pt x="24765" y="29528"/>
                      <a:pt x="21907" y="26670"/>
                    </a:cubicBezTo>
                    <a:cubicBezTo>
                      <a:pt x="19050" y="23813"/>
                      <a:pt x="17145" y="20955"/>
                      <a:pt x="17145" y="18097"/>
                    </a:cubicBezTo>
                    <a:cubicBezTo>
                      <a:pt x="17145" y="17145"/>
                      <a:pt x="17145" y="16193"/>
                      <a:pt x="18097" y="14288"/>
                    </a:cubicBezTo>
                    <a:cubicBezTo>
                      <a:pt x="20002" y="9525"/>
                      <a:pt x="21907" y="6668"/>
                      <a:pt x="24765" y="5715"/>
                    </a:cubicBezTo>
                    <a:cubicBezTo>
                      <a:pt x="25717" y="5715"/>
                      <a:pt x="25717" y="4763"/>
                      <a:pt x="26670" y="4763"/>
                    </a:cubicBezTo>
                    <a:cubicBezTo>
                      <a:pt x="28575" y="3810"/>
                      <a:pt x="29527" y="2857"/>
                      <a:pt x="30480" y="2857"/>
                    </a:cubicBezTo>
                    <a:cubicBezTo>
                      <a:pt x="32385" y="953"/>
                      <a:pt x="35242" y="0"/>
                      <a:pt x="39052" y="0"/>
                    </a:cubicBezTo>
                    <a:close/>
                    <a:moveTo>
                      <a:pt x="34290" y="82868"/>
                    </a:moveTo>
                    <a:cubicBezTo>
                      <a:pt x="37147" y="80963"/>
                      <a:pt x="38100" y="79057"/>
                      <a:pt x="38100" y="76200"/>
                    </a:cubicBezTo>
                    <a:cubicBezTo>
                      <a:pt x="38100" y="75247"/>
                      <a:pt x="38100" y="74295"/>
                      <a:pt x="37147" y="72390"/>
                    </a:cubicBezTo>
                    <a:cubicBezTo>
                      <a:pt x="35242" y="68580"/>
                      <a:pt x="33338" y="66675"/>
                      <a:pt x="29527" y="66675"/>
                    </a:cubicBezTo>
                    <a:cubicBezTo>
                      <a:pt x="22860" y="66675"/>
                      <a:pt x="19050" y="69532"/>
                      <a:pt x="19050" y="74295"/>
                    </a:cubicBezTo>
                    <a:cubicBezTo>
                      <a:pt x="18097" y="79057"/>
                      <a:pt x="20002" y="81915"/>
                      <a:pt x="22860" y="83820"/>
                    </a:cubicBezTo>
                    <a:cubicBezTo>
                      <a:pt x="23813" y="84772"/>
                      <a:pt x="25717" y="84772"/>
                      <a:pt x="27622" y="84772"/>
                    </a:cubicBezTo>
                    <a:cubicBezTo>
                      <a:pt x="29527" y="84772"/>
                      <a:pt x="32385" y="83820"/>
                      <a:pt x="34290" y="82868"/>
                    </a:cubicBezTo>
                    <a:close/>
                  </a:path>
                </a:pathLst>
              </a:custGeom>
              <a:solidFill>
                <a:srgbClr val="80A7C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048791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3015" name="Graphic 3013">
            <a:extLst>
              <a:ext uri="{FF2B5EF4-FFF2-40B4-BE49-F238E27FC236}">
                <a16:creationId xmlns:a16="http://schemas.microsoft.com/office/drawing/2014/main" id="{0BA3316D-6EC5-461B-BFFB-FD301B739505}"/>
              </a:ext>
            </a:extLst>
          </p:cNvPr>
          <p:cNvGrpSpPr/>
          <p:nvPr/>
        </p:nvGrpSpPr>
        <p:grpSpPr>
          <a:xfrm>
            <a:off x="277009" y="822070"/>
            <a:ext cx="3890166" cy="5435927"/>
            <a:chOff x="8153139" y="837532"/>
            <a:chExt cx="3890166" cy="5435927"/>
          </a:xfrm>
        </p:grpSpPr>
        <p:grpSp>
          <p:nvGrpSpPr>
            <p:cNvPr id="3016" name="Graphic 3013">
              <a:extLst>
                <a:ext uri="{FF2B5EF4-FFF2-40B4-BE49-F238E27FC236}">
                  <a16:creationId xmlns:a16="http://schemas.microsoft.com/office/drawing/2014/main" id="{0BA3316D-6EC5-461B-BFFB-FD301B739505}"/>
                </a:ext>
              </a:extLst>
            </p:cNvPr>
            <p:cNvGrpSpPr/>
            <p:nvPr/>
          </p:nvGrpSpPr>
          <p:grpSpPr>
            <a:xfrm>
              <a:off x="8153139" y="837532"/>
              <a:ext cx="3890166" cy="4783329"/>
              <a:chOff x="8153139" y="837532"/>
              <a:chExt cx="3890166" cy="4783329"/>
            </a:xfrm>
          </p:grpSpPr>
          <p:sp>
            <p:nvSpPr>
              <p:cNvPr id="3017" name="Freeform: Shape 3016">
                <a:extLst>
                  <a:ext uri="{FF2B5EF4-FFF2-40B4-BE49-F238E27FC236}">
                    <a16:creationId xmlns:a16="http://schemas.microsoft.com/office/drawing/2014/main" id="{0A650E12-B945-49A2-96D0-CEC0BB5F4BA8}"/>
                  </a:ext>
                </a:extLst>
              </p:cNvPr>
              <p:cNvSpPr/>
              <p:nvPr/>
            </p:nvSpPr>
            <p:spPr>
              <a:xfrm>
                <a:off x="8494172" y="1222224"/>
                <a:ext cx="2906190" cy="2906190"/>
              </a:xfrm>
              <a:custGeom>
                <a:avLst/>
                <a:gdLst>
                  <a:gd name="connsiteX0" fmla="*/ 2906191 w 2906190"/>
                  <a:gd name="connsiteY0" fmla="*/ 1453095 h 2906190"/>
                  <a:gd name="connsiteX1" fmla="*/ 1453095 w 2906190"/>
                  <a:gd name="connsiteY1" fmla="*/ 2906191 h 2906190"/>
                  <a:gd name="connsiteX2" fmla="*/ 0 w 2906190"/>
                  <a:gd name="connsiteY2" fmla="*/ 1453095 h 2906190"/>
                  <a:gd name="connsiteX3" fmla="*/ 1453095 w 2906190"/>
                  <a:gd name="connsiteY3" fmla="*/ 0 h 2906190"/>
                  <a:gd name="connsiteX4" fmla="*/ 2906191 w 2906190"/>
                  <a:gd name="connsiteY4" fmla="*/ 1453095 h 2906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6190" h="2906190">
                    <a:moveTo>
                      <a:pt x="2906191" y="1453095"/>
                    </a:moveTo>
                    <a:cubicBezTo>
                      <a:pt x="2906191" y="2255428"/>
                      <a:pt x="2255428" y="2906191"/>
                      <a:pt x="1453095" y="2906191"/>
                    </a:cubicBezTo>
                    <a:cubicBezTo>
                      <a:pt x="650763" y="2906191"/>
                      <a:pt x="0" y="2255428"/>
                      <a:pt x="0" y="1453095"/>
                    </a:cubicBezTo>
                    <a:cubicBezTo>
                      <a:pt x="0" y="650763"/>
                      <a:pt x="650763" y="0"/>
                      <a:pt x="1453095" y="0"/>
                    </a:cubicBezTo>
                    <a:cubicBezTo>
                      <a:pt x="2255428" y="0"/>
                      <a:pt x="2906191" y="650763"/>
                      <a:pt x="2906191" y="1453095"/>
                    </a:cubicBezTo>
                    <a:close/>
                  </a:path>
                </a:pathLst>
              </a:custGeom>
              <a:solidFill>
                <a:srgbClr val="DCF1E6"/>
              </a:solidFill>
              <a:ln w="16463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3018" name="Graphic 3013">
                <a:extLst>
                  <a:ext uri="{FF2B5EF4-FFF2-40B4-BE49-F238E27FC236}">
                    <a16:creationId xmlns:a16="http://schemas.microsoft.com/office/drawing/2014/main" id="{0BA3316D-6EC5-461B-BFFB-FD301B739505}"/>
                  </a:ext>
                </a:extLst>
              </p:cNvPr>
              <p:cNvGrpSpPr/>
              <p:nvPr/>
            </p:nvGrpSpPr>
            <p:grpSpPr>
              <a:xfrm>
                <a:off x="8153139" y="837532"/>
                <a:ext cx="3890166" cy="4783329"/>
                <a:chOff x="8153139" y="837532"/>
                <a:chExt cx="3890166" cy="4783329"/>
              </a:xfrm>
            </p:grpSpPr>
            <p:sp>
              <p:nvSpPr>
                <p:cNvPr id="3019" name="Freeform: Shape 3018">
                  <a:extLst>
                    <a:ext uri="{FF2B5EF4-FFF2-40B4-BE49-F238E27FC236}">
                      <a16:creationId xmlns:a16="http://schemas.microsoft.com/office/drawing/2014/main" id="{3A0BBAA9-ECC1-4BF4-9EE1-3F74FFAA261C}"/>
                    </a:ext>
                  </a:extLst>
                </p:cNvPr>
                <p:cNvSpPr/>
                <p:nvPr/>
              </p:nvSpPr>
              <p:spPr>
                <a:xfrm>
                  <a:off x="8344254" y="838921"/>
                  <a:ext cx="3109898" cy="1955018"/>
                </a:xfrm>
                <a:custGeom>
                  <a:avLst/>
                  <a:gdLst>
                    <a:gd name="connsiteX0" fmla="*/ 8233 w 3109898"/>
                    <a:gd name="connsiteY0" fmla="*/ 1637050 h 1955018"/>
                    <a:gd name="connsiteX1" fmla="*/ 84018 w 3109898"/>
                    <a:gd name="connsiteY1" fmla="*/ 1637050 h 1955018"/>
                    <a:gd name="connsiteX2" fmla="*/ 159803 w 3109898"/>
                    <a:gd name="connsiteY2" fmla="*/ 1594215 h 1955018"/>
                    <a:gd name="connsiteX3" fmla="*/ 209228 w 3109898"/>
                    <a:gd name="connsiteY3" fmla="*/ 1638698 h 1955018"/>
                    <a:gd name="connsiteX4" fmla="*/ 271833 w 3109898"/>
                    <a:gd name="connsiteY4" fmla="*/ 1683181 h 1955018"/>
                    <a:gd name="connsiteX5" fmla="*/ 388805 w 3109898"/>
                    <a:gd name="connsiteY5" fmla="*/ 1739195 h 1955018"/>
                    <a:gd name="connsiteX6" fmla="*/ 538728 w 3109898"/>
                    <a:gd name="connsiteY6" fmla="*/ 1805095 h 1955018"/>
                    <a:gd name="connsiteX7" fmla="*/ 700183 w 3109898"/>
                    <a:gd name="connsiteY7" fmla="*/ 1847931 h 1955018"/>
                    <a:gd name="connsiteX8" fmla="*/ 1057691 w 3109898"/>
                    <a:gd name="connsiteY8" fmla="*/ 1903945 h 1955018"/>
                    <a:gd name="connsiteX9" fmla="*/ 1428378 w 3109898"/>
                    <a:gd name="connsiteY9" fmla="*/ 1933601 h 1955018"/>
                    <a:gd name="connsiteX10" fmla="*/ 1794123 w 3109898"/>
                    <a:gd name="connsiteY10" fmla="*/ 1951723 h 1955018"/>
                    <a:gd name="connsiteX11" fmla="*/ 2148336 w 3109898"/>
                    <a:gd name="connsiteY11" fmla="*/ 1955018 h 1955018"/>
                    <a:gd name="connsiteX12" fmla="*/ 2318028 w 3109898"/>
                    <a:gd name="connsiteY12" fmla="*/ 1941838 h 1955018"/>
                    <a:gd name="connsiteX13" fmla="*/ 2482778 w 3109898"/>
                    <a:gd name="connsiteY13" fmla="*/ 1902298 h 1955018"/>
                    <a:gd name="connsiteX14" fmla="*/ 2647528 w 3109898"/>
                    <a:gd name="connsiteY14" fmla="*/ 1846283 h 1955018"/>
                    <a:gd name="connsiteX15" fmla="*/ 2723313 w 3109898"/>
                    <a:gd name="connsiteY15" fmla="*/ 1805095 h 1955018"/>
                    <a:gd name="connsiteX16" fmla="*/ 2741436 w 3109898"/>
                    <a:gd name="connsiteY16" fmla="*/ 1790268 h 1955018"/>
                    <a:gd name="connsiteX17" fmla="*/ 2744731 w 3109898"/>
                    <a:gd name="connsiteY17" fmla="*/ 1798506 h 1955018"/>
                    <a:gd name="connsiteX18" fmla="*/ 2754616 w 3109898"/>
                    <a:gd name="connsiteY18" fmla="*/ 1821570 h 1955018"/>
                    <a:gd name="connsiteX19" fmla="*/ 2789213 w 3109898"/>
                    <a:gd name="connsiteY19" fmla="*/ 1887470 h 1955018"/>
                    <a:gd name="connsiteX20" fmla="*/ 2838638 w 3109898"/>
                    <a:gd name="connsiteY20" fmla="*/ 1943485 h 1955018"/>
                    <a:gd name="connsiteX21" fmla="*/ 2871588 w 3109898"/>
                    <a:gd name="connsiteY21" fmla="*/ 1900651 h 1955018"/>
                    <a:gd name="connsiteX22" fmla="*/ 2869941 w 3109898"/>
                    <a:gd name="connsiteY22" fmla="*/ 1793563 h 1955018"/>
                    <a:gd name="connsiteX23" fmla="*/ 2853466 w 3109898"/>
                    <a:gd name="connsiteY23" fmla="*/ 1719425 h 1955018"/>
                    <a:gd name="connsiteX24" fmla="*/ 2858409 w 3109898"/>
                    <a:gd name="connsiteY24" fmla="*/ 1651878 h 1955018"/>
                    <a:gd name="connsiteX25" fmla="*/ 2907834 w 3109898"/>
                    <a:gd name="connsiteY25" fmla="*/ 1492070 h 1955018"/>
                    <a:gd name="connsiteX26" fmla="*/ 2937488 w 3109898"/>
                    <a:gd name="connsiteY26" fmla="*/ 1373450 h 1955018"/>
                    <a:gd name="connsiteX27" fmla="*/ 2986913 w 3109898"/>
                    <a:gd name="connsiteY27" fmla="*/ 1190578 h 1955018"/>
                    <a:gd name="connsiteX28" fmla="*/ 2991856 w 3109898"/>
                    <a:gd name="connsiteY28" fmla="*/ 1167513 h 1955018"/>
                    <a:gd name="connsiteX29" fmla="*/ 3029749 w 3109898"/>
                    <a:gd name="connsiteY29" fmla="*/ 666673 h 1955018"/>
                    <a:gd name="connsiteX30" fmla="*/ 3013274 w 3109898"/>
                    <a:gd name="connsiteY30" fmla="*/ 538168 h 1955018"/>
                    <a:gd name="connsiteX31" fmla="*/ 2947374 w 3109898"/>
                    <a:gd name="connsiteY31" fmla="*/ 338820 h 1955018"/>
                    <a:gd name="connsiteX32" fmla="*/ 177925 w 3109898"/>
                    <a:gd name="connsiteY32" fmla="*/ 330583 h 1955018"/>
                    <a:gd name="connsiteX33" fmla="*/ 80723 w 3109898"/>
                    <a:gd name="connsiteY33" fmla="*/ 503570 h 1955018"/>
                    <a:gd name="connsiteX34" fmla="*/ 95550 w 3109898"/>
                    <a:gd name="connsiteY34" fmla="*/ 1434408 h 1955018"/>
                    <a:gd name="connsiteX35" fmla="*/ 32945 w 3109898"/>
                    <a:gd name="connsiteY35" fmla="*/ 1518430 h 1955018"/>
                    <a:gd name="connsiteX36" fmla="*/ 8233 w 3109898"/>
                    <a:gd name="connsiteY36" fmla="*/ 1637050 h 195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109898" h="1955018">
                      <a:moveTo>
                        <a:pt x="8233" y="1637050"/>
                      </a:moveTo>
                      <a:cubicBezTo>
                        <a:pt x="21413" y="1658468"/>
                        <a:pt x="69190" y="1643640"/>
                        <a:pt x="84018" y="1637050"/>
                      </a:cubicBezTo>
                      <a:cubicBezTo>
                        <a:pt x="112025" y="1627165"/>
                        <a:pt x="136738" y="1610690"/>
                        <a:pt x="159803" y="1594215"/>
                      </a:cubicBezTo>
                      <a:cubicBezTo>
                        <a:pt x="176278" y="1609043"/>
                        <a:pt x="191105" y="1625518"/>
                        <a:pt x="209228" y="1638698"/>
                      </a:cubicBezTo>
                      <a:cubicBezTo>
                        <a:pt x="230645" y="1653525"/>
                        <a:pt x="252063" y="1666706"/>
                        <a:pt x="271833" y="1683181"/>
                      </a:cubicBezTo>
                      <a:cubicBezTo>
                        <a:pt x="304783" y="1709541"/>
                        <a:pt x="352560" y="1721073"/>
                        <a:pt x="388805" y="1739195"/>
                      </a:cubicBezTo>
                      <a:cubicBezTo>
                        <a:pt x="438230" y="1763908"/>
                        <a:pt x="486008" y="1791916"/>
                        <a:pt x="538728" y="1805095"/>
                      </a:cubicBezTo>
                      <a:cubicBezTo>
                        <a:pt x="591448" y="1819923"/>
                        <a:pt x="645815" y="1833103"/>
                        <a:pt x="700183" y="1847931"/>
                      </a:cubicBezTo>
                      <a:cubicBezTo>
                        <a:pt x="817155" y="1877585"/>
                        <a:pt x="939070" y="1894060"/>
                        <a:pt x="1057691" y="1903945"/>
                      </a:cubicBezTo>
                      <a:cubicBezTo>
                        <a:pt x="1181253" y="1913831"/>
                        <a:pt x="1304816" y="1927010"/>
                        <a:pt x="1428378" y="1933601"/>
                      </a:cubicBezTo>
                      <a:cubicBezTo>
                        <a:pt x="1550293" y="1938543"/>
                        <a:pt x="1672208" y="1948428"/>
                        <a:pt x="1794123" y="1951723"/>
                      </a:cubicBezTo>
                      <a:cubicBezTo>
                        <a:pt x="1912743" y="1953370"/>
                        <a:pt x="2029716" y="1953370"/>
                        <a:pt x="2148336" y="1955018"/>
                      </a:cubicBezTo>
                      <a:cubicBezTo>
                        <a:pt x="2204351" y="1955018"/>
                        <a:pt x="2262013" y="1953370"/>
                        <a:pt x="2318028" y="1941838"/>
                      </a:cubicBezTo>
                      <a:cubicBezTo>
                        <a:pt x="2372396" y="1930306"/>
                        <a:pt x="2426763" y="1913831"/>
                        <a:pt x="2482778" y="1902298"/>
                      </a:cubicBezTo>
                      <a:cubicBezTo>
                        <a:pt x="2538793" y="1889118"/>
                        <a:pt x="2596456" y="1872643"/>
                        <a:pt x="2647528" y="1846283"/>
                      </a:cubicBezTo>
                      <a:cubicBezTo>
                        <a:pt x="2670593" y="1834750"/>
                        <a:pt x="2703543" y="1821570"/>
                        <a:pt x="2723313" y="1805095"/>
                      </a:cubicBezTo>
                      <a:cubicBezTo>
                        <a:pt x="2729904" y="1800153"/>
                        <a:pt x="2734846" y="1795210"/>
                        <a:pt x="2741436" y="1790268"/>
                      </a:cubicBezTo>
                      <a:cubicBezTo>
                        <a:pt x="2743084" y="1791916"/>
                        <a:pt x="2743084" y="1795210"/>
                        <a:pt x="2744731" y="1798506"/>
                      </a:cubicBezTo>
                      <a:cubicBezTo>
                        <a:pt x="2748026" y="1806743"/>
                        <a:pt x="2751321" y="1814981"/>
                        <a:pt x="2754616" y="1821570"/>
                      </a:cubicBezTo>
                      <a:cubicBezTo>
                        <a:pt x="2766148" y="1842988"/>
                        <a:pt x="2777681" y="1866053"/>
                        <a:pt x="2789213" y="1887470"/>
                      </a:cubicBezTo>
                      <a:cubicBezTo>
                        <a:pt x="2797451" y="1902298"/>
                        <a:pt x="2815573" y="1941838"/>
                        <a:pt x="2838638" y="1943485"/>
                      </a:cubicBezTo>
                      <a:cubicBezTo>
                        <a:pt x="2863351" y="1945133"/>
                        <a:pt x="2869941" y="1922068"/>
                        <a:pt x="2871588" y="1900651"/>
                      </a:cubicBezTo>
                      <a:cubicBezTo>
                        <a:pt x="2873236" y="1866053"/>
                        <a:pt x="2873236" y="1828160"/>
                        <a:pt x="2869941" y="1793563"/>
                      </a:cubicBezTo>
                      <a:cubicBezTo>
                        <a:pt x="2868293" y="1767203"/>
                        <a:pt x="2863351" y="1744138"/>
                        <a:pt x="2853466" y="1719425"/>
                      </a:cubicBezTo>
                      <a:cubicBezTo>
                        <a:pt x="2841934" y="1689770"/>
                        <a:pt x="2846876" y="1676590"/>
                        <a:pt x="2858409" y="1651878"/>
                      </a:cubicBezTo>
                      <a:cubicBezTo>
                        <a:pt x="2879826" y="1602453"/>
                        <a:pt x="2894654" y="1544790"/>
                        <a:pt x="2907834" y="1492070"/>
                      </a:cubicBezTo>
                      <a:cubicBezTo>
                        <a:pt x="2917718" y="1452530"/>
                        <a:pt x="2927604" y="1412990"/>
                        <a:pt x="2937488" y="1373450"/>
                      </a:cubicBezTo>
                      <a:cubicBezTo>
                        <a:pt x="2950668" y="1328968"/>
                        <a:pt x="2968791" y="1266363"/>
                        <a:pt x="2986913" y="1190578"/>
                      </a:cubicBezTo>
                      <a:cubicBezTo>
                        <a:pt x="2988561" y="1182340"/>
                        <a:pt x="2990209" y="1175750"/>
                        <a:pt x="2991856" y="1167513"/>
                      </a:cubicBezTo>
                      <a:cubicBezTo>
                        <a:pt x="3021511" y="1025828"/>
                        <a:pt x="3046224" y="844603"/>
                        <a:pt x="3029749" y="666673"/>
                      </a:cubicBezTo>
                      <a:cubicBezTo>
                        <a:pt x="3026454" y="623838"/>
                        <a:pt x="3021511" y="581003"/>
                        <a:pt x="3013274" y="538168"/>
                      </a:cubicBezTo>
                      <a:cubicBezTo>
                        <a:pt x="3098943" y="452498"/>
                        <a:pt x="3206031" y="192193"/>
                        <a:pt x="2947374" y="338820"/>
                      </a:cubicBezTo>
                      <a:cubicBezTo>
                        <a:pt x="2749673" y="221848"/>
                        <a:pt x="1382248" y="-356425"/>
                        <a:pt x="177925" y="330583"/>
                      </a:cubicBezTo>
                      <a:cubicBezTo>
                        <a:pt x="70838" y="226790"/>
                        <a:pt x="-65905" y="299280"/>
                        <a:pt x="80723" y="503570"/>
                      </a:cubicBezTo>
                      <a:cubicBezTo>
                        <a:pt x="-4947" y="788588"/>
                        <a:pt x="23060" y="1177398"/>
                        <a:pt x="95550" y="1434408"/>
                      </a:cubicBezTo>
                      <a:cubicBezTo>
                        <a:pt x="69190" y="1455825"/>
                        <a:pt x="49420" y="1492070"/>
                        <a:pt x="32945" y="1518430"/>
                      </a:cubicBezTo>
                      <a:cubicBezTo>
                        <a:pt x="11528" y="1549733"/>
                        <a:pt x="-13185" y="1600806"/>
                        <a:pt x="8233" y="1637050"/>
                      </a:cubicBezTo>
                      <a:close/>
                    </a:path>
                  </a:pathLst>
                </a:custGeom>
                <a:solidFill>
                  <a:srgbClr val="EFDBCE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3020" name="Graphic 3013">
                  <a:extLst>
                    <a:ext uri="{FF2B5EF4-FFF2-40B4-BE49-F238E27FC236}">
                      <a16:creationId xmlns:a16="http://schemas.microsoft.com/office/drawing/2014/main" id="{0BA3316D-6EC5-461B-BFFB-FD301B739505}"/>
                    </a:ext>
                  </a:extLst>
                </p:cNvPr>
                <p:cNvGrpSpPr/>
                <p:nvPr/>
              </p:nvGrpSpPr>
              <p:grpSpPr>
                <a:xfrm>
                  <a:off x="8345868" y="837532"/>
                  <a:ext cx="3109931" cy="1956406"/>
                  <a:chOff x="8345868" y="837532"/>
                  <a:chExt cx="3109931" cy="1956406"/>
                </a:xfrm>
              </p:grpSpPr>
              <p:sp>
                <p:nvSpPr>
                  <p:cNvPr id="3021" name="Freeform: Shape 3020">
                    <a:extLst>
                      <a:ext uri="{FF2B5EF4-FFF2-40B4-BE49-F238E27FC236}">
                        <a16:creationId xmlns:a16="http://schemas.microsoft.com/office/drawing/2014/main" id="{BBBA40FB-FAE0-4A6E-A483-E1B98A1FE1C5}"/>
                      </a:ext>
                    </a:extLst>
                  </p:cNvPr>
                  <p:cNvSpPr/>
                  <p:nvPr/>
                </p:nvSpPr>
                <p:spPr>
                  <a:xfrm>
                    <a:off x="8345868" y="838844"/>
                    <a:ext cx="3109931" cy="1955094"/>
                  </a:xfrm>
                  <a:custGeom>
                    <a:avLst/>
                    <a:gdLst>
                      <a:gd name="connsiteX0" fmla="*/ 3013307 w 3109931"/>
                      <a:gd name="connsiteY0" fmla="*/ 536597 h 1955094"/>
                      <a:gd name="connsiteX1" fmla="*/ 2947407 w 3109931"/>
                      <a:gd name="connsiteY1" fmla="*/ 337249 h 1955094"/>
                      <a:gd name="connsiteX2" fmla="*/ 176311 w 3109931"/>
                      <a:gd name="connsiteY2" fmla="*/ 330660 h 1955094"/>
                      <a:gd name="connsiteX3" fmla="*/ 79109 w 3109931"/>
                      <a:gd name="connsiteY3" fmla="*/ 503647 h 1955094"/>
                      <a:gd name="connsiteX4" fmla="*/ 93936 w 3109931"/>
                      <a:gd name="connsiteY4" fmla="*/ 1434485 h 1955094"/>
                      <a:gd name="connsiteX5" fmla="*/ 31331 w 3109931"/>
                      <a:gd name="connsiteY5" fmla="*/ 1518507 h 1955094"/>
                      <a:gd name="connsiteX6" fmla="*/ 8266 w 3109931"/>
                      <a:gd name="connsiteY6" fmla="*/ 1637127 h 1955094"/>
                      <a:gd name="connsiteX7" fmla="*/ 84051 w 3109931"/>
                      <a:gd name="connsiteY7" fmla="*/ 1637127 h 1955094"/>
                      <a:gd name="connsiteX8" fmla="*/ 159836 w 3109931"/>
                      <a:gd name="connsiteY8" fmla="*/ 1594292 h 1955094"/>
                      <a:gd name="connsiteX9" fmla="*/ 209261 w 3109931"/>
                      <a:gd name="connsiteY9" fmla="*/ 1638775 h 1955094"/>
                      <a:gd name="connsiteX10" fmla="*/ 271866 w 3109931"/>
                      <a:gd name="connsiteY10" fmla="*/ 1683257 h 1955094"/>
                      <a:gd name="connsiteX11" fmla="*/ 388839 w 3109931"/>
                      <a:gd name="connsiteY11" fmla="*/ 1739272 h 1955094"/>
                      <a:gd name="connsiteX12" fmla="*/ 538761 w 3109931"/>
                      <a:gd name="connsiteY12" fmla="*/ 1805172 h 1955094"/>
                      <a:gd name="connsiteX13" fmla="*/ 700216 w 3109931"/>
                      <a:gd name="connsiteY13" fmla="*/ 1848007 h 1955094"/>
                      <a:gd name="connsiteX14" fmla="*/ 1057724 w 3109931"/>
                      <a:gd name="connsiteY14" fmla="*/ 1904022 h 1955094"/>
                      <a:gd name="connsiteX15" fmla="*/ 1428411 w 3109931"/>
                      <a:gd name="connsiteY15" fmla="*/ 1933677 h 1955094"/>
                      <a:gd name="connsiteX16" fmla="*/ 1794157 w 3109931"/>
                      <a:gd name="connsiteY16" fmla="*/ 1951800 h 1955094"/>
                      <a:gd name="connsiteX17" fmla="*/ 2148369 w 3109931"/>
                      <a:gd name="connsiteY17" fmla="*/ 1955095 h 1955094"/>
                      <a:gd name="connsiteX18" fmla="*/ 2318062 w 3109931"/>
                      <a:gd name="connsiteY18" fmla="*/ 1941915 h 1955094"/>
                      <a:gd name="connsiteX19" fmla="*/ 2482812 w 3109931"/>
                      <a:gd name="connsiteY19" fmla="*/ 1902375 h 1955094"/>
                      <a:gd name="connsiteX20" fmla="*/ 2647562 w 3109931"/>
                      <a:gd name="connsiteY20" fmla="*/ 1846360 h 1955094"/>
                      <a:gd name="connsiteX21" fmla="*/ 2723347 w 3109931"/>
                      <a:gd name="connsiteY21" fmla="*/ 1805172 h 1955094"/>
                      <a:gd name="connsiteX22" fmla="*/ 2741469 w 3109931"/>
                      <a:gd name="connsiteY22" fmla="*/ 1790345 h 1955094"/>
                      <a:gd name="connsiteX23" fmla="*/ 2744764 w 3109931"/>
                      <a:gd name="connsiteY23" fmla="*/ 1798582 h 1955094"/>
                      <a:gd name="connsiteX24" fmla="*/ 2754649 w 3109931"/>
                      <a:gd name="connsiteY24" fmla="*/ 1821647 h 1955094"/>
                      <a:gd name="connsiteX25" fmla="*/ 2789247 w 3109931"/>
                      <a:gd name="connsiteY25" fmla="*/ 1887547 h 1955094"/>
                      <a:gd name="connsiteX26" fmla="*/ 2838672 w 3109931"/>
                      <a:gd name="connsiteY26" fmla="*/ 1943562 h 1955094"/>
                      <a:gd name="connsiteX27" fmla="*/ 2871622 w 3109931"/>
                      <a:gd name="connsiteY27" fmla="*/ 1900727 h 1955094"/>
                      <a:gd name="connsiteX28" fmla="*/ 2869974 w 3109931"/>
                      <a:gd name="connsiteY28" fmla="*/ 1793640 h 1955094"/>
                      <a:gd name="connsiteX29" fmla="*/ 2853499 w 3109931"/>
                      <a:gd name="connsiteY29" fmla="*/ 1719502 h 1955094"/>
                      <a:gd name="connsiteX30" fmla="*/ 2858442 w 3109931"/>
                      <a:gd name="connsiteY30" fmla="*/ 1651955 h 1955094"/>
                      <a:gd name="connsiteX31" fmla="*/ 2907867 w 3109931"/>
                      <a:gd name="connsiteY31" fmla="*/ 1492147 h 1955094"/>
                      <a:gd name="connsiteX32" fmla="*/ 2937522 w 3109931"/>
                      <a:gd name="connsiteY32" fmla="*/ 1373527 h 1955094"/>
                      <a:gd name="connsiteX33" fmla="*/ 2986947 w 3109931"/>
                      <a:gd name="connsiteY33" fmla="*/ 1190655 h 1955094"/>
                      <a:gd name="connsiteX34" fmla="*/ 2991889 w 3109931"/>
                      <a:gd name="connsiteY34" fmla="*/ 1167590 h 1955094"/>
                      <a:gd name="connsiteX35" fmla="*/ 3029782 w 3109931"/>
                      <a:gd name="connsiteY35" fmla="*/ 666750 h 1955094"/>
                      <a:gd name="connsiteX36" fmla="*/ 3013307 w 3109931"/>
                      <a:gd name="connsiteY36" fmla="*/ 536597 h 1955094"/>
                      <a:gd name="connsiteX37" fmla="*/ 1065961 w 3109931"/>
                      <a:gd name="connsiteY37" fmla="*/ 114837 h 1955094"/>
                      <a:gd name="connsiteX38" fmla="*/ 907801 w 3109931"/>
                      <a:gd name="connsiteY38" fmla="*/ 216982 h 1955094"/>
                      <a:gd name="connsiteX39" fmla="*/ 797419 w 3109931"/>
                      <a:gd name="connsiteY39" fmla="*/ 366904 h 1955094"/>
                      <a:gd name="connsiteX40" fmla="*/ 660676 w 3109931"/>
                      <a:gd name="connsiteY40" fmla="*/ 749125 h 1955094"/>
                      <a:gd name="connsiteX41" fmla="*/ 652439 w 3109931"/>
                      <a:gd name="connsiteY41" fmla="*/ 755715 h 1955094"/>
                      <a:gd name="connsiteX42" fmla="*/ 444854 w 3109931"/>
                      <a:gd name="connsiteY42" fmla="*/ 714527 h 1955094"/>
                      <a:gd name="connsiteX43" fmla="*/ 303169 w 3109931"/>
                      <a:gd name="connsiteY43" fmla="*/ 734297 h 1955094"/>
                      <a:gd name="connsiteX44" fmla="*/ 594776 w 3109931"/>
                      <a:gd name="connsiteY44" fmla="*/ 879277 h 1955094"/>
                      <a:gd name="connsiteX45" fmla="*/ 589834 w 3109931"/>
                      <a:gd name="connsiteY45" fmla="*/ 887515 h 1955094"/>
                      <a:gd name="connsiteX46" fmla="*/ 313054 w 3109931"/>
                      <a:gd name="connsiteY46" fmla="*/ 969890 h 1955094"/>
                      <a:gd name="connsiteX47" fmla="*/ 126886 w 3109931"/>
                      <a:gd name="connsiteY47" fmla="*/ 1088510 h 1955094"/>
                      <a:gd name="connsiteX48" fmla="*/ 120296 w 3109931"/>
                      <a:gd name="connsiteY48" fmla="*/ 1085215 h 1955094"/>
                      <a:gd name="connsiteX49" fmla="*/ 120296 w 3109931"/>
                      <a:gd name="connsiteY49" fmla="*/ 768895 h 1955094"/>
                      <a:gd name="connsiteX50" fmla="*/ 197729 w 3109931"/>
                      <a:gd name="connsiteY50" fmla="*/ 493762 h 1955094"/>
                      <a:gd name="connsiteX51" fmla="*/ 120296 w 3109931"/>
                      <a:gd name="connsiteY51" fmla="*/ 386675 h 1955094"/>
                      <a:gd name="connsiteX52" fmla="*/ 186196 w 3109931"/>
                      <a:gd name="connsiteY52" fmla="*/ 393264 h 1955094"/>
                      <a:gd name="connsiteX53" fmla="*/ 240564 w 3109931"/>
                      <a:gd name="connsiteY53" fmla="*/ 417977 h 1955094"/>
                      <a:gd name="connsiteX54" fmla="*/ 289989 w 3109931"/>
                      <a:gd name="connsiteY54" fmla="*/ 368552 h 1955094"/>
                      <a:gd name="connsiteX55" fmla="*/ 425084 w 3109931"/>
                      <a:gd name="connsiteY55" fmla="*/ 282882 h 1955094"/>
                      <a:gd name="connsiteX56" fmla="*/ 583244 w 3109931"/>
                      <a:gd name="connsiteY56" fmla="*/ 213687 h 1955094"/>
                      <a:gd name="connsiteX57" fmla="*/ 711749 w 3109931"/>
                      <a:gd name="connsiteY57" fmla="*/ 174147 h 1955094"/>
                      <a:gd name="connsiteX58" fmla="*/ 1057724 w 3109931"/>
                      <a:gd name="connsiteY58" fmla="*/ 104952 h 1955094"/>
                      <a:gd name="connsiteX59" fmla="*/ 1065961 w 3109931"/>
                      <a:gd name="connsiteY59" fmla="*/ 114837 h 1955094"/>
                      <a:gd name="connsiteX60" fmla="*/ 2932579 w 3109931"/>
                      <a:gd name="connsiteY60" fmla="*/ 477287 h 1955094"/>
                      <a:gd name="connsiteX61" fmla="*/ 2889744 w 3109931"/>
                      <a:gd name="connsiteY61" fmla="*/ 561310 h 1955094"/>
                      <a:gd name="connsiteX62" fmla="*/ 2904572 w 3109931"/>
                      <a:gd name="connsiteY62" fmla="*/ 665102 h 1955094"/>
                      <a:gd name="connsiteX63" fmla="*/ 2922694 w 3109931"/>
                      <a:gd name="connsiteY63" fmla="*/ 788665 h 1955094"/>
                      <a:gd name="connsiteX64" fmla="*/ 2930932 w 3109931"/>
                      <a:gd name="connsiteY64" fmla="*/ 973185 h 1955094"/>
                      <a:gd name="connsiteX65" fmla="*/ 2906219 w 3109931"/>
                      <a:gd name="connsiteY65" fmla="*/ 1103337 h 1955094"/>
                      <a:gd name="connsiteX66" fmla="*/ 2822197 w 3109931"/>
                      <a:gd name="connsiteY66" fmla="*/ 1108280 h 1955094"/>
                      <a:gd name="connsiteX67" fmla="*/ 2690397 w 3109931"/>
                      <a:gd name="connsiteY67" fmla="*/ 1035790 h 1955094"/>
                      <a:gd name="connsiteX68" fmla="*/ 2405379 w 3109931"/>
                      <a:gd name="connsiteY68" fmla="*/ 752420 h 1955094"/>
                      <a:gd name="connsiteX69" fmla="*/ 2407027 w 3109931"/>
                      <a:gd name="connsiteY69" fmla="*/ 744182 h 1955094"/>
                      <a:gd name="connsiteX70" fmla="*/ 2721699 w 3109931"/>
                      <a:gd name="connsiteY70" fmla="*/ 637095 h 1955094"/>
                      <a:gd name="connsiteX71" fmla="*/ 2499287 w 3109931"/>
                      <a:gd name="connsiteY71" fmla="*/ 632152 h 1955094"/>
                      <a:gd name="connsiteX72" fmla="*/ 2407027 w 3109931"/>
                      <a:gd name="connsiteY72" fmla="*/ 615677 h 1955094"/>
                      <a:gd name="connsiteX73" fmla="*/ 2387257 w 3109931"/>
                      <a:gd name="connsiteY73" fmla="*/ 520122 h 1955094"/>
                      <a:gd name="connsiteX74" fmla="*/ 2364192 w 3109931"/>
                      <a:gd name="connsiteY74" fmla="*/ 414682 h 1955094"/>
                      <a:gd name="connsiteX75" fmla="*/ 2247219 w 3109931"/>
                      <a:gd name="connsiteY75" fmla="*/ 216982 h 1955094"/>
                      <a:gd name="connsiteX76" fmla="*/ 2248867 w 3109931"/>
                      <a:gd name="connsiteY76" fmla="*/ 205449 h 1955094"/>
                      <a:gd name="connsiteX77" fmla="*/ 2616259 w 3109931"/>
                      <a:gd name="connsiteY77" fmla="*/ 299357 h 1955094"/>
                      <a:gd name="connsiteX78" fmla="*/ 2840319 w 3109931"/>
                      <a:gd name="connsiteY78" fmla="*/ 475640 h 1955094"/>
                      <a:gd name="connsiteX79" fmla="*/ 2957292 w 3109931"/>
                      <a:gd name="connsiteY79" fmla="*/ 380085 h 1955094"/>
                      <a:gd name="connsiteX80" fmla="*/ 2965529 w 3109931"/>
                      <a:gd name="connsiteY80" fmla="*/ 386675 h 1955094"/>
                      <a:gd name="connsiteX81" fmla="*/ 2932579 w 3109931"/>
                      <a:gd name="connsiteY81" fmla="*/ 477287 h 19550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</a:cxnLst>
                    <a:rect l="l" t="t" r="r" b="b"/>
                    <a:pathLst>
                      <a:path w="3109931" h="1955094">
                        <a:moveTo>
                          <a:pt x="3013307" y="536597"/>
                        </a:moveTo>
                        <a:cubicBezTo>
                          <a:pt x="3098977" y="450927"/>
                          <a:pt x="3206065" y="190622"/>
                          <a:pt x="2947407" y="337249"/>
                        </a:cubicBezTo>
                        <a:cubicBezTo>
                          <a:pt x="2748059" y="221924"/>
                          <a:pt x="1380634" y="-356348"/>
                          <a:pt x="176311" y="330660"/>
                        </a:cubicBezTo>
                        <a:cubicBezTo>
                          <a:pt x="69224" y="226867"/>
                          <a:pt x="-67519" y="299357"/>
                          <a:pt x="79109" y="503647"/>
                        </a:cubicBezTo>
                        <a:cubicBezTo>
                          <a:pt x="-6561" y="788665"/>
                          <a:pt x="21446" y="1177475"/>
                          <a:pt x="93936" y="1434485"/>
                        </a:cubicBezTo>
                        <a:cubicBezTo>
                          <a:pt x="67576" y="1455902"/>
                          <a:pt x="47806" y="1492147"/>
                          <a:pt x="31331" y="1518507"/>
                        </a:cubicBezTo>
                        <a:cubicBezTo>
                          <a:pt x="11561" y="1548162"/>
                          <a:pt x="-13151" y="1600882"/>
                          <a:pt x="8266" y="1637127"/>
                        </a:cubicBezTo>
                        <a:cubicBezTo>
                          <a:pt x="21446" y="1658545"/>
                          <a:pt x="69224" y="1643717"/>
                          <a:pt x="84051" y="1637127"/>
                        </a:cubicBezTo>
                        <a:cubicBezTo>
                          <a:pt x="112059" y="1627242"/>
                          <a:pt x="136771" y="1610767"/>
                          <a:pt x="159836" y="1594292"/>
                        </a:cubicBezTo>
                        <a:cubicBezTo>
                          <a:pt x="176311" y="1609120"/>
                          <a:pt x="191139" y="1625595"/>
                          <a:pt x="209261" y="1638775"/>
                        </a:cubicBezTo>
                        <a:cubicBezTo>
                          <a:pt x="230679" y="1653602"/>
                          <a:pt x="252096" y="1666782"/>
                          <a:pt x="271866" y="1683257"/>
                        </a:cubicBezTo>
                        <a:cubicBezTo>
                          <a:pt x="304816" y="1709617"/>
                          <a:pt x="352594" y="1721150"/>
                          <a:pt x="388839" y="1739272"/>
                        </a:cubicBezTo>
                        <a:cubicBezTo>
                          <a:pt x="438264" y="1763985"/>
                          <a:pt x="486041" y="1791992"/>
                          <a:pt x="538761" y="1805172"/>
                        </a:cubicBezTo>
                        <a:cubicBezTo>
                          <a:pt x="591481" y="1820000"/>
                          <a:pt x="645849" y="1833180"/>
                          <a:pt x="700216" y="1848007"/>
                        </a:cubicBezTo>
                        <a:cubicBezTo>
                          <a:pt x="817189" y="1877662"/>
                          <a:pt x="939104" y="1894137"/>
                          <a:pt x="1057724" y="1904022"/>
                        </a:cubicBezTo>
                        <a:cubicBezTo>
                          <a:pt x="1181286" y="1913907"/>
                          <a:pt x="1304849" y="1927087"/>
                          <a:pt x="1428411" y="1933677"/>
                        </a:cubicBezTo>
                        <a:cubicBezTo>
                          <a:pt x="1550327" y="1938620"/>
                          <a:pt x="1672241" y="1948505"/>
                          <a:pt x="1794157" y="1951800"/>
                        </a:cubicBezTo>
                        <a:cubicBezTo>
                          <a:pt x="1912777" y="1953447"/>
                          <a:pt x="2029749" y="1953447"/>
                          <a:pt x="2148369" y="1955095"/>
                        </a:cubicBezTo>
                        <a:cubicBezTo>
                          <a:pt x="2204384" y="1955095"/>
                          <a:pt x="2262047" y="1953447"/>
                          <a:pt x="2318062" y="1941915"/>
                        </a:cubicBezTo>
                        <a:cubicBezTo>
                          <a:pt x="2372429" y="1930382"/>
                          <a:pt x="2426797" y="1913907"/>
                          <a:pt x="2482812" y="1902375"/>
                        </a:cubicBezTo>
                        <a:cubicBezTo>
                          <a:pt x="2538827" y="1889195"/>
                          <a:pt x="2596489" y="1872720"/>
                          <a:pt x="2647562" y="1846360"/>
                        </a:cubicBezTo>
                        <a:cubicBezTo>
                          <a:pt x="2670627" y="1834827"/>
                          <a:pt x="2703577" y="1821647"/>
                          <a:pt x="2723347" y="1805172"/>
                        </a:cubicBezTo>
                        <a:cubicBezTo>
                          <a:pt x="2729937" y="1800230"/>
                          <a:pt x="2734879" y="1795287"/>
                          <a:pt x="2741469" y="1790345"/>
                        </a:cubicBezTo>
                        <a:cubicBezTo>
                          <a:pt x="2743117" y="1791992"/>
                          <a:pt x="2743117" y="1795287"/>
                          <a:pt x="2744764" y="1798582"/>
                        </a:cubicBezTo>
                        <a:cubicBezTo>
                          <a:pt x="2748059" y="1806820"/>
                          <a:pt x="2751354" y="1815057"/>
                          <a:pt x="2754649" y="1821647"/>
                        </a:cubicBezTo>
                        <a:cubicBezTo>
                          <a:pt x="2766182" y="1843065"/>
                          <a:pt x="2777714" y="1866130"/>
                          <a:pt x="2789247" y="1887547"/>
                        </a:cubicBezTo>
                        <a:cubicBezTo>
                          <a:pt x="2797484" y="1902375"/>
                          <a:pt x="2815607" y="1941915"/>
                          <a:pt x="2838672" y="1943562"/>
                        </a:cubicBezTo>
                        <a:cubicBezTo>
                          <a:pt x="2863384" y="1945210"/>
                          <a:pt x="2869974" y="1922145"/>
                          <a:pt x="2871622" y="1900727"/>
                        </a:cubicBezTo>
                        <a:cubicBezTo>
                          <a:pt x="2873269" y="1866130"/>
                          <a:pt x="2873269" y="1828237"/>
                          <a:pt x="2869974" y="1793640"/>
                        </a:cubicBezTo>
                        <a:cubicBezTo>
                          <a:pt x="2868327" y="1767280"/>
                          <a:pt x="2863384" y="1744215"/>
                          <a:pt x="2853499" y="1719502"/>
                        </a:cubicBezTo>
                        <a:cubicBezTo>
                          <a:pt x="2841967" y="1689847"/>
                          <a:pt x="2846909" y="1676667"/>
                          <a:pt x="2858442" y="1651955"/>
                        </a:cubicBezTo>
                        <a:cubicBezTo>
                          <a:pt x="2879859" y="1602530"/>
                          <a:pt x="2894687" y="1544867"/>
                          <a:pt x="2907867" y="1492147"/>
                        </a:cubicBezTo>
                        <a:cubicBezTo>
                          <a:pt x="2917752" y="1452607"/>
                          <a:pt x="2927637" y="1413067"/>
                          <a:pt x="2937522" y="1373527"/>
                        </a:cubicBezTo>
                        <a:cubicBezTo>
                          <a:pt x="2950702" y="1329045"/>
                          <a:pt x="2968824" y="1266440"/>
                          <a:pt x="2986947" y="1190655"/>
                        </a:cubicBezTo>
                        <a:cubicBezTo>
                          <a:pt x="2988595" y="1182417"/>
                          <a:pt x="2990242" y="1175827"/>
                          <a:pt x="2991889" y="1167590"/>
                        </a:cubicBezTo>
                        <a:cubicBezTo>
                          <a:pt x="3021545" y="1025905"/>
                          <a:pt x="3046257" y="844680"/>
                          <a:pt x="3029782" y="666750"/>
                        </a:cubicBezTo>
                        <a:cubicBezTo>
                          <a:pt x="3026487" y="620620"/>
                          <a:pt x="3021545" y="577785"/>
                          <a:pt x="3013307" y="536597"/>
                        </a:cubicBezTo>
                        <a:close/>
                        <a:moveTo>
                          <a:pt x="1065961" y="114837"/>
                        </a:moveTo>
                        <a:cubicBezTo>
                          <a:pt x="1014889" y="152729"/>
                          <a:pt x="952284" y="172499"/>
                          <a:pt x="907801" y="216982"/>
                        </a:cubicBezTo>
                        <a:cubicBezTo>
                          <a:pt x="863319" y="261464"/>
                          <a:pt x="828721" y="310889"/>
                          <a:pt x="797419" y="366904"/>
                        </a:cubicBezTo>
                        <a:cubicBezTo>
                          <a:pt x="731519" y="485524"/>
                          <a:pt x="672209" y="612382"/>
                          <a:pt x="660676" y="749125"/>
                        </a:cubicBezTo>
                        <a:cubicBezTo>
                          <a:pt x="660676" y="754067"/>
                          <a:pt x="657381" y="755715"/>
                          <a:pt x="652439" y="755715"/>
                        </a:cubicBezTo>
                        <a:cubicBezTo>
                          <a:pt x="584891" y="739240"/>
                          <a:pt x="514049" y="709585"/>
                          <a:pt x="444854" y="714527"/>
                        </a:cubicBezTo>
                        <a:cubicBezTo>
                          <a:pt x="397076" y="717822"/>
                          <a:pt x="350946" y="731002"/>
                          <a:pt x="303169" y="734297"/>
                        </a:cubicBezTo>
                        <a:cubicBezTo>
                          <a:pt x="406961" y="765600"/>
                          <a:pt x="560179" y="759010"/>
                          <a:pt x="594776" y="879277"/>
                        </a:cubicBezTo>
                        <a:cubicBezTo>
                          <a:pt x="596424" y="882572"/>
                          <a:pt x="593129" y="885867"/>
                          <a:pt x="589834" y="887515"/>
                        </a:cubicBezTo>
                        <a:cubicBezTo>
                          <a:pt x="497574" y="903990"/>
                          <a:pt x="393781" y="920465"/>
                          <a:pt x="313054" y="969890"/>
                        </a:cubicBezTo>
                        <a:cubicBezTo>
                          <a:pt x="250449" y="1007782"/>
                          <a:pt x="196081" y="1060502"/>
                          <a:pt x="126886" y="1088510"/>
                        </a:cubicBezTo>
                        <a:cubicBezTo>
                          <a:pt x="123591" y="1090157"/>
                          <a:pt x="120296" y="1088510"/>
                          <a:pt x="120296" y="1085215"/>
                        </a:cubicBezTo>
                        <a:cubicBezTo>
                          <a:pt x="69224" y="992955"/>
                          <a:pt x="105469" y="866097"/>
                          <a:pt x="120296" y="768895"/>
                        </a:cubicBezTo>
                        <a:cubicBezTo>
                          <a:pt x="135124" y="679930"/>
                          <a:pt x="125239" y="561310"/>
                          <a:pt x="197729" y="493762"/>
                        </a:cubicBezTo>
                        <a:cubicBezTo>
                          <a:pt x="168074" y="473992"/>
                          <a:pt x="88994" y="414682"/>
                          <a:pt x="120296" y="386675"/>
                        </a:cubicBezTo>
                        <a:cubicBezTo>
                          <a:pt x="140066" y="368552"/>
                          <a:pt x="166426" y="381732"/>
                          <a:pt x="186196" y="393264"/>
                        </a:cubicBezTo>
                        <a:cubicBezTo>
                          <a:pt x="201024" y="401502"/>
                          <a:pt x="224089" y="419625"/>
                          <a:pt x="240564" y="417977"/>
                        </a:cubicBezTo>
                        <a:cubicBezTo>
                          <a:pt x="261981" y="416329"/>
                          <a:pt x="278456" y="383379"/>
                          <a:pt x="289989" y="368552"/>
                        </a:cubicBezTo>
                        <a:cubicBezTo>
                          <a:pt x="324586" y="330660"/>
                          <a:pt x="380601" y="304299"/>
                          <a:pt x="425084" y="282882"/>
                        </a:cubicBezTo>
                        <a:cubicBezTo>
                          <a:pt x="477804" y="258169"/>
                          <a:pt x="528876" y="233457"/>
                          <a:pt x="583244" y="213687"/>
                        </a:cubicBezTo>
                        <a:cubicBezTo>
                          <a:pt x="626079" y="198859"/>
                          <a:pt x="668914" y="185679"/>
                          <a:pt x="711749" y="174147"/>
                        </a:cubicBezTo>
                        <a:cubicBezTo>
                          <a:pt x="820484" y="119779"/>
                          <a:pt x="940751" y="90124"/>
                          <a:pt x="1057724" y="104952"/>
                        </a:cubicBezTo>
                        <a:cubicBezTo>
                          <a:pt x="1069256" y="103304"/>
                          <a:pt x="1070904" y="111542"/>
                          <a:pt x="1065961" y="114837"/>
                        </a:cubicBezTo>
                        <a:close/>
                        <a:moveTo>
                          <a:pt x="2932579" y="477287"/>
                        </a:moveTo>
                        <a:cubicBezTo>
                          <a:pt x="2919399" y="501999"/>
                          <a:pt x="2889744" y="531655"/>
                          <a:pt x="2889744" y="561310"/>
                        </a:cubicBezTo>
                        <a:cubicBezTo>
                          <a:pt x="2889744" y="595907"/>
                          <a:pt x="2899629" y="632152"/>
                          <a:pt x="2904572" y="665102"/>
                        </a:cubicBezTo>
                        <a:cubicBezTo>
                          <a:pt x="2911162" y="706290"/>
                          <a:pt x="2917752" y="747477"/>
                          <a:pt x="2922694" y="788665"/>
                        </a:cubicBezTo>
                        <a:cubicBezTo>
                          <a:pt x="2929284" y="849622"/>
                          <a:pt x="2932579" y="912227"/>
                          <a:pt x="2930932" y="973185"/>
                        </a:cubicBezTo>
                        <a:cubicBezTo>
                          <a:pt x="2930932" y="1014372"/>
                          <a:pt x="2930932" y="1068740"/>
                          <a:pt x="2906219" y="1103337"/>
                        </a:cubicBezTo>
                        <a:cubicBezTo>
                          <a:pt x="2886449" y="1129697"/>
                          <a:pt x="2846909" y="1118165"/>
                          <a:pt x="2822197" y="1108280"/>
                        </a:cubicBezTo>
                        <a:cubicBezTo>
                          <a:pt x="2776067" y="1090157"/>
                          <a:pt x="2731584" y="1063797"/>
                          <a:pt x="2690397" y="1035790"/>
                        </a:cubicBezTo>
                        <a:cubicBezTo>
                          <a:pt x="2576719" y="960005"/>
                          <a:pt x="2477869" y="869392"/>
                          <a:pt x="2405379" y="752420"/>
                        </a:cubicBezTo>
                        <a:cubicBezTo>
                          <a:pt x="2403732" y="749125"/>
                          <a:pt x="2405379" y="745830"/>
                          <a:pt x="2407027" y="744182"/>
                        </a:cubicBezTo>
                        <a:cubicBezTo>
                          <a:pt x="2502582" y="693110"/>
                          <a:pt x="2611317" y="632152"/>
                          <a:pt x="2721699" y="637095"/>
                        </a:cubicBezTo>
                        <a:cubicBezTo>
                          <a:pt x="2650857" y="612382"/>
                          <a:pt x="2571777" y="617325"/>
                          <a:pt x="2499287" y="632152"/>
                        </a:cubicBezTo>
                        <a:cubicBezTo>
                          <a:pt x="2466337" y="638742"/>
                          <a:pt x="2425149" y="655217"/>
                          <a:pt x="2407027" y="615677"/>
                        </a:cubicBezTo>
                        <a:cubicBezTo>
                          <a:pt x="2393847" y="586022"/>
                          <a:pt x="2393847" y="549777"/>
                          <a:pt x="2387257" y="520122"/>
                        </a:cubicBezTo>
                        <a:cubicBezTo>
                          <a:pt x="2380667" y="483877"/>
                          <a:pt x="2374077" y="449280"/>
                          <a:pt x="2364192" y="414682"/>
                        </a:cubicBezTo>
                        <a:cubicBezTo>
                          <a:pt x="2342774" y="338897"/>
                          <a:pt x="2311472" y="266407"/>
                          <a:pt x="2247219" y="216982"/>
                        </a:cubicBezTo>
                        <a:cubicBezTo>
                          <a:pt x="2243924" y="213687"/>
                          <a:pt x="2242277" y="207097"/>
                          <a:pt x="2248867" y="205449"/>
                        </a:cubicBezTo>
                        <a:cubicBezTo>
                          <a:pt x="2379019" y="174147"/>
                          <a:pt x="2507524" y="221924"/>
                          <a:pt x="2616259" y="299357"/>
                        </a:cubicBezTo>
                        <a:cubicBezTo>
                          <a:pt x="2700282" y="343839"/>
                          <a:pt x="2774419" y="404797"/>
                          <a:pt x="2840319" y="475640"/>
                        </a:cubicBezTo>
                        <a:cubicBezTo>
                          <a:pt x="2868327" y="432804"/>
                          <a:pt x="2907867" y="396560"/>
                          <a:pt x="2957292" y="380085"/>
                        </a:cubicBezTo>
                        <a:cubicBezTo>
                          <a:pt x="2960587" y="378437"/>
                          <a:pt x="2965529" y="381732"/>
                          <a:pt x="2965529" y="386675"/>
                        </a:cubicBezTo>
                        <a:cubicBezTo>
                          <a:pt x="2960587" y="417977"/>
                          <a:pt x="2949054" y="449280"/>
                          <a:pt x="2932579" y="477287"/>
                        </a:cubicBezTo>
                        <a:close/>
                      </a:path>
                    </a:pathLst>
                  </a:custGeom>
                  <a:solidFill>
                    <a:srgbClr val="F7A19B">
                      <a:alpha val="30000"/>
                    </a:srgbClr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22" name="Freeform: Shape 3021">
                    <a:extLst>
                      <a:ext uri="{FF2B5EF4-FFF2-40B4-BE49-F238E27FC236}">
                        <a16:creationId xmlns:a16="http://schemas.microsoft.com/office/drawing/2014/main" id="{C60FB671-A88A-45D8-A33D-2CA086E7C03A}"/>
                      </a:ext>
                    </a:extLst>
                  </p:cNvPr>
                  <p:cNvSpPr/>
                  <p:nvPr/>
                </p:nvSpPr>
                <p:spPr>
                  <a:xfrm>
                    <a:off x="8346506" y="837532"/>
                    <a:ext cx="2813321" cy="1953111"/>
                  </a:xfrm>
                  <a:custGeom>
                    <a:avLst/>
                    <a:gdLst>
                      <a:gd name="connsiteX0" fmla="*/ 2683169 w 2813321"/>
                      <a:gd name="connsiteY0" fmla="*/ 1806484 h 1953111"/>
                      <a:gd name="connsiteX1" fmla="*/ 2597499 w 2813321"/>
                      <a:gd name="connsiteY1" fmla="*/ 1771887 h 1953111"/>
                      <a:gd name="connsiteX2" fmla="*/ 2513477 w 2813321"/>
                      <a:gd name="connsiteY2" fmla="*/ 1694454 h 1953111"/>
                      <a:gd name="connsiteX3" fmla="*/ 2302597 w 2813321"/>
                      <a:gd name="connsiteY3" fmla="*/ 1481927 h 1953111"/>
                      <a:gd name="connsiteX4" fmla="*/ 2042292 w 2813321"/>
                      <a:gd name="connsiteY4" fmla="*/ 1366602 h 1953111"/>
                      <a:gd name="connsiteX5" fmla="*/ 2042292 w 2813321"/>
                      <a:gd name="connsiteY5" fmla="*/ 1358364 h 1953111"/>
                      <a:gd name="connsiteX6" fmla="*/ 2436044 w 2813321"/>
                      <a:gd name="connsiteY6" fmla="*/ 1325414 h 1953111"/>
                      <a:gd name="connsiteX7" fmla="*/ 2638687 w 2813321"/>
                      <a:gd name="connsiteY7" fmla="*/ 1356717 h 1953111"/>
                      <a:gd name="connsiteX8" fmla="*/ 2727652 w 2813321"/>
                      <a:gd name="connsiteY8" fmla="*/ 1386372 h 1953111"/>
                      <a:gd name="connsiteX9" fmla="*/ 2813322 w 2813321"/>
                      <a:gd name="connsiteY9" fmla="*/ 1427559 h 1953111"/>
                      <a:gd name="connsiteX10" fmla="*/ 2602442 w 2813321"/>
                      <a:gd name="connsiteY10" fmla="*/ 1234802 h 1953111"/>
                      <a:gd name="connsiteX11" fmla="*/ 2309187 w 2813321"/>
                      <a:gd name="connsiteY11" fmla="*/ 1170549 h 1953111"/>
                      <a:gd name="connsiteX12" fmla="*/ 2304244 w 2813321"/>
                      <a:gd name="connsiteY12" fmla="*/ 1165607 h 1953111"/>
                      <a:gd name="connsiteX13" fmla="*/ 2319072 w 2813321"/>
                      <a:gd name="connsiteY13" fmla="*/ 926719 h 1953111"/>
                      <a:gd name="connsiteX14" fmla="*/ 2123019 w 2813321"/>
                      <a:gd name="connsiteY14" fmla="*/ 313849 h 1953111"/>
                      <a:gd name="connsiteX15" fmla="*/ 1844592 w 2813321"/>
                      <a:gd name="connsiteY15" fmla="*/ 20594 h 1953111"/>
                      <a:gd name="connsiteX16" fmla="*/ 1408004 w 2813321"/>
                      <a:gd name="connsiteY16" fmla="*/ 824 h 1953111"/>
                      <a:gd name="connsiteX17" fmla="*/ 1328924 w 2813321"/>
                      <a:gd name="connsiteY17" fmla="*/ 27184 h 1953111"/>
                      <a:gd name="connsiteX18" fmla="*/ 859386 w 2813321"/>
                      <a:gd name="connsiteY18" fmla="*/ 434116 h 1953111"/>
                      <a:gd name="connsiteX19" fmla="*/ 763831 w 2813321"/>
                      <a:gd name="connsiteY19" fmla="*/ 804804 h 1953111"/>
                      <a:gd name="connsiteX20" fmla="*/ 767126 w 2813321"/>
                      <a:gd name="connsiteY20" fmla="*/ 1025569 h 1953111"/>
                      <a:gd name="connsiteX21" fmla="*/ 821494 w 2813321"/>
                      <a:gd name="connsiteY21" fmla="*/ 1228212 h 1953111"/>
                      <a:gd name="connsiteX22" fmla="*/ 816551 w 2813321"/>
                      <a:gd name="connsiteY22" fmla="*/ 1234802 h 1953111"/>
                      <a:gd name="connsiteX23" fmla="*/ 343719 w 2813321"/>
                      <a:gd name="connsiteY23" fmla="*/ 1353422 h 1953111"/>
                      <a:gd name="connsiteX24" fmla="*/ 727586 w 2813321"/>
                      <a:gd name="connsiteY24" fmla="*/ 1305644 h 1953111"/>
                      <a:gd name="connsiteX25" fmla="*/ 1129576 w 2813321"/>
                      <a:gd name="connsiteY25" fmla="*/ 1373192 h 1953111"/>
                      <a:gd name="connsiteX26" fmla="*/ 1129576 w 2813321"/>
                      <a:gd name="connsiteY26" fmla="*/ 1381429 h 1953111"/>
                      <a:gd name="connsiteX27" fmla="*/ 788544 w 2813321"/>
                      <a:gd name="connsiteY27" fmla="*/ 1521467 h 1953111"/>
                      <a:gd name="connsiteX28" fmla="*/ 646859 w 2813321"/>
                      <a:gd name="connsiteY28" fmla="*/ 1618669 h 1953111"/>
                      <a:gd name="connsiteX29" fmla="*/ 526591 w 2813321"/>
                      <a:gd name="connsiteY29" fmla="*/ 1682922 h 1953111"/>
                      <a:gd name="connsiteX30" fmla="*/ 404676 w 2813321"/>
                      <a:gd name="connsiteY30" fmla="*/ 1668094 h 1953111"/>
                      <a:gd name="connsiteX31" fmla="*/ 290999 w 2813321"/>
                      <a:gd name="connsiteY31" fmla="*/ 1620317 h 1953111"/>
                      <a:gd name="connsiteX32" fmla="*/ 218509 w 2813321"/>
                      <a:gd name="connsiteY32" fmla="*/ 1554417 h 1953111"/>
                      <a:gd name="connsiteX33" fmla="*/ 261344 w 2813321"/>
                      <a:gd name="connsiteY33" fmla="*/ 1460509 h 1953111"/>
                      <a:gd name="connsiteX34" fmla="*/ 32341 w 2813321"/>
                      <a:gd name="connsiteY34" fmla="*/ 1605489 h 1953111"/>
                      <a:gd name="connsiteX35" fmla="*/ 25751 w 2813321"/>
                      <a:gd name="connsiteY35" fmla="*/ 1602194 h 1953111"/>
                      <a:gd name="connsiteX36" fmla="*/ 19161 w 2813321"/>
                      <a:gd name="connsiteY36" fmla="*/ 1539589 h 1953111"/>
                      <a:gd name="connsiteX37" fmla="*/ 7629 w 2813321"/>
                      <a:gd name="connsiteY37" fmla="*/ 1635144 h 1953111"/>
                      <a:gd name="connsiteX38" fmla="*/ 83414 w 2813321"/>
                      <a:gd name="connsiteY38" fmla="*/ 1635144 h 1953111"/>
                      <a:gd name="connsiteX39" fmla="*/ 159199 w 2813321"/>
                      <a:gd name="connsiteY39" fmla="*/ 1592309 h 1953111"/>
                      <a:gd name="connsiteX40" fmla="*/ 208624 w 2813321"/>
                      <a:gd name="connsiteY40" fmla="*/ 1636792 h 1953111"/>
                      <a:gd name="connsiteX41" fmla="*/ 271229 w 2813321"/>
                      <a:gd name="connsiteY41" fmla="*/ 1681274 h 1953111"/>
                      <a:gd name="connsiteX42" fmla="*/ 388201 w 2813321"/>
                      <a:gd name="connsiteY42" fmla="*/ 1737289 h 1953111"/>
                      <a:gd name="connsiteX43" fmla="*/ 538124 w 2813321"/>
                      <a:gd name="connsiteY43" fmla="*/ 1803189 h 1953111"/>
                      <a:gd name="connsiteX44" fmla="*/ 699579 w 2813321"/>
                      <a:gd name="connsiteY44" fmla="*/ 1846024 h 1953111"/>
                      <a:gd name="connsiteX45" fmla="*/ 1057086 w 2813321"/>
                      <a:gd name="connsiteY45" fmla="*/ 1902039 h 1953111"/>
                      <a:gd name="connsiteX46" fmla="*/ 1427774 w 2813321"/>
                      <a:gd name="connsiteY46" fmla="*/ 1931694 h 1953111"/>
                      <a:gd name="connsiteX47" fmla="*/ 1793519 w 2813321"/>
                      <a:gd name="connsiteY47" fmla="*/ 1949817 h 1953111"/>
                      <a:gd name="connsiteX48" fmla="*/ 2147732 w 2813321"/>
                      <a:gd name="connsiteY48" fmla="*/ 1953112 h 1953111"/>
                      <a:gd name="connsiteX49" fmla="*/ 2317424 w 2813321"/>
                      <a:gd name="connsiteY49" fmla="*/ 1939932 h 1953111"/>
                      <a:gd name="connsiteX50" fmla="*/ 2482174 w 2813321"/>
                      <a:gd name="connsiteY50" fmla="*/ 1900392 h 1953111"/>
                      <a:gd name="connsiteX51" fmla="*/ 2646924 w 2813321"/>
                      <a:gd name="connsiteY51" fmla="*/ 1844377 h 1953111"/>
                      <a:gd name="connsiteX52" fmla="*/ 2711177 w 2813321"/>
                      <a:gd name="connsiteY52" fmla="*/ 1811427 h 1953111"/>
                      <a:gd name="connsiteX53" fmla="*/ 2683169 w 2813321"/>
                      <a:gd name="connsiteY53" fmla="*/ 1806484 h 1953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</a:cxnLst>
                    <a:rect l="l" t="t" r="r" b="b"/>
                    <a:pathLst>
                      <a:path w="2813321" h="1953111">
                        <a:moveTo>
                          <a:pt x="2683169" y="1806484"/>
                        </a:moveTo>
                        <a:cubicBezTo>
                          <a:pt x="2653514" y="1798247"/>
                          <a:pt x="2622212" y="1788362"/>
                          <a:pt x="2597499" y="1771887"/>
                        </a:cubicBezTo>
                        <a:cubicBezTo>
                          <a:pt x="2564549" y="1752117"/>
                          <a:pt x="2538189" y="1722462"/>
                          <a:pt x="2513477" y="1694454"/>
                        </a:cubicBezTo>
                        <a:cubicBezTo>
                          <a:pt x="2447577" y="1620317"/>
                          <a:pt x="2386619" y="1536294"/>
                          <a:pt x="2302597" y="1481927"/>
                        </a:cubicBezTo>
                        <a:cubicBezTo>
                          <a:pt x="2221869" y="1430854"/>
                          <a:pt x="2131257" y="1402847"/>
                          <a:pt x="2042292" y="1366602"/>
                        </a:cubicBezTo>
                        <a:cubicBezTo>
                          <a:pt x="2037349" y="1364954"/>
                          <a:pt x="2037349" y="1358364"/>
                          <a:pt x="2042292" y="1358364"/>
                        </a:cubicBezTo>
                        <a:cubicBezTo>
                          <a:pt x="2169149" y="1315529"/>
                          <a:pt x="2304244" y="1317177"/>
                          <a:pt x="2436044" y="1325414"/>
                        </a:cubicBezTo>
                        <a:cubicBezTo>
                          <a:pt x="2503592" y="1330357"/>
                          <a:pt x="2572787" y="1338594"/>
                          <a:pt x="2638687" y="1356717"/>
                        </a:cubicBezTo>
                        <a:cubicBezTo>
                          <a:pt x="2668342" y="1364954"/>
                          <a:pt x="2699644" y="1373192"/>
                          <a:pt x="2727652" y="1386372"/>
                        </a:cubicBezTo>
                        <a:cubicBezTo>
                          <a:pt x="2755659" y="1399552"/>
                          <a:pt x="2783667" y="1416027"/>
                          <a:pt x="2813322" y="1427559"/>
                        </a:cubicBezTo>
                        <a:cubicBezTo>
                          <a:pt x="2763897" y="1346832"/>
                          <a:pt x="2684817" y="1280932"/>
                          <a:pt x="2602442" y="1234802"/>
                        </a:cubicBezTo>
                        <a:cubicBezTo>
                          <a:pt x="2515124" y="1187024"/>
                          <a:pt x="2409684" y="1150779"/>
                          <a:pt x="2309187" y="1170549"/>
                        </a:cubicBezTo>
                        <a:cubicBezTo>
                          <a:pt x="2305892" y="1170549"/>
                          <a:pt x="2302597" y="1168902"/>
                          <a:pt x="2304244" y="1165607"/>
                        </a:cubicBezTo>
                        <a:cubicBezTo>
                          <a:pt x="2322367" y="1088174"/>
                          <a:pt x="2325662" y="1005799"/>
                          <a:pt x="2319072" y="926719"/>
                        </a:cubicBezTo>
                        <a:cubicBezTo>
                          <a:pt x="2299302" y="714191"/>
                          <a:pt x="2231754" y="498369"/>
                          <a:pt x="2123019" y="313849"/>
                        </a:cubicBezTo>
                        <a:cubicBezTo>
                          <a:pt x="2057119" y="203466"/>
                          <a:pt x="1964859" y="79904"/>
                          <a:pt x="1844592" y="20594"/>
                        </a:cubicBezTo>
                        <a:cubicBezTo>
                          <a:pt x="1706202" y="4119"/>
                          <a:pt x="1559574" y="-2471"/>
                          <a:pt x="1408004" y="824"/>
                        </a:cubicBezTo>
                        <a:cubicBezTo>
                          <a:pt x="1381644" y="9061"/>
                          <a:pt x="1355284" y="17299"/>
                          <a:pt x="1328924" y="27184"/>
                        </a:cubicBezTo>
                        <a:cubicBezTo>
                          <a:pt x="1131224" y="102969"/>
                          <a:pt x="956589" y="243006"/>
                          <a:pt x="859386" y="434116"/>
                        </a:cubicBezTo>
                        <a:cubicBezTo>
                          <a:pt x="801724" y="549441"/>
                          <a:pt x="773716" y="676299"/>
                          <a:pt x="763831" y="804804"/>
                        </a:cubicBezTo>
                        <a:cubicBezTo>
                          <a:pt x="758889" y="877294"/>
                          <a:pt x="755594" y="953079"/>
                          <a:pt x="767126" y="1025569"/>
                        </a:cubicBezTo>
                        <a:cubicBezTo>
                          <a:pt x="778659" y="1094764"/>
                          <a:pt x="806666" y="1159017"/>
                          <a:pt x="821494" y="1228212"/>
                        </a:cubicBezTo>
                        <a:cubicBezTo>
                          <a:pt x="821494" y="1231507"/>
                          <a:pt x="819846" y="1234802"/>
                          <a:pt x="816551" y="1234802"/>
                        </a:cubicBezTo>
                        <a:cubicBezTo>
                          <a:pt x="651801" y="1223269"/>
                          <a:pt x="487051" y="1271046"/>
                          <a:pt x="343719" y="1353422"/>
                        </a:cubicBezTo>
                        <a:cubicBezTo>
                          <a:pt x="470576" y="1328709"/>
                          <a:pt x="599081" y="1307292"/>
                          <a:pt x="727586" y="1305644"/>
                        </a:cubicBezTo>
                        <a:cubicBezTo>
                          <a:pt x="864329" y="1305644"/>
                          <a:pt x="999424" y="1328709"/>
                          <a:pt x="1129576" y="1373192"/>
                        </a:cubicBezTo>
                        <a:cubicBezTo>
                          <a:pt x="1132871" y="1374839"/>
                          <a:pt x="1134519" y="1381429"/>
                          <a:pt x="1129576" y="1381429"/>
                        </a:cubicBezTo>
                        <a:cubicBezTo>
                          <a:pt x="1009309" y="1409437"/>
                          <a:pt x="893984" y="1457214"/>
                          <a:pt x="788544" y="1521467"/>
                        </a:cubicBezTo>
                        <a:cubicBezTo>
                          <a:pt x="739119" y="1551122"/>
                          <a:pt x="692989" y="1584072"/>
                          <a:pt x="646859" y="1618669"/>
                        </a:cubicBezTo>
                        <a:cubicBezTo>
                          <a:pt x="610614" y="1645029"/>
                          <a:pt x="571074" y="1674684"/>
                          <a:pt x="526591" y="1682922"/>
                        </a:cubicBezTo>
                        <a:cubicBezTo>
                          <a:pt x="483756" y="1691159"/>
                          <a:pt x="444216" y="1682922"/>
                          <a:pt x="404676" y="1668094"/>
                        </a:cubicBezTo>
                        <a:cubicBezTo>
                          <a:pt x="365136" y="1654914"/>
                          <a:pt x="327244" y="1640087"/>
                          <a:pt x="290999" y="1620317"/>
                        </a:cubicBezTo>
                        <a:cubicBezTo>
                          <a:pt x="266286" y="1607137"/>
                          <a:pt x="225099" y="1585719"/>
                          <a:pt x="218509" y="1554417"/>
                        </a:cubicBezTo>
                        <a:cubicBezTo>
                          <a:pt x="210271" y="1518172"/>
                          <a:pt x="238279" y="1488517"/>
                          <a:pt x="261344" y="1460509"/>
                        </a:cubicBezTo>
                        <a:cubicBezTo>
                          <a:pt x="180616" y="1501697"/>
                          <a:pt x="109774" y="1559359"/>
                          <a:pt x="32341" y="1605489"/>
                        </a:cubicBezTo>
                        <a:cubicBezTo>
                          <a:pt x="29046" y="1607137"/>
                          <a:pt x="25751" y="1605489"/>
                          <a:pt x="25751" y="1602194"/>
                        </a:cubicBezTo>
                        <a:cubicBezTo>
                          <a:pt x="19161" y="1580777"/>
                          <a:pt x="17514" y="1561007"/>
                          <a:pt x="19161" y="1539589"/>
                        </a:cubicBezTo>
                        <a:cubicBezTo>
                          <a:pt x="4334" y="1569244"/>
                          <a:pt x="-8846" y="1607137"/>
                          <a:pt x="7629" y="1635144"/>
                        </a:cubicBezTo>
                        <a:cubicBezTo>
                          <a:pt x="20809" y="1656562"/>
                          <a:pt x="68586" y="1641734"/>
                          <a:pt x="83414" y="1635144"/>
                        </a:cubicBezTo>
                        <a:cubicBezTo>
                          <a:pt x="111421" y="1625259"/>
                          <a:pt x="136134" y="1608784"/>
                          <a:pt x="159199" y="1592309"/>
                        </a:cubicBezTo>
                        <a:cubicBezTo>
                          <a:pt x="175674" y="1607137"/>
                          <a:pt x="190501" y="1623612"/>
                          <a:pt x="208624" y="1636792"/>
                        </a:cubicBezTo>
                        <a:cubicBezTo>
                          <a:pt x="230041" y="1651619"/>
                          <a:pt x="251459" y="1664799"/>
                          <a:pt x="271229" y="1681274"/>
                        </a:cubicBezTo>
                        <a:cubicBezTo>
                          <a:pt x="304179" y="1707634"/>
                          <a:pt x="351956" y="1719167"/>
                          <a:pt x="388201" y="1737289"/>
                        </a:cubicBezTo>
                        <a:cubicBezTo>
                          <a:pt x="437626" y="1762002"/>
                          <a:pt x="485404" y="1790009"/>
                          <a:pt x="538124" y="1803189"/>
                        </a:cubicBezTo>
                        <a:cubicBezTo>
                          <a:pt x="590844" y="1818017"/>
                          <a:pt x="645211" y="1831197"/>
                          <a:pt x="699579" y="1846024"/>
                        </a:cubicBezTo>
                        <a:cubicBezTo>
                          <a:pt x="816551" y="1875679"/>
                          <a:pt x="938466" y="1892154"/>
                          <a:pt x="1057086" y="1902039"/>
                        </a:cubicBezTo>
                        <a:cubicBezTo>
                          <a:pt x="1180649" y="1911924"/>
                          <a:pt x="1304211" y="1925104"/>
                          <a:pt x="1427774" y="1931694"/>
                        </a:cubicBezTo>
                        <a:cubicBezTo>
                          <a:pt x="1549689" y="1936637"/>
                          <a:pt x="1671604" y="1946522"/>
                          <a:pt x="1793519" y="1949817"/>
                        </a:cubicBezTo>
                        <a:cubicBezTo>
                          <a:pt x="1912139" y="1951464"/>
                          <a:pt x="2029112" y="1951464"/>
                          <a:pt x="2147732" y="1953112"/>
                        </a:cubicBezTo>
                        <a:cubicBezTo>
                          <a:pt x="2203747" y="1953112"/>
                          <a:pt x="2261409" y="1951464"/>
                          <a:pt x="2317424" y="1939932"/>
                        </a:cubicBezTo>
                        <a:cubicBezTo>
                          <a:pt x="2371792" y="1928399"/>
                          <a:pt x="2426159" y="1911924"/>
                          <a:pt x="2482174" y="1900392"/>
                        </a:cubicBezTo>
                        <a:cubicBezTo>
                          <a:pt x="2538189" y="1887212"/>
                          <a:pt x="2595852" y="1870737"/>
                          <a:pt x="2646924" y="1844377"/>
                        </a:cubicBezTo>
                        <a:cubicBezTo>
                          <a:pt x="2666694" y="1834492"/>
                          <a:pt x="2691407" y="1824607"/>
                          <a:pt x="2711177" y="1811427"/>
                        </a:cubicBezTo>
                        <a:cubicBezTo>
                          <a:pt x="2699644" y="1811427"/>
                          <a:pt x="2691407" y="1809779"/>
                          <a:pt x="2683169" y="1806484"/>
                        </a:cubicBezTo>
                        <a:close/>
                      </a:path>
                    </a:pathLst>
                  </a:custGeom>
                  <a:solidFill>
                    <a:srgbClr val="F7A19B">
                      <a:alpha val="30000"/>
                    </a:srgbClr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23" name="Freeform: Shape 3022">
                    <a:extLst>
                      <a:ext uri="{FF2B5EF4-FFF2-40B4-BE49-F238E27FC236}">
                        <a16:creationId xmlns:a16="http://schemas.microsoft.com/office/drawing/2014/main" id="{8666ACAF-688D-486C-A088-06F28C3CCB77}"/>
                      </a:ext>
                    </a:extLst>
                  </p:cNvPr>
                  <p:cNvSpPr/>
                  <p:nvPr/>
                </p:nvSpPr>
                <p:spPr>
                  <a:xfrm>
                    <a:off x="8591374" y="1729654"/>
                    <a:ext cx="319615" cy="125210"/>
                  </a:xfrm>
                  <a:custGeom>
                    <a:avLst/>
                    <a:gdLst>
                      <a:gd name="connsiteX0" fmla="*/ 0 w 319615"/>
                      <a:gd name="connsiteY0" fmla="*/ 125210 h 125210"/>
                      <a:gd name="connsiteX1" fmla="*/ 65900 w 319615"/>
                      <a:gd name="connsiteY1" fmla="*/ 92260 h 125210"/>
                      <a:gd name="connsiteX2" fmla="*/ 319615 w 319615"/>
                      <a:gd name="connsiteY2" fmla="*/ 0 h 125210"/>
                      <a:gd name="connsiteX3" fmla="*/ 67548 w 319615"/>
                      <a:gd name="connsiteY3" fmla="*/ 79080 h 125210"/>
                      <a:gd name="connsiteX4" fmla="*/ 0 w 319615"/>
                      <a:gd name="connsiteY4" fmla="*/ 125210 h 125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9615" h="125210">
                        <a:moveTo>
                          <a:pt x="0" y="125210"/>
                        </a:moveTo>
                        <a:cubicBezTo>
                          <a:pt x="21417" y="112030"/>
                          <a:pt x="42835" y="102145"/>
                          <a:pt x="65900" y="92260"/>
                        </a:cubicBezTo>
                        <a:cubicBezTo>
                          <a:pt x="148275" y="59310"/>
                          <a:pt x="240535" y="44483"/>
                          <a:pt x="319615" y="0"/>
                        </a:cubicBezTo>
                        <a:cubicBezTo>
                          <a:pt x="233945" y="14827"/>
                          <a:pt x="141685" y="32950"/>
                          <a:pt x="67548" y="79080"/>
                        </a:cubicBezTo>
                        <a:cubicBezTo>
                          <a:pt x="44482" y="92260"/>
                          <a:pt x="23065" y="108735"/>
                          <a:pt x="0" y="125210"/>
                        </a:cubicBezTo>
                        <a:close/>
                      </a:path>
                    </a:pathLst>
                  </a:custGeom>
                  <a:solidFill>
                    <a:srgbClr val="F7A19B">
                      <a:alpha val="60000"/>
                    </a:srgbClr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3024" name="Freeform: Shape 3023">
                  <a:extLst>
                    <a:ext uri="{FF2B5EF4-FFF2-40B4-BE49-F238E27FC236}">
                      <a16:creationId xmlns:a16="http://schemas.microsoft.com/office/drawing/2014/main" id="{FF1AE028-52DD-46B4-B0C2-723ABBBB2217}"/>
                    </a:ext>
                  </a:extLst>
                </p:cNvPr>
                <p:cNvSpPr/>
                <p:nvPr/>
              </p:nvSpPr>
              <p:spPr>
                <a:xfrm>
                  <a:off x="9117624" y="1087258"/>
                  <a:ext cx="1472230" cy="1137683"/>
                </a:xfrm>
                <a:custGeom>
                  <a:avLst/>
                  <a:gdLst>
                    <a:gd name="connsiteX0" fmla="*/ 1449103 w 1472230"/>
                    <a:gd name="connsiteY0" fmla="*/ 400213 h 1137683"/>
                    <a:gd name="connsiteX1" fmla="*/ 1351901 w 1472230"/>
                    <a:gd name="connsiteY1" fmla="*/ 250290 h 1137683"/>
                    <a:gd name="connsiteX2" fmla="*/ 1211863 w 1472230"/>
                    <a:gd name="connsiteY2" fmla="*/ 120138 h 1137683"/>
                    <a:gd name="connsiteX3" fmla="*/ 426005 w 1472230"/>
                    <a:gd name="connsiteY3" fmla="*/ 83893 h 1137683"/>
                    <a:gd name="connsiteX4" fmla="*/ 248075 w 1472230"/>
                    <a:gd name="connsiteY4" fmla="*/ 190980 h 1137683"/>
                    <a:gd name="connsiteX5" fmla="*/ 190413 w 1472230"/>
                    <a:gd name="connsiteY5" fmla="*/ 256880 h 1137683"/>
                    <a:gd name="connsiteX6" fmla="*/ 164053 w 1472230"/>
                    <a:gd name="connsiteY6" fmla="*/ 312895 h 1137683"/>
                    <a:gd name="connsiteX7" fmla="*/ 155815 w 1472230"/>
                    <a:gd name="connsiteY7" fmla="*/ 322780 h 1137683"/>
                    <a:gd name="connsiteX8" fmla="*/ 129455 w 1472230"/>
                    <a:gd name="connsiteY8" fmla="*/ 370558 h 1137683"/>
                    <a:gd name="connsiteX9" fmla="*/ 106390 w 1472230"/>
                    <a:gd name="connsiteY9" fmla="*/ 472703 h 1137683"/>
                    <a:gd name="connsiteX10" fmla="*/ 111333 w 1472230"/>
                    <a:gd name="connsiteY10" fmla="*/ 601208 h 1137683"/>
                    <a:gd name="connsiteX11" fmla="*/ 80030 w 1472230"/>
                    <a:gd name="connsiteY11" fmla="*/ 673698 h 1137683"/>
                    <a:gd name="connsiteX12" fmla="*/ 20720 w 1472230"/>
                    <a:gd name="connsiteY12" fmla="*/ 706648 h 1137683"/>
                    <a:gd name="connsiteX13" fmla="*/ 17425 w 1472230"/>
                    <a:gd name="connsiteY13" fmla="*/ 713238 h 1137683"/>
                    <a:gd name="connsiteX14" fmla="*/ 126160 w 1472230"/>
                    <a:gd name="connsiteY14" fmla="*/ 700058 h 1137683"/>
                    <a:gd name="connsiteX15" fmla="*/ 145930 w 1472230"/>
                    <a:gd name="connsiteY15" fmla="*/ 678640 h 1137683"/>
                    <a:gd name="connsiteX16" fmla="*/ 147578 w 1472230"/>
                    <a:gd name="connsiteY16" fmla="*/ 676993 h 1137683"/>
                    <a:gd name="connsiteX17" fmla="*/ 131103 w 1472230"/>
                    <a:gd name="connsiteY17" fmla="*/ 703353 h 1137683"/>
                    <a:gd name="connsiteX18" fmla="*/ 42138 w 1472230"/>
                    <a:gd name="connsiteY18" fmla="*/ 764310 h 1137683"/>
                    <a:gd name="connsiteX19" fmla="*/ 22368 w 1472230"/>
                    <a:gd name="connsiteY19" fmla="*/ 803850 h 1137683"/>
                    <a:gd name="connsiteX20" fmla="*/ 104743 w 1472230"/>
                    <a:gd name="connsiteY20" fmla="*/ 774195 h 1137683"/>
                    <a:gd name="connsiteX21" fmla="*/ 76735 w 1472230"/>
                    <a:gd name="connsiteY21" fmla="*/ 838448 h 1137683"/>
                    <a:gd name="connsiteX22" fmla="*/ 91563 w 1472230"/>
                    <a:gd name="connsiteY22" fmla="*/ 907643 h 1137683"/>
                    <a:gd name="connsiteX23" fmla="*/ 111333 w 1472230"/>
                    <a:gd name="connsiteY23" fmla="*/ 886225 h 1137683"/>
                    <a:gd name="connsiteX24" fmla="*/ 129455 w 1472230"/>
                    <a:gd name="connsiteY24" fmla="*/ 836800 h 1137683"/>
                    <a:gd name="connsiteX25" fmla="*/ 137693 w 1472230"/>
                    <a:gd name="connsiteY25" fmla="*/ 821973 h 1137683"/>
                    <a:gd name="connsiteX26" fmla="*/ 124513 w 1472230"/>
                    <a:gd name="connsiteY26" fmla="*/ 896110 h 1137683"/>
                    <a:gd name="connsiteX27" fmla="*/ 172290 w 1472230"/>
                    <a:gd name="connsiteY27" fmla="*/ 1004845 h 1137683"/>
                    <a:gd name="connsiteX28" fmla="*/ 223363 w 1472230"/>
                    <a:gd name="connsiteY28" fmla="*/ 1011435 h 1137683"/>
                    <a:gd name="connsiteX29" fmla="*/ 221715 w 1472230"/>
                    <a:gd name="connsiteY29" fmla="*/ 965305 h 1137683"/>
                    <a:gd name="connsiteX30" fmla="*/ 221715 w 1472230"/>
                    <a:gd name="connsiteY30" fmla="*/ 901053 h 1137683"/>
                    <a:gd name="connsiteX31" fmla="*/ 551215 w 1472230"/>
                    <a:gd name="connsiteY31" fmla="*/ 1126760 h 1137683"/>
                    <a:gd name="connsiteX32" fmla="*/ 888953 w 1472230"/>
                    <a:gd name="connsiteY32" fmla="*/ 1125113 h 1137683"/>
                    <a:gd name="connsiteX33" fmla="*/ 1131136 w 1472230"/>
                    <a:gd name="connsiteY33" fmla="*/ 1006493 h 1137683"/>
                    <a:gd name="connsiteX34" fmla="*/ 1108071 w 1472230"/>
                    <a:gd name="connsiteY34" fmla="*/ 1047680 h 1137683"/>
                    <a:gd name="connsiteX35" fmla="*/ 1103128 w 1472230"/>
                    <a:gd name="connsiteY35" fmla="*/ 1069098 h 1137683"/>
                    <a:gd name="connsiteX36" fmla="*/ 1104776 w 1472230"/>
                    <a:gd name="connsiteY36" fmla="*/ 1070745 h 1137683"/>
                    <a:gd name="connsiteX37" fmla="*/ 1144316 w 1472230"/>
                    <a:gd name="connsiteY37" fmla="*/ 1050975 h 1137683"/>
                    <a:gd name="connsiteX38" fmla="*/ 1203626 w 1472230"/>
                    <a:gd name="connsiteY38" fmla="*/ 994960 h 1137683"/>
                    <a:gd name="connsiteX39" fmla="*/ 1239871 w 1472230"/>
                    <a:gd name="connsiteY39" fmla="*/ 937298 h 1137683"/>
                    <a:gd name="connsiteX40" fmla="*/ 1243166 w 1472230"/>
                    <a:gd name="connsiteY40" fmla="*/ 975190 h 1137683"/>
                    <a:gd name="connsiteX41" fmla="*/ 1264583 w 1472230"/>
                    <a:gd name="connsiteY41" fmla="*/ 986723 h 1137683"/>
                    <a:gd name="connsiteX42" fmla="*/ 1312361 w 1472230"/>
                    <a:gd name="connsiteY42" fmla="*/ 899405 h 1137683"/>
                    <a:gd name="connsiteX43" fmla="*/ 1322246 w 1472230"/>
                    <a:gd name="connsiteY43" fmla="*/ 856570 h 1137683"/>
                    <a:gd name="connsiteX44" fmla="*/ 1340368 w 1472230"/>
                    <a:gd name="connsiteY44" fmla="*/ 881283 h 1137683"/>
                    <a:gd name="connsiteX45" fmla="*/ 1394736 w 1472230"/>
                    <a:gd name="connsiteY45" fmla="*/ 897758 h 1137683"/>
                    <a:gd name="connsiteX46" fmla="*/ 1393088 w 1472230"/>
                    <a:gd name="connsiteY46" fmla="*/ 861513 h 1137683"/>
                    <a:gd name="connsiteX47" fmla="*/ 1384851 w 1472230"/>
                    <a:gd name="connsiteY47" fmla="*/ 746188 h 1137683"/>
                    <a:gd name="connsiteX48" fmla="*/ 1424391 w 1472230"/>
                    <a:gd name="connsiteY48" fmla="*/ 808793 h 1137683"/>
                    <a:gd name="connsiteX49" fmla="*/ 1430981 w 1472230"/>
                    <a:gd name="connsiteY49" fmla="*/ 802203 h 1137683"/>
                    <a:gd name="connsiteX50" fmla="*/ 1449103 w 1472230"/>
                    <a:gd name="connsiteY50" fmla="*/ 400213 h 1137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1472230" h="1137683">
                      <a:moveTo>
                        <a:pt x="1449103" y="400213"/>
                      </a:moveTo>
                      <a:cubicBezTo>
                        <a:pt x="1427686" y="344198"/>
                        <a:pt x="1389793" y="296420"/>
                        <a:pt x="1351901" y="250290"/>
                      </a:cubicBezTo>
                      <a:cubicBezTo>
                        <a:pt x="1310713" y="202513"/>
                        <a:pt x="1262936" y="158030"/>
                        <a:pt x="1211863" y="120138"/>
                      </a:cubicBezTo>
                      <a:cubicBezTo>
                        <a:pt x="981213" y="-44612"/>
                        <a:pt x="676425" y="-23195"/>
                        <a:pt x="426005" y="83893"/>
                      </a:cubicBezTo>
                      <a:cubicBezTo>
                        <a:pt x="361753" y="111900"/>
                        <a:pt x="300795" y="146498"/>
                        <a:pt x="248075" y="190980"/>
                      </a:cubicBezTo>
                      <a:cubicBezTo>
                        <a:pt x="226658" y="210750"/>
                        <a:pt x="206888" y="232168"/>
                        <a:pt x="190413" y="256880"/>
                      </a:cubicBezTo>
                      <a:cubicBezTo>
                        <a:pt x="178880" y="273355"/>
                        <a:pt x="170643" y="293125"/>
                        <a:pt x="164053" y="312895"/>
                      </a:cubicBezTo>
                      <a:cubicBezTo>
                        <a:pt x="159110" y="317838"/>
                        <a:pt x="154168" y="322780"/>
                        <a:pt x="155815" y="322780"/>
                      </a:cubicBezTo>
                      <a:cubicBezTo>
                        <a:pt x="144283" y="334313"/>
                        <a:pt x="136045" y="355730"/>
                        <a:pt x="129455" y="370558"/>
                      </a:cubicBezTo>
                      <a:cubicBezTo>
                        <a:pt x="112980" y="401860"/>
                        <a:pt x="106390" y="436458"/>
                        <a:pt x="106390" y="472703"/>
                      </a:cubicBezTo>
                      <a:cubicBezTo>
                        <a:pt x="106390" y="517185"/>
                        <a:pt x="116275" y="558373"/>
                        <a:pt x="111333" y="601208"/>
                      </a:cubicBezTo>
                      <a:cubicBezTo>
                        <a:pt x="108038" y="627568"/>
                        <a:pt x="96505" y="652280"/>
                        <a:pt x="80030" y="673698"/>
                      </a:cubicBezTo>
                      <a:cubicBezTo>
                        <a:pt x="65203" y="693468"/>
                        <a:pt x="40490" y="696763"/>
                        <a:pt x="20720" y="706648"/>
                      </a:cubicBezTo>
                      <a:cubicBezTo>
                        <a:pt x="19073" y="708295"/>
                        <a:pt x="15778" y="711590"/>
                        <a:pt x="17425" y="713238"/>
                      </a:cubicBezTo>
                      <a:cubicBezTo>
                        <a:pt x="45433" y="741245"/>
                        <a:pt x="101448" y="719828"/>
                        <a:pt x="126160" y="700058"/>
                      </a:cubicBezTo>
                      <a:cubicBezTo>
                        <a:pt x="134398" y="693468"/>
                        <a:pt x="139340" y="686878"/>
                        <a:pt x="145930" y="678640"/>
                      </a:cubicBezTo>
                      <a:lnTo>
                        <a:pt x="147578" y="676993"/>
                      </a:lnTo>
                      <a:cubicBezTo>
                        <a:pt x="142635" y="686878"/>
                        <a:pt x="137693" y="696763"/>
                        <a:pt x="131103" y="703353"/>
                      </a:cubicBezTo>
                      <a:cubicBezTo>
                        <a:pt x="111333" y="729713"/>
                        <a:pt x="71793" y="752778"/>
                        <a:pt x="42138" y="764310"/>
                      </a:cubicBezTo>
                      <a:cubicBezTo>
                        <a:pt x="20720" y="772548"/>
                        <a:pt x="-28705" y="800555"/>
                        <a:pt x="22368" y="803850"/>
                      </a:cubicBezTo>
                      <a:cubicBezTo>
                        <a:pt x="48728" y="805498"/>
                        <a:pt x="81678" y="792318"/>
                        <a:pt x="104743" y="774195"/>
                      </a:cubicBezTo>
                      <a:cubicBezTo>
                        <a:pt x="93210" y="793965"/>
                        <a:pt x="81678" y="813735"/>
                        <a:pt x="76735" y="838448"/>
                      </a:cubicBezTo>
                      <a:cubicBezTo>
                        <a:pt x="71793" y="859865"/>
                        <a:pt x="73440" y="891168"/>
                        <a:pt x="91563" y="907643"/>
                      </a:cubicBezTo>
                      <a:cubicBezTo>
                        <a:pt x="101448" y="917528"/>
                        <a:pt x="109685" y="891168"/>
                        <a:pt x="111333" y="886225"/>
                      </a:cubicBezTo>
                      <a:cubicBezTo>
                        <a:pt x="117923" y="869750"/>
                        <a:pt x="121218" y="853275"/>
                        <a:pt x="129455" y="836800"/>
                      </a:cubicBezTo>
                      <a:cubicBezTo>
                        <a:pt x="132750" y="831858"/>
                        <a:pt x="134398" y="826915"/>
                        <a:pt x="137693" y="821973"/>
                      </a:cubicBezTo>
                      <a:cubicBezTo>
                        <a:pt x="127808" y="845038"/>
                        <a:pt x="124513" y="871398"/>
                        <a:pt x="124513" y="896110"/>
                      </a:cubicBezTo>
                      <a:cubicBezTo>
                        <a:pt x="124513" y="938945"/>
                        <a:pt x="147578" y="971895"/>
                        <a:pt x="172290" y="1004845"/>
                      </a:cubicBezTo>
                      <a:cubicBezTo>
                        <a:pt x="187118" y="1022968"/>
                        <a:pt x="213478" y="1041090"/>
                        <a:pt x="223363" y="1011435"/>
                      </a:cubicBezTo>
                      <a:cubicBezTo>
                        <a:pt x="228305" y="998255"/>
                        <a:pt x="221715" y="978485"/>
                        <a:pt x="221715" y="965305"/>
                      </a:cubicBezTo>
                      <a:cubicBezTo>
                        <a:pt x="220068" y="943888"/>
                        <a:pt x="218420" y="922470"/>
                        <a:pt x="221715" y="901053"/>
                      </a:cubicBezTo>
                      <a:cubicBezTo>
                        <a:pt x="234895" y="1050975"/>
                        <a:pt x="422710" y="1108638"/>
                        <a:pt x="551215" y="1126760"/>
                      </a:cubicBezTo>
                      <a:cubicBezTo>
                        <a:pt x="661598" y="1141588"/>
                        <a:pt x="778570" y="1141588"/>
                        <a:pt x="888953" y="1125113"/>
                      </a:cubicBezTo>
                      <a:cubicBezTo>
                        <a:pt x="984508" y="1110285"/>
                        <a:pt x="1063588" y="1072393"/>
                        <a:pt x="1131136" y="1006493"/>
                      </a:cubicBezTo>
                      <a:cubicBezTo>
                        <a:pt x="1126193" y="1021320"/>
                        <a:pt x="1117955" y="1034500"/>
                        <a:pt x="1108071" y="1047680"/>
                      </a:cubicBezTo>
                      <a:cubicBezTo>
                        <a:pt x="1103128" y="1054270"/>
                        <a:pt x="1099833" y="1060860"/>
                        <a:pt x="1103128" y="1069098"/>
                      </a:cubicBezTo>
                      <a:cubicBezTo>
                        <a:pt x="1103128" y="1070745"/>
                        <a:pt x="1104776" y="1070745"/>
                        <a:pt x="1104776" y="1070745"/>
                      </a:cubicBezTo>
                      <a:cubicBezTo>
                        <a:pt x="1117955" y="1070745"/>
                        <a:pt x="1134430" y="1059213"/>
                        <a:pt x="1144316" y="1050975"/>
                      </a:cubicBezTo>
                      <a:cubicBezTo>
                        <a:pt x="1165733" y="1034500"/>
                        <a:pt x="1185503" y="1014730"/>
                        <a:pt x="1203626" y="994960"/>
                      </a:cubicBezTo>
                      <a:cubicBezTo>
                        <a:pt x="1218453" y="976838"/>
                        <a:pt x="1231633" y="957068"/>
                        <a:pt x="1239871" y="937298"/>
                      </a:cubicBezTo>
                      <a:cubicBezTo>
                        <a:pt x="1241518" y="950478"/>
                        <a:pt x="1243166" y="962010"/>
                        <a:pt x="1243166" y="975190"/>
                      </a:cubicBezTo>
                      <a:cubicBezTo>
                        <a:pt x="1243166" y="991665"/>
                        <a:pt x="1251403" y="999903"/>
                        <a:pt x="1264583" y="986723"/>
                      </a:cubicBezTo>
                      <a:cubicBezTo>
                        <a:pt x="1289296" y="960363"/>
                        <a:pt x="1302476" y="932355"/>
                        <a:pt x="1312361" y="899405"/>
                      </a:cubicBezTo>
                      <a:cubicBezTo>
                        <a:pt x="1317303" y="884578"/>
                        <a:pt x="1318951" y="871398"/>
                        <a:pt x="1322246" y="856570"/>
                      </a:cubicBezTo>
                      <a:cubicBezTo>
                        <a:pt x="1327188" y="864808"/>
                        <a:pt x="1332131" y="873045"/>
                        <a:pt x="1340368" y="881283"/>
                      </a:cubicBezTo>
                      <a:cubicBezTo>
                        <a:pt x="1351901" y="892815"/>
                        <a:pt x="1379908" y="907643"/>
                        <a:pt x="1394736" y="897758"/>
                      </a:cubicBezTo>
                      <a:cubicBezTo>
                        <a:pt x="1411211" y="887873"/>
                        <a:pt x="1398031" y="873045"/>
                        <a:pt x="1393088" y="861513"/>
                      </a:cubicBezTo>
                      <a:cubicBezTo>
                        <a:pt x="1376613" y="825268"/>
                        <a:pt x="1374966" y="784080"/>
                        <a:pt x="1384851" y="746188"/>
                      </a:cubicBezTo>
                      <a:cubicBezTo>
                        <a:pt x="1393088" y="769253"/>
                        <a:pt x="1398031" y="808793"/>
                        <a:pt x="1424391" y="808793"/>
                      </a:cubicBezTo>
                      <a:cubicBezTo>
                        <a:pt x="1427686" y="808793"/>
                        <a:pt x="1430981" y="805498"/>
                        <a:pt x="1430981" y="802203"/>
                      </a:cubicBezTo>
                      <a:cubicBezTo>
                        <a:pt x="1454046" y="668755"/>
                        <a:pt x="1500176" y="530365"/>
                        <a:pt x="1449103" y="400213"/>
                      </a:cubicBezTo>
                      <a:close/>
                    </a:path>
                  </a:pathLst>
                </a:custGeom>
                <a:solidFill>
                  <a:srgbClr val="737373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25" name="Freeform: Shape 3024">
                  <a:extLst>
                    <a:ext uri="{FF2B5EF4-FFF2-40B4-BE49-F238E27FC236}">
                      <a16:creationId xmlns:a16="http://schemas.microsoft.com/office/drawing/2014/main" id="{DFA72ACC-C5A9-40BE-96F9-4DD65966650D}"/>
                    </a:ext>
                  </a:extLst>
                </p:cNvPr>
                <p:cNvSpPr/>
                <p:nvPr/>
              </p:nvSpPr>
              <p:spPr>
                <a:xfrm>
                  <a:off x="9118574" y="1085611"/>
                  <a:ext cx="1469633" cy="1137091"/>
                </a:xfrm>
                <a:custGeom>
                  <a:avLst/>
                  <a:gdLst>
                    <a:gd name="connsiteX0" fmla="*/ 1336123 w 1469633"/>
                    <a:gd name="connsiteY0" fmla="*/ 840095 h 1137091"/>
                    <a:gd name="connsiteX1" fmla="*/ 1339418 w 1469633"/>
                    <a:gd name="connsiteY1" fmla="*/ 709943 h 1137091"/>
                    <a:gd name="connsiteX2" fmla="*/ 1347655 w 1469633"/>
                    <a:gd name="connsiteY2" fmla="*/ 711590 h 1137091"/>
                    <a:gd name="connsiteX3" fmla="*/ 1364130 w 1469633"/>
                    <a:gd name="connsiteY3" fmla="*/ 810440 h 1137091"/>
                    <a:gd name="connsiteX4" fmla="*/ 1400376 w 1469633"/>
                    <a:gd name="connsiteY4" fmla="*/ 886225 h 1137091"/>
                    <a:gd name="connsiteX5" fmla="*/ 1390490 w 1469633"/>
                    <a:gd name="connsiteY5" fmla="*/ 859865 h 1137091"/>
                    <a:gd name="connsiteX6" fmla="*/ 1382253 w 1469633"/>
                    <a:gd name="connsiteY6" fmla="*/ 744540 h 1137091"/>
                    <a:gd name="connsiteX7" fmla="*/ 1421793 w 1469633"/>
                    <a:gd name="connsiteY7" fmla="*/ 807145 h 1137091"/>
                    <a:gd name="connsiteX8" fmla="*/ 1428383 w 1469633"/>
                    <a:gd name="connsiteY8" fmla="*/ 800555 h 1137091"/>
                    <a:gd name="connsiteX9" fmla="*/ 1446505 w 1469633"/>
                    <a:gd name="connsiteY9" fmla="*/ 400213 h 1137091"/>
                    <a:gd name="connsiteX10" fmla="*/ 1349303 w 1469633"/>
                    <a:gd name="connsiteY10" fmla="*/ 250290 h 1137091"/>
                    <a:gd name="connsiteX11" fmla="*/ 1209265 w 1469633"/>
                    <a:gd name="connsiteY11" fmla="*/ 120138 h 1137091"/>
                    <a:gd name="connsiteX12" fmla="*/ 423408 w 1469633"/>
                    <a:gd name="connsiteY12" fmla="*/ 83893 h 1137091"/>
                    <a:gd name="connsiteX13" fmla="*/ 245478 w 1469633"/>
                    <a:gd name="connsiteY13" fmla="*/ 190980 h 1137091"/>
                    <a:gd name="connsiteX14" fmla="*/ 187815 w 1469633"/>
                    <a:gd name="connsiteY14" fmla="*/ 256880 h 1137091"/>
                    <a:gd name="connsiteX15" fmla="*/ 161455 w 1469633"/>
                    <a:gd name="connsiteY15" fmla="*/ 312895 h 1137091"/>
                    <a:gd name="connsiteX16" fmla="*/ 153218 w 1469633"/>
                    <a:gd name="connsiteY16" fmla="*/ 322780 h 1137091"/>
                    <a:gd name="connsiteX17" fmla="*/ 126858 w 1469633"/>
                    <a:gd name="connsiteY17" fmla="*/ 370558 h 1137091"/>
                    <a:gd name="connsiteX18" fmla="*/ 103793 w 1469633"/>
                    <a:gd name="connsiteY18" fmla="*/ 472703 h 1137091"/>
                    <a:gd name="connsiteX19" fmla="*/ 108735 w 1469633"/>
                    <a:gd name="connsiteY19" fmla="*/ 588028 h 1137091"/>
                    <a:gd name="connsiteX20" fmla="*/ 130153 w 1469633"/>
                    <a:gd name="connsiteY20" fmla="*/ 520480 h 1137091"/>
                    <a:gd name="connsiteX21" fmla="*/ 140038 w 1469633"/>
                    <a:gd name="connsiteY21" fmla="*/ 522128 h 1137091"/>
                    <a:gd name="connsiteX22" fmla="*/ 95555 w 1469633"/>
                    <a:gd name="connsiteY22" fmla="*/ 695115 h 1137091"/>
                    <a:gd name="connsiteX23" fmla="*/ 34597 w 1469633"/>
                    <a:gd name="connsiteY23" fmla="*/ 726418 h 1137091"/>
                    <a:gd name="connsiteX24" fmla="*/ 123563 w 1469633"/>
                    <a:gd name="connsiteY24" fmla="*/ 701705 h 1137091"/>
                    <a:gd name="connsiteX25" fmla="*/ 143333 w 1469633"/>
                    <a:gd name="connsiteY25" fmla="*/ 680288 h 1137091"/>
                    <a:gd name="connsiteX26" fmla="*/ 144980 w 1469633"/>
                    <a:gd name="connsiteY26" fmla="*/ 678640 h 1137091"/>
                    <a:gd name="connsiteX27" fmla="*/ 128505 w 1469633"/>
                    <a:gd name="connsiteY27" fmla="*/ 705000 h 1137091"/>
                    <a:gd name="connsiteX28" fmla="*/ 39540 w 1469633"/>
                    <a:gd name="connsiteY28" fmla="*/ 765958 h 1137091"/>
                    <a:gd name="connsiteX29" fmla="*/ 0 w 1469633"/>
                    <a:gd name="connsiteY29" fmla="*/ 790670 h 1137091"/>
                    <a:gd name="connsiteX30" fmla="*/ 161455 w 1469633"/>
                    <a:gd name="connsiteY30" fmla="*/ 691820 h 1137091"/>
                    <a:gd name="connsiteX31" fmla="*/ 169693 w 1469633"/>
                    <a:gd name="connsiteY31" fmla="*/ 696763 h 1137091"/>
                    <a:gd name="connsiteX32" fmla="*/ 107088 w 1469633"/>
                    <a:gd name="connsiteY32" fmla="*/ 820325 h 1137091"/>
                    <a:gd name="connsiteX33" fmla="*/ 100498 w 1469633"/>
                    <a:gd name="connsiteY33" fmla="*/ 905995 h 1137091"/>
                    <a:gd name="connsiteX34" fmla="*/ 108735 w 1469633"/>
                    <a:gd name="connsiteY34" fmla="*/ 887873 h 1137091"/>
                    <a:gd name="connsiteX35" fmla="*/ 126858 w 1469633"/>
                    <a:gd name="connsiteY35" fmla="*/ 838448 h 1137091"/>
                    <a:gd name="connsiteX36" fmla="*/ 135095 w 1469633"/>
                    <a:gd name="connsiteY36" fmla="*/ 823620 h 1137091"/>
                    <a:gd name="connsiteX37" fmla="*/ 121915 w 1469633"/>
                    <a:gd name="connsiteY37" fmla="*/ 897758 h 1137091"/>
                    <a:gd name="connsiteX38" fmla="*/ 153218 w 1469633"/>
                    <a:gd name="connsiteY38" fmla="*/ 983428 h 1137091"/>
                    <a:gd name="connsiteX39" fmla="*/ 135095 w 1469633"/>
                    <a:gd name="connsiteY39" fmla="*/ 871398 h 1137091"/>
                    <a:gd name="connsiteX40" fmla="*/ 199348 w 1469633"/>
                    <a:gd name="connsiteY40" fmla="*/ 733008 h 1137091"/>
                    <a:gd name="connsiteX41" fmla="*/ 205938 w 1469633"/>
                    <a:gd name="connsiteY41" fmla="*/ 737950 h 1137091"/>
                    <a:gd name="connsiteX42" fmla="*/ 205938 w 1469633"/>
                    <a:gd name="connsiteY42" fmla="*/ 1027910 h 1137091"/>
                    <a:gd name="connsiteX43" fmla="*/ 222413 w 1469633"/>
                    <a:gd name="connsiteY43" fmla="*/ 1011435 h 1137091"/>
                    <a:gd name="connsiteX44" fmla="*/ 220765 w 1469633"/>
                    <a:gd name="connsiteY44" fmla="*/ 965305 h 1137091"/>
                    <a:gd name="connsiteX45" fmla="*/ 220765 w 1469633"/>
                    <a:gd name="connsiteY45" fmla="*/ 901053 h 1137091"/>
                    <a:gd name="connsiteX46" fmla="*/ 278428 w 1469633"/>
                    <a:gd name="connsiteY46" fmla="*/ 1016378 h 1137091"/>
                    <a:gd name="connsiteX47" fmla="*/ 253715 w 1469633"/>
                    <a:gd name="connsiteY47" fmla="*/ 812088 h 1137091"/>
                    <a:gd name="connsiteX48" fmla="*/ 263600 w 1469633"/>
                    <a:gd name="connsiteY48" fmla="*/ 813735 h 1137091"/>
                    <a:gd name="connsiteX49" fmla="*/ 492603 w 1469633"/>
                    <a:gd name="connsiteY49" fmla="*/ 1116875 h 1137091"/>
                    <a:gd name="connsiteX50" fmla="*/ 551913 w 1469633"/>
                    <a:gd name="connsiteY50" fmla="*/ 1126760 h 1137091"/>
                    <a:gd name="connsiteX51" fmla="*/ 886355 w 1469633"/>
                    <a:gd name="connsiteY51" fmla="*/ 1125113 h 1137091"/>
                    <a:gd name="connsiteX52" fmla="*/ 962140 w 1469633"/>
                    <a:gd name="connsiteY52" fmla="*/ 1078983 h 1137091"/>
                    <a:gd name="connsiteX53" fmla="*/ 1105473 w 1469633"/>
                    <a:gd name="connsiteY53" fmla="*/ 963658 h 1137091"/>
                    <a:gd name="connsiteX54" fmla="*/ 1112063 w 1469633"/>
                    <a:gd name="connsiteY54" fmla="*/ 968600 h 1137091"/>
                    <a:gd name="connsiteX55" fmla="*/ 1072523 w 1469633"/>
                    <a:gd name="connsiteY55" fmla="*/ 1054270 h 1137091"/>
                    <a:gd name="connsiteX56" fmla="*/ 1133480 w 1469633"/>
                    <a:gd name="connsiteY56" fmla="*/ 1004845 h 1137091"/>
                    <a:gd name="connsiteX57" fmla="*/ 1110415 w 1469633"/>
                    <a:gd name="connsiteY57" fmla="*/ 1046033 h 1137091"/>
                    <a:gd name="connsiteX58" fmla="*/ 1110415 w 1469633"/>
                    <a:gd name="connsiteY58" fmla="*/ 1046033 h 1137091"/>
                    <a:gd name="connsiteX59" fmla="*/ 1156545 w 1469633"/>
                    <a:gd name="connsiteY59" fmla="*/ 990018 h 1137091"/>
                    <a:gd name="connsiteX60" fmla="*/ 1207618 w 1469633"/>
                    <a:gd name="connsiteY60" fmla="*/ 886225 h 1137091"/>
                    <a:gd name="connsiteX61" fmla="*/ 1215855 w 1469633"/>
                    <a:gd name="connsiteY61" fmla="*/ 887873 h 1137091"/>
                    <a:gd name="connsiteX62" fmla="*/ 1173020 w 1469633"/>
                    <a:gd name="connsiteY62" fmla="*/ 1026263 h 1137091"/>
                    <a:gd name="connsiteX63" fmla="*/ 1205970 w 1469633"/>
                    <a:gd name="connsiteY63" fmla="*/ 991665 h 1137091"/>
                    <a:gd name="connsiteX64" fmla="*/ 1242215 w 1469633"/>
                    <a:gd name="connsiteY64" fmla="*/ 934003 h 1137091"/>
                    <a:gd name="connsiteX65" fmla="*/ 1245510 w 1469633"/>
                    <a:gd name="connsiteY65" fmla="*/ 971895 h 1137091"/>
                    <a:gd name="connsiteX66" fmla="*/ 1248805 w 1469633"/>
                    <a:gd name="connsiteY66" fmla="*/ 985075 h 1137091"/>
                    <a:gd name="connsiteX67" fmla="*/ 1265280 w 1469633"/>
                    <a:gd name="connsiteY67" fmla="*/ 886225 h 1137091"/>
                    <a:gd name="connsiteX68" fmla="*/ 1278460 w 1469633"/>
                    <a:gd name="connsiteY68" fmla="*/ 754425 h 1137091"/>
                    <a:gd name="connsiteX69" fmla="*/ 1278460 w 1469633"/>
                    <a:gd name="connsiteY69" fmla="*/ 752778 h 1137091"/>
                    <a:gd name="connsiteX70" fmla="*/ 1288345 w 1469633"/>
                    <a:gd name="connsiteY70" fmla="*/ 751130 h 1137091"/>
                    <a:gd name="connsiteX71" fmla="*/ 1288345 w 1469633"/>
                    <a:gd name="connsiteY71" fmla="*/ 752778 h 1137091"/>
                    <a:gd name="connsiteX72" fmla="*/ 1288345 w 1469633"/>
                    <a:gd name="connsiteY72" fmla="*/ 752778 h 1137091"/>
                    <a:gd name="connsiteX73" fmla="*/ 1308115 w 1469633"/>
                    <a:gd name="connsiteY73" fmla="*/ 905995 h 1137091"/>
                    <a:gd name="connsiteX74" fmla="*/ 1303173 w 1469633"/>
                    <a:gd name="connsiteY74" fmla="*/ 935650 h 1137091"/>
                    <a:gd name="connsiteX75" fmla="*/ 1319648 w 1469633"/>
                    <a:gd name="connsiteY75" fmla="*/ 894463 h 1137091"/>
                    <a:gd name="connsiteX76" fmla="*/ 1329533 w 1469633"/>
                    <a:gd name="connsiteY76" fmla="*/ 851628 h 1137091"/>
                    <a:gd name="connsiteX77" fmla="*/ 1347655 w 1469633"/>
                    <a:gd name="connsiteY77" fmla="*/ 876340 h 1137091"/>
                    <a:gd name="connsiteX78" fmla="*/ 1382253 w 1469633"/>
                    <a:gd name="connsiteY78" fmla="*/ 894463 h 1137091"/>
                    <a:gd name="connsiteX79" fmla="*/ 1336123 w 1469633"/>
                    <a:gd name="connsiteY79" fmla="*/ 840095 h 1137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1469633" h="1137091">
                      <a:moveTo>
                        <a:pt x="1336123" y="840095"/>
                      </a:moveTo>
                      <a:cubicBezTo>
                        <a:pt x="1319648" y="800555"/>
                        <a:pt x="1314705" y="747835"/>
                        <a:pt x="1339418" y="709943"/>
                      </a:cubicBezTo>
                      <a:cubicBezTo>
                        <a:pt x="1341065" y="706648"/>
                        <a:pt x="1349303" y="706648"/>
                        <a:pt x="1347655" y="711590"/>
                      </a:cubicBezTo>
                      <a:cubicBezTo>
                        <a:pt x="1344360" y="742893"/>
                        <a:pt x="1354245" y="780785"/>
                        <a:pt x="1364130" y="810440"/>
                      </a:cubicBezTo>
                      <a:cubicBezTo>
                        <a:pt x="1369073" y="826915"/>
                        <a:pt x="1380605" y="869750"/>
                        <a:pt x="1400376" y="886225"/>
                      </a:cubicBezTo>
                      <a:cubicBezTo>
                        <a:pt x="1402023" y="877988"/>
                        <a:pt x="1393785" y="868103"/>
                        <a:pt x="1390490" y="859865"/>
                      </a:cubicBezTo>
                      <a:cubicBezTo>
                        <a:pt x="1374015" y="823620"/>
                        <a:pt x="1372368" y="782433"/>
                        <a:pt x="1382253" y="744540"/>
                      </a:cubicBezTo>
                      <a:cubicBezTo>
                        <a:pt x="1390490" y="767605"/>
                        <a:pt x="1395433" y="807145"/>
                        <a:pt x="1421793" y="807145"/>
                      </a:cubicBezTo>
                      <a:cubicBezTo>
                        <a:pt x="1425088" y="807145"/>
                        <a:pt x="1428383" y="803850"/>
                        <a:pt x="1428383" y="800555"/>
                      </a:cubicBezTo>
                      <a:cubicBezTo>
                        <a:pt x="1451448" y="668755"/>
                        <a:pt x="1497578" y="530365"/>
                        <a:pt x="1446505" y="400213"/>
                      </a:cubicBezTo>
                      <a:cubicBezTo>
                        <a:pt x="1425088" y="344198"/>
                        <a:pt x="1387195" y="296420"/>
                        <a:pt x="1349303" y="250290"/>
                      </a:cubicBezTo>
                      <a:cubicBezTo>
                        <a:pt x="1308115" y="202513"/>
                        <a:pt x="1260338" y="158030"/>
                        <a:pt x="1209265" y="120138"/>
                      </a:cubicBezTo>
                      <a:cubicBezTo>
                        <a:pt x="978615" y="-44612"/>
                        <a:pt x="673828" y="-23195"/>
                        <a:pt x="423408" y="83893"/>
                      </a:cubicBezTo>
                      <a:cubicBezTo>
                        <a:pt x="359155" y="111900"/>
                        <a:pt x="298198" y="146498"/>
                        <a:pt x="245478" y="190980"/>
                      </a:cubicBezTo>
                      <a:cubicBezTo>
                        <a:pt x="224060" y="210750"/>
                        <a:pt x="204290" y="232168"/>
                        <a:pt x="187815" y="256880"/>
                      </a:cubicBezTo>
                      <a:cubicBezTo>
                        <a:pt x="176283" y="273355"/>
                        <a:pt x="168045" y="293125"/>
                        <a:pt x="161455" y="312895"/>
                      </a:cubicBezTo>
                      <a:cubicBezTo>
                        <a:pt x="156513" y="317838"/>
                        <a:pt x="151570" y="322780"/>
                        <a:pt x="153218" y="322780"/>
                      </a:cubicBezTo>
                      <a:cubicBezTo>
                        <a:pt x="141685" y="334313"/>
                        <a:pt x="133448" y="355730"/>
                        <a:pt x="126858" y="370558"/>
                      </a:cubicBezTo>
                      <a:cubicBezTo>
                        <a:pt x="110383" y="401860"/>
                        <a:pt x="103793" y="436458"/>
                        <a:pt x="103793" y="472703"/>
                      </a:cubicBezTo>
                      <a:cubicBezTo>
                        <a:pt x="103793" y="512243"/>
                        <a:pt x="112030" y="548488"/>
                        <a:pt x="108735" y="588028"/>
                      </a:cubicBezTo>
                      <a:cubicBezTo>
                        <a:pt x="118620" y="564963"/>
                        <a:pt x="123563" y="538603"/>
                        <a:pt x="130153" y="520480"/>
                      </a:cubicBezTo>
                      <a:cubicBezTo>
                        <a:pt x="131800" y="515538"/>
                        <a:pt x="138390" y="517185"/>
                        <a:pt x="140038" y="522128"/>
                      </a:cubicBezTo>
                      <a:cubicBezTo>
                        <a:pt x="144980" y="581438"/>
                        <a:pt x="144980" y="652280"/>
                        <a:pt x="95555" y="695115"/>
                      </a:cubicBezTo>
                      <a:cubicBezTo>
                        <a:pt x="79080" y="709943"/>
                        <a:pt x="57663" y="721475"/>
                        <a:pt x="34597" y="726418"/>
                      </a:cubicBezTo>
                      <a:cubicBezTo>
                        <a:pt x="64253" y="734655"/>
                        <a:pt x="103793" y="718180"/>
                        <a:pt x="123563" y="701705"/>
                      </a:cubicBezTo>
                      <a:cubicBezTo>
                        <a:pt x="131800" y="695115"/>
                        <a:pt x="136743" y="688525"/>
                        <a:pt x="143333" y="680288"/>
                      </a:cubicBezTo>
                      <a:lnTo>
                        <a:pt x="144980" y="678640"/>
                      </a:lnTo>
                      <a:cubicBezTo>
                        <a:pt x="140038" y="688525"/>
                        <a:pt x="135095" y="698410"/>
                        <a:pt x="128505" y="705000"/>
                      </a:cubicBezTo>
                      <a:cubicBezTo>
                        <a:pt x="108735" y="731360"/>
                        <a:pt x="69195" y="754425"/>
                        <a:pt x="39540" y="765958"/>
                      </a:cubicBezTo>
                      <a:cubicBezTo>
                        <a:pt x="28008" y="770900"/>
                        <a:pt x="6590" y="780785"/>
                        <a:pt x="0" y="790670"/>
                      </a:cubicBezTo>
                      <a:cubicBezTo>
                        <a:pt x="60958" y="808793"/>
                        <a:pt x="125210" y="733008"/>
                        <a:pt x="161455" y="691820"/>
                      </a:cubicBezTo>
                      <a:cubicBezTo>
                        <a:pt x="164750" y="688525"/>
                        <a:pt x="171340" y="691820"/>
                        <a:pt x="169693" y="696763"/>
                      </a:cubicBezTo>
                      <a:cubicBezTo>
                        <a:pt x="153218" y="739598"/>
                        <a:pt x="120268" y="775843"/>
                        <a:pt x="107088" y="820325"/>
                      </a:cubicBezTo>
                      <a:cubicBezTo>
                        <a:pt x="98850" y="848333"/>
                        <a:pt x="95555" y="877988"/>
                        <a:pt x="100498" y="905995"/>
                      </a:cubicBezTo>
                      <a:cubicBezTo>
                        <a:pt x="105440" y="899405"/>
                        <a:pt x="108735" y="889520"/>
                        <a:pt x="108735" y="887873"/>
                      </a:cubicBezTo>
                      <a:cubicBezTo>
                        <a:pt x="115325" y="871398"/>
                        <a:pt x="118620" y="854923"/>
                        <a:pt x="126858" y="838448"/>
                      </a:cubicBezTo>
                      <a:cubicBezTo>
                        <a:pt x="130153" y="833505"/>
                        <a:pt x="131800" y="828563"/>
                        <a:pt x="135095" y="823620"/>
                      </a:cubicBezTo>
                      <a:cubicBezTo>
                        <a:pt x="125210" y="846685"/>
                        <a:pt x="121915" y="873045"/>
                        <a:pt x="121915" y="897758"/>
                      </a:cubicBezTo>
                      <a:cubicBezTo>
                        <a:pt x="121915" y="930708"/>
                        <a:pt x="135095" y="958715"/>
                        <a:pt x="153218" y="983428"/>
                      </a:cubicBezTo>
                      <a:cubicBezTo>
                        <a:pt x="138390" y="948830"/>
                        <a:pt x="130153" y="910938"/>
                        <a:pt x="135095" y="871398"/>
                      </a:cubicBezTo>
                      <a:cubicBezTo>
                        <a:pt x="140038" y="820325"/>
                        <a:pt x="156513" y="765958"/>
                        <a:pt x="199348" y="733008"/>
                      </a:cubicBezTo>
                      <a:cubicBezTo>
                        <a:pt x="202643" y="729713"/>
                        <a:pt x="207585" y="734655"/>
                        <a:pt x="205938" y="737950"/>
                      </a:cubicBezTo>
                      <a:cubicBezTo>
                        <a:pt x="182873" y="823620"/>
                        <a:pt x="158160" y="945535"/>
                        <a:pt x="205938" y="1027910"/>
                      </a:cubicBezTo>
                      <a:cubicBezTo>
                        <a:pt x="212528" y="1027910"/>
                        <a:pt x="219118" y="1022968"/>
                        <a:pt x="222413" y="1011435"/>
                      </a:cubicBezTo>
                      <a:cubicBezTo>
                        <a:pt x="227355" y="998255"/>
                        <a:pt x="220765" y="978485"/>
                        <a:pt x="220765" y="965305"/>
                      </a:cubicBezTo>
                      <a:cubicBezTo>
                        <a:pt x="219118" y="943888"/>
                        <a:pt x="217470" y="922470"/>
                        <a:pt x="220765" y="901053"/>
                      </a:cubicBezTo>
                      <a:cubicBezTo>
                        <a:pt x="225708" y="948830"/>
                        <a:pt x="247125" y="986723"/>
                        <a:pt x="278428" y="1016378"/>
                      </a:cubicBezTo>
                      <a:cubicBezTo>
                        <a:pt x="243830" y="955420"/>
                        <a:pt x="237240" y="881283"/>
                        <a:pt x="253715" y="812088"/>
                      </a:cubicBezTo>
                      <a:cubicBezTo>
                        <a:pt x="255363" y="807145"/>
                        <a:pt x="263600" y="808793"/>
                        <a:pt x="263600" y="813735"/>
                      </a:cubicBezTo>
                      <a:cubicBezTo>
                        <a:pt x="261953" y="962010"/>
                        <a:pt x="365745" y="1064155"/>
                        <a:pt x="492603" y="1116875"/>
                      </a:cubicBezTo>
                      <a:cubicBezTo>
                        <a:pt x="512373" y="1121818"/>
                        <a:pt x="532143" y="1125113"/>
                        <a:pt x="551913" y="1126760"/>
                      </a:cubicBezTo>
                      <a:cubicBezTo>
                        <a:pt x="660648" y="1141588"/>
                        <a:pt x="777620" y="1139940"/>
                        <a:pt x="886355" y="1125113"/>
                      </a:cubicBezTo>
                      <a:cubicBezTo>
                        <a:pt x="912715" y="1111933"/>
                        <a:pt x="939075" y="1097105"/>
                        <a:pt x="962140" y="1078983"/>
                      </a:cubicBezTo>
                      <a:cubicBezTo>
                        <a:pt x="1011565" y="1041090"/>
                        <a:pt x="1065933" y="1013083"/>
                        <a:pt x="1105473" y="963658"/>
                      </a:cubicBezTo>
                      <a:cubicBezTo>
                        <a:pt x="1108768" y="958715"/>
                        <a:pt x="1115358" y="965305"/>
                        <a:pt x="1112063" y="968600"/>
                      </a:cubicBezTo>
                      <a:cubicBezTo>
                        <a:pt x="1098883" y="998255"/>
                        <a:pt x="1087350" y="1027910"/>
                        <a:pt x="1072523" y="1054270"/>
                      </a:cubicBezTo>
                      <a:cubicBezTo>
                        <a:pt x="1093940" y="1039443"/>
                        <a:pt x="1113710" y="1022968"/>
                        <a:pt x="1133480" y="1004845"/>
                      </a:cubicBezTo>
                      <a:cubicBezTo>
                        <a:pt x="1128538" y="1019673"/>
                        <a:pt x="1120300" y="1032853"/>
                        <a:pt x="1110415" y="1046033"/>
                      </a:cubicBezTo>
                      <a:cubicBezTo>
                        <a:pt x="1110415" y="1046033"/>
                        <a:pt x="1110415" y="1046033"/>
                        <a:pt x="1110415" y="1046033"/>
                      </a:cubicBezTo>
                      <a:cubicBezTo>
                        <a:pt x="1126890" y="1027910"/>
                        <a:pt x="1143365" y="1009788"/>
                        <a:pt x="1156545" y="990018"/>
                      </a:cubicBezTo>
                      <a:cubicBezTo>
                        <a:pt x="1177963" y="957068"/>
                        <a:pt x="1189495" y="920823"/>
                        <a:pt x="1207618" y="886225"/>
                      </a:cubicBezTo>
                      <a:cubicBezTo>
                        <a:pt x="1209265" y="882930"/>
                        <a:pt x="1215855" y="884578"/>
                        <a:pt x="1215855" y="887873"/>
                      </a:cubicBezTo>
                      <a:cubicBezTo>
                        <a:pt x="1215855" y="934003"/>
                        <a:pt x="1199380" y="985075"/>
                        <a:pt x="1173020" y="1026263"/>
                      </a:cubicBezTo>
                      <a:cubicBezTo>
                        <a:pt x="1184553" y="1014730"/>
                        <a:pt x="1196085" y="1003198"/>
                        <a:pt x="1205970" y="991665"/>
                      </a:cubicBezTo>
                      <a:cubicBezTo>
                        <a:pt x="1220798" y="973543"/>
                        <a:pt x="1233978" y="953773"/>
                        <a:pt x="1242215" y="934003"/>
                      </a:cubicBezTo>
                      <a:cubicBezTo>
                        <a:pt x="1243863" y="947183"/>
                        <a:pt x="1245510" y="958715"/>
                        <a:pt x="1245510" y="971895"/>
                      </a:cubicBezTo>
                      <a:cubicBezTo>
                        <a:pt x="1245510" y="978485"/>
                        <a:pt x="1245510" y="981780"/>
                        <a:pt x="1248805" y="985075"/>
                      </a:cubicBezTo>
                      <a:cubicBezTo>
                        <a:pt x="1255395" y="952125"/>
                        <a:pt x="1258690" y="919175"/>
                        <a:pt x="1265280" y="886225"/>
                      </a:cubicBezTo>
                      <a:cubicBezTo>
                        <a:pt x="1273518" y="843390"/>
                        <a:pt x="1285051" y="798908"/>
                        <a:pt x="1278460" y="754425"/>
                      </a:cubicBezTo>
                      <a:cubicBezTo>
                        <a:pt x="1278460" y="754425"/>
                        <a:pt x="1278460" y="752778"/>
                        <a:pt x="1278460" y="752778"/>
                      </a:cubicBezTo>
                      <a:cubicBezTo>
                        <a:pt x="1278460" y="747835"/>
                        <a:pt x="1286698" y="746188"/>
                        <a:pt x="1288345" y="751130"/>
                      </a:cubicBezTo>
                      <a:cubicBezTo>
                        <a:pt x="1288345" y="751130"/>
                        <a:pt x="1288345" y="752778"/>
                        <a:pt x="1288345" y="752778"/>
                      </a:cubicBezTo>
                      <a:lnTo>
                        <a:pt x="1288345" y="752778"/>
                      </a:lnTo>
                      <a:cubicBezTo>
                        <a:pt x="1293288" y="805498"/>
                        <a:pt x="1314705" y="851628"/>
                        <a:pt x="1308115" y="905995"/>
                      </a:cubicBezTo>
                      <a:cubicBezTo>
                        <a:pt x="1306468" y="915880"/>
                        <a:pt x="1304820" y="925765"/>
                        <a:pt x="1303173" y="935650"/>
                      </a:cubicBezTo>
                      <a:cubicBezTo>
                        <a:pt x="1309763" y="922470"/>
                        <a:pt x="1314705" y="909290"/>
                        <a:pt x="1319648" y="894463"/>
                      </a:cubicBezTo>
                      <a:cubicBezTo>
                        <a:pt x="1324590" y="879635"/>
                        <a:pt x="1326238" y="866455"/>
                        <a:pt x="1329533" y="851628"/>
                      </a:cubicBezTo>
                      <a:cubicBezTo>
                        <a:pt x="1334476" y="859865"/>
                        <a:pt x="1339418" y="868103"/>
                        <a:pt x="1347655" y="876340"/>
                      </a:cubicBezTo>
                      <a:cubicBezTo>
                        <a:pt x="1354245" y="882930"/>
                        <a:pt x="1369073" y="891168"/>
                        <a:pt x="1382253" y="894463"/>
                      </a:cubicBezTo>
                      <a:cubicBezTo>
                        <a:pt x="1357540" y="882930"/>
                        <a:pt x="1344360" y="858218"/>
                        <a:pt x="1336123" y="840095"/>
                      </a:cubicBezTo>
                      <a:close/>
                    </a:path>
                  </a:pathLst>
                </a:custGeom>
                <a:solidFill>
                  <a:srgbClr val="737373">
                    <a:alpha val="60000"/>
                  </a:srgbClr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3026" name="Graphic 3013">
                  <a:extLst>
                    <a:ext uri="{FF2B5EF4-FFF2-40B4-BE49-F238E27FC236}">
                      <a16:creationId xmlns:a16="http://schemas.microsoft.com/office/drawing/2014/main" id="{0BA3316D-6EC5-461B-BFFB-FD301B739505}"/>
                    </a:ext>
                  </a:extLst>
                </p:cNvPr>
                <p:cNvGrpSpPr/>
                <p:nvPr/>
              </p:nvGrpSpPr>
              <p:grpSpPr>
                <a:xfrm>
                  <a:off x="9292669" y="1515479"/>
                  <a:ext cx="1193871" cy="271359"/>
                  <a:chOff x="9292669" y="1515479"/>
                  <a:chExt cx="1193871" cy="271359"/>
                </a:xfrm>
              </p:grpSpPr>
              <p:grpSp>
                <p:nvGrpSpPr>
                  <p:cNvPr id="3027" name="Graphic 3013">
                    <a:extLst>
                      <a:ext uri="{FF2B5EF4-FFF2-40B4-BE49-F238E27FC236}">
                        <a16:creationId xmlns:a16="http://schemas.microsoft.com/office/drawing/2014/main" id="{0BA3316D-6EC5-461B-BFFB-FD301B739505}"/>
                      </a:ext>
                    </a:extLst>
                  </p:cNvPr>
                  <p:cNvGrpSpPr/>
                  <p:nvPr/>
                </p:nvGrpSpPr>
                <p:grpSpPr>
                  <a:xfrm>
                    <a:off x="9566694" y="1515479"/>
                    <a:ext cx="598042" cy="67547"/>
                    <a:chOff x="9566694" y="1515479"/>
                    <a:chExt cx="598042" cy="67547"/>
                  </a:xfrm>
                  <a:solidFill>
                    <a:srgbClr val="682402"/>
                  </a:solidFill>
                </p:grpSpPr>
                <p:sp>
                  <p:nvSpPr>
                    <p:cNvPr id="3028" name="Freeform: Shape 3027">
                      <a:extLst>
                        <a:ext uri="{FF2B5EF4-FFF2-40B4-BE49-F238E27FC236}">
                          <a16:creationId xmlns:a16="http://schemas.microsoft.com/office/drawing/2014/main" id="{B1A2BA07-C458-467B-8EB9-CD8C89A169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66694" y="1515479"/>
                      <a:ext cx="176282" cy="47777"/>
                    </a:xfrm>
                    <a:custGeom>
                      <a:avLst/>
                      <a:gdLst>
                        <a:gd name="connsiteX0" fmla="*/ 176283 w 176282"/>
                        <a:gd name="connsiteY0" fmla="*/ 0 h 47777"/>
                        <a:gd name="connsiteX1" fmla="*/ 176283 w 176282"/>
                        <a:gd name="connsiteY1" fmla="*/ 1647 h 47777"/>
                        <a:gd name="connsiteX2" fmla="*/ 172988 w 176282"/>
                        <a:gd name="connsiteY2" fmla="*/ 6590 h 47777"/>
                        <a:gd name="connsiteX3" fmla="*/ 166398 w 176282"/>
                        <a:gd name="connsiteY3" fmla="*/ 13180 h 47777"/>
                        <a:gd name="connsiteX4" fmla="*/ 156513 w 176282"/>
                        <a:gd name="connsiteY4" fmla="*/ 21417 h 47777"/>
                        <a:gd name="connsiteX5" fmla="*/ 143332 w 176282"/>
                        <a:gd name="connsiteY5" fmla="*/ 29655 h 47777"/>
                        <a:gd name="connsiteX6" fmla="*/ 128505 w 176282"/>
                        <a:gd name="connsiteY6" fmla="*/ 36245 h 47777"/>
                        <a:gd name="connsiteX7" fmla="*/ 112030 w 176282"/>
                        <a:gd name="connsiteY7" fmla="*/ 41188 h 47777"/>
                        <a:gd name="connsiteX8" fmla="*/ 95555 w 176282"/>
                        <a:gd name="connsiteY8" fmla="*/ 44483 h 47777"/>
                        <a:gd name="connsiteX9" fmla="*/ 60957 w 176282"/>
                        <a:gd name="connsiteY9" fmla="*/ 47777 h 47777"/>
                        <a:gd name="connsiteX10" fmla="*/ 44482 w 176282"/>
                        <a:gd name="connsiteY10" fmla="*/ 47777 h 47777"/>
                        <a:gd name="connsiteX11" fmla="*/ 29655 w 176282"/>
                        <a:gd name="connsiteY11" fmla="*/ 46130 h 47777"/>
                        <a:gd name="connsiteX12" fmla="*/ 0 w 176282"/>
                        <a:gd name="connsiteY12" fmla="*/ 41188 h 47777"/>
                        <a:gd name="connsiteX13" fmla="*/ 28007 w 176282"/>
                        <a:gd name="connsiteY13" fmla="*/ 34597 h 47777"/>
                        <a:gd name="connsiteX14" fmla="*/ 41188 w 176282"/>
                        <a:gd name="connsiteY14" fmla="*/ 32950 h 47777"/>
                        <a:gd name="connsiteX15" fmla="*/ 56015 w 176282"/>
                        <a:gd name="connsiteY15" fmla="*/ 31302 h 47777"/>
                        <a:gd name="connsiteX16" fmla="*/ 88965 w 176282"/>
                        <a:gd name="connsiteY16" fmla="*/ 26360 h 47777"/>
                        <a:gd name="connsiteX17" fmla="*/ 105440 w 176282"/>
                        <a:gd name="connsiteY17" fmla="*/ 23065 h 47777"/>
                        <a:gd name="connsiteX18" fmla="*/ 121915 w 176282"/>
                        <a:gd name="connsiteY18" fmla="*/ 19770 h 47777"/>
                        <a:gd name="connsiteX19" fmla="*/ 136742 w 176282"/>
                        <a:gd name="connsiteY19" fmla="*/ 16475 h 47777"/>
                        <a:gd name="connsiteX20" fmla="*/ 149923 w 176282"/>
                        <a:gd name="connsiteY20" fmla="*/ 11533 h 47777"/>
                        <a:gd name="connsiteX21" fmla="*/ 159807 w 176282"/>
                        <a:gd name="connsiteY21" fmla="*/ 6590 h 47777"/>
                        <a:gd name="connsiteX22" fmla="*/ 168045 w 176282"/>
                        <a:gd name="connsiteY22" fmla="*/ 3295 h 47777"/>
                        <a:gd name="connsiteX23" fmla="*/ 176283 w 176282"/>
                        <a:gd name="connsiteY23" fmla="*/ 0 h 47777"/>
                        <a:gd name="connsiteX24" fmla="*/ 176283 w 176282"/>
                        <a:gd name="connsiteY24" fmla="*/ 0 h 477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76282" h="47777">
                          <a:moveTo>
                            <a:pt x="176283" y="0"/>
                          </a:moveTo>
                          <a:cubicBezTo>
                            <a:pt x="176283" y="0"/>
                            <a:pt x="176283" y="0"/>
                            <a:pt x="176283" y="1647"/>
                          </a:cubicBezTo>
                          <a:cubicBezTo>
                            <a:pt x="176283" y="3295"/>
                            <a:pt x="174635" y="4942"/>
                            <a:pt x="172988" y="6590"/>
                          </a:cubicBezTo>
                          <a:cubicBezTo>
                            <a:pt x="171340" y="8238"/>
                            <a:pt x="169692" y="11533"/>
                            <a:pt x="166398" y="13180"/>
                          </a:cubicBezTo>
                          <a:cubicBezTo>
                            <a:pt x="163102" y="16475"/>
                            <a:pt x="159807" y="18122"/>
                            <a:pt x="156513" y="21417"/>
                          </a:cubicBezTo>
                          <a:cubicBezTo>
                            <a:pt x="153217" y="24713"/>
                            <a:pt x="148275" y="26360"/>
                            <a:pt x="143332" y="29655"/>
                          </a:cubicBezTo>
                          <a:cubicBezTo>
                            <a:pt x="138390" y="31302"/>
                            <a:pt x="133448" y="34597"/>
                            <a:pt x="128505" y="36245"/>
                          </a:cubicBezTo>
                          <a:cubicBezTo>
                            <a:pt x="123563" y="37892"/>
                            <a:pt x="116973" y="39540"/>
                            <a:pt x="112030" y="41188"/>
                          </a:cubicBezTo>
                          <a:cubicBezTo>
                            <a:pt x="107088" y="42835"/>
                            <a:pt x="100498" y="44483"/>
                            <a:pt x="95555" y="44483"/>
                          </a:cubicBezTo>
                          <a:cubicBezTo>
                            <a:pt x="84022" y="46130"/>
                            <a:pt x="72490" y="46130"/>
                            <a:pt x="60957" y="47777"/>
                          </a:cubicBezTo>
                          <a:cubicBezTo>
                            <a:pt x="56015" y="47777"/>
                            <a:pt x="49425" y="47777"/>
                            <a:pt x="44482" y="47777"/>
                          </a:cubicBezTo>
                          <a:cubicBezTo>
                            <a:pt x="39540" y="47777"/>
                            <a:pt x="34597" y="47777"/>
                            <a:pt x="29655" y="46130"/>
                          </a:cubicBezTo>
                          <a:cubicBezTo>
                            <a:pt x="11532" y="44483"/>
                            <a:pt x="0" y="41188"/>
                            <a:pt x="0" y="41188"/>
                          </a:cubicBezTo>
                          <a:cubicBezTo>
                            <a:pt x="0" y="41188"/>
                            <a:pt x="11532" y="37892"/>
                            <a:pt x="28007" y="34597"/>
                          </a:cubicBezTo>
                          <a:cubicBezTo>
                            <a:pt x="32950" y="34597"/>
                            <a:pt x="36245" y="32950"/>
                            <a:pt x="41188" y="32950"/>
                          </a:cubicBezTo>
                          <a:cubicBezTo>
                            <a:pt x="46130" y="32950"/>
                            <a:pt x="51072" y="31302"/>
                            <a:pt x="56015" y="31302"/>
                          </a:cubicBezTo>
                          <a:cubicBezTo>
                            <a:pt x="65900" y="29655"/>
                            <a:pt x="77432" y="28008"/>
                            <a:pt x="88965" y="26360"/>
                          </a:cubicBezTo>
                          <a:cubicBezTo>
                            <a:pt x="93907" y="24713"/>
                            <a:pt x="100498" y="24713"/>
                            <a:pt x="105440" y="23065"/>
                          </a:cubicBezTo>
                          <a:cubicBezTo>
                            <a:pt x="110382" y="21417"/>
                            <a:pt x="116973" y="21417"/>
                            <a:pt x="121915" y="19770"/>
                          </a:cubicBezTo>
                          <a:cubicBezTo>
                            <a:pt x="126857" y="18122"/>
                            <a:pt x="131800" y="16475"/>
                            <a:pt x="136742" y="16475"/>
                          </a:cubicBezTo>
                          <a:cubicBezTo>
                            <a:pt x="141685" y="14827"/>
                            <a:pt x="144980" y="13180"/>
                            <a:pt x="149923" y="11533"/>
                          </a:cubicBezTo>
                          <a:cubicBezTo>
                            <a:pt x="153217" y="9885"/>
                            <a:pt x="158160" y="9885"/>
                            <a:pt x="159807" y="6590"/>
                          </a:cubicBezTo>
                          <a:cubicBezTo>
                            <a:pt x="163102" y="4942"/>
                            <a:pt x="166398" y="3295"/>
                            <a:pt x="168045" y="3295"/>
                          </a:cubicBezTo>
                          <a:cubicBezTo>
                            <a:pt x="172988" y="3295"/>
                            <a:pt x="174635" y="1647"/>
                            <a:pt x="176283" y="0"/>
                          </a:cubicBezTo>
                          <a:cubicBezTo>
                            <a:pt x="176283" y="0"/>
                            <a:pt x="176283" y="0"/>
                            <a:pt x="176283" y="0"/>
                          </a:cubicBezTo>
                          <a:close/>
                        </a:path>
                      </a:pathLst>
                    </a:custGeom>
                    <a:solidFill>
                      <a:srgbClr val="682402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029" name="Freeform: Shape 3028">
                      <a:extLst>
                        <a:ext uri="{FF2B5EF4-FFF2-40B4-BE49-F238E27FC236}">
                          <a16:creationId xmlns:a16="http://schemas.microsoft.com/office/drawing/2014/main" id="{C5E9C8ED-7FE4-425C-82A9-B8EAB904E5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86807" y="1528659"/>
                      <a:ext cx="177929" cy="54367"/>
                    </a:xfrm>
                    <a:custGeom>
                      <a:avLst/>
                      <a:gdLst>
                        <a:gd name="connsiteX0" fmla="*/ 0 w 177929"/>
                        <a:gd name="connsiteY0" fmla="*/ 0 h 54367"/>
                        <a:gd name="connsiteX1" fmla="*/ 28007 w 177929"/>
                        <a:gd name="connsiteY1" fmla="*/ 8238 h 54367"/>
                        <a:gd name="connsiteX2" fmla="*/ 56015 w 177929"/>
                        <a:gd name="connsiteY2" fmla="*/ 16475 h 54367"/>
                        <a:gd name="connsiteX3" fmla="*/ 88965 w 177929"/>
                        <a:gd name="connsiteY3" fmla="*/ 26360 h 54367"/>
                        <a:gd name="connsiteX4" fmla="*/ 105440 w 177929"/>
                        <a:gd name="connsiteY4" fmla="*/ 31303 h 54367"/>
                        <a:gd name="connsiteX5" fmla="*/ 121915 w 177929"/>
                        <a:gd name="connsiteY5" fmla="*/ 36245 h 54367"/>
                        <a:gd name="connsiteX6" fmla="*/ 136742 w 177929"/>
                        <a:gd name="connsiteY6" fmla="*/ 41188 h 54367"/>
                        <a:gd name="connsiteX7" fmla="*/ 149923 w 177929"/>
                        <a:gd name="connsiteY7" fmla="*/ 44483 h 54367"/>
                        <a:gd name="connsiteX8" fmla="*/ 161455 w 177929"/>
                        <a:gd name="connsiteY8" fmla="*/ 47778 h 54367"/>
                        <a:gd name="connsiteX9" fmla="*/ 169692 w 177929"/>
                        <a:gd name="connsiteY9" fmla="*/ 49425 h 54367"/>
                        <a:gd name="connsiteX10" fmla="*/ 177930 w 177929"/>
                        <a:gd name="connsiteY10" fmla="*/ 51072 h 54367"/>
                        <a:gd name="connsiteX11" fmla="*/ 169692 w 177929"/>
                        <a:gd name="connsiteY11" fmla="*/ 52720 h 54367"/>
                        <a:gd name="connsiteX12" fmla="*/ 159807 w 177929"/>
                        <a:gd name="connsiteY12" fmla="*/ 54367 h 54367"/>
                        <a:gd name="connsiteX13" fmla="*/ 146627 w 177929"/>
                        <a:gd name="connsiteY13" fmla="*/ 54367 h 54367"/>
                        <a:gd name="connsiteX14" fmla="*/ 115325 w 177929"/>
                        <a:gd name="connsiteY14" fmla="*/ 51072 h 54367"/>
                        <a:gd name="connsiteX15" fmla="*/ 80727 w 177929"/>
                        <a:gd name="connsiteY15" fmla="*/ 42835 h 54367"/>
                        <a:gd name="connsiteX16" fmla="*/ 47777 w 177929"/>
                        <a:gd name="connsiteY16" fmla="*/ 29655 h 54367"/>
                        <a:gd name="connsiteX17" fmla="*/ 21417 w 177929"/>
                        <a:gd name="connsiteY17" fmla="*/ 14828 h 54367"/>
                        <a:gd name="connsiteX18" fmla="*/ 0 w 177929"/>
                        <a:gd name="connsiteY18" fmla="*/ 0 h 543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177929" h="54367">
                          <a:moveTo>
                            <a:pt x="0" y="0"/>
                          </a:moveTo>
                          <a:cubicBezTo>
                            <a:pt x="0" y="0"/>
                            <a:pt x="11532" y="3295"/>
                            <a:pt x="28007" y="8238"/>
                          </a:cubicBezTo>
                          <a:cubicBezTo>
                            <a:pt x="36245" y="9885"/>
                            <a:pt x="46130" y="13180"/>
                            <a:pt x="56015" y="16475"/>
                          </a:cubicBezTo>
                          <a:cubicBezTo>
                            <a:pt x="65900" y="19770"/>
                            <a:pt x="77432" y="23065"/>
                            <a:pt x="88965" y="26360"/>
                          </a:cubicBezTo>
                          <a:cubicBezTo>
                            <a:pt x="93907" y="28008"/>
                            <a:pt x="100498" y="29655"/>
                            <a:pt x="105440" y="31303"/>
                          </a:cubicBezTo>
                          <a:cubicBezTo>
                            <a:pt x="110382" y="32950"/>
                            <a:pt x="116973" y="34597"/>
                            <a:pt x="121915" y="36245"/>
                          </a:cubicBezTo>
                          <a:cubicBezTo>
                            <a:pt x="126857" y="37892"/>
                            <a:pt x="131800" y="39540"/>
                            <a:pt x="136742" y="41188"/>
                          </a:cubicBezTo>
                          <a:cubicBezTo>
                            <a:pt x="141685" y="42835"/>
                            <a:pt x="146627" y="44483"/>
                            <a:pt x="149923" y="44483"/>
                          </a:cubicBezTo>
                          <a:cubicBezTo>
                            <a:pt x="154865" y="46130"/>
                            <a:pt x="158160" y="46130"/>
                            <a:pt x="161455" y="47778"/>
                          </a:cubicBezTo>
                          <a:cubicBezTo>
                            <a:pt x="164750" y="49425"/>
                            <a:pt x="168045" y="49425"/>
                            <a:pt x="169692" y="49425"/>
                          </a:cubicBezTo>
                          <a:cubicBezTo>
                            <a:pt x="174635" y="51072"/>
                            <a:pt x="177930" y="51072"/>
                            <a:pt x="177930" y="51072"/>
                          </a:cubicBezTo>
                          <a:cubicBezTo>
                            <a:pt x="177930" y="51072"/>
                            <a:pt x="174635" y="51072"/>
                            <a:pt x="169692" y="52720"/>
                          </a:cubicBezTo>
                          <a:cubicBezTo>
                            <a:pt x="166398" y="52720"/>
                            <a:pt x="163102" y="54367"/>
                            <a:pt x="159807" y="54367"/>
                          </a:cubicBezTo>
                          <a:cubicBezTo>
                            <a:pt x="156513" y="54367"/>
                            <a:pt x="151570" y="54367"/>
                            <a:pt x="146627" y="54367"/>
                          </a:cubicBezTo>
                          <a:cubicBezTo>
                            <a:pt x="138390" y="54367"/>
                            <a:pt x="126857" y="52720"/>
                            <a:pt x="115325" y="51072"/>
                          </a:cubicBezTo>
                          <a:cubicBezTo>
                            <a:pt x="103792" y="49425"/>
                            <a:pt x="92260" y="46130"/>
                            <a:pt x="80727" y="42835"/>
                          </a:cubicBezTo>
                          <a:cubicBezTo>
                            <a:pt x="69195" y="39540"/>
                            <a:pt x="57663" y="34597"/>
                            <a:pt x="47777" y="29655"/>
                          </a:cubicBezTo>
                          <a:cubicBezTo>
                            <a:pt x="37892" y="24713"/>
                            <a:pt x="28007" y="19770"/>
                            <a:pt x="21417" y="14828"/>
                          </a:cubicBezTo>
                          <a:cubicBezTo>
                            <a:pt x="8238" y="823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682402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  <p:sp>
                <p:nvSpPr>
                  <p:cNvPr id="3030" name="Freeform: Shape 3029">
                    <a:extLst>
                      <a:ext uri="{FF2B5EF4-FFF2-40B4-BE49-F238E27FC236}">
                        <a16:creationId xmlns:a16="http://schemas.microsoft.com/office/drawing/2014/main" id="{7068654A-8E47-4DA0-9DC7-31B3FEC0AB41}"/>
                      </a:ext>
                    </a:extLst>
                  </p:cNvPr>
                  <p:cNvSpPr/>
                  <p:nvPr/>
                </p:nvSpPr>
                <p:spPr>
                  <a:xfrm>
                    <a:off x="9292669" y="1598472"/>
                    <a:ext cx="150541" cy="188365"/>
                  </a:xfrm>
                  <a:custGeom>
                    <a:avLst/>
                    <a:gdLst>
                      <a:gd name="connsiteX0" fmla="*/ 143873 w 150541"/>
                      <a:gd name="connsiteY0" fmla="*/ 19151 h 188365"/>
                      <a:gd name="connsiteX1" fmla="*/ 3835 w 150541"/>
                      <a:gd name="connsiteY1" fmla="*/ 70224 h 188365"/>
                      <a:gd name="connsiteX2" fmla="*/ 120808 w 150541"/>
                      <a:gd name="connsiteY2" fmla="*/ 185549 h 188365"/>
                      <a:gd name="connsiteX3" fmla="*/ 143873 w 150541"/>
                      <a:gd name="connsiteY3" fmla="*/ 19151 h 188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0541" h="188365">
                        <a:moveTo>
                          <a:pt x="143873" y="19151"/>
                        </a:moveTo>
                        <a:cubicBezTo>
                          <a:pt x="143873" y="19151"/>
                          <a:pt x="38433" y="-48396"/>
                          <a:pt x="3835" y="70224"/>
                        </a:cubicBezTo>
                        <a:cubicBezTo>
                          <a:pt x="-15935" y="155894"/>
                          <a:pt x="43376" y="200376"/>
                          <a:pt x="120808" y="185549"/>
                        </a:cubicBezTo>
                        <a:cubicBezTo>
                          <a:pt x="143873" y="121296"/>
                          <a:pt x="160348" y="81756"/>
                          <a:pt x="143873" y="19151"/>
                        </a:cubicBezTo>
                        <a:close/>
                      </a:path>
                    </a:pathLst>
                  </a:custGeom>
                  <a:solidFill>
                    <a:srgbClr val="EFCAA6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grpSp>
                <p:nvGrpSpPr>
                  <p:cNvPr id="3031" name="Graphic 3013">
                    <a:extLst>
                      <a:ext uri="{FF2B5EF4-FFF2-40B4-BE49-F238E27FC236}">
                        <a16:creationId xmlns:a16="http://schemas.microsoft.com/office/drawing/2014/main" id="{0BA3316D-6EC5-461B-BFFB-FD301B739505}"/>
                      </a:ext>
                    </a:extLst>
                  </p:cNvPr>
                  <p:cNvGrpSpPr/>
                  <p:nvPr/>
                </p:nvGrpSpPr>
                <p:grpSpPr>
                  <a:xfrm>
                    <a:off x="9340987" y="1657164"/>
                    <a:ext cx="58394" cy="65900"/>
                    <a:chOff x="9340987" y="1657164"/>
                    <a:chExt cx="58394" cy="65900"/>
                  </a:xfrm>
                  <a:solidFill>
                    <a:srgbClr val="C39368"/>
                  </a:solidFill>
                </p:grpSpPr>
                <p:sp>
                  <p:nvSpPr>
                    <p:cNvPr id="3032" name="Freeform: Shape 3031">
                      <a:extLst>
                        <a:ext uri="{FF2B5EF4-FFF2-40B4-BE49-F238E27FC236}">
                          <a16:creationId xmlns:a16="http://schemas.microsoft.com/office/drawing/2014/main" id="{291A4317-B572-47D3-A497-F5054D211B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40987" y="1657164"/>
                      <a:ext cx="58394" cy="57662"/>
                    </a:xfrm>
                    <a:custGeom>
                      <a:avLst/>
                      <a:gdLst>
                        <a:gd name="connsiteX0" fmla="*/ 0 w 58394"/>
                        <a:gd name="connsiteY0" fmla="*/ 23065 h 57662"/>
                        <a:gd name="connsiteX1" fmla="*/ 1647 w 58394"/>
                        <a:gd name="connsiteY1" fmla="*/ 18123 h 57662"/>
                        <a:gd name="connsiteX2" fmla="*/ 8238 w 58394"/>
                        <a:gd name="connsiteY2" fmla="*/ 8238 h 57662"/>
                        <a:gd name="connsiteX3" fmla="*/ 14828 w 58394"/>
                        <a:gd name="connsiteY3" fmla="*/ 3295 h 57662"/>
                        <a:gd name="connsiteX4" fmla="*/ 24713 w 58394"/>
                        <a:gd name="connsiteY4" fmla="*/ 0 h 57662"/>
                        <a:gd name="connsiteX5" fmla="*/ 36245 w 58394"/>
                        <a:gd name="connsiteY5" fmla="*/ 1648 h 57662"/>
                        <a:gd name="connsiteX6" fmla="*/ 44483 w 58394"/>
                        <a:gd name="connsiteY6" fmla="*/ 8238 h 57662"/>
                        <a:gd name="connsiteX7" fmla="*/ 51072 w 58394"/>
                        <a:gd name="connsiteY7" fmla="*/ 16475 h 57662"/>
                        <a:gd name="connsiteX8" fmla="*/ 54368 w 58394"/>
                        <a:gd name="connsiteY8" fmla="*/ 24713 h 57662"/>
                        <a:gd name="connsiteX9" fmla="*/ 56015 w 58394"/>
                        <a:gd name="connsiteY9" fmla="*/ 32950 h 57662"/>
                        <a:gd name="connsiteX10" fmla="*/ 57663 w 58394"/>
                        <a:gd name="connsiteY10" fmla="*/ 41188 h 57662"/>
                        <a:gd name="connsiteX11" fmla="*/ 57663 w 58394"/>
                        <a:gd name="connsiteY11" fmla="*/ 57663 h 57662"/>
                        <a:gd name="connsiteX12" fmla="*/ 49425 w 58394"/>
                        <a:gd name="connsiteY12" fmla="*/ 44483 h 57662"/>
                        <a:gd name="connsiteX13" fmla="*/ 42835 w 58394"/>
                        <a:gd name="connsiteY13" fmla="*/ 31303 h 57662"/>
                        <a:gd name="connsiteX14" fmla="*/ 39540 w 58394"/>
                        <a:gd name="connsiteY14" fmla="*/ 24713 h 57662"/>
                        <a:gd name="connsiteX15" fmla="*/ 34597 w 58394"/>
                        <a:gd name="connsiteY15" fmla="*/ 18123 h 57662"/>
                        <a:gd name="connsiteX16" fmla="*/ 29655 w 58394"/>
                        <a:gd name="connsiteY16" fmla="*/ 13180 h 57662"/>
                        <a:gd name="connsiteX17" fmla="*/ 24713 w 58394"/>
                        <a:gd name="connsiteY17" fmla="*/ 11533 h 57662"/>
                        <a:gd name="connsiteX18" fmla="*/ 18122 w 58394"/>
                        <a:gd name="connsiteY18" fmla="*/ 11533 h 57662"/>
                        <a:gd name="connsiteX19" fmla="*/ 11533 w 58394"/>
                        <a:gd name="connsiteY19" fmla="*/ 13180 h 57662"/>
                        <a:gd name="connsiteX20" fmla="*/ 0 w 58394"/>
                        <a:gd name="connsiteY20" fmla="*/ 23065 h 576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58394" h="57662">
                          <a:moveTo>
                            <a:pt x="0" y="23065"/>
                          </a:moveTo>
                          <a:cubicBezTo>
                            <a:pt x="0" y="23065"/>
                            <a:pt x="0" y="21417"/>
                            <a:pt x="1647" y="18123"/>
                          </a:cubicBezTo>
                          <a:cubicBezTo>
                            <a:pt x="3295" y="14828"/>
                            <a:pt x="4943" y="11533"/>
                            <a:pt x="8238" y="8238"/>
                          </a:cubicBezTo>
                          <a:cubicBezTo>
                            <a:pt x="9885" y="6590"/>
                            <a:pt x="11533" y="4942"/>
                            <a:pt x="14828" y="3295"/>
                          </a:cubicBezTo>
                          <a:cubicBezTo>
                            <a:pt x="18122" y="1648"/>
                            <a:pt x="21418" y="0"/>
                            <a:pt x="24713" y="0"/>
                          </a:cubicBezTo>
                          <a:cubicBezTo>
                            <a:pt x="28008" y="0"/>
                            <a:pt x="32950" y="0"/>
                            <a:pt x="36245" y="1648"/>
                          </a:cubicBezTo>
                          <a:cubicBezTo>
                            <a:pt x="39540" y="3295"/>
                            <a:pt x="42835" y="6590"/>
                            <a:pt x="44483" y="8238"/>
                          </a:cubicBezTo>
                          <a:cubicBezTo>
                            <a:pt x="46130" y="11533"/>
                            <a:pt x="47778" y="13180"/>
                            <a:pt x="51072" y="16475"/>
                          </a:cubicBezTo>
                          <a:cubicBezTo>
                            <a:pt x="52720" y="19770"/>
                            <a:pt x="52720" y="23065"/>
                            <a:pt x="54368" y="24713"/>
                          </a:cubicBezTo>
                          <a:cubicBezTo>
                            <a:pt x="56015" y="28008"/>
                            <a:pt x="56015" y="29655"/>
                            <a:pt x="56015" y="32950"/>
                          </a:cubicBezTo>
                          <a:cubicBezTo>
                            <a:pt x="56015" y="36245"/>
                            <a:pt x="57663" y="37892"/>
                            <a:pt x="57663" y="41188"/>
                          </a:cubicBezTo>
                          <a:cubicBezTo>
                            <a:pt x="59310" y="51073"/>
                            <a:pt x="57663" y="57663"/>
                            <a:pt x="57663" y="57663"/>
                          </a:cubicBezTo>
                          <a:cubicBezTo>
                            <a:pt x="57663" y="57663"/>
                            <a:pt x="54368" y="52720"/>
                            <a:pt x="49425" y="44483"/>
                          </a:cubicBezTo>
                          <a:cubicBezTo>
                            <a:pt x="47778" y="41188"/>
                            <a:pt x="44483" y="36245"/>
                            <a:pt x="42835" y="31303"/>
                          </a:cubicBezTo>
                          <a:cubicBezTo>
                            <a:pt x="41188" y="29655"/>
                            <a:pt x="39540" y="26360"/>
                            <a:pt x="39540" y="24713"/>
                          </a:cubicBezTo>
                          <a:cubicBezTo>
                            <a:pt x="37893" y="23065"/>
                            <a:pt x="36245" y="19770"/>
                            <a:pt x="34597" y="18123"/>
                          </a:cubicBezTo>
                          <a:cubicBezTo>
                            <a:pt x="32950" y="16475"/>
                            <a:pt x="31303" y="14828"/>
                            <a:pt x="29655" y="13180"/>
                          </a:cubicBezTo>
                          <a:cubicBezTo>
                            <a:pt x="28008" y="11533"/>
                            <a:pt x="26360" y="11533"/>
                            <a:pt x="24713" y="11533"/>
                          </a:cubicBezTo>
                          <a:cubicBezTo>
                            <a:pt x="23065" y="11533"/>
                            <a:pt x="21418" y="11533"/>
                            <a:pt x="18122" y="11533"/>
                          </a:cubicBezTo>
                          <a:cubicBezTo>
                            <a:pt x="16475" y="11533"/>
                            <a:pt x="13180" y="13180"/>
                            <a:pt x="11533" y="13180"/>
                          </a:cubicBezTo>
                          <a:cubicBezTo>
                            <a:pt x="4943" y="19770"/>
                            <a:pt x="0" y="23065"/>
                            <a:pt x="0" y="23065"/>
                          </a:cubicBezTo>
                          <a:close/>
                        </a:path>
                      </a:pathLst>
                    </a:custGeom>
                    <a:solidFill>
                      <a:srgbClr val="C39368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033" name="Freeform: Shape 3032">
                      <a:extLst>
                        <a:ext uri="{FF2B5EF4-FFF2-40B4-BE49-F238E27FC236}">
                          <a16:creationId xmlns:a16="http://schemas.microsoft.com/office/drawing/2014/main" id="{215A0BDD-FC6E-40AF-930B-F3687F7C9B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52519" y="1697669"/>
                      <a:ext cx="44482" cy="25394"/>
                    </a:xfrm>
                    <a:custGeom>
                      <a:avLst/>
                      <a:gdLst>
                        <a:gd name="connsiteX0" fmla="*/ 0 w 44482"/>
                        <a:gd name="connsiteY0" fmla="*/ 25395 h 25394"/>
                        <a:gd name="connsiteX1" fmla="*/ 1647 w 44482"/>
                        <a:gd name="connsiteY1" fmla="*/ 17157 h 25394"/>
                        <a:gd name="connsiteX2" fmla="*/ 6590 w 44482"/>
                        <a:gd name="connsiteY2" fmla="*/ 8920 h 25394"/>
                        <a:gd name="connsiteX3" fmla="*/ 16475 w 44482"/>
                        <a:gd name="connsiteY3" fmla="*/ 2330 h 25394"/>
                        <a:gd name="connsiteX4" fmla="*/ 28007 w 44482"/>
                        <a:gd name="connsiteY4" fmla="*/ 682 h 25394"/>
                        <a:gd name="connsiteX5" fmla="*/ 32950 w 44482"/>
                        <a:gd name="connsiteY5" fmla="*/ 2330 h 25394"/>
                        <a:gd name="connsiteX6" fmla="*/ 37892 w 44482"/>
                        <a:gd name="connsiteY6" fmla="*/ 3977 h 25394"/>
                        <a:gd name="connsiteX7" fmla="*/ 44482 w 44482"/>
                        <a:gd name="connsiteY7" fmla="*/ 10567 h 25394"/>
                        <a:gd name="connsiteX8" fmla="*/ 36245 w 44482"/>
                        <a:gd name="connsiteY8" fmla="*/ 10567 h 25394"/>
                        <a:gd name="connsiteX9" fmla="*/ 21417 w 44482"/>
                        <a:gd name="connsiteY9" fmla="*/ 13862 h 25394"/>
                        <a:gd name="connsiteX10" fmla="*/ 6590 w 44482"/>
                        <a:gd name="connsiteY10" fmla="*/ 22100 h 25394"/>
                        <a:gd name="connsiteX11" fmla="*/ 0 w 44482"/>
                        <a:gd name="connsiteY11" fmla="*/ 25395 h 253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4482" h="25394">
                          <a:moveTo>
                            <a:pt x="0" y="25395"/>
                          </a:moveTo>
                          <a:cubicBezTo>
                            <a:pt x="0" y="25395"/>
                            <a:pt x="0" y="22100"/>
                            <a:pt x="1647" y="17157"/>
                          </a:cubicBezTo>
                          <a:cubicBezTo>
                            <a:pt x="3295" y="13862"/>
                            <a:pt x="4942" y="12215"/>
                            <a:pt x="6590" y="8920"/>
                          </a:cubicBezTo>
                          <a:cubicBezTo>
                            <a:pt x="8238" y="5625"/>
                            <a:pt x="11532" y="3977"/>
                            <a:pt x="16475" y="2330"/>
                          </a:cubicBezTo>
                          <a:cubicBezTo>
                            <a:pt x="19770" y="682"/>
                            <a:pt x="24713" y="-965"/>
                            <a:pt x="28007" y="682"/>
                          </a:cubicBezTo>
                          <a:cubicBezTo>
                            <a:pt x="29655" y="682"/>
                            <a:pt x="31302" y="682"/>
                            <a:pt x="32950" y="2330"/>
                          </a:cubicBezTo>
                          <a:cubicBezTo>
                            <a:pt x="34597" y="2330"/>
                            <a:pt x="36245" y="3977"/>
                            <a:pt x="37892" y="3977"/>
                          </a:cubicBezTo>
                          <a:cubicBezTo>
                            <a:pt x="42835" y="7272"/>
                            <a:pt x="44482" y="10567"/>
                            <a:pt x="44482" y="10567"/>
                          </a:cubicBezTo>
                          <a:cubicBezTo>
                            <a:pt x="44482" y="10567"/>
                            <a:pt x="41188" y="10567"/>
                            <a:pt x="36245" y="10567"/>
                          </a:cubicBezTo>
                          <a:cubicBezTo>
                            <a:pt x="31302" y="10567"/>
                            <a:pt x="26360" y="12215"/>
                            <a:pt x="21417" y="13862"/>
                          </a:cubicBezTo>
                          <a:cubicBezTo>
                            <a:pt x="16475" y="15510"/>
                            <a:pt x="11532" y="18805"/>
                            <a:pt x="6590" y="22100"/>
                          </a:cubicBezTo>
                          <a:cubicBezTo>
                            <a:pt x="3295" y="23747"/>
                            <a:pt x="0" y="25395"/>
                            <a:pt x="0" y="25395"/>
                          </a:cubicBezTo>
                          <a:close/>
                        </a:path>
                      </a:pathLst>
                    </a:custGeom>
                    <a:solidFill>
                      <a:srgbClr val="C39368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  <p:sp>
                <p:nvSpPr>
                  <p:cNvPr id="3034" name="Freeform: Shape 3033">
                    <a:extLst>
                      <a:ext uri="{FF2B5EF4-FFF2-40B4-BE49-F238E27FC236}">
                        <a16:creationId xmlns:a16="http://schemas.microsoft.com/office/drawing/2014/main" id="{6AD264E4-C9DD-4F0F-A432-0FBD6BDBC65E}"/>
                      </a:ext>
                    </a:extLst>
                  </p:cNvPr>
                  <p:cNvSpPr/>
                  <p:nvPr/>
                </p:nvSpPr>
                <p:spPr>
                  <a:xfrm>
                    <a:off x="10336272" y="1598472"/>
                    <a:ext cx="150267" cy="188365"/>
                  </a:xfrm>
                  <a:custGeom>
                    <a:avLst/>
                    <a:gdLst>
                      <a:gd name="connsiteX0" fmla="*/ 6395 w 150267"/>
                      <a:gd name="connsiteY0" fmla="*/ 19151 h 188365"/>
                      <a:gd name="connsiteX1" fmla="*/ 146432 w 150267"/>
                      <a:gd name="connsiteY1" fmla="*/ 70224 h 188365"/>
                      <a:gd name="connsiteX2" fmla="*/ 29460 w 150267"/>
                      <a:gd name="connsiteY2" fmla="*/ 185549 h 188365"/>
                      <a:gd name="connsiteX3" fmla="*/ 6395 w 150267"/>
                      <a:gd name="connsiteY3" fmla="*/ 19151 h 188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0267" h="188365">
                        <a:moveTo>
                          <a:pt x="6395" y="19151"/>
                        </a:moveTo>
                        <a:cubicBezTo>
                          <a:pt x="6395" y="19151"/>
                          <a:pt x="111835" y="-48396"/>
                          <a:pt x="146432" y="70224"/>
                        </a:cubicBezTo>
                        <a:cubicBezTo>
                          <a:pt x="166202" y="155894"/>
                          <a:pt x="106892" y="200376"/>
                          <a:pt x="29460" y="185549"/>
                        </a:cubicBezTo>
                        <a:cubicBezTo>
                          <a:pt x="8042" y="121296"/>
                          <a:pt x="-10080" y="81756"/>
                          <a:pt x="6395" y="19151"/>
                        </a:cubicBezTo>
                        <a:close/>
                      </a:path>
                    </a:pathLst>
                  </a:custGeom>
                  <a:solidFill>
                    <a:srgbClr val="EFCAA6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grpSp>
                <p:nvGrpSpPr>
                  <p:cNvPr id="3035" name="Graphic 3013">
                    <a:extLst>
                      <a:ext uri="{FF2B5EF4-FFF2-40B4-BE49-F238E27FC236}">
                        <a16:creationId xmlns:a16="http://schemas.microsoft.com/office/drawing/2014/main" id="{0BA3316D-6EC5-461B-BFFB-FD301B739505}"/>
                      </a:ext>
                    </a:extLst>
                  </p:cNvPr>
                  <p:cNvGrpSpPr/>
                  <p:nvPr/>
                </p:nvGrpSpPr>
                <p:grpSpPr>
                  <a:xfrm>
                    <a:off x="10379827" y="1657164"/>
                    <a:ext cx="58394" cy="65900"/>
                    <a:chOff x="10379827" y="1657164"/>
                    <a:chExt cx="58394" cy="65900"/>
                  </a:xfrm>
                  <a:solidFill>
                    <a:srgbClr val="C39368"/>
                  </a:solidFill>
                </p:grpSpPr>
                <p:sp>
                  <p:nvSpPr>
                    <p:cNvPr id="3036" name="Freeform: Shape 3035">
                      <a:extLst>
                        <a:ext uri="{FF2B5EF4-FFF2-40B4-BE49-F238E27FC236}">
                          <a16:creationId xmlns:a16="http://schemas.microsoft.com/office/drawing/2014/main" id="{75D3E4CF-A415-4CFF-BCB9-E18D84E568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79827" y="1657164"/>
                      <a:ext cx="58394" cy="57662"/>
                    </a:xfrm>
                    <a:custGeom>
                      <a:avLst/>
                      <a:gdLst>
                        <a:gd name="connsiteX0" fmla="*/ 58395 w 58394"/>
                        <a:gd name="connsiteY0" fmla="*/ 23065 h 57662"/>
                        <a:gd name="connsiteX1" fmla="*/ 56747 w 58394"/>
                        <a:gd name="connsiteY1" fmla="*/ 18123 h 57662"/>
                        <a:gd name="connsiteX2" fmla="*/ 50157 w 58394"/>
                        <a:gd name="connsiteY2" fmla="*/ 8238 h 57662"/>
                        <a:gd name="connsiteX3" fmla="*/ 43567 w 58394"/>
                        <a:gd name="connsiteY3" fmla="*/ 3295 h 57662"/>
                        <a:gd name="connsiteX4" fmla="*/ 33682 w 58394"/>
                        <a:gd name="connsiteY4" fmla="*/ 0 h 57662"/>
                        <a:gd name="connsiteX5" fmla="*/ 22150 w 58394"/>
                        <a:gd name="connsiteY5" fmla="*/ 1648 h 57662"/>
                        <a:gd name="connsiteX6" fmla="*/ 13912 w 58394"/>
                        <a:gd name="connsiteY6" fmla="*/ 8238 h 57662"/>
                        <a:gd name="connsiteX7" fmla="*/ 7322 w 58394"/>
                        <a:gd name="connsiteY7" fmla="*/ 16475 h 57662"/>
                        <a:gd name="connsiteX8" fmla="*/ 4027 w 58394"/>
                        <a:gd name="connsiteY8" fmla="*/ 24713 h 57662"/>
                        <a:gd name="connsiteX9" fmla="*/ 2380 w 58394"/>
                        <a:gd name="connsiteY9" fmla="*/ 32950 h 57662"/>
                        <a:gd name="connsiteX10" fmla="*/ 732 w 58394"/>
                        <a:gd name="connsiteY10" fmla="*/ 41188 h 57662"/>
                        <a:gd name="connsiteX11" fmla="*/ 732 w 58394"/>
                        <a:gd name="connsiteY11" fmla="*/ 57663 h 57662"/>
                        <a:gd name="connsiteX12" fmla="*/ 8970 w 58394"/>
                        <a:gd name="connsiteY12" fmla="*/ 44483 h 57662"/>
                        <a:gd name="connsiteX13" fmla="*/ 15560 w 58394"/>
                        <a:gd name="connsiteY13" fmla="*/ 31303 h 57662"/>
                        <a:gd name="connsiteX14" fmla="*/ 18855 w 58394"/>
                        <a:gd name="connsiteY14" fmla="*/ 24713 h 57662"/>
                        <a:gd name="connsiteX15" fmla="*/ 23797 w 58394"/>
                        <a:gd name="connsiteY15" fmla="*/ 18123 h 57662"/>
                        <a:gd name="connsiteX16" fmla="*/ 28740 w 58394"/>
                        <a:gd name="connsiteY16" fmla="*/ 13180 h 57662"/>
                        <a:gd name="connsiteX17" fmla="*/ 33682 w 58394"/>
                        <a:gd name="connsiteY17" fmla="*/ 11533 h 57662"/>
                        <a:gd name="connsiteX18" fmla="*/ 40272 w 58394"/>
                        <a:gd name="connsiteY18" fmla="*/ 11533 h 57662"/>
                        <a:gd name="connsiteX19" fmla="*/ 46862 w 58394"/>
                        <a:gd name="connsiteY19" fmla="*/ 13180 h 57662"/>
                        <a:gd name="connsiteX20" fmla="*/ 58395 w 58394"/>
                        <a:gd name="connsiteY20" fmla="*/ 23065 h 576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58394" h="57662">
                          <a:moveTo>
                            <a:pt x="58395" y="23065"/>
                          </a:moveTo>
                          <a:cubicBezTo>
                            <a:pt x="58395" y="23065"/>
                            <a:pt x="58395" y="21417"/>
                            <a:pt x="56747" y="18123"/>
                          </a:cubicBezTo>
                          <a:cubicBezTo>
                            <a:pt x="55100" y="14828"/>
                            <a:pt x="53452" y="11533"/>
                            <a:pt x="50157" y="8238"/>
                          </a:cubicBezTo>
                          <a:cubicBezTo>
                            <a:pt x="48510" y="6590"/>
                            <a:pt x="46862" y="4942"/>
                            <a:pt x="43567" y="3295"/>
                          </a:cubicBezTo>
                          <a:cubicBezTo>
                            <a:pt x="40272" y="1648"/>
                            <a:pt x="36977" y="0"/>
                            <a:pt x="33682" y="0"/>
                          </a:cubicBezTo>
                          <a:cubicBezTo>
                            <a:pt x="30387" y="0"/>
                            <a:pt x="25445" y="0"/>
                            <a:pt x="22150" y="1648"/>
                          </a:cubicBezTo>
                          <a:cubicBezTo>
                            <a:pt x="18855" y="3295"/>
                            <a:pt x="15560" y="6590"/>
                            <a:pt x="13912" y="8238"/>
                          </a:cubicBezTo>
                          <a:cubicBezTo>
                            <a:pt x="12265" y="11533"/>
                            <a:pt x="10617" y="13180"/>
                            <a:pt x="7322" y="16475"/>
                          </a:cubicBezTo>
                          <a:cubicBezTo>
                            <a:pt x="5675" y="19770"/>
                            <a:pt x="5675" y="23065"/>
                            <a:pt x="4027" y="24713"/>
                          </a:cubicBezTo>
                          <a:cubicBezTo>
                            <a:pt x="2380" y="28008"/>
                            <a:pt x="2380" y="29655"/>
                            <a:pt x="2380" y="32950"/>
                          </a:cubicBezTo>
                          <a:cubicBezTo>
                            <a:pt x="2380" y="36245"/>
                            <a:pt x="732" y="37892"/>
                            <a:pt x="732" y="41188"/>
                          </a:cubicBezTo>
                          <a:cubicBezTo>
                            <a:pt x="-915" y="51073"/>
                            <a:pt x="732" y="57663"/>
                            <a:pt x="732" y="57663"/>
                          </a:cubicBezTo>
                          <a:cubicBezTo>
                            <a:pt x="732" y="57663"/>
                            <a:pt x="4027" y="52720"/>
                            <a:pt x="8970" y="44483"/>
                          </a:cubicBezTo>
                          <a:cubicBezTo>
                            <a:pt x="10617" y="41188"/>
                            <a:pt x="13912" y="36245"/>
                            <a:pt x="15560" y="31303"/>
                          </a:cubicBezTo>
                          <a:cubicBezTo>
                            <a:pt x="17207" y="29655"/>
                            <a:pt x="18855" y="26360"/>
                            <a:pt x="18855" y="24713"/>
                          </a:cubicBezTo>
                          <a:cubicBezTo>
                            <a:pt x="20502" y="23065"/>
                            <a:pt x="22150" y="19770"/>
                            <a:pt x="23797" y="18123"/>
                          </a:cubicBezTo>
                          <a:cubicBezTo>
                            <a:pt x="25445" y="16475"/>
                            <a:pt x="27092" y="14828"/>
                            <a:pt x="28740" y="13180"/>
                          </a:cubicBezTo>
                          <a:cubicBezTo>
                            <a:pt x="30387" y="11533"/>
                            <a:pt x="32035" y="11533"/>
                            <a:pt x="33682" y="11533"/>
                          </a:cubicBezTo>
                          <a:cubicBezTo>
                            <a:pt x="35330" y="11533"/>
                            <a:pt x="36977" y="11533"/>
                            <a:pt x="40272" y="11533"/>
                          </a:cubicBezTo>
                          <a:cubicBezTo>
                            <a:pt x="41920" y="11533"/>
                            <a:pt x="45215" y="13180"/>
                            <a:pt x="46862" y="13180"/>
                          </a:cubicBezTo>
                          <a:cubicBezTo>
                            <a:pt x="53452" y="19770"/>
                            <a:pt x="58395" y="23065"/>
                            <a:pt x="58395" y="23065"/>
                          </a:cubicBezTo>
                          <a:close/>
                        </a:path>
                      </a:pathLst>
                    </a:custGeom>
                    <a:solidFill>
                      <a:srgbClr val="C39368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037" name="Freeform: Shape 3036">
                      <a:extLst>
                        <a:ext uri="{FF2B5EF4-FFF2-40B4-BE49-F238E27FC236}">
                          <a16:creationId xmlns:a16="http://schemas.microsoft.com/office/drawing/2014/main" id="{528C839A-2576-4B82-B83B-ACBA52F1C1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82207" y="1697669"/>
                      <a:ext cx="44482" cy="25394"/>
                    </a:xfrm>
                    <a:custGeom>
                      <a:avLst/>
                      <a:gdLst>
                        <a:gd name="connsiteX0" fmla="*/ 44482 w 44482"/>
                        <a:gd name="connsiteY0" fmla="*/ 25395 h 25394"/>
                        <a:gd name="connsiteX1" fmla="*/ 42835 w 44482"/>
                        <a:gd name="connsiteY1" fmla="*/ 17157 h 25394"/>
                        <a:gd name="connsiteX2" fmla="*/ 37893 w 44482"/>
                        <a:gd name="connsiteY2" fmla="*/ 8920 h 25394"/>
                        <a:gd name="connsiteX3" fmla="*/ 28007 w 44482"/>
                        <a:gd name="connsiteY3" fmla="*/ 2330 h 25394"/>
                        <a:gd name="connsiteX4" fmla="*/ 16475 w 44482"/>
                        <a:gd name="connsiteY4" fmla="*/ 682 h 25394"/>
                        <a:gd name="connsiteX5" fmla="*/ 11532 w 44482"/>
                        <a:gd name="connsiteY5" fmla="*/ 2330 h 25394"/>
                        <a:gd name="connsiteX6" fmla="*/ 6590 w 44482"/>
                        <a:gd name="connsiteY6" fmla="*/ 3977 h 25394"/>
                        <a:gd name="connsiteX7" fmla="*/ 0 w 44482"/>
                        <a:gd name="connsiteY7" fmla="*/ 10567 h 25394"/>
                        <a:gd name="connsiteX8" fmla="*/ 8238 w 44482"/>
                        <a:gd name="connsiteY8" fmla="*/ 10567 h 25394"/>
                        <a:gd name="connsiteX9" fmla="*/ 23065 w 44482"/>
                        <a:gd name="connsiteY9" fmla="*/ 13862 h 25394"/>
                        <a:gd name="connsiteX10" fmla="*/ 37893 w 44482"/>
                        <a:gd name="connsiteY10" fmla="*/ 22100 h 25394"/>
                        <a:gd name="connsiteX11" fmla="*/ 44482 w 44482"/>
                        <a:gd name="connsiteY11" fmla="*/ 25395 h 253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4482" h="25394">
                          <a:moveTo>
                            <a:pt x="44482" y="25395"/>
                          </a:moveTo>
                          <a:cubicBezTo>
                            <a:pt x="44482" y="25395"/>
                            <a:pt x="44482" y="22100"/>
                            <a:pt x="42835" y="17157"/>
                          </a:cubicBezTo>
                          <a:cubicBezTo>
                            <a:pt x="41188" y="13862"/>
                            <a:pt x="39540" y="12215"/>
                            <a:pt x="37893" y="8920"/>
                          </a:cubicBezTo>
                          <a:cubicBezTo>
                            <a:pt x="36245" y="5625"/>
                            <a:pt x="32950" y="3977"/>
                            <a:pt x="28007" y="2330"/>
                          </a:cubicBezTo>
                          <a:cubicBezTo>
                            <a:pt x="24713" y="682"/>
                            <a:pt x="19770" y="-965"/>
                            <a:pt x="16475" y="682"/>
                          </a:cubicBezTo>
                          <a:cubicBezTo>
                            <a:pt x="14827" y="682"/>
                            <a:pt x="13180" y="682"/>
                            <a:pt x="11532" y="2330"/>
                          </a:cubicBezTo>
                          <a:cubicBezTo>
                            <a:pt x="9885" y="2330"/>
                            <a:pt x="8238" y="3977"/>
                            <a:pt x="6590" y="3977"/>
                          </a:cubicBezTo>
                          <a:cubicBezTo>
                            <a:pt x="1647" y="7272"/>
                            <a:pt x="0" y="10567"/>
                            <a:pt x="0" y="10567"/>
                          </a:cubicBezTo>
                          <a:cubicBezTo>
                            <a:pt x="0" y="10567"/>
                            <a:pt x="3295" y="10567"/>
                            <a:pt x="8238" y="10567"/>
                          </a:cubicBezTo>
                          <a:cubicBezTo>
                            <a:pt x="13180" y="10567"/>
                            <a:pt x="18122" y="12215"/>
                            <a:pt x="23065" y="13862"/>
                          </a:cubicBezTo>
                          <a:cubicBezTo>
                            <a:pt x="28007" y="15510"/>
                            <a:pt x="32950" y="18805"/>
                            <a:pt x="37893" y="22100"/>
                          </a:cubicBezTo>
                          <a:cubicBezTo>
                            <a:pt x="41188" y="23747"/>
                            <a:pt x="44482" y="25395"/>
                            <a:pt x="44482" y="25395"/>
                          </a:cubicBezTo>
                          <a:close/>
                        </a:path>
                      </a:pathLst>
                    </a:custGeom>
                    <a:solidFill>
                      <a:srgbClr val="C39368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  <p:sp>
                <p:nvSpPr>
                  <p:cNvPr id="3038" name="Freeform: Shape 3037">
                    <a:extLst>
                      <a:ext uri="{FF2B5EF4-FFF2-40B4-BE49-F238E27FC236}">
                        <a16:creationId xmlns:a16="http://schemas.microsoft.com/office/drawing/2014/main" id="{BBE6F87B-64E7-4626-A100-24DC96E3A0AF}"/>
                      </a:ext>
                    </a:extLst>
                  </p:cNvPr>
                  <p:cNvSpPr/>
                  <p:nvPr/>
                </p:nvSpPr>
                <p:spPr>
                  <a:xfrm>
                    <a:off x="10257302" y="1550076"/>
                    <a:ext cx="29496" cy="135152"/>
                  </a:xfrm>
                  <a:custGeom>
                    <a:avLst/>
                    <a:gdLst>
                      <a:gd name="connsiteX0" fmla="*/ 29351 w 29496"/>
                      <a:gd name="connsiteY0" fmla="*/ 0 h 135152"/>
                      <a:gd name="connsiteX1" fmla="*/ 7933 w 29496"/>
                      <a:gd name="connsiteY1" fmla="*/ 135095 h 135152"/>
                      <a:gd name="connsiteX2" fmla="*/ 29351 w 29496"/>
                      <a:gd name="connsiteY2" fmla="*/ 0 h 135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9496" h="135152">
                        <a:moveTo>
                          <a:pt x="29351" y="0"/>
                        </a:moveTo>
                        <a:cubicBezTo>
                          <a:pt x="29351" y="0"/>
                          <a:pt x="-18427" y="138390"/>
                          <a:pt x="7933" y="135095"/>
                        </a:cubicBezTo>
                        <a:cubicBezTo>
                          <a:pt x="32645" y="133448"/>
                          <a:pt x="29351" y="0"/>
                          <a:pt x="29351" y="0"/>
                        </a:cubicBezTo>
                        <a:close/>
                      </a:path>
                    </a:pathLst>
                  </a:custGeom>
                  <a:solidFill>
                    <a:srgbClr val="74C9DF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3039" name="Graphic 3013">
                  <a:extLst>
                    <a:ext uri="{FF2B5EF4-FFF2-40B4-BE49-F238E27FC236}">
                      <a16:creationId xmlns:a16="http://schemas.microsoft.com/office/drawing/2014/main" id="{0BA3316D-6EC5-461B-BFFB-FD301B739505}"/>
                    </a:ext>
                  </a:extLst>
                </p:cNvPr>
                <p:cNvGrpSpPr/>
                <p:nvPr/>
              </p:nvGrpSpPr>
              <p:grpSpPr>
                <a:xfrm>
                  <a:off x="9401688" y="1106803"/>
                  <a:ext cx="978313" cy="1041001"/>
                  <a:chOff x="9401688" y="1106803"/>
                  <a:chExt cx="978313" cy="1041001"/>
                </a:xfrm>
              </p:grpSpPr>
              <p:sp>
                <p:nvSpPr>
                  <p:cNvPr id="3040" name="Freeform: Shape 3039">
                    <a:extLst>
                      <a:ext uri="{FF2B5EF4-FFF2-40B4-BE49-F238E27FC236}">
                        <a16:creationId xmlns:a16="http://schemas.microsoft.com/office/drawing/2014/main" id="{584F4F78-74AB-4667-9FE9-605726E89935}"/>
                      </a:ext>
                    </a:extLst>
                  </p:cNvPr>
                  <p:cNvSpPr/>
                  <p:nvPr/>
                </p:nvSpPr>
                <p:spPr>
                  <a:xfrm>
                    <a:off x="9401957" y="1106803"/>
                    <a:ext cx="978045" cy="1041001"/>
                  </a:xfrm>
                  <a:custGeom>
                    <a:avLst/>
                    <a:gdLst>
                      <a:gd name="connsiteX0" fmla="*/ 835270 w 978045"/>
                      <a:gd name="connsiteY0" fmla="*/ 97298 h 1041001"/>
                      <a:gd name="connsiteX1" fmla="*/ 718298 w 978045"/>
                      <a:gd name="connsiteY1" fmla="*/ 46226 h 1041001"/>
                      <a:gd name="connsiteX2" fmla="*/ 459640 w 978045"/>
                      <a:gd name="connsiteY2" fmla="*/ 96 h 1041001"/>
                      <a:gd name="connsiteX3" fmla="*/ 321250 w 978045"/>
                      <a:gd name="connsiteY3" fmla="*/ 16571 h 1041001"/>
                      <a:gd name="connsiteX4" fmla="*/ 181213 w 978045"/>
                      <a:gd name="connsiteY4" fmla="*/ 75881 h 1041001"/>
                      <a:gd name="connsiteX5" fmla="*/ 98838 w 978045"/>
                      <a:gd name="connsiteY5" fmla="*/ 146723 h 1041001"/>
                      <a:gd name="connsiteX6" fmla="*/ 24700 w 978045"/>
                      <a:gd name="connsiteY6" fmla="*/ 237336 h 1041001"/>
                      <a:gd name="connsiteX7" fmla="*/ 24700 w 978045"/>
                      <a:gd name="connsiteY7" fmla="*/ 573426 h 1041001"/>
                      <a:gd name="connsiteX8" fmla="*/ 13168 w 978045"/>
                      <a:gd name="connsiteY8" fmla="*/ 805724 h 1041001"/>
                      <a:gd name="connsiteX9" fmla="*/ 812205 w 978045"/>
                      <a:gd name="connsiteY9" fmla="*/ 945761 h 1041001"/>
                      <a:gd name="connsiteX10" fmla="*/ 955538 w 978045"/>
                      <a:gd name="connsiteY10" fmla="*/ 581663 h 1041001"/>
                      <a:gd name="connsiteX11" fmla="*/ 972013 w 978045"/>
                      <a:gd name="connsiteY11" fmla="*/ 487756 h 1041001"/>
                      <a:gd name="connsiteX12" fmla="*/ 835270 w 978045"/>
                      <a:gd name="connsiteY12" fmla="*/ 97298 h 10410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78045" h="1041001">
                        <a:moveTo>
                          <a:pt x="835270" y="97298"/>
                        </a:moveTo>
                        <a:cubicBezTo>
                          <a:pt x="799025" y="75881"/>
                          <a:pt x="759485" y="59406"/>
                          <a:pt x="718298" y="46226"/>
                        </a:cubicBezTo>
                        <a:cubicBezTo>
                          <a:pt x="634275" y="18218"/>
                          <a:pt x="548605" y="-1552"/>
                          <a:pt x="459640" y="96"/>
                        </a:cubicBezTo>
                        <a:cubicBezTo>
                          <a:pt x="413510" y="96"/>
                          <a:pt x="365733" y="5038"/>
                          <a:pt x="321250" y="16571"/>
                        </a:cubicBezTo>
                        <a:cubicBezTo>
                          <a:pt x="273473" y="28103"/>
                          <a:pt x="222400" y="49521"/>
                          <a:pt x="181213" y="75881"/>
                        </a:cubicBezTo>
                        <a:cubicBezTo>
                          <a:pt x="151558" y="95651"/>
                          <a:pt x="123550" y="120363"/>
                          <a:pt x="98838" y="146723"/>
                        </a:cubicBezTo>
                        <a:cubicBezTo>
                          <a:pt x="75773" y="171436"/>
                          <a:pt x="36233" y="206033"/>
                          <a:pt x="24700" y="237336"/>
                        </a:cubicBezTo>
                        <a:cubicBezTo>
                          <a:pt x="-39552" y="400438"/>
                          <a:pt x="46118" y="499288"/>
                          <a:pt x="24700" y="573426"/>
                        </a:cubicBezTo>
                        <a:cubicBezTo>
                          <a:pt x="-23077" y="687103"/>
                          <a:pt x="13168" y="805724"/>
                          <a:pt x="13168" y="805724"/>
                        </a:cubicBezTo>
                        <a:cubicBezTo>
                          <a:pt x="82363" y="1113806"/>
                          <a:pt x="616153" y="1072619"/>
                          <a:pt x="812205" y="945761"/>
                        </a:cubicBezTo>
                        <a:cubicBezTo>
                          <a:pt x="1039560" y="785953"/>
                          <a:pt x="957185" y="634383"/>
                          <a:pt x="955538" y="581663"/>
                        </a:cubicBezTo>
                        <a:cubicBezTo>
                          <a:pt x="953890" y="552008"/>
                          <a:pt x="968718" y="517411"/>
                          <a:pt x="972013" y="487756"/>
                        </a:cubicBezTo>
                        <a:cubicBezTo>
                          <a:pt x="990135" y="341128"/>
                          <a:pt x="973660" y="181321"/>
                          <a:pt x="835270" y="97298"/>
                        </a:cubicBezTo>
                        <a:close/>
                      </a:path>
                    </a:pathLst>
                  </a:custGeom>
                  <a:solidFill>
                    <a:srgbClr val="F4D9BF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41" name="Freeform: Shape 3040">
                    <a:extLst>
                      <a:ext uri="{FF2B5EF4-FFF2-40B4-BE49-F238E27FC236}">
                        <a16:creationId xmlns:a16="http://schemas.microsoft.com/office/drawing/2014/main" id="{71052AD9-C6FB-4B4C-8313-670B7F1E18F9}"/>
                      </a:ext>
                    </a:extLst>
                  </p:cNvPr>
                  <p:cNvSpPr/>
                  <p:nvPr/>
                </p:nvSpPr>
                <p:spPr>
                  <a:xfrm>
                    <a:off x="9401688" y="1108450"/>
                    <a:ext cx="976025" cy="665270"/>
                  </a:xfrm>
                  <a:custGeom>
                    <a:avLst/>
                    <a:gdLst>
                      <a:gd name="connsiteX0" fmla="*/ 24969 w 976025"/>
                      <a:gd name="connsiteY0" fmla="*/ 573426 h 665270"/>
                      <a:gd name="connsiteX1" fmla="*/ 11789 w 976025"/>
                      <a:gd name="connsiteY1" fmla="*/ 611318 h 665270"/>
                      <a:gd name="connsiteX2" fmla="*/ 178186 w 976025"/>
                      <a:gd name="connsiteY2" fmla="*/ 655801 h 665270"/>
                      <a:gd name="connsiteX3" fmla="*/ 311634 w 976025"/>
                      <a:gd name="connsiteY3" fmla="*/ 619556 h 665270"/>
                      <a:gd name="connsiteX4" fmla="*/ 428606 w 976025"/>
                      <a:gd name="connsiteY4" fmla="*/ 586606 h 665270"/>
                      <a:gd name="connsiteX5" fmla="*/ 548874 w 976025"/>
                      <a:gd name="connsiteY5" fmla="*/ 624498 h 665270"/>
                      <a:gd name="connsiteX6" fmla="*/ 698796 w 976025"/>
                      <a:gd name="connsiteY6" fmla="*/ 664038 h 665270"/>
                      <a:gd name="connsiteX7" fmla="*/ 957454 w 976025"/>
                      <a:gd name="connsiteY7" fmla="*/ 603081 h 665270"/>
                      <a:gd name="connsiteX8" fmla="*/ 954159 w 976025"/>
                      <a:gd name="connsiteY8" fmla="*/ 581663 h 665270"/>
                      <a:gd name="connsiteX9" fmla="*/ 970634 w 976025"/>
                      <a:gd name="connsiteY9" fmla="*/ 487756 h 665270"/>
                      <a:gd name="connsiteX10" fmla="*/ 833891 w 976025"/>
                      <a:gd name="connsiteY10" fmla="*/ 97298 h 665270"/>
                      <a:gd name="connsiteX11" fmla="*/ 716919 w 976025"/>
                      <a:gd name="connsiteY11" fmla="*/ 46226 h 665270"/>
                      <a:gd name="connsiteX12" fmla="*/ 458261 w 976025"/>
                      <a:gd name="connsiteY12" fmla="*/ 96 h 665270"/>
                      <a:gd name="connsiteX13" fmla="*/ 319871 w 976025"/>
                      <a:gd name="connsiteY13" fmla="*/ 16571 h 665270"/>
                      <a:gd name="connsiteX14" fmla="*/ 179834 w 976025"/>
                      <a:gd name="connsiteY14" fmla="*/ 75881 h 665270"/>
                      <a:gd name="connsiteX15" fmla="*/ 97459 w 976025"/>
                      <a:gd name="connsiteY15" fmla="*/ 146723 h 665270"/>
                      <a:gd name="connsiteX16" fmla="*/ 23321 w 976025"/>
                      <a:gd name="connsiteY16" fmla="*/ 237336 h 665270"/>
                      <a:gd name="connsiteX17" fmla="*/ 24969 w 976025"/>
                      <a:gd name="connsiteY17" fmla="*/ 573426 h 665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976025" h="665270">
                        <a:moveTo>
                          <a:pt x="24969" y="573426"/>
                        </a:moveTo>
                        <a:cubicBezTo>
                          <a:pt x="20026" y="586606"/>
                          <a:pt x="15084" y="598138"/>
                          <a:pt x="11789" y="611318"/>
                        </a:cubicBezTo>
                        <a:cubicBezTo>
                          <a:pt x="59566" y="642621"/>
                          <a:pt x="123819" y="655801"/>
                          <a:pt x="178186" y="655801"/>
                        </a:cubicBezTo>
                        <a:cubicBezTo>
                          <a:pt x="225964" y="655801"/>
                          <a:pt x="268799" y="639326"/>
                          <a:pt x="311634" y="619556"/>
                        </a:cubicBezTo>
                        <a:cubicBezTo>
                          <a:pt x="347879" y="603081"/>
                          <a:pt x="387419" y="583311"/>
                          <a:pt x="428606" y="586606"/>
                        </a:cubicBezTo>
                        <a:cubicBezTo>
                          <a:pt x="471441" y="588253"/>
                          <a:pt x="510981" y="608023"/>
                          <a:pt x="548874" y="624498"/>
                        </a:cubicBezTo>
                        <a:cubicBezTo>
                          <a:pt x="596651" y="645916"/>
                          <a:pt x="646076" y="660743"/>
                          <a:pt x="698796" y="664038"/>
                        </a:cubicBezTo>
                        <a:cubicBezTo>
                          <a:pt x="789409" y="670628"/>
                          <a:pt x="880021" y="650858"/>
                          <a:pt x="957454" y="603081"/>
                        </a:cubicBezTo>
                        <a:cubicBezTo>
                          <a:pt x="955807" y="594843"/>
                          <a:pt x="954159" y="586606"/>
                          <a:pt x="954159" y="581663"/>
                        </a:cubicBezTo>
                        <a:cubicBezTo>
                          <a:pt x="952512" y="552008"/>
                          <a:pt x="967339" y="517411"/>
                          <a:pt x="970634" y="487756"/>
                        </a:cubicBezTo>
                        <a:cubicBezTo>
                          <a:pt x="987109" y="341128"/>
                          <a:pt x="972282" y="181321"/>
                          <a:pt x="833891" y="97298"/>
                        </a:cubicBezTo>
                        <a:cubicBezTo>
                          <a:pt x="797646" y="75881"/>
                          <a:pt x="758107" y="59406"/>
                          <a:pt x="716919" y="46226"/>
                        </a:cubicBezTo>
                        <a:cubicBezTo>
                          <a:pt x="632896" y="18218"/>
                          <a:pt x="547226" y="-1552"/>
                          <a:pt x="458261" y="96"/>
                        </a:cubicBezTo>
                        <a:cubicBezTo>
                          <a:pt x="412131" y="96"/>
                          <a:pt x="364354" y="5038"/>
                          <a:pt x="319871" y="16571"/>
                        </a:cubicBezTo>
                        <a:cubicBezTo>
                          <a:pt x="272094" y="28103"/>
                          <a:pt x="221021" y="49521"/>
                          <a:pt x="179834" y="75881"/>
                        </a:cubicBezTo>
                        <a:cubicBezTo>
                          <a:pt x="150179" y="95651"/>
                          <a:pt x="122171" y="120363"/>
                          <a:pt x="97459" y="146723"/>
                        </a:cubicBezTo>
                        <a:cubicBezTo>
                          <a:pt x="74394" y="171436"/>
                          <a:pt x="34854" y="206033"/>
                          <a:pt x="23321" y="237336"/>
                        </a:cubicBezTo>
                        <a:cubicBezTo>
                          <a:pt x="-39284" y="398791"/>
                          <a:pt x="46386" y="499288"/>
                          <a:pt x="24969" y="573426"/>
                        </a:cubicBezTo>
                        <a:close/>
                      </a:path>
                    </a:pathLst>
                  </a:custGeom>
                  <a:solidFill>
                    <a:srgbClr val="F3CACD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grpSp>
                <p:nvGrpSpPr>
                  <p:cNvPr id="3042" name="Graphic 3013">
                    <a:extLst>
                      <a:ext uri="{FF2B5EF4-FFF2-40B4-BE49-F238E27FC236}">
                        <a16:creationId xmlns:a16="http://schemas.microsoft.com/office/drawing/2014/main" id="{0BA3316D-6EC5-461B-BFFB-FD301B739505}"/>
                      </a:ext>
                    </a:extLst>
                  </p:cNvPr>
                  <p:cNvGrpSpPr/>
                  <p:nvPr/>
                </p:nvGrpSpPr>
                <p:grpSpPr>
                  <a:xfrm>
                    <a:off x="9566694" y="1515479"/>
                    <a:ext cx="598042" cy="67547"/>
                    <a:chOff x="9566694" y="1515479"/>
                    <a:chExt cx="598042" cy="67547"/>
                  </a:xfrm>
                  <a:solidFill>
                    <a:srgbClr val="737373"/>
                  </a:solidFill>
                </p:grpSpPr>
                <p:sp>
                  <p:nvSpPr>
                    <p:cNvPr id="3043" name="Freeform: Shape 3042">
                      <a:extLst>
                        <a:ext uri="{FF2B5EF4-FFF2-40B4-BE49-F238E27FC236}">
                          <a16:creationId xmlns:a16="http://schemas.microsoft.com/office/drawing/2014/main" id="{F160690C-AD0E-4686-9B4A-37792C2B72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66694" y="1515479"/>
                      <a:ext cx="176282" cy="47777"/>
                    </a:xfrm>
                    <a:custGeom>
                      <a:avLst/>
                      <a:gdLst>
                        <a:gd name="connsiteX0" fmla="*/ 176283 w 176282"/>
                        <a:gd name="connsiteY0" fmla="*/ 0 h 47777"/>
                        <a:gd name="connsiteX1" fmla="*/ 176283 w 176282"/>
                        <a:gd name="connsiteY1" fmla="*/ 1647 h 47777"/>
                        <a:gd name="connsiteX2" fmla="*/ 172988 w 176282"/>
                        <a:gd name="connsiteY2" fmla="*/ 6590 h 47777"/>
                        <a:gd name="connsiteX3" fmla="*/ 166398 w 176282"/>
                        <a:gd name="connsiteY3" fmla="*/ 13180 h 47777"/>
                        <a:gd name="connsiteX4" fmla="*/ 156513 w 176282"/>
                        <a:gd name="connsiteY4" fmla="*/ 21417 h 47777"/>
                        <a:gd name="connsiteX5" fmla="*/ 143332 w 176282"/>
                        <a:gd name="connsiteY5" fmla="*/ 29655 h 47777"/>
                        <a:gd name="connsiteX6" fmla="*/ 128505 w 176282"/>
                        <a:gd name="connsiteY6" fmla="*/ 36245 h 47777"/>
                        <a:gd name="connsiteX7" fmla="*/ 112030 w 176282"/>
                        <a:gd name="connsiteY7" fmla="*/ 41188 h 47777"/>
                        <a:gd name="connsiteX8" fmla="*/ 95555 w 176282"/>
                        <a:gd name="connsiteY8" fmla="*/ 44483 h 47777"/>
                        <a:gd name="connsiteX9" fmla="*/ 60957 w 176282"/>
                        <a:gd name="connsiteY9" fmla="*/ 47777 h 47777"/>
                        <a:gd name="connsiteX10" fmla="*/ 44482 w 176282"/>
                        <a:gd name="connsiteY10" fmla="*/ 47777 h 47777"/>
                        <a:gd name="connsiteX11" fmla="*/ 29655 w 176282"/>
                        <a:gd name="connsiteY11" fmla="*/ 46130 h 47777"/>
                        <a:gd name="connsiteX12" fmla="*/ 0 w 176282"/>
                        <a:gd name="connsiteY12" fmla="*/ 41188 h 47777"/>
                        <a:gd name="connsiteX13" fmla="*/ 28007 w 176282"/>
                        <a:gd name="connsiteY13" fmla="*/ 34597 h 47777"/>
                        <a:gd name="connsiteX14" fmla="*/ 41188 w 176282"/>
                        <a:gd name="connsiteY14" fmla="*/ 32950 h 47777"/>
                        <a:gd name="connsiteX15" fmla="*/ 56015 w 176282"/>
                        <a:gd name="connsiteY15" fmla="*/ 31302 h 47777"/>
                        <a:gd name="connsiteX16" fmla="*/ 88965 w 176282"/>
                        <a:gd name="connsiteY16" fmla="*/ 26360 h 47777"/>
                        <a:gd name="connsiteX17" fmla="*/ 105440 w 176282"/>
                        <a:gd name="connsiteY17" fmla="*/ 23065 h 47777"/>
                        <a:gd name="connsiteX18" fmla="*/ 121915 w 176282"/>
                        <a:gd name="connsiteY18" fmla="*/ 19770 h 47777"/>
                        <a:gd name="connsiteX19" fmla="*/ 136742 w 176282"/>
                        <a:gd name="connsiteY19" fmla="*/ 16475 h 47777"/>
                        <a:gd name="connsiteX20" fmla="*/ 149923 w 176282"/>
                        <a:gd name="connsiteY20" fmla="*/ 11533 h 47777"/>
                        <a:gd name="connsiteX21" fmla="*/ 159807 w 176282"/>
                        <a:gd name="connsiteY21" fmla="*/ 6590 h 47777"/>
                        <a:gd name="connsiteX22" fmla="*/ 168045 w 176282"/>
                        <a:gd name="connsiteY22" fmla="*/ 3295 h 47777"/>
                        <a:gd name="connsiteX23" fmla="*/ 176283 w 176282"/>
                        <a:gd name="connsiteY23" fmla="*/ 0 h 47777"/>
                        <a:gd name="connsiteX24" fmla="*/ 176283 w 176282"/>
                        <a:gd name="connsiteY24" fmla="*/ 0 h 477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76282" h="47777">
                          <a:moveTo>
                            <a:pt x="176283" y="0"/>
                          </a:moveTo>
                          <a:cubicBezTo>
                            <a:pt x="176283" y="0"/>
                            <a:pt x="176283" y="0"/>
                            <a:pt x="176283" y="1647"/>
                          </a:cubicBezTo>
                          <a:cubicBezTo>
                            <a:pt x="176283" y="3295"/>
                            <a:pt x="174635" y="4942"/>
                            <a:pt x="172988" y="6590"/>
                          </a:cubicBezTo>
                          <a:cubicBezTo>
                            <a:pt x="171340" y="8238"/>
                            <a:pt x="169692" y="11533"/>
                            <a:pt x="166398" y="13180"/>
                          </a:cubicBezTo>
                          <a:cubicBezTo>
                            <a:pt x="163102" y="16475"/>
                            <a:pt x="159807" y="18122"/>
                            <a:pt x="156513" y="21417"/>
                          </a:cubicBezTo>
                          <a:cubicBezTo>
                            <a:pt x="153217" y="24713"/>
                            <a:pt x="148275" y="26360"/>
                            <a:pt x="143332" y="29655"/>
                          </a:cubicBezTo>
                          <a:cubicBezTo>
                            <a:pt x="138390" y="31302"/>
                            <a:pt x="133448" y="34597"/>
                            <a:pt x="128505" y="36245"/>
                          </a:cubicBezTo>
                          <a:cubicBezTo>
                            <a:pt x="123563" y="37892"/>
                            <a:pt x="116973" y="39540"/>
                            <a:pt x="112030" y="41188"/>
                          </a:cubicBezTo>
                          <a:cubicBezTo>
                            <a:pt x="107088" y="42835"/>
                            <a:pt x="100498" y="44483"/>
                            <a:pt x="95555" y="44483"/>
                          </a:cubicBezTo>
                          <a:cubicBezTo>
                            <a:pt x="84022" y="46130"/>
                            <a:pt x="72490" y="46130"/>
                            <a:pt x="60957" y="47777"/>
                          </a:cubicBezTo>
                          <a:cubicBezTo>
                            <a:pt x="56015" y="47777"/>
                            <a:pt x="49425" y="47777"/>
                            <a:pt x="44482" y="47777"/>
                          </a:cubicBezTo>
                          <a:cubicBezTo>
                            <a:pt x="39540" y="47777"/>
                            <a:pt x="34597" y="47777"/>
                            <a:pt x="29655" y="46130"/>
                          </a:cubicBezTo>
                          <a:cubicBezTo>
                            <a:pt x="11532" y="44483"/>
                            <a:pt x="0" y="41188"/>
                            <a:pt x="0" y="41188"/>
                          </a:cubicBezTo>
                          <a:cubicBezTo>
                            <a:pt x="0" y="41188"/>
                            <a:pt x="11532" y="37892"/>
                            <a:pt x="28007" y="34597"/>
                          </a:cubicBezTo>
                          <a:cubicBezTo>
                            <a:pt x="32950" y="34597"/>
                            <a:pt x="36245" y="32950"/>
                            <a:pt x="41188" y="32950"/>
                          </a:cubicBezTo>
                          <a:cubicBezTo>
                            <a:pt x="46130" y="32950"/>
                            <a:pt x="51072" y="31302"/>
                            <a:pt x="56015" y="31302"/>
                          </a:cubicBezTo>
                          <a:cubicBezTo>
                            <a:pt x="65900" y="29655"/>
                            <a:pt x="77432" y="28008"/>
                            <a:pt x="88965" y="26360"/>
                          </a:cubicBezTo>
                          <a:cubicBezTo>
                            <a:pt x="93907" y="24713"/>
                            <a:pt x="100498" y="24713"/>
                            <a:pt x="105440" y="23065"/>
                          </a:cubicBezTo>
                          <a:cubicBezTo>
                            <a:pt x="110382" y="21417"/>
                            <a:pt x="116973" y="21417"/>
                            <a:pt x="121915" y="19770"/>
                          </a:cubicBezTo>
                          <a:cubicBezTo>
                            <a:pt x="126857" y="18122"/>
                            <a:pt x="131800" y="16475"/>
                            <a:pt x="136742" y="16475"/>
                          </a:cubicBezTo>
                          <a:cubicBezTo>
                            <a:pt x="141685" y="14827"/>
                            <a:pt x="144980" y="13180"/>
                            <a:pt x="149923" y="11533"/>
                          </a:cubicBezTo>
                          <a:cubicBezTo>
                            <a:pt x="153217" y="9885"/>
                            <a:pt x="158160" y="9885"/>
                            <a:pt x="159807" y="6590"/>
                          </a:cubicBezTo>
                          <a:cubicBezTo>
                            <a:pt x="163102" y="4942"/>
                            <a:pt x="166398" y="3295"/>
                            <a:pt x="168045" y="3295"/>
                          </a:cubicBezTo>
                          <a:cubicBezTo>
                            <a:pt x="172988" y="3295"/>
                            <a:pt x="174635" y="1647"/>
                            <a:pt x="176283" y="0"/>
                          </a:cubicBezTo>
                          <a:cubicBezTo>
                            <a:pt x="176283" y="0"/>
                            <a:pt x="176283" y="0"/>
                            <a:pt x="176283" y="0"/>
                          </a:cubicBezTo>
                          <a:close/>
                        </a:path>
                      </a:pathLst>
                    </a:custGeom>
                    <a:solidFill>
                      <a:srgbClr val="737373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044" name="Freeform: Shape 3043">
                      <a:extLst>
                        <a:ext uri="{FF2B5EF4-FFF2-40B4-BE49-F238E27FC236}">
                          <a16:creationId xmlns:a16="http://schemas.microsoft.com/office/drawing/2014/main" id="{2424AC17-9562-4AE7-A27D-B1A5863052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86807" y="1528659"/>
                      <a:ext cx="177929" cy="54367"/>
                    </a:xfrm>
                    <a:custGeom>
                      <a:avLst/>
                      <a:gdLst>
                        <a:gd name="connsiteX0" fmla="*/ 0 w 177929"/>
                        <a:gd name="connsiteY0" fmla="*/ 0 h 54367"/>
                        <a:gd name="connsiteX1" fmla="*/ 28007 w 177929"/>
                        <a:gd name="connsiteY1" fmla="*/ 8238 h 54367"/>
                        <a:gd name="connsiteX2" fmla="*/ 56015 w 177929"/>
                        <a:gd name="connsiteY2" fmla="*/ 16475 h 54367"/>
                        <a:gd name="connsiteX3" fmla="*/ 88965 w 177929"/>
                        <a:gd name="connsiteY3" fmla="*/ 26360 h 54367"/>
                        <a:gd name="connsiteX4" fmla="*/ 105440 w 177929"/>
                        <a:gd name="connsiteY4" fmla="*/ 31303 h 54367"/>
                        <a:gd name="connsiteX5" fmla="*/ 121915 w 177929"/>
                        <a:gd name="connsiteY5" fmla="*/ 36245 h 54367"/>
                        <a:gd name="connsiteX6" fmla="*/ 136742 w 177929"/>
                        <a:gd name="connsiteY6" fmla="*/ 41188 h 54367"/>
                        <a:gd name="connsiteX7" fmla="*/ 149923 w 177929"/>
                        <a:gd name="connsiteY7" fmla="*/ 44483 h 54367"/>
                        <a:gd name="connsiteX8" fmla="*/ 161455 w 177929"/>
                        <a:gd name="connsiteY8" fmla="*/ 47778 h 54367"/>
                        <a:gd name="connsiteX9" fmla="*/ 169692 w 177929"/>
                        <a:gd name="connsiteY9" fmla="*/ 49425 h 54367"/>
                        <a:gd name="connsiteX10" fmla="*/ 177930 w 177929"/>
                        <a:gd name="connsiteY10" fmla="*/ 51072 h 54367"/>
                        <a:gd name="connsiteX11" fmla="*/ 169692 w 177929"/>
                        <a:gd name="connsiteY11" fmla="*/ 52720 h 54367"/>
                        <a:gd name="connsiteX12" fmla="*/ 159807 w 177929"/>
                        <a:gd name="connsiteY12" fmla="*/ 54367 h 54367"/>
                        <a:gd name="connsiteX13" fmla="*/ 146627 w 177929"/>
                        <a:gd name="connsiteY13" fmla="*/ 54367 h 54367"/>
                        <a:gd name="connsiteX14" fmla="*/ 115325 w 177929"/>
                        <a:gd name="connsiteY14" fmla="*/ 51072 h 54367"/>
                        <a:gd name="connsiteX15" fmla="*/ 80727 w 177929"/>
                        <a:gd name="connsiteY15" fmla="*/ 42835 h 54367"/>
                        <a:gd name="connsiteX16" fmla="*/ 47777 w 177929"/>
                        <a:gd name="connsiteY16" fmla="*/ 29655 h 54367"/>
                        <a:gd name="connsiteX17" fmla="*/ 21417 w 177929"/>
                        <a:gd name="connsiteY17" fmla="*/ 14828 h 54367"/>
                        <a:gd name="connsiteX18" fmla="*/ 0 w 177929"/>
                        <a:gd name="connsiteY18" fmla="*/ 0 h 543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177929" h="54367">
                          <a:moveTo>
                            <a:pt x="0" y="0"/>
                          </a:moveTo>
                          <a:cubicBezTo>
                            <a:pt x="0" y="0"/>
                            <a:pt x="11532" y="3295"/>
                            <a:pt x="28007" y="8238"/>
                          </a:cubicBezTo>
                          <a:cubicBezTo>
                            <a:pt x="36245" y="9885"/>
                            <a:pt x="46130" y="13180"/>
                            <a:pt x="56015" y="16475"/>
                          </a:cubicBezTo>
                          <a:cubicBezTo>
                            <a:pt x="65900" y="19770"/>
                            <a:pt x="77432" y="23065"/>
                            <a:pt x="88965" y="26360"/>
                          </a:cubicBezTo>
                          <a:cubicBezTo>
                            <a:pt x="93907" y="28008"/>
                            <a:pt x="100498" y="29655"/>
                            <a:pt x="105440" y="31303"/>
                          </a:cubicBezTo>
                          <a:cubicBezTo>
                            <a:pt x="110382" y="32950"/>
                            <a:pt x="116973" y="34597"/>
                            <a:pt x="121915" y="36245"/>
                          </a:cubicBezTo>
                          <a:cubicBezTo>
                            <a:pt x="126857" y="37892"/>
                            <a:pt x="131800" y="39540"/>
                            <a:pt x="136742" y="41188"/>
                          </a:cubicBezTo>
                          <a:cubicBezTo>
                            <a:pt x="141685" y="42835"/>
                            <a:pt x="146627" y="44483"/>
                            <a:pt x="149923" y="44483"/>
                          </a:cubicBezTo>
                          <a:cubicBezTo>
                            <a:pt x="154865" y="46130"/>
                            <a:pt x="158160" y="46130"/>
                            <a:pt x="161455" y="47778"/>
                          </a:cubicBezTo>
                          <a:cubicBezTo>
                            <a:pt x="164750" y="49425"/>
                            <a:pt x="168045" y="49425"/>
                            <a:pt x="169692" y="49425"/>
                          </a:cubicBezTo>
                          <a:cubicBezTo>
                            <a:pt x="174635" y="51072"/>
                            <a:pt x="177930" y="51072"/>
                            <a:pt x="177930" y="51072"/>
                          </a:cubicBezTo>
                          <a:cubicBezTo>
                            <a:pt x="177930" y="51072"/>
                            <a:pt x="174635" y="51072"/>
                            <a:pt x="169692" y="52720"/>
                          </a:cubicBezTo>
                          <a:cubicBezTo>
                            <a:pt x="166398" y="52720"/>
                            <a:pt x="163102" y="54367"/>
                            <a:pt x="159807" y="54367"/>
                          </a:cubicBezTo>
                          <a:cubicBezTo>
                            <a:pt x="156513" y="54367"/>
                            <a:pt x="151570" y="54367"/>
                            <a:pt x="146627" y="54367"/>
                          </a:cubicBezTo>
                          <a:cubicBezTo>
                            <a:pt x="138390" y="54367"/>
                            <a:pt x="126857" y="52720"/>
                            <a:pt x="115325" y="51072"/>
                          </a:cubicBezTo>
                          <a:cubicBezTo>
                            <a:pt x="103792" y="49425"/>
                            <a:pt x="92260" y="46130"/>
                            <a:pt x="80727" y="42835"/>
                          </a:cubicBezTo>
                          <a:cubicBezTo>
                            <a:pt x="69195" y="39540"/>
                            <a:pt x="57663" y="34597"/>
                            <a:pt x="47777" y="29655"/>
                          </a:cubicBezTo>
                          <a:cubicBezTo>
                            <a:pt x="37892" y="24713"/>
                            <a:pt x="28007" y="19770"/>
                            <a:pt x="21417" y="14828"/>
                          </a:cubicBezTo>
                          <a:cubicBezTo>
                            <a:pt x="8238" y="823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737373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  <p:sp>
                <p:nvSpPr>
                  <p:cNvPr id="3045" name="Freeform: Shape 3044">
                    <a:extLst>
                      <a:ext uri="{FF2B5EF4-FFF2-40B4-BE49-F238E27FC236}">
                        <a16:creationId xmlns:a16="http://schemas.microsoft.com/office/drawing/2014/main" id="{C8068E8C-35F9-455A-9354-48CC6C7B707E}"/>
                      </a:ext>
                    </a:extLst>
                  </p:cNvPr>
                  <p:cNvSpPr/>
                  <p:nvPr/>
                </p:nvSpPr>
                <p:spPr>
                  <a:xfrm>
                    <a:off x="10259605" y="1569846"/>
                    <a:ext cx="21999" cy="116989"/>
                  </a:xfrm>
                  <a:custGeom>
                    <a:avLst/>
                    <a:gdLst>
                      <a:gd name="connsiteX0" fmla="*/ 12219 w 21999"/>
                      <a:gd name="connsiteY0" fmla="*/ 0 h 116989"/>
                      <a:gd name="connsiteX1" fmla="*/ 10572 w 21999"/>
                      <a:gd name="connsiteY1" fmla="*/ 116972 h 116989"/>
                      <a:gd name="connsiteX2" fmla="*/ 12219 w 21999"/>
                      <a:gd name="connsiteY2" fmla="*/ 0 h 116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1999" h="116989">
                        <a:moveTo>
                          <a:pt x="12219" y="0"/>
                        </a:moveTo>
                        <a:cubicBezTo>
                          <a:pt x="12219" y="0"/>
                          <a:pt x="-14141" y="118620"/>
                          <a:pt x="10572" y="116972"/>
                        </a:cubicBezTo>
                        <a:cubicBezTo>
                          <a:pt x="35284" y="113678"/>
                          <a:pt x="12219" y="0"/>
                          <a:pt x="12219" y="0"/>
                        </a:cubicBezTo>
                        <a:close/>
                      </a:path>
                    </a:pathLst>
                  </a:custGeom>
                  <a:solidFill>
                    <a:srgbClr val="74C9DF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46" name="Freeform: Shape 3045">
                    <a:extLst>
                      <a:ext uri="{FF2B5EF4-FFF2-40B4-BE49-F238E27FC236}">
                        <a16:creationId xmlns:a16="http://schemas.microsoft.com/office/drawing/2014/main" id="{FCAA4B4E-AEB3-45ED-AAC2-C318F3F071F8}"/>
                      </a:ext>
                    </a:extLst>
                  </p:cNvPr>
                  <p:cNvSpPr/>
                  <p:nvPr/>
                </p:nvSpPr>
                <p:spPr>
                  <a:xfrm>
                    <a:off x="10310606" y="1680229"/>
                    <a:ext cx="21792" cy="87317"/>
                  </a:xfrm>
                  <a:custGeom>
                    <a:avLst/>
                    <a:gdLst>
                      <a:gd name="connsiteX0" fmla="*/ 5701 w 21792"/>
                      <a:gd name="connsiteY0" fmla="*/ 0 h 87317"/>
                      <a:gd name="connsiteX1" fmla="*/ 12291 w 21792"/>
                      <a:gd name="connsiteY1" fmla="*/ 87318 h 87317"/>
                      <a:gd name="connsiteX2" fmla="*/ 5701 w 21792"/>
                      <a:gd name="connsiteY2" fmla="*/ 0 h 87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1792" h="87317">
                        <a:moveTo>
                          <a:pt x="5701" y="0"/>
                        </a:moveTo>
                        <a:cubicBezTo>
                          <a:pt x="5701" y="0"/>
                          <a:pt x="-10774" y="87318"/>
                          <a:pt x="12291" y="87318"/>
                        </a:cubicBezTo>
                        <a:cubicBezTo>
                          <a:pt x="37003" y="87318"/>
                          <a:pt x="5701" y="0"/>
                          <a:pt x="5701" y="0"/>
                        </a:cubicBezTo>
                        <a:close/>
                      </a:path>
                    </a:pathLst>
                  </a:custGeom>
                  <a:solidFill>
                    <a:srgbClr val="74C9DF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47" name="Freeform: Shape 3046">
                    <a:extLst>
                      <a:ext uri="{FF2B5EF4-FFF2-40B4-BE49-F238E27FC236}">
                        <a16:creationId xmlns:a16="http://schemas.microsoft.com/office/drawing/2014/main" id="{E1B8C135-9E54-4B1C-97DF-185F8EF12EA6}"/>
                      </a:ext>
                    </a:extLst>
                  </p:cNvPr>
                  <p:cNvSpPr/>
                  <p:nvPr/>
                </p:nvSpPr>
                <p:spPr>
                  <a:xfrm>
                    <a:off x="9429194" y="1726359"/>
                    <a:ext cx="21792" cy="87317"/>
                  </a:xfrm>
                  <a:custGeom>
                    <a:avLst/>
                    <a:gdLst>
                      <a:gd name="connsiteX0" fmla="*/ 5701 w 21792"/>
                      <a:gd name="connsiteY0" fmla="*/ 0 h 87317"/>
                      <a:gd name="connsiteX1" fmla="*/ 12291 w 21792"/>
                      <a:gd name="connsiteY1" fmla="*/ 87318 h 87317"/>
                      <a:gd name="connsiteX2" fmla="*/ 5701 w 21792"/>
                      <a:gd name="connsiteY2" fmla="*/ 0 h 87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1792" h="87317">
                        <a:moveTo>
                          <a:pt x="5701" y="0"/>
                        </a:moveTo>
                        <a:cubicBezTo>
                          <a:pt x="5701" y="0"/>
                          <a:pt x="-10774" y="87318"/>
                          <a:pt x="12291" y="87318"/>
                        </a:cubicBezTo>
                        <a:cubicBezTo>
                          <a:pt x="37003" y="87318"/>
                          <a:pt x="5701" y="0"/>
                          <a:pt x="5701" y="0"/>
                        </a:cubicBezTo>
                        <a:close/>
                      </a:path>
                    </a:pathLst>
                  </a:custGeom>
                  <a:solidFill>
                    <a:srgbClr val="74C9DF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48" name="Freeform: Shape 3047">
                    <a:extLst>
                      <a:ext uri="{FF2B5EF4-FFF2-40B4-BE49-F238E27FC236}">
                        <a16:creationId xmlns:a16="http://schemas.microsoft.com/office/drawing/2014/main" id="{45CE7EB5-DDC1-460F-B4F2-1D42B8275495}"/>
                      </a:ext>
                    </a:extLst>
                  </p:cNvPr>
                  <p:cNvSpPr/>
                  <p:nvPr/>
                </p:nvSpPr>
                <p:spPr>
                  <a:xfrm>
                    <a:off x="9440726" y="1495709"/>
                    <a:ext cx="21792" cy="87317"/>
                  </a:xfrm>
                  <a:custGeom>
                    <a:avLst/>
                    <a:gdLst>
                      <a:gd name="connsiteX0" fmla="*/ 5701 w 21792"/>
                      <a:gd name="connsiteY0" fmla="*/ 0 h 87317"/>
                      <a:gd name="connsiteX1" fmla="*/ 12291 w 21792"/>
                      <a:gd name="connsiteY1" fmla="*/ 87318 h 87317"/>
                      <a:gd name="connsiteX2" fmla="*/ 5701 w 21792"/>
                      <a:gd name="connsiteY2" fmla="*/ 0 h 87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1792" h="87317">
                        <a:moveTo>
                          <a:pt x="5701" y="0"/>
                        </a:moveTo>
                        <a:cubicBezTo>
                          <a:pt x="5701" y="0"/>
                          <a:pt x="-10774" y="87318"/>
                          <a:pt x="12291" y="87318"/>
                        </a:cubicBezTo>
                        <a:cubicBezTo>
                          <a:pt x="37003" y="87318"/>
                          <a:pt x="5701" y="0"/>
                          <a:pt x="5701" y="0"/>
                        </a:cubicBezTo>
                        <a:close/>
                      </a:path>
                    </a:pathLst>
                  </a:custGeom>
                  <a:solidFill>
                    <a:srgbClr val="74C9DF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49" name="Freeform: Shape 3048">
                    <a:extLst>
                      <a:ext uri="{FF2B5EF4-FFF2-40B4-BE49-F238E27FC236}">
                        <a16:creationId xmlns:a16="http://schemas.microsoft.com/office/drawing/2014/main" id="{6046B3D0-5F34-4C61-ADDD-9F1295A90EDA}"/>
                      </a:ext>
                    </a:extLst>
                  </p:cNvPr>
                  <p:cNvSpPr/>
                  <p:nvPr/>
                </p:nvSpPr>
                <p:spPr>
                  <a:xfrm>
                    <a:off x="9522526" y="1485824"/>
                    <a:ext cx="17236" cy="69194"/>
                  </a:xfrm>
                  <a:custGeom>
                    <a:avLst/>
                    <a:gdLst>
                      <a:gd name="connsiteX0" fmla="*/ 4628 w 17236"/>
                      <a:gd name="connsiteY0" fmla="*/ 0 h 69194"/>
                      <a:gd name="connsiteX1" fmla="*/ 9571 w 17236"/>
                      <a:gd name="connsiteY1" fmla="*/ 69195 h 69194"/>
                      <a:gd name="connsiteX2" fmla="*/ 4628 w 17236"/>
                      <a:gd name="connsiteY2" fmla="*/ 0 h 69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236" h="69194">
                        <a:moveTo>
                          <a:pt x="4628" y="0"/>
                        </a:moveTo>
                        <a:cubicBezTo>
                          <a:pt x="4628" y="0"/>
                          <a:pt x="-8552" y="69195"/>
                          <a:pt x="9571" y="69195"/>
                        </a:cubicBezTo>
                        <a:cubicBezTo>
                          <a:pt x="29341" y="69195"/>
                          <a:pt x="4628" y="0"/>
                          <a:pt x="4628" y="0"/>
                        </a:cubicBezTo>
                        <a:close/>
                      </a:path>
                    </a:pathLst>
                  </a:custGeom>
                  <a:solidFill>
                    <a:srgbClr val="74C9DF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50" name="Freeform: Shape 3049">
                    <a:extLst>
                      <a:ext uri="{FF2B5EF4-FFF2-40B4-BE49-F238E27FC236}">
                        <a16:creationId xmlns:a16="http://schemas.microsoft.com/office/drawing/2014/main" id="{A273437E-27C0-43EF-AFFF-D532AA0AF2AE}"/>
                      </a:ext>
                    </a:extLst>
                  </p:cNvPr>
                  <p:cNvSpPr/>
                  <p:nvPr/>
                </p:nvSpPr>
                <p:spPr>
                  <a:xfrm>
                    <a:off x="9877063" y="1494061"/>
                    <a:ext cx="17534" cy="69194"/>
                  </a:xfrm>
                  <a:custGeom>
                    <a:avLst/>
                    <a:gdLst>
                      <a:gd name="connsiteX0" fmla="*/ 4304 w 17534"/>
                      <a:gd name="connsiteY0" fmla="*/ 0 h 69194"/>
                      <a:gd name="connsiteX1" fmla="*/ 10894 w 17534"/>
                      <a:gd name="connsiteY1" fmla="*/ 69195 h 69194"/>
                      <a:gd name="connsiteX2" fmla="*/ 4304 w 17534"/>
                      <a:gd name="connsiteY2" fmla="*/ 0 h 69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534" h="69194">
                        <a:moveTo>
                          <a:pt x="4304" y="0"/>
                        </a:moveTo>
                        <a:cubicBezTo>
                          <a:pt x="4304" y="0"/>
                          <a:pt x="-8876" y="69195"/>
                          <a:pt x="10894" y="69195"/>
                        </a:cubicBezTo>
                        <a:cubicBezTo>
                          <a:pt x="29016" y="69195"/>
                          <a:pt x="4304" y="0"/>
                          <a:pt x="4304" y="0"/>
                        </a:cubicBezTo>
                        <a:close/>
                      </a:path>
                    </a:pathLst>
                  </a:custGeom>
                  <a:solidFill>
                    <a:srgbClr val="74C9DF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51" name="Freeform: Shape 3050">
                    <a:extLst>
                      <a:ext uri="{FF2B5EF4-FFF2-40B4-BE49-F238E27FC236}">
                        <a16:creationId xmlns:a16="http://schemas.microsoft.com/office/drawing/2014/main" id="{5F736690-9B54-4ABF-ACC0-5A86644DE499}"/>
                      </a:ext>
                    </a:extLst>
                  </p:cNvPr>
                  <p:cNvSpPr/>
                  <p:nvPr/>
                </p:nvSpPr>
                <p:spPr>
                  <a:xfrm>
                    <a:off x="9509346" y="1749424"/>
                    <a:ext cx="17236" cy="69194"/>
                  </a:xfrm>
                  <a:custGeom>
                    <a:avLst/>
                    <a:gdLst>
                      <a:gd name="connsiteX0" fmla="*/ 4628 w 17236"/>
                      <a:gd name="connsiteY0" fmla="*/ 0 h 69194"/>
                      <a:gd name="connsiteX1" fmla="*/ 9571 w 17236"/>
                      <a:gd name="connsiteY1" fmla="*/ 69195 h 69194"/>
                      <a:gd name="connsiteX2" fmla="*/ 4628 w 17236"/>
                      <a:gd name="connsiteY2" fmla="*/ 0 h 69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236" h="69194">
                        <a:moveTo>
                          <a:pt x="4628" y="0"/>
                        </a:moveTo>
                        <a:cubicBezTo>
                          <a:pt x="4628" y="0"/>
                          <a:pt x="-8552" y="69195"/>
                          <a:pt x="9571" y="69195"/>
                        </a:cubicBezTo>
                        <a:cubicBezTo>
                          <a:pt x="29341" y="69195"/>
                          <a:pt x="4628" y="0"/>
                          <a:pt x="4628" y="0"/>
                        </a:cubicBezTo>
                        <a:close/>
                      </a:path>
                    </a:pathLst>
                  </a:custGeom>
                  <a:solidFill>
                    <a:srgbClr val="74C9DF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3052" name="Freeform: Shape 3051">
                  <a:extLst>
                    <a:ext uri="{FF2B5EF4-FFF2-40B4-BE49-F238E27FC236}">
                      <a16:creationId xmlns:a16="http://schemas.microsoft.com/office/drawing/2014/main" id="{7A5B62AA-9900-454A-AA7D-8B1C06E61D63}"/>
                    </a:ext>
                  </a:extLst>
                </p:cNvPr>
                <p:cNvSpPr/>
                <p:nvPr/>
              </p:nvSpPr>
              <p:spPr>
                <a:xfrm>
                  <a:off x="9584817" y="1678132"/>
                  <a:ext cx="156767" cy="45044"/>
                </a:xfrm>
                <a:custGeom>
                  <a:avLst/>
                  <a:gdLst>
                    <a:gd name="connsiteX0" fmla="*/ 154865 w 156767"/>
                    <a:gd name="connsiteY0" fmla="*/ 449 h 45044"/>
                    <a:gd name="connsiteX1" fmla="*/ 42835 w 156767"/>
                    <a:gd name="connsiteY1" fmla="*/ 33399 h 45044"/>
                    <a:gd name="connsiteX2" fmla="*/ 4942 w 156767"/>
                    <a:gd name="connsiteY2" fmla="*/ 11982 h 45044"/>
                    <a:gd name="connsiteX3" fmla="*/ 0 w 156767"/>
                    <a:gd name="connsiteY3" fmla="*/ 2097 h 45044"/>
                    <a:gd name="connsiteX4" fmla="*/ 6590 w 156767"/>
                    <a:gd name="connsiteY4" fmla="*/ 31752 h 45044"/>
                    <a:gd name="connsiteX5" fmla="*/ 6590 w 156767"/>
                    <a:gd name="connsiteY5" fmla="*/ 31752 h 45044"/>
                    <a:gd name="connsiteX6" fmla="*/ 47778 w 156767"/>
                    <a:gd name="connsiteY6" fmla="*/ 44932 h 45044"/>
                    <a:gd name="connsiteX7" fmla="*/ 154865 w 156767"/>
                    <a:gd name="connsiteY7" fmla="*/ 3744 h 45044"/>
                    <a:gd name="connsiteX8" fmla="*/ 154865 w 156767"/>
                    <a:gd name="connsiteY8" fmla="*/ 449 h 4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6767" h="45044">
                      <a:moveTo>
                        <a:pt x="154865" y="449"/>
                      </a:moveTo>
                      <a:cubicBezTo>
                        <a:pt x="120267" y="23514"/>
                        <a:pt x="85670" y="39989"/>
                        <a:pt x="42835" y="33399"/>
                      </a:cubicBezTo>
                      <a:cubicBezTo>
                        <a:pt x="26360" y="31752"/>
                        <a:pt x="14828" y="26809"/>
                        <a:pt x="4942" y="11982"/>
                      </a:cubicBezTo>
                      <a:cubicBezTo>
                        <a:pt x="3295" y="8687"/>
                        <a:pt x="1647" y="5392"/>
                        <a:pt x="0" y="2097"/>
                      </a:cubicBezTo>
                      <a:cubicBezTo>
                        <a:pt x="0" y="11982"/>
                        <a:pt x="1647" y="21867"/>
                        <a:pt x="6590" y="31752"/>
                      </a:cubicBezTo>
                      <a:cubicBezTo>
                        <a:pt x="6590" y="31752"/>
                        <a:pt x="6590" y="31752"/>
                        <a:pt x="6590" y="31752"/>
                      </a:cubicBezTo>
                      <a:cubicBezTo>
                        <a:pt x="14828" y="41637"/>
                        <a:pt x="36245" y="44932"/>
                        <a:pt x="47778" y="44932"/>
                      </a:cubicBezTo>
                      <a:cubicBezTo>
                        <a:pt x="88965" y="46579"/>
                        <a:pt x="123563" y="30104"/>
                        <a:pt x="154865" y="3744"/>
                      </a:cubicBezTo>
                      <a:cubicBezTo>
                        <a:pt x="156513" y="2097"/>
                        <a:pt x="158160" y="-1198"/>
                        <a:pt x="154865" y="449"/>
                      </a:cubicBezTo>
                      <a:close/>
                    </a:path>
                  </a:pathLst>
                </a:custGeom>
                <a:solidFill>
                  <a:srgbClr val="682402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53" name="Freeform: Shape 3052">
                  <a:extLst>
                    <a:ext uri="{FF2B5EF4-FFF2-40B4-BE49-F238E27FC236}">
                      <a16:creationId xmlns:a16="http://schemas.microsoft.com/office/drawing/2014/main" id="{0D2B28BA-7267-4A01-BFD1-081FF42CEC01}"/>
                    </a:ext>
                  </a:extLst>
                </p:cNvPr>
                <p:cNvSpPr/>
                <p:nvPr/>
              </p:nvSpPr>
              <p:spPr>
                <a:xfrm>
                  <a:off x="9991495" y="1702957"/>
                  <a:ext cx="156767" cy="44931"/>
                </a:xfrm>
                <a:custGeom>
                  <a:avLst/>
                  <a:gdLst>
                    <a:gd name="connsiteX0" fmla="*/ 1902 w 156767"/>
                    <a:gd name="connsiteY0" fmla="*/ 336 h 44931"/>
                    <a:gd name="connsiteX1" fmla="*/ 113932 w 156767"/>
                    <a:gd name="connsiteY1" fmla="*/ 33286 h 44931"/>
                    <a:gd name="connsiteX2" fmla="*/ 151825 w 156767"/>
                    <a:gd name="connsiteY2" fmla="*/ 11869 h 44931"/>
                    <a:gd name="connsiteX3" fmla="*/ 156767 w 156767"/>
                    <a:gd name="connsiteY3" fmla="*/ 1984 h 44931"/>
                    <a:gd name="connsiteX4" fmla="*/ 150177 w 156767"/>
                    <a:gd name="connsiteY4" fmla="*/ 31639 h 44931"/>
                    <a:gd name="connsiteX5" fmla="*/ 150177 w 156767"/>
                    <a:gd name="connsiteY5" fmla="*/ 31639 h 44931"/>
                    <a:gd name="connsiteX6" fmla="*/ 108990 w 156767"/>
                    <a:gd name="connsiteY6" fmla="*/ 44819 h 44931"/>
                    <a:gd name="connsiteX7" fmla="*/ 1902 w 156767"/>
                    <a:gd name="connsiteY7" fmla="*/ 3631 h 44931"/>
                    <a:gd name="connsiteX8" fmla="*/ 1902 w 156767"/>
                    <a:gd name="connsiteY8" fmla="*/ 336 h 44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6767" h="44931">
                      <a:moveTo>
                        <a:pt x="1902" y="336"/>
                      </a:moveTo>
                      <a:cubicBezTo>
                        <a:pt x="36500" y="23401"/>
                        <a:pt x="71097" y="39876"/>
                        <a:pt x="113932" y="33286"/>
                      </a:cubicBezTo>
                      <a:cubicBezTo>
                        <a:pt x="130407" y="31639"/>
                        <a:pt x="141940" y="26696"/>
                        <a:pt x="151825" y="11869"/>
                      </a:cubicBezTo>
                      <a:cubicBezTo>
                        <a:pt x="153472" y="8574"/>
                        <a:pt x="155120" y="5279"/>
                        <a:pt x="156767" y="1984"/>
                      </a:cubicBezTo>
                      <a:cubicBezTo>
                        <a:pt x="156767" y="11869"/>
                        <a:pt x="155120" y="21754"/>
                        <a:pt x="150177" y="31639"/>
                      </a:cubicBezTo>
                      <a:cubicBezTo>
                        <a:pt x="150177" y="31639"/>
                        <a:pt x="150177" y="31639"/>
                        <a:pt x="150177" y="31639"/>
                      </a:cubicBezTo>
                      <a:cubicBezTo>
                        <a:pt x="141940" y="41524"/>
                        <a:pt x="120522" y="44819"/>
                        <a:pt x="108990" y="44819"/>
                      </a:cubicBezTo>
                      <a:cubicBezTo>
                        <a:pt x="67802" y="46466"/>
                        <a:pt x="33205" y="29991"/>
                        <a:pt x="1902" y="3631"/>
                      </a:cubicBezTo>
                      <a:cubicBezTo>
                        <a:pt x="255" y="3631"/>
                        <a:pt x="-1393" y="-1311"/>
                        <a:pt x="1902" y="336"/>
                      </a:cubicBezTo>
                      <a:close/>
                    </a:path>
                  </a:pathLst>
                </a:custGeom>
                <a:solidFill>
                  <a:srgbClr val="682402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54" name="Freeform: Shape 3053">
                  <a:extLst>
                    <a:ext uri="{FF2B5EF4-FFF2-40B4-BE49-F238E27FC236}">
                      <a16:creationId xmlns:a16="http://schemas.microsoft.com/office/drawing/2014/main" id="{AB8C307D-F37B-4E2D-8E38-FBBA1742412B}"/>
                    </a:ext>
                  </a:extLst>
                </p:cNvPr>
                <p:cNvSpPr/>
                <p:nvPr/>
              </p:nvSpPr>
              <p:spPr>
                <a:xfrm>
                  <a:off x="9803934" y="2075629"/>
                  <a:ext cx="245477" cy="292231"/>
                </a:xfrm>
                <a:custGeom>
                  <a:avLst/>
                  <a:gdLst>
                    <a:gd name="connsiteX0" fmla="*/ 0 w 245477"/>
                    <a:gd name="connsiteY0" fmla="*/ 9885 h 292231"/>
                    <a:gd name="connsiteX1" fmla="*/ 16475 w 245477"/>
                    <a:gd name="connsiteY1" fmla="*/ 250420 h 292231"/>
                    <a:gd name="connsiteX2" fmla="*/ 130153 w 245477"/>
                    <a:gd name="connsiteY2" fmla="*/ 291608 h 292231"/>
                    <a:gd name="connsiteX3" fmla="*/ 220765 w 245477"/>
                    <a:gd name="connsiteY3" fmla="*/ 235593 h 292231"/>
                    <a:gd name="connsiteX4" fmla="*/ 245478 w 245477"/>
                    <a:gd name="connsiteY4" fmla="*/ 0 h 292231"/>
                    <a:gd name="connsiteX5" fmla="*/ 0 w 245477"/>
                    <a:gd name="connsiteY5" fmla="*/ 9885 h 292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477" h="292231">
                      <a:moveTo>
                        <a:pt x="0" y="9885"/>
                      </a:moveTo>
                      <a:lnTo>
                        <a:pt x="16475" y="250420"/>
                      </a:lnTo>
                      <a:cubicBezTo>
                        <a:pt x="16475" y="250420"/>
                        <a:pt x="51073" y="298198"/>
                        <a:pt x="130153" y="291608"/>
                      </a:cubicBezTo>
                      <a:cubicBezTo>
                        <a:pt x="210880" y="283370"/>
                        <a:pt x="220765" y="235593"/>
                        <a:pt x="220765" y="235593"/>
                      </a:cubicBezTo>
                      <a:lnTo>
                        <a:pt x="245478" y="0"/>
                      </a:lnTo>
                      <a:lnTo>
                        <a:pt x="0" y="9885"/>
                      </a:lnTo>
                      <a:close/>
                    </a:path>
                  </a:pathLst>
                </a:custGeom>
                <a:solidFill>
                  <a:srgbClr val="F4D9BF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55" name="Freeform: Shape 3054">
                  <a:extLst>
                    <a:ext uri="{FF2B5EF4-FFF2-40B4-BE49-F238E27FC236}">
                      <a16:creationId xmlns:a16="http://schemas.microsoft.com/office/drawing/2014/main" id="{A7D44D8A-81C1-43C4-9898-1D51F4C58AC4}"/>
                    </a:ext>
                  </a:extLst>
                </p:cNvPr>
                <p:cNvSpPr/>
                <p:nvPr/>
              </p:nvSpPr>
              <p:spPr>
                <a:xfrm>
                  <a:off x="9775812" y="1708236"/>
                  <a:ext cx="84586" cy="140486"/>
                </a:xfrm>
                <a:custGeom>
                  <a:avLst/>
                  <a:gdLst>
                    <a:gd name="connsiteX0" fmla="*/ 84138 w 84586"/>
                    <a:gd name="connsiteY0" fmla="*/ 136742 h 140486"/>
                    <a:gd name="connsiteX1" fmla="*/ 13295 w 84586"/>
                    <a:gd name="connsiteY1" fmla="*/ 84022 h 140486"/>
                    <a:gd name="connsiteX2" fmla="*/ 72605 w 84586"/>
                    <a:gd name="connsiteY2" fmla="*/ 1647 h 140486"/>
                    <a:gd name="connsiteX3" fmla="*/ 70958 w 84586"/>
                    <a:gd name="connsiteY3" fmla="*/ 0 h 140486"/>
                    <a:gd name="connsiteX4" fmla="*/ 115 w 84586"/>
                    <a:gd name="connsiteY4" fmla="*/ 97202 h 140486"/>
                    <a:gd name="connsiteX5" fmla="*/ 21533 w 84586"/>
                    <a:gd name="connsiteY5" fmla="*/ 126857 h 140486"/>
                    <a:gd name="connsiteX6" fmla="*/ 80843 w 84586"/>
                    <a:gd name="connsiteY6" fmla="*/ 140038 h 140486"/>
                    <a:gd name="connsiteX7" fmla="*/ 84138 w 84586"/>
                    <a:gd name="connsiteY7" fmla="*/ 136742 h 140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4586" h="140486">
                      <a:moveTo>
                        <a:pt x="84138" y="136742"/>
                      </a:moveTo>
                      <a:cubicBezTo>
                        <a:pt x="67663" y="131800"/>
                        <a:pt x="-3180" y="116972"/>
                        <a:pt x="13295" y="84022"/>
                      </a:cubicBezTo>
                      <a:cubicBezTo>
                        <a:pt x="29770" y="51072"/>
                        <a:pt x="49540" y="28007"/>
                        <a:pt x="72605" y="1647"/>
                      </a:cubicBezTo>
                      <a:cubicBezTo>
                        <a:pt x="72605" y="0"/>
                        <a:pt x="72605" y="0"/>
                        <a:pt x="70958" y="0"/>
                      </a:cubicBezTo>
                      <a:cubicBezTo>
                        <a:pt x="42950" y="24713"/>
                        <a:pt x="6705" y="59310"/>
                        <a:pt x="115" y="97202"/>
                      </a:cubicBezTo>
                      <a:cubicBezTo>
                        <a:pt x="-1532" y="108735"/>
                        <a:pt x="14943" y="121915"/>
                        <a:pt x="21533" y="126857"/>
                      </a:cubicBezTo>
                      <a:cubicBezTo>
                        <a:pt x="38008" y="140038"/>
                        <a:pt x="61073" y="140038"/>
                        <a:pt x="80843" y="140038"/>
                      </a:cubicBezTo>
                      <a:cubicBezTo>
                        <a:pt x="82490" y="141685"/>
                        <a:pt x="85785" y="138390"/>
                        <a:pt x="84138" y="136742"/>
                      </a:cubicBezTo>
                      <a:close/>
                    </a:path>
                  </a:pathLst>
                </a:custGeom>
                <a:solidFill>
                  <a:srgbClr val="C39368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56" name="Freeform: Shape 3055">
                  <a:extLst>
                    <a:ext uri="{FF2B5EF4-FFF2-40B4-BE49-F238E27FC236}">
                      <a16:creationId xmlns:a16="http://schemas.microsoft.com/office/drawing/2014/main" id="{D110818C-B924-4E1E-8BAE-A67B9A9C0A1C}"/>
                    </a:ext>
                  </a:extLst>
                </p:cNvPr>
                <p:cNvSpPr/>
                <p:nvPr/>
              </p:nvSpPr>
              <p:spPr>
                <a:xfrm>
                  <a:off x="9800639" y="2020445"/>
                  <a:ext cx="182872" cy="35414"/>
                </a:xfrm>
                <a:custGeom>
                  <a:avLst/>
                  <a:gdLst>
                    <a:gd name="connsiteX0" fmla="*/ 102145 w 182872"/>
                    <a:gd name="connsiteY0" fmla="*/ 17292 h 35414"/>
                    <a:gd name="connsiteX1" fmla="*/ 182873 w 182872"/>
                    <a:gd name="connsiteY1" fmla="*/ 35414 h 35414"/>
                    <a:gd name="connsiteX2" fmla="*/ 153218 w 182872"/>
                    <a:gd name="connsiteY2" fmla="*/ 9054 h 35414"/>
                    <a:gd name="connsiteX3" fmla="*/ 90613 w 182872"/>
                    <a:gd name="connsiteY3" fmla="*/ 817 h 35414"/>
                    <a:gd name="connsiteX4" fmla="*/ 28007 w 182872"/>
                    <a:gd name="connsiteY4" fmla="*/ 17292 h 35414"/>
                    <a:gd name="connsiteX5" fmla="*/ 0 w 182872"/>
                    <a:gd name="connsiteY5" fmla="*/ 28824 h 35414"/>
                    <a:gd name="connsiteX6" fmla="*/ 102145 w 182872"/>
                    <a:gd name="connsiteY6" fmla="*/ 17292 h 35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72" h="35414">
                      <a:moveTo>
                        <a:pt x="102145" y="17292"/>
                      </a:moveTo>
                      <a:cubicBezTo>
                        <a:pt x="130153" y="20587"/>
                        <a:pt x="156513" y="27177"/>
                        <a:pt x="182873" y="35414"/>
                      </a:cubicBezTo>
                      <a:cubicBezTo>
                        <a:pt x="181225" y="22234"/>
                        <a:pt x="163103" y="13997"/>
                        <a:pt x="153218" y="9054"/>
                      </a:cubicBezTo>
                      <a:cubicBezTo>
                        <a:pt x="133448" y="-831"/>
                        <a:pt x="112030" y="-831"/>
                        <a:pt x="90613" y="817"/>
                      </a:cubicBezTo>
                      <a:cubicBezTo>
                        <a:pt x="69195" y="2464"/>
                        <a:pt x="47778" y="10702"/>
                        <a:pt x="28007" y="17292"/>
                      </a:cubicBezTo>
                      <a:cubicBezTo>
                        <a:pt x="18122" y="20587"/>
                        <a:pt x="8238" y="23882"/>
                        <a:pt x="0" y="28824"/>
                      </a:cubicBezTo>
                      <a:cubicBezTo>
                        <a:pt x="32950" y="23882"/>
                        <a:pt x="65900" y="12349"/>
                        <a:pt x="102145" y="17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57" name="Freeform: Shape 3056">
                  <a:extLst>
                    <a:ext uri="{FF2B5EF4-FFF2-40B4-BE49-F238E27FC236}">
                      <a16:creationId xmlns:a16="http://schemas.microsoft.com/office/drawing/2014/main" id="{23AFED56-AF91-447D-80ED-B80BB277E4AA}"/>
                    </a:ext>
                  </a:extLst>
                </p:cNvPr>
                <p:cNvSpPr/>
                <p:nvPr/>
              </p:nvSpPr>
              <p:spPr>
                <a:xfrm>
                  <a:off x="9360757" y="2190954"/>
                  <a:ext cx="1062656" cy="711720"/>
                </a:xfrm>
                <a:custGeom>
                  <a:avLst/>
                  <a:gdLst>
                    <a:gd name="connsiteX0" fmla="*/ 866585 w 1062656"/>
                    <a:gd name="connsiteY0" fmla="*/ 177930 h 711720"/>
                    <a:gd name="connsiteX1" fmla="*/ 568388 w 1062656"/>
                    <a:gd name="connsiteY1" fmla="*/ 0 h 711720"/>
                    <a:gd name="connsiteX2" fmla="*/ 494250 w 1062656"/>
                    <a:gd name="connsiteY2" fmla="*/ 0 h 711720"/>
                    <a:gd name="connsiteX3" fmla="*/ 196052 w 1062656"/>
                    <a:gd name="connsiteY3" fmla="*/ 177930 h 711720"/>
                    <a:gd name="connsiteX4" fmla="*/ 0 w 1062656"/>
                    <a:gd name="connsiteY4" fmla="*/ 711720 h 711720"/>
                    <a:gd name="connsiteX5" fmla="*/ 276780 w 1062656"/>
                    <a:gd name="connsiteY5" fmla="*/ 711720 h 711720"/>
                    <a:gd name="connsiteX6" fmla="*/ 785858 w 1062656"/>
                    <a:gd name="connsiteY6" fmla="*/ 711720 h 711720"/>
                    <a:gd name="connsiteX7" fmla="*/ 1062638 w 1062656"/>
                    <a:gd name="connsiteY7" fmla="*/ 711720 h 711720"/>
                    <a:gd name="connsiteX8" fmla="*/ 866585 w 1062656"/>
                    <a:gd name="connsiteY8" fmla="*/ 177930 h 711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2656" h="711720">
                      <a:moveTo>
                        <a:pt x="866585" y="177930"/>
                      </a:moveTo>
                      <a:cubicBezTo>
                        <a:pt x="777620" y="16475"/>
                        <a:pt x="568388" y="0"/>
                        <a:pt x="568388" y="0"/>
                      </a:cubicBezTo>
                      <a:lnTo>
                        <a:pt x="494250" y="0"/>
                      </a:lnTo>
                      <a:cubicBezTo>
                        <a:pt x="494250" y="0"/>
                        <a:pt x="286665" y="16475"/>
                        <a:pt x="196052" y="177930"/>
                      </a:cubicBezTo>
                      <a:cubicBezTo>
                        <a:pt x="107088" y="339385"/>
                        <a:pt x="0" y="711720"/>
                        <a:pt x="0" y="711720"/>
                      </a:cubicBezTo>
                      <a:lnTo>
                        <a:pt x="276780" y="711720"/>
                      </a:lnTo>
                      <a:lnTo>
                        <a:pt x="785858" y="711720"/>
                      </a:lnTo>
                      <a:lnTo>
                        <a:pt x="1062638" y="711720"/>
                      </a:lnTo>
                      <a:cubicBezTo>
                        <a:pt x="1064285" y="710073"/>
                        <a:pt x="957198" y="339385"/>
                        <a:pt x="866585" y="177930"/>
                      </a:cubicBezTo>
                      <a:close/>
                    </a:path>
                  </a:pathLst>
                </a:custGeom>
                <a:solidFill>
                  <a:srgbClr val="B0C8CC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58" name="Freeform: Shape 3057">
                  <a:extLst>
                    <a:ext uri="{FF2B5EF4-FFF2-40B4-BE49-F238E27FC236}">
                      <a16:creationId xmlns:a16="http://schemas.microsoft.com/office/drawing/2014/main" id="{E5712745-03C1-4327-A7FF-563E07988D85}"/>
                    </a:ext>
                  </a:extLst>
                </p:cNvPr>
                <p:cNvSpPr/>
                <p:nvPr/>
              </p:nvSpPr>
              <p:spPr>
                <a:xfrm>
                  <a:off x="9362404" y="2234551"/>
                  <a:ext cx="1062637" cy="668122"/>
                </a:xfrm>
                <a:custGeom>
                  <a:avLst/>
                  <a:gdLst>
                    <a:gd name="connsiteX0" fmla="*/ 761145 w 1062637"/>
                    <a:gd name="connsiteY0" fmla="*/ 23950 h 668122"/>
                    <a:gd name="connsiteX1" fmla="*/ 360803 w 1062637"/>
                    <a:gd name="connsiteY1" fmla="*/ 25598 h 668122"/>
                    <a:gd name="connsiteX2" fmla="*/ 270190 w 1062637"/>
                    <a:gd name="connsiteY2" fmla="*/ 47015 h 668122"/>
                    <a:gd name="connsiteX3" fmla="*/ 196053 w 1062637"/>
                    <a:gd name="connsiteY3" fmla="*/ 134333 h 668122"/>
                    <a:gd name="connsiteX4" fmla="*/ 0 w 1062637"/>
                    <a:gd name="connsiteY4" fmla="*/ 668123 h 668122"/>
                    <a:gd name="connsiteX5" fmla="*/ 1062638 w 1062637"/>
                    <a:gd name="connsiteY5" fmla="*/ 668123 h 668122"/>
                    <a:gd name="connsiteX6" fmla="*/ 866585 w 1062637"/>
                    <a:gd name="connsiteY6" fmla="*/ 134333 h 668122"/>
                    <a:gd name="connsiteX7" fmla="*/ 761145 w 1062637"/>
                    <a:gd name="connsiteY7" fmla="*/ 23950 h 668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62637" h="668122">
                      <a:moveTo>
                        <a:pt x="761145" y="23950"/>
                      </a:moveTo>
                      <a:cubicBezTo>
                        <a:pt x="627698" y="-10647"/>
                        <a:pt x="495898" y="-5705"/>
                        <a:pt x="360803" y="25598"/>
                      </a:cubicBezTo>
                      <a:cubicBezTo>
                        <a:pt x="331148" y="32188"/>
                        <a:pt x="299845" y="38778"/>
                        <a:pt x="270190" y="47015"/>
                      </a:cubicBezTo>
                      <a:cubicBezTo>
                        <a:pt x="242183" y="68433"/>
                        <a:pt x="215823" y="98088"/>
                        <a:pt x="196053" y="134333"/>
                      </a:cubicBezTo>
                      <a:cubicBezTo>
                        <a:pt x="107088" y="295788"/>
                        <a:pt x="0" y="668123"/>
                        <a:pt x="0" y="668123"/>
                      </a:cubicBezTo>
                      <a:lnTo>
                        <a:pt x="1062638" y="668123"/>
                      </a:lnTo>
                      <a:cubicBezTo>
                        <a:pt x="1062638" y="668123"/>
                        <a:pt x="955550" y="297435"/>
                        <a:pt x="866585" y="134333"/>
                      </a:cubicBezTo>
                      <a:cubicBezTo>
                        <a:pt x="838578" y="84908"/>
                        <a:pt x="800685" y="48663"/>
                        <a:pt x="761145" y="23950"/>
                      </a:cubicBezTo>
                      <a:close/>
                    </a:path>
                  </a:pathLst>
                </a:custGeom>
                <a:solidFill>
                  <a:srgbClr val="B0C8CC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59" name="Freeform: Shape 3058">
                  <a:extLst>
                    <a:ext uri="{FF2B5EF4-FFF2-40B4-BE49-F238E27FC236}">
                      <a16:creationId xmlns:a16="http://schemas.microsoft.com/office/drawing/2014/main" id="{86BE430F-6EDE-49F6-A7DF-C4F121F6A3EA}"/>
                    </a:ext>
                  </a:extLst>
                </p:cNvPr>
                <p:cNvSpPr/>
                <p:nvPr/>
              </p:nvSpPr>
              <p:spPr>
                <a:xfrm>
                  <a:off x="9151524" y="2236676"/>
                  <a:ext cx="548617" cy="389217"/>
                </a:xfrm>
                <a:custGeom>
                  <a:avLst/>
                  <a:gdLst>
                    <a:gd name="connsiteX0" fmla="*/ 548618 w 548617"/>
                    <a:gd name="connsiteY0" fmla="*/ 407 h 389217"/>
                    <a:gd name="connsiteX1" fmla="*/ 227355 w 548617"/>
                    <a:gd name="connsiteY1" fmla="*/ 110790 h 389217"/>
                    <a:gd name="connsiteX2" fmla="*/ 0 w 548617"/>
                    <a:gd name="connsiteY2" fmla="*/ 389218 h 389217"/>
                    <a:gd name="connsiteX3" fmla="*/ 415170 w 548617"/>
                    <a:gd name="connsiteY3" fmla="*/ 277188 h 389217"/>
                    <a:gd name="connsiteX4" fmla="*/ 548618 w 548617"/>
                    <a:gd name="connsiteY4" fmla="*/ 407 h 389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8617" h="389217">
                      <a:moveTo>
                        <a:pt x="548618" y="407"/>
                      </a:moveTo>
                      <a:cubicBezTo>
                        <a:pt x="548618" y="407"/>
                        <a:pt x="413523" y="-12773"/>
                        <a:pt x="227355" y="110790"/>
                      </a:cubicBezTo>
                      <a:cubicBezTo>
                        <a:pt x="41188" y="234352"/>
                        <a:pt x="0" y="389218"/>
                        <a:pt x="0" y="389218"/>
                      </a:cubicBezTo>
                      <a:lnTo>
                        <a:pt x="415170" y="277188"/>
                      </a:lnTo>
                      <a:lnTo>
                        <a:pt x="548618" y="407"/>
                      </a:lnTo>
                      <a:close/>
                    </a:path>
                  </a:pathLst>
                </a:custGeom>
                <a:solidFill>
                  <a:srgbClr val="B0C8CC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60" name="Freeform: Shape 3059">
                  <a:extLst>
                    <a:ext uri="{FF2B5EF4-FFF2-40B4-BE49-F238E27FC236}">
                      <a16:creationId xmlns:a16="http://schemas.microsoft.com/office/drawing/2014/main" id="{ADD10D84-1D2D-4307-84DC-5F6D69D3778D}"/>
                    </a:ext>
                  </a:extLst>
                </p:cNvPr>
                <p:cNvSpPr/>
                <p:nvPr/>
              </p:nvSpPr>
              <p:spPr>
                <a:xfrm>
                  <a:off x="9153172" y="2268386"/>
                  <a:ext cx="532142" cy="357507"/>
                </a:xfrm>
                <a:custGeom>
                  <a:avLst/>
                  <a:gdLst>
                    <a:gd name="connsiteX0" fmla="*/ 225708 w 532142"/>
                    <a:gd name="connsiteY0" fmla="*/ 121915 h 357507"/>
                    <a:gd name="connsiteX1" fmla="*/ 88965 w 532142"/>
                    <a:gd name="connsiteY1" fmla="*/ 243830 h 357507"/>
                    <a:gd name="connsiteX2" fmla="*/ 0 w 532142"/>
                    <a:gd name="connsiteY2" fmla="*/ 355860 h 357507"/>
                    <a:gd name="connsiteX3" fmla="*/ 0 w 532142"/>
                    <a:gd name="connsiteY3" fmla="*/ 357508 h 357507"/>
                    <a:gd name="connsiteX4" fmla="*/ 415170 w 532142"/>
                    <a:gd name="connsiteY4" fmla="*/ 245478 h 357507"/>
                    <a:gd name="connsiteX5" fmla="*/ 532143 w 532142"/>
                    <a:gd name="connsiteY5" fmla="*/ 0 h 357507"/>
                    <a:gd name="connsiteX6" fmla="*/ 225708 w 532142"/>
                    <a:gd name="connsiteY6" fmla="*/ 121915 h 357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2142" h="357507">
                      <a:moveTo>
                        <a:pt x="225708" y="121915"/>
                      </a:moveTo>
                      <a:cubicBezTo>
                        <a:pt x="176283" y="158160"/>
                        <a:pt x="128505" y="197700"/>
                        <a:pt x="88965" y="243830"/>
                      </a:cubicBezTo>
                      <a:cubicBezTo>
                        <a:pt x="57663" y="280075"/>
                        <a:pt x="34598" y="321263"/>
                        <a:pt x="0" y="355860"/>
                      </a:cubicBezTo>
                      <a:cubicBezTo>
                        <a:pt x="0" y="357508"/>
                        <a:pt x="0" y="357508"/>
                        <a:pt x="0" y="357508"/>
                      </a:cubicBezTo>
                      <a:lnTo>
                        <a:pt x="415170" y="245478"/>
                      </a:lnTo>
                      <a:lnTo>
                        <a:pt x="532143" y="0"/>
                      </a:lnTo>
                      <a:cubicBezTo>
                        <a:pt x="423408" y="24713"/>
                        <a:pt x="319615" y="56015"/>
                        <a:pt x="225708" y="121915"/>
                      </a:cubicBezTo>
                      <a:close/>
                    </a:path>
                  </a:pathLst>
                </a:custGeom>
                <a:solidFill>
                  <a:srgbClr val="B0C8CC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61" name="Freeform: Shape 3060">
                  <a:extLst>
                    <a:ext uri="{FF2B5EF4-FFF2-40B4-BE49-F238E27FC236}">
                      <a16:creationId xmlns:a16="http://schemas.microsoft.com/office/drawing/2014/main" id="{A89FF5B8-22BA-404E-9A5C-6D7DE6E554AC}"/>
                    </a:ext>
                  </a:extLst>
                </p:cNvPr>
                <p:cNvSpPr/>
                <p:nvPr/>
              </p:nvSpPr>
              <p:spPr>
                <a:xfrm>
                  <a:off x="9162457" y="2422885"/>
                  <a:ext cx="685959" cy="247022"/>
                </a:xfrm>
                <a:custGeom>
                  <a:avLst/>
                  <a:gdLst>
                    <a:gd name="connsiteX0" fmla="*/ 87917 w 685959"/>
                    <a:gd name="connsiteY0" fmla="*/ 69561 h 247022"/>
                    <a:gd name="connsiteX1" fmla="*/ 310329 w 685959"/>
                    <a:gd name="connsiteY1" fmla="*/ 3661 h 247022"/>
                    <a:gd name="connsiteX2" fmla="*/ 685960 w 685959"/>
                    <a:gd name="connsiteY2" fmla="*/ 3661 h 247022"/>
                    <a:gd name="connsiteX3" fmla="*/ 656304 w 685959"/>
                    <a:gd name="connsiteY3" fmla="*/ 209599 h 247022"/>
                    <a:gd name="connsiteX4" fmla="*/ 5542 w 685959"/>
                    <a:gd name="connsiteY4" fmla="*/ 165116 h 247022"/>
                    <a:gd name="connsiteX5" fmla="*/ 87917 w 685959"/>
                    <a:gd name="connsiteY5" fmla="*/ 69561 h 247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5959" h="247022">
                      <a:moveTo>
                        <a:pt x="87917" y="69561"/>
                      </a:moveTo>
                      <a:cubicBezTo>
                        <a:pt x="87917" y="69561"/>
                        <a:pt x="181824" y="11899"/>
                        <a:pt x="310329" y="3661"/>
                      </a:cubicBezTo>
                      <a:cubicBezTo>
                        <a:pt x="437187" y="-4576"/>
                        <a:pt x="685960" y="3661"/>
                        <a:pt x="685960" y="3661"/>
                      </a:cubicBezTo>
                      <a:lnTo>
                        <a:pt x="656304" y="209599"/>
                      </a:lnTo>
                      <a:cubicBezTo>
                        <a:pt x="656304" y="209599"/>
                        <a:pt x="-70243" y="318334"/>
                        <a:pt x="5542" y="165116"/>
                      </a:cubicBezTo>
                      <a:cubicBezTo>
                        <a:pt x="33549" y="107454"/>
                        <a:pt x="87917" y="69561"/>
                        <a:pt x="87917" y="69561"/>
                      </a:cubicBezTo>
                      <a:close/>
                    </a:path>
                  </a:pathLst>
                </a:custGeom>
                <a:solidFill>
                  <a:srgbClr val="B0C8CC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62" name="Freeform: Shape 3061">
                  <a:extLst>
                    <a:ext uri="{FF2B5EF4-FFF2-40B4-BE49-F238E27FC236}">
                      <a16:creationId xmlns:a16="http://schemas.microsoft.com/office/drawing/2014/main" id="{3AC8771E-67D2-4E6F-A39F-BEEA0ABD3016}"/>
                    </a:ext>
                  </a:extLst>
                </p:cNvPr>
                <p:cNvSpPr/>
                <p:nvPr/>
              </p:nvSpPr>
              <p:spPr>
                <a:xfrm>
                  <a:off x="9200791" y="870255"/>
                  <a:ext cx="1385705" cy="1012746"/>
                </a:xfrm>
                <a:custGeom>
                  <a:avLst/>
                  <a:gdLst>
                    <a:gd name="connsiteX0" fmla="*/ 1385706 w 1385705"/>
                    <a:gd name="connsiteY0" fmla="*/ 463999 h 1012746"/>
                    <a:gd name="connsiteX1" fmla="*/ 1375821 w 1385705"/>
                    <a:gd name="connsiteY1" fmla="*/ 396451 h 1012746"/>
                    <a:gd name="connsiteX2" fmla="*/ 1346166 w 1385705"/>
                    <a:gd name="connsiteY2" fmla="*/ 335494 h 1012746"/>
                    <a:gd name="connsiteX3" fmla="*/ 1328043 w 1385705"/>
                    <a:gd name="connsiteY3" fmla="*/ 317371 h 1012746"/>
                    <a:gd name="connsiteX4" fmla="*/ 1359346 w 1385705"/>
                    <a:gd name="connsiteY4" fmla="*/ 305839 h 1012746"/>
                    <a:gd name="connsiteX5" fmla="*/ 1351108 w 1385705"/>
                    <a:gd name="connsiteY5" fmla="*/ 291011 h 1012746"/>
                    <a:gd name="connsiteX6" fmla="*/ 1207776 w 1385705"/>
                    <a:gd name="connsiteY6" fmla="*/ 180629 h 1012746"/>
                    <a:gd name="connsiteX7" fmla="*/ 1069386 w 1385705"/>
                    <a:gd name="connsiteY7" fmla="*/ 75189 h 1012746"/>
                    <a:gd name="connsiteX8" fmla="*/ 940881 w 1385705"/>
                    <a:gd name="connsiteY8" fmla="*/ 57066 h 1012746"/>
                    <a:gd name="connsiteX9" fmla="*/ 850268 w 1385705"/>
                    <a:gd name="connsiteY9" fmla="*/ 9289 h 1012746"/>
                    <a:gd name="connsiteX10" fmla="*/ 665748 w 1385705"/>
                    <a:gd name="connsiteY10" fmla="*/ 2699 h 1012746"/>
                    <a:gd name="connsiteX11" fmla="*/ 336248 w 1385705"/>
                    <a:gd name="connsiteY11" fmla="*/ 127909 h 1012746"/>
                    <a:gd name="connsiteX12" fmla="*/ 214333 w 1385705"/>
                    <a:gd name="connsiteY12" fmla="*/ 244881 h 1012746"/>
                    <a:gd name="connsiteX13" fmla="*/ 105598 w 1385705"/>
                    <a:gd name="connsiteY13" fmla="*/ 401394 h 1012746"/>
                    <a:gd name="connsiteX14" fmla="*/ 34755 w 1385705"/>
                    <a:gd name="connsiteY14" fmla="*/ 467294 h 1012746"/>
                    <a:gd name="connsiteX15" fmla="*/ 158 w 1385705"/>
                    <a:gd name="connsiteY15" fmla="*/ 492006 h 1012746"/>
                    <a:gd name="connsiteX16" fmla="*/ 21575 w 1385705"/>
                    <a:gd name="connsiteY16" fmla="*/ 510129 h 1012746"/>
                    <a:gd name="connsiteX17" fmla="*/ 38050 w 1385705"/>
                    <a:gd name="connsiteY17" fmla="*/ 508482 h 1012746"/>
                    <a:gd name="connsiteX18" fmla="*/ 19928 w 1385705"/>
                    <a:gd name="connsiteY18" fmla="*/ 538137 h 1012746"/>
                    <a:gd name="connsiteX19" fmla="*/ 16633 w 1385705"/>
                    <a:gd name="connsiteY19" fmla="*/ 668289 h 1012746"/>
                    <a:gd name="connsiteX20" fmla="*/ 16633 w 1385705"/>
                    <a:gd name="connsiteY20" fmla="*/ 704534 h 1012746"/>
                    <a:gd name="connsiteX21" fmla="*/ 38050 w 1385705"/>
                    <a:gd name="connsiteY21" fmla="*/ 712772 h 1012746"/>
                    <a:gd name="connsiteX22" fmla="*/ 57820 w 1385705"/>
                    <a:gd name="connsiteY22" fmla="*/ 673232 h 1012746"/>
                    <a:gd name="connsiteX23" fmla="*/ 66058 w 1385705"/>
                    <a:gd name="connsiteY23" fmla="*/ 711124 h 1012746"/>
                    <a:gd name="connsiteX24" fmla="*/ 133605 w 1385705"/>
                    <a:gd name="connsiteY24" fmla="*/ 795147 h 1012746"/>
                    <a:gd name="connsiteX25" fmla="*/ 183030 w 1385705"/>
                    <a:gd name="connsiteY25" fmla="*/ 893997 h 1012746"/>
                    <a:gd name="connsiteX26" fmla="*/ 206095 w 1385705"/>
                    <a:gd name="connsiteY26" fmla="*/ 1010969 h 1012746"/>
                    <a:gd name="connsiteX27" fmla="*/ 214333 w 1385705"/>
                    <a:gd name="connsiteY27" fmla="*/ 1006027 h 1012746"/>
                    <a:gd name="connsiteX28" fmla="*/ 227513 w 1385705"/>
                    <a:gd name="connsiteY28" fmla="*/ 859399 h 1012746"/>
                    <a:gd name="connsiteX29" fmla="*/ 224218 w 1385705"/>
                    <a:gd name="connsiteY29" fmla="*/ 770434 h 1012746"/>
                    <a:gd name="connsiteX30" fmla="*/ 219275 w 1385705"/>
                    <a:gd name="connsiteY30" fmla="*/ 684764 h 1012746"/>
                    <a:gd name="connsiteX31" fmla="*/ 225865 w 1385705"/>
                    <a:gd name="connsiteY31" fmla="*/ 548021 h 1012746"/>
                    <a:gd name="connsiteX32" fmla="*/ 415328 w 1385705"/>
                    <a:gd name="connsiteY32" fmla="*/ 376681 h 1012746"/>
                    <a:gd name="connsiteX33" fmla="*/ 547128 w 1385705"/>
                    <a:gd name="connsiteY33" fmla="*/ 358559 h 1012746"/>
                    <a:gd name="connsiteX34" fmla="*/ 687166 w 1385705"/>
                    <a:gd name="connsiteY34" fmla="*/ 350321 h 1012746"/>
                    <a:gd name="connsiteX35" fmla="*/ 809081 w 1385705"/>
                    <a:gd name="connsiteY35" fmla="*/ 333846 h 1012746"/>
                    <a:gd name="connsiteX36" fmla="*/ 912873 w 1385705"/>
                    <a:gd name="connsiteY36" fmla="*/ 284421 h 1012746"/>
                    <a:gd name="connsiteX37" fmla="*/ 957356 w 1385705"/>
                    <a:gd name="connsiteY37" fmla="*/ 376681 h 1012746"/>
                    <a:gd name="connsiteX38" fmla="*/ 1006781 w 1385705"/>
                    <a:gd name="connsiteY38" fmla="*/ 426106 h 1012746"/>
                    <a:gd name="connsiteX39" fmla="*/ 1056206 w 1385705"/>
                    <a:gd name="connsiteY39" fmla="*/ 487064 h 1012746"/>
                    <a:gd name="connsiteX40" fmla="*/ 1062796 w 1385705"/>
                    <a:gd name="connsiteY40" fmla="*/ 496949 h 1012746"/>
                    <a:gd name="connsiteX41" fmla="*/ 1082566 w 1385705"/>
                    <a:gd name="connsiteY41" fmla="*/ 528251 h 1012746"/>
                    <a:gd name="connsiteX42" fmla="*/ 1128696 w 1385705"/>
                    <a:gd name="connsiteY42" fmla="*/ 641929 h 1012746"/>
                    <a:gd name="connsiteX43" fmla="*/ 1164941 w 1385705"/>
                    <a:gd name="connsiteY43" fmla="*/ 890702 h 1012746"/>
                    <a:gd name="connsiteX44" fmla="*/ 1173178 w 1385705"/>
                    <a:gd name="connsiteY44" fmla="*/ 884112 h 1012746"/>
                    <a:gd name="connsiteX45" fmla="*/ 1191301 w 1385705"/>
                    <a:gd name="connsiteY45" fmla="*/ 783614 h 1012746"/>
                    <a:gd name="connsiteX46" fmla="*/ 1202833 w 1385705"/>
                    <a:gd name="connsiteY46" fmla="*/ 758902 h 1012746"/>
                    <a:gd name="connsiteX47" fmla="*/ 1212718 w 1385705"/>
                    <a:gd name="connsiteY47" fmla="*/ 749017 h 1012746"/>
                    <a:gd name="connsiteX48" fmla="*/ 1258848 w 1385705"/>
                    <a:gd name="connsiteY48" fmla="*/ 706182 h 1012746"/>
                    <a:gd name="connsiteX49" fmla="*/ 1328043 w 1385705"/>
                    <a:gd name="connsiteY49" fmla="*/ 613921 h 1012746"/>
                    <a:gd name="connsiteX50" fmla="*/ 1367583 w 1385705"/>
                    <a:gd name="connsiteY50" fmla="*/ 483769 h 1012746"/>
                    <a:gd name="connsiteX51" fmla="*/ 1370878 w 1385705"/>
                    <a:gd name="connsiteY51" fmla="*/ 487064 h 1012746"/>
                    <a:gd name="connsiteX52" fmla="*/ 1377468 w 1385705"/>
                    <a:gd name="connsiteY52" fmla="*/ 483769 h 1012746"/>
                    <a:gd name="connsiteX53" fmla="*/ 1385706 w 1385705"/>
                    <a:gd name="connsiteY53" fmla="*/ 463999 h 1012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385705" h="1012746">
                      <a:moveTo>
                        <a:pt x="1385706" y="463999"/>
                      </a:moveTo>
                      <a:cubicBezTo>
                        <a:pt x="1384058" y="442581"/>
                        <a:pt x="1382411" y="417869"/>
                        <a:pt x="1375821" y="396451"/>
                      </a:cubicBezTo>
                      <a:cubicBezTo>
                        <a:pt x="1369231" y="375034"/>
                        <a:pt x="1359346" y="353616"/>
                        <a:pt x="1346166" y="335494"/>
                      </a:cubicBezTo>
                      <a:cubicBezTo>
                        <a:pt x="1341223" y="328904"/>
                        <a:pt x="1334633" y="322314"/>
                        <a:pt x="1328043" y="317371"/>
                      </a:cubicBezTo>
                      <a:cubicBezTo>
                        <a:pt x="1339576" y="317371"/>
                        <a:pt x="1351108" y="314076"/>
                        <a:pt x="1359346" y="305839"/>
                      </a:cubicBezTo>
                      <a:cubicBezTo>
                        <a:pt x="1367583" y="295954"/>
                        <a:pt x="1360993" y="292659"/>
                        <a:pt x="1351108" y="291011"/>
                      </a:cubicBezTo>
                      <a:cubicBezTo>
                        <a:pt x="1286856" y="284421"/>
                        <a:pt x="1245668" y="226759"/>
                        <a:pt x="1207776" y="180629"/>
                      </a:cubicBezTo>
                      <a:cubicBezTo>
                        <a:pt x="1169883" y="132851"/>
                        <a:pt x="1123753" y="101549"/>
                        <a:pt x="1069386" y="75189"/>
                      </a:cubicBezTo>
                      <a:cubicBezTo>
                        <a:pt x="1028198" y="57066"/>
                        <a:pt x="982068" y="43886"/>
                        <a:pt x="940881" y="57066"/>
                      </a:cubicBezTo>
                      <a:cubicBezTo>
                        <a:pt x="929348" y="24116"/>
                        <a:pt x="886513" y="15879"/>
                        <a:pt x="850268" y="9289"/>
                      </a:cubicBezTo>
                      <a:cubicBezTo>
                        <a:pt x="789311" y="-596"/>
                        <a:pt x="726706" y="-2244"/>
                        <a:pt x="665748" y="2699"/>
                      </a:cubicBezTo>
                      <a:cubicBezTo>
                        <a:pt x="548776" y="12584"/>
                        <a:pt x="435098" y="63656"/>
                        <a:pt x="336248" y="127909"/>
                      </a:cubicBezTo>
                      <a:cubicBezTo>
                        <a:pt x="290118" y="159211"/>
                        <a:pt x="248930" y="202046"/>
                        <a:pt x="214333" y="244881"/>
                      </a:cubicBezTo>
                      <a:cubicBezTo>
                        <a:pt x="173145" y="294306"/>
                        <a:pt x="143490" y="350321"/>
                        <a:pt x="105598" y="401394"/>
                      </a:cubicBezTo>
                      <a:cubicBezTo>
                        <a:pt x="85828" y="427754"/>
                        <a:pt x="61115" y="447524"/>
                        <a:pt x="34755" y="467294"/>
                      </a:cubicBezTo>
                      <a:cubicBezTo>
                        <a:pt x="26518" y="473884"/>
                        <a:pt x="3453" y="478826"/>
                        <a:pt x="158" y="492006"/>
                      </a:cubicBezTo>
                      <a:cubicBezTo>
                        <a:pt x="-1490" y="505186"/>
                        <a:pt x="10043" y="508482"/>
                        <a:pt x="21575" y="510129"/>
                      </a:cubicBezTo>
                      <a:cubicBezTo>
                        <a:pt x="28165" y="510129"/>
                        <a:pt x="33108" y="510129"/>
                        <a:pt x="38050" y="508482"/>
                      </a:cubicBezTo>
                      <a:cubicBezTo>
                        <a:pt x="31460" y="518366"/>
                        <a:pt x="24870" y="526604"/>
                        <a:pt x="19928" y="538137"/>
                      </a:cubicBezTo>
                      <a:cubicBezTo>
                        <a:pt x="5100" y="572734"/>
                        <a:pt x="-11375" y="635339"/>
                        <a:pt x="16633" y="668289"/>
                      </a:cubicBezTo>
                      <a:cubicBezTo>
                        <a:pt x="14985" y="681469"/>
                        <a:pt x="14985" y="693001"/>
                        <a:pt x="16633" y="704534"/>
                      </a:cubicBezTo>
                      <a:cubicBezTo>
                        <a:pt x="18280" y="719362"/>
                        <a:pt x="28165" y="722657"/>
                        <a:pt x="38050" y="712772"/>
                      </a:cubicBezTo>
                      <a:cubicBezTo>
                        <a:pt x="47935" y="702887"/>
                        <a:pt x="52878" y="688059"/>
                        <a:pt x="57820" y="673232"/>
                      </a:cubicBezTo>
                      <a:cubicBezTo>
                        <a:pt x="57820" y="684764"/>
                        <a:pt x="59468" y="697944"/>
                        <a:pt x="66058" y="711124"/>
                      </a:cubicBezTo>
                      <a:cubicBezTo>
                        <a:pt x="80885" y="742427"/>
                        <a:pt x="110540" y="768787"/>
                        <a:pt x="133605" y="795147"/>
                      </a:cubicBezTo>
                      <a:cubicBezTo>
                        <a:pt x="156670" y="823154"/>
                        <a:pt x="171498" y="861047"/>
                        <a:pt x="183030" y="893997"/>
                      </a:cubicBezTo>
                      <a:cubicBezTo>
                        <a:pt x="196210" y="933537"/>
                        <a:pt x="204448" y="969782"/>
                        <a:pt x="206095" y="1010969"/>
                      </a:cubicBezTo>
                      <a:cubicBezTo>
                        <a:pt x="206095" y="1015912"/>
                        <a:pt x="214333" y="1009322"/>
                        <a:pt x="214333" y="1006027"/>
                      </a:cubicBezTo>
                      <a:cubicBezTo>
                        <a:pt x="214333" y="956602"/>
                        <a:pt x="224218" y="908824"/>
                        <a:pt x="227513" y="859399"/>
                      </a:cubicBezTo>
                      <a:cubicBezTo>
                        <a:pt x="229160" y="829744"/>
                        <a:pt x="227513" y="800089"/>
                        <a:pt x="224218" y="770434"/>
                      </a:cubicBezTo>
                      <a:cubicBezTo>
                        <a:pt x="225865" y="740779"/>
                        <a:pt x="224218" y="712772"/>
                        <a:pt x="219275" y="684764"/>
                      </a:cubicBezTo>
                      <a:cubicBezTo>
                        <a:pt x="211038" y="636987"/>
                        <a:pt x="211038" y="594151"/>
                        <a:pt x="225865" y="548021"/>
                      </a:cubicBezTo>
                      <a:cubicBezTo>
                        <a:pt x="255520" y="460704"/>
                        <a:pt x="328010" y="401394"/>
                        <a:pt x="415328" y="376681"/>
                      </a:cubicBezTo>
                      <a:cubicBezTo>
                        <a:pt x="458163" y="363501"/>
                        <a:pt x="502645" y="361854"/>
                        <a:pt x="547128" y="358559"/>
                      </a:cubicBezTo>
                      <a:cubicBezTo>
                        <a:pt x="593258" y="355264"/>
                        <a:pt x="641036" y="353616"/>
                        <a:pt x="687166" y="350321"/>
                      </a:cubicBezTo>
                      <a:cubicBezTo>
                        <a:pt x="728353" y="347026"/>
                        <a:pt x="767893" y="343731"/>
                        <a:pt x="809081" y="333846"/>
                      </a:cubicBezTo>
                      <a:cubicBezTo>
                        <a:pt x="848621" y="323961"/>
                        <a:pt x="881571" y="307486"/>
                        <a:pt x="912873" y="284421"/>
                      </a:cubicBezTo>
                      <a:cubicBezTo>
                        <a:pt x="917816" y="319019"/>
                        <a:pt x="932643" y="350321"/>
                        <a:pt x="957356" y="376681"/>
                      </a:cubicBezTo>
                      <a:cubicBezTo>
                        <a:pt x="972183" y="393156"/>
                        <a:pt x="990306" y="409631"/>
                        <a:pt x="1006781" y="426106"/>
                      </a:cubicBezTo>
                      <a:cubicBezTo>
                        <a:pt x="1024903" y="444229"/>
                        <a:pt x="1041378" y="467294"/>
                        <a:pt x="1056206" y="487064"/>
                      </a:cubicBezTo>
                      <a:cubicBezTo>
                        <a:pt x="1059501" y="490359"/>
                        <a:pt x="1061148" y="493654"/>
                        <a:pt x="1062796" y="496949"/>
                      </a:cubicBezTo>
                      <a:cubicBezTo>
                        <a:pt x="1069386" y="506834"/>
                        <a:pt x="1075976" y="518366"/>
                        <a:pt x="1082566" y="528251"/>
                      </a:cubicBezTo>
                      <a:cubicBezTo>
                        <a:pt x="1102336" y="562849"/>
                        <a:pt x="1117163" y="604037"/>
                        <a:pt x="1128696" y="641929"/>
                      </a:cubicBezTo>
                      <a:cubicBezTo>
                        <a:pt x="1153408" y="722657"/>
                        <a:pt x="1138581" y="809974"/>
                        <a:pt x="1164941" y="890702"/>
                      </a:cubicBezTo>
                      <a:cubicBezTo>
                        <a:pt x="1166588" y="895644"/>
                        <a:pt x="1173178" y="887407"/>
                        <a:pt x="1173178" y="884112"/>
                      </a:cubicBezTo>
                      <a:cubicBezTo>
                        <a:pt x="1173178" y="849514"/>
                        <a:pt x="1179768" y="814917"/>
                        <a:pt x="1191301" y="783614"/>
                      </a:cubicBezTo>
                      <a:cubicBezTo>
                        <a:pt x="1194596" y="775377"/>
                        <a:pt x="1199538" y="767139"/>
                        <a:pt x="1202833" y="758902"/>
                      </a:cubicBezTo>
                      <a:cubicBezTo>
                        <a:pt x="1206128" y="755607"/>
                        <a:pt x="1209423" y="752312"/>
                        <a:pt x="1212718" y="749017"/>
                      </a:cubicBezTo>
                      <a:cubicBezTo>
                        <a:pt x="1227546" y="734189"/>
                        <a:pt x="1244021" y="721009"/>
                        <a:pt x="1258848" y="706182"/>
                      </a:cubicBezTo>
                      <a:cubicBezTo>
                        <a:pt x="1286856" y="678174"/>
                        <a:pt x="1308273" y="646872"/>
                        <a:pt x="1328043" y="613921"/>
                      </a:cubicBezTo>
                      <a:cubicBezTo>
                        <a:pt x="1351108" y="576029"/>
                        <a:pt x="1372526" y="528251"/>
                        <a:pt x="1367583" y="483769"/>
                      </a:cubicBezTo>
                      <a:cubicBezTo>
                        <a:pt x="1369231" y="485416"/>
                        <a:pt x="1369231" y="485416"/>
                        <a:pt x="1370878" y="487064"/>
                      </a:cubicBezTo>
                      <a:cubicBezTo>
                        <a:pt x="1372526" y="488711"/>
                        <a:pt x="1377468" y="485416"/>
                        <a:pt x="1377468" y="483769"/>
                      </a:cubicBezTo>
                      <a:cubicBezTo>
                        <a:pt x="1385706" y="483769"/>
                        <a:pt x="1385706" y="470589"/>
                        <a:pt x="1385706" y="463999"/>
                      </a:cubicBezTo>
                      <a:close/>
                    </a:path>
                  </a:pathLst>
                </a:custGeom>
                <a:solidFill>
                  <a:srgbClr val="737373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63" name="Freeform: Shape 3062">
                  <a:extLst>
                    <a:ext uri="{FF2B5EF4-FFF2-40B4-BE49-F238E27FC236}">
                      <a16:creationId xmlns:a16="http://schemas.microsoft.com/office/drawing/2014/main" id="{17359B38-3023-4CFB-90F8-52A25772BEFE}"/>
                    </a:ext>
                  </a:extLst>
                </p:cNvPr>
                <p:cNvSpPr/>
                <p:nvPr/>
              </p:nvSpPr>
              <p:spPr>
                <a:xfrm>
                  <a:off x="9303094" y="887094"/>
                  <a:ext cx="627697" cy="440569"/>
                </a:xfrm>
                <a:custGeom>
                  <a:avLst/>
                  <a:gdLst>
                    <a:gd name="connsiteX0" fmla="*/ 454710 w 627697"/>
                    <a:gd name="connsiteY0" fmla="*/ 27047 h 440569"/>
                    <a:gd name="connsiteX1" fmla="*/ 268543 w 627697"/>
                    <a:gd name="connsiteY1" fmla="*/ 119307 h 440569"/>
                    <a:gd name="connsiteX2" fmla="*/ 112030 w 627697"/>
                    <a:gd name="connsiteY2" fmla="*/ 288999 h 440569"/>
                    <a:gd name="connsiteX3" fmla="*/ 0 w 627697"/>
                    <a:gd name="connsiteY3" fmla="*/ 440569 h 440569"/>
                    <a:gd name="connsiteX4" fmla="*/ 121915 w 627697"/>
                    <a:gd name="connsiteY4" fmla="*/ 308769 h 440569"/>
                    <a:gd name="connsiteX5" fmla="*/ 248773 w 627697"/>
                    <a:gd name="connsiteY5" fmla="*/ 152257 h 440569"/>
                    <a:gd name="connsiteX6" fmla="*/ 627698 w 627697"/>
                    <a:gd name="connsiteY6" fmla="*/ 2334 h 440569"/>
                    <a:gd name="connsiteX7" fmla="*/ 454710 w 627697"/>
                    <a:gd name="connsiteY7" fmla="*/ 27047 h 440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7697" h="440569">
                      <a:moveTo>
                        <a:pt x="454710" y="27047"/>
                      </a:moveTo>
                      <a:cubicBezTo>
                        <a:pt x="388810" y="48464"/>
                        <a:pt x="322910" y="78119"/>
                        <a:pt x="268543" y="119307"/>
                      </a:cubicBezTo>
                      <a:cubicBezTo>
                        <a:pt x="207585" y="167084"/>
                        <a:pt x="158160" y="226394"/>
                        <a:pt x="112030" y="288999"/>
                      </a:cubicBezTo>
                      <a:cubicBezTo>
                        <a:pt x="75785" y="338424"/>
                        <a:pt x="46130" y="397734"/>
                        <a:pt x="0" y="440569"/>
                      </a:cubicBezTo>
                      <a:cubicBezTo>
                        <a:pt x="56015" y="415857"/>
                        <a:pt x="90613" y="359842"/>
                        <a:pt x="121915" y="308769"/>
                      </a:cubicBezTo>
                      <a:cubicBezTo>
                        <a:pt x="158160" y="251107"/>
                        <a:pt x="197700" y="198387"/>
                        <a:pt x="248773" y="152257"/>
                      </a:cubicBezTo>
                      <a:cubicBezTo>
                        <a:pt x="354213" y="58349"/>
                        <a:pt x="486013" y="3982"/>
                        <a:pt x="627698" y="2334"/>
                      </a:cubicBezTo>
                      <a:cubicBezTo>
                        <a:pt x="570035" y="-5903"/>
                        <a:pt x="509078" y="8924"/>
                        <a:pt x="454710" y="27047"/>
                      </a:cubicBezTo>
                      <a:close/>
                    </a:path>
                  </a:pathLst>
                </a:custGeom>
                <a:solidFill>
                  <a:srgbClr val="737373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64" name="Freeform: Shape 3063">
                  <a:extLst>
                    <a:ext uri="{FF2B5EF4-FFF2-40B4-BE49-F238E27FC236}">
                      <a16:creationId xmlns:a16="http://schemas.microsoft.com/office/drawing/2014/main" id="{56CB4D6B-0FF3-4E8D-B7A5-0C39B97DC4D9}"/>
                    </a:ext>
                  </a:extLst>
                </p:cNvPr>
                <p:cNvSpPr/>
                <p:nvPr/>
              </p:nvSpPr>
              <p:spPr>
                <a:xfrm>
                  <a:off x="10285004" y="991574"/>
                  <a:ext cx="164750" cy="275132"/>
                </a:xfrm>
                <a:custGeom>
                  <a:avLst/>
                  <a:gdLst>
                    <a:gd name="connsiteX0" fmla="*/ 80728 w 164750"/>
                    <a:gd name="connsiteY0" fmla="*/ 121915 h 275132"/>
                    <a:gd name="connsiteX1" fmla="*/ 164750 w 164750"/>
                    <a:gd name="connsiteY1" fmla="*/ 275133 h 275132"/>
                    <a:gd name="connsiteX2" fmla="*/ 74138 w 164750"/>
                    <a:gd name="connsiteY2" fmla="*/ 75785 h 275132"/>
                    <a:gd name="connsiteX3" fmla="*/ 0 w 164750"/>
                    <a:gd name="connsiteY3" fmla="*/ 0 h 275132"/>
                    <a:gd name="connsiteX4" fmla="*/ 19770 w 164750"/>
                    <a:gd name="connsiteY4" fmla="*/ 36245 h 275132"/>
                    <a:gd name="connsiteX5" fmla="*/ 80728 w 164750"/>
                    <a:gd name="connsiteY5" fmla="*/ 121915 h 275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4750" h="275132">
                      <a:moveTo>
                        <a:pt x="80728" y="121915"/>
                      </a:moveTo>
                      <a:cubicBezTo>
                        <a:pt x="112030" y="171340"/>
                        <a:pt x="136743" y="224060"/>
                        <a:pt x="164750" y="275133"/>
                      </a:cubicBezTo>
                      <a:cubicBezTo>
                        <a:pt x="151570" y="202643"/>
                        <a:pt x="115325" y="135095"/>
                        <a:pt x="74138" y="75785"/>
                      </a:cubicBezTo>
                      <a:cubicBezTo>
                        <a:pt x="52720" y="46130"/>
                        <a:pt x="28008" y="19770"/>
                        <a:pt x="0" y="0"/>
                      </a:cubicBezTo>
                      <a:cubicBezTo>
                        <a:pt x="4943" y="13180"/>
                        <a:pt x="11533" y="24713"/>
                        <a:pt x="19770" y="36245"/>
                      </a:cubicBezTo>
                      <a:cubicBezTo>
                        <a:pt x="39540" y="64253"/>
                        <a:pt x="60958" y="92260"/>
                        <a:pt x="80728" y="121915"/>
                      </a:cubicBezTo>
                      <a:close/>
                    </a:path>
                  </a:pathLst>
                </a:custGeom>
                <a:solidFill>
                  <a:srgbClr val="737373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65" name="Freeform: Shape 3064">
                  <a:extLst>
                    <a:ext uri="{FF2B5EF4-FFF2-40B4-BE49-F238E27FC236}">
                      <a16:creationId xmlns:a16="http://schemas.microsoft.com/office/drawing/2014/main" id="{54BCF7FF-5912-4579-B24A-0B9309E0FA84}"/>
                    </a:ext>
                  </a:extLst>
                </p:cNvPr>
                <p:cNvSpPr/>
                <p:nvPr/>
              </p:nvSpPr>
              <p:spPr>
                <a:xfrm>
                  <a:off x="9197496" y="871306"/>
                  <a:ext cx="1389000" cy="1011694"/>
                </a:xfrm>
                <a:custGeom>
                  <a:avLst/>
                  <a:gdLst>
                    <a:gd name="connsiteX0" fmla="*/ 1389001 w 1389000"/>
                    <a:gd name="connsiteY0" fmla="*/ 462948 h 1011694"/>
                    <a:gd name="connsiteX1" fmla="*/ 1379116 w 1389000"/>
                    <a:gd name="connsiteY1" fmla="*/ 395400 h 1011694"/>
                    <a:gd name="connsiteX2" fmla="*/ 1349461 w 1389000"/>
                    <a:gd name="connsiteY2" fmla="*/ 334443 h 1011694"/>
                    <a:gd name="connsiteX3" fmla="*/ 1331338 w 1389000"/>
                    <a:gd name="connsiteY3" fmla="*/ 316320 h 1011694"/>
                    <a:gd name="connsiteX4" fmla="*/ 1362641 w 1389000"/>
                    <a:gd name="connsiteY4" fmla="*/ 304788 h 1011694"/>
                    <a:gd name="connsiteX5" fmla="*/ 1354403 w 1389000"/>
                    <a:gd name="connsiteY5" fmla="*/ 289960 h 1011694"/>
                    <a:gd name="connsiteX6" fmla="*/ 1332986 w 1389000"/>
                    <a:gd name="connsiteY6" fmla="*/ 285018 h 1011694"/>
                    <a:gd name="connsiteX7" fmla="*/ 1230841 w 1389000"/>
                    <a:gd name="connsiteY7" fmla="*/ 257010 h 1011694"/>
                    <a:gd name="connsiteX8" fmla="*/ 1232488 w 1389000"/>
                    <a:gd name="connsiteY8" fmla="*/ 260305 h 1011694"/>
                    <a:gd name="connsiteX9" fmla="*/ 1280266 w 1389000"/>
                    <a:gd name="connsiteY9" fmla="*/ 337738 h 1011694"/>
                    <a:gd name="connsiteX10" fmla="*/ 1295093 w 1389000"/>
                    <a:gd name="connsiteY10" fmla="*/ 477775 h 1011694"/>
                    <a:gd name="connsiteX11" fmla="*/ 1288503 w 1389000"/>
                    <a:gd name="connsiteY11" fmla="*/ 479423 h 1011694"/>
                    <a:gd name="connsiteX12" fmla="*/ 1262143 w 1389000"/>
                    <a:gd name="connsiteY12" fmla="*/ 425055 h 1011694"/>
                    <a:gd name="connsiteX13" fmla="*/ 1262143 w 1389000"/>
                    <a:gd name="connsiteY13" fmla="*/ 429998 h 1011694"/>
                    <a:gd name="connsiteX14" fmla="*/ 1219308 w 1389000"/>
                    <a:gd name="connsiteY14" fmla="*/ 591453 h 1011694"/>
                    <a:gd name="connsiteX15" fmla="*/ 1188006 w 1389000"/>
                    <a:gd name="connsiteY15" fmla="*/ 596395 h 1011694"/>
                    <a:gd name="connsiteX16" fmla="*/ 1181416 w 1389000"/>
                    <a:gd name="connsiteY16" fmla="*/ 530495 h 1011694"/>
                    <a:gd name="connsiteX17" fmla="*/ 1150113 w 1389000"/>
                    <a:gd name="connsiteY17" fmla="*/ 401990 h 1011694"/>
                    <a:gd name="connsiteX18" fmla="*/ 1153408 w 1389000"/>
                    <a:gd name="connsiteY18" fmla="*/ 428350 h 1011694"/>
                    <a:gd name="connsiteX19" fmla="*/ 1150113 w 1389000"/>
                    <a:gd name="connsiteY19" fmla="*/ 566740 h 1011694"/>
                    <a:gd name="connsiteX20" fmla="*/ 1141876 w 1389000"/>
                    <a:gd name="connsiteY20" fmla="*/ 566740 h 1011694"/>
                    <a:gd name="connsiteX21" fmla="*/ 1131991 w 1389000"/>
                    <a:gd name="connsiteY21" fmla="*/ 514020 h 1011694"/>
                    <a:gd name="connsiteX22" fmla="*/ 1107278 w 1389000"/>
                    <a:gd name="connsiteY22" fmla="*/ 441530 h 1011694"/>
                    <a:gd name="connsiteX23" fmla="*/ 1051263 w 1389000"/>
                    <a:gd name="connsiteY23" fmla="*/ 337738 h 1011694"/>
                    <a:gd name="connsiteX24" fmla="*/ 1090803 w 1389000"/>
                    <a:gd name="connsiteY24" fmla="*/ 462948 h 1011694"/>
                    <a:gd name="connsiteX25" fmla="*/ 1082566 w 1389000"/>
                    <a:gd name="connsiteY25" fmla="*/ 467890 h 1011694"/>
                    <a:gd name="connsiteX26" fmla="*/ 975478 w 1389000"/>
                    <a:gd name="connsiteY26" fmla="*/ 151570 h 1011694"/>
                    <a:gd name="connsiteX27" fmla="*/ 980421 w 1389000"/>
                    <a:gd name="connsiteY27" fmla="*/ 148275 h 1011694"/>
                    <a:gd name="connsiteX28" fmla="*/ 1039731 w 1389000"/>
                    <a:gd name="connsiteY28" fmla="*/ 168045 h 1011694"/>
                    <a:gd name="connsiteX29" fmla="*/ 1015018 w 1389000"/>
                    <a:gd name="connsiteY29" fmla="*/ 69195 h 1011694"/>
                    <a:gd name="connsiteX30" fmla="*/ 1039731 w 1389000"/>
                    <a:gd name="connsiteY30" fmla="*/ 62605 h 1011694"/>
                    <a:gd name="connsiteX31" fmla="*/ 940881 w 1389000"/>
                    <a:gd name="connsiteY31" fmla="*/ 56015 h 1011694"/>
                    <a:gd name="connsiteX32" fmla="*/ 850268 w 1389000"/>
                    <a:gd name="connsiteY32" fmla="*/ 8238 h 1011694"/>
                    <a:gd name="connsiteX33" fmla="*/ 769541 w 1389000"/>
                    <a:gd name="connsiteY33" fmla="*/ 0 h 1011694"/>
                    <a:gd name="connsiteX34" fmla="*/ 835441 w 1389000"/>
                    <a:gd name="connsiteY34" fmla="*/ 31303 h 1011694"/>
                    <a:gd name="connsiteX35" fmla="*/ 865096 w 1389000"/>
                    <a:gd name="connsiteY35" fmla="*/ 84023 h 1011694"/>
                    <a:gd name="connsiteX36" fmla="*/ 777778 w 1389000"/>
                    <a:gd name="connsiteY36" fmla="*/ 128505 h 1011694"/>
                    <a:gd name="connsiteX37" fmla="*/ 662453 w 1389000"/>
                    <a:gd name="connsiteY37" fmla="*/ 128505 h 1011694"/>
                    <a:gd name="connsiteX38" fmla="*/ 659158 w 1389000"/>
                    <a:gd name="connsiteY38" fmla="*/ 128505 h 1011694"/>
                    <a:gd name="connsiteX39" fmla="*/ 730000 w 1389000"/>
                    <a:gd name="connsiteY39" fmla="*/ 151570 h 1011694"/>
                    <a:gd name="connsiteX40" fmla="*/ 884866 w 1389000"/>
                    <a:gd name="connsiteY40" fmla="*/ 177930 h 1011694"/>
                    <a:gd name="connsiteX41" fmla="*/ 888161 w 1389000"/>
                    <a:gd name="connsiteY41" fmla="*/ 186168 h 1011694"/>
                    <a:gd name="connsiteX42" fmla="*/ 711878 w 1389000"/>
                    <a:gd name="connsiteY42" fmla="*/ 229003 h 1011694"/>
                    <a:gd name="connsiteX43" fmla="*/ 458163 w 1389000"/>
                    <a:gd name="connsiteY43" fmla="*/ 253715 h 1011694"/>
                    <a:gd name="connsiteX44" fmla="*/ 234103 w 1389000"/>
                    <a:gd name="connsiteY44" fmla="*/ 415170 h 1011694"/>
                    <a:gd name="connsiteX45" fmla="*/ 183030 w 1389000"/>
                    <a:gd name="connsiteY45" fmla="*/ 690303 h 1011694"/>
                    <a:gd name="connsiteX46" fmla="*/ 174793 w 1389000"/>
                    <a:gd name="connsiteY46" fmla="*/ 691950 h 1011694"/>
                    <a:gd name="connsiteX47" fmla="*/ 159965 w 1389000"/>
                    <a:gd name="connsiteY47" fmla="*/ 553560 h 1011694"/>
                    <a:gd name="connsiteX48" fmla="*/ 155023 w 1389000"/>
                    <a:gd name="connsiteY48" fmla="*/ 756203 h 1011694"/>
                    <a:gd name="connsiteX49" fmla="*/ 146785 w 1389000"/>
                    <a:gd name="connsiteY49" fmla="*/ 759498 h 1011694"/>
                    <a:gd name="connsiteX50" fmla="*/ 95713 w 1389000"/>
                    <a:gd name="connsiteY50" fmla="*/ 555208 h 1011694"/>
                    <a:gd name="connsiteX51" fmla="*/ 51230 w 1389000"/>
                    <a:gd name="connsiteY51" fmla="*/ 606280 h 1011694"/>
                    <a:gd name="connsiteX52" fmla="*/ 42993 w 1389000"/>
                    <a:gd name="connsiteY52" fmla="*/ 604633 h 1011694"/>
                    <a:gd name="connsiteX53" fmla="*/ 100655 w 1389000"/>
                    <a:gd name="connsiteY53" fmla="*/ 482718 h 1011694"/>
                    <a:gd name="connsiteX54" fmla="*/ 57820 w 1389000"/>
                    <a:gd name="connsiteY54" fmla="*/ 484365 h 1011694"/>
                    <a:gd name="connsiteX55" fmla="*/ 56173 w 1389000"/>
                    <a:gd name="connsiteY55" fmla="*/ 476128 h 1011694"/>
                    <a:gd name="connsiteX56" fmla="*/ 304945 w 1389000"/>
                    <a:gd name="connsiteY56" fmla="*/ 166398 h 1011694"/>
                    <a:gd name="connsiteX57" fmla="*/ 374140 w 1389000"/>
                    <a:gd name="connsiteY57" fmla="*/ 103793 h 1011694"/>
                    <a:gd name="connsiteX58" fmla="*/ 336248 w 1389000"/>
                    <a:gd name="connsiteY58" fmla="*/ 126858 h 1011694"/>
                    <a:gd name="connsiteX59" fmla="*/ 214333 w 1389000"/>
                    <a:gd name="connsiteY59" fmla="*/ 243830 h 1011694"/>
                    <a:gd name="connsiteX60" fmla="*/ 105598 w 1389000"/>
                    <a:gd name="connsiteY60" fmla="*/ 400343 h 1011694"/>
                    <a:gd name="connsiteX61" fmla="*/ 34755 w 1389000"/>
                    <a:gd name="connsiteY61" fmla="*/ 466243 h 1011694"/>
                    <a:gd name="connsiteX62" fmla="*/ 158 w 1389000"/>
                    <a:gd name="connsiteY62" fmla="*/ 490955 h 1011694"/>
                    <a:gd name="connsiteX63" fmla="*/ 21575 w 1389000"/>
                    <a:gd name="connsiteY63" fmla="*/ 509078 h 1011694"/>
                    <a:gd name="connsiteX64" fmla="*/ 38050 w 1389000"/>
                    <a:gd name="connsiteY64" fmla="*/ 507430 h 1011694"/>
                    <a:gd name="connsiteX65" fmla="*/ 19928 w 1389000"/>
                    <a:gd name="connsiteY65" fmla="*/ 537085 h 1011694"/>
                    <a:gd name="connsiteX66" fmla="*/ 16633 w 1389000"/>
                    <a:gd name="connsiteY66" fmla="*/ 667238 h 1011694"/>
                    <a:gd name="connsiteX67" fmla="*/ 16633 w 1389000"/>
                    <a:gd name="connsiteY67" fmla="*/ 703483 h 1011694"/>
                    <a:gd name="connsiteX68" fmla="*/ 38050 w 1389000"/>
                    <a:gd name="connsiteY68" fmla="*/ 711720 h 1011694"/>
                    <a:gd name="connsiteX69" fmla="*/ 57820 w 1389000"/>
                    <a:gd name="connsiteY69" fmla="*/ 672180 h 1011694"/>
                    <a:gd name="connsiteX70" fmla="*/ 66058 w 1389000"/>
                    <a:gd name="connsiteY70" fmla="*/ 710073 h 1011694"/>
                    <a:gd name="connsiteX71" fmla="*/ 133605 w 1389000"/>
                    <a:gd name="connsiteY71" fmla="*/ 794095 h 1011694"/>
                    <a:gd name="connsiteX72" fmla="*/ 183030 w 1389000"/>
                    <a:gd name="connsiteY72" fmla="*/ 892945 h 1011694"/>
                    <a:gd name="connsiteX73" fmla="*/ 206095 w 1389000"/>
                    <a:gd name="connsiteY73" fmla="*/ 1009918 h 1011694"/>
                    <a:gd name="connsiteX74" fmla="*/ 214333 w 1389000"/>
                    <a:gd name="connsiteY74" fmla="*/ 1004975 h 1011694"/>
                    <a:gd name="connsiteX75" fmla="*/ 227513 w 1389000"/>
                    <a:gd name="connsiteY75" fmla="*/ 858348 h 1011694"/>
                    <a:gd name="connsiteX76" fmla="*/ 224218 w 1389000"/>
                    <a:gd name="connsiteY76" fmla="*/ 769383 h 1011694"/>
                    <a:gd name="connsiteX77" fmla="*/ 219275 w 1389000"/>
                    <a:gd name="connsiteY77" fmla="*/ 683713 h 1011694"/>
                    <a:gd name="connsiteX78" fmla="*/ 225865 w 1389000"/>
                    <a:gd name="connsiteY78" fmla="*/ 546970 h 1011694"/>
                    <a:gd name="connsiteX79" fmla="*/ 415328 w 1389000"/>
                    <a:gd name="connsiteY79" fmla="*/ 375630 h 1011694"/>
                    <a:gd name="connsiteX80" fmla="*/ 547128 w 1389000"/>
                    <a:gd name="connsiteY80" fmla="*/ 357508 h 1011694"/>
                    <a:gd name="connsiteX81" fmla="*/ 687165 w 1389000"/>
                    <a:gd name="connsiteY81" fmla="*/ 349270 h 1011694"/>
                    <a:gd name="connsiteX82" fmla="*/ 809081 w 1389000"/>
                    <a:gd name="connsiteY82" fmla="*/ 332795 h 1011694"/>
                    <a:gd name="connsiteX83" fmla="*/ 912873 w 1389000"/>
                    <a:gd name="connsiteY83" fmla="*/ 283370 h 1011694"/>
                    <a:gd name="connsiteX84" fmla="*/ 957356 w 1389000"/>
                    <a:gd name="connsiteY84" fmla="*/ 375630 h 1011694"/>
                    <a:gd name="connsiteX85" fmla="*/ 1006781 w 1389000"/>
                    <a:gd name="connsiteY85" fmla="*/ 425055 h 1011694"/>
                    <a:gd name="connsiteX86" fmla="*/ 1056206 w 1389000"/>
                    <a:gd name="connsiteY86" fmla="*/ 486013 h 1011694"/>
                    <a:gd name="connsiteX87" fmla="*/ 1062796 w 1389000"/>
                    <a:gd name="connsiteY87" fmla="*/ 495898 h 1011694"/>
                    <a:gd name="connsiteX88" fmla="*/ 1082566 w 1389000"/>
                    <a:gd name="connsiteY88" fmla="*/ 527200 h 1011694"/>
                    <a:gd name="connsiteX89" fmla="*/ 1128696 w 1389000"/>
                    <a:gd name="connsiteY89" fmla="*/ 640878 h 1011694"/>
                    <a:gd name="connsiteX90" fmla="*/ 1164941 w 1389000"/>
                    <a:gd name="connsiteY90" fmla="*/ 889650 h 1011694"/>
                    <a:gd name="connsiteX91" fmla="*/ 1173178 w 1389000"/>
                    <a:gd name="connsiteY91" fmla="*/ 883060 h 1011694"/>
                    <a:gd name="connsiteX92" fmla="*/ 1191301 w 1389000"/>
                    <a:gd name="connsiteY92" fmla="*/ 782563 h 1011694"/>
                    <a:gd name="connsiteX93" fmla="*/ 1202833 w 1389000"/>
                    <a:gd name="connsiteY93" fmla="*/ 757850 h 1011694"/>
                    <a:gd name="connsiteX94" fmla="*/ 1212718 w 1389000"/>
                    <a:gd name="connsiteY94" fmla="*/ 747965 h 1011694"/>
                    <a:gd name="connsiteX95" fmla="*/ 1258848 w 1389000"/>
                    <a:gd name="connsiteY95" fmla="*/ 705130 h 1011694"/>
                    <a:gd name="connsiteX96" fmla="*/ 1328043 w 1389000"/>
                    <a:gd name="connsiteY96" fmla="*/ 612870 h 1011694"/>
                    <a:gd name="connsiteX97" fmla="*/ 1367583 w 1389000"/>
                    <a:gd name="connsiteY97" fmla="*/ 482718 h 1011694"/>
                    <a:gd name="connsiteX98" fmla="*/ 1370878 w 1389000"/>
                    <a:gd name="connsiteY98" fmla="*/ 486013 h 1011694"/>
                    <a:gd name="connsiteX99" fmla="*/ 1377468 w 1389000"/>
                    <a:gd name="connsiteY99" fmla="*/ 482718 h 1011694"/>
                    <a:gd name="connsiteX100" fmla="*/ 1389001 w 1389000"/>
                    <a:gd name="connsiteY100" fmla="*/ 462948 h 1011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</a:cxnLst>
                  <a:rect l="l" t="t" r="r" b="b"/>
                  <a:pathLst>
                    <a:path w="1389000" h="1011694">
                      <a:moveTo>
                        <a:pt x="1389001" y="462948"/>
                      </a:moveTo>
                      <a:cubicBezTo>
                        <a:pt x="1387353" y="441530"/>
                        <a:pt x="1385706" y="416818"/>
                        <a:pt x="1379116" y="395400"/>
                      </a:cubicBezTo>
                      <a:cubicBezTo>
                        <a:pt x="1372526" y="373983"/>
                        <a:pt x="1362641" y="352565"/>
                        <a:pt x="1349461" y="334443"/>
                      </a:cubicBezTo>
                      <a:cubicBezTo>
                        <a:pt x="1344518" y="327853"/>
                        <a:pt x="1337928" y="321263"/>
                        <a:pt x="1331338" y="316320"/>
                      </a:cubicBezTo>
                      <a:cubicBezTo>
                        <a:pt x="1342871" y="316320"/>
                        <a:pt x="1354403" y="313025"/>
                        <a:pt x="1362641" y="304788"/>
                      </a:cubicBezTo>
                      <a:cubicBezTo>
                        <a:pt x="1370878" y="294903"/>
                        <a:pt x="1364288" y="291608"/>
                        <a:pt x="1354403" y="289960"/>
                      </a:cubicBezTo>
                      <a:cubicBezTo>
                        <a:pt x="1347813" y="288313"/>
                        <a:pt x="1339576" y="288313"/>
                        <a:pt x="1332986" y="285018"/>
                      </a:cubicBezTo>
                      <a:cubicBezTo>
                        <a:pt x="1301683" y="289960"/>
                        <a:pt x="1262143" y="276780"/>
                        <a:pt x="1230841" y="257010"/>
                      </a:cubicBezTo>
                      <a:cubicBezTo>
                        <a:pt x="1230841" y="258658"/>
                        <a:pt x="1232488" y="260305"/>
                        <a:pt x="1232488" y="260305"/>
                      </a:cubicBezTo>
                      <a:cubicBezTo>
                        <a:pt x="1250611" y="285018"/>
                        <a:pt x="1268733" y="309730"/>
                        <a:pt x="1280266" y="337738"/>
                      </a:cubicBezTo>
                      <a:cubicBezTo>
                        <a:pt x="1298388" y="378925"/>
                        <a:pt x="1313216" y="433293"/>
                        <a:pt x="1295093" y="477775"/>
                      </a:cubicBezTo>
                      <a:cubicBezTo>
                        <a:pt x="1293446" y="481070"/>
                        <a:pt x="1290151" y="481070"/>
                        <a:pt x="1288503" y="479423"/>
                      </a:cubicBezTo>
                      <a:cubicBezTo>
                        <a:pt x="1273676" y="466243"/>
                        <a:pt x="1268733" y="444825"/>
                        <a:pt x="1262143" y="425055"/>
                      </a:cubicBezTo>
                      <a:cubicBezTo>
                        <a:pt x="1262143" y="426703"/>
                        <a:pt x="1262143" y="428350"/>
                        <a:pt x="1262143" y="429998"/>
                      </a:cubicBezTo>
                      <a:cubicBezTo>
                        <a:pt x="1265438" y="481070"/>
                        <a:pt x="1257201" y="551913"/>
                        <a:pt x="1219308" y="591453"/>
                      </a:cubicBezTo>
                      <a:cubicBezTo>
                        <a:pt x="1206128" y="604633"/>
                        <a:pt x="1201186" y="617813"/>
                        <a:pt x="1188006" y="596395"/>
                      </a:cubicBezTo>
                      <a:cubicBezTo>
                        <a:pt x="1176473" y="579920"/>
                        <a:pt x="1183063" y="548618"/>
                        <a:pt x="1181416" y="530495"/>
                      </a:cubicBezTo>
                      <a:cubicBezTo>
                        <a:pt x="1179768" y="484365"/>
                        <a:pt x="1168236" y="443178"/>
                        <a:pt x="1150113" y="401990"/>
                      </a:cubicBezTo>
                      <a:cubicBezTo>
                        <a:pt x="1151761" y="410228"/>
                        <a:pt x="1151761" y="418465"/>
                        <a:pt x="1153408" y="428350"/>
                      </a:cubicBezTo>
                      <a:cubicBezTo>
                        <a:pt x="1158351" y="471185"/>
                        <a:pt x="1171531" y="527200"/>
                        <a:pt x="1150113" y="566740"/>
                      </a:cubicBezTo>
                      <a:cubicBezTo>
                        <a:pt x="1148466" y="570035"/>
                        <a:pt x="1143523" y="570035"/>
                        <a:pt x="1141876" y="566740"/>
                      </a:cubicBezTo>
                      <a:cubicBezTo>
                        <a:pt x="1131991" y="550265"/>
                        <a:pt x="1136933" y="532143"/>
                        <a:pt x="1131991" y="514020"/>
                      </a:cubicBezTo>
                      <a:cubicBezTo>
                        <a:pt x="1125401" y="489308"/>
                        <a:pt x="1117163" y="466243"/>
                        <a:pt x="1107278" y="441530"/>
                      </a:cubicBezTo>
                      <a:cubicBezTo>
                        <a:pt x="1092451" y="403638"/>
                        <a:pt x="1075976" y="369040"/>
                        <a:pt x="1051263" y="337738"/>
                      </a:cubicBezTo>
                      <a:cubicBezTo>
                        <a:pt x="1067738" y="378925"/>
                        <a:pt x="1080918" y="420113"/>
                        <a:pt x="1090803" y="462948"/>
                      </a:cubicBezTo>
                      <a:cubicBezTo>
                        <a:pt x="1092451" y="467890"/>
                        <a:pt x="1085861" y="471185"/>
                        <a:pt x="1082566" y="467890"/>
                      </a:cubicBezTo>
                      <a:cubicBezTo>
                        <a:pt x="1010076" y="375630"/>
                        <a:pt x="959003" y="273485"/>
                        <a:pt x="975478" y="151570"/>
                      </a:cubicBezTo>
                      <a:cubicBezTo>
                        <a:pt x="975478" y="149923"/>
                        <a:pt x="978773" y="148275"/>
                        <a:pt x="980421" y="148275"/>
                      </a:cubicBezTo>
                      <a:cubicBezTo>
                        <a:pt x="1000191" y="148275"/>
                        <a:pt x="1019961" y="154865"/>
                        <a:pt x="1039731" y="168045"/>
                      </a:cubicBezTo>
                      <a:cubicBezTo>
                        <a:pt x="1011723" y="131800"/>
                        <a:pt x="987011" y="85670"/>
                        <a:pt x="1015018" y="69195"/>
                      </a:cubicBezTo>
                      <a:cubicBezTo>
                        <a:pt x="1021608" y="64253"/>
                        <a:pt x="1029845" y="62605"/>
                        <a:pt x="1039731" y="62605"/>
                      </a:cubicBezTo>
                      <a:cubicBezTo>
                        <a:pt x="1006781" y="51073"/>
                        <a:pt x="973831" y="46130"/>
                        <a:pt x="940881" y="56015"/>
                      </a:cubicBezTo>
                      <a:cubicBezTo>
                        <a:pt x="929348" y="23065"/>
                        <a:pt x="886513" y="14828"/>
                        <a:pt x="850268" y="8238"/>
                      </a:cubicBezTo>
                      <a:cubicBezTo>
                        <a:pt x="823908" y="3295"/>
                        <a:pt x="795900" y="1647"/>
                        <a:pt x="769541" y="0"/>
                      </a:cubicBezTo>
                      <a:cubicBezTo>
                        <a:pt x="792606" y="8238"/>
                        <a:pt x="815671" y="18123"/>
                        <a:pt x="835441" y="31303"/>
                      </a:cubicBezTo>
                      <a:cubicBezTo>
                        <a:pt x="851916" y="41188"/>
                        <a:pt x="876628" y="62605"/>
                        <a:pt x="865096" y="84023"/>
                      </a:cubicBezTo>
                      <a:cubicBezTo>
                        <a:pt x="848621" y="113678"/>
                        <a:pt x="809081" y="123563"/>
                        <a:pt x="777778" y="128505"/>
                      </a:cubicBezTo>
                      <a:cubicBezTo>
                        <a:pt x="739886" y="133448"/>
                        <a:pt x="700346" y="131800"/>
                        <a:pt x="662453" y="128505"/>
                      </a:cubicBezTo>
                      <a:cubicBezTo>
                        <a:pt x="660805" y="128505"/>
                        <a:pt x="660805" y="128505"/>
                        <a:pt x="659158" y="128505"/>
                      </a:cubicBezTo>
                      <a:cubicBezTo>
                        <a:pt x="682223" y="136743"/>
                        <a:pt x="706936" y="144980"/>
                        <a:pt x="730000" y="151570"/>
                      </a:cubicBezTo>
                      <a:cubicBezTo>
                        <a:pt x="779425" y="164750"/>
                        <a:pt x="833793" y="184520"/>
                        <a:pt x="884866" y="177930"/>
                      </a:cubicBezTo>
                      <a:cubicBezTo>
                        <a:pt x="889808" y="177930"/>
                        <a:pt x="889808" y="182873"/>
                        <a:pt x="888161" y="186168"/>
                      </a:cubicBezTo>
                      <a:cubicBezTo>
                        <a:pt x="845325" y="233945"/>
                        <a:pt x="771188" y="230650"/>
                        <a:pt x="711878" y="229003"/>
                      </a:cubicBezTo>
                      <a:cubicBezTo>
                        <a:pt x="627855" y="225708"/>
                        <a:pt x="538890" y="225708"/>
                        <a:pt x="458163" y="253715"/>
                      </a:cubicBezTo>
                      <a:cubicBezTo>
                        <a:pt x="372493" y="281723"/>
                        <a:pt x="286823" y="341033"/>
                        <a:pt x="234103" y="415170"/>
                      </a:cubicBezTo>
                      <a:cubicBezTo>
                        <a:pt x="176440" y="497545"/>
                        <a:pt x="171498" y="593100"/>
                        <a:pt x="183030" y="690303"/>
                      </a:cubicBezTo>
                      <a:cubicBezTo>
                        <a:pt x="183030" y="695245"/>
                        <a:pt x="176440" y="696893"/>
                        <a:pt x="174793" y="691950"/>
                      </a:cubicBezTo>
                      <a:cubicBezTo>
                        <a:pt x="148433" y="650763"/>
                        <a:pt x="151728" y="599690"/>
                        <a:pt x="159965" y="553560"/>
                      </a:cubicBezTo>
                      <a:cubicBezTo>
                        <a:pt x="135253" y="617813"/>
                        <a:pt x="156670" y="690303"/>
                        <a:pt x="155023" y="756203"/>
                      </a:cubicBezTo>
                      <a:cubicBezTo>
                        <a:pt x="155023" y="759498"/>
                        <a:pt x="150080" y="762793"/>
                        <a:pt x="146785" y="759498"/>
                      </a:cubicBezTo>
                      <a:cubicBezTo>
                        <a:pt x="89123" y="701835"/>
                        <a:pt x="71000" y="626050"/>
                        <a:pt x="95713" y="555208"/>
                      </a:cubicBezTo>
                      <a:cubicBezTo>
                        <a:pt x="82533" y="573330"/>
                        <a:pt x="69353" y="591453"/>
                        <a:pt x="51230" y="606280"/>
                      </a:cubicBezTo>
                      <a:cubicBezTo>
                        <a:pt x="47935" y="607928"/>
                        <a:pt x="44640" y="607928"/>
                        <a:pt x="42993" y="604633"/>
                      </a:cubicBezTo>
                      <a:cubicBezTo>
                        <a:pt x="28165" y="551913"/>
                        <a:pt x="62763" y="515668"/>
                        <a:pt x="100655" y="482718"/>
                      </a:cubicBezTo>
                      <a:cubicBezTo>
                        <a:pt x="85828" y="487660"/>
                        <a:pt x="72648" y="487660"/>
                        <a:pt x="57820" y="484365"/>
                      </a:cubicBezTo>
                      <a:cubicBezTo>
                        <a:pt x="54525" y="482718"/>
                        <a:pt x="52878" y="479423"/>
                        <a:pt x="56173" y="476128"/>
                      </a:cubicBezTo>
                      <a:cubicBezTo>
                        <a:pt x="159965" y="390458"/>
                        <a:pt x="212685" y="263600"/>
                        <a:pt x="304945" y="166398"/>
                      </a:cubicBezTo>
                      <a:cubicBezTo>
                        <a:pt x="326363" y="143333"/>
                        <a:pt x="349428" y="123563"/>
                        <a:pt x="374140" y="103793"/>
                      </a:cubicBezTo>
                      <a:cubicBezTo>
                        <a:pt x="360960" y="112030"/>
                        <a:pt x="349428" y="118620"/>
                        <a:pt x="336248" y="126858"/>
                      </a:cubicBezTo>
                      <a:cubicBezTo>
                        <a:pt x="290118" y="158160"/>
                        <a:pt x="248930" y="200995"/>
                        <a:pt x="214333" y="243830"/>
                      </a:cubicBezTo>
                      <a:cubicBezTo>
                        <a:pt x="173145" y="293255"/>
                        <a:pt x="143490" y="349270"/>
                        <a:pt x="105598" y="400343"/>
                      </a:cubicBezTo>
                      <a:cubicBezTo>
                        <a:pt x="85828" y="426703"/>
                        <a:pt x="61115" y="446473"/>
                        <a:pt x="34755" y="466243"/>
                      </a:cubicBezTo>
                      <a:cubicBezTo>
                        <a:pt x="26518" y="472833"/>
                        <a:pt x="3453" y="477775"/>
                        <a:pt x="158" y="490955"/>
                      </a:cubicBezTo>
                      <a:cubicBezTo>
                        <a:pt x="-1490" y="504135"/>
                        <a:pt x="10043" y="507430"/>
                        <a:pt x="21575" y="509078"/>
                      </a:cubicBezTo>
                      <a:cubicBezTo>
                        <a:pt x="28165" y="509078"/>
                        <a:pt x="33108" y="509078"/>
                        <a:pt x="38050" y="507430"/>
                      </a:cubicBezTo>
                      <a:cubicBezTo>
                        <a:pt x="31460" y="517315"/>
                        <a:pt x="24870" y="525553"/>
                        <a:pt x="19928" y="537085"/>
                      </a:cubicBezTo>
                      <a:cubicBezTo>
                        <a:pt x="5100" y="571683"/>
                        <a:pt x="-11375" y="634288"/>
                        <a:pt x="16633" y="667238"/>
                      </a:cubicBezTo>
                      <a:cubicBezTo>
                        <a:pt x="14985" y="680418"/>
                        <a:pt x="14985" y="691950"/>
                        <a:pt x="16633" y="703483"/>
                      </a:cubicBezTo>
                      <a:cubicBezTo>
                        <a:pt x="18280" y="718310"/>
                        <a:pt x="28165" y="721605"/>
                        <a:pt x="38050" y="711720"/>
                      </a:cubicBezTo>
                      <a:cubicBezTo>
                        <a:pt x="47935" y="701835"/>
                        <a:pt x="52878" y="687008"/>
                        <a:pt x="57820" y="672180"/>
                      </a:cubicBezTo>
                      <a:cubicBezTo>
                        <a:pt x="57820" y="683713"/>
                        <a:pt x="59468" y="696893"/>
                        <a:pt x="66058" y="710073"/>
                      </a:cubicBezTo>
                      <a:cubicBezTo>
                        <a:pt x="80885" y="741375"/>
                        <a:pt x="110540" y="767735"/>
                        <a:pt x="133605" y="794095"/>
                      </a:cubicBezTo>
                      <a:cubicBezTo>
                        <a:pt x="156670" y="822103"/>
                        <a:pt x="171498" y="859995"/>
                        <a:pt x="183030" y="892945"/>
                      </a:cubicBezTo>
                      <a:cubicBezTo>
                        <a:pt x="196210" y="932485"/>
                        <a:pt x="204448" y="968730"/>
                        <a:pt x="206095" y="1009918"/>
                      </a:cubicBezTo>
                      <a:cubicBezTo>
                        <a:pt x="206095" y="1014860"/>
                        <a:pt x="214333" y="1008270"/>
                        <a:pt x="214333" y="1004975"/>
                      </a:cubicBezTo>
                      <a:cubicBezTo>
                        <a:pt x="214333" y="955550"/>
                        <a:pt x="224218" y="907773"/>
                        <a:pt x="227513" y="858348"/>
                      </a:cubicBezTo>
                      <a:cubicBezTo>
                        <a:pt x="229160" y="828693"/>
                        <a:pt x="227513" y="799038"/>
                        <a:pt x="224218" y="769383"/>
                      </a:cubicBezTo>
                      <a:cubicBezTo>
                        <a:pt x="225865" y="739728"/>
                        <a:pt x="224218" y="711720"/>
                        <a:pt x="219275" y="683713"/>
                      </a:cubicBezTo>
                      <a:cubicBezTo>
                        <a:pt x="211038" y="635935"/>
                        <a:pt x="211038" y="593100"/>
                        <a:pt x="225865" y="546970"/>
                      </a:cubicBezTo>
                      <a:cubicBezTo>
                        <a:pt x="255520" y="459653"/>
                        <a:pt x="328010" y="400343"/>
                        <a:pt x="415328" y="375630"/>
                      </a:cubicBezTo>
                      <a:cubicBezTo>
                        <a:pt x="458163" y="362450"/>
                        <a:pt x="502645" y="360803"/>
                        <a:pt x="547128" y="357508"/>
                      </a:cubicBezTo>
                      <a:cubicBezTo>
                        <a:pt x="593258" y="354213"/>
                        <a:pt x="641036" y="352565"/>
                        <a:pt x="687165" y="349270"/>
                      </a:cubicBezTo>
                      <a:cubicBezTo>
                        <a:pt x="728353" y="345975"/>
                        <a:pt x="767893" y="342680"/>
                        <a:pt x="809081" y="332795"/>
                      </a:cubicBezTo>
                      <a:cubicBezTo>
                        <a:pt x="848621" y="322910"/>
                        <a:pt x="881571" y="306435"/>
                        <a:pt x="912873" y="283370"/>
                      </a:cubicBezTo>
                      <a:cubicBezTo>
                        <a:pt x="917816" y="317968"/>
                        <a:pt x="932643" y="349270"/>
                        <a:pt x="957356" y="375630"/>
                      </a:cubicBezTo>
                      <a:cubicBezTo>
                        <a:pt x="972183" y="392105"/>
                        <a:pt x="990306" y="408580"/>
                        <a:pt x="1006781" y="425055"/>
                      </a:cubicBezTo>
                      <a:cubicBezTo>
                        <a:pt x="1024903" y="443178"/>
                        <a:pt x="1041378" y="466243"/>
                        <a:pt x="1056206" y="486013"/>
                      </a:cubicBezTo>
                      <a:cubicBezTo>
                        <a:pt x="1059501" y="489308"/>
                        <a:pt x="1061148" y="492603"/>
                        <a:pt x="1062796" y="495898"/>
                      </a:cubicBezTo>
                      <a:cubicBezTo>
                        <a:pt x="1069386" y="505783"/>
                        <a:pt x="1075976" y="517315"/>
                        <a:pt x="1082566" y="527200"/>
                      </a:cubicBezTo>
                      <a:cubicBezTo>
                        <a:pt x="1102336" y="561798"/>
                        <a:pt x="1117163" y="602985"/>
                        <a:pt x="1128696" y="640878"/>
                      </a:cubicBezTo>
                      <a:cubicBezTo>
                        <a:pt x="1153408" y="721605"/>
                        <a:pt x="1138581" y="808923"/>
                        <a:pt x="1164941" y="889650"/>
                      </a:cubicBezTo>
                      <a:cubicBezTo>
                        <a:pt x="1166588" y="894593"/>
                        <a:pt x="1173178" y="886355"/>
                        <a:pt x="1173178" y="883060"/>
                      </a:cubicBezTo>
                      <a:cubicBezTo>
                        <a:pt x="1173178" y="848463"/>
                        <a:pt x="1179768" y="813865"/>
                        <a:pt x="1191301" y="782563"/>
                      </a:cubicBezTo>
                      <a:cubicBezTo>
                        <a:pt x="1194596" y="774325"/>
                        <a:pt x="1199538" y="766088"/>
                        <a:pt x="1202833" y="757850"/>
                      </a:cubicBezTo>
                      <a:cubicBezTo>
                        <a:pt x="1206128" y="754555"/>
                        <a:pt x="1209423" y="751260"/>
                        <a:pt x="1212718" y="747965"/>
                      </a:cubicBezTo>
                      <a:cubicBezTo>
                        <a:pt x="1227546" y="733138"/>
                        <a:pt x="1244021" y="719958"/>
                        <a:pt x="1258848" y="705130"/>
                      </a:cubicBezTo>
                      <a:cubicBezTo>
                        <a:pt x="1286856" y="677123"/>
                        <a:pt x="1308273" y="645820"/>
                        <a:pt x="1328043" y="612870"/>
                      </a:cubicBezTo>
                      <a:cubicBezTo>
                        <a:pt x="1351108" y="574978"/>
                        <a:pt x="1372526" y="527200"/>
                        <a:pt x="1367583" y="482718"/>
                      </a:cubicBezTo>
                      <a:cubicBezTo>
                        <a:pt x="1369231" y="484365"/>
                        <a:pt x="1369231" y="484365"/>
                        <a:pt x="1370878" y="486013"/>
                      </a:cubicBezTo>
                      <a:cubicBezTo>
                        <a:pt x="1372526" y="487660"/>
                        <a:pt x="1377468" y="484365"/>
                        <a:pt x="1377468" y="482718"/>
                      </a:cubicBezTo>
                      <a:cubicBezTo>
                        <a:pt x="1389001" y="482718"/>
                        <a:pt x="1389001" y="469538"/>
                        <a:pt x="1389001" y="462948"/>
                      </a:cubicBezTo>
                      <a:close/>
                    </a:path>
                  </a:pathLst>
                </a:custGeom>
                <a:solidFill>
                  <a:srgbClr val="737373">
                    <a:alpha val="60000"/>
                  </a:srgbClr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3066" name="Graphic 3013">
                  <a:extLst>
                    <a:ext uri="{FF2B5EF4-FFF2-40B4-BE49-F238E27FC236}">
                      <a16:creationId xmlns:a16="http://schemas.microsoft.com/office/drawing/2014/main" id="{0BA3316D-6EC5-461B-BFFB-FD301B739505}"/>
                    </a:ext>
                  </a:extLst>
                </p:cNvPr>
                <p:cNvGrpSpPr/>
                <p:nvPr/>
              </p:nvGrpSpPr>
              <p:grpSpPr>
                <a:xfrm>
                  <a:off x="9934087" y="1335329"/>
                  <a:ext cx="878740" cy="1122794"/>
                  <a:chOff x="9934087" y="1335329"/>
                  <a:chExt cx="878740" cy="1122794"/>
                </a:xfrm>
              </p:grpSpPr>
              <p:grpSp>
                <p:nvGrpSpPr>
                  <p:cNvPr id="3067" name="Graphic 3013">
                    <a:extLst>
                      <a:ext uri="{FF2B5EF4-FFF2-40B4-BE49-F238E27FC236}">
                        <a16:creationId xmlns:a16="http://schemas.microsoft.com/office/drawing/2014/main" id="{0BA3316D-6EC5-461B-BFFB-FD301B739505}"/>
                      </a:ext>
                    </a:extLst>
                  </p:cNvPr>
                  <p:cNvGrpSpPr/>
                  <p:nvPr/>
                </p:nvGrpSpPr>
                <p:grpSpPr>
                  <a:xfrm>
                    <a:off x="10308070" y="1335329"/>
                    <a:ext cx="475965" cy="1068359"/>
                    <a:chOff x="10308070" y="1335329"/>
                    <a:chExt cx="475965" cy="1068359"/>
                  </a:xfrm>
                </p:grpSpPr>
                <p:sp>
                  <p:nvSpPr>
                    <p:cNvPr id="3068" name="Freeform: Shape 3067">
                      <a:extLst>
                        <a:ext uri="{FF2B5EF4-FFF2-40B4-BE49-F238E27FC236}">
                          <a16:creationId xmlns:a16="http://schemas.microsoft.com/office/drawing/2014/main" id="{C981BB89-2DA3-4708-BD3A-9D1FB64269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08070" y="1681876"/>
                      <a:ext cx="475965" cy="721812"/>
                    </a:xfrm>
                    <a:custGeom>
                      <a:avLst/>
                      <a:gdLst>
                        <a:gd name="connsiteX0" fmla="*/ 0 w 475965"/>
                        <a:gd name="connsiteY0" fmla="*/ 546970 h 721812"/>
                        <a:gd name="connsiteX1" fmla="*/ 263600 w 475965"/>
                        <a:gd name="connsiteY1" fmla="*/ 505783 h 721812"/>
                        <a:gd name="connsiteX2" fmla="*/ 179577 w 475965"/>
                        <a:gd name="connsiteY2" fmla="*/ 34598 h 721812"/>
                        <a:gd name="connsiteX3" fmla="*/ 317968 w 475965"/>
                        <a:gd name="connsiteY3" fmla="*/ 0 h 721812"/>
                        <a:gd name="connsiteX4" fmla="*/ 466243 w 475965"/>
                        <a:gd name="connsiteY4" fmla="*/ 632640 h 721812"/>
                        <a:gd name="connsiteX5" fmla="*/ 4943 w 475965"/>
                        <a:gd name="connsiteY5" fmla="*/ 703483 h 721812"/>
                        <a:gd name="connsiteX6" fmla="*/ 0 w 475965"/>
                        <a:gd name="connsiteY6" fmla="*/ 546970 h 721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75965" h="721812">
                          <a:moveTo>
                            <a:pt x="0" y="546970"/>
                          </a:moveTo>
                          <a:cubicBezTo>
                            <a:pt x="0" y="546970"/>
                            <a:pt x="275133" y="596395"/>
                            <a:pt x="263600" y="505783"/>
                          </a:cubicBezTo>
                          <a:cubicBezTo>
                            <a:pt x="250420" y="415170"/>
                            <a:pt x="179577" y="34598"/>
                            <a:pt x="179577" y="34598"/>
                          </a:cubicBezTo>
                          <a:lnTo>
                            <a:pt x="317968" y="0"/>
                          </a:lnTo>
                          <a:cubicBezTo>
                            <a:pt x="317968" y="0"/>
                            <a:pt x="522258" y="490955"/>
                            <a:pt x="466243" y="632640"/>
                          </a:cubicBezTo>
                          <a:cubicBezTo>
                            <a:pt x="410228" y="775973"/>
                            <a:pt x="4943" y="703483"/>
                            <a:pt x="4943" y="703483"/>
                          </a:cubicBezTo>
                          <a:lnTo>
                            <a:pt x="0" y="546970"/>
                          </a:ln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grpSp>
                  <p:nvGrpSpPr>
                    <p:cNvPr id="3069" name="Graphic 3013">
                      <a:extLst>
                        <a:ext uri="{FF2B5EF4-FFF2-40B4-BE49-F238E27FC236}">
                          <a16:creationId xmlns:a16="http://schemas.microsoft.com/office/drawing/2014/main" id="{0BA3316D-6EC5-461B-BFFB-FD301B73950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26693" y="1335329"/>
                      <a:ext cx="357188" cy="417977"/>
                      <a:chOff x="10326693" y="1335329"/>
                      <a:chExt cx="357188" cy="417977"/>
                    </a:xfrm>
                  </p:grpSpPr>
                  <p:sp>
                    <p:nvSpPr>
                      <p:cNvPr id="3070" name="Freeform: Shape 3069">
                        <a:extLst>
                          <a:ext uri="{FF2B5EF4-FFF2-40B4-BE49-F238E27FC236}">
                            <a16:creationId xmlns:a16="http://schemas.microsoft.com/office/drawing/2014/main" id="{801063FC-8DA5-4205-99F5-69774E4B740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26693" y="1335329"/>
                        <a:ext cx="357188" cy="417977"/>
                      </a:xfrm>
                      <a:custGeom>
                        <a:avLst/>
                        <a:gdLst>
                          <a:gd name="connsiteX0" fmla="*/ 353711 w 357188"/>
                          <a:gd name="connsiteY0" fmla="*/ 78004 h 417977"/>
                          <a:gd name="connsiteX1" fmla="*/ 281221 w 357188"/>
                          <a:gd name="connsiteY1" fmla="*/ 138962 h 417977"/>
                          <a:gd name="connsiteX2" fmla="*/ 152716 w 357188"/>
                          <a:gd name="connsiteY2" fmla="*/ 5514 h 417977"/>
                          <a:gd name="connsiteX3" fmla="*/ 103291 w 357188"/>
                          <a:gd name="connsiteY3" fmla="*/ 10457 h 417977"/>
                          <a:gd name="connsiteX4" fmla="*/ 62104 w 357188"/>
                          <a:gd name="connsiteY4" fmla="*/ 7162 h 417977"/>
                          <a:gd name="connsiteX5" fmla="*/ 123061 w 357188"/>
                          <a:gd name="connsiteY5" fmla="*/ 122487 h 417977"/>
                          <a:gd name="connsiteX6" fmla="*/ 2794 w 357188"/>
                          <a:gd name="connsiteY6" fmla="*/ 82947 h 417977"/>
                          <a:gd name="connsiteX7" fmla="*/ 103291 w 357188"/>
                          <a:gd name="connsiteY7" fmla="*/ 201567 h 417977"/>
                          <a:gd name="connsiteX8" fmla="*/ 11031 w 357188"/>
                          <a:gd name="connsiteY8" fmla="*/ 185092 h 417977"/>
                          <a:gd name="connsiteX9" fmla="*/ 78579 w 357188"/>
                          <a:gd name="connsiteY9" fmla="*/ 254287 h 417977"/>
                          <a:gd name="connsiteX10" fmla="*/ 104939 w 357188"/>
                          <a:gd name="connsiteY10" fmla="*/ 344899 h 417977"/>
                          <a:gd name="connsiteX11" fmla="*/ 188961 w 357188"/>
                          <a:gd name="connsiteY11" fmla="*/ 415742 h 417977"/>
                          <a:gd name="connsiteX12" fmla="*/ 312524 w 357188"/>
                          <a:gd name="connsiteY12" fmla="*/ 376202 h 417977"/>
                          <a:gd name="connsiteX13" fmla="*/ 328999 w 357188"/>
                          <a:gd name="connsiteY13" fmla="*/ 194977 h 417977"/>
                          <a:gd name="connsiteX14" fmla="*/ 353711 w 357188"/>
                          <a:gd name="connsiteY14" fmla="*/ 78004 h 4179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357188" h="417977">
                            <a:moveTo>
                              <a:pt x="353711" y="78004"/>
                            </a:moveTo>
                            <a:cubicBezTo>
                              <a:pt x="335589" y="74709"/>
                              <a:pt x="304286" y="86242"/>
                              <a:pt x="281221" y="138962"/>
                            </a:cubicBezTo>
                            <a:cubicBezTo>
                              <a:pt x="251566" y="64824"/>
                              <a:pt x="180724" y="20342"/>
                              <a:pt x="152716" y="5514"/>
                            </a:cubicBezTo>
                            <a:cubicBezTo>
                              <a:pt x="124709" y="-9313"/>
                              <a:pt x="103291" y="10457"/>
                              <a:pt x="103291" y="10457"/>
                            </a:cubicBezTo>
                            <a:cubicBezTo>
                              <a:pt x="103291" y="10457"/>
                              <a:pt x="75284" y="-4371"/>
                              <a:pt x="62104" y="7162"/>
                            </a:cubicBezTo>
                            <a:cubicBezTo>
                              <a:pt x="45629" y="35169"/>
                              <a:pt x="95054" y="71414"/>
                              <a:pt x="123061" y="122487"/>
                            </a:cubicBezTo>
                            <a:cubicBezTo>
                              <a:pt x="98349" y="106012"/>
                              <a:pt x="22564" y="49997"/>
                              <a:pt x="2794" y="82947"/>
                            </a:cubicBezTo>
                            <a:cubicBezTo>
                              <a:pt x="-16976" y="115897"/>
                              <a:pt x="73636" y="152142"/>
                              <a:pt x="103291" y="201567"/>
                            </a:cubicBezTo>
                            <a:cubicBezTo>
                              <a:pt x="71989" y="180149"/>
                              <a:pt x="15974" y="162027"/>
                              <a:pt x="11031" y="185092"/>
                            </a:cubicBezTo>
                            <a:cubicBezTo>
                              <a:pt x="4441" y="216394"/>
                              <a:pt x="48924" y="236164"/>
                              <a:pt x="78579" y="254287"/>
                            </a:cubicBezTo>
                            <a:cubicBezTo>
                              <a:pt x="108234" y="272409"/>
                              <a:pt x="85169" y="292179"/>
                              <a:pt x="104939" y="344899"/>
                            </a:cubicBezTo>
                            <a:cubicBezTo>
                              <a:pt x="114824" y="363022"/>
                              <a:pt x="139536" y="407504"/>
                              <a:pt x="188961" y="415742"/>
                            </a:cubicBezTo>
                            <a:cubicBezTo>
                              <a:pt x="233444" y="423979"/>
                              <a:pt x="282869" y="409152"/>
                              <a:pt x="312524" y="376202"/>
                            </a:cubicBezTo>
                            <a:cubicBezTo>
                              <a:pt x="322409" y="364669"/>
                              <a:pt x="347121" y="321834"/>
                              <a:pt x="328999" y="194977"/>
                            </a:cubicBezTo>
                            <a:cubicBezTo>
                              <a:pt x="322409" y="152142"/>
                              <a:pt x="370186" y="81299"/>
                              <a:pt x="353711" y="78004"/>
                            </a:cubicBezTo>
                            <a:close/>
                          </a:path>
                        </a:pathLst>
                      </a:custGeom>
                      <a:solidFill>
                        <a:srgbClr val="F4D9BF"/>
                      </a:solidFill>
                      <a:ln w="16463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grpSp>
                    <p:nvGrpSpPr>
                      <p:cNvPr id="3071" name="Graphic 3013">
                        <a:extLst>
                          <a:ext uri="{FF2B5EF4-FFF2-40B4-BE49-F238E27FC236}">
                            <a16:creationId xmlns:a16="http://schemas.microsoft.com/office/drawing/2014/main" id="{0BA3316D-6EC5-461B-BFFB-FD301B73950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429985" y="1344139"/>
                        <a:ext cx="192757" cy="250420"/>
                        <a:chOff x="10429985" y="1344139"/>
                        <a:chExt cx="192757" cy="250420"/>
                      </a:xfrm>
                      <a:solidFill>
                        <a:srgbClr val="C39368"/>
                      </a:solidFill>
                    </p:grpSpPr>
                    <p:sp>
                      <p:nvSpPr>
                        <p:cNvPr id="3072" name="Freeform: Shape 3071">
                          <a:extLst>
                            <a:ext uri="{FF2B5EF4-FFF2-40B4-BE49-F238E27FC236}">
                              <a16:creationId xmlns:a16="http://schemas.microsoft.com/office/drawing/2014/main" id="{20F735DC-B077-4F86-A12A-4D5FC62EA30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29985" y="1344139"/>
                          <a:ext cx="146627" cy="194405"/>
                        </a:xfrm>
                        <a:custGeom>
                          <a:avLst/>
                          <a:gdLst>
                            <a:gd name="connsiteX0" fmla="*/ 0 w 146627"/>
                            <a:gd name="connsiteY0" fmla="*/ 0 h 194405"/>
                            <a:gd name="connsiteX1" fmla="*/ 9885 w 146627"/>
                            <a:gd name="connsiteY1" fmla="*/ 4942 h 194405"/>
                            <a:gd name="connsiteX2" fmla="*/ 34598 w 146627"/>
                            <a:gd name="connsiteY2" fmla="*/ 19770 h 194405"/>
                            <a:gd name="connsiteX3" fmla="*/ 49425 w 146627"/>
                            <a:gd name="connsiteY3" fmla="*/ 31303 h 194405"/>
                            <a:gd name="connsiteX4" fmla="*/ 57663 w 146627"/>
                            <a:gd name="connsiteY4" fmla="*/ 37892 h 194405"/>
                            <a:gd name="connsiteX5" fmla="*/ 65900 w 146627"/>
                            <a:gd name="connsiteY5" fmla="*/ 46130 h 194405"/>
                            <a:gd name="connsiteX6" fmla="*/ 80728 w 146627"/>
                            <a:gd name="connsiteY6" fmla="*/ 62605 h 194405"/>
                            <a:gd name="connsiteX7" fmla="*/ 95555 w 146627"/>
                            <a:gd name="connsiteY7" fmla="*/ 80728 h 194405"/>
                            <a:gd name="connsiteX8" fmla="*/ 108735 w 146627"/>
                            <a:gd name="connsiteY8" fmla="*/ 100498 h 194405"/>
                            <a:gd name="connsiteX9" fmla="*/ 120268 w 146627"/>
                            <a:gd name="connsiteY9" fmla="*/ 120268 h 194405"/>
                            <a:gd name="connsiteX10" fmla="*/ 128505 w 146627"/>
                            <a:gd name="connsiteY10" fmla="*/ 140038 h 194405"/>
                            <a:gd name="connsiteX11" fmla="*/ 135095 w 146627"/>
                            <a:gd name="connsiteY11" fmla="*/ 158160 h 194405"/>
                            <a:gd name="connsiteX12" fmla="*/ 140038 w 146627"/>
                            <a:gd name="connsiteY12" fmla="*/ 172988 h 194405"/>
                            <a:gd name="connsiteX13" fmla="*/ 143332 w 146627"/>
                            <a:gd name="connsiteY13" fmla="*/ 184520 h 194405"/>
                            <a:gd name="connsiteX14" fmla="*/ 146628 w 146627"/>
                            <a:gd name="connsiteY14" fmla="*/ 194405 h 194405"/>
                            <a:gd name="connsiteX15" fmla="*/ 141685 w 146627"/>
                            <a:gd name="connsiteY15" fmla="*/ 184520 h 194405"/>
                            <a:gd name="connsiteX16" fmla="*/ 136743 w 146627"/>
                            <a:gd name="connsiteY16" fmla="*/ 172988 h 194405"/>
                            <a:gd name="connsiteX17" fmla="*/ 130153 w 146627"/>
                            <a:gd name="connsiteY17" fmla="*/ 158160 h 194405"/>
                            <a:gd name="connsiteX18" fmla="*/ 121915 w 146627"/>
                            <a:gd name="connsiteY18" fmla="*/ 141685 h 194405"/>
                            <a:gd name="connsiteX19" fmla="*/ 112030 w 146627"/>
                            <a:gd name="connsiteY19" fmla="*/ 123563 h 194405"/>
                            <a:gd name="connsiteX20" fmla="*/ 100498 w 146627"/>
                            <a:gd name="connsiteY20" fmla="*/ 105440 h 194405"/>
                            <a:gd name="connsiteX21" fmla="*/ 87318 w 146627"/>
                            <a:gd name="connsiteY21" fmla="*/ 87318 h 194405"/>
                            <a:gd name="connsiteX22" fmla="*/ 74138 w 146627"/>
                            <a:gd name="connsiteY22" fmla="*/ 69195 h 194405"/>
                            <a:gd name="connsiteX23" fmla="*/ 59310 w 146627"/>
                            <a:gd name="connsiteY23" fmla="*/ 52720 h 194405"/>
                            <a:gd name="connsiteX24" fmla="*/ 44482 w 146627"/>
                            <a:gd name="connsiteY24" fmla="*/ 37892 h 194405"/>
                            <a:gd name="connsiteX25" fmla="*/ 31303 w 146627"/>
                            <a:gd name="connsiteY25" fmla="*/ 24713 h 194405"/>
                            <a:gd name="connsiteX26" fmla="*/ 9885 w 146627"/>
                            <a:gd name="connsiteY26" fmla="*/ 8238 h 194405"/>
                            <a:gd name="connsiteX27" fmla="*/ 0 w 146627"/>
                            <a:gd name="connsiteY27" fmla="*/ 0 h 1944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46627" h="194405">
                              <a:moveTo>
                                <a:pt x="0" y="0"/>
                              </a:moveTo>
                              <a:cubicBezTo>
                                <a:pt x="0" y="0"/>
                                <a:pt x="3295" y="1648"/>
                                <a:pt x="9885" y="4942"/>
                              </a:cubicBezTo>
                              <a:cubicBezTo>
                                <a:pt x="16475" y="8238"/>
                                <a:pt x="24713" y="13180"/>
                                <a:pt x="34598" y="19770"/>
                              </a:cubicBezTo>
                              <a:cubicBezTo>
                                <a:pt x="39540" y="23065"/>
                                <a:pt x="44482" y="26360"/>
                                <a:pt x="49425" y="31303"/>
                              </a:cubicBezTo>
                              <a:cubicBezTo>
                                <a:pt x="52720" y="32950"/>
                                <a:pt x="54368" y="36245"/>
                                <a:pt x="57663" y="37892"/>
                              </a:cubicBezTo>
                              <a:cubicBezTo>
                                <a:pt x="60957" y="39540"/>
                                <a:pt x="62605" y="42835"/>
                                <a:pt x="65900" y="46130"/>
                              </a:cubicBezTo>
                              <a:cubicBezTo>
                                <a:pt x="70843" y="51073"/>
                                <a:pt x="75785" y="57663"/>
                                <a:pt x="80728" y="62605"/>
                              </a:cubicBezTo>
                              <a:cubicBezTo>
                                <a:pt x="85670" y="69195"/>
                                <a:pt x="90613" y="74138"/>
                                <a:pt x="95555" y="80728"/>
                              </a:cubicBezTo>
                              <a:cubicBezTo>
                                <a:pt x="100498" y="87318"/>
                                <a:pt x="103793" y="93908"/>
                                <a:pt x="108735" y="100498"/>
                              </a:cubicBezTo>
                              <a:cubicBezTo>
                                <a:pt x="112030" y="107088"/>
                                <a:pt x="116973" y="113678"/>
                                <a:pt x="120268" y="120268"/>
                              </a:cubicBezTo>
                              <a:cubicBezTo>
                                <a:pt x="123563" y="126858"/>
                                <a:pt x="126857" y="133448"/>
                                <a:pt x="128505" y="140038"/>
                              </a:cubicBezTo>
                              <a:cubicBezTo>
                                <a:pt x="131800" y="146628"/>
                                <a:pt x="133448" y="151570"/>
                                <a:pt x="135095" y="158160"/>
                              </a:cubicBezTo>
                              <a:cubicBezTo>
                                <a:pt x="136743" y="163103"/>
                                <a:pt x="138390" y="168045"/>
                                <a:pt x="140038" y="172988"/>
                              </a:cubicBezTo>
                              <a:cubicBezTo>
                                <a:pt x="141685" y="177930"/>
                                <a:pt x="141685" y="181225"/>
                                <a:pt x="143332" y="184520"/>
                              </a:cubicBezTo>
                              <a:cubicBezTo>
                                <a:pt x="144980" y="191110"/>
                                <a:pt x="146628" y="194405"/>
                                <a:pt x="146628" y="194405"/>
                              </a:cubicBezTo>
                              <a:cubicBezTo>
                                <a:pt x="146628" y="194405"/>
                                <a:pt x="144980" y="191110"/>
                                <a:pt x="141685" y="184520"/>
                              </a:cubicBezTo>
                              <a:cubicBezTo>
                                <a:pt x="140038" y="181225"/>
                                <a:pt x="138390" y="177930"/>
                                <a:pt x="136743" y="172988"/>
                              </a:cubicBezTo>
                              <a:cubicBezTo>
                                <a:pt x="135095" y="168045"/>
                                <a:pt x="131800" y="164750"/>
                                <a:pt x="130153" y="158160"/>
                              </a:cubicBezTo>
                              <a:cubicBezTo>
                                <a:pt x="126857" y="153218"/>
                                <a:pt x="125210" y="146628"/>
                                <a:pt x="121915" y="141685"/>
                              </a:cubicBezTo>
                              <a:cubicBezTo>
                                <a:pt x="118620" y="135095"/>
                                <a:pt x="115325" y="130153"/>
                                <a:pt x="112030" y="123563"/>
                              </a:cubicBezTo>
                              <a:cubicBezTo>
                                <a:pt x="108735" y="116973"/>
                                <a:pt x="103793" y="110383"/>
                                <a:pt x="100498" y="105440"/>
                              </a:cubicBezTo>
                              <a:cubicBezTo>
                                <a:pt x="97203" y="98850"/>
                                <a:pt x="92260" y="92260"/>
                                <a:pt x="87318" y="87318"/>
                              </a:cubicBezTo>
                              <a:cubicBezTo>
                                <a:pt x="82375" y="80728"/>
                                <a:pt x="77432" y="75785"/>
                                <a:pt x="74138" y="69195"/>
                              </a:cubicBezTo>
                              <a:cubicBezTo>
                                <a:pt x="69195" y="64253"/>
                                <a:pt x="64253" y="57663"/>
                                <a:pt x="59310" y="52720"/>
                              </a:cubicBezTo>
                              <a:cubicBezTo>
                                <a:pt x="54368" y="47778"/>
                                <a:pt x="49425" y="42835"/>
                                <a:pt x="44482" y="37892"/>
                              </a:cubicBezTo>
                              <a:cubicBezTo>
                                <a:pt x="39540" y="32950"/>
                                <a:pt x="34598" y="29655"/>
                                <a:pt x="31303" y="24713"/>
                              </a:cubicBezTo>
                              <a:cubicBezTo>
                                <a:pt x="23065" y="18123"/>
                                <a:pt x="14828" y="11533"/>
                                <a:pt x="9885" y="8238"/>
                              </a:cubicBezTo>
                              <a:cubicBezTo>
                                <a:pt x="3295" y="3295"/>
                                <a:pt x="0" y="0"/>
                                <a:pt x="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39368"/>
                        </a:solidFill>
                        <a:ln w="16463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3073" name="Freeform: Shape 3072">
                          <a:extLst>
                            <a:ext uri="{FF2B5EF4-FFF2-40B4-BE49-F238E27FC236}">
                              <a16:creationId xmlns:a16="http://schemas.microsoft.com/office/drawing/2014/main" id="{95B83B9B-1480-4F37-9323-4D106048649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48107" y="1452874"/>
                          <a:ext cx="74137" cy="97202"/>
                        </a:xfrm>
                        <a:custGeom>
                          <a:avLst/>
                          <a:gdLst>
                            <a:gd name="connsiteX0" fmla="*/ 0 w 74137"/>
                            <a:gd name="connsiteY0" fmla="*/ 0 h 97202"/>
                            <a:gd name="connsiteX1" fmla="*/ 4943 w 74137"/>
                            <a:gd name="connsiteY1" fmla="*/ 3295 h 97202"/>
                            <a:gd name="connsiteX2" fmla="*/ 16475 w 74137"/>
                            <a:gd name="connsiteY2" fmla="*/ 11532 h 97202"/>
                            <a:gd name="connsiteX3" fmla="*/ 31302 w 74137"/>
                            <a:gd name="connsiteY3" fmla="*/ 24713 h 97202"/>
                            <a:gd name="connsiteX4" fmla="*/ 39540 w 74137"/>
                            <a:gd name="connsiteY4" fmla="*/ 32950 h 97202"/>
                            <a:gd name="connsiteX5" fmla="*/ 47777 w 74137"/>
                            <a:gd name="connsiteY5" fmla="*/ 41188 h 97202"/>
                            <a:gd name="connsiteX6" fmla="*/ 60957 w 74137"/>
                            <a:gd name="connsiteY6" fmla="*/ 60957 h 97202"/>
                            <a:gd name="connsiteX7" fmla="*/ 65900 w 74137"/>
                            <a:gd name="connsiteY7" fmla="*/ 70843 h 97202"/>
                            <a:gd name="connsiteX8" fmla="*/ 69195 w 74137"/>
                            <a:gd name="connsiteY8" fmla="*/ 79080 h 97202"/>
                            <a:gd name="connsiteX9" fmla="*/ 74138 w 74137"/>
                            <a:gd name="connsiteY9" fmla="*/ 97202 h 97202"/>
                            <a:gd name="connsiteX10" fmla="*/ 64252 w 74137"/>
                            <a:gd name="connsiteY10" fmla="*/ 80727 h 97202"/>
                            <a:gd name="connsiteX11" fmla="*/ 59310 w 74137"/>
                            <a:gd name="connsiteY11" fmla="*/ 72490 h 97202"/>
                            <a:gd name="connsiteX12" fmla="*/ 52720 w 74137"/>
                            <a:gd name="connsiteY12" fmla="*/ 64252 h 97202"/>
                            <a:gd name="connsiteX13" fmla="*/ 46130 w 74137"/>
                            <a:gd name="connsiteY13" fmla="*/ 56015 h 97202"/>
                            <a:gd name="connsiteX14" fmla="*/ 39540 w 74137"/>
                            <a:gd name="connsiteY14" fmla="*/ 47777 h 97202"/>
                            <a:gd name="connsiteX15" fmla="*/ 32950 w 74137"/>
                            <a:gd name="connsiteY15" fmla="*/ 39540 h 97202"/>
                            <a:gd name="connsiteX16" fmla="*/ 26360 w 74137"/>
                            <a:gd name="connsiteY16" fmla="*/ 31302 h 97202"/>
                            <a:gd name="connsiteX17" fmla="*/ 13180 w 74137"/>
                            <a:gd name="connsiteY17" fmla="*/ 16475 h 97202"/>
                            <a:gd name="connsiteX18" fmla="*/ 0 w 74137"/>
                            <a:gd name="connsiteY18" fmla="*/ 0 h 972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74137" h="97202">
                              <a:moveTo>
                                <a:pt x="0" y="0"/>
                              </a:moveTo>
                              <a:cubicBezTo>
                                <a:pt x="0" y="0"/>
                                <a:pt x="1647" y="1647"/>
                                <a:pt x="4943" y="3295"/>
                              </a:cubicBezTo>
                              <a:cubicBezTo>
                                <a:pt x="8238" y="4942"/>
                                <a:pt x="11532" y="8238"/>
                                <a:pt x="16475" y="11532"/>
                              </a:cubicBezTo>
                              <a:cubicBezTo>
                                <a:pt x="21418" y="14827"/>
                                <a:pt x="26360" y="19770"/>
                                <a:pt x="31302" y="24713"/>
                              </a:cubicBezTo>
                              <a:cubicBezTo>
                                <a:pt x="34597" y="28007"/>
                                <a:pt x="36245" y="29655"/>
                                <a:pt x="39540" y="32950"/>
                              </a:cubicBezTo>
                              <a:cubicBezTo>
                                <a:pt x="42835" y="36245"/>
                                <a:pt x="44482" y="37892"/>
                                <a:pt x="47777" y="41188"/>
                              </a:cubicBezTo>
                              <a:cubicBezTo>
                                <a:pt x="52720" y="47777"/>
                                <a:pt x="57663" y="54367"/>
                                <a:pt x="60957" y="60957"/>
                              </a:cubicBezTo>
                              <a:cubicBezTo>
                                <a:pt x="62605" y="64252"/>
                                <a:pt x="64252" y="67547"/>
                                <a:pt x="65900" y="70843"/>
                              </a:cubicBezTo>
                              <a:cubicBezTo>
                                <a:pt x="67547" y="74138"/>
                                <a:pt x="69195" y="77432"/>
                                <a:pt x="69195" y="79080"/>
                              </a:cubicBezTo>
                              <a:cubicBezTo>
                                <a:pt x="72490" y="90613"/>
                                <a:pt x="74138" y="97202"/>
                                <a:pt x="74138" y="97202"/>
                              </a:cubicBezTo>
                              <a:cubicBezTo>
                                <a:pt x="74138" y="97202"/>
                                <a:pt x="69195" y="90613"/>
                                <a:pt x="64252" y="80727"/>
                              </a:cubicBezTo>
                              <a:cubicBezTo>
                                <a:pt x="62605" y="77432"/>
                                <a:pt x="60957" y="75785"/>
                                <a:pt x="59310" y="72490"/>
                              </a:cubicBezTo>
                              <a:cubicBezTo>
                                <a:pt x="57663" y="69195"/>
                                <a:pt x="56015" y="67547"/>
                                <a:pt x="52720" y="64252"/>
                              </a:cubicBezTo>
                              <a:cubicBezTo>
                                <a:pt x="51072" y="60957"/>
                                <a:pt x="47777" y="57663"/>
                                <a:pt x="46130" y="56015"/>
                              </a:cubicBezTo>
                              <a:cubicBezTo>
                                <a:pt x="44482" y="52720"/>
                                <a:pt x="41188" y="49425"/>
                                <a:pt x="39540" y="47777"/>
                              </a:cubicBezTo>
                              <a:cubicBezTo>
                                <a:pt x="37893" y="44482"/>
                                <a:pt x="34597" y="41188"/>
                                <a:pt x="32950" y="39540"/>
                              </a:cubicBezTo>
                              <a:cubicBezTo>
                                <a:pt x="31302" y="36245"/>
                                <a:pt x="28007" y="34597"/>
                                <a:pt x="26360" y="31302"/>
                              </a:cubicBezTo>
                              <a:cubicBezTo>
                                <a:pt x="21418" y="26360"/>
                                <a:pt x="18122" y="21417"/>
                                <a:pt x="13180" y="16475"/>
                              </a:cubicBezTo>
                              <a:cubicBezTo>
                                <a:pt x="4943" y="4942"/>
                                <a:pt x="0" y="0"/>
                                <a:pt x="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39368"/>
                        </a:solidFill>
                        <a:ln w="16463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3074" name="Freeform: Shape 3073">
                          <a:extLst>
                            <a:ext uri="{FF2B5EF4-FFF2-40B4-BE49-F238E27FC236}">
                              <a16:creationId xmlns:a16="http://schemas.microsoft.com/office/drawing/2014/main" id="{E26F741E-A538-4BB5-9696-81B9B2A3E7B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29985" y="1531954"/>
                          <a:ext cx="49425" cy="62604"/>
                        </a:xfrm>
                        <a:custGeom>
                          <a:avLst/>
                          <a:gdLst>
                            <a:gd name="connsiteX0" fmla="*/ 0 w 49425"/>
                            <a:gd name="connsiteY0" fmla="*/ 0 h 62604"/>
                            <a:gd name="connsiteX1" fmla="*/ 9885 w 49425"/>
                            <a:gd name="connsiteY1" fmla="*/ 8238 h 62604"/>
                            <a:gd name="connsiteX2" fmla="*/ 19770 w 49425"/>
                            <a:gd name="connsiteY2" fmla="*/ 16475 h 62604"/>
                            <a:gd name="connsiteX3" fmla="*/ 29655 w 49425"/>
                            <a:gd name="connsiteY3" fmla="*/ 28008 h 62604"/>
                            <a:gd name="connsiteX4" fmla="*/ 37893 w 49425"/>
                            <a:gd name="connsiteY4" fmla="*/ 39540 h 62604"/>
                            <a:gd name="connsiteX5" fmla="*/ 44482 w 49425"/>
                            <a:gd name="connsiteY5" fmla="*/ 51072 h 62604"/>
                            <a:gd name="connsiteX6" fmla="*/ 49425 w 49425"/>
                            <a:gd name="connsiteY6" fmla="*/ 62605 h 62604"/>
                            <a:gd name="connsiteX7" fmla="*/ 39540 w 49425"/>
                            <a:gd name="connsiteY7" fmla="*/ 54367 h 62604"/>
                            <a:gd name="connsiteX8" fmla="*/ 31303 w 49425"/>
                            <a:gd name="connsiteY8" fmla="*/ 44483 h 62604"/>
                            <a:gd name="connsiteX9" fmla="*/ 21418 w 49425"/>
                            <a:gd name="connsiteY9" fmla="*/ 32950 h 62604"/>
                            <a:gd name="connsiteX10" fmla="*/ 13180 w 49425"/>
                            <a:gd name="connsiteY10" fmla="*/ 21417 h 62604"/>
                            <a:gd name="connsiteX11" fmla="*/ 6590 w 49425"/>
                            <a:gd name="connsiteY11" fmla="*/ 11533 h 62604"/>
                            <a:gd name="connsiteX12" fmla="*/ 0 w 49425"/>
                            <a:gd name="connsiteY12" fmla="*/ 0 h 6260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49425" h="62604">
                              <a:moveTo>
                                <a:pt x="0" y="0"/>
                              </a:moveTo>
                              <a:cubicBezTo>
                                <a:pt x="0" y="0"/>
                                <a:pt x="4943" y="3295"/>
                                <a:pt x="9885" y="8238"/>
                              </a:cubicBezTo>
                              <a:cubicBezTo>
                                <a:pt x="13180" y="9885"/>
                                <a:pt x="16475" y="13180"/>
                                <a:pt x="19770" y="16475"/>
                              </a:cubicBezTo>
                              <a:cubicBezTo>
                                <a:pt x="23065" y="19770"/>
                                <a:pt x="26360" y="23065"/>
                                <a:pt x="29655" y="28008"/>
                              </a:cubicBezTo>
                              <a:cubicBezTo>
                                <a:pt x="32950" y="31302"/>
                                <a:pt x="36245" y="36245"/>
                                <a:pt x="37893" y="39540"/>
                              </a:cubicBezTo>
                              <a:cubicBezTo>
                                <a:pt x="39540" y="44483"/>
                                <a:pt x="42835" y="47777"/>
                                <a:pt x="44482" y="51072"/>
                              </a:cubicBezTo>
                              <a:cubicBezTo>
                                <a:pt x="47778" y="57663"/>
                                <a:pt x="49425" y="62605"/>
                                <a:pt x="49425" y="62605"/>
                              </a:cubicBezTo>
                              <a:cubicBezTo>
                                <a:pt x="49425" y="62605"/>
                                <a:pt x="44482" y="59310"/>
                                <a:pt x="39540" y="54367"/>
                              </a:cubicBezTo>
                              <a:cubicBezTo>
                                <a:pt x="36245" y="51072"/>
                                <a:pt x="34598" y="47777"/>
                                <a:pt x="31303" y="44483"/>
                              </a:cubicBezTo>
                              <a:cubicBezTo>
                                <a:pt x="28007" y="41188"/>
                                <a:pt x="24713" y="37892"/>
                                <a:pt x="21418" y="32950"/>
                              </a:cubicBezTo>
                              <a:cubicBezTo>
                                <a:pt x="18123" y="29655"/>
                                <a:pt x="14828" y="24713"/>
                                <a:pt x="13180" y="21417"/>
                              </a:cubicBezTo>
                              <a:cubicBezTo>
                                <a:pt x="9885" y="18122"/>
                                <a:pt x="8238" y="14827"/>
                                <a:pt x="6590" y="11533"/>
                              </a:cubicBezTo>
                              <a:cubicBezTo>
                                <a:pt x="1648" y="4942"/>
                                <a:pt x="0" y="0"/>
                                <a:pt x="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39368"/>
                        </a:solidFill>
                        <a:ln w="16463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3075" name="Freeform: Shape 3074">
                          <a:extLst>
                            <a:ext uri="{FF2B5EF4-FFF2-40B4-BE49-F238E27FC236}">
                              <a16:creationId xmlns:a16="http://schemas.microsoft.com/office/drawing/2014/main" id="{E40562E6-214D-4258-B459-7C37D5DDE6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07182" y="1474291"/>
                          <a:ext cx="15559" cy="47777"/>
                        </a:xfrm>
                        <a:custGeom>
                          <a:avLst/>
                          <a:gdLst>
                            <a:gd name="connsiteX0" fmla="*/ 732 w 15559"/>
                            <a:gd name="connsiteY0" fmla="*/ 0 h 47777"/>
                            <a:gd name="connsiteX1" fmla="*/ 5675 w 15559"/>
                            <a:gd name="connsiteY1" fmla="*/ 6590 h 47777"/>
                            <a:gd name="connsiteX2" fmla="*/ 12265 w 15559"/>
                            <a:gd name="connsiteY2" fmla="*/ 23065 h 47777"/>
                            <a:gd name="connsiteX3" fmla="*/ 15560 w 15559"/>
                            <a:gd name="connsiteY3" fmla="*/ 39540 h 47777"/>
                            <a:gd name="connsiteX4" fmla="*/ 15560 w 15559"/>
                            <a:gd name="connsiteY4" fmla="*/ 47777 h 47777"/>
                            <a:gd name="connsiteX5" fmla="*/ 10617 w 15559"/>
                            <a:gd name="connsiteY5" fmla="*/ 41188 h 47777"/>
                            <a:gd name="connsiteX6" fmla="*/ 4027 w 15559"/>
                            <a:gd name="connsiteY6" fmla="*/ 24713 h 47777"/>
                            <a:gd name="connsiteX7" fmla="*/ 732 w 15559"/>
                            <a:gd name="connsiteY7" fmla="*/ 8238 h 47777"/>
                            <a:gd name="connsiteX8" fmla="*/ 732 w 15559"/>
                            <a:gd name="connsiteY8" fmla="*/ 0 h 477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5559" h="47777">
                              <a:moveTo>
                                <a:pt x="732" y="0"/>
                              </a:moveTo>
                              <a:cubicBezTo>
                                <a:pt x="732" y="0"/>
                                <a:pt x="2380" y="3295"/>
                                <a:pt x="5675" y="6590"/>
                              </a:cubicBezTo>
                              <a:cubicBezTo>
                                <a:pt x="8970" y="11533"/>
                                <a:pt x="10617" y="16475"/>
                                <a:pt x="12265" y="23065"/>
                              </a:cubicBezTo>
                              <a:cubicBezTo>
                                <a:pt x="13912" y="29655"/>
                                <a:pt x="15560" y="36245"/>
                                <a:pt x="15560" y="39540"/>
                              </a:cubicBezTo>
                              <a:cubicBezTo>
                                <a:pt x="15560" y="44483"/>
                                <a:pt x="15560" y="47777"/>
                                <a:pt x="15560" y="47777"/>
                              </a:cubicBezTo>
                              <a:cubicBezTo>
                                <a:pt x="15560" y="47777"/>
                                <a:pt x="13912" y="44483"/>
                                <a:pt x="10617" y="41188"/>
                              </a:cubicBezTo>
                              <a:cubicBezTo>
                                <a:pt x="7322" y="36245"/>
                                <a:pt x="5675" y="31302"/>
                                <a:pt x="4027" y="24713"/>
                              </a:cubicBezTo>
                              <a:cubicBezTo>
                                <a:pt x="2380" y="18122"/>
                                <a:pt x="732" y="13180"/>
                                <a:pt x="732" y="8238"/>
                              </a:cubicBezTo>
                              <a:cubicBezTo>
                                <a:pt x="-915" y="3295"/>
                                <a:pt x="732" y="0"/>
                                <a:pt x="732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39368"/>
                        </a:solidFill>
                        <a:ln w="16463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</p:grpSp>
                </p:grpSp>
              </p:grpSp>
              <p:grpSp>
                <p:nvGrpSpPr>
                  <p:cNvPr id="3076" name="Graphic 3013">
                    <a:extLst>
                      <a:ext uri="{FF2B5EF4-FFF2-40B4-BE49-F238E27FC236}">
                        <a16:creationId xmlns:a16="http://schemas.microsoft.com/office/drawing/2014/main" id="{0BA3316D-6EC5-461B-BFFB-FD301B739505}"/>
                      </a:ext>
                    </a:extLst>
                  </p:cNvPr>
                  <p:cNvGrpSpPr/>
                  <p:nvPr/>
                </p:nvGrpSpPr>
                <p:grpSpPr>
                  <a:xfrm>
                    <a:off x="9934087" y="1752719"/>
                    <a:ext cx="878740" cy="705404"/>
                    <a:chOff x="9934087" y="1752719"/>
                    <a:chExt cx="878740" cy="705404"/>
                  </a:xfrm>
                  <a:solidFill>
                    <a:srgbClr val="B0C8CC"/>
                  </a:solidFill>
                </p:grpSpPr>
                <p:sp>
                  <p:nvSpPr>
                    <p:cNvPr id="3077" name="Freeform: Shape 3076">
                      <a:extLst>
                        <a:ext uri="{FF2B5EF4-FFF2-40B4-BE49-F238E27FC236}">
                          <a16:creationId xmlns:a16="http://schemas.microsoft.com/office/drawing/2014/main" id="{EF675D18-D771-4F8B-AC92-EB48B86634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34087" y="1752719"/>
                      <a:ext cx="878040" cy="705404"/>
                    </a:xfrm>
                    <a:custGeom>
                      <a:avLst/>
                      <a:gdLst>
                        <a:gd name="connsiteX0" fmla="*/ 739728 w 878040"/>
                        <a:gd name="connsiteY0" fmla="*/ 0 h 705404"/>
                        <a:gd name="connsiteX1" fmla="*/ 551913 w 878040"/>
                        <a:gd name="connsiteY1" fmla="*/ 31303 h 705404"/>
                        <a:gd name="connsiteX2" fmla="*/ 622755 w 878040"/>
                        <a:gd name="connsiteY2" fmla="*/ 428350 h 705404"/>
                        <a:gd name="connsiteX3" fmla="*/ 398695 w 878040"/>
                        <a:gd name="connsiteY3" fmla="*/ 459653 h 705404"/>
                        <a:gd name="connsiteX4" fmla="*/ 6590 w 878040"/>
                        <a:gd name="connsiteY4" fmla="*/ 469538 h 705404"/>
                        <a:gd name="connsiteX5" fmla="*/ 0 w 878040"/>
                        <a:gd name="connsiteY5" fmla="*/ 469538 h 705404"/>
                        <a:gd name="connsiteX6" fmla="*/ 253715 w 878040"/>
                        <a:gd name="connsiteY6" fmla="*/ 705130 h 705404"/>
                        <a:gd name="connsiteX7" fmla="*/ 822103 w 878040"/>
                        <a:gd name="connsiteY7" fmla="*/ 616165 h 705404"/>
                        <a:gd name="connsiteX8" fmla="*/ 739728 w 878040"/>
                        <a:gd name="connsiteY8" fmla="*/ 0 h 7054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878040" h="705404">
                          <a:moveTo>
                            <a:pt x="739728" y="0"/>
                          </a:moveTo>
                          <a:lnTo>
                            <a:pt x="551913" y="31303"/>
                          </a:lnTo>
                          <a:cubicBezTo>
                            <a:pt x="551913" y="31303"/>
                            <a:pt x="616165" y="382220"/>
                            <a:pt x="622755" y="428350"/>
                          </a:cubicBezTo>
                          <a:cubicBezTo>
                            <a:pt x="629345" y="472833"/>
                            <a:pt x="593100" y="466243"/>
                            <a:pt x="398695" y="459653"/>
                          </a:cubicBezTo>
                          <a:cubicBezTo>
                            <a:pt x="225708" y="454710"/>
                            <a:pt x="44483" y="466243"/>
                            <a:pt x="6590" y="469538"/>
                          </a:cubicBezTo>
                          <a:cubicBezTo>
                            <a:pt x="1647" y="469538"/>
                            <a:pt x="0" y="469538"/>
                            <a:pt x="0" y="469538"/>
                          </a:cubicBezTo>
                          <a:lnTo>
                            <a:pt x="253715" y="705130"/>
                          </a:lnTo>
                          <a:cubicBezTo>
                            <a:pt x="253715" y="705130"/>
                            <a:pt x="659000" y="715015"/>
                            <a:pt x="822103" y="616165"/>
                          </a:cubicBezTo>
                          <a:cubicBezTo>
                            <a:pt x="985205" y="515668"/>
                            <a:pt x="739728" y="0"/>
                            <a:pt x="739728" y="0"/>
                          </a:cubicBezTo>
                          <a:close/>
                        </a:path>
                      </a:pathLst>
                    </a:custGeom>
                    <a:solidFill>
                      <a:srgbClr val="B0C8CC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078" name="Freeform: Shape 3077">
                      <a:extLst>
                        <a:ext uri="{FF2B5EF4-FFF2-40B4-BE49-F238E27FC236}">
                          <a16:creationId xmlns:a16="http://schemas.microsoft.com/office/drawing/2014/main" id="{BBA2BDC1-4C05-41C8-B2A8-EF1FBA7AA1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9295" y="2126701"/>
                      <a:ext cx="123465" cy="171339"/>
                    </a:xfrm>
                    <a:custGeom>
                      <a:avLst/>
                      <a:gdLst>
                        <a:gd name="connsiteX0" fmla="*/ 0 w 123465"/>
                        <a:gd name="connsiteY0" fmla="*/ 88965 h 171339"/>
                        <a:gd name="connsiteX1" fmla="*/ 118620 w 123465"/>
                        <a:gd name="connsiteY1" fmla="*/ 171340 h 171339"/>
                        <a:gd name="connsiteX2" fmla="*/ 112030 w 123465"/>
                        <a:gd name="connsiteY2" fmla="*/ 82375 h 171339"/>
                        <a:gd name="connsiteX3" fmla="*/ 70843 w 123465"/>
                        <a:gd name="connsiteY3" fmla="*/ 18122 h 171339"/>
                        <a:gd name="connsiteX4" fmla="*/ 57663 w 123465"/>
                        <a:gd name="connsiteY4" fmla="*/ 0 h 171339"/>
                        <a:gd name="connsiteX5" fmla="*/ 65900 w 123465"/>
                        <a:gd name="connsiteY5" fmla="*/ 51072 h 171339"/>
                        <a:gd name="connsiteX6" fmla="*/ 0 w 123465"/>
                        <a:gd name="connsiteY6" fmla="*/ 88965 h 171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3465" h="171339">
                          <a:moveTo>
                            <a:pt x="0" y="88965"/>
                          </a:moveTo>
                          <a:cubicBezTo>
                            <a:pt x="44482" y="108735"/>
                            <a:pt x="77432" y="144980"/>
                            <a:pt x="118620" y="171340"/>
                          </a:cubicBezTo>
                          <a:cubicBezTo>
                            <a:pt x="125210" y="141685"/>
                            <a:pt x="126857" y="110382"/>
                            <a:pt x="112030" y="82375"/>
                          </a:cubicBezTo>
                          <a:cubicBezTo>
                            <a:pt x="100497" y="59310"/>
                            <a:pt x="85670" y="39540"/>
                            <a:pt x="70843" y="18122"/>
                          </a:cubicBezTo>
                          <a:cubicBezTo>
                            <a:pt x="65900" y="11532"/>
                            <a:pt x="62605" y="6590"/>
                            <a:pt x="57663" y="0"/>
                          </a:cubicBezTo>
                          <a:cubicBezTo>
                            <a:pt x="62605" y="24713"/>
                            <a:pt x="65900" y="42835"/>
                            <a:pt x="65900" y="51072"/>
                          </a:cubicBezTo>
                          <a:cubicBezTo>
                            <a:pt x="72490" y="82375"/>
                            <a:pt x="59310" y="88965"/>
                            <a:pt x="0" y="88965"/>
                          </a:cubicBezTo>
                          <a:close/>
                        </a:path>
                      </a:pathLst>
                    </a:custGeom>
                    <a:solidFill>
                      <a:srgbClr val="B0C8CC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079" name="Freeform: Shape 3078">
                      <a:extLst>
                        <a:ext uri="{FF2B5EF4-FFF2-40B4-BE49-F238E27FC236}">
                          <a16:creationId xmlns:a16="http://schemas.microsoft.com/office/drawing/2014/main" id="{3592730E-7F8B-4653-9A36-D65090F191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48914" y="1752719"/>
                      <a:ext cx="863912" cy="705404"/>
                    </a:xfrm>
                    <a:custGeom>
                      <a:avLst/>
                      <a:gdLst>
                        <a:gd name="connsiteX0" fmla="*/ 724900 w 863912"/>
                        <a:gd name="connsiteY0" fmla="*/ 0 h 705404"/>
                        <a:gd name="connsiteX1" fmla="*/ 537085 w 863912"/>
                        <a:gd name="connsiteY1" fmla="*/ 31303 h 705404"/>
                        <a:gd name="connsiteX2" fmla="*/ 670533 w 863912"/>
                        <a:gd name="connsiteY2" fmla="*/ 28008 h 705404"/>
                        <a:gd name="connsiteX3" fmla="*/ 728195 w 863912"/>
                        <a:gd name="connsiteY3" fmla="*/ 93908 h 705404"/>
                        <a:gd name="connsiteX4" fmla="*/ 817160 w 863912"/>
                        <a:gd name="connsiteY4" fmla="*/ 426703 h 705404"/>
                        <a:gd name="connsiteX5" fmla="*/ 797390 w 863912"/>
                        <a:gd name="connsiteY5" fmla="*/ 550265 h 705404"/>
                        <a:gd name="connsiteX6" fmla="*/ 675475 w 863912"/>
                        <a:gd name="connsiteY6" fmla="*/ 619460 h 705404"/>
                        <a:gd name="connsiteX7" fmla="*/ 458005 w 863912"/>
                        <a:gd name="connsiteY7" fmla="*/ 609575 h 705404"/>
                        <a:gd name="connsiteX8" fmla="*/ 360803 w 863912"/>
                        <a:gd name="connsiteY8" fmla="*/ 570035 h 705404"/>
                        <a:gd name="connsiteX9" fmla="*/ 181225 w 863912"/>
                        <a:gd name="connsiteY9" fmla="*/ 507430 h 705404"/>
                        <a:gd name="connsiteX10" fmla="*/ 0 w 863912"/>
                        <a:gd name="connsiteY10" fmla="*/ 482718 h 705404"/>
                        <a:gd name="connsiteX11" fmla="*/ 240535 w 863912"/>
                        <a:gd name="connsiteY11" fmla="*/ 705130 h 705404"/>
                        <a:gd name="connsiteX12" fmla="*/ 808923 w 863912"/>
                        <a:gd name="connsiteY12" fmla="*/ 616165 h 705404"/>
                        <a:gd name="connsiteX13" fmla="*/ 724900 w 863912"/>
                        <a:gd name="connsiteY13" fmla="*/ 0 h 7054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63912" h="705404">
                          <a:moveTo>
                            <a:pt x="724900" y="0"/>
                          </a:moveTo>
                          <a:lnTo>
                            <a:pt x="537085" y="31303"/>
                          </a:lnTo>
                          <a:cubicBezTo>
                            <a:pt x="576625" y="49425"/>
                            <a:pt x="627698" y="24713"/>
                            <a:pt x="670533" y="28008"/>
                          </a:cubicBezTo>
                          <a:cubicBezTo>
                            <a:pt x="706778" y="31303"/>
                            <a:pt x="719958" y="62605"/>
                            <a:pt x="728195" y="93908"/>
                          </a:cubicBezTo>
                          <a:cubicBezTo>
                            <a:pt x="756203" y="204290"/>
                            <a:pt x="800685" y="313025"/>
                            <a:pt x="817160" y="426703"/>
                          </a:cubicBezTo>
                          <a:cubicBezTo>
                            <a:pt x="823750" y="466243"/>
                            <a:pt x="823750" y="517315"/>
                            <a:pt x="797390" y="550265"/>
                          </a:cubicBezTo>
                          <a:cubicBezTo>
                            <a:pt x="767735" y="588158"/>
                            <a:pt x="723253" y="609575"/>
                            <a:pt x="675475" y="619460"/>
                          </a:cubicBezTo>
                          <a:cubicBezTo>
                            <a:pt x="602985" y="635935"/>
                            <a:pt x="523905" y="640878"/>
                            <a:pt x="458005" y="609575"/>
                          </a:cubicBezTo>
                          <a:cubicBezTo>
                            <a:pt x="425055" y="599690"/>
                            <a:pt x="393753" y="583215"/>
                            <a:pt x="360803" y="570035"/>
                          </a:cubicBezTo>
                          <a:cubicBezTo>
                            <a:pt x="301493" y="545323"/>
                            <a:pt x="242183" y="523905"/>
                            <a:pt x="181225" y="507430"/>
                          </a:cubicBezTo>
                          <a:cubicBezTo>
                            <a:pt x="120268" y="490955"/>
                            <a:pt x="59310" y="484365"/>
                            <a:pt x="0" y="482718"/>
                          </a:cubicBezTo>
                          <a:lnTo>
                            <a:pt x="240535" y="705130"/>
                          </a:lnTo>
                          <a:cubicBezTo>
                            <a:pt x="240535" y="705130"/>
                            <a:pt x="645820" y="715015"/>
                            <a:pt x="808923" y="616165"/>
                          </a:cubicBezTo>
                          <a:cubicBezTo>
                            <a:pt x="970378" y="515668"/>
                            <a:pt x="724900" y="0"/>
                            <a:pt x="724900" y="0"/>
                          </a:cubicBezTo>
                          <a:close/>
                        </a:path>
                      </a:pathLst>
                    </a:custGeom>
                    <a:solidFill>
                      <a:srgbClr val="B0C8CC"/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</p:grpSp>
            <p:grpSp>
              <p:nvGrpSpPr>
                <p:cNvPr id="3080" name="Graphic 3013">
                  <a:extLst>
                    <a:ext uri="{FF2B5EF4-FFF2-40B4-BE49-F238E27FC236}">
                      <a16:creationId xmlns:a16="http://schemas.microsoft.com/office/drawing/2014/main" id="{0BA3316D-6EC5-461B-BFFB-FD301B739505}"/>
                    </a:ext>
                  </a:extLst>
                </p:cNvPr>
                <p:cNvGrpSpPr/>
                <p:nvPr/>
              </p:nvGrpSpPr>
              <p:grpSpPr>
                <a:xfrm>
                  <a:off x="8153139" y="2257221"/>
                  <a:ext cx="3890166" cy="3363640"/>
                  <a:chOff x="8153139" y="2257221"/>
                  <a:chExt cx="3890166" cy="3363640"/>
                </a:xfrm>
              </p:grpSpPr>
              <p:sp>
                <p:nvSpPr>
                  <p:cNvPr id="3081" name="Freeform: Shape 3080">
                    <a:extLst>
                      <a:ext uri="{FF2B5EF4-FFF2-40B4-BE49-F238E27FC236}">
                        <a16:creationId xmlns:a16="http://schemas.microsoft.com/office/drawing/2014/main" id="{808C3F3E-040D-4C83-85CB-00192267E310}"/>
                      </a:ext>
                    </a:extLst>
                  </p:cNvPr>
                  <p:cNvSpPr/>
                  <p:nvPr/>
                </p:nvSpPr>
                <p:spPr>
                  <a:xfrm>
                    <a:off x="8153139" y="2257221"/>
                    <a:ext cx="3890166" cy="3363640"/>
                  </a:xfrm>
                  <a:custGeom>
                    <a:avLst/>
                    <a:gdLst>
                      <a:gd name="connsiteX0" fmla="*/ 3718409 w 3890166"/>
                      <a:gd name="connsiteY0" fmla="*/ 2915709 h 3363640"/>
                      <a:gd name="connsiteX1" fmla="*/ 3207683 w 3890166"/>
                      <a:gd name="connsiteY1" fmla="*/ 617446 h 3363640"/>
                      <a:gd name="connsiteX2" fmla="*/ 3258756 w 3890166"/>
                      <a:gd name="connsiteY2" fmla="*/ 497178 h 3363640"/>
                      <a:gd name="connsiteX3" fmla="*/ 2924313 w 3890166"/>
                      <a:gd name="connsiteY3" fmla="*/ 459286 h 3363640"/>
                      <a:gd name="connsiteX4" fmla="*/ 2222478 w 3890166"/>
                      <a:gd name="connsiteY4" fmla="*/ 128138 h 3363640"/>
                      <a:gd name="connsiteX5" fmla="*/ 986853 w 3890166"/>
                      <a:gd name="connsiteY5" fmla="*/ 352198 h 3363640"/>
                      <a:gd name="connsiteX6" fmla="*/ 182873 w 3890166"/>
                      <a:gd name="connsiteY6" fmla="*/ 531776 h 3363640"/>
                      <a:gd name="connsiteX7" fmla="*/ 52720 w 3890166"/>
                      <a:gd name="connsiteY7" fmla="*/ 619093 h 3363640"/>
                      <a:gd name="connsiteX8" fmla="*/ 207585 w 3890166"/>
                      <a:gd name="connsiteY8" fmla="*/ 729476 h 3363640"/>
                      <a:gd name="connsiteX9" fmla="*/ 9885 w 3890166"/>
                      <a:gd name="connsiteY9" fmla="*/ 1999699 h 3363640"/>
                      <a:gd name="connsiteX10" fmla="*/ 28008 w 3890166"/>
                      <a:gd name="connsiteY10" fmla="*/ 2429696 h 3363640"/>
                      <a:gd name="connsiteX11" fmla="*/ 67548 w 3890166"/>
                      <a:gd name="connsiteY11" fmla="*/ 2714714 h 3363640"/>
                      <a:gd name="connsiteX12" fmla="*/ 121915 w 3890166"/>
                      <a:gd name="connsiteY12" fmla="*/ 2909118 h 3363640"/>
                      <a:gd name="connsiteX13" fmla="*/ 126858 w 3890166"/>
                      <a:gd name="connsiteY13" fmla="*/ 3062336 h 3363640"/>
                      <a:gd name="connsiteX14" fmla="*/ 0 w 3890166"/>
                      <a:gd name="connsiteY14" fmla="*/ 3159539 h 3363640"/>
                      <a:gd name="connsiteX15" fmla="*/ 112030 w 3890166"/>
                      <a:gd name="connsiteY15" fmla="*/ 3152949 h 3363640"/>
                      <a:gd name="connsiteX16" fmla="*/ 115325 w 3890166"/>
                      <a:gd name="connsiteY16" fmla="*/ 3152949 h 3363640"/>
                      <a:gd name="connsiteX17" fmla="*/ 141685 w 3890166"/>
                      <a:gd name="connsiteY17" fmla="*/ 3157891 h 3363640"/>
                      <a:gd name="connsiteX18" fmla="*/ 219118 w 3890166"/>
                      <a:gd name="connsiteY18" fmla="*/ 3187546 h 3363640"/>
                      <a:gd name="connsiteX19" fmla="*/ 324558 w 3890166"/>
                      <a:gd name="connsiteY19" fmla="*/ 3220496 h 3363640"/>
                      <a:gd name="connsiteX20" fmla="*/ 733138 w 3890166"/>
                      <a:gd name="connsiteY20" fmla="*/ 3309461 h 3363640"/>
                      <a:gd name="connsiteX21" fmla="*/ 808923 w 3890166"/>
                      <a:gd name="connsiteY21" fmla="*/ 3320994 h 3363640"/>
                      <a:gd name="connsiteX22" fmla="*/ 1851791 w 3890166"/>
                      <a:gd name="connsiteY22" fmla="*/ 3358886 h 3363640"/>
                      <a:gd name="connsiteX23" fmla="*/ 3838676 w 3890166"/>
                      <a:gd name="connsiteY23" fmla="*/ 3129884 h 3363640"/>
                      <a:gd name="connsiteX24" fmla="*/ 3718409 w 3890166"/>
                      <a:gd name="connsiteY24" fmla="*/ 2915709 h 3363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3890166" h="3363640">
                        <a:moveTo>
                          <a:pt x="3718409" y="2915709"/>
                        </a:moveTo>
                        <a:cubicBezTo>
                          <a:pt x="3728294" y="2431344"/>
                          <a:pt x="3578371" y="1182538"/>
                          <a:pt x="3207683" y="617446"/>
                        </a:cubicBezTo>
                        <a:cubicBezTo>
                          <a:pt x="3207683" y="617446"/>
                          <a:pt x="3278526" y="556488"/>
                          <a:pt x="3258756" y="497178"/>
                        </a:cubicBezTo>
                        <a:cubicBezTo>
                          <a:pt x="3238986" y="437868"/>
                          <a:pt x="3072588" y="455991"/>
                          <a:pt x="2924313" y="459286"/>
                        </a:cubicBezTo>
                        <a:cubicBezTo>
                          <a:pt x="2776038" y="462581"/>
                          <a:pt x="2510791" y="301126"/>
                          <a:pt x="2222478" y="128138"/>
                        </a:cubicBezTo>
                        <a:cubicBezTo>
                          <a:pt x="1932518" y="-44849"/>
                          <a:pt x="1499225" y="-104159"/>
                          <a:pt x="986853" y="352198"/>
                        </a:cubicBezTo>
                        <a:cubicBezTo>
                          <a:pt x="629345" y="652043"/>
                          <a:pt x="486013" y="607561"/>
                          <a:pt x="182873" y="531776"/>
                        </a:cubicBezTo>
                        <a:cubicBezTo>
                          <a:pt x="100498" y="505416"/>
                          <a:pt x="14828" y="579553"/>
                          <a:pt x="52720" y="619093"/>
                        </a:cubicBezTo>
                        <a:cubicBezTo>
                          <a:pt x="97203" y="665223"/>
                          <a:pt x="156513" y="691583"/>
                          <a:pt x="207585" y="729476"/>
                        </a:cubicBezTo>
                        <a:cubicBezTo>
                          <a:pt x="214175" y="734418"/>
                          <a:pt x="105440" y="1040853"/>
                          <a:pt x="9885" y="1999699"/>
                        </a:cubicBezTo>
                        <a:cubicBezTo>
                          <a:pt x="8238" y="2143031"/>
                          <a:pt x="14828" y="2286364"/>
                          <a:pt x="28008" y="2429696"/>
                        </a:cubicBezTo>
                        <a:cubicBezTo>
                          <a:pt x="36245" y="2525251"/>
                          <a:pt x="49425" y="2620806"/>
                          <a:pt x="67548" y="2714714"/>
                        </a:cubicBezTo>
                        <a:cubicBezTo>
                          <a:pt x="80728" y="2780614"/>
                          <a:pt x="102145" y="2844866"/>
                          <a:pt x="121915" y="2909118"/>
                        </a:cubicBezTo>
                        <a:cubicBezTo>
                          <a:pt x="133448" y="2951954"/>
                          <a:pt x="158160" y="3022796"/>
                          <a:pt x="126858" y="3062336"/>
                        </a:cubicBezTo>
                        <a:cubicBezTo>
                          <a:pt x="93908" y="3105171"/>
                          <a:pt x="29655" y="3115056"/>
                          <a:pt x="0" y="3159539"/>
                        </a:cubicBezTo>
                        <a:cubicBezTo>
                          <a:pt x="36245" y="3162834"/>
                          <a:pt x="74138" y="3151301"/>
                          <a:pt x="112030" y="3152949"/>
                        </a:cubicBezTo>
                        <a:cubicBezTo>
                          <a:pt x="113678" y="3152949"/>
                          <a:pt x="115325" y="3152949"/>
                          <a:pt x="115325" y="3152949"/>
                        </a:cubicBezTo>
                        <a:cubicBezTo>
                          <a:pt x="123563" y="3152949"/>
                          <a:pt x="133448" y="3154596"/>
                          <a:pt x="141685" y="3157891"/>
                        </a:cubicBezTo>
                        <a:cubicBezTo>
                          <a:pt x="168045" y="3166129"/>
                          <a:pt x="194405" y="3176014"/>
                          <a:pt x="219118" y="3187546"/>
                        </a:cubicBezTo>
                        <a:cubicBezTo>
                          <a:pt x="253715" y="3202374"/>
                          <a:pt x="288313" y="3212259"/>
                          <a:pt x="324558" y="3220496"/>
                        </a:cubicBezTo>
                        <a:cubicBezTo>
                          <a:pt x="459653" y="3256741"/>
                          <a:pt x="594748" y="3286396"/>
                          <a:pt x="733138" y="3309461"/>
                        </a:cubicBezTo>
                        <a:cubicBezTo>
                          <a:pt x="757850" y="3314404"/>
                          <a:pt x="784210" y="3317699"/>
                          <a:pt x="808923" y="3320994"/>
                        </a:cubicBezTo>
                        <a:cubicBezTo>
                          <a:pt x="1148308" y="3335821"/>
                          <a:pt x="1474513" y="3344059"/>
                          <a:pt x="1851791" y="3358886"/>
                        </a:cubicBezTo>
                        <a:cubicBezTo>
                          <a:pt x="2433358" y="3391836"/>
                          <a:pt x="3571781" y="3246856"/>
                          <a:pt x="3838676" y="3129884"/>
                        </a:cubicBezTo>
                        <a:cubicBezTo>
                          <a:pt x="3993541" y="3059041"/>
                          <a:pt x="3753006" y="3035976"/>
                          <a:pt x="3718409" y="2915709"/>
                        </a:cubicBezTo>
                        <a:close/>
                      </a:path>
                    </a:pathLst>
                  </a:custGeom>
                  <a:solidFill>
                    <a:srgbClr val="EABFA5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82" name="Freeform: Shape 3081">
                    <a:extLst>
                      <a:ext uri="{FF2B5EF4-FFF2-40B4-BE49-F238E27FC236}">
                        <a16:creationId xmlns:a16="http://schemas.microsoft.com/office/drawing/2014/main" id="{AC76970B-6B73-4F0A-876C-D51997E29552}"/>
                      </a:ext>
                    </a:extLst>
                  </p:cNvPr>
                  <p:cNvSpPr/>
                  <p:nvPr/>
                </p:nvSpPr>
                <p:spPr>
                  <a:xfrm>
                    <a:off x="8153139" y="2257221"/>
                    <a:ext cx="3890166" cy="3363640"/>
                  </a:xfrm>
                  <a:custGeom>
                    <a:avLst/>
                    <a:gdLst>
                      <a:gd name="connsiteX0" fmla="*/ 3718409 w 3890166"/>
                      <a:gd name="connsiteY0" fmla="*/ 2915709 h 3363640"/>
                      <a:gd name="connsiteX1" fmla="*/ 3207683 w 3890166"/>
                      <a:gd name="connsiteY1" fmla="*/ 617446 h 3363640"/>
                      <a:gd name="connsiteX2" fmla="*/ 3258756 w 3890166"/>
                      <a:gd name="connsiteY2" fmla="*/ 497178 h 3363640"/>
                      <a:gd name="connsiteX3" fmla="*/ 2924313 w 3890166"/>
                      <a:gd name="connsiteY3" fmla="*/ 459286 h 3363640"/>
                      <a:gd name="connsiteX4" fmla="*/ 2222478 w 3890166"/>
                      <a:gd name="connsiteY4" fmla="*/ 128138 h 3363640"/>
                      <a:gd name="connsiteX5" fmla="*/ 986853 w 3890166"/>
                      <a:gd name="connsiteY5" fmla="*/ 352198 h 3363640"/>
                      <a:gd name="connsiteX6" fmla="*/ 182873 w 3890166"/>
                      <a:gd name="connsiteY6" fmla="*/ 531776 h 3363640"/>
                      <a:gd name="connsiteX7" fmla="*/ 52720 w 3890166"/>
                      <a:gd name="connsiteY7" fmla="*/ 619093 h 3363640"/>
                      <a:gd name="connsiteX8" fmla="*/ 207585 w 3890166"/>
                      <a:gd name="connsiteY8" fmla="*/ 729476 h 3363640"/>
                      <a:gd name="connsiteX9" fmla="*/ 9885 w 3890166"/>
                      <a:gd name="connsiteY9" fmla="*/ 1999699 h 3363640"/>
                      <a:gd name="connsiteX10" fmla="*/ 28008 w 3890166"/>
                      <a:gd name="connsiteY10" fmla="*/ 2429696 h 3363640"/>
                      <a:gd name="connsiteX11" fmla="*/ 67548 w 3890166"/>
                      <a:gd name="connsiteY11" fmla="*/ 2714714 h 3363640"/>
                      <a:gd name="connsiteX12" fmla="*/ 121915 w 3890166"/>
                      <a:gd name="connsiteY12" fmla="*/ 2909118 h 3363640"/>
                      <a:gd name="connsiteX13" fmla="*/ 126858 w 3890166"/>
                      <a:gd name="connsiteY13" fmla="*/ 3062336 h 3363640"/>
                      <a:gd name="connsiteX14" fmla="*/ 0 w 3890166"/>
                      <a:gd name="connsiteY14" fmla="*/ 3159539 h 3363640"/>
                      <a:gd name="connsiteX15" fmla="*/ 112030 w 3890166"/>
                      <a:gd name="connsiteY15" fmla="*/ 3152949 h 3363640"/>
                      <a:gd name="connsiteX16" fmla="*/ 115325 w 3890166"/>
                      <a:gd name="connsiteY16" fmla="*/ 3152949 h 3363640"/>
                      <a:gd name="connsiteX17" fmla="*/ 141685 w 3890166"/>
                      <a:gd name="connsiteY17" fmla="*/ 3157891 h 3363640"/>
                      <a:gd name="connsiteX18" fmla="*/ 219118 w 3890166"/>
                      <a:gd name="connsiteY18" fmla="*/ 3187546 h 3363640"/>
                      <a:gd name="connsiteX19" fmla="*/ 324558 w 3890166"/>
                      <a:gd name="connsiteY19" fmla="*/ 3220496 h 3363640"/>
                      <a:gd name="connsiteX20" fmla="*/ 733138 w 3890166"/>
                      <a:gd name="connsiteY20" fmla="*/ 3309461 h 3363640"/>
                      <a:gd name="connsiteX21" fmla="*/ 808923 w 3890166"/>
                      <a:gd name="connsiteY21" fmla="*/ 3320994 h 3363640"/>
                      <a:gd name="connsiteX22" fmla="*/ 1851791 w 3890166"/>
                      <a:gd name="connsiteY22" fmla="*/ 3358886 h 3363640"/>
                      <a:gd name="connsiteX23" fmla="*/ 3838676 w 3890166"/>
                      <a:gd name="connsiteY23" fmla="*/ 3129884 h 3363640"/>
                      <a:gd name="connsiteX24" fmla="*/ 3718409 w 3890166"/>
                      <a:gd name="connsiteY24" fmla="*/ 2915709 h 3363640"/>
                      <a:gd name="connsiteX25" fmla="*/ 1308115 w 3890166"/>
                      <a:gd name="connsiteY25" fmla="*/ 546603 h 3363640"/>
                      <a:gd name="connsiteX26" fmla="*/ 1490988 w 3890166"/>
                      <a:gd name="connsiteY26" fmla="*/ 266528 h 3363640"/>
                      <a:gd name="connsiteX27" fmla="*/ 1822135 w 3890166"/>
                      <a:gd name="connsiteY27" fmla="*/ 111663 h 3363640"/>
                      <a:gd name="connsiteX28" fmla="*/ 2286731 w 3890166"/>
                      <a:gd name="connsiteY28" fmla="*/ 243463 h 3363640"/>
                      <a:gd name="connsiteX29" fmla="*/ 2436653 w 3890166"/>
                      <a:gd name="connsiteY29" fmla="*/ 345608 h 3363640"/>
                      <a:gd name="connsiteX30" fmla="*/ 2675541 w 3890166"/>
                      <a:gd name="connsiteY30" fmla="*/ 686641 h 3363640"/>
                      <a:gd name="connsiteX31" fmla="*/ 2601403 w 3890166"/>
                      <a:gd name="connsiteY31" fmla="*/ 1136408 h 3363640"/>
                      <a:gd name="connsiteX32" fmla="*/ 2430063 w 3890166"/>
                      <a:gd name="connsiteY32" fmla="*/ 1512038 h 3363640"/>
                      <a:gd name="connsiteX33" fmla="*/ 1833668 w 3890166"/>
                      <a:gd name="connsiteY33" fmla="*/ 1945331 h 3363640"/>
                      <a:gd name="connsiteX34" fmla="*/ 1390490 w 3890166"/>
                      <a:gd name="connsiteY34" fmla="*/ 1629011 h 3363640"/>
                      <a:gd name="connsiteX35" fmla="*/ 1308115 w 3890166"/>
                      <a:gd name="connsiteY35" fmla="*/ 546603 h 3363640"/>
                      <a:gd name="connsiteX36" fmla="*/ 726548 w 3890166"/>
                      <a:gd name="connsiteY36" fmla="*/ 783843 h 3363640"/>
                      <a:gd name="connsiteX37" fmla="*/ 744670 w 3890166"/>
                      <a:gd name="connsiteY37" fmla="*/ 793728 h 3363640"/>
                      <a:gd name="connsiteX38" fmla="*/ 738080 w 3890166"/>
                      <a:gd name="connsiteY38" fmla="*/ 1114991 h 3363640"/>
                      <a:gd name="connsiteX39" fmla="*/ 784210 w 3890166"/>
                      <a:gd name="connsiteY39" fmla="*/ 1423073 h 3363640"/>
                      <a:gd name="connsiteX40" fmla="*/ 825398 w 3890166"/>
                      <a:gd name="connsiteY40" fmla="*/ 1569701 h 3363640"/>
                      <a:gd name="connsiteX41" fmla="*/ 827045 w 3890166"/>
                      <a:gd name="connsiteY41" fmla="*/ 1574643 h 3363640"/>
                      <a:gd name="connsiteX42" fmla="*/ 836930 w 3890166"/>
                      <a:gd name="connsiteY42" fmla="*/ 1602651 h 3363640"/>
                      <a:gd name="connsiteX43" fmla="*/ 868233 w 3890166"/>
                      <a:gd name="connsiteY43" fmla="*/ 1680083 h 3363640"/>
                      <a:gd name="connsiteX44" fmla="*/ 1253748 w 3890166"/>
                      <a:gd name="connsiteY44" fmla="*/ 2184219 h 3363640"/>
                      <a:gd name="connsiteX45" fmla="*/ 1245510 w 3890166"/>
                      <a:gd name="connsiteY45" fmla="*/ 2205636 h 3363640"/>
                      <a:gd name="connsiteX46" fmla="*/ 563445 w 3890166"/>
                      <a:gd name="connsiteY46" fmla="*/ 1594413 h 3363640"/>
                      <a:gd name="connsiteX47" fmla="*/ 726548 w 3890166"/>
                      <a:gd name="connsiteY47" fmla="*/ 783843 h 3363640"/>
                      <a:gd name="connsiteX48" fmla="*/ 3550364 w 3890166"/>
                      <a:gd name="connsiteY48" fmla="*/ 2769081 h 3363640"/>
                      <a:gd name="connsiteX49" fmla="*/ 3469636 w 3890166"/>
                      <a:gd name="connsiteY49" fmla="*/ 2859693 h 3363640"/>
                      <a:gd name="connsiteX50" fmla="*/ 3206036 w 3890166"/>
                      <a:gd name="connsiteY50" fmla="*/ 2909118 h 3363640"/>
                      <a:gd name="connsiteX51" fmla="*/ 3491053 w 3890166"/>
                      <a:gd name="connsiteY51" fmla="*/ 3040919 h 3363640"/>
                      <a:gd name="connsiteX52" fmla="*/ 3487758 w 3890166"/>
                      <a:gd name="connsiteY52" fmla="*/ 3059041 h 3363640"/>
                      <a:gd name="connsiteX53" fmla="*/ 3278526 w 3890166"/>
                      <a:gd name="connsiteY53" fmla="*/ 3139769 h 3363640"/>
                      <a:gd name="connsiteX54" fmla="*/ 2980328 w 3890166"/>
                      <a:gd name="connsiteY54" fmla="*/ 3207316 h 3363640"/>
                      <a:gd name="connsiteX55" fmla="*/ 2337803 w 3890166"/>
                      <a:gd name="connsiteY55" fmla="*/ 3246856 h 3363640"/>
                      <a:gd name="connsiteX56" fmla="*/ 1041220 w 3890166"/>
                      <a:gd name="connsiteY56" fmla="*/ 3057394 h 3363640"/>
                      <a:gd name="connsiteX57" fmla="*/ 1044515 w 3890166"/>
                      <a:gd name="connsiteY57" fmla="*/ 3032681 h 3363640"/>
                      <a:gd name="connsiteX58" fmla="*/ 2349336 w 3890166"/>
                      <a:gd name="connsiteY58" fmla="*/ 2910766 h 3363640"/>
                      <a:gd name="connsiteX59" fmla="*/ 2810636 w 3890166"/>
                      <a:gd name="connsiteY59" fmla="*/ 2576324 h 3363640"/>
                      <a:gd name="connsiteX60" fmla="*/ 2741441 w 3890166"/>
                      <a:gd name="connsiteY60" fmla="*/ 2609274 h 3363640"/>
                      <a:gd name="connsiteX61" fmla="*/ 2314738 w 3890166"/>
                      <a:gd name="connsiteY61" fmla="*/ 2798736 h 3363640"/>
                      <a:gd name="connsiteX62" fmla="*/ 1876503 w 3890166"/>
                      <a:gd name="connsiteY62" fmla="*/ 2871226 h 3363640"/>
                      <a:gd name="connsiteX63" fmla="*/ 1443210 w 3890166"/>
                      <a:gd name="connsiteY63" fmla="*/ 2877816 h 3363640"/>
                      <a:gd name="connsiteX64" fmla="*/ 401990 w 3890166"/>
                      <a:gd name="connsiteY64" fmla="*/ 2128203 h 3363640"/>
                      <a:gd name="connsiteX65" fmla="*/ 420113 w 3890166"/>
                      <a:gd name="connsiteY65" fmla="*/ 2113376 h 3363640"/>
                      <a:gd name="connsiteX66" fmla="*/ 602985 w 3890166"/>
                      <a:gd name="connsiteY66" fmla="*/ 2235291 h 3363640"/>
                      <a:gd name="connsiteX67" fmla="*/ 815513 w 3890166"/>
                      <a:gd name="connsiteY67" fmla="*/ 2365444 h 3363640"/>
                      <a:gd name="connsiteX68" fmla="*/ 1344360 w 3890166"/>
                      <a:gd name="connsiteY68" fmla="*/ 2533489 h 3363640"/>
                      <a:gd name="connsiteX69" fmla="*/ 1876503 w 3890166"/>
                      <a:gd name="connsiteY69" fmla="*/ 2414869 h 3363640"/>
                      <a:gd name="connsiteX70" fmla="*/ 2285083 w 3890166"/>
                      <a:gd name="connsiteY70" fmla="*/ 2138089 h 3363640"/>
                      <a:gd name="connsiteX71" fmla="*/ 2285083 w 3890166"/>
                      <a:gd name="connsiteY71" fmla="*/ 2138089 h 3363640"/>
                      <a:gd name="connsiteX72" fmla="*/ 2426768 w 3890166"/>
                      <a:gd name="connsiteY72" fmla="*/ 2006288 h 3363640"/>
                      <a:gd name="connsiteX73" fmla="*/ 2919371 w 3890166"/>
                      <a:gd name="connsiteY73" fmla="*/ 1286331 h 3363640"/>
                      <a:gd name="connsiteX74" fmla="*/ 3092358 w 3890166"/>
                      <a:gd name="connsiteY74" fmla="*/ 797023 h 3363640"/>
                      <a:gd name="connsiteX75" fmla="*/ 3230749 w 3890166"/>
                      <a:gd name="connsiteY75" fmla="*/ 859628 h 3363640"/>
                      <a:gd name="connsiteX76" fmla="*/ 3262051 w 3890166"/>
                      <a:gd name="connsiteY76" fmla="*/ 937061 h 3363640"/>
                      <a:gd name="connsiteX77" fmla="*/ 3265346 w 3890166"/>
                      <a:gd name="connsiteY77" fmla="*/ 942003 h 3363640"/>
                      <a:gd name="connsiteX78" fmla="*/ 3514119 w 3890166"/>
                      <a:gd name="connsiteY78" fmla="*/ 2279774 h 3363640"/>
                      <a:gd name="connsiteX79" fmla="*/ 3540478 w 3890166"/>
                      <a:gd name="connsiteY79" fmla="*/ 2546669 h 3363640"/>
                      <a:gd name="connsiteX80" fmla="*/ 3550364 w 3890166"/>
                      <a:gd name="connsiteY80" fmla="*/ 2769081 h 3363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</a:cxnLst>
                    <a:rect l="l" t="t" r="r" b="b"/>
                    <a:pathLst>
                      <a:path w="3890166" h="3363640">
                        <a:moveTo>
                          <a:pt x="3718409" y="2915709"/>
                        </a:moveTo>
                        <a:cubicBezTo>
                          <a:pt x="3728294" y="2431344"/>
                          <a:pt x="3578371" y="1182538"/>
                          <a:pt x="3207683" y="617446"/>
                        </a:cubicBezTo>
                        <a:cubicBezTo>
                          <a:pt x="3207683" y="617446"/>
                          <a:pt x="3278526" y="556488"/>
                          <a:pt x="3258756" y="497178"/>
                        </a:cubicBezTo>
                        <a:cubicBezTo>
                          <a:pt x="3238986" y="437868"/>
                          <a:pt x="3072588" y="455991"/>
                          <a:pt x="2924313" y="459286"/>
                        </a:cubicBezTo>
                        <a:cubicBezTo>
                          <a:pt x="2776038" y="462581"/>
                          <a:pt x="2510791" y="301126"/>
                          <a:pt x="2222478" y="128138"/>
                        </a:cubicBezTo>
                        <a:cubicBezTo>
                          <a:pt x="1932518" y="-44849"/>
                          <a:pt x="1499225" y="-104159"/>
                          <a:pt x="986853" y="352198"/>
                        </a:cubicBezTo>
                        <a:cubicBezTo>
                          <a:pt x="629345" y="652043"/>
                          <a:pt x="486013" y="607561"/>
                          <a:pt x="182873" y="531776"/>
                        </a:cubicBezTo>
                        <a:cubicBezTo>
                          <a:pt x="100498" y="505416"/>
                          <a:pt x="14828" y="579553"/>
                          <a:pt x="52720" y="619093"/>
                        </a:cubicBezTo>
                        <a:cubicBezTo>
                          <a:pt x="97203" y="665223"/>
                          <a:pt x="156513" y="691583"/>
                          <a:pt x="207585" y="729476"/>
                        </a:cubicBezTo>
                        <a:cubicBezTo>
                          <a:pt x="214175" y="734418"/>
                          <a:pt x="105440" y="1040853"/>
                          <a:pt x="9885" y="1999699"/>
                        </a:cubicBezTo>
                        <a:cubicBezTo>
                          <a:pt x="8238" y="2143031"/>
                          <a:pt x="14828" y="2286364"/>
                          <a:pt x="28008" y="2429696"/>
                        </a:cubicBezTo>
                        <a:cubicBezTo>
                          <a:pt x="36245" y="2525251"/>
                          <a:pt x="49425" y="2620806"/>
                          <a:pt x="67548" y="2714714"/>
                        </a:cubicBezTo>
                        <a:cubicBezTo>
                          <a:pt x="80728" y="2780614"/>
                          <a:pt x="102145" y="2844866"/>
                          <a:pt x="121915" y="2909118"/>
                        </a:cubicBezTo>
                        <a:cubicBezTo>
                          <a:pt x="133448" y="2951954"/>
                          <a:pt x="158160" y="3022796"/>
                          <a:pt x="126858" y="3062336"/>
                        </a:cubicBezTo>
                        <a:cubicBezTo>
                          <a:pt x="93908" y="3105171"/>
                          <a:pt x="29655" y="3115056"/>
                          <a:pt x="0" y="3159539"/>
                        </a:cubicBezTo>
                        <a:cubicBezTo>
                          <a:pt x="36245" y="3162834"/>
                          <a:pt x="74138" y="3151301"/>
                          <a:pt x="112030" y="3152949"/>
                        </a:cubicBezTo>
                        <a:cubicBezTo>
                          <a:pt x="113678" y="3152949"/>
                          <a:pt x="115325" y="3152949"/>
                          <a:pt x="115325" y="3152949"/>
                        </a:cubicBezTo>
                        <a:cubicBezTo>
                          <a:pt x="123563" y="3152949"/>
                          <a:pt x="133448" y="3154596"/>
                          <a:pt x="141685" y="3157891"/>
                        </a:cubicBezTo>
                        <a:cubicBezTo>
                          <a:pt x="168045" y="3166129"/>
                          <a:pt x="194405" y="3176014"/>
                          <a:pt x="219118" y="3187546"/>
                        </a:cubicBezTo>
                        <a:cubicBezTo>
                          <a:pt x="253715" y="3202374"/>
                          <a:pt x="288313" y="3212259"/>
                          <a:pt x="324558" y="3220496"/>
                        </a:cubicBezTo>
                        <a:cubicBezTo>
                          <a:pt x="459653" y="3256741"/>
                          <a:pt x="594748" y="3286396"/>
                          <a:pt x="733138" y="3309461"/>
                        </a:cubicBezTo>
                        <a:cubicBezTo>
                          <a:pt x="757850" y="3314404"/>
                          <a:pt x="784210" y="3317699"/>
                          <a:pt x="808923" y="3320994"/>
                        </a:cubicBezTo>
                        <a:cubicBezTo>
                          <a:pt x="1148308" y="3335821"/>
                          <a:pt x="1474513" y="3344059"/>
                          <a:pt x="1851791" y="3358886"/>
                        </a:cubicBezTo>
                        <a:cubicBezTo>
                          <a:pt x="2433358" y="3391836"/>
                          <a:pt x="3571781" y="3246856"/>
                          <a:pt x="3838676" y="3129884"/>
                        </a:cubicBezTo>
                        <a:cubicBezTo>
                          <a:pt x="3993541" y="3059041"/>
                          <a:pt x="3753006" y="3035976"/>
                          <a:pt x="3718409" y="2915709"/>
                        </a:cubicBezTo>
                        <a:close/>
                        <a:moveTo>
                          <a:pt x="1308115" y="546603"/>
                        </a:moveTo>
                        <a:cubicBezTo>
                          <a:pt x="1344360" y="436221"/>
                          <a:pt x="1406965" y="342313"/>
                          <a:pt x="1490988" y="266528"/>
                        </a:cubicBezTo>
                        <a:cubicBezTo>
                          <a:pt x="1583248" y="182506"/>
                          <a:pt x="1706810" y="144613"/>
                          <a:pt x="1822135" y="111663"/>
                        </a:cubicBezTo>
                        <a:cubicBezTo>
                          <a:pt x="1990181" y="62238"/>
                          <a:pt x="2145046" y="159441"/>
                          <a:pt x="2286731" y="243463"/>
                        </a:cubicBezTo>
                        <a:cubicBezTo>
                          <a:pt x="2337803" y="274766"/>
                          <a:pt x="2388876" y="307716"/>
                          <a:pt x="2436653" y="345608"/>
                        </a:cubicBezTo>
                        <a:cubicBezTo>
                          <a:pt x="2542093" y="429631"/>
                          <a:pt x="2657418" y="541661"/>
                          <a:pt x="2675541" y="686641"/>
                        </a:cubicBezTo>
                        <a:cubicBezTo>
                          <a:pt x="2695311" y="839858"/>
                          <a:pt x="2647533" y="993076"/>
                          <a:pt x="2601403" y="1136408"/>
                        </a:cubicBezTo>
                        <a:cubicBezTo>
                          <a:pt x="2558568" y="1268208"/>
                          <a:pt x="2500906" y="1393418"/>
                          <a:pt x="2430063" y="1512038"/>
                        </a:cubicBezTo>
                        <a:cubicBezTo>
                          <a:pt x="2296616" y="1734451"/>
                          <a:pt x="2097268" y="1935446"/>
                          <a:pt x="1833668" y="1945331"/>
                        </a:cubicBezTo>
                        <a:cubicBezTo>
                          <a:pt x="1632673" y="1953569"/>
                          <a:pt x="1481103" y="1806941"/>
                          <a:pt x="1390490" y="1629011"/>
                        </a:cubicBezTo>
                        <a:cubicBezTo>
                          <a:pt x="1233978" y="1317633"/>
                          <a:pt x="1201028" y="877751"/>
                          <a:pt x="1308115" y="546603"/>
                        </a:cubicBezTo>
                        <a:close/>
                        <a:moveTo>
                          <a:pt x="726548" y="783843"/>
                        </a:moveTo>
                        <a:cubicBezTo>
                          <a:pt x="734785" y="777253"/>
                          <a:pt x="744670" y="785491"/>
                          <a:pt x="744670" y="793728"/>
                        </a:cubicBezTo>
                        <a:cubicBezTo>
                          <a:pt x="757850" y="900816"/>
                          <a:pt x="734785" y="1007903"/>
                          <a:pt x="738080" y="1114991"/>
                        </a:cubicBezTo>
                        <a:cubicBezTo>
                          <a:pt x="741375" y="1218783"/>
                          <a:pt x="759498" y="1320928"/>
                          <a:pt x="784210" y="1423073"/>
                        </a:cubicBezTo>
                        <a:cubicBezTo>
                          <a:pt x="795743" y="1472498"/>
                          <a:pt x="808923" y="1520276"/>
                          <a:pt x="825398" y="1569701"/>
                        </a:cubicBezTo>
                        <a:cubicBezTo>
                          <a:pt x="825398" y="1571348"/>
                          <a:pt x="827045" y="1572996"/>
                          <a:pt x="827045" y="1574643"/>
                        </a:cubicBezTo>
                        <a:cubicBezTo>
                          <a:pt x="830340" y="1584528"/>
                          <a:pt x="833635" y="1592766"/>
                          <a:pt x="836930" y="1602651"/>
                        </a:cubicBezTo>
                        <a:cubicBezTo>
                          <a:pt x="846815" y="1629011"/>
                          <a:pt x="856700" y="1653724"/>
                          <a:pt x="868233" y="1680083"/>
                        </a:cubicBezTo>
                        <a:cubicBezTo>
                          <a:pt x="957198" y="1879431"/>
                          <a:pt x="1097235" y="2039238"/>
                          <a:pt x="1253748" y="2184219"/>
                        </a:cubicBezTo>
                        <a:cubicBezTo>
                          <a:pt x="1261985" y="2190809"/>
                          <a:pt x="1257043" y="2207284"/>
                          <a:pt x="1245510" y="2205636"/>
                        </a:cubicBezTo>
                        <a:cubicBezTo>
                          <a:pt x="919305" y="2174334"/>
                          <a:pt x="650763" y="1927208"/>
                          <a:pt x="563445" y="1594413"/>
                        </a:cubicBezTo>
                        <a:cubicBezTo>
                          <a:pt x="494250" y="1334108"/>
                          <a:pt x="494250" y="951888"/>
                          <a:pt x="726548" y="783843"/>
                        </a:cubicBezTo>
                        <a:close/>
                        <a:moveTo>
                          <a:pt x="3550364" y="2769081"/>
                        </a:moveTo>
                        <a:cubicBezTo>
                          <a:pt x="3543774" y="2818506"/>
                          <a:pt x="3515766" y="2853104"/>
                          <a:pt x="3469636" y="2859693"/>
                        </a:cubicBezTo>
                        <a:cubicBezTo>
                          <a:pt x="3380671" y="2874521"/>
                          <a:pt x="3293353" y="2882759"/>
                          <a:pt x="3206036" y="2909118"/>
                        </a:cubicBezTo>
                        <a:cubicBezTo>
                          <a:pt x="3299943" y="2961839"/>
                          <a:pt x="3420211" y="2945364"/>
                          <a:pt x="3491053" y="3040919"/>
                        </a:cubicBezTo>
                        <a:cubicBezTo>
                          <a:pt x="3495996" y="3045861"/>
                          <a:pt x="3492701" y="3055746"/>
                          <a:pt x="3487758" y="3059041"/>
                        </a:cubicBezTo>
                        <a:cubicBezTo>
                          <a:pt x="3426801" y="3105171"/>
                          <a:pt x="3351016" y="3121646"/>
                          <a:pt x="3278526" y="3139769"/>
                        </a:cubicBezTo>
                        <a:cubicBezTo>
                          <a:pt x="3179676" y="3162834"/>
                          <a:pt x="3080826" y="3190841"/>
                          <a:pt x="2980328" y="3207316"/>
                        </a:cubicBezTo>
                        <a:cubicBezTo>
                          <a:pt x="2767801" y="3245209"/>
                          <a:pt x="2551978" y="3250151"/>
                          <a:pt x="2337803" y="3246856"/>
                        </a:cubicBezTo>
                        <a:cubicBezTo>
                          <a:pt x="1901216" y="3241914"/>
                          <a:pt x="1462980" y="3185899"/>
                          <a:pt x="1041220" y="3057394"/>
                        </a:cubicBezTo>
                        <a:cubicBezTo>
                          <a:pt x="1028040" y="3054099"/>
                          <a:pt x="1029688" y="3032681"/>
                          <a:pt x="1044515" y="3032681"/>
                        </a:cubicBezTo>
                        <a:cubicBezTo>
                          <a:pt x="1476160" y="3012911"/>
                          <a:pt x="1934166" y="3055746"/>
                          <a:pt x="2349336" y="2910766"/>
                        </a:cubicBezTo>
                        <a:cubicBezTo>
                          <a:pt x="2528913" y="2848161"/>
                          <a:pt x="2695311" y="2734484"/>
                          <a:pt x="2810636" y="2576324"/>
                        </a:cubicBezTo>
                        <a:cubicBezTo>
                          <a:pt x="2785923" y="2587856"/>
                          <a:pt x="2762858" y="2599389"/>
                          <a:pt x="2741441" y="2609274"/>
                        </a:cubicBezTo>
                        <a:cubicBezTo>
                          <a:pt x="2601403" y="2680116"/>
                          <a:pt x="2464661" y="2752606"/>
                          <a:pt x="2314738" y="2798736"/>
                        </a:cubicBezTo>
                        <a:cubicBezTo>
                          <a:pt x="2173053" y="2841571"/>
                          <a:pt x="2024778" y="2859693"/>
                          <a:pt x="1876503" y="2871226"/>
                        </a:cubicBezTo>
                        <a:cubicBezTo>
                          <a:pt x="1733170" y="2881111"/>
                          <a:pt x="1586543" y="2889349"/>
                          <a:pt x="1443210" y="2877816"/>
                        </a:cubicBezTo>
                        <a:cubicBezTo>
                          <a:pt x="1006623" y="2843218"/>
                          <a:pt x="545323" y="2589504"/>
                          <a:pt x="401990" y="2128203"/>
                        </a:cubicBezTo>
                        <a:cubicBezTo>
                          <a:pt x="398695" y="2116671"/>
                          <a:pt x="410228" y="2108433"/>
                          <a:pt x="420113" y="2113376"/>
                        </a:cubicBezTo>
                        <a:cubicBezTo>
                          <a:pt x="487660" y="2143031"/>
                          <a:pt x="545323" y="2190809"/>
                          <a:pt x="602985" y="2235291"/>
                        </a:cubicBezTo>
                        <a:cubicBezTo>
                          <a:pt x="668885" y="2286364"/>
                          <a:pt x="743023" y="2327551"/>
                          <a:pt x="815513" y="2365444"/>
                        </a:cubicBezTo>
                        <a:cubicBezTo>
                          <a:pt x="980263" y="2452761"/>
                          <a:pt x="1159840" y="2520309"/>
                          <a:pt x="1344360" y="2533489"/>
                        </a:cubicBezTo>
                        <a:cubicBezTo>
                          <a:pt x="1530528" y="2546669"/>
                          <a:pt x="1711753" y="2503834"/>
                          <a:pt x="1876503" y="2414869"/>
                        </a:cubicBezTo>
                        <a:cubicBezTo>
                          <a:pt x="2021483" y="2337436"/>
                          <a:pt x="2148341" y="2230349"/>
                          <a:pt x="2285083" y="2138089"/>
                        </a:cubicBezTo>
                        <a:cubicBezTo>
                          <a:pt x="2285083" y="2138089"/>
                          <a:pt x="2285083" y="2138089"/>
                          <a:pt x="2285083" y="2138089"/>
                        </a:cubicBezTo>
                        <a:cubicBezTo>
                          <a:pt x="2334508" y="2095253"/>
                          <a:pt x="2380638" y="2050771"/>
                          <a:pt x="2426768" y="2006288"/>
                        </a:cubicBezTo>
                        <a:cubicBezTo>
                          <a:pt x="2626116" y="1808588"/>
                          <a:pt x="2812283" y="1554873"/>
                          <a:pt x="2919371" y="1286331"/>
                        </a:cubicBezTo>
                        <a:cubicBezTo>
                          <a:pt x="2983623" y="1124876"/>
                          <a:pt x="3041286" y="961773"/>
                          <a:pt x="3092358" y="797023"/>
                        </a:cubicBezTo>
                        <a:cubicBezTo>
                          <a:pt x="3126956" y="683346"/>
                          <a:pt x="3207683" y="808556"/>
                          <a:pt x="3230749" y="859628"/>
                        </a:cubicBezTo>
                        <a:cubicBezTo>
                          <a:pt x="3242281" y="884341"/>
                          <a:pt x="3252166" y="910701"/>
                          <a:pt x="3262051" y="937061"/>
                        </a:cubicBezTo>
                        <a:cubicBezTo>
                          <a:pt x="3263699" y="938708"/>
                          <a:pt x="3265346" y="940356"/>
                          <a:pt x="3265346" y="942003"/>
                        </a:cubicBezTo>
                        <a:cubicBezTo>
                          <a:pt x="3411974" y="1373648"/>
                          <a:pt x="3472931" y="1825063"/>
                          <a:pt x="3514119" y="2279774"/>
                        </a:cubicBezTo>
                        <a:cubicBezTo>
                          <a:pt x="3522356" y="2368739"/>
                          <a:pt x="3527299" y="2457704"/>
                          <a:pt x="3540478" y="2546669"/>
                        </a:cubicBezTo>
                        <a:cubicBezTo>
                          <a:pt x="3548716" y="2619159"/>
                          <a:pt x="3560249" y="2694944"/>
                          <a:pt x="3550364" y="2769081"/>
                        </a:cubicBezTo>
                        <a:close/>
                      </a:path>
                    </a:pathLst>
                  </a:custGeom>
                  <a:solidFill>
                    <a:srgbClr val="EABFA5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83" name="Freeform: Shape 3082">
                    <a:extLst>
                      <a:ext uri="{FF2B5EF4-FFF2-40B4-BE49-F238E27FC236}">
                        <a16:creationId xmlns:a16="http://schemas.microsoft.com/office/drawing/2014/main" id="{D5BAE007-A7EC-45DA-8D7F-545CF37BCBAF}"/>
                      </a:ext>
                    </a:extLst>
                  </p:cNvPr>
                  <p:cNvSpPr/>
                  <p:nvPr/>
                </p:nvSpPr>
                <p:spPr>
                  <a:xfrm>
                    <a:off x="10345205" y="2912665"/>
                    <a:ext cx="404895" cy="1016987"/>
                  </a:xfrm>
                  <a:custGeom>
                    <a:avLst/>
                    <a:gdLst>
                      <a:gd name="connsiteX0" fmla="*/ 757 w 404895"/>
                      <a:gd name="connsiteY0" fmla="*/ 1004869 h 1016987"/>
                      <a:gd name="connsiteX1" fmla="*/ 394509 w 404895"/>
                      <a:gd name="connsiteY1" fmla="*/ 1541 h 1016987"/>
                      <a:gd name="connsiteX2" fmla="*/ 402747 w 404895"/>
                      <a:gd name="connsiteY2" fmla="*/ 8131 h 1016987"/>
                      <a:gd name="connsiteX3" fmla="*/ 10642 w 404895"/>
                      <a:gd name="connsiteY3" fmla="*/ 1016401 h 1016987"/>
                      <a:gd name="connsiteX4" fmla="*/ 757 w 404895"/>
                      <a:gd name="connsiteY4" fmla="*/ 1004869 h 1016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4895" h="1016987">
                        <a:moveTo>
                          <a:pt x="757" y="1004869"/>
                        </a:moveTo>
                        <a:cubicBezTo>
                          <a:pt x="218227" y="724794"/>
                          <a:pt x="361559" y="365639"/>
                          <a:pt x="394509" y="1541"/>
                        </a:cubicBezTo>
                        <a:cubicBezTo>
                          <a:pt x="394509" y="-3401"/>
                          <a:pt x="402747" y="4836"/>
                          <a:pt x="402747" y="8131"/>
                        </a:cubicBezTo>
                        <a:cubicBezTo>
                          <a:pt x="425812" y="390351"/>
                          <a:pt x="261062" y="749506"/>
                          <a:pt x="10642" y="1016401"/>
                        </a:cubicBezTo>
                        <a:cubicBezTo>
                          <a:pt x="5699" y="1019696"/>
                          <a:pt x="-2538" y="1008164"/>
                          <a:pt x="757" y="1004869"/>
                        </a:cubicBezTo>
                        <a:close/>
                      </a:path>
                    </a:pathLst>
                  </a:custGeom>
                  <a:solidFill>
                    <a:srgbClr val="F7A19B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84" name="Freeform: Shape 3083">
                    <a:extLst>
                      <a:ext uri="{FF2B5EF4-FFF2-40B4-BE49-F238E27FC236}">
                        <a16:creationId xmlns:a16="http://schemas.microsoft.com/office/drawing/2014/main" id="{C4959B58-5A09-4AA4-919F-26641A3A6D27}"/>
                      </a:ext>
                    </a:extLst>
                  </p:cNvPr>
                  <p:cNvSpPr/>
                  <p:nvPr/>
                </p:nvSpPr>
                <p:spPr>
                  <a:xfrm>
                    <a:off x="10341886" y="4421409"/>
                    <a:ext cx="724295" cy="543935"/>
                  </a:xfrm>
                  <a:custGeom>
                    <a:avLst/>
                    <a:gdLst>
                      <a:gd name="connsiteX0" fmla="*/ 2428 w 724295"/>
                      <a:gd name="connsiteY0" fmla="*/ 520870 h 543935"/>
                      <a:gd name="connsiteX1" fmla="*/ 717443 w 724295"/>
                      <a:gd name="connsiteY1" fmla="*/ 260 h 543935"/>
                      <a:gd name="connsiteX2" fmla="*/ 724034 w 724295"/>
                      <a:gd name="connsiteY2" fmla="*/ 8498 h 543935"/>
                      <a:gd name="connsiteX3" fmla="*/ 15608 w 724295"/>
                      <a:gd name="connsiteY3" fmla="*/ 543935 h 543935"/>
                      <a:gd name="connsiteX4" fmla="*/ 2428 w 724295"/>
                      <a:gd name="connsiteY4" fmla="*/ 520870 h 543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4295" h="543935">
                        <a:moveTo>
                          <a:pt x="2428" y="520870"/>
                        </a:moveTo>
                        <a:cubicBezTo>
                          <a:pt x="274266" y="418725"/>
                          <a:pt x="544456" y="249033"/>
                          <a:pt x="717443" y="260"/>
                        </a:cubicBezTo>
                        <a:cubicBezTo>
                          <a:pt x="719091" y="-1387"/>
                          <a:pt x="725681" y="5202"/>
                          <a:pt x="724034" y="8498"/>
                        </a:cubicBezTo>
                        <a:cubicBezTo>
                          <a:pt x="574111" y="290220"/>
                          <a:pt x="318748" y="492863"/>
                          <a:pt x="15608" y="543935"/>
                        </a:cubicBezTo>
                        <a:cubicBezTo>
                          <a:pt x="9018" y="543935"/>
                          <a:pt x="-5809" y="524165"/>
                          <a:pt x="2428" y="520870"/>
                        </a:cubicBezTo>
                        <a:close/>
                      </a:path>
                    </a:pathLst>
                  </a:custGeom>
                  <a:solidFill>
                    <a:srgbClr val="F7A19B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85" name="Freeform: Shape 3084">
                    <a:extLst>
                      <a:ext uri="{FF2B5EF4-FFF2-40B4-BE49-F238E27FC236}">
                        <a16:creationId xmlns:a16="http://schemas.microsoft.com/office/drawing/2014/main" id="{91A866CD-5288-459D-8BDE-A7C9D624E9DF}"/>
                      </a:ext>
                    </a:extLst>
                  </p:cNvPr>
                  <p:cNvSpPr/>
                  <p:nvPr/>
                </p:nvSpPr>
                <p:spPr>
                  <a:xfrm>
                    <a:off x="11540400" y="4256919"/>
                    <a:ext cx="67249" cy="695245"/>
                  </a:xfrm>
                  <a:custGeom>
                    <a:avLst/>
                    <a:gdLst>
                      <a:gd name="connsiteX0" fmla="*/ 0 w 67249"/>
                      <a:gd name="connsiteY0" fmla="*/ 112030 h 695245"/>
                      <a:gd name="connsiteX1" fmla="*/ 3295 w 67249"/>
                      <a:gd name="connsiteY1" fmla="*/ 0 h 695245"/>
                      <a:gd name="connsiteX2" fmla="*/ 51072 w 67249"/>
                      <a:gd name="connsiteY2" fmla="*/ 695245 h 695245"/>
                      <a:gd name="connsiteX3" fmla="*/ 0 w 67249"/>
                      <a:gd name="connsiteY3" fmla="*/ 112030 h 695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249" h="695245">
                        <a:moveTo>
                          <a:pt x="0" y="112030"/>
                        </a:moveTo>
                        <a:cubicBezTo>
                          <a:pt x="1647" y="74138"/>
                          <a:pt x="3295" y="37892"/>
                          <a:pt x="3295" y="0"/>
                        </a:cubicBezTo>
                        <a:cubicBezTo>
                          <a:pt x="51072" y="229002"/>
                          <a:pt x="90613" y="462947"/>
                          <a:pt x="51072" y="695245"/>
                        </a:cubicBezTo>
                        <a:cubicBezTo>
                          <a:pt x="44482" y="500840"/>
                          <a:pt x="18122" y="306435"/>
                          <a:pt x="0" y="112030"/>
                        </a:cubicBezTo>
                        <a:close/>
                      </a:path>
                    </a:pathLst>
                  </a:custGeom>
                  <a:solidFill>
                    <a:srgbClr val="F7A19B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grpSp>
                <p:nvGrpSpPr>
                  <p:cNvPr id="3086" name="Graphic 3013">
                    <a:extLst>
                      <a:ext uri="{FF2B5EF4-FFF2-40B4-BE49-F238E27FC236}">
                        <a16:creationId xmlns:a16="http://schemas.microsoft.com/office/drawing/2014/main" id="{0BA3316D-6EC5-461B-BFFB-FD301B739505}"/>
                      </a:ext>
                    </a:extLst>
                  </p:cNvPr>
                  <p:cNvGrpSpPr/>
                  <p:nvPr/>
                </p:nvGrpSpPr>
                <p:grpSpPr>
                  <a:xfrm>
                    <a:off x="8835691" y="2792162"/>
                    <a:ext cx="2116214" cy="2419814"/>
                    <a:chOff x="8835691" y="2792162"/>
                    <a:chExt cx="2116214" cy="2419814"/>
                  </a:xfrm>
                  <a:solidFill>
                    <a:srgbClr val="F7A19B">
                      <a:alpha val="30000"/>
                    </a:srgbClr>
                  </a:solidFill>
                </p:grpSpPr>
                <p:sp>
                  <p:nvSpPr>
                    <p:cNvPr id="3087" name="Freeform: Shape 3086">
                      <a:extLst>
                        <a:ext uri="{FF2B5EF4-FFF2-40B4-BE49-F238E27FC236}">
                          <a16:creationId xmlns:a16="http://schemas.microsoft.com/office/drawing/2014/main" id="{BF358B7E-9741-4600-B32A-5E2EA173E9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19762" y="2792162"/>
                      <a:ext cx="932142" cy="1698480"/>
                    </a:xfrm>
                    <a:custGeom>
                      <a:avLst/>
                      <a:gdLst>
                        <a:gd name="connsiteX0" fmla="*/ 1642 w 932142"/>
                        <a:gd name="connsiteY0" fmla="*/ 1680580 h 1698480"/>
                        <a:gd name="connsiteX1" fmla="*/ 675470 w 932142"/>
                        <a:gd name="connsiteY1" fmla="*/ 983687 h 1698480"/>
                        <a:gd name="connsiteX2" fmla="*/ 848458 w 932142"/>
                        <a:gd name="connsiteY2" fmla="*/ 519092 h 1698480"/>
                        <a:gd name="connsiteX3" fmla="*/ 906120 w 932142"/>
                        <a:gd name="connsiteY3" fmla="*/ 1777 h 1698480"/>
                        <a:gd name="connsiteX4" fmla="*/ 916005 w 932142"/>
                        <a:gd name="connsiteY4" fmla="*/ 6720 h 1698480"/>
                        <a:gd name="connsiteX5" fmla="*/ 729838 w 932142"/>
                        <a:gd name="connsiteY5" fmla="*/ 977097 h 1698480"/>
                        <a:gd name="connsiteX6" fmla="*/ 18117 w 932142"/>
                        <a:gd name="connsiteY6" fmla="*/ 1697055 h 1698480"/>
                        <a:gd name="connsiteX7" fmla="*/ 1642 w 932142"/>
                        <a:gd name="connsiteY7" fmla="*/ 1680580 h 16984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932142" h="1698480">
                          <a:moveTo>
                            <a:pt x="1642" y="1680580"/>
                          </a:moveTo>
                          <a:cubicBezTo>
                            <a:pt x="280070" y="1504298"/>
                            <a:pt x="512367" y="1283533"/>
                            <a:pt x="675470" y="983687"/>
                          </a:cubicBezTo>
                          <a:cubicBezTo>
                            <a:pt x="754550" y="838707"/>
                            <a:pt x="805622" y="680547"/>
                            <a:pt x="848458" y="519092"/>
                          </a:cubicBezTo>
                          <a:cubicBezTo>
                            <a:pt x="891292" y="357637"/>
                            <a:pt x="930833" y="171470"/>
                            <a:pt x="906120" y="1777"/>
                          </a:cubicBezTo>
                          <a:cubicBezTo>
                            <a:pt x="906120" y="-3165"/>
                            <a:pt x="914358" y="3425"/>
                            <a:pt x="916005" y="6720"/>
                          </a:cubicBezTo>
                          <a:cubicBezTo>
                            <a:pt x="975315" y="319745"/>
                            <a:pt x="861638" y="701965"/>
                            <a:pt x="729838" y="977097"/>
                          </a:cubicBezTo>
                          <a:cubicBezTo>
                            <a:pt x="579915" y="1291770"/>
                            <a:pt x="321257" y="1552075"/>
                            <a:pt x="18117" y="1697055"/>
                          </a:cubicBezTo>
                          <a:cubicBezTo>
                            <a:pt x="9880" y="1703645"/>
                            <a:pt x="-4948" y="1685523"/>
                            <a:pt x="1642" y="1680580"/>
                          </a:cubicBezTo>
                          <a:close/>
                        </a:path>
                      </a:pathLst>
                    </a:custGeom>
                    <a:solidFill>
                      <a:srgbClr val="F7A19B">
                        <a:alpha val="30000"/>
                      </a:srgbClr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088" name="Freeform: Shape 3087">
                      <a:extLst>
                        <a:ext uri="{FF2B5EF4-FFF2-40B4-BE49-F238E27FC236}">
                          <a16:creationId xmlns:a16="http://schemas.microsoft.com/office/drawing/2014/main" id="{77F2A1E8-B59F-42A8-A00C-F4F25227C7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14018" y="2865531"/>
                      <a:ext cx="236139" cy="1135014"/>
                    </a:xfrm>
                    <a:custGeom>
                      <a:avLst/>
                      <a:gdLst>
                        <a:gd name="connsiteX0" fmla="*/ 18886 w 236139"/>
                        <a:gd name="connsiteY0" fmla="*/ 898 h 1135014"/>
                        <a:gd name="connsiteX1" fmla="*/ 27123 w 236139"/>
                        <a:gd name="connsiteY1" fmla="*/ 7488 h 1135014"/>
                        <a:gd name="connsiteX2" fmla="*/ 234708 w 236139"/>
                        <a:gd name="connsiteY2" fmla="*/ 1127788 h 1135014"/>
                        <a:gd name="connsiteX3" fmla="*/ 219881 w 236139"/>
                        <a:gd name="connsiteY3" fmla="*/ 1124493 h 1135014"/>
                        <a:gd name="connsiteX4" fmla="*/ 18886 w 236139"/>
                        <a:gd name="connsiteY4" fmla="*/ 898 h 11350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6139" h="1135014">
                          <a:moveTo>
                            <a:pt x="18886" y="898"/>
                          </a:moveTo>
                          <a:cubicBezTo>
                            <a:pt x="18886" y="-2397"/>
                            <a:pt x="27123" y="4193"/>
                            <a:pt x="27123" y="7488"/>
                          </a:cubicBezTo>
                          <a:cubicBezTo>
                            <a:pt x="-12417" y="391356"/>
                            <a:pt x="71606" y="783461"/>
                            <a:pt x="234708" y="1127788"/>
                          </a:cubicBezTo>
                          <a:cubicBezTo>
                            <a:pt x="241298" y="1142616"/>
                            <a:pt x="223176" y="1131083"/>
                            <a:pt x="219881" y="1124493"/>
                          </a:cubicBezTo>
                          <a:cubicBezTo>
                            <a:pt x="43598" y="788403"/>
                            <a:pt x="-40424" y="379823"/>
                            <a:pt x="18886" y="898"/>
                          </a:cubicBezTo>
                          <a:close/>
                        </a:path>
                      </a:pathLst>
                    </a:custGeom>
                    <a:solidFill>
                      <a:srgbClr val="F7A19B">
                        <a:alpha val="30000"/>
                      </a:srgbClr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089" name="Freeform: Shape 3088">
                      <a:extLst>
                        <a:ext uri="{FF2B5EF4-FFF2-40B4-BE49-F238E27FC236}">
                          <a16:creationId xmlns:a16="http://schemas.microsoft.com/office/drawing/2014/main" id="{592BBA31-A0A5-4DD7-A2F4-9521BA3938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35691" y="4862613"/>
                      <a:ext cx="2013522" cy="349363"/>
                    </a:xfrm>
                    <a:custGeom>
                      <a:avLst/>
                      <a:gdLst>
                        <a:gd name="connsiteX0" fmla="*/ 6104 w 2013522"/>
                        <a:gd name="connsiteY0" fmla="*/ 147213 h 349363"/>
                        <a:gd name="connsiteX1" fmla="*/ 1065446 w 2013522"/>
                        <a:gd name="connsiteY1" fmla="*/ 300431 h 349363"/>
                        <a:gd name="connsiteX2" fmla="*/ 1558049 w 2013522"/>
                        <a:gd name="connsiteY2" fmla="*/ 214761 h 349363"/>
                        <a:gd name="connsiteX3" fmla="*/ 2004522 w 2013522"/>
                        <a:gd name="connsiteY3" fmla="*/ 586 h 349363"/>
                        <a:gd name="connsiteX4" fmla="*/ 2012759 w 2013522"/>
                        <a:gd name="connsiteY4" fmla="*/ 12118 h 349363"/>
                        <a:gd name="connsiteX5" fmla="*/ 1658547 w 2013522"/>
                        <a:gd name="connsiteY5" fmla="*/ 211466 h 349363"/>
                        <a:gd name="connsiteX6" fmla="*/ 1083569 w 2013522"/>
                        <a:gd name="connsiteY6" fmla="*/ 331733 h 349363"/>
                        <a:gd name="connsiteX7" fmla="*/ 9399 w 2013522"/>
                        <a:gd name="connsiteY7" fmla="*/ 166983 h 349363"/>
                        <a:gd name="connsiteX8" fmla="*/ 6104 w 2013522"/>
                        <a:gd name="connsiteY8" fmla="*/ 147213 h 3493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013522" h="349363">
                          <a:moveTo>
                            <a:pt x="6104" y="147213"/>
                          </a:moveTo>
                          <a:cubicBezTo>
                            <a:pt x="360316" y="280661"/>
                            <a:pt x="689816" y="338323"/>
                            <a:pt x="1065446" y="300431"/>
                          </a:cubicBezTo>
                          <a:cubicBezTo>
                            <a:pt x="1231844" y="283956"/>
                            <a:pt x="1396594" y="254301"/>
                            <a:pt x="1558049" y="214761"/>
                          </a:cubicBezTo>
                          <a:cubicBezTo>
                            <a:pt x="1719504" y="175221"/>
                            <a:pt x="1885902" y="129091"/>
                            <a:pt x="2004522" y="586"/>
                          </a:cubicBezTo>
                          <a:cubicBezTo>
                            <a:pt x="2007817" y="-2709"/>
                            <a:pt x="2016054" y="8823"/>
                            <a:pt x="2012759" y="12118"/>
                          </a:cubicBezTo>
                          <a:cubicBezTo>
                            <a:pt x="1915557" y="120854"/>
                            <a:pt x="1790347" y="168631"/>
                            <a:pt x="1658547" y="211466"/>
                          </a:cubicBezTo>
                          <a:cubicBezTo>
                            <a:pt x="1470732" y="272423"/>
                            <a:pt x="1277974" y="305373"/>
                            <a:pt x="1083569" y="331733"/>
                          </a:cubicBezTo>
                          <a:cubicBezTo>
                            <a:pt x="711234" y="381158"/>
                            <a:pt x="355374" y="326791"/>
                            <a:pt x="9399" y="166983"/>
                          </a:cubicBezTo>
                          <a:cubicBezTo>
                            <a:pt x="4456" y="163688"/>
                            <a:pt x="-7076" y="142271"/>
                            <a:pt x="6104" y="147213"/>
                          </a:cubicBezTo>
                          <a:close/>
                        </a:path>
                      </a:pathLst>
                    </a:custGeom>
                    <a:solidFill>
                      <a:srgbClr val="F7A19B">
                        <a:alpha val="30000"/>
                      </a:srgbClr>
                    </a:solidFill>
                    <a:ln w="16463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</p:grpSp>
            <p:sp>
              <p:nvSpPr>
                <p:cNvPr id="3090" name="Freeform: Shape 3089">
                  <a:extLst>
                    <a:ext uri="{FF2B5EF4-FFF2-40B4-BE49-F238E27FC236}">
                      <a16:creationId xmlns:a16="http://schemas.microsoft.com/office/drawing/2014/main" id="{4BB94AC1-4B98-4B23-9345-0CD9B356DE57}"/>
                    </a:ext>
                  </a:extLst>
                </p:cNvPr>
                <p:cNvSpPr/>
                <p:nvPr/>
              </p:nvSpPr>
              <p:spPr>
                <a:xfrm>
                  <a:off x="9173848" y="2340822"/>
                  <a:ext cx="1056881" cy="415795"/>
                </a:xfrm>
                <a:custGeom>
                  <a:avLst/>
                  <a:gdLst>
                    <a:gd name="connsiteX0" fmla="*/ 999126 w 1056881"/>
                    <a:gd name="connsiteY0" fmla="*/ 149977 h 415795"/>
                    <a:gd name="connsiteX1" fmla="*/ 806369 w 1056881"/>
                    <a:gd name="connsiteY1" fmla="*/ 154919 h 415795"/>
                    <a:gd name="connsiteX2" fmla="*/ 901924 w 1056881"/>
                    <a:gd name="connsiteY2" fmla="*/ 93962 h 415795"/>
                    <a:gd name="connsiteX3" fmla="*/ 999126 w 1056881"/>
                    <a:gd name="connsiteY3" fmla="*/ 31357 h 415795"/>
                    <a:gd name="connsiteX4" fmla="*/ 745411 w 1056881"/>
                    <a:gd name="connsiteY4" fmla="*/ 131854 h 415795"/>
                    <a:gd name="connsiteX5" fmla="*/ 748706 w 1056881"/>
                    <a:gd name="connsiteY5" fmla="*/ 54 h 415795"/>
                    <a:gd name="connsiteX6" fmla="*/ 684454 w 1056881"/>
                    <a:gd name="connsiteY6" fmla="*/ 145034 h 415795"/>
                    <a:gd name="connsiteX7" fmla="*/ 679511 w 1056881"/>
                    <a:gd name="connsiteY7" fmla="*/ 145034 h 415795"/>
                    <a:gd name="connsiteX8" fmla="*/ 686101 w 1056881"/>
                    <a:gd name="connsiteY8" fmla="*/ 98904 h 415795"/>
                    <a:gd name="connsiteX9" fmla="*/ 679511 w 1056881"/>
                    <a:gd name="connsiteY9" fmla="*/ 98904 h 415795"/>
                    <a:gd name="connsiteX10" fmla="*/ 672921 w 1056881"/>
                    <a:gd name="connsiteY10" fmla="*/ 98904 h 415795"/>
                    <a:gd name="connsiteX11" fmla="*/ 672921 w 1056881"/>
                    <a:gd name="connsiteY11" fmla="*/ 98904 h 415795"/>
                    <a:gd name="connsiteX12" fmla="*/ 310471 w 1056881"/>
                    <a:gd name="connsiteY12" fmla="*/ 98904 h 415795"/>
                    <a:gd name="connsiteX13" fmla="*/ 88059 w 1056881"/>
                    <a:gd name="connsiteY13" fmla="*/ 164804 h 415795"/>
                    <a:gd name="connsiteX14" fmla="*/ 5684 w 1056881"/>
                    <a:gd name="connsiteY14" fmla="*/ 260359 h 415795"/>
                    <a:gd name="connsiteX15" fmla="*/ 636676 w 1056881"/>
                    <a:gd name="connsiteY15" fmla="*/ 308137 h 415795"/>
                    <a:gd name="connsiteX16" fmla="*/ 636676 w 1056881"/>
                    <a:gd name="connsiteY16" fmla="*/ 308137 h 415795"/>
                    <a:gd name="connsiteX17" fmla="*/ 639971 w 1056881"/>
                    <a:gd name="connsiteY17" fmla="*/ 308137 h 415795"/>
                    <a:gd name="connsiteX18" fmla="*/ 641619 w 1056881"/>
                    <a:gd name="connsiteY18" fmla="*/ 308137 h 415795"/>
                    <a:gd name="connsiteX19" fmla="*/ 644914 w 1056881"/>
                    <a:gd name="connsiteY19" fmla="*/ 308137 h 415795"/>
                    <a:gd name="connsiteX20" fmla="*/ 646561 w 1056881"/>
                    <a:gd name="connsiteY20" fmla="*/ 308137 h 415795"/>
                    <a:gd name="connsiteX21" fmla="*/ 648209 w 1056881"/>
                    <a:gd name="connsiteY21" fmla="*/ 308137 h 415795"/>
                    <a:gd name="connsiteX22" fmla="*/ 649856 w 1056881"/>
                    <a:gd name="connsiteY22" fmla="*/ 308137 h 415795"/>
                    <a:gd name="connsiteX23" fmla="*/ 651504 w 1056881"/>
                    <a:gd name="connsiteY23" fmla="*/ 308137 h 415795"/>
                    <a:gd name="connsiteX24" fmla="*/ 653151 w 1056881"/>
                    <a:gd name="connsiteY24" fmla="*/ 308137 h 415795"/>
                    <a:gd name="connsiteX25" fmla="*/ 656446 w 1056881"/>
                    <a:gd name="connsiteY25" fmla="*/ 308137 h 415795"/>
                    <a:gd name="connsiteX26" fmla="*/ 658094 w 1056881"/>
                    <a:gd name="connsiteY26" fmla="*/ 294957 h 415795"/>
                    <a:gd name="connsiteX27" fmla="*/ 822844 w 1056881"/>
                    <a:gd name="connsiteY27" fmla="*/ 329554 h 415795"/>
                    <a:gd name="connsiteX28" fmla="*/ 936521 w 1056881"/>
                    <a:gd name="connsiteY28" fmla="*/ 413577 h 415795"/>
                    <a:gd name="connsiteX29" fmla="*/ 839319 w 1056881"/>
                    <a:gd name="connsiteY29" fmla="*/ 280129 h 415795"/>
                    <a:gd name="connsiteX30" fmla="*/ 1027134 w 1056881"/>
                    <a:gd name="connsiteY30" fmla="*/ 308137 h 415795"/>
                    <a:gd name="connsiteX31" fmla="*/ 845909 w 1056881"/>
                    <a:gd name="connsiteY31" fmla="*/ 225762 h 415795"/>
                    <a:gd name="connsiteX32" fmla="*/ 1028781 w 1056881"/>
                    <a:gd name="connsiteY32" fmla="*/ 209287 h 415795"/>
                    <a:gd name="connsiteX33" fmla="*/ 999126 w 1056881"/>
                    <a:gd name="connsiteY33" fmla="*/ 149977 h 415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56881" h="415795">
                      <a:moveTo>
                        <a:pt x="999126" y="149977"/>
                      </a:moveTo>
                      <a:cubicBezTo>
                        <a:pt x="908514" y="118674"/>
                        <a:pt x="806369" y="154919"/>
                        <a:pt x="806369" y="154919"/>
                      </a:cubicBezTo>
                      <a:cubicBezTo>
                        <a:pt x="806369" y="154919"/>
                        <a:pt x="864031" y="105494"/>
                        <a:pt x="901924" y="93962"/>
                      </a:cubicBezTo>
                      <a:cubicBezTo>
                        <a:pt x="939816" y="82429"/>
                        <a:pt x="1033724" y="41242"/>
                        <a:pt x="999126" y="31357"/>
                      </a:cubicBezTo>
                      <a:cubicBezTo>
                        <a:pt x="875564" y="3349"/>
                        <a:pt x="745411" y="131854"/>
                        <a:pt x="745411" y="131854"/>
                      </a:cubicBezTo>
                      <a:cubicBezTo>
                        <a:pt x="745411" y="131854"/>
                        <a:pt x="775066" y="3349"/>
                        <a:pt x="748706" y="54"/>
                      </a:cubicBezTo>
                      <a:cubicBezTo>
                        <a:pt x="707519" y="-3241"/>
                        <a:pt x="684454" y="145034"/>
                        <a:pt x="684454" y="145034"/>
                      </a:cubicBezTo>
                      <a:cubicBezTo>
                        <a:pt x="684454" y="145034"/>
                        <a:pt x="682806" y="145034"/>
                        <a:pt x="679511" y="145034"/>
                      </a:cubicBezTo>
                      <a:lnTo>
                        <a:pt x="686101" y="98904"/>
                      </a:lnTo>
                      <a:cubicBezTo>
                        <a:pt x="686101" y="98904"/>
                        <a:pt x="684454" y="98904"/>
                        <a:pt x="679511" y="98904"/>
                      </a:cubicBezTo>
                      <a:cubicBezTo>
                        <a:pt x="677864" y="98904"/>
                        <a:pt x="674569" y="98904"/>
                        <a:pt x="672921" y="98904"/>
                      </a:cubicBezTo>
                      <a:lnTo>
                        <a:pt x="672921" y="98904"/>
                      </a:lnTo>
                      <a:cubicBezTo>
                        <a:pt x="618554" y="97257"/>
                        <a:pt x="420854" y="92314"/>
                        <a:pt x="310471" y="98904"/>
                      </a:cubicBezTo>
                      <a:cubicBezTo>
                        <a:pt x="183614" y="107142"/>
                        <a:pt x="88059" y="164804"/>
                        <a:pt x="88059" y="164804"/>
                      </a:cubicBezTo>
                      <a:cubicBezTo>
                        <a:pt x="88059" y="164804"/>
                        <a:pt x="33691" y="202697"/>
                        <a:pt x="5684" y="260359"/>
                      </a:cubicBezTo>
                      <a:cubicBezTo>
                        <a:pt x="-63512" y="398749"/>
                        <a:pt x="519704" y="322964"/>
                        <a:pt x="636676" y="308137"/>
                      </a:cubicBezTo>
                      <a:cubicBezTo>
                        <a:pt x="636676" y="308137"/>
                        <a:pt x="636676" y="308137"/>
                        <a:pt x="636676" y="308137"/>
                      </a:cubicBezTo>
                      <a:cubicBezTo>
                        <a:pt x="638324" y="308137"/>
                        <a:pt x="639971" y="308137"/>
                        <a:pt x="639971" y="308137"/>
                      </a:cubicBezTo>
                      <a:cubicBezTo>
                        <a:pt x="639971" y="308137"/>
                        <a:pt x="641619" y="308137"/>
                        <a:pt x="641619" y="308137"/>
                      </a:cubicBezTo>
                      <a:cubicBezTo>
                        <a:pt x="643266" y="308137"/>
                        <a:pt x="643266" y="308137"/>
                        <a:pt x="644914" y="308137"/>
                      </a:cubicBezTo>
                      <a:cubicBezTo>
                        <a:pt x="644914" y="308137"/>
                        <a:pt x="646561" y="308137"/>
                        <a:pt x="646561" y="308137"/>
                      </a:cubicBezTo>
                      <a:cubicBezTo>
                        <a:pt x="646561" y="308137"/>
                        <a:pt x="648209" y="308137"/>
                        <a:pt x="648209" y="308137"/>
                      </a:cubicBezTo>
                      <a:cubicBezTo>
                        <a:pt x="648209" y="308137"/>
                        <a:pt x="649856" y="308137"/>
                        <a:pt x="649856" y="308137"/>
                      </a:cubicBezTo>
                      <a:cubicBezTo>
                        <a:pt x="649856" y="308137"/>
                        <a:pt x="651504" y="308137"/>
                        <a:pt x="651504" y="308137"/>
                      </a:cubicBezTo>
                      <a:cubicBezTo>
                        <a:pt x="651504" y="308137"/>
                        <a:pt x="651504" y="308137"/>
                        <a:pt x="653151" y="308137"/>
                      </a:cubicBezTo>
                      <a:cubicBezTo>
                        <a:pt x="654799" y="308137"/>
                        <a:pt x="656446" y="308137"/>
                        <a:pt x="656446" y="308137"/>
                      </a:cubicBezTo>
                      <a:lnTo>
                        <a:pt x="658094" y="294957"/>
                      </a:lnTo>
                      <a:cubicBezTo>
                        <a:pt x="676216" y="332849"/>
                        <a:pt x="722346" y="355914"/>
                        <a:pt x="822844" y="329554"/>
                      </a:cubicBezTo>
                      <a:cubicBezTo>
                        <a:pt x="878859" y="378979"/>
                        <a:pt x="918399" y="426757"/>
                        <a:pt x="936521" y="413577"/>
                      </a:cubicBezTo>
                      <a:cubicBezTo>
                        <a:pt x="954644" y="398749"/>
                        <a:pt x="928284" y="331202"/>
                        <a:pt x="839319" y="280129"/>
                      </a:cubicBezTo>
                      <a:cubicBezTo>
                        <a:pt x="892039" y="271892"/>
                        <a:pt x="1020544" y="329554"/>
                        <a:pt x="1027134" y="308137"/>
                      </a:cubicBezTo>
                      <a:cubicBezTo>
                        <a:pt x="1033724" y="285072"/>
                        <a:pt x="934874" y="222467"/>
                        <a:pt x="845909" y="225762"/>
                      </a:cubicBezTo>
                      <a:cubicBezTo>
                        <a:pt x="896981" y="201049"/>
                        <a:pt x="984299" y="204344"/>
                        <a:pt x="1028781" y="209287"/>
                      </a:cubicBezTo>
                      <a:cubicBezTo>
                        <a:pt x="1071616" y="210934"/>
                        <a:pt x="1068321" y="174689"/>
                        <a:pt x="999126" y="149977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091" name="Freeform: Shape 3090">
                  <a:extLst>
                    <a:ext uri="{FF2B5EF4-FFF2-40B4-BE49-F238E27FC236}">
                      <a16:creationId xmlns:a16="http://schemas.microsoft.com/office/drawing/2014/main" id="{7F3C7320-605A-40FC-BAA6-D01014E8EA3D}"/>
                    </a:ext>
                  </a:extLst>
                </p:cNvPr>
                <p:cNvSpPr/>
                <p:nvPr/>
              </p:nvSpPr>
              <p:spPr>
                <a:xfrm>
                  <a:off x="9434478" y="1134458"/>
                  <a:ext cx="867661" cy="387866"/>
                </a:xfrm>
                <a:custGeom>
                  <a:avLst/>
                  <a:gdLst>
                    <a:gd name="connsiteX0" fmla="*/ 850527 w 867661"/>
                    <a:gd name="connsiteY0" fmla="*/ 366193 h 387866"/>
                    <a:gd name="connsiteX1" fmla="*/ 843937 w 867661"/>
                    <a:gd name="connsiteY1" fmla="*/ 137190 h 387866"/>
                    <a:gd name="connsiteX2" fmla="*/ 23481 w 867661"/>
                    <a:gd name="connsiteY2" fmla="*/ 166845 h 387866"/>
                    <a:gd name="connsiteX3" fmla="*/ 20187 w 867661"/>
                    <a:gd name="connsiteY3" fmla="*/ 325005 h 387866"/>
                    <a:gd name="connsiteX4" fmla="*/ 69612 w 867661"/>
                    <a:gd name="connsiteY4" fmla="*/ 377725 h 387866"/>
                    <a:gd name="connsiteX5" fmla="*/ 171757 w 867661"/>
                    <a:gd name="connsiteY5" fmla="*/ 351365 h 387866"/>
                    <a:gd name="connsiteX6" fmla="*/ 249189 w 867661"/>
                    <a:gd name="connsiteY6" fmla="*/ 316768 h 387866"/>
                    <a:gd name="connsiteX7" fmla="*/ 408997 w 867661"/>
                    <a:gd name="connsiteY7" fmla="*/ 285465 h 387866"/>
                    <a:gd name="connsiteX8" fmla="*/ 563862 w 867661"/>
                    <a:gd name="connsiteY8" fmla="*/ 296998 h 387866"/>
                    <a:gd name="connsiteX9" fmla="*/ 644589 w 867661"/>
                    <a:gd name="connsiteY9" fmla="*/ 313473 h 387866"/>
                    <a:gd name="connsiteX10" fmla="*/ 799454 w 867661"/>
                    <a:gd name="connsiteY10" fmla="*/ 376078 h 387866"/>
                    <a:gd name="connsiteX11" fmla="*/ 850527 w 867661"/>
                    <a:gd name="connsiteY11" fmla="*/ 366193 h 387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7661" h="387866">
                      <a:moveTo>
                        <a:pt x="850527" y="366193"/>
                      </a:moveTo>
                      <a:cubicBezTo>
                        <a:pt x="873592" y="278875"/>
                        <a:pt x="875239" y="189910"/>
                        <a:pt x="843937" y="137190"/>
                      </a:cubicBezTo>
                      <a:cubicBezTo>
                        <a:pt x="809339" y="76233"/>
                        <a:pt x="306852" y="-154417"/>
                        <a:pt x="23481" y="166845"/>
                      </a:cubicBezTo>
                      <a:cubicBezTo>
                        <a:pt x="-14411" y="209680"/>
                        <a:pt x="417" y="270638"/>
                        <a:pt x="20187" y="325005"/>
                      </a:cubicBezTo>
                      <a:cubicBezTo>
                        <a:pt x="30072" y="353013"/>
                        <a:pt x="35014" y="371135"/>
                        <a:pt x="69612" y="377725"/>
                      </a:cubicBezTo>
                      <a:cubicBezTo>
                        <a:pt x="91029" y="381020"/>
                        <a:pt x="153634" y="361250"/>
                        <a:pt x="171757" y="351365"/>
                      </a:cubicBezTo>
                      <a:cubicBezTo>
                        <a:pt x="196469" y="338185"/>
                        <a:pt x="222829" y="326653"/>
                        <a:pt x="249189" y="316768"/>
                      </a:cubicBezTo>
                      <a:cubicBezTo>
                        <a:pt x="300262" y="296998"/>
                        <a:pt x="354629" y="287113"/>
                        <a:pt x="408997" y="285465"/>
                      </a:cubicBezTo>
                      <a:cubicBezTo>
                        <a:pt x="460069" y="283818"/>
                        <a:pt x="512789" y="288760"/>
                        <a:pt x="563862" y="296998"/>
                      </a:cubicBezTo>
                      <a:cubicBezTo>
                        <a:pt x="590222" y="301940"/>
                        <a:pt x="618229" y="306883"/>
                        <a:pt x="644589" y="313473"/>
                      </a:cubicBezTo>
                      <a:cubicBezTo>
                        <a:pt x="698957" y="326653"/>
                        <a:pt x="751677" y="346423"/>
                        <a:pt x="799454" y="376078"/>
                      </a:cubicBezTo>
                      <a:cubicBezTo>
                        <a:pt x="814282" y="385963"/>
                        <a:pt x="842289" y="400790"/>
                        <a:pt x="850527" y="366193"/>
                      </a:cubicBezTo>
                      <a:close/>
                    </a:path>
                  </a:pathLst>
                </a:custGeom>
                <a:solidFill>
                  <a:srgbClr val="EFCAA6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3092" name="Graphic 3013">
                  <a:extLst>
                    <a:ext uri="{FF2B5EF4-FFF2-40B4-BE49-F238E27FC236}">
                      <a16:creationId xmlns:a16="http://schemas.microsoft.com/office/drawing/2014/main" id="{0BA3316D-6EC5-461B-BFFB-FD301B739505}"/>
                    </a:ext>
                  </a:extLst>
                </p:cNvPr>
                <p:cNvGrpSpPr/>
                <p:nvPr/>
              </p:nvGrpSpPr>
              <p:grpSpPr>
                <a:xfrm>
                  <a:off x="9440913" y="1126992"/>
                  <a:ext cx="853545" cy="380505"/>
                  <a:chOff x="9440913" y="1126992"/>
                  <a:chExt cx="853545" cy="380505"/>
                </a:xfrm>
              </p:grpSpPr>
              <p:sp>
                <p:nvSpPr>
                  <p:cNvPr id="3093" name="Freeform: Shape 3092">
                    <a:extLst>
                      <a:ext uri="{FF2B5EF4-FFF2-40B4-BE49-F238E27FC236}">
                        <a16:creationId xmlns:a16="http://schemas.microsoft.com/office/drawing/2014/main" id="{B67DE107-3CDC-4F66-87F7-DC7825610AE9}"/>
                      </a:ext>
                    </a:extLst>
                  </p:cNvPr>
                  <p:cNvSpPr/>
                  <p:nvPr/>
                </p:nvSpPr>
                <p:spPr>
                  <a:xfrm>
                    <a:off x="9440913" y="1126992"/>
                    <a:ext cx="853172" cy="380505"/>
                  </a:xfrm>
                  <a:custGeom>
                    <a:avLst/>
                    <a:gdLst>
                      <a:gd name="connsiteX0" fmla="*/ 835854 w 853172"/>
                      <a:gd name="connsiteY0" fmla="*/ 358832 h 380505"/>
                      <a:gd name="connsiteX1" fmla="*/ 830912 w 853172"/>
                      <a:gd name="connsiteY1" fmla="*/ 133124 h 380505"/>
                      <a:gd name="connsiteX2" fmla="*/ 23636 w 853172"/>
                      <a:gd name="connsiteY2" fmla="*/ 166074 h 380505"/>
                      <a:gd name="connsiteX3" fmla="*/ 18694 w 853172"/>
                      <a:gd name="connsiteY3" fmla="*/ 322587 h 380505"/>
                      <a:gd name="connsiteX4" fmla="*/ 66471 w 853172"/>
                      <a:gd name="connsiteY4" fmla="*/ 373659 h 380505"/>
                      <a:gd name="connsiteX5" fmla="*/ 166969 w 853172"/>
                      <a:gd name="connsiteY5" fmla="*/ 347299 h 380505"/>
                      <a:gd name="connsiteX6" fmla="*/ 242754 w 853172"/>
                      <a:gd name="connsiteY6" fmla="*/ 312702 h 380505"/>
                      <a:gd name="connsiteX7" fmla="*/ 399267 w 853172"/>
                      <a:gd name="connsiteY7" fmla="*/ 281399 h 380505"/>
                      <a:gd name="connsiteX8" fmla="*/ 550837 w 853172"/>
                      <a:gd name="connsiteY8" fmla="*/ 291284 h 380505"/>
                      <a:gd name="connsiteX9" fmla="*/ 629917 w 853172"/>
                      <a:gd name="connsiteY9" fmla="*/ 307759 h 380505"/>
                      <a:gd name="connsiteX10" fmla="*/ 781487 w 853172"/>
                      <a:gd name="connsiteY10" fmla="*/ 368717 h 380505"/>
                      <a:gd name="connsiteX11" fmla="*/ 835854 w 853172"/>
                      <a:gd name="connsiteY11" fmla="*/ 358832 h 380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53172" h="380505">
                        <a:moveTo>
                          <a:pt x="835854" y="358832"/>
                        </a:moveTo>
                        <a:cubicBezTo>
                          <a:pt x="858919" y="271514"/>
                          <a:pt x="860567" y="184197"/>
                          <a:pt x="830912" y="133124"/>
                        </a:cubicBezTo>
                        <a:cubicBezTo>
                          <a:pt x="796314" y="73814"/>
                          <a:pt x="305359" y="-151893"/>
                          <a:pt x="23636" y="166074"/>
                        </a:cubicBezTo>
                        <a:cubicBezTo>
                          <a:pt x="-14256" y="208909"/>
                          <a:pt x="571" y="268219"/>
                          <a:pt x="18694" y="322587"/>
                        </a:cubicBezTo>
                        <a:cubicBezTo>
                          <a:pt x="28579" y="350594"/>
                          <a:pt x="33521" y="367069"/>
                          <a:pt x="66471" y="373659"/>
                        </a:cubicBezTo>
                        <a:cubicBezTo>
                          <a:pt x="86241" y="376954"/>
                          <a:pt x="148846" y="357184"/>
                          <a:pt x="166969" y="347299"/>
                        </a:cubicBezTo>
                        <a:cubicBezTo>
                          <a:pt x="191682" y="334119"/>
                          <a:pt x="216394" y="322587"/>
                          <a:pt x="242754" y="312702"/>
                        </a:cubicBezTo>
                        <a:cubicBezTo>
                          <a:pt x="292179" y="292932"/>
                          <a:pt x="346546" y="283047"/>
                          <a:pt x="399267" y="281399"/>
                        </a:cubicBezTo>
                        <a:cubicBezTo>
                          <a:pt x="450339" y="279752"/>
                          <a:pt x="501412" y="283047"/>
                          <a:pt x="550837" y="291284"/>
                        </a:cubicBezTo>
                        <a:cubicBezTo>
                          <a:pt x="577197" y="296227"/>
                          <a:pt x="603557" y="301169"/>
                          <a:pt x="629917" y="307759"/>
                        </a:cubicBezTo>
                        <a:cubicBezTo>
                          <a:pt x="684284" y="320939"/>
                          <a:pt x="733709" y="340709"/>
                          <a:pt x="781487" y="368717"/>
                        </a:cubicBezTo>
                        <a:cubicBezTo>
                          <a:pt x="801257" y="378602"/>
                          <a:pt x="827617" y="393429"/>
                          <a:pt x="835854" y="358832"/>
                        </a:cubicBezTo>
                        <a:close/>
                      </a:path>
                    </a:pathLst>
                  </a:custGeom>
                  <a:solidFill>
                    <a:srgbClr val="EBF7E7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94" name="Freeform: Shape 3093">
                    <a:extLst>
                      <a:ext uri="{FF2B5EF4-FFF2-40B4-BE49-F238E27FC236}">
                        <a16:creationId xmlns:a16="http://schemas.microsoft.com/office/drawing/2014/main" id="{E7F33B3D-3DF2-47C0-9A5A-3DEB363C2428}"/>
                      </a:ext>
                    </a:extLst>
                  </p:cNvPr>
                  <p:cNvSpPr/>
                  <p:nvPr/>
                </p:nvSpPr>
                <p:spPr>
                  <a:xfrm>
                    <a:off x="9442272" y="1301304"/>
                    <a:ext cx="852186" cy="205370"/>
                  </a:xfrm>
                  <a:custGeom>
                    <a:avLst/>
                    <a:gdLst>
                      <a:gd name="connsiteX0" fmla="*/ 849323 w 852186"/>
                      <a:gd name="connsiteY0" fmla="*/ 19770 h 205370"/>
                      <a:gd name="connsiteX1" fmla="*/ 846028 w 852186"/>
                      <a:gd name="connsiteY1" fmla="*/ 44483 h 205370"/>
                      <a:gd name="connsiteX2" fmla="*/ 798250 w 852186"/>
                      <a:gd name="connsiteY2" fmla="*/ 131800 h 205370"/>
                      <a:gd name="connsiteX3" fmla="*/ 653270 w 852186"/>
                      <a:gd name="connsiteY3" fmla="*/ 98850 h 205370"/>
                      <a:gd name="connsiteX4" fmla="*/ 434152 w 852186"/>
                      <a:gd name="connsiteY4" fmla="*/ 72490 h 205370"/>
                      <a:gd name="connsiteX5" fmla="*/ 224920 w 852186"/>
                      <a:gd name="connsiteY5" fmla="*/ 110383 h 205370"/>
                      <a:gd name="connsiteX6" fmla="*/ 142545 w 852186"/>
                      <a:gd name="connsiteY6" fmla="*/ 146627 h 205370"/>
                      <a:gd name="connsiteX7" fmla="*/ 78292 w 852186"/>
                      <a:gd name="connsiteY7" fmla="*/ 159808 h 205370"/>
                      <a:gd name="connsiteX8" fmla="*/ 10745 w 852186"/>
                      <a:gd name="connsiteY8" fmla="*/ 54367 h 205370"/>
                      <a:gd name="connsiteX9" fmla="*/ 15687 w 852186"/>
                      <a:gd name="connsiteY9" fmla="*/ 0 h 205370"/>
                      <a:gd name="connsiteX10" fmla="*/ 18982 w 852186"/>
                      <a:gd name="connsiteY10" fmla="*/ 146627 h 205370"/>
                      <a:gd name="connsiteX11" fmla="*/ 66760 w 852186"/>
                      <a:gd name="connsiteY11" fmla="*/ 197700 h 205370"/>
                      <a:gd name="connsiteX12" fmla="*/ 167257 w 852186"/>
                      <a:gd name="connsiteY12" fmla="*/ 171340 h 205370"/>
                      <a:gd name="connsiteX13" fmla="*/ 243042 w 852186"/>
                      <a:gd name="connsiteY13" fmla="*/ 136743 h 205370"/>
                      <a:gd name="connsiteX14" fmla="*/ 399555 w 852186"/>
                      <a:gd name="connsiteY14" fmla="*/ 105440 h 205370"/>
                      <a:gd name="connsiteX15" fmla="*/ 551125 w 852186"/>
                      <a:gd name="connsiteY15" fmla="*/ 115325 h 205370"/>
                      <a:gd name="connsiteX16" fmla="*/ 630205 w 852186"/>
                      <a:gd name="connsiteY16" fmla="*/ 131800 h 205370"/>
                      <a:gd name="connsiteX17" fmla="*/ 781775 w 852186"/>
                      <a:gd name="connsiteY17" fmla="*/ 192758 h 205370"/>
                      <a:gd name="connsiteX18" fmla="*/ 836143 w 852186"/>
                      <a:gd name="connsiteY18" fmla="*/ 184520 h 205370"/>
                      <a:gd name="connsiteX19" fmla="*/ 849323 w 852186"/>
                      <a:gd name="connsiteY19" fmla="*/ 19770 h 205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852186" h="205370">
                        <a:moveTo>
                          <a:pt x="849323" y="19770"/>
                        </a:moveTo>
                        <a:cubicBezTo>
                          <a:pt x="849323" y="28008"/>
                          <a:pt x="847675" y="36245"/>
                          <a:pt x="846028" y="44483"/>
                        </a:cubicBezTo>
                        <a:cubicBezTo>
                          <a:pt x="841085" y="75785"/>
                          <a:pt x="829553" y="116972"/>
                          <a:pt x="798250" y="131800"/>
                        </a:cubicBezTo>
                        <a:cubicBezTo>
                          <a:pt x="750473" y="153218"/>
                          <a:pt x="697752" y="112030"/>
                          <a:pt x="653270" y="98850"/>
                        </a:cubicBezTo>
                        <a:cubicBezTo>
                          <a:pt x="582427" y="79080"/>
                          <a:pt x="508290" y="69195"/>
                          <a:pt x="434152" y="72490"/>
                        </a:cubicBezTo>
                        <a:cubicBezTo>
                          <a:pt x="363310" y="75785"/>
                          <a:pt x="292467" y="87318"/>
                          <a:pt x="224920" y="110383"/>
                        </a:cubicBezTo>
                        <a:cubicBezTo>
                          <a:pt x="196912" y="120268"/>
                          <a:pt x="170552" y="135095"/>
                          <a:pt x="142545" y="146627"/>
                        </a:cubicBezTo>
                        <a:cubicBezTo>
                          <a:pt x="122775" y="154865"/>
                          <a:pt x="99710" y="164750"/>
                          <a:pt x="78292" y="159808"/>
                        </a:cubicBezTo>
                        <a:cubicBezTo>
                          <a:pt x="35457" y="149923"/>
                          <a:pt x="17335" y="93908"/>
                          <a:pt x="10745" y="54367"/>
                        </a:cubicBezTo>
                        <a:cubicBezTo>
                          <a:pt x="7450" y="34597"/>
                          <a:pt x="9097" y="16475"/>
                          <a:pt x="15687" y="0"/>
                        </a:cubicBezTo>
                        <a:cubicBezTo>
                          <a:pt x="-12320" y="41188"/>
                          <a:pt x="2507" y="97202"/>
                          <a:pt x="18982" y="146627"/>
                        </a:cubicBezTo>
                        <a:cubicBezTo>
                          <a:pt x="28867" y="174635"/>
                          <a:pt x="33810" y="191110"/>
                          <a:pt x="66760" y="197700"/>
                        </a:cubicBezTo>
                        <a:cubicBezTo>
                          <a:pt x="86530" y="200995"/>
                          <a:pt x="149135" y="181225"/>
                          <a:pt x="167257" y="171340"/>
                        </a:cubicBezTo>
                        <a:cubicBezTo>
                          <a:pt x="191970" y="158160"/>
                          <a:pt x="216682" y="146627"/>
                          <a:pt x="243042" y="136743"/>
                        </a:cubicBezTo>
                        <a:cubicBezTo>
                          <a:pt x="292467" y="116972"/>
                          <a:pt x="346835" y="107088"/>
                          <a:pt x="399555" y="105440"/>
                        </a:cubicBezTo>
                        <a:cubicBezTo>
                          <a:pt x="450627" y="103793"/>
                          <a:pt x="501700" y="107088"/>
                          <a:pt x="551125" y="115325"/>
                        </a:cubicBezTo>
                        <a:cubicBezTo>
                          <a:pt x="577485" y="120268"/>
                          <a:pt x="603845" y="125210"/>
                          <a:pt x="630205" y="131800"/>
                        </a:cubicBezTo>
                        <a:cubicBezTo>
                          <a:pt x="684573" y="144980"/>
                          <a:pt x="733998" y="164750"/>
                          <a:pt x="781775" y="192758"/>
                        </a:cubicBezTo>
                        <a:cubicBezTo>
                          <a:pt x="801545" y="204290"/>
                          <a:pt x="826257" y="217470"/>
                          <a:pt x="836143" y="184520"/>
                        </a:cubicBezTo>
                        <a:cubicBezTo>
                          <a:pt x="850970" y="126858"/>
                          <a:pt x="855912" y="67547"/>
                          <a:pt x="849323" y="19770"/>
                        </a:cubicBezTo>
                        <a:close/>
                      </a:path>
                    </a:pathLst>
                  </a:custGeom>
                  <a:solidFill>
                    <a:srgbClr val="C1C8BE">
                      <a:alpha val="60000"/>
                    </a:srgbClr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3095" name="Graphic 3013">
                  <a:extLst>
                    <a:ext uri="{FF2B5EF4-FFF2-40B4-BE49-F238E27FC236}">
                      <a16:creationId xmlns:a16="http://schemas.microsoft.com/office/drawing/2014/main" id="{0BA3316D-6EC5-461B-BFFB-FD301B739505}"/>
                    </a:ext>
                  </a:extLst>
                </p:cNvPr>
                <p:cNvGrpSpPr/>
                <p:nvPr/>
              </p:nvGrpSpPr>
              <p:grpSpPr>
                <a:xfrm>
                  <a:off x="9162457" y="2327642"/>
                  <a:ext cx="1058387" cy="412500"/>
                  <a:chOff x="9162457" y="2327642"/>
                  <a:chExt cx="1058387" cy="412500"/>
                </a:xfrm>
              </p:grpSpPr>
              <p:sp>
                <p:nvSpPr>
                  <p:cNvPr id="3096" name="Freeform: Shape 3095">
                    <a:extLst>
                      <a:ext uri="{FF2B5EF4-FFF2-40B4-BE49-F238E27FC236}">
                        <a16:creationId xmlns:a16="http://schemas.microsoft.com/office/drawing/2014/main" id="{6873C5D1-5E4D-416C-9405-C3C3BD9C10B8}"/>
                      </a:ext>
                    </a:extLst>
                  </p:cNvPr>
                  <p:cNvSpPr/>
                  <p:nvPr/>
                </p:nvSpPr>
                <p:spPr>
                  <a:xfrm>
                    <a:off x="9477729" y="2327642"/>
                    <a:ext cx="743115" cy="412500"/>
                  </a:xfrm>
                  <a:custGeom>
                    <a:avLst/>
                    <a:gdLst>
                      <a:gd name="connsiteX0" fmla="*/ 685360 w 743115"/>
                      <a:gd name="connsiteY0" fmla="*/ 149977 h 412500"/>
                      <a:gd name="connsiteX1" fmla="*/ 492603 w 743115"/>
                      <a:gd name="connsiteY1" fmla="*/ 154919 h 412500"/>
                      <a:gd name="connsiteX2" fmla="*/ 588158 w 743115"/>
                      <a:gd name="connsiteY2" fmla="*/ 93962 h 412500"/>
                      <a:gd name="connsiteX3" fmla="*/ 685360 w 743115"/>
                      <a:gd name="connsiteY3" fmla="*/ 31357 h 412500"/>
                      <a:gd name="connsiteX4" fmla="*/ 431645 w 743115"/>
                      <a:gd name="connsiteY4" fmla="*/ 131854 h 412500"/>
                      <a:gd name="connsiteX5" fmla="*/ 434940 w 743115"/>
                      <a:gd name="connsiteY5" fmla="*/ 54 h 412500"/>
                      <a:gd name="connsiteX6" fmla="*/ 370688 w 743115"/>
                      <a:gd name="connsiteY6" fmla="*/ 145034 h 412500"/>
                      <a:gd name="connsiteX7" fmla="*/ 29655 w 743115"/>
                      <a:gd name="connsiteY7" fmla="*/ 115379 h 412500"/>
                      <a:gd name="connsiteX8" fmla="*/ 0 w 743115"/>
                      <a:gd name="connsiteY8" fmla="*/ 248827 h 412500"/>
                      <a:gd name="connsiteX9" fmla="*/ 336090 w 743115"/>
                      <a:gd name="connsiteY9" fmla="*/ 266949 h 412500"/>
                      <a:gd name="connsiteX10" fmla="*/ 509078 w 743115"/>
                      <a:gd name="connsiteY10" fmla="*/ 326259 h 412500"/>
                      <a:gd name="connsiteX11" fmla="*/ 622755 w 743115"/>
                      <a:gd name="connsiteY11" fmla="*/ 410282 h 412500"/>
                      <a:gd name="connsiteX12" fmla="*/ 525553 w 743115"/>
                      <a:gd name="connsiteY12" fmla="*/ 276834 h 412500"/>
                      <a:gd name="connsiteX13" fmla="*/ 713368 w 743115"/>
                      <a:gd name="connsiteY13" fmla="*/ 304842 h 412500"/>
                      <a:gd name="connsiteX14" fmla="*/ 532143 w 743115"/>
                      <a:gd name="connsiteY14" fmla="*/ 222467 h 412500"/>
                      <a:gd name="connsiteX15" fmla="*/ 715015 w 743115"/>
                      <a:gd name="connsiteY15" fmla="*/ 205992 h 412500"/>
                      <a:gd name="connsiteX16" fmla="*/ 685360 w 743115"/>
                      <a:gd name="connsiteY16" fmla="*/ 149977 h 41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43115" h="412500">
                        <a:moveTo>
                          <a:pt x="685360" y="149977"/>
                        </a:moveTo>
                        <a:cubicBezTo>
                          <a:pt x="594748" y="118674"/>
                          <a:pt x="492603" y="154919"/>
                          <a:pt x="492603" y="154919"/>
                        </a:cubicBezTo>
                        <a:cubicBezTo>
                          <a:pt x="492603" y="154919"/>
                          <a:pt x="550265" y="105494"/>
                          <a:pt x="588158" y="93962"/>
                        </a:cubicBezTo>
                        <a:cubicBezTo>
                          <a:pt x="626050" y="82429"/>
                          <a:pt x="719958" y="41242"/>
                          <a:pt x="685360" y="31357"/>
                        </a:cubicBezTo>
                        <a:cubicBezTo>
                          <a:pt x="561798" y="3349"/>
                          <a:pt x="431645" y="131854"/>
                          <a:pt x="431645" y="131854"/>
                        </a:cubicBezTo>
                        <a:cubicBezTo>
                          <a:pt x="431645" y="131854"/>
                          <a:pt x="461300" y="3349"/>
                          <a:pt x="434940" y="54"/>
                        </a:cubicBezTo>
                        <a:cubicBezTo>
                          <a:pt x="393753" y="-3241"/>
                          <a:pt x="370688" y="145034"/>
                          <a:pt x="370688" y="145034"/>
                        </a:cubicBezTo>
                        <a:cubicBezTo>
                          <a:pt x="370688" y="145034"/>
                          <a:pt x="171340" y="159862"/>
                          <a:pt x="29655" y="115379"/>
                        </a:cubicBezTo>
                        <a:cubicBezTo>
                          <a:pt x="21417" y="159862"/>
                          <a:pt x="11532" y="204344"/>
                          <a:pt x="0" y="248827"/>
                        </a:cubicBezTo>
                        <a:cubicBezTo>
                          <a:pt x="128505" y="280129"/>
                          <a:pt x="261953" y="281777"/>
                          <a:pt x="336090" y="266949"/>
                        </a:cubicBezTo>
                        <a:cubicBezTo>
                          <a:pt x="347623" y="318022"/>
                          <a:pt x="387163" y="357562"/>
                          <a:pt x="509078" y="326259"/>
                        </a:cubicBezTo>
                        <a:cubicBezTo>
                          <a:pt x="565093" y="375684"/>
                          <a:pt x="604633" y="423462"/>
                          <a:pt x="622755" y="410282"/>
                        </a:cubicBezTo>
                        <a:cubicBezTo>
                          <a:pt x="640878" y="395454"/>
                          <a:pt x="614518" y="327907"/>
                          <a:pt x="525553" y="276834"/>
                        </a:cubicBezTo>
                        <a:cubicBezTo>
                          <a:pt x="578273" y="268597"/>
                          <a:pt x="706778" y="326259"/>
                          <a:pt x="713368" y="304842"/>
                        </a:cubicBezTo>
                        <a:cubicBezTo>
                          <a:pt x="719958" y="281777"/>
                          <a:pt x="621108" y="219172"/>
                          <a:pt x="532143" y="222467"/>
                        </a:cubicBezTo>
                        <a:cubicBezTo>
                          <a:pt x="583215" y="197754"/>
                          <a:pt x="670533" y="201049"/>
                          <a:pt x="715015" y="205992"/>
                        </a:cubicBezTo>
                        <a:cubicBezTo>
                          <a:pt x="757850" y="209287"/>
                          <a:pt x="754555" y="174689"/>
                          <a:pt x="685360" y="149977"/>
                        </a:cubicBezTo>
                        <a:close/>
                      </a:path>
                    </a:pathLst>
                  </a:custGeom>
                  <a:solidFill>
                    <a:srgbClr val="F4D9BF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97" name="Freeform: Shape 3096">
                    <a:extLst>
                      <a:ext uri="{FF2B5EF4-FFF2-40B4-BE49-F238E27FC236}">
                        <a16:creationId xmlns:a16="http://schemas.microsoft.com/office/drawing/2014/main" id="{1694815F-E32F-4E8C-A9DB-87E05FD59E7F}"/>
                      </a:ext>
                    </a:extLst>
                  </p:cNvPr>
                  <p:cNvSpPr/>
                  <p:nvPr/>
                </p:nvSpPr>
                <p:spPr>
                  <a:xfrm>
                    <a:off x="9162457" y="2422885"/>
                    <a:ext cx="685959" cy="247022"/>
                  </a:xfrm>
                  <a:custGeom>
                    <a:avLst/>
                    <a:gdLst>
                      <a:gd name="connsiteX0" fmla="*/ 87917 w 685959"/>
                      <a:gd name="connsiteY0" fmla="*/ 69561 h 247022"/>
                      <a:gd name="connsiteX1" fmla="*/ 310329 w 685959"/>
                      <a:gd name="connsiteY1" fmla="*/ 3661 h 247022"/>
                      <a:gd name="connsiteX2" fmla="*/ 685960 w 685959"/>
                      <a:gd name="connsiteY2" fmla="*/ 3661 h 247022"/>
                      <a:gd name="connsiteX3" fmla="*/ 656304 w 685959"/>
                      <a:gd name="connsiteY3" fmla="*/ 209599 h 247022"/>
                      <a:gd name="connsiteX4" fmla="*/ 5542 w 685959"/>
                      <a:gd name="connsiteY4" fmla="*/ 165116 h 247022"/>
                      <a:gd name="connsiteX5" fmla="*/ 87917 w 685959"/>
                      <a:gd name="connsiteY5" fmla="*/ 69561 h 247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5959" h="247022">
                        <a:moveTo>
                          <a:pt x="87917" y="69561"/>
                        </a:moveTo>
                        <a:cubicBezTo>
                          <a:pt x="87917" y="69561"/>
                          <a:pt x="181824" y="11899"/>
                          <a:pt x="310329" y="3661"/>
                        </a:cubicBezTo>
                        <a:cubicBezTo>
                          <a:pt x="437187" y="-4576"/>
                          <a:pt x="685960" y="3661"/>
                          <a:pt x="685960" y="3661"/>
                        </a:cubicBezTo>
                        <a:lnTo>
                          <a:pt x="656304" y="209599"/>
                        </a:lnTo>
                        <a:cubicBezTo>
                          <a:pt x="656304" y="209599"/>
                          <a:pt x="-70243" y="318334"/>
                          <a:pt x="5542" y="165116"/>
                        </a:cubicBezTo>
                        <a:cubicBezTo>
                          <a:pt x="33549" y="107454"/>
                          <a:pt x="87917" y="69561"/>
                          <a:pt x="87917" y="69561"/>
                        </a:cubicBezTo>
                        <a:close/>
                      </a:path>
                    </a:pathLst>
                  </a:custGeom>
                  <a:solidFill>
                    <a:srgbClr val="B0C8CC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98" name="Freeform: Shape 3097">
                    <a:extLst>
                      <a:ext uri="{FF2B5EF4-FFF2-40B4-BE49-F238E27FC236}">
                        <a16:creationId xmlns:a16="http://schemas.microsoft.com/office/drawing/2014/main" id="{F5A5B73F-F8B8-43C5-9920-7EAB9CC7912B}"/>
                      </a:ext>
                    </a:extLst>
                  </p:cNvPr>
                  <p:cNvSpPr/>
                  <p:nvPr/>
                </p:nvSpPr>
                <p:spPr>
                  <a:xfrm>
                    <a:off x="9167999" y="2424899"/>
                    <a:ext cx="680417" cy="243321"/>
                  </a:xfrm>
                  <a:custGeom>
                    <a:avLst/>
                    <a:gdLst>
                      <a:gd name="connsiteX0" fmla="*/ 665590 w 680417"/>
                      <a:gd name="connsiteY0" fmla="*/ 0 h 243321"/>
                      <a:gd name="connsiteX1" fmla="*/ 555208 w 680417"/>
                      <a:gd name="connsiteY1" fmla="*/ 144980 h 243321"/>
                      <a:gd name="connsiteX2" fmla="*/ 365745 w 680417"/>
                      <a:gd name="connsiteY2" fmla="*/ 200995 h 243321"/>
                      <a:gd name="connsiteX3" fmla="*/ 126858 w 680417"/>
                      <a:gd name="connsiteY3" fmla="*/ 220765 h 243321"/>
                      <a:gd name="connsiteX4" fmla="*/ 0 w 680417"/>
                      <a:gd name="connsiteY4" fmla="*/ 200995 h 243321"/>
                      <a:gd name="connsiteX5" fmla="*/ 650763 w 680417"/>
                      <a:gd name="connsiteY5" fmla="*/ 205938 h 243321"/>
                      <a:gd name="connsiteX6" fmla="*/ 680418 w 680417"/>
                      <a:gd name="connsiteY6" fmla="*/ 0 h 243321"/>
                      <a:gd name="connsiteX7" fmla="*/ 665590 w 680417"/>
                      <a:gd name="connsiteY7" fmla="*/ 0 h 243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80417" h="243321">
                        <a:moveTo>
                          <a:pt x="665590" y="0"/>
                        </a:moveTo>
                        <a:cubicBezTo>
                          <a:pt x="622755" y="46130"/>
                          <a:pt x="614518" y="112030"/>
                          <a:pt x="555208" y="144980"/>
                        </a:cubicBezTo>
                        <a:cubicBezTo>
                          <a:pt x="497545" y="177930"/>
                          <a:pt x="429998" y="189463"/>
                          <a:pt x="365745" y="200995"/>
                        </a:cubicBezTo>
                        <a:cubicBezTo>
                          <a:pt x="286665" y="215823"/>
                          <a:pt x="205938" y="224060"/>
                          <a:pt x="126858" y="220765"/>
                        </a:cubicBezTo>
                        <a:cubicBezTo>
                          <a:pt x="88965" y="219117"/>
                          <a:pt x="37893" y="219117"/>
                          <a:pt x="0" y="200995"/>
                        </a:cubicBezTo>
                        <a:cubicBezTo>
                          <a:pt x="65900" y="293255"/>
                          <a:pt x="650763" y="205938"/>
                          <a:pt x="650763" y="205938"/>
                        </a:cubicBezTo>
                        <a:lnTo>
                          <a:pt x="680418" y="0"/>
                        </a:lnTo>
                        <a:cubicBezTo>
                          <a:pt x="680418" y="1647"/>
                          <a:pt x="675475" y="0"/>
                          <a:pt x="665590" y="0"/>
                        </a:cubicBezTo>
                        <a:close/>
                      </a:path>
                    </a:pathLst>
                  </a:custGeom>
                  <a:solidFill>
                    <a:srgbClr val="B0C8CC"/>
                  </a:solidFill>
                  <a:ln w="16463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</p:grpSp>
        <p:grpSp>
          <p:nvGrpSpPr>
            <p:cNvPr id="3099" name="Graphic 3013">
              <a:extLst>
                <a:ext uri="{FF2B5EF4-FFF2-40B4-BE49-F238E27FC236}">
                  <a16:creationId xmlns:a16="http://schemas.microsoft.com/office/drawing/2014/main" id="{0BA3316D-6EC5-461B-BFFB-FD301B739505}"/>
                </a:ext>
              </a:extLst>
            </p:cNvPr>
            <p:cNvGrpSpPr/>
            <p:nvPr/>
          </p:nvGrpSpPr>
          <p:grpSpPr>
            <a:xfrm>
              <a:off x="9436542" y="5757792"/>
              <a:ext cx="1326237" cy="515667"/>
              <a:chOff x="9436542" y="5757792"/>
              <a:chExt cx="1326237" cy="515667"/>
            </a:xfrm>
          </p:grpSpPr>
          <p:sp>
            <p:nvSpPr>
              <p:cNvPr id="3100" name="Freeform: Shape 3099">
                <a:extLst>
                  <a:ext uri="{FF2B5EF4-FFF2-40B4-BE49-F238E27FC236}">
                    <a16:creationId xmlns:a16="http://schemas.microsoft.com/office/drawing/2014/main" id="{ADE43918-4327-49C2-9535-EB998733A81F}"/>
                  </a:ext>
                </a:extLst>
              </p:cNvPr>
              <p:cNvSpPr/>
              <p:nvPr/>
            </p:nvSpPr>
            <p:spPr>
              <a:xfrm>
                <a:off x="9436542" y="5757792"/>
                <a:ext cx="1326237" cy="515667"/>
              </a:xfrm>
              <a:custGeom>
                <a:avLst/>
                <a:gdLst>
                  <a:gd name="connsiteX0" fmla="*/ 0 w 1326237"/>
                  <a:gd name="connsiteY0" fmla="*/ 0 h 515667"/>
                  <a:gd name="connsiteX1" fmla="*/ 1326238 w 1326237"/>
                  <a:gd name="connsiteY1" fmla="*/ 0 h 515667"/>
                  <a:gd name="connsiteX2" fmla="*/ 1326238 w 1326237"/>
                  <a:gd name="connsiteY2" fmla="*/ 515668 h 515667"/>
                  <a:gd name="connsiteX3" fmla="*/ 0 w 1326237"/>
                  <a:gd name="connsiteY3" fmla="*/ 515668 h 5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6237" h="515667">
                    <a:moveTo>
                      <a:pt x="0" y="0"/>
                    </a:moveTo>
                    <a:lnTo>
                      <a:pt x="1326238" y="0"/>
                    </a:lnTo>
                    <a:lnTo>
                      <a:pt x="1326238" y="515668"/>
                    </a:lnTo>
                    <a:lnTo>
                      <a:pt x="0" y="515668"/>
                    </a:lnTo>
                    <a:close/>
                  </a:path>
                </a:pathLst>
              </a:custGeom>
              <a:solidFill>
                <a:srgbClr val="80C7BA"/>
              </a:solidFill>
              <a:ln w="16463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3101" name="Graphic 3013">
                <a:extLst>
                  <a:ext uri="{FF2B5EF4-FFF2-40B4-BE49-F238E27FC236}">
                    <a16:creationId xmlns:a16="http://schemas.microsoft.com/office/drawing/2014/main" id="{0BA3316D-6EC5-461B-BFFB-FD301B739505}"/>
                  </a:ext>
                </a:extLst>
              </p:cNvPr>
              <p:cNvGrpSpPr/>
              <p:nvPr/>
            </p:nvGrpSpPr>
            <p:grpSpPr>
              <a:xfrm>
                <a:off x="9660602" y="5859937"/>
                <a:ext cx="917657" cy="291607"/>
                <a:chOff x="9660602" y="5859937"/>
                <a:chExt cx="917657" cy="291607"/>
              </a:xfrm>
              <a:solidFill>
                <a:srgbClr val="FFFFFF"/>
              </a:solidFill>
            </p:grpSpPr>
            <p:sp>
              <p:nvSpPr>
                <p:cNvPr id="3102" name="Freeform: Shape 3101">
                  <a:extLst>
                    <a:ext uri="{FF2B5EF4-FFF2-40B4-BE49-F238E27FC236}">
                      <a16:creationId xmlns:a16="http://schemas.microsoft.com/office/drawing/2014/main" id="{F16AAA31-60EE-40B6-8D73-B617423AF5A4}"/>
                    </a:ext>
                  </a:extLst>
                </p:cNvPr>
                <p:cNvSpPr/>
                <p:nvPr/>
              </p:nvSpPr>
              <p:spPr>
                <a:xfrm>
                  <a:off x="9660602" y="5859937"/>
                  <a:ext cx="153217" cy="288312"/>
                </a:xfrm>
                <a:custGeom>
                  <a:avLst/>
                  <a:gdLst>
                    <a:gd name="connsiteX0" fmla="*/ 0 w 153217"/>
                    <a:gd name="connsiteY0" fmla="*/ 0 h 288312"/>
                    <a:gd name="connsiteX1" fmla="*/ 153218 w 153217"/>
                    <a:gd name="connsiteY1" fmla="*/ 0 h 288312"/>
                    <a:gd name="connsiteX2" fmla="*/ 153218 w 153217"/>
                    <a:gd name="connsiteY2" fmla="*/ 31302 h 288312"/>
                    <a:gd name="connsiteX3" fmla="*/ 36245 w 153217"/>
                    <a:gd name="connsiteY3" fmla="*/ 31302 h 288312"/>
                    <a:gd name="connsiteX4" fmla="*/ 36245 w 153217"/>
                    <a:gd name="connsiteY4" fmla="*/ 126858 h 288312"/>
                    <a:gd name="connsiteX5" fmla="*/ 144980 w 153217"/>
                    <a:gd name="connsiteY5" fmla="*/ 126858 h 288312"/>
                    <a:gd name="connsiteX6" fmla="*/ 144980 w 153217"/>
                    <a:gd name="connsiteY6" fmla="*/ 158160 h 288312"/>
                    <a:gd name="connsiteX7" fmla="*/ 36245 w 153217"/>
                    <a:gd name="connsiteY7" fmla="*/ 158160 h 288312"/>
                    <a:gd name="connsiteX8" fmla="*/ 36245 w 153217"/>
                    <a:gd name="connsiteY8" fmla="*/ 288313 h 288312"/>
                    <a:gd name="connsiteX9" fmla="*/ 0 w 153217"/>
                    <a:gd name="connsiteY9" fmla="*/ 288313 h 288312"/>
                    <a:gd name="connsiteX10" fmla="*/ 0 w 153217"/>
                    <a:gd name="connsiteY10" fmla="*/ 0 h 28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217" h="288312">
                      <a:moveTo>
                        <a:pt x="0" y="0"/>
                      </a:moveTo>
                      <a:lnTo>
                        <a:pt x="153218" y="0"/>
                      </a:lnTo>
                      <a:lnTo>
                        <a:pt x="153218" y="31302"/>
                      </a:lnTo>
                      <a:lnTo>
                        <a:pt x="36245" y="31302"/>
                      </a:lnTo>
                      <a:lnTo>
                        <a:pt x="36245" y="126858"/>
                      </a:lnTo>
                      <a:lnTo>
                        <a:pt x="144980" y="126858"/>
                      </a:lnTo>
                      <a:lnTo>
                        <a:pt x="144980" y="158160"/>
                      </a:lnTo>
                      <a:lnTo>
                        <a:pt x="36245" y="158160"/>
                      </a:lnTo>
                      <a:lnTo>
                        <a:pt x="36245" y="288313"/>
                      </a:lnTo>
                      <a:lnTo>
                        <a:pt x="0" y="2883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103" name="Freeform: Shape 3102">
                  <a:extLst>
                    <a:ext uri="{FF2B5EF4-FFF2-40B4-BE49-F238E27FC236}">
                      <a16:creationId xmlns:a16="http://schemas.microsoft.com/office/drawing/2014/main" id="{D7BF7173-0523-4975-9B6E-32849BECC727}"/>
                    </a:ext>
                  </a:extLst>
                </p:cNvPr>
                <p:cNvSpPr/>
                <p:nvPr/>
              </p:nvSpPr>
              <p:spPr>
                <a:xfrm>
                  <a:off x="9838532" y="5937370"/>
                  <a:ext cx="179577" cy="214175"/>
                </a:xfrm>
                <a:custGeom>
                  <a:avLst/>
                  <a:gdLst>
                    <a:gd name="connsiteX0" fmla="*/ 34597 w 179577"/>
                    <a:gd name="connsiteY0" fmla="*/ 113677 h 214175"/>
                    <a:gd name="connsiteX1" fmla="*/ 105440 w 179577"/>
                    <a:gd name="connsiteY1" fmla="*/ 184520 h 214175"/>
                    <a:gd name="connsiteX2" fmla="*/ 161455 w 179577"/>
                    <a:gd name="connsiteY2" fmla="*/ 174635 h 214175"/>
                    <a:gd name="connsiteX3" fmla="*/ 168045 w 179577"/>
                    <a:gd name="connsiteY3" fmla="*/ 200995 h 214175"/>
                    <a:gd name="connsiteX4" fmla="*/ 100498 w 179577"/>
                    <a:gd name="connsiteY4" fmla="*/ 214175 h 214175"/>
                    <a:gd name="connsiteX5" fmla="*/ 0 w 179577"/>
                    <a:gd name="connsiteY5" fmla="*/ 110382 h 214175"/>
                    <a:gd name="connsiteX6" fmla="*/ 95555 w 179577"/>
                    <a:gd name="connsiteY6" fmla="*/ 0 h 214175"/>
                    <a:gd name="connsiteX7" fmla="*/ 179577 w 179577"/>
                    <a:gd name="connsiteY7" fmla="*/ 97202 h 214175"/>
                    <a:gd name="connsiteX8" fmla="*/ 177930 w 179577"/>
                    <a:gd name="connsiteY8" fmla="*/ 115325 h 214175"/>
                    <a:gd name="connsiteX9" fmla="*/ 34597 w 179577"/>
                    <a:gd name="connsiteY9" fmla="*/ 115325 h 214175"/>
                    <a:gd name="connsiteX10" fmla="*/ 144980 w 179577"/>
                    <a:gd name="connsiteY10" fmla="*/ 85670 h 214175"/>
                    <a:gd name="connsiteX11" fmla="*/ 93907 w 179577"/>
                    <a:gd name="connsiteY11" fmla="*/ 24713 h 214175"/>
                    <a:gd name="connsiteX12" fmla="*/ 36245 w 179577"/>
                    <a:gd name="connsiteY12" fmla="*/ 85670 h 214175"/>
                    <a:gd name="connsiteX13" fmla="*/ 144980 w 179577"/>
                    <a:gd name="connsiteY13" fmla="*/ 85670 h 214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9577" h="214175">
                      <a:moveTo>
                        <a:pt x="34597" y="113677"/>
                      </a:moveTo>
                      <a:cubicBezTo>
                        <a:pt x="36245" y="164750"/>
                        <a:pt x="67547" y="184520"/>
                        <a:pt x="105440" y="184520"/>
                      </a:cubicBezTo>
                      <a:cubicBezTo>
                        <a:pt x="131800" y="184520"/>
                        <a:pt x="148275" y="179577"/>
                        <a:pt x="161455" y="174635"/>
                      </a:cubicBezTo>
                      <a:lnTo>
                        <a:pt x="168045" y="200995"/>
                      </a:lnTo>
                      <a:cubicBezTo>
                        <a:pt x="154865" y="207585"/>
                        <a:pt x="131800" y="214175"/>
                        <a:pt x="100498" y="214175"/>
                      </a:cubicBezTo>
                      <a:cubicBezTo>
                        <a:pt x="37892" y="214175"/>
                        <a:pt x="0" y="172988"/>
                        <a:pt x="0" y="110382"/>
                      </a:cubicBezTo>
                      <a:cubicBezTo>
                        <a:pt x="0" y="47777"/>
                        <a:pt x="36245" y="0"/>
                        <a:pt x="95555" y="0"/>
                      </a:cubicBezTo>
                      <a:cubicBezTo>
                        <a:pt x="163102" y="0"/>
                        <a:pt x="179577" y="59310"/>
                        <a:pt x="179577" y="97202"/>
                      </a:cubicBezTo>
                      <a:cubicBezTo>
                        <a:pt x="179577" y="105440"/>
                        <a:pt x="177930" y="110382"/>
                        <a:pt x="177930" y="115325"/>
                      </a:cubicBezTo>
                      <a:lnTo>
                        <a:pt x="34597" y="115325"/>
                      </a:lnTo>
                      <a:close/>
                      <a:moveTo>
                        <a:pt x="144980" y="85670"/>
                      </a:moveTo>
                      <a:cubicBezTo>
                        <a:pt x="144980" y="62605"/>
                        <a:pt x="135095" y="24713"/>
                        <a:pt x="93907" y="24713"/>
                      </a:cubicBezTo>
                      <a:cubicBezTo>
                        <a:pt x="56015" y="24713"/>
                        <a:pt x="39540" y="59310"/>
                        <a:pt x="36245" y="85670"/>
                      </a:cubicBezTo>
                      <a:lnTo>
                        <a:pt x="144980" y="856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104" name="Freeform: Shape 3103">
                  <a:extLst>
                    <a:ext uri="{FF2B5EF4-FFF2-40B4-BE49-F238E27FC236}">
                      <a16:creationId xmlns:a16="http://schemas.microsoft.com/office/drawing/2014/main" id="{4075C67F-2AF3-4B14-A33E-CBEE212BBA25}"/>
                    </a:ext>
                  </a:extLst>
                </p:cNvPr>
                <p:cNvSpPr/>
                <p:nvPr/>
              </p:nvSpPr>
              <p:spPr>
                <a:xfrm>
                  <a:off x="10039527" y="5940664"/>
                  <a:ext cx="194405" cy="205937"/>
                </a:xfrm>
                <a:custGeom>
                  <a:avLst/>
                  <a:gdLst>
                    <a:gd name="connsiteX0" fmla="*/ 39540 w 194405"/>
                    <a:gd name="connsiteY0" fmla="*/ 0 h 205937"/>
                    <a:gd name="connsiteX1" fmla="*/ 79080 w 194405"/>
                    <a:gd name="connsiteY1" fmla="*/ 115325 h 205937"/>
                    <a:gd name="connsiteX2" fmla="*/ 95555 w 194405"/>
                    <a:gd name="connsiteY2" fmla="*/ 168045 h 205937"/>
                    <a:gd name="connsiteX3" fmla="*/ 97203 w 194405"/>
                    <a:gd name="connsiteY3" fmla="*/ 168045 h 205937"/>
                    <a:gd name="connsiteX4" fmla="*/ 115325 w 194405"/>
                    <a:gd name="connsiteY4" fmla="*/ 115325 h 205937"/>
                    <a:gd name="connsiteX5" fmla="*/ 154865 w 194405"/>
                    <a:gd name="connsiteY5" fmla="*/ 0 h 205937"/>
                    <a:gd name="connsiteX6" fmla="*/ 194405 w 194405"/>
                    <a:gd name="connsiteY6" fmla="*/ 0 h 205937"/>
                    <a:gd name="connsiteX7" fmla="*/ 113678 w 194405"/>
                    <a:gd name="connsiteY7" fmla="*/ 205938 h 205937"/>
                    <a:gd name="connsiteX8" fmla="*/ 77432 w 194405"/>
                    <a:gd name="connsiteY8" fmla="*/ 205938 h 205937"/>
                    <a:gd name="connsiteX9" fmla="*/ 0 w 194405"/>
                    <a:gd name="connsiteY9" fmla="*/ 0 h 205937"/>
                    <a:gd name="connsiteX10" fmla="*/ 39540 w 194405"/>
                    <a:gd name="connsiteY10" fmla="*/ 0 h 20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4405" h="205937">
                      <a:moveTo>
                        <a:pt x="39540" y="0"/>
                      </a:moveTo>
                      <a:lnTo>
                        <a:pt x="79080" y="115325"/>
                      </a:lnTo>
                      <a:cubicBezTo>
                        <a:pt x="85670" y="133448"/>
                        <a:pt x="90613" y="151570"/>
                        <a:pt x="95555" y="168045"/>
                      </a:cubicBezTo>
                      <a:lnTo>
                        <a:pt x="97203" y="168045"/>
                      </a:lnTo>
                      <a:cubicBezTo>
                        <a:pt x="102145" y="151570"/>
                        <a:pt x="107088" y="133448"/>
                        <a:pt x="115325" y="115325"/>
                      </a:cubicBezTo>
                      <a:lnTo>
                        <a:pt x="154865" y="0"/>
                      </a:lnTo>
                      <a:lnTo>
                        <a:pt x="194405" y="0"/>
                      </a:lnTo>
                      <a:lnTo>
                        <a:pt x="113678" y="205938"/>
                      </a:lnTo>
                      <a:lnTo>
                        <a:pt x="77432" y="205938"/>
                      </a:lnTo>
                      <a:lnTo>
                        <a:pt x="0" y="0"/>
                      </a:lnTo>
                      <a:lnTo>
                        <a:pt x="395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105" name="Freeform: Shape 3104">
                  <a:extLst>
                    <a:ext uri="{FF2B5EF4-FFF2-40B4-BE49-F238E27FC236}">
                      <a16:creationId xmlns:a16="http://schemas.microsoft.com/office/drawing/2014/main" id="{871930BE-12F4-468F-A7D3-4971534EFCDA}"/>
                    </a:ext>
                  </a:extLst>
                </p:cNvPr>
                <p:cNvSpPr/>
                <p:nvPr/>
              </p:nvSpPr>
              <p:spPr>
                <a:xfrm>
                  <a:off x="10252054" y="5937370"/>
                  <a:ext cx="179577" cy="214175"/>
                </a:xfrm>
                <a:custGeom>
                  <a:avLst/>
                  <a:gdLst>
                    <a:gd name="connsiteX0" fmla="*/ 34598 w 179577"/>
                    <a:gd name="connsiteY0" fmla="*/ 113677 h 214175"/>
                    <a:gd name="connsiteX1" fmla="*/ 105440 w 179577"/>
                    <a:gd name="connsiteY1" fmla="*/ 184520 h 214175"/>
                    <a:gd name="connsiteX2" fmla="*/ 161455 w 179577"/>
                    <a:gd name="connsiteY2" fmla="*/ 174635 h 214175"/>
                    <a:gd name="connsiteX3" fmla="*/ 168045 w 179577"/>
                    <a:gd name="connsiteY3" fmla="*/ 200995 h 214175"/>
                    <a:gd name="connsiteX4" fmla="*/ 100498 w 179577"/>
                    <a:gd name="connsiteY4" fmla="*/ 214175 h 214175"/>
                    <a:gd name="connsiteX5" fmla="*/ 0 w 179577"/>
                    <a:gd name="connsiteY5" fmla="*/ 110382 h 214175"/>
                    <a:gd name="connsiteX6" fmla="*/ 95555 w 179577"/>
                    <a:gd name="connsiteY6" fmla="*/ 0 h 214175"/>
                    <a:gd name="connsiteX7" fmla="*/ 179578 w 179577"/>
                    <a:gd name="connsiteY7" fmla="*/ 97202 h 214175"/>
                    <a:gd name="connsiteX8" fmla="*/ 177930 w 179577"/>
                    <a:gd name="connsiteY8" fmla="*/ 115325 h 214175"/>
                    <a:gd name="connsiteX9" fmla="*/ 34598 w 179577"/>
                    <a:gd name="connsiteY9" fmla="*/ 115325 h 214175"/>
                    <a:gd name="connsiteX10" fmla="*/ 143333 w 179577"/>
                    <a:gd name="connsiteY10" fmla="*/ 85670 h 214175"/>
                    <a:gd name="connsiteX11" fmla="*/ 92260 w 179577"/>
                    <a:gd name="connsiteY11" fmla="*/ 24713 h 214175"/>
                    <a:gd name="connsiteX12" fmla="*/ 34598 w 179577"/>
                    <a:gd name="connsiteY12" fmla="*/ 85670 h 214175"/>
                    <a:gd name="connsiteX13" fmla="*/ 143333 w 179577"/>
                    <a:gd name="connsiteY13" fmla="*/ 85670 h 214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9577" h="214175">
                      <a:moveTo>
                        <a:pt x="34598" y="113677"/>
                      </a:moveTo>
                      <a:cubicBezTo>
                        <a:pt x="36245" y="164750"/>
                        <a:pt x="67548" y="184520"/>
                        <a:pt x="105440" y="184520"/>
                      </a:cubicBezTo>
                      <a:cubicBezTo>
                        <a:pt x="131800" y="184520"/>
                        <a:pt x="148275" y="179577"/>
                        <a:pt x="161455" y="174635"/>
                      </a:cubicBezTo>
                      <a:lnTo>
                        <a:pt x="168045" y="200995"/>
                      </a:lnTo>
                      <a:cubicBezTo>
                        <a:pt x="154865" y="207585"/>
                        <a:pt x="131800" y="214175"/>
                        <a:pt x="100498" y="214175"/>
                      </a:cubicBezTo>
                      <a:cubicBezTo>
                        <a:pt x="37893" y="214175"/>
                        <a:pt x="0" y="172988"/>
                        <a:pt x="0" y="110382"/>
                      </a:cubicBezTo>
                      <a:cubicBezTo>
                        <a:pt x="0" y="47777"/>
                        <a:pt x="36245" y="0"/>
                        <a:pt x="95555" y="0"/>
                      </a:cubicBezTo>
                      <a:cubicBezTo>
                        <a:pt x="163103" y="0"/>
                        <a:pt x="179578" y="59310"/>
                        <a:pt x="179578" y="97202"/>
                      </a:cubicBezTo>
                      <a:cubicBezTo>
                        <a:pt x="179578" y="105440"/>
                        <a:pt x="177930" y="110382"/>
                        <a:pt x="177930" y="115325"/>
                      </a:cubicBezTo>
                      <a:lnTo>
                        <a:pt x="34598" y="115325"/>
                      </a:lnTo>
                      <a:close/>
                      <a:moveTo>
                        <a:pt x="143333" y="85670"/>
                      </a:moveTo>
                      <a:cubicBezTo>
                        <a:pt x="143333" y="62605"/>
                        <a:pt x="133448" y="24713"/>
                        <a:pt x="92260" y="24713"/>
                      </a:cubicBezTo>
                      <a:cubicBezTo>
                        <a:pt x="54368" y="24713"/>
                        <a:pt x="37893" y="59310"/>
                        <a:pt x="34598" y="85670"/>
                      </a:cubicBezTo>
                      <a:lnTo>
                        <a:pt x="143333" y="856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106" name="Freeform: Shape 3105">
                  <a:extLst>
                    <a:ext uri="{FF2B5EF4-FFF2-40B4-BE49-F238E27FC236}">
                      <a16:creationId xmlns:a16="http://schemas.microsoft.com/office/drawing/2014/main" id="{C3B5F212-888B-40C9-AE17-2EFEC85E519C}"/>
                    </a:ext>
                  </a:extLst>
                </p:cNvPr>
                <p:cNvSpPr/>
                <p:nvPr/>
              </p:nvSpPr>
              <p:spPr>
                <a:xfrm>
                  <a:off x="10476115" y="5935722"/>
                  <a:ext cx="102144" cy="209232"/>
                </a:xfrm>
                <a:custGeom>
                  <a:avLst/>
                  <a:gdLst>
                    <a:gd name="connsiteX0" fmla="*/ 1648 w 102144"/>
                    <a:gd name="connsiteY0" fmla="*/ 69195 h 209232"/>
                    <a:gd name="connsiteX1" fmla="*/ 0 w 102144"/>
                    <a:gd name="connsiteY1" fmla="*/ 4942 h 209232"/>
                    <a:gd name="connsiteX2" fmla="*/ 32950 w 102144"/>
                    <a:gd name="connsiteY2" fmla="*/ 4942 h 209232"/>
                    <a:gd name="connsiteX3" fmla="*/ 34598 w 102144"/>
                    <a:gd name="connsiteY3" fmla="*/ 44483 h 209232"/>
                    <a:gd name="connsiteX4" fmla="*/ 36245 w 102144"/>
                    <a:gd name="connsiteY4" fmla="*/ 44483 h 209232"/>
                    <a:gd name="connsiteX5" fmla="*/ 92260 w 102144"/>
                    <a:gd name="connsiteY5" fmla="*/ 0 h 209232"/>
                    <a:gd name="connsiteX6" fmla="*/ 102145 w 102144"/>
                    <a:gd name="connsiteY6" fmla="*/ 1648 h 209232"/>
                    <a:gd name="connsiteX7" fmla="*/ 102145 w 102144"/>
                    <a:gd name="connsiteY7" fmla="*/ 36245 h 209232"/>
                    <a:gd name="connsiteX8" fmla="*/ 88965 w 102144"/>
                    <a:gd name="connsiteY8" fmla="*/ 34598 h 209232"/>
                    <a:gd name="connsiteX9" fmla="*/ 39540 w 102144"/>
                    <a:gd name="connsiteY9" fmla="*/ 82375 h 209232"/>
                    <a:gd name="connsiteX10" fmla="*/ 37893 w 102144"/>
                    <a:gd name="connsiteY10" fmla="*/ 100498 h 209232"/>
                    <a:gd name="connsiteX11" fmla="*/ 37893 w 102144"/>
                    <a:gd name="connsiteY11" fmla="*/ 209233 h 209232"/>
                    <a:gd name="connsiteX12" fmla="*/ 1648 w 102144"/>
                    <a:gd name="connsiteY12" fmla="*/ 209233 h 209232"/>
                    <a:gd name="connsiteX13" fmla="*/ 1648 w 102144"/>
                    <a:gd name="connsiteY13" fmla="*/ 69195 h 209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144" h="209232">
                      <a:moveTo>
                        <a:pt x="1648" y="69195"/>
                      </a:moveTo>
                      <a:cubicBezTo>
                        <a:pt x="1648" y="44483"/>
                        <a:pt x="1648" y="24713"/>
                        <a:pt x="0" y="4942"/>
                      </a:cubicBezTo>
                      <a:lnTo>
                        <a:pt x="32950" y="4942"/>
                      </a:lnTo>
                      <a:lnTo>
                        <a:pt x="34598" y="44483"/>
                      </a:lnTo>
                      <a:lnTo>
                        <a:pt x="36245" y="44483"/>
                      </a:lnTo>
                      <a:cubicBezTo>
                        <a:pt x="46130" y="16475"/>
                        <a:pt x="67548" y="0"/>
                        <a:pt x="92260" y="0"/>
                      </a:cubicBezTo>
                      <a:cubicBezTo>
                        <a:pt x="97202" y="0"/>
                        <a:pt x="98850" y="0"/>
                        <a:pt x="102145" y="1648"/>
                      </a:cubicBezTo>
                      <a:lnTo>
                        <a:pt x="102145" y="36245"/>
                      </a:lnTo>
                      <a:cubicBezTo>
                        <a:pt x="98850" y="34598"/>
                        <a:pt x="93907" y="34598"/>
                        <a:pt x="88965" y="34598"/>
                      </a:cubicBezTo>
                      <a:cubicBezTo>
                        <a:pt x="62605" y="34598"/>
                        <a:pt x="44482" y="54367"/>
                        <a:pt x="39540" y="82375"/>
                      </a:cubicBezTo>
                      <a:cubicBezTo>
                        <a:pt x="37893" y="87317"/>
                        <a:pt x="37893" y="93908"/>
                        <a:pt x="37893" y="100498"/>
                      </a:cubicBezTo>
                      <a:lnTo>
                        <a:pt x="37893" y="209233"/>
                      </a:lnTo>
                      <a:lnTo>
                        <a:pt x="1648" y="209233"/>
                      </a:lnTo>
                      <a:lnTo>
                        <a:pt x="1648" y="691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463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04055903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107722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23" name="Graphic 1289">
            <a:extLst>
              <a:ext uri="{FF2B5EF4-FFF2-40B4-BE49-F238E27FC236}">
                <a16:creationId xmlns:a16="http://schemas.microsoft.com/office/drawing/2014/main" id="{513AA99A-99C7-42B5-94C7-F8AEC0C63D81}"/>
              </a:ext>
            </a:extLst>
          </p:cNvPr>
          <p:cNvGrpSpPr/>
          <p:nvPr userDrawn="1"/>
        </p:nvGrpSpPr>
        <p:grpSpPr>
          <a:xfrm>
            <a:off x="7526217" y="1621109"/>
            <a:ext cx="4127348" cy="5034668"/>
            <a:chOff x="6905929" y="302263"/>
            <a:chExt cx="2189073" cy="2623204"/>
          </a:xfrm>
        </p:grpSpPr>
        <p:grpSp>
          <p:nvGrpSpPr>
            <p:cNvPr id="124" name="Graphic 1289">
              <a:extLst>
                <a:ext uri="{FF2B5EF4-FFF2-40B4-BE49-F238E27FC236}">
                  <a16:creationId xmlns:a16="http://schemas.microsoft.com/office/drawing/2014/main" id="{67809C8F-F4CE-4838-815E-47F3078CD3CC}"/>
                </a:ext>
              </a:extLst>
            </p:cNvPr>
            <p:cNvGrpSpPr/>
            <p:nvPr/>
          </p:nvGrpSpPr>
          <p:grpSpPr>
            <a:xfrm>
              <a:off x="7787584" y="1394302"/>
              <a:ext cx="214979" cy="47698"/>
              <a:chOff x="7787584" y="1394302"/>
              <a:chExt cx="214979" cy="47698"/>
            </a:xfrm>
          </p:grpSpPr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253F94D8-A38A-46EE-805F-AA8C535CCC90}"/>
                  </a:ext>
                </a:extLst>
              </p:cNvPr>
              <p:cNvSpPr/>
              <p:nvPr/>
            </p:nvSpPr>
            <p:spPr>
              <a:xfrm>
                <a:off x="7788270" y="1394302"/>
                <a:ext cx="214293" cy="47698"/>
              </a:xfrm>
              <a:custGeom>
                <a:avLst/>
                <a:gdLst>
                  <a:gd name="connsiteX0" fmla="*/ 214254 w 214293"/>
                  <a:gd name="connsiteY0" fmla="*/ 1986 h 47698"/>
                  <a:gd name="connsiteX1" fmla="*/ 193680 w 214293"/>
                  <a:gd name="connsiteY1" fmla="*/ 11587 h 47698"/>
                  <a:gd name="connsiteX2" fmla="*/ 193680 w 214293"/>
                  <a:gd name="connsiteY2" fmla="*/ 11587 h 47698"/>
                  <a:gd name="connsiteX3" fmla="*/ 103840 w 214293"/>
                  <a:gd name="connsiteY3" fmla="*/ 34905 h 47698"/>
                  <a:gd name="connsiteX4" fmla="*/ 91495 w 214293"/>
                  <a:gd name="connsiteY4" fmla="*/ 36962 h 47698"/>
                  <a:gd name="connsiteX5" fmla="*/ 284 w 214293"/>
                  <a:gd name="connsiteY5" fmla="*/ 45192 h 47698"/>
                  <a:gd name="connsiteX6" fmla="*/ 970 w 214293"/>
                  <a:gd name="connsiteY6" fmla="*/ 41763 h 47698"/>
                  <a:gd name="connsiteX7" fmla="*/ 2341 w 214293"/>
                  <a:gd name="connsiteY7" fmla="*/ 40391 h 47698"/>
                  <a:gd name="connsiteX8" fmla="*/ 51033 w 214293"/>
                  <a:gd name="connsiteY8" fmla="*/ 26675 h 47698"/>
                  <a:gd name="connsiteX9" fmla="*/ 169677 w 214293"/>
                  <a:gd name="connsiteY9" fmla="*/ 3358 h 47698"/>
                  <a:gd name="connsiteX10" fmla="*/ 214254 w 214293"/>
                  <a:gd name="connsiteY10" fmla="*/ 1986 h 47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4293" h="47698">
                    <a:moveTo>
                      <a:pt x="214254" y="1986"/>
                    </a:moveTo>
                    <a:cubicBezTo>
                      <a:pt x="214939" y="3358"/>
                      <a:pt x="206710" y="6787"/>
                      <a:pt x="193680" y="11587"/>
                    </a:cubicBezTo>
                    <a:cubicBezTo>
                      <a:pt x="193680" y="11587"/>
                      <a:pt x="193680" y="11587"/>
                      <a:pt x="193680" y="11587"/>
                    </a:cubicBezTo>
                    <a:cubicBezTo>
                      <a:pt x="171048" y="19131"/>
                      <a:pt x="134015" y="28732"/>
                      <a:pt x="103840" y="34905"/>
                    </a:cubicBezTo>
                    <a:cubicBezTo>
                      <a:pt x="99725" y="35590"/>
                      <a:pt x="95610" y="36276"/>
                      <a:pt x="91495" y="36962"/>
                    </a:cubicBezTo>
                    <a:cubicBezTo>
                      <a:pt x="48290" y="45192"/>
                      <a:pt x="2341" y="51364"/>
                      <a:pt x="284" y="45192"/>
                    </a:cubicBezTo>
                    <a:cubicBezTo>
                      <a:pt x="-402" y="43820"/>
                      <a:pt x="284" y="42448"/>
                      <a:pt x="970" y="41763"/>
                    </a:cubicBezTo>
                    <a:cubicBezTo>
                      <a:pt x="970" y="41077"/>
                      <a:pt x="1656" y="41077"/>
                      <a:pt x="2341" y="40391"/>
                    </a:cubicBezTo>
                    <a:cubicBezTo>
                      <a:pt x="8514" y="35590"/>
                      <a:pt x="25659" y="31476"/>
                      <a:pt x="51033" y="26675"/>
                    </a:cubicBezTo>
                    <a:cubicBezTo>
                      <a:pt x="84637" y="20503"/>
                      <a:pt x="166933" y="4044"/>
                      <a:pt x="169677" y="3358"/>
                    </a:cubicBezTo>
                    <a:cubicBezTo>
                      <a:pt x="192994" y="-71"/>
                      <a:pt x="212882" y="-1443"/>
                      <a:pt x="214254" y="1986"/>
                    </a:cubicBezTo>
                    <a:close/>
                  </a:path>
                </a:pathLst>
              </a:custGeom>
              <a:solidFill>
                <a:srgbClr val="C18761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51478805-B40B-44E9-9956-00F9691A5031}"/>
                  </a:ext>
                </a:extLst>
              </p:cNvPr>
              <p:cNvSpPr/>
              <p:nvPr/>
            </p:nvSpPr>
            <p:spPr>
              <a:xfrm>
                <a:off x="7787584" y="1405890"/>
                <a:ext cx="193679" cy="36111"/>
              </a:xfrm>
              <a:custGeom>
                <a:avLst/>
                <a:gdLst>
                  <a:gd name="connsiteX0" fmla="*/ 193680 w 193679"/>
                  <a:gd name="connsiteY0" fmla="*/ 0 h 36111"/>
                  <a:gd name="connsiteX1" fmla="*/ 103840 w 193679"/>
                  <a:gd name="connsiteY1" fmla="*/ 23317 h 36111"/>
                  <a:gd name="connsiteX2" fmla="*/ 91496 w 193679"/>
                  <a:gd name="connsiteY2" fmla="*/ 25375 h 36111"/>
                  <a:gd name="connsiteX3" fmla="*/ 284 w 193679"/>
                  <a:gd name="connsiteY3" fmla="*/ 33604 h 36111"/>
                  <a:gd name="connsiteX4" fmla="*/ 970 w 193679"/>
                  <a:gd name="connsiteY4" fmla="*/ 30175 h 36111"/>
                  <a:gd name="connsiteX5" fmla="*/ 44175 w 193679"/>
                  <a:gd name="connsiteY5" fmla="*/ 29489 h 36111"/>
                  <a:gd name="connsiteX6" fmla="*/ 193680 w 193679"/>
                  <a:gd name="connsiteY6" fmla="*/ 0 h 3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3679" h="36111">
                    <a:moveTo>
                      <a:pt x="193680" y="0"/>
                    </a:moveTo>
                    <a:cubicBezTo>
                      <a:pt x="171048" y="7544"/>
                      <a:pt x="134015" y="17145"/>
                      <a:pt x="103840" y="23317"/>
                    </a:cubicBezTo>
                    <a:cubicBezTo>
                      <a:pt x="99725" y="24003"/>
                      <a:pt x="95610" y="24689"/>
                      <a:pt x="91496" y="25375"/>
                    </a:cubicBezTo>
                    <a:cubicBezTo>
                      <a:pt x="48290" y="33604"/>
                      <a:pt x="2341" y="39776"/>
                      <a:pt x="284" y="33604"/>
                    </a:cubicBezTo>
                    <a:cubicBezTo>
                      <a:pt x="-402" y="32233"/>
                      <a:pt x="284" y="30861"/>
                      <a:pt x="970" y="30175"/>
                    </a:cubicBezTo>
                    <a:cubicBezTo>
                      <a:pt x="5770" y="33604"/>
                      <a:pt x="21544" y="32918"/>
                      <a:pt x="44175" y="29489"/>
                    </a:cubicBezTo>
                    <a:cubicBezTo>
                      <a:pt x="72293" y="25375"/>
                      <a:pt x="170363" y="6172"/>
                      <a:pt x="193680" y="0"/>
                    </a:cubicBezTo>
                    <a:close/>
                  </a:path>
                </a:pathLst>
              </a:custGeom>
              <a:solidFill>
                <a:srgbClr val="C18761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1EB0339E-2B7A-4921-8AAC-36C60F9B2F4B}"/>
                </a:ext>
              </a:extLst>
            </p:cNvPr>
            <p:cNvSpPr/>
            <p:nvPr/>
          </p:nvSpPr>
          <p:spPr>
            <a:xfrm>
              <a:off x="6905929" y="2701366"/>
              <a:ext cx="2142439" cy="224101"/>
            </a:xfrm>
            <a:custGeom>
              <a:avLst/>
              <a:gdLst>
                <a:gd name="connsiteX0" fmla="*/ 0 w 2142439"/>
                <a:gd name="connsiteY0" fmla="*/ 113843 h 224101"/>
                <a:gd name="connsiteX1" fmla="*/ 1150773 w 2142439"/>
                <a:gd name="connsiteY1" fmla="*/ 223571 h 224101"/>
                <a:gd name="connsiteX2" fmla="*/ 2142439 w 2142439"/>
                <a:gd name="connsiteY2" fmla="*/ 102184 h 224101"/>
                <a:gd name="connsiteX3" fmla="*/ 1203579 w 2142439"/>
                <a:gd name="connsiteY3" fmla="*/ 0 h 224101"/>
                <a:gd name="connsiteX4" fmla="*/ 0 w 2142439"/>
                <a:gd name="connsiteY4" fmla="*/ 113843 h 2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2439" h="224101">
                  <a:moveTo>
                    <a:pt x="0" y="113843"/>
                  </a:moveTo>
                  <a:cubicBezTo>
                    <a:pt x="0" y="156363"/>
                    <a:pt x="673456" y="231115"/>
                    <a:pt x="1150773" y="223571"/>
                  </a:cubicBezTo>
                  <a:cubicBezTo>
                    <a:pt x="2049171" y="208483"/>
                    <a:pt x="2142439" y="145390"/>
                    <a:pt x="2142439" y="102184"/>
                  </a:cubicBezTo>
                  <a:cubicBezTo>
                    <a:pt x="2142439" y="102184"/>
                    <a:pt x="1649349" y="0"/>
                    <a:pt x="1203579" y="0"/>
                  </a:cubicBezTo>
                  <a:cubicBezTo>
                    <a:pt x="755752" y="0"/>
                    <a:pt x="0" y="87097"/>
                    <a:pt x="0" y="113843"/>
                  </a:cubicBezTo>
                  <a:close/>
                </a:path>
              </a:pathLst>
            </a:custGeom>
            <a:solidFill>
              <a:srgbClr val="DDCEC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26" name="Graphic 1289">
              <a:extLst>
                <a:ext uri="{FF2B5EF4-FFF2-40B4-BE49-F238E27FC236}">
                  <a16:creationId xmlns:a16="http://schemas.microsoft.com/office/drawing/2014/main" id="{41E4C146-CB63-4170-AC92-44703667202E}"/>
                </a:ext>
              </a:extLst>
            </p:cNvPr>
            <p:cNvGrpSpPr/>
            <p:nvPr/>
          </p:nvGrpSpPr>
          <p:grpSpPr>
            <a:xfrm>
              <a:off x="8670493" y="1514246"/>
              <a:ext cx="368274" cy="1339334"/>
              <a:chOff x="8670493" y="1514246"/>
              <a:chExt cx="368274" cy="1339334"/>
            </a:xfrm>
          </p:grpSpPr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01220E8C-CE49-4E7B-84E1-97A75C9F1C7E}"/>
                  </a:ext>
                </a:extLst>
              </p:cNvPr>
              <p:cNvSpPr/>
              <p:nvPr/>
            </p:nvSpPr>
            <p:spPr>
              <a:xfrm>
                <a:off x="8671179" y="1669923"/>
                <a:ext cx="102870" cy="1117854"/>
              </a:xfrm>
              <a:custGeom>
                <a:avLst/>
                <a:gdLst>
                  <a:gd name="connsiteX0" fmla="*/ 102870 w 102870"/>
                  <a:gd name="connsiteY0" fmla="*/ 1116482 h 1117854"/>
                  <a:gd name="connsiteX1" fmla="*/ 82982 w 102870"/>
                  <a:gd name="connsiteY1" fmla="*/ 1117854 h 1117854"/>
                  <a:gd name="connsiteX2" fmla="*/ 2743 w 102870"/>
                  <a:gd name="connsiteY2" fmla="*/ 48692 h 1117854"/>
                  <a:gd name="connsiteX3" fmla="*/ 0 w 102870"/>
                  <a:gd name="connsiteY3" fmla="*/ 15773 h 1117854"/>
                  <a:gd name="connsiteX4" fmla="*/ 58293 w 102870"/>
                  <a:gd name="connsiteY4" fmla="*/ 0 h 1117854"/>
                  <a:gd name="connsiteX5" fmla="*/ 58293 w 102870"/>
                  <a:gd name="connsiteY5" fmla="*/ 0 h 1117854"/>
                  <a:gd name="connsiteX6" fmla="*/ 69266 w 102870"/>
                  <a:gd name="connsiteY6" fmla="*/ 42520 h 1117854"/>
                  <a:gd name="connsiteX7" fmla="*/ 101498 w 102870"/>
                  <a:gd name="connsiteY7" fmla="*/ 1071220 h 1117854"/>
                  <a:gd name="connsiteX8" fmla="*/ 102184 w 102870"/>
                  <a:gd name="connsiteY8" fmla="*/ 1088365 h 1117854"/>
                  <a:gd name="connsiteX9" fmla="*/ 102184 w 102870"/>
                  <a:gd name="connsiteY9" fmla="*/ 1092479 h 1117854"/>
                  <a:gd name="connsiteX10" fmla="*/ 102184 w 102870"/>
                  <a:gd name="connsiteY10" fmla="*/ 1100023 h 1117854"/>
                  <a:gd name="connsiteX11" fmla="*/ 102184 w 102870"/>
                  <a:gd name="connsiteY11" fmla="*/ 1103452 h 1117854"/>
                  <a:gd name="connsiteX12" fmla="*/ 102870 w 102870"/>
                  <a:gd name="connsiteY12" fmla="*/ 1116482 h 1117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870" h="1117854">
                    <a:moveTo>
                      <a:pt x="102870" y="1116482"/>
                    </a:moveTo>
                    <a:lnTo>
                      <a:pt x="82982" y="1117854"/>
                    </a:lnTo>
                    <a:lnTo>
                      <a:pt x="2743" y="48692"/>
                    </a:lnTo>
                    <a:lnTo>
                      <a:pt x="0" y="15773"/>
                    </a:lnTo>
                    <a:cubicBezTo>
                      <a:pt x="17145" y="11659"/>
                      <a:pt x="37033" y="6172"/>
                      <a:pt x="58293" y="0"/>
                    </a:cubicBezTo>
                    <a:cubicBezTo>
                      <a:pt x="58293" y="0"/>
                      <a:pt x="58293" y="0"/>
                      <a:pt x="58293" y="0"/>
                    </a:cubicBezTo>
                    <a:cubicBezTo>
                      <a:pt x="58293" y="1372"/>
                      <a:pt x="68580" y="16459"/>
                      <a:pt x="69266" y="42520"/>
                    </a:cubicBezTo>
                    <a:cubicBezTo>
                      <a:pt x="76124" y="219456"/>
                      <a:pt x="93955" y="891540"/>
                      <a:pt x="101498" y="1071220"/>
                    </a:cubicBezTo>
                    <a:cubicBezTo>
                      <a:pt x="101498" y="1077392"/>
                      <a:pt x="102184" y="1083564"/>
                      <a:pt x="102184" y="1088365"/>
                    </a:cubicBezTo>
                    <a:cubicBezTo>
                      <a:pt x="102184" y="1089736"/>
                      <a:pt x="102184" y="1091108"/>
                      <a:pt x="102184" y="1092479"/>
                    </a:cubicBezTo>
                    <a:cubicBezTo>
                      <a:pt x="102184" y="1095223"/>
                      <a:pt x="102184" y="1097966"/>
                      <a:pt x="102184" y="1100023"/>
                    </a:cubicBezTo>
                    <a:cubicBezTo>
                      <a:pt x="102184" y="1101395"/>
                      <a:pt x="102184" y="1102081"/>
                      <a:pt x="102184" y="1103452"/>
                    </a:cubicBezTo>
                    <a:cubicBezTo>
                      <a:pt x="102184" y="1112368"/>
                      <a:pt x="102870" y="1116482"/>
                      <a:pt x="102870" y="1116482"/>
                    </a:cubicBezTo>
                    <a:close/>
                  </a:path>
                </a:pathLst>
              </a:custGeom>
              <a:solidFill>
                <a:srgbClr val="85420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39FA3291-E2DD-4AD1-BA21-4E361A142CCE}"/>
                  </a:ext>
                </a:extLst>
              </p:cNvPr>
              <p:cNvSpPr/>
              <p:nvPr/>
            </p:nvSpPr>
            <p:spPr>
              <a:xfrm>
                <a:off x="8729472" y="1514246"/>
                <a:ext cx="309295" cy="1280388"/>
              </a:xfrm>
              <a:custGeom>
                <a:avLst/>
                <a:gdLst>
                  <a:gd name="connsiteX0" fmla="*/ 296951 w 309295"/>
                  <a:gd name="connsiteY0" fmla="*/ 53492 h 1280388"/>
                  <a:gd name="connsiteX1" fmla="*/ 154305 w 309295"/>
                  <a:gd name="connsiteY1" fmla="*/ 550012 h 1280388"/>
                  <a:gd name="connsiteX2" fmla="*/ 212598 w 309295"/>
                  <a:gd name="connsiteY2" fmla="*/ 718033 h 1280388"/>
                  <a:gd name="connsiteX3" fmla="*/ 85725 w 309295"/>
                  <a:gd name="connsiteY3" fmla="*/ 1280389 h 1280388"/>
                  <a:gd name="connsiteX4" fmla="*/ 74066 w 309295"/>
                  <a:gd name="connsiteY4" fmla="*/ 1276274 h 1280388"/>
                  <a:gd name="connsiteX5" fmla="*/ 69952 w 309295"/>
                  <a:gd name="connsiteY5" fmla="*/ 1274902 h 1280388"/>
                  <a:gd name="connsiteX6" fmla="*/ 63779 w 309295"/>
                  <a:gd name="connsiteY6" fmla="*/ 1273531 h 1280388"/>
                  <a:gd name="connsiteX7" fmla="*/ 44577 w 309295"/>
                  <a:gd name="connsiteY7" fmla="*/ 1272159 h 1280388"/>
                  <a:gd name="connsiteX8" fmla="*/ 43891 w 309295"/>
                  <a:gd name="connsiteY8" fmla="*/ 1259815 h 1280388"/>
                  <a:gd name="connsiteX9" fmla="*/ 43891 w 309295"/>
                  <a:gd name="connsiteY9" fmla="*/ 1256386 h 1280388"/>
                  <a:gd name="connsiteX10" fmla="*/ 43891 w 309295"/>
                  <a:gd name="connsiteY10" fmla="*/ 1248842 h 1280388"/>
                  <a:gd name="connsiteX11" fmla="*/ 43891 w 309295"/>
                  <a:gd name="connsiteY11" fmla="*/ 1244727 h 1280388"/>
                  <a:gd name="connsiteX12" fmla="*/ 43205 w 309295"/>
                  <a:gd name="connsiteY12" fmla="*/ 1227582 h 1280388"/>
                  <a:gd name="connsiteX13" fmla="*/ 2057 w 309295"/>
                  <a:gd name="connsiteY13" fmla="*/ 198882 h 1280388"/>
                  <a:gd name="connsiteX14" fmla="*/ 0 w 309295"/>
                  <a:gd name="connsiteY14" fmla="*/ 156362 h 1280388"/>
                  <a:gd name="connsiteX15" fmla="*/ 0 w 309295"/>
                  <a:gd name="connsiteY15" fmla="*/ 156362 h 1280388"/>
                  <a:gd name="connsiteX16" fmla="*/ 112471 w 309295"/>
                  <a:gd name="connsiteY16" fmla="*/ 111785 h 1280388"/>
                  <a:gd name="connsiteX17" fmla="*/ 118643 w 309295"/>
                  <a:gd name="connsiteY17" fmla="*/ 109042 h 1280388"/>
                  <a:gd name="connsiteX18" fmla="*/ 132359 w 309295"/>
                  <a:gd name="connsiteY18" fmla="*/ 102184 h 1280388"/>
                  <a:gd name="connsiteX19" fmla="*/ 227000 w 309295"/>
                  <a:gd name="connsiteY19" fmla="*/ 50063 h 1280388"/>
                  <a:gd name="connsiteX20" fmla="*/ 309296 w 309295"/>
                  <a:gd name="connsiteY20" fmla="*/ 0 h 1280388"/>
                  <a:gd name="connsiteX21" fmla="*/ 296951 w 309295"/>
                  <a:gd name="connsiteY21" fmla="*/ 53492 h 1280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9295" h="1280388">
                    <a:moveTo>
                      <a:pt x="296951" y="53492"/>
                    </a:moveTo>
                    <a:cubicBezTo>
                      <a:pt x="260604" y="200939"/>
                      <a:pt x="154305" y="550012"/>
                      <a:pt x="154305" y="550012"/>
                    </a:cubicBezTo>
                    <a:cubicBezTo>
                      <a:pt x="154305" y="550012"/>
                      <a:pt x="227686" y="615163"/>
                      <a:pt x="212598" y="718033"/>
                    </a:cubicBezTo>
                    <a:cubicBezTo>
                      <a:pt x="201625" y="794156"/>
                      <a:pt x="85725" y="1280389"/>
                      <a:pt x="85725" y="1280389"/>
                    </a:cubicBezTo>
                    <a:cubicBezTo>
                      <a:pt x="81610" y="1279017"/>
                      <a:pt x="77495" y="1277645"/>
                      <a:pt x="74066" y="1276274"/>
                    </a:cubicBezTo>
                    <a:cubicBezTo>
                      <a:pt x="72695" y="1275588"/>
                      <a:pt x="71323" y="1275588"/>
                      <a:pt x="69952" y="1274902"/>
                    </a:cubicBezTo>
                    <a:cubicBezTo>
                      <a:pt x="67894" y="1274216"/>
                      <a:pt x="65837" y="1273531"/>
                      <a:pt x="63779" y="1273531"/>
                    </a:cubicBezTo>
                    <a:cubicBezTo>
                      <a:pt x="50749" y="1270787"/>
                      <a:pt x="44577" y="1272159"/>
                      <a:pt x="44577" y="1272159"/>
                    </a:cubicBezTo>
                    <a:cubicBezTo>
                      <a:pt x="44577" y="1272159"/>
                      <a:pt x="44577" y="1268044"/>
                      <a:pt x="43891" y="1259815"/>
                    </a:cubicBezTo>
                    <a:lnTo>
                      <a:pt x="43891" y="1256386"/>
                    </a:lnTo>
                    <a:cubicBezTo>
                      <a:pt x="43891" y="1254328"/>
                      <a:pt x="43891" y="1251585"/>
                      <a:pt x="43891" y="1248842"/>
                    </a:cubicBezTo>
                    <a:lnTo>
                      <a:pt x="43891" y="1244727"/>
                    </a:lnTo>
                    <a:lnTo>
                      <a:pt x="43205" y="1227582"/>
                    </a:lnTo>
                    <a:lnTo>
                      <a:pt x="2057" y="198882"/>
                    </a:lnTo>
                    <a:lnTo>
                      <a:pt x="0" y="156362"/>
                    </a:lnTo>
                    <a:cubicBezTo>
                      <a:pt x="0" y="156362"/>
                      <a:pt x="0" y="156362"/>
                      <a:pt x="0" y="156362"/>
                    </a:cubicBezTo>
                    <a:cubicBezTo>
                      <a:pt x="34976" y="145390"/>
                      <a:pt x="74066" y="130988"/>
                      <a:pt x="112471" y="111785"/>
                    </a:cubicBezTo>
                    <a:cubicBezTo>
                      <a:pt x="114529" y="111100"/>
                      <a:pt x="116586" y="109728"/>
                      <a:pt x="118643" y="109042"/>
                    </a:cubicBezTo>
                    <a:cubicBezTo>
                      <a:pt x="123444" y="106985"/>
                      <a:pt x="127559" y="104242"/>
                      <a:pt x="132359" y="102184"/>
                    </a:cubicBezTo>
                    <a:cubicBezTo>
                      <a:pt x="165964" y="85039"/>
                      <a:pt x="198196" y="67208"/>
                      <a:pt x="227000" y="50063"/>
                    </a:cubicBezTo>
                    <a:cubicBezTo>
                      <a:pt x="260604" y="30861"/>
                      <a:pt x="289408" y="13030"/>
                      <a:pt x="309296" y="0"/>
                    </a:cubicBezTo>
                    <a:cubicBezTo>
                      <a:pt x="307238" y="10973"/>
                      <a:pt x="303124" y="29489"/>
                      <a:pt x="296951" y="53492"/>
                    </a:cubicBezTo>
                    <a:close/>
                  </a:path>
                </a:pathLst>
              </a:custGeom>
              <a:solidFill>
                <a:srgbClr val="A5551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024D0259-3CE5-427F-8B03-3AE1F459F810}"/>
                  </a:ext>
                </a:extLst>
              </p:cNvPr>
              <p:cNvSpPr/>
              <p:nvPr/>
            </p:nvSpPr>
            <p:spPr>
              <a:xfrm>
                <a:off x="8728778" y="1669923"/>
                <a:ext cx="44584" cy="1116482"/>
              </a:xfrm>
              <a:custGeom>
                <a:avLst/>
                <a:gdLst>
                  <a:gd name="connsiteX0" fmla="*/ 8 w 44584"/>
                  <a:gd name="connsiteY0" fmla="*/ 0 h 1116482"/>
                  <a:gd name="connsiteX1" fmla="*/ 44585 w 44584"/>
                  <a:gd name="connsiteY1" fmla="*/ 1116482 h 1116482"/>
                  <a:gd name="connsiteX2" fmla="*/ 8 w 44584"/>
                  <a:gd name="connsiteY2" fmla="*/ 0 h 1116482"/>
                  <a:gd name="connsiteX3" fmla="*/ 8 w 44584"/>
                  <a:gd name="connsiteY3" fmla="*/ 0 h 111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584" h="1116482">
                    <a:moveTo>
                      <a:pt x="8" y="0"/>
                    </a:moveTo>
                    <a:cubicBezTo>
                      <a:pt x="-678" y="1372"/>
                      <a:pt x="44585" y="1116482"/>
                      <a:pt x="44585" y="1116482"/>
                    </a:cubicBez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85420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727D7DAA-9E2D-4734-9A94-D5039D18D07D}"/>
                  </a:ext>
                </a:extLst>
              </p:cNvPr>
              <p:cNvSpPr/>
              <p:nvPr/>
            </p:nvSpPr>
            <p:spPr>
              <a:xfrm>
                <a:off x="8678722" y="2781310"/>
                <a:ext cx="146086" cy="67043"/>
              </a:xfrm>
              <a:custGeom>
                <a:avLst/>
                <a:gdLst>
                  <a:gd name="connsiteX0" fmla="*/ 94641 w 146086"/>
                  <a:gd name="connsiteY0" fmla="*/ 294 h 67043"/>
                  <a:gd name="connsiteX1" fmla="*/ 0 w 146086"/>
                  <a:gd name="connsiteY1" fmla="*/ 62702 h 67043"/>
                  <a:gd name="connsiteX2" fmla="*/ 107671 w 146086"/>
                  <a:gd name="connsiteY2" fmla="*/ 65445 h 67043"/>
                  <a:gd name="connsiteX3" fmla="*/ 146076 w 146086"/>
                  <a:gd name="connsiteY3" fmla="*/ 60644 h 67043"/>
                  <a:gd name="connsiteX4" fmla="*/ 94641 w 146086"/>
                  <a:gd name="connsiteY4" fmla="*/ 294 h 67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86" h="67043">
                    <a:moveTo>
                      <a:pt x="94641" y="294"/>
                    </a:moveTo>
                    <a:cubicBezTo>
                      <a:pt x="94641" y="294"/>
                      <a:pt x="43891" y="-7936"/>
                      <a:pt x="0" y="62702"/>
                    </a:cubicBezTo>
                    <a:cubicBezTo>
                      <a:pt x="0" y="62702"/>
                      <a:pt x="50749" y="70245"/>
                      <a:pt x="107671" y="65445"/>
                    </a:cubicBezTo>
                    <a:lnTo>
                      <a:pt x="146076" y="60644"/>
                    </a:lnTo>
                    <a:cubicBezTo>
                      <a:pt x="146076" y="60644"/>
                      <a:pt x="148133" y="1665"/>
                      <a:pt x="94641" y="294"/>
                    </a:cubicBezTo>
                    <a:close/>
                  </a:path>
                </a:pathLst>
              </a:custGeom>
              <a:solidFill>
                <a:srgbClr val="332E28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1C4518E3-06BD-4B8A-97E1-1F5ADFEAC509}"/>
                  </a:ext>
                </a:extLst>
              </p:cNvPr>
              <p:cNvSpPr/>
              <p:nvPr/>
            </p:nvSpPr>
            <p:spPr>
              <a:xfrm>
                <a:off x="8693810" y="2784342"/>
                <a:ext cx="148818" cy="69237"/>
              </a:xfrm>
              <a:custGeom>
                <a:avLst/>
                <a:gdLst>
                  <a:gd name="connsiteX0" fmla="*/ 0 w 148818"/>
                  <a:gd name="connsiteY0" fmla="*/ 65842 h 69237"/>
                  <a:gd name="connsiteX1" fmla="*/ 148819 w 148818"/>
                  <a:gd name="connsiteY1" fmla="*/ 57612 h 69237"/>
                  <a:gd name="connsiteX2" fmla="*/ 83668 w 148818"/>
                  <a:gd name="connsiteY2" fmla="*/ 5 h 69237"/>
                  <a:gd name="connsiteX3" fmla="*/ 0 w 148818"/>
                  <a:gd name="connsiteY3" fmla="*/ 65842 h 69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818" h="69237">
                    <a:moveTo>
                      <a:pt x="0" y="65842"/>
                    </a:moveTo>
                    <a:cubicBezTo>
                      <a:pt x="0" y="65842"/>
                      <a:pt x="104242" y="77501"/>
                      <a:pt x="148819" y="57612"/>
                    </a:cubicBezTo>
                    <a:cubicBezTo>
                      <a:pt x="148819" y="57612"/>
                      <a:pt x="149504" y="5"/>
                      <a:pt x="83668" y="5"/>
                    </a:cubicBezTo>
                    <a:cubicBezTo>
                      <a:pt x="22631" y="-681"/>
                      <a:pt x="0" y="65842"/>
                      <a:pt x="0" y="65842"/>
                    </a:cubicBezTo>
                    <a:close/>
                  </a:path>
                </a:pathLst>
              </a:custGeom>
              <a:solidFill>
                <a:srgbClr val="3F3833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0830AD60-CD55-44A7-ACD1-2316782C2012}"/>
                  </a:ext>
                </a:extLst>
              </p:cNvPr>
              <p:cNvSpPr/>
              <p:nvPr/>
            </p:nvSpPr>
            <p:spPr>
              <a:xfrm>
                <a:off x="8670493" y="1514246"/>
                <a:ext cx="367588" cy="1279702"/>
              </a:xfrm>
              <a:custGeom>
                <a:avLst/>
                <a:gdLst>
                  <a:gd name="connsiteX0" fmla="*/ 367589 w 367588"/>
                  <a:gd name="connsiteY0" fmla="*/ 0 h 1279702"/>
                  <a:gd name="connsiteX1" fmla="*/ 285293 w 367588"/>
                  <a:gd name="connsiteY1" fmla="*/ 50063 h 1279702"/>
                  <a:gd name="connsiteX2" fmla="*/ 285293 w 367588"/>
                  <a:gd name="connsiteY2" fmla="*/ 50063 h 1279702"/>
                  <a:gd name="connsiteX3" fmla="*/ 170764 w 367588"/>
                  <a:gd name="connsiteY3" fmla="*/ 111785 h 1279702"/>
                  <a:gd name="connsiteX4" fmla="*/ 58293 w 367588"/>
                  <a:gd name="connsiteY4" fmla="*/ 156362 h 1279702"/>
                  <a:gd name="connsiteX5" fmla="*/ 0 w 367588"/>
                  <a:gd name="connsiteY5" fmla="*/ 172136 h 1279702"/>
                  <a:gd name="connsiteX6" fmla="*/ 1371 w 367588"/>
                  <a:gd name="connsiteY6" fmla="*/ 185852 h 1279702"/>
                  <a:gd name="connsiteX7" fmla="*/ 59664 w 367588"/>
                  <a:gd name="connsiteY7" fmla="*/ 198882 h 1279702"/>
                  <a:gd name="connsiteX8" fmla="*/ 59664 w 367588"/>
                  <a:gd name="connsiteY8" fmla="*/ 198882 h 1279702"/>
                  <a:gd name="connsiteX9" fmla="*/ 291465 w 367588"/>
                  <a:gd name="connsiteY9" fmla="*/ 106985 h 1279702"/>
                  <a:gd name="connsiteX10" fmla="*/ 291465 w 367588"/>
                  <a:gd name="connsiteY10" fmla="*/ 106985 h 1279702"/>
                  <a:gd name="connsiteX11" fmla="*/ 194767 w 367588"/>
                  <a:gd name="connsiteY11" fmla="*/ 548640 h 1279702"/>
                  <a:gd name="connsiteX12" fmla="*/ 222885 w 367588"/>
                  <a:gd name="connsiteY12" fmla="*/ 737235 h 1279702"/>
                  <a:gd name="connsiteX13" fmla="*/ 127559 w 367588"/>
                  <a:gd name="connsiteY13" fmla="*/ 1274902 h 1279702"/>
                  <a:gd name="connsiteX14" fmla="*/ 143332 w 367588"/>
                  <a:gd name="connsiteY14" fmla="*/ 1279703 h 1279702"/>
                  <a:gd name="connsiteX15" fmla="*/ 270205 w 367588"/>
                  <a:gd name="connsiteY15" fmla="*/ 717347 h 1279702"/>
                  <a:gd name="connsiteX16" fmla="*/ 211912 w 367588"/>
                  <a:gd name="connsiteY16" fmla="*/ 549326 h 1279702"/>
                  <a:gd name="connsiteX17" fmla="*/ 354558 w 367588"/>
                  <a:gd name="connsiteY17" fmla="*/ 52807 h 1279702"/>
                  <a:gd name="connsiteX18" fmla="*/ 367589 w 367588"/>
                  <a:gd name="connsiteY18" fmla="*/ 0 h 1279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67588" h="1279702">
                    <a:moveTo>
                      <a:pt x="367589" y="0"/>
                    </a:moveTo>
                    <a:cubicBezTo>
                      <a:pt x="347700" y="12344"/>
                      <a:pt x="318897" y="30175"/>
                      <a:pt x="285293" y="50063"/>
                    </a:cubicBezTo>
                    <a:lnTo>
                      <a:pt x="285293" y="50063"/>
                    </a:lnTo>
                    <a:cubicBezTo>
                      <a:pt x="251003" y="69952"/>
                      <a:pt x="211226" y="91897"/>
                      <a:pt x="170764" y="111785"/>
                    </a:cubicBezTo>
                    <a:cubicBezTo>
                      <a:pt x="132359" y="130988"/>
                      <a:pt x="93269" y="145390"/>
                      <a:pt x="58293" y="156362"/>
                    </a:cubicBezTo>
                    <a:cubicBezTo>
                      <a:pt x="37033" y="162535"/>
                      <a:pt x="17831" y="168021"/>
                      <a:pt x="0" y="172136"/>
                    </a:cubicBezTo>
                    <a:lnTo>
                      <a:pt x="1371" y="185852"/>
                    </a:lnTo>
                    <a:cubicBezTo>
                      <a:pt x="17831" y="194081"/>
                      <a:pt x="40462" y="198196"/>
                      <a:pt x="59664" y="198882"/>
                    </a:cubicBezTo>
                    <a:cubicBezTo>
                      <a:pt x="59664" y="198882"/>
                      <a:pt x="59664" y="198882"/>
                      <a:pt x="59664" y="198882"/>
                    </a:cubicBezTo>
                    <a:cubicBezTo>
                      <a:pt x="160477" y="184480"/>
                      <a:pt x="234543" y="148133"/>
                      <a:pt x="291465" y="106985"/>
                    </a:cubicBezTo>
                    <a:lnTo>
                      <a:pt x="291465" y="106985"/>
                    </a:lnTo>
                    <a:cubicBezTo>
                      <a:pt x="288036" y="109042"/>
                      <a:pt x="216713" y="468401"/>
                      <a:pt x="194767" y="548640"/>
                    </a:cubicBezTo>
                    <a:cubicBezTo>
                      <a:pt x="194767" y="548640"/>
                      <a:pt x="244830" y="580187"/>
                      <a:pt x="222885" y="737235"/>
                    </a:cubicBezTo>
                    <a:cubicBezTo>
                      <a:pt x="205740" y="863422"/>
                      <a:pt x="149504" y="1161745"/>
                      <a:pt x="127559" y="1274902"/>
                    </a:cubicBezTo>
                    <a:cubicBezTo>
                      <a:pt x="132359" y="1276274"/>
                      <a:pt x="137160" y="1277645"/>
                      <a:pt x="143332" y="1279703"/>
                    </a:cubicBezTo>
                    <a:cubicBezTo>
                      <a:pt x="143332" y="1279703"/>
                      <a:pt x="259232" y="794156"/>
                      <a:pt x="270205" y="717347"/>
                    </a:cubicBezTo>
                    <a:cubicBezTo>
                      <a:pt x="285293" y="614477"/>
                      <a:pt x="211912" y="549326"/>
                      <a:pt x="211912" y="549326"/>
                    </a:cubicBezTo>
                    <a:cubicBezTo>
                      <a:pt x="211912" y="549326"/>
                      <a:pt x="318211" y="200254"/>
                      <a:pt x="354558" y="52807"/>
                    </a:cubicBezTo>
                    <a:cubicBezTo>
                      <a:pt x="362102" y="29489"/>
                      <a:pt x="366217" y="10973"/>
                      <a:pt x="367589" y="0"/>
                    </a:cubicBezTo>
                    <a:close/>
                  </a:path>
                </a:pathLst>
              </a:custGeom>
              <a:solidFill>
                <a:srgbClr val="A55510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71F3B91E-86EB-4C44-A3F9-43697FE3FFA4}"/>
                  </a:ext>
                </a:extLst>
              </p:cNvPr>
              <p:cNvSpPr/>
              <p:nvPr/>
            </p:nvSpPr>
            <p:spPr>
              <a:xfrm>
                <a:off x="8793251" y="1615744"/>
                <a:ext cx="70465" cy="1174775"/>
              </a:xfrm>
              <a:custGeom>
                <a:avLst/>
                <a:gdLst>
                  <a:gd name="connsiteX0" fmla="*/ 67208 w 70465"/>
                  <a:gd name="connsiteY0" fmla="*/ 309296 h 1174775"/>
                  <a:gd name="connsiteX1" fmla="*/ 50749 w 70465"/>
                  <a:gd name="connsiteY1" fmla="*/ 457428 h 1174775"/>
                  <a:gd name="connsiteX2" fmla="*/ 49378 w 70465"/>
                  <a:gd name="connsiteY2" fmla="*/ 702945 h 1174775"/>
                  <a:gd name="connsiteX3" fmla="*/ 25375 w 70465"/>
                  <a:gd name="connsiteY3" fmla="*/ 1047902 h 1174775"/>
                  <a:gd name="connsiteX4" fmla="*/ 10287 w 70465"/>
                  <a:gd name="connsiteY4" fmla="*/ 1174775 h 1174775"/>
                  <a:gd name="connsiteX5" fmla="*/ 6172 w 70465"/>
                  <a:gd name="connsiteY5" fmla="*/ 1173404 h 1174775"/>
                  <a:gd name="connsiteX6" fmla="*/ 0 w 70465"/>
                  <a:gd name="connsiteY6" fmla="*/ 1172032 h 1174775"/>
                  <a:gd name="connsiteX7" fmla="*/ 39091 w 70465"/>
                  <a:gd name="connsiteY7" fmla="*/ 460172 h 1174775"/>
                  <a:gd name="connsiteX8" fmla="*/ 54864 w 70465"/>
                  <a:gd name="connsiteY8" fmla="*/ 6858 h 1174775"/>
                  <a:gd name="connsiteX9" fmla="*/ 68580 w 70465"/>
                  <a:gd name="connsiteY9" fmla="*/ 0 h 1174775"/>
                  <a:gd name="connsiteX10" fmla="*/ 67208 w 70465"/>
                  <a:gd name="connsiteY10" fmla="*/ 309296 h 117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465" h="1174775">
                    <a:moveTo>
                      <a:pt x="67208" y="309296"/>
                    </a:moveTo>
                    <a:cubicBezTo>
                      <a:pt x="62408" y="396392"/>
                      <a:pt x="50749" y="457428"/>
                      <a:pt x="50749" y="457428"/>
                    </a:cubicBezTo>
                    <a:cubicBezTo>
                      <a:pt x="52121" y="488975"/>
                      <a:pt x="52121" y="624078"/>
                      <a:pt x="49378" y="702945"/>
                    </a:cubicBezTo>
                    <a:cubicBezTo>
                      <a:pt x="45949" y="782498"/>
                      <a:pt x="38405" y="918286"/>
                      <a:pt x="25375" y="1047902"/>
                    </a:cubicBezTo>
                    <a:cubicBezTo>
                      <a:pt x="18517" y="1113053"/>
                      <a:pt x="13716" y="1152144"/>
                      <a:pt x="10287" y="1174775"/>
                    </a:cubicBezTo>
                    <a:cubicBezTo>
                      <a:pt x="8915" y="1174090"/>
                      <a:pt x="7544" y="1174090"/>
                      <a:pt x="6172" y="1173404"/>
                    </a:cubicBezTo>
                    <a:cubicBezTo>
                      <a:pt x="4115" y="1172718"/>
                      <a:pt x="2057" y="1172032"/>
                      <a:pt x="0" y="1172032"/>
                    </a:cubicBezTo>
                    <a:cubicBezTo>
                      <a:pt x="43891" y="906628"/>
                      <a:pt x="39091" y="460172"/>
                      <a:pt x="39091" y="460172"/>
                    </a:cubicBezTo>
                    <a:cubicBezTo>
                      <a:pt x="53492" y="362102"/>
                      <a:pt x="60350" y="128930"/>
                      <a:pt x="54864" y="6858"/>
                    </a:cubicBezTo>
                    <a:cubicBezTo>
                      <a:pt x="59665" y="4801"/>
                      <a:pt x="63779" y="2057"/>
                      <a:pt x="68580" y="0"/>
                    </a:cubicBezTo>
                    <a:cubicBezTo>
                      <a:pt x="70637" y="73381"/>
                      <a:pt x="72009" y="229743"/>
                      <a:pt x="67208" y="309296"/>
                    </a:cubicBezTo>
                    <a:close/>
                  </a:path>
                </a:pathLst>
              </a:custGeom>
              <a:solidFill>
                <a:srgbClr val="A5551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27" name="Graphic 1289">
              <a:extLst>
                <a:ext uri="{FF2B5EF4-FFF2-40B4-BE49-F238E27FC236}">
                  <a16:creationId xmlns:a16="http://schemas.microsoft.com/office/drawing/2014/main" id="{A4FF3989-103C-491F-BA11-84ACC459AA9F}"/>
                </a:ext>
              </a:extLst>
            </p:cNvPr>
            <p:cNvGrpSpPr/>
            <p:nvPr/>
          </p:nvGrpSpPr>
          <p:grpSpPr>
            <a:xfrm>
              <a:off x="7842006" y="1388140"/>
              <a:ext cx="175604" cy="94505"/>
              <a:chOff x="7842006" y="1388140"/>
              <a:chExt cx="175604" cy="94505"/>
            </a:xfrm>
          </p:grpSpPr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93241DC7-B28F-4309-BD11-EC25EE9A5C71}"/>
                  </a:ext>
                </a:extLst>
              </p:cNvPr>
              <p:cNvSpPr/>
              <p:nvPr/>
            </p:nvSpPr>
            <p:spPr>
              <a:xfrm>
                <a:off x="7842692" y="1388140"/>
                <a:ext cx="174918" cy="94505"/>
              </a:xfrm>
              <a:custGeom>
                <a:avLst/>
                <a:gdLst>
                  <a:gd name="connsiteX0" fmla="*/ 174919 w 174918"/>
                  <a:gd name="connsiteY0" fmla="*/ 69185 h 94505"/>
                  <a:gd name="connsiteX1" fmla="*/ 91251 w 174918"/>
                  <a:gd name="connsiteY1" fmla="*/ 93188 h 94505"/>
                  <a:gd name="connsiteX2" fmla="*/ 85079 w 174918"/>
                  <a:gd name="connsiteY2" fmla="*/ 90445 h 94505"/>
                  <a:gd name="connsiteX3" fmla="*/ 85079 w 174918"/>
                  <a:gd name="connsiteY3" fmla="*/ 90445 h 94505"/>
                  <a:gd name="connsiteX4" fmla="*/ 90565 w 174918"/>
                  <a:gd name="connsiteY4" fmla="*/ 85644 h 94505"/>
                  <a:gd name="connsiteX5" fmla="*/ 91251 w 174918"/>
                  <a:gd name="connsiteY5" fmla="*/ 84958 h 94505"/>
                  <a:gd name="connsiteX6" fmla="*/ 57647 w 174918"/>
                  <a:gd name="connsiteY6" fmla="*/ 81529 h 94505"/>
                  <a:gd name="connsiteX7" fmla="*/ 56961 w 174918"/>
                  <a:gd name="connsiteY7" fmla="*/ 81529 h 94505"/>
                  <a:gd name="connsiteX8" fmla="*/ 54904 w 174918"/>
                  <a:gd name="connsiteY8" fmla="*/ 80158 h 94505"/>
                  <a:gd name="connsiteX9" fmla="*/ 74106 w 174918"/>
                  <a:gd name="connsiteY9" fmla="*/ 70556 h 94505"/>
                  <a:gd name="connsiteX10" fmla="*/ 70677 w 174918"/>
                  <a:gd name="connsiteY10" fmla="*/ 71242 h 94505"/>
                  <a:gd name="connsiteX11" fmla="*/ 23357 w 174918"/>
                  <a:gd name="connsiteY11" fmla="*/ 70556 h 94505"/>
                  <a:gd name="connsiteX12" fmla="*/ 23357 w 174918"/>
                  <a:gd name="connsiteY12" fmla="*/ 67813 h 94505"/>
                  <a:gd name="connsiteX13" fmla="*/ 44617 w 174918"/>
                  <a:gd name="connsiteY13" fmla="*/ 58898 h 94505"/>
                  <a:gd name="connsiteX14" fmla="*/ 41188 w 174918"/>
                  <a:gd name="connsiteY14" fmla="*/ 59584 h 94505"/>
                  <a:gd name="connsiteX15" fmla="*/ 41188 w 174918"/>
                  <a:gd name="connsiteY15" fmla="*/ 59584 h 94505"/>
                  <a:gd name="connsiteX16" fmla="*/ 22671 w 174918"/>
                  <a:gd name="connsiteY16" fmla="*/ 61641 h 94505"/>
                  <a:gd name="connsiteX17" fmla="*/ 40 w 174918"/>
                  <a:gd name="connsiteY17" fmla="*/ 57526 h 94505"/>
                  <a:gd name="connsiteX18" fmla="*/ 42559 w 174918"/>
                  <a:gd name="connsiteY18" fmla="*/ 40381 h 94505"/>
                  <a:gd name="connsiteX19" fmla="*/ 95366 w 174918"/>
                  <a:gd name="connsiteY19" fmla="*/ 26665 h 94505"/>
                  <a:gd name="connsiteX20" fmla="*/ 96737 w 174918"/>
                  <a:gd name="connsiteY20" fmla="*/ 25979 h 94505"/>
                  <a:gd name="connsiteX21" fmla="*/ 48731 w 174918"/>
                  <a:gd name="connsiteY21" fmla="*/ 30780 h 94505"/>
                  <a:gd name="connsiteX22" fmla="*/ 53532 w 174918"/>
                  <a:gd name="connsiteY22" fmla="*/ 25979 h 94505"/>
                  <a:gd name="connsiteX23" fmla="*/ 92623 w 174918"/>
                  <a:gd name="connsiteY23" fmla="*/ 4720 h 94505"/>
                  <a:gd name="connsiteX24" fmla="*/ 145429 w 174918"/>
                  <a:gd name="connsiteY24" fmla="*/ 8149 h 94505"/>
                  <a:gd name="connsiteX25" fmla="*/ 170804 w 174918"/>
                  <a:gd name="connsiteY25" fmla="*/ 59584 h 94505"/>
                  <a:gd name="connsiteX26" fmla="*/ 174919 w 174918"/>
                  <a:gd name="connsiteY26" fmla="*/ 69185 h 9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4918" h="94505">
                    <a:moveTo>
                      <a:pt x="174919" y="69185"/>
                    </a:moveTo>
                    <a:cubicBezTo>
                      <a:pt x="155716" y="86330"/>
                      <a:pt x="115254" y="98674"/>
                      <a:pt x="91251" y="93188"/>
                    </a:cubicBezTo>
                    <a:cubicBezTo>
                      <a:pt x="87822" y="92502"/>
                      <a:pt x="85765" y="91130"/>
                      <a:pt x="85079" y="90445"/>
                    </a:cubicBezTo>
                    <a:cubicBezTo>
                      <a:pt x="85079" y="90445"/>
                      <a:pt x="85079" y="90445"/>
                      <a:pt x="85079" y="90445"/>
                    </a:cubicBezTo>
                    <a:cubicBezTo>
                      <a:pt x="83707" y="89073"/>
                      <a:pt x="86450" y="89073"/>
                      <a:pt x="90565" y="85644"/>
                    </a:cubicBezTo>
                    <a:cubicBezTo>
                      <a:pt x="90565" y="85644"/>
                      <a:pt x="91251" y="84958"/>
                      <a:pt x="91251" y="84958"/>
                    </a:cubicBezTo>
                    <a:cubicBezTo>
                      <a:pt x="76163" y="87016"/>
                      <a:pt x="63133" y="85644"/>
                      <a:pt x="57647" y="81529"/>
                    </a:cubicBezTo>
                    <a:cubicBezTo>
                      <a:pt x="57647" y="81529"/>
                      <a:pt x="57647" y="81529"/>
                      <a:pt x="56961" y="81529"/>
                    </a:cubicBezTo>
                    <a:cubicBezTo>
                      <a:pt x="56275" y="80843"/>
                      <a:pt x="55589" y="80843"/>
                      <a:pt x="54904" y="80158"/>
                    </a:cubicBezTo>
                    <a:cubicBezTo>
                      <a:pt x="51475" y="75357"/>
                      <a:pt x="64505" y="71928"/>
                      <a:pt x="74106" y="70556"/>
                    </a:cubicBezTo>
                    <a:cubicBezTo>
                      <a:pt x="72734" y="70556"/>
                      <a:pt x="71363" y="71242"/>
                      <a:pt x="70677" y="71242"/>
                    </a:cubicBezTo>
                    <a:cubicBezTo>
                      <a:pt x="44617" y="75357"/>
                      <a:pt x="25414" y="78100"/>
                      <a:pt x="23357" y="70556"/>
                    </a:cubicBezTo>
                    <a:cubicBezTo>
                      <a:pt x="23357" y="69871"/>
                      <a:pt x="23357" y="68499"/>
                      <a:pt x="23357" y="67813"/>
                    </a:cubicBezTo>
                    <a:cubicBezTo>
                      <a:pt x="24043" y="65070"/>
                      <a:pt x="33644" y="61641"/>
                      <a:pt x="44617" y="58898"/>
                    </a:cubicBezTo>
                    <a:cubicBezTo>
                      <a:pt x="43245" y="58898"/>
                      <a:pt x="42559" y="58898"/>
                      <a:pt x="41188" y="59584"/>
                    </a:cubicBezTo>
                    <a:cubicBezTo>
                      <a:pt x="41188" y="59584"/>
                      <a:pt x="41188" y="59584"/>
                      <a:pt x="41188" y="59584"/>
                    </a:cubicBezTo>
                    <a:cubicBezTo>
                      <a:pt x="35701" y="60269"/>
                      <a:pt x="28843" y="60955"/>
                      <a:pt x="22671" y="61641"/>
                    </a:cubicBezTo>
                    <a:cubicBezTo>
                      <a:pt x="7583" y="62327"/>
                      <a:pt x="-646" y="60955"/>
                      <a:pt x="40" y="57526"/>
                    </a:cubicBezTo>
                    <a:cubicBezTo>
                      <a:pt x="40" y="53411"/>
                      <a:pt x="13756" y="46553"/>
                      <a:pt x="42559" y="40381"/>
                    </a:cubicBezTo>
                    <a:cubicBezTo>
                      <a:pt x="95366" y="29408"/>
                      <a:pt x="93308" y="28037"/>
                      <a:pt x="95366" y="26665"/>
                    </a:cubicBezTo>
                    <a:cubicBezTo>
                      <a:pt x="96052" y="26665"/>
                      <a:pt x="96052" y="25979"/>
                      <a:pt x="96737" y="25979"/>
                    </a:cubicBezTo>
                    <a:cubicBezTo>
                      <a:pt x="120055" y="19807"/>
                      <a:pt x="42559" y="37638"/>
                      <a:pt x="48731" y="30780"/>
                    </a:cubicBezTo>
                    <a:cubicBezTo>
                      <a:pt x="50103" y="29408"/>
                      <a:pt x="51475" y="27351"/>
                      <a:pt x="53532" y="25979"/>
                    </a:cubicBezTo>
                    <a:cubicBezTo>
                      <a:pt x="60390" y="19807"/>
                      <a:pt x="71363" y="11578"/>
                      <a:pt x="92623" y="4720"/>
                    </a:cubicBezTo>
                    <a:cubicBezTo>
                      <a:pt x="128284" y="-7625"/>
                      <a:pt x="142000" y="8149"/>
                      <a:pt x="145429" y="8149"/>
                    </a:cubicBezTo>
                    <a:lnTo>
                      <a:pt x="170804" y="59584"/>
                    </a:lnTo>
                    <a:lnTo>
                      <a:pt x="174919" y="69185"/>
                    </a:ln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688FF384-35EF-4940-BB10-737D6EE8D589}"/>
                  </a:ext>
                </a:extLst>
              </p:cNvPr>
              <p:cNvSpPr/>
              <p:nvPr/>
            </p:nvSpPr>
            <p:spPr>
              <a:xfrm>
                <a:off x="7927771" y="1443609"/>
                <a:ext cx="89840" cy="39037"/>
              </a:xfrm>
              <a:custGeom>
                <a:avLst/>
                <a:gdLst>
                  <a:gd name="connsiteX0" fmla="*/ 89840 w 89840"/>
                  <a:gd name="connsiteY0" fmla="*/ 13716 h 39037"/>
                  <a:gd name="connsiteX1" fmla="*/ 6172 w 89840"/>
                  <a:gd name="connsiteY1" fmla="*/ 37719 h 39037"/>
                  <a:gd name="connsiteX2" fmla="*/ 0 w 89840"/>
                  <a:gd name="connsiteY2" fmla="*/ 34976 h 39037"/>
                  <a:gd name="connsiteX3" fmla="*/ 69952 w 89840"/>
                  <a:gd name="connsiteY3" fmla="*/ 0 h 39037"/>
                  <a:gd name="connsiteX4" fmla="*/ 85039 w 89840"/>
                  <a:gd name="connsiteY4" fmla="*/ 2057 h 39037"/>
                  <a:gd name="connsiteX5" fmla="*/ 89840 w 89840"/>
                  <a:gd name="connsiteY5" fmla="*/ 13716 h 39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840" h="39037">
                    <a:moveTo>
                      <a:pt x="89840" y="13716"/>
                    </a:moveTo>
                    <a:cubicBezTo>
                      <a:pt x="70638" y="30861"/>
                      <a:pt x="30175" y="43205"/>
                      <a:pt x="6172" y="37719"/>
                    </a:cubicBezTo>
                    <a:cubicBezTo>
                      <a:pt x="2743" y="37033"/>
                      <a:pt x="686" y="35662"/>
                      <a:pt x="0" y="34976"/>
                    </a:cubicBezTo>
                    <a:cubicBezTo>
                      <a:pt x="26061" y="32918"/>
                      <a:pt x="65151" y="8230"/>
                      <a:pt x="69952" y="0"/>
                    </a:cubicBezTo>
                    <a:lnTo>
                      <a:pt x="85039" y="2057"/>
                    </a:lnTo>
                    <a:lnTo>
                      <a:pt x="89840" y="13716"/>
                    </a:ln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47B0205F-22A8-4204-82D9-ED143323DE77}"/>
                  </a:ext>
                </a:extLst>
              </p:cNvPr>
              <p:cNvSpPr/>
              <p:nvPr/>
            </p:nvSpPr>
            <p:spPr>
              <a:xfrm>
                <a:off x="7890387" y="1401230"/>
                <a:ext cx="68355" cy="17915"/>
              </a:xfrm>
              <a:custGeom>
                <a:avLst/>
                <a:gdLst>
                  <a:gd name="connsiteX0" fmla="*/ 62073 w 68355"/>
                  <a:gd name="connsiteY0" fmla="*/ 8775 h 17915"/>
                  <a:gd name="connsiteX1" fmla="*/ 46986 w 68355"/>
                  <a:gd name="connsiteY1" fmla="*/ 12204 h 17915"/>
                  <a:gd name="connsiteX2" fmla="*/ 48357 w 68355"/>
                  <a:gd name="connsiteY2" fmla="*/ 11518 h 17915"/>
                  <a:gd name="connsiteX3" fmla="*/ 351 w 68355"/>
                  <a:gd name="connsiteY3" fmla="*/ 16318 h 17915"/>
                  <a:gd name="connsiteX4" fmla="*/ 5152 w 68355"/>
                  <a:gd name="connsiteY4" fmla="*/ 11518 h 17915"/>
                  <a:gd name="connsiteX5" fmla="*/ 53158 w 68355"/>
                  <a:gd name="connsiteY5" fmla="*/ 545 h 17915"/>
                  <a:gd name="connsiteX6" fmla="*/ 62073 w 68355"/>
                  <a:gd name="connsiteY6" fmla="*/ 8775 h 1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355" h="17915">
                    <a:moveTo>
                      <a:pt x="62073" y="8775"/>
                    </a:moveTo>
                    <a:cubicBezTo>
                      <a:pt x="57958" y="9460"/>
                      <a:pt x="52472" y="10832"/>
                      <a:pt x="46986" y="12204"/>
                    </a:cubicBezTo>
                    <a:cubicBezTo>
                      <a:pt x="47671" y="12204"/>
                      <a:pt x="47671" y="11518"/>
                      <a:pt x="48357" y="11518"/>
                    </a:cubicBezTo>
                    <a:cubicBezTo>
                      <a:pt x="71674" y="5346"/>
                      <a:pt x="-5821" y="23176"/>
                      <a:pt x="351" y="16318"/>
                    </a:cubicBezTo>
                    <a:cubicBezTo>
                      <a:pt x="1723" y="14947"/>
                      <a:pt x="3094" y="12889"/>
                      <a:pt x="5152" y="11518"/>
                    </a:cubicBezTo>
                    <a:cubicBezTo>
                      <a:pt x="18182" y="6031"/>
                      <a:pt x="41499" y="-2198"/>
                      <a:pt x="53158" y="545"/>
                    </a:cubicBezTo>
                    <a:cubicBezTo>
                      <a:pt x="68245" y="3974"/>
                      <a:pt x="73732" y="6717"/>
                      <a:pt x="62073" y="8775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4B8B94E7-ECD9-4B9F-9835-BAA4D193B28B}"/>
                  </a:ext>
                </a:extLst>
              </p:cNvPr>
              <p:cNvSpPr/>
              <p:nvPr/>
            </p:nvSpPr>
            <p:spPr>
              <a:xfrm>
                <a:off x="7842006" y="1432837"/>
                <a:ext cx="78697" cy="15057"/>
              </a:xfrm>
              <a:custGeom>
                <a:avLst/>
                <a:gdLst>
                  <a:gd name="connsiteX0" fmla="*/ 78221 w 78697"/>
                  <a:gd name="connsiteY0" fmla="*/ 1170 h 15057"/>
                  <a:gd name="connsiteX1" fmla="*/ 41188 w 78697"/>
                  <a:gd name="connsiteY1" fmla="*/ 12829 h 15057"/>
                  <a:gd name="connsiteX2" fmla="*/ 41188 w 78697"/>
                  <a:gd name="connsiteY2" fmla="*/ 12829 h 15057"/>
                  <a:gd name="connsiteX3" fmla="*/ 22671 w 78697"/>
                  <a:gd name="connsiteY3" fmla="*/ 14886 h 15057"/>
                  <a:gd name="connsiteX4" fmla="*/ 40 w 78697"/>
                  <a:gd name="connsiteY4" fmla="*/ 10771 h 15057"/>
                  <a:gd name="connsiteX5" fmla="*/ 39130 w 78697"/>
                  <a:gd name="connsiteY5" fmla="*/ 6656 h 15057"/>
                  <a:gd name="connsiteX6" fmla="*/ 78221 w 78697"/>
                  <a:gd name="connsiteY6" fmla="*/ 1170 h 1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697" h="15057">
                    <a:moveTo>
                      <a:pt x="78221" y="1170"/>
                    </a:moveTo>
                    <a:cubicBezTo>
                      <a:pt x="75478" y="3913"/>
                      <a:pt x="59704" y="8028"/>
                      <a:pt x="41188" y="12829"/>
                    </a:cubicBezTo>
                    <a:cubicBezTo>
                      <a:pt x="41188" y="12829"/>
                      <a:pt x="41188" y="12829"/>
                      <a:pt x="41188" y="12829"/>
                    </a:cubicBezTo>
                    <a:cubicBezTo>
                      <a:pt x="35701" y="13514"/>
                      <a:pt x="28843" y="14200"/>
                      <a:pt x="22671" y="14886"/>
                    </a:cubicBezTo>
                    <a:cubicBezTo>
                      <a:pt x="7584" y="15572"/>
                      <a:pt x="-646" y="14200"/>
                      <a:pt x="40" y="10771"/>
                    </a:cubicBezTo>
                    <a:cubicBezTo>
                      <a:pt x="11013" y="11457"/>
                      <a:pt x="21985" y="10085"/>
                      <a:pt x="39130" y="6656"/>
                    </a:cubicBezTo>
                    <a:cubicBezTo>
                      <a:pt x="59019" y="2542"/>
                      <a:pt x="82336" y="-2259"/>
                      <a:pt x="78221" y="1170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6A65282-4311-49C2-89EC-8637C1A70143}"/>
                  </a:ext>
                </a:extLst>
              </p:cNvPr>
              <p:cNvSpPr/>
              <p:nvPr/>
            </p:nvSpPr>
            <p:spPr>
              <a:xfrm>
                <a:off x="7866049" y="1445800"/>
                <a:ext cx="76904" cy="16272"/>
              </a:xfrm>
              <a:custGeom>
                <a:avLst/>
                <a:gdLst>
                  <a:gd name="connsiteX0" fmla="*/ 76810 w 76904"/>
                  <a:gd name="connsiteY0" fmla="*/ 552 h 16272"/>
                  <a:gd name="connsiteX1" fmla="*/ 50749 w 76904"/>
                  <a:gd name="connsiteY1" fmla="*/ 11524 h 16272"/>
                  <a:gd name="connsiteX2" fmla="*/ 47320 w 76904"/>
                  <a:gd name="connsiteY2" fmla="*/ 12210 h 16272"/>
                  <a:gd name="connsiteX3" fmla="*/ 0 w 76904"/>
                  <a:gd name="connsiteY3" fmla="*/ 11524 h 16272"/>
                  <a:gd name="connsiteX4" fmla="*/ 48006 w 76904"/>
                  <a:gd name="connsiteY4" fmla="*/ 6038 h 16272"/>
                  <a:gd name="connsiteX5" fmla="*/ 76810 w 76904"/>
                  <a:gd name="connsiteY5" fmla="*/ 552 h 1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904" h="16272">
                    <a:moveTo>
                      <a:pt x="76810" y="552"/>
                    </a:moveTo>
                    <a:cubicBezTo>
                      <a:pt x="76124" y="2609"/>
                      <a:pt x="70638" y="8095"/>
                      <a:pt x="50749" y="11524"/>
                    </a:cubicBezTo>
                    <a:cubicBezTo>
                      <a:pt x="49378" y="11524"/>
                      <a:pt x="48006" y="12210"/>
                      <a:pt x="47320" y="12210"/>
                    </a:cubicBezTo>
                    <a:cubicBezTo>
                      <a:pt x="21260" y="16325"/>
                      <a:pt x="2058" y="19068"/>
                      <a:pt x="0" y="11524"/>
                    </a:cubicBezTo>
                    <a:cubicBezTo>
                      <a:pt x="11659" y="10839"/>
                      <a:pt x="34290" y="8781"/>
                      <a:pt x="48006" y="6038"/>
                    </a:cubicBezTo>
                    <a:cubicBezTo>
                      <a:pt x="64465" y="2609"/>
                      <a:pt x="78181" y="-1506"/>
                      <a:pt x="76810" y="552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2BDF9747-36A1-4738-B127-88FB342BFC21}"/>
                  </a:ext>
                </a:extLst>
              </p:cNvPr>
              <p:cNvSpPr/>
              <p:nvPr/>
            </p:nvSpPr>
            <p:spPr>
              <a:xfrm>
                <a:off x="7899654" y="1460068"/>
                <a:ext cx="63410" cy="13289"/>
              </a:xfrm>
              <a:custGeom>
                <a:avLst/>
                <a:gdLst>
                  <a:gd name="connsiteX0" fmla="*/ 58979 w 63410"/>
                  <a:gd name="connsiteY0" fmla="*/ 4115 h 13289"/>
                  <a:gd name="connsiteX1" fmla="*/ 32918 w 63410"/>
                  <a:gd name="connsiteY1" fmla="*/ 13030 h 13289"/>
                  <a:gd name="connsiteX2" fmla="*/ 33604 w 63410"/>
                  <a:gd name="connsiteY2" fmla="*/ 12344 h 13289"/>
                  <a:gd name="connsiteX3" fmla="*/ 0 w 63410"/>
                  <a:gd name="connsiteY3" fmla="*/ 8915 h 13289"/>
                  <a:gd name="connsiteX4" fmla="*/ 43205 w 63410"/>
                  <a:gd name="connsiteY4" fmla="*/ 4115 h 13289"/>
                  <a:gd name="connsiteX5" fmla="*/ 58979 w 63410"/>
                  <a:gd name="connsiteY5" fmla="*/ 4115 h 1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10" h="13289">
                    <a:moveTo>
                      <a:pt x="58979" y="4115"/>
                    </a:moveTo>
                    <a:cubicBezTo>
                      <a:pt x="52121" y="7544"/>
                      <a:pt x="43891" y="10287"/>
                      <a:pt x="32918" y="13030"/>
                    </a:cubicBezTo>
                    <a:cubicBezTo>
                      <a:pt x="32918" y="13030"/>
                      <a:pt x="33604" y="12344"/>
                      <a:pt x="33604" y="12344"/>
                    </a:cubicBezTo>
                    <a:cubicBezTo>
                      <a:pt x="18517" y="14402"/>
                      <a:pt x="5486" y="13030"/>
                      <a:pt x="0" y="8915"/>
                    </a:cubicBezTo>
                    <a:cubicBezTo>
                      <a:pt x="10973" y="10287"/>
                      <a:pt x="30861" y="8915"/>
                      <a:pt x="43205" y="4115"/>
                    </a:cubicBezTo>
                    <a:cubicBezTo>
                      <a:pt x="58979" y="-1372"/>
                      <a:pt x="69952" y="-1372"/>
                      <a:pt x="58979" y="4115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3EBE00DE-4602-477C-AAFE-6EC8AF409437}"/>
                </a:ext>
              </a:extLst>
            </p:cNvPr>
            <p:cNvSpPr/>
            <p:nvPr/>
          </p:nvSpPr>
          <p:spPr>
            <a:xfrm>
              <a:off x="7879080" y="510680"/>
              <a:ext cx="387477" cy="403490"/>
            </a:xfrm>
            <a:custGeom>
              <a:avLst/>
              <a:gdLst>
                <a:gd name="connsiteX0" fmla="*/ 387477 w 387477"/>
                <a:gd name="connsiteY0" fmla="*/ 403491 h 403490"/>
                <a:gd name="connsiteX1" fmla="*/ 320954 w 387477"/>
                <a:gd name="connsiteY1" fmla="*/ 348627 h 403490"/>
                <a:gd name="connsiteX2" fmla="*/ 301752 w 387477"/>
                <a:gd name="connsiteY2" fmla="*/ 332853 h 403490"/>
                <a:gd name="connsiteX3" fmla="*/ 192024 w 387477"/>
                <a:gd name="connsiteY3" fmla="*/ 403491 h 403490"/>
                <a:gd name="connsiteX4" fmla="*/ 183109 w 387477"/>
                <a:gd name="connsiteY4" fmla="*/ 397319 h 403490"/>
                <a:gd name="connsiteX5" fmla="*/ 153619 w 387477"/>
                <a:gd name="connsiteY5" fmla="*/ 365772 h 403490"/>
                <a:gd name="connsiteX6" fmla="*/ 150190 w 387477"/>
                <a:gd name="connsiteY6" fmla="*/ 361657 h 403490"/>
                <a:gd name="connsiteX7" fmla="*/ 124816 w 387477"/>
                <a:gd name="connsiteY7" fmla="*/ 330796 h 403490"/>
                <a:gd name="connsiteX8" fmla="*/ 87097 w 387477"/>
                <a:gd name="connsiteY8" fmla="*/ 366458 h 403490"/>
                <a:gd name="connsiteX9" fmla="*/ 73381 w 387477"/>
                <a:gd name="connsiteY9" fmla="*/ 282104 h 403490"/>
                <a:gd name="connsiteX10" fmla="*/ 61722 w 387477"/>
                <a:gd name="connsiteY10" fmla="*/ 216953 h 403490"/>
                <a:gd name="connsiteX11" fmla="*/ 24689 w 387477"/>
                <a:gd name="connsiteY11" fmla="*/ 161403 h 403490"/>
                <a:gd name="connsiteX12" fmla="*/ 24003 w 387477"/>
                <a:gd name="connsiteY12" fmla="*/ 160718 h 403490"/>
                <a:gd name="connsiteX13" fmla="*/ 6858 w 387477"/>
                <a:gd name="connsiteY13" fmla="*/ 131914 h 403490"/>
                <a:gd name="connsiteX14" fmla="*/ 6172 w 387477"/>
                <a:gd name="connsiteY14" fmla="*/ 130542 h 403490"/>
                <a:gd name="connsiteX15" fmla="*/ 0 w 387477"/>
                <a:gd name="connsiteY15" fmla="*/ 116141 h 403490"/>
                <a:gd name="connsiteX16" fmla="*/ 1372 w 387477"/>
                <a:gd name="connsiteY16" fmla="*/ 109283 h 403490"/>
                <a:gd name="connsiteX17" fmla="*/ 16459 w 387477"/>
                <a:gd name="connsiteY17" fmla="*/ 84594 h 403490"/>
                <a:gd name="connsiteX18" fmla="*/ 46634 w 387477"/>
                <a:gd name="connsiteY18" fmla="*/ 64706 h 403490"/>
                <a:gd name="connsiteX19" fmla="*/ 63779 w 387477"/>
                <a:gd name="connsiteY19" fmla="*/ 53733 h 403490"/>
                <a:gd name="connsiteX20" fmla="*/ 59665 w 387477"/>
                <a:gd name="connsiteY20" fmla="*/ 47561 h 403490"/>
                <a:gd name="connsiteX21" fmla="*/ 43205 w 387477"/>
                <a:gd name="connsiteY21" fmla="*/ 46189 h 403490"/>
                <a:gd name="connsiteX22" fmla="*/ 137846 w 387477"/>
                <a:gd name="connsiteY22" fmla="*/ 240 h 403490"/>
                <a:gd name="connsiteX23" fmla="*/ 181737 w 387477"/>
                <a:gd name="connsiteY23" fmla="*/ 38645 h 403490"/>
                <a:gd name="connsiteX24" fmla="*/ 242773 w 387477"/>
                <a:gd name="connsiteY24" fmla="*/ 166890 h 403490"/>
                <a:gd name="connsiteX25" fmla="*/ 242087 w 387477"/>
                <a:gd name="connsiteY25" fmla="*/ 155917 h 403490"/>
                <a:gd name="connsiteX26" fmla="*/ 240716 w 387477"/>
                <a:gd name="connsiteY26" fmla="*/ 156603 h 403490"/>
                <a:gd name="connsiteX27" fmla="*/ 240716 w 387477"/>
                <a:gd name="connsiteY27" fmla="*/ 153860 h 403490"/>
                <a:gd name="connsiteX28" fmla="*/ 265405 w 387477"/>
                <a:gd name="connsiteY28" fmla="*/ 112026 h 403490"/>
                <a:gd name="connsiteX29" fmla="*/ 266776 w 387477"/>
                <a:gd name="connsiteY29" fmla="*/ 112026 h 403490"/>
                <a:gd name="connsiteX30" fmla="*/ 315468 w 387477"/>
                <a:gd name="connsiteY30" fmla="*/ 147002 h 403490"/>
                <a:gd name="connsiteX31" fmla="*/ 316840 w 387477"/>
                <a:gd name="connsiteY31" fmla="*/ 225183 h 403490"/>
                <a:gd name="connsiteX32" fmla="*/ 367589 w 387477"/>
                <a:gd name="connsiteY32" fmla="*/ 262902 h 403490"/>
                <a:gd name="connsiteX33" fmla="*/ 377190 w 387477"/>
                <a:gd name="connsiteY33" fmla="*/ 272503 h 403490"/>
                <a:gd name="connsiteX34" fmla="*/ 385420 w 387477"/>
                <a:gd name="connsiteY34" fmla="*/ 373316 h 403490"/>
                <a:gd name="connsiteX35" fmla="*/ 387477 w 387477"/>
                <a:gd name="connsiteY35" fmla="*/ 403491 h 40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87477" h="403490">
                  <a:moveTo>
                    <a:pt x="387477" y="403491"/>
                  </a:moveTo>
                  <a:lnTo>
                    <a:pt x="320954" y="348627"/>
                  </a:lnTo>
                  <a:lnTo>
                    <a:pt x="301752" y="332853"/>
                  </a:lnTo>
                  <a:cubicBezTo>
                    <a:pt x="252374" y="380859"/>
                    <a:pt x="192024" y="403491"/>
                    <a:pt x="192024" y="403491"/>
                  </a:cubicBezTo>
                  <a:cubicBezTo>
                    <a:pt x="189967" y="402805"/>
                    <a:pt x="186538" y="400062"/>
                    <a:pt x="183109" y="397319"/>
                  </a:cubicBezTo>
                  <a:cubicBezTo>
                    <a:pt x="174879" y="389775"/>
                    <a:pt x="163906" y="377430"/>
                    <a:pt x="153619" y="365772"/>
                  </a:cubicBezTo>
                  <a:cubicBezTo>
                    <a:pt x="152248" y="364400"/>
                    <a:pt x="151562" y="363029"/>
                    <a:pt x="150190" y="361657"/>
                  </a:cubicBezTo>
                  <a:cubicBezTo>
                    <a:pt x="136474" y="345198"/>
                    <a:pt x="124816" y="330796"/>
                    <a:pt x="124816" y="330796"/>
                  </a:cubicBezTo>
                  <a:cubicBezTo>
                    <a:pt x="118643" y="344512"/>
                    <a:pt x="87782" y="365772"/>
                    <a:pt x="87097" y="366458"/>
                  </a:cubicBezTo>
                  <a:cubicBezTo>
                    <a:pt x="85725" y="353427"/>
                    <a:pt x="79553" y="316394"/>
                    <a:pt x="73381" y="282104"/>
                  </a:cubicBezTo>
                  <a:cubicBezTo>
                    <a:pt x="67208" y="247814"/>
                    <a:pt x="61722" y="216953"/>
                    <a:pt x="61722" y="216953"/>
                  </a:cubicBezTo>
                  <a:cubicBezTo>
                    <a:pt x="61722" y="216953"/>
                    <a:pt x="41148" y="187464"/>
                    <a:pt x="24689" y="161403"/>
                  </a:cubicBezTo>
                  <a:cubicBezTo>
                    <a:pt x="24689" y="161403"/>
                    <a:pt x="24003" y="160718"/>
                    <a:pt x="24003" y="160718"/>
                  </a:cubicBezTo>
                  <a:cubicBezTo>
                    <a:pt x="18517" y="151116"/>
                    <a:pt x="12344" y="141515"/>
                    <a:pt x="6858" y="131914"/>
                  </a:cubicBezTo>
                  <a:cubicBezTo>
                    <a:pt x="6858" y="131228"/>
                    <a:pt x="6172" y="131228"/>
                    <a:pt x="6172" y="130542"/>
                  </a:cubicBezTo>
                  <a:cubicBezTo>
                    <a:pt x="4115" y="125742"/>
                    <a:pt x="2057" y="120941"/>
                    <a:pt x="0" y="116141"/>
                  </a:cubicBezTo>
                  <a:cubicBezTo>
                    <a:pt x="686" y="112026"/>
                    <a:pt x="1372" y="109283"/>
                    <a:pt x="1372" y="109283"/>
                  </a:cubicBezTo>
                  <a:cubicBezTo>
                    <a:pt x="1372" y="109283"/>
                    <a:pt x="6858" y="96252"/>
                    <a:pt x="16459" y="84594"/>
                  </a:cubicBezTo>
                  <a:cubicBezTo>
                    <a:pt x="24003" y="74993"/>
                    <a:pt x="34290" y="66763"/>
                    <a:pt x="46634" y="64706"/>
                  </a:cubicBezTo>
                  <a:cubicBezTo>
                    <a:pt x="58293" y="62648"/>
                    <a:pt x="63779" y="58533"/>
                    <a:pt x="63779" y="53733"/>
                  </a:cubicBezTo>
                  <a:cubicBezTo>
                    <a:pt x="63779" y="50990"/>
                    <a:pt x="62408" y="48932"/>
                    <a:pt x="59665" y="47561"/>
                  </a:cubicBezTo>
                  <a:cubicBezTo>
                    <a:pt x="56236" y="45503"/>
                    <a:pt x="50063" y="44132"/>
                    <a:pt x="43205" y="46189"/>
                  </a:cubicBezTo>
                  <a:cubicBezTo>
                    <a:pt x="43205" y="46189"/>
                    <a:pt x="126187" y="-3874"/>
                    <a:pt x="137846" y="240"/>
                  </a:cubicBezTo>
                  <a:cubicBezTo>
                    <a:pt x="150190" y="4355"/>
                    <a:pt x="164592" y="9156"/>
                    <a:pt x="181737" y="38645"/>
                  </a:cubicBezTo>
                  <a:cubicBezTo>
                    <a:pt x="199568" y="68135"/>
                    <a:pt x="235915" y="139458"/>
                    <a:pt x="242773" y="166890"/>
                  </a:cubicBezTo>
                  <a:cubicBezTo>
                    <a:pt x="242773" y="166890"/>
                    <a:pt x="241402" y="162775"/>
                    <a:pt x="242087" y="155917"/>
                  </a:cubicBezTo>
                  <a:cubicBezTo>
                    <a:pt x="242087" y="156603"/>
                    <a:pt x="240716" y="156603"/>
                    <a:pt x="240716" y="156603"/>
                  </a:cubicBezTo>
                  <a:lnTo>
                    <a:pt x="240716" y="153860"/>
                  </a:lnTo>
                  <a:cubicBezTo>
                    <a:pt x="247574" y="138086"/>
                    <a:pt x="251003" y="113397"/>
                    <a:pt x="265405" y="112026"/>
                  </a:cubicBezTo>
                  <a:cubicBezTo>
                    <a:pt x="265405" y="112026"/>
                    <a:pt x="266776" y="112026"/>
                    <a:pt x="266776" y="112026"/>
                  </a:cubicBezTo>
                  <a:cubicBezTo>
                    <a:pt x="281178" y="110654"/>
                    <a:pt x="305181" y="115455"/>
                    <a:pt x="315468" y="147002"/>
                  </a:cubicBezTo>
                  <a:cubicBezTo>
                    <a:pt x="320954" y="164147"/>
                    <a:pt x="323012" y="188835"/>
                    <a:pt x="316840" y="225183"/>
                  </a:cubicBezTo>
                  <a:lnTo>
                    <a:pt x="367589" y="262902"/>
                  </a:lnTo>
                  <a:cubicBezTo>
                    <a:pt x="373075" y="267702"/>
                    <a:pt x="376504" y="271131"/>
                    <a:pt x="377190" y="272503"/>
                  </a:cubicBezTo>
                  <a:cubicBezTo>
                    <a:pt x="377876" y="276618"/>
                    <a:pt x="382676" y="335597"/>
                    <a:pt x="385420" y="373316"/>
                  </a:cubicBezTo>
                  <a:cubicBezTo>
                    <a:pt x="386105" y="390461"/>
                    <a:pt x="387477" y="403491"/>
                    <a:pt x="387477" y="403491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6C933DB2-0866-42D3-B43C-E45BDFB288FE}"/>
                </a:ext>
              </a:extLst>
            </p:cNvPr>
            <p:cNvSpPr/>
            <p:nvPr/>
          </p:nvSpPr>
          <p:spPr>
            <a:xfrm>
              <a:off x="7932716" y="634446"/>
              <a:ext cx="88324" cy="28248"/>
            </a:xfrm>
            <a:custGeom>
              <a:avLst/>
              <a:gdLst>
                <a:gd name="connsiteX0" fmla="*/ 2599 w 88324"/>
                <a:gd name="connsiteY0" fmla="*/ 28036 h 28248"/>
                <a:gd name="connsiteX1" fmla="*/ 42375 w 88324"/>
                <a:gd name="connsiteY1" fmla="*/ 604 h 28248"/>
                <a:gd name="connsiteX2" fmla="*/ 88324 w 88324"/>
                <a:gd name="connsiteY2" fmla="*/ 21178 h 28248"/>
                <a:gd name="connsiteX3" fmla="*/ 2599 w 88324"/>
                <a:gd name="connsiteY3" fmla="*/ 28036 h 2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24" h="28248">
                  <a:moveTo>
                    <a:pt x="2599" y="28036"/>
                  </a:moveTo>
                  <a:cubicBezTo>
                    <a:pt x="-7002" y="30780"/>
                    <a:pt x="10829" y="6091"/>
                    <a:pt x="42375" y="604"/>
                  </a:cubicBezTo>
                  <a:cubicBezTo>
                    <a:pt x="73922" y="-4196"/>
                    <a:pt x="88324" y="21178"/>
                    <a:pt x="88324" y="21178"/>
                  </a:cubicBezTo>
                  <a:cubicBezTo>
                    <a:pt x="88324" y="21178"/>
                    <a:pt x="37575" y="17749"/>
                    <a:pt x="2599" y="28036"/>
                  </a:cubicBezTo>
                  <a:close/>
                </a:path>
              </a:pathLst>
            </a:custGeom>
            <a:solidFill>
              <a:srgbClr val="5E3F28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8698007E-032A-4B57-A8B3-AF2B5983362F}"/>
                </a:ext>
              </a:extLst>
            </p:cNvPr>
            <p:cNvSpPr/>
            <p:nvPr/>
          </p:nvSpPr>
          <p:spPr>
            <a:xfrm>
              <a:off x="7852333" y="624763"/>
              <a:ext cx="2743" cy="4800"/>
            </a:xfrm>
            <a:custGeom>
              <a:avLst/>
              <a:gdLst>
                <a:gd name="connsiteX0" fmla="*/ 0 w 2743"/>
                <a:gd name="connsiteY0" fmla="*/ 4801 h 4800"/>
                <a:gd name="connsiteX1" fmla="*/ 2743 w 2743"/>
                <a:gd name="connsiteY1" fmla="*/ 0 h 4800"/>
                <a:gd name="connsiteX2" fmla="*/ 0 w 2743"/>
                <a:gd name="connsiteY2" fmla="*/ 4801 h 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3" h="4800">
                  <a:moveTo>
                    <a:pt x="0" y="4801"/>
                  </a:moveTo>
                  <a:cubicBezTo>
                    <a:pt x="1372" y="2057"/>
                    <a:pt x="2743" y="0"/>
                    <a:pt x="2743" y="0"/>
                  </a:cubicBezTo>
                  <a:cubicBezTo>
                    <a:pt x="2743" y="0"/>
                    <a:pt x="1372" y="2057"/>
                    <a:pt x="0" y="4801"/>
                  </a:cubicBezTo>
                  <a:close/>
                </a:path>
              </a:pathLst>
            </a:custGeom>
            <a:solidFill>
              <a:srgbClr val="5E3F28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8FC08CF4-2D0E-46B2-90EE-E99BA9E06B43}"/>
                </a:ext>
              </a:extLst>
            </p:cNvPr>
            <p:cNvSpPr/>
            <p:nvPr/>
          </p:nvSpPr>
          <p:spPr>
            <a:xfrm>
              <a:off x="8195919" y="735177"/>
              <a:ext cx="50748" cy="37719"/>
            </a:xfrm>
            <a:custGeom>
              <a:avLst/>
              <a:gdLst>
                <a:gd name="connsiteX0" fmla="*/ 50749 w 50748"/>
                <a:gd name="connsiteY0" fmla="*/ 37719 h 37719"/>
                <a:gd name="connsiteX1" fmla="*/ 50749 w 50748"/>
                <a:gd name="connsiteY1" fmla="*/ 37719 h 37719"/>
                <a:gd name="connsiteX2" fmla="*/ 0 w 50748"/>
                <a:gd name="connsiteY2" fmla="*/ 0 h 37719"/>
                <a:gd name="connsiteX3" fmla="*/ 50749 w 50748"/>
                <a:gd name="connsiteY3" fmla="*/ 37719 h 3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8" h="37719">
                  <a:moveTo>
                    <a:pt x="50749" y="37719"/>
                  </a:moveTo>
                  <a:lnTo>
                    <a:pt x="50749" y="37719"/>
                  </a:lnTo>
                  <a:cubicBezTo>
                    <a:pt x="33604" y="24003"/>
                    <a:pt x="0" y="0"/>
                    <a:pt x="0" y="0"/>
                  </a:cubicBezTo>
                  <a:lnTo>
                    <a:pt x="50749" y="37719"/>
                  </a:lnTo>
                  <a:close/>
                </a:path>
              </a:pathLst>
            </a:custGeom>
            <a:solidFill>
              <a:srgbClr val="5E3F28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6F9A2FDC-7668-41D7-A658-CFCDF1AA0691}"/>
                </a:ext>
              </a:extLst>
            </p:cNvPr>
            <p:cNvSpPr/>
            <p:nvPr/>
          </p:nvSpPr>
          <p:spPr>
            <a:xfrm>
              <a:off x="7804705" y="302263"/>
              <a:ext cx="491406" cy="472005"/>
            </a:xfrm>
            <a:custGeom>
              <a:avLst/>
              <a:gdLst>
                <a:gd name="connsiteX0" fmla="*/ 470081 w 491406"/>
                <a:gd name="connsiteY0" fmla="*/ 132534 h 472005"/>
                <a:gd name="connsiteX1" fmla="*/ 468710 w 491406"/>
                <a:gd name="connsiteY1" fmla="*/ 130477 h 472005"/>
                <a:gd name="connsiteX2" fmla="*/ 466652 w 491406"/>
                <a:gd name="connsiteY2" fmla="*/ 126362 h 472005"/>
                <a:gd name="connsiteX3" fmla="*/ 422075 w 491406"/>
                <a:gd name="connsiteY3" fmla="*/ 81099 h 472005"/>
                <a:gd name="connsiteX4" fmla="*/ 369954 w 491406"/>
                <a:gd name="connsiteY4" fmla="*/ 61897 h 472005"/>
                <a:gd name="connsiteX5" fmla="*/ 368583 w 491406"/>
                <a:gd name="connsiteY5" fmla="*/ 60525 h 472005"/>
                <a:gd name="connsiteX6" fmla="*/ 366525 w 491406"/>
                <a:gd name="connsiteY6" fmla="*/ 58468 h 472005"/>
                <a:gd name="connsiteX7" fmla="*/ 366525 w 491406"/>
                <a:gd name="connsiteY7" fmla="*/ 58468 h 472005"/>
                <a:gd name="connsiteX8" fmla="*/ 364468 w 491406"/>
                <a:gd name="connsiteY8" fmla="*/ 56410 h 472005"/>
                <a:gd name="connsiteX9" fmla="*/ 339779 w 491406"/>
                <a:gd name="connsiteY9" fmla="*/ 42009 h 472005"/>
                <a:gd name="connsiteX10" fmla="*/ 337036 w 491406"/>
                <a:gd name="connsiteY10" fmla="*/ 41323 h 472005"/>
                <a:gd name="connsiteX11" fmla="*/ 302060 w 491406"/>
                <a:gd name="connsiteY11" fmla="*/ 38580 h 472005"/>
                <a:gd name="connsiteX12" fmla="*/ 299317 w 491406"/>
                <a:gd name="connsiteY12" fmla="*/ 38580 h 472005"/>
                <a:gd name="connsiteX13" fmla="*/ 251311 w 491406"/>
                <a:gd name="connsiteY13" fmla="*/ 52296 h 472005"/>
                <a:gd name="connsiteX14" fmla="*/ 246510 w 491406"/>
                <a:gd name="connsiteY14" fmla="*/ 54353 h 472005"/>
                <a:gd name="connsiteX15" fmla="*/ 244453 w 491406"/>
                <a:gd name="connsiteY15" fmla="*/ 20063 h 472005"/>
                <a:gd name="connsiteX16" fmla="*/ 244453 w 491406"/>
                <a:gd name="connsiteY16" fmla="*/ 20063 h 472005"/>
                <a:gd name="connsiteX17" fmla="*/ 243767 w 491406"/>
                <a:gd name="connsiteY17" fmla="*/ 15262 h 472005"/>
                <a:gd name="connsiteX18" fmla="*/ 243767 w 491406"/>
                <a:gd name="connsiteY18" fmla="*/ 15262 h 472005"/>
                <a:gd name="connsiteX19" fmla="*/ 235538 w 491406"/>
                <a:gd name="connsiteY19" fmla="*/ 175 h 472005"/>
                <a:gd name="connsiteX20" fmla="*/ 234166 w 491406"/>
                <a:gd name="connsiteY20" fmla="*/ 1546 h 472005"/>
                <a:gd name="connsiteX21" fmla="*/ 223193 w 491406"/>
                <a:gd name="connsiteY21" fmla="*/ 55039 h 472005"/>
                <a:gd name="connsiteX22" fmla="*/ 223193 w 491406"/>
                <a:gd name="connsiteY22" fmla="*/ 55039 h 472005"/>
                <a:gd name="connsiteX23" fmla="*/ 223193 w 491406"/>
                <a:gd name="connsiteY23" fmla="*/ 61897 h 472005"/>
                <a:gd name="connsiteX24" fmla="*/ 163529 w 491406"/>
                <a:gd name="connsiteY24" fmla="*/ 35151 h 472005"/>
                <a:gd name="connsiteX25" fmla="*/ 158728 w 491406"/>
                <a:gd name="connsiteY25" fmla="*/ 35836 h 472005"/>
                <a:gd name="connsiteX26" fmla="*/ 158728 w 491406"/>
                <a:gd name="connsiteY26" fmla="*/ 35836 h 472005"/>
                <a:gd name="connsiteX27" fmla="*/ 188217 w 491406"/>
                <a:gd name="connsiteY27" fmla="*/ 88643 h 472005"/>
                <a:gd name="connsiteX28" fmla="*/ 179302 w 491406"/>
                <a:gd name="connsiteY28" fmla="*/ 87271 h 472005"/>
                <a:gd name="connsiteX29" fmla="*/ 175873 w 491406"/>
                <a:gd name="connsiteY29" fmla="*/ 86586 h 472005"/>
                <a:gd name="connsiteX30" fmla="*/ 22940 w 491406"/>
                <a:gd name="connsiteY30" fmla="*/ 146250 h 472005"/>
                <a:gd name="connsiteX31" fmla="*/ 12653 w 491406"/>
                <a:gd name="connsiteY31" fmla="*/ 155166 h 472005"/>
                <a:gd name="connsiteX32" fmla="*/ 25683 w 491406"/>
                <a:gd name="connsiteY32" fmla="*/ 150365 h 472005"/>
                <a:gd name="connsiteX33" fmla="*/ 34598 w 491406"/>
                <a:gd name="connsiteY33" fmla="*/ 147622 h 472005"/>
                <a:gd name="connsiteX34" fmla="*/ 119637 w 491406"/>
                <a:gd name="connsiteY34" fmla="*/ 130477 h 472005"/>
                <a:gd name="connsiteX35" fmla="*/ 120323 w 491406"/>
                <a:gd name="connsiteY35" fmla="*/ 131163 h 472005"/>
                <a:gd name="connsiteX36" fmla="*/ 44885 w 491406"/>
                <a:gd name="connsiteY36" fmla="*/ 175740 h 472005"/>
                <a:gd name="connsiteX37" fmla="*/ 33912 w 491406"/>
                <a:gd name="connsiteY37" fmla="*/ 315643 h 472005"/>
                <a:gd name="connsiteX38" fmla="*/ 33227 w 491406"/>
                <a:gd name="connsiteY38" fmla="*/ 316329 h 472005"/>
                <a:gd name="connsiteX39" fmla="*/ 28426 w 491406"/>
                <a:gd name="connsiteY39" fmla="*/ 321129 h 472005"/>
                <a:gd name="connsiteX40" fmla="*/ 13338 w 491406"/>
                <a:gd name="connsiteY40" fmla="*/ 357477 h 472005"/>
                <a:gd name="connsiteX41" fmla="*/ 47628 w 491406"/>
                <a:gd name="connsiteY41" fmla="*/ 327987 h 472005"/>
                <a:gd name="connsiteX42" fmla="*/ 14024 w 491406"/>
                <a:gd name="connsiteY42" fmla="*/ 380108 h 472005"/>
                <a:gd name="connsiteX43" fmla="*/ 13338 w 491406"/>
                <a:gd name="connsiteY43" fmla="*/ 384909 h 472005"/>
                <a:gd name="connsiteX44" fmla="*/ 52429 w 491406"/>
                <a:gd name="connsiteY44" fmla="*/ 376679 h 472005"/>
                <a:gd name="connsiteX45" fmla="*/ 73689 w 491406"/>
                <a:gd name="connsiteY45" fmla="*/ 325244 h 472005"/>
                <a:gd name="connsiteX46" fmla="*/ 75060 w 491406"/>
                <a:gd name="connsiteY46" fmla="*/ 318386 h 472005"/>
                <a:gd name="connsiteX47" fmla="*/ 100435 w 491406"/>
                <a:gd name="connsiteY47" fmla="*/ 282724 h 472005"/>
                <a:gd name="connsiteX48" fmla="*/ 101121 w 491406"/>
                <a:gd name="connsiteY48" fmla="*/ 282724 h 472005"/>
                <a:gd name="connsiteX49" fmla="*/ 103864 w 491406"/>
                <a:gd name="connsiteY49" fmla="*/ 280667 h 472005"/>
                <a:gd name="connsiteX50" fmla="*/ 103864 w 491406"/>
                <a:gd name="connsiteY50" fmla="*/ 280667 h 472005"/>
                <a:gd name="connsiteX51" fmla="*/ 108665 w 491406"/>
                <a:gd name="connsiteY51" fmla="*/ 277924 h 472005"/>
                <a:gd name="connsiteX52" fmla="*/ 108665 w 491406"/>
                <a:gd name="connsiteY52" fmla="*/ 277924 h 472005"/>
                <a:gd name="connsiteX53" fmla="*/ 121009 w 491406"/>
                <a:gd name="connsiteY53" fmla="*/ 273809 h 472005"/>
                <a:gd name="connsiteX54" fmla="*/ 136097 w 491406"/>
                <a:gd name="connsiteY54" fmla="*/ 258721 h 472005"/>
                <a:gd name="connsiteX55" fmla="*/ 116894 w 491406"/>
                <a:gd name="connsiteY55" fmla="*/ 255292 h 472005"/>
                <a:gd name="connsiteX56" fmla="*/ 196447 w 491406"/>
                <a:gd name="connsiteY56" fmla="*/ 212773 h 472005"/>
                <a:gd name="connsiteX57" fmla="*/ 212220 w 491406"/>
                <a:gd name="connsiteY57" fmla="*/ 209344 h 472005"/>
                <a:gd name="connsiteX58" fmla="*/ 256112 w 491406"/>
                <a:gd name="connsiteY58" fmla="*/ 247749 h 472005"/>
                <a:gd name="connsiteX59" fmla="*/ 317148 w 491406"/>
                <a:gd name="connsiteY59" fmla="*/ 375993 h 472005"/>
                <a:gd name="connsiteX60" fmla="*/ 318519 w 491406"/>
                <a:gd name="connsiteY60" fmla="*/ 365020 h 472005"/>
                <a:gd name="connsiteX61" fmla="*/ 318519 w 491406"/>
                <a:gd name="connsiteY61" fmla="*/ 362963 h 472005"/>
                <a:gd name="connsiteX62" fmla="*/ 341837 w 491406"/>
                <a:gd name="connsiteY62" fmla="*/ 320443 h 472005"/>
                <a:gd name="connsiteX63" fmla="*/ 391214 w 491406"/>
                <a:gd name="connsiteY63" fmla="*/ 434286 h 472005"/>
                <a:gd name="connsiteX64" fmla="*/ 401501 w 491406"/>
                <a:gd name="connsiteY64" fmla="*/ 441830 h 472005"/>
                <a:gd name="connsiteX65" fmla="*/ 403559 w 491406"/>
                <a:gd name="connsiteY65" fmla="*/ 443202 h 472005"/>
                <a:gd name="connsiteX66" fmla="*/ 441963 w 491406"/>
                <a:gd name="connsiteY66" fmla="*/ 472005 h 472005"/>
                <a:gd name="connsiteX67" fmla="*/ 483111 w 491406"/>
                <a:gd name="connsiteY67" fmla="*/ 300555 h 472005"/>
                <a:gd name="connsiteX68" fmla="*/ 490655 w 491406"/>
                <a:gd name="connsiteY68" fmla="*/ 204543 h 472005"/>
                <a:gd name="connsiteX69" fmla="*/ 490655 w 491406"/>
                <a:gd name="connsiteY69" fmla="*/ 201800 h 472005"/>
                <a:gd name="connsiteX70" fmla="*/ 470081 w 491406"/>
                <a:gd name="connsiteY70" fmla="*/ 132534 h 47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91406" h="472005">
                  <a:moveTo>
                    <a:pt x="470081" y="132534"/>
                  </a:moveTo>
                  <a:cubicBezTo>
                    <a:pt x="469395" y="131848"/>
                    <a:pt x="469395" y="131163"/>
                    <a:pt x="468710" y="130477"/>
                  </a:cubicBezTo>
                  <a:cubicBezTo>
                    <a:pt x="468024" y="129105"/>
                    <a:pt x="467338" y="127734"/>
                    <a:pt x="466652" y="126362"/>
                  </a:cubicBezTo>
                  <a:cubicBezTo>
                    <a:pt x="454994" y="105102"/>
                    <a:pt x="437849" y="90700"/>
                    <a:pt x="422075" y="81099"/>
                  </a:cubicBezTo>
                  <a:cubicBezTo>
                    <a:pt x="395329" y="65326"/>
                    <a:pt x="369954" y="61897"/>
                    <a:pt x="369954" y="61897"/>
                  </a:cubicBezTo>
                  <a:cubicBezTo>
                    <a:pt x="369954" y="61897"/>
                    <a:pt x="369269" y="61211"/>
                    <a:pt x="368583" y="60525"/>
                  </a:cubicBezTo>
                  <a:cubicBezTo>
                    <a:pt x="367897" y="59839"/>
                    <a:pt x="367211" y="59154"/>
                    <a:pt x="366525" y="58468"/>
                  </a:cubicBezTo>
                  <a:cubicBezTo>
                    <a:pt x="366525" y="58468"/>
                    <a:pt x="366525" y="58468"/>
                    <a:pt x="366525" y="58468"/>
                  </a:cubicBezTo>
                  <a:cubicBezTo>
                    <a:pt x="365840" y="57782"/>
                    <a:pt x="365154" y="57096"/>
                    <a:pt x="364468" y="56410"/>
                  </a:cubicBezTo>
                  <a:cubicBezTo>
                    <a:pt x="359667" y="52296"/>
                    <a:pt x="351438" y="46123"/>
                    <a:pt x="339779" y="42009"/>
                  </a:cubicBezTo>
                  <a:cubicBezTo>
                    <a:pt x="339093" y="42009"/>
                    <a:pt x="338408" y="41323"/>
                    <a:pt x="337036" y="41323"/>
                  </a:cubicBezTo>
                  <a:cubicBezTo>
                    <a:pt x="327435" y="38580"/>
                    <a:pt x="316462" y="37208"/>
                    <a:pt x="302060" y="38580"/>
                  </a:cubicBezTo>
                  <a:cubicBezTo>
                    <a:pt x="301374" y="38580"/>
                    <a:pt x="300003" y="38580"/>
                    <a:pt x="299317" y="38580"/>
                  </a:cubicBezTo>
                  <a:cubicBezTo>
                    <a:pt x="285601" y="39951"/>
                    <a:pt x="269828" y="44066"/>
                    <a:pt x="251311" y="52296"/>
                  </a:cubicBezTo>
                  <a:cubicBezTo>
                    <a:pt x="249939" y="52981"/>
                    <a:pt x="247882" y="53667"/>
                    <a:pt x="246510" y="54353"/>
                  </a:cubicBezTo>
                  <a:cubicBezTo>
                    <a:pt x="246510" y="54353"/>
                    <a:pt x="246510" y="35151"/>
                    <a:pt x="244453" y="20063"/>
                  </a:cubicBezTo>
                  <a:cubicBezTo>
                    <a:pt x="244453" y="20063"/>
                    <a:pt x="244453" y="20063"/>
                    <a:pt x="244453" y="20063"/>
                  </a:cubicBezTo>
                  <a:cubicBezTo>
                    <a:pt x="244453" y="18691"/>
                    <a:pt x="243767" y="17320"/>
                    <a:pt x="243767" y="15262"/>
                  </a:cubicBezTo>
                  <a:lnTo>
                    <a:pt x="243767" y="15262"/>
                  </a:lnTo>
                  <a:cubicBezTo>
                    <a:pt x="242396" y="5661"/>
                    <a:pt x="239652" y="-1197"/>
                    <a:pt x="235538" y="175"/>
                  </a:cubicBezTo>
                  <a:cubicBezTo>
                    <a:pt x="234852" y="175"/>
                    <a:pt x="234166" y="861"/>
                    <a:pt x="234166" y="1546"/>
                  </a:cubicBezTo>
                  <a:cubicBezTo>
                    <a:pt x="226622" y="8404"/>
                    <a:pt x="223879" y="40637"/>
                    <a:pt x="223193" y="55039"/>
                  </a:cubicBezTo>
                  <a:lnTo>
                    <a:pt x="223193" y="55039"/>
                  </a:lnTo>
                  <a:cubicBezTo>
                    <a:pt x="223193" y="59154"/>
                    <a:pt x="223193" y="61897"/>
                    <a:pt x="223193" y="61897"/>
                  </a:cubicBezTo>
                  <a:cubicBezTo>
                    <a:pt x="223193" y="61897"/>
                    <a:pt x="184103" y="39951"/>
                    <a:pt x="163529" y="35151"/>
                  </a:cubicBezTo>
                  <a:cubicBezTo>
                    <a:pt x="160785" y="34465"/>
                    <a:pt x="159414" y="34465"/>
                    <a:pt x="158728" y="35836"/>
                  </a:cubicBezTo>
                  <a:lnTo>
                    <a:pt x="158728" y="35836"/>
                  </a:lnTo>
                  <a:cubicBezTo>
                    <a:pt x="155985" y="42009"/>
                    <a:pt x="195075" y="74927"/>
                    <a:pt x="188217" y="88643"/>
                  </a:cubicBezTo>
                  <a:cubicBezTo>
                    <a:pt x="188217" y="88643"/>
                    <a:pt x="185474" y="87957"/>
                    <a:pt x="179302" y="87271"/>
                  </a:cubicBezTo>
                  <a:cubicBezTo>
                    <a:pt x="177930" y="87271"/>
                    <a:pt x="177245" y="87271"/>
                    <a:pt x="175873" y="86586"/>
                  </a:cubicBezTo>
                  <a:cubicBezTo>
                    <a:pt x="151870" y="84528"/>
                    <a:pt x="94949" y="87271"/>
                    <a:pt x="22940" y="146250"/>
                  </a:cubicBezTo>
                  <a:cubicBezTo>
                    <a:pt x="19511" y="148993"/>
                    <a:pt x="16082" y="151737"/>
                    <a:pt x="12653" y="155166"/>
                  </a:cubicBezTo>
                  <a:cubicBezTo>
                    <a:pt x="13338" y="155166"/>
                    <a:pt x="18139" y="153108"/>
                    <a:pt x="25683" y="150365"/>
                  </a:cubicBezTo>
                  <a:cubicBezTo>
                    <a:pt x="28426" y="149679"/>
                    <a:pt x="31169" y="148308"/>
                    <a:pt x="34598" y="147622"/>
                  </a:cubicBezTo>
                  <a:cubicBezTo>
                    <a:pt x="62716" y="138021"/>
                    <a:pt x="109350" y="123619"/>
                    <a:pt x="119637" y="130477"/>
                  </a:cubicBezTo>
                  <a:cubicBezTo>
                    <a:pt x="119637" y="130477"/>
                    <a:pt x="120323" y="131163"/>
                    <a:pt x="120323" y="131163"/>
                  </a:cubicBezTo>
                  <a:cubicBezTo>
                    <a:pt x="120323" y="131163"/>
                    <a:pt x="79175" y="143507"/>
                    <a:pt x="44885" y="175740"/>
                  </a:cubicBezTo>
                  <a:cubicBezTo>
                    <a:pt x="10595" y="207972"/>
                    <a:pt x="-30553" y="297126"/>
                    <a:pt x="33912" y="315643"/>
                  </a:cubicBezTo>
                  <a:cubicBezTo>
                    <a:pt x="33912" y="315643"/>
                    <a:pt x="33912" y="315643"/>
                    <a:pt x="33227" y="316329"/>
                  </a:cubicBezTo>
                  <a:cubicBezTo>
                    <a:pt x="32541" y="317014"/>
                    <a:pt x="30483" y="319072"/>
                    <a:pt x="28426" y="321129"/>
                  </a:cubicBezTo>
                  <a:cubicBezTo>
                    <a:pt x="18825" y="331416"/>
                    <a:pt x="-378" y="354048"/>
                    <a:pt x="13338" y="357477"/>
                  </a:cubicBezTo>
                  <a:cubicBezTo>
                    <a:pt x="27054" y="360906"/>
                    <a:pt x="42142" y="338274"/>
                    <a:pt x="47628" y="327987"/>
                  </a:cubicBezTo>
                  <a:cubicBezTo>
                    <a:pt x="40770" y="341017"/>
                    <a:pt x="20882" y="376679"/>
                    <a:pt x="14024" y="380108"/>
                  </a:cubicBezTo>
                  <a:cubicBezTo>
                    <a:pt x="11967" y="380794"/>
                    <a:pt x="11967" y="382851"/>
                    <a:pt x="13338" y="384909"/>
                  </a:cubicBezTo>
                  <a:cubicBezTo>
                    <a:pt x="18139" y="390395"/>
                    <a:pt x="38713" y="395881"/>
                    <a:pt x="52429" y="376679"/>
                  </a:cubicBezTo>
                  <a:cubicBezTo>
                    <a:pt x="64088" y="360906"/>
                    <a:pt x="70946" y="336903"/>
                    <a:pt x="73689" y="325244"/>
                  </a:cubicBezTo>
                  <a:cubicBezTo>
                    <a:pt x="74375" y="321129"/>
                    <a:pt x="75060" y="318386"/>
                    <a:pt x="75060" y="318386"/>
                  </a:cubicBezTo>
                  <a:cubicBezTo>
                    <a:pt x="75060" y="318386"/>
                    <a:pt x="83976" y="296440"/>
                    <a:pt x="100435" y="282724"/>
                  </a:cubicBezTo>
                  <a:cubicBezTo>
                    <a:pt x="100435" y="282724"/>
                    <a:pt x="100435" y="282724"/>
                    <a:pt x="101121" y="282724"/>
                  </a:cubicBezTo>
                  <a:cubicBezTo>
                    <a:pt x="101807" y="282039"/>
                    <a:pt x="103178" y="281353"/>
                    <a:pt x="103864" y="280667"/>
                  </a:cubicBezTo>
                  <a:cubicBezTo>
                    <a:pt x="103864" y="280667"/>
                    <a:pt x="103864" y="280667"/>
                    <a:pt x="103864" y="280667"/>
                  </a:cubicBezTo>
                  <a:cubicBezTo>
                    <a:pt x="105236" y="279295"/>
                    <a:pt x="106607" y="278610"/>
                    <a:pt x="108665" y="277924"/>
                  </a:cubicBezTo>
                  <a:cubicBezTo>
                    <a:pt x="108665" y="277924"/>
                    <a:pt x="108665" y="277924"/>
                    <a:pt x="108665" y="277924"/>
                  </a:cubicBezTo>
                  <a:cubicBezTo>
                    <a:pt x="112094" y="275866"/>
                    <a:pt x="116208" y="274495"/>
                    <a:pt x="121009" y="273809"/>
                  </a:cubicBezTo>
                  <a:cubicBezTo>
                    <a:pt x="137468" y="271066"/>
                    <a:pt x="140897" y="263522"/>
                    <a:pt x="136097" y="258721"/>
                  </a:cubicBezTo>
                  <a:cubicBezTo>
                    <a:pt x="133353" y="255292"/>
                    <a:pt x="125810" y="253235"/>
                    <a:pt x="116894" y="255292"/>
                  </a:cubicBezTo>
                  <a:cubicBezTo>
                    <a:pt x="116894" y="255292"/>
                    <a:pt x="168329" y="223746"/>
                    <a:pt x="196447" y="212773"/>
                  </a:cubicBezTo>
                  <a:cubicBezTo>
                    <a:pt x="203991" y="210030"/>
                    <a:pt x="209477" y="207972"/>
                    <a:pt x="212220" y="209344"/>
                  </a:cubicBezTo>
                  <a:cubicBezTo>
                    <a:pt x="224565" y="213459"/>
                    <a:pt x="238967" y="218259"/>
                    <a:pt x="256112" y="247749"/>
                  </a:cubicBezTo>
                  <a:cubicBezTo>
                    <a:pt x="273942" y="277238"/>
                    <a:pt x="310290" y="348561"/>
                    <a:pt x="317148" y="375993"/>
                  </a:cubicBezTo>
                  <a:cubicBezTo>
                    <a:pt x="317148" y="375993"/>
                    <a:pt x="317148" y="371878"/>
                    <a:pt x="318519" y="365020"/>
                  </a:cubicBezTo>
                  <a:cubicBezTo>
                    <a:pt x="318519" y="364335"/>
                    <a:pt x="318519" y="363649"/>
                    <a:pt x="318519" y="362963"/>
                  </a:cubicBezTo>
                  <a:cubicBezTo>
                    <a:pt x="321263" y="347190"/>
                    <a:pt x="327435" y="322501"/>
                    <a:pt x="341837" y="320443"/>
                  </a:cubicBezTo>
                  <a:cubicBezTo>
                    <a:pt x="363096" y="318386"/>
                    <a:pt x="407673" y="330045"/>
                    <a:pt x="391214" y="434286"/>
                  </a:cubicBezTo>
                  <a:cubicBezTo>
                    <a:pt x="391214" y="434286"/>
                    <a:pt x="395329" y="437029"/>
                    <a:pt x="401501" y="441830"/>
                  </a:cubicBezTo>
                  <a:cubicBezTo>
                    <a:pt x="402187" y="442516"/>
                    <a:pt x="402873" y="443202"/>
                    <a:pt x="403559" y="443202"/>
                  </a:cubicBezTo>
                  <a:cubicBezTo>
                    <a:pt x="415217" y="451431"/>
                    <a:pt x="431676" y="463090"/>
                    <a:pt x="441963" y="472005"/>
                  </a:cubicBezTo>
                  <a:cubicBezTo>
                    <a:pt x="443335" y="469262"/>
                    <a:pt x="466652" y="386280"/>
                    <a:pt x="483111" y="300555"/>
                  </a:cubicBezTo>
                  <a:cubicBezTo>
                    <a:pt x="490655" y="260779"/>
                    <a:pt x="492713" y="230604"/>
                    <a:pt x="490655" y="204543"/>
                  </a:cubicBezTo>
                  <a:cubicBezTo>
                    <a:pt x="490655" y="203857"/>
                    <a:pt x="490655" y="202486"/>
                    <a:pt x="490655" y="201800"/>
                  </a:cubicBezTo>
                  <a:cubicBezTo>
                    <a:pt x="487912" y="174368"/>
                    <a:pt x="481054" y="153108"/>
                    <a:pt x="470081" y="132534"/>
                  </a:cubicBezTo>
                  <a:close/>
                </a:path>
              </a:pathLst>
            </a:custGeom>
            <a:solidFill>
              <a:srgbClr val="5E3F28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A7D564A4-E5C4-419D-9D6E-91D40FF29B0B}"/>
                </a:ext>
              </a:extLst>
            </p:cNvPr>
            <p:cNvSpPr/>
            <p:nvPr/>
          </p:nvSpPr>
          <p:spPr>
            <a:xfrm>
              <a:off x="8047714" y="696579"/>
              <a:ext cx="46562" cy="58875"/>
            </a:xfrm>
            <a:custGeom>
              <a:avLst/>
              <a:gdLst>
                <a:gd name="connsiteX0" fmla="*/ 16531 w 46562"/>
                <a:gd name="connsiteY0" fmla="*/ 58486 h 58875"/>
                <a:gd name="connsiteX1" fmla="*/ 28190 w 46562"/>
                <a:gd name="connsiteY1" fmla="*/ 879 h 58875"/>
                <a:gd name="connsiteX2" fmla="*/ 16531 w 46562"/>
                <a:gd name="connsiteY2" fmla="*/ 58486 h 5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562" h="58875">
                  <a:moveTo>
                    <a:pt x="16531" y="58486"/>
                  </a:moveTo>
                  <a:cubicBezTo>
                    <a:pt x="41906" y="63973"/>
                    <a:pt x="63166" y="9795"/>
                    <a:pt x="28190" y="879"/>
                  </a:cubicBezTo>
                  <a:cubicBezTo>
                    <a:pt x="-6786" y="-8036"/>
                    <a:pt x="-7472" y="53686"/>
                    <a:pt x="16531" y="58486"/>
                  </a:cubicBezTo>
                  <a:close/>
                </a:path>
              </a:pathLst>
            </a:custGeom>
            <a:solidFill>
              <a:srgbClr val="FF4949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87C47B03-CCAE-4115-9F8F-DBE7853007CC}"/>
                </a:ext>
              </a:extLst>
            </p:cNvPr>
            <p:cNvSpPr/>
            <p:nvPr/>
          </p:nvSpPr>
          <p:spPr>
            <a:xfrm>
              <a:off x="7962644" y="697658"/>
              <a:ext cx="27595" cy="32328"/>
            </a:xfrm>
            <a:custGeom>
              <a:avLst/>
              <a:gdLst>
                <a:gd name="connsiteX0" fmla="*/ 6275 w 27595"/>
                <a:gd name="connsiteY0" fmla="*/ 486 h 32328"/>
                <a:gd name="connsiteX1" fmla="*/ 22735 w 27595"/>
                <a:gd name="connsiteY1" fmla="*/ 32033 h 32328"/>
                <a:gd name="connsiteX2" fmla="*/ 6275 w 27595"/>
                <a:gd name="connsiteY2" fmla="*/ 486 h 3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95" h="32328">
                  <a:moveTo>
                    <a:pt x="6275" y="486"/>
                  </a:moveTo>
                  <a:cubicBezTo>
                    <a:pt x="15877" y="-4314"/>
                    <a:pt x="37136" y="27918"/>
                    <a:pt x="22735" y="32033"/>
                  </a:cubicBezTo>
                  <a:cubicBezTo>
                    <a:pt x="7647" y="35462"/>
                    <a:pt x="-9498" y="8030"/>
                    <a:pt x="6275" y="486"/>
                  </a:cubicBezTo>
                  <a:close/>
                </a:path>
              </a:pathLst>
            </a:custGeom>
            <a:solidFill>
              <a:srgbClr val="423A35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A72CD083-1DA0-44A9-9815-E0FB350F9363}"/>
                </a:ext>
              </a:extLst>
            </p:cNvPr>
            <p:cNvSpPr/>
            <p:nvPr/>
          </p:nvSpPr>
          <p:spPr>
            <a:xfrm>
              <a:off x="8147285" y="637794"/>
              <a:ext cx="28077" cy="81610"/>
            </a:xfrm>
            <a:custGeom>
              <a:avLst/>
              <a:gdLst>
                <a:gd name="connsiteX0" fmla="*/ 2686 w 28077"/>
                <a:gd name="connsiteY0" fmla="*/ 0 h 81610"/>
                <a:gd name="connsiteX1" fmla="*/ 8172 w 28077"/>
                <a:gd name="connsiteY1" fmla="*/ 81610 h 81610"/>
                <a:gd name="connsiteX2" fmla="*/ 28061 w 28077"/>
                <a:gd name="connsiteY2" fmla="*/ 60350 h 81610"/>
                <a:gd name="connsiteX3" fmla="*/ 10230 w 28077"/>
                <a:gd name="connsiteY3" fmla="*/ 39776 h 81610"/>
                <a:gd name="connsiteX4" fmla="*/ 2686 w 28077"/>
                <a:gd name="connsiteY4" fmla="*/ 0 h 8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77" h="81610">
                  <a:moveTo>
                    <a:pt x="2686" y="0"/>
                  </a:moveTo>
                  <a:cubicBezTo>
                    <a:pt x="-57" y="11659"/>
                    <a:pt x="-3486" y="69266"/>
                    <a:pt x="8172" y="81610"/>
                  </a:cubicBezTo>
                  <a:cubicBezTo>
                    <a:pt x="8172" y="81610"/>
                    <a:pt x="28746" y="78867"/>
                    <a:pt x="28061" y="60350"/>
                  </a:cubicBezTo>
                  <a:cubicBezTo>
                    <a:pt x="26689" y="41834"/>
                    <a:pt x="10230" y="39776"/>
                    <a:pt x="10230" y="39776"/>
                  </a:cubicBezTo>
                  <a:lnTo>
                    <a:pt x="2686" y="0"/>
                  </a:lnTo>
                  <a:close/>
                </a:path>
              </a:pathLst>
            </a:custGeom>
            <a:solidFill>
              <a:srgbClr val="CA5A3B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616431EC-0BE4-4340-93B7-D26CC1D2943F}"/>
                </a:ext>
              </a:extLst>
            </p:cNvPr>
            <p:cNvSpPr/>
            <p:nvPr/>
          </p:nvSpPr>
          <p:spPr>
            <a:xfrm>
              <a:off x="7993608" y="752175"/>
              <a:ext cx="1101394" cy="974668"/>
            </a:xfrm>
            <a:custGeom>
              <a:avLst/>
              <a:gdLst>
                <a:gd name="connsiteX0" fmla="*/ 1101395 w 1101394"/>
                <a:gd name="connsiteY0" fmla="*/ 733267 h 974668"/>
                <a:gd name="connsiteX1" fmla="*/ 1017727 w 1101394"/>
                <a:gd name="connsiteY1" fmla="*/ 797732 h 974668"/>
                <a:gd name="connsiteX2" fmla="*/ 780440 w 1101394"/>
                <a:gd name="connsiteY2" fmla="*/ 912261 h 974668"/>
                <a:gd name="connsiteX3" fmla="*/ 641909 w 1101394"/>
                <a:gd name="connsiteY3" fmla="*/ 974669 h 974668"/>
                <a:gd name="connsiteX4" fmla="*/ 484861 w 1101394"/>
                <a:gd name="connsiteY4" fmla="*/ 561131 h 974668"/>
                <a:gd name="connsiteX5" fmla="*/ 449885 w 1101394"/>
                <a:gd name="connsiteY5" fmla="*/ 471291 h 974668"/>
                <a:gd name="connsiteX6" fmla="*/ 447827 w 1101394"/>
                <a:gd name="connsiteY6" fmla="*/ 466491 h 974668"/>
                <a:gd name="connsiteX7" fmla="*/ 436855 w 1101394"/>
                <a:gd name="connsiteY7" fmla="*/ 482950 h 974668"/>
                <a:gd name="connsiteX8" fmla="*/ 48692 w 1101394"/>
                <a:gd name="connsiteY8" fmla="*/ 722980 h 974668"/>
                <a:gd name="connsiteX9" fmla="*/ 15773 w 1101394"/>
                <a:gd name="connsiteY9" fmla="*/ 687318 h 974668"/>
                <a:gd name="connsiteX10" fmla="*/ 0 w 1101394"/>
                <a:gd name="connsiteY10" fmla="*/ 627654 h 974668"/>
                <a:gd name="connsiteX11" fmla="*/ 176251 w 1101394"/>
                <a:gd name="connsiteY11" fmla="*/ 516554 h 974668"/>
                <a:gd name="connsiteX12" fmla="*/ 281864 w 1101394"/>
                <a:gd name="connsiteY12" fmla="*/ 264866 h 974668"/>
                <a:gd name="connsiteX13" fmla="*/ 269519 w 1101394"/>
                <a:gd name="connsiteY13" fmla="*/ 162681 h 974668"/>
                <a:gd name="connsiteX14" fmla="*/ 263347 w 1101394"/>
                <a:gd name="connsiteY14" fmla="*/ 109875 h 974668"/>
                <a:gd name="connsiteX15" fmla="*/ 259918 w 1101394"/>
                <a:gd name="connsiteY15" fmla="*/ 24150 h 974668"/>
                <a:gd name="connsiteX16" fmla="*/ 266090 w 1101394"/>
                <a:gd name="connsiteY16" fmla="*/ 18663 h 974668"/>
                <a:gd name="connsiteX17" fmla="*/ 469087 w 1101394"/>
                <a:gd name="connsiteY17" fmla="*/ 30322 h 974668"/>
                <a:gd name="connsiteX18" fmla="*/ 774954 w 1101394"/>
                <a:gd name="connsiteY18" fmla="*/ 229890 h 974668"/>
                <a:gd name="connsiteX19" fmla="*/ 782498 w 1101394"/>
                <a:gd name="connsiteY19" fmla="*/ 238119 h 974668"/>
                <a:gd name="connsiteX20" fmla="*/ 1062990 w 1101394"/>
                <a:gd name="connsiteY20" fmla="*/ 637941 h 974668"/>
                <a:gd name="connsiteX21" fmla="*/ 1101395 w 1101394"/>
                <a:gd name="connsiteY21" fmla="*/ 733267 h 97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01394" h="974668">
                  <a:moveTo>
                    <a:pt x="1101395" y="733267"/>
                  </a:moveTo>
                  <a:cubicBezTo>
                    <a:pt x="1097280" y="749040"/>
                    <a:pt x="1062990" y="772358"/>
                    <a:pt x="1017727" y="797732"/>
                  </a:cubicBezTo>
                  <a:cubicBezTo>
                    <a:pt x="928573" y="847796"/>
                    <a:pt x="796900" y="903345"/>
                    <a:pt x="780440" y="912261"/>
                  </a:cubicBezTo>
                  <a:cubicBezTo>
                    <a:pt x="739978" y="934206"/>
                    <a:pt x="685800" y="959581"/>
                    <a:pt x="641909" y="974669"/>
                  </a:cubicBezTo>
                  <a:cubicBezTo>
                    <a:pt x="631622" y="944493"/>
                    <a:pt x="535610" y="691433"/>
                    <a:pt x="484861" y="561131"/>
                  </a:cubicBezTo>
                  <a:cubicBezTo>
                    <a:pt x="467716" y="517240"/>
                    <a:pt x="454685" y="483636"/>
                    <a:pt x="449885" y="471291"/>
                  </a:cubicBezTo>
                  <a:cubicBezTo>
                    <a:pt x="448513" y="467862"/>
                    <a:pt x="447827" y="466491"/>
                    <a:pt x="447827" y="466491"/>
                  </a:cubicBezTo>
                  <a:cubicBezTo>
                    <a:pt x="444398" y="471977"/>
                    <a:pt x="440969" y="477464"/>
                    <a:pt x="436855" y="482950"/>
                  </a:cubicBezTo>
                  <a:cubicBezTo>
                    <a:pt x="302438" y="680460"/>
                    <a:pt x="48692" y="722980"/>
                    <a:pt x="48692" y="722980"/>
                  </a:cubicBezTo>
                  <a:cubicBezTo>
                    <a:pt x="33604" y="718179"/>
                    <a:pt x="23317" y="703778"/>
                    <a:pt x="15773" y="687318"/>
                  </a:cubicBezTo>
                  <a:cubicBezTo>
                    <a:pt x="3429" y="659886"/>
                    <a:pt x="0" y="627654"/>
                    <a:pt x="0" y="627654"/>
                  </a:cubicBezTo>
                  <a:cubicBezTo>
                    <a:pt x="0" y="627654"/>
                    <a:pt x="69266" y="591306"/>
                    <a:pt x="176251" y="516554"/>
                  </a:cubicBezTo>
                  <a:cubicBezTo>
                    <a:pt x="283235" y="441802"/>
                    <a:pt x="290093" y="338932"/>
                    <a:pt x="281864" y="264866"/>
                  </a:cubicBezTo>
                  <a:cubicBezTo>
                    <a:pt x="279121" y="238119"/>
                    <a:pt x="274320" y="200400"/>
                    <a:pt x="269519" y="162681"/>
                  </a:cubicBezTo>
                  <a:cubicBezTo>
                    <a:pt x="267462" y="144851"/>
                    <a:pt x="265405" y="126334"/>
                    <a:pt x="263347" y="109875"/>
                  </a:cubicBezTo>
                  <a:cubicBezTo>
                    <a:pt x="258547" y="64612"/>
                    <a:pt x="255803" y="28265"/>
                    <a:pt x="259918" y="24150"/>
                  </a:cubicBezTo>
                  <a:cubicBezTo>
                    <a:pt x="261976" y="22092"/>
                    <a:pt x="264033" y="20035"/>
                    <a:pt x="266090" y="18663"/>
                  </a:cubicBezTo>
                  <a:cubicBezTo>
                    <a:pt x="304495" y="-11512"/>
                    <a:pt x="382676" y="-3282"/>
                    <a:pt x="469087" y="30322"/>
                  </a:cubicBezTo>
                  <a:cubicBezTo>
                    <a:pt x="508178" y="45410"/>
                    <a:pt x="660425" y="107817"/>
                    <a:pt x="774954" y="229890"/>
                  </a:cubicBezTo>
                  <a:cubicBezTo>
                    <a:pt x="777697" y="232633"/>
                    <a:pt x="779755" y="235376"/>
                    <a:pt x="782498" y="238119"/>
                  </a:cubicBezTo>
                  <a:cubicBezTo>
                    <a:pt x="901827" y="369793"/>
                    <a:pt x="1006754" y="540557"/>
                    <a:pt x="1062990" y="637941"/>
                  </a:cubicBezTo>
                  <a:cubicBezTo>
                    <a:pt x="1091108" y="684575"/>
                    <a:pt x="1101395" y="733267"/>
                    <a:pt x="1101395" y="733267"/>
                  </a:cubicBezTo>
                  <a:close/>
                </a:path>
              </a:pathLst>
            </a:custGeom>
            <a:solidFill>
              <a:srgbClr val="ADDCE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0AEB92F2-8140-42F8-B444-FB462B09A199}"/>
                </a:ext>
              </a:extLst>
            </p:cNvPr>
            <p:cNvSpPr/>
            <p:nvPr/>
          </p:nvSpPr>
          <p:spPr>
            <a:xfrm>
              <a:off x="7884566" y="509994"/>
              <a:ext cx="378561" cy="403490"/>
            </a:xfrm>
            <a:custGeom>
              <a:avLst/>
              <a:gdLst>
                <a:gd name="connsiteX0" fmla="*/ 371018 w 378561"/>
                <a:gd name="connsiteY0" fmla="*/ 272503 h 403490"/>
                <a:gd name="connsiteX1" fmla="*/ 361417 w 378561"/>
                <a:gd name="connsiteY1" fmla="*/ 262902 h 403490"/>
                <a:gd name="connsiteX2" fmla="*/ 310667 w 378561"/>
                <a:gd name="connsiteY2" fmla="*/ 225183 h 403490"/>
                <a:gd name="connsiteX3" fmla="*/ 309296 w 378561"/>
                <a:gd name="connsiteY3" fmla="*/ 147002 h 403490"/>
                <a:gd name="connsiteX4" fmla="*/ 260604 w 378561"/>
                <a:gd name="connsiteY4" fmla="*/ 112026 h 403490"/>
                <a:gd name="connsiteX5" fmla="*/ 237287 w 378561"/>
                <a:gd name="connsiteY5" fmla="*/ 153860 h 403490"/>
                <a:gd name="connsiteX6" fmla="*/ 237287 w 378561"/>
                <a:gd name="connsiteY6" fmla="*/ 156603 h 403490"/>
                <a:gd name="connsiteX7" fmla="*/ 237287 w 378561"/>
                <a:gd name="connsiteY7" fmla="*/ 155917 h 403490"/>
                <a:gd name="connsiteX8" fmla="*/ 235915 w 378561"/>
                <a:gd name="connsiteY8" fmla="*/ 166890 h 403490"/>
                <a:gd name="connsiteX9" fmla="*/ 174879 w 378561"/>
                <a:gd name="connsiteY9" fmla="*/ 38645 h 403490"/>
                <a:gd name="connsiteX10" fmla="*/ 130988 w 378561"/>
                <a:gd name="connsiteY10" fmla="*/ 240 h 403490"/>
                <a:gd name="connsiteX11" fmla="*/ 36347 w 378561"/>
                <a:gd name="connsiteY11" fmla="*/ 46189 h 403490"/>
                <a:gd name="connsiteX12" fmla="*/ 52807 w 378561"/>
                <a:gd name="connsiteY12" fmla="*/ 47561 h 403490"/>
                <a:gd name="connsiteX13" fmla="*/ 120701 w 378561"/>
                <a:gd name="connsiteY13" fmla="*/ 19443 h 403490"/>
                <a:gd name="connsiteX14" fmla="*/ 171450 w 378561"/>
                <a:gd name="connsiteY14" fmla="*/ 64706 h 403490"/>
                <a:gd name="connsiteX15" fmla="*/ 10287 w 378561"/>
                <a:gd name="connsiteY15" fmla="*/ 84594 h 403490"/>
                <a:gd name="connsiteX16" fmla="*/ 0 w 378561"/>
                <a:gd name="connsiteY16" fmla="*/ 131914 h 403490"/>
                <a:gd name="connsiteX17" fmla="*/ 17145 w 378561"/>
                <a:gd name="connsiteY17" fmla="*/ 160718 h 403490"/>
                <a:gd name="connsiteX18" fmla="*/ 17831 w 378561"/>
                <a:gd name="connsiteY18" fmla="*/ 161403 h 403490"/>
                <a:gd name="connsiteX19" fmla="*/ 26746 w 378561"/>
                <a:gd name="connsiteY19" fmla="*/ 100367 h 403490"/>
                <a:gd name="connsiteX20" fmla="*/ 127559 w 378561"/>
                <a:gd name="connsiteY20" fmla="*/ 92138 h 403490"/>
                <a:gd name="connsiteX21" fmla="*/ 177622 w 378561"/>
                <a:gd name="connsiteY21" fmla="*/ 74307 h 403490"/>
                <a:gd name="connsiteX22" fmla="*/ 221513 w 378561"/>
                <a:gd name="connsiteY22" fmla="*/ 188150 h 403490"/>
                <a:gd name="connsiteX23" fmla="*/ 250317 w 378561"/>
                <a:gd name="connsiteY23" fmla="*/ 221068 h 403490"/>
                <a:gd name="connsiteX24" fmla="*/ 176251 w 378561"/>
                <a:gd name="connsiteY24" fmla="*/ 397319 h 403490"/>
                <a:gd name="connsiteX25" fmla="*/ 185166 w 378561"/>
                <a:gd name="connsiteY25" fmla="*/ 403491 h 403490"/>
                <a:gd name="connsiteX26" fmla="*/ 294894 w 378561"/>
                <a:gd name="connsiteY26" fmla="*/ 332853 h 403490"/>
                <a:gd name="connsiteX27" fmla="*/ 314096 w 378561"/>
                <a:gd name="connsiteY27" fmla="*/ 348627 h 403490"/>
                <a:gd name="connsiteX28" fmla="*/ 378562 w 378561"/>
                <a:gd name="connsiteY28" fmla="*/ 372630 h 403490"/>
                <a:gd name="connsiteX29" fmla="*/ 371018 w 378561"/>
                <a:gd name="connsiteY29" fmla="*/ 272503 h 40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8561" h="403490">
                  <a:moveTo>
                    <a:pt x="371018" y="272503"/>
                  </a:moveTo>
                  <a:cubicBezTo>
                    <a:pt x="371018" y="271131"/>
                    <a:pt x="366903" y="267702"/>
                    <a:pt x="361417" y="262902"/>
                  </a:cubicBezTo>
                  <a:lnTo>
                    <a:pt x="310667" y="225183"/>
                  </a:lnTo>
                  <a:cubicBezTo>
                    <a:pt x="316154" y="188835"/>
                    <a:pt x="314782" y="164147"/>
                    <a:pt x="309296" y="147002"/>
                  </a:cubicBezTo>
                  <a:cubicBezTo>
                    <a:pt x="285979" y="138772"/>
                    <a:pt x="270205" y="131228"/>
                    <a:pt x="260604" y="112026"/>
                  </a:cubicBezTo>
                  <a:cubicBezTo>
                    <a:pt x="246202" y="114083"/>
                    <a:pt x="240030" y="138772"/>
                    <a:pt x="237287" y="153860"/>
                  </a:cubicBezTo>
                  <a:cubicBezTo>
                    <a:pt x="237287" y="154545"/>
                    <a:pt x="237287" y="155917"/>
                    <a:pt x="237287" y="156603"/>
                  </a:cubicBezTo>
                  <a:cubicBezTo>
                    <a:pt x="237287" y="156603"/>
                    <a:pt x="237287" y="155917"/>
                    <a:pt x="237287" y="155917"/>
                  </a:cubicBezTo>
                  <a:cubicBezTo>
                    <a:pt x="236601" y="162089"/>
                    <a:pt x="235915" y="166890"/>
                    <a:pt x="235915" y="166890"/>
                  </a:cubicBezTo>
                  <a:cubicBezTo>
                    <a:pt x="229743" y="139458"/>
                    <a:pt x="192710" y="68135"/>
                    <a:pt x="174879" y="38645"/>
                  </a:cubicBezTo>
                  <a:cubicBezTo>
                    <a:pt x="157048" y="9156"/>
                    <a:pt x="142646" y="4355"/>
                    <a:pt x="130988" y="240"/>
                  </a:cubicBezTo>
                  <a:cubicBezTo>
                    <a:pt x="119329" y="-3874"/>
                    <a:pt x="36347" y="46189"/>
                    <a:pt x="36347" y="46189"/>
                  </a:cubicBezTo>
                  <a:cubicBezTo>
                    <a:pt x="43205" y="44132"/>
                    <a:pt x="49378" y="44817"/>
                    <a:pt x="52807" y="47561"/>
                  </a:cubicBezTo>
                  <a:cubicBezTo>
                    <a:pt x="68580" y="37274"/>
                    <a:pt x="102184" y="18071"/>
                    <a:pt x="120701" y="19443"/>
                  </a:cubicBezTo>
                  <a:cubicBezTo>
                    <a:pt x="132359" y="20129"/>
                    <a:pt x="152248" y="37274"/>
                    <a:pt x="171450" y="64706"/>
                  </a:cubicBezTo>
                  <a:lnTo>
                    <a:pt x="10287" y="84594"/>
                  </a:lnTo>
                  <a:cubicBezTo>
                    <a:pt x="10287" y="84594"/>
                    <a:pt x="4801" y="109968"/>
                    <a:pt x="0" y="131914"/>
                  </a:cubicBezTo>
                  <a:cubicBezTo>
                    <a:pt x="4801" y="141515"/>
                    <a:pt x="10973" y="151116"/>
                    <a:pt x="17145" y="160718"/>
                  </a:cubicBezTo>
                  <a:cubicBezTo>
                    <a:pt x="17145" y="160718"/>
                    <a:pt x="17831" y="161403"/>
                    <a:pt x="17831" y="161403"/>
                  </a:cubicBezTo>
                  <a:cubicBezTo>
                    <a:pt x="25375" y="154545"/>
                    <a:pt x="41834" y="132600"/>
                    <a:pt x="26746" y="100367"/>
                  </a:cubicBezTo>
                  <a:cubicBezTo>
                    <a:pt x="26746" y="100367"/>
                    <a:pt x="72695" y="107911"/>
                    <a:pt x="127559" y="92138"/>
                  </a:cubicBezTo>
                  <a:cubicBezTo>
                    <a:pt x="174879" y="78422"/>
                    <a:pt x="177622" y="74993"/>
                    <a:pt x="177622" y="74307"/>
                  </a:cubicBezTo>
                  <a:cubicBezTo>
                    <a:pt x="196139" y="103796"/>
                    <a:pt x="213970" y="143573"/>
                    <a:pt x="221513" y="188150"/>
                  </a:cubicBezTo>
                  <a:cubicBezTo>
                    <a:pt x="221513" y="188150"/>
                    <a:pt x="246202" y="192264"/>
                    <a:pt x="250317" y="221068"/>
                  </a:cubicBezTo>
                  <a:cubicBezTo>
                    <a:pt x="254432" y="248500"/>
                    <a:pt x="251689" y="364400"/>
                    <a:pt x="176251" y="397319"/>
                  </a:cubicBezTo>
                  <a:cubicBezTo>
                    <a:pt x="179680" y="400748"/>
                    <a:pt x="183109" y="402805"/>
                    <a:pt x="185166" y="403491"/>
                  </a:cubicBezTo>
                  <a:cubicBezTo>
                    <a:pt x="185166" y="403491"/>
                    <a:pt x="245516" y="380859"/>
                    <a:pt x="294894" y="332853"/>
                  </a:cubicBezTo>
                  <a:lnTo>
                    <a:pt x="314096" y="348627"/>
                  </a:lnTo>
                  <a:cubicBezTo>
                    <a:pt x="333299" y="345198"/>
                    <a:pt x="360045" y="360285"/>
                    <a:pt x="378562" y="372630"/>
                  </a:cubicBezTo>
                  <a:cubicBezTo>
                    <a:pt x="376504" y="335597"/>
                    <a:pt x="372389" y="276618"/>
                    <a:pt x="371018" y="272503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852C54B4-24A3-4B7E-875A-5DA2FDE39B23}"/>
                </a:ext>
              </a:extLst>
            </p:cNvPr>
            <p:cNvSpPr/>
            <p:nvPr/>
          </p:nvSpPr>
          <p:spPr>
            <a:xfrm>
              <a:off x="8678722" y="1674723"/>
              <a:ext cx="6858" cy="6858"/>
            </a:xfrm>
            <a:custGeom>
              <a:avLst/>
              <a:gdLst>
                <a:gd name="connsiteX0" fmla="*/ 0 w 6858"/>
                <a:gd name="connsiteY0" fmla="*/ 0 h 6858"/>
                <a:gd name="connsiteX1" fmla="*/ 0 w 6858"/>
                <a:gd name="connsiteY1" fmla="*/ 0 h 6858"/>
                <a:gd name="connsiteX2" fmla="*/ 0 w 6858"/>
                <a:gd name="connsiteY2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8" h="685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E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AA9A9867-F44E-42C4-8007-94C7CBECAB43}"/>
                </a:ext>
              </a:extLst>
            </p:cNvPr>
            <p:cNvSpPr/>
            <p:nvPr/>
          </p:nvSpPr>
          <p:spPr>
            <a:xfrm>
              <a:off x="8596426" y="1430578"/>
              <a:ext cx="126187" cy="127558"/>
            </a:xfrm>
            <a:custGeom>
              <a:avLst/>
              <a:gdLst>
                <a:gd name="connsiteX0" fmla="*/ 126187 w 126187"/>
                <a:gd name="connsiteY0" fmla="*/ 110414 h 127558"/>
                <a:gd name="connsiteX1" fmla="*/ 101499 w 126187"/>
                <a:gd name="connsiteY1" fmla="*/ 127559 h 127558"/>
                <a:gd name="connsiteX2" fmla="*/ 0 w 126187"/>
                <a:gd name="connsiteY2" fmla="*/ 37033 h 127558"/>
                <a:gd name="connsiteX3" fmla="*/ 4801 w 126187"/>
                <a:gd name="connsiteY3" fmla="*/ 0 h 127558"/>
                <a:gd name="connsiteX4" fmla="*/ 4801 w 126187"/>
                <a:gd name="connsiteY4" fmla="*/ 0 h 127558"/>
                <a:gd name="connsiteX5" fmla="*/ 126187 w 126187"/>
                <a:gd name="connsiteY5" fmla="*/ 110414 h 127558"/>
                <a:gd name="connsiteX6" fmla="*/ 126187 w 126187"/>
                <a:gd name="connsiteY6" fmla="*/ 110414 h 127558"/>
                <a:gd name="connsiteX7" fmla="*/ 126187 w 126187"/>
                <a:gd name="connsiteY7" fmla="*/ 110414 h 12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187" h="127558">
                  <a:moveTo>
                    <a:pt x="126187" y="110414"/>
                  </a:moveTo>
                  <a:lnTo>
                    <a:pt x="101499" y="127559"/>
                  </a:lnTo>
                  <a:cubicBezTo>
                    <a:pt x="56236" y="118643"/>
                    <a:pt x="0" y="37033"/>
                    <a:pt x="0" y="37033"/>
                  </a:cubicBezTo>
                  <a:lnTo>
                    <a:pt x="4801" y="0"/>
                  </a:lnTo>
                  <a:lnTo>
                    <a:pt x="4801" y="0"/>
                  </a:lnTo>
                  <a:cubicBezTo>
                    <a:pt x="48006" y="47320"/>
                    <a:pt x="121387" y="106299"/>
                    <a:pt x="126187" y="110414"/>
                  </a:cubicBezTo>
                  <a:lnTo>
                    <a:pt x="126187" y="110414"/>
                  </a:lnTo>
                  <a:lnTo>
                    <a:pt x="126187" y="110414"/>
                  </a:lnTo>
                  <a:close/>
                </a:path>
              </a:pathLst>
            </a:custGeom>
            <a:solidFill>
              <a:srgbClr val="7ABCB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025B4D31-72A2-4C6E-8465-AE8FACEFC164}"/>
                </a:ext>
              </a:extLst>
            </p:cNvPr>
            <p:cNvSpPr/>
            <p:nvPr/>
          </p:nvSpPr>
          <p:spPr>
            <a:xfrm>
              <a:off x="7878394" y="563727"/>
              <a:ext cx="69247" cy="77495"/>
            </a:xfrm>
            <a:custGeom>
              <a:avLst/>
              <a:gdLst>
                <a:gd name="connsiteX0" fmla="*/ 35661 w 69247"/>
                <a:gd name="connsiteY0" fmla="*/ 32918 h 77495"/>
                <a:gd name="connsiteX1" fmla="*/ 6172 w 69247"/>
                <a:gd name="connsiteY1" fmla="*/ 77495 h 77495"/>
                <a:gd name="connsiteX2" fmla="*/ 0 w 69247"/>
                <a:gd name="connsiteY2" fmla="*/ 63094 h 77495"/>
                <a:gd name="connsiteX3" fmla="*/ 1371 w 69247"/>
                <a:gd name="connsiteY3" fmla="*/ 56236 h 77495"/>
                <a:gd name="connsiteX4" fmla="*/ 45948 w 69247"/>
                <a:gd name="connsiteY4" fmla="*/ 10973 h 77495"/>
                <a:gd name="connsiteX5" fmla="*/ 63093 w 69247"/>
                <a:gd name="connsiteY5" fmla="*/ 0 h 77495"/>
                <a:gd name="connsiteX6" fmla="*/ 35661 w 69247"/>
                <a:gd name="connsiteY6" fmla="*/ 32918 h 7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247" h="77495">
                  <a:moveTo>
                    <a:pt x="35661" y="32918"/>
                  </a:moveTo>
                  <a:cubicBezTo>
                    <a:pt x="18516" y="40462"/>
                    <a:pt x="8915" y="59665"/>
                    <a:pt x="6172" y="77495"/>
                  </a:cubicBezTo>
                  <a:cubicBezTo>
                    <a:pt x="4115" y="72695"/>
                    <a:pt x="2057" y="67894"/>
                    <a:pt x="0" y="63094"/>
                  </a:cubicBezTo>
                  <a:cubicBezTo>
                    <a:pt x="686" y="58979"/>
                    <a:pt x="1371" y="56236"/>
                    <a:pt x="1371" y="56236"/>
                  </a:cubicBezTo>
                  <a:cubicBezTo>
                    <a:pt x="1371" y="56236"/>
                    <a:pt x="17831" y="15773"/>
                    <a:pt x="45948" y="10973"/>
                  </a:cubicBezTo>
                  <a:cubicBezTo>
                    <a:pt x="57607" y="8915"/>
                    <a:pt x="63093" y="4801"/>
                    <a:pt x="63093" y="0"/>
                  </a:cubicBezTo>
                  <a:cubicBezTo>
                    <a:pt x="81610" y="4801"/>
                    <a:pt x="54178" y="24689"/>
                    <a:pt x="35661" y="32918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924B8C72-6F0F-45F1-B02D-F9DC55319876}"/>
                </a:ext>
              </a:extLst>
            </p:cNvPr>
            <p:cNvSpPr/>
            <p:nvPr/>
          </p:nvSpPr>
          <p:spPr>
            <a:xfrm>
              <a:off x="7965490" y="840949"/>
              <a:ext cx="37719" cy="36188"/>
            </a:xfrm>
            <a:custGeom>
              <a:avLst/>
              <a:gdLst>
                <a:gd name="connsiteX0" fmla="*/ 37719 w 37719"/>
                <a:gd name="connsiteY0" fmla="*/ 527 h 36188"/>
                <a:gd name="connsiteX1" fmla="*/ 0 w 37719"/>
                <a:gd name="connsiteY1" fmla="*/ 36189 h 36188"/>
                <a:gd name="connsiteX2" fmla="*/ 37719 w 37719"/>
                <a:gd name="connsiteY2" fmla="*/ 527 h 3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9" h="36188">
                  <a:moveTo>
                    <a:pt x="37719" y="527"/>
                  </a:moveTo>
                  <a:cubicBezTo>
                    <a:pt x="31547" y="14243"/>
                    <a:pt x="686" y="35503"/>
                    <a:pt x="0" y="36189"/>
                  </a:cubicBezTo>
                  <a:cubicBezTo>
                    <a:pt x="0" y="34131"/>
                    <a:pt x="14402" y="-4959"/>
                    <a:pt x="37719" y="527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2BFB0EA6-E0CC-4704-888B-FFA9C852AA30}"/>
                </a:ext>
              </a:extLst>
            </p:cNvPr>
            <p:cNvSpPr/>
            <p:nvPr/>
          </p:nvSpPr>
          <p:spPr>
            <a:xfrm>
              <a:off x="8016925" y="383362"/>
              <a:ext cx="279484" cy="389534"/>
            </a:xfrm>
            <a:custGeom>
              <a:avLst/>
              <a:gdLst>
                <a:gd name="connsiteX0" fmla="*/ 270891 w 279484"/>
                <a:gd name="connsiteY0" fmla="*/ 218084 h 389534"/>
                <a:gd name="connsiteX1" fmla="*/ 229743 w 279484"/>
                <a:gd name="connsiteY1" fmla="*/ 389534 h 389534"/>
                <a:gd name="connsiteX2" fmla="*/ 178994 w 279484"/>
                <a:gd name="connsiteY2" fmla="*/ 351815 h 389534"/>
                <a:gd name="connsiteX3" fmla="*/ 129616 w 279484"/>
                <a:gd name="connsiteY3" fmla="*/ 237973 h 389534"/>
                <a:gd name="connsiteX4" fmla="*/ 106299 w 279484"/>
                <a:gd name="connsiteY4" fmla="*/ 280492 h 389534"/>
                <a:gd name="connsiteX5" fmla="*/ 106299 w 279484"/>
                <a:gd name="connsiteY5" fmla="*/ 282550 h 389534"/>
                <a:gd name="connsiteX6" fmla="*/ 104928 w 279484"/>
                <a:gd name="connsiteY6" fmla="*/ 293522 h 389534"/>
                <a:gd name="connsiteX7" fmla="*/ 43891 w 279484"/>
                <a:gd name="connsiteY7" fmla="*/ 165278 h 389534"/>
                <a:gd name="connsiteX8" fmla="*/ 0 w 279484"/>
                <a:gd name="connsiteY8" fmla="*/ 126873 h 389534"/>
                <a:gd name="connsiteX9" fmla="*/ 165964 w 279484"/>
                <a:gd name="connsiteY9" fmla="*/ 194767 h 389534"/>
                <a:gd name="connsiteX10" fmla="*/ 210541 w 279484"/>
                <a:gd name="connsiteY10" fmla="*/ 0 h 389534"/>
                <a:gd name="connsiteX11" fmla="*/ 255118 w 279484"/>
                <a:gd name="connsiteY11" fmla="*/ 45263 h 389534"/>
                <a:gd name="connsiteX12" fmla="*/ 270891 w 279484"/>
                <a:gd name="connsiteY12" fmla="*/ 218084 h 3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484" h="389534">
                  <a:moveTo>
                    <a:pt x="270891" y="218084"/>
                  </a:moveTo>
                  <a:cubicBezTo>
                    <a:pt x="254432" y="303809"/>
                    <a:pt x="230429" y="386791"/>
                    <a:pt x="229743" y="389534"/>
                  </a:cubicBezTo>
                  <a:cubicBezTo>
                    <a:pt x="212598" y="375818"/>
                    <a:pt x="178994" y="351815"/>
                    <a:pt x="178994" y="351815"/>
                  </a:cubicBezTo>
                  <a:cubicBezTo>
                    <a:pt x="195453" y="248260"/>
                    <a:pt x="150876" y="235915"/>
                    <a:pt x="129616" y="237973"/>
                  </a:cubicBezTo>
                  <a:cubicBezTo>
                    <a:pt x="115215" y="239344"/>
                    <a:pt x="108357" y="264719"/>
                    <a:pt x="106299" y="280492"/>
                  </a:cubicBezTo>
                  <a:cubicBezTo>
                    <a:pt x="106299" y="281178"/>
                    <a:pt x="106299" y="281864"/>
                    <a:pt x="106299" y="282550"/>
                  </a:cubicBezTo>
                  <a:cubicBezTo>
                    <a:pt x="105613" y="288722"/>
                    <a:pt x="104928" y="293522"/>
                    <a:pt x="104928" y="293522"/>
                  </a:cubicBezTo>
                  <a:cubicBezTo>
                    <a:pt x="98755" y="266090"/>
                    <a:pt x="61722" y="194767"/>
                    <a:pt x="43891" y="165278"/>
                  </a:cubicBezTo>
                  <a:cubicBezTo>
                    <a:pt x="26061" y="135788"/>
                    <a:pt x="11659" y="130988"/>
                    <a:pt x="0" y="126873"/>
                  </a:cubicBezTo>
                  <a:cubicBezTo>
                    <a:pt x="43891" y="115900"/>
                    <a:pt x="69266" y="244831"/>
                    <a:pt x="165964" y="194767"/>
                  </a:cubicBezTo>
                  <a:cubicBezTo>
                    <a:pt x="251003" y="150876"/>
                    <a:pt x="234544" y="52121"/>
                    <a:pt x="210541" y="0"/>
                  </a:cubicBezTo>
                  <a:cubicBezTo>
                    <a:pt x="227000" y="9601"/>
                    <a:pt x="243459" y="24003"/>
                    <a:pt x="255118" y="45263"/>
                  </a:cubicBezTo>
                  <a:cubicBezTo>
                    <a:pt x="279121" y="89154"/>
                    <a:pt x="287350" y="132359"/>
                    <a:pt x="270891" y="218084"/>
                  </a:cubicBezTo>
                  <a:close/>
                </a:path>
              </a:pathLst>
            </a:custGeom>
            <a:solidFill>
              <a:srgbClr val="5E3F28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E91E6574-E4DA-475C-A622-0078CB7E888A}"/>
                </a:ext>
              </a:extLst>
            </p:cNvPr>
            <p:cNvSpPr/>
            <p:nvPr/>
          </p:nvSpPr>
          <p:spPr>
            <a:xfrm>
              <a:off x="7893666" y="513664"/>
              <a:ext cx="107485" cy="56562"/>
            </a:xfrm>
            <a:custGeom>
              <a:avLst/>
              <a:gdLst>
                <a:gd name="connsiteX0" fmla="*/ 47136 w 107485"/>
                <a:gd name="connsiteY0" fmla="*/ 45949 h 56562"/>
                <a:gd name="connsiteX1" fmla="*/ 501 w 107485"/>
                <a:gd name="connsiteY1" fmla="*/ 50749 h 56562"/>
                <a:gd name="connsiteX2" fmla="*/ 107486 w 107485"/>
                <a:gd name="connsiteY2" fmla="*/ 0 h 56562"/>
                <a:gd name="connsiteX3" fmla="*/ 27933 w 107485"/>
                <a:gd name="connsiteY3" fmla="*/ 42520 h 56562"/>
                <a:gd name="connsiteX4" fmla="*/ 47136 w 107485"/>
                <a:gd name="connsiteY4" fmla="*/ 45949 h 5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85" h="56562">
                  <a:moveTo>
                    <a:pt x="47136" y="45949"/>
                  </a:moveTo>
                  <a:cubicBezTo>
                    <a:pt x="34791" y="43205"/>
                    <a:pt x="7359" y="67208"/>
                    <a:pt x="501" y="50749"/>
                  </a:cubicBezTo>
                  <a:cubicBezTo>
                    <a:pt x="-7043" y="32918"/>
                    <a:pt x="72510" y="8915"/>
                    <a:pt x="107486" y="0"/>
                  </a:cubicBezTo>
                  <a:cubicBezTo>
                    <a:pt x="80054" y="10973"/>
                    <a:pt x="27933" y="42520"/>
                    <a:pt x="27933" y="42520"/>
                  </a:cubicBezTo>
                  <a:cubicBezTo>
                    <a:pt x="36849" y="40462"/>
                    <a:pt x="43707" y="42520"/>
                    <a:pt x="47136" y="45949"/>
                  </a:cubicBezTo>
                  <a:close/>
                </a:path>
              </a:pathLst>
            </a:custGeom>
            <a:solidFill>
              <a:srgbClr val="5E3F28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145F829F-55FA-46B0-9D42-FD4A18C7BAE2}"/>
                </a:ext>
              </a:extLst>
            </p:cNvPr>
            <p:cNvSpPr/>
            <p:nvPr/>
          </p:nvSpPr>
          <p:spPr>
            <a:xfrm>
              <a:off x="7818043" y="579501"/>
              <a:ext cx="92583" cy="112157"/>
            </a:xfrm>
            <a:custGeom>
              <a:avLst/>
              <a:gdLst>
                <a:gd name="connsiteX0" fmla="*/ 92583 w 92583"/>
                <a:gd name="connsiteY0" fmla="*/ 0 h 112157"/>
                <a:gd name="connsiteX1" fmla="*/ 87097 w 92583"/>
                <a:gd name="connsiteY1" fmla="*/ 4801 h 112157"/>
                <a:gd name="connsiteX2" fmla="*/ 61722 w 92583"/>
                <a:gd name="connsiteY2" fmla="*/ 40462 h 112157"/>
                <a:gd name="connsiteX3" fmla="*/ 60351 w 92583"/>
                <a:gd name="connsiteY3" fmla="*/ 47320 h 112157"/>
                <a:gd name="connsiteX4" fmla="*/ 39091 w 92583"/>
                <a:gd name="connsiteY4" fmla="*/ 98755 h 112157"/>
                <a:gd name="connsiteX5" fmla="*/ 0 w 92583"/>
                <a:gd name="connsiteY5" fmla="*/ 106985 h 112157"/>
                <a:gd name="connsiteX6" fmla="*/ 45263 w 92583"/>
                <a:gd name="connsiteY6" fmla="*/ 43205 h 112157"/>
                <a:gd name="connsiteX7" fmla="*/ 92583 w 92583"/>
                <a:gd name="connsiteY7" fmla="*/ 0 h 11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583" h="112157">
                  <a:moveTo>
                    <a:pt x="92583" y="0"/>
                  </a:moveTo>
                  <a:cubicBezTo>
                    <a:pt x="90526" y="686"/>
                    <a:pt x="89154" y="2743"/>
                    <a:pt x="87097" y="4801"/>
                  </a:cubicBezTo>
                  <a:cubicBezTo>
                    <a:pt x="71323" y="17831"/>
                    <a:pt x="61722" y="40462"/>
                    <a:pt x="61722" y="40462"/>
                  </a:cubicBezTo>
                  <a:cubicBezTo>
                    <a:pt x="61722" y="40462"/>
                    <a:pt x="61036" y="43205"/>
                    <a:pt x="60351" y="47320"/>
                  </a:cubicBezTo>
                  <a:cubicBezTo>
                    <a:pt x="57607" y="58979"/>
                    <a:pt x="50749" y="82982"/>
                    <a:pt x="39091" y="98755"/>
                  </a:cubicBezTo>
                  <a:cubicBezTo>
                    <a:pt x="24689" y="117958"/>
                    <a:pt x="4801" y="112471"/>
                    <a:pt x="0" y="106985"/>
                  </a:cubicBezTo>
                  <a:cubicBezTo>
                    <a:pt x="23317" y="100127"/>
                    <a:pt x="32233" y="76810"/>
                    <a:pt x="45263" y="43205"/>
                  </a:cubicBezTo>
                  <a:cubicBezTo>
                    <a:pt x="57607" y="10973"/>
                    <a:pt x="84354" y="2057"/>
                    <a:pt x="92583" y="0"/>
                  </a:cubicBezTo>
                  <a:close/>
                </a:path>
              </a:pathLst>
            </a:custGeom>
            <a:solidFill>
              <a:srgbClr val="5E3F28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F0224D3F-3C8D-4C42-A7A8-72B3CD7DA9E4}"/>
                </a:ext>
              </a:extLst>
            </p:cNvPr>
            <p:cNvSpPr/>
            <p:nvPr/>
          </p:nvSpPr>
          <p:spPr>
            <a:xfrm>
              <a:off x="7910626" y="579501"/>
              <a:ext cx="2057" cy="685"/>
            </a:xfrm>
            <a:custGeom>
              <a:avLst/>
              <a:gdLst>
                <a:gd name="connsiteX0" fmla="*/ 2058 w 2057"/>
                <a:gd name="connsiteY0" fmla="*/ 0 h 685"/>
                <a:gd name="connsiteX1" fmla="*/ 0 w 2057"/>
                <a:gd name="connsiteY1" fmla="*/ 686 h 685"/>
                <a:gd name="connsiteX2" fmla="*/ 2058 w 2057"/>
                <a:gd name="connsiteY2" fmla="*/ 0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7" h="685">
                  <a:moveTo>
                    <a:pt x="2058" y="0"/>
                  </a:moveTo>
                  <a:cubicBezTo>
                    <a:pt x="2058" y="0"/>
                    <a:pt x="686" y="0"/>
                    <a:pt x="0" y="686"/>
                  </a:cubicBezTo>
                  <a:cubicBezTo>
                    <a:pt x="686" y="0"/>
                    <a:pt x="1372" y="0"/>
                    <a:pt x="2058" y="0"/>
                  </a:cubicBezTo>
                  <a:close/>
                </a:path>
              </a:pathLst>
            </a:custGeom>
            <a:solidFill>
              <a:srgbClr val="5E3F28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6CE73744-DF55-46F1-814E-54043F6654DC}"/>
                </a:ext>
              </a:extLst>
            </p:cNvPr>
            <p:cNvSpPr/>
            <p:nvPr/>
          </p:nvSpPr>
          <p:spPr>
            <a:xfrm>
              <a:off x="7817358" y="417166"/>
              <a:ext cx="126873" cy="40262"/>
            </a:xfrm>
            <a:custGeom>
              <a:avLst/>
              <a:gdLst>
                <a:gd name="connsiteX0" fmla="*/ 126873 w 126873"/>
                <a:gd name="connsiteY0" fmla="*/ 1858 h 40262"/>
                <a:gd name="connsiteX1" fmla="*/ 106985 w 126873"/>
                <a:gd name="connsiteY1" fmla="*/ 15574 h 40262"/>
                <a:gd name="connsiteX2" fmla="*/ 0 w 126873"/>
                <a:gd name="connsiteY2" fmla="*/ 40262 h 40262"/>
                <a:gd name="connsiteX3" fmla="*/ 10287 w 126873"/>
                <a:gd name="connsiteY3" fmla="*/ 31347 h 40262"/>
                <a:gd name="connsiteX4" fmla="*/ 126873 w 126873"/>
                <a:gd name="connsiteY4" fmla="*/ 1858 h 4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873" h="40262">
                  <a:moveTo>
                    <a:pt x="126873" y="1858"/>
                  </a:moveTo>
                  <a:cubicBezTo>
                    <a:pt x="126873" y="1858"/>
                    <a:pt x="124816" y="8716"/>
                    <a:pt x="106985" y="15574"/>
                  </a:cubicBezTo>
                  <a:cubicBezTo>
                    <a:pt x="91897" y="5287"/>
                    <a:pt x="0" y="40262"/>
                    <a:pt x="0" y="40262"/>
                  </a:cubicBezTo>
                  <a:cubicBezTo>
                    <a:pt x="3429" y="36833"/>
                    <a:pt x="6858" y="34090"/>
                    <a:pt x="10287" y="31347"/>
                  </a:cubicBezTo>
                  <a:cubicBezTo>
                    <a:pt x="38405" y="18317"/>
                    <a:pt x="96698" y="-7058"/>
                    <a:pt x="126873" y="1858"/>
                  </a:cubicBezTo>
                  <a:close/>
                </a:path>
              </a:pathLst>
            </a:custGeom>
            <a:solidFill>
              <a:srgbClr val="5E3F28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93625FDC-62AD-42FC-88AC-55B426A6990B}"/>
                </a:ext>
              </a:extLst>
            </p:cNvPr>
            <p:cNvSpPr/>
            <p:nvPr/>
          </p:nvSpPr>
          <p:spPr>
            <a:xfrm>
              <a:off x="7964119" y="337815"/>
              <a:ext cx="64615" cy="42840"/>
            </a:xfrm>
            <a:custGeom>
              <a:avLst/>
              <a:gdLst>
                <a:gd name="connsiteX0" fmla="*/ 64465 w 64615"/>
                <a:gd name="connsiteY0" fmla="*/ 20172 h 42840"/>
                <a:gd name="connsiteX1" fmla="*/ 48006 w 64615"/>
                <a:gd name="connsiteY1" fmla="*/ 42804 h 42840"/>
                <a:gd name="connsiteX2" fmla="*/ 0 w 64615"/>
                <a:gd name="connsiteY2" fmla="*/ 970 h 42840"/>
                <a:gd name="connsiteX3" fmla="*/ 0 w 64615"/>
                <a:gd name="connsiteY3" fmla="*/ 970 h 42840"/>
                <a:gd name="connsiteX4" fmla="*/ 4800 w 64615"/>
                <a:gd name="connsiteY4" fmla="*/ 284 h 42840"/>
                <a:gd name="connsiteX5" fmla="*/ 64465 w 64615"/>
                <a:gd name="connsiteY5" fmla="*/ 27030 h 42840"/>
                <a:gd name="connsiteX6" fmla="*/ 64465 w 64615"/>
                <a:gd name="connsiteY6" fmla="*/ 20172 h 4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615" h="42840">
                  <a:moveTo>
                    <a:pt x="64465" y="20172"/>
                  </a:moveTo>
                  <a:cubicBezTo>
                    <a:pt x="65837" y="34574"/>
                    <a:pt x="57607" y="43489"/>
                    <a:pt x="48006" y="42804"/>
                  </a:cubicBezTo>
                  <a:cubicBezTo>
                    <a:pt x="34976" y="42118"/>
                    <a:pt x="4800" y="284"/>
                    <a:pt x="0" y="970"/>
                  </a:cubicBezTo>
                  <a:lnTo>
                    <a:pt x="0" y="970"/>
                  </a:lnTo>
                  <a:cubicBezTo>
                    <a:pt x="686" y="284"/>
                    <a:pt x="2057" y="-402"/>
                    <a:pt x="4800" y="284"/>
                  </a:cubicBezTo>
                  <a:cubicBezTo>
                    <a:pt x="25374" y="5085"/>
                    <a:pt x="64465" y="27030"/>
                    <a:pt x="64465" y="27030"/>
                  </a:cubicBezTo>
                  <a:cubicBezTo>
                    <a:pt x="64465" y="27030"/>
                    <a:pt x="63779" y="24287"/>
                    <a:pt x="64465" y="20172"/>
                  </a:cubicBezTo>
                  <a:close/>
                </a:path>
              </a:pathLst>
            </a:custGeom>
            <a:solidFill>
              <a:srgbClr val="5E3F28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62CE1062-EDD5-4FC8-B4CE-6F8840DF03C9}"/>
                </a:ext>
              </a:extLst>
            </p:cNvPr>
            <p:cNvSpPr/>
            <p:nvPr/>
          </p:nvSpPr>
          <p:spPr>
            <a:xfrm>
              <a:off x="8038871" y="302915"/>
              <a:ext cx="17145" cy="72805"/>
            </a:xfrm>
            <a:custGeom>
              <a:avLst/>
              <a:gdLst>
                <a:gd name="connsiteX0" fmla="*/ 17145 w 17145"/>
                <a:gd name="connsiteY0" fmla="*/ 52329 h 72805"/>
                <a:gd name="connsiteX1" fmla="*/ 3429 w 17145"/>
                <a:gd name="connsiteY1" fmla="*/ 72217 h 72805"/>
                <a:gd name="connsiteX2" fmla="*/ 0 w 17145"/>
                <a:gd name="connsiteY2" fmla="*/ 1580 h 72805"/>
                <a:gd name="connsiteX3" fmla="*/ 1372 w 17145"/>
                <a:gd name="connsiteY3" fmla="*/ 208 h 72805"/>
                <a:gd name="connsiteX4" fmla="*/ 11659 w 17145"/>
                <a:gd name="connsiteY4" fmla="*/ 54386 h 72805"/>
                <a:gd name="connsiteX5" fmla="*/ 17145 w 17145"/>
                <a:gd name="connsiteY5" fmla="*/ 52329 h 7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" h="72805">
                  <a:moveTo>
                    <a:pt x="17145" y="52329"/>
                  </a:moveTo>
                  <a:cubicBezTo>
                    <a:pt x="11659" y="61244"/>
                    <a:pt x="5486" y="68788"/>
                    <a:pt x="3429" y="72217"/>
                  </a:cubicBezTo>
                  <a:cubicBezTo>
                    <a:pt x="-1372" y="79075"/>
                    <a:pt x="686" y="24211"/>
                    <a:pt x="0" y="1580"/>
                  </a:cubicBezTo>
                  <a:cubicBezTo>
                    <a:pt x="686" y="894"/>
                    <a:pt x="1372" y="894"/>
                    <a:pt x="1372" y="208"/>
                  </a:cubicBezTo>
                  <a:cubicBezTo>
                    <a:pt x="12344" y="-3907"/>
                    <a:pt x="11659" y="54386"/>
                    <a:pt x="11659" y="54386"/>
                  </a:cubicBezTo>
                  <a:cubicBezTo>
                    <a:pt x="14402" y="53700"/>
                    <a:pt x="15773" y="53015"/>
                    <a:pt x="17145" y="52329"/>
                  </a:cubicBezTo>
                  <a:close/>
                </a:path>
              </a:pathLst>
            </a:custGeom>
            <a:solidFill>
              <a:srgbClr val="5E3F28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49" name="Graphic 1289">
              <a:extLst>
                <a:ext uri="{FF2B5EF4-FFF2-40B4-BE49-F238E27FC236}">
                  <a16:creationId xmlns:a16="http://schemas.microsoft.com/office/drawing/2014/main" id="{6ED20F3A-8F58-46F8-B3E2-5135C0D59808}"/>
                </a:ext>
              </a:extLst>
            </p:cNvPr>
            <p:cNvGrpSpPr/>
            <p:nvPr/>
          </p:nvGrpSpPr>
          <p:grpSpPr>
            <a:xfrm>
              <a:off x="8230895" y="769467"/>
              <a:ext cx="45263" cy="153619"/>
              <a:chOff x="8230895" y="769467"/>
              <a:chExt cx="45263" cy="153619"/>
            </a:xfrm>
          </p:grpSpPr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81EC0E27-DE02-429E-9B6E-DB379B08F980}"/>
                  </a:ext>
                </a:extLst>
              </p:cNvPr>
              <p:cNvSpPr/>
              <p:nvPr/>
            </p:nvSpPr>
            <p:spPr>
              <a:xfrm>
                <a:off x="8230895" y="769467"/>
                <a:ext cx="45263" cy="153619"/>
              </a:xfrm>
              <a:custGeom>
                <a:avLst/>
                <a:gdLst>
                  <a:gd name="connsiteX0" fmla="*/ 41834 w 45263"/>
                  <a:gd name="connsiteY0" fmla="*/ 91211 h 153619"/>
                  <a:gd name="connsiteX1" fmla="*/ 45263 w 45263"/>
                  <a:gd name="connsiteY1" fmla="*/ 153619 h 153619"/>
                  <a:gd name="connsiteX2" fmla="*/ 33604 w 45263"/>
                  <a:gd name="connsiteY2" fmla="*/ 144704 h 153619"/>
                  <a:gd name="connsiteX3" fmla="*/ 0 w 45263"/>
                  <a:gd name="connsiteY3" fmla="*/ 119329 h 153619"/>
                  <a:gd name="connsiteX4" fmla="*/ 6858 w 45263"/>
                  <a:gd name="connsiteY4" fmla="*/ 91897 h 153619"/>
                  <a:gd name="connsiteX5" fmla="*/ 15773 w 45263"/>
                  <a:gd name="connsiteY5" fmla="*/ 2743 h 153619"/>
                  <a:gd name="connsiteX6" fmla="*/ 30175 w 45263"/>
                  <a:gd name="connsiteY6" fmla="*/ 0 h 153619"/>
                  <a:gd name="connsiteX7" fmla="*/ 41834 w 45263"/>
                  <a:gd name="connsiteY7" fmla="*/ 91211 h 15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263" h="153619">
                    <a:moveTo>
                      <a:pt x="41834" y="91211"/>
                    </a:moveTo>
                    <a:cubicBezTo>
                      <a:pt x="43891" y="124816"/>
                      <a:pt x="45263" y="153619"/>
                      <a:pt x="45263" y="153619"/>
                    </a:cubicBezTo>
                    <a:lnTo>
                      <a:pt x="33604" y="144704"/>
                    </a:lnTo>
                    <a:lnTo>
                      <a:pt x="0" y="119329"/>
                    </a:lnTo>
                    <a:cubicBezTo>
                      <a:pt x="2743" y="112471"/>
                      <a:pt x="4801" y="102870"/>
                      <a:pt x="6858" y="91897"/>
                    </a:cubicBezTo>
                    <a:cubicBezTo>
                      <a:pt x="13030" y="54864"/>
                      <a:pt x="15773" y="2743"/>
                      <a:pt x="15773" y="2743"/>
                    </a:cubicBezTo>
                    <a:lnTo>
                      <a:pt x="30175" y="0"/>
                    </a:lnTo>
                    <a:cubicBezTo>
                      <a:pt x="35662" y="16459"/>
                      <a:pt x="39091" y="56236"/>
                      <a:pt x="41834" y="91211"/>
                    </a:cubicBezTo>
                    <a:close/>
                  </a:path>
                </a:pathLst>
              </a:custGeom>
              <a:solidFill>
                <a:srgbClr val="D5F2F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A5E42B4B-F0CA-47E2-BEF0-7A775EC8126D}"/>
                  </a:ext>
                </a:extLst>
              </p:cNvPr>
              <p:cNvSpPr/>
              <p:nvPr/>
            </p:nvSpPr>
            <p:spPr>
              <a:xfrm>
                <a:off x="8232267" y="783869"/>
                <a:ext cx="17889" cy="102184"/>
              </a:xfrm>
              <a:custGeom>
                <a:avLst/>
                <a:gdLst>
                  <a:gd name="connsiteX0" fmla="*/ 0 w 17889"/>
                  <a:gd name="connsiteY0" fmla="*/ 102184 h 102184"/>
                  <a:gd name="connsiteX1" fmla="*/ 13716 w 17889"/>
                  <a:gd name="connsiteY1" fmla="*/ 0 h 102184"/>
                  <a:gd name="connsiteX2" fmla="*/ 14402 w 17889"/>
                  <a:gd name="connsiteY2" fmla="*/ 71323 h 102184"/>
                  <a:gd name="connsiteX3" fmla="*/ 0 w 17889"/>
                  <a:gd name="connsiteY3" fmla="*/ 102184 h 102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89" h="102184">
                    <a:moveTo>
                      <a:pt x="0" y="102184"/>
                    </a:moveTo>
                    <a:cubicBezTo>
                      <a:pt x="0" y="102184"/>
                      <a:pt x="14402" y="35662"/>
                      <a:pt x="13716" y="0"/>
                    </a:cubicBezTo>
                    <a:cubicBezTo>
                      <a:pt x="13716" y="0"/>
                      <a:pt x="22631" y="44577"/>
                      <a:pt x="14402" y="71323"/>
                    </a:cubicBezTo>
                    <a:cubicBezTo>
                      <a:pt x="6172" y="97384"/>
                      <a:pt x="0" y="102184"/>
                      <a:pt x="0" y="102184"/>
                    </a:cubicBezTo>
                    <a:close/>
                  </a:path>
                </a:pathLst>
              </a:custGeom>
              <a:solidFill>
                <a:srgbClr val="EAFCFF">
                  <a:alpha val="7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0" name="Graphic 1289">
              <a:extLst>
                <a:ext uri="{FF2B5EF4-FFF2-40B4-BE49-F238E27FC236}">
                  <a16:creationId xmlns:a16="http://schemas.microsoft.com/office/drawing/2014/main" id="{2A1340BA-A655-4E0A-83A6-C00E32F15A05}"/>
                </a:ext>
              </a:extLst>
            </p:cNvPr>
            <p:cNvGrpSpPr/>
            <p:nvPr/>
          </p:nvGrpSpPr>
          <p:grpSpPr>
            <a:xfrm>
              <a:off x="8230895" y="890168"/>
              <a:ext cx="26746" cy="46634"/>
              <a:chOff x="8230895" y="890168"/>
              <a:chExt cx="26746" cy="46634"/>
            </a:xfrm>
          </p:grpSpPr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A0549E06-18E2-407D-B759-6D51B1FE59DC}"/>
                  </a:ext>
                </a:extLst>
              </p:cNvPr>
              <p:cNvSpPr/>
              <p:nvPr/>
            </p:nvSpPr>
            <p:spPr>
              <a:xfrm>
                <a:off x="8230895" y="890168"/>
                <a:ext cx="26746" cy="46634"/>
              </a:xfrm>
              <a:custGeom>
                <a:avLst/>
                <a:gdLst>
                  <a:gd name="connsiteX0" fmla="*/ 26746 w 26746"/>
                  <a:gd name="connsiteY0" fmla="*/ 19202 h 46634"/>
                  <a:gd name="connsiteX1" fmla="*/ 21946 w 26746"/>
                  <a:gd name="connsiteY1" fmla="*/ 30861 h 46634"/>
                  <a:gd name="connsiteX2" fmla="*/ 15773 w 26746"/>
                  <a:gd name="connsiteY2" fmla="*/ 46634 h 46634"/>
                  <a:gd name="connsiteX3" fmla="*/ 0 w 26746"/>
                  <a:gd name="connsiteY3" fmla="*/ 0 h 4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46" h="46634">
                    <a:moveTo>
                      <a:pt x="26746" y="19202"/>
                    </a:moveTo>
                    <a:lnTo>
                      <a:pt x="21946" y="30861"/>
                    </a:lnTo>
                    <a:lnTo>
                      <a:pt x="15773" y="466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E4E6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8EC0EEF0-4B98-40E6-9912-817C67563C0C}"/>
                  </a:ext>
                </a:extLst>
              </p:cNvPr>
              <p:cNvSpPr/>
              <p:nvPr/>
            </p:nvSpPr>
            <p:spPr>
              <a:xfrm>
                <a:off x="8230895" y="890168"/>
                <a:ext cx="26746" cy="30861"/>
              </a:xfrm>
              <a:custGeom>
                <a:avLst/>
                <a:gdLst>
                  <a:gd name="connsiteX0" fmla="*/ 26746 w 26746"/>
                  <a:gd name="connsiteY0" fmla="*/ 19202 h 30861"/>
                  <a:gd name="connsiteX1" fmla="*/ 21946 w 26746"/>
                  <a:gd name="connsiteY1" fmla="*/ 30861 h 30861"/>
                  <a:gd name="connsiteX2" fmla="*/ 0 w 26746"/>
                  <a:gd name="connsiteY2" fmla="*/ 0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746" h="30861">
                    <a:moveTo>
                      <a:pt x="26746" y="19202"/>
                    </a:moveTo>
                    <a:lnTo>
                      <a:pt x="21946" y="308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E4E6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1" name="Graphic 1289">
              <a:extLst>
                <a:ext uri="{FF2B5EF4-FFF2-40B4-BE49-F238E27FC236}">
                  <a16:creationId xmlns:a16="http://schemas.microsoft.com/office/drawing/2014/main" id="{406159A7-D2EA-4505-8933-8185C82D3F32}"/>
                </a:ext>
              </a:extLst>
            </p:cNvPr>
            <p:cNvGrpSpPr/>
            <p:nvPr/>
          </p:nvGrpSpPr>
          <p:grpSpPr>
            <a:xfrm>
              <a:off x="7830388" y="318897"/>
              <a:ext cx="464972" cy="427253"/>
              <a:chOff x="7830388" y="318897"/>
              <a:chExt cx="464972" cy="427253"/>
            </a:xfrm>
            <a:solidFill>
              <a:srgbClr val="AE6540"/>
            </a:solidFill>
          </p:grpSpPr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2C129939-A850-49DF-B91A-753A0494AE2B}"/>
                  </a:ext>
                </a:extLst>
              </p:cNvPr>
              <p:cNvSpPr/>
              <p:nvPr/>
            </p:nvSpPr>
            <p:spPr>
              <a:xfrm>
                <a:off x="7830388" y="358673"/>
                <a:ext cx="340842" cy="93954"/>
              </a:xfrm>
              <a:custGeom>
                <a:avLst/>
                <a:gdLst>
                  <a:gd name="connsiteX0" fmla="*/ 340842 w 340842"/>
                  <a:gd name="connsiteY0" fmla="*/ 2057 h 93954"/>
                  <a:gd name="connsiteX1" fmla="*/ 299694 w 340842"/>
                  <a:gd name="connsiteY1" fmla="*/ 45949 h 93954"/>
                  <a:gd name="connsiteX2" fmla="*/ 228371 w 340842"/>
                  <a:gd name="connsiteY2" fmla="*/ 71323 h 93954"/>
                  <a:gd name="connsiteX3" fmla="*/ 192024 w 340842"/>
                  <a:gd name="connsiteY3" fmla="*/ 73381 h 93954"/>
                  <a:gd name="connsiteX4" fmla="*/ 144018 w 340842"/>
                  <a:gd name="connsiteY4" fmla="*/ 67208 h 93954"/>
                  <a:gd name="connsiteX5" fmla="*/ 32918 w 340842"/>
                  <a:gd name="connsiteY5" fmla="*/ 77495 h 93954"/>
                  <a:gd name="connsiteX6" fmla="*/ 8915 w 340842"/>
                  <a:gd name="connsiteY6" fmla="*/ 91211 h 93954"/>
                  <a:gd name="connsiteX7" fmla="*/ 0 w 340842"/>
                  <a:gd name="connsiteY7" fmla="*/ 93955 h 93954"/>
                  <a:gd name="connsiteX8" fmla="*/ 23317 w 340842"/>
                  <a:gd name="connsiteY8" fmla="*/ 78867 h 93954"/>
                  <a:gd name="connsiteX9" fmla="*/ 123444 w 340842"/>
                  <a:gd name="connsiteY9" fmla="*/ 62408 h 93954"/>
                  <a:gd name="connsiteX10" fmla="*/ 217398 w 340842"/>
                  <a:gd name="connsiteY10" fmla="*/ 69952 h 93954"/>
                  <a:gd name="connsiteX11" fmla="*/ 338785 w 340842"/>
                  <a:gd name="connsiteY11" fmla="*/ 0 h 93954"/>
                  <a:gd name="connsiteX12" fmla="*/ 340842 w 340842"/>
                  <a:gd name="connsiteY12" fmla="*/ 2057 h 93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0842" h="93954">
                    <a:moveTo>
                      <a:pt x="340842" y="2057"/>
                    </a:moveTo>
                    <a:cubicBezTo>
                      <a:pt x="331927" y="20574"/>
                      <a:pt x="317525" y="35662"/>
                      <a:pt x="299694" y="45949"/>
                    </a:cubicBezTo>
                    <a:cubicBezTo>
                      <a:pt x="277749" y="58979"/>
                      <a:pt x="253060" y="67208"/>
                      <a:pt x="228371" y="71323"/>
                    </a:cubicBezTo>
                    <a:cubicBezTo>
                      <a:pt x="216027" y="72695"/>
                      <a:pt x="204368" y="74066"/>
                      <a:pt x="192024" y="73381"/>
                    </a:cubicBezTo>
                    <a:cubicBezTo>
                      <a:pt x="175565" y="72695"/>
                      <a:pt x="159791" y="69266"/>
                      <a:pt x="144018" y="67208"/>
                    </a:cubicBezTo>
                    <a:cubicBezTo>
                      <a:pt x="106985" y="63094"/>
                      <a:pt x="67894" y="61036"/>
                      <a:pt x="32918" y="77495"/>
                    </a:cubicBezTo>
                    <a:cubicBezTo>
                      <a:pt x="24689" y="81610"/>
                      <a:pt x="16459" y="86411"/>
                      <a:pt x="8915" y="91211"/>
                    </a:cubicBezTo>
                    <a:cubicBezTo>
                      <a:pt x="5486" y="92583"/>
                      <a:pt x="2743" y="93269"/>
                      <a:pt x="0" y="93955"/>
                    </a:cubicBezTo>
                    <a:cubicBezTo>
                      <a:pt x="7544" y="88468"/>
                      <a:pt x="15087" y="83668"/>
                      <a:pt x="23317" y="78867"/>
                    </a:cubicBezTo>
                    <a:cubicBezTo>
                      <a:pt x="54864" y="62408"/>
                      <a:pt x="88468" y="59665"/>
                      <a:pt x="123444" y="62408"/>
                    </a:cubicBezTo>
                    <a:cubicBezTo>
                      <a:pt x="154991" y="64465"/>
                      <a:pt x="185852" y="72695"/>
                      <a:pt x="217398" y="69952"/>
                    </a:cubicBezTo>
                    <a:cubicBezTo>
                      <a:pt x="264033" y="65151"/>
                      <a:pt x="318211" y="44577"/>
                      <a:pt x="338785" y="0"/>
                    </a:cubicBezTo>
                    <a:cubicBezTo>
                      <a:pt x="339471" y="686"/>
                      <a:pt x="340157" y="1372"/>
                      <a:pt x="340842" y="2057"/>
                    </a:cubicBezTo>
                    <a:close/>
                  </a:path>
                </a:pathLst>
              </a:custGeom>
              <a:solidFill>
                <a:srgbClr val="AE654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2487881B-0E1C-4E36-8270-901DC9B89F58}"/>
                  </a:ext>
                </a:extLst>
              </p:cNvPr>
              <p:cNvSpPr/>
              <p:nvPr/>
            </p:nvSpPr>
            <p:spPr>
              <a:xfrm>
                <a:off x="7979892" y="342900"/>
                <a:ext cx="164592" cy="70302"/>
              </a:xfrm>
              <a:custGeom>
                <a:avLst/>
                <a:gdLst>
                  <a:gd name="connsiteX0" fmla="*/ 164592 w 164592"/>
                  <a:gd name="connsiteY0" fmla="*/ 1372 h 70302"/>
                  <a:gd name="connsiteX1" fmla="*/ 152248 w 164592"/>
                  <a:gd name="connsiteY1" fmla="*/ 27432 h 70302"/>
                  <a:gd name="connsiteX2" fmla="*/ 92583 w 164592"/>
                  <a:gd name="connsiteY2" fmla="*/ 64465 h 70302"/>
                  <a:gd name="connsiteX3" fmla="*/ 17145 w 164592"/>
                  <a:gd name="connsiteY3" fmla="*/ 59665 h 70302"/>
                  <a:gd name="connsiteX4" fmla="*/ 0 w 164592"/>
                  <a:gd name="connsiteY4" fmla="*/ 45263 h 70302"/>
                  <a:gd name="connsiteX5" fmla="*/ 3429 w 164592"/>
                  <a:gd name="connsiteY5" fmla="*/ 45949 h 70302"/>
                  <a:gd name="connsiteX6" fmla="*/ 17831 w 164592"/>
                  <a:gd name="connsiteY6" fmla="*/ 57607 h 70302"/>
                  <a:gd name="connsiteX7" fmla="*/ 93269 w 164592"/>
                  <a:gd name="connsiteY7" fmla="*/ 61036 h 70302"/>
                  <a:gd name="connsiteX8" fmla="*/ 150876 w 164592"/>
                  <a:gd name="connsiteY8" fmla="*/ 23317 h 70302"/>
                  <a:gd name="connsiteX9" fmla="*/ 161163 w 164592"/>
                  <a:gd name="connsiteY9" fmla="*/ 0 h 70302"/>
                  <a:gd name="connsiteX10" fmla="*/ 164592 w 164592"/>
                  <a:gd name="connsiteY10" fmla="*/ 1372 h 7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592" h="70302">
                    <a:moveTo>
                      <a:pt x="164592" y="1372"/>
                    </a:moveTo>
                    <a:cubicBezTo>
                      <a:pt x="161849" y="10973"/>
                      <a:pt x="158420" y="19888"/>
                      <a:pt x="152248" y="27432"/>
                    </a:cubicBezTo>
                    <a:cubicBezTo>
                      <a:pt x="137846" y="47320"/>
                      <a:pt x="115900" y="58293"/>
                      <a:pt x="92583" y="64465"/>
                    </a:cubicBezTo>
                    <a:cubicBezTo>
                      <a:pt x="67208" y="71323"/>
                      <a:pt x="40462" y="74752"/>
                      <a:pt x="17145" y="59665"/>
                    </a:cubicBezTo>
                    <a:cubicBezTo>
                      <a:pt x="10973" y="55550"/>
                      <a:pt x="5486" y="50749"/>
                      <a:pt x="0" y="45263"/>
                    </a:cubicBezTo>
                    <a:cubicBezTo>
                      <a:pt x="1372" y="45263"/>
                      <a:pt x="2743" y="45263"/>
                      <a:pt x="3429" y="45949"/>
                    </a:cubicBezTo>
                    <a:cubicBezTo>
                      <a:pt x="7544" y="50749"/>
                      <a:pt x="13030" y="54178"/>
                      <a:pt x="17831" y="57607"/>
                    </a:cubicBezTo>
                    <a:cubicBezTo>
                      <a:pt x="41148" y="72009"/>
                      <a:pt x="67894" y="68580"/>
                      <a:pt x="93269" y="61036"/>
                    </a:cubicBezTo>
                    <a:cubicBezTo>
                      <a:pt x="115900" y="54178"/>
                      <a:pt x="137846" y="43205"/>
                      <a:pt x="150876" y="23317"/>
                    </a:cubicBezTo>
                    <a:cubicBezTo>
                      <a:pt x="155677" y="15773"/>
                      <a:pt x="159106" y="8230"/>
                      <a:pt x="161163" y="0"/>
                    </a:cubicBezTo>
                    <a:cubicBezTo>
                      <a:pt x="163220" y="1372"/>
                      <a:pt x="163906" y="1372"/>
                      <a:pt x="164592" y="1372"/>
                    </a:cubicBezTo>
                    <a:close/>
                  </a:path>
                </a:pathLst>
              </a:custGeom>
              <a:solidFill>
                <a:srgbClr val="AE654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55E05C8E-6C0F-45BA-9EA9-BF522433091F}"/>
                  </a:ext>
                </a:extLst>
              </p:cNvPr>
              <p:cNvSpPr/>
              <p:nvPr/>
            </p:nvSpPr>
            <p:spPr>
              <a:xfrm>
                <a:off x="8039080" y="318897"/>
                <a:ext cx="68370" cy="77240"/>
              </a:xfrm>
              <a:custGeom>
                <a:avLst/>
                <a:gdLst>
                  <a:gd name="connsiteX0" fmla="*/ 68371 w 68370"/>
                  <a:gd name="connsiteY0" fmla="*/ 21946 h 77240"/>
                  <a:gd name="connsiteX1" fmla="*/ 56027 w 68370"/>
                  <a:gd name="connsiteY1" fmla="*/ 50749 h 77240"/>
                  <a:gd name="connsiteX2" fmla="*/ 22422 w 68370"/>
                  <a:gd name="connsiteY2" fmla="*/ 76810 h 77240"/>
                  <a:gd name="connsiteX3" fmla="*/ 477 w 68370"/>
                  <a:gd name="connsiteY3" fmla="*/ 30861 h 77240"/>
                  <a:gd name="connsiteX4" fmla="*/ 9392 w 68370"/>
                  <a:gd name="connsiteY4" fmla="*/ 0 h 77240"/>
                  <a:gd name="connsiteX5" fmla="*/ 10078 w 68370"/>
                  <a:gd name="connsiteY5" fmla="*/ 4801 h 77240"/>
                  <a:gd name="connsiteX6" fmla="*/ 10078 w 68370"/>
                  <a:gd name="connsiteY6" fmla="*/ 4801 h 77240"/>
                  <a:gd name="connsiteX7" fmla="*/ 3220 w 68370"/>
                  <a:gd name="connsiteY7" fmla="*/ 30175 h 77240"/>
                  <a:gd name="connsiteX8" fmla="*/ 6649 w 68370"/>
                  <a:gd name="connsiteY8" fmla="*/ 61036 h 77240"/>
                  <a:gd name="connsiteX9" fmla="*/ 27223 w 68370"/>
                  <a:gd name="connsiteY9" fmla="*/ 75438 h 77240"/>
                  <a:gd name="connsiteX10" fmla="*/ 58084 w 68370"/>
                  <a:gd name="connsiteY10" fmla="*/ 42520 h 77240"/>
                  <a:gd name="connsiteX11" fmla="*/ 65628 w 68370"/>
                  <a:gd name="connsiteY11" fmla="*/ 23317 h 77240"/>
                  <a:gd name="connsiteX12" fmla="*/ 68371 w 68370"/>
                  <a:gd name="connsiteY12" fmla="*/ 21946 h 7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370" h="77240">
                    <a:moveTo>
                      <a:pt x="68371" y="21946"/>
                    </a:moveTo>
                    <a:cubicBezTo>
                      <a:pt x="64942" y="32233"/>
                      <a:pt x="60827" y="41834"/>
                      <a:pt x="56027" y="50749"/>
                    </a:cubicBezTo>
                    <a:cubicBezTo>
                      <a:pt x="49854" y="62408"/>
                      <a:pt x="38882" y="80239"/>
                      <a:pt x="22422" y="76810"/>
                    </a:cubicBezTo>
                    <a:cubicBezTo>
                      <a:pt x="2534" y="72695"/>
                      <a:pt x="-1581" y="47320"/>
                      <a:pt x="477" y="30861"/>
                    </a:cubicBezTo>
                    <a:cubicBezTo>
                      <a:pt x="1848" y="20574"/>
                      <a:pt x="5277" y="9601"/>
                      <a:pt x="9392" y="0"/>
                    </a:cubicBezTo>
                    <a:cubicBezTo>
                      <a:pt x="9392" y="1372"/>
                      <a:pt x="10078" y="2743"/>
                      <a:pt x="10078" y="4801"/>
                    </a:cubicBezTo>
                    <a:cubicBezTo>
                      <a:pt x="10078" y="4801"/>
                      <a:pt x="10078" y="4801"/>
                      <a:pt x="10078" y="4801"/>
                    </a:cubicBezTo>
                    <a:cubicBezTo>
                      <a:pt x="6649" y="13030"/>
                      <a:pt x="3906" y="21946"/>
                      <a:pt x="3220" y="30175"/>
                    </a:cubicBezTo>
                    <a:cubicBezTo>
                      <a:pt x="1848" y="40462"/>
                      <a:pt x="1848" y="51435"/>
                      <a:pt x="6649" y="61036"/>
                    </a:cubicBezTo>
                    <a:cubicBezTo>
                      <a:pt x="10764" y="67894"/>
                      <a:pt x="18308" y="76124"/>
                      <a:pt x="27223" y="75438"/>
                    </a:cubicBezTo>
                    <a:cubicBezTo>
                      <a:pt x="42996" y="74066"/>
                      <a:pt x="51912" y="54864"/>
                      <a:pt x="58084" y="42520"/>
                    </a:cubicBezTo>
                    <a:cubicBezTo>
                      <a:pt x="60827" y="36347"/>
                      <a:pt x="63570" y="29489"/>
                      <a:pt x="65628" y="23317"/>
                    </a:cubicBezTo>
                    <a:cubicBezTo>
                      <a:pt x="66314" y="21946"/>
                      <a:pt x="66999" y="21946"/>
                      <a:pt x="68371" y="21946"/>
                    </a:cubicBezTo>
                    <a:close/>
                  </a:path>
                </a:pathLst>
              </a:custGeom>
              <a:solidFill>
                <a:srgbClr val="AE654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C6EB0821-B7C9-4655-A2EF-0DBDFF242BA2}"/>
                  </a:ext>
                </a:extLst>
              </p:cNvPr>
              <p:cNvSpPr/>
              <p:nvPr/>
            </p:nvSpPr>
            <p:spPr>
              <a:xfrm>
                <a:off x="7833348" y="360730"/>
                <a:ext cx="462011" cy="385419"/>
              </a:xfrm>
              <a:custGeom>
                <a:avLst/>
                <a:gdLst>
                  <a:gd name="connsiteX0" fmla="*/ 462012 w 462011"/>
                  <a:gd name="connsiteY0" fmla="*/ 141961 h 385419"/>
                  <a:gd name="connsiteX1" fmla="*/ 462012 w 462011"/>
                  <a:gd name="connsiteY1" fmla="*/ 144704 h 385419"/>
                  <a:gd name="connsiteX2" fmla="*/ 364628 w 462011"/>
                  <a:gd name="connsiteY2" fmla="*/ 176936 h 385419"/>
                  <a:gd name="connsiteX3" fmla="*/ 297420 w 462011"/>
                  <a:gd name="connsiteY3" fmla="*/ 153619 h 385419"/>
                  <a:gd name="connsiteX4" fmla="*/ 257643 w 462011"/>
                  <a:gd name="connsiteY4" fmla="*/ 98069 h 385419"/>
                  <a:gd name="connsiteX5" fmla="*/ 230211 w 462011"/>
                  <a:gd name="connsiteY5" fmla="*/ 117958 h 385419"/>
                  <a:gd name="connsiteX6" fmla="*/ 226782 w 462011"/>
                  <a:gd name="connsiteY6" fmla="*/ 120015 h 385419"/>
                  <a:gd name="connsiteX7" fmla="*/ 252843 w 462011"/>
                  <a:gd name="connsiteY7" fmla="*/ 138532 h 385419"/>
                  <a:gd name="connsiteX8" fmla="*/ 283704 w 462011"/>
                  <a:gd name="connsiteY8" fmla="*/ 167335 h 385419"/>
                  <a:gd name="connsiteX9" fmla="*/ 338568 w 462011"/>
                  <a:gd name="connsiteY9" fmla="*/ 240716 h 385419"/>
                  <a:gd name="connsiteX10" fmla="*/ 361885 w 462011"/>
                  <a:gd name="connsiteY10" fmla="*/ 283235 h 385419"/>
                  <a:gd name="connsiteX11" fmla="*/ 372172 w 462011"/>
                  <a:gd name="connsiteY11" fmla="*/ 327812 h 385419"/>
                  <a:gd name="connsiteX12" fmla="*/ 374230 w 462011"/>
                  <a:gd name="connsiteY12" fmla="*/ 385420 h 385419"/>
                  <a:gd name="connsiteX13" fmla="*/ 372172 w 462011"/>
                  <a:gd name="connsiteY13" fmla="*/ 384048 h 385419"/>
                  <a:gd name="connsiteX14" fmla="*/ 369429 w 462011"/>
                  <a:gd name="connsiteY14" fmla="*/ 328498 h 385419"/>
                  <a:gd name="connsiteX15" fmla="*/ 358456 w 462011"/>
                  <a:gd name="connsiteY15" fmla="*/ 282550 h 385419"/>
                  <a:gd name="connsiteX16" fmla="*/ 336511 w 462011"/>
                  <a:gd name="connsiteY16" fmla="*/ 242773 h 385419"/>
                  <a:gd name="connsiteX17" fmla="*/ 284389 w 462011"/>
                  <a:gd name="connsiteY17" fmla="*/ 172822 h 385419"/>
                  <a:gd name="connsiteX18" fmla="*/ 253528 w 462011"/>
                  <a:gd name="connsiteY18" fmla="*/ 143332 h 385419"/>
                  <a:gd name="connsiteX19" fmla="*/ 225411 w 462011"/>
                  <a:gd name="connsiteY19" fmla="*/ 123444 h 385419"/>
                  <a:gd name="connsiteX20" fmla="*/ 224725 w 462011"/>
                  <a:gd name="connsiteY20" fmla="*/ 122758 h 385419"/>
                  <a:gd name="connsiteX21" fmla="*/ 186320 w 462011"/>
                  <a:gd name="connsiteY21" fmla="*/ 136474 h 385419"/>
                  <a:gd name="connsiteX22" fmla="*/ 90994 w 462011"/>
                  <a:gd name="connsiteY22" fmla="*/ 141961 h 385419"/>
                  <a:gd name="connsiteX23" fmla="*/ 39559 w 462011"/>
                  <a:gd name="connsiteY23" fmla="*/ 175565 h 385419"/>
                  <a:gd name="connsiteX24" fmla="*/ 75220 w 462011"/>
                  <a:gd name="connsiteY24" fmla="*/ 222885 h 385419"/>
                  <a:gd name="connsiteX25" fmla="*/ 72477 w 462011"/>
                  <a:gd name="connsiteY25" fmla="*/ 224942 h 385419"/>
                  <a:gd name="connsiteX26" fmla="*/ 59447 w 462011"/>
                  <a:gd name="connsiteY26" fmla="*/ 217399 h 385419"/>
                  <a:gd name="connsiteX27" fmla="*/ 43674 w 462011"/>
                  <a:gd name="connsiteY27" fmla="*/ 158420 h 385419"/>
                  <a:gd name="connsiteX28" fmla="*/ 99223 w 462011"/>
                  <a:gd name="connsiteY28" fmla="*/ 138532 h 385419"/>
                  <a:gd name="connsiteX29" fmla="*/ 202093 w 462011"/>
                  <a:gd name="connsiteY29" fmla="*/ 129616 h 385419"/>
                  <a:gd name="connsiteX30" fmla="*/ 243927 w 462011"/>
                  <a:gd name="connsiteY30" fmla="*/ 106985 h 385419"/>
                  <a:gd name="connsiteX31" fmla="*/ 271360 w 462011"/>
                  <a:gd name="connsiteY31" fmla="*/ 75438 h 385419"/>
                  <a:gd name="connsiteX32" fmla="*/ 229525 w 462011"/>
                  <a:gd name="connsiteY32" fmla="*/ 91211 h 385419"/>
                  <a:gd name="connsiteX33" fmla="*/ 36130 w 462011"/>
                  <a:gd name="connsiteY33" fmla="*/ 131674 h 385419"/>
                  <a:gd name="connsiteX34" fmla="*/ 6640 w 462011"/>
                  <a:gd name="connsiteY34" fmla="*/ 172136 h 385419"/>
                  <a:gd name="connsiteX35" fmla="*/ 2526 w 462011"/>
                  <a:gd name="connsiteY35" fmla="*/ 198882 h 385419"/>
                  <a:gd name="connsiteX36" fmla="*/ 12127 w 462011"/>
                  <a:gd name="connsiteY36" fmla="*/ 222199 h 385419"/>
                  <a:gd name="connsiteX37" fmla="*/ 14184 w 462011"/>
                  <a:gd name="connsiteY37" fmla="*/ 253746 h 385419"/>
                  <a:gd name="connsiteX38" fmla="*/ 468 w 462011"/>
                  <a:gd name="connsiteY38" fmla="*/ 262661 h 385419"/>
                  <a:gd name="connsiteX39" fmla="*/ 5269 w 462011"/>
                  <a:gd name="connsiteY39" fmla="*/ 257861 h 385419"/>
                  <a:gd name="connsiteX40" fmla="*/ 15556 w 462011"/>
                  <a:gd name="connsiteY40" fmla="*/ 247574 h 385419"/>
                  <a:gd name="connsiteX41" fmla="*/ 2526 w 462011"/>
                  <a:gd name="connsiteY41" fmla="*/ 209855 h 385419"/>
                  <a:gd name="connsiteX42" fmla="*/ 21042 w 462011"/>
                  <a:gd name="connsiteY42" fmla="*/ 141961 h 385419"/>
                  <a:gd name="connsiteX43" fmla="*/ 200722 w 462011"/>
                  <a:gd name="connsiteY43" fmla="*/ 91897 h 385419"/>
                  <a:gd name="connsiteX44" fmla="*/ 293991 w 462011"/>
                  <a:gd name="connsiteY44" fmla="*/ 56236 h 385419"/>
                  <a:gd name="connsiteX45" fmla="*/ 338568 w 462011"/>
                  <a:gd name="connsiteY45" fmla="*/ 0 h 385419"/>
                  <a:gd name="connsiteX46" fmla="*/ 340625 w 462011"/>
                  <a:gd name="connsiteY46" fmla="*/ 2057 h 385419"/>
                  <a:gd name="connsiteX47" fmla="*/ 303592 w 462011"/>
                  <a:gd name="connsiteY47" fmla="*/ 51435 h 385419"/>
                  <a:gd name="connsiteX48" fmla="*/ 400290 w 462011"/>
                  <a:gd name="connsiteY48" fmla="*/ 85039 h 385419"/>
                  <a:gd name="connsiteX49" fmla="*/ 440752 w 462011"/>
                  <a:gd name="connsiteY49" fmla="*/ 72695 h 385419"/>
                  <a:gd name="connsiteX50" fmla="*/ 442123 w 462011"/>
                  <a:gd name="connsiteY50" fmla="*/ 74752 h 385419"/>
                  <a:gd name="connsiteX51" fmla="*/ 400975 w 462011"/>
                  <a:gd name="connsiteY51" fmla="*/ 87782 h 385419"/>
                  <a:gd name="connsiteX52" fmla="*/ 302221 w 462011"/>
                  <a:gd name="connsiteY52" fmla="*/ 53492 h 385419"/>
                  <a:gd name="connsiteX53" fmla="*/ 275474 w 462011"/>
                  <a:gd name="connsiteY53" fmla="*/ 73381 h 385419"/>
                  <a:gd name="connsiteX54" fmla="*/ 275474 w 462011"/>
                  <a:gd name="connsiteY54" fmla="*/ 74066 h 385419"/>
                  <a:gd name="connsiteX55" fmla="*/ 263815 w 462011"/>
                  <a:gd name="connsiteY55" fmla="*/ 93955 h 385419"/>
                  <a:gd name="connsiteX56" fmla="*/ 261758 w 462011"/>
                  <a:gd name="connsiteY56" fmla="*/ 96012 h 385419"/>
                  <a:gd name="connsiteX57" fmla="*/ 261758 w 462011"/>
                  <a:gd name="connsiteY57" fmla="*/ 96012 h 385419"/>
                  <a:gd name="connsiteX58" fmla="*/ 276846 w 462011"/>
                  <a:gd name="connsiteY58" fmla="*/ 131674 h 385419"/>
                  <a:gd name="connsiteX59" fmla="*/ 304963 w 462011"/>
                  <a:gd name="connsiteY59" fmla="*/ 156362 h 385419"/>
                  <a:gd name="connsiteX60" fmla="*/ 372172 w 462011"/>
                  <a:gd name="connsiteY60" fmla="*/ 175565 h 385419"/>
                  <a:gd name="connsiteX61" fmla="*/ 462012 w 462011"/>
                  <a:gd name="connsiteY61" fmla="*/ 141961 h 385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62011" h="385419">
                    <a:moveTo>
                      <a:pt x="462012" y="141961"/>
                    </a:moveTo>
                    <a:cubicBezTo>
                      <a:pt x="462012" y="142646"/>
                      <a:pt x="462012" y="144018"/>
                      <a:pt x="462012" y="144704"/>
                    </a:cubicBezTo>
                    <a:cubicBezTo>
                      <a:pt x="433208" y="164592"/>
                      <a:pt x="398918" y="176936"/>
                      <a:pt x="364628" y="176936"/>
                    </a:cubicBezTo>
                    <a:cubicBezTo>
                      <a:pt x="339940" y="176936"/>
                      <a:pt x="316622" y="168707"/>
                      <a:pt x="297420" y="153619"/>
                    </a:cubicBezTo>
                    <a:cubicBezTo>
                      <a:pt x="280960" y="139903"/>
                      <a:pt x="256272" y="121387"/>
                      <a:pt x="257643" y="98069"/>
                    </a:cubicBezTo>
                    <a:cubicBezTo>
                      <a:pt x="249414" y="105613"/>
                      <a:pt x="239812" y="111785"/>
                      <a:pt x="230211" y="117958"/>
                    </a:cubicBezTo>
                    <a:cubicBezTo>
                      <a:pt x="228840" y="118643"/>
                      <a:pt x="228154" y="119329"/>
                      <a:pt x="226782" y="120015"/>
                    </a:cubicBezTo>
                    <a:cubicBezTo>
                      <a:pt x="237069" y="122758"/>
                      <a:pt x="245299" y="132359"/>
                      <a:pt x="252843" y="138532"/>
                    </a:cubicBezTo>
                    <a:cubicBezTo>
                      <a:pt x="263815" y="147447"/>
                      <a:pt x="274102" y="156362"/>
                      <a:pt x="283704" y="167335"/>
                    </a:cubicBezTo>
                    <a:cubicBezTo>
                      <a:pt x="304278" y="189967"/>
                      <a:pt x="321423" y="215341"/>
                      <a:pt x="338568" y="240716"/>
                    </a:cubicBezTo>
                    <a:cubicBezTo>
                      <a:pt x="347483" y="253746"/>
                      <a:pt x="355713" y="268148"/>
                      <a:pt x="361885" y="283235"/>
                    </a:cubicBezTo>
                    <a:cubicBezTo>
                      <a:pt x="367372" y="297637"/>
                      <a:pt x="370801" y="312725"/>
                      <a:pt x="372172" y="327812"/>
                    </a:cubicBezTo>
                    <a:cubicBezTo>
                      <a:pt x="374230" y="347015"/>
                      <a:pt x="374915" y="366217"/>
                      <a:pt x="374230" y="385420"/>
                    </a:cubicBezTo>
                    <a:cubicBezTo>
                      <a:pt x="373543" y="384734"/>
                      <a:pt x="372858" y="384048"/>
                      <a:pt x="372172" y="384048"/>
                    </a:cubicBezTo>
                    <a:cubicBezTo>
                      <a:pt x="372858" y="365531"/>
                      <a:pt x="372172" y="347015"/>
                      <a:pt x="369429" y="328498"/>
                    </a:cubicBezTo>
                    <a:cubicBezTo>
                      <a:pt x="367372" y="312725"/>
                      <a:pt x="364628" y="296951"/>
                      <a:pt x="358456" y="282550"/>
                    </a:cubicBezTo>
                    <a:cubicBezTo>
                      <a:pt x="352969" y="268834"/>
                      <a:pt x="344740" y="255118"/>
                      <a:pt x="336511" y="242773"/>
                    </a:cubicBezTo>
                    <a:cubicBezTo>
                      <a:pt x="320051" y="218770"/>
                      <a:pt x="303592" y="194081"/>
                      <a:pt x="284389" y="172822"/>
                    </a:cubicBezTo>
                    <a:cubicBezTo>
                      <a:pt x="274789" y="161849"/>
                      <a:pt x="264502" y="152248"/>
                      <a:pt x="253528" y="143332"/>
                    </a:cubicBezTo>
                    <a:cubicBezTo>
                      <a:pt x="245299" y="136474"/>
                      <a:pt x="235698" y="125501"/>
                      <a:pt x="225411" y="123444"/>
                    </a:cubicBezTo>
                    <a:cubicBezTo>
                      <a:pt x="224725" y="123444"/>
                      <a:pt x="224725" y="123444"/>
                      <a:pt x="224725" y="122758"/>
                    </a:cubicBezTo>
                    <a:cubicBezTo>
                      <a:pt x="213066" y="129616"/>
                      <a:pt x="199350" y="133731"/>
                      <a:pt x="186320" y="136474"/>
                    </a:cubicBezTo>
                    <a:cubicBezTo>
                      <a:pt x="154773" y="141961"/>
                      <a:pt x="122541" y="138532"/>
                      <a:pt x="90994" y="141961"/>
                    </a:cubicBezTo>
                    <a:cubicBezTo>
                      <a:pt x="71791" y="144018"/>
                      <a:pt x="40245" y="150876"/>
                      <a:pt x="39559" y="175565"/>
                    </a:cubicBezTo>
                    <a:cubicBezTo>
                      <a:pt x="38873" y="198196"/>
                      <a:pt x="55332" y="215341"/>
                      <a:pt x="75220" y="222885"/>
                    </a:cubicBezTo>
                    <a:cubicBezTo>
                      <a:pt x="74535" y="223571"/>
                      <a:pt x="73163" y="224257"/>
                      <a:pt x="72477" y="224942"/>
                    </a:cubicBezTo>
                    <a:cubicBezTo>
                      <a:pt x="67677" y="222885"/>
                      <a:pt x="62876" y="220828"/>
                      <a:pt x="59447" y="217399"/>
                    </a:cubicBezTo>
                    <a:cubicBezTo>
                      <a:pt x="42988" y="205054"/>
                      <a:pt x="27900" y="176936"/>
                      <a:pt x="43674" y="158420"/>
                    </a:cubicBezTo>
                    <a:cubicBezTo>
                      <a:pt x="56704" y="143332"/>
                      <a:pt x="80707" y="139903"/>
                      <a:pt x="99223" y="138532"/>
                    </a:cubicBezTo>
                    <a:cubicBezTo>
                      <a:pt x="133513" y="136474"/>
                      <a:pt x="169175" y="139903"/>
                      <a:pt x="202093" y="129616"/>
                    </a:cubicBezTo>
                    <a:cubicBezTo>
                      <a:pt x="217867" y="124816"/>
                      <a:pt x="230897" y="116586"/>
                      <a:pt x="243927" y="106985"/>
                    </a:cubicBezTo>
                    <a:cubicBezTo>
                      <a:pt x="254900" y="98755"/>
                      <a:pt x="267931" y="89154"/>
                      <a:pt x="271360" y="75438"/>
                    </a:cubicBezTo>
                    <a:cubicBezTo>
                      <a:pt x="258329" y="82982"/>
                      <a:pt x="243927" y="88468"/>
                      <a:pt x="229525" y="91211"/>
                    </a:cubicBezTo>
                    <a:cubicBezTo>
                      <a:pt x="166432" y="104242"/>
                      <a:pt x="89622" y="87097"/>
                      <a:pt x="36130" y="131674"/>
                    </a:cubicBezTo>
                    <a:cubicBezTo>
                      <a:pt x="23100" y="142646"/>
                      <a:pt x="12127" y="156362"/>
                      <a:pt x="6640" y="172136"/>
                    </a:cubicBezTo>
                    <a:cubicBezTo>
                      <a:pt x="3897" y="180365"/>
                      <a:pt x="1840" y="189967"/>
                      <a:pt x="2526" y="198882"/>
                    </a:cubicBezTo>
                    <a:cubicBezTo>
                      <a:pt x="3897" y="207797"/>
                      <a:pt x="7326" y="214655"/>
                      <a:pt x="12127" y="222199"/>
                    </a:cubicBezTo>
                    <a:cubicBezTo>
                      <a:pt x="18299" y="231800"/>
                      <a:pt x="23785" y="244145"/>
                      <a:pt x="14184" y="253746"/>
                    </a:cubicBezTo>
                    <a:cubicBezTo>
                      <a:pt x="10069" y="257861"/>
                      <a:pt x="5269" y="260604"/>
                      <a:pt x="468" y="262661"/>
                    </a:cubicBezTo>
                    <a:cubicBezTo>
                      <a:pt x="2526" y="260604"/>
                      <a:pt x="3897" y="259232"/>
                      <a:pt x="5269" y="257861"/>
                    </a:cubicBezTo>
                    <a:cubicBezTo>
                      <a:pt x="10069" y="255118"/>
                      <a:pt x="13498" y="251689"/>
                      <a:pt x="15556" y="247574"/>
                    </a:cubicBezTo>
                    <a:cubicBezTo>
                      <a:pt x="22414" y="233172"/>
                      <a:pt x="6640" y="222199"/>
                      <a:pt x="2526" y="209855"/>
                    </a:cubicBezTo>
                    <a:cubicBezTo>
                      <a:pt x="-5018" y="185852"/>
                      <a:pt x="5269" y="160477"/>
                      <a:pt x="21042" y="141961"/>
                    </a:cubicBezTo>
                    <a:cubicBezTo>
                      <a:pt x="65619" y="89840"/>
                      <a:pt x="139000" y="98069"/>
                      <a:pt x="200722" y="91897"/>
                    </a:cubicBezTo>
                    <a:cubicBezTo>
                      <a:pt x="235012" y="88468"/>
                      <a:pt x="267244" y="79553"/>
                      <a:pt x="293991" y="56236"/>
                    </a:cubicBezTo>
                    <a:cubicBezTo>
                      <a:pt x="312508" y="40462"/>
                      <a:pt x="328281" y="21260"/>
                      <a:pt x="338568" y="0"/>
                    </a:cubicBezTo>
                    <a:cubicBezTo>
                      <a:pt x="339253" y="686"/>
                      <a:pt x="339940" y="1372"/>
                      <a:pt x="340625" y="2057"/>
                    </a:cubicBezTo>
                    <a:cubicBezTo>
                      <a:pt x="331710" y="20574"/>
                      <a:pt x="318679" y="37033"/>
                      <a:pt x="303592" y="51435"/>
                    </a:cubicBezTo>
                    <a:cubicBezTo>
                      <a:pt x="324852" y="82296"/>
                      <a:pt x="364628" y="90526"/>
                      <a:pt x="400290" y="85039"/>
                    </a:cubicBezTo>
                    <a:cubicBezTo>
                      <a:pt x="414006" y="82982"/>
                      <a:pt x="427722" y="78867"/>
                      <a:pt x="440752" y="72695"/>
                    </a:cubicBezTo>
                    <a:cubicBezTo>
                      <a:pt x="441438" y="73381"/>
                      <a:pt x="441438" y="74066"/>
                      <a:pt x="442123" y="74752"/>
                    </a:cubicBezTo>
                    <a:cubicBezTo>
                      <a:pt x="429094" y="80924"/>
                      <a:pt x="414691" y="85725"/>
                      <a:pt x="400975" y="87782"/>
                    </a:cubicBezTo>
                    <a:cubicBezTo>
                      <a:pt x="364628" y="93269"/>
                      <a:pt x="324166" y="85039"/>
                      <a:pt x="302221" y="53492"/>
                    </a:cubicBezTo>
                    <a:cubicBezTo>
                      <a:pt x="293991" y="61036"/>
                      <a:pt x="285076" y="67208"/>
                      <a:pt x="275474" y="73381"/>
                    </a:cubicBezTo>
                    <a:cubicBezTo>
                      <a:pt x="275474" y="73381"/>
                      <a:pt x="275474" y="74066"/>
                      <a:pt x="275474" y="74066"/>
                    </a:cubicBezTo>
                    <a:cubicBezTo>
                      <a:pt x="274102" y="81610"/>
                      <a:pt x="269302" y="88468"/>
                      <a:pt x="263815" y="93955"/>
                    </a:cubicBezTo>
                    <a:cubicBezTo>
                      <a:pt x="263130" y="94640"/>
                      <a:pt x="262444" y="95326"/>
                      <a:pt x="261758" y="96012"/>
                    </a:cubicBezTo>
                    <a:cubicBezTo>
                      <a:pt x="261758" y="96012"/>
                      <a:pt x="261758" y="96012"/>
                      <a:pt x="261758" y="96012"/>
                    </a:cubicBezTo>
                    <a:cubicBezTo>
                      <a:pt x="259701" y="109728"/>
                      <a:pt x="267931" y="122072"/>
                      <a:pt x="276846" y="131674"/>
                    </a:cubicBezTo>
                    <a:cubicBezTo>
                      <a:pt x="285076" y="140589"/>
                      <a:pt x="295363" y="149504"/>
                      <a:pt x="304963" y="156362"/>
                    </a:cubicBezTo>
                    <a:cubicBezTo>
                      <a:pt x="324852" y="170078"/>
                      <a:pt x="348169" y="176936"/>
                      <a:pt x="372172" y="175565"/>
                    </a:cubicBezTo>
                    <a:cubicBezTo>
                      <a:pt x="403719" y="172822"/>
                      <a:pt x="435265" y="160477"/>
                      <a:pt x="462012" y="141961"/>
                    </a:cubicBezTo>
                    <a:close/>
                  </a:path>
                </a:pathLst>
              </a:custGeom>
              <a:solidFill>
                <a:srgbClr val="AE654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974AA5AC-C86E-43CD-AAF0-850E71454C2B}"/>
                </a:ext>
              </a:extLst>
            </p:cNvPr>
            <p:cNvSpPr/>
            <p:nvPr/>
          </p:nvSpPr>
          <p:spPr>
            <a:xfrm>
              <a:off x="8237753" y="751620"/>
              <a:ext cx="226314" cy="111115"/>
            </a:xfrm>
            <a:custGeom>
              <a:avLst/>
              <a:gdLst>
                <a:gd name="connsiteX0" fmla="*/ 226314 w 226314"/>
                <a:gd name="connsiteY0" fmla="*/ 30192 h 111115"/>
                <a:gd name="connsiteX1" fmla="*/ 34976 w 226314"/>
                <a:gd name="connsiteY1" fmla="*/ 109059 h 111115"/>
                <a:gd name="connsiteX2" fmla="*/ 20574 w 226314"/>
                <a:gd name="connsiteY2" fmla="*/ 110430 h 111115"/>
                <a:gd name="connsiteX3" fmla="*/ 0 w 226314"/>
                <a:gd name="connsiteY3" fmla="*/ 111116 h 111115"/>
                <a:gd name="connsiteX4" fmla="*/ 8915 w 226314"/>
                <a:gd name="connsiteY4" fmla="*/ 21962 h 111115"/>
                <a:gd name="connsiteX5" fmla="*/ 23317 w 226314"/>
                <a:gd name="connsiteY5" fmla="*/ 19219 h 111115"/>
                <a:gd name="connsiteX6" fmla="*/ 226314 w 226314"/>
                <a:gd name="connsiteY6" fmla="*/ 30192 h 111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314" h="111115">
                  <a:moveTo>
                    <a:pt x="226314" y="30192"/>
                  </a:moveTo>
                  <a:cubicBezTo>
                    <a:pt x="177622" y="82998"/>
                    <a:pt x="85725" y="102886"/>
                    <a:pt x="34976" y="109059"/>
                  </a:cubicBezTo>
                  <a:cubicBezTo>
                    <a:pt x="29489" y="109744"/>
                    <a:pt x="24689" y="110430"/>
                    <a:pt x="20574" y="110430"/>
                  </a:cubicBezTo>
                  <a:cubicBezTo>
                    <a:pt x="10287" y="111116"/>
                    <a:pt x="3429" y="111116"/>
                    <a:pt x="0" y="111116"/>
                  </a:cubicBezTo>
                  <a:cubicBezTo>
                    <a:pt x="6172" y="74083"/>
                    <a:pt x="8915" y="21962"/>
                    <a:pt x="8915" y="21962"/>
                  </a:cubicBezTo>
                  <a:lnTo>
                    <a:pt x="23317" y="19219"/>
                  </a:lnTo>
                  <a:cubicBezTo>
                    <a:pt x="61722" y="-11642"/>
                    <a:pt x="139217" y="-3413"/>
                    <a:pt x="226314" y="30192"/>
                  </a:cubicBezTo>
                  <a:close/>
                </a:path>
              </a:pathLst>
            </a:custGeom>
            <a:solidFill>
              <a:srgbClr val="C3E4E6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BF305DAC-C935-44F2-8E71-9FC5FC620906}"/>
                </a:ext>
              </a:extLst>
            </p:cNvPr>
            <p:cNvSpPr/>
            <p:nvPr/>
          </p:nvSpPr>
          <p:spPr>
            <a:xfrm>
              <a:off x="8363254" y="1244727"/>
              <a:ext cx="37033" cy="18711"/>
            </a:xfrm>
            <a:custGeom>
              <a:avLst/>
              <a:gdLst>
                <a:gd name="connsiteX0" fmla="*/ 0 w 37033"/>
                <a:gd name="connsiteY0" fmla="*/ 0 h 18711"/>
                <a:gd name="connsiteX1" fmla="*/ 37033 w 37033"/>
                <a:gd name="connsiteY1" fmla="*/ 1372 h 18711"/>
                <a:gd name="connsiteX2" fmla="*/ 12345 w 37033"/>
                <a:gd name="connsiteY2" fmla="*/ 17831 h 18711"/>
                <a:gd name="connsiteX3" fmla="*/ 0 w 37033"/>
                <a:gd name="connsiteY3" fmla="*/ 0 h 1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33" h="18711">
                  <a:moveTo>
                    <a:pt x="0" y="0"/>
                  </a:moveTo>
                  <a:cubicBezTo>
                    <a:pt x="0" y="0"/>
                    <a:pt x="24003" y="13716"/>
                    <a:pt x="37033" y="1372"/>
                  </a:cubicBezTo>
                  <a:cubicBezTo>
                    <a:pt x="37033" y="1372"/>
                    <a:pt x="25375" y="23317"/>
                    <a:pt x="12345" y="17831"/>
                  </a:cubicBezTo>
                  <a:cubicBezTo>
                    <a:pt x="0" y="1303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3E4E6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37CA3819-F3BF-4037-AD77-AE47B7BCA002}"/>
                </a:ext>
              </a:extLst>
            </p:cNvPr>
            <p:cNvSpPr/>
            <p:nvPr/>
          </p:nvSpPr>
          <p:spPr>
            <a:xfrm>
              <a:off x="8010067" y="812365"/>
              <a:ext cx="843534" cy="832868"/>
            </a:xfrm>
            <a:custGeom>
              <a:avLst/>
              <a:gdLst>
                <a:gd name="connsiteX0" fmla="*/ 658368 w 843534"/>
                <a:gd name="connsiteY0" fmla="*/ 393271 h 832868"/>
                <a:gd name="connsiteX1" fmla="*/ 486232 w 843534"/>
                <a:gd name="connsiteY1" fmla="*/ 184787 h 832868"/>
                <a:gd name="connsiteX2" fmla="*/ 456743 w 843534"/>
                <a:gd name="connsiteY2" fmla="*/ 62715 h 832868"/>
                <a:gd name="connsiteX3" fmla="*/ 325755 w 843534"/>
                <a:gd name="connsiteY3" fmla="*/ 12652 h 832868"/>
                <a:gd name="connsiteX4" fmla="*/ 284607 w 843534"/>
                <a:gd name="connsiteY4" fmla="*/ 88090 h 832868"/>
                <a:gd name="connsiteX5" fmla="*/ 401193 w 843534"/>
                <a:gd name="connsiteY5" fmla="*/ 29797 h 832868"/>
                <a:gd name="connsiteX6" fmla="*/ 452628 w 843534"/>
                <a:gd name="connsiteY6" fmla="*/ 294515 h 832868"/>
                <a:gd name="connsiteX7" fmla="*/ 189967 w 843534"/>
                <a:gd name="connsiteY7" fmla="*/ 574322 h 832868"/>
                <a:gd name="connsiteX8" fmla="*/ 0 w 843534"/>
                <a:gd name="connsiteY8" fmla="*/ 627128 h 832868"/>
                <a:gd name="connsiteX9" fmla="*/ 32919 w 843534"/>
                <a:gd name="connsiteY9" fmla="*/ 662790 h 832868"/>
                <a:gd name="connsiteX10" fmla="*/ 431368 w 843534"/>
                <a:gd name="connsiteY10" fmla="*/ 406301 h 832868"/>
                <a:gd name="connsiteX11" fmla="*/ 433426 w 843534"/>
                <a:gd name="connsiteY11" fmla="*/ 411101 h 832868"/>
                <a:gd name="connsiteX12" fmla="*/ 467716 w 843534"/>
                <a:gd name="connsiteY12" fmla="*/ 500941 h 832868"/>
                <a:gd name="connsiteX13" fmla="*/ 487604 w 843534"/>
                <a:gd name="connsiteY13" fmla="*/ 216334 h 832868"/>
                <a:gd name="connsiteX14" fmla="*/ 659054 w 843534"/>
                <a:gd name="connsiteY14" fmla="*/ 448820 h 832868"/>
                <a:gd name="connsiteX15" fmla="*/ 805815 w 843534"/>
                <a:gd name="connsiteY15" fmla="*/ 832868 h 832868"/>
                <a:gd name="connsiteX16" fmla="*/ 843534 w 843534"/>
                <a:gd name="connsiteY16" fmla="*/ 815723 h 832868"/>
                <a:gd name="connsiteX17" fmla="*/ 658368 w 843534"/>
                <a:gd name="connsiteY17" fmla="*/ 393271 h 83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43534" h="832868">
                  <a:moveTo>
                    <a:pt x="658368" y="393271"/>
                  </a:moveTo>
                  <a:cubicBezTo>
                    <a:pt x="595275" y="295887"/>
                    <a:pt x="520522" y="216334"/>
                    <a:pt x="486232" y="184787"/>
                  </a:cubicBezTo>
                  <a:cubicBezTo>
                    <a:pt x="480746" y="132667"/>
                    <a:pt x="466344" y="86032"/>
                    <a:pt x="456743" y="62715"/>
                  </a:cubicBezTo>
                  <a:cubicBezTo>
                    <a:pt x="438912" y="18138"/>
                    <a:pt x="373761" y="-20953"/>
                    <a:pt x="325755" y="12652"/>
                  </a:cubicBezTo>
                  <a:cubicBezTo>
                    <a:pt x="277063" y="46256"/>
                    <a:pt x="284607" y="88090"/>
                    <a:pt x="284607" y="88090"/>
                  </a:cubicBezTo>
                  <a:cubicBezTo>
                    <a:pt x="297637" y="25682"/>
                    <a:pt x="361417" y="3050"/>
                    <a:pt x="401193" y="29797"/>
                  </a:cubicBezTo>
                  <a:cubicBezTo>
                    <a:pt x="440970" y="56543"/>
                    <a:pt x="477317" y="192331"/>
                    <a:pt x="452628" y="294515"/>
                  </a:cubicBezTo>
                  <a:cubicBezTo>
                    <a:pt x="431368" y="382984"/>
                    <a:pt x="303124" y="518772"/>
                    <a:pt x="189967" y="574322"/>
                  </a:cubicBezTo>
                  <a:cubicBezTo>
                    <a:pt x="91212" y="622328"/>
                    <a:pt x="32919" y="631929"/>
                    <a:pt x="0" y="627128"/>
                  </a:cubicBezTo>
                  <a:cubicBezTo>
                    <a:pt x="7544" y="642902"/>
                    <a:pt x="17831" y="657304"/>
                    <a:pt x="32919" y="662790"/>
                  </a:cubicBezTo>
                  <a:cubicBezTo>
                    <a:pt x="32919" y="662790"/>
                    <a:pt x="300381" y="618213"/>
                    <a:pt x="431368" y="406301"/>
                  </a:cubicBezTo>
                  <a:cubicBezTo>
                    <a:pt x="431368" y="406301"/>
                    <a:pt x="432740" y="409730"/>
                    <a:pt x="433426" y="411101"/>
                  </a:cubicBezTo>
                  <a:cubicBezTo>
                    <a:pt x="438226" y="423446"/>
                    <a:pt x="451257" y="457050"/>
                    <a:pt x="467716" y="500941"/>
                  </a:cubicBezTo>
                  <a:cubicBezTo>
                    <a:pt x="471831" y="443334"/>
                    <a:pt x="499948" y="272570"/>
                    <a:pt x="487604" y="216334"/>
                  </a:cubicBezTo>
                  <a:cubicBezTo>
                    <a:pt x="511607" y="243766"/>
                    <a:pt x="613791" y="363781"/>
                    <a:pt x="659054" y="448820"/>
                  </a:cubicBezTo>
                  <a:cubicBezTo>
                    <a:pt x="698830" y="522887"/>
                    <a:pt x="787299" y="764974"/>
                    <a:pt x="805815" y="832868"/>
                  </a:cubicBezTo>
                  <a:cubicBezTo>
                    <a:pt x="821589" y="826010"/>
                    <a:pt x="821589" y="826010"/>
                    <a:pt x="843534" y="815723"/>
                  </a:cubicBezTo>
                  <a:cubicBezTo>
                    <a:pt x="814731" y="702566"/>
                    <a:pt x="720090" y="488597"/>
                    <a:pt x="658368" y="393271"/>
                  </a:cubicBezTo>
                  <a:close/>
                </a:path>
              </a:pathLst>
            </a:custGeom>
            <a:solidFill>
              <a:srgbClr val="C3E4E6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2981CC88-E0C3-4C70-9EF2-A404912AE662}"/>
                </a:ext>
              </a:extLst>
            </p:cNvPr>
            <p:cNvSpPr/>
            <p:nvPr/>
          </p:nvSpPr>
          <p:spPr>
            <a:xfrm>
              <a:off x="7979482" y="1390116"/>
              <a:ext cx="48416" cy="76809"/>
            </a:xfrm>
            <a:custGeom>
              <a:avLst/>
              <a:gdLst>
                <a:gd name="connsiteX0" fmla="*/ 48416 w 48416"/>
                <a:gd name="connsiteY0" fmla="*/ 69952 h 76809"/>
                <a:gd name="connsiteX1" fmla="*/ 26471 w 48416"/>
                <a:gd name="connsiteY1" fmla="*/ 76810 h 76809"/>
                <a:gd name="connsiteX2" fmla="*/ 14126 w 48416"/>
                <a:gd name="connsiteY2" fmla="*/ 55550 h 76809"/>
                <a:gd name="connsiteX3" fmla="*/ 410 w 48416"/>
                <a:gd name="connsiteY3" fmla="*/ 686 h 76809"/>
                <a:gd name="connsiteX4" fmla="*/ 17555 w 48416"/>
                <a:gd name="connsiteY4" fmla="*/ 0 h 76809"/>
                <a:gd name="connsiteX5" fmla="*/ 37443 w 48416"/>
                <a:gd name="connsiteY5" fmla="*/ 50063 h 76809"/>
                <a:gd name="connsiteX6" fmla="*/ 48416 w 48416"/>
                <a:gd name="connsiteY6" fmla="*/ 69952 h 7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416" h="76809">
                  <a:moveTo>
                    <a:pt x="48416" y="69952"/>
                  </a:moveTo>
                  <a:lnTo>
                    <a:pt x="26471" y="76810"/>
                  </a:lnTo>
                  <a:cubicBezTo>
                    <a:pt x="21670" y="69266"/>
                    <a:pt x="17555" y="61722"/>
                    <a:pt x="14126" y="55550"/>
                  </a:cubicBezTo>
                  <a:cubicBezTo>
                    <a:pt x="-3705" y="19888"/>
                    <a:pt x="410" y="686"/>
                    <a:pt x="410" y="686"/>
                  </a:cubicBezTo>
                  <a:lnTo>
                    <a:pt x="17555" y="0"/>
                  </a:lnTo>
                  <a:cubicBezTo>
                    <a:pt x="25099" y="23317"/>
                    <a:pt x="31957" y="39776"/>
                    <a:pt x="37443" y="50063"/>
                  </a:cubicBezTo>
                  <a:cubicBezTo>
                    <a:pt x="43616" y="65837"/>
                    <a:pt x="48416" y="69952"/>
                    <a:pt x="48416" y="69952"/>
                  </a:cubicBezTo>
                  <a:close/>
                </a:path>
              </a:pathLst>
            </a:custGeom>
            <a:solidFill>
              <a:srgbClr val="D5F2F5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62E8055D-5B67-4648-80B0-CDCD1782DAF6}"/>
                </a:ext>
              </a:extLst>
            </p:cNvPr>
            <p:cNvSpPr/>
            <p:nvPr/>
          </p:nvSpPr>
          <p:spPr>
            <a:xfrm>
              <a:off x="7993608" y="1439494"/>
              <a:ext cx="34290" cy="27432"/>
            </a:xfrm>
            <a:custGeom>
              <a:avLst/>
              <a:gdLst>
                <a:gd name="connsiteX0" fmla="*/ 34290 w 34290"/>
                <a:gd name="connsiteY0" fmla="*/ 20574 h 27432"/>
                <a:gd name="connsiteX1" fmla="*/ 12344 w 34290"/>
                <a:gd name="connsiteY1" fmla="*/ 27432 h 27432"/>
                <a:gd name="connsiteX2" fmla="*/ 0 w 34290"/>
                <a:gd name="connsiteY2" fmla="*/ 6172 h 27432"/>
                <a:gd name="connsiteX3" fmla="*/ 21260 w 34290"/>
                <a:gd name="connsiteY3" fmla="*/ 0 h 27432"/>
                <a:gd name="connsiteX4" fmla="*/ 23317 w 34290"/>
                <a:gd name="connsiteY4" fmla="*/ 1372 h 27432"/>
                <a:gd name="connsiteX5" fmla="*/ 34290 w 34290"/>
                <a:gd name="connsiteY5" fmla="*/ 20574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" h="27432">
                  <a:moveTo>
                    <a:pt x="34290" y="20574"/>
                  </a:moveTo>
                  <a:lnTo>
                    <a:pt x="12344" y="27432"/>
                  </a:lnTo>
                  <a:cubicBezTo>
                    <a:pt x="7544" y="19888"/>
                    <a:pt x="3429" y="12344"/>
                    <a:pt x="0" y="6172"/>
                  </a:cubicBezTo>
                  <a:lnTo>
                    <a:pt x="21260" y="0"/>
                  </a:lnTo>
                  <a:lnTo>
                    <a:pt x="23317" y="1372"/>
                  </a:lnTo>
                  <a:cubicBezTo>
                    <a:pt x="29489" y="16459"/>
                    <a:pt x="34290" y="20574"/>
                    <a:pt x="34290" y="20574"/>
                  </a:cubicBezTo>
                  <a:close/>
                </a:path>
              </a:pathLst>
            </a:custGeom>
            <a:solidFill>
              <a:srgbClr val="C3E4E6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545D2002-856C-44DE-BD4A-C26E61073DF3}"/>
                </a:ext>
              </a:extLst>
            </p:cNvPr>
            <p:cNvSpPr/>
            <p:nvPr/>
          </p:nvSpPr>
          <p:spPr>
            <a:xfrm>
              <a:off x="8442121" y="1097280"/>
              <a:ext cx="48006" cy="120700"/>
            </a:xfrm>
            <a:custGeom>
              <a:avLst/>
              <a:gdLst>
                <a:gd name="connsiteX0" fmla="*/ 0 w 48006"/>
                <a:gd name="connsiteY0" fmla="*/ 120701 h 120700"/>
                <a:gd name="connsiteX1" fmla="*/ 48006 w 48006"/>
                <a:gd name="connsiteY1" fmla="*/ 0 h 120700"/>
                <a:gd name="connsiteX2" fmla="*/ 0 w 48006"/>
                <a:gd name="connsiteY2" fmla="*/ 120701 h 1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06" h="120700">
                  <a:moveTo>
                    <a:pt x="0" y="120701"/>
                  </a:moveTo>
                  <a:cubicBezTo>
                    <a:pt x="8230" y="111100"/>
                    <a:pt x="44577" y="68580"/>
                    <a:pt x="48006" y="0"/>
                  </a:cubicBezTo>
                  <a:lnTo>
                    <a:pt x="0" y="120701"/>
                  </a:lnTo>
                  <a:close/>
                </a:path>
              </a:pathLst>
            </a:custGeom>
            <a:solidFill>
              <a:srgbClr val="C3E4E6">
                <a:alpha val="7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3D058791-322A-4E27-97A6-307FA8BCEB87}"/>
                </a:ext>
              </a:extLst>
            </p:cNvPr>
            <p:cNvSpPr/>
            <p:nvPr/>
          </p:nvSpPr>
          <p:spPr>
            <a:xfrm>
              <a:off x="8601913" y="1430578"/>
              <a:ext cx="120700" cy="110413"/>
            </a:xfrm>
            <a:custGeom>
              <a:avLst/>
              <a:gdLst>
                <a:gd name="connsiteX0" fmla="*/ 120701 w 120700"/>
                <a:gd name="connsiteY0" fmla="*/ 110414 h 110413"/>
                <a:gd name="connsiteX1" fmla="*/ 0 w 120700"/>
                <a:gd name="connsiteY1" fmla="*/ 0 h 110413"/>
                <a:gd name="connsiteX2" fmla="*/ 120701 w 120700"/>
                <a:gd name="connsiteY2" fmla="*/ 110414 h 110413"/>
                <a:gd name="connsiteX3" fmla="*/ 120701 w 120700"/>
                <a:gd name="connsiteY3" fmla="*/ 110414 h 11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00" h="110413">
                  <a:moveTo>
                    <a:pt x="120701" y="110414"/>
                  </a:moveTo>
                  <a:cubicBezTo>
                    <a:pt x="55550" y="77495"/>
                    <a:pt x="1371" y="2057"/>
                    <a:pt x="0" y="0"/>
                  </a:cubicBezTo>
                  <a:cubicBezTo>
                    <a:pt x="42519" y="47320"/>
                    <a:pt x="115900" y="106299"/>
                    <a:pt x="120701" y="110414"/>
                  </a:cubicBezTo>
                  <a:lnTo>
                    <a:pt x="120701" y="110414"/>
                  </a:lnTo>
                  <a:close/>
                </a:path>
              </a:pathLst>
            </a:custGeom>
            <a:solidFill>
              <a:srgbClr val="91D4D4">
                <a:alpha val="7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8E0694E3-B031-41EF-AD33-769EF1A7CBBB}"/>
                </a:ext>
              </a:extLst>
            </p:cNvPr>
            <p:cNvSpPr/>
            <p:nvPr/>
          </p:nvSpPr>
          <p:spPr>
            <a:xfrm>
              <a:off x="8028584" y="807262"/>
              <a:ext cx="26088" cy="68503"/>
            </a:xfrm>
            <a:custGeom>
              <a:avLst/>
              <a:gdLst>
                <a:gd name="connsiteX0" fmla="*/ 3429 w 26088"/>
                <a:gd name="connsiteY0" fmla="*/ 68504 h 68503"/>
                <a:gd name="connsiteX1" fmla="*/ 0 w 26088"/>
                <a:gd name="connsiteY1" fmla="*/ 64389 h 68503"/>
                <a:gd name="connsiteX2" fmla="*/ 17831 w 26088"/>
                <a:gd name="connsiteY2" fmla="*/ 3353 h 68503"/>
                <a:gd name="connsiteX3" fmla="*/ 22631 w 26088"/>
                <a:gd name="connsiteY3" fmla="*/ 1295 h 68503"/>
                <a:gd name="connsiteX4" fmla="*/ 3429 w 26088"/>
                <a:gd name="connsiteY4" fmla="*/ 68504 h 6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88" h="68503">
                  <a:moveTo>
                    <a:pt x="3429" y="68504"/>
                  </a:moveTo>
                  <a:cubicBezTo>
                    <a:pt x="2057" y="67132"/>
                    <a:pt x="1372" y="65761"/>
                    <a:pt x="0" y="64389"/>
                  </a:cubicBezTo>
                  <a:cubicBezTo>
                    <a:pt x="21260" y="54102"/>
                    <a:pt x="25375" y="24613"/>
                    <a:pt x="17831" y="3353"/>
                  </a:cubicBezTo>
                  <a:cubicBezTo>
                    <a:pt x="16459" y="610"/>
                    <a:pt x="21260" y="-1448"/>
                    <a:pt x="22631" y="1295"/>
                  </a:cubicBezTo>
                  <a:cubicBezTo>
                    <a:pt x="30175" y="24613"/>
                    <a:pt x="26060" y="56845"/>
                    <a:pt x="3429" y="68504"/>
                  </a:cubicBezTo>
                  <a:close/>
                </a:path>
              </a:pathLst>
            </a:custGeom>
            <a:solidFill>
              <a:srgbClr val="C74E4E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60" name="Graphic 1289">
              <a:extLst>
                <a:ext uri="{FF2B5EF4-FFF2-40B4-BE49-F238E27FC236}">
                  <a16:creationId xmlns:a16="http://schemas.microsoft.com/office/drawing/2014/main" id="{64318C23-DEC6-4BB5-93BB-D87722940FEC}"/>
                </a:ext>
              </a:extLst>
            </p:cNvPr>
            <p:cNvGrpSpPr/>
            <p:nvPr/>
          </p:nvGrpSpPr>
          <p:grpSpPr>
            <a:xfrm>
              <a:off x="6977253" y="1118761"/>
              <a:ext cx="1096776" cy="1765027"/>
              <a:chOff x="6977253" y="1118761"/>
              <a:chExt cx="1096776" cy="1765027"/>
            </a:xfrm>
          </p:grpSpPr>
          <p:grpSp>
            <p:nvGrpSpPr>
              <p:cNvPr id="172" name="Graphic 1289">
                <a:extLst>
                  <a:ext uri="{FF2B5EF4-FFF2-40B4-BE49-F238E27FC236}">
                    <a16:creationId xmlns:a16="http://schemas.microsoft.com/office/drawing/2014/main" id="{9B302D1F-596C-42DB-AE12-C51442388EC9}"/>
                  </a:ext>
                </a:extLst>
              </p:cNvPr>
              <p:cNvGrpSpPr/>
              <p:nvPr/>
            </p:nvGrpSpPr>
            <p:grpSpPr>
              <a:xfrm>
                <a:off x="7539565" y="2302187"/>
                <a:ext cx="64551" cy="581601"/>
                <a:chOff x="7539565" y="2302187"/>
                <a:chExt cx="64551" cy="581601"/>
              </a:xfrm>
            </p:grpSpPr>
            <p:sp>
              <p:nvSpPr>
                <p:cNvPr id="245" name="Freeform: Shape 244">
                  <a:extLst>
                    <a:ext uri="{FF2B5EF4-FFF2-40B4-BE49-F238E27FC236}">
                      <a16:creationId xmlns:a16="http://schemas.microsoft.com/office/drawing/2014/main" id="{98D923FF-C274-4519-B1CD-E2BF1D7836F8}"/>
                    </a:ext>
                  </a:extLst>
                </p:cNvPr>
                <p:cNvSpPr/>
                <p:nvPr/>
              </p:nvSpPr>
              <p:spPr>
                <a:xfrm>
                  <a:off x="7539565" y="2302873"/>
                  <a:ext cx="64551" cy="580915"/>
                </a:xfrm>
                <a:custGeom>
                  <a:avLst/>
                  <a:gdLst>
                    <a:gd name="connsiteX0" fmla="*/ 48049 w 64551"/>
                    <a:gd name="connsiteY0" fmla="*/ 580916 h 580915"/>
                    <a:gd name="connsiteX1" fmla="*/ 47364 w 64551"/>
                    <a:gd name="connsiteY1" fmla="*/ 580916 h 580915"/>
                    <a:gd name="connsiteX2" fmla="*/ 29533 w 64551"/>
                    <a:gd name="connsiteY2" fmla="*/ 564457 h 580915"/>
                    <a:gd name="connsiteX3" fmla="*/ 3472 w 64551"/>
                    <a:gd name="connsiteY3" fmla="*/ 77539 h 580915"/>
                    <a:gd name="connsiteX4" fmla="*/ 43 w 64551"/>
                    <a:gd name="connsiteY4" fmla="*/ 18560 h 580915"/>
                    <a:gd name="connsiteX5" fmla="*/ 16503 w 64551"/>
                    <a:gd name="connsiteY5" fmla="*/ 43 h 580915"/>
                    <a:gd name="connsiteX6" fmla="*/ 35019 w 64551"/>
                    <a:gd name="connsiteY6" fmla="*/ 16503 h 580915"/>
                    <a:gd name="connsiteX7" fmla="*/ 38448 w 64551"/>
                    <a:gd name="connsiteY7" fmla="*/ 80282 h 580915"/>
                    <a:gd name="connsiteX8" fmla="*/ 64509 w 64551"/>
                    <a:gd name="connsiteY8" fmla="*/ 562399 h 580915"/>
                    <a:gd name="connsiteX9" fmla="*/ 48049 w 64551"/>
                    <a:gd name="connsiteY9" fmla="*/ 580916 h 580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551" h="580915">
                      <a:moveTo>
                        <a:pt x="48049" y="580916"/>
                      </a:moveTo>
                      <a:cubicBezTo>
                        <a:pt x="48049" y="580916"/>
                        <a:pt x="47364" y="580916"/>
                        <a:pt x="47364" y="580916"/>
                      </a:cubicBezTo>
                      <a:cubicBezTo>
                        <a:pt x="37762" y="580916"/>
                        <a:pt x="30219" y="573372"/>
                        <a:pt x="29533" y="564457"/>
                      </a:cubicBezTo>
                      <a:lnTo>
                        <a:pt x="3472" y="77539"/>
                      </a:lnTo>
                      <a:lnTo>
                        <a:pt x="43" y="18560"/>
                      </a:lnTo>
                      <a:cubicBezTo>
                        <a:pt x="-642" y="8959"/>
                        <a:pt x="6901" y="729"/>
                        <a:pt x="16503" y="43"/>
                      </a:cubicBezTo>
                      <a:cubicBezTo>
                        <a:pt x="26104" y="-642"/>
                        <a:pt x="34333" y="6901"/>
                        <a:pt x="35019" y="16503"/>
                      </a:cubicBezTo>
                      <a:lnTo>
                        <a:pt x="38448" y="80282"/>
                      </a:lnTo>
                      <a:lnTo>
                        <a:pt x="64509" y="562399"/>
                      </a:lnTo>
                      <a:cubicBezTo>
                        <a:pt x="65194" y="572001"/>
                        <a:pt x="57651" y="580230"/>
                        <a:pt x="48049" y="580916"/>
                      </a:cubicBezTo>
                      <a:close/>
                    </a:path>
                  </a:pathLst>
                </a:custGeom>
                <a:solidFill>
                  <a:srgbClr val="8F8E8C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F5497821-39DC-4B92-9E3B-15B6A4C0093D}"/>
                    </a:ext>
                  </a:extLst>
                </p:cNvPr>
                <p:cNvSpPr/>
                <p:nvPr/>
              </p:nvSpPr>
              <p:spPr>
                <a:xfrm>
                  <a:off x="7539565" y="2302187"/>
                  <a:ext cx="39133" cy="80281"/>
                </a:xfrm>
                <a:custGeom>
                  <a:avLst/>
                  <a:gdLst>
                    <a:gd name="connsiteX0" fmla="*/ 39134 w 39133"/>
                    <a:gd name="connsiteY0" fmla="*/ 80282 h 80281"/>
                    <a:gd name="connsiteX1" fmla="*/ 3472 w 39133"/>
                    <a:gd name="connsiteY1" fmla="*/ 77539 h 80281"/>
                    <a:gd name="connsiteX2" fmla="*/ 43 w 39133"/>
                    <a:gd name="connsiteY2" fmla="*/ 18560 h 80281"/>
                    <a:gd name="connsiteX3" fmla="*/ 16503 w 39133"/>
                    <a:gd name="connsiteY3" fmla="*/ 43 h 80281"/>
                    <a:gd name="connsiteX4" fmla="*/ 35019 w 39133"/>
                    <a:gd name="connsiteY4" fmla="*/ 16502 h 80281"/>
                    <a:gd name="connsiteX5" fmla="*/ 39134 w 39133"/>
                    <a:gd name="connsiteY5" fmla="*/ 80282 h 80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133" h="80281">
                      <a:moveTo>
                        <a:pt x="39134" y="80282"/>
                      </a:moveTo>
                      <a:lnTo>
                        <a:pt x="3472" y="77539"/>
                      </a:lnTo>
                      <a:lnTo>
                        <a:pt x="43" y="18560"/>
                      </a:lnTo>
                      <a:cubicBezTo>
                        <a:pt x="-642" y="8959"/>
                        <a:pt x="6901" y="729"/>
                        <a:pt x="16503" y="43"/>
                      </a:cubicBezTo>
                      <a:cubicBezTo>
                        <a:pt x="26104" y="-643"/>
                        <a:pt x="34333" y="6901"/>
                        <a:pt x="35019" y="16502"/>
                      </a:cubicBezTo>
                      <a:lnTo>
                        <a:pt x="39134" y="80282"/>
                      </a:lnTo>
                      <a:close/>
                    </a:path>
                  </a:pathLst>
                </a:custGeom>
                <a:solidFill>
                  <a:srgbClr val="8F8E8C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73" name="Graphic 1289">
                <a:extLst>
                  <a:ext uri="{FF2B5EF4-FFF2-40B4-BE49-F238E27FC236}">
                    <a16:creationId xmlns:a16="http://schemas.microsoft.com/office/drawing/2014/main" id="{7DB39D6C-39EA-4CA3-8C90-AD03D21AC049}"/>
                  </a:ext>
                </a:extLst>
              </p:cNvPr>
              <p:cNvGrpSpPr/>
              <p:nvPr/>
            </p:nvGrpSpPr>
            <p:grpSpPr>
              <a:xfrm>
                <a:off x="7023011" y="2184098"/>
                <a:ext cx="121066" cy="661971"/>
                <a:chOff x="7023011" y="2184098"/>
                <a:chExt cx="121066" cy="661971"/>
              </a:xfrm>
            </p:grpSpPr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0C468A12-A26E-4508-BB1A-3130C2DA5741}"/>
                    </a:ext>
                  </a:extLst>
                </p:cNvPr>
                <p:cNvSpPr/>
                <p:nvPr/>
              </p:nvSpPr>
              <p:spPr>
                <a:xfrm>
                  <a:off x="7023011" y="2184098"/>
                  <a:ext cx="121066" cy="661971"/>
                </a:xfrm>
                <a:custGeom>
                  <a:avLst/>
                  <a:gdLst>
                    <a:gd name="connsiteX0" fmla="*/ 120891 w 121066"/>
                    <a:gd name="connsiteY0" fmla="*/ 20063 h 661971"/>
                    <a:gd name="connsiteX1" fmla="*/ 111290 w 121066"/>
                    <a:gd name="connsiteY1" fmla="*/ 90700 h 661971"/>
                    <a:gd name="connsiteX2" fmla="*/ 34480 w 121066"/>
                    <a:gd name="connsiteY2" fmla="*/ 647570 h 661971"/>
                    <a:gd name="connsiteX3" fmla="*/ 17335 w 121066"/>
                    <a:gd name="connsiteY3" fmla="*/ 661972 h 661971"/>
                    <a:gd name="connsiteX4" fmla="*/ 14592 w 121066"/>
                    <a:gd name="connsiteY4" fmla="*/ 661972 h 661971"/>
                    <a:gd name="connsiteX5" fmla="*/ 190 w 121066"/>
                    <a:gd name="connsiteY5" fmla="*/ 641398 h 661971"/>
                    <a:gd name="connsiteX6" fmla="*/ 79743 w 121066"/>
                    <a:gd name="connsiteY6" fmla="*/ 68755 h 661971"/>
                    <a:gd name="connsiteX7" fmla="*/ 87287 w 121066"/>
                    <a:gd name="connsiteY7" fmla="*/ 15262 h 661971"/>
                    <a:gd name="connsiteX8" fmla="*/ 107175 w 121066"/>
                    <a:gd name="connsiteY8" fmla="*/ 175 h 661971"/>
                    <a:gd name="connsiteX9" fmla="*/ 120891 w 121066"/>
                    <a:gd name="connsiteY9" fmla="*/ 20063 h 661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1066" h="661971">
                      <a:moveTo>
                        <a:pt x="120891" y="20063"/>
                      </a:moveTo>
                      <a:cubicBezTo>
                        <a:pt x="120205" y="24864"/>
                        <a:pt x="116776" y="51610"/>
                        <a:pt x="111290" y="90700"/>
                      </a:cubicBezTo>
                      <a:cubicBezTo>
                        <a:pt x="89344" y="250492"/>
                        <a:pt x="37909" y="623567"/>
                        <a:pt x="34480" y="647570"/>
                      </a:cubicBezTo>
                      <a:cubicBezTo>
                        <a:pt x="33109" y="656485"/>
                        <a:pt x="25565" y="661972"/>
                        <a:pt x="17335" y="661972"/>
                      </a:cubicBezTo>
                      <a:cubicBezTo>
                        <a:pt x="16649" y="661972"/>
                        <a:pt x="15278" y="661972"/>
                        <a:pt x="14592" y="661972"/>
                      </a:cubicBezTo>
                      <a:cubicBezTo>
                        <a:pt x="4991" y="660600"/>
                        <a:pt x="-1181" y="650999"/>
                        <a:pt x="190" y="641398"/>
                      </a:cubicBezTo>
                      <a:cubicBezTo>
                        <a:pt x="4305" y="617395"/>
                        <a:pt x="59169" y="216202"/>
                        <a:pt x="79743" y="68755"/>
                      </a:cubicBezTo>
                      <a:cubicBezTo>
                        <a:pt x="83858" y="36522"/>
                        <a:pt x="86601" y="15948"/>
                        <a:pt x="87287" y="15262"/>
                      </a:cubicBezTo>
                      <a:cubicBezTo>
                        <a:pt x="88658" y="5661"/>
                        <a:pt x="97574" y="-1197"/>
                        <a:pt x="107175" y="175"/>
                      </a:cubicBezTo>
                      <a:cubicBezTo>
                        <a:pt x="115405" y="1546"/>
                        <a:pt x="122263" y="10462"/>
                        <a:pt x="120891" y="20063"/>
                      </a:cubicBezTo>
                      <a:close/>
                    </a:path>
                  </a:pathLst>
                </a:custGeom>
                <a:solidFill>
                  <a:srgbClr val="8F8E8C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7F724251-BD80-4F8E-ACCD-DE526B85E29F}"/>
                    </a:ext>
                  </a:extLst>
                </p:cNvPr>
                <p:cNvSpPr/>
                <p:nvPr/>
              </p:nvSpPr>
              <p:spPr>
                <a:xfrm>
                  <a:off x="7102068" y="2184098"/>
                  <a:ext cx="42008" cy="90700"/>
                </a:xfrm>
                <a:custGeom>
                  <a:avLst/>
                  <a:gdLst>
                    <a:gd name="connsiteX0" fmla="*/ 41834 w 42008"/>
                    <a:gd name="connsiteY0" fmla="*/ 20063 h 90700"/>
                    <a:gd name="connsiteX1" fmla="*/ 32233 w 42008"/>
                    <a:gd name="connsiteY1" fmla="*/ 90700 h 90700"/>
                    <a:gd name="connsiteX2" fmla="*/ 0 w 42008"/>
                    <a:gd name="connsiteY2" fmla="*/ 68755 h 90700"/>
                    <a:gd name="connsiteX3" fmla="*/ 7544 w 42008"/>
                    <a:gd name="connsiteY3" fmla="*/ 15262 h 90700"/>
                    <a:gd name="connsiteX4" fmla="*/ 27432 w 42008"/>
                    <a:gd name="connsiteY4" fmla="*/ 175 h 90700"/>
                    <a:gd name="connsiteX5" fmla="*/ 41834 w 42008"/>
                    <a:gd name="connsiteY5" fmla="*/ 20063 h 90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08" h="90700">
                      <a:moveTo>
                        <a:pt x="41834" y="20063"/>
                      </a:moveTo>
                      <a:cubicBezTo>
                        <a:pt x="41148" y="24864"/>
                        <a:pt x="37719" y="51610"/>
                        <a:pt x="32233" y="90700"/>
                      </a:cubicBezTo>
                      <a:lnTo>
                        <a:pt x="0" y="68755"/>
                      </a:lnTo>
                      <a:cubicBezTo>
                        <a:pt x="4115" y="36522"/>
                        <a:pt x="6858" y="15948"/>
                        <a:pt x="7544" y="15262"/>
                      </a:cubicBezTo>
                      <a:cubicBezTo>
                        <a:pt x="8915" y="5661"/>
                        <a:pt x="17831" y="-1197"/>
                        <a:pt x="27432" y="175"/>
                      </a:cubicBezTo>
                      <a:cubicBezTo>
                        <a:pt x="36347" y="1546"/>
                        <a:pt x="43205" y="10462"/>
                        <a:pt x="41834" y="20063"/>
                      </a:cubicBezTo>
                      <a:close/>
                    </a:path>
                  </a:pathLst>
                </a:custGeom>
                <a:solidFill>
                  <a:srgbClr val="8F8E8C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B752EEB5-AA22-42F5-88BA-D4B828A32381}"/>
                  </a:ext>
                </a:extLst>
              </p:cNvPr>
              <p:cNvSpPr/>
              <p:nvPr/>
            </p:nvSpPr>
            <p:spPr>
              <a:xfrm>
                <a:off x="7353710" y="2054609"/>
                <a:ext cx="86504" cy="711907"/>
              </a:xfrm>
              <a:custGeom>
                <a:avLst/>
                <a:gdLst>
                  <a:gd name="connsiteX0" fmla="*/ 68627 w 86504"/>
                  <a:gd name="connsiteY0" fmla="*/ 711908 h 711907"/>
                  <a:gd name="connsiteX1" fmla="*/ 51482 w 86504"/>
                  <a:gd name="connsiteY1" fmla="*/ 695448 h 711907"/>
                  <a:gd name="connsiteX2" fmla="*/ 47 w 86504"/>
                  <a:gd name="connsiteY2" fmla="*/ 18564 h 711907"/>
                  <a:gd name="connsiteX3" fmla="*/ 16506 w 86504"/>
                  <a:gd name="connsiteY3" fmla="*/ 47 h 711907"/>
                  <a:gd name="connsiteX4" fmla="*/ 35023 w 86504"/>
                  <a:gd name="connsiteY4" fmla="*/ 16506 h 711907"/>
                  <a:gd name="connsiteX5" fmla="*/ 86458 w 86504"/>
                  <a:gd name="connsiteY5" fmla="*/ 693391 h 711907"/>
                  <a:gd name="connsiteX6" fmla="*/ 69998 w 86504"/>
                  <a:gd name="connsiteY6" fmla="*/ 711908 h 711907"/>
                  <a:gd name="connsiteX7" fmla="*/ 68627 w 86504"/>
                  <a:gd name="connsiteY7" fmla="*/ 711908 h 71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504" h="711907">
                    <a:moveTo>
                      <a:pt x="68627" y="711908"/>
                    </a:moveTo>
                    <a:cubicBezTo>
                      <a:pt x="59711" y="711908"/>
                      <a:pt x="52168" y="705050"/>
                      <a:pt x="51482" y="695448"/>
                    </a:cubicBezTo>
                    <a:lnTo>
                      <a:pt x="47" y="18564"/>
                    </a:lnTo>
                    <a:cubicBezTo>
                      <a:pt x="-639" y="8962"/>
                      <a:pt x="6219" y="733"/>
                      <a:pt x="16506" y="47"/>
                    </a:cubicBezTo>
                    <a:cubicBezTo>
                      <a:pt x="26108" y="-639"/>
                      <a:pt x="34337" y="6219"/>
                      <a:pt x="35023" y="16506"/>
                    </a:cubicBezTo>
                    <a:lnTo>
                      <a:pt x="86458" y="693391"/>
                    </a:lnTo>
                    <a:cubicBezTo>
                      <a:pt x="87143" y="702992"/>
                      <a:pt x="80285" y="711222"/>
                      <a:pt x="69998" y="711908"/>
                    </a:cubicBezTo>
                    <a:cubicBezTo>
                      <a:pt x="69313" y="711908"/>
                      <a:pt x="69313" y="711908"/>
                      <a:pt x="68627" y="711908"/>
                    </a:cubicBezTo>
                    <a:close/>
                  </a:path>
                </a:pathLst>
              </a:custGeom>
              <a:solidFill>
                <a:srgbClr val="8F8E8C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BCBEEA5E-33C3-4B6B-A471-E51D8CD5AF6C}"/>
                  </a:ext>
                </a:extLst>
              </p:cNvPr>
              <p:cNvSpPr/>
              <p:nvPr/>
            </p:nvSpPr>
            <p:spPr>
              <a:xfrm>
                <a:off x="7682766" y="2210158"/>
                <a:ext cx="106648" cy="556358"/>
              </a:xfrm>
              <a:custGeom>
                <a:avLst/>
                <a:gdLst>
                  <a:gd name="connsiteX0" fmla="*/ 88643 w 106648"/>
                  <a:gd name="connsiteY0" fmla="*/ 556359 h 556358"/>
                  <a:gd name="connsiteX1" fmla="*/ 71498 w 106648"/>
                  <a:gd name="connsiteY1" fmla="*/ 541271 h 556358"/>
                  <a:gd name="connsiteX2" fmla="*/ 175 w 106648"/>
                  <a:gd name="connsiteY2" fmla="*/ 20063 h 556358"/>
                  <a:gd name="connsiteX3" fmla="*/ 15262 w 106648"/>
                  <a:gd name="connsiteY3" fmla="*/ 175 h 556358"/>
                  <a:gd name="connsiteX4" fmla="*/ 35150 w 106648"/>
                  <a:gd name="connsiteY4" fmla="*/ 15262 h 556358"/>
                  <a:gd name="connsiteX5" fmla="*/ 106474 w 106648"/>
                  <a:gd name="connsiteY5" fmla="*/ 536470 h 556358"/>
                  <a:gd name="connsiteX6" fmla="*/ 91386 w 106648"/>
                  <a:gd name="connsiteY6" fmla="*/ 556359 h 556358"/>
                  <a:gd name="connsiteX7" fmla="*/ 88643 w 106648"/>
                  <a:gd name="connsiteY7" fmla="*/ 556359 h 556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48" h="556358">
                    <a:moveTo>
                      <a:pt x="88643" y="556359"/>
                    </a:moveTo>
                    <a:cubicBezTo>
                      <a:pt x="79727" y="556359"/>
                      <a:pt x="72184" y="550186"/>
                      <a:pt x="71498" y="541271"/>
                    </a:cubicBezTo>
                    <a:lnTo>
                      <a:pt x="175" y="20063"/>
                    </a:lnTo>
                    <a:cubicBezTo>
                      <a:pt x="-1197" y="10462"/>
                      <a:pt x="5661" y="1546"/>
                      <a:pt x="15262" y="175"/>
                    </a:cubicBezTo>
                    <a:cubicBezTo>
                      <a:pt x="24863" y="-1197"/>
                      <a:pt x="33779" y="5661"/>
                      <a:pt x="35150" y="15262"/>
                    </a:cubicBezTo>
                    <a:lnTo>
                      <a:pt x="106474" y="536470"/>
                    </a:lnTo>
                    <a:cubicBezTo>
                      <a:pt x="107845" y="546072"/>
                      <a:pt x="100987" y="554987"/>
                      <a:pt x="91386" y="556359"/>
                    </a:cubicBezTo>
                    <a:cubicBezTo>
                      <a:pt x="90700" y="555673"/>
                      <a:pt x="90014" y="556359"/>
                      <a:pt x="88643" y="556359"/>
                    </a:cubicBezTo>
                    <a:close/>
                  </a:path>
                </a:pathLst>
              </a:custGeom>
              <a:solidFill>
                <a:srgbClr val="8F8E8C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14177420-3848-4579-BF81-38B4EC87C319}"/>
                  </a:ext>
                </a:extLst>
              </p:cNvPr>
              <p:cNvSpPr/>
              <p:nvPr/>
            </p:nvSpPr>
            <p:spPr>
              <a:xfrm>
                <a:off x="6977253" y="1521104"/>
                <a:ext cx="589102" cy="814044"/>
              </a:xfrm>
              <a:custGeom>
                <a:avLst/>
                <a:gdLst>
                  <a:gd name="connsiteX0" fmla="*/ 589102 w 589102"/>
                  <a:gd name="connsiteY0" fmla="*/ 735178 h 814044"/>
                  <a:gd name="connsiteX1" fmla="*/ 582930 w 589102"/>
                  <a:gd name="connsiteY1" fmla="*/ 814045 h 814044"/>
                  <a:gd name="connsiteX2" fmla="*/ 288722 w 589102"/>
                  <a:gd name="connsiteY2" fmla="*/ 734492 h 814044"/>
                  <a:gd name="connsiteX3" fmla="*/ 136474 w 589102"/>
                  <a:gd name="connsiteY3" fmla="*/ 693344 h 814044"/>
                  <a:gd name="connsiteX4" fmla="*/ 0 w 589102"/>
                  <a:gd name="connsiteY4" fmla="*/ 0 h 814044"/>
                  <a:gd name="connsiteX5" fmla="*/ 62408 w 589102"/>
                  <a:gd name="connsiteY5" fmla="*/ 686 h 814044"/>
                  <a:gd name="connsiteX6" fmla="*/ 181737 w 589102"/>
                  <a:gd name="connsiteY6" fmla="*/ 634365 h 814044"/>
                  <a:gd name="connsiteX7" fmla="*/ 256489 w 589102"/>
                  <a:gd name="connsiteY7" fmla="*/ 652882 h 814044"/>
                  <a:gd name="connsiteX8" fmla="*/ 589102 w 589102"/>
                  <a:gd name="connsiteY8" fmla="*/ 735178 h 81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9102" h="814044">
                    <a:moveTo>
                      <a:pt x="589102" y="735178"/>
                    </a:moveTo>
                    <a:lnTo>
                      <a:pt x="582930" y="814045"/>
                    </a:lnTo>
                    <a:lnTo>
                      <a:pt x="288722" y="734492"/>
                    </a:lnTo>
                    <a:lnTo>
                      <a:pt x="136474" y="693344"/>
                    </a:lnTo>
                    <a:lnTo>
                      <a:pt x="0" y="0"/>
                    </a:lnTo>
                    <a:lnTo>
                      <a:pt x="62408" y="686"/>
                    </a:lnTo>
                    <a:cubicBezTo>
                      <a:pt x="62408" y="686"/>
                      <a:pt x="181737" y="410794"/>
                      <a:pt x="181737" y="634365"/>
                    </a:cubicBezTo>
                    <a:lnTo>
                      <a:pt x="256489" y="652882"/>
                    </a:lnTo>
                    <a:lnTo>
                      <a:pt x="589102" y="735178"/>
                    </a:lnTo>
                    <a:close/>
                  </a:path>
                </a:pathLst>
              </a:custGeom>
              <a:solidFill>
                <a:srgbClr val="876818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AB26CB36-FD4B-425C-98F3-EFE3E1A97310}"/>
                  </a:ext>
                </a:extLst>
              </p:cNvPr>
              <p:cNvSpPr/>
              <p:nvPr/>
            </p:nvSpPr>
            <p:spPr>
              <a:xfrm>
                <a:off x="7039660" y="1487499"/>
                <a:ext cx="360731" cy="668655"/>
              </a:xfrm>
              <a:custGeom>
                <a:avLst/>
                <a:gdLst>
                  <a:gd name="connsiteX0" fmla="*/ 360731 w 360731"/>
                  <a:gd name="connsiteY0" fmla="*/ 542469 h 668655"/>
                  <a:gd name="connsiteX1" fmla="*/ 119329 w 360731"/>
                  <a:gd name="connsiteY1" fmla="*/ 668656 h 668655"/>
                  <a:gd name="connsiteX2" fmla="*/ 54864 w 360731"/>
                  <a:gd name="connsiteY2" fmla="*/ 303810 h 668655"/>
                  <a:gd name="connsiteX3" fmla="*/ 0 w 360731"/>
                  <a:gd name="connsiteY3" fmla="*/ 34977 h 668655"/>
                  <a:gd name="connsiteX4" fmla="*/ 178308 w 360731"/>
                  <a:gd name="connsiteY4" fmla="*/ 14403 h 668655"/>
                  <a:gd name="connsiteX5" fmla="*/ 305867 w 360731"/>
                  <a:gd name="connsiteY5" fmla="*/ 1 h 668655"/>
                  <a:gd name="connsiteX6" fmla="*/ 360731 w 360731"/>
                  <a:gd name="connsiteY6" fmla="*/ 542469 h 668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0731" h="668655">
                    <a:moveTo>
                      <a:pt x="360731" y="542469"/>
                    </a:moveTo>
                    <a:lnTo>
                      <a:pt x="119329" y="668656"/>
                    </a:lnTo>
                    <a:cubicBezTo>
                      <a:pt x="119329" y="668656"/>
                      <a:pt x="87783" y="479375"/>
                      <a:pt x="54864" y="303810"/>
                    </a:cubicBezTo>
                    <a:cubicBezTo>
                      <a:pt x="34290" y="190653"/>
                      <a:pt x="13030" y="82983"/>
                      <a:pt x="0" y="34977"/>
                    </a:cubicBezTo>
                    <a:lnTo>
                      <a:pt x="178308" y="14403"/>
                    </a:lnTo>
                    <a:lnTo>
                      <a:pt x="305867" y="1"/>
                    </a:lnTo>
                    <a:cubicBezTo>
                      <a:pt x="305867" y="-685"/>
                      <a:pt x="351130" y="409424"/>
                      <a:pt x="360731" y="542469"/>
                    </a:cubicBezTo>
                    <a:close/>
                  </a:path>
                </a:pathLst>
              </a:custGeom>
              <a:solidFill>
                <a:srgbClr val="A88021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8C79E3AD-76FE-45A4-BE87-EAD827BC3387}"/>
                  </a:ext>
                </a:extLst>
              </p:cNvPr>
              <p:cNvSpPr/>
              <p:nvPr/>
            </p:nvSpPr>
            <p:spPr>
              <a:xfrm>
                <a:off x="7158990" y="2029968"/>
                <a:ext cx="567842" cy="226314"/>
              </a:xfrm>
              <a:custGeom>
                <a:avLst/>
                <a:gdLst>
                  <a:gd name="connsiteX0" fmla="*/ 0 w 567842"/>
                  <a:gd name="connsiteY0" fmla="*/ 126187 h 226314"/>
                  <a:gd name="connsiteX1" fmla="*/ 407365 w 567842"/>
                  <a:gd name="connsiteY1" fmla="*/ 226314 h 226314"/>
                  <a:gd name="connsiteX2" fmla="*/ 567842 w 567842"/>
                  <a:gd name="connsiteY2" fmla="*/ 106985 h 226314"/>
                  <a:gd name="connsiteX3" fmla="*/ 241402 w 567842"/>
                  <a:gd name="connsiteY3" fmla="*/ 0 h 226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842" h="226314">
                    <a:moveTo>
                      <a:pt x="0" y="126187"/>
                    </a:moveTo>
                    <a:lnTo>
                      <a:pt x="407365" y="226314"/>
                    </a:lnTo>
                    <a:lnTo>
                      <a:pt x="567842" y="106985"/>
                    </a:lnTo>
                    <a:lnTo>
                      <a:pt x="241402" y="0"/>
                    </a:lnTo>
                    <a:close/>
                  </a:path>
                </a:pathLst>
              </a:custGeom>
              <a:solidFill>
                <a:srgbClr val="9C751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E66D002B-BC7F-4AB0-ABC4-9BBE348BD2BA}"/>
                  </a:ext>
                </a:extLst>
              </p:cNvPr>
              <p:cNvSpPr/>
              <p:nvPr/>
            </p:nvSpPr>
            <p:spPr>
              <a:xfrm>
                <a:off x="7560183" y="2136952"/>
                <a:ext cx="166649" cy="198196"/>
              </a:xfrm>
              <a:custGeom>
                <a:avLst/>
                <a:gdLst>
                  <a:gd name="connsiteX0" fmla="*/ 0 w 166649"/>
                  <a:gd name="connsiteY0" fmla="*/ 198196 h 198196"/>
                  <a:gd name="connsiteX1" fmla="*/ 6172 w 166649"/>
                  <a:gd name="connsiteY1" fmla="*/ 119329 h 198196"/>
                  <a:gd name="connsiteX2" fmla="*/ 166649 w 166649"/>
                  <a:gd name="connsiteY2" fmla="*/ 0 h 198196"/>
                  <a:gd name="connsiteX3" fmla="*/ 166649 w 166649"/>
                  <a:gd name="connsiteY3" fmla="*/ 70637 h 198196"/>
                  <a:gd name="connsiteX4" fmla="*/ 0 w 166649"/>
                  <a:gd name="connsiteY4" fmla="*/ 198196 h 19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649" h="198196">
                    <a:moveTo>
                      <a:pt x="0" y="198196"/>
                    </a:moveTo>
                    <a:cubicBezTo>
                      <a:pt x="1372" y="183108"/>
                      <a:pt x="6172" y="119329"/>
                      <a:pt x="6172" y="119329"/>
                    </a:cubicBezTo>
                    <a:lnTo>
                      <a:pt x="166649" y="0"/>
                    </a:lnTo>
                    <a:lnTo>
                      <a:pt x="166649" y="70637"/>
                    </a:lnTo>
                    <a:lnTo>
                      <a:pt x="0" y="198196"/>
                    </a:lnTo>
                    <a:close/>
                  </a:path>
                </a:pathLst>
              </a:custGeom>
              <a:solidFill>
                <a:srgbClr val="805D12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80" name="Graphic 1289">
                <a:extLst>
                  <a:ext uri="{FF2B5EF4-FFF2-40B4-BE49-F238E27FC236}">
                    <a16:creationId xmlns:a16="http://schemas.microsoft.com/office/drawing/2014/main" id="{1781DDFE-A429-4DC9-BC39-75B036BFC521}"/>
                  </a:ext>
                </a:extLst>
              </p:cNvPr>
              <p:cNvGrpSpPr/>
              <p:nvPr/>
            </p:nvGrpSpPr>
            <p:grpSpPr>
              <a:xfrm>
                <a:off x="7552590" y="1698040"/>
                <a:ext cx="76857" cy="336042"/>
                <a:chOff x="7552590" y="1698040"/>
                <a:chExt cx="76857" cy="336042"/>
              </a:xfrm>
            </p:grpSpPr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E737303E-25F7-4F91-BA2C-F91C17CBED50}"/>
                    </a:ext>
                  </a:extLst>
                </p:cNvPr>
                <p:cNvSpPr/>
                <p:nvPr/>
              </p:nvSpPr>
              <p:spPr>
                <a:xfrm>
                  <a:off x="7552590" y="1698040"/>
                  <a:ext cx="76857" cy="336042"/>
                </a:xfrm>
                <a:custGeom>
                  <a:avLst/>
                  <a:gdLst>
                    <a:gd name="connsiteX0" fmla="*/ 76858 w 76857"/>
                    <a:gd name="connsiteY0" fmla="*/ 336042 h 336042"/>
                    <a:gd name="connsiteX1" fmla="*/ 52169 w 76857"/>
                    <a:gd name="connsiteY1" fmla="*/ 311353 h 336042"/>
                    <a:gd name="connsiteX2" fmla="*/ 31595 w 76857"/>
                    <a:gd name="connsiteY2" fmla="*/ 284607 h 336042"/>
                    <a:gd name="connsiteX3" fmla="*/ 31595 w 76857"/>
                    <a:gd name="connsiteY3" fmla="*/ 284607 h 336042"/>
                    <a:gd name="connsiteX4" fmla="*/ 8278 w 76857"/>
                    <a:gd name="connsiteY4" fmla="*/ 159105 h 336042"/>
                    <a:gd name="connsiteX5" fmla="*/ 13765 w 76857"/>
                    <a:gd name="connsiteY5" fmla="*/ 28118 h 336042"/>
                    <a:gd name="connsiteX6" fmla="*/ 15822 w 76857"/>
                    <a:gd name="connsiteY6" fmla="*/ 26060 h 336042"/>
                    <a:gd name="connsiteX7" fmla="*/ 42568 w 76857"/>
                    <a:gd name="connsiteY7" fmla="*/ 6172 h 336042"/>
                    <a:gd name="connsiteX8" fmla="*/ 50798 w 76857"/>
                    <a:gd name="connsiteY8" fmla="*/ 2743 h 336042"/>
                    <a:gd name="connsiteX9" fmla="*/ 57656 w 76857"/>
                    <a:gd name="connsiteY9" fmla="*/ 0 h 336042"/>
                    <a:gd name="connsiteX10" fmla="*/ 59027 w 76857"/>
                    <a:gd name="connsiteY10" fmla="*/ 126873 h 336042"/>
                    <a:gd name="connsiteX11" fmla="*/ 76858 w 76857"/>
                    <a:gd name="connsiteY11" fmla="*/ 336042 h 33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857" h="336042">
                      <a:moveTo>
                        <a:pt x="76858" y="336042"/>
                      </a:moveTo>
                      <a:cubicBezTo>
                        <a:pt x="76858" y="336042"/>
                        <a:pt x="64514" y="324383"/>
                        <a:pt x="52169" y="311353"/>
                      </a:cubicBezTo>
                      <a:cubicBezTo>
                        <a:pt x="42568" y="301066"/>
                        <a:pt x="32967" y="290093"/>
                        <a:pt x="31595" y="284607"/>
                      </a:cubicBezTo>
                      <a:cubicBezTo>
                        <a:pt x="31595" y="284607"/>
                        <a:pt x="31595" y="284607"/>
                        <a:pt x="31595" y="284607"/>
                      </a:cubicBezTo>
                      <a:cubicBezTo>
                        <a:pt x="31595" y="283921"/>
                        <a:pt x="28852" y="205740"/>
                        <a:pt x="8278" y="159105"/>
                      </a:cubicBezTo>
                      <a:cubicBezTo>
                        <a:pt x="-12296" y="112471"/>
                        <a:pt x="11707" y="54178"/>
                        <a:pt x="13765" y="28118"/>
                      </a:cubicBezTo>
                      <a:cubicBezTo>
                        <a:pt x="13765" y="28118"/>
                        <a:pt x="14450" y="27432"/>
                        <a:pt x="15822" y="26060"/>
                      </a:cubicBezTo>
                      <a:cubicBezTo>
                        <a:pt x="20623" y="21946"/>
                        <a:pt x="32281" y="12344"/>
                        <a:pt x="42568" y="6172"/>
                      </a:cubicBezTo>
                      <a:cubicBezTo>
                        <a:pt x="45997" y="4801"/>
                        <a:pt x="48740" y="3429"/>
                        <a:pt x="50798" y="2743"/>
                      </a:cubicBezTo>
                      <a:cubicBezTo>
                        <a:pt x="54913" y="1372"/>
                        <a:pt x="57656" y="0"/>
                        <a:pt x="57656" y="0"/>
                      </a:cubicBezTo>
                      <a:cubicBezTo>
                        <a:pt x="59027" y="64465"/>
                        <a:pt x="56970" y="82982"/>
                        <a:pt x="59027" y="126873"/>
                      </a:cubicBezTo>
                      <a:cubicBezTo>
                        <a:pt x="63142" y="192024"/>
                        <a:pt x="76858" y="336042"/>
                        <a:pt x="76858" y="336042"/>
                      </a:cubicBezTo>
                      <a:close/>
                    </a:path>
                  </a:pathLst>
                </a:custGeom>
                <a:solidFill>
                  <a:srgbClr val="F4BB8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9237154B-ED9D-4D8B-838F-0FD184F957CA}"/>
                    </a:ext>
                  </a:extLst>
                </p:cNvPr>
                <p:cNvSpPr/>
                <p:nvPr/>
              </p:nvSpPr>
              <p:spPr>
                <a:xfrm>
                  <a:off x="7553276" y="1701469"/>
                  <a:ext cx="52168" cy="308610"/>
                </a:xfrm>
                <a:custGeom>
                  <a:avLst/>
                  <a:gdLst>
                    <a:gd name="connsiteX0" fmla="*/ 31595 w 52168"/>
                    <a:gd name="connsiteY0" fmla="*/ 281864 h 308610"/>
                    <a:gd name="connsiteX1" fmla="*/ 31595 w 52168"/>
                    <a:gd name="connsiteY1" fmla="*/ 281864 h 308610"/>
                    <a:gd name="connsiteX2" fmla="*/ 8278 w 52168"/>
                    <a:gd name="connsiteY2" fmla="*/ 156362 h 308610"/>
                    <a:gd name="connsiteX3" fmla="*/ 13764 w 52168"/>
                    <a:gd name="connsiteY3" fmla="*/ 25375 h 308610"/>
                    <a:gd name="connsiteX4" fmla="*/ 15822 w 52168"/>
                    <a:gd name="connsiteY4" fmla="*/ 23317 h 308610"/>
                    <a:gd name="connsiteX5" fmla="*/ 42568 w 52168"/>
                    <a:gd name="connsiteY5" fmla="*/ 3429 h 308610"/>
                    <a:gd name="connsiteX6" fmla="*/ 50798 w 52168"/>
                    <a:gd name="connsiteY6" fmla="*/ 0 h 308610"/>
                    <a:gd name="connsiteX7" fmla="*/ 25423 w 52168"/>
                    <a:gd name="connsiteY7" fmla="*/ 131673 h 308610"/>
                    <a:gd name="connsiteX8" fmla="*/ 52169 w 52168"/>
                    <a:gd name="connsiteY8" fmla="*/ 308610 h 308610"/>
                    <a:gd name="connsiteX9" fmla="*/ 31595 w 52168"/>
                    <a:gd name="connsiteY9" fmla="*/ 281864 h 30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168" h="308610">
                      <a:moveTo>
                        <a:pt x="31595" y="281864"/>
                      </a:moveTo>
                      <a:cubicBezTo>
                        <a:pt x="31595" y="281864"/>
                        <a:pt x="31595" y="281864"/>
                        <a:pt x="31595" y="281864"/>
                      </a:cubicBezTo>
                      <a:cubicBezTo>
                        <a:pt x="31595" y="281178"/>
                        <a:pt x="28852" y="202997"/>
                        <a:pt x="8278" y="156362"/>
                      </a:cubicBezTo>
                      <a:cubicBezTo>
                        <a:pt x="-12296" y="109728"/>
                        <a:pt x="11707" y="51435"/>
                        <a:pt x="13764" y="25375"/>
                      </a:cubicBezTo>
                      <a:cubicBezTo>
                        <a:pt x="13764" y="25375"/>
                        <a:pt x="14450" y="24689"/>
                        <a:pt x="15822" y="23317"/>
                      </a:cubicBezTo>
                      <a:cubicBezTo>
                        <a:pt x="20622" y="19202"/>
                        <a:pt x="32281" y="9601"/>
                        <a:pt x="42568" y="3429"/>
                      </a:cubicBezTo>
                      <a:cubicBezTo>
                        <a:pt x="45997" y="2057"/>
                        <a:pt x="48740" y="686"/>
                        <a:pt x="50798" y="0"/>
                      </a:cubicBezTo>
                      <a:cubicBezTo>
                        <a:pt x="39139" y="26746"/>
                        <a:pt x="15136" y="81610"/>
                        <a:pt x="25423" y="131673"/>
                      </a:cubicBezTo>
                      <a:cubicBezTo>
                        <a:pt x="34338" y="175565"/>
                        <a:pt x="46683" y="269519"/>
                        <a:pt x="52169" y="308610"/>
                      </a:cubicBezTo>
                      <a:cubicBezTo>
                        <a:pt x="41882" y="297637"/>
                        <a:pt x="32967" y="286664"/>
                        <a:pt x="31595" y="281864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DCDA19C8-E770-4AF3-B8B3-AF13014CB38F}"/>
                  </a:ext>
                </a:extLst>
              </p:cNvPr>
              <p:cNvSpPr/>
              <p:nvPr/>
            </p:nvSpPr>
            <p:spPr>
              <a:xfrm>
                <a:off x="7208613" y="1508760"/>
                <a:ext cx="403286" cy="521208"/>
              </a:xfrm>
              <a:custGeom>
                <a:avLst/>
                <a:gdLst>
                  <a:gd name="connsiteX0" fmla="*/ 401633 w 403286"/>
                  <a:gd name="connsiteY0" fmla="*/ 189967 h 521208"/>
                  <a:gd name="connsiteX1" fmla="*/ 386545 w 403286"/>
                  <a:gd name="connsiteY1" fmla="*/ 196139 h 521208"/>
                  <a:gd name="connsiteX2" fmla="*/ 359799 w 403286"/>
                  <a:gd name="connsiteY2" fmla="*/ 216027 h 521208"/>
                  <a:gd name="connsiteX3" fmla="*/ 357742 w 403286"/>
                  <a:gd name="connsiteY3" fmla="*/ 218084 h 521208"/>
                  <a:gd name="connsiteX4" fmla="*/ 352255 w 403286"/>
                  <a:gd name="connsiteY4" fmla="*/ 349072 h 521208"/>
                  <a:gd name="connsiteX5" fmla="*/ 372829 w 403286"/>
                  <a:gd name="connsiteY5" fmla="*/ 439598 h 521208"/>
                  <a:gd name="connsiteX6" fmla="*/ 375573 w 403286"/>
                  <a:gd name="connsiteY6" fmla="*/ 474574 h 521208"/>
                  <a:gd name="connsiteX7" fmla="*/ 375573 w 403286"/>
                  <a:gd name="connsiteY7" fmla="*/ 474574 h 521208"/>
                  <a:gd name="connsiteX8" fmla="*/ 225382 w 403286"/>
                  <a:gd name="connsiteY8" fmla="*/ 506120 h 521208"/>
                  <a:gd name="connsiteX9" fmla="*/ 155431 w 403286"/>
                  <a:gd name="connsiteY9" fmla="*/ 495833 h 521208"/>
                  <a:gd name="connsiteX10" fmla="*/ 14156 w 403286"/>
                  <a:gd name="connsiteY10" fmla="*/ 521208 h 521208"/>
                  <a:gd name="connsiteX11" fmla="*/ 14156 w 403286"/>
                  <a:gd name="connsiteY11" fmla="*/ 521208 h 521208"/>
                  <a:gd name="connsiteX12" fmla="*/ 7298 w 403286"/>
                  <a:gd name="connsiteY12" fmla="*/ 496519 h 521208"/>
                  <a:gd name="connsiteX13" fmla="*/ 40902 w 403286"/>
                  <a:gd name="connsiteY13" fmla="*/ 199568 h 521208"/>
                  <a:gd name="connsiteX14" fmla="*/ 136228 w 403286"/>
                  <a:gd name="connsiteY14" fmla="*/ 58979 h 521208"/>
                  <a:gd name="connsiteX15" fmla="*/ 195893 w 403286"/>
                  <a:gd name="connsiteY15" fmla="*/ 15088 h 521208"/>
                  <a:gd name="connsiteX16" fmla="*/ 207552 w 403286"/>
                  <a:gd name="connsiteY16" fmla="*/ 8915 h 521208"/>
                  <a:gd name="connsiteX17" fmla="*/ 213724 w 403286"/>
                  <a:gd name="connsiteY17" fmla="*/ 31547 h 521208"/>
                  <a:gd name="connsiteX18" fmla="*/ 221268 w 403286"/>
                  <a:gd name="connsiteY18" fmla="*/ 36347 h 521208"/>
                  <a:gd name="connsiteX19" fmla="*/ 282990 w 403286"/>
                  <a:gd name="connsiteY19" fmla="*/ 62408 h 521208"/>
                  <a:gd name="connsiteX20" fmla="*/ 298077 w 403286"/>
                  <a:gd name="connsiteY20" fmla="*/ 686 h 521208"/>
                  <a:gd name="connsiteX21" fmla="*/ 298763 w 403286"/>
                  <a:gd name="connsiteY21" fmla="*/ 0 h 521208"/>
                  <a:gd name="connsiteX22" fmla="*/ 313165 w 403286"/>
                  <a:gd name="connsiteY22" fmla="*/ 4115 h 521208"/>
                  <a:gd name="connsiteX23" fmla="*/ 333739 w 403286"/>
                  <a:gd name="connsiteY23" fmla="*/ 13030 h 521208"/>
                  <a:gd name="connsiteX24" fmla="*/ 350198 w 403286"/>
                  <a:gd name="connsiteY24" fmla="*/ 24003 h 521208"/>
                  <a:gd name="connsiteX25" fmla="*/ 392032 w 403286"/>
                  <a:gd name="connsiteY25" fmla="*/ 91897 h 521208"/>
                  <a:gd name="connsiteX26" fmla="*/ 401633 w 403286"/>
                  <a:gd name="connsiteY26" fmla="*/ 189967 h 521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03286" h="521208">
                    <a:moveTo>
                      <a:pt x="401633" y="189967"/>
                    </a:moveTo>
                    <a:cubicBezTo>
                      <a:pt x="397518" y="189967"/>
                      <a:pt x="392032" y="192710"/>
                      <a:pt x="386545" y="196139"/>
                    </a:cubicBezTo>
                    <a:cubicBezTo>
                      <a:pt x="376258" y="202311"/>
                      <a:pt x="364600" y="211912"/>
                      <a:pt x="359799" y="216027"/>
                    </a:cubicBezTo>
                    <a:cubicBezTo>
                      <a:pt x="358428" y="217399"/>
                      <a:pt x="357742" y="218084"/>
                      <a:pt x="357742" y="218084"/>
                    </a:cubicBezTo>
                    <a:cubicBezTo>
                      <a:pt x="355684" y="244145"/>
                      <a:pt x="331681" y="302438"/>
                      <a:pt x="352255" y="349072"/>
                    </a:cubicBezTo>
                    <a:cubicBezTo>
                      <a:pt x="363914" y="375818"/>
                      <a:pt x="370086" y="412166"/>
                      <a:pt x="372829" y="439598"/>
                    </a:cubicBezTo>
                    <a:cubicBezTo>
                      <a:pt x="374887" y="459486"/>
                      <a:pt x="375573" y="474574"/>
                      <a:pt x="375573" y="474574"/>
                    </a:cubicBezTo>
                    <a:cubicBezTo>
                      <a:pt x="375573" y="474574"/>
                      <a:pt x="375573" y="474574"/>
                      <a:pt x="375573" y="474574"/>
                    </a:cubicBezTo>
                    <a:cubicBezTo>
                      <a:pt x="375573" y="474574"/>
                      <a:pt x="286419" y="524637"/>
                      <a:pt x="225382" y="506120"/>
                    </a:cubicBezTo>
                    <a:cubicBezTo>
                      <a:pt x="204808" y="499948"/>
                      <a:pt x="180805" y="496519"/>
                      <a:pt x="155431" y="495833"/>
                    </a:cubicBezTo>
                    <a:cubicBezTo>
                      <a:pt x="106053" y="494462"/>
                      <a:pt x="52561" y="503377"/>
                      <a:pt x="14156" y="521208"/>
                    </a:cubicBezTo>
                    <a:lnTo>
                      <a:pt x="14156" y="521208"/>
                    </a:lnTo>
                    <a:cubicBezTo>
                      <a:pt x="11413" y="514350"/>
                      <a:pt x="9355" y="506120"/>
                      <a:pt x="7298" y="496519"/>
                    </a:cubicBezTo>
                    <a:cubicBezTo>
                      <a:pt x="-7104" y="430682"/>
                      <a:pt x="-2303" y="312039"/>
                      <a:pt x="40902" y="199568"/>
                    </a:cubicBezTo>
                    <a:cubicBezTo>
                      <a:pt x="65591" y="135103"/>
                      <a:pt x="102624" y="89840"/>
                      <a:pt x="136228" y="58979"/>
                    </a:cubicBezTo>
                    <a:cubicBezTo>
                      <a:pt x="160231" y="37033"/>
                      <a:pt x="182177" y="22631"/>
                      <a:pt x="195893" y="15088"/>
                    </a:cubicBezTo>
                    <a:cubicBezTo>
                      <a:pt x="201379" y="12344"/>
                      <a:pt x="205494" y="10287"/>
                      <a:pt x="207552" y="8915"/>
                    </a:cubicBezTo>
                    <a:cubicBezTo>
                      <a:pt x="212352" y="24689"/>
                      <a:pt x="213724" y="30175"/>
                      <a:pt x="213724" y="31547"/>
                    </a:cubicBezTo>
                    <a:cubicBezTo>
                      <a:pt x="215095" y="32233"/>
                      <a:pt x="217839" y="33604"/>
                      <a:pt x="221268" y="36347"/>
                    </a:cubicBezTo>
                    <a:cubicBezTo>
                      <a:pt x="237727" y="45949"/>
                      <a:pt x="274074" y="66523"/>
                      <a:pt x="282990" y="62408"/>
                    </a:cubicBezTo>
                    <a:cubicBezTo>
                      <a:pt x="294648" y="56236"/>
                      <a:pt x="291905" y="7544"/>
                      <a:pt x="298077" y="686"/>
                    </a:cubicBezTo>
                    <a:cubicBezTo>
                      <a:pt x="298077" y="686"/>
                      <a:pt x="298763" y="0"/>
                      <a:pt x="298763" y="0"/>
                    </a:cubicBezTo>
                    <a:cubicBezTo>
                      <a:pt x="303564" y="1372"/>
                      <a:pt x="308364" y="2743"/>
                      <a:pt x="313165" y="4115"/>
                    </a:cubicBezTo>
                    <a:cubicBezTo>
                      <a:pt x="320709" y="6858"/>
                      <a:pt x="327567" y="9601"/>
                      <a:pt x="333739" y="13030"/>
                    </a:cubicBezTo>
                    <a:cubicBezTo>
                      <a:pt x="339911" y="16459"/>
                      <a:pt x="345397" y="19888"/>
                      <a:pt x="350198" y="24003"/>
                    </a:cubicBezTo>
                    <a:cubicBezTo>
                      <a:pt x="374887" y="44577"/>
                      <a:pt x="384488" y="71323"/>
                      <a:pt x="392032" y="91897"/>
                    </a:cubicBezTo>
                    <a:cubicBezTo>
                      <a:pt x="409177" y="135103"/>
                      <a:pt x="401633" y="189967"/>
                      <a:pt x="401633" y="189967"/>
                    </a:cubicBezTo>
                    <a:close/>
                  </a:path>
                </a:pathLst>
              </a:custGeom>
              <a:solidFill>
                <a:srgbClr val="20B06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07054318-81A5-44AE-981D-9CA5A8E8F1F5}"/>
                  </a:ext>
                </a:extLst>
              </p:cNvPr>
              <p:cNvSpPr/>
              <p:nvPr/>
            </p:nvSpPr>
            <p:spPr>
              <a:xfrm>
                <a:off x="7223455" y="1984019"/>
                <a:ext cx="745992" cy="487934"/>
              </a:xfrm>
              <a:custGeom>
                <a:avLst/>
                <a:gdLst>
                  <a:gd name="connsiteX0" fmla="*/ 745464 w 745992"/>
                  <a:gd name="connsiteY0" fmla="*/ 427254 h 487934"/>
                  <a:gd name="connsiteX1" fmla="*/ 739292 w 745992"/>
                  <a:gd name="connsiteY1" fmla="*/ 436169 h 487934"/>
                  <a:gd name="connsiteX2" fmla="*/ 711174 w 745992"/>
                  <a:gd name="connsiteY2" fmla="*/ 433426 h 487934"/>
                  <a:gd name="connsiteX3" fmla="*/ 710489 w 745992"/>
                  <a:gd name="connsiteY3" fmla="*/ 436855 h 487934"/>
                  <a:gd name="connsiteX4" fmla="*/ 694715 w 745992"/>
                  <a:gd name="connsiteY4" fmla="*/ 471145 h 487934"/>
                  <a:gd name="connsiteX5" fmla="*/ 691286 w 745992"/>
                  <a:gd name="connsiteY5" fmla="*/ 475260 h 487934"/>
                  <a:gd name="connsiteX6" fmla="*/ 684428 w 745992"/>
                  <a:gd name="connsiteY6" fmla="*/ 482118 h 487934"/>
                  <a:gd name="connsiteX7" fmla="*/ 678256 w 745992"/>
                  <a:gd name="connsiteY7" fmla="*/ 486232 h 487934"/>
                  <a:gd name="connsiteX8" fmla="*/ 510235 w 745992"/>
                  <a:gd name="connsiteY8" fmla="*/ 403936 h 487934"/>
                  <a:gd name="connsiteX9" fmla="*/ 401193 w 745992"/>
                  <a:gd name="connsiteY9" fmla="*/ 285979 h 487934"/>
                  <a:gd name="connsiteX10" fmla="*/ 343586 w 745992"/>
                  <a:gd name="connsiteY10" fmla="*/ 272263 h 487934"/>
                  <a:gd name="connsiteX11" fmla="*/ 81610 w 745992"/>
                  <a:gd name="connsiteY11" fmla="*/ 193396 h 487934"/>
                  <a:gd name="connsiteX12" fmla="*/ 0 w 745992"/>
                  <a:gd name="connsiteY12" fmla="*/ 46635 h 487934"/>
                  <a:gd name="connsiteX13" fmla="*/ 0 w 745992"/>
                  <a:gd name="connsiteY13" fmla="*/ 46635 h 487934"/>
                  <a:gd name="connsiteX14" fmla="*/ 52806 w 745992"/>
                  <a:gd name="connsiteY14" fmla="*/ 29490 h 487934"/>
                  <a:gd name="connsiteX15" fmla="*/ 74752 w 745992"/>
                  <a:gd name="connsiteY15" fmla="*/ 25375 h 487934"/>
                  <a:gd name="connsiteX16" fmla="*/ 87096 w 745992"/>
                  <a:gd name="connsiteY16" fmla="*/ 24003 h 487934"/>
                  <a:gd name="connsiteX17" fmla="*/ 211226 w 745992"/>
                  <a:gd name="connsiteY17" fmla="*/ 31547 h 487934"/>
                  <a:gd name="connsiteX18" fmla="*/ 211912 w 745992"/>
                  <a:gd name="connsiteY18" fmla="*/ 31547 h 487934"/>
                  <a:gd name="connsiteX19" fmla="*/ 242087 w 745992"/>
                  <a:gd name="connsiteY19" fmla="*/ 35662 h 487934"/>
                  <a:gd name="connsiteX20" fmla="*/ 347015 w 745992"/>
                  <a:gd name="connsiteY20" fmla="*/ 7544 h 487934"/>
                  <a:gd name="connsiteX21" fmla="*/ 347015 w 745992"/>
                  <a:gd name="connsiteY21" fmla="*/ 7544 h 487934"/>
                  <a:gd name="connsiteX22" fmla="*/ 362788 w 745992"/>
                  <a:gd name="connsiteY22" fmla="*/ 0 h 487934"/>
                  <a:gd name="connsiteX23" fmla="*/ 530123 w 745992"/>
                  <a:gd name="connsiteY23" fmla="*/ 133045 h 487934"/>
                  <a:gd name="connsiteX24" fmla="*/ 694029 w 745992"/>
                  <a:gd name="connsiteY24" fmla="*/ 301066 h 487934"/>
                  <a:gd name="connsiteX25" fmla="*/ 745464 w 745992"/>
                  <a:gd name="connsiteY25" fmla="*/ 427254 h 48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5992" h="487934">
                    <a:moveTo>
                      <a:pt x="745464" y="427254"/>
                    </a:moveTo>
                    <a:cubicBezTo>
                      <a:pt x="744779" y="431368"/>
                      <a:pt x="742721" y="434797"/>
                      <a:pt x="739292" y="436169"/>
                    </a:cubicBezTo>
                    <a:cubicBezTo>
                      <a:pt x="717347" y="446456"/>
                      <a:pt x="711174" y="433426"/>
                      <a:pt x="711174" y="433426"/>
                    </a:cubicBezTo>
                    <a:cubicBezTo>
                      <a:pt x="711174" y="433426"/>
                      <a:pt x="711174" y="434797"/>
                      <a:pt x="710489" y="436855"/>
                    </a:cubicBezTo>
                    <a:cubicBezTo>
                      <a:pt x="709117" y="443713"/>
                      <a:pt x="704316" y="458800"/>
                      <a:pt x="694715" y="471145"/>
                    </a:cubicBezTo>
                    <a:cubicBezTo>
                      <a:pt x="693344" y="472516"/>
                      <a:pt x="692658" y="473888"/>
                      <a:pt x="691286" y="475260"/>
                    </a:cubicBezTo>
                    <a:cubicBezTo>
                      <a:pt x="689229" y="478003"/>
                      <a:pt x="686486" y="480060"/>
                      <a:pt x="684428" y="482118"/>
                    </a:cubicBezTo>
                    <a:cubicBezTo>
                      <a:pt x="682371" y="483489"/>
                      <a:pt x="680313" y="484861"/>
                      <a:pt x="678256" y="486232"/>
                    </a:cubicBezTo>
                    <a:cubicBezTo>
                      <a:pt x="652881" y="498577"/>
                      <a:pt x="558927" y="440970"/>
                      <a:pt x="510235" y="403936"/>
                    </a:cubicBezTo>
                    <a:cubicBezTo>
                      <a:pt x="461543" y="366217"/>
                      <a:pt x="401193" y="285979"/>
                      <a:pt x="401193" y="285979"/>
                    </a:cubicBezTo>
                    <a:cubicBezTo>
                      <a:pt x="401193" y="285979"/>
                      <a:pt x="401193" y="285979"/>
                      <a:pt x="343586" y="272263"/>
                    </a:cubicBezTo>
                    <a:cubicBezTo>
                      <a:pt x="285978" y="258547"/>
                      <a:pt x="130302" y="234544"/>
                      <a:pt x="81610" y="193396"/>
                    </a:cubicBezTo>
                    <a:cubicBezTo>
                      <a:pt x="32918" y="152248"/>
                      <a:pt x="0" y="46635"/>
                      <a:pt x="0" y="46635"/>
                    </a:cubicBezTo>
                    <a:lnTo>
                      <a:pt x="0" y="46635"/>
                    </a:lnTo>
                    <a:cubicBezTo>
                      <a:pt x="15773" y="39777"/>
                      <a:pt x="33604" y="33604"/>
                      <a:pt x="52806" y="29490"/>
                    </a:cubicBezTo>
                    <a:cubicBezTo>
                      <a:pt x="60350" y="28118"/>
                      <a:pt x="67208" y="26746"/>
                      <a:pt x="74752" y="25375"/>
                    </a:cubicBezTo>
                    <a:cubicBezTo>
                      <a:pt x="78867" y="24689"/>
                      <a:pt x="82982" y="24003"/>
                      <a:pt x="87096" y="24003"/>
                    </a:cubicBezTo>
                    <a:cubicBezTo>
                      <a:pt x="130302" y="19203"/>
                      <a:pt x="175565" y="21260"/>
                      <a:pt x="211226" y="31547"/>
                    </a:cubicBezTo>
                    <a:cubicBezTo>
                      <a:pt x="211226" y="31547"/>
                      <a:pt x="211226" y="31547"/>
                      <a:pt x="211912" y="31547"/>
                    </a:cubicBezTo>
                    <a:cubicBezTo>
                      <a:pt x="221513" y="34290"/>
                      <a:pt x="231800" y="35662"/>
                      <a:pt x="242087" y="35662"/>
                    </a:cubicBezTo>
                    <a:cubicBezTo>
                      <a:pt x="281864" y="35662"/>
                      <a:pt x="324383" y="18517"/>
                      <a:pt x="347015" y="7544"/>
                    </a:cubicBezTo>
                    <a:lnTo>
                      <a:pt x="347015" y="7544"/>
                    </a:lnTo>
                    <a:cubicBezTo>
                      <a:pt x="356616" y="2743"/>
                      <a:pt x="362788" y="0"/>
                      <a:pt x="362788" y="0"/>
                    </a:cubicBezTo>
                    <a:cubicBezTo>
                      <a:pt x="362788" y="0"/>
                      <a:pt x="482803" y="93269"/>
                      <a:pt x="530123" y="133045"/>
                    </a:cubicBezTo>
                    <a:cubicBezTo>
                      <a:pt x="576758" y="172136"/>
                      <a:pt x="659054" y="247574"/>
                      <a:pt x="694029" y="301066"/>
                    </a:cubicBezTo>
                    <a:cubicBezTo>
                      <a:pt x="721461" y="344958"/>
                      <a:pt x="750265" y="403936"/>
                      <a:pt x="745464" y="427254"/>
                    </a:cubicBezTo>
                    <a:close/>
                  </a:path>
                </a:pathLst>
              </a:custGeom>
              <a:solidFill>
                <a:srgbClr val="5C5C5C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A2DBBDD2-87A2-45F3-9B65-7AAD7F396520}"/>
                  </a:ext>
                </a:extLst>
              </p:cNvPr>
              <p:cNvSpPr/>
              <p:nvPr/>
            </p:nvSpPr>
            <p:spPr>
              <a:xfrm>
                <a:off x="7216597" y="1947672"/>
                <a:ext cx="368274" cy="82296"/>
              </a:xfrm>
              <a:custGeom>
                <a:avLst/>
                <a:gdLst>
                  <a:gd name="connsiteX0" fmla="*/ 368274 w 368274"/>
                  <a:gd name="connsiteY0" fmla="*/ 35662 h 82296"/>
                  <a:gd name="connsiteX1" fmla="*/ 368274 w 368274"/>
                  <a:gd name="connsiteY1" fmla="*/ 35662 h 82296"/>
                  <a:gd name="connsiteX2" fmla="*/ 218084 w 368274"/>
                  <a:gd name="connsiteY2" fmla="*/ 67208 h 82296"/>
                  <a:gd name="connsiteX3" fmla="*/ 6858 w 368274"/>
                  <a:gd name="connsiteY3" fmla="*/ 82296 h 82296"/>
                  <a:gd name="connsiteX4" fmla="*/ 6858 w 368274"/>
                  <a:gd name="connsiteY4" fmla="*/ 82296 h 82296"/>
                  <a:gd name="connsiteX5" fmla="*/ 0 w 368274"/>
                  <a:gd name="connsiteY5" fmla="*/ 57607 h 82296"/>
                  <a:gd name="connsiteX6" fmla="*/ 136474 w 368274"/>
                  <a:gd name="connsiteY6" fmla="*/ 26746 h 82296"/>
                  <a:gd name="connsiteX7" fmla="*/ 322326 w 368274"/>
                  <a:gd name="connsiteY7" fmla="*/ 25375 h 82296"/>
                  <a:gd name="connsiteX8" fmla="*/ 366217 w 368274"/>
                  <a:gd name="connsiteY8" fmla="*/ 0 h 82296"/>
                  <a:gd name="connsiteX9" fmla="*/ 368274 w 368274"/>
                  <a:gd name="connsiteY9" fmla="*/ 35662 h 8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274" h="82296">
                    <a:moveTo>
                      <a:pt x="368274" y="35662"/>
                    </a:moveTo>
                    <a:cubicBezTo>
                      <a:pt x="368274" y="35662"/>
                      <a:pt x="368274" y="35662"/>
                      <a:pt x="368274" y="35662"/>
                    </a:cubicBezTo>
                    <a:cubicBezTo>
                      <a:pt x="368274" y="35662"/>
                      <a:pt x="279120" y="85725"/>
                      <a:pt x="218084" y="67208"/>
                    </a:cubicBezTo>
                    <a:cubicBezTo>
                      <a:pt x="157048" y="48692"/>
                      <a:pt x="65151" y="55550"/>
                      <a:pt x="6858" y="82296"/>
                    </a:cubicBezTo>
                    <a:lnTo>
                      <a:pt x="6858" y="82296"/>
                    </a:lnTo>
                    <a:cubicBezTo>
                      <a:pt x="4115" y="75438"/>
                      <a:pt x="2057" y="67208"/>
                      <a:pt x="0" y="57607"/>
                    </a:cubicBezTo>
                    <a:cubicBezTo>
                      <a:pt x="24003" y="45949"/>
                      <a:pt x="86411" y="19202"/>
                      <a:pt x="136474" y="26746"/>
                    </a:cubicBezTo>
                    <a:cubicBezTo>
                      <a:pt x="193395" y="35662"/>
                      <a:pt x="264033" y="55550"/>
                      <a:pt x="322326" y="25375"/>
                    </a:cubicBezTo>
                    <a:cubicBezTo>
                      <a:pt x="344271" y="14402"/>
                      <a:pt x="357987" y="6172"/>
                      <a:pt x="366217" y="0"/>
                    </a:cubicBezTo>
                    <a:cubicBezTo>
                      <a:pt x="367589" y="20574"/>
                      <a:pt x="368274" y="34976"/>
                      <a:pt x="368274" y="35662"/>
                    </a:cubicBezTo>
                    <a:close/>
                  </a:path>
                </a:pathLst>
              </a:custGeom>
              <a:solidFill>
                <a:srgbClr val="159C5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6DB8555A-2946-4097-8506-2047782565F5}"/>
                  </a:ext>
                </a:extLst>
              </p:cNvPr>
              <p:cNvSpPr/>
              <p:nvPr/>
            </p:nvSpPr>
            <p:spPr>
              <a:xfrm>
                <a:off x="7422508" y="1540306"/>
                <a:ext cx="514" cy="914"/>
              </a:xfrm>
              <a:custGeom>
                <a:avLst/>
                <a:gdLst>
                  <a:gd name="connsiteX0" fmla="*/ 514 w 514"/>
                  <a:gd name="connsiteY0" fmla="*/ 0 h 914"/>
                  <a:gd name="connsiteX1" fmla="*/ 514 w 514"/>
                  <a:gd name="connsiteY1" fmla="*/ 0 h 914"/>
                  <a:gd name="connsiteX2" fmla="*/ 514 w 514"/>
                  <a:gd name="connsiteY2" fmla="*/ 0 h 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4" h="914">
                    <a:moveTo>
                      <a:pt x="514" y="0"/>
                    </a:moveTo>
                    <a:cubicBezTo>
                      <a:pt x="-171" y="0"/>
                      <a:pt x="-171" y="0"/>
                      <a:pt x="514" y="0"/>
                    </a:cubicBezTo>
                    <a:cubicBezTo>
                      <a:pt x="-171" y="0"/>
                      <a:pt x="514" y="2057"/>
                      <a:pt x="514" y="0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3A18B2A6-09E5-4099-8984-117600D2EEE2}"/>
                  </a:ext>
                </a:extLst>
              </p:cNvPr>
              <p:cNvSpPr/>
              <p:nvPr/>
            </p:nvSpPr>
            <p:spPr>
              <a:xfrm>
                <a:off x="7433995" y="1990191"/>
                <a:ext cx="534924" cy="433951"/>
              </a:xfrm>
              <a:custGeom>
                <a:avLst/>
                <a:gdLst>
                  <a:gd name="connsiteX0" fmla="*/ 534924 w 534924"/>
                  <a:gd name="connsiteY0" fmla="*/ 421081 h 433951"/>
                  <a:gd name="connsiteX1" fmla="*/ 528752 w 534924"/>
                  <a:gd name="connsiteY1" fmla="*/ 429996 h 433951"/>
                  <a:gd name="connsiteX2" fmla="*/ 500634 w 534924"/>
                  <a:gd name="connsiteY2" fmla="*/ 427253 h 433951"/>
                  <a:gd name="connsiteX3" fmla="*/ 499948 w 534924"/>
                  <a:gd name="connsiteY3" fmla="*/ 430682 h 433951"/>
                  <a:gd name="connsiteX4" fmla="*/ 467716 w 534924"/>
                  <a:gd name="connsiteY4" fmla="*/ 387477 h 433951"/>
                  <a:gd name="connsiteX5" fmla="*/ 275692 w 534924"/>
                  <a:gd name="connsiteY5" fmla="*/ 186537 h 433951"/>
                  <a:gd name="connsiteX6" fmla="*/ 178994 w 534924"/>
                  <a:gd name="connsiteY6" fmla="*/ 115214 h 433951"/>
                  <a:gd name="connsiteX7" fmla="*/ 48006 w 534924"/>
                  <a:gd name="connsiteY7" fmla="*/ 64465 h 433951"/>
                  <a:gd name="connsiteX8" fmla="*/ 0 w 534924"/>
                  <a:gd name="connsiteY8" fmla="*/ 24003 h 433951"/>
                  <a:gd name="connsiteX9" fmla="*/ 686 w 534924"/>
                  <a:gd name="connsiteY9" fmla="*/ 24003 h 433951"/>
                  <a:gd name="connsiteX10" fmla="*/ 30861 w 534924"/>
                  <a:gd name="connsiteY10" fmla="*/ 28118 h 433951"/>
                  <a:gd name="connsiteX11" fmla="*/ 135789 w 534924"/>
                  <a:gd name="connsiteY11" fmla="*/ 0 h 433951"/>
                  <a:gd name="connsiteX12" fmla="*/ 135789 w 534924"/>
                  <a:gd name="connsiteY12" fmla="*/ 28118 h 433951"/>
                  <a:gd name="connsiteX13" fmla="*/ 190653 w 534924"/>
                  <a:gd name="connsiteY13" fmla="*/ 98069 h 433951"/>
                  <a:gd name="connsiteX14" fmla="*/ 289408 w 534924"/>
                  <a:gd name="connsiteY14" fmla="*/ 170764 h 433951"/>
                  <a:gd name="connsiteX15" fmla="*/ 458800 w 534924"/>
                  <a:gd name="connsiteY15" fmla="*/ 346329 h 433951"/>
                  <a:gd name="connsiteX16" fmla="*/ 534924 w 534924"/>
                  <a:gd name="connsiteY16" fmla="*/ 421081 h 4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4924" h="433951">
                    <a:moveTo>
                      <a:pt x="534924" y="421081"/>
                    </a:moveTo>
                    <a:cubicBezTo>
                      <a:pt x="534238" y="425196"/>
                      <a:pt x="532181" y="428625"/>
                      <a:pt x="528752" y="429996"/>
                    </a:cubicBezTo>
                    <a:cubicBezTo>
                      <a:pt x="506806" y="440283"/>
                      <a:pt x="500634" y="427253"/>
                      <a:pt x="500634" y="427253"/>
                    </a:cubicBezTo>
                    <a:cubicBezTo>
                      <a:pt x="500634" y="427253"/>
                      <a:pt x="500634" y="428625"/>
                      <a:pt x="499948" y="430682"/>
                    </a:cubicBezTo>
                    <a:cubicBezTo>
                      <a:pt x="492405" y="419709"/>
                      <a:pt x="482803" y="405308"/>
                      <a:pt x="467716" y="387477"/>
                    </a:cubicBezTo>
                    <a:cubicBezTo>
                      <a:pt x="434797" y="347700"/>
                      <a:pt x="304495" y="216713"/>
                      <a:pt x="275692" y="186537"/>
                    </a:cubicBezTo>
                    <a:cubicBezTo>
                      <a:pt x="246888" y="156362"/>
                      <a:pt x="209169" y="133045"/>
                      <a:pt x="178994" y="115214"/>
                    </a:cubicBezTo>
                    <a:cubicBezTo>
                      <a:pt x="159106" y="103556"/>
                      <a:pt x="89154" y="88468"/>
                      <a:pt x="48006" y="64465"/>
                    </a:cubicBezTo>
                    <a:cubicBezTo>
                      <a:pt x="29490" y="53492"/>
                      <a:pt x="12345" y="37719"/>
                      <a:pt x="0" y="24003"/>
                    </a:cubicBezTo>
                    <a:cubicBezTo>
                      <a:pt x="0" y="24003"/>
                      <a:pt x="0" y="24003"/>
                      <a:pt x="686" y="24003"/>
                    </a:cubicBezTo>
                    <a:cubicBezTo>
                      <a:pt x="10287" y="26746"/>
                      <a:pt x="20574" y="28118"/>
                      <a:pt x="30861" y="28118"/>
                    </a:cubicBezTo>
                    <a:cubicBezTo>
                      <a:pt x="70638" y="28118"/>
                      <a:pt x="113157" y="10973"/>
                      <a:pt x="135789" y="0"/>
                    </a:cubicBezTo>
                    <a:cubicBezTo>
                      <a:pt x="129616" y="10287"/>
                      <a:pt x="124130" y="20574"/>
                      <a:pt x="135789" y="28118"/>
                    </a:cubicBezTo>
                    <a:cubicBezTo>
                      <a:pt x="157048" y="42519"/>
                      <a:pt x="190653" y="98069"/>
                      <a:pt x="190653" y="98069"/>
                    </a:cubicBezTo>
                    <a:cubicBezTo>
                      <a:pt x="190653" y="98069"/>
                      <a:pt x="223571" y="123444"/>
                      <a:pt x="289408" y="170764"/>
                    </a:cubicBezTo>
                    <a:cubicBezTo>
                      <a:pt x="355930" y="218084"/>
                      <a:pt x="401879" y="270891"/>
                      <a:pt x="458800" y="346329"/>
                    </a:cubicBezTo>
                    <a:cubicBezTo>
                      <a:pt x="487604" y="386105"/>
                      <a:pt x="515036" y="408737"/>
                      <a:pt x="534924" y="421081"/>
                    </a:cubicBezTo>
                    <a:close/>
                  </a:path>
                </a:pathLst>
              </a:custGeom>
              <a:solidFill>
                <a:srgbClr val="5C5C5C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0995BA28-E2D5-44C7-AC66-2CFEA59B205B}"/>
                  </a:ext>
                </a:extLst>
              </p:cNvPr>
              <p:cNvSpPr/>
              <p:nvPr/>
            </p:nvSpPr>
            <p:spPr>
              <a:xfrm>
                <a:off x="7207927" y="1517675"/>
                <a:ext cx="221267" cy="512292"/>
              </a:xfrm>
              <a:custGeom>
                <a:avLst/>
                <a:gdLst>
                  <a:gd name="connsiteX0" fmla="*/ 154745 w 221267"/>
                  <a:gd name="connsiteY0" fmla="*/ 175565 h 512292"/>
                  <a:gd name="connsiteX1" fmla="*/ 170519 w 221267"/>
                  <a:gd name="connsiteY1" fmla="*/ 360045 h 512292"/>
                  <a:gd name="connsiteX2" fmla="*/ 155431 w 221267"/>
                  <a:gd name="connsiteY2" fmla="*/ 486918 h 512292"/>
                  <a:gd name="connsiteX3" fmla="*/ 14156 w 221267"/>
                  <a:gd name="connsiteY3" fmla="*/ 512293 h 512292"/>
                  <a:gd name="connsiteX4" fmla="*/ 14156 w 221267"/>
                  <a:gd name="connsiteY4" fmla="*/ 512293 h 512292"/>
                  <a:gd name="connsiteX5" fmla="*/ 7298 w 221267"/>
                  <a:gd name="connsiteY5" fmla="*/ 487604 h 512292"/>
                  <a:gd name="connsiteX6" fmla="*/ 40902 w 221267"/>
                  <a:gd name="connsiteY6" fmla="*/ 190652 h 512292"/>
                  <a:gd name="connsiteX7" fmla="*/ 136229 w 221267"/>
                  <a:gd name="connsiteY7" fmla="*/ 50063 h 512292"/>
                  <a:gd name="connsiteX8" fmla="*/ 195893 w 221267"/>
                  <a:gd name="connsiteY8" fmla="*/ 6172 h 512292"/>
                  <a:gd name="connsiteX9" fmla="*/ 207552 w 221267"/>
                  <a:gd name="connsiteY9" fmla="*/ 0 h 512292"/>
                  <a:gd name="connsiteX10" fmla="*/ 213724 w 221267"/>
                  <a:gd name="connsiteY10" fmla="*/ 22631 h 512292"/>
                  <a:gd name="connsiteX11" fmla="*/ 221268 w 221267"/>
                  <a:gd name="connsiteY11" fmla="*/ 27432 h 512292"/>
                  <a:gd name="connsiteX12" fmla="*/ 154745 w 221267"/>
                  <a:gd name="connsiteY12" fmla="*/ 175565 h 512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1267" h="512292">
                    <a:moveTo>
                      <a:pt x="154745" y="175565"/>
                    </a:moveTo>
                    <a:cubicBezTo>
                      <a:pt x="150630" y="314782"/>
                      <a:pt x="155431" y="326441"/>
                      <a:pt x="170519" y="360045"/>
                    </a:cubicBezTo>
                    <a:cubicBezTo>
                      <a:pt x="170519" y="360045"/>
                      <a:pt x="151316" y="436169"/>
                      <a:pt x="155431" y="486918"/>
                    </a:cubicBezTo>
                    <a:cubicBezTo>
                      <a:pt x="106053" y="485546"/>
                      <a:pt x="52561" y="494462"/>
                      <a:pt x="14156" y="512293"/>
                    </a:cubicBezTo>
                    <a:lnTo>
                      <a:pt x="14156" y="512293"/>
                    </a:lnTo>
                    <a:cubicBezTo>
                      <a:pt x="11413" y="505435"/>
                      <a:pt x="9356" y="497205"/>
                      <a:pt x="7298" y="487604"/>
                    </a:cubicBezTo>
                    <a:cubicBezTo>
                      <a:pt x="-7104" y="421767"/>
                      <a:pt x="-2303" y="303124"/>
                      <a:pt x="40902" y="190652"/>
                    </a:cubicBezTo>
                    <a:cubicBezTo>
                      <a:pt x="65591" y="126187"/>
                      <a:pt x="102624" y="80924"/>
                      <a:pt x="136229" y="50063"/>
                    </a:cubicBezTo>
                    <a:cubicBezTo>
                      <a:pt x="160232" y="28118"/>
                      <a:pt x="182177" y="13716"/>
                      <a:pt x="195893" y="6172"/>
                    </a:cubicBezTo>
                    <a:cubicBezTo>
                      <a:pt x="201380" y="3429"/>
                      <a:pt x="205494" y="1372"/>
                      <a:pt x="207552" y="0"/>
                    </a:cubicBezTo>
                    <a:cubicBezTo>
                      <a:pt x="212352" y="15773"/>
                      <a:pt x="213724" y="21260"/>
                      <a:pt x="213724" y="22631"/>
                    </a:cubicBezTo>
                    <a:cubicBezTo>
                      <a:pt x="215096" y="23317"/>
                      <a:pt x="217839" y="24689"/>
                      <a:pt x="221268" y="27432"/>
                    </a:cubicBezTo>
                    <a:cubicBezTo>
                      <a:pt x="193836" y="47320"/>
                      <a:pt x="158860" y="55550"/>
                      <a:pt x="154745" y="175565"/>
                    </a:cubicBezTo>
                    <a:close/>
                  </a:path>
                </a:pathLst>
              </a:custGeom>
              <a:solidFill>
                <a:srgbClr val="20B06D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ACAC3965-37A8-4C1C-839F-6853040CAB04}"/>
                  </a:ext>
                </a:extLst>
              </p:cNvPr>
              <p:cNvSpPr/>
              <p:nvPr/>
            </p:nvSpPr>
            <p:spPr>
              <a:xfrm>
                <a:off x="7345527" y="1773478"/>
                <a:ext cx="271822" cy="333985"/>
              </a:xfrm>
              <a:custGeom>
                <a:avLst/>
                <a:gdLst>
                  <a:gd name="connsiteX0" fmla="*/ 266776 w 271822"/>
                  <a:gd name="connsiteY0" fmla="*/ 332613 h 333985"/>
                  <a:gd name="connsiteX1" fmla="*/ 183109 w 271822"/>
                  <a:gd name="connsiteY1" fmla="*/ 298323 h 333985"/>
                  <a:gd name="connsiteX2" fmla="*/ 129616 w 271822"/>
                  <a:gd name="connsiteY2" fmla="*/ 251688 h 333985"/>
                  <a:gd name="connsiteX3" fmla="*/ 15088 w 271822"/>
                  <a:gd name="connsiteY3" fmla="*/ 102870 h 333985"/>
                  <a:gd name="connsiteX4" fmla="*/ 13716 w 271822"/>
                  <a:gd name="connsiteY4" fmla="*/ 100127 h 333985"/>
                  <a:gd name="connsiteX5" fmla="*/ 13030 w 271822"/>
                  <a:gd name="connsiteY5" fmla="*/ 98755 h 333985"/>
                  <a:gd name="connsiteX6" fmla="*/ 10973 w 271822"/>
                  <a:gd name="connsiteY6" fmla="*/ 93269 h 333985"/>
                  <a:gd name="connsiteX7" fmla="*/ 10287 w 271822"/>
                  <a:gd name="connsiteY7" fmla="*/ 91897 h 333985"/>
                  <a:gd name="connsiteX8" fmla="*/ 8915 w 271822"/>
                  <a:gd name="connsiteY8" fmla="*/ 87096 h 333985"/>
                  <a:gd name="connsiteX9" fmla="*/ 8230 w 271822"/>
                  <a:gd name="connsiteY9" fmla="*/ 83667 h 333985"/>
                  <a:gd name="connsiteX10" fmla="*/ 7544 w 271822"/>
                  <a:gd name="connsiteY10" fmla="*/ 80238 h 333985"/>
                  <a:gd name="connsiteX11" fmla="*/ 6172 w 271822"/>
                  <a:gd name="connsiteY11" fmla="*/ 74752 h 333985"/>
                  <a:gd name="connsiteX12" fmla="*/ 5486 w 271822"/>
                  <a:gd name="connsiteY12" fmla="*/ 71323 h 333985"/>
                  <a:gd name="connsiteX13" fmla="*/ 4115 w 271822"/>
                  <a:gd name="connsiteY13" fmla="*/ 64465 h 333985"/>
                  <a:gd name="connsiteX14" fmla="*/ 3429 w 271822"/>
                  <a:gd name="connsiteY14" fmla="*/ 61722 h 333985"/>
                  <a:gd name="connsiteX15" fmla="*/ 2743 w 271822"/>
                  <a:gd name="connsiteY15" fmla="*/ 58293 h 333985"/>
                  <a:gd name="connsiteX16" fmla="*/ 2743 w 271822"/>
                  <a:gd name="connsiteY16" fmla="*/ 56235 h 333985"/>
                  <a:gd name="connsiteX17" fmla="*/ 1372 w 271822"/>
                  <a:gd name="connsiteY17" fmla="*/ 42519 h 333985"/>
                  <a:gd name="connsiteX18" fmla="*/ 1372 w 271822"/>
                  <a:gd name="connsiteY18" fmla="*/ 41834 h 333985"/>
                  <a:gd name="connsiteX19" fmla="*/ 686 w 271822"/>
                  <a:gd name="connsiteY19" fmla="*/ 37719 h 333985"/>
                  <a:gd name="connsiteX20" fmla="*/ 686 w 271822"/>
                  <a:gd name="connsiteY20" fmla="*/ 37033 h 333985"/>
                  <a:gd name="connsiteX21" fmla="*/ 686 w 271822"/>
                  <a:gd name="connsiteY21" fmla="*/ 33604 h 333985"/>
                  <a:gd name="connsiteX22" fmla="*/ 686 w 271822"/>
                  <a:gd name="connsiteY22" fmla="*/ 32918 h 333985"/>
                  <a:gd name="connsiteX23" fmla="*/ 686 w 271822"/>
                  <a:gd name="connsiteY23" fmla="*/ 29489 h 333985"/>
                  <a:gd name="connsiteX24" fmla="*/ 0 w 271822"/>
                  <a:gd name="connsiteY24" fmla="*/ 21260 h 333985"/>
                  <a:gd name="connsiteX25" fmla="*/ 0 w 271822"/>
                  <a:gd name="connsiteY25" fmla="*/ 19888 h 333985"/>
                  <a:gd name="connsiteX26" fmla="*/ 0 w 271822"/>
                  <a:gd name="connsiteY26" fmla="*/ 18516 h 333985"/>
                  <a:gd name="connsiteX27" fmla="*/ 0 w 271822"/>
                  <a:gd name="connsiteY27" fmla="*/ 17145 h 333985"/>
                  <a:gd name="connsiteX28" fmla="*/ 0 w 271822"/>
                  <a:gd name="connsiteY28" fmla="*/ 14402 h 333985"/>
                  <a:gd name="connsiteX29" fmla="*/ 0 w 271822"/>
                  <a:gd name="connsiteY29" fmla="*/ 11658 h 333985"/>
                  <a:gd name="connsiteX30" fmla="*/ 0 w 271822"/>
                  <a:gd name="connsiteY30" fmla="*/ 10287 h 333985"/>
                  <a:gd name="connsiteX31" fmla="*/ 0 w 271822"/>
                  <a:gd name="connsiteY31" fmla="*/ 6172 h 333985"/>
                  <a:gd name="connsiteX32" fmla="*/ 0 w 271822"/>
                  <a:gd name="connsiteY32" fmla="*/ 5486 h 333985"/>
                  <a:gd name="connsiteX33" fmla="*/ 0 w 271822"/>
                  <a:gd name="connsiteY33" fmla="*/ 2057 h 333985"/>
                  <a:gd name="connsiteX34" fmla="*/ 0 w 271822"/>
                  <a:gd name="connsiteY34" fmla="*/ 2057 h 333985"/>
                  <a:gd name="connsiteX35" fmla="*/ 63779 w 271822"/>
                  <a:gd name="connsiteY35" fmla="*/ 9601 h 333985"/>
                  <a:gd name="connsiteX36" fmla="*/ 108356 w 271822"/>
                  <a:gd name="connsiteY36" fmla="*/ 686 h 333985"/>
                  <a:gd name="connsiteX37" fmla="*/ 110414 w 271822"/>
                  <a:gd name="connsiteY37" fmla="*/ 0 h 333985"/>
                  <a:gd name="connsiteX38" fmla="*/ 109042 w 271822"/>
                  <a:gd name="connsiteY38" fmla="*/ 56235 h 333985"/>
                  <a:gd name="connsiteX39" fmla="*/ 165278 w 271822"/>
                  <a:gd name="connsiteY39" fmla="*/ 133731 h 333985"/>
                  <a:gd name="connsiteX40" fmla="*/ 208483 w 271822"/>
                  <a:gd name="connsiteY40" fmla="*/ 255117 h 333985"/>
                  <a:gd name="connsiteX41" fmla="*/ 269519 w 271822"/>
                  <a:gd name="connsiteY41" fmla="*/ 327126 h 333985"/>
                  <a:gd name="connsiteX42" fmla="*/ 266776 w 271822"/>
                  <a:gd name="connsiteY42" fmla="*/ 332613 h 333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71822" h="333985">
                    <a:moveTo>
                      <a:pt x="266776" y="332613"/>
                    </a:moveTo>
                    <a:cubicBezTo>
                      <a:pt x="247574" y="320954"/>
                      <a:pt x="183109" y="298323"/>
                      <a:pt x="183109" y="298323"/>
                    </a:cubicBezTo>
                    <a:cubicBezTo>
                      <a:pt x="183109" y="298323"/>
                      <a:pt x="168707" y="293522"/>
                      <a:pt x="129616" y="251688"/>
                    </a:cubicBezTo>
                    <a:cubicBezTo>
                      <a:pt x="90526" y="209855"/>
                      <a:pt x="27432" y="130302"/>
                      <a:pt x="15088" y="102870"/>
                    </a:cubicBezTo>
                    <a:cubicBezTo>
                      <a:pt x="14402" y="102184"/>
                      <a:pt x="14402" y="101498"/>
                      <a:pt x="13716" y="100127"/>
                    </a:cubicBezTo>
                    <a:cubicBezTo>
                      <a:pt x="13716" y="99441"/>
                      <a:pt x="13030" y="99441"/>
                      <a:pt x="13030" y="98755"/>
                    </a:cubicBezTo>
                    <a:cubicBezTo>
                      <a:pt x="12344" y="96698"/>
                      <a:pt x="11659" y="95326"/>
                      <a:pt x="10973" y="93269"/>
                    </a:cubicBezTo>
                    <a:cubicBezTo>
                      <a:pt x="10973" y="92583"/>
                      <a:pt x="10973" y="91897"/>
                      <a:pt x="10287" y="91897"/>
                    </a:cubicBezTo>
                    <a:cubicBezTo>
                      <a:pt x="9601" y="90525"/>
                      <a:pt x="9601" y="88468"/>
                      <a:pt x="8915" y="87096"/>
                    </a:cubicBezTo>
                    <a:cubicBezTo>
                      <a:pt x="8915" y="85725"/>
                      <a:pt x="8230" y="85039"/>
                      <a:pt x="8230" y="83667"/>
                    </a:cubicBezTo>
                    <a:cubicBezTo>
                      <a:pt x="8230" y="82296"/>
                      <a:pt x="7544" y="80924"/>
                      <a:pt x="7544" y="80238"/>
                    </a:cubicBezTo>
                    <a:cubicBezTo>
                      <a:pt x="6858" y="78181"/>
                      <a:pt x="6858" y="76809"/>
                      <a:pt x="6172" y="74752"/>
                    </a:cubicBezTo>
                    <a:cubicBezTo>
                      <a:pt x="6172" y="73380"/>
                      <a:pt x="5486" y="72009"/>
                      <a:pt x="5486" y="71323"/>
                    </a:cubicBezTo>
                    <a:cubicBezTo>
                      <a:pt x="4801" y="69266"/>
                      <a:pt x="4801" y="66522"/>
                      <a:pt x="4115" y="64465"/>
                    </a:cubicBezTo>
                    <a:cubicBezTo>
                      <a:pt x="4115" y="63779"/>
                      <a:pt x="4115" y="62408"/>
                      <a:pt x="3429" y="61722"/>
                    </a:cubicBezTo>
                    <a:cubicBezTo>
                      <a:pt x="3429" y="60350"/>
                      <a:pt x="3429" y="58979"/>
                      <a:pt x="2743" y="58293"/>
                    </a:cubicBezTo>
                    <a:cubicBezTo>
                      <a:pt x="2743" y="57607"/>
                      <a:pt x="2743" y="56921"/>
                      <a:pt x="2743" y="56235"/>
                    </a:cubicBezTo>
                    <a:cubicBezTo>
                      <a:pt x="2057" y="51435"/>
                      <a:pt x="1372" y="47320"/>
                      <a:pt x="1372" y="42519"/>
                    </a:cubicBezTo>
                    <a:cubicBezTo>
                      <a:pt x="1372" y="42519"/>
                      <a:pt x="1372" y="41834"/>
                      <a:pt x="1372" y="41834"/>
                    </a:cubicBezTo>
                    <a:cubicBezTo>
                      <a:pt x="1372" y="40462"/>
                      <a:pt x="1372" y="39090"/>
                      <a:pt x="686" y="37719"/>
                    </a:cubicBezTo>
                    <a:cubicBezTo>
                      <a:pt x="686" y="37719"/>
                      <a:pt x="686" y="37033"/>
                      <a:pt x="686" y="37033"/>
                    </a:cubicBezTo>
                    <a:cubicBezTo>
                      <a:pt x="686" y="35661"/>
                      <a:pt x="686" y="34976"/>
                      <a:pt x="686" y="33604"/>
                    </a:cubicBezTo>
                    <a:cubicBezTo>
                      <a:pt x="686" y="33604"/>
                      <a:pt x="686" y="33604"/>
                      <a:pt x="686" y="32918"/>
                    </a:cubicBezTo>
                    <a:lnTo>
                      <a:pt x="686" y="29489"/>
                    </a:lnTo>
                    <a:cubicBezTo>
                      <a:pt x="686" y="26746"/>
                      <a:pt x="0" y="24003"/>
                      <a:pt x="0" y="21260"/>
                    </a:cubicBezTo>
                    <a:cubicBezTo>
                      <a:pt x="0" y="20574"/>
                      <a:pt x="0" y="19888"/>
                      <a:pt x="0" y="19888"/>
                    </a:cubicBezTo>
                    <a:cubicBezTo>
                      <a:pt x="0" y="19202"/>
                      <a:pt x="0" y="19202"/>
                      <a:pt x="0" y="18516"/>
                    </a:cubicBezTo>
                    <a:cubicBezTo>
                      <a:pt x="0" y="17831"/>
                      <a:pt x="0" y="17831"/>
                      <a:pt x="0" y="17145"/>
                    </a:cubicBezTo>
                    <a:cubicBezTo>
                      <a:pt x="0" y="16459"/>
                      <a:pt x="0" y="15087"/>
                      <a:pt x="0" y="14402"/>
                    </a:cubicBezTo>
                    <a:cubicBezTo>
                      <a:pt x="0" y="13716"/>
                      <a:pt x="0" y="12344"/>
                      <a:pt x="0" y="11658"/>
                    </a:cubicBezTo>
                    <a:cubicBezTo>
                      <a:pt x="0" y="10973"/>
                      <a:pt x="0" y="10973"/>
                      <a:pt x="0" y="10287"/>
                    </a:cubicBezTo>
                    <a:cubicBezTo>
                      <a:pt x="0" y="8915"/>
                      <a:pt x="0" y="7544"/>
                      <a:pt x="0" y="6172"/>
                    </a:cubicBezTo>
                    <a:lnTo>
                      <a:pt x="0" y="5486"/>
                    </a:lnTo>
                    <a:cubicBezTo>
                      <a:pt x="0" y="4115"/>
                      <a:pt x="0" y="2743"/>
                      <a:pt x="0" y="2057"/>
                    </a:cubicBezTo>
                    <a:lnTo>
                      <a:pt x="0" y="2057"/>
                    </a:lnTo>
                    <a:cubicBezTo>
                      <a:pt x="15773" y="4800"/>
                      <a:pt x="41148" y="8915"/>
                      <a:pt x="63779" y="9601"/>
                    </a:cubicBezTo>
                    <a:cubicBezTo>
                      <a:pt x="82296" y="10287"/>
                      <a:pt x="99441" y="7544"/>
                      <a:pt x="108356" y="686"/>
                    </a:cubicBezTo>
                    <a:cubicBezTo>
                      <a:pt x="109728" y="0"/>
                      <a:pt x="110414" y="0"/>
                      <a:pt x="110414" y="0"/>
                    </a:cubicBezTo>
                    <a:cubicBezTo>
                      <a:pt x="111785" y="14402"/>
                      <a:pt x="109042" y="56235"/>
                      <a:pt x="109042" y="56235"/>
                    </a:cubicBezTo>
                    <a:cubicBezTo>
                      <a:pt x="109042" y="56235"/>
                      <a:pt x="143332" y="97383"/>
                      <a:pt x="165278" y="133731"/>
                    </a:cubicBezTo>
                    <a:cubicBezTo>
                      <a:pt x="187223" y="170764"/>
                      <a:pt x="208483" y="255117"/>
                      <a:pt x="208483" y="255117"/>
                    </a:cubicBezTo>
                    <a:cubicBezTo>
                      <a:pt x="235229" y="277749"/>
                      <a:pt x="260604" y="311353"/>
                      <a:pt x="269519" y="327126"/>
                    </a:cubicBezTo>
                    <a:cubicBezTo>
                      <a:pt x="272948" y="332613"/>
                      <a:pt x="272948" y="336042"/>
                      <a:pt x="266776" y="332613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2D1FD59F-9383-44AC-B6DB-096BEA1F0B71}"/>
                  </a:ext>
                </a:extLst>
              </p:cNvPr>
              <p:cNvSpPr/>
              <p:nvPr/>
            </p:nvSpPr>
            <p:spPr>
              <a:xfrm>
                <a:off x="7317401" y="1582359"/>
                <a:ext cx="140894" cy="199326"/>
              </a:xfrm>
              <a:custGeom>
                <a:avLst/>
                <a:gdLst>
                  <a:gd name="connsiteX0" fmla="*/ 139912 w 140894"/>
                  <a:gd name="connsiteY0" fmla="*/ 164373 h 199326"/>
                  <a:gd name="connsiteX1" fmla="*/ 138540 w 140894"/>
                  <a:gd name="connsiteY1" fmla="*/ 188376 h 199326"/>
                  <a:gd name="connsiteX2" fmla="*/ 136483 w 140894"/>
                  <a:gd name="connsiteY2" fmla="*/ 190434 h 199326"/>
                  <a:gd name="connsiteX3" fmla="*/ 28126 w 140894"/>
                  <a:gd name="connsiteY3" fmla="*/ 191805 h 199326"/>
                  <a:gd name="connsiteX4" fmla="*/ 12353 w 140894"/>
                  <a:gd name="connsiteY4" fmla="*/ 188376 h 199326"/>
                  <a:gd name="connsiteX5" fmla="*/ 5495 w 140894"/>
                  <a:gd name="connsiteY5" fmla="*/ 163002 h 199326"/>
                  <a:gd name="connsiteX6" fmla="*/ 8 w 140894"/>
                  <a:gd name="connsiteY6" fmla="*/ 107452 h 199326"/>
                  <a:gd name="connsiteX7" fmla="*/ 98078 w 140894"/>
                  <a:gd name="connsiteY7" fmla="*/ 1839 h 199326"/>
                  <a:gd name="connsiteX8" fmla="*/ 139912 w 140894"/>
                  <a:gd name="connsiteY8" fmla="*/ 164373 h 19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894" h="199326">
                    <a:moveTo>
                      <a:pt x="139912" y="164373"/>
                    </a:moveTo>
                    <a:cubicBezTo>
                      <a:pt x="139226" y="178775"/>
                      <a:pt x="138540" y="188376"/>
                      <a:pt x="138540" y="188376"/>
                    </a:cubicBezTo>
                    <a:cubicBezTo>
                      <a:pt x="137855" y="189062"/>
                      <a:pt x="137168" y="189748"/>
                      <a:pt x="136483" y="190434"/>
                    </a:cubicBezTo>
                    <a:cubicBezTo>
                      <a:pt x="117280" y="206207"/>
                      <a:pt x="56930" y="197292"/>
                      <a:pt x="28126" y="191805"/>
                    </a:cubicBezTo>
                    <a:cubicBezTo>
                      <a:pt x="18525" y="189748"/>
                      <a:pt x="12353" y="188376"/>
                      <a:pt x="12353" y="188376"/>
                    </a:cubicBezTo>
                    <a:cubicBezTo>
                      <a:pt x="12353" y="188376"/>
                      <a:pt x="8924" y="179461"/>
                      <a:pt x="5495" y="163002"/>
                    </a:cubicBezTo>
                    <a:cubicBezTo>
                      <a:pt x="2752" y="149286"/>
                      <a:pt x="694" y="130769"/>
                      <a:pt x="8" y="107452"/>
                    </a:cubicBezTo>
                    <a:cubicBezTo>
                      <a:pt x="-677" y="40929"/>
                      <a:pt x="40471" y="-10506"/>
                      <a:pt x="98078" y="1839"/>
                    </a:cubicBezTo>
                    <a:cubicBezTo>
                      <a:pt x="142655" y="10754"/>
                      <a:pt x="142655" y="116367"/>
                      <a:pt x="139912" y="164373"/>
                    </a:cubicBezTo>
                    <a:close/>
                  </a:path>
                </a:pathLst>
              </a:custGeom>
              <a:solidFill>
                <a:srgbClr val="159C5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58962A9D-A363-49CA-A182-609DA4E88A11}"/>
                  </a:ext>
                </a:extLst>
              </p:cNvPr>
              <p:cNvSpPr/>
              <p:nvPr/>
            </p:nvSpPr>
            <p:spPr>
              <a:xfrm>
                <a:off x="7560183" y="1533448"/>
                <a:ext cx="52270" cy="193395"/>
              </a:xfrm>
              <a:custGeom>
                <a:avLst/>
                <a:gdLst>
                  <a:gd name="connsiteX0" fmla="*/ 52121 w 52270"/>
                  <a:gd name="connsiteY0" fmla="*/ 145390 h 193395"/>
                  <a:gd name="connsiteX1" fmla="*/ 50749 w 52270"/>
                  <a:gd name="connsiteY1" fmla="*/ 167335 h 193395"/>
                  <a:gd name="connsiteX2" fmla="*/ 6858 w 52270"/>
                  <a:gd name="connsiteY2" fmla="*/ 193396 h 193395"/>
                  <a:gd name="connsiteX3" fmla="*/ 9601 w 52270"/>
                  <a:gd name="connsiteY3" fmla="*/ 161163 h 193395"/>
                  <a:gd name="connsiteX4" fmla="*/ 19202 w 52270"/>
                  <a:gd name="connsiteY4" fmla="*/ 77495 h 193395"/>
                  <a:gd name="connsiteX5" fmla="*/ 0 w 52270"/>
                  <a:gd name="connsiteY5" fmla="*/ 0 h 193395"/>
                  <a:gd name="connsiteX6" fmla="*/ 41834 w 52270"/>
                  <a:gd name="connsiteY6" fmla="*/ 67894 h 193395"/>
                  <a:gd name="connsiteX7" fmla="*/ 52121 w 52270"/>
                  <a:gd name="connsiteY7" fmla="*/ 145390 h 193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70" h="193395">
                    <a:moveTo>
                      <a:pt x="52121" y="145390"/>
                    </a:moveTo>
                    <a:cubicBezTo>
                      <a:pt x="51435" y="158420"/>
                      <a:pt x="50749" y="167335"/>
                      <a:pt x="50749" y="167335"/>
                    </a:cubicBezTo>
                    <a:cubicBezTo>
                      <a:pt x="39776" y="168021"/>
                      <a:pt x="14402" y="187223"/>
                      <a:pt x="6858" y="193396"/>
                    </a:cubicBezTo>
                    <a:cubicBezTo>
                      <a:pt x="7544" y="185852"/>
                      <a:pt x="8915" y="174193"/>
                      <a:pt x="9601" y="161163"/>
                    </a:cubicBezTo>
                    <a:cubicBezTo>
                      <a:pt x="11659" y="137160"/>
                      <a:pt x="19202" y="110414"/>
                      <a:pt x="19202" y="77495"/>
                    </a:cubicBezTo>
                    <a:cubicBezTo>
                      <a:pt x="19202" y="41834"/>
                      <a:pt x="15088" y="30861"/>
                      <a:pt x="0" y="0"/>
                    </a:cubicBezTo>
                    <a:cubicBezTo>
                      <a:pt x="24689" y="20574"/>
                      <a:pt x="34290" y="47320"/>
                      <a:pt x="41834" y="67894"/>
                    </a:cubicBezTo>
                    <a:cubicBezTo>
                      <a:pt x="51435" y="93269"/>
                      <a:pt x="52807" y="124816"/>
                      <a:pt x="52121" y="145390"/>
                    </a:cubicBezTo>
                    <a:close/>
                  </a:path>
                </a:pathLst>
              </a:custGeom>
              <a:solidFill>
                <a:srgbClr val="159C5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573BF9CE-FA62-4185-8085-6A34A96E8291}"/>
                  </a:ext>
                </a:extLst>
              </p:cNvPr>
              <p:cNvSpPr/>
              <p:nvPr/>
            </p:nvSpPr>
            <p:spPr>
              <a:xfrm>
                <a:off x="7405192" y="1508074"/>
                <a:ext cx="108591" cy="73825"/>
              </a:xfrm>
              <a:custGeom>
                <a:avLst/>
                <a:gdLst>
                  <a:gd name="connsiteX0" fmla="*/ 108356 w 108591"/>
                  <a:gd name="connsiteY0" fmla="*/ 1372 h 73825"/>
                  <a:gd name="connsiteX1" fmla="*/ 101498 w 108591"/>
                  <a:gd name="connsiteY1" fmla="*/ 66523 h 73825"/>
                  <a:gd name="connsiteX2" fmla="*/ 38405 w 108591"/>
                  <a:gd name="connsiteY2" fmla="*/ 63094 h 73825"/>
                  <a:gd name="connsiteX3" fmla="*/ 0 w 108591"/>
                  <a:gd name="connsiteY3" fmla="*/ 15088 h 73825"/>
                  <a:gd name="connsiteX4" fmla="*/ 11658 w 108591"/>
                  <a:gd name="connsiteY4" fmla="*/ 8915 h 73825"/>
                  <a:gd name="connsiteX5" fmla="*/ 17831 w 108591"/>
                  <a:gd name="connsiteY5" fmla="*/ 31547 h 73825"/>
                  <a:gd name="connsiteX6" fmla="*/ 87782 w 108591"/>
                  <a:gd name="connsiteY6" fmla="*/ 62408 h 73825"/>
                  <a:gd name="connsiteX7" fmla="*/ 102870 w 108591"/>
                  <a:gd name="connsiteY7" fmla="*/ 686 h 73825"/>
                  <a:gd name="connsiteX8" fmla="*/ 103556 w 108591"/>
                  <a:gd name="connsiteY8" fmla="*/ 0 h 73825"/>
                  <a:gd name="connsiteX9" fmla="*/ 108356 w 108591"/>
                  <a:gd name="connsiteY9" fmla="*/ 1372 h 7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91" h="73825">
                    <a:moveTo>
                      <a:pt x="108356" y="1372"/>
                    </a:moveTo>
                    <a:cubicBezTo>
                      <a:pt x="104927" y="17831"/>
                      <a:pt x="114528" y="54864"/>
                      <a:pt x="101498" y="66523"/>
                    </a:cubicBezTo>
                    <a:cubicBezTo>
                      <a:pt x="90525" y="76124"/>
                      <a:pt x="65151" y="77495"/>
                      <a:pt x="38405" y="63094"/>
                    </a:cubicBezTo>
                    <a:cubicBezTo>
                      <a:pt x="14402" y="50749"/>
                      <a:pt x="2743" y="28804"/>
                      <a:pt x="0" y="15088"/>
                    </a:cubicBezTo>
                    <a:cubicBezTo>
                      <a:pt x="5486" y="12344"/>
                      <a:pt x="9601" y="10287"/>
                      <a:pt x="11658" y="8915"/>
                    </a:cubicBezTo>
                    <a:cubicBezTo>
                      <a:pt x="16459" y="24689"/>
                      <a:pt x="17831" y="30175"/>
                      <a:pt x="17831" y="31547"/>
                    </a:cubicBezTo>
                    <a:cubicBezTo>
                      <a:pt x="23317" y="34976"/>
                      <a:pt x="76124" y="67894"/>
                      <a:pt x="87782" y="62408"/>
                    </a:cubicBezTo>
                    <a:cubicBezTo>
                      <a:pt x="99441" y="56236"/>
                      <a:pt x="96698" y="7544"/>
                      <a:pt x="102870" y="686"/>
                    </a:cubicBezTo>
                    <a:cubicBezTo>
                      <a:pt x="102870" y="686"/>
                      <a:pt x="103556" y="0"/>
                      <a:pt x="103556" y="0"/>
                    </a:cubicBezTo>
                    <a:cubicBezTo>
                      <a:pt x="108356" y="1372"/>
                      <a:pt x="104241" y="0"/>
                      <a:pt x="108356" y="1372"/>
                    </a:cubicBezTo>
                    <a:close/>
                  </a:path>
                </a:pathLst>
              </a:custGeom>
              <a:solidFill>
                <a:srgbClr val="159C5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998CC9DD-449E-4706-A0E8-702785236436}"/>
                  </a:ext>
                </a:extLst>
              </p:cNvPr>
              <p:cNvSpPr/>
              <p:nvPr/>
            </p:nvSpPr>
            <p:spPr>
              <a:xfrm>
                <a:off x="7345527" y="1775536"/>
                <a:ext cx="271592" cy="331914"/>
              </a:xfrm>
              <a:custGeom>
                <a:avLst/>
                <a:gdLst>
                  <a:gd name="connsiteX0" fmla="*/ 266776 w 271592"/>
                  <a:gd name="connsiteY0" fmla="*/ 330556 h 331914"/>
                  <a:gd name="connsiteX1" fmla="*/ 183109 w 271592"/>
                  <a:gd name="connsiteY1" fmla="*/ 296266 h 331914"/>
                  <a:gd name="connsiteX2" fmla="*/ 129616 w 271592"/>
                  <a:gd name="connsiteY2" fmla="*/ 249631 h 331914"/>
                  <a:gd name="connsiteX3" fmla="*/ 15088 w 271592"/>
                  <a:gd name="connsiteY3" fmla="*/ 100813 h 331914"/>
                  <a:gd name="connsiteX4" fmla="*/ 13716 w 271592"/>
                  <a:gd name="connsiteY4" fmla="*/ 98070 h 331914"/>
                  <a:gd name="connsiteX5" fmla="*/ 13030 w 271592"/>
                  <a:gd name="connsiteY5" fmla="*/ 96698 h 331914"/>
                  <a:gd name="connsiteX6" fmla="*/ 10973 w 271592"/>
                  <a:gd name="connsiteY6" fmla="*/ 91212 h 331914"/>
                  <a:gd name="connsiteX7" fmla="*/ 10287 w 271592"/>
                  <a:gd name="connsiteY7" fmla="*/ 89840 h 331914"/>
                  <a:gd name="connsiteX8" fmla="*/ 8915 w 271592"/>
                  <a:gd name="connsiteY8" fmla="*/ 85039 h 331914"/>
                  <a:gd name="connsiteX9" fmla="*/ 8230 w 271592"/>
                  <a:gd name="connsiteY9" fmla="*/ 81610 h 331914"/>
                  <a:gd name="connsiteX10" fmla="*/ 7544 w 271592"/>
                  <a:gd name="connsiteY10" fmla="*/ 78181 h 331914"/>
                  <a:gd name="connsiteX11" fmla="*/ 6172 w 271592"/>
                  <a:gd name="connsiteY11" fmla="*/ 72695 h 331914"/>
                  <a:gd name="connsiteX12" fmla="*/ 5486 w 271592"/>
                  <a:gd name="connsiteY12" fmla="*/ 69266 h 331914"/>
                  <a:gd name="connsiteX13" fmla="*/ 4115 w 271592"/>
                  <a:gd name="connsiteY13" fmla="*/ 62408 h 331914"/>
                  <a:gd name="connsiteX14" fmla="*/ 3429 w 271592"/>
                  <a:gd name="connsiteY14" fmla="*/ 59665 h 331914"/>
                  <a:gd name="connsiteX15" fmla="*/ 2743 w 271592"/>
                  <a:gd name="connsiteY15" fmla="*/ 56236 h 331914"/>
                  <a:gd name="connsiteX16" fmla="*/ 2743 w 271592"/>
                  <a:gd name="connsiteY16" fmla="*/ 54178 h 331914"/>
                  <a:gd name="connsiteX17" fmla="*/ 1372 w 271592"/>
                  <a:gd name="connsiteY17" fmla="*/ 40462 h 331914"/>
                  <a:gd name="connsiteX18" fmla="*/ 1372 w 271592"/>
                  <a:gd name="connsiteY18" fmla="*/ 39777 h 331914"/>
                  <a:gd name="connsiteX19" fmla="*/ 686 w 271592"/>
                  <a:gd name="connsiteY19" fmla="*/ 35662 h 331914"/>
                  <a:gd name="connsiteX20" fmla="*/ 686 w 271592"/>
                  <a:gd name="connsiteY20" fmla="*/ 34976 h 331914"/>
                  <a:gd name="connsiteX21" fmla="*/ 686 w 271592"/>
                  <a:gd name="connsiteY21" fmla="*/ 31547 h 331914"/>
                  <a:gd name="connsiteX22" fmla="*/ 686 w 271592"/>
                  <a:gd name="connsiteY22" fmla="*/ 30861 h 331914"/>
                  <a:gd name="connsiteX23" fmla="*/ 686 w 271592"/>
                  <a:gd name="connsiteY23" fmla="*/ 27432 h 331914"/>
                  <a:gd name="connsiteX24" fmla="*/ 0 w 271592"/>
                  <a:gd name="connsiteY24" fmla="*/ 19203 h 331914"/>
                  <a:gd name="connsiteX25" fmla="*/ 0 w 271592"/>
                  <a:gd name="connsiteY25" fmla="*/ 17831 h 331914"/>
                  <a:gd name="connsiteX26" fmla="*/ 0 w 271592"/>
                  <a:gd name="connsiteY26" fmla="*/ 16459 h 331914"/>
                  <a:gd name="connsiteX27" fmla="*/ 0 w 271592"/>
                  <a:gd name="connsiteY27" fmla="*/ 15088 h 331914"/>
                  <a:gd name="connsiteX28" fmla="*/ 0 w 271592"/>
                  <a:gd name="connsiteY28" fmla="*/ 12345 h 331914"/>
                  <a:gd name="connsiteX29" fmla="*/ 0 w 271592"/>
                  <a:gd name="connsiteY29" fmla="*/ 9601 h 331914"/>
                  <a:gd name="connsiteX30" fmla="*/ 0 w 271592"/>
                  <a:gd name="connsiteY30" fmla="*/ 8230 h 331914"/>
                  <a:gd name="connsiteX31" fmla="*/ 0 w 271592"/>
                  <a:gd name="connsiteY31" fmla="*/ 4115 h 331914"/>
                  <a:gd name="connsiteX32" fmla="*/ 0 w 271592"/>
                  <a:gd name="connsiteY32" fmla="*/ 3429 h 331914"/>
                  <a:gd name="connsiteX33" fmla="*/ 0 w 271592"/>
                  <a:gd name="connsiteY33" fmla="*/ 0 h 331914"/>
                  <a:gd name="connsiteX34" fmla="*/ 0 w 271592"/>
                  <a:gd name="connsiteY34" fmla="*/ 0 h 331914"/>
                  <a:gd name="connsiteX35" fmla="*/ 63779 w 271592"/>
                  <a:gd name="connsiteY35" fmla="*/ 7544 h 331914"/>
                  <a:gd name="connsiteX36" fmla="*/ 42520 w 271592"/>
                  <a:gd name="connsiteY36" fmla="*/ 85725 h 331914"/>
                  <a:gd name="connsiteX37" fmla="*/ 117958 w 271592"/>
                  <a:gd name="connsiteY37" fmla="*/ 195453 h 331914"/>
                  <a:gd name="connsiteX38" fmla="*/ 206426 w 271592"/>
                  <a:gd name="connsiteY38" fmla="*/ 292151 h 331914"/>
                  <a:gd name="connsiteX39" fmla="*/ 268148 w 271592"/>
                  <a:gd name="connsiteY39" fmla="*/ 324384 h 331914"/>
                  <a:gd name="connsiteX40" fmla="*/ 266776 w 271592"/>
                  <a:gd name="connsiteY40" fmla="*/ 330556 h 33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71592" h="331914">
                    <a:moveTo>
                      <a:pt x="266776" y="330556"/>
                    </a:moveTo>
                    <a:cubicBezTo>
                      <a:pt x="247574" y="318897"/>
                      <a:pt x="183109" y="296266"/>
                      <a:pt x="183109" y="296266"/>
                    </a:cubicBezTo>
                    <a:cubicBezTo>
                      <a:pt x="183109" y="296266"/>
                      <a:pt x="168707" y="291465"/>
                      <a:pt x="129616" y="249631"/>
                    </a:cubicBezTo>
                    <a:cubicBezTo>
                      <a:pt x="90526" y="207798"/>
                      <a:pt x="27432" y="128245"/>
                      <a:pt x="15088" y="100813"/>
                    </a:cubicBezTo>
                    <a:cubicBezTo>
                      <a:pt x="14402" y="100127"/>
                      <a:pt x="14402" y="99441"/>
                      <a:pt x="13716" y="98070"/>
                    </a:cubicBezTo>
                    <a:cubicBezTo>
                      <a:pt x="13716" y="97384"/>
                      <a:pt x="13030" y="97384"/>
                      <a:pt x="13030" y="96698"/>
                    </a:cubicBezTo>
                    <a:cubicBezTo>
                      <a:pt x="12344" y="94641"/>
                      <a:pt x="11659" y="93269"/>
                      <a:pt x="10973" y="91212"/>
                    </a:cubicBezTo>
                    <a:cubicBezTo>
                      <a:pt x="10973" y="90526"/>
                      <a:pt x="10973" y="89840"/>
                      <a:pt x="10287" y="89840"/>
                    </a:cubicBezTo>
                    <a:cubicBezTo>
                      <a:pt x="9601" y="88468"/>
                      <a:pt x="9601" y="86411"/>
                      <a:pt x="8915" y="85039"/>
                    </a:cubicBezTo>
                    <a:cubicBezTo>
                      <a:pt x="8915" y="83668"/>
                      <a:pt x="8230" y="82982"/>
                      <a:pt x="8230" y="81610"/>
                    </a:cubicBezTo>
                    <a:cubicBezTo>
                      <a:pt x="8230" y="80239"/>
                      <a:pt x="7544" y="78867"/>
                      <a:pt x="7544" y="78181"/>
                    </a:cubicBezTo>
                    <a:cubicBezTo>
                      <a:pt x="6858" y="76124"/>
                      <a:pt x="6858" y="74752"/>
                      <a:pt x="6172" y="72695"/>
                    </a:cubicBezTo>
                    <a:cubicBezTo>
                      <a:pt x="6172" y="71323"/>
                      <a:pt x="5486" y="69952"/>
                      <a:pt x="5486" y="69266"/>
                    </a:cubicBezTo>
                    <a:cubicBezTo>
                      <a:pt x="4801" y="67209"/>
                      <a:pt x="4801" y="64465"/>
                      <a:pt x="4115" y="62408"/>
                    </a:cubicBezTo>
                    <a:cubicBezTo>
                      <a:pt x="4115" y="61722"/>
                      <a:pt x="4115" y="60351"/>
                      <a:pt x="3429" y="59665"/>
                    </a:cubicBezTo>
                    <a:cubicBezTo>
                      <a:pt x="3429" y="58293"/>
                      <a:pt x="2743" y="56922"/>
                      <a:pt x="2743" y="56236"/>
                    </a:cubicBezTo>
                    <a:cubicBezTo>
                      <a:pt x="2743" y="55550"/>
                      <a:pt x="2743" y="54864"/>
                      <a:pt x="2743" y="54178"/>
                    </a:cubicBezTo>
                    <a:cubicBezTo>
                      <a:pt x="2057" y="49378"/>
                      <a:pt x="1372" y="45263"/>
                      <a:pt x="1372" y="40462"/>
                    </a:cubicBezTo>
                    <a:cubicBezTo>
                      <a:pt x="1372" y="40462"/>
                      <a:pt x="1372" y="39777"/>
                      <a:pt x="1372" y="39777"/>
                    </a:cubicBezTo>
                    <a:cubicBezTo>
                      <a:pt x="1372" y="38405"/>
                      <a:pt x="1372" y="37033"/>
                      <a:pt x="686" y="35662"/>
                    </a:cubicBezTo>
                    <a:cubicBezTo>
                      <a:pt x="686" y="35662"/>
                      <a:pt x="686" y="34976"/>
                      <a:pt x="686" y="34976"/>
                    </a:cubicBezTo>
                    <a:cubicBezTo>
                      <a:pt x="686" y="33604"/>
                      <a:pt x="686" y="32919"/>
                      <a:pt x="686" y="31547"/>
                    </a:cubicBezTo>
                    <a:cubicBezTo>
                      <a:pt x="686" y="31547"/>
                      <a:pt x="686" y="31547"/>
                      <a:pt x="686" y="30861"/>
                    </a:cubicBezTo>
                    <a:lnTo>
                      <a:pt x="686" y="27432"/>
                    </a:lnTo>
                    <a:cubicBezTo>
                      <a:pt x="686" y="24689"/>
                      <a:pt x="0" y="21946"/>
                      <a:pt x="0" y="19203"/>
                    </a:cubicBezTo>
                    <a:cubicBezTo>
                      <a:pt x="0" y="18517"/>
                      <a:pt x="0" y="17831"/>
                      <a:pt x="0" y="17831"/>
                    </a:cubicBezTo>
                    <a:cubicBezTo>
                      <a:pt x="0" y="17145"/>
                      <a:pt x="0" y="17145"/>
                      <a:pt x="0" y="16459"/>
                    </a:cubicBezTo>
                    <a:cubicBezTo>
                      <a:pt x="0" y="15774"/>
                      <a:pt x="0" y="15774"/>
                      <a:pt x="0" y="15088"/>
                    </a:cubicBezTo>
                    <a:cubicBezTo>
                      <a:pt x="0" y="14402"/>
                      <a:pt x="0" y="13030"/>
                      <a:pt x="0" y="12345"/>
                    </a:cubicBezTo>
                    <a:cubicBezTo>
                      <a:pt x="0" y="11659"/>
                      <a:pt x="0" y="10287"/>
                      <a:pt x="0" y="9601"/>
                    </a:cubicBezTo>
                    <a:cubicBezTo>
                      <a:pt x="0" y="8916"/>
                      <a:pt x="0" y="8916"/>
                      <a:pt x="0" y="8230"/>
                    </a:cubicBezTo>
                    <a:cubicBezTo>
                      <a:pt x="0" y="6858"/>
                      <a:pt x="0" y="5487"/>
                      <a:pt x="0" y="4115"/>
                    </a:cubicBezTo>
                    <a:lnTo>
                      <a:pt x="0" y="3429"/>
                    </a:lnTo>
                    <a:cubicBezTo>
                      <a:pt x="0" y="2058"/>
                      <a:pt x="0" y="686"/>
                      <a:pt x="0" y="0"/>
                    </a:cubicBezTo>
                    <a:lnTo>
                      <a:pt x="0" y="0"/>
                    </a:lnTo>
                    <a:cubicBezTo>
                      <a:pt x="15773" y="2743"/>
                      <a:pt x="41148" y="6858"/>
                      <a:pt x="63779" y="7544"/>
                    </a:cubicBezTo>
                    <a:cubicBezTo>
                      <a:pt x="55550" y="50749"/>
                      <a:pt x="43205" y="80239"/>
                      <a:pt x="42520" y="85725"/>
                    </a:cubicBezTo>
                    <a:cubicBezTo>
                      <a:pt x="41834" y="91897"/>
                      <a:pt x="66523" y="139218"/>
                      <a:pt x="117958" y="195453"/>
                    </a:cubicBezTo>
                    <a:cubicBezTo>
                      <a:pt x="170078" y="251689"/>
                      <a:pt x="186538" y="279807"/>
                      <a:pt x="206426" y="292151"/>
                    </a:cubicBezTo>
                    <a:cubicBezTo>
                      <a:pt x="222199" y="301752"/>
                      <a:pt x="254432" y="318211"/>
                      <a:pt x="268148" y="324384"/>
                    </a:cubicBezTo>
                    <a:cubicBezTo>
                      <a:pt x="272948" y="330556"/>
                      <a:pt x="272948" y="333985"/>
                      <a:pt x="266776" y="330556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1517A5ED-E9D5-4B0D-862C-420929D79FEA}"/>
                  </a:ext>
                </a:extLst>
              </p:cNvPr>
              <p:cNvSpPr/>
              <p:nvPr/>
            </p:nvSpPr>
            <p:spPr>
              <a:xfrm>
                <a:off x="7322896" y="1745361"/>
                <a:ext cx="134416" cy="36324"/>
              </a:xfrm>
              <a:custGeom>
                <a:avLst/>
                <a:gdLst>
                  <a:gd name="connsiteX0" fmla="*/ 134417 w 134416"/>
                  <a:gd name="connsiteY0" fmla="*/ 1372 h 36324"/>
                  <a:gd name="connsiteX1" fmla="*/ 133045 w 134416"/>
                  <a:gd name="connsiteY1" fmla="*/ 25375 h 36324"/>
                  <a:gd name="connsiteX2" fmla="*/ 130988 w 134416"/>
                  <a:gd name="connsiteY2" fmla="*/ 27432 h 36324"/>
                  <a:gd name="connsiteX3" fmla="*/ 22631 w 134416"/>
                  <a:gd name="connsiteY3" fmla="*/ 28804 h 36324"/>
                  <a:gd name="connsiteX4" fmla="*/ 6858 w 134416"/>
                  <a:gd name="connsiteY4" fmla="*/ 25375 h 36324"/>
                  <a:gd name="connsiteX5" fmla="*/ 0 w 134416"/>
                  <a:gd name="connsiteY5" fmla="*/ 0 h 36324"/>
                  <a:gd name="connsiteX6" fmla="*/ 134417 w 134416"/>
                  <a:gd name="connsiteY6" fmla="*/ 1372 h 3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416" h="36324">
                    <a:moveTo>
                      <a:pt x="134417" y="1372"/>
                    </a:moveTo>
                    <a:cubicBezTo>
                      <a:pt x="133731" y="15773"/>
                      <a:pt x="133045" y="25375"/>
                      <a:pt x="133045" y="25375"/>
                    </a:cubicBezTo>
                    <a:cubicBezTo>
                      <a:pt x="132359" y="26060"/>
                      <a:pt x="131673" y="26746"/>
                      <a:pt x="130988" y="27432"/>
                    </a:cubicBezTo>
                    <a:cubicBezTo>
                      <a:pt x="111785" y="43205"/>
                      <a:pt x="51435" y="34290"/>
                      <a:pt x="22631" y="28804"/>
                    </a:cubicBezTo>
                    <a:cubicBezTo>
                      <a:pt x="13030" y="26746"/>
                      <a:pt x="6858" y="25375"/>
                      <a:pt x="6858" y="25375"/>
                    </a:cubicBezTo>
                    <a:cubicBezTo>
                      <a:pt x="6858" y="25375"/>
                      <a:pt x="3429" y="16459"/>
                      <a:pt x="0" y="0"/>
                    </a:cubicBezTo>
                    <a:cubicBezTo>
                      <a:pt x="27432" y="5486"/>
                      <a:pt x="98069" y="18517"/>
                      <a:pt x="134417" y="1372"/>
                    </a:cubicBezTo>
                    <a:close/>
                  </a:path>
                </a:pathLst>
              </a:custGeom>
              <a:solidFill>
                <a:srgbClr val="1CA15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8AC84E82-E89D-43F2-82FB-C8E36F16DA68}"/>
                  </a:ext>
                </a:extLst>
              </p:cNvPr>
              <p:cNvSpPr/>
              <p:nvPr/>
            </p:nvSpPr>
            <p:spPr>
              <a:xfrm>
                <a:off x="7567041" y="1678838"/>
                <a:ext cx="45262" cy="48006"/>
              </a:xfrm>
              <a:custGeom>
                <a:avLst/>
                <a:gdLst>
                  <a:gd name="connsiteX0" fmla="*/ 45263 w 45262"/>
                  <a:gd name="connsiteY0" fmla="*/ 0 h 48006"/>
                  <a:gd name="connsiteX1" fmla="*/ 43891 w 45262"/>
                  <a:gd name="connsiteY1" fmla="*/ 21946 h 48006"/>
                  <a:gd name="connsiteX2" fmla="*/ 0 w 45262"/>
                  <a:gd name="connsiteY2" fmla="*/ 48006 h 48006"/>
                  <a:gd name="connsiteX3" fmla="*/ 2743 w 45262"/>
                  <a:gd name="connsiteY3" fmla="*/ 15773 h 48006"/>
                  <a:gd name="connsiteX4" fmla="*/ 45263 w 45262"/>
                  <a:gd name="connsiteY4" fmla="*/ 0 h 48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62" h="48006">
                    <a:moveTo>
                      <a:pt x="45263" y="0"/>
                    </a:moveTo>
                    <a:cubicBezTo>
                      <a:pt x="44577" y="13030"/>
                      <a:pt x="43891" y="21946"/>
                      <a:pt x="43891" y="21946"/>
                    </a:cubicBezTo>
                    <a:cubicBezTo>
                      <a:pt x="32918" y="22631"/>
                      <a:pt x="7544" y="41834"/>
                      <a:pt x="0" y="48006"/>
                    </a:cubicBezTo>
                    <a:cubicBezTo>
                      <a:pt x="686" y="40462"/>
                      <a:pt x="2057" y="28804"/>
                      <a:pt x="2743" y="15773"/>
                    </a:cubicBezTo>
                    <a:cubicBezTo>
                      <a:pt x="15773" y="8915"/>
                      <a:pt x="31547" y="3429"/>
                      <a:pt x="45263" y="0"/>
                    </a:cubicBezTo>
                    <a:close/>
                  </a:path>
                </a:pathLst>
              </a:custGeom>
              <a:solidFill>
                <a:srgbClr val="1CA15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DDB61E45-7C78-485F-BA24-9400AB540A5C}"/>
                  </a:ext>
                </a:extLst>
              </p:cNvPr>
              <p:cNvSpPr/>
              <p:nvPr/>
            </p:nvSpPr>
            <p:spPr>
              <a:xfrm>
                <a:off x="7274890" y="2007336"/>
                <a:ext cx="642594" cy="458800"/>
              </a:xfrm>
              <a:custGeom>
                <a:avLst/>
                <a:gdLst>
                  <a:gd name="connsiteX0" fmla="*/ 642594 w 642594"/>
                  <a:gd name="connsiteY0" fmla="*/ 447827 h 458800"/>
                  <a:gd name="connsiteX1" fmla="*/ 632307 w 642594"/>
                  <a:gd name="connsiteY1" fmla="*/ 458800 h 458800"/>
                  <a:gd name="connsiteX2" fmla="*/ 551383 w 642594"/>
                  <a:gd name="connsiteY2" fmla="*/ 412851 h 458800"/>
                  <a:gd name="connsiteX3" fmla="*/ 419024 w 642594"/>
                  <a:gd name="connsiteY3" fmla="*/ 274320 h 458800"/>
                  <a:gd name="connsiteX4" fmla="*/ 303809 w 642594"/>
                  <a:gd name="connsiteY4" fmla="*/ 201625 h 458800"/>
                  <a:gd name="connsiteX5" fmla="*/ 76809 w 642594"/>
                  <a:gd name="connsiteY5" fmla="*/ 136474 h 458800"/>
                  <a:gd name="connsiteX6" fmla="*/ 0 w 642594"/>
                  <a:gd name="connsiteY6" fmla="*/ 5486 h 458800"/>
                  <a:gd name="connsiteX7" fmla="*/ 34290 w 642594"/>
                  <a:gd name="connsiteY7" fmla="*/ 0 h 458800"/>
                  <a:gd name="connsiteX8" fmla="*/ 82296 w 642594"/>
                  <a:gd name="connsiteY8" fmla="*/ 117272 h 458800"/>
                  <a:gd name="connsiteX9" fmla="*/ 353873 w 642594"/>
                  <a:gd name="connsiteY9" fmla="*/ 196139 h 458800"/>
                  <a:gd name="connsiteX10" fmla="*/ 504063 w 642594"/>
                  <a:gd name="connsiteY10" fmla="*/ 336728 h 458800"/>
                  <a:gd name="connsiteX11" fmla="*/ 642594 w 642594"/>
                  <a:gd name="connsiteY11" fmla="*/ 447827 h 45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2594" h="458800">
                    <a:moveTo>
                      <a:pt x="642594" y="447827"/>
                    </a:moveTo>
                    <a:cubicBezTo>
                      <a:pt x="639851" y="451942"/>
                      <a:pt x="636422" y="456057"/>
                      <a:pt x="632307" y="458800"/>
                    </a:cubicBezTo>
                    <a:cubicBezTo>
                      <a:pt x="617220" y="454685"/>
                      <a:pt x="587730" y="443027"/>
                      <a:pt x="551383" y="412851"/>
                    </a:cubicBezTo>
                    <a:cubicBezTo>
                      <a:pt x="498576" y="368274"/>
                      <a:pt x="450570" y="308610"/>
                      <a:pt x="419024" y="274320"/>
                    </a:cubicBezTo>
                    <a:cubicBezTo>
                      <a:pt x="388163" y="240030"/>
                      <a:pt x="373761" y="206426"/>
                      <a:pt x="303809" y="201625"/>
                    </a:cubicBezTo>
                    <a:cubicBezTo>
                      <a:pt x="234543" y="196824"/>
                      <a:pt x="122758" y="164592"/>
                      <a:pt x="76809" y="136474"/>
                    </a:cubicBezTo>
                    <a:cubicBezTo>
                      <a:pt x="33604" y="109728"/>
                      <a:pt x="12344" y="72009"/>
                      <a:pt x="0" y="5486"/>
                    </a:cubicBezTo>
                    <a:cubicBezTo>
                      <a:pt x="10973" y="2743"/>
                      <a:pt x="22631" y="1371"/>
                      <a:pt x="34290" y="0"/>
                    </a:cubicBezTo>
                    <a:cubicBezTo>
                      <a:pt x="39776" y="39090"/>
                      <a:pt x="46634" y="90525"/>
                      <a:pt x="82296" y="117272"/>
                    </a:cubicBezTo>
                    <a:cubicBezTo>
                      <a:pt x="122072" y="146761"/>
                      <a:pt x="308610" y="174879"/>
                      <a:pt x="353873" y="196139"/>
                    </a:cubicBezTo>
                    <a:cubicBezTo>
                      <a:pt x="399135" y="216713"/>
                      <a:pt x="431368" y="268148"/>
                      <a:pt x="504063" y="336728"/>
                    </a:cubicBezTo>
                    <a:cubicBezTo>
                      <a:pt x="566471" y="393649"/>
                      <a:pt x="618591" y="435483"/>
                      <a:pt x="642594" y="447827"/>
                    </a:cubicBezTo>
                    <a:close/>
                  </a:path>
                </a:pathLst>
              </a:custGeom>
              <a:solidFill>
                <a:srgbClr val="1CA15F">
                  <a:alpha val="5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128F2014-7D35-490E-810D-278E23238799}"/>
                  </a:ext>
                </a:extLst>
              </p:cNvPr>
              <p:cNvSpPr/>
              <p:nvPr/>
            </p:nvSpPr>
            <p:spPr>
              <a:xfrm>
                <a:off x="7222769" y="2010079"/>
                <a:ext cx="691286" cy="462559"/>
              </a:xfrm>
              <a:custGeom>
                <a:avLst/>
                <a:gdLst>
                  <a:gd name="connsiteX0" fmla="*/ 691286 w 691286"/>
                  <a:gd name="connsiteY0" fmla="*/ 449885 h 462559"/>
                  <a:gd name="connsiteX1" fmla="*/ 684428 w 691286"/>
                  <a:gd name="connsiteY1" fmla="*/ 456743 h 462559"/>
                  <a:gd name="connsiteX2" fmla="*/ 678256 w 691286"/>
                  <a:gd name="connsiteY2" fmla="*/ 460857 h 462559"/>
                  <a:gd name="connsiteX3" fmla="*/ 510235 w 691286"/>
                  <a:gd name="connsiteY3" fmla="*/ 378561 h 462559"/>
                  <a:gd name="connsiteX4" fmla="*/ 401193 w 691286"/>
                  <a:gd name="connsiteY4" fmla="*/ 260604 h 462559"/>
                  <a:gd name="connsiteX5" fmla="*/ 343586 w 691286"/>
                  <a:gd name="connsiteY5" fmla="*/ 246888 h 462559"/>
                  <a:gd name="connsiteX6" fmla="*/ 81610 w 691286"/>
                  <a:gd name="connsiteY6" fmla="*/ 168021 h 462559"/>
                  <a:gd name="connsiteX7" fmla="*/ 0 w 691286"/>
                  <a:gd name="connsiteY7" fmla="*/ 21260 h 462559"/>
                  <a:gd name="connsiteX8" fmla="*/ 0 w 691286"/>
                  <a:gd name="connsiteY8" fmla="*/ 21260 h 462559"/>
                  <a:gd name="connsiteX9" fmla="*/ 52807 w 691286"/>
                  <a:gd name="connsiteY9" fmla="*/ 4115 h 462559"/>
                  <a:gd name="connsiteX10" fmla="*/ 74752 w 691286"/>
                  <a:gd name="connsiteY10" fmla="*/ 0 h 462559"/>
                  <a:gd name="connsiteX11" fmla="*/ 139903 w 691286"/>
                  <a:gd name="connsiteY11" fmla="*/ 130302 h 462559"/>
                  <a:gd name="connsiteX12" fmla="*/ 410794 w 691286"/>
                  <a:gd name="connsiteY12" fmla="*/ 213969 h 462559"/>
                  <a:gd name="connsiteX13" fmla="*/ 512293 w 691286"/>
                  <a:gd name="connsiteY13" fmla="*/ 320268 h 462559"/>
                  <a:gd name="connsiteX14" fmla="*/ 691286 w 691286"/>
                  <a:gd name="connsiteY14" fmla="*/ 449885 h 462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1286" h="462559">
                    <a:moveTo>
                      <a:pt x="691286" y="449885"/>
                    </a:moveTo>
                    <a:cubicBezTo>
                      <a:pt x="689229" y="452628"/>
                      <a:pt x="686486" y="454685"/>
                      <a:pt x="684428" y="456743"/>
                    </a:cubicBezTo>
                    <a:cubicBezTo>
                      <a:pt x="682371" y="458114"/>
                      <a:pt x="680314" y="459486"/>
                      <a:pt x="678256" y="460857"/>
                    </a:cubicBezTo>
                    <a:cubicBezTo>
                      <a:pt x="652882" y="473202"/>
                      <a:pt x="558927" y="415595"/>
                      <a:pt x="510235" y="378561"/>
                    </a:cubicBezTo>
                    <a:cubicBezTo>
                      <a:pt x="461543" y="340842"/>
                      <a:pt x="401193" y="260604"/>
                      <a:pt x="401193" y="260604"/>
                    </a:cubicBezTo>
                    <a:cubicBezTo>
                      <a:pt x="401193" y="260604"/>
                      <a:pt x="401193" y="260604"/>
                      <a:pt x="343586" y="246888"/>
                    </a:cubicBezTo>
                    <a:cubicBezTo>
                      <a:pt x="285979" y="233172"/>
                      <a:pt x="130302" y="209169"/>
                      <a:pt x="81610" y="168021"/>
                    </a:cubicBezTo>
                    <a:cubicBezTo>
                      <a:pt x="32918" y="126873"/>
                      <a:pt x="0" y="21260"/>
                      <a:pt x="0" y="21260"/>
                    </a:cubicBezTo>
                    <a:lnTo>
                      <a:pt x="0" y="21260"/>
                    </a:lnTo>
                    <a:cubicBezTo>
                      <a:pt x="15773" y="14402"/>
                      <a:pt x="33604" y="8229"/>
                      <a:pt x="52807" y="4115"/>
                    </a:cubicBezTo>
                    <a:cubicBezTo>
                      <a:pt x="60350" y="2743"/>
                      <a:pt x="67208" y="1371"/>
                      <a:pt x="74752" y="0"/>
                    </a:cubicBezTo>
                    <a:cubicBezTo>
                      <a:pt x="74752" y="39090"/>
                      <a:pt x="78181" y="90525"/>
                      <a:pt x="139903" y="130302"/>
                    </a:cubicBezTo>
                    <a:cubicBezTo>
                      <a:pt x="212598" y="177622"/>
                      <a:pt x="370332" y="201625"/>
                      <a:pt x="410794" y="213969"/>
                    </a:cubicBezTo>
                    <a:cubicBezTo>
                      <a:pt x="451256" y="226314"/>
                      <a:pt x="470459" y="274320"/>
                      <a:pt x="512293" y="320268"/>
                    </a:cubicBezTo>
                    <a:cubicBezTo>
                      <a:pt x="552069" y="361416"/>
                      <a:pt x="624078" y="421767"/>
                      <a:pt x="691286" y="449885"/>
                    </a:cubicBezTo>
                    <a:close/>
                  </a:path>
                </a:pathLst>
              </a:custGeom>
              <a:solidFill>
                <a:srgbClr val="5C5C5C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96" name="Graphic 1289">
                <a:extLst>
                  <a:ext uri="{FF2B5EF4-FFF2-40B4-BE49-F238E27FC236}">
                    <a16:creationId xmlns:a16="http://schemas.microsoft.com/office/drawing/2014/main" id="{0E641289-46E3-45C7-93C9-4D4F22F84F26}"/>
                  </a:ext>
                </a:extLst>
              </p:cNvPr>
              <p:cNvGrpSpPr/>
              <p:nvPr/>
            </p:nvGrpSpPr>
            <p:grpSpPr>
              <a:xfrm>
                <a:off x="7931887" y="2378187"/>
                <a:ext cx="142141" cy="106590"/>
                <a:chOff x="7931887" y="2378187"/>
                <a:chExt cx="142141" cy="106590"/>
              </a:xfrm>
            </p:grpSpPr>
            <p:sp>
              <p:nvSpPr>
                <p:cNvPr id="239" name="Freeform: Shape 238">
                  <a:extLst>
                    <a:ext uri="{FF2B5EF4-FFF2-40B4-BE49-F238E27FC236}">
                      <a16:creationId xmlns:a16="http://schemas.microsoft.com/office/drawing/2014/main" id="{309DB85A-51F7-4BBA-87C6-4C5845406EA4}"/>
                    </a:ext>
                  </a:extLst>
                </p:cNvPr>
                <p:cNvSpPr/>
                <p:nvPr/>
              </p:nvSpPr>
              <p:spPr>
                <a:xfrm>
                  <a:off x="7931887" y="2378187"/>
                  <a:ext cx="137159" cy="104408"/>
                </a:xfrm>
                <a:custGeom>
                  <a:avLst/>
                  <a:gdLst>
                    <a:gd name="connsiteX0" fmla="*/ 10972 w 137159"/>
                    <a:gd name="connsiteY0" fmla="*/ 104409 h 104408"/>
                    <a:gd name="connsiteX1" fmla="*/ 137159 w 137159"/>
                    <a:gd name="connsiteY1" fmla="*/ 167 h 104408"/>
                    <a:gd name="connsiteX2" fmla="*/ 23316 w 137159"/>
                    <a:gd name="connsiteY2" fmla="*/ 37201 h 104408"/>
                    <a:gd name="connsiteX3" fmla="*/ 10972 w 137159"/>
                    <a:gd name="connsiteY3" fmla="*/ 104409 h 104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7159" h="104408">
                      <a:moveTo>
                        <a:pt x="10972" y="104409"/>
                      </a:moveTo>
                      <a:cubicBezTo>
                        <a:pt x="10972" y="104409"/>
                        <a:pt x="92582" y="17312"/>
                        <a:pt x="137159" y="167"/>
                      </a:cubicBezTo>
                      <a:cubicBezTo>
                        <a:pt x="137159" y="167"/>
                        <a:pt x="66522" y="-4633"/>
                        <a:pt x="23316" y="37201"/>
                      </a:cubicBezTo>
                      <a:cubicBezTo>
                        <a:pt x="-20575" y="78349"/>
                        <a:pt x="10972" y="104409"/>
                        <a:pt x="10972" y="104409"/>
                      </a:cubicBezTo>
                      <a:close/>
                    </a:path>
                  </a:pathLst>
                </a:custGeom>
                <a:solidFill>
                  <a:srgbClr val="F31B1C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40" name="Freeform: Shape 239">
                  <a:extLst>
                    <a:ext uri="{FF2B5EF4-FFF2-40B4-BE49-F238E27FC236}">
                      <a16:creationId xmlns:a16="http://schemas.microsoft.com/office/drawing/2014/main" id="{73D9378D-60FF-42B2-A846-C7F872A348BC}"/>
                    </a:ext>
                  </a:extLst>
                </p:cNvPr>
                <p:cNvSpPr/>
                <p:nvPr/>
              </p:nvSpPr>
              <p:spPr>
                <a:xfrm>
                  <a:off x="7941078" y="2378252"/>
                  <a:ext cx="132950" cy="106524"/>
                </a:xfrm>
                <a:custGeom>
                  <a:avLst/>
                  <a:gdLst>
                    <a:gd name="connsiteX0" fmla="*/ 1781 w 132950"/>
                    <a:gd name="connsiteY0" fmla="*/ 104343 h 106524"/>
                    <a:gd name="connsiteX1" fmla="*/ 93678 w 132950"/>
                    <a:gd name="connsiteY1" fmla="*/ 66624 h 106524"/>
                    <a:gd name="connsiteX2" fmla="*/ 127968 w 132950"/>
                    <a:gd name="connsiteY2" fmla="*/ 102 h 106524"/>
                    <a:gd name="connsiteX3" fmla="*/ 1781 w 132950"/>
                    <a:gd name="connsiteY3" fmla="*/ 104343 h 106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950" h="106524">
                      <a:moveTo>
                        <a:pt x="1781" y="104343"/>
                      </a:moveTo>
                      <a:cubicBezTo>
                        <a:pt x="4524" y="107772"/>
                        <a:pt x="47044" y="113259"/>
                        <a:pt x="93678" y="66624"/>
                      </a:cubicBezTo>
                      <a:cubicBezTo>
                        <a:pt x="130026" y="30277"/>
                        <a:pt x="140313" y="2845"/>
                        <a:pt x="127968" y="102"/>
                      </a:cubicBezTo>
                      <a:cubicBezTo>
                        <a:pt x="114938" y="-3327"/>
                        <a:pt x="-16736" y="81026"/>
                        <a:pt x="1781" y="104343"/>
                      </a:cubicBezTo>
                      <a:close/>
                    </a:path>
                  </a:pathLst>
                </a:custGeom>
                <a:solidFill>
                  <a:srgbClr val="C2101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97" name="Graphic 1289">
                <a:extLst>
                  <a:ext uri="{FF2B5EF4-FFF2-40B4-BE49-F238E27FC236}">
                    <a16:creationId xmlns:a16="http://schemas.microsoft.com/office/drawing/2014/main" id="{310A7BE1-7E30-4EDD-A070-5C37C6BDBAA0}"/>
                  </a:ext>
                </a:extLst>
              </p:cNvPr>
              <p:cNvGrpSpPr/>
              <p:nvPr/>
            </p:nvGrpSpPr>
            <p:grpSpPr>
              <a:xfrm>
                <a:off x="7892404" y="2411063"/>
                <a:ext cx="141848" cy="106632"/>
                <a:chOff x="7892404" y="2411063"/>
                <a:chExt cx="141848" cy="106632"/>
              </a:xfrm>
            </p:grpSpPr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DF9AF103-5DC5-43FC-B238-5FE96ED2F7EB}"/>
                    </a:ext>
                  </a:extLst>
                </p:cNvPr>
                <p:cNvSpPr/>
                <p:nvPr/>
              </p:nvSpPr>
              <p:spPr>
                <a:xfrm>
                  <a:off x="7892404" y="2411063"/>
                  <a:ext cx="136865" cy="104451"/>
                </a:xfrm>
                <a:custGeom>
                  <a:avLst/>
                  <a:gdLst>
                    <a:gd name="connsiteX0" fmla="*/ 136866 w 136865"/>
                    <a:gd name="connsiteY0" fmla="*/ 210 h 104451"/>
                    <a:gd name="connsiteX1" fmla="*/ 10679 w 136865"/>
                    <a:gd name="connsiteY1" fmla="*/ 104451 h 104451"/>
                    <a:gd name="connsiteX2" fmla="*/ 23023 w 136865"/>
                    <a:gd name="connsiteY2" fmla="*/ 36557 h 104451"/>
                    <a:gd name="connsiteX3" fmla="*/ 28509 w 136865"/>
                    <a:gd name="connsiteY3" fmla="*/ 31756 h 104451"/>
                    <a:gd name="connsiteX4" fmla="*/ 136866 w 136865"/>
                    <a:gd name="connsiteY4" fmla="*/ 210 h 10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6865" h="104451">
                      <a:moveTo>
                        <a:pt x="136866" y="210"/>
                      </a:moveTo>
                      <a:cubicBezTo>
                        <a:pt x="92289" y="18040"/>
                        <a:pt x="10679" y="104451"/>
                        <a:pt x="10679" y="104451"/>
                      </a:cubicBezTo>
                      <a:cubicBezTo>
                        <a:pt x="10679" y="104451"/>
                        <a:pt x="-20182" y="78391"/>
                        <a:pt x="23023" y="36557"/>
                      </a:cubicBezTo>
                      <a:cubicBezTo>
                        <a:pt x="25080" y="34500"/>
                        <a:pt x="26452" y="33128"/>
                        <a:pt x="28509" y="31756"/>
                      </a:cubicBezTo>
                      <a:cubicBezTo>
                        <a:pt x="72401" y="-4591"/>
                        <a:pt x="136866" y="210"/>
                        <a:pt x="136866" y="210"/>
                      </a:cubicBezTo>
                      <a:close/>
                    </a:path>
                  </a:pathLst>
                </a:custGeom>
                <a:solidFill>
                  <a:srgbClr val="F31B1C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E3C49600-F484-4B75-B51E-3AA0E9C13F90}"/>
                    </a:ext>
                  </a:extLst>
                </p:cNvPr>
                <p:cNvSpPr/>
                <p:nvPr/>
              </p:nvSpPr>
              <p:spPr>
                <a:xfrm>
                  <a:off x="7901310" y="2411171"/>
                  <a:ext cx="132942" cy="106524"/>
                </a:xfrm>
                <a:custGeom>
                  <a:avLst/>
                  <a:gdLst>
                    <a:gd name="connsiteX0" fmla="*/ 1773 w 132942"/>
                    <a:gd name="connsiteY0" fmla="*/ 104343 h 106524"/>
                    <a:gd name="connsiteX1" fmla="*/ 93670 w 132942"/>
                    <a:gd name="connsiteY1" fmla="*/ 66624 h 106524"/>
                    <a:gd name="connsiteX2" fmla="*/ 127960 w 132942"/>
                    <a:gd name="connsiteY2" fmla="*/ 102 h 106524"/>
                    <a:gd name="connsiteX3" fmla="*/ 1773 w 132942"/>
                    <a:gd name="connsiteY3" fmla="*/ 104343 h 106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942" h="106524">
                      <a:moveTo>
                        <a:pt x="1773" y="104343"/>
                      </a:moveTo>
                      <a:cubicBezTo>
                        <a:pt x="4516" y="107772"/>
                        <a:pt x="47035" y="113259"/>
                        <a:pt x="93670" y="66624"/>
                      </a:cubicBezTo>
                      <a:cubicBezTo>
                        <a:pt x="130017" y="30277"/>
                        <a:pt x="140304" y="2845"/>
                        <a:pt x="127960" y="102"/>
                      </a:cubicBezTo>
                      <a:cubicBezTo>
                        <a:pt x="115615" y="-3327"/>
                        <a:pt x="-16744" y="81026"/>
                        <a:pt x="1773" y="104343"/>
                      </a:cubicBezTo>
                      <a:close/>
                    </a:path>
                  </a:pathLst>
                </a:custGeom>
                <a:solidFill>
                  <a:srgbClr val="C21019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198" name="Graphic 1289">
                <a:extLst>
                  <a:ext uri="{FF2B5EF4-FFF2-40B4-BE49-F238E27FC236}">
                    <a16:creationId xmlns:a16="http://schemas.microsoft.com/office/drawing/2014/main" id="{DF0648CD-BD4A-405A-953C-745B692A91EA}"/>
                  </a:ext>
                </a:extLst>
              </p:cNvPr>
              <p:cNvGrpSpPr/>
              <p:nvPr/>
            </p:nvGrpSpPr>
            <p:grpSpPr>
              <a:xfrm>
                <a:off x="7224362" y="1118761"/>
                <a:ext cx="428356" cy="453860"/>
                <a:chOff x="7224362" y="1118761"/>
                <a:chExt cx="428356" cy="453860"/>
              </a:xfrm>
            </p:grpSpPr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C5C1ABD5-5BA5-4734-879C-13EACE6A1C28}"/>
                    </a:ext>
                  </a:extLst>
                </p:cNvPr>
                <p:cNvSpPr/>
                <p:nvPr/>
              </p:nvSpPr>
              <p:spPr>
                <a:xfrm>
                  <a:off x="7418908" y="1504622"/>
                  <a:ext cx="89839" cy="65561"/>
                </a:xfrm>
                <a:custGeom>
                  <a:avLst/>
                  <a:gdLst>
                    <a:gd name="connsiteX0" fmla="*/ 11658 w 89839"/>
                    <a:gd name="connsiteY0" fmla="*/ 40484 h 65561"/>
                    <a:gd name="connsiteX1" fmla="*/ 82982 w 89839"/>
                    <a:gd name="connsiteY1" fmla="*/ 64487 h 65561"/>
                    <a:gd name="connsiteX2" fmla="*/ 89154 w 89839"/>
                    <a:gd name="connsiteY2" fmla="*/ 1394 h 65561"/>
                    <a:gd name="connsiteX3" fmla="*/ 89840 w 89839"/>
                    <a:gd name="connsiteY3" fmla="*/ 708 h 65561"/>
                    <a:gd name="connsiteX4" fmla="*/ 0 w 89839"/>
                    <a:gd name="connsiteY4" fmla="*/ 22654 h 65561"/>
                    <a:gd name="connsiteX5" fmla="*/ 0 w 89839"/>
                    <a:gd name="connsiteY5" fmla="*/ 22654 h 65561"/>
                    <a:gd name="connsiteX6" fmla="*/ 11658 w 89839"/>
                    <a:gd name="connsiteY6" fmla="*/ 40484 h 65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839" h="65561">
                      <a:moveTo>
                        <a:pt x="11658" y="40484"/>
                      </a:moveTo>
                      <a:cubicBezTo>
                        <a:pt x="17831" y="43228"/>
                        <a:pt x="72695" y="71345"/>
                        <a:pt x="82982" y="64487"/>
                      </a:cubicBezTo>
                      <a:cubicBezTo>
                        <a:pt x="93954" y="56944"/>
                        <a:pt x="84353" y="8252"/>
                        <a:pt x="89154" y="1394"/>
                      </a:cubicBezTo>
                      <a:cubicBezTo>
                        <a:pt x="89154" y="1394"/>
                        <a:pt x="89840" y="708"/>
                        <a:pt x="89840" y="708"/>
                      </a:cubicBezTo>
                      <a:cubicBezTo>
                        <a:pt x="62408" y="-2035"/>
                        <a:pt x="30175" y="2765"/>
                        <a:pt x="0" y="22654"/>
                      </a:cubicBezTo>
                      <a:lnTo>
                        <a:pt x="0" y="22654"/>
                      </a:lnTo>
                      <a:cubicBezTo>
                        <a:pt x="6858" y="37055"/>
                        <a:pt x="10973" y="39113"/>
                        <a:pt x="11658" y="40484"/>
                      </a:cubicBezTo>
                      <a:close/>
                    </a:path>
                  </a:pathLst>
                </a:custGeom>
                <a:solidFill>
                  <a:srgbClr val="20B06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203" name="Graphic 1289">
                  <a:extLst>
                    <a:ext uri="{FF2B5EF4-FFF2-40B4-BE49-F238E27FC236}">
                      <a16:creationId xmlns:a16="http://schemas.microsoft.com/office/drawing/2014/main" id="{6D057EE5-9A09-4246-9CC0-0900D11B1AD1}"/>
                    </a:ext>
                  </a:extLst>
                </p:cNvPr>
                <p:cNvGrpSpPr/>
                <p:nvPr/>
              </p:nvGrpSpPr>
              <p:grpSpPr>
                <a:xfrm>
                  <a:off x="7345527" y="1187805"/>
                  <a:ext cx="307191" cy="384816"/>
                  <a:chOff x="7345527" y="1187805"/>
                  <a:chExt cx="307191" cy="384816"/>
                </a:xfrm>
              </p:grpSpPr>
              <p:sp>
                <p:nvSpPr>
                  <p:cNvPr id="232" name="Freeform: Shape 231">
                    <a:extLst>
                      <a:ext uri="{FF2B5EF4-FFF2-40B4-BE49-F238E27FC236}">
                        <a16:creationId xmlns:a16="http://schemas.microsoft.com/office/drawing/2014/main" id="{9BEFC563-8286-43E2-8E1D-58112B137C16}"/>
                      </a:ext>
                    </a:extLst>
                  </p:cNvPr>
                  <p:cNvSpPr/>
                  <p:nvPr/>
                </p:nvSpPr>
                <p:spPr>
                  <a:xfrm>
                    <a:off x="7345527" y="1187805"/>
                    <a:ext cx="307191" cy="384816"/>
                  </a:xfrm>
                  <a:custGeom>
                    <a:avLst/>
                    <a:gdLst>
                      <a:gd name="connsiteX0" fmla="*/ 283235 w 307191"/>
                      <a:gd name="connsiteY0" fmla="*/ 176936 h 384816"/>
                      <a:gd name="connsiteX1" fmla="*/ 283235 w 307191"/>
                      <a:gd name="connsiteY1" fmla="*/ 176936 h 384816"/>
                      <a:gd name="connsiteX2" fmla="*/ 284607 w 307191"/>
                      <a:gd name="connsiteY2" fmla="*/ 193396 h 384816"/>
                      <a:gd name="connsiteX3" fmla="*/ 280492 w 307191"/>
                      <a:gd name="connsiteY3" fmla="*/ 254432 h 384816"/>
                      <a:gd name="connsiteX4" fmla="*/ 277063 w 307191"/>
                      <a:gd name="connsiteY4" fmla="*/ 269519 h 384816"/>
                      <a:gd name="connsiteX5" fmla="*/ 268834 w 307191"/>
                      <a:gd name="connsiteY5" fmla="*/ 290093 h 384816"/>
                      <a:gd name="connsiteX6" fmla="*/ 257175 w 307191"/>
                      <a:gd name="connsiteY6" fmla="*/ 301752 h 384816"/>
                      <a:gd name="connsiteX7" fmla="*/ 174193 w 307191"/>
                      <a:gd name="connsiteY7" fmla="*/ 315468 h 384816"/>
                      <a:gd name="connsiteX8" fmla="*/ 163220 w 307191"/>
                      <a:gd name="connsiteY8" fmla="*/ 318211 h 384816"/>
                      <a:gd name="connsiteX9" fmla="*/ 162535 w 307191"/>
                      <a:gd name="connsiteY9" fmla="*/ 318897 h 384816"/>
                      <a:gd name="connsiteX10" fmla="*/ 161163 w 307191"/>
                      <a:gd name="connsiteY10" fmla="*/ 322326 h 384816"/>
                      <a:gd name="connsiteX11" fmla="*/ 161849 w 307191"/>
                      <a:gd name="connsiteY11" fmla="*/ 338099 h 384816"/>
                      <a:gd name="connsiteX12" fmla="*/ 163220 w 307191"/>
                      <a:gd name="connsiteY12" fmla="*/ 341528 h 384816"/>
                      <a:gd name="connsiteX13" fmla="*/ 163220 w 307191"/>
                      <a:gd name="connsiteY13" fmla="*/ 341528 h 384816"/>
                      <a:gd name="connsiteX14" fmla="*/ 157048 w 307191"/>
                      <a:gd name="connsiteY14" fmla="*/ 381991 h 384816"/>
                      <a:gd name="connsiteX15" fmla="*/ 128245 w 307191"/>
                      <a:gd name="connsiteY15" fmla="*/ 381305 h 384816"/>
                      <a:gd name="connsiteX16" fmla="*/ 126187 w 307191"/>
                      <a:gd name="connsiteY16" fmla="*/ 380619 h 384816"/>
                      <a:gd name="connsiteX17" fmla="*/ 78181 w 307191"/>
                      <a:gd name="connsiteY17" fmla="*/ 356616 h 384816"/>
                      <a:gd name="connsiteX18" fmla="*/ 73381 w 307191"/>
                      <a:gd name="connsiteY18" fmla="*/ 342214 h 384816"/>
                      <a:gd name="connsiteX19" fmla="*/ 72695 w 307191"/>
                      <a:gd name="connsiteY19" fmla="*/ 340843 h 384816"/>
                      <a:gd name="connsiteX20" fmla="*/ 72009 w 307191"/>
                      <a:gd name="connsiteY20" fmla="*/ 339471 h 384816"/>
                      <a:gd name="connsiteX21" fmla="*/ 72009 w 307191"/>
                      <a:gd name="connsiteY21" fmla="*/ 339471 h 384816"/>
                      <a:gd name="connsiteX22" fmla="*/ 65837 w 307191"/>
                      <a:gd name="connsiteY22" fmla="*/ 328498 h 384816"/>
                      <a:gd name="connsiteX23" fmla="*/ 39091 w 307191"/>
                      <a:gd name="connsiteY23" fmla="*/ 297637 h 384816"/>
                      <a:gd name="connsiteX24" fmla="*/ 39091 w 307191"/>
                      <a:gd name="connsiteY24" fmla="*/ 297637 h 384816"/>
                      <a:gd name="connsiteX25" fmla="*/ 44577 w 307191"/>
                      <a:gd name="connsiteY25" fmla="*/ 262661 h 384816"/>
                      <a:gd name="connsiteX26" fmla="*/ 44577 w 307191"/>
                      <a:gd name="connsiteY26" fmla="*/ 262661 h 384816"/>
                      <a:gd name="connsiteX27" fmla="*/ 5486 w 307191"/>
                      <a:gd name="connsiteY27" fmla="*/ 230429 h 384816"/>
                      <a:gd name="connsiteX28" fmla="*/ 0 w 307191"/>
                      <a:gd name="connsiteY28" fmla="*/ 216027 h 384816"/>
                      <a:gd name="connsiteX29" fmla="*/ 686 w 307191"/>
                      <a:gd name="connsiteY29" fmla="*/ 207797 h 384816"/>
                      <a:gd name="connsiteX30" fmla="*/ 46634 w 307191"/>
                      <a:gd name="connsiteY30" fmla="*/ 198196 h 384816"/>
                      <a:gd name="connsiteX31" fmla="*/ 45263 w 307191"/>
                      <a:gd name="connsiteY31" fmla="*/ 197510 h 384816"/>
                      <a:gd name="connsiteX32" fmla="*/ 45263 w 307191"/>
                      <a:gd name="connsiteY32" fmla="*/ 197510 h 384816"/>
                      <a:gd name="connsiteX33" fmla="*/ 39091 w 307191"/>
                      <a:gd name="connsiteY33" fmla="*/ 168707 h 384816"/>
                      <a:gd name="connsiteX34" fmla="*/ 39091 w 307191"/>
                      <a:gd name="connsiteY34" fmla="*/ 159106 h 384816"/>
                      <a:gd name="connsiteX35" fmla="*/ 44577 w 307191"/>
                      <a:gd name="connsiteY35" fmla="*/ 151562 h 384816"/>
                      <a:gd name="connsiteX36" fmla="*/ 103556 w 307191"/>
                      <a:gd name="connsiteY36" fmla="*/ 54864 h 384816"/>
                      <a:gd name="connsiteX37" fmla="*/ 111100 w 307191"/>
                      <a:gd name="connsiteY37" fmla="*/ 59665 h 384816"/>
                      <a:gd name="connsiteX38" fmla="*/ 113157 w 307191"/>
                      <a:gd name="connsiteY38" fmla="*/ 65837 h 384816"/>
                      <a:gd name="connsiteX39" fmla="*/ 102184 w 307191"/>
                      <a:gd name="connsiteY39" fmla="*/ 102870 h 384816"/>
                      <a:gd name="connsiteX40" fmla="*/ 102184 w 307191"/>
                      <a:gd name="connsiteY40" fmla="*/ 102870 h 384816"/>
                      <a:gd name="connsiteX41" fmla="*/ 102184 w 307191"/>
                      <a:gd name="connsiteY41" fmla="*/ 104242 h 384816"/>
                      <a:gd name="connsiteX42" fmla="*/ 146761 w 307191"/>
                      <a:gd name="connsiteY42" fmla="*/ 43205 h 384816"/>
                      <a:gd name="connsiteX43" fmla="*/ 157734 w 307191"/>
                      <a:gd name="connsiteY43" fmla="*/ 19888 h 384816"/>
                      <a:gd name="connsiteX44" fmla="*/ 158420 w 307191"/>
                      <a:gd name="connsiteY44" fmla="*/ 21946 h 384816"/>
                      <a:gd name="connsiteX45" fmla="*/ 158420 w 307191"/>
                      <a:gd name="connsiteY45" fmla="*/ 30175 h 384816"/>
                      <a:gd name="connsiteX46" fmla="*/ 144704 w 307191"/>
                      <a:gd name="connsiteY46" fmla="*/ 67894 h 384816"/>
                      <a:gd name="connsiteX47" fmla="*/ 144704 w 307191"/>
                      <a:gd name="connsiteY47" fmla="*/ 67894 h 384816"/>
                      <a:gd name="connsiteX48" fmla="*/ 144704 w 307191"/>
                      <a:gd name="connsiteY48" fmla="*/ 67208 h 384816"/>
                      <a:gd name="connsiteX49" fmla="*/ 177622 w 307191"/>
                      <a:gd name="connsiteY49" fmla="*/ 52807 h 384816"/>
                      <a:gd name="connsiteX50" fmla="*/ 197510 w 307191"/>
                      <a:gd name="connsiteY50" fmla="*/ 0 h 384816"/>
                      <a:gd name="connsiteX51" fmla="*/ 204368 w 307191"/>
                      <a:gd name="connsiteY51" fmla="*/ 30175 h 384816"/>
                      <a:gd name="connsiteX52" fmla="*/ 204368 w 307191"/>
                      <a:gd name="connsiteY52" fmla="*/ 42520 h 384816"/>
                      <a:gd name="connsiteX53" fmla="*/ 204368 w 307191"/>
                      <a:gd name="connsiteY53" fmla="*/ 43205 h 384816"/>
                      <a:gd name="connsiteX54" fmla="*/ 211226 w 307191"/>
                      <a:gd name="connsiteY54" fmla="*/ 28804 h 384816"/>
                      <a:gd name="connsiteX55" fmla="*/ 211912 w 307191"/>
                      <a:gd name="connsiteY55" fmla="*/ 26746 h 384816"/>
                      <a:gd name="connsiteX56" fmla="*/ 211912 w 307191"/>
                      <a:gd name="connsiteY56" fmla="*/ 26060 h 384816"/>
                      <a:gd name="connsiteX57" fmla="*/ 213284 w 307191"/>
                      <a:gd name="connsiteY57" fmla="*/ 22631 h 384816"/>
                      <a:gd name="connsiteX58" fmla="*/ 213284 w 307191"/>
                      <a:gd name="connsiteY58" fmla="*/ 22631 h 384816"/>
                      <a:gd name="connsiteX59" fmla="*/ 213970 w 307191"/>
                      <a:gd name="connsiteY59" fmla="*/ 23317 h 384816"/>
                      <a:gd name="connsiteX60" fmla="*/ 218770 w 307191"/>
                      <a:gd name="connsiteY60" fmla="*/ 29489 h 384816"/>
                      <a:gd name="connsiteX61" fmla="*/ 219456 w 307191"/>
                      <a:gd name="connsiteY61" fmla="*/ 30175 h 384816"/>
                      <a:gd name="connsiteX62" fmla="*/ 224942 w 307191"/>
                      <a:gd name="connsiteY62" fmla="*/ 37033 h 384816"/>
                      <a:gd name="connsiteX63" fmla="*/ 224942 w 307191"/>
                      <a:gd name="connsiteY63" fmla="*/ 37033 h 384816"/>
                      <a:gd name="connsiteX64" fmla="*/ 277063 w 307191"/>
                      <a:gd name="connsiteY64" fmla="*/ 150190 h 384816"/>
                      <a:gd name="connsiteX65" fmla="*/ 303124 w 307191"/>
                      <a:gd name="connsiteY65" fmla="*/ 154991 h 384816"/>
                      <a:gd name="connsiteX66" fmla="*/ 305181 w 307191"/>
                      <a:gd name="connsiteY66" fmla="*/ 154991 h 384816"/>
                      <a:gd name="connsiteX67" fmla="*/ 283235 w 307191"/>
                      <a:gd name="connsiteY67" fmla="*/ 176936 h 384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</a:cxnLst>
                    <a:rect l="l" t="t" r="r" b="b"/>
                    <a:pathLst>
                      <a:path w="307191" h="384816">
                        <a:moveTo>
                          <a:pt x="283235" y="176936"/>
                        </a:moveTo>
                        <a:lnTo>
                          <a:pt x="283235" y="176936"/>
                        </a:lnTo>
                        <a:cubicBezTo>
                          <a:pt x="283921" y="176936"/>
                          <a:pt x="283921" y="189281"/>
                          <a:pt x="284607" y="193396"/>
                        </a:cubicBezTo>
                        <a:cubicBezTo>
                          <a:pt x="285979" y="212598"/>
                          <a:pt x="284607" y="234544"/>
                          <a:pt x="280492" y="254432"/>
                        </a:cubicBezTo>
                        <a:cubicBezTo>
                          <a:pt x="279806" y="259232"/>
                          <a:pt x="278435" y="264719"/>
                          <a:pt x="277063" y="269519"/>
                        </a:cubicBezTo>
                        <a:cubicBezTo>
                          <a:pt x="276377" y="275692"/>
                          <a:pt x="273634" y="283235"/>
                          <a:pt x="268834" y="290093"/>
                        </a:cubicBezTo>
                        <a:cubicBezTo>
                          <a:pt x="266090" y="294208"/>
                          <a:pt x="261976" y="298323"/>
                          <a:pt x="257175" y="301752"/>
                        </a:cubicBezTo>
                        <a:cubicBezTo>
                          <a:pt x="240030" y="314096"/>
                          <a:pt x="195453" y="312725"/>
                          <a:pt x="174193" y="315468"/>
                        </a:cubicBezTo>
                        <a:cubicBezTo>
                          <a:pt x="168707" y="316154"/>
                          <a:pt x="165278" y="316840"/>
                          <a:pt x="163220" y="318211"/>
                        </a:cubicBezTo>
                        <a:cubicBezTo>
                          <a:pt x="162535" y="318211"/>
                          <a:pt x="162535" y="318897"/>
                          <a:pt x="162535" y="318897"/>
                        </a:cubicBezTo>
                        <a:cubicBezTo>
                          <a:pt x="161849" y="319583"/>
                          <a:pt x="161849" y="320954"/>
                          <a:pt x="161163" y="322326"/>
                        </a:cubicBezTo>
                        <a:cubicBezTo>
                          <a:pt x="160477" y="325755"/>
                          <a:pt x="161849" y="331927"/>
                          <a:pt x="161849" y="338099"/>
                        </a:cubicBezTo>
                        <a:cubicBezTo>
                          <a:pt x="161849" y="339471"/>
                          <a:pt x="163220" y="340843"/>
                          <a:pt x="163220" y="341528"/>
                        </a:cubicBezTo>
                        <a:lnTo>
                          <a:pt x="163220" y="341528"/>
                        </a:lnTo>
                        <a:cubicBezTo>
                          <a:pt x="163220" y="357988"/>
                          <a:pt x="163220" y="376504"/>
                          <a:pt x="157048" y="381991"/>
                        </a:cubicBezTo>
                        <a:cubicBezTo>
                          <a:pt x="152248" y="386791"/>
                          <a:pt x="140589" y="384734"/>
                          <a:pt x="128245" y="381305"/>
                        </a:cubicBezTo>
                        <a:cubicBezTo>
                          <a:pt x="127559" y="381305"/>
                          <a:pt x="126873" y="381305"/>
                          <a:pt x="126187" y="380619"/>
                        </a:cubicBezTo>
                        <a:cubicBezTo>
                          <a:pt x="106985" y="374447"/>
                          <a:pt x="81610" y="358673"/>
                          <a:pt x="78181" y="356616"/>
                        </a:cubicBezTo>
                        <a:cubicBezTo>
                          <a:pt x="74066" y="354559"/>
                          <a:pt x="75438" y="348386"/>
                          <a:pt x="73381" y="342214"/>
                        </a:cubicBezTo>
                        <a:cubicBezTo>
                          <a:pt x="73381" y="341528"/>
                          <a:pt x="73381" y="341528"/>
                          <a:pt x="72695" y="340843"/>
                        </a:cubicBezTo>
                        <a:cubicBezTo>
                          <a:pt x="72695" y="340157"/>
                          <a:pt x="72695" y="340157"/>
                          <a:pt x="72009" y="339471"/>
                        </a:cubicBezTo>
                        <a:cubicBezTo>
                          <a:pt x="72009" y="339471"/>
                          <a:pt x="72009" y="339471"/>
                          <a:pt x="72009" y="339471"/>
                        </a:cubicBezTo>
                        <a:cubicBezTo>
                          <a:pt x="69952" y="335356"/>
                          <a:pt x="67894" y="331927"/>
                          <a:pt x="65837" y="328498"/>
                        </a:cubicBezTo>
                        <a:cubicBezTo>
                          <a:pt x="56921" y="313411"/>
                          <a:pt x="45263" y="302438"/>
                          <a:pt x="39091" y="297637"/>
                        </a:cubicBezTo>
                        <a:lnTo>
                          <a:pt x="39091" y="297637"/>
                        </a:lnTo>
                        <a:lnTo>
                          <a:pt x="44577" y="262661"/>
                        </a:lnTo>
                        <a:cubicBezTo>
                          <a:pt x="44577" y="262661"/>
                          <a:pt x="44577" y="262661"/>
                          <a:pt x="44577" y="262661"/>
                        </a:cubicBezTo>
                        <a:cubicBezTo>
                          <a:pt x="42520" y="261976"/>
                          <a:pt x="16459" y="248945"/>
                          <a:pt x="5486" y="230429"/>
                        </a:cubicBezTo>
                        <a:cubicBezTo>
                          <a:pt x="2743" y="225628"/>
                          <a:pt x="686" y="220828"/>
                          <a:pt x="0" y="216027"/>
                        </a:cubicBezTo>
                        <a:cubicBezTo>
                          <a:pt x="0" y="213284"/>
                          <a:pt x="0" y="210541"/>
                          <a:pt x="686" y="207797"/>
                        </a:cubicBezTo>
                        <a:cubicBezTo>
                          <a:pt x="8230" y="177622"/>
                          <a:pt x="37719" y="182423"/>
                          <a:pt x="46634" y="198196"/>
                        </a:cubicBezTo>
                        <a:cubicBezTo>
                          <a:pt x="46634" y="198196"/>
                          <a:pt x="45263" y="198196"/>
                          <a:pt x="45263" y="197510"/>
                        </a:cubicBezTo>
                        <a:lnTo>
                          <a:pt x="45263" y="197510"/>
                        </a:lnTo>
                        <a:cubicBezTo>
                          <a:pt x="45263" y="194767"/>
                          <a:pt x="40462" y="180365"/>
                          <a:pt x="39091" y="168707"/>
                        </a:cubicBezTo>
                        <a:cubicBezTo>
                          <a:pt x="38405" y="165278"/>
                          <a:pt x="39091" y="161849"/>
                          <a:pt x="39091" y="159106"/>
                        </a:cubicBezTo>
                        <a:cubicBezTo>
                          <a:pt x="39776" y="154991"/>
                          <a:pt x="41148" y="152248"/>
                          <a:pt x="44577" y="151562"/>
                        </a:cubicBezTo>
                        <a:cubicBezTo>
                          <a:pt x="58293" y="150190"/>
                          <a:pt x="106299" y="114529"/>
                          <a:pt x="103556" y="54864"/>
                        </a:cubicBezTo>
                        <a:cubicBezTo>
                          <a:pt x="103556" y="54864"/>
                          <a:pt x="108356" y="54864"/>
                          <a:pt x="111100" y="59665"/>
                        </a:cubicBezTo>
                        <a:cubicBezTo>
                          <a:pt x="112471" y="61036"/>
                          <a:pt x="113157" y="62408"/>
                          <a:pt x="113157" y="65837"/>
                        </a:cubicBezTo>
                        <a:cubicBezTo>
                          <a:pt x="113843" y="73381"/>
                          <a:pt x="111785" y="82296"/>
                          <a:pt x="102184" y="102870"/>
                        </a:cubicBezTo>
                        <a:cubicBezTo>
                          <a:pt x="102184" y="102870"/>
                          <a:pt x="102184" y="102870"/>
                          <a:pt x="102184" y="102870"/>
                        </a:cubicBezTo>
                        <a:cubicBezTo>
                          <a:pt x="102184" y="102870"/>
                          <a:pt x="102184" y="104242"/>
                          <a:pt x="102184" y="104242"/>
                        </a:cubicBezTo>
                        <a:cubicBezTo>
                          <a:pt x="103556" y="103556"/>
                          <a:pt x="139217" y="82982"/>
                          <a:pt x="146761" y="43205"/>
                        </a:cubicBezTo>
                        <a:cubicBezTo>
                          <a:pt x="146761" y="43205"/>
                          <a:pt x="154305" y="13716"/>
                          <a:pt x="157734" y="19888"/>
                        </a:cubicBezTo>
                        <a:cubicBezTo>
                          <a:pt x="157734" y="20574"/>
                          <a:pt x="158420" y="21260"/>
                          <a:pt x="158420" y="21946"/>
                        </a:cubicBezTo>
                        <a:cubicBezTo>
                          <a:pt x="158420" y="24003"/>
                          <a:pt x="158420" y="27432"/>
                          <a:pt x="158420" y="30175"/>
                        </a:cubicBezTo>
                        <a:cubicBezTo>
                          <a:pt x="157048" y="43205"/>
                          <a:pt x="150876" y="67894"/>
                          <a:pt x="144704" y="67894"/>
                        </a:cubicBezTo>
                        <a:lnTo>
                          <a:pt x="144704" y="67894"/>
                        </a:lnTo>
                        <a:cubicBezTo>
                          <a:pt x="144704" y="67894"/>
                          <a:pt x="144704" y="67208"/>
                          <a:pt x="144704" y="67208"/>
                        </a:cubicBezTo>
                        <a:cubicBezTo>
                          <a:pt x="144704" y="67208"/>
                          <a:pt x="160477" y="74752"/>
                          <a:pt x="177622" y="52807"/>
                        </a:cubicBezTo>
                        <a:cubicBezTo>
                          <a:pt x="194767" y="30861"/>
                          <a:pt x="197510" y="0"/>
                          <a:pt x="197510" y="0"/>
                        </a:cubicBezTo>
                        <a:cubicBezTo>
                          <a:pt x="198196" y="2057"/>
                          <a:pt x="202311" y="17831"/>
                          <a:pt x="204368" y="30175"/>
                        </a:cubicBezTo>
                        <a:cubicBezTo>
                          <a:pt x="205054" y="34976"/>
                          <a:pt x="205054" y="39776"/>
                          <a:pt x="204368" y="42520"/>
                        </a:cubicBezTo>
                        <a:cubicBezTo>
                          <a:pt x="204368" y="42520"/>
                          <a:pt x="204368" y="42520"/>
                          <a:pt x="204368" y="43205"/>
                        </a:cubicBezTo>
                        <a:cubicBezTo>
                          <a:pt x="205054" y="42520"/>
                          <a:pt x="208483" y="37033"/>
                          <a:pt x="211226" y="28804"/>
                        </a:cubicBezTo>
                        <a:cubicBezTo>
                          <a:pt x="211226" y="28118"/>
                          <a:pt x="211912" y="27432"/>
                          <a:pt x="211912" y="26746"/>
                        </a:cubicBezTo>
                        <a:cubicBezTo>
                          <a:pt x="211912" y="26746"/>
                          <a:pt x="211912" y="26746"/>
                          <a:pt x="211912" y="26060"/>
                        </a:cubicBezTo>
                        <a:cubicBezTo>
                          <a:pt x="212598" y="24003"/>
                          <a:pt x="213284" y="22631"/>
                          <a:pt x="213284" y="22631"/>
                        </a:cubicBezTo>
                        <a:cubicBezTo>
                          <a:pt x="213284" y="22631"/>
                          <a:pt x="213284" y="22631"/>
                          <a:pt x="213284" y="22631"/>
                        </a:cubicBezTo>
                        <a:cubicBezTo>
                          <a:pt x="213284" y="22631"/>
                          <a:pt x="213284" y="22631"/>
                          <a:pt x="213970" y="23317"/>
                        </a:cubicBezTo>
                        <a:cubicBezTo>
                          <a:pt x="214655" y="24003"/>
                          <a:pt x="216713" y="26746"/>
                          <a:pt x="218770" y="29489"/>
                        </a:cubicBezTo>
                        <a:cubicBezTo>
                          <a:pt x="218770" y="29489"/>
                          <a:pt x="219456" y="29489"/>
                          <a:pt x="219456" y="30175"/>
                        </a:cubicBezTo>
                        <a:cubicBezTo>
                          <a:pt x="220828" y="32233"/>
                          <a:pt x="218084" y="34290"/>
                          <a:pt x="224942" y="37033"/>
                        </a:cubicBezTo>
                        <a:lnTo>
                          <a:pt x="224942" y="37033"/>
                        </a:lnTo>
                        <a:cubicBezTo>
                          <a:pt x="238658" y="57607"/>
                          <a:pt x="264033" y="99441"/>
                          <a:pt x="277063" y="150190"/>
                        </a:cubicBezTo>
                        <a:cubicBezTo>
                          <a:pt x="284607" y="147447"/>
                          <a:pt x="296266" y="145390"/>
                          <a:pt x="303124" y="154991"/>
                        </a:cubicBezTo>
                        <a:cubicBezTo>
                          <a:pt x="303809" y="156362"/>
                          <a:pt x="304495" y="153619"/>
                          <a:pt x="305181" y="154991"/>
                        </a:cubicBezTo>
                        <a:cubicBezTo>
                          <a:pt x="312725" y="170078"/>
                          <a:pt x="297637" y="176936"/>
                          <a:pt x="283235" y="176936"/>
                        </a:cubicBezTo>
                        <a:close/>
                      </a:path>
                    </a:pathLst>
                  </a:custGeom>
                  <a:solidFill>
                    <a:srgbClr val="F4BB89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3" name="Freeform: Shape 232">
                    <a:extLst>
                      <a:ext uri="{FF2B5EF4-FFF2-40B4-BE49-F238E27FC236}">
                        <a16:creationId xmlns:a16="http://schemas.microsoft.com/office/drawing/2014/main" id="{D7A4EEA7-334F-4641-A23C-FB8E91F5508E}"/>
                      </a:ext>
                    </a:extLst>
                  </p:cNvPr>
                  <p:cNvSpPr/>
                  <p:nvPr/>
                </p:nvSpPr>
                <p:spPr>
                  <a:xfrm>
                    <a:off x="7516291" y="1262033"/>
                    <a:ext cx="40462" cy="42357"/>
                  </a:xfrm>
                  <a:custGeom>
                    <a:avLst/>
                    <a:gdLst>
                      <a:gd name="connsiteX0" fmla="*/ 2057 w 40462"/>
                      <a:gd name="connsiteY0" fmla="*/ 42358 h 42357"/>
                      <a:gd name="connsiteX1" fmla="*/ 40462 w 40462"/>
                      <a:gd name="connsiteY1" fmla="*/ 3267 h 42357"/>
                      <a:gd name="connsiteX2" fmla="*/ 10287 w 40462"/>
                      <a:gd name="connsiteY2" fmla="*/ 7382 h 42357"/>
                      <a:gd name="connsiteX3" fmla="*/ 2057 w 40462"/>
                      <a:gd name="connsiteY3" fmla="*/ 42358 h 4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62" h="42357">
                        <a:moveTo>
                          <a:pt x="2057" y="42358"/>
                        </a:moveTo>
                        <a:cubicBezTo>
                          <a:pt x="2057" y="42358"/>
                          <a:pt x="24003" y="7382"/>
                          <a:pt x="40462" y="3267"/>
                        </a:cubicBezTo>
                        <a:cubicBezTo>
                          <a:pt x="40462" y="3267"/>
                          <a:pt x="26746" y="-6334"/>
                          <a:pt x="10287" y="7382"/>
                        </a:cubicBezTo>
                        <a:cubicBezTo>
                          <a:pt x="-6172" y="21098"/>
                          <a:pt x="2057" y="42358"/>
                          <a:pt x="2057" y="42358"/>
                        </a:cubicBezTo>
                        <a:close/>
                      </a:path>
                    </a:pathLst>
                  </a:custGeom>
                  <a:solidFill>
                    <a:srgbClr val="8A3A0C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4" name="Freeform: Shape 233">
                    <a:extLst>
                      <a:ext uri="{FF2B5EF4-FFF2-40B4-BE49-F238E27FC236}">
                        <a16:creationId xmlns:a16="http://schemas.microsoft.com/office/drawing/2014/main" id="{0F880C80-CB14-4911-99B6-74DE877AB383}"/>
                      </a:ext>
                    </a:extLst>
                  </p:cNvPr>
                  <p:cNvSpPr/>
                  <p:nvPr/>
                </p:nvSpPr>
                <p:spPr>
                  <a:xfrm>
                    <a:off x="7478206" y="1367387"/>
                    <a:ext cx="48381" cy="34334"/>
                  </a:xfrm>
                  <a:custGeom>
                    <a:avLst/>
                    <a:gdLst>
                      <a:gd name="connsiteX0" fmla="*/ 366 w 48381"/>
                      <a:gd name="connsiteY0" fmla="*/ 11070 h 34334"/>
                      <a:gd name="connsiteX1" fmla="*/ 47686 w 48381"/>
                      <a:gd name="connsiteY1" fmla="*/ 26844 h 34334"/>
                      <a:gd name="connsiteX2" fmla="*/ 366 w 48381"/>
                      <a:gd name="connsiteY2" fmla="*/ 11070 h 34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8381" h="34334">
                        <a:moveTo>
                          <a:pt x="366" y="11070"/>
                        </a:moveTo>
                        <a:cubicBezTo>
                          <a:pt x="-4435" y="25472"/>
                          <a:pt x="39456" y="45360"/>
                          <a:pt x="47686" y="26844"/>
                        </a:cubicBezTo>
                        <a:cubicBezTo>
                          <a:pt x="54544" y="11070"/>
                          <a:pt x="8595" y="-14990"/>
                          <a:pt x="366" y="11070"/>
                        </a:cubicBezTo>
                        <a:close/>
                      </a:path>
                    </a:pathLst>
                  </a:custGeom>
                  <a:solidFill>
                    <a:srgbClr val="FF4949">
                      <a:alpha val="5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5" name="Freeform: Shape 234">
                    <a:extLst>
                      <a:ext uri="{FF2B5EF4-FFF2-40B4-BE49-F238E27FC236}">
                        <a16:creationId xmlns:a16="http://schemas.microsoft.com/office/drawing/2014/main" id="{7774CC35-F29B-41D9-93B7-55833B9ED39E}"/>
                      </a:ext>
                    </a:extLst>
                  </p:cNvPr>
                  <p:cNvSpPr/>
                  <p:nvPr/>
                </p:nvSpPr>
                <p:spPr>
                  <a:xfrm>
                    <a:off x="7544368" y="1296641"/>
                    <a:ext cx="33637" cy="37925"/>
                  </a:xfrm>
                  <a:custGeom>
                    <a:avLst/>
                    <a:gdLst>
                      <a:gd name="connsiteX0" fmla="*/ 30902 w 33637"/>
                      <a:gd name="connsiteY0" fmla="*/ 12551 h 37925"/>
                      <a:gd name="connsiteX1" fmla="*/ 2784 w 33637"/>
                      <a:gd name="connsiteY1" fmla="*/ 37925 h 37925"/>
                      <a:gd name="connsiteX2" fmla="*/ 9642 w 33637"/>
                      <a:gd name="connsiteY2" fmla="*/ 5007 h 37925"/>
                      <a:gd name="connsiteX3" fmla="*/ 30902 w 33637"/>
                      <a:gd name="connsiteY3" fmla="*/ 12551 h 37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637" h="37925">
                        <a:moveTo>
                          <a:pt x="30902" y="12551"/>
                        </a:moveTo>
                        <a:cubicBezTo>
                          <a:pt x="21986" y="14608"/>
                          <a:pt x="9642" y="15980"/>
                          <a:pt x="2784" y="37925"/>
                        </a:cubicBezTo>
                        <a:cubicBezTo>
                          <a:pt x="2784" y="37925"/>
                          <a:pt x="-6817" y="19409"/>
                          <a:pt x="9642" y="5007"/>
                        </a:cubicBezTo>
                        <a:cubicBezTo>
                          <a:pt x="25415" y="-8709"/>
                          <a:pt x="39817" y="9808"/>
                          <a:pt x="30902" y="12551"/>
                        </a:cubicBezTo>
                        <a:close/>
                      </a:path>
                    </a:pathLst>
                  </a:custGeom>
                  <a:solidFill>
                    <a:srgbClr val="42342D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6" name="Freeform: Shape 235">
                    <a:extLst>
                      <a:ext uri="{FF2B5EF4-FFF2-40B4-BE49-F238E27FC236}">
                        <a16:creationId xmlns:a16="http://schemas.microsoft.com/office/drawing/2014/main" id="{82FFFE5C-F8CF-4B53-81FC-0F4B13D9D30B}"/>
                      </a:ext>
                    </a:extLst>
                  </p:cNvPr>
                  <p:cNvSpPr/>
                  <p:nvPr/>
                </p:nvSpPr>
                <p:spPr>
                  <a:xfrm>
                    <a:off x="7609560" y="1384630"/>
                    <a:ext cx="21024" cy="58978"/>
                  </a:xfrm>
                  <a:custGeom>
                    <a:avLst/>
                    <a:gdLst>
                      <a:gd name="connsiteX0" fmla="*/ 20574 w 21024"/>
                      <a:gd name="connsiteY0" fmla="*/ 0 h 58978"/>
                      <a:gd name="connsiteX1" fmla="*/ 19888 w 21024"/>
                      <a:gd name="connsiteY1" fmla="*/ 39091 h 58978"/>
                      <a:gd name="connsiteX2" fmla="*/ 16459 w 21024"/>
                      <a:gd name="connsiteY2" fmla="*/ 58979 h 58978"/>
                      <a:gd name="connsiteX3" fmla="*/ 0 w 21024"/>
                      <a:gd name="connsiteY3" fmla="*/ 34976 h 58978"/>
                      <a:gd name="connsiteX4" fmla="*/ 20574 w 21024"/>
                      <a:gd name="connsiteY4" fmla="*/ 0 h 5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24" h="58978">
                        <a:moveTo>
                          <a:pt x="20574" y="0"/>
                        </a:moveTo>
                        <a:cubicBezTo>
                          <a:pt x="21260" y="13030"/>
                          <a:pt x="21260" y="26060"/>
                          <a:pt x="19888" y="39091"/>
                        </a:cubicBezTo>
                        <a:cubicBezTo>
                          <a:pt x="19202" y="45949"/>
                          <a:pt x="17831" y="52121"/>
                          <a:pt x="16459" y="58979"/>
                        </a:cubicBezTo>
                        <a:cubicBezTo>
                          <a:pt x="4115" y="52807"/>
                          <a:pt x="0" y="43891"/>
                          <a:pt x="0" y="34976"/>
                        </a:cubicBezTo>
                        <a:cubicBezTo>
                          <a:pt x="686" y="19888"/>
                          <a:pt x="15773" y="3429"/>
                          <a:pt x="20574" y="0"/>
                        </a:cubicBezTo>
                        <a:close/>
                      </a:path>
                    </a:pathLst>
                  </a:custGeom>
                  <a:solidFill>
                    <a:srgbClr val="CB4C4C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DBFB47F7-3CC7-406B-9525-BAE21D699DAF}"/>
                    </a:ext>
                  </a:extLst>
                </p:cNvPr>
                <p:cNvSpPr/>
                <p:nvPr/>
              </p:nvSpPr>
              <p:spPr>
                <a:xfrm>
                  <a:off x="7346615" y="1185062"/>
                  <a:ext cx="267746" cy="383362"/>
                </a:xfrm>
                <a:custGeom>
                  <a:avLst/>
                  <a:gdLst>
                    <a:gd name="connsiteX0" fmla="*/ 267746 w 267746"/>
                    <a:gd name="connsiteY0" fmla="*/ 292837 h 383362"/>
                    <a:gd name="connsiteX1" fmla="*/ 256088 w 267746"/>
                    <a:gd name="connsiteY1" fmla="*/ 304495 h 383362"/>
                    <a:gd name="connsiteX2" fmla="*/ 162133 w 267746"/>
                    <a:gd name="connsiteY2" fmla="*/ 320269 h 383362"/>
                    <a:gd name="connsiteX3" fmla="*/ 161447 w 267746"/>
                    <a:gd name="connsiteY3" fmla="*/ 320954 h 383362"/>
                    <a:gd name="connsiteX4" fmla="*/ 160076 w 267746"/>
                    <a:gd name="connsiteY4" fmla="*/ 340157 h 383362"/>
                    <a:gd name="connsiteX5" fmla="*/ 160076 w 267746"/>
                    <a:gd name="connsiteY5" fmla="*/ 343586 h 383362"/>
                    <a:gd name="connsiteX6" fmla="*/ 127157 w 267746"/>
                    <a:gd name="connsiteY6" fmla="*/ 383362 h 383362"/>
                    <a:gd name="connsiteX7" fmla="*/ 125786 w 267746"/>
                    <a:gd name="connsiteY7" fmla="*/ 382676 h 383362"/>
                    <a:gd name="connsiteX8" fmla="*/ 78465 w 267746"/>
                    <a:gd name="connsiteY8" fmla="*/ 358673 h 383362"/>
                    <a:gd name="connsiteX9" fmla="*/ 73664 w 267746"/>
                    <a:gd name="connsiteY9" fmla="*/ 344272 h 383362"/>
                    <a:gd name="connsiteX10" fmla="*/ 72979 w 267746"/>
                    <a:gd name="connsiteY10" fmla="*/ 342900 h 383362"/>
                    <a:gd name="connsiteX11" fmla="*/ 72293 w 267746"/>
                    <a:gd name="connsiteY11" fmla="*/ 341528 h 383362"/>
                    <a:gd name="connsiteX12" fmla="*/ 72293 w 267746"/>
                    <a:gd name="connsiteY12" fmla="*/ 341528 h 383362"/>
                    <a:gd name="connsiteX13" fmla="*/ 66121 w 267746"/>
                    <a:gd name="connsiteY13" fmla="*/ 328498 h 383362"/>
                    <a:gd name="connsiteX14" fmla="*/ 40061 w 267746"/>
                    <a:gd name="connsiteY14" fmla="*/ 295580 h 383362"/>
                    <a:gd name="connsiteX15" fmla="*/ 40061 w 267746"/>
                    <a:gd name="connsiteY15" fmla="*/ 295580 h 383362"/>
                    <a:gd name="connsiteX16" fmla="*/ 45547 w 267746"/>
                    <a:gd name="connsiteY16" fmla="*/ 261976 h 383362"/>
                    <a:gd name="connsiteX17" fmla="*/ 45547 w 267746"/>
                    <a:gd name="connsiteY17" fmla="*/ 262661 h 383362"/>
                    <a:gd name="connsiteX18" fmla="*/ 6456 w 267746"/>
                    <a:gd name="connsiteY18" fmla="*/ 231115 h 383362"/>
                    <a:gd name="connsiteX19" fmla="*/ 970 w 267746"/>
                    <a:gd name="connsiteY19" fmla="*/ 216713 h 383362"/>
                    <a:gd name="connsiteX20" fmla="*/ 284 w 267746"/>
                    <a:gd name="connsiteY20" fmla="*/ 208483 h 383362"/>
                    <a:gd name="connsiteX21" fmla="*/ 45547 w 267746"/>
                    <a:gd name="connsiteY21" fmla="*/ 198882 h 383362"/>
                    <a:gd name="connsiteX22" fmla="*/ 45547 w 267746"/>
                    <a:gd name="connsiteY22" fmla="*/ 198882 h 383362"/>
                    <a:gd name="connsiteX23" fmla="*/ 46919 w 267746"/>
                    <a:gd name="connsiteY23" fmla="*/ 198882 h 383362"/>
                    <a:gd name="connsiteX24" fmla="*/ 40061 w 267746"/>
                    <a:gd name="connsiteY24" fmla="*/ 169393 h 383362"/>
                    <a:gd name="connsiteX25" fmla="*/ 40061 w 267746"/>
                    <a:gd name="connsiteY25" fmla="*/ 159791 h 383362"/>
                    <a:gd name="connsiteX26" fmla="*/ 45547 w 267746"/>
                    <a:gd name="connsiteY26" fmla="*/ 152248 h 383362"/>
                    <a:gd name="connsiteX27" fmla="*/ 104525 w 267746"/>
                    <a:gd name="connsiteY27" fmla="*/ 55550 h 383362"/>
                    <a:gd name="connsiteX28" fmla="*/ 112070 w 267746"/>
                    <a:gd name="connsiteY28" fmla="*/ 60350 h 383362"/>
                    <a:gd name="connsiteX29" fmla="*/ 114127 w 267746"/>
                    <a:gd name="connsiteY29" fmla="*/ 67208 h 383362"/>
                    <a:gd name="connsiteX30" fmla="*/ 103154 w 267746"/>
                    <a:gd name="connsiteY30" fmla="*/ 104927 h 383362"/>
                    <a:gd name="connsiteX31" fmla="*/ 103154 w 267746"/>
                    <a:gd name="connsiteY31" fmla="*/ 103556 h 383362"/>
                    <a:gd name="connsiteX32" fmla="*/ 103154 w 267746"/>
                    <a:gd name="connsiteY32" fmla="*/ 103556 h 383362"/>
                    <a:gd name="connsiteX33" fmla="*/ 147045 w 267746"/>
                    <a:gd name="connsiteY33" fmla="*/ 43205 h 383362"/>
                    <a:gd name="connsiteX34" fmla="*/ 158018 w 267746"/>
                    <a:gd name="connsiteY34" fmla="*/ 19888 h 383362"/>
                    <a:gd name="connsiteX35" fmla="*/ 158704 w 267746"/>
                    <a:gd name="connsiteY35" fmla="*/ 21946 h 383362"/>
                    <a:gd name="connsiteX36" fmla="*/ 158704 w 267746"/>
                    <a:gd name="connsiteY36" fmla="*/ 29489 h 383362"/>
                    <a:gd name="connsiteX37" fmla="*/ 144302 w 267746"/>
                    <a:gd name="connsiteY37" fmla="*/ 67208 h 383362"/>
                    <a:gd name="connsiteX38" fmla="*/ 144302 w 267746"/>
                    <a:gd name="connsiteY38" fmla="*/ 67894 h 383362"/>
                    <a:gd name="connsiteX39" fmla="*/ 144302 w 267746"/>
                    <a:gd name="connsiteY39" fmla="*/ 67894 h 383362"/>
                    <a:gd name="connsiteX40" fmla="*/ 176534 w 267746"/>
                    <a:gd name="connsiteY40" fmla="*/ 52807 h 383362"/>
                    <a:gd name="connsiteX41" fmla="*/ 195737 w 267746"/>
                    <a:gd name="connsiteY41" fmla="*/ 0 h 383362"/>
                    <a:gd name="connsiteX42" fmla="*/ 195737 w 267746"/>
                    <a:gd name="connsiteY42" fmla="*/ 0 h 383362"/>
                    <a:gd name="connsiteX43" fmla="*/ 202595 w 267746"/>
                    <a:gd name="connsiteY43" fmla="*/ 30175 h 383362"/>
                    <a:gd name="connsiteX44" fmla="*/ 201909 w 267746"/>
                    <a:gd name="connsiteY44" fmla="*/ 42520 h 383362"/>
                    <a:gd name="connsiteX45" fmla="*/ 201909 w 267746"/>
                    <a:gd name="connsiteY45" fmla="*/ 42520 h 383362"/>
                    <a:gd name="connsiteX46" fmla="*/ 209453 w 267746"/>
                    <a:gd name="connsiteY46" fmla="*/ 26060 h 383362"/>
                    <a:gd name="connsiteX47" fmla="*/ 209453 w 267746"/>
                    <a:gd name="connsiteY47" fmla="*/ 25375 h 383362"/>
                    <a:gd name="connsiteX48" fmla="*/ 210824 w 267746"/>
                    <a:gd name="connsiteY48" fmla="*/ 21260 h 383362"/>
                    <a:gd name="connsiteX49" fmla="*/ 210824 w 267746"/>
                    <a:gd name="connsiteY49" fmla="*/ 21260 h 383362"/>
                    <a:gd name="connsiteX50" fmla="*/ 211511 w 267746"/>
                    <a:gd name="connsiteY50" fmla="*/ 21946 h 383362"/>
                    <a:gd name="connsiteX51" fmla="*/ 216311 w 267746"/>
                    <a:gd name="connsiteY51" fmla="*/ 28118 h 383362"/>
                    <a:gd name="connsiteX52" fmla="*/ 216997 w 267746"/>
                    <a:gd name="connsiteY52" fmla="*/ 28804 h 383362"/>
                    <a:gd name="connsiteX53" fmla="*/ 222483 w 267746"/>
                    <a:gd name="connsiteY53" fmla="*/ 35662 h 383362"/>
                    <a:gd name="connsiteX54" fmla="*/ 222483 w 267746"/>
                    <a:gd name="connsiteY54" fmla="*/ 35662 h 383362"/>
                    <a:gd name="connsiteX55" fmla="*/ 192994 w 267746"/>
                    <a:gd name="connsiteY55" fmla="*/ 57607 h 383362"/>
                    <a:gd name="connsiteX56" fmla="*/ 189565 w 267746"/>
                    <a:gd name="connsiteY56" fmla="*/ 36347 h 383362"/>
                    <a:gd name="connsiteX57" fmla="*/ 148417 w 267746"/>
                    <a:gd name="connsiteY57" fmla="*/ 79553 h 383362"/>
                    <a:gd name="connsiteX58" fmla="*/ 138815 w 267746"/>
                    <a:gd name="connsiteY58" fmla="*/ 74066 h 383362"/>
                    <a:gd name="connsiteX59" fmla="*/ 101783 w 267746"/>
                    <a:gd name="connsiteY59" fmla="*/ 109728 h 383362"/>
                    <a:gd name="connsiteX60" fmla="*/ 83951 w 267746"/>
                    <a:gd name="connsiteY60" fmla="*/ 154305 h 383362"/>
                    <a:gd name="connsiteX61" fmla="*/ 62006 w 267746"/>
                    <a:gd name="connsiteY61" fmla="*/ 213970 h 383362"/>
                    <a:gd name="connsiteX62" fmla="*/ 207395 w 267746"/>
                    <a:gd name="connsiteY62" fmla="*/ 300380 h 383362"/>
                    <a:gd name="connsiteX63" fmla="*/ 267746 w 267746"/>
                    <a:gd name="connsiteY63" fmla="*/ 292837 h 3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267746" h="383362">
                      <a:moveTo>
                        <a:pt x="267746" y="292837"/>
                      </a:moveTo>
                      <a:cubicBezTo>
                        <a:pt x="265003" y="296951"/>
                        <a:pt x="260888" y="301066"/>
                        <a:pt x="256088" y="304495"/>
                      </a:cubicBezTo>
                      <a:cubicBezTo>
                        <a:pt x="234827" y="319583"/>
                        <a:pt x="171734" y="314096"/>
                        <a:pt x="162133" y="320269"/>
                      </a:cubicBezTo>
                      <a:cubicBezTo>
                        <a:pt x="161447" y="320269"/>
                        <a:pt x="161447" y="320954"/>
                        <a:pt x="161447" y="320954"/>
                      </a:cubicBezTo>
                      <a:cubicBezTo>
                        <a:pt x="159389" y="323698"/>
                        <a:pt x="160076" y="331241"/>
                        <a:pt x="160076" y="340157"/>
                      </a:cubicBezTo>
                      <a:cubicBezTo>
                        <a:pt x="160076" y="341528"/>
                        <a:pt x="160076" y="342900"/>
                        <a:pt x="160076" y="343586"/>
                      </a:cubicBezTo>
                      <a:cubicBezTo>
                        <a:pt x="146360" y="353187"/>
                        <a:pt x="134701" y="371018"/>
                        <a:pt x="127157" y="383362"/>
                      </a:cubicBezTo>
                      <a:cubicBezTo>
                        <a:pt x="126471" y="383362"/>
                        <a:pt x="126471" y="383362"/>
                        <a:pt x="125786" y="382676"/>
                      </a:cubicBezTo>
                      <a:cubicBezTo>
                        <a:pt x="106583" y="376504"/>
                        <a:pt x="81209" y="360731"/>
                        <a:pt x="78465" y="358673"/>
                      </a:cubicBezTo>
                      <a:cubicBezTo>
                        <a:pt x="74351" y="356616"/>
                        <a:pt x="75722" y="350444"/>
                        <a:pt x="73664" y="344272"/>
                      </a:cubicBezTo>
                      <a:cubicBezTo>
                        <a:pt x="73664" y="343586"/>
                        <a:pt x="73664" y="343586"/>
                        <a:pt x="72979" y="342900"/>
                      </a:cubicBezTo>
                      <a:cubicBezTo>
                        <a:pt x="72979" y="342214"/>
                        <a:pt x="72979" y="342214"/>
                        <a:pt x="72293" y="341528"/>
                      </a:cubicBezTo>
                      <a:cubicBezTo>
                        <a:pt x="72293" y="341528"/>
                        <a:pt x="72293" y="341528"/>
                        <a:pt x="72293" y="341528"/>
                      </a:cubicBezTo>
                      <a:cubicBezTo>
                        <a:pt x="70235" y="337414"/>
                        <a:pt x="68178" y="331927"/>
                        <a:pt x="66121" y="328498"/>
                      </a:cubicBezTo>
                      <a:cubicBezTo>
                        <a:pt x="57206" y="313411"/>
                        <a:pt x="45547" y="295580"/>
                        <a:pt x="40061" y="295580"/>
                      </a:cubicBezTo>
                      <a:lnTo>
                        <a:pt x="40061" y="295580"/>
                      </a:lnTo>
                      <a:lnTo>
                        <a:pt x="45547" y="261976"/>
                      </a:lnTo>
                      <a:lnTo>
                        <a:pt x="45547" y="262661"/>
                      </a:lnTo>
                      <a:cubicBezTo>
                        <a:pt x="45547" y="262661"/>
                        <a:pt x="18115" y="249631"/>
                        <a:pt x="6456" y="231115"/>
                      </a:cubicBezTo>
                      <a:cubicBezTo>
                        <a:pt x="3713" y="226314"/>
                        <a:pt x="1655" y="222199"/>
                        <a:pt x="970" y="216713"/>
                      </a:cubicBezTo>
                      <a:cubicBezTo>
                        <a:pt x="284" y="213970"/>
                        <a:pt x="-402" y="211226"/>
                        <a:pt x="284" y="208483"/>
                      </a:cubicBezTo>
                      <a:cubicBezTo>
                        <a:pt x="7828" y="178308"/>
                        <a:pt x="38689" y="183109"/>
                        <a:pt x="45547" y="198882"/>
                      </a:cubicBezTo>
                      <a:lnTo>
                        <a:pt x="45547" y="198882"/>
                      </a:lnTo>
                      <a:cubicBezTo>
                        <a:pt x="45547" y="198882"/>
                        <a:pt x="46919" y="198882"/>
                        <a:pt x="46919" y="198882"/>
                      </a:cubicBezTo>
                      <a:cubicBezTo>
                        <a:pt x="46232" y="197510"/>
                        <a:pt x="42118" y="182423"/>
                        <a:pt x="40061" y="169393"/>
                      </a:cubicBezTo>
                      <a:cubicBezTo>
                        <a:pt x="39374" y="165964"/>
                        <a:pt x="39374" y="162535"/>
                        <a:pt x="40061" y="159791"/>
                      </a:cubicBezTo>
                      <a:cubicBezTo>
                        <a:pt x="40746" y="155677"/>
                        <a:pt x="42118" y="152933"/>
                        <a:pt x="45547" y="152248"/>
                      </a:cubicBezTo>
                      <a:cubicBezTo>
                        <a:pt x="58577" y="150876"/>
                        <a:pt x="107269" y="115214"/>
                        <a:pt x="104525" y="55550"/>
                      </a:cubicBezTo>
                      <a:cubicBezTo>
                        <a:pt x="104525" y="55550"/>
                        <a:pt x="109326" y="55550"/>
                        <a:pt x="112070" y="60350"/>
                      </a:cubicBezTo>
                      <a:cubicBezTo>
                        <a:pt x="113441" y="61722"/>
                        <a:pt x="114127" y="64465"/>
                        <a:pt x="114127" y="67208"/>
                      </a:cubicBezTo>
                      <a:cubicBezTo>
                        <a:pt x="114812" y="74752"/>
                        <a:pt x="112755" y="85039"/>
                        <a:pt x="103154" y="104927"/>
                      </a:cubicBezTo>
                      <a:cubicBezTo>
                        <a:pt x="103154" y="104927"/>
                        <a:pt x="103154" y="103556"/>
                        <a:pt x="103154" y="103556"/>
                      </a:cubicBezTo>
                      <a:cubicBezTo>
                        <a:pt x="103154" y="103556"/>
                        <a:pt x="103154" y="103556"/>
                        <a:pt x="103154" y="103556"/>
                      </a:cubicBezTo>
                      <a:cubicBezTo>
                        <a:pt x="106583" y="103556"/>
                        <a:pt x="140187" y="81610"/>
                        <a:pt x="147045" y="43205"/>
                      </a:cubicBezTo>
                      <a:cubicBezTo>
                        <a:pt x="147045" y="43205"/>
                        <a:pt x="154589" y="13716"/>
                        <a:pt x="158018" y="19888"/>
                      </a:cubicBezTo>
                      <a:cubicBezTo>
                        <a:pt x="158018" y="20574"/>
                        <a:pt x="158704" y="21260"/>
                        <a:pt x="158704" y="21946"/>
                      </a:cubicBezTo>
                      <a:cubicBezTo>
                        <a:pt x="158704" y="24003"/>
                        <a:pt x="158704" y="26746"/>
                        <a:pt x="158704" y="29489"/>
                      </a:cubicBezTo>
                      <a:cubicBezTo>
                        <a:pt x="157332" y="42520"/>
                        <a:pt x="151160" y="63779"/>
                        <a:pt x="144302" y="67208"/>
                      </a:cubicBezTo>
                      <a:cubicBezTo>
                        <a:pt x="144302" y="67208"/>
                        <a:pt x="144302" y="67894"/>
                        <a:pt x="144302" y="67894"/>
                      </a:cubicBezTo>
                      <a:lnTo>
                        <a:pt x="144302" y="67894"/>
                      </a:lnTo>
                      <a:cubicBezTo>
                        <a:pt x="146360" y="67894"/>
                        <a:pt x="160761" y="73381"/>
                        <a:pt x="176534" y="52807"/>
                      </a:cubicBezTo>
                      <a:cubicBezTo>
                        <a:pt x="193679" y="30861"/>
                        <a:pt x="195737" y="0"/>
                        <a:pt x="195737" y="0"/>
                      </a:cubicBezTo>
                      <a:cubicBezTo>
                        <a:pt x="195737" y="0"/>
                        <a:pt x="195737" y="0"/>
                        <a:pt x="195737" y="0"/>
                      </a:cubicBezTo>
                      <a:cubicBezTo>
                        <a:pt x="196423" y="2057"/>
                        <a:pt x="200537" y="17831"/>
                        <a:pt x="202595" y="30175"/>
                      </a:cubicBezTo>
                      <a:cubicBezTo>
                        <a:pt x="203281" y="35662"/>
                        <a:pt x="203281" y="39776"/>
                        <a:pt x="201909" y="42520"/>
                      </a:cubicBezTo>
                      <a:cubicBezTo>
                        <a:pt x="201909" y="42520"/>
                        <a:pt x="201909" y="42520"/>
                        <a:pt x="201909" y="42520"/>
                      </a:cubicBezTo>
                      <a:cubicBezTo>
                        <a:pt x="202595" y="41148"/>
                        <a:pt x="206710" y="34976"/>
                        <a:pt x="209453" y="26060"/>
                      </a:cubicBezTo>
                      <a:cubicBezTo>
                        <a:pt x="209453" y="26060"/>
                        <a:pt x="209453" y="26060"/>
                        <a:pt x="209453" y="25375"/>
                      </a:cubicBezTo>
                      <a:cubicBezTo>
                        <a:pt x="210139" y="24003"/>
                        <a:pt x="210139" y="22631"/>
                        <a:pt x="210824" y="21260"/>
                      </a:cubicBezTo>
                      <a:cubicBezTo>
                        <a:pt x="210824" y="21260"/>
                        <a:pt x="210824" y="21260"/>
                        <a:pt x="210824" y="21260"/>
                      </a:cubicBezTo>
                      <a:cubicBezTo>
                        <a:pt x="210824" y="21260"/>
                        <a:pt x="210824" y="21260"/>
                        <a:pt x="211511" y="21946"/>
                      </a:cubicBezTo>
                      <a:cubicBezTo>
                        <a:pt x="212882" y="24003"/>
                        <a:pt x="214253" y="26060"/>
                        <a:pt x="216311" y="28118"/>
                      </a:cubicBezTo>
                      <a:cubicBezTo>
                        <a:pt x="216311" y="28118"/>
                        <a:pt x="216997" y="28118"/>
                        <a:pt x="216997" y="28804"/>
                      </a:cubicBezTo>
                      <a:cubicBezTo>
                        <a:pt x="219054" y="30861"/>
                        <a:pt x="215625" y="33604"/>
                        <a:pt x="222483" y="35662"/>
                      </a:cubicBezTo>
                      <a:lnTo>
                        <a:pt x="222483" y="35662"/>
                      </a:lnTo>
                      <a:cubicBezTo>
                        <a:pt x="215625" y="45949"/>
                        <a:pt x="196423" y="57607"/>
                        <a:pt x="192994" y="57607"/>
                      </a:cubicBezTo>
                      <a:cubicBezTo>
                        <a:pt x="192994" y="57607"/>
                        <a:pt x="196423" y="45949"/>
                        <a:pt x="189565" y="36347"/>
                      </a:cubicBezTo>
                      <a:cubicBezTo>
                        <a:pt x="189565" y="36347"/>
                        <a:pt x="191622" y="74752"/>
                        <a:pt x="148417" y="79553"/>
                      </a:cubicBezTo>
                      <a:cubicBezTo>
                        <a:pt x="148417" y="79553"/>
                        <a:pt x="151160" y="58979"/>
                        <a:pt x="138815" y="74066"/>
                      </a:cubicBezTo>
                      <a:cubicBezTo>
                        <a:pt x="126471" y="89154"/>
                        <a:pt x="123728" y="106985"/>
                        <a:pt x="101783" y="109728"/>
                      </a:cubicBezTo>
                      <a:cubicBezTo>
                        <a:pt x="101783" y="109728"/>
                        <a:pt x="113441" y="139217"/>
                        <a:pt x="83951" y="154305"/>
                      </a:cubicBezTo>
                      <a:cubicBezTo>
                        <a:pt x="54462" y="170078"/>
                        <a:pt x="53777" y="188595"/>
                        <a:pt x="62006" y="213970"/>
                      </a:cubicBezTo>
                      <a:cubicBezTo>
                        <a:pt x="70235" y="239344"/>
                        <a:pt x="98354" y="315468"/>
                        <a:pt x="207395" y="300380"/>
                      </a:cubicBezTo>
                      <a:cubicBezTo>
                        <a:pt x="236885" y="299695"/>
                        <a:pt x="255401" y="295580"/>
                        <a:pt x="267746" y="292837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EE61EF54-0248-4E3B-948E-7F74C636DEFE}"/>
                    </a:ext>
                  </a:extLst>
                </p:cNvPr>
                <p:cNvSpPr/>
                <p:nvPr/>
              </p:nvSpPr>
              <p:spPr>
                <a:xfrm>
                  <a:off x="7374331" y="1389430"/>
                  <a:ext cx="45262" cy="38807"/>
                </a:xfrm>
                <a:custGeom>
                  <a:avLst/>
                  <a:gdLst>
                    <a:gd name="connsiteX0" fmla="*/ 0 w 45262"/>
                    <a:gd name="connsiteY0" fmla="*/ 0 h 38807"/>
                    <a:gd name="connsiteX1" fmla="*/ 37033 w 45262"/>
                    <a:gd name="connsiteY1" fmla="*/ 20574 h 38807"/>
                    <a:gd name="connsiteX2" fmla="*/ 45263 w 45262"/>
                    <a:gd name="connsiteY2" fmla="*/ 37719 h 38807"/>
                    <a:gd name="connsiteX3" fmla="*/ 22631 w 45262"/>
                    <a:gd name="connsiteY3" fmla="*/ 17145 h 38807"/>
                    <a:gd name="connsiteX4" fmla="*/ 0 w 45262"/>
                    <a:gd name="connsiteY4" fmla="*/ 0 h 38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262" h="38807">
                      <a:moveTo>
                        <a:pt x="0" y="0"/>
                      </a:moveTo>
                      <a:cubicBezTo>
                        <a:pt x="0" y="0"/>
                        <a:pt x="28118" y="3429"/>
                        <a:pt x="37033" y="20574"/>
                      </a:cubicBezTo>
                      <a:cubicBezTo>
                        <a:pt x="45263" y="37719"/>
                        <a:pt x="45263" y="37719"/>
                        <a:pt x="45263" y="37719"/>
                      </a:cubicBezTo>
                      <a:cubicBezTo>
                        <a:pt x="45263" y="37719"/>
                        <a:pt x="11658" y="45949"/>
                        <a:pt x="22631" y="1714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A9363624-6C2E-42EA-AE7C-8662FFB267BF}"/>
                    </a:ext>
                  </a:extLst>
                </p:cNvPr>
                <p:cNvSpPr/>
                <p:nvPr/>
              </p:nvSpPr>
              <p:spPr>
                <a:xfrm>
                  <a:off x="7409992" y="1464183"/>
                  <a:ext cx="6858" cy="5486"/>
                </a:xfrm>
                <a:custGeom>
                  <a:avLst/>
                  <a:gdLst>
                    <a:gd name="connsiteX0" fmla="*/ 0 w 6858"/>
                    <a:gd name="connsiteY0" fmla="*/ 0 h 5486"/>
                    <a:gd name="connsiteX1" fmla="*/ 6858 w 6858"/>
                    <a:gd name="connsiteY1" fmla="*/ 5486 h 5486"/>
                    <a:gd name="connsiteX2" fmla="*/ 0 w 6858"/>
                    <a:gd name="connsiteY2" fmla="*/ 0 h 5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58" h="5486">
                      <a:moveTo>
                        <a:pt x="0" y="0"/>
                      </a:moveTo>
                      <a:cubicBezTo>
                        <a:pt x="0" y="0"/>
                        <a:pt x="2743" y="2743"/>
                        <a:pt x="6858" y="5486"/>
                      </a:cubicBezTo>
                      <a:cubicBezTo>
                        <a:pt x="3429" y="3429"/>
                        <a:pt x="1372" y="1372"/>
                        <a:pt x="0" y="0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07" name="Freeform: Shape 206">
                  <a:extLst>
                    <a:ext uri="{FF2B5EF4-FFF2-40B4-BE49-F238E27FC236}">
                      <a16:creationId xmlns:a16="http://schemas.microsoft.com/office/drawing/2014/main" id="{1FB7564F-B114-41C6-8F50-2634FE746798}"/>
                    </a:ext>
                  </a:extLst>
                </p:cNvPr>
                <p:cNvSpPr/>
                <p:nvPr/>
              </p:nvSpPr>
              <p:spPr>
                <a:xfrm>
                  <a:off x="7416850" y="1470355"/>
                  <a:ext cx="102870" cy="39541"/>
                </a:xfrm>
                <a:custGeom>
                  <a:avLst/>
                  <a:gdLst>
                    <a:gd name="connsiteX0" fmla="*/ 102870 w 102870"/>
                    <a:gd name="connsiteY0" fmla="*/ 32233 h 39541"/>
                    <a:gd name="connsiteX1" fmla="*/ 91897 w 102870"/>
                    <a:gd name="connsiteY1" fmla="*/ 34976 h 39541"/>
                    <a:gd name="connsiteX2" fmla="*/ 91212 w 102870"/>
                    <a:gd name="connsiteY2" fmla="*/ 35662 h 39541"/>
                    <a:gd name="connsiteX3" fmla="*/ 89840 w 102870"/>
                    <a:gd name="connsiteY3" fmla="*/ 39091 h 39541"/>
                    <a:gd name="connsiteX4" fmla="*/ 66523 w 102870"/>
                    <a:gd name="connsiteY4" fmla="*/ 38405 h 39541"/>
                    <a:gd name="connsiteX5" fmla="*/ 0 w 102870"/>
                    <a:gd name="connsiteY5" fmla="*/ 0 h 39541"/>
                    <a:gd name="connsiteX6" fmla="*/ 102870 w 102870"/>
                    <a:gd name="connsiteY6" fmla="*/ 32233 h 39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870" h="39541">
                      <a:moveTo>
                        <a:pt x="102870" y="32233"/>
                      </a:moveTo>
                      <a:cubicBezTo>
                        <a:pt x="98070" y="32918"/>
                        <a:pt x="93955" y="33604"/>
                        <a:pt x="91897" y="34976"/>
                      </a:cubicBezTo>
                      <a:cubicBezTo>
                        <a:pt x="91212" y="34976"/>
                        <a:pt x="91212" y="35662"/>
                        <a:pt x="91212" y="35662"/>
                      </a:cubicBezTo>
                      <a:cubicBezTo>
                        <a:pt x="90526" y="36347"/>
                        <a:pt x="90526" y="37719"/>
                        <a:pt x="89840" y="39091"/>
                      </a:cubicBezTo>
                      <a:cubicBezTo>
                        <a:pt x="83668" y="39776"/>
                        <a:pt x="76124" y="39776"/>
                        <a:pt x="66523" y="38405"/>
                      </a:cubicBezTo>
                      <a:cubicBezTo>
                        <a:pt x="44577" y="34290"/>
                        <a:pt x="13716" y="10973"/>
                        <a:pt x="0" y="0"/>
                      </a:cubicBezTo>
                      <a:cubicBezTo>
                        <a:pt x="17145" y="11659"/>
                        <a:pt x="59665" y="31547"/>
                        <a:pt x="102870" y="32233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208" name="Graphic 1289">
                  <a:extLst>
                    <a:ext uri="{FF2B5EF4-FFF2-40B4-BE49-F238E27FC236}">
                      <a16:creationId xmlns:a16="http://schemas.microsoft.com/office/drawing/2014/main" id="{6EF00AB3-57E8-4838-9BCF-3CD9663B0B09}"/>
                    </a:ext>
                  </a:extLst>
                </p:cNvPr>
                <p:cNvGrpSpPr/>
                <p:nvPr/>
              </p:nvGrpSpPr>
              <p:grpSpPr>
                <a:xfrm>
                  <a:off x="7224362" y="1118761"/>
                  <a:ext cx="340941" cy="365309"/>
                  <a:chOff x="7224362" y="1118761"/>
                  <a:chExt cx="340941" cy="365309"/>
                </a:xfrm>
              </p:grpSpPr>
              <p:sp>
                <p:nvSpPr>
                  <p:cNvPr id="227" name="Freeform: Shape 226">
                    <a:extLst>
                      <a:ext uri="{FF2B5EF4-FFF2-40B4-BE49-F238E27FC236}">
                        <a16:creationId xmlns:a16="http://schemas.microsoft.com/office/drawing/2014/main" id="{5E53D537-1820-4C9D-BACD-37A0F3F85651}"/>
                      </a:ext>
                    </a:extLst>
                  </p:cNvPr>
                  <p:cNvSpPr/>
                  <p:nvPr/>
                </p:nvSpPr>
                <p:spPr>
                  <a:xfrm>
                    <a:off x="7224362" y="1118761"/>
                    <a:ext cx="340941" cy="364623"/>
                  </a:xfrm>
                  <a:custGeom>
                    <a:avLst/>
                    <a:gdLst>
                      <a:gd name="connsiteX0" fmla="*/ 339935 w 340941"/>
                      <a:gd name="connsiteY0" fmla="*/ 94419 h 364623"/>
                      <a:gd name="connsiteX1" fmla="*/ 324848 w 340941"/>
                      <a:gd name="connsiteY1" fmla="*/ 111564 h 364623"/>
                      <a:gd name="connsiteX2" fmla="*/ 322790 w 340941"/>
                      <a:gd name="connsiteY2" fmla="*/ 112249 h 364623"/>
                      <a:gd name="connsiteX3" fmla="*/ 322790 w 340941"/>
                      <a:gd name="connsiteY3" fmla="*/ 112249 h 364623"/>
                      <a:gd name="connsiteX4" fmla="*/ 318675 w 340941"/>
                      <a:gd name="connsiteY4" fmla="*/ 78645 h 364623"/>
                      <a:gd name="connsiteX5" fmla="*/ 318675 w 340941"/>
                      <a:gd name="connsiteY5" fmla="*/ 78645 h 364623"/>
                      <a:gd name="connsiteX6" fmla="*/ 317990 w 340941"/>
                      <a:gd name="connsiteY6" fmla="*/ 77274 h 364623"/>
                      <a:gd name="connsiteX7" fmla="*/ 299473 w 340941"/>
                      <a:gd name="connsiteY7" fmla="*/ 120479 h 364623"/>
                      <a:gd name="connsiteX8" fmla="*/ 266555 w 340941"/>
                      <a:gd name="connsiteY8" fmla="*/ 134195 h 364623"/>
                      <a:gd name="connsiteX9" fmla="*/ 266555 w 340941"/>
                      <a:gd name="connsiteY9" fmla="*/ 134195 h 364623"/>
                      <a:gd name="connsiteX10" fmla="*/ 280271 w 340941"/>
                      <a:gd name="connsiteY10" fmla="*/ 87561 h 364623"/>
                      <a:gd name="connsiteX11" fmla="*/ 277527 w 340941"/>
                      <a:gd name="connsiteY11" fmla="*/ 88246 h 364623"/>
                      <a:gd name="connsiteX12" fmla="*/ 269298 w 340941"/>
                      <a:gd name="connsiteY12" fmla="*/ 110878 h 364623"/>
                      <a:gd name="connsiteX13" fmla="*/ 254210 w 340941"/>
                      <a:gd name="connsiteY13" fmla="*/ 145168 h 364623"/>
                      <a:gd name="connsiteX14" fmla="*/ 254210 w 340941"/>
                      <a:gd name="connsiteY14" fmla="*/ 145168 h 364623"/>
                      <a:gd name="connsiteX15" fmla="*/ 225407 w 340941"/>
                      <a:gd name="connsiteY15" fmla="*/ 171914 h 364623"/>
                      <a:gd name="connsiteX16" fmla="*/ 226778 w 340941"/>
                      <a:gd name="connsiteY16" fmla="*/ 121851 h 364623"/>
                      <a:gd name="connsiteX17" fmla="*/ 173286 w 340941"/>
                      <a:gd name="connsiteY17" fmla="*/ 221292 h 364623"/>
                      <a:gd name="connsiteX18" fmla="*/ 170543 w 340941"/>
                      <a:gd name="connsiteY18" fmla="*/ 264497 h 364623"/>
                      <a:gd name="connsiteX19" fmla="*/ 123908 w 340941"/>
                      <a:gd name="connsiteY19" fmla="*/ 273412 h 364623"/>
                      <a:gd name="connsiteX20" fmla="*/ 167799 w 340941"/>
                      <a:gd name="connsiteY20" fmla="*/ 328962 h 364623"/>
                      <a:gd name="connsiteX21" fmla="*/ 162313 w 340941"/>
                      <a:gd name="connsiteY21" fmla="*/ 364624 h 364623"/>
                      <a:gd name="connsiteX22" fmla="*/ 162313 w 340941"/>
                      <a:gd name="connsiteY22" fmla="*/ 364624 h 364623"/>
                      <a:gd name="connsiteX23" fmla="*/ 119108 w 340941"/>
                      <a:gd name="connsiteY23" fmla="*/ 352279 h 364623"/>
                      <a:gd name="connsiteX24" fmla="*/ 13494 w 340941"/>
                      <a:gd name="connsiteY24" fmla="*/ 248038 h 364623"/>
                      <a:gd name="connsiteX25" fmla="*/ 13494 w 340941"/>
                      <a:gd name="connsiteY25" fmla="*/ 114307 h 364623"/>
                      <a:gd name="connsiteX26" fmla="*/ 44355 w 340941"/>
                      <a:gd name="connsiteY26" fmla="*/ 62186 h 364623"/>
                      <a:gd name="connsiteX27" fmla="*/ 317304 w 340941"/>
                      <a:gd name="connsiteY27" fmla="*/ 37497 h 364623"/>
                      <a:gd name="connsiteX28" fmla="*/ 339935 w 340941"/>
                      <a:gd name="connsiteY28" fmla="*/ 94419 h 364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40941" h="364623">
                        <a:moveTo>
                          <a:pt x="339935" y="94419"/>
                        </a:moveTo>
                        <a:cubicBezTo>
                          <a:pt x="337192" y="104020"/>
                          <a:pt x="328962" y="109506"/>
                          <a:pt x="324848" y="111564"/>
                        </a:cubicBezTo>
                        <a:cubicBezTo>
                          <a:pt x="324162" y="112249"/>
                          <a:pt x="323476" y="112249"/>
                          <a:pt x="322790" y="112249"/>
                        </a:cubicBezTo>
                        <a:lnTo>
                          <a:pt x="322790" y="112249"/>
                        </a:lnTo>
                        <a:cubicBezTo>
                          <a:pt x="326219" y="105391"/>
                          <a:pt x="320047" y="84817"/>
                          <a:pt x="318675" y="78645"/>
                        </a:cubicBezTo>
                        <a:cubicBezTo>
                          <a:pt x="318675" y="78645"/>
                          <a:pt x="318675" y="78645"/>
                          <a:pt x="318675" y="78645"/>
                        </a:cubicBezTo>
                        <a:cubicBezTo>
                          <a:pt x="318675" y="77959"/>
                          <a:pt x="317990" y="77274"/>
                          <a:pt x="317990" y="77274"/>
                        </a:cubicBezTo>
                        <a:cubicBezTo>
                          <a:pt x="317990" y="77274"/>
                          <a:pt x="317304" y="98533"/>
                          <a:pt x="299473" y="120479"/>
                        </a:cubicBezTo>
                        <a:cubicBezTo>
                          <a:pt x="282328" y="142425"/>
                          <a:pt x="266555" y="134195"/>
                          <a:pt x="266555" y="134195"/>
                        </a:cubicBezTo>
                        <a:cubicBezTo>
                          <a:pt x="266555" y="134195"/>
                          <a:pt x="266555" y="134195"/>
                          <a:pt x="266555" y="134195"/>
                        </a:cubicBezTo>
                        <a:cubicBezTo>
                          <a:pt x="274784" y="130080"/>
                          <a:pt x="283700" y="93733"/>
                          <a:pt x="280271" y="87561"/>
                        </a:cubicBezTo>
                        <a:cubicBezTo>
                          <a:pt x="279585" y="86189"/>
                          <a:pt x="278213" y="86875"/>
                          <a:pt x="277527" y="88246"/>
                        </a:cubicBezTo>
                        <a:cubicBezTo>
                          <a:pt x="274098" y="93733"/>
                          <a:pt x="269298" y="110878"/>
                          <a:pt x="269298" y="110878"/>
                        </a:cubicBezTo>
                        <a:cubicBezTo>
                          <a:pt x="266555" y="124594"/>
                          <a:pt x="260382" y="135567"/>
                          <a:pt x="254210" y="145168"/>
                        </a:cubicBezTo>
                        <a:lnTo>
                          <a:pt x="254210" y="145168"/>
                        </a:lnTo>
                        <a:cubicBezTo>
                          <a:pt x="241180" y="162313"/>
                          <a:pt x="226092" y="171914"/>
                          <a:pt x="225407" y="171914"/>
                        </a:cubicBezTo>
                        <a:cubicBezTo>
                          <a:pt x="250095" y="121851"/>
                          <a:pt x="226778" y="121851"/>
                          <a:pt x="226778" y="121851"/>
                        </a:cubicBezTo>
                        <a:cubicBezTo>
                          <a:pt x="229521" y="181515"/>
                          <a:pt x="213748" y="214434"/>
                          <a:pt x="173286" y="221292"/>
                        </a:cubicBezTo>
                        <a:cubicBezTo>
                          <a:pt x="160256" y="223349"/>
                          <a:pt x="170543" y="264497"/>
                          <a:pt x="170543" y="264497"/>
                        </a:cubicBezTo>
                        <a:cubicBezTo>
                          <a:pt x="162313" y="248038"/>
                          <a:pt x="130766" y="243237"/>
                          <a:pt x="123908" y="273412"/>
                        </a:cubicBezTo>
                        <a:cubicBezTo>
                          <a:pt x="116364" y="303588"/>
                          <a:pt x="167799" y="328962"/>
                          <a:pt x="167799" y="328962"/>
                        </a:cubicBezTo>
                        <a:lnTo>
                          <a:pt x="162313" y="364624"/>
                        </a:lnTo>
                        <a:lnTo>
                          <a:pt x="162313" y="364624"/>
                        </a:lnTo>
                        <a:cubicBezTo>
                          <a:pt x="162313" y="364624"/>
                          <a:pt x="139682" y="359823"/>
                          <a:pt x="119108" y="352279"/>
                        </a:cubicBezTo>
                        <a:cubicBezTo>
                          <a:pt x="80017" y="337192"/>
                          <a:pt x="48470" y="332391"/>
                          <a:pt x="13494" y="248038"/>
                        </a:cubicBezTo>
                        <a:cubicBezTo>
                          <a:pt x="-7765" y="197974"/>
                          <a:pt x="-907" y="149968"/>
                          <a:pt x="13494" y="114307"/>
                        </a:cubicBezTo>
                        <a:cubicBezTo>
                          <a:pt x="23096" y="90304"/>
                          <a:pt x="35440" y="71787"/>
                          <a:pt x="44355" y="62186"/>
                        </a:cubicBezTo>
                        <a:cubicBezTo>
                          <a:pt x="144482" y="-41370"/>
                          <a:pt x="280271" y="9379"/>
                          <a:pt x="317304" y="37497"/>
                        </a:cubicBezTo>
                        <a:cubicBezTo>
                          <a:pt x="338564" y="54642"/>
                          <a:pt x="343364" y="79331"/>
                          <a:pt x="339935" y="94419"/>
                        </a:cubicBezTo>
                        <a:close/>
                      </a:path>
                    </a:pathLst>
                  </a:custGeom>
                  <a:solidFill>
                    <a:srgbClr val="964813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28" name="Freeform: Shape 227">
                    <a:extLst>
                      <a:ext uri="{FF2B5EF4-FFF2-40B4-BE49-F238E27FC236}">
                        <a16:creationId xmlns:a16="http://schemas.microsoft.com/office/drawing/2014/main" id="{F8EE7890-2BAD-4FC3-9655-53B3C95C4446}"/>
                      </a:ext>
                    </a:extLst>
                  </p:cNvPr>
                  <p:cNvSpPr/>
                  <p:nvPr/>
                </p:nvSpPr>
                <p:spPr>
                  <a:xfrm>
                    <a:off x="7224362" y="1233754"/>
                    <a:ext cx="227080" cy="250317"/>
                  </a:xfrm>
                  <a:custGeom>
                    <a:avLst/>
                    <a:gdLst>
                      <a:gd name="connsiteX0" fmla="*/ 226778 w 227080"/>
                      <a:gd name="connsiteY0" fmla="*/ 7544 h 250317"/>
                      <a:gd name="connsiteX1" fmla="*/ 173286 w 227080"/>
                      <a:gd name="connsiteY1" fmla="*/ 106985 h 250317"/>
                      <a:gd name="connsiteX2" fmla="*/ 170543 w 227080"/>
                      <a:gd name="connsiteY2" fmla="*/ 150190 h 250317"/>
                      <a:gd name="connsiteX3" fmla="*/ 123908 w 227080"/>
                      <a:gd name="connsiteY3" fmla="*/ 159106 h 250317"/>
                      <a:gd name="connsiteX4" fmla="*/ 167799 w 227080"/>
                      <a:gd name="connsiteY4" fmla="*/ 214655 h 250317"/>
                      <a:gd name="connsiteX5" fmla="*/ 162313 w 227080"/>
                      <a:gd name="connsiteY5" fmla="*/ 250317 h 250317"/>
                      <a:gd name="connsiteX6" fmla="*/ 162313 w 227080"/>
                      <a:gd name="connsiteY6" fmla="*/ 250317 h 250317"/>
                      <a:gd name="connsiteX7" fmla="*/ 119108 w 227080"/>
                      <a:gd name="connsiteY7" fmla="*/ 237973 h 250317"/>
                      <a:gd name="connsiteX8" fmla="*/ 13494 w 227080"/>
                      <a:gd name="connsiteY8" fmla="*/ 133731 h 250317"/>
                      <a:gd name="connsiteX9" fmla="*/ 13494 w 227080"/>
                      <a:gd name="connsiteY9" fmla="*/ 0 h 250317"/>
                      <a:gd name="connsiteX10" fmla="*/ 74531 w 227080"/>
                      <a:gd name="connsiteY10" fmla="*/ 77495 h 250317"/>
                      <a:gd name="connsiteX11" fmla="*/ 226778 w 227080"/>
                      <a:gd name="connsiteY11" fmla="*/ 7544 h 250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7080" h="250317">
                        <a:moveTo>
                          <a:pt x="226778" y="7544"/>
                        </a:moveTo>
                        <a:cubicBezTo>
                          <a:pt x="229521" y="67208"/>
                          <a:pt x="213748" y="100127"/>
                          <a:pt x="173286" y="106985"/>
                        </a:cubicBezTo>
                        <a:cubicBezTo>
                          <a:pt x="160256" y="109042"/>
                          <a:pt x="170543" y="150190"/>
                          <a:pt x="170543" y="150190"/>
                        </a:cubicBezTo>
                        <a:cubicBezTo>
                          <a:pt x="162313" y="133731"/>
                          <a:pt x="130766" y="128930"/>
                          <a:pt x="123908" y="159106"/>
                        </a:cubicBezTo>
                        <a:cubicBezTo>
                          <a:pt x="116364" y="189281"/>
                          <a:pt x="167799" y="214655"/>
                          <a:pt x="167799" y="214655"/>
                        </a:cubicBezTo>
                        <a:lnTo>
                          <a:pt x="162313" y="250317"/>
                        </a:lnTo>
                        <a:lnTo>
                          <a:pt x="162313" y="250317"/>
                        </a:lnTo>
                        <a:cubicBezTo>
                          <a:pt x="162313" y="250317"/>
                          <a:pt x="139682" y="245516"/>
                          <a:pt x="119108" y="237973"/>
                        </a:cubicBezTo>
                        <a:cubicBezTo>
                          <a:pt x="80017" y="222885"/>
                          <a:pt x="48470" y="218084"/>
                          <a:pt x="13494" y="133731"/>
                        </a:cubicBezTo>
                        <a:cubicBezTo>
                          <a:pt x="-7765" y="83668"/>
                          <a:pt x="-907" y="35662"/>
                          <a:pt x="13494" y="0"/>
                        </a:cubicBezTo>
                        <a:cubicBezTo>
                          <a:pt x="17609" y="28118"/>
                          <a:pt x="33383" y="58979"/>
                          <a:pt x="74531" y="77495"/>
                        </a:cubicBezTo>
                        <a:cubicBezTo>
                          <a:pt x="143796" y="108356"/>
                          <a:pt x="228150" y="54178"/>
                          <a:pt x="226778" y="7544"/>
                        </a:cubicBezTo>
                        <a:close/>
                      </a:path>
                    </a:pathLst>
                  </a:custGeom>
                  <a:solidFill>
                    <a:srgbClr val="964813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29" name="Freeform: Shape 228">
                    <a:extLst>
                      <a:ext uri="{FF2B5EF4-FFF2-40B4-BE49-F238E27FC236}">
                        <a16:creationId xmlns:a16="http://schemas.microsoft.com/office/drawing/2014/main" id="{D9370705-B80F-45B6-98CD-FF56032953CC}"/>
                      </a:ext>
                    </a:extLst>
                  </p:cNvPr>
                  <p:cNvSpPr/>
                  <p:nvPr/>
                </p:nvSpPr>
                <p:spPr>
                  <a:xfrm>
                    <a:off x="7449769" y="1236973"/>
                    <a:ext cx="29069" cy="54388"/>
                  </a:xfrm>
                  <a:custGeom>
                    <a:avLst/>
                    <a:gdLst>
                      <a:gd name="connsiteX0" fmla="*/ 28803 w 29069"/>
                      <a:gd name="connsiteY0" fmla="*/ 27642 h 54388"/>
                      <a:gd name="connsiteX1" fmla="*/ 28803 w 29069"/>
                      <a:gd name="connsiteY1" fmla="*/ 27642 h 54388"/>
                      <a:gd name="connsiteX2" fmla="*/ 0 w 29069"/>
                      <a:gd name="connsiteY2" fmla="*/ 54388 h 54388"/>
                      <a:gd name="connsiteX3" fmla="*/ 1371 w 29069"/>
                      <a:gd name="connsiteY3" fmla="*/ 4325 h 54388"/>
                      <a:gd name="connsiteX4" fmla="*/ 28803 w 29069"/>
                      <a:gd name="connsiteY4" fmla="*/ 27642 h 5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069" h="54388">
                        <a:moveTo>
                          <a:pt x="28803" y="27642"/>
                        </a:moveTo>
                        <a:lnTo>
                          <a:pt x="28803" y="27642"/>
                        </a:lnTo>
                        <a:cubicBezTo>
                          <a:pt x="15773" y="44787"/>
                          <a:pt x="686" y="54388"/>
                          <a:pt x="0" y="54388"/>
                        </a:cubicBezTo>
                        <a:cubicBezTo>
                          <a:pt x="24689" y="4325"/>
                          <a:pt x="1371" y="4325"/>
                          <a:pt x="1371" y="4325"/>
                        </a:cubicBezTo>
                        <a:cubicBezTo>
                          <a:pt x="1371" y="4325"/>
                          <a:pt x="32232" y="-14878"/>
                          <a:pt x="28803" y="27642"/>
                        </a:cubicBezTo>
                        <a:close/>
                      </a:path>
                    </a:pathLst>
                  </a:custGeom>
                  <a:solidFill>
                    <a:srgbClr val="964813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0" name="Freeform: Shape 229">
                    <a:extLst>
                      <a:ext uri="{FF2B5EF4-FFF2-40B4-BE49-F238E27FC236}">
                        <a16:creationId xmlns:a16="http://schemas.microsoft.com/office/drawing/2014/main" id="{AFA5178B-5A3B-4F1D-8D59-E6957AE80B5C}"/>
                      </a:ext>
                    </a:extLst>
                  </p:cNvPr>
                  <p:cNvSpPr/>
                  <p:nvPr/>
                </p:nvSpPr>
                <p:spPr>
                  <a:xfrm>
                    <a:off x="7491603" y="1195107"/>
                    <a:ext cx="23339" cy="58534"/>
                  </a:xfrm>
                  <a:custGeom>
                    <a:avLst/>
                    <a:gdLst>
                      <a:gd name="connsiteX0" fmla="*/ 23317 w 23339"/>
                      <a:gd name="connsiteY0" fmla="*/ 22187 h 58534"/>
                      <a:gd name="connsiteX1" fmla="*/ 0 w 23339"/>
                      <a:gd name="connsiteY1" fmla="*/ 58534 h 58534"/>
                      <a:gd name="connsiteX2" fmla="*/ 0 w 23339"/>
                      <a:gd name="connsiteY2" fmla="*/ 58534 h 58534"/>
                      <a:gd name="connsiteX3" fmla="*/ 13716 w 23339"/>
                      <a:gd name="connsiteY3" fmla="*/ 11900 h 58534"/>
                      <a:gd name="connsiteX4" fmla="*/ 10973 w 23339"/>
                      <a:gd name="connsiteY4" fmla="*/ 12586 h 58534"/>
                      <a:gd name="connsiteX5" fmla="*/ 12344 w 23339"/>
                      <a:gd name="connsiteY5" fmla="*/ 1613 h 58534"/>
                      <a:gd name="connsiteX6" fmla="*/ 23317 w 23339"/>
                      <a:gd name="connsiteY6" fmla="*/ 22187 h 5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3339" h="58534">
                        <a:moveTo>
                          <a:pt x="23317" y="22187"/>
                        </a:moveTo>
                        <a:cubicBezTo>
                          <a:pt x="24003" y="39332"/>
                          <a:pt x="8915" y="56477"/>
                          <a:pt x="0" y="58534"/>
                        </a:cubicBezTo>
                        <a:cubicBezTo>
                          <a:pt x="0" y="58534"/>
                          <a:pt x="0" y="58534"/>
                          <a:pt x="0" y="58534"/>
                        </a:cubicBezTo>
                        <a:cubicBezTo>
                          <a:pt x="8230" y="54420"/>
                          <a:pt x="17145" y="18072"/>
                          <a:pt x="13716" y="11900"/>
                        </a:cubicBezTo>
                        <a:cubicBezTo>
                          <a:pt x="13030" y="10528"/>
                          <a:pt x="11659" y="11214"/>
                          <a:pt x="10973" y="12586"/>
                        </a:cubicBezTo>
                        <a:cubicBezTo>
                          <a:pt x="11659" y="7785"/>
                          <a:pt x="10973" y="3670"/>
                          <a:pt x="12344" y="1613"/>
                        </a:cubicBezTo>
                        <a:cubicBezTo>
                          <a:pt x="15773" y="-3873"/>
                          <a:pt x="22631" y="5042"/>
                          <a:pt x="23317" y="22187"/>
                        </a:cubicBezTo>
                        <a:close/>
                      </a:path>
                    </a:pathLst>
                  </a:custGeom>
                  <a:solidFill>
                    <a:srgbClr val="964813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1" name="Freeform: Shape 230">
                    <a:extLst>
                      <a:ext uri="{FF2B5EF4-FFF2-40B4-BE49-F238E27FC236}">
                        <a16:creationId xmlns:a16="http://schemas.microsoft.com/office/drawing/2014/main" id="{42801488-499F-4166-9D01-545D9CDA0272}"/>
                      </a:ext>
                    </a:extLst>
                  </p:cNvPr>
                  <p:cNvSpPr/>
                  <p:nvPr/>
                </p:nvSpPr>
                <p:spPr>
                  <a:xfrm>
                    <a:off x="7542733" y="1180440"/>
                    <a:ext cx="13805" cy="50570"/>
                  </a:xfrm>
                  <a:custGeom>
                    <a:avLst/>
                    <a:gdLst>
                      <a:gd name="connsiteX0" fmla="*/ 6477 w 13805"/>
                      <a:gd name="connsiteY0" fmla="*/ 49885 h 50570"/>
                      <a:gd name="connsiteX1" fmla="*/ 4419 w 13805"/>
                      <a:gd name="connsiteY1" fmla="*/ 50570 h 50570"/>
                      <a:gd name="connsiteX2" fmla="*/ 305 w 13805"/>
                      <a:gd name="connsiteY2" fmla="*/ 16966 h 50570"/>
                      <a:gd name="connsiteX3" fmla="*/ 305 w 13805"/>
                      <a:gd name="connsiteY3" fmla="*/ 16966 h 50570"/>
                      <a:gd name="connsiteX4" fmla="*/ 8535 w 13805"/>
                      <a:gd name="connsiteY4" fmla="*/ 8737 h 50570"/>
                      <a:gd name="connsiteX5" fmla="*/ 6477 w 13805"/>
                      <a:gd name="connsiteY5" fmla="*/ 49885 h 50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05" h="50570">
                        <a:moveTo>
                          <a:pt x="6477" y="49885"/>
                        </a:moveTo>
                        <a:lnTo>
                          <a:pt x="4419" y="50570"/>
                        </a:lnTo>
                        <a:cubicBezTo>
                          <a:pt x="7848" y="43712"/>
                          <a:pt x="1677" y="23138"/>
                          <a:pt x="305" y="16966"/>
                        </a:cubicBezTo>
                        <a:cubicBezTo>
                          <a:pt x="305" y="16966"/>
                          <a:pt x="305" y="16966"/>
                          <a:pt x="305" y="16966"/>
                        </a:cubicBezTo>
                        <a:cubicBezTo>
                          <a:pt x="305" y="2564"/>
                          <a:pt x="-2439" y="-8408"/>
                          <a:pt x="8535" y="8737"/>
                        </a:cubicBezTo>
                        <a:cubicBezTo>
                          <a:pt x="19507" y="26567"/>
                          <a:pt x="10592" y="38912"/>
                          <a:pt x="6477" y="49885"/>
                        </a:cubicBezTo>
                        <a:close/>
                      </a:path>
                    </a:pathLst>
                  </a:custGeom>
                  <a:solidFill>
                    <a:srgbClr val="964813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B5A36335-3FC8-44EF-B280-31CA143F19CC}"/>
                    </a:ext>
                  </a:extLst>
                </p:cNvPr>
                <p:cNvSpPr/>
                <p:nvPr/>
              </p:nvSpPr>
              <p:spPr>
                <a:xfrm>
                  <a:off x="7627391" y="1340739"/>
                  <a:ext cx="24963" cy="31546"/>
                </a:xfrm>
                <a:custGeom>
                  <a:avLst/>
                  <a:gdLst>
                    <a:gd name="connsiteX0" fmla="*/ 1372 w 24963"/>
                    <a:gd name="connsiteY0" fmla="*/ 31547 h 31546"/>
                    <a:gd name="connsiteX1" fmla="*/ 0 w 24963"/>
                    <a:gd name="connsiteY1" fmla="*/ 28118 h 31546"/>
                    <a:gd name="connsiteX2" fmla="*/ 20574 w 24963"/>
                    <a:gd name="connsiteY2" fmla="*/ 0 h 31546"/>
                    <a:gd name="connsiteX3" fmla="*/ 22631 w 24963"/>
                    <a:gd name="connsiteY3" fmla="*/ 3429 h 31546"/>
                    <a:gd name="connsiteX4" fmla="*/ 1372 w 24963"/>
                    <a:gd name="connsiteY4" fmla="*/ 31547 h 31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63" h="31546">
                      <a:moveTo>
                        <a:pt x="1372" y="31547"/>
                      </a:moveTo>
                      <a:lnTo>
                        <a:pt x="0" y="28118"/>
                      </a:lnTo>
                      <a:cubicBezTo>
                        <a:pt x="13716" y="26060"/>
                        <a:pt x="19888" y="10287"/>
                        <a:pt x="20574" y="0"/>
                      </a:cubicBezTo>
                      <a:cubicBezTo>
                        <a:pt x="21260" y="1372"/>
                        <a:pt x="21946" y="2057"/>
                        <a:pt x="22631" y="3429"/>
                      </a:cubicBezTo>
                      <a:cubicBezTo>
                        <a:pt x="30861" y="20574"/>
                        <a:pt x="15773" y="30861"/>
                        <a:pt x="1372" y="31547"/>
                      </a:cubicBezTo>
                      <a:close/>
                    </a:path>
                  </a:pathLst>
                </a:custGeom>
                <a:solidFill>
                  <a:srgbClr val="E56B44">
                    <a:alpha val="2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210" name="Graphic 1289">
                  <a:extLst>
                    <a:ext uri="{FF2B5EF4-FFF2-40B4-BE49-F238E27FC236}">
                      <a16:creationId xmlns:a16="http://schemas.microsoft.com/office/drawing/2014/main" id="{0BA2FA4B-933E-4906-B80A-3173780D2669}"/>
                    </a:ext>
                  </a:extLst>
                </p:cNvPr>
                <p:cNvGrpSpPr/>
                <p:nvPr/>
              </p:nvGrpSpPr>
              <p:grpSpPr>
                <a:xfrm>
                  <a:off x="7241286" y="1141171"/>
                  <a:ext cx="283921" cy="303852"/>
                  <a:chOff x="7241286" y="1141171"/>
                  <a:chExt cx="283921" cy="303852"/>
                </a:xfrm>
                <a:solidFill>
                  <a:srgbClr val="E36411"/>
                </a:solidFill>
              </p:grpSpPr>
              <p:sp>
                <p:nvSpPr>
                  <p:cNvPr id="211" name="Freeform: Shape 210">
                    <a:extLst>
                      <a:ext uri="{FF2B5EF4-FFF2-40B4-BE49-F238E27FC236}">
                        <a16:creationId xmlns:a16="http://schemas.microsoft.com/office/drawing/2014/main" id="{291697D4-868A-429F-9740-5A34A067A425}"/>
                      </a:ext>
                    </a:extLst>
                  </p:cNvPr>
                  <p:cNvSpPr/>
                  <p:nvPr/>
                </p:nvSpPr>
                <p:spPr>
                  <a:xfrm>
                    <a:off x="7295581" y="1205074"/>
                    <a:ext cx="38855" cy="9615"/>
                  </a:xfrm>
                  <a:custGeom>
                    <a:avLst/>
                    <a:gdLst>
                      <a:gd name="connsiteX0" fmla="*/ 38287 w 38855"/>
                      <a:gd name="connsiteY0" fmla="*/ 1933 h 9615"/>
                      <a:gd name="connsiteX1" fmla="*/ 568 w 38855"/>
                      <a:gd name="connsiteY1" fmla="*/ 7420 h 9615"/>
                      <a:gd name="connsiteX2" fmla="*/ 1940 w 38855"/>
                      <a:gd name="connsiteY2" fmla="*/ 9477 h 9615"/>
                      <a:gd name="connsiteX3" fmla="*/ 36915 w 38855"/>
                      <a:gd name="connsiteY3" fmla="*/ 4676 h 9615"/>
                      <a:gd name="connsiteX4" fmla="*/ 38287 w 38855"/>
                      <a:gd name="connsiteY4" fmla="*/ 1933 h 9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55" h="9615">
                        <a:moveTo>
                          <a:pt x="38287" y="1933"/>
                        </a:moveTo>
                        <a:cubicBezTo>
                          <a:pt x="26628" y="-2182"/>
                          <a:pt x="10855" y="562"/>
                          <a:pt x="568" y="7420"/>
                        </a:cubicBezTo>
                        <a:cubicBezTo>
                          <a:pt x="-804" y="8105"/>
                          <a:pt x="568" y="10163"/>
                          <a:pt x="1940" y="9477"/>
                        </a:cubicBezTo>
                        <a:cubicBezTo>
                          <a:pt x="10855" y="3305"/>
                          <a:pt x="26628" y="562"/>
                          <a:pt x="36915" y="4676"/>
                        </a:cubicBezTo>
                        <a:cubicBezTo>
                          <a:pt x="38287" y="4676"/>
                          <a:pt x="39659" y="2619"/>
                          <a:pt x="38287" y="1933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12" name="Freeform: Shape 211">
                    <a:extLst>
                      <a:ext uri="{FF2B5EF4-FFF2-40B4-BE49-F238E27FC236}">
                        <a16:creationId xmlns:a16="http://schemas.microsoft.com/office/drawing/2014/main" id="{2EE274E0-3333-4681-944F-17440E8E8400}"/>
                      </a:ext>
                    </a:extLst>
                  </p:cNvPr>
                  <p:cNvSpPr/>
                  <p:nvPr/>
                </p:nvSpPr>
                <p:spPr>
                  <a:xfrm>
                    <a:off x="7273380" y="1268161"/>
                    <a:ext cx="37918" cy="22651"/>
                  </a:xfrm>
                  <a:custGeom>
                    <a:avLst/>
                    <a:gdLst>
                      <a:gd name="connsiteX0" fmla="*/ 37171 w 37918"/>
                      <a:gd name="connsiteY0" fmla="*/ 20456 h 22651"/>
                      <a:gd name="connsiteX1" fmla="*/ 2195 w 37918"/>
                      <a:gd name="connsiteY1" fmla="*/ 568 h 22651"/>
                      <a:gd name="connsiteX2" fmla="*/ 138 w 37918"/>
                      <a:gd name="connsiteY2" fmla="*/ 1940 h 22651"/>
                      <a:gd name="connsiteX3" fmla="*/ 36485 w 37918"/>
                      <a:gd name="connsiteY3" fmla="*/ 22514 h 22651"/>
                      <a:gd name="connsiteX4" fmla="*/ 37171 w 37918"/>
                      <a:gd name="connsiteY4" fmla="*/ 20456 h 22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8" h="22651">
                        <a:moveTo>
                          <a:pt x="37171" y="20456"/>
                        </a:moveTo>
                        <a:cubicBezTo>
                          <a:pt x="23455" y="18399"/>
                          <a:pt x="11111" y="11541"/>
                          <a:pt x="2195" y="568"/>
                        </a:cubicBezTo>
                        <a:cubicBezTo>
                          <a:pt x="1510" y="-803"/>
                          <a:pt x="-548" y="568"/>
                          <a:pt x="138" y="1940"/>
                        </a:cubicBezTo>
                        <a:cubicBezTo>
                          <a:pt x="9739" y="12913"/>
                          <a:pt x="22084" y="21142"/>
                          <a:pt x="36485" y="22514"/>
                        </a:cubicBezTo>
                        <a:cubicBezTo>
                          <a:pt x="37857" y="23200"/>
                          <a:pt x="38543" y="21142"/>
                          <a:pt x="37171" y="20456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13" name="Freeform: Shape 212">
                    <a:extLst>
                      <a:ext uri="{FF2B5EF4-FFF2-40B4-BE49-F238E27FC236}">
                        <a16:creationId xmlns:a16="http://schemas.microsoft.com/office/drawing/2014/main" id="{C493CB37-6C15-4B32-8742-4213BB479631}"/>
                      </a:ext>
                    </a:extLst>
                  </p:cNvPr>
                  <p:cNvSpPr/>
                  <p:nvPr/>
                </p:nvSpPr>
                <p:spPr>
                  <a:xfrm>
                    <a:off x="7275438" y="1359193"/>
                    <a:ext cx="35700" cy="25574"/>
                  </a:xfrm>
                  <a:custGeom>
                    <a:avLst/>
                    <a:gdLst>
                      <a:gd name="connsiteX0" fmla="*/ 35114 w 35700"/>
                      <a:gd name="connsiteY0" fmla="*/ 23379 h 25574"/>
                      <a:gd name="connsiteX1" fmla="*/ 2195 w 35700"/>
                      <a:gd name="connsiteY1" fmla="*/ 748 h 25574"/>
                      <a:gd name="connsiteX2" fmla="*/ 138 w 35700"/>
                      <a:gd name="connsiteY2" fmla="*/ 1433 h 25574"/>
                      <a:gd name="connsiteX3" fmla="*/ 34428 w 35700"/>
                      <a:gd name="connsiteY3" fmla="*/ 25436 h 25574"/>
                      <a:gd name="connsiteX4" fmla="*/ 35114 w 35700"/>
                      <a:gd name="connsiteY4" fmla="*/ 23379 h 25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00" h="25574">
                        <a:moveTo>
                          <a:pt x="35114" y="23379"/>
                        </a:moveTo>
                        <a:cubicBezTo>
                          <a:pt x="23455" y="18578"/>
                          <a:pt x="7682" y="13778"/>
                          <a:pt x="2195" y="748"/>
                        </a:cubicBezTo>
                        <a:cubicBezTo>
                          <a:pt x="1510" y="-624"/>
                          <a:pt x="-548" y="62"/>
                          <a:pt x="138" y="1433"/>
                        </a:cubicBezTo>
                        <a:cubicBezTo>
                          <a:pt x="6310" y="15149"/>
                          <a:pt x="22084" y="19950"/>
                          <a:pt x="34428" y="25436"/>
                        </a:cubicBezTo>
                        <a:cubicBezTo>
                          <a:pt x="35114" y="26122"/>
                          <a:pt x="36485" y="24065"/>
                          <a:pt x="35114" y="23379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14" name="Freeform: Shape 213">
                    <a:extLst>
                      <a:ext uri="{FF2B5EF4-FFF2-40B4-BE49-F238E27FC236}">
                        <a16:creationId xmlns:a16="http://schemas.microsoft.com/office/drawing/2014/main" id="{3D523C13-35D9-4839-9AA2-2834FB0F03C4}"/>
                      </a:ext>
                    </a:extLst>
                  </p:cNvPr>
                  <p:cNvSpPr/>
                  <p:nvPr/>
                </p:nvSpPr>
                <p:spPr>
                  <a:xfrm>
                    <a:off x="7317347" y="1359805"/>
                    <a:ext cx="30984" cy="5544"/>
                  </a:xfrm>
                  <a:custGeom>
                    <a:avLst/>
                    <a:gdLst>
                      <a:gd name="connsiteX0" fmla="*/ 29551 w 30984"/>
                      <a:gd name="connsiteY0" fmla="*/ 136 h 5544"/>
                      <a:gd name="connsiteX1" fmla="*/ 1433 w 30984"/>
                      <a:gd name="connsiteY1" fmla="*/ 822 h 5544"/>
                      <a:gd name="connsiteX2" fmla="*/ 748 w 30984"/>
                      <a:gd name="connsiteY2" fmla="*/ 3565 h 5544"/>
                      <a:gd name="connsiteX3" fmla="*/ 30237 w 30984"/>
                      <a:gd name="connsiteY3" fmla="*/ 2879 h 5544"/>
                      <a:gd name="connsiteX4" fmla="*/ 29551 w 30984"/>
                      <a:gd name="connsiteY4" fmla="*/ 136 h 5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84" h="5544">
                        <a:moveTo>
                          <a:pt x="29551" y="136"/>
                        </a:moveTo>
                        <a:cubicBezTo>
                          <a:pt x="20636" y="3565"/>
                          <a:pt x="11035" y="3565"/>
                          <a:pt x="1433" y="822"/>
                        </a:cubicBezTo>
                        <a:cubicBezTo>
                          <a:pt x="62" y="136"/>
                          <a:pt x="-624" y="2879"/>
                          <a:pt x="748" y="3565"/>
                        </a:cubicBezTo>
                        <a:cubicBezTo>
                          <a:pt x="10349" y="6308"/>
                          <a:pt x="20636" y="6308"/>
                          <a:pt x="30237" y="2879"/>
                        </a:cubicBezTo>
                        <a:cubicBezTo>
                          <a:pt x="31609" y="1508"/>
                          <a:pt x="30923" y="-550"/>
                          <a:pt x="29551" y="136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15" name="Freeform: Shape 214">
                    <a:extLst>
                      <a:ext uri="{FF2B5EF4-FFF2-40B4-BE49-F238E27FC236}">
                        <a16:creationId xmlns:a16="http://schemas.microsoft.com/office/drawing/2014/main" id="{5915B7AA-3AD7-4179-B371-F4CE12C8CC2E}"/>
                      </a:ext>
                    </a:extLst>
                  </p:cNvPr>
                  <p:cNvSpPr/>
                  <p:nvPr/>
                </p:nvSpPr>
                <p:spPr>
                  <a:xfrm>
                    <a:off x="7432281" y="1150772"/>
                    <a:ext cx="35085" cy="13168"/>
                  </a:xfrm>
                  <a:custGeom>
                    <a:avLst/>
                    <a:gdLst>
                      <a:gd name="connsiteX0" fmla="*/ 34633 w 35085"/>
                      <a:gd name="connsiteY0" fmla="*/ 10973 h 13168"/>
                      <a:gd name="connsiteX1" fmla="*/ 1029 w 35085"/>
                      <a:gd name="connsiteY1" fmla="*/ 0 h 13168"/>
                      <a:gd name="connsiteX2" fmla="*/ 1029 w 35085"/>
                      <a:gd name="connsiteY2" fmla="*/ 2743 h 13168"/>
                      <a:gd name="connsiteX3" fmla="*/ 32575 w 35085"/>
                      <a:gd name="connsiteY3" fmla="*/ 13030 h 13168"/>
                      <a:gd name="connsiteX4" fmla="*/ 34633 w 35085"/>
                      <a:gd name="connsiteY4" fmla="*/ 10973 h 13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085" h="13168">
                        <a:moveTo>
                          <a:pt x="34633" y="10973"/>
                        </a:moveTo>
                        <a:cubicBezTo>
                          <a:pt x="24346" y="4115"/>
                          <a:pt x="13373" y="686"/>
                          <a:pt x="1029" y="0"/>
                        </a:cubicBezTo>
                        <a:cubicBezTo>
                          <a:pt x="-343" y="0"/>
                          <a:pt x="-343" y="2743"/>
                          <a:pt x="1029" y="2743"/>
                        </a:cubicBezTo>
                        <a:cubicBezTo>
                          <a:pt x="12687" y="3429"/>
                          <a:pt x="23660" y="6858"/>
                          <a:pt x="32575" y="13030"/>
                        </a:cubicBezTo>
                        <a:cubicBezTo>
                          <a:pt x="33947" y="13716"/>
                          <a:pt x="36004" y="11659"/>
                          <a:pt x="34633" y="10973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16" name="Freeform: Shape 215">
                    <a:extLst>
                      <a:ext uri="{FF2B5EF4-FFF2-40B4-BE49-F238E27FC236}">
                        <a16:creationId xmlns:a16="http://schemas.microsoft.com/office/drawing/2014/main" id="{67035B25-813A-463F-A24E-6482EBFA149A}"/>
                      </a:ext>
                    </a:extLst>
                  </p:cNvPr>
                  <p:cNvSpPr/>
                  <p:nvPr/>
                </p:nvSpPr>
                <p:spPr>
                  <a:xfrm>
                    <a:off x="7310669" y="1149239"/>
                    <a:ext cx="41642" cy="18444"/>
                  </a:xfrm>
                  <a:custGeom>
                    <a:avLst/>
                    <a:gdLst>
                      <a:gd name="connsiteX0" fmla="*/ 40344 w 41642"/>
                      <a:gd name="connsiteY0" fmla="*/ 162 h 18444"/>
                      <a:gd name="connsiteX1" fmla="*/ 568 w 41642"/>
                      <a:gd name="connsiteY1" fmla="*/ 15935 h 18444"/>
                      <a:gd name="connsiteX2" fmla="*/ 1940 w 41642"/>
                      <a:gd name="connsiteY2" fmla="*/ 17992 h 18444"/>
                      <a:gd name="connsiteX3" fmla="*/ 40344 w 41642"/>
                      <a:gd name="connsiteY3" fmla="*/ 2219 h 18444"/>
                      <a:gd name="connsiteX4" fmla="*/ 40344 w 41642"/>
                      <a:gd name="connsiteY4" fmla="*/ 162 h 1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42" h="18444">
                        <a:moveTo>
                          <a:pt x="40344" y="162"/>
                        </a:moveTo>
                        <a:cubicBezTo>
                          <a:pt x="25257" y="-1210"/>
                          <a:pt x="10855" y="6334"/>
                          <a:pt x="568" y="15935"/>
                        </a:cubicBezTo>
                        <a:cubicBezTo>
                          <a:pt x="-804" y="17307"/>
                          <a:pt x="568" y="19364"/>
                          <a:pt x="1940" y="17992"/>
                        </a:cubicBezTo>
                        <a:cubicBezTo>
                          <a:pt x="12227" y="9077"/>
                          <a:pt x="25943" y="1533"/>
                          <a:pt x="40344" y="2219"/>
                        </a:cubicBezTo>
                        <a:cubicBezTo>
                          <a:pt x="41716" y="2905"/>
                          <a:pt x="42402" y="847"/>
                          <a:pt x="40344" y="162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17" name="Freeform: Shape 216">
                    <a:extLst>
                      <a:ext uri="{FF2B5EF4-FFF2-40B4-BE49-F238E27FC236}">
                        <a16:creationId xmlns:a16="http://schemas.microsoft.com/office/drawing/2014/main" id="{28A07364-591D-4836-84CF-F74EF5F43446}"/>
                      </a:ext>
                    </a:extLst>
                  </p:cNvPr>
                  <p:cNvSpPr/>
                  <p:nvPr/>
                </p:nvSpPr>
                <p:spPr>
                  <a:xfrm>
                    <a:off x="7401701" y="1227013"/>
                    <a:ext cx="29317" cy="16479"/>
                  </a:xfrm>
                  <a:custGeom>
                    <a:avLst/>
                    <a:gdLst>
                      <a:gd name="connsiteX0" fmla="*/ 26808 w 29317"/>
                      <a:gd name="connsiteY0" fmla="*/ 568 h 16479"/>
                      <a:gd name="connsiteX1" fmla="*/ 748 w 29317"/>
                      <a:gd name="connsiteY1" fmla="*/ 14284 h 16479"/>
                      <a:gd name="connsiteX2" fmla="*/ 1433 w 29317"/>
                      <a:gd name="connsiteY2" fmla="*/ 16342 h 16479"/>
                      <a:gd name="connsiteX3" fmla="*/ 28865 w 29317"/>
                      <a:gd name="connsiteY3" fmla="*/ 1940 h 16479"/>
                      <a:gd name="connsiteX4" fmla="*/ 26808 w 29317"/>
                      <a:gd name="connsiteY4" fmla="*/ 568 h 16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317" h="16479">
                        <a:moveTo>
                          <a:pt x="26808" y="568"/>
                        </a:moveTo>
                        <a:cubicBezTo>
                          <a:pt x="19950" y="8798"/>
                          <a:pt x="10349" y="10855"/>
                          <a:pt x="748" y="14284"/>
                        </a:cubicBezTo>
                        <a:cubicBezTo>
                          <a:pt x="-624" y="14970"/>
                          <a:pt x="62" y="17027"/>
                          <a:pt x="1433" y="16342"/>
                        </a:cubicBezTo>
                        <a:cubicBezTo>
                          <a:pt x="11720" y="12913"/>
                          <a:pt x="22007" y="10855"/>
                          <a:pt x="28865" y="1940"/>
                        </a:cubicBezTo>
                        <a:cubicBezTo>
                          <a:pt x="30237" y="568"/>
                          <a:pt x="28180" y="-803"/>
                          <a:pt x="26808" y="568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18" name="Freeform: Shape 217">
                    <a:extLst>
                      <a:ext uri="{FF2B5EF4-FFF2-40B4-BE49-F238E27FC236}">
                        <a16:creationId xmlns:a16="http://schemas.microsoft.com/office/drawing/2014/main" id="{655CF055-84A5-4AB8-B92D-80EE75585D7E}"/>
                      </a:ext>
                    </a:extLst>
                  </p:cNvPr>
                  <p:cNvSpPr/>
                  <p:nvPr/>
                </p:nvSpPr>
                <p:spPr>
                  <a:xfrm>
                    <a:off x="7374955" y="1282995"/>
                    <a:ext cx="24812" cy="10006"/>
                  </a:xfrm>
                  <a:custGeom>
                    <a:avLst/>
                    <a:gdLst>
                      <a:gd name="connsiteX0" fmla="*/ 23379 w 24812"/>
                      <a:gd name="connsiteY0" fmla="*/ 136 h 10006"/>
                      <a:gd name="connsiteX1" fmla="*/ 1433 w 24812"/>
                      <a:gd name="connsiteY1" fmla="*/ 6994 h 10006"/>
                      <a:gd name="connsiteX2" fmla="*/ 747 w 24812"/>
                      <a:gd name="connsiteY2" fmla="*/ 9737 h 10006"/>
                      <a:gd name="connsiteX3" fmla="*/ 24065 w 24812"/>
                      <a:gd name="connsiteY3" fmla="*/ 2879 h 10006"/>
                      <a:gd name="connsiteX4" fmla="*/ 23379 w 24812"/>
                      <a:gd name="connsiteY4" fmla="*/ 136 h 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12" h="10006">
                        <a:moveTo>
                          <a:pt x="23379" y="136"/>
                        </a:moveTo>
                        <a:cubicBezTo>
                          <a:pt x="16521" y="3565"/>
                          <a:pt x="9663" y="7680"/>
                          <a:pt x="1433" y="6994"/>
                        </a:cubicBezTo>
                        <a:cubicBezTo>
                          <a:pt x="62" y="6994"/>
                          <a:pt x="-624" y="9052"/>
                          <a:pt x="747" y="9737"/>
                        </a:cubicBezTo>
                        <a:cubicBezTo>
                          <a:pt x="8977" y="11109"/>
                          <a:pt x="16521" y="6994"/>
                          <a:pt x="24065" y="2879"/>
                        </a:cubicBezTo>
                        <a:cubicBezTo>
                          <a:pt x="25436" y="1508"/>
                          <a:pt x="24750" y="-550"/>
                          <a:pt x="23379" y="136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19" name="Freeform: Shape 218">
                    <a:extLst>
                      <a:ext uri="{FF2B5EF4-FFF2-40B4-BE49-F238E27FC236}">
                        <a16:creationId xmlns:a16="http://schemas.microsoft.com/office/drawing/2014/main" id="{C0FF041E-3B17-4C63-8630-A70D138D1D2C}"/>
                      </a:ext>
                    </a:extLst>
                  </p:cNvPr>
                  <p:cNvSpPr/>
                  <p:nvPr/>
                </p:nvSpPr>
                <p:spPr>
                  <a:xfrm>
                    <a:off x="7247575" y="1245851"/>
                    <a:ext cx="12974" cy="5185"/>
                  </a:xfrm>
                  <a:custGeom>
                    <a:avLst/>
                    <a:gdLst>
                      <a:gd name="connsiteX0" fmla="*/ 12227 w 12974"/>
                      <a:gd name="connsiteY0" fmla="*/ 247 h 5185"/>
                      <a:gd name="connsiteX1" fmla="*/ 568 w 12974"/>
                      <a:gd name="connsiteY1" fmla="*/ 2991 h 5185"/>
                      <a:gd name="connsiteX2" fmla="*/ 1940 w 12974"/>
                      <a:gd name="connsiteY2" fmla="*/ 5048 h 5185"/>
                      <a:gd name="connsiteX3" fmla="*/ 11541 w 12974"/>
                      <a:gd name="connsiteY3" fmla="*/ 2991 h 5185"/>
                      <a:gd name="connsiteX4" fmla="*/ 12227 w 12974"/>
                      <a:gd name="connsiteY4" fmla="*/ 247 h 5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74" h="5185">
                        <a:moveTo>
                          <a:pt x="12227" y="247"/>
                        </a:moveTo>
                        <a:cubicBezTo>
                          <a:pt x="8112" y="-438"/>
                          <a:pt x="3997" y="247"/>
                          <a:pt x="568" y="2991"/>
                        </a:cubicBezTo>
                        <a:cubicBezTo>
                          <a:pt x="-804" y="3676"/>
                          <a:pt x="568" y="5734"/>
                          <a:pt x="1940" y="5048"/>
                        </a:cubicBezTo>
                        <a:cubicBezTo>
                          <a:pt x="4683" y="2991"/>
                          <a:pt x="8112" y="2305"/>
                          <a:pt x="11541" y="2991"/>
                        </a:cubicBezTo>
                        <a:cubicBezTo>
                          <a:pt x="12912" y="2991"/>
                          <a:pt x="13599" y="933"/>
                          <a:pt x="12227" y="247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20" name="Freeform: Shape 219">
                    <a:extLst>
                      <a:ext uri="{FF2B5EF4-FFF2-40B4-BE49-F238E27FC236}">
                        <a16:creationId xmlns:a16="http://schemas.microsoft.com/office/drawing/2014/main" id="{571E4169-745F-4D3D-8B3F-161DCC74CFE9}"/>
                      </a:ext>
                    </a:extLst>
                  </p:cNvPr>
                  <p:cNvSpPr/>
                  <p:nvPr/>
                </p:nvSpPr>
                <p:spPr>
                  <a:xfrm>
                    <a:off x="7241286" y="1299933"/>
                    <a:ext cx="10045" cy="14245"/>
                  </a:xfrm>
                  <a:custGeom>
                    <a:avLst/>
                    <a:gdLst>
                      <a:gd name="connsiteX0" fmla="*/ 9601 w 10045"/>
                      <a:gd name="connsiteY0" fmla="*/ 12687 h 14245"/>
                      <a:gd name="connsiteX1" fmla="*/ 2743 w 10045"/>
                      <a:gd name="connsiteY1" fmla="*/ 1029 h 14245"/>
                      <a:gd name="connsiteX2" fmla="*/ 0 w 10045"/>
                      <a:gd name="connsiteY2" fmla="*/ 1029 h 14245"/>
                      <a:gd name="connsiteX3" fmla="*/ 6858 w 10045"/>
                      <a:gd name="connsiteY3" fmla="*/ 14059 h 14245"/>
                      <a:gd name="connsiteX4" fmla="*/ 9601 w 10045"/>
                      <a:gd name="connsiteY4" fmla="*/ 12687 h 14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045" h="14245">
                        <a:moveTo>
                          <a:pt x="9601" y="12687"/>
                        </a:moveTo>
                        <a:cubicBezTo>
                          <a:pt x="6858" y="9258"/>
                          <a:pt x="4115" y="5144"/>
                          <a:pt x="2743" y="1029"/>
                        </a:cubicBezTo>
                        <a:cubicBezTo>
                          <a:pt x="2743" y="-343"/>
                          <a:pt x="0" y="-343"/>
                          <a:pt x="0" y="1029"/>
                        </a:cubicBezTo>
                        <a:cubicBezTo>
                          <a:pt x="686" y="6515"/>
                          <a:pt x="4115" y="9944"/>
                          <a:pt x="6858" y="14059"/>
                        </a:cubicBezTo>
                        <a:cubicBezTo>
                          <a:pt x="8915" y="14745"/>
                          <a:pt x="10973" y="13373"/>
                          <a:pt x="9601" y="12687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21" name="Freeform: Shape 220">
                    <a:extLst>
                      <a:ext uri="{FF2B5EF4-FFF2-40B4-BE49-F238E27FC236}">
                        <a16:creationId xmlns:a16="http://schemas.microsoft.com/office/drawing/2014/main" id="{0BD27BB6-06BC-4649-9DA2-C5CE2AA17B3A}"/>
                      </a:ext>
                    </a:extLst>
                  </p:cNvPr>
                  <p:cNvSpPr/>
                  <p:nvPr/>
                </p:nvSpPr>
                <p:spPr>
                  <a:xfrm>
                    <a:off x="7303125" y="1429069"/>
                    <a:ext cx="41887" cy="15954"/>
                  </a:xfrm>
                  <a:custGeom>
                    <a:avLst/>
                    <a:gdLst>
                      <a:gd name="connsiteX0" fmla="*/ 40345 w 41887"/>
                      <a:gd name="connsiteY0" fmla="*/ 13854 h 15954"/>
                      <a:gd name="connsiteX1" fmla="*/ 1940 w 41887"/>
                      <a:gd name="connsiteY1" fmla="*/ 138 h 15954"/>
                      <a:gd name="connsiteX2" fmla="*/ 568 w 41887"/>
                      <a:gd name="connsiteY2" fmla="*/ 2195 h 15954"/>
                      <a:gd name="connsiteX3" fmla="*/ 40345 w 41887"/>
                      <a:gd name="connsiteY3" fmla="*/ 15911 h 15954"/>
                      <a:gd name="connsiteX4" fmla="*/ 40345 w 41887"/>
                      <a:gd name="connsiteY4" fmla="*/ 13854 h 15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887" h="15954">
                        <a:moveTo>
                          <a:pt x="40345" y="13854"/>
                        </a:moveTo>
                        <a:cubicBezTo>
                          <a:pt x="25943" y="14540"/>
                          <a:pt x="13598" y="6996"/>
                          <a:pt x="1940" y="138"/>
                        </a:cubicBezTo>
                        <a:cubicBezTo>
                          <a:pt x="568" y="-548"/>
                          <a:pt x="-803" y="1510"/>
                          <a:pt x="568" y="2195"/>
                        </a:cubicBezTo>
                        <a:cubicBezTo>
                          <a:pt x="12913" y="9053"/>
                          <a:pt x="25257" y="16597"/>
                          <a:pt x="40345" y="15911"/>
                        </a:cubicBezTo>
                        <a:cubicBezTo>
                          <a:pt x="42402" y="15911"/>
                          <a:pt x="42402" y="13854"/>
                          <a:pt x="40345" y="13854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22" name="Freeform: Shape 221">
                    <a:extLst>
                      <a:ext uri="{FF2B5EF4-FFF2-40B4-BE49-F238E27FC236}">
                        <a16:creationId xmlns:a16="http://schemas.microsoft.com/office/drawing/2014/main" id="{EF863391-B956-4765-9DF5-112C229C6961}"/>
                      </a:ext>
                    </a:extLst>
                  </p:cNvPr>
                  <p:cNvSpPr/>
                  <p:nvPr/>
                </p:nvSpPr>
                <p:spPr>
                  <a:xfrm>
                    <a:off x="7465480" y="1211013"/>
                    <a:ext cx="11186" cy="20059"/>
                  </a:xfrm>
                  <a:custGeom>
                    <a:avLst/>
                    <a:gdLst>
                      <a:gd name="connsiteX0" fmla="*/ 1434 w 11186"/>
                      <a:gd name="connsiteY0" fmla="*/ 109 h 20059"/>
                      <a:gd name="connsiteX1" fmla="*/ 748 w 11186"/>
                      <a:gd name="connsiteY1" fmla="*/ 2852 h 20059"/>
                      <a:gd name="connsiteX2" fmla="*/ 8292 w 11186"/>
                      <a:gd name="connsiteY2" fmla="*/ 18626 h 20059"/>
                      <a:gd name="connsiteX3" fmla="*/ 11035 w 11186"/>
                      <a:gd name="connsiteY3" fmla="*/ 19311 h 20059"/>
                      <a:gd name="connsiteX4" fmla="*/ 1434 w 11186"/>
                      <a:gd name="connsiteY4" fmla="*/ 109 h 20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86" h="20059">
                        <a:moveTo>
                          <a:pt x="1434" y="109"/>
                        </a:moveTo>
                        <a:cubicBezTo>
                          <a:pt x="62" y="-577"/>
                          <a:pt x="-624" y="2166"/>
                          <a:pt x="748" y="2852"/>
                        </a:cubicBezTo>
                        <a:cubicBezTo>
                          <a:pt x="7606" y="4910"/>
                          <a:pt x="8292" y="12453"/>
                          <a:pt x="8292" y="18626"/>
                        </a:cubicBezTo>
                        <a:cubicBezTo>
                          <a:pt x="8292" y="19997"/>
                          <a:pt x="10349" y="20683"/>
                          <a:pt x="11035" y="19311"/>
                        </a:cubicBezTo>
                        <a:cubicBezTo>
                          <a:pt x="11721" y="11082"/>
                          <a:pt x="10349" y="2166"/>
                          <a:pt x="1434" y="109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23" name="Freeform: Shape 222">
                    <a:extLst>
                      <a:ext uri="{FF2B5EF4-FFF2-40B4-BE49-F238E27FC236}">
                        <a16:creationId xmlns:a16="http://schemas.microsoft.com/office/drawing/2014/main" id="{D458A675-57C3-444D-9C77-2051E8390BD0}"/>
                      </a:ext>
                    </a:extLst>
                  </p:cNvPr>
                  <p:cNvSpPr/>
                  <p:nvPr/>
                </p:nvSpPr>
                <p:spPr>
                  <a:xfrm>
                    <a:off x="7510923" y="1172951"/>
                    <a:ext cx="14284" cy="25484"/>
                  </a:xfrm>
                  <a:custGeom>
                    <a:avLst/>
                    <a:gdLst>
                      <a:gd name="connsiteX0" fmla="*/ 1939 w 14284"/>
                      <a:gd name="connsiteY0" fmla="*/ 452 h 25484"/>
                      <a:gd name="connsiteX1" fmla="*/ 568 w 14284"/>
                      <a:gd name="connsiteY1" fmla="*/ 2510 h 25484"/>
                      <a:gd name="connsiteX2" fmla="*/ 11541 w 14284"/>
                      <a:gd name="connsiteY2" fmla="*/ 24455 h 25484"/>
                      <a:gd name="connsiteX3" fmla="*/ 14284 w 14284"/>
                      <a:gd name="connsiteY3" fmla="*/ 24455 h 25484"/>
                      <a:gd name="connsiteX4" fmla="*/ 1939 w 14284"/>
                      <a:gd name="connsiteY4" fmla="*/ 452 h 2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284" h="25484">
                        <a:moveTo>
                          <a:pt x="1939" y="452"/>
                        </a:moveTo>
                        <a:cubicBezTo>
                          <a:pt x="568" y="-919"/>
                          <a:pt x="-804" y="1138"/>
                          <a:pt x="568" y="2510"/>
                        </a:cubicBezTo>
                        <a:cubicBezTo>
                          <a:pt x="6740" y="8682"/>
                          <a:pt x="10169" y="16226"/>
                          <a:pt x="11541" y="24455"/>
                        </a:cubicBezTo>
                        <a:cubicBezTo>
                          <a:pt x="11541" y="25827"/>
                          <a:pt x="14284" y="25827"/>
                          <a:pt x="14284" y="24455"/>
                        </a:cubicBezTo>
                        <a:cubicBezTo>
                          <a:pt x="12912" y="14854"/>
                          <a:pt x="8797" y="7310"/>
                          <a:pt x="1939" y="452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24" name="Freeform: Shape 223">
                    <a:extLst>
                      <a:ext uri="{FF2B5EF4-FFF2-40B4-BE49-F238E27FC236}">
                        <a16:creationId xmlns:a16="http://schemas.microsoft.com/office/drawing/2014/main" id="{8E6B5F41-5DD2-4CC6-9FDE-486AE411887D}"/>
                      </a:ext>
                    </a:extLst>
                  </p:cNvPr>
                  <p:cNvSpPr/>
                  <p:nvPr/>
                </p:nvSpPr>
                <p:spPr>
                  <a:xfrm>
                    <a:off x="7368501" y="1193525"/>
                    <a:ext cx="35505" cy="16225"/>
                  </a:xfrm>
                  <a:custGeom>
                    <a:avLst/>
                    <a:gdLst>
                      <a:gd name="connsiteX0" fmla="*/ 33947 w 35505"/>
                      <a:gd name="connsiteY0" fmla="*/ 452 h 16225"/>
                      <a:gd name="connsiteX1" fmla="*/ 1029 w 35505"/>
                      <a:gd name="connsiteY1" fmla="*/ 13483 h 16225"/>
                      <a:gd name="connsiteX2" fmla="*/ 1029 w 35505"/>
                      <a:gd name="connsiteY2" fmla="*/ 16226 h 16225"/>
                      <a:gd name="connsiteX3" fmla="*/ 35319 w 35505"/>
                      <a:gd name="connsiteY3" fmla="*/ 2510 h 16225"/>
                      <a:gd name="connsiteX4" fmla="*/ 33947 w 35505"/>
                      <a:gd name="connsiteY4" fmla="*/ 452 h 16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505" h="16225">
                        <a:moveTo>
                          <a:pt x="33947" y="452"/>
                        </a:moveTo>
                        <a:cubicBezTo>
                          <a:pt x="24346" y="8682"/>
                          <a:pt x="13373" y="12797"/>
                          <a:pt x="1029" y="13483"/>
                        </a:cubicBezTo>
                        <a:cubicBezTo>
                          <a:pt x="-343" y="13483"/>
                          <a:pt x="-343" y="16226"/>
                          <a:pt x="1029" y="16226"/>
                        </a:cubicBezTo>
                        <a:cubicBezTo>
                          <a:pt x="14059" y="15540"/>
                          <a:pt x="25717" y="11425"/>
                          <a:pt x="35319" y="2510"/>
                        </a:cubicBezTo>
                        <a:cubicBezTo>
                          <a:pt x="36004" y="1138"/>
                          <a:pt x="34633" y="-919"/>
                          <a:pt x="33947" y="452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25" name="Freeform: Shape 224">
                    <a:extLst>
                      <a:ext uri="{FF2B5EF4-FFF2-40B4-BE49-F238E27FC236}">
                        <a16:creationId xmlns:a16="http://schemas.microsoft.com/office/drawing/2014/main" id="{4D6D8BDB-846B-41D2-8E6D-8A6A804CA219}"/>
                      </a:ext>
                    </a:extLst>
                  </p:cNvPr>
                  <p:cNvSpPr/>
                  <p:nvPr/>
                </p:nvSpPr>
                <p:spPr>
                  <a:xfrm>
                    <a:off x="7336729" y="1251132"/>
                    <a:ext cx="26511" cy="8555"/>
                  </a:xfrm>
                  <a:custGeom>
                    <a:avLst/>
                    <a:gdLst>
                      <a:gd name="connsiteX0" fmla="*/ 24571 w 26511"/>
                      <a:gd name="connsiteY0" fmla="*/ 452 h 8555"/>
                      <a:gd name="connsiteX1" fmla="*/ 1940 w 26511"/>
                      <a:gd name="connsiteY1" fmla="*/ 3881 h 8555"/>
                      <a:gd name="connsiteX2" fmla="*/ 568 w 26511"/>
                      <a:gd name="connsiteY2" fmla="*/ 5939 h 8555"/>
                      <a:gd name="connsiteX3" fmla="*/ 25943 w 26511"/>
                      <a:gd name="connsiteY3" fmla="*/ 2510 h 8555"/>
                      <a:gd name="connsiteX4" fmla="*/ 24571 w 26511"/>
                      <a:gd name="connsiteY4" fmla="*/ 452 h 8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511" h="8555">
                        <a:moveTo>
                          <a:pt x="24571" y="452"/>
                        </a:moveTo>
                        <a:cubicBezTo>
                          <a:pt x="18399" y="4567"/>
                          <a:pt x="8798" y="8682"/>
                          <a:pt x="1940" y="3881"/>
                        </a:cubicBezTo>
                        <a:cubicBezTo>
                          <a:pt x="568" y="3195"/>
                          <a:pt x="-804" y="4567"/>
                          <a:pt x="568" y="5939"/>
                        </a:cubicBezTo>
                        <a:cubicBezTo>
                          <a:pt x="8798" y="11425"/>
                          <a:pt x="18399" y="7310"/>
                          <a:pt x="25943" y="2510"/>
                        </a:cubicBezTo>
                        <a:cubicBezTo>
                          <a:pt x="27315" y="1138"/>
                          <a:pt x="25943" y="-919"/>
                          <a:pt x="24571" y="452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26" name="Freeform: Shape 225">
                    <a:extLst>
                      <a:ext uri="{FF2B5EF4-FFF2-40B4-BE49-F238E27FC236}">
                        <a16:creationId xmlns:a16="http://schemas.microsoft.com/office/drawing/2014/main" id="{AD523E5A-8B9E-460E-8A1F-B3232E594301}"/>
                      </a:ext>
                    </a:extLst>
                  </p:cNvPr>
                  <p:cNvSpPr/>
                  <p:nvPr/>
                </p:nvSpPr>
                <p:spPr>
                  <a:xfrm>
                    <a:off x="7384556" y="1141171"/>
                    <a:ext cx="30107" cy="4800"/>
                  </a:xfrm>
                  <a:custGeom>
                    <a:avLst/>
                    <a:gdLst>
                      <a:gd name="connsiteX0" fmla="*/ 28865 w 30107"/>
                      <a:gd name="connsiteY0" fmla="*/ 2057 h 4800"/>
                      <a:gd name="connsiteX1" fmla="*/ 1433 w 30107"/>
                      <a:gd name="connsiteY1" fmla="*/ 0 h 4800"/>
                      <a:gd name="connsiteX2" fmla="*/ 748 w 30107"/>
                      <a:gd name="connsiteY2" fmla="*/ 2743 h 4800"/>
                      <a:gd name="connsiteX3" fmla="*/ 28180 w 30107"/>
                      <a:gd name="connsiteY3" fmla="*/ 4801 h 4800"/>
                      <a:gd name="connsiteX4" fmla="*/ 28865 w 30107"/>
                      <a:gd name="connsiteY4" fmla="*/ 2057 h 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07" h="4800">
                        <a:moveTo>
                          <a:pt x="28865" y="2057"/>
                        </a:moveTo>
                        <a:cubicBezTo>
                          <a:pt x="19950" y="686"/>
                          <a:pt x="10349" y="1372"/>
                          <a:pt x="1433" y="0"/>
                        </a:cubicBezTo>
                        <a:cubicBezTo>
                          <a:pt x="62" y="0"/>
                          <a:pt x="-624" y="2057"/>
                          <a:pt x="748" y="2743"/>
                        </a:cubicBezTo>
                        <a:cubicBezTo>
                          <a:pt x="9663" y="3429"/>
                          <a:pt x="19264" y="3429"/>
                          <a:pt x="28180" y="4801"/>
                        </a:cubicBezTo>
                        <a:cubicBezTo>
                          <a:pt x="30237" y="4801"/>
                          <a:pt x="30923" y="2057"/>
                          <a:pt x="28865" y="2057"/>
                        </a:cubicBezTo>
                        <a:close/>
                      </a:path>
                    </a:pathLst>
                  </a:custGeom>
                  <a:solidFill>
                    <a:srgbClr val="E36411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9BBF124D-ECB8-467E-B091-2B88D33C63E3}"/>
                  </a:ext>
                </a:extLst>
              </p:cNvPr>
              <p:cNvSpPr/>
              <p:nvPr/>
            </p:nvSpPr>
            <p:spPr>
              <a:xfrm>
                <a:off x="7234428" y="2174671"/>
                <a:ext cx="331927" cy="160477"/>
              </a:xfrm>
              <a:custGeom>
                <a:avLst/>
                <a:gdLst>
                  <a:gd name="connsiteX0" fmla="*/ 331927 w 331927"/>
                  <a:gd name="connsiteY0" fmla="*/ 81610 h 160477"/>
                  <a:gd name="connsiteX1" fmla="*/ 325755 w 331927"/>
                  <a:gd name="connsiteY1" fmla="*/ 160477 h 160477"/>
                  <a:gd name="connsiteX2" fmla="*/ 31547 w 331927"/>
                  <a:gd name="connsiteY2" fmla="*/ 80924 h 160477"/>
                  <a:gd name="connsiteX3" fmla="*/ 0 w 331927"/>
                  <a:gd name="connsiteY3" fmla="*/ 0 h 160477"/>
                  <a:gd name="connsiteX4" fmla="*/ 331927 w 331927"/>
                  <a:gd name="connsiteY4" fmla="*/ 81610 h 16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927" h="160477">
                    <a:moveTo>
                      <a:pt x="331927" y="81610"/>
                    </a:moveTo>
                    <a:lnTo>
                      <a:pt x="325755" y="160477"/>
                    </a:lnTo>
                    <a:lnTo>
                      <a:pt x="31547" y="80924"/>
                    </a:lnTo>
                    <a:cubicBezTo>
                      <a:pt x="21260" y="52121"/>
                      <a:pt x="8915" y="19888"/>
                      <a:pt x="0" y="0"/>
                    </a:cubicBezTo>
                    <a:lnTo>
                      <a:pt x="331927" y="81610"/>
                    </a:lnTo>
                    <a:close/>
                  </a:path>
                </a:pathLst>
              </a:custGeom>
              <a:solidFill>
                <a:srgbClr val="876818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80E5E148-5633-40DF-842E-A61D56C4A6C7}"/>
                  </a:ext>
                </a:extLst>
              </p:cNvPr>
              <p:cNvSpPr/>
              <p:nvPr/>
            </p:nvSpPr>
            <p:spPr>
              <a:xfrm>
                <a:off x="7039660" y="1501902"/>
                <a:ext cx="178308" cy="289407"/>
              </a:xfrm>
              <a:custGeom>
                <a:avLst/>
                <a:gdLst>
                  <a:gd name="connsiteX0" fmla="*/ 178308 w 178308"/>
                  <a:gd name="connsiteY0" fmla="*/ 0 h 289407"/>
                  <a:gd name="connsiteX1" fmla="*/ 54864 w 178308"/>
                  <a:gd name="connsiteY1" fmla="*/ 289408 h 289407"/>
                  <a:gd name="connsiteX2" fmla="*/ 0 w 178308"/>
                  <a:gd name="connsiteY2" fmla="*/ 20574 h 289407"/>
                  <a:gd name="connsiteX3" fmla="*/ 178308 w 178308"/>
                  <a:gd name="connsiteY3" fmla="*/ 0 h 289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308" h="289407">
                    <a:moveTo>
                      <a:pt x="178308" y="0"/>
                    </a:moveTo>
                    <a:cubicBezTo>
                      <a:pt x="150876" y="69266"/>
                      <a:pt x="97384" y="215341"/>
                      <a:pt x="54864" y="289408"/>
                    </a:cubicBezTo>
                    <a:cubicBezTo>
                      <a:pt x="34290" y="176251"/>
                      <a:pt x="13030" y="68580"/>
                      <a:pt x="0" y="20574"/>
                    </a:cubicBezTo>
                    <a:lnTo>
                      <a:pt x="178308" y="0"/>
                    </a:lnTo>
                    <a:close/>
                  </a:path>
                </a:pathLst>
              </a:custGeom>
              <a:solidFill>
                <a:srgbClr val="A88021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EFA22D58-FEC0-4B18-AD03-182335B11E71}"/>
                  </a:ext>
                </a:extLst>
              </p:cNvPr>
              <p:cNvSpPr/>
              <p:nvPr/>
            </p:nvSpPr>
            <p:spPr>
              <a:xfrm>
                <a:off x="7920913" y="2411063"/>
                <a:ext cx="108356" cy="31756"/>
              </a:xfrm>
              <a:custGeom>
                <a:avLst/>
                <a:gdLst>
                  <a:gd name="connsiteX0" fmla="*/ 108357 w 108356"/>
                  <a:gd name="connsiteY0" fmla="*/ 210 h 31756"/>
                  <a:gd name="connsiteX1" fmla="*/ 0 w 108356"/>
                  <a:gd name="connsiteY1" fmla="*/ 31756 h 31756"/>
                  <a:gd name="connsiteX2" fmla="*/ 108357 w 108356"/>
                  <a:gd name="connsiteY2" fmla="*/ 210 h 31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8356" h="31756">
                    <a:moveTo>
                      <a:pt x="108357" y="210"/>
                    </a:moveTo>
                    <a:cubicBezTo>
                      <a:pt x="85725" y="4324"/>
                      <a:pt x="13716" y="22155"/>
                      <a:pt x="0" y="31756"/>
                    </a:cubicBezTo>
                    <a:cubicBezTo>
                      <a:pt x="43891" y="-4591"/>
                      <a:pt x="108357" y="210"/>
                      <a:pt x="108357" y="210"/>
                    </a:cubicBezTo>
                    <a:close/>
                  </a:path>
                </a:pathLst>
              </a:custGeom>
              <a:solidFill>
                <a:srgbClr val="FF545D">
                  <a:alpha val="6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61" name="Graphic 1289">
              <a:extLst>
                <a:ext uri="{FF2B5EF4-FFF2-40B4-BE49-F238E27FC236}">
                  <a16:creationId xmlns:a16="http://schemas.microsoft.com/office/drawing/2014/main" id="{393AE6B1-5A59-4424-A9F5-302AA452299A}"/>
                </a:ext>
              </a:extLst>
            </p:cNvPr>
            <p:cNvGrpSpPr/>
            <p:nvPr/>
          </p:nvGrpSpPr>
          <p:grpSpPr>
            <a:xfrm>
              <a:off x="7825409" y="377875"/>
              <a:ext cx="434289" cy="292641"/>
              <a:chOff x="7825409" y="377875"/>
              <a:chExt cx="434289" cy="292641"/>
            </a:xfrm>
          </p:grpSpPr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72ACAE41-FC34-4C47-AE6A-DA0C7F156A8D}"/>
                  </a:ext>
                </a:extLst>
              </p:cNvPr>
              <p:cNvSpPr/>
              <p:nvPr/>
            </p:nvSpPr>
            <p:spPr>
              <a:xfrm>
                <a:off x="7888681" y="377875"/>
                <a:ext cx="371017" cy="226562"/>
              </a:xfrm>
              <a:custGeom>
                <a:avLst/>
                <a:gdLst>
                  <a:gd name="connsiteX0" fmla="*/ 371018 w 371017"/>
                  <a:gd name="connsiteY0" fmla="*/ 35662 h 226562"/>
                  <a:gd name="connsiteX1" fmla="*/ 13716 w 371017"/>
                  <a:gd name="connsiteY1" fmla="*/ 226314 h 226562"/>
                  <a:gd name="connsiteX2" fmla="*/ 4115 w 371017"/>
                  <a:gd name="connsiteY2" fmla="*/ 204368 h 226562"/>
                  <a:gd name="connsiteX3" fmla="*/ 0 w 371017"/>
                  <a:gd name="connsiteY3" fmla="*/ 194081 h 226562"/>
                  <a:gd name="connsiteX4" fmla="*/ 303123 w 371017"/>
                  <a:gd name="connsiteY4" fmla="*/ 28118 h 226562"/>
                  <a:gd name="connsiteX5" fmla="*/ 325755 w 371017"/>
                  <a:gd name="connsiteY5" fmla="*/ 0 h 226562"/>
                  <a:gd name="connsiteX6" fmla="*/ 371018 w 371017"/>
                  <a:gd name="connsiteY6" fmla="*/ 35662 h 226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017" h="226562">
                    <a:moveTo>
                      <a:pt x="371018" y="35662"/>
                    </a:moveTo>
                    <a:cubicBezTo>
                      <a:pt x="371018" y="35662"/>
                      <a:pt x="255117" y="234544"/>
                      <a:pt x="13716" y="226314"/>
                    </a:cubicBezTo>
                    <a:lnTo>
                      <a:pt x="4115" y="204368"/>
                    </a:lnTo>
                    <a:lnTo>
                      <a:pt x="0" y="194081"/>
                    </a:lnTo>
                    <a:cubicBezTo>
                      <a:pt x="0" y="194081"/>
                      <a:pt x="167335" y="187223"/>
                      <a:pt x="303123" y="28118"/>
                    </a:cubicBezTo>
                    <a:cubicBezTo>
                      <a:pt x="310667" y="19202"/>
                      <a:pt x="318211" y="9601"/>
                      <a:pt x="325755" y="0"/>
                    </a:cubicBezTo>
                    <a:cubicBezTo>
                      <a:pt x="325755" y="686"/>
                      <a:pt x="355930" y="12344"/>
                      <a:pt x="371018" y="35662"/>
                    </a:cubicBezTo>
                    <a:close/>
                  </a:path>
                </a:pathLst>
              </a:custGeom>
              <a:solidFill>
                <a:srgbClr val="EAEAEB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790626C5-4F1F-4E01-B496-40E9EDE297CB}"/>
                  </a:ext>
                </a:extLst>
              </p:cNvPr>
              <p:cNvSpPr/>
              <p:nvPr/>
            </p:nvSpPr>
            <p:spPr>
              <a:xfrm>
                <a:off x="7892796" y="378561"/>
                <a:ext cx="366903" cy="225876"/>
              </a:xfrm>
              <a:custGeom>
                <a:avLst/>
                <a:gdLst>
                  <a:gd name="connsiteX0" fmla="*/ 366903 w 366903"/>
                  <a:gd name="connsiteY0" fmla="*/ 34976 h 225876"/>
                  <a:gd name="connsiteX1" fmla="*/ 9601 w 366903"/>
                  <a:gd name="connsiteY1" fmla="*/ 225628 h 225876"/>
                  <a:gd name="connsiteX2" fmla="*/ 0 w 366903"/>
                  <a:gd name="connsiteY2" fmla="*/ 203683 h 225876"/>
                  <a:gd name="connsiteX3" fmla="*/ 298323 w 366903"/>
                  <a:gd name="connsiteY3" fmla="*/ 28118 h 225876"/>
                  <a:gd name="connsiteX4" fmla="*/ 320954 w 366903"/>
                  <a:gd name="connsiteY4" fmla="*/ 0 h 225876"/>
                  <a:gd name="connsiteX5" fmla="*/ 366903 w 366903"/>
                  <a:gd name="connsiteY5" fmla="*/ 34976 h 225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6903" h="225876">
                    <a:moveTo>
                      <a:pt x="366903" y="34976"/>
                    </a:moveTo>
                    <a:cubicBezTo>
                      <a:pt x="366903" y="34976"/>
                      <a:pt x="251003" y="233858"/>
                      <a:pt x="9601" y="225628"/>
                    </a:cubicBezTo>
                    <a:lnTo>
                      <a:pt x="0" y="203683"/>
                    </a:lnTo>
                    <a:cubicBezTo>
                      <a:pt x="179680" y="213970"/>
                      <a:pt x="275692" y="92583"/>
                      <a:pt x="298323" y="28118"/>
                    </a:cubicBezTo>
                    <a:cubicBezTo>
                      <a:pt x="305867" y="19202"/>
                      <a:pt x="313411" y="9601"/>
                      <a:pt x="320954" y="0"/>
                    </a:cubicBezTo>
                    <a:cubicBezTo>
                      <a:pt x="321640" y="0"/>
                      <a:pt x="351815" y="11659"/>
                      <a:pt x="366903" y="34976"/>
                    </a:cubicBezTo>
                    <a:close/>
                  </a:path>
                </a:pathLst>
              </a:custGeom>
              <a:solidFill>
                <a:srgbClr val="D3D3D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66" name="Graphic 1289">
                <a:extLst>
                  <a:ext uri="{FF2B5EF4-FFF2-40B4-BE49-F238E27FC236}">
                    <a16:creationId xmlns:a16="http://schemas.microsoft.com/office/drawing/2014/main" id="{E400BC2D-7978-4EED-BDC6-5F0EFA4A03A2}"/>
                  </a:ext>
                </a:extLst>
              </p:cNvPr>
              <p:cNvGrpSpPr/>
              <p:nvPr/>
            </p:nvGrpSpPr>
            <p:grpSpPr>
              <a:xfrm>
                <a:off x="7825409" y="513664"/>
                <a:ext cx="81998" cy="156853"/>
                <a:chOff x="7825409" y="513664"/>
                <a:chExt cx="81998" cy="156853"/>
              </a:xfrm>
            </p:grpSpPr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DABFCB7E-AD67-40E1-92C5-15AEF518285E}"/>
                    </a:ext>
                  </a:extLst>
                </p:cNvPr>
                <p:cNvSpPr/>
                <p:nvPr/>
              </p:nvSpPr>
              <p:spPr>
                <a:xfrm>
                  <a:off x="7825409" y="513664"/>
                  <a:ext cx="81874" cy="156853"/>
                </a:xfrm>
                <a:custGeom>
                  <a:avLst/>
                  <a:gdLst>
                    <a:gd name="connsiteX0" fmla="*/ 67386 w 81874"/>
                    <a:gd name="connsiteY0" fmla="*/ 156362 h 156853"/>
                    <a:gd name="connsiteX1" fmla="*/ 66701 w 81874"/>
                    <a:gd name="connsiteY1" fmla="*/ 156362 h 156853"/>
                    <a:gd name="connsiteX2" fmla="*/ 31724 w 81874"/>
                    <a:gd name="connsiteY2" fmla="*/ 133731 h 156853"/>
                    <a:gd name="connsiteX3" fmla="*/ 27610 w 81874"/>
                    <a:gd name="connsiteY3" fmla="*/ 127559 h 156853"/>
                    <a:gd name="connsiteX4" fmla="*/ 9779 w 81874"/>
                    <a:gd name="connsiteY4" fmla="*/ 89154 h 156853"/>
                    <a:gd name="connsiteX5" fmla="*/ 2235 w 81874"/>
                    <a:gd name="connsiteY5" fmla="*/ 60350 h 156853"/>
                    <a:gd name="connsiteX6" fmla="*/ 14579 w 81874"/>
                    <a:gd name="connsiteY6" fmla="*/ 686 h 156853"/>
                    <a:gd name="connsiteX7" fmla="*/ 19380 w 81874"/>
                    <a:gd name="connsiteY7" fmla="*/ 0 h 156853"/>
                    <a:gd name="connsiteX8" fmla="*/ 72872 w 81874"/>
                    <a:gd name="connsiteY8" fmla="*/ 67894 h 156853"/>
                    <a:gd name="connsiteX9" fmla="*/ 72872 w 81874"/>
                    <a:gd name="connsiteY9" fmla="*/ 68580 h 156853"/>
                    <a:gd name="connsiteX10" fmla="*/ 67386 w 81874"/>
                    <a:gd name="connsiteY10" fmla="*/ 156362 h 156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1874" h="156853">
                      <a:moveTo>
                        <a:pt x="67386" y="156362"/>
                      </a:moveTo>
                      <a:cubicBezTo>
                        <a:pt x="67386" y="156362"/>
                        <a:pt x="66701" y="156362"/>
                        <a:pt x="66701" y="156362"/>
                      </a:cubicBezTo>
                      <a:cubicBezTo>
                        <a:pt x="56414" y="159106"/>
                        <a:pt x="43383" y="150190"/>
                        <a:pt x="31724" y="133731"/>
                      </a:cubicBezTo>
                      <a:cubicBezTo>
                        <a:pt x="30353" y="131674"/>
                        <a:pt x="28982" y="129616"/>
                        <a:pt x="27610" y="127559"/>
                      </a:cubicBezTo>
                      <a:cubicBezTo>
                        <a:pt x="20752" y="116586"/>
                        <a:pt x="14579" y="103556"/>
                        <a:pt x="9779" y="89154"/>
                      </a:cubicBezTo>
                      <a:cubicBezTo>
                        <a:pt x="6350" y="79553"/>
                        <a:pt x="3607" y="69266"/>
                        <a:pt x="2235" y="60350"/>
                      </a:cubicBezTo>
                      <a:cubicBezTo>
                        <a:pt x="-3251" y="29489"/>
                        <a:pt x="1550" y="4801"/>
                        <a:pt x="14579" y="686"/>
                      </a:cubicBezTo>
                      <a:cubicBezTo>
                        <a:pt x="15951" y="0"/>
                        <a:pt x="18008" y="0"/>
                        <a:pt x="19380" y="0"/>
                      </a:cubicBezTo>
                      <a:cubicBezTo>
                        <a:pt x="36525" y="0"/>
                        <a:pt x="59843" y="28804"/>
                        <a:pt x="72872" y="67894"/>
                      </a:cubicBezTo>
                      <a:cubicBezTo>
                        <a:pt x="72872" y="67894"/>
                        <a:pt x="72872" y="68580"/>
                        <a:pt x="72872" y="68580"/>
                      </a:cubicBezTo>
                      <a:cubicBezTo>
                        <a:pt x="86588" y="111100"/>
                        <a:pt x="84531" y="150190"/>
                        <a:pt x="67386" y="156362"/>
                      </a:cubicBezTo>
                      <a:close/>
                    </a:path>
                  </a:pathLst>
                </a:custGeom>
                <a:solidFill>
                  <a:srgbClr val="CCDDE5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C1737727-3383-464A-B19F-0057C4ACBEBB}"/>
                    </a:ext>
                  </a:extLst>
                </p:cNvPr>
                <p:cNvSpPr/>
                <p:nvPr/>
              </p:nvSpPr>
              <p:spPr>
                <a:xfrm>
                  <a:off x="7844790" y="513664"/>
                  <a:ext cx="62494" cy="156362"/>
                </a:xfrm>
                <a:custGeom>
                  <a:avLst/>
                  <a:gdLst>
                    <a:gd name="connsiteX0" fmla="*/ 48006 w 62494"/>
                    <a:gd name="connsiteY0" fmla="*/ 156362 h 156362"/>
                    <a:gd name="connsiteX1" fmla="*/ 47320 w 62494"/>
                    <a:gd name="connsiteY1" fmla="*/ 156362 h 156362"/>
                    <a:gd name="connsiteX2" fmla="*/ 50063 w 62494"/>
                    <a:gd name="connsiteY2" fmla="*/ 83668 h 156362"/>
                    <a:gd name="connsiteX3" fmla="*/ 44577 w 62494"/>
                    <a:gd name="connsiteY3" fmla="*/ 63779 h 156362"/>
                    <a:gd name="connsiteX4" fmla="*/ 0 w 62494"/>
                    <a:gd name="connsiteY4" fmla="*/ 0 h 156362"/>
                    <a:gd name="connsiteX5" fmla="*/ 53492 w 62494"/>
                    <a:gd name="connsiteY5" fmla="*/ 67894 h 156362"/>
                    <a:gd name="connsiteX6" fmla="*/ 53492 w 62494"/>
                    <a:gd name="connsiteY6" fmla="*/ 68580 h 156362"/>
                    <a:gd name="connsiteX7" fmla="*/ 48006 w 62494"/>
                    <a:gd name="connsiteY7" fmla="*/ 156362 h 156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494" h="156362">
                      <a:moveTo>
                        <a:pt x="48006" y="156362"/>
                      </a:moveTo>
                      <a:cubicBezTo>
                        <a:pt x="48006" y="156362"/>
                        <a:pt x="47320" y="156362"/>
                        <a:pt x="47320" y="156362"/>
                      </a:cubicBezTo>
                      <a:cubicBezTo>
                        <a:pt x="58979" y="140589"/>
                        <a:pt x="56236" y="111100"/>
                        <a:pt x="50063" y="83668"/>
                      </a:cubicBezTo>
                      <a:cubicBezTo>
                        <a:pt x="48692" y="76810"/>
                        <a:pt x="46634" y="69952"/>
                        <a:pt x="44577" y="63779"/>
                      </a:cubicBezTo>
                      <a:cubicBezTo>
                        <a:pt x="35662" y="33604"/>
                        <a:pt x="15088" y="10973"/>
                        <a:pt x="0" y="0"/>
                      </a:cubicBezTo>
                      <a:cubicBezTo>
                        <a:pt x="17145" y="0"/>
                        <a:pt x="40462" y="28804"/>
                        <a:pt x="53492" y="67894"/>
                      </a:cubicBezTo>
                      <a:cubicBezTo>
                        <a:pt x="53492" y="67894"/>
                        <a:pt x="53492" y="68580"/>
                        <a:pt x="53492" y="68580"/>
                      </a:cubicBezTo>
                      <a:cubicBezTo>
                        <a:pt x="67208" y="111100"/>
                        <a:pt x="65151" y="150190"/>
                        <a:pt x="48006" y="156362"/>
                      </a:cubicBezTo>
                      <a:close/>
                    </a:path>
                  </a:pathLst>
                </a:custGeom>
                <a:solidFill>
                  <a:srgbClr val="8FAAB5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746F9A16-9FB5-47B3-9431-21D8E533D5C2}"/>
                    </a:ext>
                  </a:extLst>
                </p:cNvPr>
                <p:cNvSpPr/>
                <p:nvPr/>
              </p:nvSpPr>
              <p:spPr>
                <a:xfrm>
                  <a:off x="7826959" y="568441"/>
                  <a:ext cx="28751" cy="72781"/>
                </a:xfrm>
                <a:custGeom>
                  <a:avLst/>
                  <a:gdLst>
                    <a:gd name="connsiteX0" fmla="*/ 26060 w 28751"/>
                    <a:gd name="connsiteY0" fmla="*/ 72781 h 72781"/>
                    <a:gd name="connsiteX1" fmla="*/ 26060 w 28751"/>
                    <a:gd name="connsiteY1" fmla="*/ 72781 h 72781"/>
                    <a:gd name="connsiteX2" fmla="*/ 7544 w 28751"/>
                    <a:gd name="connsiteY2" fmla="*/ 34377 h 72781"/>
                    <a:gd name="connsiteX3" fmla="*/ 0 w 28751"/>
                    <a:gd name="connsiteY3" fmla="*/ 5573 h 72781"/>
                    <a:gd name="connsiteX4" fmla="*/ 2743 w 28751"/>
                    <a:gd name="connsiteY4" fmla="*/ 87 h 72781"/>
                    <a:gd name="connsiteX5" fmla="*/ 23317 w 28751"/>
                    <a:gd name="connsiteY5" fmla="*/ 33691 h 72781"/>
                    <a:gd name="connsiteX6" fmla="*/ 26060 w 28751"/>
                    <a:gd name="connsiteY6" fmla="*/ 72781 h 72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751" h="72781">
                      <a:moveTo>
                        <a:pt x="26060" y="72781"/>
                      </a:moveTo>
                      <a:cubicBezTo>
                        <a:pt x="25374" y="72781"/>
                        <a:pt x="25374" y="72781"/>
                        <a:pt x="26060" y="72781"/>
                      </a:cubicBezTo>
                      <a:cubicBezTo>
                        <a:pt x="18516" y="62494"/>
                        <a:pt x="12344" y="48778"/>
                        <a:pt x="7544" y="34377"/>
                      </a:cubicBezTo>
                      <a:cubicBezTo>
                        <a:pt x="4115" y="24775"/>
                        <a:pt x="1371" y="14488"/>
                        <a:pt x="0" y="5573"/>
                      </a:cubicBezTo>
                      <a:cubicBezTo>
                        <a:pt x="0" y="2830"/>
                        <a:pt x="1371" y="772"/>
                        <a:pt x="2743" y="87"/>
                      </a:cubicBezTo>
                      <a:cubicBezTo>
                        <a:pt x="7544" y="-1285"/>
                        <a:pt x="16459" y="13803"/>
                        <a:pt x="23317" y="33691"/>
                      </a:cubicBezTo>
                      <a:cubicBezTo>
                        <a:pt x="28803" y="53579"/>
                        <a:pt x="30861" y="71410"/>
                        <a:pt x="26060" y="72781"/>
                      </a:cubicBezTo>
                      <a:close/>
                    </a:path>
                  </a:pathLst>
                </a:custGeom>
                <a:solidFill>
                  <a:srgbClr val="697E84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062A9F94-227B-474A-B9D3-4484F0F50184}"/>
                    </a:ext>
                  </a:extLst>
                </p:cNvPr>
                <p:cNvSpPr/>
                <p:nvPr/>
              </p:nvSpPr>
              <p:spPr>
                <a:xfrm>
                  <a:off x="7857134" y="581558"/>
                  <a:ext cx="50273" cy="88959"/>
                </a:xfrm>
                <a:custGeom>
                  <a:avLst/>
                  <a:gdLst>
                    <a:gd name="connsiteX0" fmla="*/ 35662 w 50273"/>
                    <a:gd name="connsiteY0" fmla="*/ 88468 h 88959"/>
                    <a:gd name="connsiteX1" fmla="*/ 34976 w 50273"/>
                    <a:gd name="connsiteY1" fmla="*/ 88468 h 88959"/>
                    <a:gd name="connsiteX2" fmla="*/ 0 w 50273"/>
                    <a:gd name="connsiteY2" fmla="*/ 65837 h 88959"/>
                    <a:gd name="connsiteX3" fmla="*/ 37719 w 50273"/>
                    <a:gd name="connsiteY3" fmla="*/ 15088 h 88959"/>
                    <a:gd name="connsiteX4" fmla="*/ 41834 w 50273"/>
                    <a:gd name="connsiteY4" fmla="*/ 0 h 88959"/>
                    <a:gd name="connsiteX5" fmla="*/ 35662 w 50273"/>
                    <a:gd name="connsiteY5" fmla="*/ 88468 h 88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273" h="88959">
                      <a:moveTo>
                        <a:pt x="35662" y="88468"/>
                      </a:moveTo>
                      <a:cubicBezTo>
                        <a:pt x="35662" y="88468"/>
                        <a:pt x="34976" y="88468"/>
                        <a:pt x="34976" y="88468"/>
                      </a:cubicBezTo>
                      <a:cubicBezTo>
                        <a:pt x="24689" y="91211"/>
                        <a:pt x="11659" y="82296"/>
                        <a:pt x="0" y="65837"/>
                      </a:cubicBezTo>
                      <a:cubicBezTo>
                        <a:pt x="20574" y="54178"/>
                        <a:pt x="30861" y="35662"/>
                        <a:pt x="37719" y="15088"/>
                      </a:cubicBezTo>
                      <a:cubicBezTo>
                        <a:pt x="39091" y="10287"/>
                        <a:pt x="40462" y="5486"/>
                        <a:pt x="41834" y="0"/>
                      </a:cubicBezTo>
                      <a:cubicBezTo>
                        <a:pt x="54864" y="43205"/>
                        <a:pt x="52807" y="82296"/>
                        <a:pt x="35662" y="88468"/>
                      </a:cubicBezTo>
                      <a:close/>
                    </a:path>
                  </a:pathLst>
                </a:custGeom>
                <a:solidFill>
                  <a:srgbClr val="CCDDE5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B9B214C1-E47B-40CE-9536-61933149E762}"/>
                  </a:ext>
                </a:extLst>
              </p:cNvPr>
              <p:cNvSpPr/>
              <p:nvPr/>
            </p:nvSpPr>
            <p:spPr>
              <a:xfrm>
                <a:off x="7893481" y="561670"/>
                <a:ext cx="46405" cy="33604"/>
              </a:xfrm>
              <a:custGeom>
                <a:avLst/>
                <a:gdLst>
                  <a:gd name="connsiteX0" fmla="*/ 0 w 46405"/>
                  <a:gd name="connsiteY0" fmla="*/ 0 h 33604"/>
                  <a:gd name="connsiteX1" fmla="*/ 45949 w 46405"/>
                  <a:gd name="connsiteY1" fmla="*/ 33604 h 33604"/>
                  <a:gd name="connsiteX2" fmla="*/ 686 w 46405"/>
                  <a:gd name="connsiteY2" fmla="*/ 10287 h 33604"/>
                  <a:gd name="connsiteX3" fmla="*/ 0 w 46405"/>
                  <a:gd name="connsiteY3" fmla="*/ 0 h 3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05" h="33604">
                    <a:moveTo>
                      <a:pt x="0" y="0"/>
                    </a:moveTo>
                    <a:cubicBezTo>
                      <a:pt x="16459" y="11659"/>
                      <a:pt x="50749" y="13716"/>
                      <a:pt x="45949" y="33604"/>
                    </a:cubicBezTo>
                    <a:cubicBezTo>
                      <a:pt x="45949" y="33604"/>
                      <a:pt x="10287" y="30861"/>
                      <a:pt x="686" y="1028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E3F28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4F93A182-7D00-44FA-A5FE-31B958FE3FA3}"/>
                </a:ext>
              </a:extLst>
            </p:cNvPr>
            <p:cNvSpPr/>
            <p:nvPr/>
          </p:nvSpPr>
          <p:spPr>
            <a:xfrm>
              <a:off x="8769934" y="981379"/>
              <a:ext cx="325068" cy="568528"/>
            </a:xfrm>
            <a:custGeom>
              <a:avLst/>
              <a:gdLst>
                <a:gd name="connsiteX0" fmla="*/ 325069 w 325068"/>
                <a:gd name="connsiteY0" fmla="*/ 504063 h 568528"/>
                <a:gd name="connsiteX1" fmla="*/ 241401 w 325068"/>
                <a:gd name="connsiteY1" fmla="*/ 568528 h 568528"/>
                <a:gd name="connsiteX2" fmla="*/ 235229 w 325068"/>
                <a:gd name="connsiteY2" fmla="*/ 528752 h 568528"/>
                <a:gd name="connsiteX3" fmla="*/ 0 w 325068"/>
                <a:gd name="connsiteY3" fmla="*/ 0 h 568528"/>
                <a:gd name="connsiteX4" fmla="*/ 7544 w 325068"/>
                <a:gd name="connsiteY4" fmla="*/ 8230 h 568528"/>
                <a:gd name="connsiteX5" fmla="*/ 288036 w 325068"/>
                <a:gd name="connsiteY5" fmla="*/ 408051 h 568528"/>
                <a:gd name="connsiteX6" fmla="*/ 325069 w 325068"/>
                <a:gd name="connsiteY6" fmla="*/ 504063 h 56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068" h="568528">
                  <a:moveTo>
                    <a:pt x="325069" y="504063"/>
                  </a:moveTo>
                  <a:cubicBezTo>
                    <a:pt x="320954" y="519836"/>
                    <a:pt x="286664" y="543154"/>
                    <a:pt x="241401" y="568528"/>
                  </a:cubicBezTo>
                  <a:cubicBezTo>
                    <a:pt x="239344" y="556184"/>
                    <a:pt x="237972" y="543154"/>
                    <a:pt x="235229" y="528752"/>
                  </a:cubicBezTo>
                  <a:cubicBezTo>
                    <a:pt x="214655" y="388163"/>
                    <a:pt x="69951" y="116586"/>
                    <a:pt x="0" y="0"/>
                  </a:cubicBezTo>
                  <a:cubicBezTo>
                    <a:pt x="2743" y="2743"/>
                    <a:pt x="4800" y="5486"/>
                    <a:pt x="7544" y="8230"/>
                  </a:cubicBezTo>
                  <a:cubicBezTo>
                    <a:pt x="126873" y="139903"/>
                    <a:pt x="231800" y="310667"/>
                    <a:pt x="288036" y="408051"/>
                  </a:cubicBezTo>
                  <a:cubicBezTo>
                    <a:pt x="314782" y="455371"/>
                    <a:pt x="325069" y="504063"/>
                    <a:pt x="325069" y="504063"/>
                  </a:cubicBezTo>
                  <a:close/>
                </a:path>
              </a:pathLst>
            </a:custGeom>
            <a:solidFill>
              <a:srgbClr val="C3E4E6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09B91561-C9DD-4879-9140-D61330F52AB0}"/>
                </a:ext>
              </a:extLst>
            </p:cNvPr>
            <p:cNvSpPr/>
            <p:nvPr/>
          </p:nvSpPr>
          <p:spPr>
            <a:xfrm>
              <a:off x="7609560" y="1423349"/>
              <a:ext cx="35650" cy="23367"/>
            </a:xfrm>
            <a:custGeom>
              <a:avLst/>
              <a:gdLst>
                <a:gd name="connsiteX0" fmla="*/ 0 w 35650"/>
                <a:gd name="connsiteY0" fmla="*/ 1057 h 23367"/>
                <a:gd name="connsiteX1" fmla="*/ 32918 w 35650"/>
                <a:gd name="connsiteY1" fmla="*/ 9287 h 23367"/>
                <a:gd name="connsiteX2" fmla="*/ 16459 w 35650"/>
                <a:gd name="connsiteY2" fmla="*/ 20945 h 23367"/>
                <a:gd name="connsiteX3" fmla="*/ 0 w 35650"/>
                <a:gd name="connsiteY3" fmla="*/ 1057 h 2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50" h="23367">
                  <a:moveTo>
                    <a:pt x="0" y="1057"/>
                  </a:moveTo>
                  <a:cubicBezTo>
                    <a:pt x="4115" y="-2372"/>
                    <a:pt x="28118" y="3115"/>
                    <a:pt x="32918" y="9287"/>
                  </a:cubicBezTo>
                  <a:cubicBezTo>
                    <a:pt x="40462" y="18888"/>
                    <a:pt x="31547" y="27803"/>
                    <a:pt x="16459" y="20945"/>
                  </a:cubicBezTo>
                  <a:cubicBezTo>
                    <a:pt x="686" y="13402"/>
                    <a:pt x="0" y="1057"/>
                    <a:pt x="0" y="1057"/>
                  </a:cubicBezTo>
                  <a:close/>
                </a:path>
              </a:pathLst>
            </a:custGeom>
            <a:solidFill>
              <a:srgbClr val="DB566A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29164692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0" name="Chord 319">
            <a:extLst>
              <a:ext uri="{FF2B5EF4-FFF2-40B4-BE49-F238E27FC236}">
                <a16:creationId xmlns:a16="http://schemas.microsoft.com/office/drawing/2014/main" id="{E5EECAC5-E94D-4BC2-9023-05B88DF717A5}"/>
              </a:ext>
            </a:extLst>
          </p:cNvPr>
          <p:cNvSpPr/>
          <p:nvPr userDrawn="1"/>
        </p:nvSpPr>
        <p:spPr>
          <a:xfrm rot="6736410">
            <a:off x="2793458" y="2200484"/>
            <a:ext cx="6927443" cy="6738301"/>
          </a:xfrm>
          <a:prstGeom prst="chor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2" name="Graphic 1289">
            <a:extLst>
              <a:ext uri="{FF2B5EF4-FFF2-40B4-BE49-F238E27FC236}">
                <a16:creationId xmlns:a16="http://schemas.microsoft.com/office/drawing/2014/main" id="{88F8A848-528A-400D-A03F-13658A632983}"/>
              </a:ext>
            </a:extLst>
          </p:cNvPr>
          <p:cNvGrpSpPr/>
          <p:nvPr userDrawn="1"/>
        </p:nvGrpSpPr>
        <p:grpSpPr>
          <a:xfrm>
            <a:off x="4823750" y="2541328"/>
            <a:ext cx="2535411" cy="4317023"/>
            <a:chOff x="7311237" y="3530498"/>
            <a:chExt cx="1913382" cy="3205704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EB1F9AA-BA2A-4D44-88E2-5A61FEA00A3E}"/>
                </a:ext>
              </a:extLst>
            </p:cNvPr>
            <p:cNvSpPr/>
            <p:nvPr/>
          </p:nvSpPr>
          <p:spPr>
            <a:xfrm>
              <a:off x="7311237" y="6539103"/>
              <a:ext cx="1913382" cy="197099"/>
            </a:xfrm>
            <a:custGeom>
              <a:avLst/>
              <a:gdLst>
                <a:gd name="connsiteX0" fmla="*/ 0 w 1913382"/>
                <a:gd name="connsiteY0" fmla="*/ 63094 h 197099"/>
                <a:gd name="connsiteX1" fmla="*/ 927202 w 1913382"/>
                <a:gd name="connsiteY1" fmla="*/ 196825 h 197099"/>
                <a:gd name="connsiteX2" fmla="*/ 1913382 w 1913382"/>
                <a:gd name="connsiteY2" fmla="*/ 63094 h 197099"/>
                <a:gd name="connsiteX3" fmla="*/ 966978 w 1913382"/>
                <a:gd name="connsiteY3" fmla="*/ 0 h 197099"/>
                <a:gd name="connsiteX4" fmla="*/ 0 w 1913382"/>
                <a:gd name="connsiteY4" fmla="*/ 63094 h 197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3382" h="197099">
                  <a:moveTo>
                    <a:pt x="0" y="63094"/>
                  </a:moveTo>
                  <a:cubicBezTo>
                    <a:pt x="0" y="103556"/>
                    <a:pt x="501320" y="202997"/>
                    <a:pt x="927202" y="196825"/>
                  </a:cubicBezTo>
                  <a:cubicBezTo>
                    <a:pt x="1728216" y="185166"/>
                    <a:pt x="1913382" y="87782"/>
                    <a:pt x="1913382" y="63094"/>
                  </a:cubicBezTo>
                  <a:cubicBezTo>
                    <a:pt x="1913382" y="28804"/>
                    <a:pt x="1211123" y="0"/>
                    <a:pt x="966978" y="0"/>
                  </a:cubicBezTo>
                  <a:cubicBezTo>
                    <a:pt x="814045" y="0"/>
                    <a:pt x="0" y="12344"/>
                    <a:pt x="0" y="63094"/>
                  </a:cubicBezTo>
                  <a:close/>
                </a:path>
              </a:pathLst>
            </a:custGeom>
            <a:solidFill>
              <a:srgbClr val="DDCEC4">
                <a:alpha val="7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4B0B22EA-D235-4DDB-94C4-C8189BD52CB0}"/>
                </a:ext>
              </a:extLst>
            </p:cNvPr>
            <p:cNvSpPr/>
            <p:nvPr/>
          </p:nvSpPr>
          <p:spPr>
            <a:xfrm>
              <a:off x="8500414" y="4306138"/>
              <a:ext cx="159791" cy="122082"/>
            </a:xfrm>
            <a:custGeom>
              <a:avLst/>
              <a:gdLst>
                <a:gd name="connsiteX0" fmla="*/ 76810 w 159791"/>
                <a:gd name="connsiteY0" fmla="*/ 30861 h 122082"/>
                <a:gd name="connsiteX1" fmla="*/ 0 w 159791"/>
                <a:gd name="connsiteY1" fmla="*/ 24003 h 122082"/>
                <a:gd name="connsiteX2" fmla="*/ 2743 w 159791"/>
                <a:gd name="connsiteY2" fmla="*/ 48006 h 122082"/>
                <a:gd name="connsiteX3" fmla="*/ 4115 w 159791"/>
                <a:gd name="connsiteY3" fmla="*/ 56235 h 122082"/>
                <a:gd name="connsiteX4" fmla="*/ 6858 w 159791"/>
                <a:gd name="connsiteY4" fmla="*/ 67894 h 122082"/>
                <a:gd name="connsiteX5" fmla="*/ 14402 w 159791"/>
                <a:gd name="connsiteY5" fmla="*/ 84353 h 122082"/>
                <a:gd name="connsiteX6" fmla="*/ 78867 w 159791"/>
                <a:gd name="connsiteY6" fmla="*/ 122072 h 122082"/>
                <a:gd name="connsiteX7" fmla="*/ 118644 w 159791"/>
                <a:gd name="connsiteY7" fmla="*/ 95326 h 122082"/>
                <a:gd name="connsiteX8" fmla="*/ 152934 w 159791"/>
                <a:gd name="connsiteY8" fmla="*/ 44577 h 122082"/>
                <a:gd name="connsiteX9" fmla="*/ 153619 w 159791"/>
                <a:gd name="connsiteY9" fmla="*/ 39090 h 122082"/>
                <a:gd name="connsiteX10" fmla="*/ 155677 w 159791"/>
                <a:gd name="connsiteY10" fmla="*/ 26746 h 122082"/>
                <a:gd name="connsiteX11" fmla="*/ 159792 w 159791"/>
                <a:gd name="connsiteY11" fmla="*/ 0 h 122082"/>
                <a:gd name="connsiteX12" fmla="*/ 76810 w 159791"/>
                <a:gd name="connsiteY12" fmla="*/ 30861 h 122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791" h="122082">
                  <a:moveTo>
                    <a:pt x="76810" y="30861"/>
                  </a:moveTo>
                  <a:cubicBezTo>
                    <a:pt x="44577" y="32918"/>
                    <a:pt x="19888" y="30175"/>
                    <a:pt x="0" y="24003"/>
                  </a:cubicBezTo>
                  <a:cubicBezTo>
                    <a:pt x="686" y="29489"/>
                    <a:pt x="1372" y="38405"/>
                    <a:pt x="2743" y="48006"/>
                  </a:cubicBezTo>
                  <a:cubicBezTo>
                    <a:pt x="3429" y="50749"/>
                    <a:pt x="3429" y="53492"/>
                    <a:pt x="4115" y="56235"/>
                  </a:cubicBezTo>
                  <a:cubicBezTo>
                    <a:pt x="4801" y="60350"/>
                    <a:pt x="5487" y="64465"/>
                    <a:pt x="6858" y="67894"/>
                  </a:cubicBezTo>
                  <a:cubicBezTo>
                    <a:pt x="8916" y="75438"/>
                    <a:pt x="11659" y="81610"/>
                    <a:pt x="14402" y="84353"/>
                  </a:cubicBezTo>
                  <a:cubicBezTo>
                    <a:pt x="18517" y="87782"/>
                    <a:pt x="61036" y="122758"/>
                    <a:pt x="78867" y="122072"/>
                  </a:cubicBezTo>
                  <a:cubicBezTo>
                    <a:pt x="87783" y="121386"/>
                    <a:pt x="103556" y="110414"/>
                    <a:pt x="118644" y="95326"/>
                  </a:cubicBezTo>
                  <a:cubicBezTo>
                    <a:pt x="134417" y="79553"/>
                    <a:pt x="149505" y="59664"/>
                    <a:pt x="152934" y="44577"/>
                  </a:cubicBezTo>
                  <a:lnTo>
                    <a:pt x="153619" y="39090"/>
                  </a:lnTo>
                  <a:lnTo>
                    <a:pt x="155677" y="26746"/>
                  </a:lnTo>
                  <a:lnTo>
                    <a:pt x="159792" y="0"/>
                  </a:lnTo>
                  <a:cubicBezTo>
                    <a:pt x="136474" y="17831"/>
                    <a:pt x="108357" y="29489"/>
                    <a:pt x="76810" y="30861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65" name="Graphic 1289">
              <a:extLst>
                <a:ext uri="{FF2B5EF4-FFF2-40B4-BE49-F238E27FC236}">
                  <a16:creationId xmlns:a16="http://schemas.microsoft.com/office/drawing/2014/main" id="{E884E18D-5261-4381-A0F7-A458D8653999}"/>
                </a:ext>
              </a:extLst>
            </p:cNvPr>
            <p:cNvGrpSpPr/>
            <p:nvPr/>
          </p:nvGrpSpPr>
          <p:grpSpPr>
            <a:xfrm>
              <a:off x="7538237" y="3530498"/>
              <a:ext cx="495833" cy="3146450"/>
              <a:chOff x="7538237" y="3530498"/>
              <a:chExt cx="495833" cy="3146450"/>
            </a:xfrm>
          </p:grpSpPr>
          <p:grpSp>
            <p:nvGrpSpPr>
              <p:cNvPr id="299" name="Graphic 1289">
                <a:extLst>
                  <a:ext uri="{FF2B5EF4-FFF2-40B4-BE49-F238E27FC236}">
                    <a16:creationId xmlns:a16="http://schemas.microsoft.com/office/drawing/2014/main" id="{B8B5300C-8416-4F77-B81E-A965F2295E03}"/>
                  </a:ext>
                </a:extLst>
              </p:cNvPr>
              <p:cNvGrpSpPr/>
              <p:nvPr/>
            </p:nvGrpSpPr>
            <p:grpSpPr>
              <a:xfrm>
                <a:off x="7538237" y="6446520"/>
                <a:ext cx="495833" cy="230428"/>
                <a:chOff x="7538237" y="6446520"/>
                <a:chExt cx="495833" cy="230428"/>
              </a:xfrm>
            </p:grpSpPr>
            <p:sp>
              <p:nvSpPr>
                <p:cNvPr id="311" name="Freeform: Shape 310">
                  <a:extLst>
                    <a:ext uri="{FF2B5EF4-FFF2-40B4-BE49-F238E27FC236}">
                      <a16:creationId xmlns:a16="http://schemas.microsoft.com/office/drawing/2014/main" id="{940CB767-D404-46B4-A50B-6AFDD1ECC657}"/>
                    </a:ext>
                  </a:extLst>
                </p:cNvPr>
                <p:cNvSpPr/>
                <p:nvPr/>
              </p:nvSpPr>
              <p:spPr>
                <a:xfrm>
                  <a:off x="7541666" y="6446520"/>
                  <a:ext cx="490347" cy="168021"/>
                </a:xfrm>
                <a:custGeom>
                  <a:avLst/>
                  <a:gdLst>
                    <a:gd name="connsiteX0" fmla="*/ 490347 w 490347"/>
                    <a:gd name="connsiteY0" fmla="*/ 168021 h 168021"/>
                    <a:gd name="connsiteX1" fmla="*/ 478003 w 490347"/>
                    <a:gd name="connsiteY1" fmla="*/ 161163 h 168021"/>
                    <a:gd name="connsiteX2" fmla="*/ 12344 w 490347"/>
                    <a:gd name="connsiteY2" fmla="*/ 161163 h 168021"/>
                    <a:gd name="connsiteX3" fmla="*/ 0 w 490347"/>
                    <a:gd name="connsiteY3" fmla="*/ 168021 h 168021"/>
                    <a:gd name="connsiteX4" fmla="*/ 0 w 490347"/>
                    <a:gd name="connsiteY4" fmla="*/ 168021 h 168021"/>
                    <a:gd name="connsiteX5" fmla="*/ 31547 w 490347"/>
                    <a:gd name="connsiteY5" fmla="*/ 82296 h 168021"/>
                    <a:gd name="connsiteX6" fmla="*/ 61722 w 490347"/>
                    <a:gd name="connsiteY6" fmla="*/ 0 h 168021"/>
                    <a:gd name="connsiteX7" fmla="*/ 425196 w 490347"/>
                    <a:gd name="connsiteY7" fmla="*/ 2743 h 168021"/>
                    <a:gd name="connsiteX8" fmla="*/ 437540 w 490347"/>
                    <a:gd name="connsiteY8" fmla="*/ 33604 h 168021"/>
                    <a:gd name="connsiteX9" fmla="*/ 490347 w 490347"/>
                    <a:gd name="connsiteY9" fmla="*/ 168021 h 168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0347" h="168021">
                      <a:moveTo>
                        <a:pt x="490347" y="168021"/>
                      </a:moveTo>
                      <a:cubicBezTo>
                        <a:pt x="487604" y="163906"/>
                        <a:pt x="482803" y="161163"/>
                        <a:pt x="478003" y="161163"/>
                      </a:cubicBezTo>
                      <a:lnTo>
                        <a:pt x="12344" y="161163"/>
                      </a:lnTo>
                      <a:cubicBezTo>
                        <a:pt x="6858" y="161163"/>
                        <a:pt x="2057" y="163906"/>
                        <a:pt x="0" y="168021"/>
                      </a:cubicBezTo>
                      <a:cubicBezTo>
                        <a:pt x="0" y="168021"/>
                        <a:pt x="0" y="168021"/>
                        <a:pt x="0" y="168021"/>
                      </a:cubicBezTo>
                      <a:lnTo>
                        <a:pt x="31547" y="82296"/>
                      </a:lnTo>
                      <a:lnTo>
                        <a:pt x="61722" y="0"/>
                      </a:lnTo>
                      <a:lnTo>
                        <a:pt x="425196" y="2743"/>
                      </a:lnTo>
                      <a:lnTo>
                        <a:pt x="437540" y="33604"/>
                      </a:lnTo>
                      <a:lnTo>
                        <a:pt x="490347" y="168021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312" name="Freeform: Shape 311">
                  <a:extLst>
                    <a:ext uri="{FF2B5EF4-FFF2-40B4-BE49-F238E27FC236}">
                      <a16:creationId xmlns:a16="http://schemas.microsoft.com/office/drawing/2014/main" id="{36F939F3-339E-4BE4-B1F8-BBE3FB5A4814}"/>
                    </a:ext>
                  </a:extLst>
                </p:cNvPr>
                <p:cNvSpPr/>
                <p:nvPr/>
              </p:nvSpPr>
              <p:spPr>
                <a:xfrm>
                  <a:off x="7572527" y="6447205"/>
                  <a:ext cx="405993" cy="82296"/>
                </a:xfrm>
                <a:custGeom>
                  <a:avLst/>
                  <a:gdLst>
                    <a:gd name="connsiteX0" fmla="*/ 405994 w 405993"/>
                    <a:gd name="connsiteY0" fmla="*/ 33604 h 82296"/>
                    <a:gd name="connsiteX1" fmla="*/ 0 w 405993"/>
                    <a:gd name="connsiteY1" fmla="*/ 82296 h 82296"/>
                    <a:gd name="connsiteX2" fmla="*/ 30175 w 405993"/>
                    <a:gd name="connsiteY2" fmla="*/ 0 h 82296"/>
                    <a:gd name="connsiteX3" fmla="*/ 393649 w 405993"/>
                    <a:gd name="connsiteY3" fmla="*/ 2743 h 82296"/>
                    <a:gd name="connsiteX4" fmla="*/ 405994 w 405993"/>
                    <a:gd name="connsiteY4" fmla="*/ 33604 h 82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5993" h="82296">
                      <a:moveTo>
                        <a:pt x="405994" y="33604"/>
                      </a:moveTo>
                      <a:cubicBezTo>
                        <a:pt x="294894" y="38405"/>
                        <a:pt x="69266" y="71323"/>
                        <a:pt x="0" y="82296"/>
                      </a:cubicBezTo>
                      <a:lnTo>
                        <a:pt x="30175" y="0"/>
                      </a:lnTo>
                      <a:lnTo>
                        <a:pt x="393649" y="2743"/>
                      </a:lnTo>
                      <a:lnTo>
                        <a:pt x="405994" y="33604"/>
                      </a:lnTo>
                      <a:close/>
                    </a:path>
                  </a:pathLst>
                </a:custGeom>
                <a:solidFill>
                  <a:srgbClr val="D2D2D2">
                    <a:alpha val="4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313" name="Graphic 1289">
                  <a:extLst>
                    <a:ext uri="{FF2B5EF4-FFF2-40B4-BE49-F238E27FC236}">
                      <a16:creationId xmlns:a16="http://schemas.microsoft.com/office/drawing/2014/main" id="{985EADC1-FE4A-4F27-8564-827F604D4C91}"/>
                    </a:ext>
                  </a:extLst>
                </p:cNvPr>
                <p:cNvGrpSpPr/>
                <p:nvPr/>
              </p:nvGrpSpPr>
              <p:grpSpPr>
                <a:xfrm>
                  <a:off x="7538237" y="6607683"/>
                  <a:ext cx="495833" cy="69265"/>
                  <a:chOff x="7538237" y="6607683"/>
                  <a:chExt cx="495833" cy="69265"/>
                </a:xfrm>
              </p:grpSpPr>
              <p:sp>
                <p:nvSpPr>
                  <p:cNvPr id="317" name="Freeform: Shape 316">
                    <a:extLst>
                      <a:ext uri="{FF2B5EF4-FFF2-40B4-BE49-F238E27FC236}">
                        <a16:creationId xmlns:a16="http://schemas.microsoft.com/office/drawing/2014/main" id="{4CD86762-FAE9-4820-8072-3AFB15511659}"/>
                      </a:ext>
                    </a:extLst>
                  </p:cNvPr>
                  <p:cNvSpPr/>
                  <p:nvPr/>
                </p:nvSpPr>
                <p:spPr>
                  <a:xfrm>
                    <a:off x="7538237" y="6608368"/>
                    <a:ext cx="495833" cy="68580"/>
                  </a:xfrm>
                  <a:custGeom>
                    <a:avLst/>
                    <a:gdLst>
                      <a:gd name="connsiteX0" fmla="*/ 495833 w 495833"/>
                      <a:gd name="connsiteY0" fmla="*/ 14402 h 68580"/>
                      <a:gd name="connsiteX1" fmla="*/ 495833 w 495833"/>
                      <a:gd name="connsiteY1" fmla="*/ 53493 h 68580"/>
                      <a:gd name="connsiteX2" fmla="*/ 480746 w 495833"/>
                      <a:gd name="connsiteY2" fmla="*/ 68580 h 68580"/>
                      <a:gd name="connsiteX3" fmla="*/ 15088 w 495833"/>
                      <a:gd name="connsiteY3" fmla="*/ 68580 h 68580"/>
                      <a:gd name="connsiteX4" fmla="*/ 0 w 495833"/>
                      <a:gd name="connsiteY4" fmla="*/ 53493 h 68580"/>
                      <a:gd name="connsiteX5" fmla="*/ 0 w 495833"/>
                      <a:gd name="connsiteY5" fmla="*/ 14402 h 68580"/>
                      <a:gd name="connsiteX6" fmla="*/ 2057 w 495833"/>
                      <a:gd name="connsiteY6" fmla="*/ 6858 h 68580"/>
                      <a:gd name="connsiteX7" fmla="*/ 14402 w 495833"/>
                      <a:gd name="connsiteY7" fmla="*/ 0 h 68580"/>
                      <a:gd name="connsiteX8" fmla="*/ 480060 w 495833"/>
                      <a:gd name="connsiteY8" fmla="*/ 0 h 68580"/>
                      <a:gd name="connsiteX9" fmla="*/ 492404 w 495833"/>
                      <a:gd name="connsiteY9" fmla="*/ 6858 h 68580"/>
                      <a:gd name="connsiteX10" fmla="*/ 494462 w 495833"/>
                      <a:gd name="connsiteY10" fmla="*/ 12345 h 68580"/>
                      <a:gd name="connsiteX11" fmla="*/ 495833 w 495833"/>
                      <a:gd name="connsiteY11" fmla="*/ 14402 h 68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95833" h="68580">
                        <a:moveTo>
                          <a:pt x="495833" y="14402"/>
                        </a:moveTo>
                        <a:lnTo>
                          <a:pt x="495833" y="53493"/>
                        </a:lnTo>
                        <a:cubicBezTo>
                          <a:pt x="495833" y="61722"/>
                          <a:pt x="488975" y="68580"/>
                          <a:pt x="480746" y="68580"/>
                        </a:cubicBezTo>
                        <a:lnTo>
                          <a:pt x="15088" y="68580"/>
                        </a:lnTo>
                        <a:cubicBezTo>
                          <a:pt x="6858" y="68580"/>
                          <a:pt x="0" y="61722"/>
                          <a:pt x="0" y="53493"/>
                        </a:cubicBezTo>
                        <a:lnTo>
                          <a:pt x="0" y="14402"/>
                        </a:lnTo>
                        <a:cubicBezTo>
                          <a:pt x="0" y="11659"/>
                          <a:pt x="686" y="8916"/>
                          <a:pt x="2057" y="6858"/>
                        </a:cubicBezTo>
                        <a:cubicBezTo>
                          <a:pt x="4801" y="2743"/>
                          <a:pt x="9601" y="0"/>
                          <a:pt x="14402" y="0"/>
                        </a:cubicBezTo>
                        <a:lnTo>
                          <a:pt x="480060" y="0"/>
                        </a:lnTo>
                        <a:cubicBezTo>
                          <a:pt x="485546" y="0"/>
                          <a:pt x="489661" y="2743"/>
                          <a:pt x="492404" y="6858"/>
                        </a:cubicBezTo>
                        <a:cubicBezTo>
                          <a:pt x="493090" y="8230"/>
                          <a:pt x="494462" y="10287"/>
                          <a:pt x="494462" y="12345"/>
                        </a:cubicBezTo>
                        <a:cubicBezTo>
                          <a:pt x="495833" y="12345"/>
                          <a:pt x="495833" y="13716"/>
                          <a:pt x="495833" y="14402"/>
                        </a:cubicBezTo>
                        <a:close/>
                      </a:path>
                    </a:pathLst>
                  </a:custGeom>
                  <a:solidFill>
                    <a:srgbClr val="B8B8B8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18" name="Freeform: Shape 317">
                    <a:extLst>
                      <a:ext uri="{FF2B5EF4-FFF2-40B4-BE49-F238E27FC236}">
                        <a16:creationId xmlns:a16="http://schemas.microsoft.com/office/drawing/2014/main" id="{DD4AB022-1A0A-4E24-93F1-72A4B3D3D882}"/>
                      </a:ext>
                    </a:extLst>
                  </p:cNvPr>
                  <p:cNvSpPr/>
                  <p:nvPr/>
                </p:nvSpPr>
                <p:spPr>
                  <a:xfrm>
                    <a:off x="7933258" y="6607683"/>
                    <a:ext cx="100812" cy="69265"/>
                  </a:xfrm>
                  <a:custGeom>
                    <a:avLst/>
                    <a:gdLst>
                      <a:gd name="connsiteX0" fmla="*/ 100812 w 100812"/>
                      <a:gd name="connsiteY0" fmla="*/ 15088 h 69265"/>
                      <a:gd name="connsiteX1" fmla="*/ 100812 w 100812"/>
                      <a:gd name="connsiteY1" fmla="*/ 54178 h 69265"/>
                      <a:gd name="connsiteX2" fmla="*/ 85725 w 100812"/>
                      <a:gd name="connsiteY2" fmla="*/ 69266 h 69265"/>
                      <a:gd name="connsiteX3" fmla="*/ 0 w 100812"/>
                      <a:gd name="connsiteY3" fmla="*/ 69266 h 69265"/>
                      <a:gd name="connsiteX4" fmla="*/ 44577 w 100812"/>
                      <a:gd name="connsiteY4" fmla="*/ 0 h 69265"/>
                      <a:gd name="connsiteX5" fmla="*/ 85725 w 100812"/>
                      <a:gd name="connsiteY5" fmla="*/ 0 h 69265"/>
                      <a:gd name="connsiteX6" fmla="*/ 98069 w 100812"/>
                      <a:gd name="connsiteY6" fmla="*/ 6858 h 69265"/>
                      <a:gd name="connsiteX7" fmla="*/ 100127 w 100812"/>
                      <a:gd name="connsiteY7" fmla="*/ 12344 h 69265"/>
                      <a:gd name="connsiteX8" fmla="*/ 100812 w 100812"/>
                      <a:gd name="connsiteY8" fmla="*/ 15088 h 69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0812" h="69265">
                        <a:moveTo>
                          <a:pt x="100812" y="15088"/>
                        </a:moveTo>
                        <a:lnTo>
                          <a:pt x="100812" y="54178"/>
                        </a:lnTo>
                        <a:cubicBezTo>
                          <a:pt x="100812" y="62408"/>
                          <a:pt x="93954" y="69266"/>
                          <a:pt x="85725" y="69266"/>
                        </a:cubicBezTo>
                        <a:lnTo>
                          <a:pt x="0" y="69266"/>
                        </a:lnTo>
                        <a:cubicBezTo>
                          <a:pt x="13716" y="47320"/>
                          <a:pt x="32918" y="18517"/>
                          <a:pt x="44577" y="0"/>
                        </a:cubicBezTo>
                        <a:lnTo>
                          <a:pt x="85725" y="0"/>
                        </a:lnTo>
                        <a:cubicBezTo>
                          <a:pt x="91211" y="0"/>
                          <a:pt x="95326" y="2743"/>
                          <a:pt x="98069" y="6858"/>
                        </a:cubicBezTo>
                        <a:cubicBezTo>
                          <a:pt x="98755" y="8230"/>
                          <a:pt x="100127" y="10287"/>
                          <a:pt x="100127" y="12344"/>
                        </a:cubicBezTo>
                        <a:cubicBezTo>
                          <a:pt x="100812" y="13030"/>
                          <a:pt x="100812" y="14402"/>
                          <a:pt x="100812" y="15088"/>
                        </a:cubicBezTo>
                        <a:close/>
                      </a:path>
                    </a:pathLst>
                  </a:custGeom>
                  <a:solidFill>
                    <a:srgbClr val="D2D2D2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19" name="Freeform: Shape 318">
                    <a:extLst>
                      <a:ext uri="{FF2B5EF4-FFF2-40B4-BE49-F238E27FC236}">
                        <a16:creationId xmlns:a16="http://schemas.microsoft.com/office/drawing/2014/main" id="{38CC18A0-B927-404B-A3E3-FCAEA1F020A0}"/>
                      </a:ext>
                    </a:extLst>
                  </p:cNvPr>
                  <p:cNvSpPr/>
                  <p:nvPr/>
                </p:nvSpPr>
                <p:spPr>
                  <a:xfrm>
                    <a:off x="7538923" y="6608368"/>
                    <a:ext cx="495147" cy="18516"/>
                  </a:xfrm>
                  <a:custGeom>
                    <a:avLst/>
                    <a:gdLst>
                      <a:gd name="connsiteX0" fmla="*/ 495147 w 495147"/>
                      <a:gd name="connsiteY0" fmla="*/ 11659 h 18516"/>
                      <a:gd name="connsiteX1" fmla="*/ 0 w 495147"/>
                      <a:gd name="connsiteY1" fmla="*/ 18517 h 18516"/>
                      <a:gd name="connsiteX2" fmla="*/ 0 w 495147"/>
                      <a:gd name="connsiteY2" fmla="*/ 14402 h 18516"/>
                      <a:gd name="connsiteX3" fmla="*/ 2057 w 495147"/>
                      <a:gd name="connsiteY3" fmla="*/ 6858 h 18516"/>
                      <a:gd name="connsiteX4" fmla="*/ 14402 w 495147"/>
                      <a:gd name="connsiteY4" fmla="*/ 0 h 18516"/>
                      <a:gd name="connsiteX5" fmla="*/ 480060 w 495147"/>
                      <a:gd name="connsiteY5" fmla="*/ 0 h 18516"/>
                      <a:gd name="connsiteX6" fmla="*/ 492404 w 495147"/>
                      <a:gd name="connsiteY6" fmla="*/ 6858 h 18516"/>
                      <a:gd name="connsiteX7" fmla="*/ 495147 w 495147"/>
                      <a:gd name="connsiteY7" fmla="*/ 11659 h 1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95147" h="18516">
                        <a:moveTo>
                          <a:pt x="495147" y="11659"/>
                        </a:moveTo>
                        <a:cubicBezTo>
                          <a:pt x="414909" y="13030"/>
                          <a:pt x="52806" y="14402"/>
                          <a:pt x="0" y="18517"/>
                        </a:cubicBezTo>
                        <a:lnTo>
                          <a:pt x="0" y="14402"/>
                        </a:lnTo>
                        <a:cubicBezTo>
                          <a:pt x="0" y="11659"/>
                          <a:pt x="686" y="8916"/>
                          <a:pt x="2057" y="6858"/>
                        </a:cubicBezTo>
                        <a:cubicBezTo>
                          <a:pt x="4800" y="2743"/>
                          <a:pt x="9601" y="0"/>
                          <a:pt x="14402" y="0"/>
                        </a:cubicBezTo>
                        <a:lnTo>
                          <a:pt x="480060" y="0"/>
                        </a:lnTo>
                        <a:cubicBezTo>
                          <a:pt x="485546" y="0"/>
                          <a:pt x="489661" y="2743"/>
                          <a:pt x="492404" y="6858"/>
                        </a:cubicBezTo>
                        <a:cubicBezTo>
                          <a:pt x="493776" y="8230"/>
                          <a:pt x="494462" y="9601"/>
                          <a:pt x="495147" y="11659"/>
                        </a:cubicBezTo>
                        <a:close/>
                      </a:path>
                    </a:pathLst>
                  </a:custGeom>
                  <a:solidFill>
                    <a:srgbClr val="D2D2D2">
                      <a:alpha val="7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314" name="Graphic 1289">
                  <a:extLst>
                    <a:ext uri="{FF2B5EF4-FFF2-40B4-BE49-F238E27FC236}">
                      <a16:creationId xmlns:a16="http://schemas.microsoft.com/office/drawing/2014/main" id="{B8BE7A10-AB8F-4949-9736-6E183DBA268D}"/>
                    </a:ext>
                  </a:extLst>
                </p:cNvPr>
                <p:cNvGrpSpPr/>
                <p:nvPr/>
              </p:nvGrpSpPr>
              <p:grpSpPr>
                <a:xfrm>
                  <a:off x="7614361" y="6493154"/>
                  <a:ext cx="344271" cy="78396"/>
                  <a:chOff x="7614361" y="6493154"/>
                  <a:chExt cx="344271" cy="78396"/>
                </a:xfrm>
              </p:grpSpPr>
              <p:sp>
                <p:nvSpPr>
                  <p:cNvPr id="315" name="Freeform: Shape 314">
                    <a:extLst>
                      <a:ext uri="{FF2B5EF4-FFF2-40B4-BE49-F238E27FC236}">
                        <a16:creationId xmlns:a16="http://schemas.microsoft.com/office/drawing/2014/main" id="{22FC0864-03B9-4BA7-BD7C-EA5569110F40}"/>
                      </a:ext>
                    </a:extLst>
                  </p:cNvPr>
                  <p:cNvSpPr/>
                  <p:nvPr/>
                </p:nvSpPr>
                <p:spPr>
                  <a:xfrm>
                    <a:off x="7614361" y="6493154"/>
                    <a:ext cx="344271" cy="78396"/>
                  </a:xfrm>
                  <a:custGeom>
                    <a:avLst/>
                    <a:gdLst>
                      <a:gd name="connsiteX0" fmla="*/ 344271 w 344271"/>
                      <a:gd name="connsiteY0" fmla="*/ 76124 h 78396"/>
                      <a:gd name="connsiteX1" fmla="*/ 181737 w 344271"/>
                      <a:gd name="connsiteY1" fmla="*/ 77495 h 78396"/>
                      <a:gd name="connsiteX2" fmla="*/ 0 w 344271"/>
                      <a:gd name="connsiteY2" fmla="*/ 74066 h 78396"/>
                      <a:gd name="connsiteX3" fmla="*/ 26060 w 344271"/>
                      <a:gd name="connsiteY3" fmla="*/ 0 h 78396"/>
                      <a:gd name="connsiteX4" fmla="*/ 312039 w 344271"/>
                      <a:gd name="connsiteY4" fmla="*/ 4801 h 78396"/>
                      <a:gd name="connsiteX5" fmla="*/ 327812 w 344271"/>
                      <a:gd name="connsiteY5" fmla="*/ 37719 h 78396"/>
                      <a:gd name="connsiteX6" fmla="*/ 344271 w 344271"/>
                      <a:gd name="connsiteY6" fmla="*/ 76124 h 78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44271" h="78396">
                        <a:moveTo>
                          <a:pt x="344271" y="76124"/>
                        </a:moveTo>
                        <a:cubicBezTo>
                          <a:pt x="344271" y="78867"/>
                          <a:pt x="264719" y="78867"/>
                          <a:pt x="181737" y="77495"/>
                        </a:cubicBezTo>
                        <a:cubicBezTo>
                          <a:pt x="92583" y="76124"/>
                          <a:pt x="0" y="74066"/>
                          <a:pt x="0" y="74066"/>
                        </a:cubicBezTo>
                        <a:lnTo>
                          <a:pt x="26060" y="0"/>
                        </a:lnTo>
                        <a:lnTo>
                          <a:pt x="312039" y="4801"/>
                        </a:lnTo>
                        <a:cubicBezTo>
                          <a:pt x="312039" y="4801"/>
                          <a:pt x="319583" y="20574"/>
                          <a:pt x="327812" y="37719"/>
                        </a:cubicBezTo>
                        <a:cubicBezTo>
                          <a:pt x="336042" y="54864"/>
                          <a:pt x="344271" y="73381"/>
                          <a:pt x="344271" y="76124"/>
                        </a:cubicBezTo>
                        <a:close/>
                      </a:path>
                    </a:pathLst>
                  </a:custGeom>
                  <a:solidFill>
                    <a:srgbClr val="FFB90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16" name="Freeform: Shape 315">
                    <a:extLst>
                      <a:ext uri="{FF2B5EF4-FFF2-40B4-BE49-F238E27FC236}">
                        <a16:creationId xmlns:a16="http://schemas.microsoft.com/office/drawing/2014/main" id="{60F27D69-EA32-4D94-9129-E53D4305B972}"/>
                      </a:ext>
                    </a:extLst>
                  </p:cNvPr>
                  <p:cNvSpPr/>
                  <p:nvPr/>
                </p:nvSpPr>
                <p:spPr>
                  <a:xfrm>
                    <a:off x="7796098" y="6530873"/>
                    <a:ext cx="162534" cy="40677"/>
                  </a:xfrm>
                  <a:custGeom>
                    <a:avLst/>
                    <a:gdLst>
                      <a:gd name="connsiteX0" fmla="*/ 162534 w 162534"/>
                      <a:gd name="connsiteY0" fmla="*/ 38405 h 40677"/>
                      <a:gd name="connsiteX1" fmla="*/ 0 w 162534"/>
                      <a:gd name="connsiteY1" fmla="*/ 39776 h 40677"/>
                      <a:gd name="connsiteX2" fmla="*/ 146075 w 162534"/>
                      <a:gd name="connsiteY2" fmla="*/ 0 h 40677"/>
                      <a:gd name="connsiteX3" fmla="*/ 162534 w 162534"/>
                      <a:gd name="connsiteY3" fmla="*/ 38405 h 40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2534" h="40677">
                        <a:moveTo>
                          <a:pt x="162534" y="38405"/>
                        </a:moveTo>
                        <a:cubicBezTo>
                          <a:pt x="162534" y="41148"/>
                          <a:pt x="82982" y="41148"/>
                          <a:pt x="0" y="39776"/>
                        </a:cubicBezTo>
                        <a:cubicBezTo>
                          <a:pt x="46634" y="26746"/>
                          <a:pt x="115214" y="8230"/>
                          <a:pt x="146075" y="0"/>
                        </a:cubicBezTo>
                        <a:cubicBezTo>
                          <a:pt x="154305" y="17145"/>
                          <a:pt x="162534" y="35662"/>
                          <a:pt x="162534" y="38405"/>
                        </a:cubicBezTo>
                        <a:close/>
                      </a:path>
                    </a:pathLst>
                  </a:custGeom>
                  <a:solidFill>
                    <a:srgbClr val="FFB900">
                      <a:alpha val="3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grpSp>
            <p:nvGrpSpPr>
              <p:cNvPr id="300" name="Graphic 1289">
                <a:extLst>
                  <a:ext uri="{FF2B5EF4-FFF2-40B4-BE49-F238E27FC236}">
                    <a16:creationId xmlns:a16="http://schemas.microsoft.com/office/drawing/2014/main" id="{04ADFCE1-017C-4BFB-B4C9-A8C8C8CBB411}"/>
                  </a:ext>
                </a:extLst>
              </p:cNvPr>
              <p:cNvGrpSpPr/>
              <p:nvPr/>
            </p:nvGrpSpPr>
            <p:grpSpPr>
              <a:xfrm>
                <a:off x="7706944" y="3530498"/>
                <a:ext cx="139217" cy="2933852"/>
                <a:chOff x="7706944" y="3530498"/>
                <a:chExt cx="139217" cy="2933852"/>
              </a:xfrm>
            </p:grpSpPr>
            <p:grpSp>
              <p:nvGrpSpPr>
                <p:cNvPr id="301" name="Graphic 1289">
                  <a:extLst>
                    <a:ext uri="{FF2B5EF4-FFF2-40B4-BE49-F238E27FC236}">
                      <a16:creationId xmlns:a16="http://schemas.microsoft.com/office/drawing/2014/main" id="{BDF52C11-45C2-42CA-8038-F206C4659760}"/>
                    </a:ext>
                  </a:extLst>
                </p:cNvPr>
                <p:cNvGrpSpPr/>
                <p:nvPr/>
              </p:nvGrpSpPr>
              <p:grpSpPr>
                <a:xfrm>
                  <a:off x="7706944" y="3530498"/>
                  <a:ext cx="117957" cy="2933852"/>
                  <a:chOff x="7706944" y="3530498"/>
                  <a:chExt cx="117957" cy="2933852"/>
                </a:xfrm>
              </p:grpSpPr>
              <p:sp>
                <p:nvSpPr>
                  <p:cNvPr id="309" name="Freeform: Shape 308">
                    <a:extLst>
                      <a:ext uri="{FF2B5EF4-FFF2-40B4-BE49-F238E27FC236}">
                        <a16:creationId xmlns:a16="http://schemas.microsoft.com/office/drawing/2014/main" id="{82B16E91-AF96-4511-8784-A13116920194}"/>
                      </a:ext>
                    </a:extLst>
                  </p:cNvPr>
                  <p:cNvSpPr/>
                  <p:nvPr/>
                </p:nvSpPr>
                <p:spPr>
                  <a:xfrm>
                    <a:off x="7706944" y="3530498"/>
                    <a:ext cx="117957" cy="2933852"/>
                  </a:xfrm>
                  <a:custGeom>
                    <a:avLst/>
                    <a:gdLst>
                      <a:gd name="connsiteX0" fmla="*/ 117957 w 117957"/>
                      <a:gd name="connsiteY0" fmla="*/ 0 h 2933852"/>
                      <a:gd name="connsiteX1" fmla="*/ 117957 w 117957"/>
                      <a:gd name="connsiteY1" fmla="*/ 2933852 h 2933852"/>
                      <a:gd name="connsiteX2" fmla="*/ 24689 w 117957"/>
                      <a:gd name="connsiteY2" fmla="*/ 2933852 h 2933852"/>
                      <a:gd name="connsiteX3" fmla="*/ 24689 w 117957"/>
                      <a:gd name="connsiteY3" fmla="*/ 2917393 h 2933852"/>
                      <a:gd name="connsiteX4" fmla="*/ 24689 w 117957"/>
                      <a:gd name="connsiteY4" fmla="*/ 2917393 h 2933852"/>
                      <a:gd name="connsiteX5" fmla="*/ 24689 w 117957"/>
                      <a:gd name="connsiteY5" fmla="*/ 2897505 h 2933852"/>
                      <a:gd name="connsiteX6" fmla="*/ 24689 w 117957"/>
                      <a:gd name="connsiteY6" fmla="*/ 2897505 h 2933852"/>
                      <a:gd name="connsiteX7" fmla="*/ 10973 w 117957"/>
                      <a:gd name="connsiteY7" fmla="*/ 1300963 h 2933852"/>
                      <a:gd name="connsiteX8" fmla="*/ 10973 w 117957"/>
                      <a:gd name="connsiteY8" fmla="*/ 1293419 h 2933852"/>
                      <a:gd name="connsiteX9" fmla="*/ 10287 w 117957"/>
                      <a:gd name="connsiteY9" fmla="*/ 1217981 h 2933852"/>
                      <a:gd name="connsiteX10" fmla="*/ 10287 w 117957"/>
                      <a:gd name="connsiteY10" fmla="*/ 1210437 h 2933852"/>
                      <a:gd name="connsiteX11" fmla="*/ 9601 w 117957"/>
                      <a:gd name="connsiteY11" fmla="*/ 1134999 h 2933852"/>
                      <a:gd name="connsiteX12" fmla="*/ 9601 w 117957"/>
                      <a:gd name="connsiteY12" fmla="*/ 1127455 h 2933852"/>
                      <a:gd name="connsiteX13" fmla="*/ 8915 w 117957"/>
                      <a:gd name="connsiteY13" fmla="*/ 1052017 h 2933852"/>
                      <a:gd name="connsiteX14" fmla="*/ 8915 w 117957"/>
                      <a:gd name="connsiteY14" fmla="*/ 1044473 h 2933852"/>
                      <a:gd name="connsiteX15" fmla="*/ 8229 w 117957"/>
                      <a:gd name="connsiteY15" fmla="*/ 969721 h 2933852"/>
                      <a:gd name="connsiteX16" fmla="*/ 8229 w 117957"/>
                      <a:gd name="connsiteY16" fmla="*/ 961492 h 2933852"/>
                      <a:gd name="connsiteX17" fmla="*/ 7544 w 117957"/>
                      <a:gd name="connsiteY17" fmla="*/ 886739 h 2933852"/>
                      <a:gd name="connsiteX18" fmla="*/ 7544 w 117957"/>
                      <a:gd name="connsiteY18" fmla="*/ 879196 h 2933852"/>
                      <a:gd name="connsiteX19" fmla="*/ 6858 w 117957"/>
                      <a:gd name="connsiteY19" fmla="*/ 803758 h 2933852"/>
                      <a:gd name="connsiteX20" fmla="*/ 6172 w 117957"/>
                      <a:gd name="connsiteY20" fmla="*/ 796214 h 2933852"/>
                      <a:gd name="connsiteX21" fmla="*/ 6172 w 117957"/>
                      <a:gd name="connsiteY21" fmla="*/ 720776 h 2933852"/>
                      <a:gd name="connsiteX22" fmla="*/ 5486 w 117957"/>
                      <a:gd name="connsiteY22" fmla="*/ 713232 h 2933852"/>
                      <a:gd name="connsiteX23" fmla="*/ 0 w 117957"/>
                      <a:gd name="connsiteY23" fmla="*/ 0 h 2933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17957" h="2933852">
                        <a:moveTo>
                          <a:pt x="117957" y="0"/>
                        </a:moveTo>
                        <a:lnTo>
                          <a:pt x="117957" y="2933852"/>
                        </a:lnTo>
                        <a:lnTo>
                          <a:pt x="24689" y="2933852"/>
                        </a:lnTo>
                        <a:lnTo>
                          <a:pt x="24689" y="2917393"/>
                        </a:lnTo>
                        <a:lnTo>
                          <a:pt x="24689" y="2917393"/>
                        </a:lnTo>
                        <a:lnTo>
                          <a:pt x="24689" y="2897505"/>
                        </a:lnTo>
                        <a:lnTo>
                          <a:pt x="24689" y="2897505"/>
                        </a:lnTo>
                        <a:lnTo>
                          <a:pt x="10973" y="1300963"/>
                        </a:lnTo>
                        <a:lnTo>
                          <a:pt x="10973" y="1293419"/>
                        </a:lnTo>
                        <a:lnTo>
                          <a:pt x="10287" y="1217981"/>
                        </a:lnTo>
                        <a:lnTo>
                          <a:pt x="10287" y="1210437"/>
                        </a:lnTo>
                        <a:lnTo>
                          <a:pt x="9601" y="1134999"/>
                        </a:lnTo>
                        <a:lnTo>
                          <a:pt x="9601" y="1127455"/>
                        </a:lnTo>
                        <a:lnTo>
                          <a:pt x="8915" y="1052017"/>
                        </a:lnTo>
                        <a:lnTo>
                          <a:pt x="8915" y="1044473"/>
                        </a:lnTo>
                        <a:lnTo>
                          <a:pt x="8229" y="969721"/>
                        </a:lnTo>
                        <a:lnTo>
                          <a:pt x="8229" y="961492"/>
                        </a:lnTo>
                        <a:lnTo>
                          <a:pt x="7544" y="886739"/>
                        </a:lnTo>
                        <a:lnTo>
                          <a:pt x="7544" y="879196"/>
                        </a:lnTo>
                        <a:lnTo>
                          <a:pt x="6858" y="803758"/>
                        </a:lnTo>
                        <a:lnTo>
                          <a:pt x="6172" y="796214"/>
                        </a:lnTo>
                        <a:lnTo>
                          <a:pt x="6172" y="720776"/>
                        </a:lnTo>
                        <a:lnTo>
                          <a:pt x="5486" y="71323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2D2D2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10" name="Freeform: Shape 309">
                    <a:extLst>
                      <a:ext uri="{FF2B5EF4-FFF2-40B4-BE49-F238E27FC236}">
                        <a16:creationId xmlns:a16="http://schemas.microsoft.com/office/drawing/2014/main" id="{FEB9D02F-765D-4A43-A045-C8CF818364CE}"/>
                      </a:ext>
                    </a:extLst>
                  </p:cNvPr>
                  <p:cNvSpPr/>
                  <p:nvPr/>
                </p:nvSpPr>
                <p:spPr>
                  <a:xfrm>
                    <a:off x="7778267" y="3530498"/>
                    <a:ext cx="46634" cy="2933852"/>
                  </a:xfrm>
                  <a:custGeom>
                    <a:avLst/>
                    <a:gdLst>
                      <a:gd name="connsiteX0" fmla="*/ 46634 w 46634"/>
                      <a:gd name="connsiteY0" fmla="*/ 0 h 2933852"/>
                      <a:gd name="connsiteX1" fmla="*/ 46634 w 46634"/>
                      <a:gd name="connsiteY1" fmla="*/ 2933852 h 2933852"/>
                      <a:gd name="connsiteX2" fmla="*/ 0 w 46634"/>
                      <a:gd name="connsiteY2" fmla="*/ 2933852 h 2933852"/>
                      <a:gd name="connsiteX3" fmla="*/ 8915 w 46634"/>
                      <a:gd name="connsiteY3" fmla="*/ 0 h 2933852"/>
                      <a:gd name="connsiteX4" fmla="*/ 46634 w 46634"/>
                      <a:gd name="connsiteY4" fmla="*/ 0 h 2933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634" h="2933852">
                        <a:moveTo>
                          <a:pt x="46634" y="0"/>
                        </a:moveTo>
                        <a:lnTo>
                          <a:pt x="46634" y="2933852"/>
                        </a:lnTo>
                        <a:lnTo>
                          <a:pt x="0" y="2933852"/>
                        </a:lnTo>
                        <a:cubicBezTo>
                          <a:pt x="2057" y="2742514"/>
                          <a:pt x="30175" y="388849"/>
                          <a:pt x="8915" y="0"/>
                        </a:cubicBezTo>
                        <a:lnTo>
                          <a:pt x="46634" y="0"/>
                        </a:lnTo>
                        <a:close/>
                      </a:path>
                    </a:pathLst>
                  </a:custGeom>
                  <a:solidFill>
                    <a:srgbClr val="D2D2D2">
                      <a:alpha val="4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302" name="Graphic 1289">
                  <a:extLst>
                    <a:ext uri="{FF2B5EF4-FFF2-40B4-BE49-F238E27FC236}">
                      <a16:creationId xmlns:a16="http://schemas.microsoft.com/office/drawing/2014/main" id="{B197D2C9-5B89-4DB6-812C-7E31338F56D8}"/>
                    </a:ext>
                  </a:extLst>
                </p:cNvPr>
                <p:cNvGrpSpPr/>
                <p:nvPr/>
              </p:nvGrpSpPr>
              <p:grpSpPr>
                <a:xfrm>
                  <a:off x="7709687" y="6427317"/>
                  <a:ext cx="136474" cy="37032"/>
                  <a:chOff x="7709687" y="6427317"/>
                  <a:chExt cx="136474" cy="37032"/>
                </a:xfrm>
              </p:grpSpPr>
              <p:grpSp>
                <p:nvGrpSpPr>
                  <p:cNvPr id="303" name="Graphic 1289">
                    <a:extLst>
                      <a:ext uri="{FF2B5EF4-FFF2-40B4-BE49-F238E27FC236}">
                        <a16:creationId xmlns:a16="http://schemas.microsoft.com/office/drawing/2014/main" id="{20862F4B-2DB7-48CE-801A-50A05034CB48}"/>
                      </a:ext>
                    </a:extLst>
                  </p:cNvPr>
                  <p:cNvGrpSpPr/>
                  <p:nvPr/>
                </p:nvGrpSpPr>
                <p:grpSpPr>
                  <a:xfrm>
                    <a:off x="7716545" y="6427317"/>
                    <a:ext cx="122072" cy="22631"/>
                    <a:chOff x="7716545" y="6427317"/>
                    <a:chExt cx="122072" cy="22631"/>
                  </a:xfrm>
                </p:grpSpPr>
                <p:sp>
                  <p:nvSpPr>
                    <p:cNvPr id="307" name="Freeform: Shape 306">
                      <a:extLst>
                        <a:ext uri="{FF2B5EF4-FFF2-40B4-BE49-F238E27FC236}">
                          <a16:creationId xmlns:a16="http://schemas.microsoft.com/office/drawing/2014/main" id="{85A5B234-A184-45D7-8D82-D2779C3F9B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16545" y="6427317"/>
                      <a:ext cx="122072" cy="22631"/>
                    </a:xfrm>
                    <a:custGeom>
                      <a:avLst/>
                      <a:gdLst>
                        <a:gd name="connsiteX0" fmla="*/ 122072 w 122072"/>
                        <a:gd name="connsiteY0" fmla="*/ 22631 h 22631"/>
                        <a:gd name="connsiteX1" fmla="*/ 73381 w 122072"/>
                        <a:gd name="connsiteY1" fmla="*/ 21946 h 22631"/>
                        <a:gd name="connsiteX2" fmla="*/ 0 w 122072"/>
                        <a:gd name="connsiteY2" fmla="*/ 20574 h 22631"/>
                        <a:gd name="connsiteX3" fmla="*/ 15088 w 122072"/>
                        <a:gd name="connsiteY3" fmla="*/ 686 h 22631"/>
                        <a:gd name="connsiteX4" fmla="*/ 65151 w 122072"/>
                        <a:gd name="connsiteY4" fmla="*/ 686 h 22631"/>
                        <a:gd name="connsiteX5" fmla="*/ 108356 w 122072"/>
                        <a:gd name="connsiteY5" fmla="*/ 0 h 226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22072" h="22631">
                          <a:moveTo>
                            <a:pt x="122072" y="22631"/>
                          </a:moveTo>
                          <a:lnTo>
                            <a:pt x="73381" y="21946"/>
                          </a:lnTo>
                          <a:lnTo>
                            <a:pt x="0" y="20574"/>
                          </a:lnTo>
                          <a:lnTo>
                            <a:pt x="15088" y="686"/>
                          </a:lnTo>
                          <a:lnTo>
                            <a:pt x="65151" y="686"/>
                          </a:lnTo>
                          <a:lnTo>
                            <a:pt x="108356" y="0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6858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08" name="Freeform: Shape 307">
                      <a:extLst>
                        <a:ext uri="{FF2B5EF4-FFF2-40B4-BE49-F238E27FC236}">
                          <a16:creationId xmlns:a16="http://schemas.microsoft.com/office/drawing/2014/main" id="{E6ECC6FB-6C38-4C69-9B02-356FD9E0D2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81696" y="6427317"/>
                      <a:ext cx="56921" cy="22631"/>
                    </a:xfrm>
                    <a:custGeom>
                      <a:avLst/>
                      <a:gdLst>
                        <a:gd name="connsiteX0" fmla="*/ 56921 w 56921"/>
                        <a:gd name="connsiteY0" fmla="*/ 22631 h 22631"/>
                        <a:gd name="connsiteX1" fmla="*/ 8230 w 56921"/>
                        <a:gd name="connsiteY1" fmla="*/ 21946 h 22631"/>
                        <a:gd name="connsiteX2" fmla="*/ 0 w 56921"/>
                        <a:gd name="connsiteY2" fmla="*/ 686 h 22631"/>
                        <a:gd name="connsiteX3" fmla="*/ 43205 w 56921"/>
                        <a:gd name="connsiteY3" fmla="*/ 0 h 226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6921" h="22631">
                          <a:moveTo>
                            <a:pt x="56921" y="22631"/>
                          </a:moveTo>
                          <a:lnTo>
                            <a:pt x="8230" y="21946"/>
                          </a:lnTo>
                          <a:lnTo>
                            <a:pt x="0" y="686"/>
                          </a:lnTo>
                          <a:lnTo>
                            <a:pt x="43205" y="0"/>
                          </a:lnTo>
                          <a:close/>
                        </a:path>
                      </a:pathLst>
                    </a:custGeom>
                    <a:solidFill>
                      <a:srgbClr val="D2D2D2">
                        <a:alpha val="40000"/>
                      </a:srgbClr>
                    </a:solidFill>
                    <a:ln w="6858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  <p:grpSp>
                <p:nvGrpSpPr>
                  <p:cNvPr id="304" name="Graphic 1289">
                    <a:extLst>
                      <a:ext uri="{FF2B5EF4-FFF2-40B4-BE49-F238E27FC236}">
                        <a16:creationId xmlns:a16="http://schemas.microsoft.com/office/drawing/2014/main" id="{24DB5BE8-5D73-464E-88B2-EA99A42F62C2}"/>
                      </a:ext>
                    </a:extLst>
                  </p:cNvPr>
                  <p:cNvGrpSpPr/>
                  <p:nvPr/>
                </p:nvGrpSpPr>
                <p:grpSpPr>
                  <a:xfrm>
                    <a:off x="7709687" y="6447891"/>
                    <a:ext cx="136474" cy="16458"/>
                    <a:chOff x="7709687" y="6447891"/>
                    <a:chExt cx="136474" cy="16458"/>
                  </a:xfrm>
                </p:grpSpPr>
                <p:sp>
                  <p:nvSpPr>
                    <p:cNvPr id="305" name="Freeform: Shape 304">
                      <a:extLst>
                        <a:ext uri="{FF2B5EF4-FFF2-40B4-BE49-F238E27FC236}">
                          <a16:creationId xmlns:a16="http://schemas.microsoft.com/office/drawing/2014/main" id="{35C34FBC-0A0C-424F-A4A5-A42005C9D4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09687" y="6447891"/>
                      <a:ext cx="136474" cy="16458"/>
                    </a:xfrm>
                    <a:custGeom>
                      <a:avLst/>
                      <a:gdLst>
                        <a:gd name="connsiteX0" fmla="*/ 136474 w 136474"/>
                        <a:gd name="connsiteY0" fmla="*/ 16459 h 16458"/>
                        <a:gd name="connsiteX1" fmla="*/ 0 w 136474"/>
                        <a:gd name="connsiteY1" fmla="*/ 16459 h 16458"/>
                        <a:gd name="connsiteX2" fmla="*/ 6858 w 136474"/>
                        <a:gd name="connsiteY2" fmla="*/ 0 h 16458"/>
                        <a:gd name="connsiteX3" fmla="*/ 79553 w 136474"/>
                        <a:gd name="connsiteY3" fmla="*/ 1372 h 16458"/>
                        <a:gd name="connsiteX4" fmla="*/ 128930 w 136474"/>
                        <a:gd name="connsiteY4" fmla="*/ 2057 h 164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6474" h="16458">
                          <a:moveTo>
                            <a:pt x="136474" y="16459"/>
                          </a:moveTo>
                          <a:lnTo>
                            <a:pt x="0" y="16459"/>
                          </a:lnTo>
                          <a:lnTo>
                            <a:pt x="6858" y="0"/>
                          </a:lnTo>
                          <a:lnTo>
                            <a:pt x="79553" y="1372"/>
                          </a:lnTo>
                          <a:lnTo>
                            <a:pt x="128930" y="2057"/>
                          </a:lnTo>
                          <a:close/>
                        </a:path>
                      </a:pathLst>
                    </a:custGeom>
                    <a:solidFill>
                      <a:srgbClr val="B8B8B8"/>
                    </a:solidFill>
                    <a:ln w="6858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06" name="Freeform: Shape 305">
                      <a:extLst>
                        <a:ext uri="{FF2B5EF4-FFF2-40B4-BE49-F238E27FC236}">
                          <a16:creationId xmlns:a16="http://schemas.microsoft.com/office/drawing/2014/main" id="{9FF7CDDD-93A1-4F9A-968B-BAF0FC46A2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89240" y="6449263"/>
                      <a:ext cx="56921" cy="15087"/>
                    </a:xfrm>
                    <a:custGeom>
                      <a:avLst/>
                      <a:gdLst>
                        <a:gd name="connsiteX0" fmla="*/ 56921 w 56921"/>
                        <a:gd name="connsiteY0" fmla="*/ 15087 h 15087"/>
                        <a:gd name="connsiteX1" fmla="*/ 2057 w 56921"/>
                        <a:gd name="connsiteY1" fmla="*/ 15087 h 15087"/>
                        <a:gd name="connsiteX2" fmla="*/ 0 w 56921"/>
                        <a:gd name="connsiteY2" fmla="*/ 0 h 15087"/>
                        <a:gd name="connsiteX3" fmla="*/ 48692 w 56921"/>
                        <a:gd name="connsiteY3" fmla="*/ 686 h 15087"/>
                        <a:gd name="connsiteX4" fmla="*/ 56921 w 56921"/>
                        <a:gd name="connsiteY4" fmla="*/ 15087 h 15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921" h="15087">
                          <a:moveTo>
                            <a:pt x="56921" y="15087"/>
                          </a:moveTo>
                          <a:lnTo>
                            <a:pt x="2057" y="15087"/>
                          </a:lnTo>
                          <a:cubicBezTo>
                            <a:pt x="1371" y="9601"/>
                            <a:pt x="686" y="4115"/>
                            <a:pt x="0" y="0"/>
                          </a:cubicBezTo>
                          <a:lnTo>
                            <a:pt x="48692" y="686"/>
                          </a:lnTo>
                          <a:lnTo>
                            <a:pt x="56921" y="15087"/>
                          </a:lnTo>
                          <a:close/>
                        </a:path>
                      </a:pathLst>
                    </a:custGeom>
                    <a:solidFill>
                      <a:srgbClr val="D2D2D2">
                        <a:alpha val="40000"/>
                      </a:srgbClr>
                    </a:solidFill>
                    <a:ln w="6858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</p:grpSp>
          </p:grpSp>
        </p:grpSp>
        <p:grpSp>
          <p:nvGrpSpPr>
            <p:cNvPr id="66" name="Graphic 1289">
              <a:extLst>
                <a:ext uri="{FF2B5EF4-FFF2-40B4-BE49-F238E27FC236}">
                  <a16:creationId xmlns:a16="http://schemas.microsoft.com/office/drawing/2014/main" id="{848B38BC-5A0F-430D-BE23-B66F1F5D005E}"/>
                </a:ext>
              </a:extLst>
            </p:cNvPr>
            <p:cNvGrpSpPr/>
            <p:nvPr/>
          </p:nvGrpSpPr>
          <p:grpSpPr>
            <a:xfrm>
              <a:off x="7786497" y="5923254"/>
              <a:ext cx="145389" cy="548640"/>
              <a:chOff x="7786497" y="5923254"/>
              <a:chExt cx="145389" cy="548640"/>
            </a:xfrm>
          </p:grpSpPr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FED1ED5E-F7B3-4029-833E-D51830230112}"/>
                  </a:ext>
                </a:extLst>
              </p:cNvPr>
              <p:cNvSpPr/>
              <p:nvPr/>
            </p:nvSpPr>
            <p:spPr>
              <a:xfrm>
                <a:off x="7786497" y="5923254"/>
                <a:ext cx="144878" cy="548640"/>
              </a:xfrm>
              <a:custGeom>
                <a:avLst/>
                <a:gdLst>
                  <a:gd name="connsiteX0" fmla="*/ 113157 w 144878"/>
                  <a:gd name="connsiteY0" fmla="*/ 463601 h 548640"/>
                  <a:gd name="connsiteX1" fmla="*/ 80924 w 144878"/>
                  <a:gd name="connsiteY1" fmla="*/ 542468 h 548640"/>
                  <a:gd name="connsiteX2" fmla="*/ 61722 w 144878"/>
                  <a:gd name="connsiteY2" fmla="*/ 547954 h 548640"/>
                  <a:gd name="connsiteX3" fmla="*/ 58293 w 144878"/>
                  <a:gd name="connsiteY3" fmla="*/ 548640 h 548640"/>
                  <a:gd name="connsiteX4" fmla="*/ 34290 w 144878"/>
                  <a:gd name="connsiteY4" fmla="*/ 251003 h 548640"/>
                  <a:gd name="connsiteX5" fmla="*/ 21260 w 144878"/>
                  <a:gd name="connsiteY5" fmla="*/ 179680 h 548640"/>
                  <a:gd name="connsiteX6" fmla="*/ 5486 w 144878"/>
                  <a:gd name="connsiteY6" fmla="*/ 68580 h 548640"/>
                  <a:gd name="connsiteX7" fmla="*/ 3429 w 144878"/>
                  <a:gd name="connsiteY7" fmla="*/ 52121 h 548640"/>
                  <a:gd name="connsiteX8" fmla="*/ 2743 w 144878"/>
                  <a:gd name="connsiteY8" fmla="*/ 45263 h 548640"/>
                  <a:gd name="connsiteX9" fmla="*/ 2057 w 144878"/>
                  <a:gd name="connsiteY9" fmla="*/ 41148 h 548640"/>
                  <a:gd name="connsiteX10" fmla="*/ 0 w 144878"/>
                  <a:gd name="connsiteY10" fmla="*/ 25375 h 548640"/>
                  <a:gd name="connsiteX11" fmla="*/ 144018 w 144878"/>
                  <a:gd name="connsiteY11" fmla="*/ 0 h 548640"/>
                  <a:gd name="connsiteX12" fmla="*/ 144704 w 144878"/>
                  <a:gd name="connsiteY12" fmla="*/ 13716 h 548640"/>
                  <a:gd name="connsiteX13" fmla="*/ 144018 w 144878"/>
                  <a:gd name="connsiteY13" fmla="*/ 48006 h 548640"/>
                  <a:gd name="connsiteX14" fmla="*/ 142646 w 144878"/>
                  <a:gd name="connsiteY14" fmla="*/ 144704 h 548640"/>
                  <a:gd name="connsiteX15" fmla="*/ 142646 w 144878"/>
                  <a:gd name="connsiteY15" fmla="*/ 144704 h 548640"/>
                  <a:gd name="connsiteX16" fmla="*/ 144704 w 144878"/>
                  <a:gd name="connsiteY16" fmla="*/ 287350 h 548640"/>
                  <a:gd name="connsiteX17" fmla="*/ 113157 w 144878"/>
                  <a:gd name="connsiteY17" fmla="*/ 463601 h 548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4878" h="548640">
                    <a:moveTo>
                      <a:pt x="113157" y="463601"/>
                    </a:moveTo>
                    <a:cubicBezTo>
                      <a:pt x="98069" y="508864"/>
                      <a:pt x="82296" y="541096"/>
                      <a:pt x="80924" y="542468"/>
                    </a:cubicBezTo>
                    <a:cubicBezTo>
                      <a:pt x="78867" y="544525"/>
                      <a:pt x="67208" y="547268"/>
                      <a:pt x="61722" y="547954"/>
                    </a:cubicBezTo>
                    <a:cubicBezTo>
                      <a:pt x="59665" y="548640"/>
                      <a:pt x="58293" y="548640"/>
                      <a:pt x="58293" y="548640"/>
                    </a:cubicBezTo>
                    <a:cubicBezTo>
                      <a:pt x="58293" y="548640"/>
                      <a:pt x="34976" y="284607"/>
                      <a:pt x="34290" y="251003"/>
                    </a:cubicBezTo>
                    <a:cubicBezTo>
                      <a:pt x="33604" y="217399"/>
                      <a:pt x="28118" y="217399"/>
                      <a:pt x="21260" y="179680"/>
                    </a:cubicBezTo>
                    <a:cubicBezTo>
                      <a:pt x="17831" y="159791"/>
                      <a:pt x="10973" y="110414"/>
                      <a:pt x="5486" y="68580"/>
                    </a:cubicBezTo>
                    <a:cubicBezTo>
                      <a:pt x="4801" y="63094"/>
                      <a:pt x="4115" y="57607"/>
                      <a:pt x="3429" y="52121"/>
                    </a:cubicBezTo>
                    <a:cubicBezTo>
                      <a:pt x="3429" y="50063"/>
                      <a:pt x="2743" y="47320"/>
                      <a:pt x="2743" y="45263"/>
                    </a:cubicBezTo>
                    <a:cubicBezTo>
                      <a:pt x="2743" y="43891"/>
                      <a:pt x="2057" y="42520"/>
                      <a:pt x="2057" y="41148"/>
                    </a:cubicBezTo>
                    <a:cubicBezTo>
                      <a:pt x="1372" y="35662"/>
                      <a:pt x="686" y="30175"/>
                      <a:pt x="0" y="25375"/>
                    </a:cubicBezTo>
                    <a:lnTo>
                      <a:pt x="144018" y="0"/>
                    </a:lnTo>
                    <a:cubicBezTo>
                      <a:pt x="144018" y="8230"/>
                      <a:pt x="144704" y="13716"/>
                      <a:pt x="144704" y="13716"/>
                    </a:cubicBezTo>
                    <a:cubicBezTo>
                      <a:pt x="144704" y="13716"/>
                      <a:pt x="144018" y="26746"/>
                      <a:pt x="144018" y="48006"/>
                    </a:cubicBezTo>
                    <a:cubicBezTo>
                      <a:pt x="143332" y="72009"/>
                      <a:pt x="142646" y="106299"/>
                      <a:pt x="142646" y="144704"/>
                    </a:cubicBezTo>
                    <a:cubicBezTo>
                      <a:pt x="142646" y="144704"/>
                      <a:pt x="142646" y="144704"/>
                      <a:pt x="142646" y="144704"/>
                    </a:cubicBezTo>
                    <a:cubicBezTo>
                      <a:pt x="142646" y="191338"/>
                      <a:pt x="142646" y="242773"/>
                      <a:pt x="144704" y="287350"/>
                    </a:cubicBezTo>
                    <a:cubicBezTo>
                      <a:pt x="146761" y="347015"/>
                      <a:pt x="130302" y="413537"/>
                      <a:pt x="113157" y="463601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404E8FF1-49D4-4A17-A096-632157E5A259}"/>
                  </a:ext>
                </a:extLst>
              </p:cNvPr>
              <p:cNvSpPr/>
              <p:nvPr/>
            </p:nvSpPr>
            <p:spPr>
              <a:xfrm>
                <a:off x="7863306" y="6111163"/>
                <a:ext cx="27310" cy="19413"/>
              </a:xfrm>
              <a:custGeom>
                <a:avLst/>
                <a:gdLst>
                  <a:gd name="connsiteX0" fmla="*/ 0 w 27310"/>
                  <a:gd name="connsiteY0" fmla="*/ 7544 h 19413"/>
                  <a:gd name="connsiteX1" fmla="*/ 26060 w 27310"/>
                  <a:gd name="connsiteY1" fmla="*/ 0 h 19413"/>
                  <a:gd name="connsiteX2" fmla="*/ 17145 w 27310"/>
                  <a:gd name="connsiteY2" fmla="*/ 19203 h 19413"/>
                  <a:gd name="connsiteX3" fmla="*/ 0 w 27310"/>
                  <a:gd name="connsiteY3" fmla="*/ 7544 h 19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10" h="19413">
                    <a:moveTo>
                      <a:pt x="0" y="7544"/>
                    </a:moveTo>
                    <a:cubicBezTo>
                      <a:pt x="0" y="7544"/>
                      <a:pt x="15088" y="8916"/>
                      <a:pt x="26060" y="0"/>
                    </a:cubicBezTo>
                    <a:cubicBezTo>
                      <a:pt x="26060" y="0"/>
                      <a:pt x="32233" y="17145"/>
                      <a:pt x="17145" y="19203"/>
                    </a:cubicBezTo>
                    <a:cubicBezTo>
                      <a:pt x="1372" y="21260"/>
                      <a:pt x="0" y="7544"/>
                      <a:pt x="0" y="7544"/>
                    </a:cubicBezTo>
                    <a:close/>
                  </a:path>
                </a:pathLst>
              </a:custGeom>
              <a:solidFill>
                <a:srgbClr val="E55B30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047DC310-6494-4E95-9739-D92C7CD39CF7}"/>
                  </a:ext>
                </a:extLst>
              </p:cNvPr>
              <p:cNvSpPr/>
              <p:nvPr/>
            </p:nvSpPr>
            <p:spPr>
              <a:xfrm>
                <a:off x="7787182" y="5923254"/>
                <a:ext cx="144704" cy="548640"/>
              </a:xfrm>
              <a:custGeom>
                <a:avLst/>
                <a:gdLst>
                  <a:gd name="connsiteX0" fmla="*/ 23317 w 144704"/>
                  <a:gd name="connsiteY0" fmla="*/ 67208 h 548640"/>
                  <a:gd name="connsiteX1" fmla="*/ 40462 w 144704"/>
                  <a:gd name="connsiteY1" fmla="*/ 221513 h 548640"/>
                  <a:gd name="connsiteX2" fmla="*/ 72009 w 144704"/>
                  <a:gd name="connsiteY2" fmla="*/ 418338 h 548640"/>
                  <a:gd name="connsiteX3" fmla="*/ 61722 w 144704"/>
                  <a:gd name="connsiteY3" fmla="*/ 547954 h 548640"/>
                  <a:gd name="connsiteX4" fmla="*/ 58293 w 144704"/>
                  <a:gd name="connsiteY4" fmla="*/ 548640 h 548640"/>
                  <a:gd name="connsiteX5" fmla="*/ 34290 w 144704"/>
                  <a:gd name="connsiteY5" fmla="*/ 251003 h 548640"/>
                  <a:gd name="connsiteX6" fmla="*/ 21260 w 144704"/>
                  <a:gd name="connsiteY6" fmla="*/ 179680 h 548640"/>
                  <a:gd name="connsiteX7" fmla="*/ 5487 w 144704"/>
                  <a:gd name="connsiteY7" fmla="*/ 68580 h 548640"/>
                  <a:gd name="connsiteX8" fmla="*/ 3429 w 144704"/>
                  <a:gd name="connsiteY8" fmla="*/ 52121 h 548640"/>
                  <a:gd name="connsiteX9" fmla="*/ 2743 w 144704"/>
                  <a:gd name="connsiteY9" fmla="*/ 45263 h 548640"/>
                  <a:gd name="connsiteX10" fmla="*/ 2058 w 144704"/>
                  <a:gd name="connsiteY10" fmla="*/ 41148 h 548640"/>
                  <a:gd name="connsiteX11" fmla="*/ 0 w 144704"/>
                  <a:gd name="connsiteY11" fmla="*/ 25375 h 548640"/>
                  <a:gd name="connsiteX12" fmla="*/ 144018 w 144704"/>
                  <a:gd name="connsiteY12" fmla="*/ 0 h 548640"/>
                  <a:gd name="connsiteX13" fmla="*/ 144704 w 144704"/>
                  <a:gd name="connsiteY13" fmla="*/ 13716 h 548640"/>
                  <a:gd name="connsiteX14" fmla="*/ 144018 w 144704"/>
                  <a:gd name="connsiteY14" fmla="*/ 48006 h 548640"/>
                  <a:gd name="connsiteX15" fmla="*/ 23317 w 144704"/>
                  <a:gd name="connsiteY15" fmla="*/ 67208 h 548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4704" h="548640">
                    <a:moveTo>
                      <a:pt x="23317" y="67208"/>
                    </a:moveTo>
                    <a:cubicBezTo>
                      <a:pt x="21946" y="109042"/>
                      <a:pt x="30175" y="178308"/>
                      <a:pt x="40462" y="221513"/>
                    </a:cubicBezTo>
                    <a:cubicBezTo>
                      <a:pt x="40462" y="221513"/>
                      <a:pt x="79553" y="298323"/>
                      <a:pt x="72009" y="418338"/>
                    </a:cubicBezTo>
                    <a:cubicBezTo>
                      <a:pt x="67209" y="494462"/>
                      <a:pt x="63780" y="530809"/>
                      <a:pt x="61722" y="547954"/>
                    </a:cubicBezTo>
                    <a:cubicBezTo>
                      <a:pt x="59665" y="548640"/>
                      <a:pt x="58293" y="548640"/>
                      <a:pt x="58293" y="548640"/>
                    </a:cubicBezTo>
                    <a:cubicBezTo>
                      <a:pt x="58293" y="548640"/>
                      <a:pt x="34976" y="284607"/>
                      <a:pt x="34290" y="251003"/>
                    </a:cubicBezTo>
                    <a:cubicBezTo>
                      <a:pt x="33604" y="217399"/>
                      <a:pt x="28118" y="217399"/>
                      <a:pt x="21260" y="179680"/>
                    </a:cubicBezTo>
                    <a:cubicBezTo>
                      <a:pt x="17831" y="159791"/>
                      <a:pt x="10973" y="110414"/>
                      <a:pt x="5487" y="68580"/>
                    </a:cubicBezTo>
                    <a:cubicBezTo>
                      <a:pt x="4801" y="63094"/>
                      <a:pt x="4115" y="57607"/>
                      <a:pt x="3429" y="52121"/>
                    </a:cubicBezTo>
                    <a:cubicBezTo>
                      <a:pt x="3429" y="50063"/>
                      <a:pt x="2743" y="47320"/>
                      <a:pt x="2743" y="45263"/>
                    </a:cubicBezTo>
                    <a:cubicBezTo>
                      <a:pt x="2743" y="43891"/>
                      <a:pt x="2058" y="42520"/>
                      <a:pt x="2058" y="41148"/>
                    </a:cubicBezTo>
                    <a:cubicBezTo>
                      <a:pt x="1372" y="35662"/>
                      <a:pt x="686" y="30175"/>
                      <a:pt x="0" y="25375"/>
                    </a:cubicBezTo>
                    <a:lnTo>
                      <a:pt x="144018" y="0"/>
                    </a:lnTo>
                    <a:cubicBezTo>
                      <a:pt x="144018" y="8230"/>
                      <a:pt x="144704" y="13716"/>
                      <a:pt x="144704" y="13716"/>
                    </a:cubicBezTo>
                    <a:cubicBezTo>
                      <a:pt x="144704" y="13716"/>
                      <a:pt x="144018" y="26746"/>
                      <a:pt x="144018" y="48006"/>
                    </a:cubicBezTo>
                    <a:cubicBezTo>
                      <a:pt x="112471" y="58293"/>
                      <a:pt x="55550" y="64465"/>
                      <a:pt x="23317" y="67208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F9294118-4DB3-460C-AC91-E7C5BBEF478D}"/>
                  </a:ext>
                </a:extLst>
              </p:cNvPr>
              <p:cNvSpPr/>
              <p:nvPr/>
            </p:nvSpPr>
            <p:spPr>
              <a:xfrm>
                <a:off x="7899654" y="6067958"/>
                <a:ext cx="31162" cy="318897"/>
              </a:xfrm>
              <a:custGeom>
                <a:avLst/>
                <a:gdLst>
                  <a:gd name="connsiteX0" fmla="*/ 0 w 31162"/>
                  <a:gd name="connsiteY0" fmla="*/ 318897 h 318897"/>
                  <a:gd name="connsiteX1" fmla="*/ 15088 w 31162"/>
                  <a:gd name="connsiteY1" fmla="*/ 146761 h 318897"/>
                  <a:gd name="connsiteX2" fmla="*/ 28804 w 31162"/>
                  <a:gd name="connsiteY2" fmla="*/ 0 h 318897"/>
                  <a:gd name="connsiteX3" fmla="*/ 30861 w 31162"/>
                  <a:gd name="connsiteY3" fmla="*/ 142646 h 318897"/>
                  <a:gd name="connsiteX4" fmla="*/ 0 w 31162"/>
                  <a:gd name="connsiteY4" fmla="*/ 318897 h 318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62" h="318897">
                    <a:moveTo>
                      <a:pt x="0" y="318897"/>
                    </a:moveTo>
                    <a:cubicBezTo>
                      <a:pt x="8915" y="266090"/>
                      <a:pt x="13030" y="200254"/>
                      <a:pt x="15088" y="146761"/>
                    </a:cubicBezTo>
                    <a:cubicBezTo>
                      <a:pt x="17831" y="66523"/>
                      <a:pt x="23317" y="35662"/>
                      <a:pt x="28804" y="0"/>
                    </a:cubicBezTo>
                    <a:cubicBezTo>
                      <a:pt x="28804" y="46634"/>
                      <a:pt x="28804" y="98069"/>
                      <a:pt x="30861" y="142646"/>
                    </a:cubicBezTo>
                    <a:cubicBezTo>
                      <a:pt x="33604" y="202311"/>
                      <a:pt x="17145" y="268834"/>
                      <a:pt x="0" y="318897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55B72C5-B2F0-4FCA-BC47-CAB277AF30B0}"/>
                </a:ext>
              </a:extLst>
            </p:cNvPr>
            <p:cNvSpPr/>
            <p:nvPr/>
          </p:nvSpPr>
          <p:spPr>
            <a:xfrm>
              <a:off x="7769835" y="4871425"/>
              <a:ext cx="144906" cy="63234"/>
            </a:xfrm>
            <a:custGeom>
              <a:avLst/>
              <a:gdLst>
                <a:gd name="connsiteX0" fmla="*/ 144907 w 144906"/>
                <a:gd name="connsiteY0" fmla="*/ 30672 h 63234"/>
                <a:gd name="connsiteX1" fmla="*/ 140792 w 144906"/>
                <a:gd name="connsiteY1" fmla="*/ 58790 h 63234"/>
                <a:gd name="connsiteX2" fmla="*/ 124333 w 144906"/>
                <a:gd name="connsiteY2" fmla="*/ 62905 h 63234"/>
                <a:gd name="connsiteX3" fmla="*/ 95529 w 144906"/>
                <a:gd name="connsiteY3" fmla="*/ 58104 h 63234"/>
                <a:gd name="connsiteX4" fmla="*/ 95529 w 144906"/>
                <a:gd name="connsiteY4" fmla="*/ 58104 h 63234"/>
                <a:gd name="connsiteX5" fmla="*/ 77698 w 144906"/>
                <a:gd name="connsiteY5" fmla="*/ 52618 h 63234"/>
                <a:gd name="connsiteX6" fmla="*/ 71526 w 144906"/>
                <a:gd name="connsiteY6" fmla="*/ 50561 h 63234"/>
                <a:gd name="connsiteX7" fmla="*/ 77012 w 144906"/>
                <a:gd name="connsiteY7" fmla="*/ 43017 h 63234"/>
                <a:gd name="connsiteX8" fmla="*/ 61239 w 144906"/>
                <a:gd name="connsiteY8" fmla="*/ 23814 h 63234"/>
                <a:gd name="connsiteX9" fmla="*/ 3632 w 144906"/>
                <a:gd name="connsiteY9" fmla="*/ 23814 h 63234"/>
                <a:gd name="connsiteX10" fmla="*/ 3632 w 144906"/>
                <a:gd name="connsiteY10" fmla="*/ 23814 h 63234"/>
                <a:gd name="connsiteX11" fmla="*/ 52324 w 144906"/>
                <a:gd name="connsiteY11" fmla="*/ 497 h 63234"/>
                <a:gd name="connsiteX12" fmla="*/ 124333 w 144906"/>
                <a:gd name="connsiteY12" fmla="*/ 23814 h 63234"/>
                <a:gd name="connsiteX13" fmla="*/ 125018 w 144906"/>
                <a:gd name="connsiteY13" fmla="*/ 23814 h 63234"/>
                <a:gd name="connsiteX14" fmla="*/ 129133 w 144906"/>
                <a:gd name="connsiteY14" fmla="*/ 25872 h 63234"/>
                <a:gd name="connsiteX15" fmla="*/ 144907 w 144906"/>
                <a:gd name="connsiteY15" fmla="*/ 30672 h 6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4906" h="63234">
                  <a:moveTo>
                    <a:pt x="144907" y="30672"/>
                  </a:moveTo>
                  <a:cubicBezTo>
                    <a:pt x="144907" y="30672"/>
                    <a:pt x="140792" y="38216"/>
                    <a:pt x="140792" y="58790"/>
                  </a:cubicBezTo>
                  <a:cubicBezTo>
                    <a:pt x="140792" y="64962"/>
                    <a:pt x="131876" y="62905"/>
                    <a:pt x="124333" y="62905"/>
                  </a:cubicBezTo>
                  <a:cubicBezTo>
                    <a:pt x="114731" y="62905"/>
                    <a:pt x="104444" y="60848"/>
                    <a:pt x="95529" y="58104"/>
                  </a:cubicBezTo>
                  <a:cubicBezTo>
                    <a:pt x="95529" y="58104"/>
                    <a:pt x="95529" y="58104"/>
                    <a:pt x="95529" y="58104"/>
                  </a:cubicBezTo>
                  <a:cubicBezTo>
                    <a:pt x="88671" y="56047"/>
                    <a:pt x="82499" y="53990"/>
                    <a:pt x="77698" y="52618"/>
                  </a:cubicBezTo>
                  <a:cubicBezTo>
                    <a:pt x="73583" y="51246"/>
                    <a:pt x="71526" y="50561"/>
                    <a:pt x="71526" y="50561"/>
                  </a:cubicBezTo>
                  <a:cubicBezTo>
                    <a:pt x="74269" y="50561"/>
                    <a:pt x="76327" y="47132"/>
                    <a:pt x="77012" y="43017"/>
                  </a:cubicBezTo>
                  <a:cubicBezTo>
                    <a:pt x="78384" y="36159"/>
                    <a:pt x="74955" y="25872"/>
                    <a:pt x="61239" y="23814"/>
                  </a:cubicBezTo>
                  <a:cubicBezTo>
                    <a:pt x="35179" y="19700"/>
                    <a:pt x="15290" y="30672"/>
                    <a:pt x="3632" y="23814"/>
                  </a:cubicBezTo>
                  <a:cubicBezTo>
                    <a:pt x="3632" y="23814"/>
                    <a:pt x="3632" y="23814"/>
                    <a:pt x="3632" y="23814"/>
                  </a:cubicBezTo>
                  <a:cubicBezTo>
                    <a:pt x="-8027" y="16956"/>
                    <a:pt x="8432" y="4612"/>
                    <a:pt x="52324" y="497"/>
                  </a:cubicBezTo>
                  <a:cubicBezTo>
                    <a:pt x="96215" y="-3618"/>
                    <a:pt x="113360" y="19014"/>
                    <a:pt x="124333" y="23814"/>
                  </a:cubicBezTo>
                  <a:cubicBezTo>
                    <a:pt x="124333" y="23814"/>
                    <a:pt x="124333" y="23814"/>
                    <a:pt x="125018" y="23814"/>
                  </a:cubicBezTo>
                  <a:cubicBezTo>
                    <a:pt x="126390" y="24500"/>
                    <a:pt x="127762" y="25186"/>
                    <a:pt x="129133" y="25872"/>
                  </a:cubicBezTo>
                  <a:cubicBezTo>
                    <a:pt x="144221" y="32730"/>
                    <a:pt x="144907" y="30672"/>
                    <a:pt x="144907" y="30672"/>
                  </a:cubicBezTo>
                  <a:close/>
                </a:path>
              </a:pathLst>
            </a:custGeom>
            <a:solidFill>
              <a:srgbClr val="F4B47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68" name="Graphic 1289">
              <a:extLst>
                <a:ext uri="{FF2B5EF4-FFF2-40B4-BE49-F238E27FC236}">
                  <a16:creationId xmlns:a16="http://schemas.microsoft.com/office/drawing/2014/main" id="{8096D2A9-6BD7-432D-A321-7D74E438C3EF}"/>
                </a:ext>
              </a:extLst>
            </p:cNvPr>
            <p:cNvGrpSpPr/>
            <p:nvPr/>
          </p:nvGrpSpPr>
          <p:grpSpPr>
            <a:xfrm>
              <a:off x="7610932" y="5939028"/>
              <a:ext cx="141274" cy="526008"/>
              <a:chOff x="7610932" y="5939028"/>
              <a:chExt cx="141274" cy="526008"/>
            </a:xfrm>
          </p:grpSpPr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67DF010D-183A-45BD-BAEF-123D66FF86EB}"/>
                  </a:ext>
                </a:extLst>
              </p:cNvPr>
              <p:cNvSpPr/>
              <p:nvPr/>
            </p:nvSpPr>
            <p:spPr>
              <a:xfrm>
                <a:off x="7611618" y="5939713"/>
                <a:ext cx="140589" cy="525323"/>
              </a:xfrm>
              <a:custGeom>
                <a:avLst/>
                <a:gdLst>
                  <a:gd name="connsiteX0" fmla="*/ 140589 w 140589"/>
                  <a:gd name="connsiteY0" fmla="*/ 10287 h 525323"/>
                  <a:gd name="connsiteX1" fmla="*/ 139903 w 140589"/>
                  <a:gd name="connsiteY1" fmla="*/ 14402 h 525323"/>
                  <a:gd name="connsiteX2" fmla="*/ 134417 w 140589"/>
                  <a:gd name="connsiteY2" fmla="*/ 52121 h 525323"/>
                  <a:gd name="connsiteX3" fmla="*/ 134417 w 140589"/>
                  <a:gd name="connsiteY3" fmla="*/ 54864 h 525323"/>
                  <a:gd name="connsiteX4" fmla="*/ 131674 w 140589"/>
                  <a:gd name="connsiteY4" fmla="*/ 76810 h 525323"/>
                  <a:gd name="connsiteX5" fmla="*/ 115214 w 140589"/>
                  <a:gd name="connsiteY5" fmla="*/ 240030 h 525323"/>
                  <a:gd name="connsiteX6" fmla="*/ 106299 w 140589"/>
                  <a:gd name="connsiteY6" fmla="*/ 525323 h 525323"/>
                  <a:gd name="connsiteX7" fmla="*/ 94640 w 140589"/>
                  <a:gd name="connsiteY7" fmla="*/ 520522 h 525323"/>
                  <a:gd name="connsiteX8" fmla="*/ 87097 w 140589"/>
                  <a:gd name="connsiteY8" fmla="*/ 525323 h 525323"/>
                  <a:gd name="connsiteX9" fmla="*/ 13716 w 140589"/>
                  <a:gd name="connsiteY9" fmla="*/ 317526 h 525323"/>
                  <a:gd name="connsiteX10" fmla="*/ 13716 w 140589"/>
                  <a:gd name="connsiteY10" fmla="*/ 163221 h 525323"/>
                  <a:gd name="connsiteX11" fmla="*/ 3429 w 140589"/>
                  <a:gd name="connsiteY11" fmla="*/ 37033 h 525323"/>
                  <a:gd name="connsiteX12" fmla="*/ 686 w 140589"/>
                  <a:gd name="connsiteY12" fmla="*/ 10287 h 525323"/>
                  <a:gd name="connsiteX13" fmla="*/ 0 w 140589"/>
                  <a:gd name="connsiteY13" fmla="*/ 0 h 525323"/>
                  <a:gd name="connsiteX14" fmla="*/ 140589 w 140589"/>
                  <a:gd name="connsiteY14" fmla="*/ 10287 h 525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0589" h="525323">
                    <a:moveTo>
                      <a:pt x="140589" y="10287"/>
                    </a:moveTo>
                    <a:cubicBezTo>
                      <a:pt x="140589" y="11659"/>
                      <a:pt x="139903" y="13030"/>
                      <a:pt x="139903" y="14402"/>
                    </a:cubicBezTo>
                    <a:cubicBezTo>
                      <a:pt x="138532" y="24689"/>
                      <a:pt x="136474" y="37719"/>
                      <a:pt x="134417" y="52121"/>
                    </a:cubicBezTo>
                    <a:cubicBezTo>
                      <a:pt x="134417" y="52807"/>
                      <a:pt x="134417" y="53493"/>
                      <a:pt x="134417" y="54864"/>
                    </a:cubicBezTo>
                    <a:cubicBezTo>
                      <a:pt x="133731" y="61722"/>
                      <a:pt x="132359" y="69266"/>
                      <a:pt x="131674" y="76810"/>
                    </a:cubicBezTo>
                    <a:cubicBezTo>
                      <a:pt x="124816" y="130302"/>
                      <a:pt x="116586" y="196139"/>
                      <a:pt x="115214" y="240030"/>
                    </a:cubicBezTo>
                    <a:cubicBezTo>
                      <a:pt x="112471" y="320269"/>
                      <a:pt x="106299" y="525323"/>
                      <a:pt x="106299" y="525323"/>
                    </a:cubicBezTo>
                    <a:cubicBezTo>
                      <a:pt x="101498" y="521208"/>
                      <a:pt x="98069" y="520522"/>
                      <a:pt x="94640" y="520522"/>
                    </a:cubicBezTo>
                    <a:cubicBezTo>
                      <a:pt x="89840" y="521208"/>
                      <a:pt x="87097" y="525323"/>
                      <a:pt x="87097" y="525323"/>
                    </a:cubicBezTo>
                    <a:cubicBezTo>
                      <a:pt x="87097" y="525323"/>
                      <a:pt x="27432" y="393649"/>
                      <a:pt x="13716" y="317526"/>
                    </a:cubicBezTo>
                    <a:cubicBezTo>
                      <a:pt x="0" y="241402"/>
                      <a:pt x="11659" y="173508"/>
                      <a:pt x="13716" y="163221"/>
                    </a:cubicBezTo>
                    <a:cubicBezTo>
                      <a:pt x="15088" y="153619"/>
                      <a:pt x="9601" y="92583"/>
                      <a:pt x="3429" y="37033"/>
                    </a:cubicBezTo>
                    <a:cubicBezTo>
                      <a:pt x="2743" y="28118"/>
                      <a:pt x="1372" y="19203"/>
                      <a:pt x="686" y="10287"/>
                    </a:cubicBezTo>
                    <a:cubicBezTo>
                      <a:pt x="686" y="6858"/>
                      <a:pt x="0" y="3429"/>
                      <a:pt x="0" y="0"/>
                    </a:cubicBezTo>
                    <a:lnTo>
                      <a:pt x="140589" y="10287"/>
                    </a:ln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68EA3061-F0C3-49E9-904D-6304317E0710}"/>
                  </a:ext>
                </a:extLst>
              </p:cNvPr>
              <p:cNvSpPr/>
              <p:nvPr/>
            </p:nvSpPr>
            <p:spPr>
              <a:xfrm>
                <a:off x="7664424" y="6114592"/>
                <a:ext cx="32918" cy="19951"/>
              </a:xfrm>
              <a:custGeom>
                <a:avLst/>
                <a:gdLst>
                  <a:gd name="connsiteX0" fmla="*/ 0 w 32918"/>
                  <a:gd name="connsiteY0" fmla="*/ 0 h 19951"/>
                  <a:gd name="connsiteX1" fmla="*/ 32918 w 32918"/>
                  <a:gd name="connsiteY1" fmla="*/ 0 h 19951"/>
                  <a:gd name="connsiteX2" fmla="*/ 16459 w 32918"/>
                  <a:gd name="connsiteY2" fmla="*/ 19888 h 19951"/>
                  <a:gd name="connsiteX3" fmla="*/ 0 w 32918"/>
                  <a:gd name="connsiteY3" fmla="*/ 0 h 19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18" h="19951">
                    <a:moveTo>
                      <a:pt x="0" y="0"/>
                    </a:moveTo>
                    <a:cubicBezTo>
                      <a:pt x="0" y="0"/>
                      <a:pt x="18517" y="13030"/>
                      <a:pt x="32918" y="0"/>
                    </a:cubicBezTo>
                    <a:cubicBezTo>
                      <a:pt x="32918" y="0"/>
                      <a:pt x="31547" y="21260"/>
                      <a:pt x="16459" y="19888"/>
                    </a:cubicBezTo>
                    <a:cubicBezTo>
                      <a:pt x="1372" y="1851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55B30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B78A093C-973F-4BA9-B35A-25BFE2282549}"/>
                  </a:ext>
                </a:extLst>
              </p:cNvPr>
              <p:cNvSpPr/>
              <p:nvPr/>
            </p:nvSpPr>
            <p:spPr>
              <a:xfrm>
                <a:off x="7610932" y="5939028"/>
                <a:ext cx="141274" cy="526008"/>
              </a:xfrm>
              <a:custGeom>
                <a:avLst/>
                <a:gdLst>
                  <a:gd name="connsiteX0" fmla="*/ 141275 w 141274"/>
                  <a:gd name="connsiteY0" fmla="*/ 10973 h 526008"/>
                  <a:gd name="connsiteX1" fmla="*/ 140589 w 141274"/>
                  <a:gd name="connsiteY1" fmla="*/ 15088 h 526008"/>
                  <a:gd name="connsiteX2" fmla="*/ 135102 w 141274"/>
                  <a:gd name="connsiteY2" fmla="*/ 52807 h 526008"/>
                  <a:gd name="connsiteX3" fmla="*/ 134417 w 141274"/>
                  <a:gd name="connsiteY3" fmla="*/ 55550 h 526008"/>
                  <a:gd name="connsiteX4" fmla="*/ 134417 w 141274"/>
                  <a:gd name="connsiteY4" fmla="*/ 55550 h 526008"/>
                  <a:gd name="connsiteX5" fmla="*/ 131673 w 141274"/>
                  <a:gd name="connsiteY5" fmla="*/ 77495 h 526008"/>
                  <a:gd name="connsiteX6" fmla="*/ 115214 w 141274"/>
                  <a:gd name="connsiteY6" fmla="*/ 240716 h 526008"/>
                  <a:gd name="connsiteX7" fmla="*/ 106299 w 141274"/>
                  <a:gd name="connsiteY7" fmla="*/ 526009 h 526008"/>
                  <a:gd name="connsiteX8" fmla="*/ 94640 w 141274"/>
                  <a:gd name="connsiteY8" fmla="*/ 521208 h 526008"/>
                  <a:gd name="connsiteX9" fmla="*/ 91211 w 141274"/>
                  <a:gd name="connsiteY9" fmla="*/ 201625 h 526008"/>
                  <a:gd name="connsiteX10" fmla="*/ 92583 w 141274"/>
                  <a:gd name="connsiteY10" fmla="*/ 67208 h 526008"/>
                  <a:gd name="connsiteX11" fmla="*/ 3429 w 141274"/>
                  <a:gd name="connsiteY11" fmla="*/ 37033 h 526008"/>
                  <a:gd name="connsiteX12" fmla="*/ 686 w 141274"/>
                  <a:gd name="connsiteY12" fmla="*/ 10287 h 526008"/>
                  <a:gd name="connsiteX13" fmla="*/ 0 w 141274"/>
                  <a:gd name="connsiteY13" fmla="*/ 0 h 526008"/>
                  <a:gd name="connsiteX14" fmla="*/ 141275 w 141274"/>
                  <a:gd name="connsiteY14" fmla="*/ 10973 h 52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1274" h="526008">
                    <a:moveTo>
                      <a:pt x="141275" y="10973"/>
                    </a:moveTo>
                    <a:cubicBezTo>
                      <a:pt x="141275" y="12344"/>
                      <a:pt x="140589" y="13716"/>
                      <a:pt x="140589" y="15088"/>
                    </a:cubicBezTo>
                    <a:cubicBezTo>
                      <a:pt x="139217" y="25375"/>
                      <a:pt x="137160" y="38405"/>
                      <a:pt x="135102" y="52807"/>
                    </a:cubicBezTo>
                    <a:cubicBezTo>
                      <a:pt x="135102" y="53492"/>
                      <a:pt x="135102" y="54178"/>
                      <a:pt x="134417" y="55550"/>
                    </a:cubicBezTo>
                    <a:lnTo>
                      <a:pt x="134417" y="55550"/>
                    </a:lnTo>
                    <a:cubicBezTo>
                      <a:pt x="133731" y="62408"/>
                      <a:pt x="132359" y="69952"/>
                      <a:pt x="131673" y="77495"/>
                    </a:cubicBezTo>
                    <a:cubicBezTo>
                      <a:pt x="124815" y="130988"/>
                      <a:pt x="116586" y="196825"/>
                      <a:pt x="115214" y="240716"/>
                    </a:cubicBezTo>
                    <a:cubicBezTo>
                      <a:pt x="112471" y="320954"/>
                      <a:pt x="106299" y="526009"/>
                      <a:pt x="106299" y="526009"/>
                    </a:cubicBezTo>
                    <a:cubicBezTo>
                      <a:pt x="101498" y="521894"/>
                      <a:pt x="98069" y="521208"/>
                      <a:pt x="94640" y="521208"/>
                    </a:cubicBezTo>
                    <a:cubicBezTo>
                      <a:pt x="77495" y="415595"/>
                      <a:pt x="91211" y="201625"/>
                      <a:pt x="91211" y="201625"/>
                    </a:cubicBezTo>
                    <a:cubicBezTo>
                      <a:pt x="111099" y="160477"/>
                      <a:pt x="98755" y="104242"/>
                      <a:pt x="92583" y="67208"/>
                    </a:cubicBezTo>
                    <a:cubicBezTo>
                      <a:pt x="60350" y="57607"/>
                      <a:pt x="24689" y="44577"/>
                      <a:pt x="3429" y="37033"/>
                    </a:cubicBezTo>
                    <a:cubicBezTo>
                      <a:pt x="2743" y="28118"/>
                      <a:pt x="1371" y="19202"/>
                      <a:pt x="686" y="10287"/>
                    </a:cubicBezTo>
                    <a:cubicBezTo>
                      <a:pt x="686" y="6858"/>
                      <a:pt x="0" y="3429"/>
                      <a:pt x="0" y="0"/>
                    </a:cubicBezTo>
                    <a:lnTo>
                      <a:pt x="141275" y="10973"/>
                    </a:ln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F047950-E10B-4A68-B578-DBF0C54E18C9}"/>
                </a:ext>
              </a:extLst>
            </p:cNvPr>
            <p:cNvSpPr/>
            <p:nvPr/>
          </p:nvSpPr>
          <p:spPr>
            <a:xfrm>
              <a:off x="8501100" y="4309567"/>
              <a:ext cx="159791" cy="93268"/>
            </a:xfrm>
            <a:custGeom>
              <a:avLst/>
              <a:gdLst>
                <a:gd name="connsiteX0" fmla="*/ 159791 w 159791"/>
                <a:gd name="connsiteY0" fmla="*/ 0 h 93268"/>
                <a:gd name="connsiteX1" fmla="*/ 152933 w 159791"/>
                <a:gd name="connsiteY1" fmla="*/ 43891 h 93268"/>
                <a:gd name="connsiteX2" fmla="*/ 118643 w 159791"/>
                <a:gd name="connsiteY2" fmla="*/ 93269 h 93268"/>
                <a:gd name="connsiteX3" fmla="*/ 2743 w 159791"/>
                <a:gd name="connsiteY3" fmla="*/ 46634 h 93268"/>
                <a:gd name="connsiteX4" fmla="*/ 0 w 159791"/>
                <a:gd name="connsiteY4" fmla="*/ 22631 h 93268"/>
                <a:gd name="connsiteX5" fmla="*/ 76810 w 159791"/>
                <a:gd name="connsiteY5" fmla="*/ 29489 h 93268"/>
                <a:gd name="connsiteX6" fmla="*/ 159791 w 159791"/>
                <a:gd name="connsiteY6" fmla="*/ 0 h 9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91" h="93268">
                  <a:moveTo>
                    <a:pt x="159791" y="0"/>
                  </a:moveTo>
                  <a:lnTo>
                    <a:pt x="152933" y="43891"/>
                  </a:lnTo>
                  <a:cubicBezTo>
                    <a:pt x="149504" y="58979"/>
                    <a:pt x="134417" y="78181"/>
                    <a:pt x="118643" y="93269"/>
                  </a:cubicBezTo>
                  <a:cubicBezTo>
                    <a:pt x="87097" y="64465"/>
                    <a:pt x="35662" y="56235"/>
                    <a:pt x="2743" y="46634"/>
                  </a:cubicBezTo>
                  <a:cubicBezTo>
                    <a:pt x="1372" y="37033"/>
                    <a:pt x="0" y="28118"/>
                    <a:pt x="0" y="22631"/>
                  </a:cubicBezTo>
                  <a:cubicBezTo>
                    <a:pt x="19888" y="28803"/>
                    <a:pt x="44577" y="30861"/>
                    <a:pt x="76810" y="29489"/>
                  </a:cubicBezTo>
                  <a:cubicBezTo>
                    <a:pt x="107671" y="27432"/>
                    <a:pt x="135788" y="16459"/>
                    <a:pt x="159791" y="0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4DC90AB-CBEE-485F-B7A6-C88D9E9B8DE7}"/>
                </a:ext>
              </a:extLst>
            </p:cNvPr>
            <p:cNvSpPr/>
            <p:nvPr/>
          </p:nvSpPr>
          <p:spPr>
            <a:xfrm>
              <a:off x="8369987" y="5115382"/>
              <a:ext cx="555623" cy="1453896"/>
            </a:xfrm>
            <a:custGeom>
              <a:avLst/>
              <a:gdLst>
                <a:gd name="connsiteX0" fmla="*/ 555623 w 555623"/>
                <a:gd name="connsiteY0" fmla="*/ 1056818 h 1453896"/>
                <a:gd name="connsiteX1" fmla="*/ 517219 w 555623"/>
                <a:gd name="connsiteY1" fmla="*/ 1453896 h 1453896"/>
                <a:gd name="connsiteX2" fmla="*/ 493216 w 555623"/>
                <a:gd name="connsiteY2" fmla="*/ 1432636 h 1453896"/>
                <a:gd name="connsiteX3" fmla="*/ 481557 w 555623"/>
                <a:gd name="connsiteY3" fmla="*/ 1423721 h 1453896"/>
                <a:gd name="connsiteX4" fmla="*/ 411605 w 555623"/>
                <a:gd name="connsiteY4" fmla="*/ 1151458 h 1453896"/>
                <a:gd name="connsiteX5" fmla="*/ 284047 w 555623"/>
                <a:gd name="connsiteY5" fmla="*/ 698144 h 1453896"/>
                <a:gd name="connsiteX6" fmla="*/ 221639 w 555623"/>
                <a:gd name="connsiteY6" fmla="*/ 308610 h 1453896"/>
                <a:gd name="connsiteX7" fmla="*/ 216152 w 555623"/>
                <a:gd name="connsiteY7" fmla="*/ 388163 h 1453896"/>
                <a:gd name="connsiteX8" fmla="*/ 185977 w 555623"/>
                <a:gd name="connsiteY8" fmla="*/ 644652 h 1453896"/>
                <a:gd name="connsiteX9" fmla="*/ 247013 w 555623"/>
                <a:gd name="connsiteY9" fmla="*/ 877824 h 1453896"/>
                <a:gd name="connsiteX10" fmla="*/ 217524 w 555623"/>
                <a:gd name="connsiteY10" fmla="*/ 1423035 h 1453896"/>
                <a:gd name="connsiteX11" fmla="*/ 190778 w 555623"/>
                <a:gd name="connsiteY11" fmla="*/ 1423035 h 1453896"/>
                <a:gd name="connsiteX12" fmla="*/ 46760 w 555623"/>
                <a:gd name="connsiteY12" fmla="*/ 824331 h 1453896"/>
                <a:gd name="connsiteX13" fmla="*/ 7669 w 555623"/>
                <a:gd name="connsiteY13" fmla="*/ 560984 h 1453896"/>
                <a:gd name="connsiteX14" fmla="*/ 125 w 555623"/>
                <a:gd name="connsiteY14" fmla="*/ 414223 h 1453896"/>
                <a:gd name="connsiteX15" fmla="*/ 46074 w 555623"/>
                <a:gd name="connsiteY15" fmla="*/ 6172 h 1453896"/>
                <a:gd name="connsiteX16" fmla="*/ 46760 w 555623"/>
                <a:gd name="connsiteY16" fmla="*/ 0 h 1453896"/>
                <a:gd name="connsiteX17" fmla="*/ 83107 w 555623"/>
                <a:gd name="connsiteY17" fmla="*/ 13030 h 1453896"/>
                <a:gd name="connsiteX18" fmla="*/ 198322 w 555623"/>
                <a:gd name="connsiteY18" fmla="*/ 32918 h 1453896"/>
                <a:gd name="connsiteX19" fmla="*/ 279246 w 555623"/>
                <a:gd name="connsiteY19" fmla="*/ 34290 h 1453896"/>
                <a:gd name="connsiteX20" fmla="*/ 417778 w 555623"/>
                <a:gd name="connsiteY20" fmla="*/ 20574 h 1453896"/>
                <a:gd name="connsiteX21" fmla="*/ 447267 w 555623"/>
                <a:gd name="connsiteY21" fmla="*/ 15087 h 1453896"/>
                <a:gd name="connsiteX22" fmla="*/ 483614 w 555623"/>
                <a:gd name="connsiteY22" fmla="*/ 537667 h 1453896"/>
                <a:gd name="connsiteX23" fmla="*/ 477442 w 555623"/>
                <a:gd name="connsiteY23" fmla="*/ 720776 h 1453896"/>
                <a:gd name="connsiteX24" fmla="*/ 555623 w 555623"/>
                <a:gd name="connsiteY24" fmla="*/ 1056818 h 145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55623" h="1453896">
                  <a:moveTo>
                    <a:pt x="555623" y="1056818"/>
                  </a:moveTo>
                  <a:cubicBezTo>
                    <a:pt x="555623" y="1199464"/>
                    <a:pt x="517219" y="1453896"/>
                    <a:pt x="517219" y="1453896"/>
                  </a:cubicBezTo>
                  <a:cubicBezTo>
                    <a:pt x="514475" y="1449781"/>
                    <a:pt x="502817" y="1440180"/>
                    <a:pt x="493216" y="1432636"/>
                  </a:cubicBezTo>
                  <a:cubicBezTo>
                    <a:pt x="487043" y="1427835"/>
                    <a:pt x="481557" y="1423721"/>
                    <a:pt x="481557" y="1423721"/>
                  </a:cubicBezTo>
                  <a:cubicBezTo>
                    <a:pt x="481557" y="1423721"/>
                    <a:pt x="448639" y="1287246"/>
                    <a:pt x="411605" y="1151458"/>
                  </a:cubicBezTo>
                  <a:cubicBezTo>
                    <a:pt x="374572" y="1016355"/>
                    <a:pt x="322451" y="864794"/>
                    <a:pt x="284047" y="698144"/>
                  </a:cubicBezTo>
                  <a:cubicBezTo>
                    <a:pt x="245642" y="531495"/>
                    <a:pt x="221639" y="308610"/>
                    <a:pt x="221639" y="308610"/>
                  </a:cubicBezTo>
                  <a:cubicBezTo>
                    <a:pt x="222325" y="320954"/>
                    <a:pt x="219581" y="350444"/>
                    <a:pt x="216152" y="388163"/>
                  </a:cubicBezTo>
                  <a:cubicBezTo>
                    <a:pt x="205865" y="488975"/>
                    <a:pt x="185977" y="644652"/>
                    <a:pt x="185977" y="644652"/>
                  </a:cubicBezTo>
                  <a:cubicBezTo>
                    <a:pt x="199007" y="674141"/>
                    <a:pt x="235355" y="737921"/>
                    <a:pt x="247013" y="877824"/>
                  </a:cubicBezTo>
                  <a:cubicBezTo>
                    <a:pt x="258672" y="1017727"/>
                    <a:pt x="217524" y="1423035"/>
                    <a:pt x="217524" y="1423035"/>
                  </a:cubicBezTo>
                  <a:lnTo>
                    <a:pt x="190778" y="1423035"/>
                  </a:lnTo>
                  <a:cubicBezTo>
                    <a:pt x="190778" y="1423035"/>
                    <a:pt x="82421" y="983437"/>
                    <a:pt x="46760" y="824331"/>
                  </a:cubicBezTo>
                  <a:cubicBezTo>
                    <a:pt x="25500" y="729005"/>
                    <a:pt x="13841" y="640537"/>
                    <a:pt x="7669" y="560984"/>
                  </a:cubicBezTo>
                  <a:cubicBezTo>
                    <a:pt x="3554" y="508178"/>
                    <a:pt x="1497" y="458800"/>
                    <a:pt x="125" y="414223"/>
                  </a:cubicBezTo>
                  <a:cubicBezTo>
                    <a:pt x="-2618" y="307238"/>
                    <a:pt x="40587" y="63779"/>
                    <a:pt x="46074" y="6172"/>
                  </a:cubicBezTo>
                  <a:cubicBezTo>
                    <a:pt x="46074" y="4115"/>
                    <a:pt x="46760" y="2057"/>
                    <a:pt x="46760" y="0"/>
                  </a:cubicBezTo>
                  <a:cubicBezTo>
                    <a:pt x="46760" y="0"/>
                    <a:pt x="59104" y="6172"/>
                    <a:pt x="83107" y="13030"/>
                  </a:cubicBezTo>
                  <a:cubicBezTo>
                    <a:pt x="108482" y="19888"/>
                    <a:pt x="146201" y="28803"/>
                    <a:pt x="198322" y="32918"/>
                  </a:cubicBezTo>
                  <a:cubicBezTo>
                    <a:pt x="225068" y="34976"/>
                    <a:pt x="252500" y="34976"/>
                    <a:pt x="279246" y="34290"/>
                  </a:cubicBezTo>
                  <a:cubicBezTo>
                    <a:pt x="335482" y="32232"/>
                    <a:pt x="386917" y="25374"/>
                    <a:pt x="417778" y="20574"/>
                  </a:cubicBezTo>
                  <a:cubicBezTo>
                    <a:pt x="436294" y="17831"/>
                    <a:pt x="447267" y="15087"/>
                    <a:pt x="447267" y="15087"/>
                  </a:cubicBezTo>
                  <a:cubicBezTo>
                    <a:pt x="454811" y="89154"/>
                    <a:pt x="483614" y="460172"/>
                    <a:pt x="483614" y="537667"/>
                  </a:cubicBezTo>
                  <a:cubicBezTo>
                    <a:pt x="483614" y="615162"/>
                    <a:pt x="477442" y="720776"/>
                    <a:pt x="477442" y="720776"/>
                  </a:cubicBezTo>
                  <a:cubicBezTo>
                    <a:pt x="508303" y="780440"/>
                    <a:pt x="555623" y="914171"/>
                    <a:pt x="555623" y="1056818"/>
                  </a:cubicBezTo>
                  <a:close/>
                </a:path>
              </a:pathLst>
            </a:custGeom>
            <a:solidFill>
              <a:srgbClr val="81470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CB3242-B56C-4E33-8198-4871330775E5}"/>
                </a:ext>
              </a:extLst>
            </p:cNvPr>
            <p:cNvSpPr/>
            <p:nvPr/>
          </p:nvSpPr>
          <p:spPr>
            <a:xfrm>
              <a:off x="8647861" y="5131155"/>
              <a:ext cx="277749" cy="1438122"/>
            </a:xfrm>
            <a:custGeom>
              <a:avLst/>
              <a:gdLst>
                <a:gd name="connsiteX0" fmla="*/ 277749 w 277749"/>
                <a:gd name="connsiteY0" fmla="*/ 1041044 h 1438122"/>
                <a:gd name="connsiteX1" fmla="*/ 239344 w 277749"/>
                <a:gd name="connsiteY1" fmla="*/ 1438123 h 1438122"/>
                <a:gd name="connsiteX2" fmla="*/ 215341 w 277749"/>
                <a:gd name="connsiteY2" fmla="*/ 1416863 h 1438122"/>
                <a:gd name="connsiteX3" fmla="*/ 230429 w 277749"/>
                <a:gd name="connsiteY3" fmla="*/ 1147343 h 1438122"/>
                <a:gd name="connsiteX4" fmla="*/ 160477 w 277749"/>
                <a:gd name="connsiteY4" fmla="*/ 742721 h 1438122"/>
                <a:gd name="connsiteX5" fmla="*/ 57607 w 277749"/>
                <a:gd name="connsiteY5" fmla="*/ 589102 h 1438122"/>
                <a:gd name="connsiteX6" fmla="*/ 0 w 277749"/>
                <a:gd name="connsiteY6" fmla="*/ 19202 h 1438122"/>
                <a:gd name="connsiteX7" fmla="*/ 138532 w 277749"/>
                <a:gd name="connsiteY7" fmla="*/ 5486 h 1438122"/>
                <a:gd name="connsiteX8" fmla="*/ 168021 w 277749"/>
                <a:gd name="connsiteY8" fmla="*/ 0 h 1438122"/>
                <a:gd name="connsiteX9" fmla="*/ 204369 w 277749"/>
                <a:gd name="connsiteY9" fmla="*/ 522580 h 1438122"/>
                <a:gd name="connsiteX10" fmla="*/ 198196 w 277749"/>
                <a:gd name="connsiteY10" fmla="*/ 705688 h 1438122"/>
                <a:gd name="connsiteX11" fmla="*/ 277749 w 277749"/>
                <a:gd name="connsiteY11" fmla="*/ 1041044 h 143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749" h="1438122">
                  <a:moveTo>
                    <a:pt x="277749" y="1041044"/>
                  </a:moveTo>
                  <a:cubicBezTo>
                    <a:pt x="277749" y="1183691"/>
                    <a:pt x="239344" y="1438123"/>
                    <a:pt x="239344" y="1438123"/>
                  </a:cubicBezTo>
                  <a:cubicBezTo>
                    <a:pt x="236601" y="1434008"/>
                    <a:pt x="224943" y="1424407"/>
                    <a:pt x="215341" y="1416863"/>
                  </a:cubicBezTo>
                  <a:cubicBezTo>
                    <a:pt x="216027" y="1372972"/>
                    <a:pt x="219456" y="1292733"/>
                    <a:pt x="230429" y="1147343"/>
                  </a:cubicBezTo>
                  <a:cubicBezTo>
                    <a:pt x="254432" y="838048"/>
                    <a:pt x="160477" y="742721"/>
                    <a:pt x="160477" y="742721"/>
                  </a:cubicBezTo>
                  <a:cubicBezTo>
                    <a:pt x="187909" y="605561"/>
                    <a:pt x="57607" y="589102"/>
                    <a:pt x="57607" y="589102"/>
                  </a:cubicBezTo>
                  <a:cubicBezTo>
                    <a:pt x="-1371" y="456057"/>
                    <a:pt x="3429" y="141961"/>
                    <a:pt x="0" y="19202"/>
                  </a:cubicBezTo>
                  <a:cubicBezTo>
                    <a:pt x="56236" y="17145"/>
                    <a:pt x="107671" y="10287"/>
                    <a:pt x="138532" y="5486"/>
                  </a:cubicBezTo>
                  <a:cubicBezTo>
                    <a:pt x="157048" y="2743"/>
                    <a:pt x="168021" y="0"/>
                    <a:pt x="168021" y="0"/>
                  </a:cubicBezTo>
                  <a:cubicBezTo>
                    <a:pt x="175565" y="74066"/>
                    <a:pt x="204369" y="445084"/>
                    <a:pt x="204369" y="522580"/>
                  </a:cubicBezTo>
                  <a:cubicBezTo>
                    <a:pt x="204369" y="600075"/>
                    <a:pt x="198196" y="705688"/>
                    <a:pt x="198196" y="705688"/>
                  </a:cubicBezTo>
                  <a:cubicBezTo>
                    <a:pt x="230429" y="764667"/>
                    <a:pt x="277749" y="898398"/>
                    <a:pt x="277749" y="1041044"/>
                  </a:cubicBezTo>
                  <a:close/>
                </a:path>
              </a:pathLst>
            </a:custGeom>
            <a:solidFill>
              <a:srgbClr val="81470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78B248A-E94A-46F6-9D59-961DFD22C6DC}"/>
                </a:ext>
              </a:extLst>
            </p:cNvPr>
            <p:cNvSpPr/>
            <p:nvPr/>
          </p:nvSpPr>
          <p:spPr>
            <a:xfrm>
              <a:off x="8409889" y="5115474"/>
              <a:ext cx="377190" cy="80434"/>
            </a:xfrm>
            <a:custGeom>
              <a:avLst/>
              <a:gdLst>
                <a:gd name="connsiteX0" fmla="*/ 377190 w 377190"/>
                <a:gd name="connsiteY0" fmla="*/ 20482 h 80434"/>
                <a:gd name="connsiteX1" fmla="*/ 377190 w 377190"/>
                <a:gd name="connsiteY1" fmla="*/ 52715 h 80434"/>
                <a:gd name="connsiteX2" fmla="*/ 0 w 377190"/>
                <a:gd name="connsiteY2" fmla="*/ 32141 h 80434"/>
                <a:gd name="connsiteX3" fmla="*/ 6172 w 377190"/>
                <a:gd name="connsiteY3" fmla="*/ 594 h 80434"/>
                <a:gd name="connsiteX4" fmla="*/ 6172 w 377190"/>
                <a:gd name="connsiteY4" fmla="*/ 594 h 80434"/>
                <a:gd name="connsiteX5" fmla="*/ 157734 w 377190"/>
                <a:gd name="connsiteY5" fmla="*/ 32827 h 80434"/>
                <a:gd name="connsiteX6" fmla="*/ 377190 w 377190"/>
                <a:gd name="connsiteY6" fmla="*/ 20482 h 8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" h="80434">
                  <a:moveTo>
                    <a:pt x="377190" y="20482"/>
                  </a:moveTo>
                  <a:lnTo>
                    <a:pt x="377190" y="52715"/>
                  </a:lnTo>
                  <a:cubicBezTo>
                    <a:pt x="165278" y="125410"/>
                    <a:pt x="0" y="32141"/>
                    <a:pt x="0" y="32141"/>
                  </a:cubicBezTo>
                  <a:lnTo>
                    <a:pt x="6172" y="594"/>
                  </a:lnTo>
                  <a:cubicBezTo>
                    <a:pt x="6172" y="-1463"/>
                    <a:pt x="6172" y="2651"/>
                    <a:pt x="6172" y="594"/>
                  </a:cubicBezTo>
                  <a:cubicBezTo>
                    <a:pt x="6172" y="594"/>
                    <a:pt x="56235" y="25283"/>
                    <a:pt x="157734" y="32827"/>
                  </a:cubicBezTo>
                  <a:cubicBezTo>
                    <a:pt x="240716" y="39685"/>
                    <a:pt x="331241" y="28026"/>
                    <a:pt x="377190" y="20482"/>
                  </a:cubicBezTo>
                  <a:close/>
                </a:path>
              </a:pathLst>
            </a:custGeom>
            <a:solidFill>
              <a:srgbClr val="753D0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AF90E9B3-0FE6-435F-82FB-17D7631EBA90}"/>
                </a:ext>
              </a:extLst>
            </p:cNvPr>
            <p:cNvSpPr/>
            <p:nvPr/>
          </p:nvSpPr>
          <p:spPr>
            <a:xfrm>
              <a:off x="8556666" y="4413389"/>
              <a:ext cx="334635" cy="1338529"/>
            </a:xfrm>
            <a:custGeom>
              <a:avLst/>
              <a:gdLst>
                <a:gd name="connsiteX0" fmla="*/ 326633 w 334635"/>
                <a:gd name="connsiteY0" fmla="*/ 1300963 h 1338529"/>
                <a:gd name="connsiteX1" fmla="*/ 228564 w 334635"/>
                <a:gd name="connsiteY1" fmla="*/ 1331824 h 1338529"/>
                <a:gd name="connsiteX2" fmla="*/ 59171 w 334635"/>
                <a:gd name="connsiteY2" fmla="*/ 1331824 h 1338529"/>
                <a:gd name="connsiteX3" fmla="*/ 45455 w 334635"/>
                <a:gd name="connsiteY3" fmla="*/ 1165174 h 1338529"/>
                <a:gd name="connsiteX4" fmla="*/ 44083 w 334635"/>
                <a:gd name="connsiteY4" fmla="*/ 1148715 h 1338529"/>
                <a:gd name="connsiteX5" fmla="*/ 13908 w 334635"/>
                <a:gd name="connsiteY5" fmla="*/ 771525 h 1338529"/>
                <a:gd name="connsiteX6" fmla="*/ 878 w 334635"/>
                <a:gd name="connsiteY6" fmla="*/ 478688 h 1338529"/>
                <a:gd name="connsiteX7" fmla="*/ 192 w 334635"/>
                <a:gd name="connsiteY7" fmla="*/ 373075 h 1338529"/>
                <a:gd name="connsiteX8" fmla="*/ 192 w 334635"/>
                <a:gd name="connsiteY8" fmla="*/ 373075 h 1338529"/>
                <a:gd name="connsiteX9" fmla="*/ 878 w 334635"/>
                <a:gd name="connsiteY9" fmla="*/ 48006 h 1338529"/>
                <a:gd name="connsiteX10" fmla="*/ 878 w 334635"/>
                <a:gd name="connsiteY10" fmla="*/ 47320 h 1338529"/>
                <a:gd name="connsiteX11" fmla="*/ 878 w 334635"/>
                <a:gd name="connsiteY11" fmla="*/ 0 h 1338529"/>
                <a:gd name="connsiteX12" fmla="*/ 74944 w 334635"/>
                <a:gd name="connsiteY12" fmla="*/ 16459 h 1338529"/>
                <a:gd name="connsiteX13" fmla="*/ 185358 w 334635"/>
                <a:gd name="connsiteY13" fmla="*/ 104242 h 1338529"/>
                <a:gd name="connsiteX14" fmla="*/ 334177 w 334635"/>
                <a:gd name="connsiteY14" fmla="*/ 565785 h 1338529"/>
                <a:gd name="connsiteX15" fmla="*/ 282056 w 334635"/>
                <a:gd name="connsiteY15" fmla="*/ 903884 h 1338529"/>
                <a:gd name="connsiteX16" fmla="*/ 279313 w 334635"/>
                <a:gd name="connsiteY16" fmla="*/ 913486 h 1338529"/>
                <a:gd name="connsiteX17" fmla="*/ 326633 w 334635"/>
                <a:gd name="connsiteY17" fmla="*/ 1300963 h 133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4635" h="1338529">
                  <a:moveTo>
                    <a:pt x="326633" y="1300963"/>
                  </a:moveTo>
                  <a:cubicBezTo>
                    <a:pt x="326633" y="1300963"/>
                    <a:pt x="290971" y="1317422"/>
                    <a:pt x="228564" y="1331824"/>
                  </a:cubicBezTo>
                  <a:cubicBezTo>
                    <a:pt x="166156" y="1346911"/>
                    <a:pt x="59171" y="1331824"/>
                    <a:pt x="59171" y="1331824"/>
                  </a:cubicBezTo>
                  <a:cubicBezTo>
                    <a:pt x="59171" y="1331824"/>
                    <a:pt x="59171" y="1297534"/>
                    <a:pt x="45455" y="1165174"/>
                  </a:cubicBezTo>
                  <a:cubicBezTo>
                    <a:pt x="44769" y="1159688"/>
                    <a:pt x="44083" y="1154201"/>
                    <a:pt x="44083" y="1148715"/>
                  </a:cubicBezTo>
                  <a:cubicBezTo>
                    <a:pt x="35854" y="1065733"/>
                    <a:pt x="23509" y="917600"/>
                    <a:pt x="13908" y="771525"/>
                  </a:cubicBezTo>
                  <a:cubicBezTo>
                    <a:pt x="7050" y="663854"/>
                    <a:pt x="1564" y="556870"/>
                    <a:pt x="878" y="478688"/>
                  </a:cubicBezTo>
                  <a:cubicBezTo>
                    <a:pt x="878" y="444398"/>
                    <a:pt x="192" y="408737"/>
                    <a:pt x="192" y="373075"/>
                  </a:cubicBezTo>
                  <a:cubicBezTo>
                    <a:pt x="192" y="373075"/>
                    <a:pt x="192" y="373075"/>
                    <a:pt x="192" y="373075"/>
                  </a:cubicBezTo>
                  <a:cubicBezTo>
                    <a:pt x="-494" y="215341"/>
                    <a:pt x="878" y="65837"/>
                    <a:pt x="878" y="48006"/>
                  </a:cubicBezTo>
                  <a:cubicBezTo>
                    <a:pt x="878" y="48006"/>
                    <a:pt x="878" y="47320"/>
                    <a:pt x="878" y="47320"/>
                  </a:cubicBezTo>
                  <a:cubicBezTo>
                    <a:pt x="1564" y="23317"/>
                    <a:pt x="878" y="0"/>
                    <a:pt x="878" y="0"/>
                  </a:cubicBezTo>
                  <a:cubicBezTo>
                    <a:pt x="878" y="0"/>
                    <a:pt x="33796" y="0"/>
                    <a:pt x="74944" y="16459"/>
                  </a:cubicBezTo>
                  <a:cubicBezTo>
                    <a:pt x="110606" y="30175"/>
                    <a:pt x="152440" y="56236"/>
                    <a:pt x="185358" y="104242"/>
                  </a:cubicBezTo>
                  <a:cubicBezTo>
                    <a:pt x="275884" y="234544"/>
                    <a:pt x="330748" y="481432"/>
                    <a:pt x="334177" y="565785"/>
                  </a:cubicBezTo>
                  <a:cubicBezTo>
                    <a:pt x="339663" y="697459"/>
                    <a:pt x="294400" y="862051"/>
                    <a:pt x="282056" y="903884"/>
                  </a:cubicBezTo>
                  <a:cubicBezTo>
                    <a:pt x="279999" y="910057"/>
                    <a:pt x="279313" y="913486"/>
                    <a:pt x="279313" y="913486"/>
                  </a:cubicBezTo>
                  <a:cubicBezTo>
                    <a:pt x="277255" y="967664"/>
                    <a:pt x="326633" y="1300963"/>
                    <a:pt x="326633" y="1300963"/>
                  </a:cubicBezTo>
                  <a:close/>
                </a:path>
              </a:pathLst>
            </a:custGeom>
            <a:solidFill>
              <a:srgbClr val="ADDCE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E314CB2-993D-44DF-B992-CF433DFB7864}"/>
                </a:ext>
              </a:extLst>
            </p:cNvPr>
            <p:cNvSpPr/>
            <p:nvPr/>
          </p:nvSpPr>
          <p:spPr>
            <a:xfrm>
              <a:off x="8661293" y="4381576"/>
              <a:ext cx="68863" cy="373074"/>
            </a:xfrm>
            <a:custGeom>
              <a:avLst/>
              <a:gdLst>
                <a:gd name="connsiteX0" fmla="*/ 14000 w 68863"/>
                <a:gd name="connsiteY0" fmla="*/ 130302 h 373074"/>
                <a:gd name="connsiteX1" fmla="*/ 68864 w 68863"/>
                <a:gd name="connsiteY1" fmla="*/ 198882 h 373074"/>
                <a:gd name="connsiteX2" fmla="*/ 284 w 68863"/>
                <a:gd name="connsiteY2" fmla="*/ 373075 h 373074"/>
                <a:gd name="connsiteX3" fmla="*/ 970 w 68863"/>
                <a:gd name="connsiteY3" fmla="*/ 59664 h 373074"/>
                <a:gd name="connsiteX4" fmla="*/ 970 w 68863"/>
                <a:gd name="connsiteY4" fmla="*/ 59664 h 373074"/>
                <a:gd name="connsiteX5" fmla="*/ 970 w 68863"/>
                <a:gd name="connsiteY5" fmla="*/ 47320 h 373074"/>
                <a:gd name="connsiteX6" fmla="*/ 970 w 68863"/>
                <a:gd name="connsiteY6" fmla="*/ 28803 h 373074"/>
                <a:gd name="connsiteX7" fmla="*/ 970 w 68863"/>
                <a:gd name="connsiteY7" fmla="*/ 0 h 373074"/>
                <a:gd name="connsiteX8" fmla="*/ 62692 w 68863"/>
                <a:gd name="connsiteY8" fmla="*/ 51435 h 373074"/>
                <a:gd name="connsiteX9" fmla="*/ 14000 w 68863"/>
                <a:gd name="connsiteY9" fmla="*/ 130302 h 37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863" h="373074">
                  <a:moveTo>
                    <a:pt x="14000" y="130302"/>
                  </a:moveTo>
                  <a:lnTo>
                    <a:pt x="68864" y="198882"/>
                  </a:lnTo>
                  <a:cubicBezTo>
                    <a:pt x="39375" y="241401"/>
                    <a:pt x="970" y="370332"/>
                    <a:pt x="284" y="373075"/>
                  </a:cubicBezTo>
                  <a:cubicBezTo>
                    <a:pt x="-402" y="234543"/>
                    <a:pt x="284" y="101498"/>
                    <a:pt x="970" y="59664"/>
                  </a:cubicBezTo>
                  <a:lnTo>
                    <a:pt x="970" y="59664"/>
                  </a:lnTo>
                  <a:cubicBezTo>
                    <a:pt x="970" y="53492"/>
                    <a:pt x="970" y="48692"/>
                    <a:pt x="970" y="47320"/>
                  </a:cubicBezTo>
                  <a:cubicBezTo>
                    <a:pt x="970" y="41148"/>
                    <a:pt x="970" y="34976"/>
                    <a:pt x="970" y="28803"/>
                  </a:cubicBezTo>
                  <a:cubicBezTo>
                    <a:pt x="970" y="12344"/>
                    <a:pt x="970" y="0"/>
                    <a:pt x="970" y="0"/>
                  </a:cubicBezTo>
                  <a:lnTo>
                    <a:pt x="62692" y="51435"/>
                  </a:lnTo>
                  <a:lnTo>
                    <a:pt x="14000" y="130302"/>
                  </a:lnTo>
                  <a:close/>
                </a:path>
              </a:pathLst>
            </a:custGeom>
            <a:solidFill>
              <a:srgbClr val="D9F7F6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31843CD4-F86E-4B71-9D0D-4BD866728628}"/>
                </a:ext>
              </a:extLst>
            </p:cNvPr>
            <p:cNvSpPr/>
            <p:nvPr/>
          </p:nvSpPr>
          <p:spPr>
            <a:xfrm>
              <a:off x="8378285" y="3873695"/>
              <a:ext cx="428044" cy="465351"/>
            </a:xfrm>
            <a:custGeom>
              <a:avLst/>
              <a:gdLst>
                <a:gd name="connsiteX0" fmla="*/ 414280 w 428044"/>
                <a:gd name="connsiteY0" fmla="*/ 261679 h 465351"/>
                <a:gd name="connsiteX1" fmla="*/ 358045 w 428044"/>
                <a:gd name="connsiteY1" fmla="*/ 298026 h 465351"/>
                <a:gd name="connsiteX2" fmla="*/ 283978 w 428044"/>
                <a:gd name="connsiteY2" fmla="*/ 435186 h 465351"/>
                <a:gd name="connsiteX3" fmla="*/ 200996 w 428044"/>
                <a:gd name="connsiteY3" fmla="*/ 464675 h 465351"/>
                <a:gd name="connsiteX4" fmla="*/ 124187 w 428044"/>
                <a:gd name="connsiteY4" fmla="*/ 457817 h 465351"/>
                <a:gd name="connsiteX5" fmla="*/ 61093 w 428044"/>
                <a:gd name="connsiteY5" fmla="*/ 413240 h 465351"/>
                <a:gd name="connsiteX6" fmla="*/ 46006 w 428044"/>
                <a:gd name="connsiteY6" fmla="*/ 394038 h 465351"/>
                <a:gd name="connsiteX7" fmla="*/ 6915 w 428044"/>
                <a:gd name="connsiteY7" fmla="*/ 221903 h 465351"/>
                <a:gd name="connsiteX8" fmla="*/ 37776 w 428044"/>
                <a:gd name="connsiteY8" fmla="*/ 70340 h 465351"/>
                <a:gd name="connsiteX9" fmla="*/ 37090 w 428044"/>
                <a:gd name="connsiteY9" fmla="*/ 64854 h 465351"/>
                <a:gd name="connsiteX10" fmla="*/ 161220 w 428044"/>
                <a:gd name="connsiteY10" fmla="*/ 49081 h 465351"/>
                <a:gd name="connsiteX11" fmla="*/ 260661 w 428044"/>
                <a:gd name="connsiteY11" fmla="*/ 3818 h 465351"/>
                <a:gd name="connsiteX12" fmla="*/ 337471 w 428044"/>
                <a:gd name="connsiteY12" fmla="*/ 110117 h 465351"/>
                <a:gd name="connsiteX13" fmla="*/ 358045 w 428044"/>
                <a:gd name="connsiteY13" fmla="*/ 228074 h 465351"/>
                <a:gd name="connsiteX14" fmla="*/ 417023 w 428044"/>
                <a:gd name="connsiteY14" fmla="*/ 169096 h 465351"/>
                <a:gd name="connsiteX15" fmla="*/ 414280 w 428044"/>
                <a:gd name="connsiteY15" fmla="*/ 261679 h 46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8044" h="465351">
                  <a:moveTo>
                    <a:pt x="414280" y="261679"/>
                  </a:moveTo>
                  <a:cubicBezTo>
                    <a:pt x="394392" y="295283"/>
                    <a:pt x="358045" y="298026"/>
                    <a:pt x="358045" y="298026"/>
                  </a:cubicBezTo>
                  <a:cubicBezTo>
                    <a:pt x="355987" y="351518"/>
                    <a:pt x="327869" y="403640"/>
                    <a:pt x="283978" y="435186"/>
                  </a:cubicBezTo>
                  <a:cubicBezTo>
                    <a:pt x="259975" y="452331"/>
                    <a:pt x="231857" y="463304"/>
                    <a:pt x="200996" y="464675"/>
                  </a:cubicBezTo>
                  <a:cubicBezTo>
                    <a:pt x="168764" y="466733"/>
                    <a:pt x="144075" y="463990"/>
                    <a:pt x="124187" y="457817"/>
                  </a:cubicBezTo>
                  <a:cubicBezTo>
                    <a:pt x="97441" y="449588"/>
                    <a:pt x="78924" y="434501"/>
                    <a:pt x="61093" y="413240"/>
                  </a:cubicBezTo>
                  <a:cubicBezTo>
                    <a:pt x="56293" y="407069"/>
                    <a:pt x="50806" y="400896"/>
                    <a:pt x="46006" y="394038"/>
                  </a:cubicBezTo>
                  <a:cubicBezTo>
                    <a:pt x="8972" y="346032"/>
                    <a:pt x="-11602" y="272651"/>
                    <a:pt x="6915" y="221903"/>
                  </a:cubicBezTo>
                  <a:cubicBezTo>
                    <a:pt x="8972" y="218474"/>
                    <a:pt x="43262" y="167039"/>
                    <a:pt x="37776" y="70340"/>
                  </a:cubicBezTo>
                  <a:cubicBezTo>
                    <a:pt x="37776" y="68283"/>
                    <a:pt x="37776" y="66911"/>
                    <a:pt x="37090" y="64854"/>
                  </a:cubicBezTo>
                  <a:cubicBezTo>
                    <a:pt x="37090" y="64854"/>
                    <a:pt x="111157" y="79942"/>
                    <a:pt x="161220" y="49081"/>
                  </a:cubicBezTo>
                  <a:cubicBezTo>
                    <a:pt x="210598" y="18220"/>
                    <a:pt x="241459" y="-10584"/>
                    <a:pt x="260661" y="3818"/>
                  </a:cubicBezTo>
                  <a:cubicBezTo>
                    <a:pt x="279863" y="18220"/>
                    <a:pt x="323755" y="53881"/>
                    <a:pt x="337471" y="110117"/>
                  </a:cubicBezTo>
                  <a:cubicBezTo>
                    <a:pt x="351187" y="165667"/>
                    <a:pt x="358045" y="228074"/>
                    <a:pt x="358045" y="228074"/>
                  </a:cubicBezTo>
                  <a:cubicBezTo>
                    <a:pt x="358045" y="228074"/>
                    <a:pt x="394392" y="164295"/>
                    <a:pt x="417023" y="169096"/>
                  </a:cubicBezTo>
                  <a:cubicBezTo>
                    <a:pt x="432797" y="178011"/>
                    <a:pt x="431425" y="232190"/>
                    <a:pt x="414280" y="261679"/>
                  </a:cubicBezTo>
                  <a:close/>
                </a:path>
              </a:pathLst>
            </a:custGeom>
            <a:solidFill>
              <a:srgbClr val="F4BB89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A2F519AA-C2EB-4F8E-94EB-F6B3FD9338C7}"/>
                </a:ext>
              </a:extLst>
            </p:cNvPr>
            <p:cNvSpPr/>
            <p:nvPr/>
          </p:nvSpPr>
          <p:spPr>
            <a:xfrm>
              <a:off x="8367410" y="3767287"/>
              <a:ext cx="428417" cy="335854"/>
            </a:xfrm>
            <a:custGeom>
              <a:avLst/>
              <a:gdLst>
                <a:gd name="connsiteX0" fmla="*/ 426527 w 428417"/>
                <a:gd name="connsiteY0" fmla="*/ 276876 h 335854"/>
                <a:gd name="connsiteX1" fmla="*/ 426527 w 428417"/>
                <a:gd name="connsiteY1" fmla="*/ 276876 h 335854"/>
                <a:gd name="connsiteX2" fmla="*/ 367548 w 428417"/>
                <a:gd name="connsiteY2" fmla="*/ 335854 h 335854"/>
                <a:gd name="connsiteX3" fmla="*/ 346974 w 428417"/>
                <a:gd name="connsiteY3" fmla="*/ 217896 h 335854"/>
                <a:gd name="connsiteX4" fmla="*/ 270164 w 428417"/>
                <a:gd name="connsiteY4" fmla="*/ 111597 h 335854"/>
                <a:gd name="connsiteX5" fmla="*/ 170723 w 428417"/>
                <a:gd name="connsiteY5" fmla="*/ 156861 h 335854"/>
                <a:gd name="connsiteX6" fmla="*/ 46594 w 428417"/>
                <a:gd name="connsiteY6" fmla="*/ 172634 h 335854"/>
                <a:gd name="connsiteX7" fmla="*/ 16418 w 428417"/>
                <a:gd name="connsiteY7" fmla="*/ 329682 h 335854"/>
                <a:gd name="connsiteX8" fmla="*/ 16418 w 428417"/>
                <a:gd name="connsiteY8" fmla="*/ 329682 h 335854"/>
                <a:gd name="connsiteX9" fmla="*/ 1331 w 428417"/>
                <a:gd name="connsiteY9" fmla="*/ 160290 h 335854"/>
                <a:gd name="connsiteX10" fmla="*/ 2702 w 428417"/>
                <a:gd name="connsiteY10" fmla="*/ 153432 h 335854"/>
                <a:gd name="connsiteX11" fmla="*/ 3388 w 428417"/>
                <a:gd name="connsiteY11" fmla="*/ 150003 h 335854"/>
                <a:gd name="connsiteX12" fmla="*/ 4760 w 428417"/>
                <a:gd name="connsiteY12" fmla="*/ 145202 h 335854"/>
                <a:gd name="connsiteX13" fmla="*/ 5446 w 428417"/>
                <a:gd name="connsiteY13" fmla="*/ 141773 h 335854"/>
                <a:gd name="connsiteX14" fmla="*/ 6131 w 428417"/>
                <a:gd name="connsiteY14" fmla="*/ 139029 h 335854"/>
                <a:gd name="connsiteX15" fmla="*/ 17790 w 428417"/>
                <a:gd name="connsiteY15" fmla="*/ 108854 h 335854"/>
                <a:gd name="connsiteX16" fmla="*/ 19162 w 428417"/>
                <a:gd name="connsiteY16" fmla="*/ 106111 h 335854"/>
                <a:gd name="connsiteX17" fmla="*/ 183068 w 428417"/>
                <a:gd name="connsiteY17" fmla="*/ 1869 h 335854"/>
                <a:gd name="connsiteX18" fmla="*/ 257820 w 428417"/>
                <a:gd name="connsiteY18" fmla="*/ 5298 h 335854"/>
                <a:gd name="connsiteX19" fmla="*/ 264678 w 428417"/>
                <a:gd name="connsiteY19" fmla="*/ 7356 h 335854"/>
                <a:gd name="connsiteX20" fmla="*/ 288681 w 428417"/>
                <a:gd name="connsiteY20" fmla="*/ 15585 h 335854"/>
                <a:gd name="connsiteX21" fmla="*/ 293482 w 428417"/>
                <a:gd name="connsiteY21" fmla="*/ 17643 h 335854"/>
                <a:gd name="connsiteX22" fmla="*/ 307198 w 428417"/>
                <a:gd name="connsiteY22" fmla="*/ 23815 h 335854"/>
                <a:gd name="connsiteX23" fmla="*/ 309941 w 428417"/>
                <a:gd name="connsiteY23" fmla="*/ 25187 h 335854"/>
                <a:gd name="connsiteX24" fmla="*/ 337373 w 428417"/>
                <a:gd name="connsiteY24" fmla="*/ 43017 h 335854"/>
                <a:gd name="connsiteX25" fmla="*/ 400466 w 428417"/>
                <a:gd name="connsiteY25" fmla="*/ 111597 h 335854"/>
                <a:gd name="connsiteX26" fmla="*/ 426527 w 428417"/>
                <a:gd name="connsiteY26" fmla="*/ 276876 h 335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8417" h="335854">
                  <a:moveTo>
                    <a:pt x="426527" y="276876"/>
                  </a:moveTo>
                  <a:lnTo>
                    <a:pt x="426527" y="276876"/>
                  </a:lnTo>
                  <a:cubicBezTo>
                    <a:pt x="403895" y="272075"/>
                    <a:pt x="367548" y="335854"/>
                    <a:pt x="367548" y="335854"/>
                  </a:cubicBezTo>
                  <a:cubicBezTo>
                    <a:pt x="367548" y="335854"/>
                    <a:pt x="360690" y="273447"/>
                    <a:pt x="346974" y="217896"/>
                  </a:cubicBezTo>
                  <a:cubicBezTo>
                    <a:pt x="333258" y="162347"/>
                    <a:pt x="288681" y="125999"/>
                    <a:pt x="270164" y="111597"/>
                  </a:cubicBezTo>
                  <a:cubicBezTo>
                    <a:pt x="250962" y="97196"/>
                    <a:pt x="220101" y="126685"/>
                    <a:pt x="170723" y="156861"/>
                  </a:cubicBezTo>
                  <a:cubicBezTo>
                    <a:pt x="121346" y="187722"/>
                    <a:pt x="46594" y="172634"/>
                    <a:pt x="46594" y="172634"/>
                  </a:cubicBezTo>
                  <a:cubicBezTo>
                    <a:pt x="54137" y="272075"/>
                    <a:pt x="18476" y="326253"/>
                    <a:pt x="16418" y="329682"/>
                  </a:cubicBezTo>
                  <a:cubicBezTo>
                    <a:pt x="16418" y="329682"/>
                    <a:pt x="16418" y="329682"/>
                    <a:pt x="16418" y="329682"/>
                  </a:cubicBezTo>
                  <a:cubicBezTo>
                    <a:pt x="5446" y="290592"/>
                    <a:pt x="-3470" y="195951"/>
                    <a:pt x="1331" y="160290"/>
                  </a:cubicBezTo>
                  <a:cubicBezTo>
                    <a:pt x="1331" y="158232"/>
                    <a:pt x="2017" y="155489"/>
                    <a:pt x="2702" y="153432"/>
                  </a:cubicBezTo>
                  <a:cubicBezTo>
                    <a:pt x="2702" y="152060"/>
                    <a:pt x="3388" y="151374"/>
                    <a:pt x="3388" y="150003"/>
                  </a:cubicBezTo>
                  <a:cubicBezTo>
                    <a:pt x="3388" y="148631"/>
                    <a:pt x="4074" y="146574"/>
                    <a:pt x="4760" y="145202"/>
                  </a:cubicBezTo>
                  <a:cubicBezTo>
                    <a:pt x="4760" y="143830"/>
                    <a:pt x="5446" y="142458"/>
                    <a:pt x="5446" y="141773"/>
                  </a:cubicBezTo>
                  <a:cubicBezTo>
                    <a:pt x="5446" y="141087"/>
                    <a:pt x="6131" y="139716"/>
                    <a:pt x="6131" y="139029"/>
                  </a:cubicBezTo>
                  <a:cubicBezTo>
                    <a:pt x="8875" y="128742"/>
                    <a:pt x="12989" y="118455"/>
                    <a:pt x="17790" y="108854"/>
                  </a:cubicBezTo>
                  <a:cubicBezTo>
                    <a:pt x="18476" y="108168"/>
                    <a:pt x="18476" y="106797"/>
                    <a:pt x="19162" y="106111"/>
                  </a:cubicBezTo>
                  <a:cubicBezTo>
                    <a:pt x="47965" y="53304"/>
                    <a:pt x="106944" y="12842"/>
                    <a:pt x="183068" y="1869"/>
                  </a:cubicBezTo>
                  <a:cubicBezTo>
                    <a:pt x="209128" y="-1560"/>
                    <a:pt x="234503" y="-188"/>
                    <a:pt x="257820" y="5298"/>
                  </a:cubicBezTo>
                  <a:cubicBezTo>
                    <a:pt x="259877" y="5984"/>
                    <a:pt x="262621" y="6670"/>
                    <a:pt x="264678" y="7356"/>
                  </a:cubicBezTo>
                  <a:cubicBezTo>
                    <a:pt x="272908" y="9413"/>
                    <a:pt x="281137" y="12156"/>
                    <a:pt x="288681" y="15585"/>
                  </a:cubicBezTo>
                  <a:cubicBezTo>
                    <a:pt x="290053" y="16271"/>
                    <a:pt x="291424" y="16957"/>
                    <a:pt x="293482" y="17643"/>
                  </a:cubicBezTo>
                  <a:cubicBezTo>
                    <a:pt x="298282" y="19700"/>
                    <a:pt x="302397" y="21758"/>
                    <a:pt x="307198" y="23815"/>
                  </a:cubicBezTo>
                  <a:cubicBezTo>
                    <a:pt x="307883" y="24501"/>
                    <a:pt x="309255" y="24501"/>
                    <a:pt x="309941" y="25187"/>
                  </a:cubicBezTo>
                  <a:cubicBezTo>
                    <a:pt x="319542" y="30673"/>
                    <a:pt x="328457" y="36159"/>
                    <a:pt x="337373" y="43017"/>
                  </a:cubicBezTo>
                  <a:cubicBezTo>
                    <a:pt x="364119" y="62906"/>
                    <a:pt x="385379" y="86909"/>
                    <a:pt x="400466" y="111597"/>
                  </a:cubicBezTo>
                  <a:cubicBezTo>
                    <a:pt x="438871" y="177435"/>
                    <a:pt x="426527" y="276876"/>
                    <a:pt x="426527" y="276876"/>
                  </a:cubicBezTo>
                  <a:close/>
                </a:path>
              </a:pathLst>
            </a:custGeom>
            <a:solidFill>
              <a:srgbClr val="6C2E0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373A4EE-E071-48D6-929F-251BA3B1B053}"/>
                </a:ext>
              </a:extLst>
            </p:cNvPr>
            <p:cNvSpPr/>
            <p:nvPr/>
          </p:nvSpPr>
          <p:spPr>
            <a:xfrm>
              <a:off x="8645975" y="4100220"/>
              <a:ext cx="38541" cy="34711"/>
            </a:xfrm>
            <a:custGeom>
              <a:avLst/>
              <a:gdLst>
                <a:gd name="connsiteX0" fmla="*/ 1886 w 38541"/>
                <a:gd name="connsiteY0" fmla="*/ 29667 h 34711"/>
                <a:gd name="connsiteX1" fmla="*/ 35491 w 38541"/>
                <a:gd name="connsiteY1" fmla="*/ 5664 h 34711"/>
                <a:gd name="connsiteX2" fmla="*/ 1886 w 38541"/>
                <a:gd name="connsiteY2" fmla="*/ 29667 h 3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41" h="34711">
                  <a:moveTo>
                    <a:pt x="1886" y="29667"/>
                  </a:moveTo>
                  <a:cubicBezTo>
                    <a:pt x="12859" y="44755"/>
                    <a:pt x="49207" y="22809"/>
                    <a:pt x="35491" y="5664"/>
                  </a:cubicBezTo>
                  <a:cubicBezTo>
                    <a:pt x="21775" y="-12167"/>
                    <a:pt x="-7715" y="16637"/>
                    <a:pt x="1886" y="29667"/>
                  </a:cubicBezTo>
                  <a:close/>
                </a:path>
              </a:pathLst>
            </a:custGeom>
            <a:solidFill>
              <a:srgbClr val="FF4949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3E9CEB2-5FF6-4EE3-A994-8A1844E3AE66}"/>
                </a:ext>
              </a:extLst>
            </p:cNvPr>
            <p:cNvSpPr/>
            <p:nvPr/>
          </p:nvSpPr>
          <p:spPr>
            <a:xfrm>
              <a:off x="8384424" y="4102570"/>
              <a:ext cx="31109" cy="29357"/>
            </a:xfrm>
            <a:custGeom>
              <a:avLst/>
              <a:gdLst>
                <a:gd name="connsiteX0" fmla="*/ 28894 w 31109"/>
                <a:gd name="connsiteY0" fmla="*/ 26631 h 29357"/>
                <a:gd name="connsiteX1" fmla="*/ 2833 w 31109"/>
                <a:gd name="connsiteY1" fmla="*/ 3314 h 29357"/>
                <a:gd name="connsiteX2" fmla="*/ 28894 w 31109"/>
                <a:gd name="connsiteY2" fmla="*/ 26631 h 2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09" h="29357">
                  <a:moveTo>
                    <a:pt x="28894" y="26631"/>
                  </a:moveTo>
                  <a:cubicBezTo>
                    <a:pt x="38495" y="16344"/>
                    <a:pt x="14492" y="-9031"/>
                    <a:pt x="2833" y="3314"/>
                  </a:cubicBezTo>
                  <a:cubicBezTo>
                    <a:pt x="-8825" y="15658"/>
                    <a:pt x="18607" y="36918"/>
                    <a:pt x="28894" y="26631"/>
                  </a:cubicBezTo>
                  <a:close/>
                </a:path>
              </a:pathLst>
            </a:custGeom>
            <a:solidFill>
              <a:srgbClr val="FF4949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16A630A-7A4D-44A2-A808-4E0E5B9A8290}"/>
                </a:ext>
              </a:extLst>
            </p:cNvPr>
            <p:cNvSpPr/>
            <p:nvPr/>
          </p:nvSpPr>
          <p:spPr>
            <a:xfrm>
              <a:off x="8737965" y="4075709"/>
              <a:ext cx="42255" cy="69622"/>
            </a:xfrm>
            <a:custGeom>
              <a:avLst/>
              <a:gdLst>
                <a:gd name="connsiteX0" fmla="*/ 42255 w 42255"/>
                <a:gd name="connsiteY0" fmla="*/ 0 h 69622"/>
                <a:gd name="connsiteX1" fmla="*/ 1793 w 42255"/>
                <a:gd name="connsiteY1" fmla="*/ 45949 h 69622"/>
                <a:gd name="connsiteX2" fmla="*/ 18252 w 42255"/>
                <a:gd name="connsiteY2" fmla="*/ 67208 h 69622"/>
                <a:gd name="connsiteX3" fmla="*/ 16881 w 42255"/>
                <a:gd name="connsiteY3" fmla="*/ 45949 h 69622"/>
                <a:gd name="connsiteX4" fmla="*/ 42255 w 42255"/>
                <a:gd name="connsiteY4" fmla="*/ 0 h 6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55" h="69622">
                  <a:moveTo>
                    <a:pt x="42255" y="0"/>
                  </a:moveTo>
                  <a:cubicBezTo>
                    <a:pt x="33340" y="8915"/>
                    <a:pt x="11394" y="22631"/>
                    <a:pt x="1793" y="45949"/>
                  </a:cubicBezTo>
                  <a:cubicBezTo>
                    <a:pt x="-5065" y="63779"/>
                    <a:pt x="9337" y="74752"/>
                    <a:pt x="18252" y="67208"/>
                  </a:cubicBezTo>
                  <a:cubicBezTo>
                    <a:pt x="29911" y="56236"/>
                    <a:pt x="16881" y="45949"/>
                    <a:pt x="16881" y="45949"/>
                  </a:cubicBezTo>
                  <a:lnTo>
                    <a:pt x="42255" y="0"/>
                  </a:ln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71B476A-2BEB-4492-845C-EEA5195CED46}"/>
                </a:ext>
              </a:extLst>
            </p:cNvPr>
            <p:cNvSpPr/>
            <p:nvPr/>
          </p:nvSpPr>
          <p:spPr>
            <a:xfrm>
              <a:off x="8369301" y="5116068"/>
              <a:ext cx="83106" cy="560984"/>
            </a:xfrm>
            <a:custGeom>
              <a:avLst/>
              <a:gdLst>
                <a:gd name="connsiteX0" fmla="*/ 83107 w 83106"/>
                <a:gd name="connsiteY0" fmla="*/ 13030 h 560984"/>
                <a:gd name="connsiteX1" fmla="*/ 69391 w 83106"/>
                <a:gd name="connsiteY1" fmla="*/ 80239 h 560984"/>
                <a:gd name="connsiteX2" fmla="*/ 50875 w 83106"/>
                <a:gd name="connsiteY2" fmla="*/ 353873 h 560984"/>
                <a:gd name="connsiteX3" fmla="*/ 7669 w 83106"/>
                <a:gd name="connsiteY3" fmla="*/ 560984 h 560984"/>
                <a:gd name="connsiteX4" fmla="*/ 125 w 83106"/>
                <a:gd name="connsiteY4" fmla="*/ 414223 h 560984"/>
                <a:gd name="connsiteX5" fmla="*/ 46074 w 83106"/>
                <a:gd name="connsiteY5" fmla="*/ 6172 h 560984"/>
                <a:gd name="connsiteX6" fmla="*/ 46759 w 83106"/>
                <a:gd name="connsiteY6" fmla="*/ 0 h 560984"/>
                <a:gd name="connsiteX7" fmla="*/ 83107 w 83106"/>
                <a:gd name="connsiteY7" fmla="*/ 13030 h 560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06" h="560984">
                  <a:moveTo>
                    <a:pt x="83107" y="13030"/>
                  </a:moveTo>
                  <a:lnTo>
                    <a:pt x="69391" y="80239"/>
                  </a:lnTo>
                  <a:cubicBezTo>
                    <a:pt x="69391" y="80239"/>
                    <a:pt x="66648" y="179680"/>
                    <a:pt x="50875" y="353873"/>
                  </a:cubicBezTo>
                  <a:cubicBezTo>
                    <a:pt x="39901" y="475259"/>
                    <a:pt x="23443" y="531495"/>
                    <a:pt x="7669" y="560984"/>
                  </a:cubicBezTo>
                  <a:cubicBezTo>
                    <a:pt x="3554" y="508178"/>
                    <a:pt x="1497" y="458800"/>
                    <a:pt x="125" y="414223"/>
                  </a:cubicBezTo>
                  <a:cubicBezTo>
                    <a:pt x="-2618" y="307238"/>
                    <a:pt x="40588" y="63779"/>
                    <a:pt x="46074" y="6172"/>
                  </a:cubicBezTo>
                  <a:cubicBezTo>
                    <a:pt x="46074" y="4115"/>
                    <a:pt x="46759" y="2057"/>
                    <a:pt x="46759" y="0"/>
                  </a:cubicBezTo>
                  <a:cubicBezTo>
                    <a:pt x="46759" y="0"/>
                    <a:pt x="58418" y="5486"/>
                    <a:pt x="83107" y="13030"/>
                  </a:cubicBezTo>
                  <a:close/>
                </a:path>
              </a:pathLst>
            </a:custGeom>
            <a:solidFill>
              <a:srgbClr val="81470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AB5AD46E-64BB-4D9D-9E5C-D90C19A4BED9}"/>
                </a:ext>
              </a:extLst>
            </p:cNvPr>
            <p:cNvSpPr/>
            <p:nvPr/>
          </p:nvSpPr>
          <p:spPr>
            <a:xfrm>
              <a:off x="8420176" y="4352772"/>
              <a:ext cx="255117" cy="804200"/>
            </a:xfrm>
            <a:custGeom>
              <a:avLst/>
              <a:gdLst>
                <a:gd name="connsiteX0" fmla="*/ 255117 w 255117"/>
                <a:gd name="connsiteY0" fmla="*/ 799643 h 804200"/>
                <a:gd name="connsiteX1" fmla="*/ 0 w 255117"/>
                <a:gd name="connsiteY1" fmla="*/ 764667 h 804200"/>
                <a:gd name="connsiteX2" fmla="*/ 18516 w 255117"/>
                <a:gd name="connsiteY2" fmla="*/ 654253 h 804200"/>
                <a:gd name="connsiteX3" fmla="*/ 20574 w 255117"/>
                <a:gd name="connsiteY3" fmla="*/ 642595 h 804200"/>
                <a:gd name="connsiteX4" fmla="*/ 20574 w 255117"/>
                <a:gd name="connsiteY4" fmla="*/ 642595 h 804200"/>
                <a:gd name="connsiteX5" fmla="*/ 60350 w 255117"/>
                <a:gd name="connsiteY5" fmla="*/ 368275 h 804200"/>
                <a:gd name="connsiteX6" fmla="*/ 77495 w 255117"/>
                <a:gd name="connsiteY6" fmla="*/ 120701 h 804200"/>
                <a:gd name="connsiteX7" fmla="*/ 80924 w 255117"/>
                <a:gd name="connsiteY7" fmla="*/ 45949 h 804200"/>
                <a:gd name="connsiteX8" fmla="*/ 89840 w 255117"/>
                <a:gd name="connsiteY8" fmla="*/ 28118 h 804200"/>
                <a:gd name="connsiteX9" fmla="*/ 155676 w 255117"/>
                <a:gd name="connsiteY9" fmla="*/ 74066 h 804200"/>
                <a:gd name="connsiteX10" fmla="*/ 234543 w 255117"/>
                <a:gd name="connsiteY10" fmla="*/ 0 h 804200"/>
                <a:gd name="connsiteX11" fmla="*/ 241401 w 255117"/>
                <a:gd name="connsiteY11" fmla="*/ 28118 h 804200"/>
                <a:gd name="connsiteX12" fmla="*/ 241401 w 255117"/>
                <a:gd name="connsiteY12" fmla="*/ 75438 h 804200"/>
                <a:gd name="connsiteX13" fmla="*/ 241401 w 255117"/>
                <a:gd name="connsiteY13" fmla="*/ 87782 h 804200"/>
                <a:gd name="connsiteX14" fmla="*/ 241401 w 255117"/>
                <a:gd name="connsiteY14" fmla="*/ 506806 h 804200"/>
                <a:gd name="connsiteX15" fmla="*/ 255117 w 255117"/>
                <a:gd name="connsiteY15" fmla="*/ 799643 h 80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5117" h="804200">
                  <a:moveTo>
                    <a:pt x="255117" y="799643"/>
                  </a:moveTo>
                  <a:cubicBezTo>
                    <a:pt x="133045" y="818159"/>
                    <a:pt x="23317" y="774954"/>
                    <a:pt x="0" y="764667"/>
                  </a:cubicBezTo>
                  <a:cubicBezTo>
                    <a:pt x="5486" y="729005"/>
                    <a:pt x="12344" y="691286"/>
                    <a:pt x="18516" y="654253"/>
                  </a:cubicBezTo>
                  <a:cubicBezTo>
                    <a:pt x="19202" y="650824"/>
                    <a:pt x="19888" y="646709"/>
                    <a:pt x="20574" y="642595"/>
                  </a:cubicBezTo>
                  <a:cubicBezTo>
                    <a:pt x="20574" y="642595"/>
                    <a:pt x="20574" y="642595"/>
                    <a:pt x="20574" y="642595"/>
                  </a:cubicBezTo>
                  <a:cubicBezTo>
                    <a:pt x="37033" y="545211"/>
                    <a:pt x="53492" y="447142"/>
                    <a:pt x="60350" y="368275"/>
                  </a:cubicBezTo>
                  <a:cubicBezTo>
                    <a:pt x="68580" y="282550"/>
                    <a:pt x="74066" y="185166"/>
                    <a:pt x="77495" y="120701"/>
                  </a:cubicBezTo>
                  <a:cubicBezTo>
                    <a:pt x="79553" y="75438"/>
                    <a:pt x="80924" y="45949"/>
                    <a:pt x="80924" y="45949"/>
                  </a:cubicBezTo>
                  <a:lnTo>
                    <a:pt x="89840" y="28118"/>
                  </a:lnTo>
                  <a:cubicBezTo>
                    <a:pt x="89840" y="28118"/>
                    <a:pt x="127559" y="68580"/>
                    <a:pt x="155676" y="74066"/>
                  </a:cubicBezTo>
                  <a:cubicBezTo>
                    <a:pt x="183794" y="80239"/>
                    <a:pt x="234543" y="0"/>
                    <a:pt x="234543" y="0"/>
                  </a:cubicBezTo>
                  <a:lnTo>
                    <a:pt x="241401" y="28118"/>
                  </a:lnTo>
                  <a:cubicBezTo>
                    <a:pt x="241401" y="28118"/>
                    <a:pt x="242087" y="50749"/>
                    <a:pt x="241401" y="75438"/>
                  </a:cubicBezTo>
                  <a:cubicBezTo>
                    <a:pt x="241401" y="77495"/>
                    <a:pt x="241401" y="81610"/>
                    <a:pt x="241401" y="87782"/>
                  </a:cubicBezTo>
                  <a:cubicBezTo>
                    <a:pt x="240716" y="140589"/>
                    <a:pt x="240030" y="336042"/>
                    <a:pt x="241401" y="506806"/>
                  </a:cubicBezTo>
                  <a:cubicBezTo>
                    <a:pt x="242773" y="585673"/>
                    <a:pt x="248259" y="691972"/>
                    <a:pt x="255117" y="799643"/>
                  </a:cubicBezTo>
                  <a:close/>
                </a:path>
              </a:pathLst>
            </a:custGeom>
            <a:solidFill>
              <a:srgbClr val="489FB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73852E1C-725A-4554-8EEC-CA020AF0781A}"/>
                </a:ext>
              </a:extLst>
            </p:cNvPr>
            <p:cNvSpPr/>
            <p:nvPr/>
          </p:nvSpPr>
          <p:spPr>
            <a:xfrm>
              <a:off x="8420176" y="4576343"/>
              <a:ext cx="72009" cy="554812"/>
            </a:xfrm>
            <a:custGeom>
              <a:avLst/>
              <a:gdLst>
                <a:gd name="connsiteX0" fmla="*/ 31547 w 72009"/>
                <a:gd name="connsiteY0" fmla="*/ 554812 h 554812"/>
                <a:gd name="connsiteX1" fmla="*/ 63779 w 72009"/>
                <a:gd name="connsiteY1" fmla="*/ 257175 h 554812"/>
                <a:gd name="connsiteX2" fmla="*/ 72009 w 72009"/>
                <a:gd name="connsiteY2" fmla="*/ 0 h 554812"/>
                <a:gd name="connsiteX3" fmla="*/ 0 w 72009"/>
                <a:gd name="connsiteY3" fmla="*/ 541782 h 554812"/>
                <a:gd name="connsiteX4" fmla="*/ 31547 w 72009"/>
                <a:gd name="connsiteY4" fmla="*/ 554812 h 55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9" h="554812">
                  <a:moveTo>
                    <a:pt x="31547" y="554812"/>
                  </a:moveTo>
                  <a:cubicBezTo>
                    <a:pt x="38405" y="514350"/>
                    <a:pt x="57607" y="436855"/>
                    <a:pt x="63779" y="257175"/>
                  </a:cubicBezTo>
                  <a:cubicBezTo>
                    <a:pt x="69951" y="77495"/>
                    <a:pt x="72009" y="0"/>
                    <a:pt x="72009" y="0"/>
                  </a:cubicBezTo>
                  <a:cubicBezTo>
                    <a:pt x="72009" y="0"/>
                    <a:pt x="26060" y="347015"/>
                    <a:pt x="0" y="541782"/>
                  </a:cubicBezTo>
                  <a:lnTo>
                    <a:pt x="31547" y="554812"/>
                  </a:lnTo>
                  <a:close/>
                </a:path>
              </a:pathLst>
            </a:custGeom>
            <a:solidFill>
              <a:srgbClr val="489FBF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8D6C4D68-B5F4-4192-A98F-5094DC232F0B}"/>
                </a:ext>
              </a:extLst>
            </p:cNvPr>
            <p:cNvSpPr/>
            <p:nvPr/>
          </p:nvSpPr>
          <p:spPr>
            <a:xfrm>
              <a:off x="7911712" y="4399396"/>
              <a:ext cx="590073" cy="1242680"/>
            </a:xfrm>
            <a:custGeom>
              <a:avLst/>
              <a:gdLst>
                <a:gd name="connsiteX0" fmla="*/ 590074 w 590073"/>
                <a:gd name="connsiteY0" fmla="*/ 11 h 1242680"/>
                <a:gd name="connsiteX1" fmla="*/ 572929 w 590073"/>
                <a:gd name="connsiteY1" fmla="*/ 284618 h 1242680"/>
                <a:gd name="connsiteX2" fmla="*/ 572929 w 590073"/>
                <a:gd name="connsiteY2" fmla="*/ 284618 h 1242680"/>
                <a:gd name="connsiteX3" fmla="*/ 571557 w 590073"/>
                <a:gd name="connsiteY3" fmla="*/ 301077 h 1242680"/>
                <a:gd name="connsiteX4" fmla="*/ 569500 w 590073"/>
                <a:gd name="connsiteY4" fmla="*/ 323022 h 1242680"/>
                <a:gd name="connsiteX5" fmla="*/ 568814 w 590073"/>
                <a:gd name="connsiteY5" fmla="*/ 328509 h 1242680"/>
                <a:gd name="connsiteX6" fmla="*/ 529038 w 590073"/>
                <a:gd name="connsiteY6" fmla="*/ 597342 h 1242680"/>
                <a:gd name="connsiteX7" fmla="*/ 526980 w 590073"/>
                <a:gd name="connsiteY7" fmla="*/ 609001 h 1242680"/>
                <a:gd name="connsiteX8" fmla="*/ 508464 w 590073"/>
                <a:gd name="connsiteY8" fmla="*/ 719415 h 1242680"/>
                <a:gd name="connsiteX9" fmla="*/ 492004 w 590073"/>
                <a:gd name="connsiteY9" fmla="*/ 831200 h 1242680"/>
                <a:gd name="connsiteX10" fmla="*/ 461143 w 590073"/>
                <a:gd name="connsiteY10" fmla="*/ 1242680 h 1242680"/>
                <a:gd name="connsiteX11" fmla="*/ 378162 w 590073"/>
                <a:gd name="connsiteY11" fmla="*/ 1202218 h 1242680"/>
                <a:gd name="connsiteX12" fmla="*/ 378847 w 590073"/>
                <a:gd name="connsiteY12" fmla="*/ 1188502 h 1242680"/>
                <a:gd name="connsiteX13" fmla="*/ 412452 w 590073"/>
                <a:gd name="connsiteY13" fmla="*/ 760563 h 1242680"/>
                <a:gd name="connsiteX14" fmla="*/ 450171 w 590073"/>
                <a:gd name="connsiteY14" fmla="*/ 490358 h 1242680"/>
                <a:gd name="connsiteX15" fmla="*/ 450171 w 590073"/>
                <a:gd name="connsiteY15" fmla="*/ 490358 h 1242680"/>
                <a:gd name="connsiteX16" fmla="*/ 457029 w 590073"/>
                <a:gd name="connsiteY16" fmla="*/ 445781 h 1242680"/>
                <a:gd name="connsiteX17" fmla="*/ 461829 w 590073"/>
                <a:gd name="connsiteY17" fmla="*/ 413548 h 1242680"/>
                <a:gd name="connsiteX18" fmla="*/ 450856 w 590073"/>
                <a:gd name="connsiteY18" fmla="*/ 429321 h 1242680"/>
                <a:gd name="connsiteX19" fmla="*/ 217684 w 590073"/>
                <a:gd name="connsiteY19" fmla="*/ 580197 h 1242680"/>
                <a:gd name="connsiteX20" fmla="*/ 18802 w 590073"/>
                <a:gd name="connsiteY20" fmla="*/ 598028 h 1242680"/>
                <a:gd name="connsiteX21" fmla="*/ 972 w 590073"/>
                <a:gd name="connsiteY21" fmla="*/ 552765 h 1242680"/>
                <a:gd name="connsiteX22" fmla="*/ 7144 w 590073"/>
                <a:gd name="connsiteY22" fmla="*/ 487614 h 1242680"/>
                <a:gd name="connsiteX23" fmla="*/ 259518 w 590073"/>
                <a:gd name="connsiteY23" fmla="*/ 373086 h 1242680"/>
                <a:gd name="connsiteX24" fmla="*/ 476917 w 590073"/>
                <a:gd name="connsiteY24" fmla="*/ 82992 h 1242680"/>
                <a:gd name="connsiteX25" fmla="*/ 524923 w 590073"/>
                <a:gd name="connsiteY25" fmla="*/ 34986 h 1242680"/>
                <a:gd name="connsiteX26" fmla="*/ 570186 w 590073"/>
                <a:gd name="connsiteY26" fmla="*/ 8926 h 1242680"/>
                <a:gd name="connsiteX27" fmla="*/ 590074 w 590073"/>
                <a:gd name="connsiteY27" fmla="*/ 11 h 124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90073" h="1242680">
                  <a:moveTo>
                    <a:pt x="590074" y="11"/>
                  </a:moveTo>
                  <a:cubicBezTo>
                    <a:pt x="590074" y="11"/>
                    <a:pt x="584587" y="147458"/>
                    <a:pt x="572929" y="284618"/>
                  </a:cubicBezTo>
                  <a:cubicBezTo>
                    <a:pt x="572929" y="284618"/>
                    <a:pt x="572929" y="284618"/>
                    <a:pt x="572929" y="284618"/>
                  </a:cubicBezTo>
                  <a:cubicBezTo>
                    <a:pt x="572243" y="290104"/>
                    <a:pt x="572243" y="295590"/>
                    <a:pt x="571557" y="301077"/>
                  </a:cubicBezTo>
                  <a:cubicBezTo>
                    <a:pt x="570871" y="308621"/>
                    <a:pt x="570186" y="315479"/>
                    <a:pt x="569500" y="323022"/>
                  </a:cubicBezTo>
                  <a:cubicBezTo>
                    <a:pt x="569500" y="325080"/>
                    <a:pt x="569500" y="326451"/>
                    <a:pt x="568814" y="328509"/>
                  </a:cubicBezTo>
                  <a:cubicBezTo>
                    <a:pt x="561270" y="406690"/>
                    <a:pt x="545497" y="502016"/>
                    <a:pt x="529038" y="597342"/>
                  </a:cubicBezTo>
                  <a:cubicBezTo>
                    <a:pt x="528352" y="601457"/>
                    <a:pt x="527666" y="604886"/>
                    <a:pt x="526980" y="609001"/>
                  </a:cubicBezTo>
                  <a:cubicBezTo>
                    <a:pt x="520808" y="646720"/>
                    <a:pt x="514636" y="683753"/>
                    <a:pt x="508464" y="719415"/>
                  </a:cubicBezTo>
                  <a:cubicBezTo>
                    <a:pt x="502291" y="759191"/>
                    <a:pt x="496119" y="796910"/>
                    <a:pt x="492004" y="831200"/>
                  </a:cubicBezTo>
                  <a:cubicBezTo>
                    <a:pt x="472802" y="982762"/>
                    <a:pt x="461143" y="1242680"/>
                    <a:pt x="461143" y="1242680"/>
                  </a:cubicBezTo>
                  <a:cubicBezTo>
                    <a:pt x="438512" y="1223478"/>
                    <a:pt x="378162" y="1202218"/>
                    <a:pt x="378162" y="1202218"/>
                  </a:cubicBezTo>
                  <a:cubicBezTo>
                    <a:pt x="378162" y="1200161"/>
                    <a:pt x="378847" y="1195360"/>
                    <a:pt x="378847" y="1188502"/>
                  </a:cubicBezTo>
                  <a:cubicBezTo>
                    <a:pt x="383648" y="1122665"/>
                    <a:pt x="401479" y="851774"/>
                    <a:pt x="412452" y="760563"/>
                  </a:cubicBezTo>
                  <a:cubicBezTo>
                    <a:pt x="419995" y="696098"/>
                    <a:pt x="437826" y="571282"/>
                    <a:pt x="450171" y="490358"/>
                  </a:cubicBezTo>
                  <a:cubicBezTo>
                    <a:pt x="450171" y="490358"/>
                    <a:pt x="450171" y="490358"/>
                    <a:pt x="450171" y="490358"/>
                  </a:cubicBezTo>
                  <a:cubicBezTo>
                    <a:pt x="452914" y="473213"/>
                    <a:pt x="454971" y="458125"/>
                    <a:pt x="457029" y="445781"/>
                  </a:cubicBezTo>
                  <a:cubicBezTo>
                    <a:pt x="459772" y="425892"/>
                    <a:pt x="461829" y="413548"/>
                    <a:pt x="461829" y="413548"/>
                  </a:cubicBezTo>
                  <a:cubicBezTo>
                    <a:pt x="459086" y="418349"/>
                    <a:pt x="455657" y="423149"/>
                    <a:pt x="450856" y="429321"/>
                  </a:cubicBezTo>
                  <a:cubicBezTo>
                    <a:pt x="415195" y="474584"/>
                    <a:pt x="323298" y="551394"/>
                    <a:pt x="217684" y="580197"/>
                  </a:cubicBezTo>
                  <a:cubicBezTo>
                    <a:pt x="99041" y="613116"/>
                    <a:pt x="18802" y="598028"/>
                    <a:pt x="18802" y="598028"/>
                  </a:cubicBezTo>
                  <a:cubicBezTo>
                    <a:pt x="7830" y="584998"/>
                    <a:pt x="2343" y="569225"/>
                    <a:pt x="972" y="552765"/>
                  </a:cubicBezTo>
                  <a:cubicBezTo>
                    <a:pt x="-3143" y="519847"/>
                    <a:pt x="7144" y="487614"/>
                    <a:pt x="7144" y="487614"/>
                  </a:cubicBezTo>
                  <a:cubicBezTo>
                    <a:pt x="51721" y="471155"/>
                    <a:pt x="197110" y="416291"/>
                    <a:pt x="259518" y="373086"/>
                  </a:cubicBezTo>
                  <a:cubicBezTo>
                    <a:pt x="321926" y="329880"/>
                    <a:pt x="454285" y="123455"/>
                    <a:pt x="476917" y="82992"/>
                  </a:cubicBezTo>
                  <a:cubicBezTo>
                    <a:pt x="488575" y="62418"/>
                    <a:pt x="507092" y="46645"/>
                    <a:pt x="524923" y="34986"/>
                  </a:cubicBezTo>
                  <a:cubicBezTo>
                    <a:pt x="541382" y="24014"/>
                    <a:pt x="558527" y="15784"/>
                    <a:pt x="570186" y="8926"/>
                  </a:cubicBezTo>
                  <a:cubicBezTo>
                    <a:pt x="585273" y="-675"/>
                    <a:pt x="590074" y="11"/>
                    <a:pt x="590074" y="11"/>
                  </a:cubicBezTo>
                  <a:close/>
                </a:path>
              </a:pathLst>
            </a:custGeom>
            <a:solidFill>
              <a:srgbClr val="ADDCE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DF7A631D-01EC-4A2B-8C8C-86F0F963BC57}"/>
                </a:ext>
              </a:extLst>
            </p:cNvPr>
            <p:cNvSpPr/>
            <p:nvPr/>
          </p:nvSpPr>
          <p:spPr>
            <a:xfrm>
              <a:off x="8507272" y="4428210"/>
              <a:ext cx="120846" cy="663854"/>
            </a:xfrm>
            <a:custGeom>
              <a:avLst/>
              <a:gdLst>
                <a:gd name="connsiteX0" fmla="*/ 120701 w 120846"/>
                <a:gd name="connsiteY0" fmla="*/ 558927 h 663854"/>
                <a:gd name="connsiteX1" fmla="*/ 60351 w 120846"/>
                <a:gd name="connsiteY1" fmla="*/ 661111 h 663854"/>
                <a:gd name="connsiteX2" fmla="*/ 60351 w 120846"/>
                <a:gd name="connsiteY2" fmla="*/ 661111 h 663854"/>
                <a:gd name="connsiteX3" fmla="*/ 58293 w 120846"/>
                <a:gd name="connsiteY3" fmla="*/ 663854 h 663854"/>
                <a:gd name="connsiteX4" fmla="*/ 50749 w 120846"/>
                <a:gd name="connsiteY4" fmla="*/ 649453 h 663854"/>
                <a:gd name="connsiteX5" fmla="*/ 50749 w 120846"/>
                <a:gd name="connsiteY5" fmla="*/ 649453 h 663854"/>
                <a:gd name="connsiteX6" fmla="*/ 0 w 120846"/>
                <a:gd name="connsiteY6" fmla="*/ 552755 h 663854"/>
                <a:gd name="connsiteX7" fmla="*/ 62408 w 120846"/>
                <a:gd name="connsiteY7" fmla="*/ 68580 h 663854"/>
                <a:gd name="connsiteX8" fmla="*/ 60351 w 120846"/>
                <a:gd name="connsiteY8" fmla="*/ 65151 h 663854"/>
                <a:gd name="connsiteX9" fmla="*/ 38405 w 120846"/>
                <a:gd name="connsiteY9" fmla="*/ 30175 h 663854"/>
                <a:gd name="connsiteX10" fmla="*/ 73381 w 120846"/>
                <a:gd name="connsiteY10" fmla="*/ 0 h 663854"/>
                <a:gd name="connsiteX11" fmla="*/ 111100 w 120846"/>
                <a:gd name="connsiteY11" fmla="*/ 35662 h 663854"/>
                <a:gd name="connsiteX12" fmla="*/ 83668 w 120846"/>
                <a:gd name="connsiteY12" fmla="*/ 70637 h 663854"/>
                <a:gd name="connsiteX13" fmla="*/ 120701 w 120846"/>
                <a:gd name="connsiteY13" fmla="*/ 558927 h 66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46" h="663854">
                  <a:moveTo>
                    <a:pt x="120701" y="558927"/>
                  </a:moveTo>
                  <a:cubicBezTo>
                    <a:pt x="117958" y="567157"/>
                    <a:pt x="70638" y="644652"/>
                    <a:pt x="60351" y="661111"/>
                  </a:cubicBezTo>
                  <a:cubicBezTo>
                    <a:pt x="60351" y="661111"/>
                    <a:pt x="60351" y="661111"/>
                    <a:pt x="60351" y="661111"/>
                  </a:cubicBezTo>
                  <a:cubicBezTo>
                    <a:pt x="58979" y="663169"/>
                    <a:pt x="58293" y="663854"/>
                    <a:pt x="58293" y="663854"/>
                  </a:cubicBezTo>
                  <a:lnTo>
                    <a:pt x="50749" y="649453"/>
                  </a:lnTo>
                  <a:cubicBezTo>
                    <a:pt x="50749" y="649453"/>
                    <a:pt x="50749" y="649453"/>
                    <a:pt x="50749" y="649453"/>
                  </a:cubicBezTo>
                  <a:lnTo>
                    <a:pt x="0" y="552755"/>
                  </a:lnTo>
                  <a:lnTo>
                    <a:pt x="62408" y="68580"/>
                  </a:lnTo>
                  <a:lnTo>
                    <a:pt x="60351" y="65151"/>
                  </a:lnTo>
                  <a:lnTo>
                    <a:pt x="38405" y="30175"/>
                  </a:lnTo>
                  <a:lnTo>
                    <a:pt x="73381" y="0"/>
                  </a:lnTo>
                  <a:lnTo>
                    <a:pt x="111100" y="35662"/>
                  </a:lnTo>
                  <a:lnTo>
                    <a:pt x="83668" y="70637"/>
                  </a:lnTo>
                  <a:cubicBezTo>
                    <a:pt x="86411" y="126873"/>
                    <a:pt x="123444" y="550012"/>
                    <a:pt x="120701" y="558927"/>
                  </a:cubicBezTo>
                  <a:close/>
                </a:path>
              </a:pathLst>
            </a:custGeom>
            <a:solidFill>
              <a:srgbClr val="493E3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757E597-F846-4D9F-894B-736842D75580}"/>
                </a:ext>
              </a:extLst>
            </p:cNvPr>
            <p:cNvSpPr/>
            <p:nvPr/>
          </p:nvSpPr>
          <p:spPr>
            <a:xfrm>
              <a:off x="8742502" y="6532602"/>
              <a:ext cx="172135" cy="75080"/>
            </a:xfrm>
            <a:custGeom>
              <a:avLst/>
              <a:gdLst>
                <a:gd name="connsiteX0" fmla="*/ 0 w 172135"/>
                <a:gd name="connsiteY0" fmla="*/ 75080 h 75080"/>
                <a:gd name="connsiteX1" fmla="*/ 172136 w 172135"/>
                <a:gd name="connsiteY1" fmla="*/ 59993 h 75080"/>
                <a:gd name="connsiteX2" fmla="*/ 99441 w 172135"/>
                <a:gd name="connsiteY2" fmla="*/ 328 h 75080"/>
                <a:gd name="connsiteX3" fmla="*/ 0 w 172135"/>
                <a:gd name="connsiteY3" fmla="*/ 75080 h 75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35" h="75080">
                  <a:moveTo>
                    <a:pt x="0" y="75080"/>
                  </a:moveTo>
                  <a:lnTo>
                    <a:pt x="172136" y="59993"/>
                  </a:lnTo>
                  <a:cubicBezTo>
                    <a:pt x="172136" y="59993"/>
                    <a:pt x="142646" y="-5158"/>
                    <a:pt x="99441" y="328"/>
                  </a:cubicBezTo>
                  <a:cubicBezTo>
                    <a:pt x="41834" y="7872"/>
                    <a:pt x="0" y="75080"/>
                    <a:pt x="0" y="75080"/>
                  </a:cubicBezTo>
                  <a:close/>
                </a:path>
              </a:pathLst>
            </a:custGeom>
            <a:solidFill>
              <a:srgbClr val="3A261B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A034A1B-5560-4BF6-BB59-209CE7CD2C15}"/>
                </a:ext>
              </a:extLst>
            </p:cNvPr>
            <p:cNvSpPr/>
            <p:nvPr/>
          </p:nvSpPr>
          <p:spPr>
            <a:xfrm>
              <a:off x="8662263" y="4393920"/>
              <a:ext cx="23316" cy="47319"/>
            </a:xfrm>
            <a:custGeom>
              <a:avLst/>
              <a:gdLst>
                <a:gd name="connsiteX0" fmla="*/ 23317 w 23316"/>
                <a:gd name="connsiteY0" fmla="*/ 10973 h 47319"/>
                <a:gd name="connsiteX1" fmla="*/ 0 w 23316"/>
                <a:gd name="connsiteY1" fmla="*/ 47320 h 47319"/>
                <a:gd name="connsiteX2" fmla="*/ 0 w 23316"/>
                <a:gd name="connsiteY2" fmla="*/ 34976 h 47319"/>
                <a:gd name="connsiteX3" fmla="*/ 0 w 23316"/>
                <a:gd name="connsiteY3" fmla="*/ 16459 h 47319"/>
                <a:gd name="connsiteX4" fmla="*/ 10973 w 23316"/>
                <a:gd name="connsiteY4" fmla="*/ 0 h 47319"/>
                <a:gd name="connsiteX5" fmla="*/ 23317 w 23316"/>
                <a:gd name="connsiteY5" fmla="*/ 10973 h 4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16" h="47319">
                  <a:moveTo>
                    <a:pt x="23317" y="10973"/>
                  </a:moveTo>
                  <a:cubicBezTo>
                    <a:pt x="17145" y="22631"/>
                    <a:pt x="2057" y="44577"/>
                    <a:pt x="0" y="47320"/>
                  </a:cubicBezTo>
                  <a:cubicBezTo>
                    <a:pt x="0" y="41148"/>
                    <a:pt x="0" y="36347"/>
                    <a:pt x="0" y="34976"/>
                  </a:cubicBezTo>
                  <a:cubicBezTo>
                    <a:pt x="0" y="28804"/>
                    <a:pt x="0" y="22631"/>
                    <a:pt x="0" y="16459"/>
                  </a:cubicBezTo>
                  <a:lnTo>
                    <a:pt x="10973" y="0"/>
                  </a:lnTo>
                  <a:cubicBezTo>
                    <a:pt x="14402" y="3429"/>
                    <a:pt x="18517" y="6858"/>
                    <a:pt x="23317" y="10973"/>
                  </a:cubicBezTo>
                  <a:close/>
                </a:path>
              </a:pathLst>
            </a:custGeom>
            <a:solidFill>
              <a:srgbClr val="ADDCE4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7ADF7F8-171A-443E-B6F8-AD3D84AF3C9C}"/>
                </a:ext>
              </a:extLst>
            </p:cNvPr>
            <p:cNvSpPr/>
            <p:nvPr/>
          </p:nvSpPr>
          <p:spPr>
            <a:xfrm>
              <a:off x="8435949" y="4399394"/>
              <a:ext cx="65836" cy="300392"/>
            </a:xfrm>
            <a:custGeom>
              <a:avLst/>
              <a:gdLst>
                <a:gd name="connsiteX0" fmla="*/ 65837 w 65836"/>
                <a:gd name="connsiteY0" fmla="*/ 12 h 300392"/>
                <a:gd name="connsiteX1" fmla="*/ 63094 w 65836"/>
                <a:gd name="connsiteY1" fmla="*/ 55562 h 300392"/>
                <a:gd name="connsiteX2" fmla="*/ 62408 w 65836"/>
                <a:gd name="connsiteY2" fmla="*/ 74765 h 300392"/>
                <a:gd name="connsiteX3" fmla="*/ 47320 w 65836"/>
                <a:gd name="connsiteY3" fmla="*/ 300393 h 300392"/>
                <a:gd name="connsiteX4" fmla="*/ 5486 w 65836"/>
                <a:gd name="connsiteY4" fmla="*/ 155689 h 300392"/>
                <a:gd name="connsiteX5" fmla="*/ 45263 w 65836"/>
                <a:gd name="connsiteY5" fmla="*/ 106311 h 300392"/>
                <a:gd name="connsiteX6" fmla="*/ 0 w 65836"/>
                <a:gd name="connsiteY6" fmla="*/ 34302 h 300392"/>
                <a:gd name="connsiteX7" fmla="*/ 37719 w 65836"/>
                <a:gd name="connsiteY7" fmla="*/ 12357 h 300392"/>
                <a:gd name="connsiteX8" fmla="*/ 43205 w 65836"/>
                <a:gd name="connsiteY8" fmla="*/ 8928 h 300392"/>
                <a:gd name="connsiteX9" fmla="*/ 44577 w 65836"/>
                <a:gd name="connsiteY9" fmla="*/ 8242 h 300392"/>
                <a:gd name="connsiteX10" fmla="*/ 65837 w 65836"/>
                <a:gd name="connsiteY10" fmla="*/ 12 h 300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836" h="300392">
                  <a:moveTo>
                    <a:pt x="65837" y="12"/>
                  </a:moveTo>
                  <a:cubicBezTo>
                    <a:pt x="65837" y="12"/>
                    <a:pt x="65151" y="21272"/>
                    <a:pt x="63094" y="55562"/>
                  </a:cubicBezTo>
                  <a:lnTo>
                    <a:pt x="62408" y="74765"/>
                  </a:lnTo>
                  <a:cubicBezTo>
                    <a:pt x="59665" y="134429"/>
                    <a:pt x="54178" y="220840"/>
                    <a:pt x="47320" y="300393"/>
                  </a:cubicBezTo>
                  <a:lnTo>
                    <a:pt x="5486" y="155689"/>
                  </a:lnTo>
                  <a:lnTo>
                    <a:pt x="45263" y="106311"/>
                  </a:lnTo>
                  <a:lnTo>
                    <a:pt x="0" y="34302"/>
                  </a:lnTo>
                  <a:cubicBezTo>
                    <a:pt x="13716" y="25387"/>
                    <a:pt x="26746" y="18529"/>
                    <a:pt x="37719" y="12357"/>
                  </a:cubicBezTo>
                  <a:cubicBezTo>
                    <a:pt x="39776" y="10985"/>
                    <a:pt x="41834" y="10299"/>
                    <a:pt x="43205" y="8928"/>
                  </a:cubicBezTo>
                  <a:cubicBezTo>
                    <a:pt x="43891" y="8928"/>
                    <a:pt x="44577" y="8242"/>
                    <a:pt x="44577" y="8242"/>
                  </a:cubicBezTo>
                  <a:cubicBezTo>
                    <a:pt x="61036" y="-673"/>
                    <a:pt x="65837" y="12"/>
                    <a:pt x="65837" y="12"/>
                  </a:cubicBezTo>
                  <a:close/>
                </a:path>
              </a:pathLst>
            </a:custGeom>
            <a:solidFill>
              <a:srgbClr val="D9F7F6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53DD8C14-1AFE-4DE3-A3BE-17FDD49BA831}"/>
                </a:ext>
              </a:extLst>
            </p:cNvPr>
            <p:cNvSpPr/>
            <p:nvPr/>
          </p:nvSpPr>
          <p:spPr>
            <a:xfrm>
              <a:off x="8713004" y="5853988"/>
              <a:ext cx="62424" cy="38496"/>
            </a:xfrm>
            <a:custGeom>
              <a:avLst/>
              <a:gdLst>
                <a:gd name="connsiteX0" fmla="*/ 8 w 62424"/>
                <a:gd name="connsiteY0" fmla="*/ 0 h 38496"/>
                <a:gd name="connsiteX1" fmla="*/ 62416 w 62424"/>
                <a:gd name="connsiteY1" fmla="*/ 0 h 38496"/>
                <a:gd name="connsiteX2" fmla="*/ 30869 w 62424"/>
                <a:gd name="connsiteY2" fmla="*/ 37033 h 38496"/>
                <a:gd name="connsiteX3" fmla="*/ 8 w 62424"/>
                <a:gd name="connsiteY3" fmla="*/ 0 h 3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424" h="38496">
                  <a:moveTo>
                    <a:pt x="8" y="0"/>
                  </a:moveTo>
                  <a:cubicBezTo>
                    <a:pt x="8" y="0"/>
                    <a:pt x="40471" y="19203"/>
                    <a:pt x="62416" y="0"/>
                  </a:cubicBezTo>
                  <a:cubicBezTo>
                    <a:pt x="62416" y="0"/>
                    <a:pt x="63788" y="26746"/>
                    <a:pt x="30869" y="37033"/>
                  </a:cubicBezTo>
                  <a:cubicBezTo>
                    <a:pt x="-1363" y="4732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814700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1B4FB68-22F9-4A6E-8B7C-204C0733C056}"/>
                </a:ext>
              </a:extLst>
            </p:cNvPr>
            <p:cNvSpPr/>
            <p:nvPr/>
          </p:nvSpPr>
          <p:spPr>
            <a:xfrm>
              <a:off x="8705469" y="5284774"/>
              <a:ext cx="282549" cy="434645"/>
            </a:xfrm>
            <a:custGeom>
              <a:avLst/>
              <a:gdLst>
                <a:gd name="connsiteX0" fmla="*/ 282550 w 282549"/>
                <a:gd name="connsiteY0" fmla="*/ 397078 h 434645"/>
                <a:gd name="connsiteX1" fmla="*/ 184480 w 282549"/>
                <a:gd name="connsiteY1" fmla="*/ 427939 h 434645"/>
                <a:gd name="connsiteX2" fmla="*/ 15088 w 282549"/>
                <a:gd name="connsiteY2" fmla="*/ 427939 h 434645"/>
                <a:gd name="connsiteX3" fmla="*/ 1372 w 282549"/>
                <a:gd name="connsiteY3" fmla="*/ 261290 h 434645"/>
                <a:gd name="connsiteX4" fmla="*/ 0 w 282549"/>
                <a:gd name="connsiteY4" fmla="*/ 244831 h 434645"/>
                <a:gd name="connsiteX5" fmla="*/ 159791 w 282549"/>
                <a:gd name="connsiteY5" fmla="*/ 139903 h 434645"/>
                <a:gd name="connsiteX6" fmla="*/ 162535 w 282549"/>
                <a:gd name="connsiteY6" fmla="*/ 129616 h 434645"/>
                <a:gd name="connsiteX7" fmla="*/ 237973 w 282549"/>
                <a:gd name="connsiteY7" fmla="*/ 0 h 434645"/>
                <a:gd name="connsiteX8" fmla="*/ 235229 w 282549"/>
                <a:gd name="connsiteY8" fmla="*/ 9601 h 434645"/>
                <a:gd name="connsiteX9" fmla="*/ 282550 w 282549"/>
                <a:gd name="connsiteY9" fmla="*/ 397078 h 43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2549" h="434645">
                  <a:moveTo>
                    <a:pt x="282550" y="397078"/>
                  </a:moveTo>
                  <a:cubicBezTo>
                    <a:pt x="282550" y="397078"/>
                    <a:pt x="246888" y="413538"/>
                    <a:pt x="184480" y="427939"/>
                  </a:cubicBezTo>
                  <a:cubicBezTo>
                    <a:pt x="122072" y="443027"/>
                    <a:pt x="15088" y="427939"/>
                    <a:pt x="15088" y="427939"/>
                  </a:cubicBezTo>
                  <a:cubicBezTo>
                    <a:pt x="15088" y="427939"/>
                    <a:pt x="15088" y="393649"/>
                    <a:pt x="1372" y="261290"/>
                  </a:cubicBezTo>
                  <a:cubicBezTo>
                    <a:pt x="686" y="255804"/>
                    <a:pt x="0" y="250317"/>
                    <a:pt x="0" y="244831"/>
                  </a:cubicBezTo>
                  <a:cubicBezTo>
                    <a:pt x="124130" y="222199"/>
                    <a:pt x="159791" y="139903"/>
                    <a:pt x="159791" y="139903"/>
                  </a:cubicBezTo>
                  <a:cubicBezTo>
                    <a:pt x="161163" y="135103"/>
                    <a:pt x="162535" y="129616"/>
                    <a:pt x="162535" y="129616"/>
                  </a:cubicBezTo>
                  <a:cubicBezTo>
                    <a:pt x="187909" y="124130"/>
                    <a:pt x="227686" y="25375"/>
                    <a:pt x="237973" y="0"/>
                  </a:cubicBezTo>
                  <a:cubicBezTo>
                    <a:pt x="235915" y="6172"/>
                    <a:pt x="235229" y="9601"/>
                    <a:pt x="235229" y="9601"/>
                  </a:cubicBezTo>
                  <a:cubicBezTo>
                    <a:pt x="233172" y="63780"/>
                    <a:pt x="282550" y="397078"/>
                    <a:pt x="282550" y="397078"/>
                  </a:cubicBezTo>
                  <a:close/>
                </a:path>
              </a:pathLst>
            </a:custGeom>
            <a:solidFill>
              <a:srgbClr val="C3E4E6">
                <a:alpha val="7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F6962E94-59E7-4295-92C5-12B4673A56B0}"/>
                </a:ext>
              </a:extLst>
            </p:cNvPr>
            <p:cNvSpPr/>
            <p:nvPr/>
          </p:nvSpPr>
          <p:spPr>
            <a:xfrm>
              <a:off x="8498357" y="4352086"/>
              <a:ext cx="164211" cy="148818"/>
            </a:xfrm>
            <a:custGeom>
              <a:avLst/>
              <a:gdLst>
                <a:gd name="connsiteX0" fmla="*/ 163906 w 164211"/>
                <a:gd name="connsiteY0" fmla="*/ 76124 h 148818"/>
                <a:gd name="connsiteX1" fmla="*/ 163906 w 164211"/>
                <a:gd name="connsiteY1" fmla="*/ 88468 h 148818"/>
                <a:gd name="connsiteX2" fmla="*/ 120015 w 164211"/>
                <a:gd name="connsiteY2" fmla="*/ 132360 h 148818"/>
                <a:gd name="connsiteX3" fmla="*/ 82982 w 164211"/>
                <a:gd name="connsiteY3" fmla="*/ 95326 h 148818"/>
                <a:gd name="connsiteX4" fmla="*/ 16459 w 164211"/>
                <a:gd name="connsiteY4" fmla="*/ 148819 h 148818"/>
                <a:gd name="connsiteX5" fmla="*/ 0 w 164211"/>
                <a:gd name="connsiteY5" fmla="*/ 120701 h 148818"/>
                <a:gd name="connsiteX6" fmla="*/ 3429 w 164211"/>
                <a:gd name="connsiteY6" fmla="*/ 45949 h 148818"/>
                <a:gd name="connsiteX7" fmla="*/ 12344 w 164211"/>
                <a:gd name="connsiteY7" fmla="*/ 28118 h 148818"/>
                <a:gd name="connsiteX8" fmla="*/ 78181 w 164211"/>
                <a:gd name="connsiteY8" fmla="*/ 74067 h 148818"/>
                <a:gd name="connsiteX9" fmla="*/ 157048 w 164211"/>
                <a:gd name="connsiteY9" fmla="*/ 0 h 148818"/>
                <a:gd name="connsiteX10" fmla="*/ 163906 w 164211"/>
                <a:gd name="connsiteY10" fmla="*/ 28118 h 148818"/>
                <a:gd name="connsiteX11" fmla="*/ 163906 w 164211"/>
                <a:gd name="connsiteY11" fmla="*/ 76124 h 14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211" h="148818">
                  <a:moveTo>
                    <a:pt x="163906" y="76124"/>
                  </a:moveTo>
                  <a:cubicBezTo>
                    <a:pt x="163906" y="78181"/>
                    <a:pt x="163906" y="82296"/>
                    <a:pt x="163906" y="88468"/>
                  </a:cubicBezTo>
                  <a:cubicBezTo>
                    <a:pt x="141275" y="117272"/>
                    <a:pt x="120015" y="132360"/>
                    <a:pt x="120015" y="132360"/>
                  </a:cubicBezTo>
                  <a:cubicBezTo>
                    <a:pt x="115214" y="129616"/>
                    <a:pt x="82982" y="95326"/>
                    <a:pt x="82982" y="95326"/>
                  </a:cubicBezTo>
                  <a:cubicBezTo>
                    <a:pt x="66523" y="121387"/>
                    <a:pt x="16459" y="148819"/>
                    <a:pt x="16459" y="148819"/>
                  </a:cubicBezTo>
                  <a:cubicBezTo>
                    <a:pt x="13716" y="146076"/>
                    <a:pt x="4801" y="129616"/>
                    <a:pt x="0" y="120701"/>
                  </a:cubicBezTo>
                  <a:cubicBezTo>
                    <a:pt x="2057" y="75438"/>
                    <a:pt x="3429" y="45949"/>
                    <a:pt x="3429" y="45949"/>
                  </a:cubicBezTo>
                  <a:lnTo>
                    <a:pt x="12344" y="28118"/>
                  </a:lnTo>
                  <a:cubicBezTo>
                    <a:pt x="12344" y="28118"/>
                    <a:pt x="50063" y="68580"/>
                    <a:pt x="78181" y="74067"/>
                  </a:cubicBezTo>
                  <a:cubicBezTo>
                    <a:pt x="106299" y="80239"/>
                    <a:pt x="157048" y="0"/>
                    <a:pt x="157048" y="0"/>
                  </a:cubicBezTo>
                  <a:lnTo>
                    <a:pt x="163906" y="28118"/>
                  </a:lnTo>
                  <a:cubicBezTo>
                    <a:pt x="163906" y="29490"/>
                    <a:pt x="164592" y="52121"/>
                    <a:pt x="163906" y="76124"/>
                  </a:cubicBezTo>
                  <a:close/>
                </a:path>
              </a:pathLst>
            </a:custGeom>
            <a:solidFill>
              <a:srgbClr val="489FBF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090AFBA-B461-46ED-958D-5CEDD38C0D21}"/>
                </a:ext>
              </a:extLst>
            </p:cNvPr>
            <p:cNvSpPr/>
            <p:nvPr/>
          </p:nvSpPr>
          <p:spPr>
            <a:xfrm>
              <a:off x="7773466" y="4884240"/>
              <a:ext cx="84784" cy="40489"/>
            </a:xfrm>
            <a:custGeom>
              <a:avLst/>
              <a:gdLst>
                <a:gd name="connsiteX0" fmla="*/ 83668 w 84784"/>
                <a:gd name="connsiteY0" fmla="*/ 30888 h 40489"/>
                <a:gd name="connsiteX1" fmla="*/ 74067 w 84784"/>
                <a:gd name="connsiteY1" fmla="*/ 40489 h 40489"/>
                <a:gd name="connsiteX2" fmla="*/ 67894 w 84784"/>
                <a:gd name="connsiteY2" fmla="*/ 38432 h 40489"/>
                <a:gd name="connsiteX3" fmla="*/ 57607 w 84784"/>
                <a:gd name="connsiteY3" fmla="*/ 11686 h 40489"/>
                <a:gd name="connsiteX4" fmla="*/ 0 w 84784"/>
                <a:gd name="connsiteY4" fmla="*/ 11686 h 40489"/>
                <a:gd name="connsiteX5" fmla="*/ 41834 w 84784"/>
                <a:gd name="connsiteY5" fmla="*/ 27 h 40489"/>
                <a:gd name="connsiteX6" fmla="*/ 83668 w 84784"/>
                <a:gd name="connsiteY6" fmla="*/ 30888 h 4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784" h="40489">
                  <a:moveTo>
                    <a:pt x="83668" y="30888"/>
                  </a:moveTo>
                  <a:cubicBezTo>
                    <a:pt x="82296" y="35003"/>
                    <a:pt x="78867" y="38432"/>
                    <a:pt x="74067" y="40489"/>
                  </a:cubicBezTo>
                  <a:cubicBezTo>
                    <a:pt x="69952" y="39118"/>
                    <a:pt x="67894" y="38432"/>
                    <a:pt x="67894" y="38432"/>
                  </a:cubicBezTo>
                  <a:cubicBezTo>
                    <a:pt x="75438" y="37746"/>
                    <a:pt x="78867" y="15115"/>
                    <a:pt x="57607" y="11686"/>
                  </a:cubicBezTo>
                  <a:cubicBezTo>
                    <a:pt x="31547" y="7571"/>
                    <a:pt x="11659" y="18544"/>
                    <a:pt x="0" y="11686"/>
                  </a:cubicBezTo>
                  <a:cubicBezTo>
                    <a:pt x="6172" y="4828"/>
                    <a:pt x="25375" y="1399"/>
                    <a:pt x="41834" y="27"/>
                  </a:cubicBezTo>
                  <a:cubicBezTo>
                    <a:pt x="64465" y="-659"/>
                    <a:pt x="90526" y="11686"/>
                    <a:pt x="83668" y="30888"/>
                  </a:cubicBezTo>
                  <a:close/>
                </a:path>
              </a:pathLst>
            </a:custGeom>
            <a:solidFill>
              <a:srgbClr val="E55B3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92" name="Graphic 1289">
              <a:extLst>
                <a:ext uri="{FF2B5EF4-FFF2-40B4-BE49-F238E27FC236}">
                  <a16:creationId xmlns:a16="http://schemas.microsoft.com/office/drawing/2014/main" id="{4B47C8A8-DEFF-46EE-BF58-7C734397D2C1}"/>
                </a:ext>
              </a:extLst>
            </p:cNvPr>
            <p:cNvGrpSpPr/>
            <p:nvPr/>
          </p:nvGrpSpPr>
          <p:grpSpPr>
            <a:xfrm>
              <a:off x="7660309" y="4892497"/>
              <a:ext cx="187909" cy="34975"/>
              <a:chOff x="7660309" y="4892497"/>
              <a:chExt cx="187909" cy="34975"/>
            </a:xfrm>
          </p:grpSpPr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3F4ACABD-C2F0-4992-A350-B9E4C05EC9B6}"/>
                  </a:ext>
                </a:extLst>
              </p:cNvPr>
              <p:cNvSpPr/>
              <p:nvPr/>
            </p:nvSpPr>
            <p:spPr>
              <a:xfrm>
                <a:off x="7660309" y="4892497"/>
                <a:ext cx="187909" cy="34975"/>
              </a:xfrm>
              <a:custGeom>
                <a:avLst/>
                <a:gdLst>
                  <a:gd name="connsiteX0" fmla="*/ 187909 w 187909"/>
                  <a:gd name="connsiteY0" fmla="*/ 17145 h 34975"/>
                  <a:gd name="connsiteX1" fmla="*/ 171450 w 187909"/>
                  <a:gd name="connsiteY1" fmla="*/ 34976 h 34975"/>
                  <a:gd name="connsiteX2" fmla="*/ 16459 w 187909"/>
                  <a:gd name="connsiteY2" fmla="*/ 34976 h 34975"/>
                  <a:gd name="connsiteX3" fmla="*/ 686 w 187909"/>
                  <a:gd name="connsiteY3" fmla="*/ 22631 h 34975"/>
                  <a:gd name="connsiteX4" fmla="*/ 0 w 187909"/>
                  <a:gd name="connsiteY4" fmla="*/ 17831 h 34975"/>
                  <a:gd name="connsiteX5" fmla="*/ 4801 w 187909"/>
                  <a:gd name="connsiteY5" fmla="*/ 5486 h 34975"/>
                  <a:gd name="connsiteX6" fmla="*/ 16459 w 187909"/>
                  <a:gd name="connsiteY6" fmla="*/ 0 h 34975"/>
                  <a:gd name="connsiteX7" fmla="*/ 171450 w 187909"/>
                  <a:gd name="connsiteY7" fmla="*/ 0 h 34975"/>
                  <a:gd name="connsiteX8" fmla="*/ 187909 w 187909"/>
                  <a:gd name="connsiteY8" fmla="*/ 17145 h 3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909" h="34975">
                    <a:moveTo>
                      <a:pt x="187909" y="17145"/>
                    </a:moveTo>
                    <a:cubicBezTo>
                      <a:pt x="187909" y="26746"/>
                      <a:pt x="180366" y="34976"/>
                      <a:pt x="171450" y="34976"/>
                    </a:cubicBezTo>
                    <a:lnTo>
                      <a:pt x="16459" y="34976"/>
                    </a:lnTo>
                    <a:cubicBezTo>
                      <a:pt x="8916" y="34976"/>
                      <a:pt x="2743" y="29489"/>
                      <a:pt x="686" y="22631"/>
                    </a:cubicBezTo>
                    <a:cubicBezTo>
                      <a:pt x="0" y="21260"/>
                      <a:pt x="0" y="19202"/>
                      <a:pt x="0" y="17831"/>
                    </a:cubicBezTo>
                    <a:cubicBezTo>
                      <a:pt x="0" y="13030"/>
                      <a:pt x="2058" y="8915"/>
                      <a:pt x="4801" y="5486"/>
                    </a:cubicBezTo>
                    <a:cubicBezTo>
                      <a:pt x="7544" y="2057"/>
                      <a:pt x="11659" y="0"/>
                      <a:pt x="16459" y="0"/>
                    </a:cubicBezTo>
                    <a:lnTo>
                      <a:pt x="171450" y="0"/>
                    </a:lnTo>
                    <a:cubicBezTo>
                      <a:pt x="180366" y="0"/>
                      <a:pt x="187909" y="7544"/>
                      <a:pt x="187909" y="17145"/>
                    </a:cubicBezTo>
                    <a:close/>
                  </a:path>
                </a:pathLst>
              </a:custGeom>
              <a:solidFill>
                <a:srgbClr val="979594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B2757F9A-81FE-4BB3-9051-B4F9C5C5C788}"/>
                  </a:ext>
                </a:extLst>
              </p:cNvPr>
              <p:cNvSpPr/>
              <p:nvPr/>
            </p:nvSpPr>
            <p:spPr>
              <a:xfrm>
                <a:off x="7660995" y="4892497"/>
                <a:ext cx="187223" cy="34975"/>
              </a:xfrm>
              <a:custGeom>
                <a:avLst/>
                <a:gdLst>
                  <a:gd name="connsiteX0" fmla="*/ 187223 w 187223"/>
                  <a:gd name="connsiteY0" fmla="*/ 17145 h 34975"/>
                  <a:gd name="connsiteX1" fmla="*/ 170764 w 187223"/>
                  <a:gd name="connsiteY1" fmla="*/ 34976 h 34975"/>
                  <a:gd name="connsiteX2" fmla="*/ 15773 w 187223"/>
                  <a:gd name="connsiteY2" fmla="*/ 34976 h 34975"/>
                  <a:gd name="connsiteX3" fmla="*/ 0 w 187223"/>
                  <a:gd name="connsiteY3" fmla="*/ 22631 h 34975"/>
                  <a:gd name="connsiteX4" fmla="*/ 160477 w 187223"/>
                  <a:gd name="connsiteY4" fmla="*/ 0 h 34975"/>
                  <a:gd name="connsiteX5" fmla="*/ 170078 w 187223"/>
                  <a:gd name="connsiteY5" fmla="*/ 0 h 34975"/>
                  <a:gd name="connsiteX6" fmla="*/ 187223 w 187223"/>
                  <a:gd name="connsiteY6" fmla="*/ 17145 h 3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223" h="34975">
                    <a:moveTo>
                      <a:pt x="187223" y="17145"/>
                    </a:moveTo>
                    <a:cubicBezTo>
                      <a:pt x="187223" y="26746"/>
                      <a:pt x="179680" y="34976"/>
                      <a:pt x="170764" y="34976"/>
                    </a:cubicBezTo>
                    <a:lnTo>
                      <a:pt x="15773" y="34976"/>
                    </a:lnTo>
                    <a:cubicBezTo>
                      <a:pt x="8230" y="34976"/>
                      <a:pt x="2057" y="29489"/>
                      <a:pt x="0" y="22631"/>
                    </a:cubicBezTo>
                    <a:cubicBezTo>
                      <a:pt x="13716" y="21945"/>
                      <a:pt x="163906" y="29489"/>
                      <a:pt x="160477" y="0"/>
                    </a:cubicBezTo>
                    <a:lnTo>
                      <a:pt x="170078" y="0"/>
                    </a:lnTo>
                    <a:cubicBezTo>
                      <a:pt x="179680" y="0"/>
                      <a:pt x="187223" y="7544"/>
                      <a:pt x="187223" y="17145"/>
                    </a:cubicBezTo>
                    <a:close/>
                  </a:path>
                </a:pathLst>
              </a:custGeom>
              <a:solidFill>
                <a:srgbClr val="979594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B319996-487A-4F21-B1C0-EEBF125B1A4B}"/>
                </a:ext>
              </a:extLst>
            </p:cNvPr>
            <p:cNvSpPr/>
            <p:nvPr/>
          </p:nvSpPr>
          <p:spPr>
            <a:xfrm>
              <a:off x="8411636" y="5773750"/>
              <a:ext cx="47735" cy="40461"/>
            </a:xfrm>
            <a:custGeom>
              <a:avLst/>
              <a:gdLst>
                <a:gd name="connsiteX0" fmla="*/ 996 w 47735"/>
                <a:gd name="connsiteY0" fmla="*/ 0 h 40461"/>
                <a:gd name="connsiteX1" fmla="*/ 45573 w 47735"/>
                <a:gd name="connsiteY1" fmla="*/ 6172 h 40461"/>
                <a:gd name="connsiteX2" fmla="*/ 23627 w 47735"/>
                <a:gd name="connsiteY2" fmla="*/ 40462 h 40461"/>
                <a:gd name="connsiteX3" fmla="*/ 996 w 47735"/>
                <a:gd name="connsiteY3" fmla="*/ 0 h 4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0461">
                  <a:moveTo>
                    <a:pt x="996" y="0"/>
                  </a:moveTo>
                  <a:cubicBezTo>
                    <a:pt x="996" y="0"/>
                    <a:pt x="26370" y="22631"/>
                    <a:pt x="45573" y="6172"/>
                  </a:cubicBezTo>
                  <a:cubicBezTo>
                    <a:pt x="45573" y="6172"/>
                    <a:pt x="57917" y="40462"/>
                    <a:pt x="23627" y="40462"/>
                  </a:cubicBezTo>
                  <a:cubicBezTo>
                    <a:pt x="-7234" y="40462"/>
                    <a:pt x="996" y="0"/>
                    <a:pt x="996" y="0"/>
                  </a:cubicBezTo>
                  <a:close/>
                </a:path>
              </a:pathLst>
            </a:custGeom>
            <a:solidFill>
              <a:srgbClr val="814700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94" name="Graphic 1289">
              <a:extLst>
                <a:ext uri="{FF2B5EF4-FFF2-40B4-BE49-F238E27FC236}">
                  <a16:creationId xmlns:a16="http://schemas.microsoft.com/office/drawing/2014/main" id="{6013D3D1-0286-4179-83E1-A0EA930E0265}"/>
                </a:ext>
              </a:extLst>
            </p:cNvPr>
            <p:cNvGrpSpPr/>
            <p:nvPr/>
          </p:nvGrpSpPr>
          <p:grpSpPr>
            <a:xfrm>
              <a:off x="8566626" y="4026305"/>
              <a:ext cx="83978" cy="71837"/>
              <a:chOff x="8566626" y="4026305"/>
              <a:chExt cx="83978" cy="71837"/>
            </a:xfrm>
          </p:grpSpPr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DE7594FE-DFF4-4255-8C54-5BFC6AC4B553}"/>
                  </a:ext>
                </a:extLst>
              </p:cNvPr>
              <p:cNvSpPr/>
              <p:nvPr/>
            </p:nvSpPr>
            <p:spPr>
              <a:xfrm>
                <a:off x="8566626" y="4026305"/>
                <a:ext cx="83978" cy="71837"/>
              </a:xfrm>
              <a:custGeom>
                <a:avLst/>
                <a:gdLst>
                  <a:gd name="connsiteX0" fmla="*/ 83979 w 83978"/>
                  <a:gd name="connsiteY0" fmla="*/ 50776 h 71837"/>
                  <a:gd name="connsiteX1" fmla="*/ 42145 w 83978"/>
                  <a:gd name="connsiteY1" fmla="*/ 27 h 71837"/>
                  <a:gd name="connsiteX2" fmla="*/ 997 w 83978"/>
                  <a:gd name="connsiteY2" fmla="*/ 59006 h 71837"/>
                  <a:gd name="connsiteX3" fmla="*/ 45574 w 83978"/>
                  <a:gd name="connsiteY3" fmla="*/ 71350 h 71837"/>
                  <a:gd name="connsiteX4" fmla="*/ 83979 w 83978"/>
                  <a:gd name="connsiteY4" fmla="*/ 50776 h 7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78" h="71837">
                    <a:moveTo>
                      <a:pt x="83979" y="50776"/>
                    </a:moveTo>
                    <a:cubicBezTo>
                      <a:pt x="83979" y="50776"/>
                      <a:pt x="75749" y="-1345"/>
                      <a:pt x="42145" y="27"/>
                    </a:cubicBezTo>
                    <a:cubicBezTo>
                      <a:pt x="8541" y="2084"/>
                      <a:pt x="-3804" y="48719"/>
                      <a:pt x="997" y="59006"/>
                    </a:cubicBezTo>
                    <a:cubicBezTo>
                      <a:pt x="997" y="59006"/>
                      <a:pt x="18142" y="74779"/>
                      <a:pt x="45574" y="71350"/>
                    </a:cubicBezTo>
                    <a:cubicBezTo>
                      <a:pt x="75749" y="67235"/>
                      <a:pt x="83979" y="50776"/>
                      <a:pt x="83979" y="50776"/>
                    </a:cubicBezTo>
                    <a:close/>
                  </a:path>
                </a:pathLst>
              </a:custGeom>
              <a:solidFill>
                <a:srgbClr val="E57F5F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86" name="Graphic 1289">
                <a:extLst>
                  <a:ext uri="{FF2B5EF4-FFF2-40B4-BE49-F238E27FC236}">
                    <a16:creationId xmlns:a16="http://schemas.microsoft.com/office/drawing/2014/main" id="{1D1A5FC7-EE96-40C3-A1AF-50CAC5E7CC18}"/>
                  </a:ext>
                </a:extLst>
              </p:cNvPr>
              <p:cNvGrpSpPr/>
              <p:nvPr/>
            </p:nvGrpSpPr>
            <p:grpSpPr>
              <a:xfrm>
                <a:off x="8566958" y="4044153"/>
                <a:ext cx="83646" cy="47391"/>
                <a:chOff x="8566958" y="4044153"/>
                <a:chExt cx="83646" cy="47391"/>
              </a:xfrm>
            </p:grpSpPr>
            <p:sp>
              <p:nvSpPr>
                <p:cNvPr id="287" name="Freeform: Shape 286">
                  <a:extLst>
                    <a:ext uri="{FF2B5EF4-FFF2-40B4-BE49-F238E27FC236}">
                      <a16:creationId xmlns:a16="http://schemas.microsoft.com/office/drawing/2014/main" id="{074E07DF-3406-4C0B-8A6B-FC06B00A2431}"/>
                    </a:ext>
                  </a:extLst>
                </p:cNvPr>
                <p:cNvSpPr/>
                <p:nvPr/>
              </p:nvSpPr>
              <p:spPr>
                <a:xfrm>
                  <a:off x="8567623" y="4058153"/>
                  <a:ext cx="82981" cy="33391"/>
                </a:xfrm>
                <a:custGeom>
                  <a:avLst/>
                  <a:gdLst>
                    <a:gd name="connsiteX0" fmla="*/ 82982 w 82981"/>
                    <a:gd name="connsiteY0" fmla="*/ 18928 h 33391"/>
                    <a:gd name="connsiteX1" fmla="*/ 50063 w 82981"/>
                    <a:gd name="connsiteY1" fmla="*/ 32644 h 33391"/>
                    <a:gd name="connsiteX2" fmla="*/ 48692 w 82981"/>
                    <a:gd name="connsiteY2" fmla="*/ 32644 h 33391"/>
                    <a:gd name="connsiteX3" fmla="*/ 19202 w 82981"/>
                    <a:gd name="connsiteY3" fmla="*/ 31958 h 33391"/>
                    <a:gd name="connsiteX4" fmla="*/ 0 w 82981"/>
                    <a:gd name="connsiteY4" fmla="*/ 27157 h 33391"/>
                    <a:gd name="connsiteX5" fmla="*/ 686 w 82981"/>
                    <a:gd name="connsiteY5" fmla="*/ 25786 h 33391"/>
                    <a:gd name="connsiteX6" fmla="*/ 37719 w 82981"/>
                    <a:gd name="connsiteY6" fmla="*/ 411 h 33391"/>
                    <a:gd name="connsiteX7" fmla="*/ 80238 w 82981"/>
                    <a:gd name="connsiteY7" fmla="*/ 15499 h 33391"/>
                    <a:gd name="connsiteX8" fmla="*/ 82982 w 82981"/>
                    <a:gd name="connsiteY8" fmla="*/ 18928 h 33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981" h="33391">
                      <a:moveTo>
                        <a:pt x="82982" y="18928"/>
                      </a:moveTo>
                      <a:cubicBezTo>
                        <a:pt x="82982" y="18928"/>
                        <a:pt x="74752" y="29215"/>
                        <a:pt x="50063" y="32644"/>
                      </a:cubicBezTo>
                      <a:cubicBezTo>
                        <a:pt x="49377" y="32644"/>
                        <a:pt x="49377" y="32644"/>
                        <a:pt x="48692" y="32644"/>
                      </a:cubicBezTo>
                      <a:cubicBezTo>
                        <a:pt x="38405" y="34015"/>
                        <a:pt x="27432" y="33329"/>
                        <a:pt x="19202" y="31958"/>
                      </a:cubicBezTo>
                      <a:cubicBezTo>
                        <a:pt x="8229" y="29900"/>
                        <a:pt x="0" y="27157"/>
                        <a:pt x="0" y="27157"/>
                      </a:cubicBezTo>
                      <a:cubicBezTo>
                        <a:pt x="0" y="27157"/>
                        <a:pt x="0" y="26471"/>
                        <a:pt x="686" y="25786"/>
                      </a:cubicBezTo>
                      <a:cubicBezTo>
                        <a:pt x="2743" y="20985"/>
                        <a:pt x="13030" y="3154"/>
                        <a:pt x="37719" y="411"/>
                      </a:cubicBezTo>
                      <a:cubicBezTo>
                        <a:pt x="62408" y="-2332"/>
                        <a:pt x="75438" y="9326"/>
                        <a:pt x="80238" y="15499"/>
                      </a:cubicBezTo>
                      <a:cubicBezTo>
                        <a:pt x="82296" y="17556"/>
                        <a:pt x="82982" y="18928"/>
                        <a:pt x="82982" y="189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88" name="Freeform: Shape 287">
                  <a:extLst>
                    <a:ext uri="{FF2B5EF4-FFF2-40B4-BE49-F238E27FC236}">
                      <a16:creationId xmlns:a16="http://schemas.microsoft.com/office/drawing/2014/main" id="{7136DFE3-3919-45AD-9A14-568C9BA08839}"/>
                    </a:ext>
                  </a:extLst>
                </p:cNvPr>
                <p:cNvSpPr/>
                <p:nvPr/>
              </p:nvSpPr>
              <p:spPr>
                <a:xfrm>
                  <a:off x="8584721" y="4061946"/>
                  <a:ext cx="36394" cy="29598"/>
                </a:xfrm>
                <a:custGeom>
                  <a:avLst/>
                  <a:gdLst>
                    <a:gd name="connsiteX0" fmla="*/ 32279 w 36394"/>
                    <a:gd name="connsiteY0" fmla="*/ 28851 h 29598"/>
                    <a:gd name="connsiteX1" fmla="*/ 2790 w 36394"/>
                    <a:gd name="connsiteY1" fmla="*/ 28165 h 29598"/>
                    <a:gd name="connsiteX2" fmla="*/ 47 w 36394"/>
                    <a:gd name="connsiteY2" fmla="*/ 19935 h 29598"/>
                    <a:gd name="connsiteX3" fmla="*/ 16506 w 36394"/>
                    <a:gd name="connsiteY3" fmla="*/ 47 h 29598"/>
                    <a:gd name="connsiteX4" fmla="*/ 36395 w 36394"/>
                    <a:gd name="connsiteY4" fmla="*/ 16506 h 29598"/>
                    <a:gd name="connsiteX5" fmla="*/ 32279 w 36394"/>
                    <a:gd name="connsiteY5" fmla="*/ 28851 h 29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394" h="29598">
                      <a:moveTo>
                        <a:pt x="32279" y="28851"/>
                      </a:moveTo>
                      <a:cubicBezTo>
                        <a:pt x="21992" y="30222"/>
                        <a:pt x="11020" y="29536"/>
                        <a:pt x="2790" y="28165"/>
                      </a:cubicBezTo>
                      <a:cubicBezTo>
                        <a:pt x="1418" y="26107"/>
                        <a:pt x="47" y="23364"/>
                        <a:pt x="47" y="19935"/>
                      </a:cubicBezTo>
                      <a:cubicBezTo>
                        <a:pt x="-639" y="9648"/>
                        <a:pt x="6219" y="733"/>
                        <a:pt x="16506" y="47"/>
                      </a:cubicBezTo>
                      <a:cubicBezTo>
                        <a:pt x="26793" y="-639"/>
                        <a:pt x="35708" y="6219"/>
                        <a:pt x="36395" y="16506"/>
                      </a:cubicBezTo>
                      <a:cubicBezTo>
                        <a:pt x="36395" y="21307"/>
                        <a:pt x="35023" y="25422"/>
                        <a:pt x="32279" y="28851"/>
                      </a:cubicBezTo>
                      <a:close/>
                    </a:path>
                  </a:pathLst>
                </a:custGeom>
                <a:solidFill>
                  <a:srgbClr val="22566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89" name="Freeform: Shape 288">
                  <a:extLst>
                    <a:ext uri="{FF2B5EF4-FFF2-40B4-BE49-F238E27FC236}">
                      <a16:creationId xmlns:a16="http://schemas.microsoft.com/office/drawing/2014/main" id="{29C749D7-55B3-45C4-8D29-0B64F6B387E9}"/>
                    </a:ext>
                  </a:extLst>
                </p:cNvPr>
                <p:cNvSpPr/>
                <p:nvPr/>
              </p:nvSpPr>
              <p:spPr>
                <a:xfrm>
                  <a:off x="8566958" y="4044153"/>
                  <a:ext cx="83646" cy="41157"/>
                </a:xfrm>
                <a:custGeom>
                  <a:avLst/>
                  <a:gdLst>
                    <a:gd name="connsiteX0" fmla="*/ 43184 w 83646"/>
                    <a:gd name="connsiteY0" fmla="*/ 9 h 41157"/>
                    <a:gd name="connsiteX1" fmla="*/ 83646 w 83646"/>
                    <a:gd name="connsiteY1" fmla="*/ 32928 h 41157"/>
                    <a:gd name="connsiteX2" fmla="*/ 80903 w 83646"/>
                    <a:gd name="connsiteY2" fmla="*/ 29499 h 41157"/>
                    <a:gd name="connsiteX3" fmla="*/ 38384 w 83646"/>
                    <a:gd name="connsiteY3" fmla="*/ 14411 h 41157"/>
                    <a:gd name="connsiteX4" fmla="*/ 1350 w 83646"/>
                    <a:gd name="connsiteY4" fmla="*/ 39786 h 41157"/>
                    <a:gd name="connsiteX5" fmla="*/ 665 w 83646"/>
                    <a:gd name="connsiteY5" fmla="*/ 41157 h 41157"/>
                    <a:gd name="connsiteX6" fmla="*/ 43184 w 83646"/>
                    <a:gd name="connsiteY6" fmla="*/ 9 h 41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3646" h="41157">
                      <a:moveTo>
                        <a:pt x="43184" y="9"/>
                      </a:moveTo>
                      <a:cubicBezTo>
                        <a:pt x="74731" y="695"/>
                        <a:pt x="83646" y="32928"/>
                        <a:pt x="83646" y="32928"/>
                      </a:cubicBezTo>
                      <a:cubicBezTo>
                        <a:pt x="83646" y="32928"/>
                        <a:pt x="82961" y="31556"/>
                        <a:pt x="80903" y="29499"/>
                      </a:cubicBezTo>
                      <a:cubicBezTo>
                        <a:pt x="76103" y="23326"/>
                        <a:pt x="63072" y="12354"/>
                        <a:pt x="38384" y="14411"/>
                      </a:cubicBezTo>
                      <a:cubicBezTo>
                        <a:pt x="13695" y="17154"/>
                        <a:pt x="3408" y="34299"/>
                        <a:pt x="1350" y="39786"/>
                      </a:cubicBezTo>
                      <a:cubicBezTo>
                        <a:pt x="665" y="40471"/>
                        <a:pt x="665" y="41157"/>
                        <a:pt x="665" y="41157"/>
                      </a:cubicBezTo>
                      <a:cubicBezTo>
                        <a:pt x="-3450" y="36357"/>
                        <a:pt x="11637" y="-677"/>
                        <a:pt x="43184" y="9"/>
                      </a:cubicBezTo>
                      <a:close/>
                    </a:path>
                  </a:pathLst>
                </a:custGeom>
                <a:solidFill>
                  <a:srgbClr val="443C4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grpSp>
          <p:nvGrpSpPr>
            <p:cNvPr id="95" name="Graphic 1289">
              <a:extLst>
                <a:ext uri="{FF2B5EF4-FFF2-40B4-BE49-F238E27FC236}">
                  <a16:creationId xmlns:a16="http://schemas.microsoft.com/office/drawing/2014/main" id="{335858E2-27FB-43E0-AF60-DE5E39CAE4A8}"/>
                </a:ext>
              </a:extLst>
            </p:cNvPr>
            <p:cNvGrpSpPr/>
            <p:nvPr/>
          </p:nvGrpSpPr>
          <p:grpSpPr>
            <a:xfrm>
              <a:off x="8409889" y="4028048"/>
              <a:ext cx="76123" cy="70569"/>
              <a:chOff x="8409889" y="4028048"/>
              <a:chExt cx="76123" cy="70569"/>
            </a:xfrm>
          </p:grpSpPr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4B869131-A9E5-4373-B5A7-BB6FA07A58E0}"/>
                  </a:ext>
                </a:extLst>
              </p:cNvPr>
              <p:cNvSpPr/>
              <p:nvPr/>
            </p:nvSpPr>
            <p:spPr>
              <a:xfrm>
                <a:off x="8411148" y="4028048"/>
                <a:ext cx="74284" cy="70569"/>
              </a:xfrm>
              <a:custGeom>
                <a:avLst/>
                <a:gdLst>
                  <a:gd name="connsiteX0" fmla="*/ 74179 w 74284"/>
                  <a:gd name="connsiteY0" fmla="*/ 54519 h 70569"/>
                  <a:gd name="connsiteX1" fmla="*/ 45375 w 74284"/>
                  <a:gd name="connsiteY1" fmla="*/ 341 h 70569"/>
                  <a:gd name="connsiteX2" fmla="*/ 112 w 74284"/>
                  <a:gd name="connsiteY2" fmla="*/ 50405 h 70569"/>
                  <a:gd name="connsiteX3" fmla="*/ 27544 w 74284"/>
                  <a:gd name="connsiteY3" fmla="*/ 70292 h 70569"/>
                  <a:gd name="connsiteX4" fmla="*/ 74179 w 74284"/>
                  <a:gd name="connsiteY4" fmla="*/ 54519 h 7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284" h="70569">
                    <a:moveTo>
                      <a:pt x="74179" y="54519"/>
                    </a:moveTo>
                    <a:cubicBezTo>
                      <a:pt x="74179" y="54519"/>
                      <a:pt x="77608" y="4456"/>
                      <a:pt x="45375" y="341"/>
                    </a:cubicBezTo>
                    <a:cubicBezTo>
                      <a:pt x="9714" y="-4459"/>
                      <a:pt x="-1259" y="42860"/>
                      <a:pt x="112" y="50405"/>
                    </a:cubicBezTo>
                    <a:cubicBezTo>
                      <a:pt x="112" y="50405"/>
                      <a:pt x="8342" y="66863"/>
                      <a:pt x="27544" y="70292"/>
                    </a:cubicBezTo>
                    <a:cubicBezTo>
                      <a:pt x="46747" y="73036"/>
                      <a:pt x="74179" y="54519"/>
                      <a:pt x="74179" y="54519"/>
                    </a:cubicBezTo>
                    <a:close/>
                  </a:path>
                </a:pathLst>
              </a:custGeom>
              <a:solidFill>
                <a:srgbClr val="E57F5F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81" name="Graphic 1289">
                <a:extLst>
                  <a:ext uri="{FF2B5EF4-FFF2-40B4-BE49-F238E27FC236}">
                    <a16:creationId xmlns:a16="http://schemas.microsoft.com/office/drawing/2014/main" id="{926D05D0-220C-4BB8-A6A6-6C64E7D79659}"/>
                  </a:ext>
                </a:extLst>
              </p:cNvPr>
              <p:cNvGrpSpPr/>
              <p:nvPr/>
            </p:nvGrpSpPr>
            <p:grpSpPr>
              <a:xfrm>
                <a:off x="8409889" y="4044124"/>
                <a:ext cx="76123" cy="45301"/>
                <a:chOff x="8409889" y="4044124"/>
                <a:chExt cx="76123" cy="45301"/>
              </a:xfrm>
            </p:grpSpPr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BA64DD03-28E6-4BB6-897A-DAF5B61BD8B0}"/>
                    </a:ext>
                  </a:extLst>
                </p:cNvPr>
                <p:cNvSpPr/>
                <p:nvPr/>
              </p:nvSpPr>
              <p:spPr>
                <a:xfrm>
                  <a:off x="8409889" y="4056865"/>
                  <a:ext cx="75438" cy="32559"/>
                </a:xfrm>
                <a:custGeom>
                  <a:avLst/>
                  <a:gdLst>
                    <a:gd name="connsiteX0" fmla="*/ 75438 w 75438"/>
                    <a:gd name="connsiteY0" fmla="*/ 25701 h 32559"/>
                    <a:gd name="connsiteX1" fmla="*/ 43205 w 75438"/>
                    <a:gd name="connsiteY1" fmla="*/ 32559 h 32559"/>
                    <a:gd name="connsiteX2" fmla="*/ 34290 w 75438"/>
                    <a:gd name="connsiteY2" fmla="*/ 32559 h 32559"/>
                    <a:gd name="connsiteX3" fmla="*/ 15087 w 75438"/>
                    <a:gd name="connsiteY3" fmla="*/ 28445 h 32559"/>
                    <a:gd name="connsiteX4" fmla="*/ 0 w 75438"/>
                    <a:gd name="connsiteY4" fmla="*/ 21587 h 32559"/>
                    <a:gd name="connsiteX5" fmla="*/ 34976 w 75438"/>
                    <a:gd name="connsiteY5" fmla="*/ 327 h 32559"/>
                    <a:gd name="connsiteX6" fmla="*/ 75438 w 75438"/>
                    <a:gd name="connsiteY6" fmla="*/ 25701 h 32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5438" h="32559">
                      <a:moveTo>
                        <a:pt x="75438" y="25701"/>
                      </a:moveTo>
                      <a:cubicBezTo>
                        <a:pt x="75438" y="25701"/>
                        <a:pt x="59664" y="31188"/>
                        <a:pt x="43205" y="32559"/>
                      </a:cubicBezTo>
                      <a:cubicBezTo>
                        <a:pt x="40462" y="32559"/>
                        <a:pt x="37719" y="32559"/>
                        <a:pt x="34290" y="32559"/>
                      </a:cubicBezTo>
                      <a:cubicBezTo>
                        <a:pt x="27432" y="31874"/>
                        <a:pt x="20574" y="30502"/>
                        <a:pt x="15087" y="28445"/>
                      </a:cubicBezTo>
                      <a:cubicBezTo>
                        <a:pt x="6172" y="25016"/>
                        <a:pt x="0" y="21587"/>
                        <a:pt x="0" y="21587"/>
                      </a:cubicBezTo>
                      <a:cubicBezTo>
                        <a:pt x="0" y="21587"/>
                        <a:pt x="17145" y="-3102"/>
                        <a:pt x="34976" y="327"/>
                      </a:cubicBezTo>
                      <a:cubicBezTo>
                        <a:pt x="53492" y="3756"/>
                        <a:pt x="75438" y="25701"/>
                        <a:pt x="75438" y="2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27DC73DE-97B4-4D9B-9382-506A88B7C10F}"/>
                    </a:ext>
                  </a:extLst>
                </p:cNvPr>
                <p:cNvSpPr/>
                <p:nvPr/>
              </p:nvSpPr>
              <p:spPr>
                <a:xfrm>
                  <a:off x="8422919" y="4060621"/>
                  <a:ext cx="35704" cy="28803"/>
                </a:xfrm>
                <a:custGeom>
                  <a:avLst/>
                  <a:gdLst>
                    <a:gd name="connsiteX0" fmla="*/ 35662 w 35704"/>
                    <a:gd name="connsiteY0" fmla="*/ 17145 h 28803"/>
                    <a:gd name="connsiteX1" fmla="*/ 30175 w 35704"/>
                    <a:gd name="connsiteY1" fmla="*/ 28804 h 28803"/>
                    <a:gd name="connsiteX2" fmla="*/ 21260 w 35704"/>
                    <a:gd name="connsiteY2" fmla="*/ 28804 h 28803"/>
                    <a:gd name="connsiteX3" fmla="*/ 2057 w 35704"/>
                    <a:gd name="connsiteY3" fmla="*/ 24689 h 28803"/>
                    <a:gd name="connsiteX4" fmla="*/ 0 w 35704"/>
                    <a:gd name="connsiteY4" fmla="*/ 16459 h 28803"/>
                    <a:gd name="connsiteX5" fmla="*/ 17831 w 35704"/>
                    <a:gd name="connsiteY5" fmla="*/ 0 h 28803"/>
                    <a:gd name="connsiteX6" fmla="*/ 35662 w 35704"/>
                    <a:gd name="connsiteY6" fmla="*/ 17145 h 28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704" h="28803">
                      <a:moveTo>
                        <a:pt x="35662" y="17145"/>
                      </a:moveTo>
                      <a:cubicBezTo>
                        <a:pt x="35662" y="21946"/>
                        <a:pt x="33604" y="26061"/>
                        <a:pt x="30175" y="28804"/>
                      </a:cubicBezTo>
                      <a:cubicBezTo>
                        <a:pt x="27432" y="28804"/>
                        <a:pt x="24689" y="28804"/>
                        <a:pt x="21260" y="28804"/>
                      </a:cubicBezTo>
                      <a:cubicBezTo>
                        <a:pt x="14402" y="28118"/>
                        <a:pt x="7544" y="26746"/>
                        <a:pt x="2057" y="24689"/>
                      </a:cubicBezTo>
                      <a:cubicBezTo>
                        <a:pt x="686" y="21946"/>
                        <a:pt x="0" y="19203"/>
                        <a:pt x="0" y="16459"/>
                      </a:cubicBezTo>
                      <a:cubicBezTo>
                        <a:pt x="0" y="7544"/>
                        <a:pt x="8230" y="0"/>
                        <a:pt x="17831" y="0"/>
                      </a:cubicBezTo>
                      <a:cubicBezTo>
                        <a:pt x="28804" y="0"/>
                        <a:pt x="36347" y="7544"/>
                        <a:pt x="35662" y="17145"/>
                      </a:cubicBezTo>
                      <a:close/>
                    </a:path>
                  </a:pathLst>
                </a:custGeom>
                <a:solidFill>
                  <a:srgbClr val="22566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99DF18CD-472C-45A7-AB79-BC2A574AA688}"/>
                    </a:ext>
                  </a:extLst>
                </p:cNvPr>
                <p:cNvSpPr/>
                <p:nvPr/>
              </p:nvSpPr>
              <p:spPr>
                <a:xfrm>
                  <a:off x="8411260" y="4044124"/>
                  <a:ext cx="74752" cy="38443"/>
                </a:xfrm>
                <a:custGeom>
                  <a:avLst/>
                  <a:gdLst>
                    <a:gd name="connsiteX0" fmla="*/ 36348 w 74752"/>
                    <a:gd name="connsiteY0" fmla="*/ 39 h 38443"/>
                    <a:gd name="connsiteX1" fmla="*/ 74752 w 74752"/>
                    <a:gd name="connsiteY1" fmla="*/ 38443 h 38443"/>
                    <a:gd name="connsiteX2" fmla="*/ 34976 w 74752"/>
                    <a:gd name="connsiteY2" fmla="*/ 13069 h 38443"/>
                    <a:gd name="connsiteX3" fmla="*/ 0 w 74752"/>
                    <a:gd name="connsiteY3" fmla="*/ 34329 h 38443"/>
                    <a:gd name="connsiteX4" fmla="*/ 36348 w 74752"/>
                    <a:gd name="connsiteY4" fmla="*/ 39 h 3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752" h="38443">
                      <a:moveTo>
                        <a:pt x="36348" y="39"/>
                      </a:moveTo>
                      <a:cubicBezTo>
                        <a:pt x="65837" y="724"/>
                        <a:pt x="74752" y="38443"/>
                        <a:pt x="74752" y="38443"/>
                      </a:cubicBezTo>
                      <a:cubicBezTo>
                        <a:pt x="74752" y="38443"/>
                        <a:pt x="52807" y="16498"/>
                        <a:pt x="34976" y="13069"/>
                      </a:cubicBezTo>
                      <a:cubicBezTo>
                        <a:pt x="17145" y="9640"/>
                        <a:pt x="0" y="34329"/>
                        <a:pt x="0" y="34329"/>
                      </a:cubicBezTo>
                      <a:cubicBezTo>
                        <a:pt x="0" y="34329"/>
                        <a:pt x="6858" y="-1333"/>
                        <a:pt x="36348" y="39"/>
                      </a:cubicBezTo>
                      <a:close/>
                    </a:path>
                  </a:pathLst>
                </a:custGeom>
                <a:solidFill>
                  <a:srgbClr val="443C4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</p:grp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0B6F50D4-2A0B-43D2-889B-BA1E20FDE59B}"/>
                </a:ext>
              </a:extLst>
            </p:cNvPr>
            <p:cNvSpPr/>
            <p:nvPr/>
          </p:nvSpPr>
          <p:spPr>
            <a:xfrm>
              <a:off x="8414004" y="3873695"/>
              <a:ext cx="392126" cy="465351"/>
            </a:xfrm>
            <a:custGeom>
              <a:avLst/>
              <a:gdLst>
                <a:gd name="connsiteX0" fmla="*/ 378562 w 392126"/>
                <a:gd name="connsiteY0" fmla="*/ 261679 h 465351"/>
                <a:gd name="connsiteX1" fmla="*/ 322326 w 392126"/>
                <a:gd name="connsiteY1" fmla="*/ 298026 h 465351"/>
                <a:gd name="connsiteX2" fmla="*/ 248260 w 392126"/>
                <a:gd name="connsiteY2" fmla="*/ 435186 h 465351"/>
                <a:gd name="connsiteX3" fmla="*/ 165278 w 392126"/>
                <a:gd name="connsiteY3" fmla="*/ 464675 h 465351"/>
                <a:gd name="connsiteX4" fmla="*/ 88468 w 392126"/>
                <a:gd name="connsiteY4" fmla="*/ 457817 h 465351"/>
                <a:gd name="connsiteX5" fmla="*/ 25375 w 392126"/>
                <a:gd name="connsiteY5" fmla="*/ 413240 h 465351"/>
                <a:gd name="connsiteX6" fmla="*/ 261976 w 392126"/>
                <a:gd name="connsiteY6" fmla="*/ 376893 h 465351"/>
                <a:gd name="connsiteX7" fmla="*/ 285293 w 392126"/>
                <a:gd name="connsiteY7" fmla="*/ 127948 h 465351"/>
                <a:gd name="connsiteX8" fmla="*/ 213970 w 392126"/>
                <a:gd name="connsiteY8" fmla="*/ 20963 h 465351"/>
                <a:gd name="connsiteX9" fmla="*/ 686 w 392126"/>
                <a:gd name="connsiteY9" fmla="*/ 70340 h 465351"/>
                <a:gd name="connsiteX10" fmla="*/ 0 w 392126"/>
                <a:gd name="connsiteY10" fmla="*/ 64854 h 465351"/>
                <a:gd name="connsiteX11" fmla="*/ 124130 w 392126"/>
                <a:gd name="connsiteY11" fmla="*/ 49081 h 465351"/>
                <a:gd name="connsiteX12" fmla="*/ 223571 w 392126"/>
                <a:gd name="connsiteY12" fmla="*/ 3818 h 465351"/>
                <a:gd name="connsiteX13" fmla="*/ 300380 w 392126"/>
                <a:gd name="connsiteY13" fmla="*/ 110117 h 465351"/>
                <a:gd name="connsiteX14" fmla="*/ 320954 w 392126"/>
                <a:gd name="connsiteY14" fmla="*/ 228074 h 465351"/>
                <a:gd name="connsiteX15" fmla="*/ 379933 w 392126"/>
                <a:gd name="connsiteY15" fmla="*/ 169096 h 465351"/>
                <a:gd name="connsiteX16" fmla="*/ 378562 w 392126"/>
                <a:gd name="connsiteY16" fmla="*/ 261679 h 46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2126" h="465351">
                  <a:moveTo>
                    <a:pt x="378562" y="261679"/>
                  </a:moveTo>
                  <a:cubicBezTo>
                    <a:pt x="358673" y="295283"/>
                    <a:pt x="322326" y="298026"/>
                    <a:pt x="322326" y="298026"/>
                  </a:cubicBezTo>
                  <a:cubicBezTo>
                    <a:pt x="320269" y="351518"/>
                    <a:pt x="292151" y="403640"/>
                    <a:pt x="248260" y="435186"/>
                  </a:cubicBezTo>
                  <a:cubicBezTo>
                    <a:pt x="224257" y="452331"/>
                    <a:pt x="196139" y="463304"/>
                    <a:pt x="165278" y="464675"/>
                  </a:cubicBezTo>
                  <a:cubicBezTo>
                    <a:pt x="133045" y="466733"/>
                    <a:pt x="108356" y="463990"/>
                    <a:pt x="88468" y="457817"/>
                  </a:cubicBezTo>
                  <a:cubicBezTo>
                    <a:pt x="61722" y="449588"/>
                    <a:pt x="43205" y="434501"/>
                    <a:pt x="25375" y="413240"/>
                  </a:cubicBezTo>
                  <a:cubicBezTo>
                    <a:pt x="108356" y="470162"/>
                    <a:pt x="202311" y="429700"/>
                    <a:pt x="261976" y="376893"/>
                  </a:cubicBezTo>
                  <a:cubicBezTo>
                    <a:pt x="328498" y="318600"/>
                    <a:pt x="303124" y="202700"/>
                    <a:pt x="285293" y="127948"/>
                  </a:cubicBezTo>
                  <a:cubicBezTo>
                    <a:pt x="267462" y="53881"/>
                    <a:pt x="213970" y="20963"/>
                    <a:pt x="213970" y="20963"/>
                  </a:cubicBezTo>
                  <a:cubicBezTo>
                    <a:pt x="147447" y="104630"/>
                    <a:pt x="26746" y="84742"/>
                    <a:pt x="686" y="70340"/>
                  </a:cubicBezTo>
                  <a:cubicBezTo>
                    <a:pt x="686" y="68283"/>
                    <a:pt x="686" y="66911"/>
                    <a:pt x="0" y="64854"/>
                  </a:cubicBezTo>
                  <a:cubicBezTo>
                    <a:pt x="0" y="64854"/>
                    <a:pt x="74066" y="79942"/>
                    <a:pt x="124130" y="49081"/>
                  </a:cubicBezTo>
                  <a:cubicBezTo>
                    <a:pt x="173507" y="18220"/>
                    <a:pt x="204368" y="-10584"/>
                    <a:pt x="223571" y="3818"/>
                  </a:cubicBezTo>
                  <a:cubicBezTo>
                    <a:pt x="242773" y="18220"/>
                    <a:pt x="286664" y="53881"/>
                    <a:pt x="300380" y="110117"/>
                  </a:cubicBezTo>
                  <a:cubicBezTo>
                    <a:pt x="314096" y="165667"/>
                    <a:pt x="320954" y="228074"/>
                    <a:pt x="320954" y="228074"/>
                  </a:cubicBezTo>
                  <a:cubicBezTo>
                    <a:pt x="320954" y="228074"/>
                    <a:pt x="357302" y="164295"/>
                    <a:pt x="379933" y="169096"/>
                  </a:cubicBezTo>
                  <a:cubicBezTo>
                    <a:pt x="397078" y="178011"/>
                    <a:pt x="395707" y="232190"/>
                    <a:pt x="378562" y="261679"/>
                  </a:cubicBezTo>
                  <a:close/>
                </a:path>
              </a:pathLst>
            </a:custGeom>
            <a:solidFill>
              <a:srgbClr val="E56B44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4A31C54-CC1F-4727-BBB7-8E67C7A5459B}"/>
                </a:ext>
              </a:extLst>
            </p:cNvPr>
            <p:cNvSpPr/>
            <p:nvPr/>
          </p:nvSpPr>
          <p:spPr>
            <a:xfrm>
              <a:off x="7795904" y="4914950"/>
              <a:ext cx="105363" cy="31972"/>
            </a:xfrm>
            <a:custGeom>
              <a:avLst/>
              <a:gdLst>
                <a:gd name="connsiteX0" fmla="*/ 98263 w 105363"/>
                <a:gd name="connsiteY0" fmla="*/ 20066 h 31972"/>
                <a:gd name="connsiteX1" fmla="*/ 95520 w 105363"/>
                <a:gd name="connsiteY1" fmla="*/ 21438 h 31972"/>
                <a:gd name="connsiteX2" fmla="*/ 18025 w 105363"/>
                <a:gd name="connsiteY2" fmla="*/ 29668 h 31972"/>
                <a:gd name="connsiteX3" fmla="*/ 194 w 105363"/>
                <a:gd name="connsiteY3" fmla="*/ 18695 h 31972"/>
                <a:gd name="connsiteX4" fmla="*/ 39284 w 105363"/>
                <a:gd name="connsiteY4" fmla="*/ 864 h 31972"/>
                <a:gd name="connsiteX5" fmla="*/ 51629 w 105363"/>
                <a:gd name="connsiteY5" fmla="*/ 179 h 31972"/>
                <a:gd name="connsiteX6" fmla="*/ 90034 w 105363"/>
                <a:gd name="connsiteY6" fmla="*/ 2921 h 31972"/>
                <a:gd name="connsiteX7" fmla="*/ 98263 w 105363"/>
                <a:gd name="connsiteY7" fmla="*/ 20066 h 3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63" h="31972">
                  <a:moveTo>
                    <a:pt x="98263" y="20066"/>
                  </a:moveTo>
                  <a:cubicBezTo>
                    <a:pt x="97577" y="20753"/>
                    <a:pt x="96206" y="20753"/>
                    <a:pt x="95520" y="21438"/>
                  </a:cubicBezTo>
                  <a:cubicBezTo>
                    <a:pt x="95520" y="21438"/>
                    <a:pt x="49571" y="37898"/>
                    <a:pt x="18025" y="29668"/>
                  </a:cubicBezTo>
                  <a:cubicBezTo>
                    <a:pt x="7052" y="26924"/>
                    <a:pt x="880" y="22810"/>
                    <a:pt x="194" y="18695"/>
                  </a:cubicBezTo>
                  <a:cubicBezTo>
                    <a:pt x="-1864" y="11151"/>
                    <a:pt x="12538" y="3608"/>
                    <a:pt x="39284" y="864"/>
                  </a:cubicBezTo>
                  <a:cubicBezTo>
                    <a:pt x="43399" y="179"/>
                    <a:pt x="47514" y="179"/>
                    <a:pt x="51629" y="179"/>
                  </a:cubicBezTo>
                  <a:cubicBezTo>
                    <a:pt x="66031" y="-508"/>
                    <a:pt x="79747" y="864"/>
                    <a:pt x="90034" y="2921"/>
                  </a:cubicBezTo>
                  <a:cubicBezTo>
                    <a:pt x="105121" y="7037"/>
                    <a:pt x="111293" y="12523"/>
                    <a:pt x="98263" y="20066"/>
                  </a:cubicBezTo>
                  <a:close/>
                </a:path>
              </a:pathLst>
            </a:custGeom>
            <a:solidFill>
              <a:srgbClr val="F4B47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36B64B8-3188-485B-A68A-0FB6C362189D}"/>
                </a:ext>
              </a:extLst>
            </p:cNvPr>
            <p:cNvSpPr/>
            <p:nvPr/>
          </p:nvSpPr>
          <p:spPr>
            <a:xfrm>
              <a:off x="7796098" y="4895240"/>
              <a:ext cx="117957" cy="51681"/>
            </a:xfrm>
            <a:custGeom>
              <a:avLst/>
              <a:gdLst>
                <a:gd name="connsiteX0" fmla="*/ 117957 w 117957"/>
                <a:gd name="connsiteY0" fmla="*/ 7544 h 51681"/>
                <a:gd name="connsiteX1" fmla="*/ 113843 w 117957"/>
                <a:gd name="connsiteY1" fmla="*/ 36347 h 51681"/>
                <a:gd name="connsiteX2" fmla="*/ 98069 w 117957"/>
                <a:gd name="connsiteY2" fmla="*/ 39776 h 51681"/>
                <a:gd name="connsiteX3" fmla="*/ 95326 w 117957"/>
                <a:gd name="connsiteY3" fmla="*/ 41148 h 51681"/>
                <a:gd name="connsiteX4" fmla="*/ 17831 w 117957"/>
                <a:gd name="connsiteY4" fmla="*/ 49378 h 51681"/>
                <a:gd name="connsiteX5" fmla="*/ 0 w 117957"/>
                <a:gd name="connsiteY5" fmla="*/ 38405 h 51681"/>
                <a:gd name="connsiteX6" fmla="*/ 39090 w 117957"/>
                <a:gd name="connsiteY6" fmla="*/ 39091 h 51681"/>
                <a:gd name="connsiteX7" fmla="*/ 69951 w 117957"/>
                <a:gd name="connsiteY7" fmla="*/ 34290 h 51681"/>
                <a:gd name="connsiteX8" fmla="*/ 69951 w 117957"/>
                <a:gd name="connsiteY8" fmla="*/ 34290 h 51681"/>
                <a:gd name="connsiteX9" fmla="*/ 90525 w 117957"/>
                <a:gd name="connsiteY9" fmla="*/ 21946 h 51681"/>
                <a:gd name="connsiteX10" fmla="*/ 100127 w 117957"/>
                <a:gd name="connsiteY10" fmla="*/ 0 h 51681"/>
                <a:gd name="connsiteX11" fmla="*/ 104241 w 117957"/>
                <a:gd name="connsiteY11" fmla="*/ 2057 h 51681"/>
                <a:gd name="connsiteX12" fmla="*/ 117957 w 117957"/>
                <a:gd name="connsiteY12" fmla="*/ 7544 h 5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957" h="51681">
                  <a:moveTo>
                    <a:pt x="117957" y="7544"/>
                  </a:moveTo>
                  <a:cubicBezTo>
                    <a:pt x="117957" y="7544"/>
                    <a:pt x="113843" y="15088"/>
                    <a:pt x="113843" y="36347"/>
                  </a:cubicBezTo>
                  <a:cubicBezTo>
                    <a:pt x="108356" y="39091"/>
                    <a:pt x="104927" y="40462"/>
                    <a:pt x="98069" y="39776"/>
                  </a:cubicBezTo>
                  <a:cubicBezTo>
                    <a:pt x="97383" y="40462"/>
                    <a:pt x="96012" y="40462"/>
                    <a:pt x="95326" y="41148"/>
                  </a:cubicBezTo>
                  <a:cubicBezTo>
                    <a:pt x="95326" y="41148"/>
                    <a:pt x="49377" y="57607"/>
                    <a:pt x="17831" y="49378"/>
                  </a:cubicBezTo>
                  <a:cubicBezTo>
                    <a:pt x="6858" y="46634"/>
                    <a:pt x="686" y="42520"/>
                    <a:pt x="0" y="38405"/>
                  </a:cubicBezTo>
                  <a:cubicBezTo>
                    <a:pt x="6172" y="39091"/>
                    <a:pt x="17831" y="39776"/>
                    <a:pt x="39090" y="39091"/>
                  </a:cubicBezTo>
                  <a:cubicBezTo>
                    <a:pt x="51435" y="38405"/>
                    <a:pt x="61722" y="37033"/>
                    <a:pt x="69951" y="34290"/>
                  </a:cubicBezTo>
                  <a:cubicBezTo>
                    <a:pt x="69951" y="34290"/>
                    <a:pt x="69951" y="34290"/>
                    <a:pt x="69951" y="34290"/>
                  </a:cubicBezTo>
                  <a:cubicBezTo>
                    <a:pt x="79553" y="31547"/>
                    <a:pt x="85725" y="26746"/>
                    <a:pt x="90525" y="21946"/>
                  </a:cubicBezTo>
                  <a:cubicBezTo>
                    <a:pt x="97383" y="14402"/>
                    <a:pt x="99441" y="6172"/>
                    <a:pt x="100127" y="0"/>
                  </a:cubicBezTo>
                  <a:cubicBezTo>
                    <a:pt x="101498" y="686"/>
                    <a:pt x="102870" y="1372"/>
                    <a:pt x="104241" y="2057"/>
                  </a:cubicBezTo>
                  <a:cubicBezTo>
                    <a:pt x="117957" y="8915"/>
                    <a:pt x="117957" y="7544"/>
                    <a:pt x="117957" y="7544"/>
                  </a:cubicBezTo>
                  <a:close/>
                </a:path>
              </a:pathLst>
            </a:custGeom>
            <a:solidFill>
              <a:srgbClr val="E55B3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5D89831-6911-4FEF-B14A-1F75818C8164}"/>
                </a:ext>
              </a:extLst>
            </p:cNvPr>
            <p:cNvSpPr/>
            <p:nvPr/>
          </p:nvSpPr>
          <p:spPr>
            <a:xfrm>
              <a:off x="8662263" y="4381576"/>
              <a:ext cx="74066" cy="48006"/>
            </a:xfrm>
            <a:custGeom>
              <a:avLst/>
              <a:gdLst>
                <a:gd name="connsiteX0" fmla="*/ 74066 w 74066"/>
                <a:gd name="connsiteY0" fmla="*/ 16459 h 48006"/>
                <a:gd name="connsiteX1" fmla="*/ 0 w 74066"/>
                <a:gd name="connsiteY1" fmla="*/ 48006 h 48006"/>
                <a:gd name="connsiteX2" fmla="*/ 0 w 74066"/>
                <a:gd name="connsiteY2" fmla="*/ 47320 h 48006"/>
                <a:gd name="connsiteX3" fmla="*/ 0 w 74066"/>
                <a:gd name="connsiteY3" fmla="*/ 0 h 48006"/>
                <a:gd name="connsiteX4" fmla="*/ 74066 w 74066"/>
                <a:gd name="connsiteY4" fmla="*/ 16459 h 4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66" h="48006">
                  <a:moveTo>
                    <a:pt x="74066" y="16459"/>
                  </a:moveTo>
                  <a:cubicBezTo>
                    <a:pt x="65151" y="26060"/>
                    <a:pt x="38405" y="46634"/>
                    <a:pt x="0" y="48006"/>
                  </a:cubicBezTo>
                  <a:cubicBezTo>
                    <a:pt x="0" y="48006"/>
                    <a:pt x="0" y="47320"/>
                    <a:pt x="0" y="47320"/>
                  </a:cubicBezTo>
                  <a:cubicBezTo>
                    <a:pt x="686" y="23317"/>
                    <a:pt x="0" y="0"/>
                    <a:pt x="0" y="0"/>
                  </a:cubicBezTo>
                  <a:cubicBezTo>
                    <a:pt x="0" y="0"/>
                    <a:pt x="32233" y="0"/>
                    <a:pt x="74066" y="16459"/>
                  </a:cubicBezTo>
                  <a:close/>
                </a:path>
              </a:pathLst>
            </a:custGeom>
            <a:solidFill>
              <a:srgbClr val="ADDCE4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5C168BCB-4EB0-4A15-ABC8-91BF74E5B73B}"/>
                </a:ext>
              </a:extLst>
            </p:cNvPr>
            <p:cNvSpPr/>
            <p:nvPr/>
          </p:nvSpPr>
          <p:spPr>
            <a:xfrm>
              <a:off x="8473668" y="4409008"/>
              <a:ext cx="25374" cy="65151"/>
            </a:xfrm>
            <a:custGeom>
              <a:avLst/>
              <a:gdLst>
                <a:gd name="connsiteX0" fmla="*/ 25375 w 25374"/>
                <a:gd name="connsiteY0" fmla="*/ 45948 h 65151"/>
                <a:gd name="connsiteX1" fmla="*/ 24689 w 25374"/>
                <a:gd name="connsiteY1" fmla="*/ 65151 h 65151"/>
                <a:gd name="connsiteX2" fmla="*/ 0 w 25374"/>
                <a:gd name="connsiteY2" fmla="*/ 3429 h 65151"/>
                <a:gd name="connsiteX3" fmla="*/ 5486 w 25374"/>
                <a:gd name="connsiteY3" fmla="*/ 0 h 65151"/>
                <a:gd name="connsiteX4" fmla="*/ 25375 w 25374"/>
                <a:gd name="connsiteY4" fmla="*/ 45948 h 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74" h="65151">
                  <a:moveTo>
                    <a:pt x="25375" y="45948"/>
                  </a:moveTo>
                  <a:lnTo>
                    <a:pt x="24689" y="65151"/>
                  </a:lnTo>
                  <a:cubicBezTo>
                    <a:pt x="24689" y="65151"/>
                    <a:pt x="3429" y="25374"/>
                    <a:pt x="0" y="3429"/>
                  </a:cubicBezTo>
                  <a:cubicBezTo>
                    <a:pt x="2057" y="2057"/>
                    <a:pt x="4115" y="1371"/>
                    <a:pt x="5486" y="0"/>
                  </a:cubicBezTo>
                  <a:lnTo>
                    <a:pt x="25375" y="45948"/>
                  </a:lnTo>
                  <a:close/>
                </a:path>
              </a:pathLst>
            </a:custGeom>
            <a:solidFill>
              <a:srgbClr val="ADDCE4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01" name="Graphic 1289">
              <a:extLst>
                <a:ext uri="{FF2B5EF4-FFF2-40B4-BE49-F238E27FC236}">
                  <a16:creationId xmlns:a16="http://schemas.microsoft.com/office/drawing/2014/main" id="{C135BEEF-F05F-4CF3-8B90-4CF010295680}"/>
                </a:ext>
              </a:extLst>
            </p:cNvPr>
            <p:cNvGrpSpPr/>
            <p:nvPr/>
          </p:nvGrpSpPr>
          <p:grpSpPr>
            <a:xfrm>
              <a:off x="8488942" y="4035247"/>
              <a:ext cx="59634" cy="150617"/>
              <a:chOff x="8488942" y="4035247"/>
              <a:chExt cx="59634" cy="150617"/>
            </a:xfrm>
          </p:grpSpPr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4934F5E6-D090-423E-9EB8-7D0FE12615E7}"/>
                  </a:ext>
                </a:extLst>
              </p:cNvPr>
              <p:cNvSpPr/>
              <p:nvPr/>
            </p:nvSpPr>
            <p:spPr>
              <a:xfrm>
                <a:off x="8488942" y="4035247"/>
                <a:ext cx="58515" cy="150617"/>
              </a:xfrm>
              <a:custGeom>
                <a:avLst/>
                <a:gdLst>
                  <a:gd name="connsiteX0" fmla="*/ 16273 w 58515"/>
                  <a:gd name="connsiteY0" fmla="*/ 150190 h 150617"/>
                  <a:gd name="connsiteX1" fmla="*/ 499 w 58515"/>
                  <a:gd name="connsiteY1" fmla="*/ 128930 h 150617"/>
                  <a:gd name="connsiteX2" fmla="*/ 16273 w 58515"/>
                  <a:gd name="connsiteY2" fmla="*/ 91211 h 150617"/>
                  <a:gd name="connsiteX3" fmla="*/ 27931 w 58515"/>
                  <a:gd name="connsiteY3" fmla="*/ 0 h 150617"/>
                  <a:gd name="connsiteX4" fmla="*/ 57421 w 58515"/>
                  <a:gd name="connsiteY4" fmla="*/ 82982 h 150617"/>
                  <a:gd name="connsiteX5" fmla="*/ 58107 w 58515"/>
                  <a:gd name="connsiteY5" fmla="*/ 91897 h 150617"/>
                  <a:gd name="connsiteX6" fmla="*/ 16273 w 58515"/>
                  <a:gd name="connsiteY6" fmla="*/ 150190 h 150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515" h="150617">
                    <a:moveTo>
                      <a:pt x="16273" y="150190"/>
                    </a:moveTo>
                    <a:cubicBezTo>
                      <a:pt x="2557" y="148133"/>
                      <a:pt x="-1558" y="139903"/>
                      <a:pt x="499" y="128930"/>
                    </a:cubicBezTo>
                    <a:cubicBezTo>
                      <a:pt x="1871" y="117957"/>
                      <a:pt x="8043" y="104927"/>
                      <a:pt x="16273" y="91211"/>
                    </a:cubicBezTo>
                    <a:cubicBezTo>
                      <a:pt x="33418" y="63779"/>
                      <a:pt x="32046" y="20574"/>
                      <a:pt x="27931" y="0"/>
                    </a:cubicBezTo>
                    <a:cubicBezTo>
                      <a:pt x="27931" y="0"/>
                      <a:pt x="51934" y="42519"/>
                      <a:pt x="57421" y="82982"/>
                    </a:cubicBezTo>
                    <a:cubicBezTo>
                      <a:pt x="58107" y="85725"/>
                      <a:pt x="58107" y="89154"/>
                      <a:pt x="58107" y="91897"/>
                    </a:cubicBezTo>
                    <a:cubicBezTo>
                      <a:pt x="61536" y="128244"/>
                      <a:pt x="43019" y="154305"/>
                      <a:pt x="16273" y="150190"/>
                    </a:cubicBezTo>
                    <a:close/>
                  </a:path>
                </a:pathLst>
              </a:custGeom>
              <a:solidFill>
                <a:srgbClr val="F4AA8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C443380D-D466-454B-9542-A41CD8D27DF2}"/>
                  </a:ext>
                </a:extLst>
              </p:cNvPr>
              <p:cNvSpPr/>
              <p:nvPr/>
            </p:nvSpPr>
            <p:spPr>
              <a:xfrm>
                <a:off x="8488942" y="4127144"/>
                <a:ext cx="59634" cy="58720"/>
              </a:xfrm>
              <a:custGeom>
                <a:avLst/>
                <a:gdLst>
                  <a:gd name="connsiteX0" fmla="*/ 16273 w 59634"/>
                  <a:gd name="connsiteY0" fmla="*/ 58293 h 58720"/>
                  <a:gd name="connsiteX1" fmla="*/ 499 w 59634"/>
                  <a:gd name="connsiteY1" fmla="*/ 37033 h 58720"/>
                  <a:gd name="connsiteX2" fmla="*/ 25874 w 59634"/>
                  <a:gd name="connsiteY2" fmla="*/ 42520 h 58720"/>
                  <a:gd name="connsiteX3" fmla="*/ 59478 w 59634"/>
                  <a:gd name="connsiteY3" fmla="*/ 0 h 58720"/>
                  <a:gd name="connsiteX4" fmla="*/ 16273 w 59634"/>
                  <a:gd name="connsiteY4" fmla="*/ 58293 h 5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634" h="58720">
                    <a:moveTo>
                      <a:pt x="16273" y="58293"/>
                    </a:moveTo>
                    <a:cubicBezTo>
                      <a:pt x="2557" y="56236"/>
                      <a:pt x="-1558" y="48006"/>
                      <a:pt x="499" y="37033"/>
                    </a:cubicBezTo>
                    <a:cubicBezTo>
                      <a:pt x="3928" y="41834"/>
                      <a:pt x="11472" y="44577"/>
                      <a:pt x="25874" y="42520"/>
                    </a:cubicBezTo>
                    <a:cubicBezTo>
                      <a:pt x="43705" y="39776"/>
                      <a:pt x="55363" y="22631"/>
                      <a:pt x="59478" y="0"/>
                    </a:cubicBezTo>
                    <a:cubicBezTo>
                      <a:pt x="61536" y="36347"/>
                      <a:pt x="43019" y="62408"/>
                      <a:pt x="16273" y="58293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02" name="Graphic 1289">
              <a:extLst>
                <a:ext uri="{FF2B5EF4-FFF2-40B4-BE49-F238E27FC236}">
                  <a16:creationId xmlns:a16="http://schemas.microsoft.com/office/drawing/2014/main" id="{500F7C10-BED3-42DE-B6BC-E45A6FAD5B0E}"/>
                </a:ext>
              </a:extLst>
            </p:cNvPr>
            <p:cNvGrpSpPr/>
            <p:nvPr/>
          </p:nvGrpSpPr>
          <p:grpSpPr>
            <a:xfrm>
              <a:off x="8580653" y="4344543"/>
              <a:ext cx="94640" cy="125501"/>
              <a:chOff x="8580653" y="4344543"/>
              <a:chExt cx="94640" cy="125501"/>
            </a:xfrm>
          </p:grpSpPr>
          <p:grpSp>
            <p:nvGrpSpPr>
              <p:cNvPr id="274" name="Graphic 1289">
                <a:extLst>
                  <a:ext uri="{FF2B5EF4-FFF2-40B4-BE49-F238E27FC236}">
                    <a16:creationId xmlns:a16="http://schemas.microsoft.com/office/drawing/2014/main" id="{8516E4E6-437E-4C71-B9E5-6F7006EB73D8}"/>
                  </a:ext>
                </a:extLst>
              </p:cNvPr>
              <p:cNvGrpSpPr/>
              <p:nvPr/>
            </p:nvGrpSpPr>
            <p:grpSpPr>
              <a:xfrm>
                <a:off x="8580653" y="4344543"/>
                <a:ext cx="94640" cy="125501"/>
                <a:chOff x="8580653" y="4344543"/>
                <a:chExt cx="94640" cy="125501"/>
              </a:xfrm>
            </p:grpSpPr>
            <p:sp>
              <p:nvSpPr>
                <p:cNvPr id="276" name="Freeform: Shape 275">
                  <a:extLst>
                    <a:ext uri="{FF2B5EF4-FFF2-40B4-BE49-F238E27FC236}">
                      <a16:creationId xmlns:a16="http://schemas.microsoft.com/office/drawing/2014/main" id="{1849FAD6-0A47-4073-9776-490EBF736A43}"/>
                    </a:ext>
                  </a:extLst>
                </p:cNvPr>
                <p:cNvSpPr/>
                <p:nvPr/>
              </p:nvSpPr>
              <p:spPr>
                <a:xfrm>
                  <a:off x="8580653" y="4344543"/>
                  <a:ext cx="94640" cy="125501"/>
                </a:xfrm>
                <a:custGeom>
                  <a:avLst/>
                  <a:gdLst>
                    <a:gd name="connsiteX0" fmla="*/ 94640 w 94640"/>
                    <a:gd name="connsiteY0" fmla="*/ 50749 h 125501"/>
                    <a:gd name="connsiteX1" fmla="*/ 59665 w 94640"/>
                    <a:gd name="connsiteY1" fmla="*/ 103556 h 125501"/>
                    <a:gd name="connsiteX2" fmla="*/ 43891 w 94640"/>
                    <a:gd name="connsiteY2" fmla="*/ 125501 h 125501"/>
                    <a:gd name="connsiteX3" fmla="*/ 0 w 94640"/>
                    <a:gd name="connsiteY3" fmla="*/ 83668 h 125501"/>
                    <a:gd name="connsiteX4" fmla="*/ 36347 w 94640"/>
                    <a:gd name="connsiteY4" fmla="*/ 54864 h 125501"/>
                    <a:gd name="connsiteX5" fmla="*/ 76124 w 94640"/>
                    <a:gd name="connsiteY5" fmla="*/ 0 h 125501"/>
                    <a:gd name="connsiteX6" fmla="*/ 94640 w 94640"/>
                    <a:gd name="connsiteY6" fmla="*/ 50749 h 125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4640" h="125501">
                      <a:moveTo>
                        <a:pt x="94640" y="50749"/>
                      </a:moveTo>
                      <a:cubicBezTo>
                        <a:pt x="87097" y="63094"/>
                        <a:pt x="71323" y="86411"/>
                        <a:pt x="59665" y="103556"/>
                      </a:cubicBezTo>
                      <a:cubicBezTo>
                        <a:pt x="50749" y="115900"/>
                        <a:pt x="43891" y="125501"/>
                        <a:pt x="43891" y="125501"/>
                      </a:cubicBezTo>
                      <a:lnTo>
                        <a:pt x="0" y="83668"/>
                      </a:lnTo>
                      <a:cubicBezTo>
                        <a:pt x="13716" y="76124"/>
                        <a:pt x="26060" y="65837"/>
                        <a:pt x="36347" y="54864"/>
                      </a:cubicBezTo>
                      <a:cubicBezTo>
                        <a:pt x="62408" y="28118"/>
                        <a:pt x="76124" y="0"/>
                        <a:pt x="76124" y="0"/>
                      </a:cubicBezTo>
                      <a:lnTo>
                        <a:pt x="94640" y="50749"/>
                      </a:lnTo>
                      <a:close/>
                    </a:path>
                  </a:pathLst>
                </a:custGeom>
                <a:solidFill>
                  <a:srgbClr val="5AACCA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77" name="Freeform: Shape 276">
                  <a:extLst>
                    <a:ext uri="{FF2B5EF4-FFF2-40B4-BE49-F238E27FC236}">
                      <a16:creationId xmlns:a16="http://schemas.microsoft.com/office/drawing/2014/main" id="{217B50C9-B4FE-4FE5-8090-F6C0ACB821C0}"/>
                    </a:ext>
                  </a:extLst>
                </p:cNvPr>
                <p:cNvSpPr/>
                <p:nvPr/>
              </p:nvSpPr>
              <p:spPr>
                <a:xfrm>
                  <a:off x="8617000" y="4345228"/>
                  <a:ext cx="58293" cy="102870"/>
                </a:xfrm>
                <a:custGeom>
                  <a:avLst/>
                  <a:gdLst>
                    <a:gd name="connsiteX0" fmla="*/ 58293 w 58293"/>
                    <a:gd name="connsiteY0" fmla="*/ 50064 h 102870"/>
                    <a:gd name="connsiteX1" fmla="*/ 23317 w 58293"/>
                    <a:gd name="connsiteY1" fmla="*/ 102870 h 102870"/>
                    <a:gd name="connsiteX2" fmla="*/ 0 w 58293"/>
                    <a:gd name="connsiteY2" fmla="*/ 54864 h 102870"/>
                    <a:gd name="connsiteX3" fmla="*/ 39777 w 58293"/>
                    <a:gd name="connsiteY3" fmla="*/ 0 h 102870"/>
                    <a:gd name="connsiteX4" fmla="*/ 58293 w 58293"/>
                    <a:gd name="connsiteY4" fmla="*/ 50064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293" h="102870">
                      <a:moveTo>
                        <a:pt x="58293" y="50064"/>
                      </a:moveTo>
                      <a:cubicBezTo>
                        <a:pt x="50749" y="62408"/>
                        <a:pt x="34976" y="85725"/>
                        <a:pt x="23317" y="102870"/>
                      </a:cubicBezTo>
                      <a:cubicBezTo>
                        <a:pt x="19203" y="82982"/>
                        <a:pt x="9601" y="63094"/>
                        <a:pt x="0" y="54864"/>
                      </a:cubicBezTo>
                      <a:cubicBezTo>
                        <a:pt x="26061" y="28118"/>
                        <a:pt x="39777" y="0"/>
                        <a:pt x="39777" y="0"/>
                      </a:cubicBezTo>
                      <a:lnTo>
                        <a:pt x="58293" y="50064"/>
                      </a:lnTo>
                      <a:close/>
                    </a:path>
                  </a:pathLst>
                </a:custGeom>
                <a:solidFill>
                  <a:srgbClr val="57B7D1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A3BE8AF6-871F-4D70-9921-9C1DBA30A167}"/>
                  </a:ext>
                </a:extLst>
              </p:cNvPr>
              <p:cNvSpPr/>
              <p:nvPr/>
            </p:nvSpPr>
            <p:spPr>
              <a:xfrm>
                <a:off x="8580653" y="4347734"/>
                <a:ext cx="74305" cy="80476"/>
              </a:xfrm>
              <a:custGeom>
                <a:avLst/>
                <a:gdLst>
                  <a:gd name="connsiteX0" fmla="*/ 74066 w 74305"/>
                  <a:gd name="connsiteY0" fmla="*/ 238 h 80476"/>
                  <a:gd name="connsiteX1" fmla="*/ 0 w 74305"/>
                  <a:gd name="connsiteY1" fmla="*/ 80477 h 80476"/>
                  <a:gd name="connsiteX2" fmla="*/ 74066 w 74305"/>
                  <a:gd name="connsiteY2" fmla="*/ 238 h 8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305" h="80476">
                    <a:moveTo>
                      <a:pt x="74066" y="238"/>
                    </a:moveTo>
                    <a:cubicBezTo>
                      <a:pt x="76810" y="-4563"/>
                      <a:pt x="56236" y="64703"/>
                      <a:pt x="0" y="80477"/>
                    </a:cubicBezTo>
                    <a:cubicBezTo>
                      <a:pt x="0" y="80477"/>
                      <a:pt x="42520" y="59903"/>
                      <a:pt x="74066" y="238"/>
                    </a:cubicBezTo>
                    <a:close/>
                  </a:path>
                </a:pathLst>
              </a:custGeom>
              <a:solidFill>
                <a:srgbClr val="57B7D1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03" name="Graphic 1289">
              <a:extLst>
                <a:ext uri="{FF2B5EF4-FFF2-40B4-BE49-F238E27FC236}">
                  <a16:creationId xmlns:a16="http://schemas.microsoft.com/office/drawing/2014/main" id="{F92901C7-E711-4990-AAE7-587AA74E21FC}"/>
                </a:ext>
              </a:extLst>
            </p:cNvPr>
            <p:cNvGrpSpPr/>
            <p:nvPr/>
          </p:nvGrpSpPr>
          <p:grpSpPr>
            <a:xfrm>
              <a:off x="8475040" y="4381576"/>
              <a:ext cx="105612" cy="102870"/>
              <a:chOff x="8475040" y="4381576"/>
              <a:chExt cx="105612" cy="102870"/>
            </a:xfrm>
          </p:grpSpPr>
          <p:grpSp>
            <p:nvGrpSpPr>
              <p:cNvPr id="270" name="Graphic 1289">
                <a:extLst>
                  <a:ext uri="{FF2B5EF4-FFF2-40B4-BE49-F238E27FC236}">
                    <a16:creationId xmlns:a16="http://schemas.microsoft.com/office/drawing/2014/main" id="{28DDDF3E-A221-46DB-A4FF-19A8E987E8DD}"/>
                  </a:ext>
                </a:extLst>
              </p:cNvPr>
              <p:cNvGrpSpPr/>
              <p:nvPr/>
            </p:nvGrpSpPr>
            <p:grpSpPr>
              <a:xfrm>
                <a:off x="8475040" y="4381576"/>
                <a:ext cx="105612" cy="102870"/>
                <a:chOff x="8475040" y="4381576"/>
                <a:chExt cx="105612" cy="102870"/>
              </a:xfrm>
            </p:grpSpPr>
            <p:sp>
              <p:nvSpPr>
                <p:cNvPr id="272" name="Freeform: Shape 271">
                  <a:extLst>
                    <a:ext uri="{FF2B5EF4-FFF2-40B4-BE49-F238E27FC236}">
                      <a16:creationId xmlns:a16="http://schemas.microsoft.com/office/drawing/2014/main" id="{14A5C13C-A82D-4193-A067-E402E9B976E1}"/>
                    </a:ext>
                  </a:extLst>
                </p:cNvPr>
                <p:cNvSpPr/>
                <p:nvPr/>
              </p:nvSpPr>
              <p:spPr>
                <a:xfrm>
                  <a:off x="8475040" y="4381576"/>
                  <a:ext cx="105612" cy="102870"/>
                </a:xfrm>
                <a:custGeom>
                  <a:avLst/>
                  <a:gdLst>
                    <a:gd name="connsiteX0" fmla="*/ 105613 w 105612"/>
                    <a:gd name="connsiteY0" fmla="*/ 46634 h 102870"/>
                    <a:gd name="connsiteX1" fmla="*/ 42519 w 105612"/>
                    <a:gd name="connsiteY1" fmla="*/ 102870 h 102870"/>
                    <a:gd name="connsiteX2" fmla="*/ 28803 w 105612"/>
                    <a:gd name="connsiteY2" fmla="*/ 80924 h 102870"/>
                    <a:gd name="connsiteX3" fmla="*/ 28803 w 105612"/>
                    <a:gd name="connsiteY3" fmla="*/ 80924 h 102870"/>
                    <a:gd name="connsiteX4" fmla="*/ 0 w 105612"/>
                    <a:gd name="connsiteY4" fmla="*/ 29489 h 102870"/>
                    <a:gd name="connsiteX5" fmla="*/ 33604 w 105612"/>
                    <a:gd name="connsiteY5" fmla="*/ 1371 h 102870"/>
                    <a:gd name="connsiteX6" fmla="*/ 35661 w 105612"/>
                    <a:gd name="connsiteY6" fmla="*/ 0 h 102870"/>
                    <a:gd name="connsiteX7" fmla="*/ 35661 w 105612"/>
                    <a:gd name="connsiteY7" fmla="*/ 0 h 102870"/>
                    <a:gd name="connsiteX8" fmla="*/ 35661 w 105612"/>
                    <a:gd name="connsiteY8" fmla="*/ 0 h 102870"/>
                    <a:gd name="connsiteX9" fmla="*/ 105613 w 105612"/>
                    <a:gd name="connsiteY9" fmla="*/ 46634 h 102870"/>
                    <a:gd name="connsiteX10" fmla="*/ 105613 w 105612"/>
                    <a:gd name="connsiteY10" fmla="*/ 46634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5612" h="102870">
                      <a:moveTo>
                        <a:pt x="105613" y="46634"/>
                      </a:moveTo>
                      <a:cubicBezTo>
                        <a:pt x="96698" y="52121"/>
                        <a:pt x="42519" y="102870"/>
                        <a:pt x="42519" y="102870"/>
                      </a:cubicBezTo>
                      <a:cubicBezTo>
                        <a:pt x="39090" y="98755"/>
                        <a:pt x="34290" y="89840"/>
                        <a:pt x="28803" y="80924"/>
                      </a:cubicBezTo>
                      <a:cubicBezTo>
                        <a:pt x="28803" y="80924"/>
                        <a:pt x="28803" y="80924"/>
                        <a:pt x="28803" y="80924"/>
                      </a:cubicBezTo>
                      <a:cubicBezTo>
                        <a:pt x="15773" y="58293"/>
                        <a:pt x="0" y="29489"/>
                        <a:pt x="0" y="29489"/>
                      </a:cubicBezTo>
                      <a:cubicBezTo>
                        <a:pt x="5486" y="26746"/>
                        <a:pt x="26746" y="6858"/>
                        <a:pt x="33604" y="1371"/>
                      </a:cubicBezTo>
                      <a:cubicBezTo>
                        <a:pt x="34976" y="0"/>
                        <a:pt x="35661" y="0"/>
                        <a:pt x="35661" y="0"/>
                      </a:cubicBezTo>
                      <a:cubicBezTo>
                        <a:pt x="35661" y="0"/>
                        <a:pt x="35661" y="0"/>
                        <a:pt x="35661" y="0"/>
                      </a:cubicBezTo>
                      <a:cubicBezTo>
                        <a:pt x="35661" y="0"/>
                        <a:pt x="35661" y="0"/>
                        <a:pt x="35661" y="0"/>
                      </a:cubicBezTo>
                      <a:cubicBezTo>
                        <a:pt x="48006" y="15087"/>
                        <a:pt x="104241" y="45948"/>
                        <a:pt x="105613" y="46634"/>
                      </a:cubicBezTo>
                      <a:lnTo>
                        <a:pt x="105613" y="46634"/>
                      </a:lnTo>
                      <a:close/>
                    </a:path>
                  </a:pathLst>
                </a:custGeom>
                <a:solidFill>
                  <a:srgbClr val="57B7D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73" name="Freeform: Shape 272">
                  <a:extLst>
                    <a:ext uri="{FF2B5EF4-FFF2-40B4-BE49-F238E27FC236}">
                      <a16:creationId xmlns:a16="http://schemas.microsoft.com/office/drawing/2014/main" id="{A1604E83-735A-4D6C-B71E-D0DB3505A6BC}"/>
                    </a:ext>
                  </a:extLst>
                </p:cNvPr>
                <p:cNvSpPr/>
                <p:nvPr/>
              </p:nvSpPr>
              <p:spPr>
                <a:xfrm>
                  <a:off x="8503843" y="4381576"/>
                  <a:ext cx="76809" cy="102870"/>
                </a:xfrm>
                <a:custGeom>
                  <a:avLst/>
                  <a:gdLst>
                    <a:gd name="connsiteX0" fmla="*/ 76810 w 76809"/>
                    <a:gd name="connsiteY0" fmla="*/ 46634 h 102870"/>
                    <a:gd name="connsiteX1" fmla="*/ 13716 w 76809"/>
                    <a:gd name="connsiteY1" fmla="*/ 102870 h 102870"/>
                    <a:gd name="connsiteX2" fmla="*/ 0 w 76809"/>
                    <a:gd name="connsiteY2" fmla="*/ 80924 h 102870"/>
                    <a:gd name="connsiteX3" fmla="*/ 0 w 76809"/>
                    <a:gd name="connsiteY3" fmla="*/ 80924 h 102870"/>
                    <a:gd name="connsiteX4" fmla="*/ 4801 w 76809"/>
                    <a:gd name="connsiteY4" fmla="*/ 1371 h 102870"/>
                    <a:gd name="connsiteX5" fmla="*/ 6858 w 76809"/>
                    <a:gd name="connsiteY5" fmla="*/ 0 h 102870"/>
                    <a:gd name="connsiteX6" fmla="*/ 6858 w 76809"/>
                    <a:gd name="connsiteY6" fmla="*/ 0 h 102870"/>
                    <a:gd name="connsiteX7" fmla="*/ 6858 w 76809"/>
                    <a:gd name="connsiteY7" fmla="*/ 0 h 102870"/>
                    <a:gd name="connsiteX8" fmla="*/ 76810 w 76809"/>
                    <a:gd name="connsiteY8" fmla="*/ 46634 h 102870"/>
                    <a:gd name="connsiteX9" fmla="*/ 76810 w 76809"/>
                    <a:gd name="connsiteY9" fmla="*/ 46634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809" h="102870">
                      <a:moveTo>
                        <a:pt x="76810" y="46634"/>
                      </a:moveTo>
                      <a:cubicBezTo>
                        <a:pt x="67894" y="52121"/>
                        <a:pt x="13716" y="102870"/>
                        <a:pt x="13716" y="102870"/>
                      </a:cubicBezTo>
                      <a:cubicBezTo>
                        <a:pt x="10287" y="98755"/>
                        <a:pt x="5487" y="89840"/>
                        <a:pt x="0" y="80924"/>
                      </a:cubicBezTo>
                      <a:cubicBezTo>
                        <a:pt x="0" y="80924"/>
                        <a:pt x="0" y="80924"/>
                        <a:pt x="0" y="80924"/>
                      </a:cubicBezTo>
                      <a:cubicBezTo>
                        <a:pt x="6858" y="58293"/>
                        <a:pt x="6172" y="16459"/>
                        <a:pt x="4801" y="1371"/>
                      </a:cubicBezTo>
                      <a:cubicBezTo>
                        <a:pt x="6172" y="0"/>
                        <a:pt x="6858" y="0"/>
                        <a:pt x="6858" y="0"/>
                      </a:cubicBezTo>
                      <a:cubicBezTo>
                        <a:pt x="6858" y="0"/>
                        <a:pt x="6858" y="0"/>
                        <a:pt x="6858" y="0"/>
                      </a:cubicBezTo>
                      <a:cubicBezTo>
                        <a:pt x="6858" y="0"/>
                        <a:pt x="6858" y="0"/>
                        <a:pt x="6858" y="0"/>
                      </a:cubicBezTo>
                      <a:cubicBezTo>
                        <a:pt x="19203" y="15087"/>
                        <a:pt x="75438" y="45948"/>
                        <a:pt x="76810" y="46634"/>
                      </a:cubicBezTo>
                      <a:lnTo>
                        <a:pt x="76810" y="46634"/>
                      </a:lnTo>
                      <a:close/>
                    </a:path>
                  </a:pathLst>
                </a:custGeom>
                <a:solidFill>
                  <a:srgbClr val="57B7D1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B44A2CB3-EF9D-403C-B568-51B33E02ADBB}"/>
                  </a:ext>
                </a:extLst>
              </p:cNvPr>
              <p:cNvSpPr/>
              <p:nvPr/>
            </p:nvSpPr>
            <p:spPr>
              <a:xfrm>
                <a:off x="8510016" y="4381576"/>
                <a:ext cx="70637" cy="46634"/>
              </a:xfrm>
              <a:custGeom>
                <a:avLst/>
                <a:gdLst>
                  <a:gd name="connsiteX0" fmla="*/ 70637 w 70637"/>
                  <a:gd name="connsiteY0" fmla="*/ 46634 h 46634"/>
                  <a:gd name="connsiteX1" fmla="*/ 24689 w 70637"/>
                  <a:gd name="connsiteY1" fmla="*/ 23317 h 46634"/>
                  <a:gd name="connsiteX2" fmla="*/ 0 w 70637"/>
                  <a:gd name="connsiteY2" fmla="*/ 0 h 46634"/>
                  <a:gd name="connsiteX3" fmla="*/ 70637 w 70637"/>
                  <a:gd name="connsiteY3" fmla="*/ 46634 h 46634"/>
                  <a:gd name="connsiteX4" fmla="*/ 70637 w 70637"/>
                  <a:gd name="connsiteY4" fmla="*/ 46634 h 4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637" h="46634">
                    <a:moveTo>
                      <a:pt x="70637" y="46634"/>
                    </a:moveTo>
                    <a:cubicBezTo>
                      <a:pt x="70637" y="46634"/>
                      <a:pt x="43891" y="38405"/>
                      <a:pt x="24689" y="23317"/>
                    </a:cubicBezTo>
                    <a:cubicBezTo>
                      <a:pt x="6858" y="8915"/>
                      <a:pt x="686" y="686"/>
                      <a:pt x="0" y="0"/>
                    </a:cubicBezTo>
                    <a:cubicBezTo>
                      <a:pt x="13030" y="15087"/>
                      <a:pt x="69266" y="45948"/>
                      <a:pt x="70637" y="46634"/>
                    </a:cubicBezTo>
                    <a:lnTo>
                      <a:pt x="70637" y="46634"/>
                    </a:lnTo>
                    <a:close/>
                  </a:path>
                </a:pathLst>
              </a:custGeom>
              <a:solidFill>
                <a:srgbClr val="57B7D1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C4C791D-797B-4D60-ABE5-F4F3D80D35BE}"/>
                </a:ext>
              </a:extLst>
            </p:cNvPr>
            <p:cNvSpPr/>
            <p:nvPr/>
          </p:nvSpPr>
          <p:spPr>
            <a:xfrm>
              <a:off x="8756904" y="4670298"/>
              <a:ext cx="101902" cy="710488"/>
            </a:xfrm>
            <a:custGeom>
              <a:avLst/>
              <a:gdLst>
                <a:gd name="connsiteX0" fmla="*/ 0 w 101902"/>
                <a:gd name="connsiteY0" fmla="*/ 0 h 710488"/>
                <a:gd name="connsiteX1" fmla="*/ 63094 w 101902"/>
                <a:gd name="connsiteY1" fmla="*/ 277749 h 710488"/>
                <a:gd name="connsiteX2" fmla="*/ 26746 w 101902"/>
                <a:gd name="connsiteY2" fmla="*/ 710489 h 710488"/>
                <a:gd name="connsiteX3" fmla="*/ 26746 w 101902"/>
                <a:gd name="connsiteY3" fmla="*/ 710489 h 710488"/>
                <a:gd name="connsiteX4" fmla="*/ 101498 w 101902"/>
                <a:gd name="connsiteY4" fmla="*/ 460858 h 710488"/>
                <a:gd name="connsiteX5" fmla="*/ 55550 w 101902"/>
                <a:gd name="connsiteY5" fmla="*/ 128245 h 710488"/>
                <a:gd name="connsiteX6" fmla="*/ 0 w 101902"/>
                <a:gd name="connsiteY6" fmla="*/ 0 h 71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902" h="710488">
                  <a:moveTo>
                    <a:pt x="0" y="0"/>
                  </a:moveTo>
                  <a:cubicBezTo>
                    <a:pt x="17831" y="50749"/>
                    <a:pt x="54178" y="186538"/>
                    <a:pt x="63094" y="277749"/>
                  </a:cubicBezTo>
                  <a:cubicBezTo>
                    <a:pt x="72009" y="368960"/>
                    <a:pt x="88468" y="607619"/>
                    <a:pt x="26746" y="710489"/>
                  </a:cubicBezTo>
                  <a:lnTo>
                    <a:pt x="26746" y="710489"/>
                  </a:lnTo>
                  <a:cubicBezTo>
                    <a:pt x="26746" y="710489"/>
                    <a:pt x="97384" y="612419"/>
                    <a:pt x="101498" y="460858"/>
                  </a:cubicBezTo>
                  <a:cubicBezTo>
                    <a:pt x="105613" y="309296"/>
                    <a:pt x="77495" y="190652"/>
                    <a:pt x="55550" y="128245"/>
                  </a:cubicBezTo>
                  <a:cubicBezTo>
                    <a:pt x="33604" y="6515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3E4E6">
                <a:alpha val="7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38E273EF-639B-4AF4-9B57-DACB70C2DA1B}"/>
                </a:ext>
              </a:extLst>
            </p:cNvPr>
            <p:cNvSpPr/>
            <p:nvPr/>
          </p:nvSpPr>
          <p:spPr>
            <a:xfrm>
              <a:off x="8289874" y="4727219"/>
              <a:ext cx="190652" cy="914171"/>
            </a:xfrm>
            <a:custGeom>
              <a:avLst/>
              <a:gdLst>
                <a:gd name="connsiteX0" fmla="*/ 102184 w 190652"/>
                <a:gd name="connsiteY0" fmla="*/ 470459 h 914171"/>
                <a:gd name="connsiteX1" fmla="*/ 190652 w 190652"/>
                <a:gd name="connsiteY1" fmla="*/ 0 h 914171"/>
                <a:gd name="connsiteX2" fmla="*/ 150876 w 190652"/>
                <a:gd name="connsiteY2" fmla="*/ 268834 h 914171"/>
                <a:gd name="connsiteX3" fmla="*/ 148818 w 190652"/>
                <a:gd name="connsiteY3" fmla="*/ 280492 h 914171"/>
                <a:gd name="connsiteX4" fmla="*/ 130302 w 190652"/>
                <a:gd name="connsiteY4" fmla="*/ 390906 h 914171"/>
                <a:gd name="connsiteX5" fmla="*/ 113843 w 190652"/>
                <a:gd name="connsiteY5" fmla="*/ 502691 h 914171"/>
                <a:gd name="connsiteX6" fmla="*/ 82982 w 190652"/>
                <a:gd name="connsiteY6" fmla="*/ 914171 h 914171"/>
                <a:gd name="connsiteX7" fmla="*/ 0 w 190652"/>
                <a:gd name="connsiteY7" fmla="*/ 873709 h 914171"/>
                <a:gd name="connsiteX8" fmla="*/ 686 w 190652"/>
                <a:gd name="connsiteY8" fmla="*/ 859993 h 914171"/>
                <a:gd name="connsiteX9" fmla="*/ 71323 w 190652"/>
                <a:gd name="connsiteY9" fmla="*/ 859993 h 914171"/>
                <a:gd name="connsiteX10" fmla="*/ 102184 w 190652"/>
                <a:gd name="connsiteY10" fmla="*/ 470459 h 91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652" h="914171">
                  <a:moveTo>
                    <a:pt x="102184" y="470459"/>
                  </a:moveTo>
                  <a:cubicBezTo>
                    <a:pt x="130988" y="299695"/>
                    <a:pt x="176250" y="127559"/>
                    <a:pt x="190652" y="0"/>
                  </a:cubicBezTo>
                  <a:cubicBezTo>
                    <a:pt x="183108" y="78181"/>
                    <a:pt x="167335" y="173507"/>
                    <a:pt x="150876" y="268834"/>
                  </a:cubicBezTo>
                  <a:cubicBezTo>
                    <a:pt x="150190" y="272948"/>
                    <a:pt x="149504" y="276377"/>
                    <a:pt x="148818" y="280492"/>
                  </a:cubicBezTo>
                  <a:cubicBezTo>
                    <a:pt x="142646" y="318211"/>
                    <a:pt x="136474" y="355244"/>
                    <a:pt x="130302" y="390906"/>
                  </a:cubicBezTo>
                  <a:cubicBezTo>
                    <a:pt x="124130" y="430682"/>
                    <a:pt x="117957" y="468401"/>
                    <a:pt x="113843" y="502691"/>
                  </a:cubicBezTo>
                  <a:cubicBezTo>
                    <a:pt x="94640" y="654253"/>
                    <a:pt x="82982" y="914171"/>
                    <a:pt x="82982" y="914171"/>
                  </a:cubicBezTo>
                  <a:cubicBezTo>
                    <a:pt x="60350" y="894969"/>
                    <a:pt x="0" y="873709"/>
                    <a:pt x="0" y="873709"/>
                  </a:cubicBezTo>
                  <a:cubicBezTo>
                    <a:pt x="0" y="871652"/>
                    <a:pt x="686" y="866851"/>
                    <a:pt x="686" y="859993"/>
                  </a:cubicBezTo>
                  <a:cubicBezTo>
                    <a:pt x="41148" y="860679"/>
                    <a:pt x="73380" y="870966"/>
                    <a:pt x="71323" y="859993"/>
                  </a:cubicBezTo>
                  <a:cubicBezTo>
                    <a:pt x="69266" y="849020"/>
                    <a:pt x="71323" y="653567"/>
                    <a:pt x="102184" y="470459"/>
                  </a:cubicBezTo>
                  <a:close/>
                </a:path>
              </a:pathLst>
            </a:custGeom>
            <a:solidFill>
              <a:srgbClr val="C3E4E6">
                <a:alpha val="7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0748776F-D3C8-44A8-B5CC-6F47C200BF43}"/>
                </a:ext>
              </a:extLst>
            </p:cNvPr>
            <p:cNvSpPr/>
            <p:nvPr/>
          </p:nvSpPr>
          <p:spPr>
            <a:xfrm>
              <a:off x="8482584" y="4684014"/>
              <a:ext cx="1371" cy="16459"/>
            </a:xfrm>
            <a:custGeom>
              <a:avLst/>
              <a:gdLst>
                <a:gd name="connsiteX0" fmla="*/ 1372 w 1371"/>
                <a:gd name="connsiteY0" fmla="*/ 0 h 16459"/>
                <a:gd name="connsiteX1" fmla="*/ 0 w 1371"/>
                <a:gd name="connsiteY1" fmla="*/ 16459 h 16459"/>
                <a:gd name="connsiteX2" fmla="*/ 1372 w 1371"/>
                <a:gd name="connsiteY2" fmla="*/ 0 h 1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" h="16459">
                  <a:moveTo>
                    <a:pt x="1372" y="0"/>
                  </a:moveTo>
                  <a:cubicBezTo>
                    <a:pt x="686" y="5486"/>
                    <a:pt x="686" y="10973"/>
                    <a:pt x="0" y="16459"/>
                  </a:cubicBezTo>
                  <a:cubicBezTo>
                    <a:pt x="686" y="6858"/>
                    <a:pt x="1372" y="2057"/>
                    <a:pt x="1372" y="0"/>
                  </a:cubicBezTo>
                  <a:close/>
                </a:path>
              </a:pathLst>
            </a:custGeom>
            <a:solidFill>
              <a:srgbClr val="C3E4E6">
                <a:alpha val="7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FB70FFBD-4E55-4101-BF9D-F39684B883F6}"/>
                </a:ext>
              </a:extLst>
            </p:cNvPr>
            <p:cNvSpPr/>
            <p:nvPr/>
          </p:nvSpPr>
          <p:spPr>
            <a:xfrm>
              <a:off x="7911998" y="4553712"/>
              <a:ext cx="494580" cy="446477"/>
            </a:xfrm>
            <a:custGeom>
              <a:avLst/>
              <a:gdLst>
                <a:gd name="connsiteX0" fmla="*/ 480060 w 494580"/>
                <a:gd name="connsiteY0" fmla="*/ 0 h 446477"/>
                <a:gd name="connsiteX1" fmla="*/ 240716 w 494580"/>
                <a:gd name="connsiteY1" fmla="*/ 373075 h 446477"/>
                <a:gd name="connsiteX2" fmla="*/ 0 w 494580"/>
                <a:gd name="connsiteY2" fmla="*/ 397764 h 446477"/>
                <a:gd name="connsiteX3" fmla="*/ 17831 w 494580"/>
                <a:gd name="connsiteY3" fmla="*/ 443027 h 446477"/>
                <a:gd name="connsiteX4" fmla="*/ 216713 w 494580"/>
                <a:gd name="connsiteY4" fmla="*/ 425196 h 446477"/>
                <a:gd name="connsiteX5" fmla="*/ 449885 w 494580"/>
                <a:gd name="connsiteY5" fmla="*/ 274320 h 446477"/>
                <a:gd name="connsiteX6" fmla="*/ 460858 w 494580"/>
                <a:gd name="connsiteY6" fmla="*/ 258547 h 446477"/>
                <a:gd name="connsiteX7" fmla="*/ 456743 w 494580"/>
                <a:gd name="connsiteY7" fmla="*/ 286664 h 446477"/>
                <a:gd name="connsiteX8" fmla="*/ 456057 w 494580"/>
                <a:gd name="connsiteY8" fmla="*/ 290779 h 446477"/>
                <a:gd name="connsiteX9" fmla="*/ 456057 w 494580"/>
                <a:gd name="connsiteY9" fmla="*/ 290779 h 446477"/>
                <a:gd name="connsiteX10" fmla="*/ 449199 w 494580"/>
                <a:gd name="connsiteY10" fmla="*/ 335356 h 446477"/>
                <a:gd name="connsiteX11" fmla="*/ 490347 w 494580"/>
                <a:gd name="connsiteY11" fmla="*/ 163220 h 446477"/>
                <a:gd name="connsiteX12" fmla="*/ 480060 w 494580"/>
                <a:gd name="connsiteY12" fmla="*/ 0 h 44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4580" h="446477">
                  <a:moveTo>
                    <a:pt x="480060" y="0"/>
                  </a:moveTo>
                  <a:cubicBezTo>
                    <a:pt x="480060" y="21260"/>
                    <a:pt x="515722" y="255803"/>
                    <a:pt x="240716" y="373075"/>
                  </a:cubicBezTo>
                  <a:cubicBezTo>
                    <a:pt x="157734" y="408051"/>
                    <a:pt x="45263" y="416281"/>
                    <a:pt x="0" y="397764"/>
                  </a:cubicBezTo>
                  <a:cubicBezTo>
                    <a:pt x="2057" y="413537"/>
                    <a:pt x="6858" y="429997"/>
                    <a:pt x="17831" y="443027"/>
                  </a:cubicBezTo>
                  <a:cubicBezTo>
                    <a:pt x="17831" y="443027"/>
                    <a:pt x="98069" y="458114"/>
                    <a:pt x="216713" y="425196"/>
                  </a:cubicBezTo>
                  <a:cubicBezTo>
                    <a:pt x="321640" y="396392"/>
                    <a:pt x="413537" y="319583"/>
                    <a:pt x="449885" y="274320"/>
                  </a:cubicBezTo>
                  <a:cubicBezTo>
                    <a:pt x="454685" y="268148"/>
                    <a:pt x="458114" y="263347"/>
                    <a:pt x="460858" y="258547"/>
                  </a:cubicBezTo>
                  <a:cubicBezTo>
                    <a:pt x="460858" y="258547"/>
                    <a:pt x="459486" y="268834"/>
                    <a:pt x="456743" y="286664"/>
                  </a:cubicBezTo>
                  <a:cubicBezTo>
                    <a:pt x="456743" y="288036"/>
                    <a:pt x="456057" y="289408"/>
                    <a:pt x="456057" y="290779"/>
                  </a:cubicBezTo>
                  <a:cubicBezTo>
                    <a:pt x="456057" y="290779"/>
                    <a:pt x="456057" y="290779"/>
                    <a:pt x="456057" y="290779"/>
                  </a:cubicBezTo>
                  <a:cubicBezTo>
                    <a:pt x="454000" y="303124"/>
                    <a:pt x="451942" y="318211"/>
                    <a:pt x="449199" y="335356"/>
                  </a:cubicBezTo>
                  <a:cubicBezTo>
                    <a:pt x="462229" y="302438"/>
                    <a:pt x="480060" y="243459"/>
                    <a:pt x="490347" y="163220"/>
                  </a:cubicBezTo>
                  <a:cubicBezTo>
                    <a:pt x="504063" y="54864"/>
                    <a:pt x="480060" y="0"/>
                    <a:pt x="480060" y="0"/>
                  </a:cubicBezTo>
                  <a:close/>
                </a:path>
              </a:pathLst>
            </a:custGeom>
            <a:solidFill>
              <a:srgbClr val="C3E4E6">
                <a:alpha val="7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49B72CEC-46B1-458C-AE83-18A23F5FDF22}"/>
                </a:ext>
              </a:extLst>
            </p:cNvPr>
            <p:cNvSpPr/>
            <p:nvPr/>
          </p:nvSpPr>
          <p:spPr>
            <a:xfrm>
              <a:off x="8524912" y="5335524"/>
              <a:ext cx="93680" cy="1203579"/>
            </a:xfrm>
            <a:custGeom>
              <a:avLst/>
              <a:gdLst>
                <a:gd name="connsiteX0" fmla="*/ 61913 w 93680"/>
                <a:gd name="connsiteY0" fmla="*/ 1203579 h 1203579"/>
                <a:gd name="connsiteX1" fmla="*/ 43396 w 93680"/>
                <a:gd name="connsiteY1" fmla="*/ 1203579 h 1203579"/>
                <a:gd name="connsiteX2" fmla="*/ 42711 w 93680"/>
                <a:gd name="connsiteY2" fmla="*/ 707060 h 1203579"/>
                <a:gd name="connsiteX3" fmla="*/ 191 w 93680"/>
                <a:gd name="connsiteY3" fmla="*/ 438912 h 1203579"/>
                <a:gd name="connsiteX4" fmla="*/ 59856 w 93680"/>
                <a:gd name="connsiteY4" fmla="*/ 0 h 1203579"/>
                <a:gd name="connsiteX5" fmla="*/ 66028 w 93680"/>
                <a:gd name="connsiteY5" fmla="*/ 89840 h 1203579"/>
                <a:gd name="connsiteX6" fmla="*/ 60541 w 93680"/>
                <a:gd name="connsiteY6" fmla="*/ 169393 h 1203579"/>
                <a:gd name="connsiteX7" fmla="*/ 30366 w 93680"/>
                <a:gd name="connsiteY7" fmla="*/ 425882 h 1203579"/>
                <a:gd name="connsiteX8" fmla="*/ 91402 w 93680"/>
                <a:gd name="connsiteY8" fmla="*/ 659054 h 1203579"/>
                <a:gd name="connsiteX9" fmla="*/ 61913 w 93680"/>
                <a:gd name="connsiteY9" fmla="*/ 1203579 h 120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80" h="1203579">
                  <a:moveTo>
                    <a:pt x="61913" y="1203579"/>
                  </a:moveTo>
                  <a:lnTo>
                    <a:pt x="43396" y="1203579"/>
                  </a:lnTo>
                  <a:cubicBezTo>
                    <a:pt x="44768" y="1130884"/>
                    <a:pt x="48883" y="877824"/>
                    <a:pt x="42711" y="707060"/>
                  </a:cubicBezTo>
                  <a:cubicBezTo>
                    <a:pt x="35853" y="504749"/>
                    <a:pt x="191" y="438912"/>
                    <a:pt x="191" y="438912"/>
                  </a:cubicBezTo>
                  <a:cubicBezTo>
                    <a:pt x="-3924" y="376504"/>
                    <a:pt x="59856" y="0"/>
                    <a:pt x="59856" y="0"/>
                  </a:cubicBezTo>
                  <a:lnTo>
                    <a:pt x="66028" y="89840"/>
                  </a:lnTo>
                  <a:lnTo>
                    <a:pt x="60541" y="169393"/>
                  </a:lnTo>
                  <a:cubicBezTo>
                    <a:pt x="50254" y="270205"/>
                    <a:pt x="30366" y="425882"/>
                    <a:pt x="30366" y="425882"/>
                  </a:cubicBezTo>
                  <a:cubicBezTo>
                    <a:pt x="43396" y="455371"/>
                    <a:pt x="79744" y="519151"/>
                    <a:pt x="91402" y="659054"/>
                  </a:cubicBezTo>
                  <a:cubicBezTo>
                    <a:pt x="103747" y="797585"/>
                    <a:pt x="61913" y="1203579"/>
                    <a:pt x="61913" y="1203579"/>
                  </a:cubicBezTo>
                  <a:close/>
                </a:path>
              </a:pathLst>
            </a:custGeom>
            <a:solidFill>
              <a:srgbClr val="81470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06BB8FDE-DDBC-40BF-9AD9-E26287B303E3}"/>
                </a:ext>
              </a:extLst>
            </p:cNvPr>
            <p:cNvSpPr/>
            <p:nvPr/>
          </p:nvSpPr>
          <p:spPr>
            <a:xfrm>
              <a:off x="8776792" y="5380101"/>
              <a:ext cx="91211" cy="50444"/>
            </a:xfrm>
            <a:custGeom>
              <a:avLst/>
              <a:gdLst>
                <a:gd name="connsiteX0" fmla="*/ 7544 w 91211"/>
                <a:gd name="connsiteY0" fmla="*/ 0 h 50444"/>
                <a:gd name="connsiteX1" fmla="*/ 91211 w 91211"/>
                <a:gd name="connsiteY1" fmla="*/ 34976 h 50444"/>
                <a:gd name="connsiteX2" fmla="*/ 88468 w 91211"/>
                <a:gd name="connsiteY2" fmla="*/ 45263 h 50444"/>
                <a:gd name="connsiteX3" fmla="*/ 48006 w 91211"/>
                <a:gd name="connsiteY3" fmla="*/ 45263 h 50444"/>
                <a:gd name="connsiteX4" fmla="*/ 0 w 91211"/>
                <a:gd name="connsiteY4" fmla="*/ 11659 h 50444"/>
                <a:gd name="connsiteX5" fmla="*/ 7544 w 91211"/>
                <a:gd name="connsiteY5" fmla="*/ 0 h 50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211" h="50444">
                  <a:moveTo>
                    <a:pt x="7544" y="0"/>
                  </a:moveTo>
                  <a:cubicBezTo>
                    <a:pt x="7544" y="0"/>
                    <a:pt x="47320" y="40462"/>
                    <a:pt x="91211" y="34976"/>
                  </a:cubicBezTo>
                  <a:lnTo>
                    <a:pt x="88468" y="45263"/>
                  </a:lnTo>
                  <a:cubicBezTo>
                    <a:pt x="88468" y="45263"/>
                    <a:pt x="74066" y="56921"/>
                    <a:pt x="48006" y="45263"/>
                  </a:cubicBezTo>
                  <a:cubicBezTo>
                    <a:pt x="21945" y="33604"/>
                    <a:pt x="0" y="11659"/>
                    <a:pt x="0" y="11659"/>
                  </a:cubicBezTo>
                  <a:lnTo>
                    <a:pt x="7544" y="0"/>
                  </a:lnTo>
                  <a:close/>
                </a:path>
              </a:pathLst>
            </a:custGeom>
            <a:solidFill>
              <a:srgbClr val="489FB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A32C8044-3546-416B-B944-D843049B9059}"/>
                </a:ext>
              </a:extLst>
            </p:cNvPr>
            <p:cNvSpPr/>
            <p:nvPr/>
          </p:nvSpPr>
          <p:spPr>
            <a:xfrm>
              <a:off x="8800795" y="5393817"/>
              <a:ext cx="78180" cy="21318"/>
            </a:xfrm>
            <a:custGeom>
              <a:avLst/>
              <a:gdLst>
                <a:gd name="connsiteX0" fmla="*/ 0 w 78180"/>
                <a:gd name="connsiteY0" fmla="*/ 0 h 21318"/>
                <a:gd name="connsiteX1" fmla="*/ 78181 w 78180"/>
                <a:gd name="connsiteY1" fmla="*/ 13716 h 21318"/>
                <a:gd name="connsiteX2" fmla="*/ 44577 w 78180"/>
                <a:gd name="connsiteY2" fmla="*/ 14402 h 21318"/>
                <a:gd name="connsiteX3" fmla="*/ 0 w 78180"/>
                <a:gd name="connsiteY3" fmla="*/ 0 h 2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180" h="21318">
                  <a:moveTo>
                    <a:pt x="0" y="0"/>
                  </a:moveTo>
                  <a:cubicBezTo>
                    <a:pt x="2057" y="1372"/>
                    <a:pt x="55550" y="36347"/>
                    <a:pt x="78181" y="13716"/>
                  </a:cubicBezTo>
                  <a:cubicBezTo>
                    <a:pt x="78181" y="13716"/>
                    <a:pt x="67208" y="19888"/>
                    <a:pt x="44577" y="14402"/>
                  </a:cubicBezTo>
                  <a:cubicBezTo>
                    <a:pt x="22631" y="891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3E4E6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B2ACF9ED-82CE-4820-B720-093D6E4088CF}"/>
                </a:ext>
              </a:extLst>
            </p:cNvPr>
            <p:cNvSpPr/>
            <p:nvPr/>
          </p:nvSpPr>
          <p:spPr>
            <a:xfrm>
              <a:off x="8674988" y="4433011"/>
              <a:ext cx="48996" cy="78867"/>
            </a:xfrm>
            <a:custGeom>
              <a:avLst/>
              <a:gdLst>
                <a:gd name="connsiteX0" fmla="*/ 305 w 48996"/>
                <a:gd name="connsiteY0" fmla="*/ 78867 h 78867"/>
                <a:gd name="connsiteX1" fmla="*/ 48997 w 48996"/>
                <a:gd name="connsiteY1" fmla="*/ 0 h 78867"/>
                <a:gd name="connsiteX2" fmla="*/ 305 w 48996"/>
                <a:gd name="connsiteY2" fmla="*/ 78867 h 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996" h="78867">
                  <a:moveTo>
                    <a:pt x="305" y="78867"/>
                  </a:moveTo>
                  <a:lnTo>
                    <a:pt x="48997" y="0"/>
                  </a:lnTo>
                  <a:cubicBezTo>
                    <a:pt x="48997" y="0"/>
                    <a:pt x="-4495" y="58979"/>
                    <a:pt x="305" y="78867"/>
                  </a:cubicBezTo>
                  <a:close/>
                </a:path>
              </a:pathLst>
            </a:custGeom>
            <a:solidFill>
              <a:srgbClr val="D9F7F6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AED245B-5266-471D-98CB-C81996291135}"/>
                </a:ext>
              </a:extLst>
            </p:cNvPr>
            <p:cNvSpPr/>
            <p:nvPr/>
          </p:nvSpPr>
          <p:spPr>
            <a:xfrm>
              <a:off x="7542352" y="5305883"/>
              <a:ext cx="442341" cy="475515"/>
            </a:xfrm>
            <a:custGeom>
              <a:avLst/>
              <a:gdLst>
                <a:gd name="connsiteX0" fmla="*/ 377190 w 442341"/>
                <a:gd name="connsiteY0" fmla="*/ 238124 h 475515"/>
                <a:gd name="connsiteX1" fmla="*/ 373075 w 442341"/>
                <a:gd name="connsiteY1" fmla="*/ 240181 h 475515"/>
                <a:gd name="connsiteX2" fmla="*/ 374447 w 442341"/>
                <a:gd name="connsiteY2" fmla="*/ 247725 h 475515"/>
                <a:gd name="connsiteX3" fmla="*/ 374447 w 442341"/>
                <a:gd name="connsiteY3" fmla="*/ 247725 h 475515"/>
                <a:gd name="connsiteX4" fmla="*/ 380619 w 442341"/>
                <a:gd name="connsiteY4" fmla="*/ 344423 h 475515"/>
                <a:gd name="connsiteX5" fmla="*/ 383362 w 442341"/>
                <a:gd name="connsiteY5" fmla="*/ 452779 h 475515"/>
                <a:gd name="connsiteX6" fmla="*/ 359359 w 442341"/>
                <a:gd name="connsiteY6" fmla="*/ 458951 h 475515"/>
                <a:gd name="connsiteX7" fmla="*/ 235229 w 442341"/>
                <a:gd name="connsiteY7" fmla="*/ 475410 h 475515"/>
                <a:gd name="connsiteX8" fmla="*/ 85725 w 442341"/>
                <a:gd name="connsiteY8" fmla="*/ 455522 h 475515"/>
                <a:gd name="connsiteX9" fmla="*/ 64465 w 442341"/>
                <a:gd name="connsiteY9" fmla="*/ 449350 h 475515"/>
                <a:gd name="connsiteX10" fmla="*/ 67894 w 442341"/>
                <a:gd name="connsiteY10" fmla="*/ 341679 h 475515"/>
                <a:gd name="connsiteX11" fmla="*/ 80924 w 442341"/>
                <a:gd name="connsiteY11" fmla="*/ 247039 h 475515"/>
                <a:gd name="connsiteX12" fmla="*/ 74066 w 442341"/>
                <a:gd name="connsiteY12" fmla="*/ 244296 h 475515"/>
                <a:gd name="connsiteX13" fmla="*/ 10973 w 442341"/>
                <a:gd name="connsiteY13" fmla="*/ 203834 h 475515"/>
                <a:gd name="connsiteX14" fmla="*/ 0 w 442341"/>
                <a:gd name="connsiteY14" fmla="*/ 194918 h 475515"/>
                <a:gd name="connsiteX15" fmla="*/ 4800 w 442341"/>
                <a:gd name="connsiteY15" fmla="*/ 170229 h 475515"/>
                <a:gd name="connsiteX16" fmla="*/ 150876 w 442341"/>
                <a:gd name="connsiteY16" fmla="*/ 4952 h 475515"/>
                <a:gd name="connsiteX17" fmla="*/ 161163 w 442341"/>
                <a:gd name="connsiteY17" fmla="*/ 2894 h 475515"/>
                <a:gd name="connsiteX18" fmla="*/ 295580 w 442341"/>
                <a:gd name="connsiteY18" fmla="*/ 9066 h 475515"/>
                <a:gd name="connsiteX19" fmla="*/ 297637 w 442341"/>
                <a:gd name="connsiteY19" fmla="*/ 9066 h 475515"/>
                <a:gd name="connsiteX20" fmla="*/ 434797 w 442341"/>
                <a:gd name="connsiteY20" fmla="*/ 159942 h 475515"/>
                <a:gd name="connsiteX21" fmla="*/ 442341 w 442341"/>
                <a:gd name="connsiteY21" fmla="*/ 190118 h 475515"/>
                <a:gd name="connsiteX22" fmla="*/ 431368 w 442341"/>
                <a:gd name="connsiteY22" fmla="*/ 199719 h 475515"/>
                <a:gd name="connsiteX23" fmla="*/ 377190 w 442341"/>
                <a:gd name="connsiteY23" fmla="*/ 238124 h 475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42341" h="475515">
                  <a:moveTo>
                    <a:pt x="377190" y="238124"/>
                  </a:moveTo>
                  <a:cubicBezTo>
                    <a:pt x="374447" y="239495"/>
                    <a:pt x="373075" y="240181"/>
                    <a:pt x="373075" y="240181"/>
                  </a:cubicBezTo>
                  <a:cubicBezTo>
                    <a:pt x="373761" y="242238"/>
                    <a:pt x="373761" y="244982"/>
                    <a:pt x="374447" y="247725"/>
                  </a:cubicBezTo>
                  <a:lnTo>
                    <a:pt x="374447" y="247725"/>
                  </a:lnTo>
                  <a:cubicBezTo>
                    <a:pt x="377190" y="269670"/>
                    <a:pt x="379247" y="307389"/>
                    <a:pt x="380619" y="344423"/>
                  </a:cubicBezTo>
                  <a:cubicBezTo>
                    <a:pt x="382676" y="397915"/>
                    <a:pt x="383362" y="452779"/>
                    <a:pt x="383362" y="452779"/>
                  </a:cubicBezTo>
                  <a:cubicBezTo>
                    <a:pt x="383362" y="452779"/>
                    <a:pt x="375132" y="455522"/>
                    <a:pt x="359359" y="458951"/>
                  </a:cubicBezTo>
                  <a:cubicBezTo>
                    <a:pt x="332613" y="465809"/>
                    <a:pt x="316839" y="473353"/>
                    <a:pt x="235229" y="475410"/>
                  </a:cubicBezTo>
                  <a:cubicBezTo>
                    <a:pt x="178994" y="476782"/>
                    <a:pt x="117272" y="464438"/>
                    <a:pt x="85725" y="455522"/>
                  </a:cubicBezTo>
                  <a:cubicBezTo>
                    <a:pt x="72695" y="452093"/>
                    <a:pt x="64465" y="449350"/>
                    <a:pt x="64465" y="449350"/>
                  </a:cubicBezTo>
                  <a:cubicBezTo>
                    <a:pt x="62408" y="413688"/>
                    <a:pt x="64465" y="375284"/>
                    <a:pt x="67894" y="341679"/>
                  </a:cubicBezTo>
                  <a:cubicBezTo>
                    <a:pt x="72695" y="288187"/>
                    <a:pt x="80924" y="247039"/>
                    <a:pt x="80924" y="247039"/>
                  </a:cubicBezTo>
                  <a:cubicBezTo>
                    <a:pt x="78867" y="246353"/>
                    <a:pt x="76809" y="245667"/>
                    <a:pt x="74066" y="244296"/>
                  </a:cubicBezTo>
                  <a:cubicBezTo>
                    <a:pt x="52121" y="235380"/>
                    <a:pt x="26060" y="215492"/>
                    <a:pt x="10973" y="203834"/>
                  </a:cubicBezTo>
                  <a:cubicBezTo>
                    <a:pt x="4115" y="198347"/>
                    <a:pt x="0" y="194918"/>
                    <a:pt x="0" y="194918"/>
                  </a:cubicBezTo>
                  <a:cubicBezTo>
                    <a:pt x="1371" y="186003"/>
                    <a:pt x="3429" y="177773"/>
                    <a:pt x="4800" y="170229"/>
                  </a:cubicBezTo>
                  <a:cubicBezTo>
                    <a:pt x="35661" y="39927"/>
                    <a:pt x="120015" y="12495"/>
                    <a:pt x="150876" y="4952"/>
                  </a:cubicBezTo>
                  <a:cubicBezTo>
                    <a:pt x="155676" y="3580"/>
                    <a:pt x="159791" y="2894"/>
                    <a:pt x="161163" y="2894"/>
                  </a:cubicBezTo>
                  <a:cubicBezTo>
                    <a:pt x="161163" y="2894"/>
                    <a:pt x="205740" y="-6707"/>
                    <a:pt x="295580" y="9066"/>
                  </a:cubicBezTo>
                  <a:cubicBezTo>
                    <a:pt x="296265" y="9066"/>
                    <a:pt x="296951" y="9066"/>
                    <a:pt x="297637" y="9066"/>
                  </a:cubicBezTo>
                  <a:cubicBezTo>
                    <a:pt x="381990" y="24154"/>
                    <a:pt x="420395" y="112622"/>
                    <a:pt x="434797" y="159942"/>
                  </a:cubicBezTo>
                  <a:cubicBezTo>
                    <a:pt x="440283" y="177773"/>
                    <a:pt x="442341" y="190118"/>
                    <a:pt x="442341" y="190118"/>
                  </a:cubicBezTo>
                  <a:cubicBezTo>
                    <a:pt x="438912" y="193547"/>
                    <a:pt x="435483" y="196976"/>
                    <a:pt x="431368" y="199719"/>
                  </a:cubicBezTo>
                  <a:cubicBezTo>
                    <a:pt x="411480" y="217550"/>
                    <a:pt x="386791" y="232637"/>
                    <a:pt x="377190" y="238124"/>
                  </a:cubicBezTo>
                  <a:close/>
                </a:path>
              </a:pathLst>
            </a:custGeom>
            <a:solidFill>
              <a:srgbClr val="ED930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13" name="Graphic 1289">
              <a:extLst>
                <a:ext uri="{FF2B5EF4-FFF2-40B4-BE49-F238E27FC236}">
                  <a16:creationId xmlns:a16="http://schemas.microsoft.com/office/drawing/2014/main" id="{3E98DD0D-B68D-428C-9DC3-B6F3AAF8DBD5}"/>
                </a:ext>
              </a:extLst>
            </p:cNvPr>
            <p:cNvGrpSpPr/>
            <p:nvPr/>
          </p:nvGrpSpPr>
          <p:grpSpPr>
            <a:xfrm>
              <a:off x="8654719" y="4333570"/>
              <a:ext cx="113849" cy="346329"/>
              <a:chOff x="8654719" y="4333570"/>
              <a:chExt cx="113849" cy="346329"/>
            </a:xfrm>
          </p:grpSpPr>
          <p:grpSp>
            <p:nvGrpSpPr>
              <p:cNvPr id="262" name="Graphic 1289">
                <a:extLst>
                  <a:ext uri="{FF2B5EF4-FFF2-40B4-BE49-F238E27FC236}">
                    <a16:creationId xmlns:a16="http://schemas.microsoft.com/office/drawing/2014/main" id="{F18426D8-1162-40D9-9F3F-56211A59EB26}"/>
                  </a:ext>
                </a:extLst>
              </p:cNvPr>
              <p:cNvGrpSpPr/>
              <p:nvPr/>
            </p:nvGrpSpPr>
            <p:grpSpPr>
              <a:xfrm>
                <a:off x="8675647" y="4594860"/>
                <a:ext cx="90858" cy="85039"/>
                <a:chOff x="8675647" y="4594860"/>
                <a:chExt cx="90858" cy="85039"/>
              </a:xfrm>
            </p:grpSpPr>
            <p:grpSp>
              <p:nvGrpSpPr>
                <p:cNvPr id="265" name="Graphic 1289">
                  <a:extLst>
                    <a:ext uri="{FF2B5EF4-FFF2-40B4-BE49-F238E27FC236}">
                      <a16:creationId xmlns:a16="http://schemas.microsoft.com/office/drawing/2014/main" id="{A3103927-70D6-489D-B75F-4992465D0001}"/>
                    </a:ext>
                  </a:extLst>
                </p:cNvPr>
                <p:cNvGrpSpPr/>
                <p:nvPr/>
              </p:nvGrpSpPr>
              <p:grpSpPr>
                <a:xfrm>
                  <a:off x="8675647" y="4594860"/>
                  <a:ext cx="90858" cy="85039"/>
                  <a:chOff x="8675647" y="4594860"/>
                  <a:chExt cx="90858" cy="85039"/>
                </a:xfrm>
                <a:solidFill>
                  <a:srgbClr val="9A9E9E"/>
                </a:solidFill>
              </p:grpSpPr>
              <p:sp>
                <p:nvSpPr>
                  <p:cNvPr id="268" name="Freeform: Shape 267">
                    <a:extLst>
                      <a:ext uri="{FF2B5EF4-FFF2-40B4-BE49-F238E27FC236}">
                        <a16:creationId xmlns:a16="http://schemas.microsoft.com/office/drawing/2014/main" id="{2C35230E-04AE-4164-9220-9D4EC54679FE}"/>
                      </a:ext>
                    </a:extLst>
                  </p:cNvPr>
                  <p:cNvSpPr/>
                  <p:nvPr/>
                </p:nvSpPr>
                <p:spPr>
                  <a:xfrm>
                    <a:off x="8675647" y="4594860"/>
                    <a:ext cx="28450" cy="85039"/>
                  </a:xfrm>
                  <a:custGeom>
                    <a:avLst/>
                    <a:gdLst>
                      <a:gd name="connsiteX0" fmla="*/ 24336 w 28450"/>
                      <a:gd name="connsiteY0" fmla="*/ 84353 h 85039"/>
                      <a:gd name="connsiteX1" fmla="*/ 14734 w 28450"/>
                      <a:gd name="connsiteY1" fmla="*/ 85039 h 85039"/>
                      <a:gd name="connsiteX2" fmla="*/ 6505 w 28450"/>
                      <a:gd name="connsiteY2" fmla="*/ 84353 h 85039"/>
                      <a:gd name="connsiteX3" fmla="*/ 3076 w 28450"/>
                      <a:gd name="connsiteY3" fmla="*/ 4115 h 85039"/>
                      <a:gd name="connsiteX4" fmla="*/ 7876 w 28450"/>
                      <a:gd name="connsiteY4" fmla="*/ 0 h 85039"/>
                      <a:gd name="connsiteX5" fmla="*/ 11991 w 28450"/>
                      <a:gd name="connsiteY5" fmla="*/ 4801 h 85039"/>
                      <a:gd name="connsiteX6" fmla="*/ 11305 w 28450"/>
                      <a:gd name="connsiteY6" fmla="*/ 15773 h 85039"/>
                      <a:gd name="connsiteX7" fmla="*/ 11305 w 28450"/>
                      <a:gd name="connsiteY7" fmla="*/ 15773 h 85039"/>
                      <a:gd name="connsiteX8" fmla="*/ 10620 w 28450"/>
                      <a:gd name="connsiteY8" fmla="*/ 76124 h 85039"/>
                      <a:gd name="connsiteX9" fmla="*/ 23650 w 28450"/>
                      <a:gd name="connsiteY9" fmla="*/ 75438 h 85039"/>
                      <a:gd name="connsiteX10" fmla="*/ 27079 w 28450"/>
                      <a:gd name="connsiteY10" fmla="*/ 76124 h 85039"/>
                      <a:gd name="connsiteX11" fmla="*/ 28450 w 28450"/>
                      <a:gd name="connsiteY11" fmla="*/ 78867 h 85039"/>
                      <a:gd name="connsiteX12" fmla="*/ 24336 w 28450"/>
                      <a:gd name="connsiteY12" fmla="*/ 84353 h 85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8450" h="85039">
                        <a:moveTo>
                          <a:pt x="24336" y="84353"/>
                        </a:moveTo>
                        <a:cubicBezTo>
                          <a:pt x="24336" y="84353"/>
                          <a:pt x="19535" y="85039"/>
                          <a:pt x="14734" y="85039"/>
                        </a:cubicBezTo>
                        <a:cubicBezTo>
                          <a:pt x="11991" y="85039"/>
                          <a:pt x="9248" y="85039"/>
                          <a:pt x="6505" y="84353"/>
                        </a:cubicBezTo>
                        <a:cubicBezTo>
                          <a:pt x="2390" y="83668"/>
                          <a:pt x="-3782" y="81610"/>
                          <a:pt x="3076" y="4115"/>
                        </a:cubicBezTo>
                        <a:cubicBezTo>
                          <a:pt x="3076" y="1372"/>
                          <a:pt x="5133" y="0"/>
                          <a:pt x="7876" y="0"/>
                        </a:cubicBezTo>
                        <a:cubicBezTo>
                          <a:pt x="10620" y="0"/>
                          <a:pt x="11991" y="2057"/>
                          <a:pt x="11991" y="4801"/>
                        </a:cubicBezTo>
                        <a:cubicBezTo>
                          <a:pt x="11991" y="8230"/>
                          <a:pt x="11305" y="11659"/>
                          <a:pt x="11305" y="15773"/>
                        </a:cubicBezTo>
                        <a:lnTo>
                          <a:pt x="11305" y="15773"/>
                        </a:lnTo>
                        <a:cubicBezTo>
                          <a:pt x="9248" y="42520"/>
                          <a:pt x="8562" y="69266"/>
                          <a:pt x="10620" y="76124"/>
                        </a:cubicBezTo>
                        <a:cubicBezTo>
                          <a:pt x="15420" y="76810"/>
                          <a:pt x="21592" y="76124"/>
                          <a:pt x="23650" y="75438"/>
                        </a:cubicBezTo>
                        <a:cubicBezTo>
                          <a:pt x="25021" y="75438"/>
                          <a:pt x="26393" y="75438"/>
                          <a:pt x="27079" y="76124"/>
                        </a:cubicBezTo>
                        <a:cubicBezTo>
                          <a:pt x="27765" y="76810"/>
                          <a:pt x="28450" y="77495"/>
                          <a:pt x="28450" y="78867"/>
                        </a:cubicBezTo>
                        <a:cubicBezTo>
                          <a:pt x="28450" y="81610"/>
                          <a:pt x="27079" y="83668"/>
                          <a:pt x="24336" y="84353"/>
                        </a:cubicBezTo>
                        <a:close/>
                      </a:path>
                    </a:pathLst>
                  </a:custGeom>
                  <a:solidFill>
                    <a:srgbClr val="9A9E9E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69" name="Freeform: Shape 268">
                    <a:extLst>
                      <a:ext uri="{FF2B5EF4-FFF2-40B4-BE49-F238E27FC236}">
                        <a16:creationId xmlns:a16="http://schemas.microsoft.com/office/drawing/2014/main" id="{E4BC9FD0-21C3-48CB-A8C0-714A93A44ED0}"/>
                      </a:ext>
                    </a:extLst>
                  </p:cNvPr>
                  <p:cNvSpPr/>
                  <p:nvPr/>
                </p:nvSpPr>
                <p:spPr>
                  <a:xfrm>
                    <a:off x="8729982" y="4600346"/>
                    <a:ext cx="36522" cy="76809"/>
                  </a:xfrm>
                  <a:custGeom>
                    <a:avLst/>
                    <a:gdLst>
                      <a:gd name="connsiteX0" fmla="*/ 36522 w 36522"/>
                      <a:gd name="connsiteY0" fmla="*/ 4801 h 76809"/>
                      <a:gd name="connsiteX1" fmla="*/ 24864 w 36522"/>
                      <a:gd name="connsiteY1" fmla="*/ 75438 h 76809"/>
                      <a:gd name="connsiteX2" fmla="*/ 15262 w 36522"/>
                      <a:gd name="connsiteY2" fmla="*/ 76810 h 76809"/>
                      <a:gd name="connsiteX3" fmla="*/ 3604 w 36522"/>
                      <a:gd name="connsiteY3" fmla="*/ 75438 h 76809"/>
                      <a:gd name="connsiteX4" fmla="*/ 175 w 36522"/>
                      <a:gd name="connsiteY4" fmla="*/ 69952 h 76809"/>
                      <a:gd name="connsiteX5" fmla="*/ 1546 w 36522"/>
                      <a:gd name="connsiteY5" fmla="*/ 67894 h 76809"/>
                      <a:gd name="connsiteX6" fmla="*/ 5661 w 36522"/>
                      <a:gd name="connsiteY6" fmla="*/ 66523 h 76809"/>
                      <a:gd name="connsiteX7" fmla="*/ 21435 w 36522"/>
                      <a:gd name="connsiteY7" fmla="*/ 67208 h 76809"/>
                      <a:gd name="connsiteX8" fmla="*/ 28293 w 36522"/>
                      <a:gd name="connsiteY8" fmla="*/ 7544 h 76809"/>
                      <a:gd name="connsiteX9" fmla="*/ 28293 w 36522"/>
                      <a:gd name="connsiteY9" fmla="*/ 7544 h 76809"/>
                      <a:gd name="connsiteX10" fmla="*/ 28293 w 36522"/>
                      <a:gd name="connsiteY10" fmla="*/ 4115 h 76809"/>
                      <a:gd name="connsiteX11" fmla="*/ 33093 w 36522"/>
                      <a:gd name="connsiteY11" fmla="*/ 0 h 76809"/>
                      <a:gd name="connsiteX12" fmla="*/ 33093 w 36522"/>
                      <a:gd name="connsiteY12" fmla="*/ 0 h 76809"/>
                      <a:gd name="connsiteX13" fmla="*/ 36522 w 36522"/>
                      <a:gd name="connsiteY13" fmla="*/ 4801 h 76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6522" h="76809">
                        <a:moveTo>
                          <a:pt x="36522" y="4801"/>
                        </a:moveTo>
                        <a:cubicBezTo>
                          <a:pt x="34465" y="71323"/>
                          <a:pt x="26921" y="74066"/>
                          <a:pt x="24864" y="75438"/>
                        </a:cubicBezTo>
                        <a:cubicBezTo>
                          <a:pt x="22120" y="76810"/>
                          <a:pt x="18691" y="76810"/>
                          <a:pt x="15262" y="76810"/>
                        </a:cubicBezTo>
                        <a:cubicBezTo>
                          <a:pt x="9776" y="76810"/>
                          <a:pt x="4290" y="75438"/>
                          <a:pt x="3604" y="75438"/>
                        </a:cubicBezTo>
                        <a:cubicBezTo>
                          <a:pt x="861" y="74752"/>
                          <a:pt x="-511" y="72695"/>
                          <a:pt x="175" y="69952"/>
                        </a:cubicBezTo>
                        <a:cubicBezTo>
                          <a:pt x="175" y="69266"/>
                          <a:pt x="861" y="67894"/>
                          <a:pt x="1546" y="67894"/>
                        </a:cubicBezTo>
                        <a:cubicBezTo>
                          <a:pt x="2918" y="67208"/>
                          <a:pt x="4290" y="66523"/>
                          <a:pt x="5661" y="66523"/>
                        </a:cubicBezTo>
                        <a:cubicBezTo>
                          <a:pt x="9776" y="67208"/>
                          <a:pt x="17320" y="68580"/>
                          <a:pt x="21435" y="67208"/>
                        </a:cubicBezTo>
                        <a:cubicBezTo>
                          <a:pt x="24178" y="62408"/>
                          <a:pt x="27607" y="33604"/>
                          <a:pt x="28293" y="7544"/>
                        </a:cubicBezTo>
                        <a:lnTo>
                          <a:pt x="28293" y="7544"/>
                        </a:lnTo>
                        <a:cubicBezTo>
                          <a:pt x="28293" y="6172"/>
                          <a:pt x="28293" y="4801"/>
                          <a:pt x="28293" y="4115"/>
                        </a:cubicBezTo>
                        <a:cubicBezTo>
                          <a:pt x="28293" y="1372"/>
                          <a:pt x="30350" y="0"/>
                          <a:pt x="33093" y="0"/>
                        </a:cubicBezTo>
                        <a:lnTo>
                          <a:pt x="33093" y="0"/>
                        </a:lnTo>
                        <a:cubicBezTo>
                          <a:pt x="34465" y="686"/>
                          <a:pt x="36522" y="2743"/>
                          <a:pt x="36522" y="4801"/>
                        </a:cubicBezTo>
                        <a:close/>
                      </a:path>
                    </a:pathLst>
                  </a:custGeom>
                  <a:solidFill>
                    <a:srgbClr val="9A9E9E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sp>
              <p:nvSpPr>
                <p:cNvPr id="266" name="Freeform: Shape 265">
                  <a:extLst>
                    <a:ext uri="{FF2B5EF4-FFF2-40B4-BE49-F238E27FC236}">
                      <a16:creationId xmlns:a16="http://schemas.microsoft.com/office/drawing/2014/main" id="{83C8C818-EDE5-4616-A228-406C63E150E0}"/>
                    </a:ext>
                  </a:extLst>
                </p:cNvPr>
                <p:cNvSpPr/>
                <p:nvPr/>
              </p:nvSpPr>
              <p:spPr>
                <a:xfrm>
                  <a:off x="8730157" y="4607890"/>
                  <a:ext cx="27942" cy="62433"/>
                </a:xfrm>
                <a:custGeom>
                  <a:avLst/>
                  <a:gdLst>
                    <a:gd name="connsiteX0" fmla="*/ 25375 w 27942"/>
                    <a:gd name="connsiteY0" fmla="*/ 40462 h 62433"/>
                    <a:gd name="connsiteX1" fmla="*/ 4801 w 27942"/>
                    <a:gd name="connsiteY1" fmla="*/ 61722 h 62433"/>
                    <a:gd name="connsiteX2" fmla="*/ 0 w 27942"/>
                    <a:gd name="connsiteY2" fmla="*/ 60350 h 62433"/>
                    <a:gd name="connsiteX3" fmla="*/ 4115 w 27942"/>
                    <a:gd name="connsiteY3" fmla="*/ 58979 h 62433"/>
                    <a:gd name="connsiteX4" fmla="*/ 19888 w 27942"/>
                    <a:gd name="connsiteY4" fmla="*/ 59664 h 62433"/>
                    <a:gd name="connsiteX5" fmla="*/ 26746 w 27942"/>
                    <a:gd name="connsiteY5" fmla="*/ 0 h 62433"/>
                    <a:gd name="connsiteX6" fmla="*/ 25375 w 27942"/>
                    <a:gd name="connsiteY6" fmla="*/ 40462 h 62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42" h="62433">
                      <a:moveTo>
                        <a:pt x="25375" y="40462"/>
                      </a:moveTo>
                      <a:cubicBezTo>
                        <a:pt x="23317" y="59664"/>
                        <a:pt x="28118" y="64465"/>
                        <a:pt x="4801" y="61722"/>
                      </a:cubicBezTo>
                      <a:cubicBezTo>
                        <a:pt x="2743" y="61722"/>
                        <a:pt x="1372" y="60350"/>
                        <a:pt x="0" y="60350"/>
                      </a:cubicBezTo>
                      <a:cubicBezTo>
                        <a:pt x="1372" y="59664"/>
                        <a:pt x="2743" y="58979"/>
                        <a:pt x="4115" y="58979"/>
                      </a:cubicBezTo>
                      <a:cubicBezTo>
                        <a:pt x="8230" y="59664"/>
                        <a:pt x="15774" y="61036"/>
                        <a:pt x="19888" y="59664"/>
                      </a:cubicBezTo>
                      <a:cubicBezTo>
                        <a:pt x="22632" y="54864"/>
                        <a:pt x="26061" y="26060"/>
                        <a:pt x="26746" y="0"/>
                      </a:cubicBezTo>
                      <a:cubicBezTo>
                        <a:pt x="28804" y="8229"/>
                        <a:pt x="28118" y="21945"/>
                        <a:pt x="25375" y="40462"/>
                      </a:cubicBezTo>
                      <a:close/>
                    </a:path>
                  </a:pathLst>
                </a:custGeom>
                <a:solidFill>
                  <a:srgbClr val="9A9E9E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:a16="http://schemas.microsoft.com/office/drawing/2014/main" id="{83B07EE6-E032-4F64-B078-1DF058BF8EFC}"/>
                    </a:ext>
                  </a:extLst>
                </p:cNvPr>
                <p:cNvSpPr/>
                <p:nvPr/>
              </p:nvSpPr>
              <p:spPr>
                <a:xfrm>
                  <a:off x="8682168" y="4609947"/>
                  <a:ext cx="19871" cy="63067"/>
                </a:xfrm>
                <a:custGeom>
                  <a:avLst/>
                  <a:gdLst>
                    <a:gd name="connsiteX0" fmla="*/ 19872 w 19871"/>
                    <a:gd name="connsiteY0" fmla="*/ 61036 h 63067"/>
                    <a:gd name="connsiteX1" fmla="*/ 670 w 19871"/>
                    <a:gd name="connsiteY1" fmla="*/ 60350 h 63067"/>
                    <a:gd name="connsiteX2" fmla="*/ 4099 w 19871"/>
                    <a:gd name="connsiteY2" fmla="*/ 0 h 63067"/>
                    <a:gd name="connsiteX3" fmla="*/ 3413 w 19871"/>
                    <a:gd name="connsiteY3" fmla="*/ 60350 h 63067"/>
                    <a:gd name="connsiteX4" fmla="*/ 16443 w 19871"/>
                    <a:gd name="connsiteY4" fmla="*/ 59665 h 63067"/>
                    <a:gd name="connsiteX5" fmla="*/ 19872 w 19871"/>
                    <a:gd name="connsiteY5" fmla="*/ 61036 h 63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871" h="63067">
                      <a:moveTo>
                        <a:pt x="19872" y="61036"/>
                      </a:moveTo>
                      <a:cubicBezTo>
                        <a:pt x="15071" y="62408"/>
                        <a:pt x="1355" y="65151"/>
                        <a:pt x="670" y="60350"/>
                      </a:cubicBezTo>
                      <a:cubicBezTo>
                        <a:pt x="-16" y="54864"/>
                        <a:pt x="-1388" y="11659"/>
                        <a:pt x="4099" y="0"/>
                      </a:cubicBezTo>
                      <a:cubicBezTo>
                        <a:pt x="2041" y="26746"/>
                        <a:pt x="1355" y="53492"/>
                        <a:pt x="3413" y="60350"/>
                      </a:cubicBezTo>
                      <a:cubicBezTo>
                        <a:pt x="8213" y="61036"/>
                        <a:pt x="14386" y="60350"/>
                        <a:pt x="16443" y="59665"/>
                      </a:cubicBezTo>
                      <a:cubicBezTo>
                        <a:pt x="17815" y="59665"/>
                        <a:pt x="19186" y="60350"/>
                        <a:pt x="19872" y="61036"/>
                      </a:cubicBezTo>
                      <a:close/>
                    </a:path>
                  </a:pathLst>
                </a:custGeom>
                <a:solidFill>
                  <a:srgbClr val="9A9E9E">
                    <a:alpha val="30000"/>
                  </a:srgbClr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A4B7C1B8-D6C8-4E35-A1CF-4241586BD6F4}"/>
                  </a:ext>
                </a:extLst>
              </p:cNvPr>
              <p:cNvSpPr/>
              <p:nvPr/>
            </p:nvSpPr>
            <p:spPr>
              <a:xfrm>
                <a:off x="8654719" y="4333570"/>
                <a:ext cx="113849" cy="272262"/>
              </a:xfrm>
              <a:custGeom>
                <a:avLst/>
                <a:gdLst>
                  <a:gd name="connsiteX0" fmla="*/ 100813 w 113849"/>
                  <a:gd name="connsiteY0" fmla="*/ 200939 h 272262"/>
                  <a:gd name="connsiteX1" fmla="*/ 80239 w 113849"/>
                  <a:gd name="connsiteY1" fmla="*/ 187223 h 272262"/>
                  <a:gd name="connsiteX2" fmla="*/ 2058 w 113849"/>
                  <a:gd name="connsiteY2" fmla="*/ 0 h 272262"/>
                  <a:gd name="connsiteX3" fmla="*/ 0 w 113849"/>
                  <a:gd name="connsiteY3" fmla="*/ 12344 h 272262"/>
                  <a:gd name="connsiteX4" fmla="*/ 68580 w 113849"/>
                  <a:gd name="connsiteY4" fmla="*/ 185166 h 272262"/>
                  <a:gd name="connsiteX5" fmla="*/ 47320 w 113849"/>
                  <a:gd name="connsiteY5" fmla="*/ 193395 h 272262"/>
                  <a:gd name="connsiteX6" fmla="*/ 24003 w 113849"/>
                  <a:gd name="connsiteY6" fmla="*/ 262661 h 272262"/>
                  <a:gd name="connsiteX7" fmla="*/ 24003 w 113849"/>
                  <a:gd name="connsiteY7" fmla="*/ 262661 h 272262"/>
                  <a:gd name="connsiteX8" fmla="*/ 30175 w 113849"/>
                  <a:gd name="connsiteY8" fmla="*/ 268148 h 272262"/>
                  <a:gd name="connsiteX9" fmla="*/ 30175 w 113849"/>
                  <a:gd name="connsiteY9" fmla="*/ 268148 h 272262"/>
                  <a:gd name="connsiteX10" fmla="*/ 36348 w 113849"/>
                  <a:gd name="connsiteY10" fmla="*/ 261975 h 272262"/>
                  <a:gd name="connsiteX11" fmla="*/ 55550 w 113849"/>
                  <a:gd name="connsiteY11" fmla="*/ 200939 h 272262"/>
                  <a:gd name="connsiteX12" fmla="*/ 74067 w 113849"/>
                  <a:gd name="connsiteY12" fmla="*/ 195453 h 272262"/>
                  <a:gd name="connsiteX13" fmla="*/ 92583 w 113849"/>
                  <a:gd name="connsiteY13" fmla="*/ 205740 h 272262"/>
                  <a:gd name="connsiteX14" fmla="*/ 101499 w 113849"/>
                  <a:gd name="connsiteY14" fmla="*/ 266090 h 272262"/>
                  <a:gd name="connsiteX15" fmla="*/ 102184 w 113849"/>
                  <a:gd name="connsiteY15" fmla="*/ 269519 h 272262"/>
                  <a:gd name="connsiteX16" fmla="*/ 106299 w 113849"/>
                  <a:gd name="connsiteY16" fmla="*/ 272262 h 272262"/>
                  <a:gd name="connsiteX17" fmla="*/ 106985 w 113849"/>
                  <a:gd name="connsiteY17" fmla="*/ 272262 h 272262"/>
                  <a:gd name="connsiteX18" fmla="*/ 113157 w 113849"/>
                  <a:gd name="connsiteY18" fmla="*/ 267462 h 272262"/>
                  <a:gd name="connsiteX19" fmla="*/ 100813 w 113849"/>
                  <a:gd name="connsiteY19" fmla="*/ 200939 h 272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3849" h="272262">
                    <a:moveTo>
                      <a:pt x="100813" y="200939"/>
                    </a:moveTo>
                    <a:cubicBezTo>
                      <a:pt x="95326" y="194081"/>
                      <a:pt x="88468" y="189281"/>
                      <a:pt x="80239" y="187223"/>
                    </a:cubicBezTo>
                    <a:cubicBezTo>
                      <a:pt x="89840" y="68580"/>
                      <a:pt x="32919" y="16459"/>
                      <a:pt x="2058" y="0"/>
                    </a:cubicBezTo>
                    <a:lnTo>
                      <a:pt x="0" y="12344"/>
                    </a:lnTo>
                    <a:cubicBezTo>
                      <a:pt x="26746" y="28118"/>
                      <a:pt x="76810" y="77495"/>
                      <a:pt x="68580" y="185166"/>
                    </a:cubicBezTo>
                    <a:cubicBezTo>
                      <a:pt x="60351" y="185166"/>
                      <a:pt x="53493" y="187909"/>
                      <a:pt x="47320" y="193395"/>
                    </a:cubicBezTo>
                    <a:cubicBezTo>
                      <a:pt x="24689" y="213284"/>
                      <a:pt x="24003" y="260604"/>
                      <a:pt x="24003" y="262661"/>
                    </a:cubicBezTo>
                    <a:lnTo>
                      <a:pt x="24003" y="262661"/>
                    </a:lnTo>
                    <a:cubicBezTo>
                      <a:pt x="24003" y="266090"/>
                      <a:pt x="26746" y="268148"/>
                      <a:pt x="30175" y="268148"/>
                    </a:cubicBezTo>
                    <a:lnTo>
                      <a:pt x="30175" y="268148"/>
                    </a:lnTo>
                    <a:cubicBezTo>
                      <a:pt x="33604" y="268148"/>
                      <a:pt x="36348" y="265404"/>
                      <a:pt x="36348" y="261975"/>
                    </a:cubicBezTo>
                    <a:cubicBezTo>
                      <a:pt x="36348" y="249631"/>
                      <a:pt x="40462" y="214655"/>
                      <a:pt x="55550" y="200939"/>
                    </a:cubicBezTo>
                    <a:cubicBezTo>
                      <a:pt x="60351" y="196139"/>
                      <a:pt x="66523" y="194767"/>
                      <a:pt x="74067" y="195453"/>
                    </a:cubicBezTo>
                    <a:cubicBezTo>
                      <a:pt x="81610" y="196139"/>
                      <a:pt x="87783" y="199568"/>
                      <a:pt x="92583" y="205740"/>
                    </a:cubicBezTo>
                    <a:cubicBezTo>
                      <a:pt x="107671" y="225628"/>
                      <a:pt x="102184" y="265404"/>
                      <a:pt x="101499" y="266090"/>
                    </a:cubicBezTo>
                    <a:cubicBezTo>
                      <a:pt x="101499" y="267462"/>
                      <a:pt x="101499" y="268833"/>
                      <a:pt x="102184" y="269519"/>
                    </a:cubicBezTo>
                    <a:cubicBezTo>
                      <a:pt x="102870" y="270891"/>
                      <a:pt x="104928" y="272262"/>
                      <a:pt x="106299" y="272262"/>
                    </a:cubicBezTo>
                    <a:cubicBezTo>
                      <a:pt x="106299" y="272262"/>
                      <a:pt x="106985" y="272262"/>
                      <a:pt x="106985" y="272262"/>
                    </a:cubicBezTo>
                    <a:cubicBezTo>
                      <a:pt x="109728" y="272262"/>
                      <a:pt x="112471" y="270205"/>
                      <a:pt x="113157" y="267462"/>
                    </a:cubicBezTo>
                    <a:cubicBezTo>
                      <a:pt x="112471" y="268148"/>
                      <a:pt x="119329" y="224942"/>
                      <a:pt x="100813" y="200939"/>
                    </a:cubicBezTo>
                    <a:close/>
                  </a:path>
                </a:pathLst>
              </a:custGeom>
              <a:solidFill>
                <a:srgbClr val="153E42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6770F473-F39C-404D-B456-C82FF849F04E}"/>
                  </a:ext>
                </a:extLst>
              </p:cNvPr>
              <p:cNvSpPr/>
              <p:nvPr/>
            </p:nvSpPr>
            <p:spPr>
              <a:xfrm>
                <a:off x="8678037" y="4530311"/>
                <a:ext cx="82703" cy="75520"/>
              </a:xfrm>
              <a:custGeom>
                <a:avLst/>
                <a:gdLst>
                  <a:gd name="connsiteX0" fmla="*/ 78181 w 82703"/>
                  <a:gd name="connsiteY0" fmla="*/ 75521 h 75520"/>
                  <a:gd name="connsiteX1" fmla="*/ 77495 w 82703"/>
                  <a:gd name="connsiteY1" fmla="*/ 72092 h 75520"/>
                  <a:gd name="connsiteX2" fmla="*/ 68580 w 82703"/>
                  <a:gd name="connsiteY2" fmla="*/ 11742 h 75520"/>
                  <a:gd name="connsiteX3" fmla="*/ 50063 w 82703"/>
                  <a:gd name="connsiteY3" fmla="*/ 1455 h 75520"/>
                  <a:gd name="connsiteX4" fmla="*/ 31547 w 82703"/>
                  <a:gd name="connsiteY4" fmla="*/ 6941 h 75520"/>
                  <a:gd name="connsiteX5" fmla="*/ 12344 w 82703"/>
                  <a:gd name="connsiteY5" fmla="*/ 67977 h 75520"/>
                  <a:gd name="connsiteX6" fmla="*/ 6172 w 82703"/>
                  <a:gd name="connsiteY6" fmla="*/ 74150 h 75520"/>
                  <a:gd name="connsiteX7" fmla="*/ 6172 w 82703"/>
                  <a:gd name="connsiteY7" fmla="*/ 74150 h 75520"/>
                  <a:gd name="connsiteX8" fmla="*/ 0 w 82703"/>
                  <a:gd name="connsiteY8" fmla="*/ 68663 h 75520"/>
                  <a:gd name="connsiteX9" fmla="*/ 9601 w 82703"/>
                  <a:gd name="connsiteY9" fmla="*/ 68663 h 75520"/>
                  <a:gd name="connsiteX10" fmla="*/ 14402 w 82703"/>
                  <a:gd name="connsiteY10" fmla="*/ 33002 h 75520"/>
                  <a:gd name="connsiteX11" fmla="*/ 52807 w 82703"/>
                  <a:gd name="connsiteY11" fmla="*/ 769 h 75520"/>
                  <a:gd name="connsiteX12" fmla="*/ 78181 w 82703"/>
                  <a:gd name="connsiteY12" fmla="*/ 75521 h 75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703" h="75520">
                    <a:moveTo>
                      <a:pt x="78181" y="75521"/>
                    </a:moveTo>
                    <a:cubicBezTo>
                      <a:pt x="77495" y="74150"/>
                      <a:pt x="77495" y="72778"/>
                      <a:pt x="77495" y="72092"/>
                    </a:cubicBezTo>
                    <a:cubicBezTo>
                      <a:pt x="77495" y="71406"/>
                      <a:pt x="82982" y="31630"/>
                      <a:pt x="68580" y="11742"/>
                    </a:cubicBezTo>
                    <a:cubicBezTo>
                      <a:pt x="63779" y="5570"/>
                      <a:pt x="58293" y="2141"/>
                      <a:pt x="50063" y="1455"/>
                    </a:cubicBezTo>
                    <a:cubicBezTo>
                      <a:pt x="43205" y="769"/>
                      <a:pt x="37033" y="2141"/>
                      <a:pt x="31547" y="6941"/>
                    </a:cubicBezTo>
                    <a:cubicBezTo>
                      <a:pt x="15773" y="20657"/>
                      <a:pt x="12344" y="55633"/>
                      <a:pt x="12344" y="67977"/>
                    </a:cubicBezTo>
                    <a:cubicBezTo>
                      <a:pt x="12344" y="71406"/>
                      <a:pt x="9601" y="74150"/>
                      <a:pt x="6172" y="74150"/>
                    </a:cubicBezTo>
                    <a:lnTo>
                      <a:pt x="6172" y="74150"/>
                    </a:lnTo>
                    <a:cubicBezTo>
                      <a:pt x="2743" y="74150"/>
                      <a:pt x="686" y="71406"/>
                      <a:pt x="0" y="68663"/>
                    </a:cubicBezTo>
                    <a:cubicBezTo>
                      <a:pt x="3429" y="70721"/>
                      <a:pt x="8915" y="72092"/>
                      <a:pt x="9601" y="68663"/>
                    </a:cubicBezTo>
                    <a:cubicBezTo>
                      <a:pt x="9601" y="68663"/>
                      <a:pt x="8230" y="51518"/>
                      <a:pt x="14402" y="33002"/>
                    </a:cubicBezTo>
                    <a:cubicBezTo>
                      <a:pt x="20574" y="14485"/>
                      <a:pt x="28118" y="-4032"/>
                      <a:pt x="52807" y="769"/>
                    </a:cubicBezTo>
                    <a:cubicBezTo>
                      <a:pt x="76124" y="2826"/>
                      <a:pt x="90526" y="34373"/>
                      <a:pt x="78181" y="75521"/>
                    </a:cubicBezTo>
                    <a:close/>
                  </a:path>
                </a:pathLst>
              </a:custGeom>
              <a:solidFill>
                <a:srgbClr val="153E42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0706027-467B-4FDF-9612-B3BD900A31AB}"/>
                </a:ext>
              </a:extLst>
            </p:cNvPr>
            <p:cNvSpPr/>
            <p:nvPr/>
          </p:nvSpPr>
          <p:spPr>
            <a:xfrm>
              <a:off x="8676665" y="4580458"/>
              <a:ext cx="53492" cy="125501"/>
            </a:xfrm>
            <a:custGeom>
              <a:avLst/>
              <a:gdLst>
                <a:gd name="connsiteX0" fmla="*/ 53492 w 53492"/>
                <a:gd name="connsiteY0" fmla="*/ 0 h 125501"/>
                <a:gd name="connsiteX1" fmla="*/ 0 w 53492"/>
                <a:gd name="connsiteY1" fmla="*/ 125501 h 125501"/>
                <a:gd name="connsiteX2" fmla="*/ 53492 w 53492"/>
                <a:gd name="connsiteY2" fmla="*/ 0 h 125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92" h="125501">
                  <a:moveTo>
                    <a:pt x="53492" y="0"/>
                  </a:moveTo>
                  <a:cubicBezTo>
                    <a:pt x="53492" y="0"/>
                    <a:pt x="18517" y="64465"/>
                    <a:pt x="0" y="125501"/>
                  </a:cubicBezTo>
                  <a:cubicBezTo>
                    <a:pt x="0" y="125501"/>
                    <a:pt x="8915" y="52121"/>
                    <a:pt x="53492" y="0"/>
                  </a:cubicBezTo>
                  <a:close/>
                </a:path>
              </a:pathLst>
            </a:custGeom>
            <a:solidFill>
              <a:srgbClr val="D9F7F6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9184853-0230-44D3-8910-F364643CD8BF}"/>
                </a:ext>
              </a:extLst>
            </p:cNvPr>
            <p:cNvSpPr/>
            <p:nvPr/>
          </p:nvSpPr>
          <p:spPr>
            <a:xfrm>
              <a:off x="8506587" y="4493361"/>
              <a:ext cx="73455" cy="597331"/>
            </a:xfrm>
            <a:custGeom>
              <a:avLst/>
              <a:gdLst>
                <a:gd name="connsiteX0" fmla="*/ 21260 w 73455"/>
                <a:gd name="connsiteY0" fmla="*/ 482803 h 597331"/>
                <a:gd name="connsiteX1" fmla="*/ 61036 w 73455"/>
                <a:gd name="connsiteY1" fmla="*/ 595960 h 597331"/>
                <a:gd name="connsiteX2" fmla="*/ 61722 w 73455"/>
                <a:gd name="connsiteY2" fmla="*/ 597332 h 597331"/>
                <a:gd name="connsiteX3" fmla="*/ 60350 w 73455"/>
                <a:gd name="connsiteY3" fmla="*/ 595960 h 597331"/>
                <a:gd name="connsiteX4" fmla="*/ 50749 w 73455"/>
                <a:gd name="connsiteY4" fmla="*/ 584302 h 597331"/>
                <a:gd name="connsiteX5" fmla="*/ 50749 w 73455"/>
                <a:gd name="connsiteY5" fmla="*/ 584302 h 597331"/>
                <a:gd name="connsiteX6" fmla="*/ 0 w 73455"/>
                <a:gd name="connsiteY6" fmla="*/ 487604 h 597331"/>
                <a:gd name="connsiteX7" fmla="*/ 62408 w 73455"/>
                <a:gd name="connsiteY7" fmla="*/ 3429 h 597331"/>
                <a:gd name="connsiteX8" fmla="*/ 60350 w 73455"/>
                <a:gd name="connsiteY8" fmla="*/ 0 h 597331"/>
                <a:gd name="connsiteX9" fmla="*/ 73381 w 73455"/>
                <a:gd name="connsiteY9" fmla="*/ 9601 h 597331"/>
                <a:gd name="connsiteX10" fmla="*/ 65151 w 73455"/>
                <a:gd name="connsiteY10" fmla="*/ 99441 h 597331"/>
                <a:gd name="connsiteX11" fmla="*/ 21260 w 73455"/>
                <a:gd name="connsiteY11" fmla="*/ 482803 h 59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455" h="597331">
                  <a:moveTo>
                    <a:pt x="21260" y="482803"/>
                  </a:moveTo>
                  <a:cubicBezTo>
                    <a:pt x="19202" y="511607"/>
                    <a:pt x="50749" y="581558"/>
                    <a:pt x="61036" y="595960"/>
                  </a:cubicBezTo>
                  <a:cubicBezTo>
                    <a:pt x="61722" y="596646"/>
                    <a:pt x="61722" y="597332"/>
                    <a:pt x="61722" y="597332"/>
                  </a:cubicBezTo>
                  <a:cubicBezTo>
                    <a:pt x="61722" y="597332"/>
                    <a:pt x="61036" y="596646"/>
                    <a:pt x="60350" y="595960"/>
                  </a:cubicBezTo>
                  <a:cubicBezTo>
                    <a:pt x="58979" y="593903"/>
                    <a:pt x="55550" y="589788"/>
                    <a:pt x="50749" y="584302"/>
                  </a:cubicBezTo>
                  <a:cubicBezTo>
                    <a:pt x="50749" y="584302"/>
                    <a:pt x="50749" y="584302"/>
                    <a:pt x="50749" y="584302"/>
                  </a:cubicBezTo>
                  <a:lnTo>
                    <a:pt x="0" y="487604"/>
                  </a:lnTo>
                  <a:lnTo>
                    <a:pt x="62408" y="3429"/>
                  </a:lnTo>
                  <a:lnTo>
                    <a:pt x="60350" y="0"/>
                  </a:lnTo>
                  <a:cubicBezTo>
                    <a:pt x="70637" y="9601"/>
                    <a:pt x="73381" y="10287"/>
                    <a:pt x="73381" y="9601"/>
                  </a:cubicBezTo>
                  <a:cubicBezTo>
                    <a:pt x="74066" y="15088"/>
                    <a:pt x="69952" y="49378"/>
                    <a:pt x="65151" y="99441"/>
                  </a:cubicBezTo>
                  <a:cubicBezTo>
                    <a:pt x="61036" y="158420"/>
                    <a:pt x="24003" y="454000"/>
                    <a:pt x="21260" y="482803"/>
                  </a:cubicBezTo>
                  <a:close/>
                </a:path>
              </a:pathLst>
            </a:custGeom>
            <a:solidFill>
              <a:srgbClr val="605143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48B6034D-45AE-4175-8958-92A768A38EE3}"/>
                </a:ext>
              </a:extLst>
            </p:cNvPr>
            <p:cNvSpPr/>
            <p:nvPr/>
          </p:nvSpPr>
          <p:spPr>
            <a:xfrm>
              <a:off x="8581034" y="4502277"/>
              <a:ext cx="304" cy="1371"/>
            </a:xfrm>
            <a:custGeom>
              <a:avLst/>
              <a:gdLst>
                <a:gd name="connsiteX0" fmla="*/ 305 w 304"/>
                <a:gd name="connsiteY0" fmla="*/ 1372 h 1371"/>
                <a:gd name="connsiteX1" fmla="*/ 305 w 304"/>
                <a:gd name="connsiteY1" fmla="*/ 0 h 1371"/>
                <a:gd name="connsiteX2" fmla="*/ 305 w 304"/>
                <a:gd name="connsiteY2" fmla="*/ 1372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" h="1371">
                  <a:moveTo>
                    <a:pt x="305" y="1372"/>
                  </a:moveTo>
                  <a:cubicBezTo>
                    <a:pt x="305" y="686"/>
                    <a:pt x="305" y="0"/>
                    <a:pt x="305" y="0"/>
                  </a:cubicBezTo>
                  <a:cubicBezTo>
                    <a:pt x="-381" y="0"/>
                    <a:pt x="305" y="686"/>
                    <a:pt x="305" y="1372"/>
                  </a:cubicBezTo>
                  <a:close/>
                </a:path>
              </a:pathLst>
            </a:custGeom>
            <a:solidFill>
              <a:srgbClr val="4F4337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17" name="Graphic 1289">
              <a:extLst>
                <a:ext uri="{FF2B5EF4-FFF2-40B4-BE49-F238E27FC236}">
                  <a16:creationId xmlns:a16="http://schemas.microsoft.com/office/drawing/2014/main" id="{083B7E21-E118-44C9-9EBE-DA715C01207D}"/>
                </a:ext>
              </a:extLst>
            </p:cNvPr>
            <p:cNvGrpSpPr/>
            <p:nvPr/>
          </p:nvGrpSpPr>
          <p:grpSpPr>
            <a:xfrm>
              <a:off x="8539505" y="5411647"/>
              <a:ext cx="425196" cy="312039"/>
              <a:chOff x="8539505" y="5411647"/>
              <a:chExt cx="425196" cy="312039"/>
            </a:xfrm>
          </p:grpSpPr>
          <p:grpSp>
            <p:nvGrpSpPr>
              <p:cNvPr id="250" name="Graphic 1289">
                <a:extLst>
                  <a:ext uri="{FF2B5EF4-FFF2-40B4-BE49-F238E27FC236}">
                    <a16:creationId xmlns:a16="http://schemas.microsoft.com/office/drawing/2014/main" id="{5BAF497A-8B07-4032-BE1C-A726AABF13BF}"/>
                  </a:ext>
                </a:extLst>
              </p:cNvPr>
              <p:cNvGrpSpPr/>
              <p:nvPr/>
            </p:nvGrpSpPr>
            <p:grpSpPr>
              <a:xfrm>
                <a:off x="8539505" y="5411647"/>
                <a:ext cx="425196" cy="312039"/>
                <a:chOff x="8539505" y="5411647"/>
                <a:chExt cx="425196" cy="312039"/>
              </a:xfrm>
            </p:grpSpPr>
            <p:sp>
              <p:nvSpPr>
                <p:cNvPr id="260" name="Freeform: Shape 259">
                  <a:extLst>
                    <a:ext uri="{FF2B5EF4-FFF2-40B4-BE49-F238E27FC236}">
                      <a16:creationId xmlns:a16="http://schemas.microsoft.com/office/drawing/2014/main" id="{8DDD7B16-7112-4EE3-A8BD-988B78CC3A16}"/>
                    </a:ext>
                  </a:extLst>
                </p:cNvPr>
                <p:cNvSpPr/>
                <p:nvPr/>
              </p:nvSpPr>
              <p:spPr>
                <a:xfrm>
                  <a:off x="8590940" y="5412333"/>
                  <a:ext cx="373761" cy="74066"/>
                </a:xfrm>
                <a:custGeom>
                  <a:avLst/>
                  <a:gdLst>
                    <a:gd name="connsiteX0" fmla="*/ 0 w 373761"/>
                    <a:gd name="connsiteY0" fmla="*/ 0 h 74066"/>
                    <a:gd name="connsiteX1" fmla="*/ 373761 w 373761"/>
                    <a:gd name="connsiteY1" fmla="*/ 74066 h 74066"/>
                    <a:gd name="connsiteX2" fmla="*/ 187223 w 373761"/>
                    <a:gd name="connsiteY2" fmla="*/ 30861 h 74066"/>
                    <a:gd name="connsiteX3" fmla="*/ 0 w 373761"/>
                    <a:gd name="connsiteY3" fmla="*/ 0 h 74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761" h="74066">
                      <a:moveTo>
                        <a:pt x="0" y="0"/>
                      </a:moveTo>
                      <a:cubicBezTo>
                        <a:pt x="0" y="0"/>
                        <a:pt x="198196" y="58293"/>
                        <a:pt x="373761" y="74066"/>
                      </a:cubicBezTo>
                      <a:cubicBezTo>
                        <a:pt x="373761" y="74066"/>
                        <a:pt x="306553" y="55550"/>
                        <a:pt x="187223" y="30861"/>
                      </a:cubicBezTo>
                      <a:cubicBezTo>
                        <a:pt x="67894" y="5486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493C34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61" name="Freeform: Shape 260">
                  <a:extLst>
                    <a:ext uri="{FF2B5EF4-FFF2-40B4-BE49-F238E27FC236}">
                      <a16:creationId xmlns:a16="http://schemas.microsoft.com/office/drawing/2014/main" id="{1AB58001-4299-46D4-915E-CD1A456D3EC1}"/>
                    </a:ext>
                  </a:extLst>
                </p:cNvPr>
                <p:cNvSpPr/>
                <p:nvPr/>
              </p:nvSpPr>
              <p:spPr>
                <a:xfrm>
                  <a:off x="8539505" y="5411647"/>
                  <a:ext cx="425196" cy="312039"/>
                </a:xfrm>
                <a:custGeom>
                  <a:avLst/>
                  <a:gdLst>
                    <a:gd name="connsiteX0" fmla="*/ 425196 w 425196"/>
                    <a:gd name="connsiteY0" fmla="*/ 74752 h 312039"/>
                    <a:gd name="connsiteX1" fmla="*/ 383362 w 425196"/>
                    <a:gd name="connsiteY1" fmla="*/ 312039 h 312039"/>
                    <a:gd name="connsiteX2" fmla="*/ 304495 w 425196"/>
                    <a:gd name="connsiteY2" fmla="*/ 301066 h 312039"/>
                    <a:gd name="connsiteX3" fmla="*/ 122758 w 425196"/>
                    <a:gd name="connsiteY3" fmla="*/ 269520 h 312039"/>
                    <a:gd name="connsiteX4" fmla="*/ 0 w 425196"/>
                    <a:gd name="connsiteY4" fmla="*/ 242088 h 312039"/>
                    <a:gd name="connsiteX5" fmla="*/ 32918 w 425196"/>
                    <a:gd name="connsiteY5" fmla="*/ 86411 h 312039"/>
                    <a:gd name="connsiteX6" fmla="*/ 51435 w 425196"/>
                    <a:gd name="connsiteY6" fmla="*/ 0 h 312039"/>
                    <a:gd name="connsiteX7" fmla="*/ 236601 w 425196"/>
                    <a:gd name="connsiteY7" fmla="*/ 39091 h 312039"/>
                    <a:gd name="connsiteX8" fmla="*/ 425196 w 425196"/>
                    <a:gd name="connsiteY8" fmla="*/ 74752 h 312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5196" h="312039">
                      <a:moveTo>
                        <a:pt x="425196" y="74752"/>
                      </a:moveTo>
                      <a:lnTo>
                        <a:pt x="383362" y="312039"/>
                      </a:lnTo>
                      <a:cubicBezTo>
                        <a:pt x="355930" y="308610"/>
                        <a:pt x="329184" y="304495"/>
                        <a:pt x="304495" y="301066"/>
                      </a:cubicBezTo>
                      <a:cubicBezTo>
                        <a:pt x="232486" y="290094"/>
                        <a:pt x="170764" y="279121"/>
                        <a:pt x="122758" y="269520"/>
                      </a:cubicBezTo>
                      <a:cubicBezTo>
                        <a:pt x="44577" y="253746"/>
                        <a:pt x="0" y="242088"/>
                        <a:pt x="0" y="242088"/>
                      </a:cubicBezTo>
                      <a:lnTo>
                        <a:pt x="32918" y="86411"/>
                      </a:lnTo>
                      <a:lnTo>
                        <a:pt x="51435" y="0"/>
                      </a:lnTo>
                      <a:cubicBezTo>
                        <a:pt x="63779" y="5487"/>
                        <a:pt x="150190" y="22632"/>
                        <a:pt x="236601" y="39091"/>
                      </a:cubicBezTo>
                      <a:cubicBezTo>
                        <a:pt x="331241" y="57607"/>
                        <a:pt x="425196" y="74752"/>
                        <a:pt x="425196" y="74752"/>
                      </a:cubicBezTo>
                      <a:close/>
                    </a:path>
                  </a:pathLst>
                </a:custGeom>
                <a:solidFill>
                  <a:srgbClr val="352B23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20E92BE5-4D1A-44EA-9BF8-2EAC7AF38763}"/>
                  </a:ext>
                </a:extLst>
              </p:cNvPr>
              <p:cNvSpPr/>
              <p:nvPr/>
            </p:nvSpPr>
            <p:spPr>
              <a:xfrm>
                <a:off x="8539505" y="5498058"/>
                <a:ext cx="122758" cy="183108"/>
              </a:xfrm>
              <a:custGeom>
                <a:avLst/>
                <a:gdLst>
                  <a:gd name="connsiteX0" fmla="*/ 122758 w 122758"/>
                  <a:gd name="connsiteY0" fmla="*/ 183109 h 183108"/>
                  <a:gd name="connsiteX1" fmla="*/ 0 w 122758"/>
                  <a:gd name="connsiteY1" fmla="*/ 155677 h 183108"/>
                  <a:gd name="connsiteX2" fmla="*/ 32918 w 122758"/>
                  <a:gd name="connsiteY2" fmla="*/ 0 h 183108"/>
                  <a:gd name="connsiteX3" fmla="*/ 122758 w 122758"/>
                  <a:gd name="connsiteY3" fmla="*/ 183109 h 183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58" h="183108">
                    <a:moveTo>
                      <a:pt x="122758" y="183109"/>
                    </a:moveTo>
                    <a:cubicBezTo>
                      <a:pt x="44577" y="167335"/>
                      <a:pt x="0" y="155677"/>
                      <a:pt x="0" y="155677"/>
                    </a:cubicBezTo>
                    <a:lnTo>
                      <a:pt x="32918" y="0"/>
                    </a:lnTo>
                    <a:cubicBezTo>
                      <a:pt x="67208" y="56236"/>
                      <a:pt x="109728" y="139217"/>
                      <a:pt x="122758" y="183109"/>
                    </a:cubicBezTo>
                    <a:close/>
                  </a:path>
                </a:pathLst>
              </a:custGeom>
              <a:solidFill>
                <a:srgbClr val="493C3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268F499F-2E94-4B73-ABD9-586FF8A84B09}"/>
                  </a:ext>
                </a:extLst>
              </p:cNvPr>
              <p:cNvSpPr/>
              <p:nvPr/>
            </p:nvSpPr>
            <p:spPr>
              <a:xfrm>
                <a:off x="8776106" y="5451424"/>
                <a:ext cx="188595" cy="272262"/>
              </a:xfrm>
              <a:custGeom>
                <a:avLst/>
                <a:gdLst>
                  <a:gd name="connsiteX0" fmla="*/ 188595 w 188595"/>
                  <a:gd name="connsiteY0" fmla="*/ 34976 h 272262"/>
                  <a:gd name="connsiteX1" fmla="*/ 146761 w 188595"/>
                  <a:gd name="connsiteY1" fmla="*/ 272262 h 272262"/>
                  <a:gd name="connsiteX2" fmla="*/ 67894 w 188595"/>
                  <a:gd name="connsiteY2" fmla="*/ 261290 h 272262"/>
                  <a:gd name="connsiteX3" fmla="*/ 0 w 188595"/>
                  <a:gd name="connsiteY3" fmla="*/ 0 h 272262"/>
                  <a:gd name="connsiteX4" fmla="*/ 188595 w 188595"/>
                  <a:gd name="connsiteY4" fmla="*/ 34976 h 272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5" h="272262">
                    <a:moveTo>
                      <a:pt x="188595" y="34976"/>
                    </a:moveTo>
                    <a:lnTo>
                      <a:pt x="146761" y="272262"/>
                    </a:lnTo>
                    <a:cubicBezTo>
                      <a:pt x="119329" y="268833"/>
                      <a:pt x="92583" y="264719"/>
                      <a:pt x="67894" y="261290"/>
                    </a:cubicBezTo>
                    <a:cubicBezTo>
                      <a:pt x="54864" y="189281"/>
                      <a:pt x="32233" y="72695"/>
                      <a:pt x="0" y="0"/>
                    </a:cubicBezTo>
                    <a:cubicBezTo>
                      <a:pt x="94640" y="17831"/>
                      <a:pt x="188595" y="34976"/>
                      <a:pt x="188595" y="34976"/>
                    </a:cubicBezTo>
                    <a:close/>
                  </a:path>
                </a:pathLst>
              </a:custGeom>
              <a:solidFill>
                <a:srgbClr val="493C3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E697E6E9-4544-46A0-B014-0110D9D66AAB}"/>
                  </a:ext>
                </a:extLst>
              </p:cNvPr>
              <p:cNvSpPr/>
              <p:nvPr/>
            </p:nvSpPr>
            <p:spPr>
              <a:xfrm>
                <a:off x="8577224" y="5449366"/>
                <a:ext cx="351129" cy="244830"/>
              </a:xfrm>
              <a:custGeom>
                <a:avLst/>
                <a:gdLst>
                  <a:gd name="connsiteX0" fmla="*/ 351130 w 351129"/>
                  <a:gd name="connsiteY0" fmla="*/ 53493 h 244830"/>
                  <a:gd name="connsiteX1" fmla="*/ 318897 w 351129"/>
                  <a:gd name="connsiteY1" fmla="*/ 210541 h 244830"/>
                  <a:gd name="connsiteX2" fmla="*/ 312039 w 351129"/>
                  <a:gd name="connsiteY2" fmla="*/ 244831 h 244830"/>
                  <a:gd name="connsiteX3" fmla="*/ 0 w 351129"/>
                  <a:gd name="connsiteY3" fmla="*/ 192710 h 244830"/>
                  <a:gd name="connsiteX4" fmla="*/ 41834 w 351129"/>
                  <a:gd name="connsiteY4" fmla="*/ 13716 h 244830"/>
                  <a:gd name="connsiteX5" fmla="*/ 44577 w 351129"/>
                  <a:gd name="connsiteY5" fmla="*/ 0 h 244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1129" h="244830">
                    <a:moveTo>
                      <a:pt x="351130" y="53493"/>
                    </a:moveTo>
                    <a:lnTo>
                      <a:pt x="318897" y="210541"/>
                    </a:lnTo>
                    <a:lnTo>
                      <a:pt x="312039" y="244831"/>
                    </a:lnTo>
                    <a:lnTo>
                      <a:pt x="0" y="192710"/>
                    </a:lnTo>
                    <a:lnTo>
                      <a:pt x="41834" y="13716"/>
                    </a:lnTo>
                    <a:lnTo>
                      <a:pt x="44577" y="0"/>
                    </a:lnTo>
                    <a:close/>
                  </a:path>
                </a:pathLst>
              </a:custGeom>
              <a:solidFill>
                <a:srgbClr val="EBDFC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54" name="Graphic 1289">
                <a:extLst>
                  <a:ext uri="{FF2B5EF4-FFF2-40B4-BE49-F238E27FC236}">
                    <a16:creationId xmlns:a16="http://schemas.microsoft.com/office/drawing/2014/main" id="{BAA88B50-CC86-4CA7-B51E-951D88BD7119}"/>
                  </a:ext>
                </a:extLst>
              </p:cNvPr>
              <p:cNvGrpSpPr/>
              <p:nvPr/>
            </p:nvGrpSpPr>
            <p:grpSpPr>
              <a:xfrm>
                <a:off x="8567623" y="5456910"/>
                <a:ext cx="72009" cy="178308"/>
                <a:chOff x="8567623" y="5456910"/>
                <a:chExt cx="72009" cy="178308"/>
              </a:xfrm>
            </p:grpSpPr>
            <p:sp>
              <p:nvSpPr>
                <p:cNvPr id="258" name="Freeform: Shape 257">
                  <a:extLst>
                    <a:ext uri="{FF2B5EF4-FFF2-40B4-BE49-F238E27FC236}">
                      <a16:creationId xmlns:a16="http://schemas.microsoft.com/office/drawing/2014/main" id="{F5E71045-E84B-4C42-9F7C-BB5AFCC524C8}"/>
                    </a:ext>
                  </a:extLst>
                </p:cNvPr>
                <p:cNvSpPr/>
                <p:nvPr/>
              </p:nvSpPr>
              <p:spPr>
                <a:xfrm>
                  <a:off x="8567623" y="5456910"/>
                  <a:ext cx="61035" cy="178308"/>
                </a:xfrm>
                <a:custGeom>
                  <a:avLst/>
                  <a:gdLst>
                    <a:gd name="connsiteX0" fmla="*/ 61036 w 61035"/>
                    <a:gd name="connsiteY0" fmla="*/ 0 h 178308"/>
                    <a:gd name="connsiteX1" fmla="*/ 23317 w 61035"/>
                    <a:gd name="connsiteY1" fmla="*/ 178308 h 178308"/>
                    <a:gd name="connsiteX2" fmla="*/ 2743 w 61035"/>
                    <a:gd name="connsiteY2" fmla="*/ 157048 h 178308"/>
                    <a:gd name="connsiteX3" fmla="*/ 0 w 61035"/>
                    <a:gd name="connsiteY3" fmla="*/ 154305 h 178308"/>
                    <a:gd name="connsiteX4" fmla="*/ 30861 w 61035"/>
                    <a:gd name="connsiteY4" fmla="*/ 5486 h 178308"/>
                    <a:gd name="connsiteX5" fmla="*/ 41834 w 61035"/>
                    <a:gd name="connsiteY5" fmla="*/ 3429 h 178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035" h="178308">
                      <a:moveTo>
                        <a:pt x="61036" y="0"/>
                      </a:moveTo>
                      <a:lnTo>
                        <a:pt x="23317" y="178308"/>
                      </a:lnTo>
                      <a:lnTo>
                        <a:pt x="2743" y="157048"/>
                      </a:lnTo>
                      <a:lnTo>
                        <a:pt x="0" y="154305"/>
                      </a:lnTo>
                      <a:lnTo>
                        <a:pt x="30861" y="5486"/>
                      </a:lnTo>
                      <a:lnTo>
                        <a:pt x="41834" y="3429"/>
                      </a:lnTo>
                      <a:close/>
                    </a:path>
                  </a:pathLst>
                </a:custGeom>
                <a:solidFill>
                  <a:srgbClr val="14202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479E90A2-630B-4704-A4A5-CC2EF7836FF5}"/>
                    </a:ext>
                  </a:extLst>
                </p:cNvPr>
                <p:cNvSpPr/>
                <p:nvPr/>
              </p:nvSpPr>
              <p:spPr>
                <a:xfrm>
                  <a:off x="8594369" y="5456910"/>
                  <a:ext cx="45263" cy="169392"/>
                </a:xfrm>
                <a:custGeom>
                  <a:avLst/>
                  <a:gdLst>
                    <a:gd name="connsiteX0" fmla="*/ 34290 w 45263"/>
                    <a:gd name="connsiteY0" fmla="*/ 0 h 169392"/>
                    <a:gd name="connsiteX1" fmla="*/ 45263 w 45263"/>
                    <a:gd name="connsiteY1" fmla="*/ 0 h 169392"/>
                    <a:gd name="connsiteX2" fmla="*/ 6858 w 45263"/>
                    <a:gd name="connsiteY2" fmla="*/ 169393 h 169392"/>
                    <a:gd name="connsiteX3" fmla="*/ 0 w 45263"/>
                    <a:gd name="connsiteY3" fmla="*/ 163906 h 169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263" h="169392">
                      <a:moveTo>
                        <a:pt x="34290" y="0"/>
                      </a:moveTo>
                      <a:lnTo>
                        <a:pt x="45263" y="0"/>
                      </a:lnTo>
                      <a:lnTo>
                        <a:pt x="6858" y="169393"/>
                      </a:lnTo>
                      <a:lnTo>
                        <a:pt x="0" y="163906"/>
                      </a:lnTo>
                      <a:close/>
                    </a:path>
                  </a:pathLst>
                </a:custGeom>
                <a:solidFill>
                  <a:srgbClr val="EBDFC5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84606386-EB7D-4064-893E-D877537F0FAD}"/>
                  </a:ext>
                </a:extLst>
              </p:cNvPr>
              <p:cNvSpPr/>
              <p:nvPr/>
            </p:nvSpPr>
            <p:spPr>
              <a:xfrm>
                <a:off x="8619058" y="5448681"/>
                <a:ext cx="309295" cy="211226"/>
              </a:xfrm>
              <a:custGeom>
                <a:avLst/>
                <a:gdLst>
                  <a:gd name="connsiteX0" fmla="*/ 309296 w 309295"/>
                  <a:gd name="connsiteY0" fmla="*/ 54178 h 211226"/>
                  <a:gd name="connsiteX1" fmla="*/ 277749 w 309295"/>
                  <a:gd name="connsiteY1" fmla="*/ 211226 h 211226"/>
                  <a:gd name="connsiteX2" fmla="*/ 0 w 309295"/>
                  <a:gd name="connsiteY2" fmla="*/ 13716 h 211226"/>
                  <a:gd name="connsiteX3" fmla="*/ 3429 w 309295"/>
                  <a:gd name="connsiteY3" fmla="*/ 0 h 211226"/>
                  <a:gd name="connsiteX4" fmla="*/ 309296 w 309295"/>
                  <a:gd name="connsiteY4" fmla="*/ 54178 h 21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95" h="211226">
                    <a:moveTo>
                      <a:pt x="309296" y="54178"/>
                    </a:moveTo>
                    <a:lnTo>
                      <a:pt x="277749" y="211226"/>
                    </a:lnTo>
                    <a:cubicBezTo>
                      <a:pt x="189281" y="86411"/>
                      <a:pt x="37033" y="27432"/>
                      <a:pt x="0" y="13716"/>
                    </a:cubicBezTo>
                    <a:lnTo>
                      <a:pt x="3429" y="0"/>
                    </a:lnTo>
                    <a:lnTo>
                      <a:pt x="309296" y="54178"/>
                    </a:lnTo>
                    <a:close/>
                  </a:path>
                </a:pathLst>
              </a:custGeom>
              <a:solidFill>
                <a:srgbClr val="EBDFC5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08AFB922-BE1D-49A4-BB73-77BF1C773CE0}"/>
                  </a:ext>
                </a:extLst>
              </p:cNvPr>
              <p:cNvSpPr/>
              <p:nvPr/>
            </p:nvSpPr>
            <p:spPr>
              <a:xfrm>
                <a:off x="8889949" y="5502859"/>
                <a:ext cx="40576" cy="191337"/>
              </a:xfrm>
              <a:custGeom>
                <a:avLst/>
                <a:gdLst>
                  <a:gd name="connsiteX0" fmla="*/ 38405 w 40576"/>
                  <a:gd name="connsiteY0" fmla="*/ 0 h 191337"/>
                  <a:gd name="connsiteX1" fmla="*/ 0 w 40576"/>
                  <a:gd name="connsiteY1" fmla="*/ 191338 h 191337"/>
                  <a:gd name="connsiteX2" fmla="*/ 32918 w 40576"/>
                  <a:gd name="connsiteY2" fmla="*/ 96012 h 191337"/>
                  <a:gd name="connsiteX3" fmla="*/ 38405 w 40576"/>
                  <a:gd name="connsiteY3" fmla="*/ 0 h 19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76" h="191337">
                    <a:moveTo>
                      <a:pt x="38405" y="0"/>
                    </a:moveTo>
                    <a:lnTo>
                      <a:pt x="0" y="191338"/>
                    </a:lnTo>
                    <a:cubicBezTo>
                      <a:pt x="0" y="191338"/>
                      <a:pt x="18516" y="161849"/>
                      <a:pt x="32918" y="96012"/>
                    </a:cubicBezTo>
                    <a:cubicBezTo>
                      <a:pt x="45948" y="30175"/>
                      <a:pt x="38405" y="0"/>
                      <a:pt x="38405" y="0"/>
                    </a:cubicBezTo>
                    <a:close/>
                  </a:path>
                </a:pathLst>
              </a:custGeom>
              <a:solidFill>
                <a:srgbClr val="493C34">
                  <a:alpha val="5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AAEAEC27-C8BB-4348-A926-AC766ED25105}"/>
                  </a:ext>
                </a:extLst>
              </p:cNvPr>
              <p:cNvSpPr/>
              <p:nvPr/>
            </p:nvSpPr>
            <p:spPr>
              <a:xfrm>
                <a:off x="8567623" y="5460339"/>
                <a:ext cx="41833" cy="153618"/>
              </a:xfrm>
              <a:custGeom>
                <a:avLst/>
                <a:gdLst>
                  <a:gd name="connsiteX0" fmla="*/ 41834 w 41833"/>
                  <a:gd name="connsiteY0" fmla="*/ 0 h 153618"/>
                  <a:gd name="connsiteX1" fmla="*/ 2743 w 41833"/>
                  <a:gd name="connsiteY1" fmla="*/ 153619 h 153618"/>
                  <a:gd name="connsiteX2" fmla="*/ 0 w 41833"/>
                  <a:gd name="connsiteY2" fmla="*/ 150876 h 153618"/>
                  <a:gd name="connsiteX3" fmla="*/ 30861 w 41833"/>
                  <a:gd name="connsiteY3" fmla="*/ 2057 h 153618"/>
                  <a:gd name="connsiteX4" fmla="*/ 41834 w 41833"/>
                  <a:gd name="connsiteY4" fmla="*/ 0 h 153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33" h="153618">
                    <a:moveTo>
                      <a:pt x="41834" y="0"/>
                    </a:moveTo>
                    <a:cubicBezTo>
                      <a:pt x="35661" y="24689"/>
                      <a:pt x="10973" y="120701"/>
                      <a:pt x="2743" y="153619"/>
                    </a:cubicBezTo>
                    <a:lnTo>
                      <a:pt x="0" y="150876"/>
                    </a:lnTo>
                    <a:lnTo>
                      <a:pt x="30861" y="2057"/>
                    </a:lnTo>
                    <a:lnTo>
                      <a:pt x="41834" y="0"/>
                    </a:lnTo>
                    <a:close/>
                  </a:path>
                </a:pathLst>
              </a:custGeom>
              <a:solidFill>
                <a:srgbClr val="26414F">
                  <a:alpha val="7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18" name="Graphic 1289">
              <a:extLst>
                <a:ext uri="{FF2B5EF4-FFF2-40B4-BE49-F238E27FC236}">
                  <a16:creationId xmlns:a16="http://schemas.microsoft.com/office/drawing/2014/main" id="{01CD4D4A-1179-4F1E-8219-BCA0B5CC7074}"/>
                </a:ext>
              </a:extLst>
            </p:cNvPr>
            <p:cNvGrpSpPr/>
            <p:nvPr/>
          </p:nvGrpSpPr>
          <p:grpSpPr>
            <a:xfrm>
              <a:off x="8735539" y="5390388"/>
              <a:ext cx="130171" cy="131693"/>
              <a:chOff x="8735539" y="5390388"/>
              <a:chExt cx="130171" cy="131693"/>
            </a:xfrm>
          </p:grpSpPr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592878EA-39B3-4AA5-AE8B-0802F98091B2}"/>
                  </a:ext>
                </a:extLst>
              </p:cNvPr>
              <p:cNvSpPr/>
              <p:nvPr/>
            </p:nvSpPr>
            <p:spPr>
              <a:xfrm>
                <a:off x="8735539" y="5390388"/>
                <a:ext cx="130171" cy="131693"/>
              </a:xfrm>
              <a:custGeom>
                <a:avLst/>
                <a:gdLst>
                  <a:gd name="connsiteX0" fmla="*/ 129036 w 130171"/>
                  <a:gd name="connsiteY0" fmla="*/ 59665 h 131693"/>
                  <a:gd name="connsiteX1" fmla="*/ 129036 w 130171"/>
                  <a:gd name="connsiteY1" fmla="*/ 59665 h 131693"/>
                  <a:gd name="connsiteX2" fmla="*/ 123549 w 130171"/>
                  <a:gd name="connsiteY2" fmla="*/ 85039 h 131693"/>
                  <a:gd name="connsiteX3" fmla="*/ 91317 w 130171"/>
                  <a:gd name="connsiteY3" fmla="*/ 131674 h 131693"/>
                  <a:gd name="connsiteX4" fmla="*/ 91317 w 130171"/>
                  <a:gd name="connsiteY4" fmla="*/ 131674 h 131693"/>
                  <a:gd name="connsiteX5" fmla="*/ 89945 w 130171"/>
                  <a:gd name="connsiteY5" fmla="*/ 130988 h 131693"/>
                  <a:gd name="connsiteX6" fmla="*/ 91317 w 130171"/>
                  <a:gd name="connsiteY6" fmla="*/ 111100 h 131693"/>
                  <a:gd name="connsiteX7" fmla="*/ 91317 w 130171"/>
                  <a:gd name="connsiteY7" fmla="*/ 111100 h 131693"/>
                  <a:gd name="connsiteX8" fmla="*/ 93374 w 130171"/>
                  <a:gd name="connsiteY8" fmla="*/ 104242 h 131693"/>
                  <a:gd name="connsiteX9" fmla="*/ 55655 w 130171"/>
                  <a:gd name="connsiteY9" fmla="*/ 129616 h 131693"/>
                  <a:gd name="connsiteX10" fmla="*/ 54969 w 130171"/>
                  <a:gd name="connsiteY10" fmla="*/ 128930 h 131693"/>
                  <a:gd name="connsiteX11" fmla="*/ 57027 w 130171"/>
                  <a:gd name="connsiteY11" fmla="*/ 115214 h 131693"/>
                  <a:gd name="connsiteX12" fmla="*/ 57027 w 130171"/>
                  <a:gd name="connsiteY12" fmla="*/ 115214 h 131693"/>
                  <a:gd name="connsiteX13" fmla="*/ 57712 w 130171"/>
                  <a:gd name="connsiteY13" fmla="*/ 113157 h 131693"/>
                  <a:gd name="connsiteX14" fmla="*/ 28223 w 130171"/>
                  <a:gd name="connsiteY14" fmla="*/ 128245 h 131693"/>
                  <a:gd name="connsiteX15" fmla="*/ 26851 w 130171"/>
                  <a:gd name="connsiteY15" fmla="*/ 126873 h 131693"/>
                  <a:gd name="connsiteX16" fmla="*/ 38510 w 130171"/>
                  <a:gd name="connsiteY16" fmla="*/ 91897 h 131693"/>
                  <a:gd name="connsiteX17" fmla="*/ 37824 w 130171"/>
                  <a:gd name="connsiteY17" fmla="*/ 93269 h 131693"/>
                  <a:gd name="connsiteX18" fmla="*/ 37824 w 130171"/>
                  <a:gd name="connsiteY18" fmla="*/ 93269 h 131693"/>
                  <a:gd name="connsiteX19" fmla="*/ 6963 w 130171"/>
                  <a:gd name="connsiteY19" fmla="*/ 126873 h 131693"/>
                  <a:gd name="connsiteX20" fmla="*/ 2163 w 130171"/>
                  <a:gd name="connsiteY20" fmla="*/ 124816 h 131693"/>
                  <a:gd name="connsiteX21" fmla="*/ 6963 w 130171"/>
                  <a:gd name="connsiteY21" fmla="*/ 103556 h 131693"/>
                  <a:gd name="connsiteX22" fmla="*/ 27537 w 130171"/>
                  <a:gd name="connsiteY22" fmla="*/ 50063 h 131693"/>
                  <a:gd name="connsiteX23" fmla="*/ 14507 w 130171"/>
                  <a:gd name="connsiteY23" fmla="*/ 46634 h 131693"/>
                  <a:gd name="connsiteX24" fmla="*/ 6963 w 130171"/>
                  <a:gd name="connsiteY24" fmla="*/ 44577 h 131693"/>
                  <a:gd name="connsiteX25" fmla="*/ 40567 w 130171"/>
                  <a:gd name="connsiteY25" fmla="*/ 0 h 131693"/>
                  <a:gd name="connsiteX26" fmla="*/ 71428 w 130171"/>
                  <a:gd name="connsiteY26" fmla="*/ 24003 h 131693"/>
                  <a:gd name="connsiteX27" fmla="*/ 129036 w 130171"/>
                  <a:gd name="connsiteY27" fmla="*/ 33604 h 131693"/>
                  <a:gd name="connsiteX28" fmla="*/ 129721 w 130171"/>
                  <a:gd name="connsiteY28" fmla="*/ 38405 h 131693"/>
                  <a:gd name="connsiteX29" fmla="*/ 129036 w 130171"/>
                  <a:gd name="connsiteY29" fmla="*/ 59665 h 1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0171" h="131693">
                    <a:moveTo>
                      <a:pt x="129036" y="59665"/>
                    </a:moveTo>
                    <a:lnTo>
                      <a:pt x="129036" y="59665"/>
                    </a:lnTo>
                    <a:cubicBezTo>
                      <a:pt x="128350" y="66523"/>
                      <a:pt x="126292" y="75438"/>
                      <a:pt x="123549" y="85039"/>
                    </a:cubicBezTo>
                    <a:cubicBezTo>
                      <a:pt x="115320" y="115214"/>
                      <a:pt x="98860" y="132359"/>
                      <a:pt x="91317" y="131674"/>
                    </a:cubicBezTo>
                    <a:lnTo>
                      <a:pt x="91317" y="131674"/>
                    </a:lnTo>
                    <a:cubicBezTo>
                      <a:pt x="90631" y="131674"/>
                      <a:pt x="89945" y="131674"/>
                      <a:pt x="89945" y="130988"/>
                    </a:cubicBezTo>
                    <a:cubicBezTo>
                      <a:pt x="86516" y="129616"/>
                      <a:pt x="88573" y="120015"/>
                      <a:pt x="91317" y="111100"/>
                    </a:cubicBezTo>
                    <a:cubicBezTo>
                      <a:pt x="91317" y="111100"/>
                      <a:pt x="91317" y="111100"/>
                      <a:pt x="91317" y="111100"/>
                    </a:cubicBezTo>
                    <a:cubicBezTo>
                      <a:pt x="92002" y="109042"/>
                      <a:pt x="92688" y="106299"/>
                      <a:pt x="93374" y="104242"/>
                    </a:cubicBezTo>
                    <a:cubicBezTo>
                      <a:pt x="82401" y="124816"/>
                      <a:pt x="61141" y="134417"/>
                      <a:pt x="55655" y="129616"/>
                    </a:cubicBezTo>
                    <a:cubicBezTo>
                      <a:pt x="55655" y="129616"/>
                      <a:pt x="54969" y="129616"/>
                      <a:pt x="54969" y="128930"/>
                    </a:cubicBezTo>
                    <a:cubicBezTo>
                      <a:pt x="52912" y="126873"/>
                      <a:pt x="54283" y="121387"/>
                      <a:pt x="57027" y="115214"/>
                    </a:cubicBezTo>
                    <a:cubicBezTo>
                      <a:pt x="57027" y="115214"/>
                      <a:pt x="57027" y="115214"/>
                      <a:pt x="57027" y="115214"/>
                    </a:cubicBezTo>
                    <a:cubicBezTo>
                      <a:pt x="57027" y="114529"/>
                      <a:pt x="57712" y="113843"/>
                      <a:pt x="57712" y="113157"/>
                    </a:cubicBezTo>
                    <a:cubicBezTo>
                      <a:pt x="46054" y="126187"/>
                      <a:pt x="33024" y="130988"/>
                      <a:pt x="28223" y="128245"/>
                    </a:cubicBezTo>
                    <a:cubicBezTo>
                      <a:pt x="27537" y="128245"/>
                      <a:pt x="27537" y="127559"/>
                      <a:pt x="26851" y="126873"/>
                    </a:cubicBezTo>
                    <a:cubicBezTo>
                      <a:pt x="24108" y="123444"/>
                      <a:pt x="30966" y="106985"/>
                      <a:pt x="38510" y="91897"/>
                    </a:cubicBezTo>
                    <a:cubicBezTo>
                      <a:pt x="38510" y="92583"/>
                      <a:pt x="37824" y="92583"/>
                      <a:pt x="37824" y="93269"/>
                    </a:cubicBezTo>
                    <a:lnTo>
                      <a:pt x="37824" y="93269"/>
                    </a:lnTo>
                    <a:cubicBezTo>
                      <a:pt x="26166" y="111100"/>
                      <a:pt x="11078" y="128245"/>
                      <a:pt x="6963" y="126873"/>
                    </a:cubicBezTo>
                    <a:cubicBezTo>
                      <a:pt x="4906" y="126187"/>
                      <a:pt x="3534" y="126187"/>
                      <a:pt x="2163" y="124816"/>
                    </a:cubicBezTo>
                    <a:cubicBezTo>
                      <a:pt x="-1266" y="122758"/>
                      <a:pt x="-1266" y="117958"/>
                      <a:pt x="6963" y="103556"/>
                    </a:cubicBezTo>
                    <a:cubicBezTo>
                      <a:pt x="17936" y="83668"/>
                      <a:pt x="27537" y="50063"/>
                      <a:pt x="27537" y="50063"/>
                    </a:cubicBezTo>
                    <a:lnTo>
                      <a:pt x="14507" y="46634"/>
                    </a:lnTo>
                    <a:lnTo>
                      <a:pt x="6963" y="44577"/>
                    </a:lnTo>
                    <a:cubicBezTo>
                      <a:pt x="9021" y="28804"/>
                      <a:pt x="37824" y="6858"/>
                      <a:pt x="40567" y="0"/>
                    </a:cubicBezTo>
                    <a:cubicBezTo>
                      <a:pt x="40567" y="0"/>
                      <a:pt x="40567" y="0"/>
                      <a:pt x="71428" y="24003"/>
                    </a:cubicBezTo>
                    <a:cubicBezTo>
                      <a:pt x="102289" y="48006"/>
                      <a:pt x="129036" y="33604"/>
                      <a:pt x="129036" y="33604"/>
                    </a:cubicBezTo>
                    <a:cubicBezTo>
                      <a:pt x="129036" y="33604"/>
                      <a:pt x="129036" y="34976"/>
                      <a:pt x="129721" y="38405"/>
                    </a:cubicBezTo>
                    <a:cubicBezTo>
                      <a:pt x="130407" y="43205"/>
                      <a:pt x="130407" y="50749"/>
                      <a:pt x="129036" y="59665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9B9A41BF-C315-4CFE-A6A1-5BB6B438B0E7}"/>
                  </a:ext>
                </a:extLst>
              </p:cNvPr>
              <p:cNvSpPr/>
              <p:nvPr/>
            </p:nvSpPr>
            <p:spPr>
              <a:xfrm>
                <a:off x="8743188" y="5391073"/>
                <a:ext cx="122072" cy="46634"/>
              </a:xfrm>
              <a:custGeom>
                <a:avLst/>
                <a:gdLst>
                  <a:gd name="connsiteX0" fmla="*/ 122072 w 122072"/>
                  <a:gd name="connsiteY0" fmla="*/ 38405 h 46634"/>
                  <a:gd name="connsiteX1" fmla="*/ 82982 w 122072"/>
                  <a:gd name="connsiteY1" fmla="*/ 45263 h 46634"/>
                  <a:gd name="connsiteX2" fmla="*/ 37033 w 122072"/>
                  <a:gd name="connsiteY2" fmla="*/ 14402 h 46634"/>
                  <a:gd name="connsiteX3" fmla="*/ 7544 w 122072"/>
                  <a:gd name="connsiteY3" fmla="*/ 46635 h 46634"/>
                  <a:gd name="connsiteX4" fmla="*/ 0 w 122072"/>
                  <a:gd name="connsiteY4" fmla="*/ 44577 h 46634"/>
                  <a:gd name="connsiteX5" fmla="*/ 33604 w 122072"/>
                  <a:gd name="connsiteY5" fmla="*/ 0 h 46634"/>
                  <a:gd name="connsiteX6" fmla="*/ 64465 w 122072"/>
                  <a:gd name="connsiteY6" fmla="*/ 24003 h 46634"/>
                  <a:gd name="connsiteX7" fmla="*/ 122072 w 122072"/>
                  <a:gd name="connsiteY7" fmla="*/ 33604 h 46634"/>
                  <a:gd name="connsiteX8" fmla="*/ 122072 w 122072"/>
                  <a:gd name="connsiteY8" fmla="*/ 38405 h 4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72" h="46634">
                    <a:moveTo>
                      <a:pt x="122072" y="38405"/>
                    </a:moveTo>
                    <a:cubicBezTo>
                      <a:pt x="115900" y="40462"/>
                      <a:pt x="103556" y="44577"/>
                      <a:pt x="82982" y="45263"/>
                    </a:cubicBezTo>
                    <a:cubicBezTo>
                      <a:pt x="51435" y="46635"/>
                      <a:pt x="37033" y="14402"/>
                      <a:pt x="37033" y="14402"/>
                    </a:cubicBezTo>
                    <a:cubicBezTo>
                      <a:pt x="23317" y="19203"/>
                      <a:pt x="13030" y="37033"/>
                      <a:pt x="7544" y="46635"/>
                    </a:cubicBezTo>
                    <a:lnTo>
                      <a:pt x="0" y="44577"/>
                    </a:lnTo>
                    <a:cubicBezTo>
                      <a:pt x="2057" y="28804"/>
                      <a:pt x="30861" y="6858"/>
                      <a:pt x="33604" y="0"/>
                    </a:cubicBezTo>
                    <a:cubicBezTo>
                      <a:pt x="33604" y="0"/>
                      <a:pt x="33604" y="0"/>
                      <a:pt x="64465" y="24003"/>
                    </a:cubicBezTo>
                    <a:cubicBezTo>
                      <a:pt x="95326" y="48006"/>
                      <a:pt x="122072" y="33604"/>
                      <a:pt x="122072" y="33604"/>
                    </a:cubicBezTo>
                    <a:cubicBezTo>
                      <a:pt x="122072" y="33604"/>
                      <a:pt x="122072" y="35662"/>
                      <a:pt x="122072" y="38405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6E113AEF-53D7-474F-8D1B-4999E9EF568E}"/>
                  </a:ext>
                </a:extLst>
              </p:cNvPr>
              <p:cNvSpPr/>
              <p:nvPr/>
            </p:nvSpPr>
            <p:spPr>
              <a:xfrm>
                <a:off x="8738387" y="5436998"/>
                <a:ext cx="50217" cy="81711"/>
              </a:xfrm>
              <a:custGeom>
                <a:avLst/>
                <a:gdLst>
                  <a:gd name="connsiteX0" fmla="*/ 50063 w 50217"/>
                  <a:gd name="connsiteY0" fmla="*/ 4139 h 81711"/>
                  <a:gd name="connsiteX1" fmla="*/ 35662 w 50217"/>
                  <a:gd name="connsiteY1" fmla="*/ 48030 h 81711"/>
                  <a:gd name="connsiteX2" fmla="*/ 35662 w 50217"/>
                  <a:gd name="connsiteY2" fmla="*/ 48030 h 81711"/>
                  <a:gd name="connsiteX3" fmla="*/ 4801 w 50217"/>
                  <a:gd name="connsiteY3" fmla="*/ 81634 h 81711"/>
                  <a:gd name="connsiteX4" fmla="*/ 0 w 50217"/>
                  <a:gd name="connsiteY4" fmla="*/ 79577 h 81711"/>
                  <a:gd name="connsiteX5" fmla="*/ 43205 w 50217"/>
                  <a:gd name="connsiteY5" fmla="*/ 10997 h 81711"/>
                  <a:gd name="connsiteX6" fmla="*/ 50063 w 50217"/>
                  <a:gd name="connsiteY6" fmla="*/ 4139 h 81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217" h="81711">
                    <a:moveTo>
                      <a:pt x="50063" y="4139"/>
                    </a:moveTo>
                    <a:cubicBezTo>
                      <a:pt x="49378" y="11683"/>
                      <a:pt x="44577" y="28828"/>
                      <a:pt x="35662" y="48030"/>
                    </a:cubicBezTo>
                    <a:lnTo>
                      <a:pt x="35662" y="48030"/>
                    </a:lnTo>
                    <a:cubicBezTo>
                      <a:pt x="24003" y="65861"/>
                      <a:pt x="8915" y="83006"/>
                      <a:pt x="4801" y="81634"/>
                    </a:cubicBezTo>
                    <a:cubicBezTo>
                      <a:pt x="2743" y="80948"/>
                      <a:pt x="1372" y="80948"/>
                      <a:pt x="0" y="79577"/>
                    </a:cubicBezTo>
                    <a:cubicBezTo>
                      <a:pt x="10287" y="69976"/>
                      <a:pt x="31547" y="42544"/>
                      <a:pt x="43205" y="10997"/>
                    </a:cubicBezTo>
                    <a:cubicBezTo>
                      <a:pt x="43205" y="10997"/>
                      <a:pt x="51435" y="-8206"/>
                      <a:pt x="50063" y="4139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2079CCE-1D0E-4921-A820-25F2FBDDFAD1}"/>
                  </a:ext>
                </a:extLst>
              </p:cNvPr>
              <p:cNvSpPr/>
              <p:nvPr/>
            </p:nvSpPr>
            <p:spPr>
              <a:xfrm>
                <a:off x="8763762" y="5446011"/>
                <a:ext cx="48543" cy="74051"/>
              </a:xfrm>
              <a:custGeom>
                <a:avLst/>
                <a:gdLst>
                  <a:gd name="connsiteX0" fmla="*/ 28804 w 48543"/>
                  <a:gd name="connsiteY0" fmla="*/ 60277 h 74051"/>
                  <a:gd name="connsiteX1" fmla="*/ 29489 w 48543"/>
                  <a:gd name="connsiteY1" fmla="*/ 58219 h 74051"/>
                  <a:gd name="connsiteX2" fmla="*/ 0 w 48543"/>
                  <a:gd name="connsiteY2" fmla="*/ 73307 h 74051"/>
                  <a:gd name="connsiteX3" fmla="*/ 31547 w 48543"/>
                  <a:gd name="connsiteY3" fmla="*/ 36274 h 74051"/>
                  <a:gd name="connsiteX4" fmla="*/ 45949 w 48543"/>
                  <a:gd name="connsiteY4" fmla="*/ 613 h 74051"/>
                  <a:gd name="connsiteX5" fmla="*/ 28804 w 48543"/>
                  <a:gd name="connsiteY5" fmla="*/ 60277 h 74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543" h="74051">
                    <a:moveTo>
                      <a:pt x="28804" y="60277"/>
                    </a:moveTo>
                    <a:cubicBezTo>
                      <a:pt x="28804" y="59591"/>
                      <a:pt x="29489" y="58906"/>
                      <a:pt x="29489" y="58219"/>
                    </a:cubicBezTo>
                    <a:cubicBezTo>
                      <a:pt x="17831" y="71250"/>
                      <a:pt x="4801" y="76051"/>
                      <a:pt x="0" y="73307"/>
                    </a:cubicBezTo>
                    <a:cubicBezTo>
                      <a:pt x="10973" y="65764"/>
                      <a:pt x="24003" y="56162"/>
                      <a:pt x="31547" y="36274"/>
                    </a:cubicBezTo>
                    <a:cubicBezTo>
                      <a:pt x="39776" y="13642"/>
                      <a:pt x="42520" y="-3503"/>
                      <a:pt x="45949" y="613"/>
                    </a:cubicBezTo>
                    <a:cubicBezTo>
                      <a:pt x="49378" y="4042"/>
                      <a:pt x="53492" y="31474"/>
                      <a:pt x="28804" y="60277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37C89498-F7BB-47EB-A656-AD397A730034}"/>
                  </a:ext>
                </a:extLst>
              </p:cNvPr>
              <p:cNvSpPr/>
              <p:nvPr/>
            </p:nvSpPr>
            <p:spPr>
              <a:xfrm>
                <a:off x="8791194" y="5448016"/>
                <a:ext cx="46271" cy="73890"/>
              </a:xfrm>
              <a:custGeom>
                <a:avLst/>
                <a:gdLst>
                  <a:gd name="connsiteX0" fmla="*/ 35662 w 46271"/>
                  <a:gd name="connsiteY0" fmla="*/ 54157 h 73890"/>
                  <a:gd name="connsiteX1" fmla="*/ 37719 w 46271"/>
                  <a:gd name="connsiteY1" fmla="*/ 47299 h 73890"/>
                  <a:gd name="connsiteX2" fmla="*/ 0 w 46271"/>
                  <a:gd name="connsiteY2" fmla="*/ 72674 h 73890"/>
                  <a:gd name="connsiteX3" fmla="*/ 32233 w 46271"/>
                  <a:gd name="connsiteY3" fmla="*/ 32211 h 73890"/>
                  <a:gd name="connsiteX4" fmla="*/ 45949 w 46271"/>
                  <a:gd name="connsiteY4" fmla="*/ 4094 h 73890"/>
                  <a:gd name="connsiteX5" fmla="*/ 35662 w 46271"/>
                  <a:gd name="connsiteY5" fmla="*/ 54157 h 73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71" h="73890">
                    <a:moveTo>
                      <a:pt x="35662" y="54157"/>
                    </a:moveTo>
                    <a:cubicBezTo>
                      <a:pt x="36347" y="52100"/>
                      <a:pt x="37033" y="49356"/>
                      <a:pt x="37719" y="47299"/>
                    </a:cubicBezTo>
                    <a:cubicBezTo>
                      <a:pt x="26746" y="67873"/>
                      <a:pt x="5486" y="77474"/>
                      <a:pt x="0" y="72674"/>
                    </a:cubicBezTo>
                    <a:cubicBezTo>
                      <a:pt x="9601" y="67187"/>
                      <a:pt x="26060" y="57586"/>
                      <a:pt x="32233" y="32211"/>
                    </a:cubicBezTo>
                    <a:cubicBezTo>
                      <a:pt x="39776" y="4779"/>
                      <a:pt x="45949" y="-6879"/>
                      <a:pt x="45949" y="4094"/>
                    </a:cubicBezTo>
                    <a:cubicBezTo>
                      <a:pt x="46634" y="13009"/>
                      <a:pt x="47320" y="32211"/>
                      <a:pt x="35662" y="54157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4E731B1E-D32A-49E1-B350-9D5574AF09A5}"/>
                  </a:ext>
                </a:extLst>
              </p:cNvPr>
              <p:cNvSpPr/>
              <p:nvPr/>
            </p:nvSpPr>
            <p:spPr>
              <a:xfrm>
                <a:off x="8826855" y="5450052"/>
                <a:ext cx="37719" cy="72028"/>
              </a:xfrm>
              <a:custGeom>
                <a:avLst/>
                <a:gdLst>
                  <a:gd name="connsiteX0" fmla="*/ 37719 w 37719"/>
                  <a:gd name="connsiteY0" fmla="*/ 0 h 72028"/>
                  <a:gd name="connsiteX1" fmla="*/ 32233 w 37719"/>
                  <a:gd name="connsiteY1" fmla="*/ 25375 h 72028"/>
                  <a:gd name="connsiteX2" fmla="*/ 0 w 37719"/>
                  <a:gd name="connsiteY2" fmla="*/ 72009 h 72028"/>
                  <a:gd name="connsiteX3" fmla="*/ 26060 w 37719"/>
                  <a:gd name="connsiteY3" fmla="*/ 26060 h 72028"/>
                  <a:gd name="connsiteX4" fmla="*/ 37719 w 37719"/>
                  <a:gd name="connsiteY4" fmla="*/ 0 h 72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719" h="72028">
                    <a:moveTo>
                      <a:pt x="37719" y="0"/>
                    </a:moveTo>
                    <a:cubicBezTo>
                      <a:pt x="37033" y="6858"/>
                      <a:pt x="34976" y="15773"/>
                      <a:pt x="32233" y="25375"/>
                    </a:cubicBezTo>
                    <a:cubicBezTo>
                      <a:pt x="24003" y="55550"/>
                      <a:pt x="7544" y="72695"/>
                      <a:pt x="0" y="72009"/>
                    </a:cubicBezTo>
                    <a:cubicBezTo>
                      <a:pt x="8230" y="63094"/>
                      <a:pt x="19888" y="48692"/>
                      <a:pt x="26060" y="26060"/>
                    </a:cubicBezTo>
                    <a:cubicBezTo>
                      <a:pt x="30175" y="12344"/>
                      <a:pt x="34290" y="2743"/>
                      <a:pt x="37719" y="0"/>
                    </a:cubicBezTo>
                    <a:close/>
                  </a:path>
                </a:pathLst>
              </a:custGeom>
              <a:solidFill>
                <a:srgbClr val="E56B44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3BCFCF1E-466D-4A0C-9A92-586464A259A5}"/>
                </a:ext>
              </a:extLst>
            </p:cNvPr>
            <p:cNvSpPr/>
            <p:nvPr/>
          </p:nvSpPr>
          <p:spPr>
            <a:xfrm>
              <a:off x="7693228" y="5307078"/>
              <a:ext cx="144703" cy="66924"/>
            </a:xfrm>
            <a:custGeom>
              <a:avLst/>
              <a:gdLst>
                <a:gd name="connsiteX0" fmla="*/ 144704 w 144703"/>
                <a:gd name="connsiteY0" fmla="*/ 8557 h 66924"/>
                <a:gd name="connsiteX1" fmla="*/ 120701 w 144703"/>
                <a:gd name="connsiteY1" fmla="*/ 47648 h 66924"/>
                <a:gd name="connsiteX2" fmla="*/ 20574 w 144703"/>
                <a:gd name="connsiteY2" fmla="*/ 57249 h 66924"/>
                <a:gd name="connsiteX3" fmla="*/ 0 w 144703"/>
                <a:gd name="connsiteY3" fmla="*/ 4442 h 66924"/>
                <a:gd name="connsiteX4" fmla="*/ 10287 w 144703"/>
                <a:gd name="connsiteY4" fmla="*/ 2385 h 66924"/>
                <a:gd name="connsiteX5" fmla="*/ 144704 w 144703"/>
                <a:gd name="connsiteY5" fmla="*/ 8557 h 6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703" h="66924">
                  <a:moveTo>
                    <a:pt x="144704" y="8557"/>
                  </a:moveTo>
                  <a:cubicBezTo>
                    <a:pt x="138531" y="18158"/>
                    <a:pt x="129616" y="32560"/>
                    <a:pt x="120701" y="47648"/>
                  </a:cubicBezTo>
                  <a:cubicBezTo>
                    <a:pt x="105613" y="73708"/>
                    <a:pt x="34290" y="69593"/>
                    <a:pt x="20574" y="57249"/>
                  </a:cubicBezTo>
                  <a:cubicBezTo>
                    <a:pt x="8915" y="47648"/>
                    <a:pt x="2743" y="18844"/>
                    <a:pt x="0" y="4442"/>
                  </a:cubicBezTo>
                  <a:cubicBezTo>
                    <a:pt x="4800" y="3071"/>
                    <a:pt x="8915" y="2385"/>
                    <a:pt x="10287" y="2385"/>
                  </a:cubicBezTo>
                  <a:cubicBezTo>
                    <a:pt x="10287" y="3071"/>
                    <a:pt x="54864" y="-6530"/>
                    <a:pt x="144704" y="8557"/>
                  </a:cubicBezTo>
                  <a:close/>
                </a:path>
              </a:pathLst>
            </a:custGeom>
            <a:solidFill>
              <a:srgbClr val="ED9300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F2E991A-244E-456B-9E9D-13966EB22CD0}"/>
                </a:ext>
              </a:extLst>
            </p:cNvPr>
            <p:cNvSpPr/>
            <p:nvPr/>
          </p:nvSpPr>
          <p:spPr>
            <a:xfrm>
              <a:off x="7594473" y="5757291"/>
              <a:ext cx="346329" cy="193395"/>
            </a:xfrm>
            <a:custGeom>
              <a:avLst/>
              <a:gdLst>
                <a:gd name="connsiteX0" fmla="*/ 346329 w 346329"/>
                <a:gd name="connsiteY0" fmla="*/ 164592 h 193395"/>
                <a:gd name="connsiteX1" fmla="*/ 336042 w 346329"/>
                <a:gd name="connsiteY1" fmla="*/ 166649 h 193395"/>
                <a:gd name="connsiteX2" fmla="*/ 192024 w 346329"/>
                <a:gd name="connsiteY2" fmla="*/ 192024 h 193395"/>
                <a:gd name="connsiteX3" fmla="*/ 188595 w 346329"/>
                <a:gd name="connsiteY3" fmla="*/ 170764 h 193395"/>
                <a:gd name="connsiteX4" fmla="*/ 159791 w 346329"/>
                <a:gd name="connsiteY4" fmla="*/ 174879 h 193395"/>
                <a:gd name="connsiteX5" fmla="*/ 157048 w 346329"/>
                <a:gd name="connsiteY5" fmla="*/ 193396 h 193395"/>
                <a:gd name="connsiteX6" fmla="*/ 15088 w 346329"/>
                <a:gd name="connsiteY6" fmla="*/ 183109 h 193395"/>
                <a:gd name="connsiteX7" fmla="*/ 0 w 346329"/>
                <a:gd name="connsiteY7" fmla="*/ 178308 h 193395"/>
                <a:gd name="connsiteX8" fmla="*/ 8230 w 346329"/>
                <a:gd name="connsiteY8" fmla="*/ 56236 h 193395"/>
                <a:gd name="connsiteX9" fmla="*/ 8915 w 346329"/>
                <a:gd name="connsiteY9" fmla="*/ 49378 h 193395"/>
                <a:gd name="connsiteX10" fmla="*/ 10973 w 346329"/>
                <a:gd name="connsiteY10" fmla="*/ 20574 h 193395"/>
                <a:gd name="connsiteX11" fmla="*/ 12344 w 346329"/>
                <a:gd name="connsiteY11" fmla="*/ 686 h 193395"/>
                <a:gd name="connsiteX12" fmla="*/ 12344 w 346329"/>
                <a:gd name="connsiteY12" fmla="*/ 0 h 193395"/>
                <a:gd name="connsiteX13" fmla="*/ 56236 w 346329"/>
                <a:gd name="connsiteY13" fmla="*/ 9601 h 193395"/>
                <a:gd name="connsiteX14" fmla="*/ 63779 w 346329"/>
                <a:gd name="connsiteY14" fmla="*/ 10973 h 193395"/>
                <a:gd name="connsiteX15" fmla="*/ 161849 w 346329"/>
                <a:gd name="connsiteY15" fmla="*/ 23317 h 193395"/>
                <a:gd name="connsiteX16" fmla="*/ 168021 w 346329"/>
                <a:gd name="connsiteY16" fmla="*/ 23317 h 193395"/>
                <a:gd name="connsiteX17" fmla="*/ 186538 w 346329"/>
                <a:gd name="connsiteY17" fmla="*/ 24003 h 193395"/>
                <a:gd name="connsiteX18" fmla="*/ 192710 w 346329"/>
                <a:gd name="connsiteY18" fmla="*/ 24003 h 193395"/>
                <a:gd name="connsiteX19" fmla="*/ 289408 w 346329"/>
                <a:gd name="connsiteY19" fmla="*/ 13716 h 193395"/>
                <a:gd name="connsiteX20" fmla="*/ 296266 w 346329"/>
                <a:gd name="connsiteY20" fmla="*/ 12344 h 193395"/>
                <a:gd name="connsiteX21" fmla="*/ 331241 w 346329"/>
                <a:gd name="connsiteY21" fmla="*/ 686 h 193395"/>
                <a:gd name="connsiteX22" fmla="*/ 334670 w 346329"/>
                <a:gd name="connsiteY22" fmla="*/ 23317 h 193395"/>
                <a:gd name="connsiteX23" fmla="*/ 337414 w 346329"/>
                <a:gd name="connsiteY23" fmla="*/ 49378 h 193395"/>
                <a:gd name="connsiteX24" fmla="*/ 338099 w 346329"/>
                <a:gd name="connsiteY24" fmla="*/ 56921 h 193395"/>
                <a:gd name="connsiteX25" fmla="*/ 346329 w 346329"/>
                <a:gd name="connsiteY25" fmla="*/ 164592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6329" h="193395">
                  <a:moveTo>
                    <a:pt x="346329" y="164592"/>
                  </a:moveTo>
                  <a:lnTo>
                    <a:pt x="336042" y="166649"/>
                  </a:lnTo>
                  <a:lnTo>
                    <a:pt x="192024" y="192024"/>
                  </a:lnTo>
                  <a:cubicBezTo>
                    <a:pt x="189967" y="176936"/>
                    <a:pt x="188595" y="170764"/>
                    <a:pt x="188595" y="170764"/>
                  </a:cubicBezTo>
                  <a:lnTo>
                    <a:pt x="159791" y="174879"/>
                  </a:lnTo>
                  <a:cubicBezTo>
                    <a:pt x="159791" y="177622"/>
                    <a:pt x="158420" y="183794"/>
                    <a:pt x="157048" y="193396"/>
                  </a:cubicBezTo>
                  <a:lnTo>
                    <a:pt x="15088" y="183109"/>
                  </a:lnTo>
                  <a:lnTo>
                    <a:pt x="0" y="178308"/>
                  </a:lnTo>
                  <a:lnTo>
                    <a:pt x="8230" y="56236"/>
                  </a:lnTo>
                  <a:lnTo>
                    <a:pt x="8915" y="49378"/>
                  </a:lnTo>
                  <a:lnTo>
                    <a:pt x="10973" y="20574"/>
                  </a:lnTo>
                  <a:lnTo>
                    <a:pt x="12344" y="686"/>
                  </a:lnTo>
                  <a:cubicBezTo>
                    <a:pt x="12344" y="686"/>
                    <a:pt x="12344" y="0"/>
                    <a:pt x="12344" y="0"/>
                  </a:cubicBezTo>
                  <a:cubicBezTo>
                    <a:pt x="19888" y="2057"/>
                    <a:pt x="34976" y="5486"/>
                    <a:pt x="56236" y="9601"/>
                  </a:cubicBezTo>
                  <a:cubicBezTo>
                    <a:pt x="58979" y="10287"/>
                    <a:pt x="61036" y="10287"/>
                    <a:pt x="63779" y="10973"/>
                  </a:cubicBezTo>
                  <a:cubicBezTo>
                    <a:pt x="90526" y="15773"/>
                    <a:pt x="124816" y="21260"/>
                    <a:pt x="161849" y="23317"/>
                  </a:cubicBezTo>
                  <a:cubicBezTo>
                    <a:pt x="163906" y="23317"/>
                    <a:pt x="165964" y="23317"/>
                    <a:pt x="168021" y="23317"/>
                  </a:cubicBezTo>
                  <a:cubicBezTo>
                    <a:pt x="174193" y="23317"/>
                    <a:pt x="180365" y="24003"/>
                    <a:pt x="186538" y="24003"/>
                  </a:cubicBezTo>
                  <a:cubicBezTo>
                    <a:pt x="188595" y="24003"/>
                    <a:pt x="190652" y="24003"/>
                    <a:pt x="192710" y="24003"/>
                  </a:cubicBezTo>
                  <a:cubicBezTo>
                    <a:pt x="224942" y="24003"/>
                    <a:pt x="257861" y="21260"/>
                    <a:pt x="289408" y="13716"/>
                  </a:cubicBezTo>
                  <a:cubicBezTo>
                    <a:pt x="291465" y="13030"/>
                    <a:pt x="293522" y="12344"/>
                    <a:pt x="296266" y="12344"/>
                  </a:cubicBezTo>
                  <a:cubicBezTo>
                    <a:pt x="307924" y="9601"/>
                    <a:pt x="319583" y="5486"/>
                    <a:pt x="331241" y="686"/>
                  </a:cubicBezTo>
                  <a:cubicBezTo>
                    <a:pt x="331927" y="686"/>
                    <a:pt x="333299" y="9601"/>
                    <a:pt x="334670" y="23317"/>
                  </a:cubicBezTo>
                  <a:cubicBezTo>
                    <a:pt x="335356" y="30861"/>
                    <a:pt x="336042" y="39776"/>
                    <a:pt x="337414" y="49378"/>
                  </a:cubicBezTo>
                  <a:cubicBezTo>
                    <a:pt x="337414" y="52121"/>
                    <a:pt x="338099" y="54178"/>
                    <a:pt x="338099" y="56921"/>
                  </a:cubicBezTo>
                  <a:cubicBezTo>
                    <a:pt x="342214" y="103556"/>
                    <a:pt x="346329" y="164592"/>
                    <a:pt x="346329" y="164592"/>
                  </a:cubicBezTo>
                  <a:close/>
                </a:path>
              </a:pathLst>
            </a:custGeom>
            <a:solidFill>
              <a:srgbClr val="00A0A3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DB39F5B-84F3-4D73-A344-7EFD263373ED}"/>
                </a:ext>
              </a:extLst>
            </p:cNvPr>
            <p:cNvSpPr/>
            <p:nvPr/>
          </p:nvSpPr>
          <p:spPr>
            <a:xfrm>
              <a:off x="7590562" y="5916304"/>
              <a:ext cx="172617" cy="57349"/>
            </a:xfrm>
            <a:custGeom>
              <a:avLst/>
              <a:gdLst>
                <a:gd name="connsiteX0" fmla="*/ 172618 w 172617"/>
                <a:gd name="connsiteY0" fmla="*/ 13122 h 57349"/>
                <a:gd name="connsiteX1" fmla="*/ 170560 w 172617"/>
                <a:gd name="connsiteY1" fmla="*/ 55642 h 57349"/>
                <a:gd name="connsiteX2" fmla="*/ 3911 w 172617"/>
                <a:gd name="connsiteY2" fmla="*/ 33696 h 57349"/>
                <a:gd name="connsiteX3" fmla="*/ 1854 w 172617"/>
                <a:gd name="connsiteY3" fmla="*/ 778 h 57349"/>
                <a:gd name="connsiteX4" fmla="*/ 2539 w 172617"/>
                <a:gd name="connsiteY4" fmla="*/ 92 h 57349"/>
                <a:gd name="connsiteX5" fmla="*/ 4597 w 172617"/>
                <a:gd name="connsiteY5" fmla="*/ 92 h 57349"/>
                <a:gd name="connsiteX6" fmla="*/ 172618 w 172617"/>
                <a:gd name="connsiteY6" fmla="*/ 13122 h 5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617" h="57349">
                  <a:moveTo>
                    <a:pt x="172618" y="13122"/>
                  </a:moveTo>
                  <a:lnTo>
                    <a:pt x="170560" y="55642"/>
                  </a:lnTo>
                  <a:cubicBezTo>
                    <a:pt x="143814" y="64557"/>
                    <a:pt x="11455" y="35754"/>
                    <a:pt x="3911" y="33696"/>
                  </a:cubicBezTo>
                  <a:cubicBezTo>
                    <a:pt x="-890" y="32325"/>
                    <a:pt x="-890" y="4893"/>
                    <a:pt x="1854" y="778"/>
                  </a:cubicBezTo>
                  <a:cubicBezTo>
                    <a:pt x="1854" y="778"/>
                    <a:pt x="2539" y="92"/>
                    <a:pt x="2539" y="92"/>
                  </a:cubicBezTo>
                  <a:cubicBezTo>
                    <a:pt x="3225" y="92"/>
                    <a:pt x="3911" y="92"/>
                    <a:pt x="4597" y="92"/>
                  </a:cubicBezTo>
                  <a:cubicBezTo>
                    <a:pt x="34772" y="-1280"/>
                    <a:pt x="172618" y="13122"/>
                    <a:pt x="172618" y="13122"/>
                  </a:cubicBezTo>
                  <a:close/>
                </a:path>
              </a:pathLst>
            </a:custGeom>
            <a:solidFill>
              <a:srgbClr val="00CBD2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ABE2AD62-BE09-4BC5-A207-2246588646AE}"/>
                </a:ext>
              </a:extLst>
            </p:cNvPr>
            <p:cNvSpPr/>
            <p:nvPr/>
          </p:nvSpPr>
          <p:spPr>
            <a:xfrm>
              <a:off x="7779639" y="5906156"/>
              <a:ext cx="165963" cy="63511"/>
            </a:xfrm>
            <a:custGeom>
              <a:avLst/>
              <a:gdLst>
                <a:gd name="connsiteX0" fmla="*/ 165964 w 165963"/>
                <a:gd name="connsiteY0" fmla="*/ 41787 h 63511"/>
                <a:gd name="connsiteX1" fmla="*/ 4801 w 165963"/>
                <a:gd name="connsiteY1" fmla="*/ 63047 h 63511"/>
                <a:gd name="connsiteX2" fmla="*/ 0 w 165963"/>
                <a:gd name="connsiteY2" fmla="*/ 21899 h 63511"/>
                <a:gd name="connsiteX3" fmla="*/ 0 w 165963"/>
                <a:gd name="connsiteY3" fmla="*/ 19156 h 63511"/>
                <a:gd name="connsiteX4" fmla="*/ 161849 w 165963"/>
                <a:gd name="connsiteY4" fmla="*/ 639 h 63511"/>
                <a:gd name="connsiteX5" fmla="*/ 161849 w 165963"/>
                <a:gd name="connsiteY5" fmla="*/ 639 h 63511"/>
                <a:gd name="connsiteX6" fmla="*/ 165964 w 165963"/>
                <a:gd name="connsiteY6" fmla="*/ 41787 h 63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963" h="63511">
                  <a:moveTo>
                    <a:pt x="165964" y="41787"/>
                  </a:moveTo>
                  <a:cubicBezTo>
                    <a:pt x="102184" y="68533"/>
                    <a:pt x="4801" y="63047"/>
                    <a:pt x="4801" y="63047"/>
                  </a:cubicBezTo>
                  <a:lnTo>
                    <a:pt x="0" y="21899"/>
                  </a:lnTo>
                  <a:lnTo>
                    <a:pt x="0" y="19156"/>
                  </a:lnTo>
                  <a:cubicBezTo>
                    <a:pt x="74066" y="8183"/>
                    <a:pt x="157734" y="-2790"/>
                    <a:pt x="161849" y="639"/>
                  </a:cubicBezTo>
                  <a:cubicBezTo>
                    <a:pt x="161849" y="639"/>
                    <a:pt x="161849" y="639"/>
                    <a:pt x="161849" y="639"/>
                  </a:cubicBezTo>
                  <a:cubicBezTo>
                    <a:pt x="161163" y="4754"/>
                    <a:pt x="165964" y="41787"/>
                    <a:pt x="165964" y="41787"/>
                  </a:cubicBezTo>
                  <a:close/>
                </a:path>
              </a:pathLst>
            </a:custGeom>
            <a:solidFill>
              <a:srgbClr val="00CBD2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23" name="Graphic 1289">
              <a:extLst>
                <a:ext uri="{FF2B5EF4-FFF2-40B4-BE49-F238E27FC236}">
                  <a16:creationId xmlns:a16="http://schemas.microsoft.com/office/drawing/2014/main" id="{F857B80F-82B4-46E8-B0BF-4E4C771D37BD}"/>
                </a:ext>
              </a:extLst>
            </p:cNvPr>
            <p:cNvGrpSpPr/>
            <p:nvPr/>
          </p:nvGrpSpPr>
          <p:grpSpPr>
            <a:xfrm>
              <a:off x="7475480" y="4928844"/>
              <a:ext cx="544188" cy="426348"/>
              <a:chOff x="7475480" y="4928844"/>
              <a:chExt cx="544188" cy="426348"/>
            </a:xfrm>
          </p:grpSpPr>
          <p:grpSp>
            <p:nvGrpSpPr>
              <p:cNvPr id="196" name="Graphic 1289">
                <a:extLst>
                  <a:ext uri="{FF2B5EF4-FFF2-40B4-BE49-F238E27FC236}">
                    <a16:creationId xmlns:a16="http://schemas.microsoft.com/office/drawing/2014/main" id="{44E637AD-8F6F-4DF3-8AE9-3250A55A8F51}"/>
                  </a:ext>
                </a:extLst>
              </p:cNvPr>
              <p:cNvGrpSpPr/>
              <p:nvPr/>
            </p:nvGrpSpPr>
            <p:grpSpPr>
              <a:xfrm>
                <a:off x="7911312" y="5147614"/>
                <a:ext cx="108356" cy="148241"/>
                <a:chOff x="7911312" y="5147614"/>
                <a:chExt cx="108356" cy="148241"/>
              </a:xfrm>
            </p:grpSpPr>
            <p:grpSp>
              <p:nvGrpSpPr>
                <p:cNvPr id="234" name="Graphic 1289">
                  <a:extLst>
                    <a:ext uri="{FF2B5EF4-FFF2-40B4-BE49-F238E27FC236}">
                      <a16:creationId xmlns:a16="http://schemas.microsoft.com/office/drawing/2014/main" id="{370B27BB-8C88-4426-BAC8-313480D388A7}"/>
                    </a:ext>
                  </a:extLst>
                </p:cNvPr>
                <p:cNvGrpSpPr/>
                <p:nvPr/>
              </p:nvGrpSpPr>
              <p:grpSpPr>
                <a:xfrm>
                  <a:off x="7911312" y="5147614"/>
                  <a:ext cx="107129" cy="148241"/>
                  <a:chOff x="7911312" y="5147614"/>
                  <a:chExt cx="107129" cy="148241"/>
                </a:xfrm>
              </p:grpSpPr>
              <p:grpSp>
                <p:nvGrpSpPr>
                  <p:cNvPr id="239" name="Graphic 1289">
                    <a:extLst>
                      <a:ext uri="{FF2B5EF4-FFF2-40B4-BE49-F238E27FC236}">
                        <a16:creationId xmlns:a16="http://schemas.microsoft.com/office/drawing/2014/main" id="{7048ACC1-C0C1-4082-8D2D-B294B0684D94}"/>
                      </a:ext>
                    </a:extLst>
                  </p:cNvPr>
                  <p:cNvGrpSpPr/>
                  <p:nvPr/>
                </p:nvGrpSpPr>
                <p:grpSpPr>
                  <a:xfrm>
                    <a:off x="7911998" y="5147614"/>
                    <a:ext cx="106299" cy="148241"/>
                    <a:chOff x="7911998" y="5147614"/>
                    <a:chExt cx="106299" cy="148241"/>
                  </a:xfrm>
                  <a:solidFill>
                    <a:srgbClr val="AD5C00"/>
                  </a:solidFill>
                </p:grpSpPr>
                <p:sp>
                  <p:nvSpPr>
                    <p:cNvPr id="242" name="Freeform: Shape 241">
                      <a:extLst>
                        <a:ext uri="{FF2B5EF4-FFF2-40B4-BE49-F238E27FC236}">
                          <a16:creationId xmlns:a16="http://schemas.microsoft.com/office/drawing/2014/main" id="{FF9473BC-805E-4B7E-A701-E39ECD8AD2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11998" y="5162016"/>
                      <a:ext cx="106299" cy="133839"/>
                    </a:xfrm>
                    <a:custGeom>
                      <a:avLst/>
                      <a:gdLst>
                        <a:gd name="connsiteX0" fmla="*/ 106299 w 106299"/>
                        <a:gd name="connsiteY0" fmla="*/ 67894 h 133839"/>
                        <a:gd name="connsiteX1" fmla="*/ 72009 w 106299"/>
                        <a:gd name="connsiteY1" fmla="*/ 63094 h 133839"/>
                        <a:gd name="connsiteX2" fmla="*/ 94640 w 106299"/>
                        <a:gd name="connsiteY2" fmla="*/ 98069 h 133839"/>
                        <a:gd name="connsiteX3" fmla="*/ 96698 w 106299"/>
                        <a:gd name="connsiteY3" fmla="*/ 110414 h 133839"/>
                        <a:gd name="connsiteX4" fmla="*/ 96012 w 106299"/>
                        <a:gd name="connsiteY4" fmla="*/ 115214 h 133839"/>
                        <a:gd name="connsiteX5" fmla="*/ 92583 w 106299"/>
                        <a:gd name="connsiteY5" fmla="*/ 120701 h 133839"/>
                        <a:gd name="connsiteX6" fmla="*/ 65837 w 106299"/>
                        <a:gd name="connsiteY6" fmla="*/ 102184 h 133839"/>
                        <a:gd name="connsiteX7" fmla="*/ 58979 w 106299"/>
                        <a:gd name="connsiteY7" fmla="*/ 133045 h 133839"/>
                        <a:gd name="connsiteX8" fmla="*/ 37033 w 106299"/>
                        <a:gd name="connsiteY8" fmla="*/ 102870 h 133839"/>
                        <a:gd name="connsiteX9" fmla="*/ 36347 w 106299"/>
                        <a:gd name="connsiteY9" fmla="*/ 105613 h 133839"/>
                        <a:gd name="connsiteX10" fmla="*/ 33604 w 106299"/>
                        <a:gd name="connsiteY10" fmla="*/ 109728 h 133839"/>
                        <a:gd name="connsiteX11" fmla="*/ 26746 w 106299"/>
                        <a:gd name="connsiteY11" fmla="*/ 112471 h 133839"/>
                        <a:gd name="connsiteX12" fmla="*/ 0 w 106299"/>
                        <a:gd name="connsiteY12" fmla="*/ 60350 h 133839"/>
                        <a:gd name="connsiteX13" fmla="*/ 6858 w 106299"/>
                        <a:gd name="connsiteY13" fmla="*/ 21946 h 133839"/>
                        <a:gd name="connsiteX14" fmla="*/ 15773 w 106299"/>
                        <a:gd name="connsiteY14" fmla="*/ 20574 h 133839"/>
                        <a:gd name="connsiteX15" fmla="*/ 18517 w 106299"/>
                        <a:gd name="connsiteY15" fmla="*/ 19888 h 133839"/>
                        <a:gd name="connsiteX16" fmla="*/ 33604 w 106299"/>
                        <a:gd name="connsiteY16" fmla="*/ 9601 h 133839"/>
                        <a:gd name="connsiteX17" fmla="*/ 35662 w 106299"/>
                        <a:gd name="connsiteY17" fmla="*/ 6858 h 133839"/>
                        <a:gd name="connsiteX18" fmla="*/ 37033 w 106299"/>
                        <a:gd name="connsiteY18" fmla="*/ 4801 h 133839"/>
                        <a:gd name="connsiteX19" fmla="*/ 39776 w 106299"/>
                        <a:gd name="connsiteY19" fmla="*/ 0 h 133839"/>
                        <a:gd name="connsiteX20" fmla="*/ 48006 w 106299"/>
                        <a:gd name="connsiteY20" fmla="*/ 4801 h 133839"/>
                        <a:gd name="connsiteX21" fmla="*/ 48006 w 106299"/>
                        <a:gd name="connsiteY21" fmla="*/ 4801 h 133839"/>
                        <a:gd name="connsiteX22" fmla="*/ 50063 w 106299"/>
                        <a:gd name="connsiteY22" fmla="*/ 6172 h 133839"/>
                        <a:gd name="connsiteX23" fmla="*/ 55550 w 106299"/>
                        <a:gd name="connsiteY23" fmla="*/ 9601 h 133839"/>
                        <a:gd name="connsiteX24" fmla="*/ 100813 w 106299"/>
                        <a:gd name="connsiteY24" fmla="*/ 47320 h 133839"/>
                        <a:gd name="connsiteX25" fmla="*/ 102870 w 106299"/>
                        <a:gd name="connsiteY25" fmla="*/ 50749 h 133839"/>
                        <a:gd name="connsiteX26" fmla="*/ 106299 w 106299"/>
                        <a:gd name="connsiteY26" fmla="*/ 62408 h 133839"/>
                        <a:gd name="connsiteX27" fmla="*/ 106299 w 106299"/>
                        <a:gd name="connsiteY27" fmla="*/ 67894 h 1338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106299" h="133839">
                          <a:moveTo>
                            <a:pt x="106299" y="67894"/>
                          </a:moveTo>
                          <a:cubicBezTo>
                            <a:pt x="104927" y="76810"/>
                            <a:pt x="94640" y="80924"/>
                            <a:pt x="72009" y="63094"/>
                          </a:cubicBezTo>
                          <a:cubicBezTo>
                            <a:pt x="73381" y="64465"/>
                            <a:pt x="89154" y="82296"/>
                            <a:pt x="94640" y="98069"/>
                          </a:cubicBezTo>
                          <a:cubicBezTo>
                            <a:pt x="96012" y="102184"/>
                            <a:pt x="97384" y="106299"/>
                            <a:pt x="96698" y="110414"/>
                          </a:cubicBezTo>
                          <a:cubicBezTo>
                            <a:pt x="96698" y="111785"/>
                            <a:pt x="96012" y="113843"/>
                            <a:pt x="96012" y="115214"/>
                          </a:cubicBezTo>
                          <a:cubicBezTo>
                            <a:pt x="95326" y="117272"/>
                            <a:pt x="93955" y="118643"/>
                            <a:pt x="92583" y="120701"/>
                          </a:cubicBezTo>
                          <a:cubicBezTo>
                            <a:pt x="82296" y="129616"/>
                            <a:pt x="72009" y="115214"/>
                            <a:pt x="65837" y="102184"/>
                          </a:cubicBezTo>
                          <a:cubicBezTo>
                            <a:pt x="69266" y="114529"/>
                            <a:pt x="71323" y="128930"/>
                            <a:pt x="58979" y="133045"/>
                          </a:cubicBezTo>
                          <a:cubicBezTo>
                            <a:pt x="44577" y="137846"/>
                            <a:pt x="39091" y="120015"/>
                            <a:pt x="37033" y="102870"/>
                          </a:cubicBezTo>
                          <a:cubicBezTo>
                            <a:pt x="37033" y="103556"/>
                            <a:pt x="36347" y="104927"/>
                            <a:pt x="36347" y="105613"/>
                          </a:cubicBezTo>
                          <a:cubicBezTo>
                            <a:pt x="35662" y="106985"/>
                            <a:pt x="34290" y="108356"/>
                            <a:pt x="33604" y="109728"/>
                          </a:cubicBezTo>
                          <a:cubicBezTo>
                            <a:pt x="31547" y="111100"/>
                            <a:pt x="29489" y="112471"/>
                            <a:pt x="26746" y="112471"/>
                          </a:cubicBezTo>
                          <a:cubicBezTo>
                            <a:pt x="13030" y="113843"/>
                            <a:pt x="686" y="97384"/>
                            <a:pt x="0" y="60350"/>
                          </a:cubicBezTo>
                          <a:cubicBezTo>
                            <a:pt x="4801" y="48692"/>
                            <a:pt x="7544" y="36347"/>
                            <a:pt x="6858" y="21946"/>
                          </a:cubicBezTo>
                          <a:cubicBezTo>
                            <a:pt x="6858" y="21946"/>
                            <a:pt x="10287" y="21946"/>
                            <a:pt x="15773" y="20574"/>
                          </a:cubicBezTo>
                          <a:cubicBezTo>
                            <a:pt x="16459" y="20574"/>
                            <a:pt x="17831" y="19888"/>
                            <a:pt x="18517" y="19888"/>
                          </a:cubicBezTo>
                          <a:cubicBezTo>
                            <a:pt x="23317" y="18517"/>
                            <a:pt x="28804" y="15088"/>
                            <a:pt x="33604" y="9601"/>
                          </a:cubicBezTo>
                          <a:cubicBezTo>
                            <a:pt x="34290" y="8915"/>
                            <a:pt x="34976" y="8230"/>
                            <a:pt x="35662" y="6858"/>
                          </a:cubicBezTo>
                          <a:cubicBezTo>
                            <a:pt x="36347" y="6172"/>
                            <a:pt x="36347" y="5486"/>
                            <a:pt x="37033" y="4801"/>
                          </a:cubicBezTo>
                          <a:cubicBezTo>
                            <a:pt x="38405" y="3429"/>
                            <a:pt x="39091" y="2057"/>
                            <a:pt x="39776" y="0"/>
                          </a:cubicBezTo>
                          <a:cubicBezTo>
                            <a:pt x="39776" y="0"/>
                            <a:pt x="43205" y="2057"/>
                            <a:pt x="48006" y="4801"/>
                          </a:cubicBezTo>
                          <a:cubicBezTo>
                            <a:pt x="48006" y="4801"/>
                            <a:pt x="48006" y="4801"/>
                            <a:pt x="48006" y="4801"/>
                          </a:cubicBezTo>
                          <a:cubicBezTo>
                            <a:pt x="48692" y="4801"/>
                            <a:pt x="49378" y="5486"/>
                            <a:pt x="50063" y="6172"/>
                          </a:cubicBezTo>
                          <a:cubicBezTo>
                            <a:pt x="51435" y="6858"/>
                            <a:pt x="53492" y="8230"/>
                            <a:pt x="55550" y="9601"/>
                          </a:cubicBezTo>
                          <a:cubicBezTo>
                            <a:pt x="70637" y="19202"/>
                            <a:pt x="91897" y="34290"/>
                            <a:pt x="100813" y="47320"/>
                          </a:cubicBezTo>
                          <a:cubicBezTo>
                            <a:pt x="101498" y="48692"/>
                            <a:pt x="102184" y="49378"/>
                            <a:pt x="102870" y="50749"/>
                          </a:cubicBezTo>
                          <a:cubicBezTo>
                            <a:pt x="104927" y="54864"/>
                            <a:pt x="106299" y="58979"/>
                            <a:pt x="106299" y="62408"/>
                          </a:cubicBezTo>
                          <a:cubicBezTo>
                            <a:pt x="106299" y="65837"/>
                            <a:pt x="106299" y="67208"/>
                            <a:pt x="106299" y="67894"/>
                          </a:cubicBezTo>
                          <a:close/>
                        </a:path>
                      </a:pathLst>
                    </a:custGeom>
                    <a:solidFill>
                      <a:srgbClr val="AD5C00"/>
                    </a:solidFill>
                    <a:ln w="6858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243" name="Freeform: Shape 242">
                      <a:extLst>
                        <a:ext uri="{FF2B5EF4-FFF2-40B4-BE49-F238E27FC236}">
                          <a16:creationId xmlns:a16="http://schemas.microsoft.com/office/drawing/2014/main" id="{83820C7D-53E8-4CD2-A87B-9F8DF748C5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51774" y="5147614"/>
                      <a:ext cx="39793" cy="17236"/>
                    </a:xfrm>
                    <a:custGeom>
                      <a:avLst/>
                      <a:gdLst>
                        <a:gd name="connsiteX0" fmla="*/ 39777 w 39793"/>
                        <a:gd name="connsiteY0" fmla="*/ 12345 h 17236"/>
                        <a:gd name="connsiteX1" fmla="*/ 6172 w 39793"/>
                        <a:gd name="connsiteY1" fmla="*/ 0 h 17236"/>
                        <a:gd name="connsiteX2" fmla="*/ 0 w 39793"/>
                        <a:gd name="connsiteY2" fmla="*/ 16459 h 17236"/>
                        <a:gd name="connsiteX3" fmla="*/ 39777 w 39793"/>
                        <a:gd name="connsiteY3" fmla="*/ 12345 h 172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9793" h="17236">
                          <a:moveTo>
                            <a:pt x="39777" y="12345"/>
                          </a:moveTo>
                          <a:cubicBezTo>
                            <a:pt x="40462" y="6858"/>
                            <a:pt x="20574" y="2058"/>
                            <a:pt x="6172" y="0"/>
                          </a:cubicBezTo>
                          <a:cubicBezTo>
                            <a:pt x="4801" y="6172"/>
                            <a:pt x="2743" y="11659"/>
                            <a:pt x="0" y="16459"/>
                          </a:cubicBezTo>
                          <a:cubicBezTo>
                            <a:pt x="0" y="16459"/>
                            <a:pt x="38405" y="19888"/>
                            <a:pt x="39777" y="12345"/>
                          </a:cubicBezTo>
                          <a:close/>
                        </a:path>
                      </a:pathLst>
                    </a:custGeom>
                    <a:solidFill>
                      <a:srgbClr val="AD5C00"/>
                    </a:solidFill>
                    <a:ln w="6858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  <p:sp>
                <p:nvSpPr>
                  <p:cNvPr id="240" name="Freeform: Shape 239">
                    <a:extLst>
                      <a:ext uri="{FF2B5EF4-FFF2-40B4-BE49-F238E27FC236}">
                        <a16:creationId xmlns:a16="http://schemas.microsoft.com/office/drawing/2014/main" id="{A802A196-606A-46AB-8874-BC88651C5056}"/>
                      </a:ext>
                    </a:extLst>
                  </p:cNvPr>
                  <p:cNvSpPr/>
                  <p:nvPr/>
                </p:nvSpPr>
                <p:spPr>
                  <a:xfrm>
                    <a:off x="7911312" y="5162702"/>
                    <a:ext cx="97685" cy="133153"/>
                  </a:xfrm>
                  <a:custGeom>
                    <a:avLst/>
                    <a:gdLst>
                      <a:gd name="connsiteX0" fmla="*/ 95326 w 97685"/>
                      <a:gd name="connsiteY0" fmla="*/ 98069 h 133153"/>
                      <a:gd name="connsiteX1" fmla="*/ 93269 w 97685"/>
                      <a:gd name="connsiteY1" fmla="*/ 120015 h 133153"/>
                      <a:gd name="connsiteX2" fmla="*/ 66523 w 97685"/>
                      <a:gd name="connsiteY2" fmla="*/ 101498 h 133153"/>
                      <a:gd name="connsiteX3" fmla="*/ 59665 w 97685"/>
                      <a:gd name="connsiteY3" fmla="*/ 132359 h 133153"/>
                      <a:gd name="connsiteX4" fmla="*/ 37719 w 97685"/>
                      <a:gd name="connsiteY4" fmla="*/ 102184 h 133153"/>
                      <a:gd name="connsiteX5" fmla="*/ 26746 w 97685"/>
                      <a:gd name="connsiteY5" fmla="*/ 111785 h 133153"/>
                      <a:gd name="connsiteX6" fmla="*/ 0 w 97685"/>
                      <a:gd name="connsiteY6" fmla="*/ 59665 h 133153"/>
                      <a:gd name="connsiteX7" fmla="*/ 6858 w 97685"/>
                      <a:gd name="connsiteY7" fmla="*/ 21260 h 133153"/>
                      <a:gd name="connsiteX8" fmla="*/ 37719 w 97685"/>
                      <a:gd name="connsiteY8" fmla="*/ 4801 h 133153"/>
                      <a:gd name="connsiteX9" fmla="*/ 40462 w 97685"/>
                      <a:gd name="connsiteY9" fmla="*/ 0 h 133153"/>
                      <a:gd name="connsiteX10" fmla="*/ 50749 w 97685"/>
                      <a:gd name="connsiteY10" fmla="*/ 6172 h 133153"/>
                      <a:gd name="connsiteX11" fmla="*/ 14402 w 97685"/>
                      <a:gd name="connsiteY11" fmla="*/ 30861 h 133153"/>
                      <a:gd name="connsiteX12" fmla="*/ 18517 w 97685"/>
                      <a:gd name="connsiteY12" fmla="*/ 89154 h 133153"/>
                      <a:gd name="connsiteX13" fmla="*/ 37719 w 97685"/>
                      <a:gd name="connsiteY13" fmla="*/ 85725 h 133153"/>
                      <a:gd name="connsiteX14" fmla="*/ 53492 w 97685"/>
                      <a:gd name="connsiteY14" fmla="*/ 113843 h 133153"/>
                      <a:gd name="connsiteX15" fmla="*/ 60350 w 97685"/>
                      <a:gd name="connsiteY15" fmla="*/ 86411 h 133153"/>
                      <a:gd name="connsiteX16" fmla="*/ 90526 w 97685"/>
                      <a:gd name="connsiteY16" fmla="*/ 105613 h 133153"/>
                      <a:gd name="connsiteX17" fmla="*/ 95326 w 97685"/>
                      <a:gd name="connsiteY17" fmla="*/ 98069 h 133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97685" h="133153">
                        <a:moveTo>
                          <a:pt x="95326" y="98069"/>
                        </a:moveTo>
                        <a:cubicBezTo>
                          <a:pt x="98755" y="106985"/>
                          <a:pt x="98755" y="115214"/>
                          <a:pt x="93269" y="120015"/>
                        </a:cubicBezTo>
                        <a:cubicBezTo>
                          <a:pt x="82982" y="128930"/>
                          <a:pt x="72695" y="114529"/>
                          <a:pt x="66523" y="101498"/>
                        </a:cubicBezTo>
                        <a:cubicBezTo>
                          <a:pt x="69952" y="113843"/>
                          <a:pt x="72009" y="128245"/>
                          <a:pt x="59665" y="132359"/>
                        </a:cubicBezTo>
                        <a:cubicBezTo>
                          <a:pt x="45263" y="137160"/>
                          <a:pt x="39776" y="119329"/>
                          <a:pt x="37719" y="102184"/>
                        </a:cubicBezTo>
                        <a:cubicBezTo>
                          <a:pt x="36347" y="106985"/>
                          <a:pt x="32918" y="111100"/>
                          <a:pt x="26746" y="111785"/>
                        </a:cubicBezTo>
                        <a:cubicBezTo>
                          <a:pt x="13030" y="113157"/>
                          <a:pt x="686" y="96698"/>
                          <a:pt x="0" y="59665"/>
                        </a:cubicBezTo>
                        <a:cubicBezTo>
                          <a:pt x="4801" y="48006"/>
                          <a:pt x="7544" y="35662"/>
                          <a:pt x="6858" y="21260"/>
                        </a:cubicBezTo>
                        <a:cubicBezTo>
                          <a:pt x="6858" y="21260"/>
                          <a:pt x="24689" y="21946"/>
                          <a:pt x="37719" y="4801"/>
                        </a:cubicBezTo>
                        <a:cubicBezTo>
                          <a:pt x="39091" y="3429"/>
                          <a:pt x="39776" y="2057"/>
                          <a:pt x="40462" y="0"/>
                        </a:cubicBezTo>
                        <a:cubicBezTo>
                          <a:pt x="40462" y="0"/>
                          <a:pt x="44577" y="2057"/>
                          <a:pt x="50749" y="6172"/>
                        </a:cubicBezTo>
                        <a:cubicBezTo>
                          <a:pt x="48006" y="15088"/>
                          <a:pt x="39091" y="39091"/>
                          <a:pt x="14402" y="30861"/>
                        </a:cubicBezTo>
                        <a:cubicBezTo>
                          <a:pt x="14402" y="30861"/>
                          <a:pt x="0" y="76124"/>
                          <a:pt x="18517" y="89154"/>
                        </a:cubicBezTo>
                        <a:cubicBezTo>
                          <a:pt x="37719" y="102184"/>
                          <a:pt x="37719" y="85725"/>
                          <a:pt x="37719" y="85725"/>
                        </a:cubicBezTo>
                        <a:cubicBezTo>
                          <a:pt x="37719" y="85725"/>
                          <a:pt x="41834" y="117958"/>
                          <a:pt x="53492" y="113843"/>
                        </a:cubicBezTo>
                        <a:cubicBezTo>
                          <a:pt x="65151" y="110414"/>
                          <a:pt x="60350" y="86411"/>
                          <a:pt x="60350" y="86411"/>
                        </a:cubicBezTo>
                        <a:cubicBezTo>
                          <a:pt x="60350" y="86411"/>
                          <a:pt x="82296" y="111785"/>
                          <a:pt x="90526" y="105613"/>
                        </a:cubicBezTo>
                        <a:cubicBezTo>
                          <a:pt x="93269" y="105613"/>
                          <a:pt x="94640" y="102184"/>
                          <a:pt x="95326" y="98069"/>
                        </a:cubicBezTo>
                        <a:close/>
                      </a:path>
                    </a:pathLst>
                  </a:custGeom>
                  <a:solidFill>
                    <a:srgbClr val="AD5C00">
                      <a:alpha val="2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41" name="Freeform: Shape 240">
                    <a:extLst>
                      <a:ext uri="{FF2B5EF4-FFF2-40B4-BE49-F238E27FC236}">
                        <a16:creationId xmlns:a16="http://schemas.microsoft.com/office/drawing/2014/main" id="{28EEA6F3-5E21-4FAD-9023-F85F23661F68}"/>
                      </a:ext>
                    </a:extLst>
                  </p:cNvPr>
                  <p:cNvSpPr/>
                  <p:nvPr/>
                </p:nvSpPr>
                <p:spPr>
                  <a:xfrm>
                    <a:off x="7984007" y="5214137"/>
                    <a:ext cx="34435" cy="23878"/>
                  </a:xfrm>
                  <a:custGeom>
                    <a:avLst/>
                    <a:gdLst>
                      <a:gd name="connsiteX0" fmla="*/ 0 w 34435"/>
                      <a:gd name="connsiteY0" fmla="*/ 11659 h 23878"/>
                      <a:gd name="connsiteX1" fmla="*/ 0 w 34435"/>
                      <a:gd name="connsiteY1" fmla="*/ 11659 h 23878"/>
                      <a:gd name="connsiteX2" fmla="*/ 30175 w 34435"/>
                      <a:gd name="connsiteY2" fmla="*/ 4115 h 23878"/>
                      <a:gd name="connsiteX3" fmla="*/ 30861 w 34435"/>
                      <a:gd name="connsiteY3" fmla="*/ 0 h 23878"/>
                      <a:gd name="connsiteX4" fmla="*/ 0 w 34435"/>
                      <a:gd name="connsiteY4" fmla="*/ 11659 h 2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435" h="23878">
                        <a:moveTo>
                          <a:pt x="0" y="11659"/>
                        </a:moveTo>
                        <a:lnTo>
                          <a:pt x="0" y="11659"/>
                        </a:lnTo>
                        <a:cubicBezTo>
                          <a:pt x="0" y="11659"/>
                          <a:pt x="26746" y="20574"/>
                          <a:pt x="30175" y="4115"/>
                        </a:cubicBezTo>
                        <a:cubicBezTo>
                          <a:pt x="30175" y="2743"/>
                          <a:pt x="30861" y="1372"/>
                          <a:pt x="30861" y="0"/>
                        </a:cubicBezTo>
                        <a:cubicBezTo>
                          <a:pt x="39776" y="16459"/>
                          <a:pt x="32918" y="37719"/>
                          <a:pt x="0" y="11659"/>
                        </a:cubicBezTo>
                        <a:close/>
                      </a:path>
                    </a:pathLst>
                  </a:custGeom>
                  <a:solidFill>
                    <a:srgbClr val="AD5C00">
                      <a:alpha val="20000"/>
                    </a:srgbClr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235" name="Graphic 1289">
                  <a:extLst>
                    <a:ext uri="{FF2B5EF4-FFF2-40B4-BE49-F238E27FC236}">
                      <a16:creationId xmlns:a16="http://schemas.microsoft.com/office/drawing/2014/main" id="{B140BA49-1C49-4063-98EA-14EA85E50401}"/>
                    </a:ext>
                  </a:extLst>
                </p:cNvPr>
                <p:cNvGrpSpPr/>
                <p:nvPr/>
              </p:nvGrpSpPr>
              <p:grpSpPr>
                <a:xfrm>
                  <a:off x="7927086" y="5168188"/>
                  <a:ext cx="92583" cy="109728"/>
                  <a:chOff x="7927086" y="5168188"/>
                  <a:chExt cx="92583" cy="109728"/>
                </a:xfrm>
                <a:solidFill>
                  <a:srgbClr val="BF6000"/>
                </a:solidFill>
              </p:grpSpPr>
              <p:sp>
                <p:nvSpPr>
                  <p:cNvPr id="236" name="Freeform: Shape 235">
                    <a:extLst>
                      <a:ext uri="{FF2B5EF4-FFF2-40B4-BE49-F238E27FC236}">
                        <a16:creationId xmlns:a16="http://schemas.microsoft.com/office/drawing/2014/main" id="{4EB44A1F-FC3B-46D4-8F98-9A51A9A6B316}"/>
                      </a:ext>
                    </a:extLst>
                  </p:cNvPr>
                  <p:cNvSpPr/>
                  <p:nvPr/>
                </p:nvSpPr>
                <p:spPr>
                  <a:xfrm>
                    <a:off x="7927086" y="5183276"/>
                    <a:ext cx="20574" cy="89154"/>
                  </a:xfrm>
                  <a:custGeom>
                    <a:avLst/>
                    <a:gdLst>
                      <a:gd name="connsiteX0" fmla="*/ 20574 w 20574"/>
                      <a:gd name="connsiteY0" fmla="*/ 85039 h 89154"/>
                      <a:gd name="connsiteX1" fmla="*/ 17831 w 20574"/>
                      <a:gd name="connsiteY1" fmla="*/ 89154 h 89154"/>
                      <a:gd name="connsiteX2" fmla="*/ 0 w 20574"/>
                      <a:gd name="connsiteY2" fmla="*/ 686 h 89154"/>
                      <a:gd name="connsiteX3" fmla="*/ 2743 w 20574"/>
                      <a:gd name="connsiteY3" fmla="*/ 0 h 89154"/>
                      <a:gd name="connsiteX4" fmla="*/ 20574 w 20574"/>
                      <a:gd name="connsiteY4" fmla="*/ 85039 h 89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574" h="89154">
                        <a:moveTo>
                          <a:pt x="20574" y="85039"/>
                        </a:moveTo>
                        <a:cubicBezTo>
                          <a:pt x="19888" y="86411"/>
                          <a:pt x="18517" y="87782"/>
                          <a:pt x="17831" y="89154"/>
                        </a:cubicBezTo>
                        <a:cubicBezTo>
                          <a:pt x="15773" y="58979"/>
                          <a:pt x="10973" y="28118"/>
                          <a:pt x="0" y="686"/>
                        </a:cubicBezTo>
                        <a:cubicBezTo>
                          <a:pt x="686" y="686"/>
                          <a:pt x="2057" y="0"/>
                          <a:pt x="2743" y="0"/>
                        </a:cubicBezTo>
                        <a:cubicBezTo>
                          <a:pt x="13716" y="26746"/>
                          <a:pt x="18517" y="55550"/>
                          <a:pt x="20574" y="85039"/>
                        </a:cubicBezTo>
                        <a:close/>
                      </a:path>
                    </a:pathLst>
                  </a:custGeom>
                  <a:solidFill>
                    <a:srgbClr val="BF600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7" name="Freeform: Shape 236">
                    <a:extLst>
                      <a:ext uri="{FF2B5EF4-FFF2-40B4-BE49-F238E27FC236}">
                        <a16:creationId xmlns:a16="http://schemas.microsoft.com/office/drawing/2014/main" id="{4BFF1342-0A3B-48C1-B77C-00E572EDC145}"/>
                      </a:ext>
                    </a:extLst>
                  </p:cNvPr>
                  <p:cNvSpPr/>
                  <p:nvPr/>
                </p:nvSpPr>
                <p:spPr>
                  <a:xfrm>
                    <a:off x="7945602" y="5170246"/>
                    <a:ext cx="63779" cy="107670"/>
                  </a:xfrm>
                  <a:custGeom>
                    <a:avLst/>
                    <a:gdLst>
                      <a:gd name="connsiteX0" fmla="*/ 63779 w 63779"/>
                      <a:gd name="connsiteY0" fmla="*/ 102870 h 107670"/>
                      <a:gd name="connsiteX1" fmla="*/ 63094 w 63779"/>
                      <a:gd name="connsiteY1" fmla="*/ 107670 h 107670"/>
                      <a:gd name="connsiteX2" fmla="*/ 35662 w 63779"/>
                      <a:gd name="connsiteY2" fmla="*/ 59664 h 107670"/>
                      <a:gd name="connsiteX3" fmla="*/ 0 w 63779"/>
                      <a:gd name="connsiteY3" fmla="*/ 2743 h 107670"/>
                      <a:gd name="connsiteX4" fmla="*/ 2057 w 63779"/>
                      <a:gd name="connsiteY4" fmla="*/ 0 h 107670"/>
                      <a:gd name="connsiteX5" fmla="*/ 38405 w 63779"/>
                      <a:gd name="connsiteY5" fmla="*/ 57607 h 107670"/>
                      <a:gd name="connsiteX6" fmla="*/ 63779 w 63779"/>
                      <a:gd name="connsiteY6" fmla="*/ 102870 h 107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3779" h="107670">
                        <a:moveTo>
                          <a:pt x="63779" y="102870"/>
                        </a:moveTo>
                        <a:cubicBezTo>
                          <a:pt x="63779" y="104241"/>
                          <a:pt x="63094" y="106299"/>
                          <a:pt x="63094" y="107670"/>
                        </a:cubicBezTo>
                        <a:cubicBezTo>
                          <a:pt x="54178" y="91897"/>
                          <a:pt x="45263" y="75438"/>
                          <a:pt x="35662" y="59664"/>
                        </a:cubicBezTo>
                        <a:cubicBezTo>
                          <a:pt x="24003" y="40462"/>
                          <a:pt x="11659" y="21945"/>
                          <a:pt x="0" y="2743"/>
                        </a:cubicBezTo>
                        <a:cubicBezTo>
                          <a:pt x="686" y="2057"/>
                          <a:pt x="1372" y="1371"/>
                          <a:pt x="2057" y="0"/>
                        </a:cubicBezTo>
                        <a:cubicBezTo>
                          <a:pt x="14402" y="19202"/>
                          <a:pt x="26746" y="38405"/>
                          <a:pt x="38405" y="57607"/>
                        </a:cubicBezTo>
                        <a:cubicBezTo>
                          <a:pt x="46634" y="72695"/>
                          <a:pt x="54864" y="87782"/>
                          <a:pt x="63779" y="102870"/>
                        </a:cubicBezTo>
                        <a:close/>
                      </a:path>
                    </a:pathLst>
                  </a:custGeom>
                  <a:solidFill>
                    <a:srgbClr val="BF600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8" name="Freeform: Shape 237">
                    <a:extLst>
                      <a:ext uri="{FF2B5EF4-FFF2-40B4-BE49-F238E27FC236}">
                        <a16:creationId xmlns:a16="http://schemas.microsoft.com/office/drawing/2014/main" id="{19E3A068-4E28-436B-A9B2-81158CAC9A9B}"/>
                      </a:ext>
                    </a:extLst>
                  </p:cNvPr>
                  <p:cNvSpPr/>
                  <p:nvPr/>
                </p:nvSpPr>
                <p:spPr>
                  <a:xfrm>
                    <a:off x="7960690" y="5168188"/>
                    <a:ext cx="58978" cy="61722"/>
                  </a:xfrm>
                  <a:custGeom>
                    <a:avLst/>
                    <a:gdLst>
                      <a:gd name="connsiteX0" fmla="*/ 57607 w 58978"/>
                      <a:gd name="connsiteY0" fmla="*/ 61722 h 61722"/>
                      <a:gd name="connsiteX1" fmla="*/ 20574 w 58978"/>
                      <a:gd name="connsiteY1" fmla="*/ 27432 h 61722"/>
                      <a:gd name="connsiteX2" fmla="*/ 0 w 58978"/>
                      <a:gd name="connsiteY2" fmla="*/ 0 h 61722"/>
                      <a:gd name="connsiteX3" fmla="*/ 2057 w 58978"/>
                      <a:gd name="connsiteY3" fmla="*/ 1372 h 61722"/>
                      <a:gd name="connsiteX4" fmla="*/ 7544 w 58978"/>
                      <a:gd name="connsiteY4" fmla="*/ 4801 h 61722"/>
                      <a:gd name="connsiteX5" fmla="*/ 21945 w 58978"/>
                      <a:gd name="connsiteY5" fmla="*/ 23317 h 61722"/>
                      <a:gd name="connsiteX6" fmla="*/ 58979 w 58978"/>
                      <a:gd name="connsiteY6" fmla="*/ 57607 h 61722"/>
                      <a:gd name="connsiteX7" fmla="*/ 57607 w 58978"/>
                      <a:gd name="connsiteY7" fmla="*/ 61722 h 61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8978" h="61722">
                        <a:moveTo>
                          <a:pt x="57607" y="61722"/>
                        </a:moveTo>
                        <a:cubicBezTo>
                          <a:pt x="44577" y="51435"/>
                          <a:pt x="31547" y="40462"/>
                          <a:pt x="20574" y="27432"/>
                        </a:cubicBezTo>
                        <a:cubicBezTo>
                          <a:pt x="13030" y="18517"/>
                          <a:pt x="6172" y="9601"/>
                          <a:pt x="0" y="0"/>
                        </a:cubicBezTo>
                        <a:cubicBezTo>
                          <a:pt x="686" y="0"/>
                          <a:pt x="1371" y="686"/>
                          <a:pt x="2057" y="1372"/>
                        </a:cubicBezTo>
                        <a:cubicBezTo>
                          <a:pt x="3429" y="2058"/>
                          <a:pt x="5486" y="3429"/>
                          <a:pt x="7544" y="4801"/>
                        </a:cubicBezTo>
                        <a:cubicBezTo>
                          <a:pt x="12344" y="10973"/>
                          <a:pt x="16459" y="17145"/>
                          <a:pt x="21945" y="23317"/>
                        </a:cubicBezTo>
                        <a:cubicBezTo>
                          <a:pt x="32918" y="36348"/>
                          <a:pt x="45263" y="47320"/>
                          <a:pt x="58979" y="57607"/>
                        </a:cubicBezTo>
                        <a:cubicBezTo>
                          <a:pt x="57607" y="59665"/>
                          <a:pt x="57607" y="61036"/>
                          <a:pt x="57607" y="61722"/>
                        </a:cubicBezTo>
                        <a:close/>
                      </a:path>
                    </a:pathLst>
                  </a:custGeom>
                  <a:solidFill>
                    <a:srgbClr val="BF600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grpSp>
            <p:nvGrpSpPr>
              <p:cNvPr id="197" name="Graphic 1289">
                <a:extLst>
                  <a:ext uri="{FF2B5EF4-FFF2-40B4-BE49-F238E27FC236}">
                    <a16:creationId xmlns:a16="http://schemas.microsoft.com/office/drawing/2014/main" id="{DDCBBF39-CC85-4B98-A631-59799950F82B}"/>
                  </a:ext>
                </a:extLst>
              </p:cNvPr>
              <p:cNvGrpSpPr/>
              <p:nvPr/>
            </p:nvGrpSpPr>
            <p:grpSpPr>
              <a:xfrm>
                <a:off x="7475480" y="5181219"/>
                <a:ext cx="169970" cy="143232"/>
                <a:chOff x="7475480" y="5181219"/>
                <a:chExt cx="169970" cy="143232"/>
              </a:xfrm>
            </p:grpSpPr>
            <p:sp>
              <p:nvSpPr>
                <p:cNvPr id="229" name="Freeform: Shape 228">
                  <a:extLst>
                    <a:ext uri="{FF2B5EF4-FFF2-40B4-BE49-F238E27FC236}">
                      <a16:creationId xmlns:a16="http://schemas.microsoft.com/office/drawing/2014/main" id="{31DC0522-8B2D-4ABA-AB69-C77653F976BC}"/>
                    </a:ext>
                  </a:extLst>
                </p:cNvPr>
                <p:cNvSpPr/>
                <p:nvPr/>
              </p:nvSpPr>
              <p:spPr>
                <a:xfrm>
                  <a:off x="7475480" y="5181219"/>
                  <a:ext cx="169970" cy="143232"/>
                </a:xfrm>
                <a:custGeom>
                  <a:avLst/>
                  <a:gdLst>
                    <a:gd name="connsiteX0" fmla="*/ 168371 w 169970"/>
                    <a:gd name="connsiteY0" fmla="*/ 101498 h 143232"/>
                    <a:gd name="connsiteX1" fmla="*/ 167685 w 169970"/>
                    <a:gd name="connsiteY1" fmla="*/ 102184 h 143232"/>
                    <a:gd name="connsiteX2" fmla="*/ 164942 w 169970"/>
                    <a:gd name="connsiteY2" fmla="*/ 104927 h 143232"/>
                    <a:gd name="connsiteX3" fmla="*/ 164942 w 169970"/>
                    <a:gd name="connsiteY3" fmla="*/ 104927 h 143232"/>
                    <a:gd name="connsiteX4" fmla="*/ 135452 w 169970"/>
                    <a:gd name="connsiteY4" fmla="*/ 82982 h 143232"/>
                    <a:gd name="connsiteX5" fmla="*/ 133395 w 169970"/>
                    <a:gd name="connsiteY5" fmla="*/ 80924 h 143232"/>
                    <a:gd name="connsiteX6" fmla="*/ 133395 w 169970"/>
                    <a:gd name="connsiteY6" fmla="*/ 80924 h 143232"/>
                    <a:gd name="connsiteX7" fmla="*/ 132709 w 169970"/>
                    <a:gd name="connsiteY7" fmla="*/ 80239 h 143232"/>
                    <a:gd name="connsiteX8" fmla="*/ 136138 w 169970"/>
                    <a:gd name="connsiteY8" fmla="*/ 95326 h 143232"/>
                    <a:gd name="connsiteX9" fmla="*/ 136138 w 169970"/>
                    <a:gd name="connsiteY9" fmla="*/ 96012 h 143232"/>
                    <a:gd name="connsiteX10" fmla="*/ 138881 w 169970"/>
                    <a:gd name="connsiteY10" fmla="*/ 113843 h 143232"/>
                    <a:gd name="connsiteX11" fmla="*/ 136138 w 169970"/>
                    <a:gd name="connsiteY11" fmla="*/ 120015 h 143232"/>
                    <a:gd name="connsiteX12" fmla="*/ 135452 w 169970"/>
                    <a:gd name="connsiteY12" fmla="*/ 120701 h 143232"/>
                    <a:gd name="connsiteX13" fmla="*/ 131337 w 169970"/>
                    <a:gd name="connsiteY13" fmla="*/ 124816 h 143232"/>
                    <a:gd name="connsiteX14" fmla="*/ 102534 w 169970"/>
                    <a:gd name="connsiteY14" fmla="*/ 100813 h 143232"/>
                    <a:gd name="connsiteX15" fmla="*/ 102534 w 169970"/>
                    <a:gd name="connsiteY15" fmla="*/ 102184 h 143232"/>
                    <a:gd name="connsiteX16" fmla="*/ 102534 w 169970"/>
                    <a:gd name="connsiteY16" fmla="*/ 102184 h 143232"/>
                    <a:gd name="connsiteX17" fmla="*/ 102534 w 169970"/>
                    <a:gd name="connsiteY17" fmla="*/ 102184 h 143232"/>
                    <a:gd name="connsiteX18" fmla="*/ 99105 w 169970"/>
                    <a:gd name="connsiteY18" fmla="*/ 131674 h 143232"/>
                    <a:gd name="connsiteX19" fmla="*/ 95676 w 169970"/>
                    <a:gd name="connsiteY19" fmla="*/ 137160 h 143232"/>
                    <a:gd name="connsiteX20" fmla="*/ 92247 w 169970"/>
                    <a:gd name="connsiteY20" fmla="*/ 140589 h 143232"/>
                    <a:gd name="connsiteX21" fmla="*/ 90875 w 169970"/>
                    <a:gd name="connsiteY21" fmla="*/ 141961 h 143232"/>
                    <a:gd name="connsiteX22" fmla="*/ 79217 w 169970"/>
                    <a:gd name="connsiteY22" fmla="*/ 129616 h 143232"/>
                    <a:gd name="connsiteX23" fmla="*/ 73044 w 169970"/>
                    <a:gd name="connsiteY23" fmla="*/ 89154 h 143232"/>
                    <a:gd name="connsiteX24" fmla="*/ 72359 w 169970"/>
                    <a:gd name="connsiteY24" fmla="*/ 84353 h 143232"/>
                    <a:gd name="connsiteX25" fmla="*/ 59328 w 169970"/>
                    <a:gd name="connsiteY25" fmla="*/ 109042 h 143232"/>
                    <a:gd name="connsiteX26" fmla="*/ 40126 w 169970"/>
                    <a:gd name="connsiteY26" fmla="*/ 130302 h 143232"/>
                    <a:gd name="connsiteX27" fmla="*/ 38069 w 169970"/>
                    <a:gd name="connsiteY27" fmla="*/ 128930 h 143232"/>
                    <a:gd name="connsiteX28" fmla="*/ 40812 w 169970"/>
                    <a:gd name="connsiteY28" fmla="*/ 97384 h 143232"/>
                    <a:gd name="connsiteX29" fmla="*/ 39440 w 169970"/>
                    <a:gd name="connsiteY29" fmla="*/ 95326 h 143232"/>
                    <a:gd name="connsiteX30" fmla="*/ 11322 w 169970"/>
                    <a:gd name="connsiteY30" fmla="*/ 109728 h 143232"/>
                    <a:gd name="connsiteX31" fmla="*/ 7893 w 169970"/>
                    <a:gd name="connsiteY31" fmla="*/ 110414 h 143232"/>
                    <a:gd name="connsiteX32" fmla="*/ 7208 w 169970"/>
                    <a:gd name="connsiteY32" fmla="*/ 110414 h 143232"/>
                    <a:gd name="connsiteX33" fmla="*/ 350 w 169970"/>
                    <a:gd name="connsiteY33" fmla="*/ 100127 h 143232"/>
                    <a:gd name="connsiteX34" fmla="*/ 350 w 169970"/>
                    <a:gd name="connsiteY34" fmla="*/ 99441 h 143232"/>
                    <a:gd name="connsiteX35" fmla="*/ 5836 w 169970"/>
                    <a:gd name="connsiteY35" fmla="*/ 85039 h 143232"/>
                    <a:gd name="connsiteX36" fmla="*/ 29839 w 169970"/>
                    <a:gd name="connsiteY36" fmla="*/ 48692 h 143232"/>
                    <a:gd name="connsiteX37" fmla="*/ 45612 w 169970"/>
                    <a:gd name="connsiteY37" fmla="*/ 30861 h 143232"/>
                    <a:gd name="connsiteX38" fmla="*/ 81960 w 169970"/>
                    <a:gd name="connsiteY38" fmla="*/ 6858 h 143232"/>
                    <a:gd name="connsiteX39" fmla="*/ 81960 w 169970"/>
                    <a:gd name="connsiteY39" fmla="*/ 6858 h 143232"/>
                    <a:gd name="connsiteX40" fmla="*/ 96362 w 169970"/>
                    <a:gd name="connsiteY40" fmla="*/ 1372 h 143232"/>
                    <a:gd name="connsiteX41" fmla="*/ 102534 w 169970"/>
                    <a:gd name="connsiteY41" fmla="*/ 0 h 143232"/>
                    <a:gd name="connsiteX42" fmla="*/ 104591 w 169970"/>
                    <a:gd name="connsiteY42" fmla="*/ 2743 h 143232"/>
                    <a:gd name="connsiteX43" fmla="*/ 105277 w 169970"/>
                    <a:gd name="connsiteY43" fmla="*/ 3429 h 143232"/>
                    <a:gd name="connsiteX44" fmla="*/ 107334 w 169970"/>
                    <a:gd name="connsiteY44" fmla="*/ 5486 h 143232"/>
                    <a:gd name="connsiteX45" fmla="*/ 108020 w 169970"/>
                    <a:gd name="connsiteY45" fmla="*/ 6172 h 143232"/>
                    <a:gd name="connsiteX46" fmla="*/ 109392 w 169970"/>
                    <a:gd name="connsiteY46" fmla="*/ 7544 h 143232"/>
                    <a:gd name="connsiteX47" fmla="*/ 116250 w 169970"/>
                    <a:gd name="connsiteY47" fmla="*/ 11659 h 143232"/>
                    <a:gd name="connsiteX48" fmla="*/ 116250 w 169970"/>
                    <a:gd name="connsiteY48" fmla="*/ 11659 h 143232"/>
                    <a:gd name="connsiteX49" fmla="*/ 117621 w 169970"/>
                    <a:gd name="connsiteY49" fmla="*/ 12344 h 143232"/>
                    <a:gd name="connsiteX50" fmla="*/ 117621 w 169970"/>
                    <a:gd name="connsiteY50" fmla="*/ 12344 h 143232"/>
                    <a:gd name="connsiteX51" fmla="*/ 118993 w 169970"/>
                    <a:gd name="connsiteY51" fmla="*/ 13030 h 143232"/>
                    <a:gd name="connsiteX52" fmla="*/ 119679 w 169970"/>
                    <a:gd name="connsiteY52" fmla="*/ 13030 h 143232"/>
                    <a:gd name="connsiteX53" fmla="*/ 121050 w 169970"/>
                    <a:gd name="connsiteY53" fmla="*/ 13716 h 143232"/>
                    <a:gd name="connsiteX54" fmla="*/ 128594 w 169970"/>
                    <a:gd name="connsiteY54" fmla="*/ 15773 h 143232"/>
                    <a:gd name="connsiteX55" fmla="*/ 132023 w 169970"/>
                    <a:gd name="connsiteY55" fmla="*/ 16459 h 143232"/>
                    <a:gd name="connsiteX56" fmla="*/ 146425 w 169970"/>
                    <a:gd name="connsiteY56" fmla="*/ 18517 h 143232"/>
                    <a:gd name="connsiteX57" fmla="*/ 166313 w 169970"/>
                    <a:gd name="connsiteY57" fmla="*/ 68580 h 143232"/>
                    <a:gd name="connsiteX58" fmla="*/ 168371 w 169970"/>
                    <a:gd name="connsiteY58" fmla="*/ 101498 h 14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69970" h="143232">
                      <a:moveTo>
                        <a:pt x="168371" y="101498"/>
                      </a:moveTo>
                      <a:cubicBezTo>
                        <a:pt x="168371" y="101498"/>
                        <a:pt x="167685" y="102184"/>
                        <a:pt x="167685" y="102184"/>
                      </a:cubicBezTo>
                      <a:cubicBezTo>
                        <a:pt x="166999" y="103556"/>
                        <a:pt x="166313" y="104242"/>
                        <a:pt x="164942" y="104927"/>
                      </a:cubicBezTo>
                      <a:lnTo>
                        <a:pt x="164942" y="104927"/>
                      </a:lnTo>
                      <a:cubicBezTo>
                        <a:pt x="158084" y="106985"/>
                        <a:pt x="145053" y="93955"/>
                        <a:pt x="135452" y="82982"/>
                      </a:cubicBezTo>
                      <a:cubicBezTo>
                        <a:pt x="134766" y="82296"/>
                        <a:pt x="134081" y="81610"/>
                        <a:pt x="133395" y="80924"/>
                      </a:cubicBezTo>
                      <a:cubicBezTo>
                        <a:pt x="133395" y="80924"/>
                        <a:pt x="133395" y="80924"/>
                        <a:pt x="133395" y="80924"/>
                      </a:cubicBezTo>
                      <a:cubicBezTo>
                        <a:pt x="133395" y="80924"/>
                        <a:pt x="132709" y="80239"/>
                        <a:pt x="132709" y="80239"/>
                      </a:cubicBezTo>
                      <a:cubicBezTo>
                        <a:pt x="131337" y="78181"/>
                        <a:pt x="134766" y="91211"/>
                        <a:pt x="136138" y="95326"/>
                      </a:cubicBezTo>
                      <a:cubicBezTo>
                        <a:pt x="136138" y="95326"/>
                        <a:pt x="136138" y="96012"/>
                        <a:pt x="136138" y="96012"/>
                      </a:cubicBezTo>
                      <a:cubicBezTo>
                        <a:pt x="138195" y="101498"/>
                        <a:pt x="139567" y="108356"/>
                        <a:pt x="138881" y="113843"/>
                      </a:cubicBezTo>
                      <a:cubicBezTo>
                        <a:pt x="138195" y="115900"/>
                        <a:pt x="137510" y="117958"/>
                        <a:pt x="136138" y="120015"/>
                      </a:cubicBezTo>
                      <a:cubicBezTo>
                        <a:pt x="136138" y="120015"/>
                        <a:pt x="135452" y="120701"/>
                        <a:pt x="135452" y="120701"/>
                      </a:cubicBezTo>
                      <a:cubicBezTo>
                        <a:pt x="134081" y="122072"/>
                        <a:pt x="132709" y="123444"/>
                        <a:pt x="131337" y="124816"/>
                      </a:cubicBezTo>
                      <a:cubicBezTo>
                        <a:pt x="112135" y="141275"/>
                        <a:pt x="105277" y="103556"/>
                        <a:pt x="102534" y="100813"/>
                      </a:cubicBezTo>
                      <a:cubicBezTo>
                        <a:pt x="102534" y="100813"/>
                        <a:pt x="102534" y="101498"/>
                        <a:pt x="102534" y="102184"/>
                      </a:cubicBezTo>
                      <a:cubicBezTo>
                        <a:pt x="102534" y="102184"/>
                        <a:pt x="102534" y="102184"/>
                        <a:pt x="102534" y="102184"/>
                      </a:cubicBezTo>
                      <a:lnTo>
                        <a:pt x="102534" y="102184"/>
                      </a:lnTo>
                      <a:cubicBezTo>
                        <a:pt x="101848" y="108356"/>
                        <a:pt x="99791" y="127559"/>
                        <a:pt x="99105" y="131674"/>
                      </a:cubicBezTo>
                      <a:cubicBezTo>
                        <a:pt x="99105" y="131674"/>
                        <a:pt x="97733" y="134417"/>
                        <a:pt x="95676" y="137160"/>
                      </a:cubicBezTo>
                      <a:cubicBezTo>
                        <a:pt x="94990" y="138532"/>
                        <a:pt x="93618" y="139903"/>
                        <a:pt x="92247" y="140589"/>
                      </a:cubicBezTo>
                      <a:cubicBezTo>
                        <a:pt x="91561" y="141275"/>
                        <a:pt x="91561" y="141275"/>
                        <a:pt x="90875" y="141961"/>
                      </a:cubicBezTo>
                      <a:cubicBezTo>
                        <a:pt x="86760" y="144704"/>
                        <a:pt x="81960" y="144018"/>
                        <a:pt x="79217" y="129616"/>
                      </a:cubicBezTo>
                      <a:cubicBezTo>
                        <a:pt x="77845" y="122072"/>
                        <a:pt x="74416" y="98755"/>
                        <a:pt x="73044" y="89154"/>
                      </a:cubicBezTo>
                      <a:cubicBezTo>
                        <a:pt x="73044" y="86411"/>
                        <a:pt x="72359" y="85039"/>
                        <a:pt x="72359" y="84353"/>
                      </a:cubicBezTo>
                      <a:cubicBezTo>
                        <a:pt x="68244" y="92583"/>
                        <a:pt x="64129" y="101498"/>
                        <a:pt x="59328" y="109042"/>
                      </a:cubicBezTo>
                      <a:cubicBezTo>
                        <a:pt x="55899" y="114529"/>
                        <a:pt x="47670" y="131674"/>
                        <a:pt x="40126" y="130302"/>
                      </a:cubicBezTo>
                      <a:cubicBezTo>
                        <a:pt x="39440" y="130302"/>
                        <a:pt x="38754" y="129616"/>
                        <a:pt x="38069" y="128930"/>
                      </a:cubicBezTo>
                      <a:cubicBezTo>
                        <a:pt x="33268" y="124130"/>
                        <a:pt x="40126" y="104242"/>
                        <a:pt x="40812" y="97384"/>
                      </a:cubicBezTo>
                      <a:cubicBezTo>
                        <a:pt x="40812" y="95326"/>
                        <a:pt x="40812" y="94640"/>
                        <a:pt x="39440" y="95326"/>
                      </a:cubicBezTo>
                      <a:cubicBezTo>
                        <a:pt x="31211" y="100813"/>
                        <a:pt x="21609" y="107671"/>
                        <a:pt x="11322" y="109728"/>
                      </a:cubicBezTo>
                      <a:cubicBezTo>
                        <a:pt x="9951" y="109728"/>
                        <a:pt x="9265" y="110414"/>
                        <a:pt x="7893" y="110414"/>
                      </a:cubicBezTo>
                      <a:cubicBezTo>
                        <a:pt x="7893" y="110414"/>
                        <a:pt x="7893" y="110414"/>
                        <a:pt x="7208" y="110414"/>
                      </a:cubicBezTo>
                      <a:cubicBezTo>
                        <a:pt x="1721" y="110414"/>
                        <a:pt x="-1022" y="104242"/>
                        <a:pt x="350" y="100127"/>
                      </a:cubicBezTo>
                      <a:cubicBezTo>
                        <a:pt x="350" y="100127"/>
                        <a:pt x="350" y="99441"/>
                        <a:pt x="350" y="99441"/>
                      </a:cubicBezTo>
                      <a:cubicBezTo>
                        <a:pt x="1721" y="94640"/>
                        <a:pt x="3779" y="89840"/>
                        <a:pt x="5836" y="85039"/>
                      </a:cubicBezTo>
                      <a:cubicBezTo>
                        <a:pt x="12008" y="72009"/>
                        <a:pt x="20924" y="59665"/>
                        <a:pt x="29839" y="48692"/>
                      </a:cubicBezTo>
                      <a:cubicBezTo>
                        <a:pt x="34640" y="42520"/>
                        <a:pt x="40126" y="36347"/>
                        <a:pt x="45612" y="30861"/>
                      </a:cubicBezTo>
                      <a:cubicBezTo>
                        <a:pt x="57957" y="19202"/>
                        <a:pt x="70987" y="11659"/>
                        <a:pt x="81960" y="6858"/>
                      </a:cubicBezTo>
                      <a:lnTo>
                        <a:pt x="81960" y="6858"/>
                      </a:lnTo>
                      <a:cubicBezTo>
                        <a:pt x="87446" y="4801"/>
                        <a:pt x="92247" y="2743"/>
                        <a:pt x="96362" y="1372"/>
                      </a:cubicBezTo>
                      <a:cubicBezTo>
                        <a:pt x="98419" y="686"/>
                        <a:pt x="100476" y="0"/>
                        <a:pt x="102534" y="0"/>
                      </a:cubicBezTo>
                      <a:cubicBezTo>
                        <a:pt x="103220" y="686"/>
                        <a:pt x="103905" y="2057"/>
                        <a:pt x="104591" y="2743"/>
                      </a:cubicBezTo>
                      <a:cubicBezTo>
                        <a:pt x="104591" y="2743"/>
                        <a:pt x="104591" y="2743"/>
                        <a:pt x="105277" y="3429"/>
                      </a:cubicBezTo>
                      <a:cubicBezTo>
                        <a:pt x="105963" y="4115"/>
                        <a:pt x="106649" y="4801"/>
                        <a:pt x="107334" y="5486"/>
                      </a:cubicBezTo>
                      <a:cubicBezTo>
                        <a:pt x="107334" y="5486"/>
                        <a:pt x="108020" y="5486"/>
                        <a:pt x="108020" y="6172"/>
                      </a:cubicBezTo>
                      <a:cubicBezTo>
                        <a:pt x="108706" y="6858"/>
                        <a:pt x="108706" y="6858"/>
                        <a:pt x="109392" y="7544"/>
                      </a:cubicBezTo>
                      <a:cubicBezTo>
                        <a:pt x="111449" y="8915"/>
                        <a:pt x="113507" y="10287"/>
                        <a:pt x="116250" y="11659"/>
                      </a:cubicBezTo>
                      <a:cubicBezTo>
                        <a:pt x="116250" y="11659"/>
                        <a:pt x="116250" y="11659"/>
                        <a:pt x="116250" y="11659"/>
                      </a:cubicBezTo>
                      <a:cubicBezTo>
                        <a:pt x="116936" y="11659"/>
                        <a:pt x="116936" y="12344"/>
                        <a:pt x="117621" y="12344"/>
                      </a:cubicBezTo>
                      <a:lnTo>
                        <a:pt x="117621" y="12344"/>
                      </a:lnTo>
                      <a:cubicBezTo>
                        <a:pt x="118307" y="12344"/>
                        <a:pt x="118993" y="13030"/>
                        <a:pt x="118993" y="13030"/>
                      </a:cubicBezTo>
                      <a:cubicBezTo>
                        <a:pt x="118993" y="13030"/>
                        <a:pt x="119679" y="13030"/>
                        <a:pt x="119679" y="13030"/>
                      </a:cubicBezTo>
                      <a:cubicBezTo>
                        <a:pt x="120365" y="13030"/>
                        <a:pt x="120365" y="13030"/>
                        <a:pt x="121050" y="13716"/>
                      </a:cubicBezTo>
                      <a:cubicBezTo>
                        <a:pt x="123794" y="14402"/>
                        <a:pt x="125851" y="15088"/>
                        <a:pt x="128594" y="15773"/>
                      </a:cubicBezTo>
                      <a:cubicBezTo>
                        <a:pt x="129966" y="15773"/>
                        <a:pt x="130652" y="16459"/>
                        <a:pt x="132023" y="16459"/>
                      </a:cubicBezTo>
                      <a:cubicBezTo>
                        <a:pt x="140253" y="17831"/>
                        <a:pt x="146425" y="18517"/>
                        <a:pt x="146425" y="18517"/>
                      </a:cubicBezTo>
                      <a:cubicBezTo>
                        <a:pt x="146425" y="18517"/>
                        <a:pt x="149854" y="42520"/>
                        <a:pt x="166313" y="68580"/>
                      </a:cubicBezTo>
                      <a:cubicBezTo>
                        <a:pt x="169056" y="81610"/>
                        <a:pt x="171800" y="95326"/>
                        <a:pt x="168371" y="101498"/>
                      </a:cubicBezTo>
                      <a:close/>
                    </a:path>
                  </a:pathLst>
                </a:custGeom>
                <a:solidFill>
                  <a:srgbClr val="AD5C0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230" name="Graphic 1289">
                  <a:extLst>
                    <a:ext uri="{FF2B5EF4-FFF2-40B4-BE49-F238E27FC236}">
                      <a16:creationId xmlns:a16="http://schemas.microsoft.com/office/drawing/2014/main" id="{E11CDEC8-45C8-474A-A085-C714894ECB76}"/>
                    </a:ext>
                  </a:extLst>
                </p:cNvPr>
                <p:cNvGrpSpPr/>
                <p:nvPr/>
              </p:nvGrpSpPr>
              <p:grpSpPr>
                <a:xfrm>
                  <a:off x="7484059" y="5182590"/>
                  <a:ext cx="130987" cy="138531"/>
                  <a:chOff x="7484059" y="5182590"/>
                  <a:chExt cx="130987" cy="138531"/>
                </a:xfrm>
                <a:solidFill>
                  <a:srgbClr val="BF6000"/>
                </a:solidFill>
              </p:grpSpPr>
              <p:sp>
                <p:nvSpPr>
                  <p:cNvPr id="231" name="Freeform: Shape 230">
                    <a:extLst>
                      <a:ext uri="{FF2B5EF4-FFF2-40B4-BE49-F238E27FC236}">
                        <a16:creationId xmlns:a16="http://schemas.microsoft.com/office/drawing/2014/main" id="{586EDE6F-B962-48FE-8DFA-D68097E61A08}"/>
                      </a:ext>
                    </a:extLst>
                  </p:cNvPr>
                  <p:cNvSpPr/>
                  <p:nvPr/>
                </p:nvSpPr>
                <p:spPr>
                  <a:xfrm>
                    <a:off x="7484059" y="5182590"/>
                    <a:ext cx="100812" cy="107670"/>
                  </a:xfrm>
                  <a:custGeom>
                    <a:avLst/>
                    <a:gdLst>
                      <a:gd name="connsiteX0" fmla="*/ 100812 w 100812"/>
                      <a:gd name="connsiteY0" fmla="*/ 2743 h 107670"/>
                      <a:gd name="connsiteX1" fmla="*/ 100812 w 100812"/>
                      <a:gd name="connsiteY1" fmla="*/ 2743 h 107670"/>
                      <a:gd name="connsiteX2" fmla="*/ 95326 w 100812"/>
                      <a:gd name="connsiteY2" fmla="*/ 6172 h 107670"/>
                      <a:gd name="connsiteX3" fmla="*/ 78181 w 100812"/>
                      <a:gd name="connsiteY3" fmla="*/ 17145 h 107670"/>
                      <a:gd name="connsiteX4" fmla="*/ 43205 w 100812"/>
                      <a:gd name="connsiteY4" fmla="*/ 48006 h 107670"/>
                      <a:gd name="connsiteX5" fmla="*/ 10287 w 100812"/>
                      <a:gd name="connsiteY5" fmla="*/ 95326 h 107670"/>
                      <a:gd name="connsiteX6" fmla="*/ 4115 w 100812"/>
                      <a:gd name="connsiteY6" fmla="*/ 106985 h 107670"/>
                      <a:gd name="connsiteX7" fmla="*/ 686 w 100812"/>
                      <a:gd name="connsiteY7" fmla="*/ 107671 h 107670"/>
                      <a:gd name="connsiteX8" fmla="*/ 0 w 100812"/>
                      <a:gd name="connsiteY8" fmla="*/ 107671 h 107670"/>
                      <a:gd name="connsiteX9" fmla="*/ 4800 w 100812"/>
                      <a:gd name="connsiteY9" fmla="*/ 98069 h 107670"/>
                      <a:gd name="connsiteX10" fmla="*/ 37719 w 100812"/>
                      <a:gd name="connsiteY10" fmla="*/ 49378 h 107670"/>
                      <a:gd name="connsiteX11" fmla="*/ 72695 w 100812"/>
                      <a:gd name="connsiteY11" fmla="*/ 17145 h 107670"/>
                      <a:gd name="connsiteX12" fmla="*/ 93954 w 100812"/>
                      <a:gd name="connsiteY12" fmla="*/ 3429 h 107670"/>
                      <a:gd name="connsiteX13" fmla="*/ 98755 w 100812"/>
                      <a:gd name="connsiteY13" fmla="*/ 686 h 107670"/>
                      <a:gd name="connsiteX14" fmla="*/ 99441 w 100812"/>
                      <a:gd name="connsiteY14" fmla="*/ 0 h 107670"/>
                      <a:gd name="connsiteX15" fmla="*/ 100812 w 100812"/>
                      <a:gd name="connsiteY15" fmla="*/ 2743 h 107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00812" h="107670">
                        <a:moveTo>
                          <a:pt x="100812" y="2743"/>
                        </a:moveTo>
                        <a:cubicBezTo>
                          <a:pt x="100812" y="2743"/>
                          <a:pt x="100812" y="3429"/>
                          <a:pt x="100812" y="2743"/>
                        </a:cubicBezTo>
                        <a:cubicBezTo>
                          <a:pt x="98755" y="4115"/>
                          <a:pt x="96698" y="5486"/>
                          <a:pt x="95326" y="6172"/>
                        </a:cubicBezTo>
                        <a:cubicBezTo>
                          <a:pt x="89840" y="9601"/>
                          <a:pt x="84353" y="13716"/>
                          <a:pt x="78181" y="17145"/>
                        </a:cubicBezTo>
                        <a:cubicBezTo>
                          <a:pt x="65151" y="26060"/>
                          <a:pt x="53492" y="36347"/>
                          <a:pt x="43205" y="48006"/>
                        </a:cubicBezTo>
                        <a:cubicBezTo>
                          <a:pt x="30175" y="62408"/>
                          <a:pt x="19202" y="78867"/>
                          <a:pt x="10287" y="95326"/>
                        </a:cubicBezTo>
                        <a:cubicBezTo>
                          <a:pt x="8229" y="99441"/>
                          <a:pt x="6172" y="102870"/>
                          <a:pt x="4115" y="106985"/>
                        </a:cubicBezTo>
                        <a:cubicBezTo>
                          <a:pt x="2743" y="106985"/>
                          <a:pt x="2057" y="107671"/>
                          <a:pt x="686" y="107671"/>
                        </a:cubicBezTo>
                        <a:cubicBezTo>
                          <a:pt x="686" y="107671"/>
                          <a:pt x="686" y="107671"/>
                          <a:pt x="0" y="107671"/>
                        </a:cubicBezTo>
                        <a:cubicBezTo>
                          <a:pt x="1371" y="104242"/>
                          <a:pt x="3429" y="101498"/>
                          <a:pt x="4800" y="98069"/>
                        </a:cubicBezTo>
                        <a:cubicBezTo>
                          <a:pt x="13716" y="80924"/>
                          <a:pt x="24689" y="63779"/>
                          <a:pt x="37719" y="49378"/>
                        </a:cubicBezTo>
                        <a:cubicBezTo>
                          <a:pt x="48006" y="37033"/>
                          <a:pt x="59664" y="26060"/>
                          <a:pt x="72695" y="17145"/>
                        </a:cubicBezTo>
                        <a:cubicBezTo>
                          <a:pt x="79553" y="12344"/>
                          <a:pt x="87096" y="8230"/>
                          <a:pt x="93954" y="3429"/>
                        </a:cubicBezTo>
                        <a:cubicBezTo>
                          <a:pt x="95326" y="2743"/>
                          <a:pt x="96698" y="1372"/>
                          <a:pt x="98755" y="686"/>
                        </a:cubicBezTo>
                        <a:cubicBezTo>
                          <a:pt x="98755" y="686"/>
                          <a:pt x="99441" y="686"/>
                          <a:pt x="99441" y="0"/>
                        </a:cubicBezTo>
                        <a:cubicBezTo>
                          <a:pt x="99441" y="1372"/>
                          <a:pt x="100127" y="2057"/>
                          <a:pt x="100812" y="2743"/>
                        </a:cubicBezTo>
                        <a:close/>
                      </a:path>
                    </a:pathLst>
                  </a:custGeom>
                  <a:solidFill>
                    <a:srgbClr val="BF600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2" name="Freeform: Shape 231">
                    <a:extLst>
                      <a:ext uri="{FF2B5EF4-FFF2-40B4-BE49-F238E27FC236}">
                        <a16:creationId xmlns:a16="http://schemas.microsoft.com/office/drawing/2014/main" id="{91F92099-2CE4-499D-9766-44BA87D8F1E0}"/>
                      </a:ext>
                    </a:extLst>
                  </p:cNvPr>
                  <p:cNvSpPr/>
                  <p:nvPr/>
                </p:nvSpPr>
                <p:spPr>
                  <a:xfrm>
                    <a:off x="7567605" y="5190820"/>
                    <a:ext cx="29610" cy="130302"/>
                  </a:xfrm>
                  <a:custGeom>
                    <a:avLst/>
                    <a:gdLst>
                      <a:gd name="connsiteX0" fmla="*/ 29611 w 29610"/>
                      <a:gd name="connsiteY0" fmla="*/ 2057 h 130302"/>
                      <a:gd name="connsiteX1" fmla="*/ 29611 w 29610"/>
                      <a:gd name="connsiteY1" fmla="*/ 2057 h 130302"/>
                      <a:gd name="connsiteX2" fmla="*/ 25496 w 29610"/>
                      <a:gd name="connsiteY2" fmla="*/ 12344 h 130302"/>
                      <a:gd name="connsiteX3" fmla="*/ 25496 w 29610"/>
                      <a:gd name="connsiteY3" fmla="*/ 12344 h 130302"/>
                      <a:gd name="connsiteX4" fmla="*/ 9037 w 29610"/>
                      <a:gd name="connsiteY4" fmla="*/ 63779 h 130302"/>
                      <a:gd name="connsiteX5" fmla="*/ 8351 w 29610"/>
                      <a:gd name="connsiteY5" fmla="*/ 63779 h 130302"/>
                      <a:gd name="connsiteX6" fmla="*/ 4236 w 29610"/>
                      <a:gd name="connsiteY6" fmla="*/ 126873 h 130302"/>
                      <a:gd name="connsiteX7" fmla="*/ 807 w 29610"/>
                      <a:gd name="connsiteY7" fmla="*/ 130302 h 130302"/>
                      <a:gd name="connsiteX8" fmla="*/ 4922 w 29610"/>
                      <a:gd name="connsiteY8" fmla="*/ 59664 h 130302"/>
                      <a:gd name="connsiteX9" fmla="*/ 20695 w 29610"/>
                      <a:gd name="connsiteY9" fmla="*/ 9601 h 130302"/>
                      <a:gd name="connsiteX10" fmla="*/ 25496 w 29610"/>
                      <a:gd name="connsiteY10" fmla="*/ 686 h 130302"/>
                      <a:gd name="connsiteX11" fmla="*/ 25496 w 29610"/>
                      <a:gd name="connsiteY11" fmla="*/ 686 h 130302"/>
                      <a:gd name="connsiteX12" fmla="*/ 25496 w 29610"/>
                      <a:gd name="connsiteY12" fmla="*/ 0 h 130302"/>
                      <a:gd name="connsiteX13" fmla="*/ 29611 w 29610"/>
                      <a:gd name="connsiteY13" fmla="*/ 2057 h 130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9610" h="130302">
                        <a:moveTo>
                          <a:pt x="29611" y="2057"/>
                        </a:moveTo>
                        <a:cubicBezTo>
                          <a:pt x="29611" y="2057"/>
                          <a:pt x="29611" y="2057"/>
                          <a:pt x="29611" y="2057"/>
                        </a:cubicBezTo>
                        <a:cubicBezTo>
                          <a:pt x="27553" y="5486"/>
                          <a:pt x="25496" y="8915"/>
                          <a:pt x="25496" y="12344"/>
                        </a:cubicBezTo>
                        <a:lnTo>
                          <a:pt x="25496" y="12344"/>
                        </a:lnTo>
                        <a:cubicBezTo>
                          <a:pt x="15209" y="28803"/>
                          <a:pt x="11780" y="45948"/>
                          <a:pt x="9037" y="63779"/>
                        </a:cubicBezTo>
                        <a:cubicBezTo>
                          <a:pt x="9037" y="63779"/>
                          <a:pt x="8351" y="63779"/>
                          <a:pt x="8351" y="63779"/>
                        </a:cubicBezTo>
                        <a:cubicBezTo>
                          <a:pt x="4922" y="84353"/>
                          <a:pt x="2179" y="105613"/>
                          <a:pt x="4236" y="126873"/>
                        </a:cubicBezTo>
                        <a:cubicBezTo>
                          <a:pt x="3550" y="128244"/>
                          <a:pt x="2179" y="129616"/>
                          <a:pt x="807" y="130302"/>
                        </a:cubicBezTo>
                        <a:cubicBezTo>
                          <a:pt x="-1250" y="106299"/>
                          <a:pt x="807" y="82982"/>
                          <a:pt x="4922" y="59664"/>
                        </a:cubicBezTo>
                        <a:cubicBezTo>
                          <a:pt x="8351" y="42519"/>
                          <a:pt x="13151" y="25374"/>
                          <a:pt x="20695" y="9601"/>
                        </a:cubicBezTo>
                        <a:cubicBezTo>
                          <a:pt x="22067" y="6858"/>
                          <a:pt x="24124" y="3429"/>
                          <a:pt x="25496" y="686"/>
                        </a:cubicBezTo>
                        <a:lnTo>
                          <a:pt x="25496" y="686"/>
                        </a:lnTo>
                        <a:lnTo>
                          <a:pt x="25496" y="0"/>
                        </a:lnTo>
                        <a:cubicBezTo>
                          <a:pt x="26867" y="686"/>
                          <a:pt x="28239" y="1371"/>
                          <a:pt x="29611" y="2057"/>
                        </a:cubicBezTo>
                        <a:close/>
                      </a:path>
                    </a:pathLst>
                  </a:custGeom>
                  <a:solidFill>
                    <a:srgbClr val="BF600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3" name="Freeform: Shape 232">
                    <a:extLst>
                      <a:ext uri="{FF2B5EF4-FFF2-40B4-BE49-F238E27FC236}">
                        <a16:creationId xmlns:a16="http://schemas.microsoft.com/office/drawing/2014/main" id="{C17EB670-6C72-483B-B4D0-CAF5DBCB8E68}"/>
                      </a:ext>
                    </a:extLst>
                  </p:cNvPr>
                  <p:cNvSpPr/>
                  <p:nvPr/>
                </p:nvSpPr>
                <p:spPr>
                  <a:xfrm>
                    <a:off x="7604015" y="5196306"/>
                    <a:ext cx="11031" cy="104241"/>
                  </a:xfrm>
                  <a:custGeom>
                    <a:avLst/>
                    <a:gdLst>
                      <a:gd name="connsiteX0" fmla="*/ 11031 w 11031"/>
                      <a:gd name="connsiteY0" fmla="*/ 98069 h 104241"/>
                      <a:gd name="connsiteX1" fmla="*/ 8288 w 11031"/>
                      <a:gd name="connsiteY1" fmla="*/ 104242 h 104241"/>
                      <a:gd name="connsiteX2" fmla="*/ 59 w 11031"/>
                      <a:gd name="connsiteY2" fmla="*/ 13030 h 104241"/>
                      <a:gd name="connsiteX3" fmla="*/ 744 w 11031"/>
                      <a:gd name="connsiteY3" fmla="*/ 0 h 104241"/>
                      <a:gd name="connsiteX4" fmla="*/ 4173 w 11031"/>
                      <a:gd name="connsiteY4" fmla="*/ 686 h 104241"/>
                      <a:gd name="connsiteX5" fmla="*/ 3488 w 11031"/>
                      <a:gd name="connsiteY5" fmla="*/ 13716 h 104241"/>
                      <a:gd name="connsiteX6" fmla="*/ 6917 w 11031"/>
                      <a:gd name="connsiteY6" fmla="*/ 68580 h 104241"/>
                      <a:gd name="connsiteX7" fmla="*/ 4173 w 11031"/>
                      <a:gd name="connsiteY7" fmla="*/ 65837 h 104241"/>
                      <a:gd name="connsiteX8" fmla="*/ 7602 w 11031"/>
                      <a:gd name="connsiteY8" fmla="*/ 80924 h 104241"/>
                      <a:gd name="connsiteX9" fmla="*/ 7602 w 11031"/>
                      <a:gd name="connsiteY9" fmla="*/ 81610 h 104241"/>
                      <a:gd name="connsiteX10" fmla="*/ 11031 w 11031"/>
                      <a:gd name="connsiteY10" fmla="*/ 98069 h 104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031" h="104241">
                        <a:moveTo>
                          <a:pt x="11031" y="98069"/>
                        </a:moveTo>
                        <a:cubicBezTo>
                          <a:pt x="10346" y="100127"/>
                          <a:pt x="9660" y="102184"/>
                          <a:pt x="8288" y="104242"/>
                        </a:cubicBezTo>
                        <a:cubicBezTo>
                          <a:pt x="4859" y="84353"/>
                          <a:pt x="-627" y="28118"/>
                          <a:pt x="59" y="13030"/>
                        </a:cubicBezTo>
                        <a:cubicBezTo>
                          <a:pt x="59" y="8915"/>
                          <a:pt x="744" y="4115"/>
                          <a:pt x="744" y="0"/>
                        </a:cubicBezTo>
                        <a:cubicBezTo>
                          <a:pt x="2116" y="0"/>
                          <a:pt x="2802" y="686"/>
                          <a:pt x="4173" y="686"/>
                        </a:cubicBezTo>
                        <a:cubicBezTo>
                          <a:pt x="3488" y="4801"/>
                          <a:pt x="3488" y="8915"/>
                          <a:pt x="3488" y="13716"/>
                        </a:cubicBezTo>
                        <a:cubicBezTo>
                          <a:pt x="2802" y="24003"/>
                          <a:pt x="4859" y="48006"/>
                          <a:pt x="6917" y="68580"/>
                        </a:cubicBezTo>
                        <a:cubicBezTo>
                          <a:pt x="6231" y="67208"/>
                          <a:pt x="4859" y="66523"/>
                          <a:pt x="4173" y="65837"/>
                        </a:cubicBezTo>
                        <a:cubicBezTo>
                          <a:pt x="2802" y="63779"/>
                          <a:pt x="6231" y="76810"/>
                          <a:pt x="7602" y="80924"/>
                        </a:cubicBezTo>
                        <a:cubicBezTo>
                          <a:pt x="7602" y="80924"/>
                          <a:pt x="7602" y="81610"/>
                          <a:pt x="7602" y="81610"/>
                        </a:cubicBezTo>
                        <a:cubicBezTo>
                          <a:pt x="9660" y="88468"/>
                          <a:pt x="10346" y="95326"/>
                          <a:pt x="11031" y="98069"/>
                        </a:cubicBezTo>
                        <a:close/>
                      </a:path>
                    </a:pathLst>
                  </a:custGeom>
                  <a:solidFill>
                    <a:srgbClr val="BF6000"/>
                  </a:solidFill>
                  <a:ln w="6858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6CF45320-ABEC-422B-B281-D28DF24DE695}"/>
                  </a:ext>
                </a:extLst>
              </p:cNvPr>
              <p:cNvSpPr/>
              <p:nvPr/>
            </p:nvSpPr>
            <p:spPr>
              <a:xfrm>
                <a:off x="7571813" y="5008560"/>
                <a:ext cx="388005" cy="302938"/>
              </a:xfrm>
              <a:custGeom>
                <a:avLst/>
                <a:gdLst>
                  <a:gd name="connsiteX0" fmla="*/ 386134 w 388005"/>
                  <a:gd name="connsiteY0" fmla="*/ 139054 h 302938"/>
                  <a:gd name="connsiteX1" fmla="*/ 379961 w 388005"/>
                  <a:gd name="connsiteY1" fmla="*/ 155513 h 302938"/>
                  <a:gd name="connsiteX2" fmla="*/ 377218 w 388005"/>
                  <a:gd name="connsiteY2" fmla="*/ 160314 h 302938"/>
                  <a:gd name="connsiteX3" fmla="*/ 357330 w 388005"/>
                  <a:gd name="connsiteY3" fmla="*/ 174715 h 302938"/>
                  <a:gd name="connsiteX4" fmla="*/ 345671 w 388005"/>
                  <a:gd name="connsiteY4" fmla="*/ 176773 h 302938"/>
                  <a:gd name="connsiteX5" fmla="*/ 338813 w 388005"/>
                  <a:gd name="connsiteY5" fmla="*/ 215178 h 302938"/>
                  <a:gd name="connsiteX6" fmla="*/ 238687 w 388005"/>
                  <a:gd name="connsiteY6" fmla="*/ 295416 h 302938"/>
                  <a:gd name="connsiteX7" fmla="*/ 210569 w 388005"/>
                  <a:gd name="connsiteY7" fmla="*/ 302274 h 302938"/>
                  <a:gd name="connsiteX8" fmla="*/ 136502 w 388005"/>
                  <a:gd name="connsiteY8" fmla="*/ 294730 h 302938"/>
                  <a:gd name="connsiteX9" fmla="*/ 91925 w 388005"/>
                  <a:gd name="connsiteY9" fmla="*/ 267984 h 302938"/>
                  <a:gd name="connsiteX10" fmla="*/ 69294 w 388005"/>
                  <a:gd name="connsiteY10" fmla="*/ 239866 h 302938"/>
                  <a:gd name="connsiteX11" fmla="*/ 50092 w 388005"/>
                  <a:gd name="connsiteY11" fmla="*/ 189803 h 302938"/>
                  <a:gd name="connsiteX12" fmla="*/ 33632 w 388005"/>
                  <a:gd name="connsiteY12" fmla="*/ 187746 h 302938"/>
                  <a:gd name="connsiteX13" fmla="*/ 13744 w 388005"/>
                  <a:gd name="connsiteY13" fmla="*/ 178830 h 302938"/>
                  <a:gd name="connsiteX14" fmla="*/ 8258 w 388005"/>
                  <a:gd name="connsiteY14" fmla="*/ 171972 h 302938"/>
                  <a:gd name="connsiteX15" fmla="*/ 10315 w 388005"/>
                  <a:gd name="connsiteY15" fmla="*/ 118480 h 302938"/>
                  <a:gd name="connsiteX16" fmla="*/ 14430 w 388005"/>
                  <a:gd name="connsiteY16" fmla="*/ 115051 h 302938"/>
                  <a:gd name="connsiteX17" fmla="*/ 26089 w 388005"/>
                  <a:gd name="connsiteY17" fmla="*/ 109564 h 302938"/>
                  <a:gd name="connsiteX18" fmla="*/ 32261 w 388005"/>
                  <a:gd name="connsiteY18" fmla="*/ 117108 h 302938"/>
                  <a:gd name="connsiteX19" fmla="*/ 40490 w 388005"/>
                  <a:gd name="connsiteY19" fmla="*/ 114365 h 302938"/>
                  <a:gd name="connsiteX20" fmla="*/ 40490 w 388005"/>
                  <a:gd name="connsiteY20" fmla="*/ 114365 h 302938"/>
                  <a:gd name="connsiteX21" fmla="*/ 45977 w 388005"/>
                  <a:gd name="connsiteY21" fmla="*/ 125338 h 302938"/>
                  <a:gd name="connsiteX22" fmla="*/ 107013 w 388005"/>
                  <a:gd name="connsiteY22" fmla="*/ 57444 h 302938"/>
                  <a:gd name="connsiteX23" fmla="*/ 91240 w 388005"/>
                  <a:gd name="connsiteY23" fmla="*/ 97220 h 302938"/>
                  <a:gd name="connsiteX24" fmla="*/ 144046 w 388005"/>
                  <a:gd name="connsiteY24" fmla="*/ 46471 h 302938"/>
                  <a:gd name="connsiteX25" fmla="*/ 155705 w 388005"/>
                  <a:gd name="connsiteY25" fmla="*/ 54015 h 302938"/>
                  <a:gd name="connsiteX26" fmla="*/ 198224 w 388005"/>
                  <a:gd name="connsiteY26" fmla="*/ 522 h 302938"/>
                  <a:gd name="connsiteX27" fmla="*/ 254460 w 388005"/>
                  <a:gd name="connsiteY27" fmla="*/ 61558 h 302938"/>
                  <a:gd name="connsiteX28" fmla="*/ 252403 w 388005"/>
                  <a:gd name="connsiteY28" fmla="*/ 33441 h 302938"/>
                  <a:gd name="connsiteX29" fmla="*/ 295608 w 388005"/>
                  <a:gd name="connsiteY29" fmla="*/ 80075 h 302938"/>
                  <a:gd name="connsiteX30" fmla="*/ 296980 w 388005"/>
                  <a:gd name="connsiteY30" fmla="*/ 58129 h 302938"/>
                  <a:gd name="connsiteX31" fmla="*/ 339499 w 388005"/>
                  <a:gd name="connsiteY31" fmla="*/ 128767 h 302938"/>
                  <a:gd name="connsiteX32" fmla="*/ 349100 w 388005"/>
                  <a:gd name="connsiteY32" fmla="*/ 104078 h 302938"/>
                  <a:gd name="connsiteX33" fmla="*/ 364188 w 388005"/>
                  <a:gd name="connsiteY33" fmla="*/ 95163 h 302938"/>
                  <a:gd name="connsiteX34" fmla="*/ 373789 w 388005"/>
                  <a:gd name="connsiteY34" fmla="*/ 95848 h 302938"/>
                  <a:gd name="connsiteX35" fmla="*/ 386134 w 388005"/>
                  <a:gd name="connsiteY35" fmla="*/ 139054 h 302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88005" h="302938">
                    <a:moveTo>
                      <a:pt x="386134" y="139054"/>
                    </a:moveTo>
                    <a:cubicBezTo>
                      <a:pt x="384762" y="145226"/>
                      <a:pt x="382705" y="150712"/>
                      <a:pt x="379961" y="155513"/>
                    </a:cubicBezTo>
                    <a:cubicBezTo>
                      <a:pt x="379276" y="156885"/>
                      <a:pt x="377904" y="158942"/>
                      <a:pt x="377218" y="160314"/>
                    </a:cubicBezTo>
                    <a:cubicBezTo>
                      <a:pt x="371046" y="168543"/>
                      <a:pt x="363502" y="172658"/>
                      <a:pt x="357330" y="174715"/>
                    </a:cubicBezTo>
                    <a:cubicBezTo>
                      <a:pt x="350472" y="176773"/>
                      <a:pt x="345671" y="176773"/>
                      <a:pt x="345671" y="176773"/>
                    </a:cubicBezTo>
                    <a:cubicBezTo>
                      <a:pt x="346357" y="190489"/>
                      <a:pt x="344300" y="203519"/>
                      <a:pt x="338813" y="215178"/>
                    </a:cubicBezTo>
                    <a:cubicBezTo>
                      <a:pt x="320983" y="256326"/>
                      <a:pt x="272977" y="283758"/>
                      <a:pt x="238687" y="295416"/>
                    </a:cubicBezTo>
                    <a:cubicBezTo>
                      <a:pt x="227714" y="299531"/>
                      <a:pt x="217427" y="301588"/>
                      <a:pt x="210569" y="302274"/>
                    </a:cubicBezTo>
                    <a:cubicBezTo>
                      <a:pt x="189309" y="303646"/>
                      <a:pt x="162563" y="303646"/>
                      <a:pt x="136502" y="294730"/>
                    </a:cubicBezTo>
                    <a:cubicBezTo>
                      <a:pt x="120729" y="289244"/>
                      <a:pt x="105641" y="281014"/>
                      <a:pt x="91925" y="267984"/>
                    </a:cubicBezTo>
                    <a:cubicBezTo>
                      <a:pt x="82324" y="259069"/>
                      <a:pt x="74780" y="248782"/>
                      <a:pt x="69294" y="239866"/>
                    </a:cubicBezTo>
                    <a:cubicBezTo>
                      <a:pt x="53521" y="213806"/>
                      <a:pt x="50092" y="189803"/>
                      <a:pt x="50092" y="189803"/>
                    </a:cubicBezTo>
                    <a:cubicBezTo>
                      <a:pt x="50092" y="189803"/>
                      <a:pt x="42548" y="189803"/>
                      <a:pt x="33632" y="187746"/>
                    </a:cubicBezTo>
                    <a:cubicBezTo>
                      <a:pt x="26774" y="186374"/>
                      <a:pt x="18545" y="183631"/>
                      <a:pt x="13744" y="178830"/>
                    </a:cubicBezTo>
                    <a:cubicBezTo>
                      <a:pt x="11687" y="177459"/>
                      <a:pt x="9629" y="174715"/>
                      <a:pt x="8258" y="171972"/>
                    </a:cubicBezTo>
                    <a:cubicBezTo>
                      <a:pt x="-658" y="158942"/>
                      <a:pt x="-5458" y="134253"/>
                      <a:pt x="10315" y="118480"/>
                    </a:cubicBezTo>
                    <a:cubicBezTo>
                      <a:pt x="11687" y="117108"/>
                      <a:pt x="13058" y="116422"/>
                      <a:pt x="14430" y="115051"/>
                    </a:cubicBezTo>
                    <a:cubicBezTo>
                      <a:pt x="19231" y="111622"/>
                      <a:pt x="22660" y="109564"/>
                      <a:pt x="26089" y="109564"/>
                    </a:cubicBezTo>
                    <a:cubicBezTo>
                      <a:pt x="27460" y="113679"/>
                      <a:pt x="29518" y="116422"/>
                      <a:pt x="32261" y="117108"/>
                    </a:cubicBezTo>
                    <a:cubicBezTo>
                      <a:pt x="35004" y="117794"/>
                      <a:pt x="37747" y="116422"/>
                      <a:pt x="40490" y="114365"/>
                    </a:cubicBezTo>
                    <a:cubicBezTo>
                      <a:pt x="40490" y="114365"/>
                      <a:pt x="40490" y="114365"/>
                      <a:pt x="40490" y="114365"/>
                    </a:cubicBezTo>
                    <a:cubicBezTo>
                      <a:pt x="37061" y="125338"/>
                      <a:pt x="40490" y="128081"/>
                      <a:pt x="45977" y="125338"/>
                    </a:cubicBezTo>
                    <a:cubicBezTo>
                      <a:pt x="55578" y="121223"/>
                      <a:pt x="104270" y="61558"/>
                      <a:pt x="107013" y="57444"/>
                    </a:cubicBezTo>
                    <a:cubicBezTo>
                      <a:pt x="95354" y="76646"/>
                      <a:pt x="72037" y="101335"/>
                      <a:pt x="91240" y="97220"/>
                    </a:cubicBezTo>
                    <a:cubicBezTo>
                      <a:pt x="109756" y="93105"/>
                      <a:pt x="143360" y="47842"/>
                      <a:pt x="144046" y="46471"/>
                    </a:cubicBezTo>
                    <a:cubicBezTo>
                      <a:pt x="136502" y="60187"/>
                      <a:pt x="133759" y="73903"/>
                      <a:pt x="155705" y="54015"/>
                    </a:cubicBezTo>
                    <a:cubicBezTo>
                      <a:pt x="177650" y="34126"/>
                      <a:pt x="197539" y="-4964"/>
                      <a:pt x="198224" y="522"/>
                    </a:cubicBezTo>
                    <a:cubicBezTo>
                      <a:pt x="200968" y="23839"/>
                      <a:pt x="246230" y="66359"/>
                      <a:pt x="254460" y="61558"/>
                    </a:cubicBezTo>
                    <a:cubicBezTo>
                      <a:pt x="262690" y="56758"/>
                      <a:pt x="252403" y="34812"/>
                      <a:pt x="252403" y="33441"/>
                    </a:cubicBezTo>
                    <a:cubicBezTo>
                      <a:pt x="253088" y="34812"/>
                      <a:pt x="285321" y="84190"/>
                      <a:pt x="295608" y="80075"/>
                    </a:cubicBezTo>
                    <a:cubicBezTo>
                      <a:pt x="301780" y="77332"/>
                      <a:pt x="299723" y="67045"/>
                      <a:pt x="296980" y="58129"/>
                    </a:cubicBezTo>
                    <a:cubicBezTo>
                      <a:pt x="305895" y="81447"/>
                      <a:pt x="326469" y="129453"/>
                      <a:pt x="339499" y="128767"/>
                    </a:cubicBezTo>
                    <a:cubicBezTo>
                      <a:pt x="347043" y="128081"/>
                      <a:pt x="349786" y="117794"/>
                      <a:pt x="349100" y="104078"/>
                    </a:cubicBezTo>
                    <a:cubicBezTo>
                      <a:pt x="353215" y="99963"/>
                      <a:pt x="358702" y="96534"/>
                      <a:pt x="364188" y="95163"/>
                    </a:cubicBezTo>
                    <a:cubicBezTo>
                      <a:pt x="367617" y="94477"/>
                      <a:pt x="370360" y="94477"/>
                      <a:pt x="373789" y="95848"/>
                    </a:cubicBezTo>
                    <a:cubicBezTo>
                      <a:pt x="388191" y="101335"/>
                      <a:pt x="390248" y="121223"/>
                      <a:pt x="386134" y="139054"/>
                    </a:cubicBezTo>
                    <a:close/>
                  </a:path>
                </a:pathLst>
              </a:custGeom>
              <a:solidFill>
                <a:srgbClr val="F4B47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9E29F2EB-A629-416A-8E39-6EBEAF3B0FCC}"/>
                  </a:ext>
                </a:extLst>
              </p:cNvPr>
              <p:cNvSpPr/>
              <p:nvPr/>
            </p:nvSpPr>
            <p:spPr>
              <a:xfrm>
                <a:off x="7709001" y="5215647"/>
                <a:ext cx="118643" cy="50610"/>
              </a:xfrm>
              <a:custGeom>
                <a:avLst/>
                <a:gdLst>
                  <a:gd name="connsiteX0" fmla="*/ 118643 w 118643"/>
                  <a:gd name="connsiteY0" fmla="*/ 10148 h 50610"/>
                  <a:gd name="connsiteX1" fmla="*/ 115214 w 118643"/>
                  <a:gd name="connsiteY1" fmla="*/ 17692 h 50610"/>
                  <a:gd name="connsiteX2" fmla="*/ 90526 w 118643"/>
                  <a:gd name="connsiteY2" fmla="*/ 43753 h 50610"/>
                  <a:gd name="connsiteX3" fmla="*/ 60350 w 118643"/>
                  <a:gd name="connsiteY3" fmla="*/ 50611 h 50610"/>
                  <a:gd name="connsiteX4" fmla="*/ 29489 w 118643"/>
                  <a:gd name="connsiteY4" fmla="*/ 43753 h 50610"/>
                  <a:gd name="connsiteX5" fmla="*/ 5486 w 118643"/>
                  <a:gd name="connsiteY5" fmla="*/ 25236 h 50610"/>
                  <a:gd name="connsiteX6" fmla="*/ 0 w 118643"/>
                  <a:gd name="connsiteY6" fmla="*/ 16321 h 50610"/>
                  <a:gd name="connsiteX7" fmla="*/ 118643 w 118643"/>
                  <a:gd name="connsiteY7" fmla="*/ 10148 h 50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643" h="50610">
                    <a:moveTo>
                      <a:pt x="118643" y="10148"/>
                    </a:moveTo>
                    <a:cubicBezTo>
                      <a:pt x="118643" y="10148"/>
                      <a:pt x="117958" y="12892"/>
                      <a:pt x="115214" y="17692"/>
                    </a:cubicBezTo>
                    <a:cubicBezTo>
                      <a:pt x="111785" y="25236"/>
                      <a:pt x="104242" y="36209"/>
                      <a:pt x="90526" y="43753"/>
                    </a:cubicBezTo>
                    <a:cubicBezTo>
                      <a:pt x="82982" y="47867"/>
                      <a:pt x="72695" y="50611"/>
                      <a:pt x="60350" y="50611"/>
                    </a:cubicBezTo>
                    <a:cubicBezTo>
                      <a:pt x="48006" y="50611"/>
                      <a:pt x="37719" y="47867"/>
                      <a:pt x="29489" y="43753"/>
                    </a:cubicBezTo>
                    <a:cubicBezTo>
                      <a:pt x="17831" y="38266"/>
                      <a:pt x="10287" y="30722"/>
                      <a:pt x="5486" y="25236"/>
                    </a:cubicBezTo>
                    <a:cubicBezTo>
                      <a:pt x="1372" y="20435"/>
                      <a:pt x="0" y="16321"/>
                      <a:pt x="0" y="16321"/>
                    </a:cubicBezTo>
                    <a:cubicBezTo>
                      <a:pt x="5486" y="10148"/>
                      <a:pt x="50749" y="-13169"/>
                      <a:pt x="118643" y="10148"/>
                    </a:cubicBezTo>
                    <a:close/>
                  </a:path>
                </a:pathLst>
              </a:custGeom>
              <a:solidFill>
                <a:srgbClr val="B33535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08417DCC-8F89-4738-A877-12D21FF43577}"/>
                  </a:ext>
                </a:extLst>
              </p:cNvPr>
              <p:cNvSpPr/>
              <p:nvPr/>
            </p:nvSpPr>
            <p:spPr>
              <a:xfrm>
                <a:off x="7662367" y="5114623"/>
                <a:ext cx="57711" cy="34134"/>
              </a:xfrm>
              <a:custGeom>
                <a:avLst/>
                <a:gdLst>
                  <a:gd name="connsiteX0" fmla="*/ 57607 w 57711"/>
                  <a:gd name="connsiteY0" fmla="*/ 32306 h 34134"/>
                  <a:gd name="connsiteX1" fmla="*/ 37719 w 57711"/>
                  <a:gd name="connsiteY1" fmla="*/ 759 h 34134"/>
                  <a:gd name="connsiteX2" fmla="*/ 0 w 57711"/>
                  <a:gd name="connsiteY2" fmla="*/ 21333 h 34134"/>
                  <a:gd name="connsiteX3" fmla="*/ 30175 w 57711"/>
                  <a:gd name="connsiteY3" fmla="*/ 32306 h 34134"/>
                  <a:gd name="connsiteX4" fmla="*/ 57607 w 57711"/>
                  <a:gd name="connsiteY4" fmla="*/ 32306 h 34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11" h="34134">
                    <a:moveTo>
                      <a:pt x="57607" y="32306"/>
                    </a:moveTo>
                    <a:cubicBezTo>
                      <a:pt x="57607" y="32306"/>
                      <a:pt x="60350" y="6245"/>
                      <a:pt x="37719" y="759"/>
                    </a:cubicBezTo>
                    <a:cubicBezTo>
                      <a:pt x="15087" y="-4728"/>
                      <a:pt x="0" y="21333"/>
                      <a:pt x="0" y="21333"/>
                    </a:cubicBezTo>
                    <a:cubicBezTo>
                      <a:pt x="0" y="21333"/>
                      <a:pt x="12344" y="29562"/>
                      <a:pt x="30175" y="32306"/>
                    </a:cubicBezTo>
                    <a:cubicBezTo>
                      <a:pt x="48006" y="36420"/>
                      <a:pt x="57607" y="32306"/>
                      <a:pt x="57607" y="323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BBD96F38-B98A-4473-BDA1-309168A4C4A1}"/>
                  </a:ext>
                </a:extLst>
              </p:cNvPr>
              <p:cNvSpPr/>
              <p:nvPr/>
            </p:nvSpPr>
            <p:spPr>
              <a:xfrm>
                <a:off x="7681569" y="5114010"/>
                <a:ext cx="26060" cy="26060"/>
              </a:xfrm>
              <a:custGeom>
                <a:avLst/>
                <a:gdLst>
                  <a:gd name="connsiteX0" fmla="*/ 26060 w 26060"/>
                  <a:gd name="connsiteY0" fmla="*/ 13030 h 26060"/>
                  <a:gd name="connsiteX1" fmla="*/ 13030 w 26060"/>
                  <a:gd name="connsiteY1" fmla="*/ 26060 h 26060"/>
                  <a:gd name="connsiteX2" fmla="*/ 0 w 26060"/>
                  <a:gd name="connsiteY2" fmla="*/ 13030 h 26060"/>
                  <a:gd name="connsiteX3" fmla="*/ 13030 w 26060"/>
                  <a:gd name="connsiteY3" fmla="*/ 0 h 26060"/>
                  <a:gd name="connsiteX4" fmla="*/ 26060 w 26060"/>
                  <a:gd name="connsiteY4" fmla="*/ 13030 h 26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60" h="26060">
                    <a:moveTo>
                      <a:pt x="26060" y="13030"/>
                    </a:moveTo>
                    <a:cubicBezTo>
                      <a:pt x="26060" y="20574"/>
                      <a:pt x="19888" y="26060"/>
                      <a:pt x="13030" y="26060"/>
                    </a:cubicBezTo>
                    <a:cubicBezTo>
                      <a:pt x="5486" y="26060"/>
                      <a:pt x="0" y="19888"/>
                      <a:pt x="0" y="13030"/>
                    </a:cubicBezTo>
                    <a:cubicBezTo>
                      <a:pt x="0" y="5486"/>
                      <a:pt x="6172" y="0"/>
                      <a:pt x="13030" y="0"/>
                    </a:cubicBezTo>
                    <a:cubicBezTo>
                      <a:pt x="19888" y="0"/>
                      <a:pt x="26060" y="6172"/>
                      <a:pt x="26060" y="13030"/>
                    </a:cubicBezTo>
                    <a:close/>
                  </a:path>
                </a:pathLst>
              </a:custGeom>
              <a:solidFill>
                <a:srgbClr val="604B42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0F87F87F-41F9-4230-9FDC-069286B9262A}"/>
                  </a:ext>
                </a:extLst>
              </p:cNvPr>
              <p:cNvSpPr/>
              <p:nvPr/>
            </p:nvSpPr>
            <p:spPr>
              <a:xfrm>
                <a:off x="7708315" y="5303291"/>
                <a:ext cx="102184" cy="51901"/>
              </a:xfrm>
              <a:custGeom>
                <a:avLst/>
                <a:gdLst>
                  <a:gd name="connsiteX0" fmla="*/ 102184 w 102184"/>
                  <a:gd name="connsiteY0" fmla="*/ 686 h 51901"/>
                  <a:gd name="connsiteX1" fmla="*/ 86411 w 102184"/>
                  <a:gd name="connsiteY1" fmla="*/ 43205 h 51901"/>
                  <a:gd name="connsiteX2" fmla="*/ 84354 w 102184"/>
                  <a:gd name="connsiteY2" fmla="*/ 48006 h 51901"/>
                  <a:gd name="connsiteX3" fmla="*/ 19203 w 102184"/>
                  <a:gd name="connsiteY3" fmla="*/ 48006 h 51901"/>
                  <a:gd name="connsiteX4" fmla="*/ 11659 w 102184"/>
                  <a:gd name="connsiteY4" fmla="*/ 34976 h 51901"/>
                  <a:gd name="connsiteX5" fmla="*/ 0 w 102184"/>
                  <a:gd name="connsiteY5" fmla="*/ 0 h 51901"/>
                  <a:gd name="connsiteX6" fmla="*/ 74067 w 102184"/>
                  <a:gd name="connsiteY6" fmla="*/ 7544 h 51901"/>
                  <a:gd name="connsiteX7" fmla="*/ 102184 w 102184"/>
                  <a:gd name="connsiteY7" fmla="*/ 686 h 51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184" h="51901">
                    <a:moveTo>
                      <a:pt x="102184" y="686"/>
                    </a:moveTo>
                    <a:cubicBezTo>
                      <a:pt x="98070" y="15088"/>
                      <a:pt x="90526" y="34290"/>
                      <a:pt x="86411" y="43205"/>
                    </a:cubicBezTo>
                    <a:cubicBezTo>
                      <a:pt x="85039" y="45949"/>
                      <a:pt x="84354" y="48006"/>
                      <a:pt x="84354" y="48006"/>
                    </a:cubicBezTo>
                    <a:cubicBezTo>
                      <a:pt x="77496" y="54178"/>
                      <a:pt x="26061" y="52121"/>
                      <a:pt x="19203" y="48006"/>
                    </a:cubicBezTo>
                    <a:cubicBezTo>
                      <a:pt x="17145" y="46634"/>
                      <a:pt x="14402" y="41148"/>
                      <a:pt x="11659" y="34976"/>
                    </a:cubicBezTo>
                    <a:cubicBezTo>
                      <a:pt x="5487" y="20574"/>
                      <a:pt x="0" y="0"/>
                      <a:pt x="0" y="0"/>
                    </a:cubicBezTo>
                    <a:cubicBezTo>
                      <a:pt x="26061" y="9601"/>
                      <a:pt x="52807" y="9601"/>
                      <a:pt x="74067" y="7544"/>
                    </a:cubicBezTo>
                    <a:cubicBezTo>
                      <a:pt x="80925" y="6858"/>
                      <a:pt x="91212" y="4115"/>
                      <a:pt x="102184" y="686"/>
                    </a:cubicBezTo>
                    <a:close/>
                  </a:path>
                </a:pathLst>
              </a:custGeom>
              <a:solidFill>
                <a:srgbClr val="F4B47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227CBBEB-4E22-4083-BA36-F039C5BC9B1A}"/>
                  </a:ext>
                </a:extLst>
              </p:cNvPr>
              <p:cNvSpPr/>
              <p:nvPr/>
            </p:nvSpPr>
            <p:spPr>
              <a:xfrm>
                <a:off x="7662889" y="5107528"/>
                <a:ext cx="58497" cy="45971"/>
              </a:xfrm>
              <a:custGeom>
                <a:avLst/>
                <a:gdLst>
                  <a:gd name="connsiteX0" fmla="*/ 164 w 58497"/>
                  <a:gd name="connsiteY0" fmla="*/ 29113 h 45971"/>
                  <a:gd name="connsiteX1" fmla="*/ 24852 w 58497"/>
                  <a:gd name="connsiteY1" fmla="*/ 44887 h 45971"/>
                  <a:gd name="connsiteX2" fmla="*/ 57085 w 58497"/>
                  <a:gd name="connsiteY2" fmla="*/ 40086 h 45971"/>
                  <a:gd name="connsiteX3" fmla="*/ 35825 w 58497"/>
                  <a:gd name="connsiteY3" fmla="*/ 310 h 45971"/>
                  <a:gd name="connsiteX4" fmla="*/ 164 w 58497"/>
                  <a:gd name="connsiteY4" fmla="*/ 29113 h 4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97" h="45971">
                    <a:moveTo>
                      <a:pt x="164" y="29113"/>
                    </a:moveTo>
                    <a:cubicBezTo>
                      <a:pt x="849" y="30485"/>
                      <a:pt x="5650" y="40772"/>
                      <a:pt x="24852" y="44887"/>
                    </a:cubicBezTo>
                    <a:cubicBezTo>
                      <a:pt x="44741" y="49002"/>
                      <a:pt x="57085" y="40086"/>
                      <a:pt x="57085" y="40086"/>
                    </a:cubicBezTo>
                    <a:cubicBezTo>
                      <a:pt x="57085" y="40086"/>
                      <a:pt x="66686" y="3053"/>
                      <a:pt x="35825" y="310"/>
                    </a:cubicBezTo>
                    <a:cubicBezTo>
                      <a:pt x="5650" y="-3119"/>
                      <a:pt x="-1208" y="22941"/>
                      <a:pt x="164" y="29113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53D6EAC3-9E7A-4503-A1EA-C8BCB6201254}"/>
                  </a:ext>
                </a:extLst>
              </p:cNvPr>
              <p:cNvSpPr/>
              <p:nvPr/>
            </p:nvSpPr>
            <p:spPr>
              <a:xfrm>
                <a:off x="7863992" y="5055031"/>
                <a:ext cx="4800" cy="12344"/>
              </a:xfrm>
              <a:custGeom>
                <a:avLst/>
                <a:gdLst>
                  <a:gd name="connsiteX0" fmla="*/ 4801 w 4800"/>
                  <a:gd name="connsiteY0" fmla="*/ 12345 h 12344"/>
                  <a:gd name="connsiteX1" fmla="*/ 0 w 4800"/>
                  <a:gd name="connsiteY1" fmla="*/ 0 h 12344"/>
                  <a:gd name="connsiteX2" fmla="*/ 4801 w 4800"/>
                  <a:gd name="connsiteY2" fmla="*/ 12345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00" h="12344">
                    <a:moveTo>
                      <a:pt x="4801" y="12345"/>
                    </a:moveTo>
                    <a:cubicBezTo>
                      <a:pt x="2743" y="5487"/>
                      <a:pt x="0" y="0"/>
                      <a:pt x="0" y="0"/>
                    </a:cubicBezTo>
                    <a:cubicBezTo>
                      <a:pt x="0" y="0"/>
                      <a:pt x="2057" y="5487"/>
                      <a:pt x="4801" y="12345"/>
                    </a:cubicBezTo>
                    <a:close/>
                  </a:path>
                </a:pathLst>
              </a:custGeom>
              <a:solidFill>
                <a:srgbClr val="AD5C0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B928B8C1-BBF5-4A1A-8B2B-4280DB439D47}"/>
                  </a:ext>
                </a:extLst>
              </p:cNvPr>
              <p:cNvSpPr/>
              <p:nvPr/>
            </p:nvSpPr>
            <p:spPr>
              <a:xfrm>
                <a:off x="7596018" y="4930216"/>
                <a:ext cx="324590" cy="207804"/>
              </a:xfrm>
              <a:custGeom>
                <a:avLst/>
                <a:gdLst>
                  <a:gd name="connsiteX0" fmla="*/ 324209 w 324590"/>
                  <a:gd name="connsiteY0" fmla="*/ 176936 h 207804"/>
                  <a:gd name="connsiteX1" fmla="*/ 319409 w 324590"/>
                  <a:gd name="connsiteY1" fmla="*/ 144704 h 207804"/>
                  <a:gd name="connsiteX2" fmla="*/ 315294 w 324590"/>
                  <a:gd name="connsiteY2" fmla="*/ 129616 h 207804"/>
                  <a:gd name="connsiteX3" fmla="*/ 218596 w 324590"/>
                  <a:gd name="connsiteY3" fmla="*/ 8229 h 207804"/>
                  <a:gd name="connsiteX4" fmla="*/ 210367 w 324590"/>
                  <a:gd name="connsiteY4" fmla="*/ 5486 h 207804"/>
                  <a:gd name="connsiteX5" fmla="*/ 196651 w 324590"/>
                  <a:gd name="connsiteY5" fmla="*/ 2057 h 207804"/>
                  <a:gd name="connsiteX6" fmla="*/ 191850 w 324590"/>
                  <a:gd name="connsiteY6" fmla="*/ 1371 h 207804"/>
                  <a:gd name="connsiteX7" fmla="*/ 179506 w 324590"/>
                  <a:gd name="connsiteY7" fmla="*/ 0 h 207804"/>
                  <a:gd name="connsiteX8" fmla="*/ 176077 w 324590"/>
                  <a:gd name="connsiteY8" fmla="*/ 0 h 207804"/>
                  <a:gd name="connsiteX9" fmla="*/ 167161 w 324590"/>
                  <a:gd name="connsiteY9" fmla="*/ 0 h 207804"/>
                  <a:gd name="connsiteX10" fmla="*/ 165104 w 324590"/>
                  <a:gd name="connsiteY10" fmla="*/ 0 h 207804"/>
                  <a:gd name="connsiteX11" fmla="*/ 161675 w 324590"/>
                  <a:gd name="connsiteY11" fmla="*/ 0 h 207804"/>
                  <a:gd name="connsiteX12" fmla="*/ 145901 w 324590"/>
                  <a:gd name="connsiteY12" fmla="*/ 1371 h 207804"/>
                  <a:gd name="connsiteX13" fmla="*/ 141787 w 324590"/>
                  <a:gd name="connsiteY13" fmla="*/ 2057 h 207804"/>
                  <a:gd name="connsiteX14" fmla="*/ 116412 w 324590"/>
                  <a:gd name="connsiteY14" fmla="*/ 8229 h 207804"/>
                  <a:gd name="connsiteX15" fmla="*/ 110240 w 324590"/>
                  <a:gd name="connsiteY15" fmla="*/ 10287 h 207804"/>
                  <a:gd name="connsiteX16" fmla="*/ 13542 w 324590"/>
                  <a:gd name="connsiteY16" fmla="*/ 104241 h 207804"/>
                  <a:gd name="connsiteX17" fmla="*/ 11485 w 324590"/>
                  <a:gd name="connsiteY17" fmla="*/ 111785 h 207804"/>
                  <a:gd name="connsiteX18" fmla="*/ 11485 w 324590"/>
                  <a:gd name="connsiteY18" fmla="*/ 111785 h 207804"/>
                  <a:gd name="connsiteX19" fmla="*/ 1883 w 324590"/>
                  <a:gd name="connsiteY19" fmla="*/ 187909 h 207804"/>
                  <a:gd name="connsiteX20" fmla="*/ 6684 w 324590"/>
                  <a:gd name="connsiteY20" fmla="*/ 195453 h 207804"/>
                  <a:gd name="connsiteX21" fmla="*/ 8056 w 324590"/>
                  <a:gd name="connsiteY21" fmla="*/ 196139 h 207804"/>
                  <a:gd name="connsiteX22" fmla="*/ 9427 w 324590"/>
                  <a:gd name="connsiteY22" fmla="*/ 196139 h 207804"/>
                  <a:gd name="connsiteX23" fmla="*/ 15599 w 324590"/>
                  <a:gd name="connsiteY23" fmla="*/ 193395 h 207804"/>
                  <a:gd name="connsiteX24" fmla="*/ 15599 w 324590"/>
                  <a:gd name="connsiteY24" fmla="*/ 192710 h 207804"/>
                  <a:gd name="connsiteX25" fmla="*/ 15599 w 324590"/>
                  <a:gd name="connsiteY25" fmla="*/ 193395 h 207804"/>
                  <a:gd name="connsiteX26" fmla="*/ 19714 w 324590"/>
                  <a:gd name="connsiteY26" fmla="*/ 205054 h 207804"/>
                  <a:gd name="connsiteX27" fmla="*/ 21086 w 324590"/>
                  <a:gd name="connsiteY27" fmla="*/ 204368 h 207804"/>
                  <a:gd name="connsiteX28" fmla="*/ 23829 w 324590"/>
                  <a:gd name="connsiteY28" fmla="*/ 202311 h 207804"/>
                  <a:gd name="connsiteX29" fmla="*/ 75950 w 324590"/>
                  <a:gd name="connsiteY29" fmla="*/ 144018 h 207804"/>
                  <a:gd name="connsiteX30" fmla="*/ 82122 w 324590"/>
                  <a:gd name="connsiteY30" fmla="*/ 136474 h 207804"/>
                  <a:gd name="connsiteX31" fmla="*/ 75264 w 324590"/>
                  <a:gd name="connsiteY31" fmla="*/ 146761 h 207804"/>
                  <a:gd name="connsiteX32" fmla="*/ 61548 w 324590"/>
                  <a:gd name="connsiteY32" fmla="*/ 176250 h 207804"/>
                  <a:gd name="connsiteX33" fmla="*/ 65663 w 324590"/>
                  <a:gd name="connsiteY33" fmla="*/ 175565 h 207804"/>
                  <a:gd name="connsiteX34" fmla="*/ 65663 w 324590"/>
                  <a:gd name="connsiteY34" fmla="*/ 175565 h 207804"/>
                  <a:gd name="connsiteX35" fmla="*/ 102696 w 324590"/>
                  <a:gd name="connsiteY35" fmla="*/ 144704 h 207804"/>
                  <a:gd name="connsiteX36" fmla="*/ 102696 w 324590"/>
                  <a:gd name="connsiteY36" fmla="*/ 144704 h 207804"/>
                  <a:gd name="connsiteX37" fmla="*/ 118469 w 324590"/>
                  <a:gd name="connsiteY37" fmla="*/ 124815 h 207804"/>
                  <a:gd name="connsiteX38" fmla="*/ 113669 w 324590"/>
                  <a:gd name="connsiteY38" fmla="*/ 135102 h 207804"/>
                  <a:gd name="connsiteX39" fmla="*/ 113669 w 324590"/>
                  <a:gd name="connsiteY39" fmla="*/ 135102 h 207804"/>
                  <a:gd name="connsiteX40" fmla="*/ 130128 w 324590"/>
                  <a:gd name="connsiteY40" fmla="*/ 133045 h 207804"/>
                  <a:gd name="connsiteX41" fmla="*/ 172648 w 324590"/>
                  <a:gd name="connsiteY41" fmla="*/ 79553 h 207804"/>
                  <a:gd name="connsiteX42" fmla="*/ 226826 w 324590"/>
                  <a:gd name="connsiteY42" fmla="*/ 141275 h 207804"/>
                  <a:gd name="connsiteX43" fmla="*/ 228883 w 324590"/>
                  <a:gd name="connsiteY43" fmla="*/ 141275 h 207804"/>
                  <a:gd name="connsiteX44" fmla="*/ 229569 w 324590"/>
                  <a:gd name="connsiteY44" fmla="*/ 140589 h 207804"/>
                  <a:gd name="connsiteX45" fmla="*/ 226826 w 324590"/>
                  <a:gd name="connsiteY45" fmla="*/ 114528 h 207804"/>
                  <a:gd name="connsiteX46" fmla="*/ 226826 w 324590"/>
                  <a:gd name="connsiteY46" fmla="*/ 113843 h 207804"/>
                  <a:gd name="connsiteX47" fmla="*/ 227512 w 324590"/>
                  <a:gd name="connsiteY47" fmla="*/ 115214 h 207804"/>
                  <a:gd name="connsiteX48" fmla="*/ 227512 w 324590"/>
                  <a:gd name="connsiteY48" fmla="*/ 115214 h 207804"/>
                  <a:gd name="connsiteX49" fmla="*/ 269345 w 324590"/>
                  <a:gd name="connsiteY49" fmla="*/ 159791 h 207804"/>
                  <a:gd name="connsiteX50" fmla="*/ 270031 w 324590"/>
                  <a:gd name="connsiteY50" fmla="*/ 159105 h 207804"/>
                  <a:gd name="connsiteX51" fmla="*/ 272089 w 324590"/>
                  <a:gd name="connsiteY51" fmla="*/ 155676 h 207804"/>
                  <a:gd name="connsiteX52" fmla="*/ 270031 w 324590"/>
                  <a:gd name="connsiteY52" fmla="*/ 137160 h 207804"/>
                  <a:gd name="connsiteX53" fmla="*/ 265231 w 324590"/>
                  <a:gd name="connsiteY53" fmla="*/ 125501 h 207804"/>
                  <a:gd name="connsiteX54" fmla="*/ 270031 w 324590"/>
                  <a:gd name="connsiteY54" fmla="*/ 137160 h 207804"/>
                  <a:gd name="connsiteX55" fmla="*/ 312551 w 324590"/>
                  <a:gd name="connsiteY55" fmla="*/ 207797 h 207804"/>
                  <a:gd name="connsiteX56" fmla="*/ 322152 w 324590"/>
                  <a:gd name="connsiteY56" fmla="*/ 191338 h 207804"/>
                  <a:gd name="connsiteX57" fmla="*/ 322152 w 324590"/>
                  <a:gd name="connsiteY57" fmla="*/ 183108 h 207804"/>
                  <a:gd name="connsiteX58" fmla="*/ 324209 w 324590"/>
                  <a:gd name="connsiteY58" fmla="*/ 176936 h 20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24590" h="207804">
                    <a:moveTo>
                      <a:pt x="324209" y="176936"/>
                    </a:moveTo>
                    <a:cubicBezTo>
                      <a:pt x="323524" y="166649"/>
                      <a:pt x="321466" y="154991"/>
                      <a:pt x="319409" y="144704"/>
                    </a:cubicBezTo>
                    <a:cubicBezTo>
                      <a:pt x="318037" y="139217"/>
                      <a:pt x="316666" y="134417"/>
                      <a:pt x="315294" y="129616"/>
                    </a:cubicBezTo>
                    <a:cubicBezTo>
                      <a:pt x="311179" y="115900"/>
                      <a:pt x="287176" y="35661"/>
                      <a:pt x="218596" y="8229"/>
                    </a:cubicBezTo>
                    <a:cubicBezTo>
                      <a:pt x="215853" y="6858"/>
                      <a:pt x="213110" y="6172"/>
                      <a:pt x="210367" y="5486"/>
                    </a:cubicBezTo>
                    <a:cubicBezTo>
                      <a:pt x="205566" y="4115"/>
                      <a:pt x="201451" y="2743"/>
                      <a:pt x="196651" y="2057"/>
                    </a:cubicBezTo>
                    <a:cubicBezTo>
                      <a:pt x="195279" y="2057"/>
                      <a:pt x="193907" y="1371"/>
                      <a:pt x="191850" y="1371"/>
                    </a:cubicBezTo>
                    <a:cubicBezTo>
                      <a:pt x="187735" y="686"/>
                      <a:pt x="183620" y="0"/>
                      <a:pt x="179506" y="0"/>
                    </a:cubicBezTo>
                    <a:cubicBezTo>
                      <a:pt x="178134" y="0"/>
                      <a:pt x="177448" y="0"/>
                      <a:pt x="176077" y="0"/>
                    </a:cubicBezTo>
                    <a:cubicBezTo>
                      <a:pt x="173333" y="0"/>
                      <a:pt x="170590" y="0"/>
                      <a:pt x="167161" y="0"/>
                    </a:cubicBezTo>
                    <a:cubicBezTo>
                      <a:pt x="166475" y="0"/>
                      <a:pt x="165790" y="0"/>
                      <a:pt x="165104" y="0"/>
                    </a:cubicBezTo>
                    <a:cubicBezTo>
                      <a:pt x="163732" y="0"/>
                      <a:pt x="162361" y="0"/>
                      <a:pt x="161675" y="0"/>
                    </a:cubicBezTo>
                    <a:cubicBezTo>
                      <a:pt x="156188" y="0"/>
                      <a:pt x="151388" y="686"/>
                      <a:pt x="145901" y="1371"/>
                    </a:cubicBezTo>
                    <a:cubicBezTo>
                      <a:pt x="144530" y="1371"/>
                      <a:pt x="143158" y="2057"/>
                      <a:pt x="141787" y="2057"/>
                    </a:cubicBezTo>
                    <a:cubicBezTo>
                      <a:pt x="132871" y="3429"/>
                      <a:pt x="124642" y="5486"/>
                      <a:pt x="116412" y="8229"/>
                    </a:cubicBezTo>
                    <a:cubicBezTo>
                      <a:pt x="114355" y="8915"/>
                      <a:pt x="112297" y="9601"/>
                      <a:pt x="110240" y="10287"/>
                    </a:cubicBezTo>
                    <a:cubicBezTo>
                      <a:pt x="55376" y="31547"/>
                      <a:pt x="23829" y="79553"/>
                      <a:pt x="13542" y="104241"/>
                    </a:cubicBezTo>
                    <a:cubicBezTo>
                      <a:pt x="12170" y="106985"/>
                      <a:pt x="11485" y="109042"/>
                      <a:pt x="11485" y="111785"/>
                    </a:cubicBezTo>
                    <a:lnTo>
                      <a:pt x="11485" y="111785"/>
                    </a:lnTo>
                    <a:cubicBezTo>
                      <a:pt x="1883" y="137160"/>
                      <a:pt x="-2917" y="172821"/>
                      <a:pt x="1883" y="187909"/>
                    </a:cubicBezTo>
                    <a:cubicBezTo>
                      <a:pt x="3255" y="191338"/>
                      <a:pt x="4627" y="194081"/>
                      <a:pt x="6684" y="195453"/>
                    </a:cubicBezTo>
                    <a:cubicBezTo>
                      <a:pt x="7370" y="195453"/>
                      <a:pt x="7370" y="196139"/>
                      <a:pt x="8056" y="196139"/>
                    </a:cubicBezTo>
                    <a:cubicBezTo>
                      <a:pt x="8741" y="196139"/>
                      <a:pt x="9427" y="196139"/>
                      <a:pt x="9427" y="196139"/>
                    </a:cubicBezTo>
                    <a:cubicBezTo>
                      <a:pt x="11485" y="196139"/>
                      <a:pt x="13542" y="194767"/>
                      <a:pt x="15599" y="193395"/>
                    </a:cubicBezTo>
                    <a:cubicBezTo>
                      <a:pt x="15599" y="193395"/>
                      <a:pt x="15599" y="193395"/>
                      <a:pt x="15599" y="192710"/>
                    </a:cubicBezTo>
                    <a:cubicBezTo>
                      <a:pt x="15599" y="192710"/>
                      <a:pt x="15599" y="193395"/>
                      <a:pt x="15599" y="193395"/>
                    </a:cubicBezTo>
                    <a:cubicBezTo>
                      <a:pt x="12856" y="202997"/>
                      <a:pt x="14914" y="206426"/>
                      <a:pt x="19714" y="205054"/>
                    </a:cubicBezTo>
                    <a:cubicBezTo>
                      <a:pt x="20400" y="205054"/>
                      <a:pt x="21086" y="204368"/>
                      <a:pt x="21086" y="204368"/>
                    </a:cubicBezTo>
                    <a:cubicBezTo>
                      <a:pt x="21772" y="203682"/>
                      <a:pt x="23143" y="202997"/>
                      <a:pt x="23829" y="202311"/>
                    </a:cubicBezTo>
                    <a:cubicBezTo>
                      <a:pt x="34802" y="193395"/>
                      <a:pt x="62920" y="159105"/>
                      <a:pt x="75950" y="144018"/>
                    </a:cubicBezTo>
                    <a:cubicBezTo>
                      <a:pt x="79379" y="139903"/>
                      <a:pt x="81436" y="137160"/>
                      <a:pt x="82122" y="136474"/>
                    </a:cubicBezTo>
                    <a:cubicBezTo>
                      <a:pt x="80065" y="139903"/>
                      <a:pt x="78007" y="143332"/>
                      <a:pt x="75264" y="146761"/>
                    </a:cubicBezTo>
                    <a:cubicBezTo>
                      <a:pt x="64977" y="161163"/>
                      <a:pt x="54004" y="175565"/>
                      <a:pt x="61548" y="176250"/>
                    </a:cubicBezTo>
                    <a:cubicBezTo>
                      <a:pt x="62920" y="176250"/>
                      <a:pt x="64291" y="176250"/>
                      <a:pt x="65663" y="175565"/>
                    </a:cubicBezTo>
                    <a:cubicBezTo>
                      <a:pt x="65663" y="175565"/>
                      <a:pt x="65663" y="175565"/>
                      <a:pt x="65663" y="175565"/>
                    </a:cubicBezTo>
                    <a:cubicBezTo>
                      <a:pt x="75950" y="172821"/>
                      <a:pt x="91723" y="157734"/>
                      <a:pt x="102696" y="144704"/>
                    </a:cubicBezTo>
                    <a:cubicBezTo>
                      <a:pt x="102696" y="144704"/>
                      <a:pt x="102696" y="144704"/>
                      <a:pt x="102696" y="144704"/>
                    </a:cubicBezTo>
                    <a:cubicBezTo>
                      <a:pt x="111611" y="134417"/>
                      <a:pt x="117784" y="125501"/>
                      <a:pt x="118469" y="124815"/>
                    </a:cubicBezTo>
                    <a:cubicBezTo>
                      <a:pt x="116412" y="128244"/>
                      <a:pt x="115040" y="131673"/>
                      <a:pt x="113669" y="135102"/>
                    </a:cubicBezTo>
                    <a:cubicBezTo>
                      <a:pt x="113669" y="135102"/>
                      <a:pt x="113669" y="135102"/>
                      <a:pt x="113669" y="135102"/>
                    </a:cubicBezTo>
                    <a:cubicBezTo>
                      <a:pt x="110926" y="143332"/>
                      <a:pt x="113669" y="147447"/>
                      <a:pt x="130128" y="133045"/>
                    </a:cubicBezTo>
                    <a:cubicBezTo>
                      <a:pt x="152074" y="113157"/>
                      <a:pt x="171962" y="74066"/>
                      <a:pt x="172648" y="79553"/>
                    </a:cubicBezTo>
                    <a:cubicBezTo>
                      <a:pt x="175391" y="100812"/>
                      <a:pt x="214481" y="139217"/>
                      <a:pt x="226826" y="141275"/>
                    </a:cubicBezTo>
                    <a:cubicBezTo>
                      <a:pt x="227512" y="141275"/>
                      <a:pt x="228883" y="141275"/>
                      <a:pt x="228883" y="141275"/>
                    </a:cubicBezTo>
                    <a:cubicBezTo>
                      <a:pt x="228883" y="141275"/>
                      <a:pt x="229569" y="140589"/>
                      <a:pt x="229569" y="140589"/>
                    </a:cubicBezTo>
                    <a:cubicBezTo>
                      <a:pt x="235055" y="135102"/>
                      <a:pt x="228883" y="118643"/>
                      <a:pt x="226826" y="114528"/>
                    </a:cubicBezTo>
                    <a:cubicBezTo>
                      <a:pt x="226826" y="113843"/>
                      <a:pt x="226826" y="113843"/>
                      <a:pt x="226826" y="113843"/>
                    </a:cubicBezTo>
                    <a:cubicBezTo>
                      <a:pt x="226826" y="113843"/>
                      <a:pt x="227512" y="114528"/>
                      <a:pt x="227512" y="115214"/>
                    </a:cubicBezTo>
                    <a:cubicBezTo>
                      <a:pt x="227512" y="115214"/>
                      <a:pt x="227512" y="115214"/>
                      <a:pt x="227512" y="115214"/>
                    </a:cubicBezTo>
                    <a:cubicBezTo>
                      <a:pt x="232998" y="124130"/>
                      <a:pt x="260430" y="163906"/>
                      <a:pt x="269345" y="159791"/>
                    </a:cubicBezTo>
                    <a:cubicBezTo>
                      <a:pt x="270031" y="159791"/>
                      <a:pt x="270031" y="159105"/>
                      <a:pt x="270031" y="159105"/>
                    </a:cubicBezTo>
                    <a:cubicBezTo>
                      <a:pt x="271403" y="158420"/>
                      <a:pt x="272089" y="157048"/>
                      <a:pt x="272089" y="155676"/>
                    </a:cubicBezTo>
                    <a:cubicBezTo>
                      <a:pt x="273460" y="150876"/>
                      <a:pt x="272089" y="144018"/>
                      <a:pt x="270031" y="137160"/>
                    </a:cubicBezTo>
                    <a:cubicBezTo>
                      <a:pt x="267288" y="130988"/>
                      <a:pt x="265916" y="126187"/>
                      <a:pt x="265231" y="125501"/>
                    </a:cubicBezTo>
                    <a:cubicBezTo>
                      <a:pt x="265916" y="126873"/>
                      <a:pt x="267974" y="131673"/>
                      <a:pt x="270031" y="137160"/>
                    </a:cubicBezTo>
                    <a:cubicBezTo>
                      <a:pt x="278947" y="160477"/>
                      <a:pt x="299521" y="208483"/>
                      <a:pt x="312551" y="207797"/>
                    </a:cubicBezTo>
                    <a:cubicBezTo>
                      <a:pt x="318723" y="207111"/>
                      <a:pt x="321466" y="200939"/>
                      <a:pt x="322152" y="191338"/>
                    </a:cubicBezTo>
                    <a:cubicBezTo>
                      <a:pt x="322152" y="188595"/>
                      <a:pt x="322152" y="185852"/>
                      <a:pt x="322152" y="183108"/>
                    </a:cubicBezTo>
                    <a:cubicBezTo>
                      <a:pt x="324895" y="181051"/>
                      <a:pt x="324895" y="178994"/>
                      <a:pt x="324209" y="176936"/>
                    </a:cubicBezTo>
                    <a:close/>
                  </a:path>
                </a:pathLst>
              </a:custGeom>
              <a:solidFill>
                <a:srgbClr val="AD5C0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206" name="Graphic 1289">
                <a:extLst>
                  <a:ext uri="{FF2B5EF4-FFF2-40B4-BE49-F238E27FC236}">
                    <a16:creationId xmlns:a16="http://schemas.microsoft.com/office/drawing/2014/main" id="{443FEF2C-98BA-41BA-8A2C-61EBB265E564}"/>
                  </a:ext>
                </a:extLst>
              </p:cNvPr>
              <p:cNvGrpSpPr/>
              <p:nvPr/>
            </p:nvGrpSpPr>
            <p:grpSpPr>
              <a:xfrm>
                <a:off x="7602702" y="4928844"/>
                <a:ext cx="318897" cy="207111"/>
                <a:chOff x="7602702" y="4928844"/>
                <a:chExt cx="318897" cy="207111"/>
              </a:xfrm>
              <a:solidFill>
                <a:srgbClr val="BF6000"/>
              </a:solidFill>
            </p:grpSpPr>
            <p:sp>
              <p:nvSpPr>
                <p:cNvPr id="223" name="Freeform: Shape 222">
                  <a:extLst>
                    <a:ext uri="{FF2B5EF4-FFF2-40B4-BE49-F238E27FC236}">
                      <a16:creationId xmlns:a16="http://schemas.microsoft.com/office/drawing/2014/main" id="{A918703F-F37E-4975-8454-631545A15D15}"/>
                    </a:ext>
                  </a:extLst>
                </p:cNvPr>
                <p:cNvSpPr/>
                <p:nvPr/>
              </p:nvSpPr>
              <p:spPr>
                <a:xfrm>
                  <a:off x="7658938" y="4929530"/>
                  <a:ext cx="102870" cy="178308"/>
                </a:xfrm>
                <a:custGeom>
                  <a:avLst/>
                  <a:gdLst>
                    <a:gd name="connsiteX0" fmla="*/ 102870 w 102870"/>
                    <a:gd name="connsiteY0" fmla="*/ 0 h 178308"/>
                    <a:gd name="connsiteX1" fmla="*/ 79553 w 102870"/>
                    <a:gd name="connsiteY1" fmla="*/ 52121 h 178308"/>
                    <a:gd name="connsiteX2" fmla="*/ 50749 w 102870"/>
                    <a:gd name="connsiteY2" fmla="*/ 105613 h 178308"/>
                    <a:gd name="connsiteX3" fmla="*/ 4115 w 102870"/>
                    <a:gd name="connsiteY3" fmla="*/ 177622 h 178308"/>
                    <a:gd name="connsiteX4" fmla="*/ 0 w 102870"/>
                    <a:gd name="connsiteY4" fmla="*/ 178308 h 178308"/>
                    <a:gd name="connsiteX5" fmla="*/ 48692 w 102870"/>
                    <a:gd name="connsiteY5" fmla="*/ 104242 h 178308"/>
                    <a:gd name="connsiteX6" fmla="*/ 79553 w 102870"/>
                    <a:gd name="connsiteY6" fmla="*/ 45949 h 178308"/>
                    <a:gd name="connsiteX7" fmla="*/ 99441 w 102870"/>
                    <a:gd name="connsiteY7" fmla="*/ 686 h 178308"/>
                    <a:gd name="connsiteX8" fmla="*/ 102870 w 102870"/>
                    <a:gd name="connsiteY8" fmla="*/ 0 h 178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870" h="178308">
                      <a:moveTo>
                        <a:pt x="102870" y="0"/>
                      </a:moveTo>
                      <a:cubicBezTo>
                        <a:pt x="94640" y="17145"/>
                        <a:pt x="87782" y="34976"/>
                        <a:pt x="79553" y="52121"/>
                      </a:cubicBezTo>
                      <a:cubicBezTo>
                        <a:pt x="70637" y="70637"/>
                        <a:pt x="61036" y="87782"/>
                        <a:pt x="50749" y="105613"/>
                      </a:cubicBezTo>
                      <a:cubicBezTo>
                        <a:pt x="36347" y="130302"/>
                        <a:pt x="20574" y="154305"/>
                        <a:pt x="4115" y="177622"/>
                      </a:cubicBezTo>
                      <a:cubicBezTo>
                        <a:pt x="2057" y="178308"/>
                        <a:pt x="686" y="178308"/>
                        <a:pt x="0" y="178308"/>
                      </a:cubicBezTo>
                      <a:cubicBezTo>
                        <a:pt x="17831" y="154305"/>
                        <a:pt x="33604" y="129616"/>
                        <a:pt x="48692" y="104242"/>
                      </a:cubicBezTo>
                      <a:cubicBezTo>
                        <a:pt x="59664" y="85039"/>
                        <a:pt x="70637" y="65837"/>
                        <a:pt x="79553" y="45949"/>
                      </a:cubicBezTo>
                      <a:cubicBezTo>
                        <a:pt x="86411" y="30861"/>
                        <a:pt x="92583" y="15773"/>
                        <a:pt x="99441" y="686"/>
                      </a:cubicBezTo>
                      <a:cubicBezTo>
                        <a:pt x="100812" y="0"/>
                        <a:pt x="101498" y="0"/>
                        <a:pt x="102870" y="0"/>
                      </a:cubicBezTo>
                      <a:close/>
                    </a:path>
                  </a:pathLst>
                </a:custGeom>
                <a:solidFill>
                  <a:srgbClr val="BF600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84B5616A-FE33-4EE9-AFC3-EB98FA51474F}"/>
                    </a:ext>
                  </a:extLst>
                </p:cNvPr>
                <p:cNvSpPr/>
                <p:nvPr/>
              </p:nvSpPr>
              <p:spPr>
                <a:xfrm>
                  <a:off x="7616418" y="4930902"/>
                  <a:ext cx="126186" cy="205054"/>
                </a:xfrm>
                <a:custGeom>
                  <a:avLst/>
                  <a:gdLst>
                    <a:gd name="connsiteX0" fmla="*/ 126187 w 126186"/>
                    <a:gd name="connsiteY0" fmla="*/ 0 h 205054"/>
                    <a:gd name="connsiteX1" fmla="*/ 52121 w 126186"/>
                    <a:gd name="connsiteY1" fmla="*/ 117958 h 205054"/>
                    <a:gd name="connsiteX2" fmla="*/ 11659 w 126186"/>
                    <a:gd name="connsiteY2" fmla="*/ 185852 h 205054"/>
                    <a:gd name="connsiteX3" fmla="*/ 4115 w 126186"/>
                    <a:gd name="connsiteY3" fmla="*/ 202311 h 205054"/>
                    <a:gd name="connsiteX4" fmla="*/ 1372 w 126186"/>
                    <a:gd name="connsiteY4" fmla="*/ 204368 h 205054"/>
                    <a:gd name="connsiteX5" fmla="*/ 0 w 126186"/>
                    <a:gd name="connsiteY5" fmla="*/ 205054 h 205054"/>
                    <a:gd name="connsiteX6" fmla="*/ 10287 w 126186"/>
                    <a:gd name="connsiteY6" fmla="*/ 182423 h 205054"/>
                    <a:gd name="connsiteX7" fmla="*/ 48006 w 126186"/>
                    <a:gd name="connsiteY7" fmla="*/ 119329 h 205054"/>
                    <a:gd name="connsiteX8" fmla="*/ 122758 w 126186"/>
                    <a:gd name="connsiteY8" fmla="*/ 1372 h 205054"/>
                    <a:gd name="connsiteX9" fmla="*/ 126187 w 126186"/>
                    <a:gd name="connsiteY9" fmla="*/ 0 h 20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6186" h="205054">
                      <a:moveTo>
                        <a:pt x="126187" y="0"/>
                      </a:moveTo>
                      <a:cubicBezTo>
                        <a:pt x="106299" y="41834"/>
                        <a:pt x="78181" y="79553"/>
                        <a:pt x="52121" y="117958"/>
                      </a:cubicBezTo>
                      <a:cubicBezTo>
                        <a:pt x="37033" y="139903"/>
                        <a:pt x="22631" y="161849"/>
                        <a:pt x="11659" y="185852"/>
                      </a:cubicBezTo>
                      <a:cubicBezTo>
                        <a:pt x="8915" y="191338"/>
                        <a:pt x="6858" y="196825"/>
                        <a:pt x="4115" y="202311"/>
                      </a:cubicBezTo>
                      <a:cubicBezTo>
                        <a:pt x="2743" y="203683"/>
                        <a:pt x="2057" y="204368"/>
                        <a:pt x="1372" y="204368"/>
                      </a:cubicBezTo>
                      <a:cubicBezTo>
                        <a:pt x="686" y="204368"/>
                        <a:pt x="0" y="205054"/>
                        <a:pt x="0" y="205054"/>
                      </a:cubicBezTo>
                      <a:cubicBezTo>
                        <a:pt x="3429" y="197510"/>
                        <a:pt x="6858" y="189967"/>
                        <a:pt x="10287" y="182423"/>
                      </a:cubicBezTo>
                      <a:cubicBezTo>
                        <a:pt x="20574" y="160477"/>
                        <a:pt x="34290" y="139903"/>
                        <a:pt x="48006" y="119329"/>
                      </a:cubicBezTo>
                      <a:cubicBezTo>
                        <a:pt x="74066" y="80924"/>
                        <a:pt x="102184" y="43205"/>
                        <a:pt x="122758" y="1372"/>
                      </a:cubicBezTo>
                      <a:cubicBezTo>
                        <a:pt x="123444" y="0"/>
                        <a:pt x="124816" y="0"/>
                        <a:pt x="126187" y="0"/>
                      </a:cubicBezTo>
                      <a:close/>
                    </a:path>
                  </a:pathLst>
                </a:custGeom>
                <a:solidFill>
                  <a:srgbClr val="BF600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CE6E59E7-ECD4-4572-8140-71AFACD5A6D5}"/>
                    </a:ext>
                  </a:extLst>
                </p:cNvPr>
                <p:cNvSpPr/>
                <p:nvPr/>
              </p:nvSpPr>
              <p:spPr>
                <a:xfrm>
                  <a:off x="7602702" y="4937760"/>
                  <a:ext cx="111099" cy="189280"/>
                </a:xfrm>
                <a:custGeom>
                  <a:avLst/>
                  <a:gdLst>
                    <a:gd name="connsiteX0" fmla="*/ 111100 w 111099"/>
                    <a:gd name="connsiteY0" fmla="*/ 0 h 189280"/>
                    <a:gd name="connsiteX1" fmla="*/ 50749 w 111099"/>
                    <a:gd name="connsiteY1" fmla="*/ 83668 h 189280"/>
                    <a:gd name="connsiteX2" fmla="*/ 17145 w 111099"/>
                    <a:gd name="connsiteY2" fmla="*/ 149504 h 189280"/>
                    <a:gd name="connsiteX3" fmla="*/ 6172 w 111099"/>
                    <a:gd name="connsiteY3" fmla="*/ 178994 h 189280"/>
                    <a:gd name="connsiteX4" fmla="*/ 2743 w 111099"/>
                    <a:gd name="connsiteY4" fmla="*/ 189281 h 189280"/>
                    <a:gd name="connsiteX5" fmla="*/ 1372 w 111099"/>
                    <a:gd name="connsiteY5" fmla="*/ 189281 h 189280"/>
                    <a:gd name="connsiteX6" fmla="*/ 0 w 111099"/>
                    <a:gd name="connsiteY6" fmla="*/ 188595 h 189280"/>
                    <a:gd name="connsiteX7" fmla="*/ 2057 w 111099"/>
                    <a:gd name="connsiteY7" fmla="*/ 182423 h 189280"/>
                    <a:gd name="connsiteX8" fmla="*/ 13030 w 111099"/>
                    <a:gd name="connsiteY8" fmla="*/ 151562 h 189280"/>
                    <a:gd name="connsiteX9" fmla="*/ 46634 w 111099"/>
                    <a:gd name="connsiteY9" fmla="*/ 85039 h 189280"/>
                    <a:gd name="connsiteX10" fmla="*/ 104927 w 111099"/>
                    <a:gd name="connsiteY10" fmla="*/ 3429 h 189280"/>
                    <a:gd name="connsiteX11" fmla="*/ 111100 w 111099"/>
                    <a:gd name="connsiteY11" fmla="*/ 0 h 189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1099" h="189280">
                      <a:moveTo>
                        <a:pt x="111100" y="0"/>
                      </a:moveTo>
                      <a:cubicBezTo>
                        <a:pt x="88468" y="25375"/>
                        <a:pt x="68580" y="54178"/>
                        <a:pt x="50749" y="83668"/>
                      </a:cubicBezTo>
                      <a:cubicBezTo>
                        <a:pt x="37719" y="104927"/>
                        <a:pt x="26746" y="126187"/>
                        <a:pt x="17145" y="149504"/>
                      </a:cubicBezTo>
                      <a:cubicBezTo>
                        <a:pt x="13716" y="159106"/>
                        <a:pt x="10287" y="168707"/>
                        <a:pt x="6172" y="178994"/>
                      </a:cubicBezTo>
                      <a:cubicBezTo>
                        <a:pt x="4801" y="182423"/>
                        <a:pt x="3429" y="185852"/>
                        <a:pt x="2743" y="189281"/>
                      </a:cubicBezTo>
                      <a:cubicBezTo>
                        <a:pt x="2057" y="189281"/>
                        <a:pt x="1372" y="189281"/>
                        <a:pt x="1372" y="189281"/>
                      </a:cubicBezTo>
                      <a:cubicBezTo>
                        <a:pt x="686" y="189281"/>
                        <a:pt x="686" y="189281"/>
                        <a:pt x="0" y="188595"/>
                      </a:cubicBezTo>
                      <a:cubicBezTo>
                        <a:pt x="686" y="186538"/>
                        <a:pt x="1372" y="184480"/>
                        <a:pt x="2057" y="182423"/>
                      </a:cubicBezTo>
                      <a:cubicBezTo>
                        <a:pt x="5486" y="172136"/>
                        <a:pt x="8915" y="161849"/>
                        <a:pt x="13030" y="151562"/>
                      </a:cubicBezTo>
                      <a:cubicBezTo>
                        <a:pt x="21946" y="128245"/>
                        <a:pt x="33604" y="106299"/>
                        <a:pt x="46634" y="85039"/>
                      </a:cubicBezTo>
                      <a:cubicBezTo>
                        <a:pt x="63779" y="56236"/>
                        <a:pt x="82982" y="28804"/>
                        <a:pt x="104927" y="3429"/>
                      </a:cubicBezTo>
                      <a:cubicBezTo>
                        <a:pt x="106299" y="1372"/>
                        <a:pt x="108356" y="686"/>
                        <a:pt x="111100" y="0"/>
                      </a:cubicBezTo>
                      <a:close/>
                    </a:path>
                  </a:pathLst>
                </a:custGeom>
                <a:solidFill>
                  <a:srgbClr val="BF600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26" name="Freeform: Shape 225">
                  <a:extLst>
                    <a:ext uri="{FF2B5EF4-FFF2-40B4-BE49-F238E27FC236}">
                      <a16:creationId xmlns:a16="http://schemas.microsoft.com/office/drawing/2014/main" id="{F7C1832B-B527-429E-B493-DE71D740228A}"/>
                    </a:ext>
                  </a:extLst>
                </p:cNvPr>
                <p:cNvSpPr/>
                <p:nvPr/>
              </p:nvSpPr>
              <p:spPr>
                <a:xfrm>
                  <a:off x="7807071" y="4935702"/>
                  <a:ext cx="114528" cy="185851"/>
                </a:xfrm>
                <a:custGeom>
                  <a:avLst/>
                  <a:gdLst>
                    <a:gd name="connsiteX0" fmla="*/ 113843 w 114528"/>
                    <a:gd name="connsiteY0" fmla="*/ 177622 h 185851"/>
                    <a:gd name="connsiteX1" fmla="*/ 113843 w 114528"/>
                    <a:gd name="connsiteY1" fmla="*/ 185852 h 185851"/>
                    <a:gd name="connsiteX2" fmla="*/ 75438 w 114528"/>
                    <a:gd name="connsiteY2" fmla="*/ 86411 h 185851"/>
                    <a:gd name="connsiteX3" fmla="*/ 0 w 114528"/>
                    <a:gd name="connsiteY3" fmla="*/ 0 h 185851"/>
                    <a:gd name="connsiteX4" fmla="*/ 8230 w 114528"/>
                    <a:gd name="connsiteY4" fmla="*/ 2743 h 185851"/>
                    <a:gd name="connsiteX5" fmla="*/ 78867 w 114528"/>
                    <a:gd name="connsiteY5" fmla="*/ 85039 h 185851"/>
                    <a:gd name="connsiteX6" fmla="*/ 114529 w 114528"/>
                    <a:gd name="connsiteY6" fmla="*/ 171450 h 185851"/>
                    <a:gd name="connsiteX7" fmla="*/ 113843 w 114528"/>
                    <a:gd name="connsiteY7" fmla="*/ 177622 h 185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4528" h="185851">
                      <a:moveTo>
                        <a:pt x="113843" y="177622"/>
                      </a:moveTo>
                      <a:cubicBezTo>
                        <a:pt x="113843" y="180365"/>
                        <a:pt x="113843" y="183794"/>
                        <a:pt x="113843" y="185852"/>
                      </a:cubicBezTo>
                      <a:cubicBezTo>
                        <a:pt x="106299" y="150876"/>
                        <a:pt x="93955" y="117272"/>
                        <a:pt x="75438" y="86411"/>
                      </a:cubicBezTo>
                      <a:cubicBezTo>
                        <a:pt x="55550" y="53492"/>
                        <a:pt x="28118" y="25375"/>
                        <a:pt x="0" y="0"/>
                      </a:cubicBezTo>
                      <a:cubicBezTo>
                        <a:pt x="2743" y="686"/>
                        <a:pt x="5486" y="2057"/>
                        <a:pt x="8230" y="2743"/>
                      </a:cubicBezTo>
                      <a:cubicBezTo>
                        <a:pt x="34976" y="27432"/>
                        <a:pt x="59665" y="53492"/>
                        <a:pt x="78867" y="85039"/>
                      </a:cubicBezTo>
                      <a:cubicBezTo>
                        <a:pt x="95326" y="112471"/>
                        <a:pt x="106299" y="141275"/>
                        <a:pt x="114529" y="171450"/>
                      </a:cubicBezTo>
                      <a:cubicBezTo>
                        <a:pt x="113843" y="173507"/>
                        <a:pt x="113843" y="175565"/>
                        <a:pt x="113843" y="177622"/>
                      </a:cubicBezTo>
                      <a:close/>
                    </a:path>
                  </a:pathLst>
                </a:custGeom>
                <a:solidFill>
                  <a:srgbClr val="BF600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27" name="Freeform: Shape 226">
                  <a:extLst>
                    <a:ext uri="{FF2B5EF4-FFF2-40B4-BE49-F238E27FC236}">
                      <a16:creationId xmlns:a16="http://schemas.microsoft.com/office/drawing/2014/main" id="{5ABF2ADC-3B69-4A13-8562-0E4D90542DB9}"/>
                    </a:ext>
                  </a:extLst>
                </p:cNvPr>
                <p:cNvSpPr/>
                <p:nvPr/>
              </p:nvSpPr>
              <p:spPr>
                <a:xfrm>
                  <a:off x="7788554" y="4931587"/>
                  <a:ext cx="82296" cy="157734"/>
                </a:xfrm>
                <a:custGeom>
                  <a:avLst/>
                  <a:gdLst>
                    <a:gd name="connsiteX0" fmla="*/ 82296 w 82296"/>
                    <a:gd name="connsiteY0" fmla="*/ 154305 h 157734"/>
                    <a:gd name="connsiteX1" fmla="*/ 80239 w 82296"/>
                    <a:gd name="connsiteY1" fmla="*/ 157734 h 157734"/>
                    <a:gd name="connsiteX2" fmla="*/ 50749 w 82296"/>
                    <a:gd name="connsiteY2" fmla="*/ 96698 h 157734"/>
                    <a:gd name="connsiteX3" fmla="*/ 19202 w 82296"/>
                    <a:gd name="connsiteY3" fmla="*/ 35662 h 157734"/>
                    <a:gd name="connsiteX4" fmla="*/ 0 w 82296"/>
                    <a:gd name="connsiteY4" fmla="*/ 0 h 157734"/>
                    <a:gd name="connsiteX5" fmla="*/ 4801 w 82296"/>
                    <a:gd name="connsiteY5" fmla="*/ 686 h 157734"/>
                    <a:gd name="connsiteX6" fmla="*/ 22631 w 82296"/>
                    <a:gd name="connsiteY6" fmla="*/ 34290 h 157734"/>
                    <a:gd name="connsiteX7" fmla="*/ 54178 w 82296"/>
                    <a:gd name="connsiteY7" fmla="*/ 95326 h 157734"/>
                    <a:gd name="connsiteX8" fmla="*/ 82296 w 82296"/>
                    <a:gd name="connsiteY8" fmla="*/ 154305 h 15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296" h="157734">
                      <a:moveTo>
                        <a:pt x="82296" y="154305"/>
                      </a:moveTo>
                      <a:cubicBezTo>
                        <a:pt x="81610" y="155677"/>
                        <a:pt x="80924" y="156363"/>
                        <a:pt x="80239" y="157734"/>
                      </a:cubicBezTo>
                      <a:cubicBezTo>
                        <a:pt x="71323" y="137160"/>
                        <a:pt x="61722" y="117272"/>
                        <a:pt x="50749" y="96698"/>
                      </a:cubicBezTo>
                      <a:cubicBezTo>
                        <a:pt x="39776" y="76124"/>
                        <a:pt x="29489" y="56236"/>
                        <a:pt x="19202" y="35662"/>
                      </a:cubicBezTo>
                      <a:cubicBezTo>
                        <a:pt x="13030" y="24003"/>
                        <a:pt x="7544" y="10973"/>
                        <a:pt x="0" y="0"/>
                      </a:cubicBezTo>
                      <a:cubicBezTo>
                        <a:pt x="1372" y="0"/>
                        <a:pt x="2743" y="686"/>
                        <a:pt x="4801" y="686"/>
                      </a:cubicBezTo>
                      <a:cubicBezTo>
                        <a:pt x="11659" y="10973"/>
                        <a:pt x="17145" y="23317"/>
                        <a:pt x="22631" y="34290"/>
                      </a:cubicBezTo>
                      <a:cubicBezTo>
                        <a:pt x="32918" y="54864"/>
                        <a:pt x="43891" y="75438"/>
                        <a:pt x="54178" y="95326"/>
                      </a:cubicBezTo>
                      <a:cubicBezTo>
                        <a:pt x="63779" y="114529"/>
                        <a:pt x="73381" y="134417"/>
                        <a:pt x="82296" y="154305"/>
                      </a:cubicBezTo>
                      <a:close/>
                    </a:path>
                  </a:pathLst>
                </a:custGeom>
                <a:solidFill>
                  <a:srgbClr val="BF600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1AB4743C-242C-4F08-9CFB-144557B0718D}"/>
                    </a:ext>
                  </a:extLst>
                </p:cNvPr>
                <p:cNvSpPr/>
                <p:nvPr/>
              </p:nvSpPr>
              <p:spPr>
                <a:xfrm>
                  <a:off x="7700772" y="4928844"/>
                  <a:ext cx="126187" cy="146075"/>
                </a:xfrm>
                <a:custGeom>
                  <a:avLst/>
                  <a:gdLst>
                    <a:gd name="connsiteX0" fmla="*/ 126187 w 126187"/>
                    <a:gd name="connsiteY0" fmla="*/ 141961 h 146075"/>
                    <a:gd name="connsiteX1" fmla="*/ 125501 w 126187"/>
                    <a:gd name="connsiteY1" fmla="*/ 142646 h 146075"/>
                    <a:gd name="connsiteX2" fmla="*/ 123444 w 126187"/>
                    <a:gd name="connsiteY2" fmla="*/ 142646 h 146075"/>
                    <a:gd name="connsiteX3" fmla="*/ 104242 w 126187"/>
                    <a:gd name="connsiteY3" fmla="*/ 99441 h 146075"/>
                    <a:gd name="connsiteX4" fmla="*/ 85039 w 126187"/>
                    <a:gd name="connsiteY4" fmla="*/ 52807 h 146075"/>
                    <a:gd name="connsiteX5" fmla="*/ 71323 w 126187"/>
                    <a:gd name="connsiteY5" fmla="*/ 15088 h 146075"/>
                    <a:gd name="connsiteX6" fmla="*/ 58979 w 126187"/>
                    <a:gd name="connsiteY6" fmla="*/ 50749 h 146075"/>
                    <a:gd name="connsiteX7" fmla="*/ 32233 w 126187"/>
                    <a:gd name="connsiteY7" fmla="*/ 100127 h 146075"/>
                    <a:gd name="connsiteX8" fmla="*/ 10973 w 126187"/>
                    <a:gd name="connsiteY8" fmla="*/ 136474 h 146075"/>
                    <a:gd name="connsiteX9" fmla="*/ 15773 w 126187"/>
                    <a:gd name="connsiteY9" fmla="*/ 126187 h 146075"/>
                    <a:gd name="connsiteX10" fmla="*/ 0 w 126187"/>
                    <a:gd name="connsiteY10" fmla="*/ 146075 h 146075"/>
                    <a:gd name="connsiteX11" fmla="*/ 28118 w 126187"/>
                    <a:gd name="connsiteY11" fmla="*/ 100813 h 146075"/>
                    <a:gd name="connsiteX12" fmla="*/ 57607 w 126187"/>
                    <a:gd name="connsiteY12" fmla="*/ 46634 h 146075"/>
                    <a:gd name="connsiteX13" fmla="*/ 72695 w 126187"/>
                    <a:gd name="connsiteY13" fmla="*/ 0 h 146075"/>
                    <a:gd name="connsiteX14" fmla="*/ 76124 w 126187"/>
                    <a:gd name="connsiteY14" fmla="*/ 0 h 146075"/>
                    <a:gd name="connsiteX15" fmla="*/ 74066 w 126187"/>
                    <a:gd name="connsiteY15" fmla="*/ 8230 h 146075"/>
                    <a:gd name="connsiteX16" fmla="*/ 74752 w 126187"/>
                    <a:gd name="connsiteY16" fmla="*/ 9601 h 146075"/>
                    <a:gd name="connsiteX17" fmla="*/ 91211 w 126187"/>
                    <a:gd name="connsiteY17" fmla="*/ 56236 h 146075"/>
                    <a:gd name="connsiteX18" fmla="*/ 109728 w 126187"/>
                    <a:gd name="connsiteY18" fmla="*/ 100127 h 146075"/>
                    <a:gd name="connsiteX19" fmla="*/ 126187 w 126187"/>
                    <a:gd name="connsiteY19" fmla="*/ 141961 h 146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6187" h="146075">
                      <a:moveTo>
                        <a:pt x="126187" y="141961"/>
                      </a:moveTo>
                      <a:cubicBezTo>
                        <a:pt x="126187" y="141961"/>
                        <a:pt x="125501" y="142646"/>
                        <a:pt x="125501" y="142646"/>
                      </a:cubicBezTo>
                      <a:cubicBezTo>
                        <a:pt x="124816" y="143332"/>
                        <a:pt x="124130" y="143332"/>
                        <a:pt x="123444" y="142646"/>
                      </a:cubicBezTo>
                      <a:cubicBezTo>
                        <a:pt x="116586" y="128245"/>
                        <a:pt x="110414" y="113843"/>
                        <a:pt x="104242" y="99441"/>
                      </a:cubicBezTo>
                      <a:cubicBezTo>
                        <a:pt x="98069" y="83668"/>
                        <a:pt x="91897" y="68580"/>
                        <a:pt x="85039" y="52807"/>
                      </a:cubicBezTo>
                      <a:cubicBezTo>
                        <a:pt x="79553" y="40462"/>
                        <a:pt x="74752" y="28118"/>
                        <a:pt x="71323" y="15088"/>
                      </a:cubicBezTo>
                      <a:cubicBezTo>
                        <a:pt x="67894" y="27432"/>
                        <a:pt x="63779" y="39091"/>
                        <a:pt x="58979" y="50749"/>
                      </a:cubicBezTo>
                      <a:cubicBezTo>
                        <a:pt x="51435" y="67894"/>
                        <a:pt x="40462" y="83668"/>
                        <a:pt x="32233" y="100127"/>
                      </a:cubicBezTo>
                      <a:cubicBezTo>
                        <a:pt x="25375" y="112471"/>
                        <a:pt x="19202" y="124816"/>
                        <a:pt x="10973" y="136474"/>
                      </a:cubicBezTo>
                      <a:cubicBezTo>
                        <a:pt x="11659" y="133731"/>
                        <a:pt x="13716" y="129616"/>
                        <a:pt x="15773" y="126187"/>
                      </a:cubicBezTo>
                      <a:cubicBezTo>
                        <a:pt x="15088" y="126873"/>
                        <a:pt x="8915" y="135788"/>
                        <a:pt x="0" y="146075"/>
                      </a:cubicBezTo>
                      <a:cubicBezTo>
                        <a:pt x="10973" y="131674"/>
                        <a:pt x="19888" y="116586"/>
                        <a:pt x="28118" y="100813"/>
                      </a:cubicBezTo>
                      <a:cubicBezTo>
                        <a:pt x="37719" y="82982"/>
                        <a:pt x="49378" y="65837"/>
                        <a:pt x="57607" y="46634"/>
                      </a:cubicBezTo>
                      <a:cubicBezTo>
                        <a:pt x="63779" y="31547"/>
                        <a:pt x="68580" y="15773"/>
                        <a:pt x="72695" y="0"/>
                      </a:cubicBezTo>
                      <a:cubicBezTo>
                        <a:pt x="74066" y="0"/>
                        <a:pt x="74752" y="0"/>
                        <a:pt x="76124" y="0"/>
                      </a:cubicBezTo>
                      <a:cubicBezTo>
                        <a:pt x="75438" y="2743"/>
                        <a:pt x="74752" y="5486"/>
                        <a:pt x="74066" y="8230"/>
                      </a:cubicBezTo>
                      <a:cubicBezTo>
                        <a:pt x="74066" y="8230"/>
                        <a:pt x="74752" y="8915"/>
                        <a:pt x="74752" y="9601"/>
                      </a:cubicBezTo>
                      <a:cubicBezTo>
                        <a:pt x="78181" y="26060"/>
                        <a:pt x="84353" y="41148"/>
                        <a:pt x="91211" y="56236"/>
                      </a:cubicBezTo>
                      <a:cubicBezTo>
                        <a:pt x="97384" y="70637"/>
                        <a:pt x="103556" y="85725"/>
                        <a:pt x="109728" y="100127"/>
                      </a:cubicBezTo>
                      <a:cubicBezTo>
                        <a:pt x="113843" y="114529"/>
                        <a:pt x="120015" y="128245"/>
                        <a:pt x="126187" y="141961"/>
                      </a:cubicBezTo>
                      <a:close/>
                    </a:path>
                  </a:pathLst>
                </a:custGeom>
                <a:solidFill>
                  <a:srgbClr val="BF6000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7C6785B7-BD54-4D7E-8809-690C2BC0F7E9}"/>
                  </a:ext>
                </a:extLst>
              </p:cNvPr>
              <p:cNvSpPr/>
              <p:nvPr/>
            </p:nvSpPr>
            <p:spPr>
              <a:xfrm>
                <a:off x="7810924" y="5101875"/>
                <a:ext cx="55891" cy="48387"/>
              </a:xfrm>
              <a:custGeom>
                <a:avLst/>
                <a:gdLst>
                  <a:gd name="connsiteX0" fmla="*/ 2319 w 55891"/>
                  <a:gd name="connsiteY0" fmla="*/ 41625 h 48387"/>
                  <a:gd name="connsiteX1" fmla="*/ 18093 w 55891"/>
                  <a:gd name="connsiteY1" fmla="*/ 1163 h 48387"/>
                  <a:gd name="connsiteX2" fmla="*/ 55812 w 55891"/>
                  <a:gd name="connsiteY2" fmla="*/ 27909 h 48387"/>
                  <a:gd name="connsiteX3" fmla="*/ 33180 w 55891"/>
                  <a:gd name="connsiteY3" fmla="*/ 47111 h 48387"/>
                  <a:gd name="connsiteX4" fmla="*/ 2319 w 55891"/>
                  <a:gd name="connsiteY4" fmla="*/ 4162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91" h="48387">
                    <a:moveTo>
                      <a:pt x="2319" y="41625"/>
                    </a:moveTo>
                    <a:cubicBezTo>
                      <a:pt x="-1110" y="36139"/>
                      <a:pt x="-3853" y="8021"/>
                      <a:pt x="18093" y="1163"/>
                    </a:cubicBezTo>
                    <a:cubicBezTo>
                      <a:pt x="40724" y="-5695"/>
                      <a:pt x="57183" y="19679"/>
                      <a:pt x="55812" y="27909"/>
                    </a:cubicBezTo>
                    <a:cubicBezTo>
                      <a:pt x="55126" y="34081"/>
                      <a:pt x="51697" y="41625"/>
                      <a:pt x="33180" y="47111"/>
                    </a:cubicBezTo>
                    <a:cubicBezTo>
                      <a:pt x="17407" y="51912"/>
                      <a:pt x="2319" y="41625"/>
                      <a:pt x="2319" y="41625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B5B94B9C-8641-4434-8177-483D79C37B6D}"/>
                  </a:ext>
                </a:extLst>
              </p:cNvPr>
              <p:cNvSpPr/>
              <p:nvPr/>
            </p:nvSpPr>
            <p:spPr>
              <a:xfrm>
                <a:off x="7813066" y="5109318"/>
                <a:ext cx="52983" cy="35263"/>
              </a:xfrm>
              <a:custGeom>
                <a:avLst/>
                <a:gdLst>
                  <a:gd name="connsiteX0" fmla="*/ 177 w 52983"/>
                  <a:gd name="connsiteY0" fmla="*/ 34181 h 35263"/>
                  <a:gd name="connsiteX1" fmla="*/ 20065 w 52983"/>
                  <a:gd name="connsiteY1" fmla="*/ 577 h 35263"/>
                  <a:gd name="connsiteX2" fmla="*/ 52983 w 52983"/>
                  <a:gd name="connsiteY2" fmla="*/ 22522 h 35263"/>
                  <a:gd name="connsiteX3" fmla="*/ 177 w 52983"/>
                  <a:gd name="connsiteY3" fmla="*/ 34181 h 35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983" h="35263">
                    <a:moveTo>
                      <a:pt x="177" y="34181"/>
                    </a:moveTo>
                    <a:cubicBezTo>
                      <a:pt x="177" y="34181"/>
                      <a:pt x="-3252" y="5377"/>
                      <a:pt x="20065" y="577"/>
                    </a:cubicBezTo>
                    <a:cubicBezTo>
                      <a:pt x="44068" y="-4224"/>
                      <a:pt x="52983" y="22522"/>
                      <a:pt x="52983" y="22522"/>
                    </a:cubicBezTo>
                    <a:cubicBezTo>
                      <a:pt x="52983" y="22522"/>
                      <a:pt x="35153" y="39667"/>
                      <a:pt x="177" y="341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2A337023-72BF-4238-BD67-B1468568ABA6}"/>
                  </a:ext>
                </a:extLst>
              </p:cNvPr>
              <p:cNvSpPr/>
              <p:nvPr/>
            </p:nvSpPr>
            <p:spPr>
              <a:xfrm>
                <a:off x="7662335" y="5112584"/>
                <a:ext cx="60354" cy="35030"/>
              </a:xfrm>
              <a:custGeom>
                <a:avLst/>
                <a:gdLst>
                  <a:gd name="connsiteX0" fmla="*/ 717 w 60354"/>
                  <a:gd name="connsiteY0" fmla="*/ 24058 h 35030"/>
                  <a:gd name="connsiteX1" fmla="*/ 38436 w 60354"/>
                  <a:gd name="connsiteY1" fmla="*/ 740 h 35030"/>
                  <a:gd name="connsiteX2" fmla="*/ 58325 w 60354"/>
                  <a:gd name="connsiteY2" fmla="*/ 35030 h 35030"/>
                  <a:gd name="connsiteX3" fmla="*/ 35693 w 60354"/>
                  <a:gd name="connsiteY3" fmla="*/ 6227 h 35030"/>
                  <a:gd name="connsiteX4" fmla="*/ 717 w 60354"/>
                  <a:gd name="connsiteY4" fmla="*/ 24058 h 35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54" h="35030">
                    <a:moveTo>
                      <a:pt x="717" y="24058"/>
                    </a:moveTo>
                    <a:cubicBezTo>
                      <a:pt x="-3397" y="22000"/>
                      <a:pt x="10319" y="-4746"/>
                      <a:pt x="38436" y="740"/>
                    </a:cubicBezTo>
                    <a:cubicBezTo>
                      <a:pt x="66554" y="6227"/>
                      <a:pt x="60382" y="35030"/>
                      <a:pt x="58325" y="35030"/>
                    </a:cubicBezTo>
                    <a:cubicBezTo>
                      <a:pt x="52838" y="34345"/>
                      <a:pt x="59010" y="8970"/>
                      <a:pt x="35693" y="6227"/>
                    </a:cubicBezTo>
                    <a:cubicBezTo>
                      <a:pt x="12376" y="2798"/>
                      <a:pt x="2775" y="25429"/>
                      <a:pt x="717" y="24058"/>
                    </a:cubicBezTo>
                    <a:close/>
                  </a:path>
                </a:pathLst>
              </a:custGeom>
              <a:solidFill>
                <a:srgbClr val="443B41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11C71801-D607-4582-BBAB-8B945603ED21}"/>
                  </a:ext>
                </a:extLst>
              </p:cNvPr>
              <p:cNvSpPr/>
              <p:nvPr/>
            </p:nvSpPr>
            <p:spPr>
              <a:xfrm>
                <a:off x="7824216" y="5111267"/>
                <a:ext cx="26060" cy="26060"/>
              </a:xfrm>
              <a:custGeom>
                <a:avLst/>
                <a:gdLst>
                  <a:gd name="connsiteX0" fmla="*/ 26060 w 26060"/>
                  <a:gd name="connsiteY0" fmla="*/ 13030 h 26060"/>
                  <a:gd name="connsiteX1" fmla="*/ 13030 w 26060"/>
                  <a:gd name="connsiteY1" fmla="*/ 26060 h 26060"/>
                  <a:gd name="connsiteX2" fmla="*/ 0 w 26060"/>
                  <a:gd name="connsiteY2" fmla="*/ 13030 h 26060"/>
                  <a:gd name="connsiteX3" fmla="*/ 13030 w 26060"/>
                  <a:gd name="connsiteY3" fmla="*/ 0 h 26060"/>
                  <a:gd name="connsiteX4" fmla="*/ 26060 w 26060"/>
                  <a:gd name="connsiteY4" fmla="*/ 13030 h 26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60" h="26060">
                    <a:moveTo>
                      <a:pt x="26060" y="13030"/>
                    </a:moveTo>
                    <a:cubicBezTo>
                      <a:pt x="26060" y="20574"/>
                      <a:pt x="19888" y="26060"/>
                      <a:pt x="13030" y="26060"/>
                    </a:cubicBezTo>
                    <a:cubicBezTo>
                      <a:pt x="5486" y="26060"/>
                      <a:pt x="0" y="19888"/>
                      <a:pt x="0" y="13030"/>
                    </a:cubicBezTo>
                    <a:cubicBezTo>
                      <a:pt x="0" y="5486"/>
                      <a:pt x="6172" y="0"/>
                      <a:pt x="13030" y="0"/>
                    </a:cubicBezTo>
                    <a:cubicBezTo>
                      <a:pt x="19888" y="0"/>
                      <a:pt x="26060" y="5486"/>
                      <a:pt x="26060" y="13030"/>
                    </a:cubicBezTo>
                    <a:close/>
                  </a:path>
                </a:pathLst>
              </a:custGeom>
              <a:solidFill>
                <a:srgbClr val="604B42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9919169D-2DDF-41A3-8C11-DD77AFB9D17C}"/>
                  </a:ext>
                </a:extLst>
              </p:cNvPr>
              <p:cNvSpPr/>
              <p:nvPr/>
            </p:nvSpPr>
            <p:spPr>
              <a:xfrm>
                <a:off x="7811579" y="5107449"/>
                <a:ext cx="55281" cy="36050"/>
              </a:xfrm>
              <a:custGeom>
                <a:avLst/>
                <a:gdLst>
                  <a:gd name="connsiteX0" fmla="*/ 1663 w 55281"/>
                  <a:gd name="connsiteY0" fmla="*/ 36051 h 36050"/>
                  <a:gd name="connsiteX1" fmla="*/ 22923 w 55281"/>
                  <a:gd name="connsiteY1" fmla="*/ 1075 h 36050"/>
                  <a:gd name="connsiteX2" fmla="*/ 54470 w 55281"/>
                  <a:gd name="connsiteY2" fmla="*/ 24392 h 36050"/>
                  <a:gd name="connsiteX3" fmla="*/ 22923 w 55281"/>
                  <a:gd name="connsiteY3" fmla="*/ 7247 h 36050"/>
                  <a:gd name="connsiteX4" fmla="*/ 1663 w 55281"/>
                  <a:gd name="connsiteY4" fmla="*/ 36051 h 3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281" h="36050">
                    <a:moveTo>
                      <a:pt x="1663" y="36051"/>
                    </a:moveTo>
                    <a:cubicBezTo>
                      <a:pt x="292" y="36051"/>
                      <a:pt x="-6566" y="8619"/>
                      <a:pt x="22923" y="1075"/>
                    </a:cubicBezTo>
                    <a:cubicBezTo>
                      <a:pt x="51041" y="-5783"/>
                      <a:pt x="57899" y="22335"/>
                      <a:pt x="54470" y="24392"/>
                    </a:cubicBezTo>
                    <a:cubicBezTo>
                      <a:pt x="51727" y="25764"/>
                      <a:pt x="50355" y="-297"/>
                      <a:pt x="22923" y="7247"/>
                    </a:cubicBezTo>
                    <a:cubicBezTo>
                      <a:pt x="-1080" y="14105"/>
                      <a:pt x="3721" y="36051"/>
                      <a:pt x="1663" y="36051"/>
                    </a:cubicBezTo>
                    <a:close/>
                  </a:path>
                </a:pathLst>
              </a:custGeom>
              <a:solidFill>
                <a:srgbClr val="443B41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BEFDFA30-7670-4D8C-AEA1-09C23FF20E64}"/>
                  </a:ext>
                </a:extLst>
              </p:cNvPr>
              <p:cNvSpPr/>
              <p:nvPr/>
            </p:nvSpPr>
            <p:spPr>
              <a:xfrm>
                <a:off x="7633428" y="5148113"/>
                <a:ext cx="45373" cy="36836"/>
              </a:xfrm>
              <a:custGeom>
                <a:avLst/>
                <a:gdLst>
                  <a:gd name="connsiteX0" fmla="*/ 135 w 45373"/>
                  <a:gd name="connsiteY0" fmla="*/ 7731 h 36836"/>
                  <a:gd name="connsiteX1" fmla="*/ 44712 w 45373"/>
                  <a:gd name="connsiteY1" fmla="*/ 28991 h 36836"/>
                  <a:gd name="connsiteX2" fmla="*/ 135 w 45373"/>
                  <a:gd name="connsiteY2" fmla="*/ 7731 h 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373" h="36836">
                    <a:moveTo>
                      <a:pt x="135" y="7731"/>
                    </a:moveTo>
                    <a:cubicBezTo>
                      <a:pt x="-2608" y="26933"/>
                      <a:pt x="37168" y="48879"/>
                      <a:pt x="44712" y="28991"/>
                    </a:cubicBezTo>
                    <a:cubicBezTo>
                      <a:pt x="51570" y="10474"/>
                      <a:pt x="2878" y="-12157"/>
                      <a:pt x="135" y="7731"/>
                    </a:cubicBezTo>
                    <a:close/>
                  </a:path>
                </a:pathLst>
              </a:custGeom>
              <a:solidFill>
                <a:srgbClr val="FF3333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C991DDA8-AB02-4BAC-BF6F-4121F31A6740}"/>
                  </a:ext>
                </a:extLst>
              </p:cNvPr>
              <p:cNvSpPr/>
              <p:nvPr/>
            </p:nvSpPr>
            <p:spPr>
              <a:xfrm>
                <a:off x="7856513" y="5146629"/>
                <a:ext cx="39830" cy="36715"/>
              </a:xfrm>
              <a:custGeom>
                <a:avLst/>
                <a:gdLst>
                  <a:gd name="connsiteX0" fmla="*/ 2678 w 39830"/>
                  <a:gd name="connsiteY0" fmla="*/ 32532 h 36715"/>
                  <a:gd name="connsiteX1" fmla="*/ 36968 w 39830"/>
                  <a:gd name="connsiteY1" fmla="*/ 3729 h 36715"/>
                  <a:gd name="connsiteX2" fmla="*/ 2678 w 39830"/>
                  <a:gd name="connsiteY2" fmla="*/ 32532 h 3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830" h="36715">
                    <a:moveTo>
                      <a:pt x="2678" y="32532"/>
                    </a:moveTo>
                    <a:cubicBezTo>
                      <a:pt x="15023" y="47620"/>
                      <a:pt x="49998" y="18130"/>
                      <a:pt x="36968" y="3729"/>
                    </a:cubicBezTo>
                    <a:cubicBezTo>
                      <a:pt x="23938" y="-9987"/>
                      <a:pt x="-9666" y="17445"/>
                      <a:pt x="2678" y="32532"/>
                    </a:cubicBezTo>
                    <a:close/>
                  </a:path>
                </a:pathLst>
              </a:custGeom>
              <a:solidFill>
                <a:srgbClr val="FF3333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12506E3A-1B04-43FB-9985-C39B418E19A5}"/>
                  </a:ext>
                </a:extLst>
              </p:cNvPr>
              <p:cNvSpPr/>
              <p:nvPr/>
            </p:nvSpPr>
            <p:spPr>
              <a:xfrm>
                <a:off x="7590358" y="5131841"/>
                <a:ext cx="25617" cy="48212"/>
              </a:xfrm>
              <a:custGeom>
                <a:avLst/>
                <a:gdLst>
                  <a:gd name="connsiteX0" fmla="*/ 0 w 25617"/>
                  <a:gd name="connsiteY0" fmla="*/ 0 h 48212"/>
                  <a:gd name="connsiteX1" fmla="*/ 24003 w 25617"/>
                  <a:gd name="connsiteY1" fmla="*/ 25375 h 48212"/>
                  <a:gd name="connsiteX2" fmla="*/ 15773 w 25617"/>
                  <a:gd name="connsiteY2" fmla="*/ 48006 h 48212"/>
                  <a:gd name="connsiteX3" fmla="*/ 15087 w 25617"/>
                  <a:gd name="connsiteY3" fmla="*/ 24689 h 48212"/>
                  <a:gd name="connsiteX4" fmla="*/ 0 w 25617"/>
                  <a:gd name="connsiteY4" fmla="*/ 0 h 48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17" h="48212">
                    <a:moveTo>
                      <a:pt x="0" y="0"/>
                    </a:moveTo>
                    <a:cubicBezTo>
                      <a:pt x="4800" y="1372"/>
                      <a:pt x="19888" y="14402"/>
                      <a:pt x="24003" y="25375"/>
                    </a:cubicBezTo>
                    <a:cubicBezTo>
                      <a:pt x="28118" y="36347"/>
                      <a:pt x="24003" y="50063"/>
                      <a:pt x="15773" y="48006"/>
                    </a:cubicBezTo>
                    <a:cubicBezTo>
                      <a:pt x="7544" y="45949"/>
                      <a:pt x="15087" y="24689"/>
                      <a:pt x="15087" y="246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2BBC36CA-F3BC-47F6-9B67-371481A72E42}"/>
                  </a:ext>
                </a:extLst>
              </p:cNvPr>
              <p:cNvSpPr/>
              <p:nvPr/>
            </p:nvSpPr>
            <p:spPr>
              <a:xfrm>
                <a:off x="7915808" y="5131841"/>
                <a:ext cx="27737" cy="40296"/>
              </a:xfrm>
              <a:custGeom>
                <a:avLst/>
                <a:gdLst>
                  <a:gd name="connsiteX0" fmla="*/ 27737 w 27737"/>
                  <a:gd name="connsiteY0" fmla="*/ 0 h 40296"/>
                  <a:gd name="connsiteX1" fmla="*/ 3048 w 27737"/>
                  <a:gd name="connsiteY1" fmla="*/ 21260 h 40296"/>
                  <a:gd name="connsiteX2" fmla="*/ 3048 w 27737"/>
                  <a:gd name="connsiteY2" fmla="*/ 39091 h 40296"/>
                  <a:gd name="connsiteX3" fmla="*/ 18136 w 27737"/>
                  <a:gd name="connsiteY3" fmla="*/ 31547 h 40296"/>
                  <a:gd name="connsiteX4" fmla="*/ 15392 w 27737"/>
                  <a:gd name="connsiteY4" fmla="*/ 15773 h 40296"/>
                  <a:gd name="connsiteX5" fmla="*/ 27737 w 27737"/>
                  <a:gd name="connsiteY5" fmla="*/ 0 h 4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37" h="40296">
                    <a:moveTo>
                      <a:pt x="27737" y="0"/>
                    </a:moveTo>
                    <a:cubicBezTo>
                      <a:pt x="23622" y="0"/>
                      <a:pt x="9906" y="7544"/>
                      <a:pt x="3048" y="21260"/>
                    </a:cubicBezTo>
                    <a:cubicBezTo>
                      <a:pt x="-3810" y="34976"/>
                      <a:pt x="3048" y="38405"/>
                      <a:pt x="3048" y="39091"/>
                    </a:cubicBezTo>
                    <a:cubicBezTo>
                      <a:pt x="3048" y="39776"/>
                      <a:pt x="15392" y="43891"/>
                      <a:pt x="18136" y="31547"/>
                    </a:cubicBezTo>
                    <a:cubicBezTo>
                      <a:pt x="20879" y="19202"/>
                      <a:pt x="15392" y="15773"/>
                      <a:pt x="15392" y="15773"/>
                    </a:cubicBezTo>
                    <a:lnTo>
                      <a:pt x="27737" y="0"/>
                    </a:ln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5FD276B-CEE8-410A-8806-3622EE65CB32}"/>
                  </a:ext>
                </a:extLst>
              </p:cNvPr>
              <p:cNvSpPr/>
              <p:nvPr/>
            </p:nvSpPr>
            <p:spPr>
              <a:xfrm>
                <a:off x="7595319" y="5042687"/>
                <a:ext cx="86250" cy="92804"/>
              </a:xfrm>
              <a:custGeom>
                <a:avLst/>
                <a:gdLst>
                  <a:gd name="connsiteX0" fmla="*/ 77335 w 86250"/>
                  <a:gd name="connsiteY0" fmla="*/ 31547 h 92804"/>
                  <a:gd name="connsiteX1" fmla="*/ 22471 w 86250"/>
                  <a:gd name="connsiteY1" fmla="*/ 91897 h 92804"/>
                  <a:gd name="connsiteX2" fmla="*/ 16984 w 86250"/>
                  <a:gd name="connsiteY2" fmla="*/ 80924 h 92804"/>
                  <a:gd name="connsiteX3" fmla="*/ 16984 w 86250"/>
                  <a:gd name="connsiteY3" fmla="*/ 80239 h 92804"/>
                  <a:gd name="connsiteX4" fmla="*/ 16298 w 86250"/>
                  <a:gd name="connsiteY4" fmla="*/ 80924 h 92804"/>
                  <a:gd name="connsiteX5" fmla="*/ 8069 w 86250"/>
                  <a:gd name="connsiteY5" fmla="*/ 83668 h 92804"/>
                  <a:gd name="connsiteX6" fmla="*/ 1897 w 86250"/>
                  <a:gd name="connsiteY6" fmla="*/ 76124 h 92804"/>
                  <a:gd name="connsiteX7" fmla="*/ 10812 w 86250"/>
                  <a:gd name="connsiteY7" fmla="*/ 0 h 92804"/>
                  <a:gd name="connsiteX8" fmla="*/ 16298 w 86250"/>
                  <a:gd name="connsiteY8" fmla="*/ 76810 h 92804"/>
                  <a:gd name="connsiteX9" fmla="*/ 32072 w 86250"/>
                  <a:gd name="connsiteY9" fmla="*/ 73381 h 92804"/>
                  <a:gd name="connsiteX10" fmla="*/ 86250 w 86250"/>
                  <a:gd name="connsiteY10" fmla="*/ 14402 h 92804"/>
                  <a:gd name="connsiteX11" fmla="*/ 77335 w 86250"/>
                  <a:gd name="connsiteY11" fmla="*/ 31547 h 9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250" h="92804">
                    <a:moveTo>
                      <a:pt x="77335" y="31547"/>
                    </a:moveTo>
                    <a:cubicBezTo>
                      <a:pt x="63619" y="48692"/>
                      <a:pt x="30014" y="88468"/>
                      <a:pt x="22471" y="91897"/>
                    </a:cubicBezTo>
                    <a:cubicBezTo>
                      <a:pt x="16984" y="94640"/>
                      <a:pt x="13555" y="91211"/>
                      <a:pt x="16984" y="80924"/>
                    </a:cubicBezTo>
                    <a:cubicBezTo>
                      <a:pt x="16984" y="80924"/>
                      <a:pt x="16984" y="80239"/>
                      <a:pt x="16984" y="80239"/>
                    </a:cubicBezTo>
                    <a:cubicBezTo>
                      <a:pt x="16984" y="80239"/>
                      <a:pt x="16984" y="80239"/>
                      <a:pt x="16298" y="80924"/>
                    </a:cubicBezTo>
                    <a:cubicBezTo>
                      <a:pt x="13555" y="82982"/>
                      <a:pt x="10812" y="83668"/>
                      <a:pt x="8069" y="83668"/>
                    </a:cubicBezTo>
                    <a:cubicBezTo>
                      <a:pt x="5326" y="82982"/>
                      <a:pt x="3268" y="80239"/>
                      <a:pt x="1897" y="76124"/>
                    </a:cubicBezTo>
                    <a:cubicBezTo>
                      <a:pt x="-2904" y="60350"/>
                      <a:pt x="1897" y="25375"/>
                      <a:pt x="10812" y="0"/>
                    </a:cubicBezTo>
                    <a:cubicBezTo>
                      <a:pt x="6011" y="32233"/>
                      <a:pt x="3954" y="73381"/>
                      <a:pt x="16298" y="76810"/>
                    </a:cubicBezTo>
                    <a:cubicBezTo>
                      <a:pt x="16298" y="76810"/>
                      <a:pt x="16298" y="85039"/>
                      <a:pt x="32072" y="73381"/>
                    </a:cubicBezTo>
                    <a:cubicBezTo>
                      <a:pt x="47159" y="62408"/>
                      <a:pt x="82821" y="18517"/>
                      <a:pt x="86250" y="14402"/>
                    </a:cubicBezTo>
                    <a:cubicBezTo>
                      <a:pt x="85564" y="15088"/>
                      <a:pt x="80078" y="24003"/>
                      <a:pt x="77335" y="31547"/>
                    </a:cubicBezTo>
                    <a:close/>
                  </a:path>
                </a:pathLst>
              </a:custGeom>
              <a:solidFill>
                <a:srgbClr val="AD5C0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50279919-2196-4C7F-A4D6-451B26A13E86}"/>
                  </a:ext>
                </a:extLst>
              </p:cNvPr>
              <p:cNvSpPr/>
              <p:nvPr/>
            </p:nvSpPr>
            <p:spPr>
              <a:xfrm>
                <a:off x="7656448" y="4992624"/>
                <a:ext cx="173487" cy="114299"/>
              </a:xfrm>
              <a:custGeom>
                <a:avLst/>
                <a:gdLst>
                  <a:gd name="connsiteX0" fmla="*/ 168453 w 173487"/>
                  <a:gd name="connsiteY0" fmla="*/ 51435 h 114299"/>
                  <a:gd name="connsiteX1" fmla="*/ 170511 w 173487"/>
                  <a:gd name="connsiteY1" fmla="*/ 78181 h 114299"/>
                  <a:gd name="connsiteX2" fmla="*/ 114275 w 173487"/>
                  <a:gd name="connsiteY2" fmla="*/ 17145 h 114299"/>
                  <a:gd name="connsiteX3" fmla="*/ 71755 w 173487"/>
                  <a:gd name="connsiteY3" fmla="*/ 70637 h 114299"/>
                  <a:gd name="connsiteX4" fmla="*/ 60097 w 173487"/>
                  <a:gd name="connsiteY4" fmla="*/ 63094 h 114299"/>
                  <a:gd name="connsiteX5" fmla="*/ 7290 w 173487"/>
                  <a:gd name="connsiteY5" fmla="*/ 113843 h 114299"/>
                  <a:gd name="connsiteX6" fmla="*/ 16206 w 173487"/>
                  <a:gd name="connsiteY6" fmla="*/ 84353 h 114299"/>
                  <a:gd name="connsiteX7" fmla="*/ 18949 w 173487"/>
                  <a:gd name="connsiteY7" fmla="*/ 93269 h 114299"/>
                  <a:gd name="connsiteX8" fmla="*/ 63526 w 173487"/>
                  <a:gd name="connsiteY8" fmla="*/ 53492 h 114299"/>
                  <a:gd name="connsiteX9" fmla="*/ 73813 w 173487"/>
                  <a:gd name="connsiteY9" fmla="*/ 56921 h 114299"/>
                  <a:gd name="connsiteX10" fmla="*/ 116332 w 173487"/>
                  <a:gd name="connsiteY10" fmla="*/ 0 h 114299"/>
                  <a:gd name="connsiteX11" fmla="*/ 162281 w 173487"/>
                  <a:gd name="connsiteY11" fmla="*/ 65837 h 114299"/>
                  <a:gd name="connsiteX12" fmla="*/ 162281 w 173487"/>
                  <a:gd name="connsiteY12" fmla="*/ 42520 h 114299"/>
                  <a:gd name="connsiteX13" fmla="*/ 168453 w 173487"/>
                  <a:gd name="connsiteY13" fmla="*/ 51435 h 11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3487" h="114299">
                    <a:moveTo>
                      <a:pt x="168453" y="51435"/>
                    </a:moveTo>
                    <a:cubicBezTo>
                      <a:pt x="170511" y="55550"/>
                      <a:pt x="177369" y="74066"/>
                      <a:pt x="170511" y="78181"/>
                    </a:cubicBezTo>
                    <a:cubicBezTo>
                      <a:pt x="162281" y="82982"/>
                      <a:pt x="117018" y="40462"/>
                      <a:pt x="114275" y="17145"/>
                    </a:cubicBezTo>
                    <a:cubicBezTo>
                      <a:pt x="113589" y="11659"/>
                      <a:pt x="93701" y="50749"/>
                      <a:pt x="71755" y="70637"/>
                    </a:cubicBezTo>
                    <a:cubicBezTo>
                      <a:pt x="49810" y="90526"/>
                      <a:pt x="52553" y="76124"/>
                      <a:pt x="60097" y="63094"/>
                    </a:cubicBezTo>
                    <a:cubicBezTo>
                      <a:pt x="59411" y="64465"/>
                      <a:pt x="25807" y="109728"/>
                      <a:pt x="7290" y="113843"/>
                    </a:cubicBezTo>
                    <a:cubicBezTo>
                      <a:pt x="-8483" y="117272"/>
                      <a:pt x="4547" y="100813"/>
                      <a:pt x="16206" y="84353"/>
                    </a:cubicBezTo>
                    <a:cubicBezTo>
                      <a:pt x="15520" y="88468"/>
                      <a:pt x="15520" y="91897"/>
                      <a:pt x="18949" y="93269"/>
                    </a:cubicBezTo>
                    <a:cubicBezTo>
                      <a:pt x="28550" y="98069"/>
                      <a:pt x="63526" y="53492"/>
                      <a:pt x="63526" y="53492"/>
                    </a:cubicBezTo>
                    <a:cubicBezTo>
                      <a:pt x="63526" y="53492"/>
                      <a:pt x="62840" y="60350"/>
                      <a:pt x="73813" y="56921"/>
                    </a:cubicBezTo>
                    <a:cubicBezTo>
                      <a:pt x="84786" y="53492"/>
                      <a:pt x="116332" y="0"/>
                      <a:pt x="116332" y="0"/>
                    </a:cubicBezTo>
                    <a:cubicBezTo>
                      <a:pt x="116332" y="0"/>
                      <a:pt x="150622" y="69952"/>
                      <a:pt x="162281" y="65837"/>
                    </a:cubicBezTo>
                    <a:cubicBezTo>
                      <a:pt x="173254" y="61722"/>
                      <a:pt x="162967" y="43891"/>
                      <a:pt x="162281" y="42520"/>
                    </a:cubicBezTo>
                    <a:cubicBezTo>
                      <a:pt x="161595" y="43891"/>
                      <a:pt x="164338" y="47320"/>
                      <a:pt x="168453" y="51435"/>
                    </a:cubicBezTo>
                    <a:close/>
                  </a:path>
                </a:pathLst>
              </a:custGeom>
              <a:solidFill>
                <a:srgbClr val="AD5C0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3A20BD5A-DB13-4D03-A0B9-5169ECF8C62E}"/>
                  </a:ext>
                </a:extLst>
              </p:cNvPr>
              <p:cNvSpPr/>
              <p:nvPr/>
            </p:nvSpPr>
            <p:spPr>
              <a:xfrm>
                <a:off x="7825587" y="5040630"/>
                <a:ext cx="96697" cy="97390"/>
              </a:xfrm>
              <a:custGeom>
                <a:avLst/>
                <a:gdLst>
                  <a:gd name="connsiteX0" fmla="*/ 85725 w 96697"/>
                  <a:gd name="connsiteY0" fmla="*/ 97384 h 97390"/>
                  <a:gd name="connsiteX1" fmla="*/ 43205 w 96697"/>
                  <a:gd name="connsiteY1" fmla="*/ 26746 h 97390"/>
                  <a:gd name="connsiteX2" fmla="*/ 41834 w 96697"/>
                  <a:gd name="connsiteY2" fmla="*/ 48692 h 97390"/>
                  <a:gd name="connsiteX3" fmla="*/ 0 w 96697"/>
                  <a:gd name="connsiteY3" fmla="*/ 4115 h 97390"/>
                  <a:gd name="connsiteX4" fmla="*/ 35662 w 96697"/>
                  <a:gd name="connsiteY4" fmla="*/ 30861 h 97390"/>
                  <a:gd name="connsiteX5" fmla="*/ 31547 w 96697"/>
                  <a:gd name="connsiteY5" fmla="*/ 0 h 97390"/>
                  <a:gd name="connsiteX6" fmla="*/ 81610 w 96697"/>
                  <a:gd name="connsiteY6" fmla="*/ 61722 h 97390"/>
                  <a:gd name="connsiteX7" fmla="*/ 91211 w 96697"/>
                  <a:gd name="connsiteY7" fmla="*/ 34290 h 97390"/>
                  <a:gd name="connsiteX8" fmla="*/ 96698 w 96697"/>
                  <a:gd name="connsiteY8" fmla="*/ 72695 h 97390"/>
                  <a:gd name="connsiteX9" fmla="*/ 85725 w 96697"/>
                  <a:gd name="connsiteY9" fmla="*/ 97384 h 97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697" h="97390">
                    <a:moveTo>
                      <a:pt x="85725" y="97384"/>
                    </a:moveTo>
                    <a:cubicBezTo>
                      <a:pt x="72695" y="98069"/>
                      <a:pt x="52121" y="50063"/>
                      <a:pt x="43205" y="26746"/>
                    </a:cubicBezTo>
                    <a:cubicBezTo>
                      <a:pt x="45949" y="35662"/>
                      <a:pt x="48006" y="45949"/>
                      <a:pt x="41834" y="48692"/>
                    </a:cubicBezTo>
                    <a:cubicBezTo>
                      <a:pt x="32233" y="52807"/>
                      <a:pt x="5486" y="12344"/>
                      <a:pt x="0" y="4115"/>
                    </a:cubicBezTo>
                    <a:cubicBezTo>
                      <a:pt x="10973" y="15773"/>
                      <a:pt x="30175" y="34290"/>
                      <a:pt x="35662" y="30861"/>
                    </a:cubicBezTo>
                    <a:cubicBezTo>
                      <a:pt x="43205" y="26746"/>
                      <a:pt x="31547" y="1372"/>
                      <a:pt x="31547" y="0"/>
                    </a:cubicBezTo>
                    <a:cubicBezTo>
                      <a:pt x="32918" y="2057"/>
                      <a:pt x="73381" y="66523"/>
                      <a:pt x="81610" y="61722"/>
                    </a:cubicBezTo>
                    <a:cubicBezTo>
                      <a:pt x="85039" y="59665"/>
                      <a:pt x="88468" y="47320"/>
                      <a:pt x="91211" y="34290"/>
                    </a:cubicBezTo>
                    <a:cubicBezTo>
                      <a:pt x="93955" y="46634"/>
                      <a:pt x="96012" y="60350"/>
                      <a:pt x="96698" y="72695"/>
                    </a:cubicBezTo>
                    <a:cubicBezTo>
                      <a:pt x="95326" y="86411"/>
                      <a:pt x="93269" y="97384"/>
                      <a:pt x="85725" y="97384"/>
                    </a:cubicBezTo>
                    <a:close/>
                  </a:path>
                </a:pathLst>
              </a:custGeom>
              <a:solidFill>
                <a:srgbClr val="AD5C0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349292-C335-4CE0-A8CA-DC155867ACE1}"/>
                  </a:ext>
                </a:extLst>
              </p:cNvPr>
              <p:cNvSpPr/>
              <p:nvPr/>
            </p:nvSpPr>
            <p:spPr>
              <a:xfrm>
                <a:off x="7582128" y="5009246"/>
                <a:ext cx="353979" cy="302552"/>
              </a:xfrm>
              <a:custGeom>
                <a:avLst/>
                <a:gdLst>
                  <a:gd name="connsiteX0" fmla="*/ 353873 w 353979"/>
                  <a:gd name="connsiteY0" fmla="*/ 95163 h 302552"/>
                  <a:gd name="connsiteX1" fmla="*/ 338785 w 353979"/>
                  <a:gd name="connsiteY1" fmla="*/ 104078 h 302552"/>
                  <a:gd name="connsiteX2" fmla="*/ 329184 w 353979"/>
                  <a:gd name="connsiteY2" fmla="*/ 128767 h 302552"/>
                  <a:gd name="connsiteX3" fmla="*/ 286664 w 353979"/>
                  <a:gd name="connsiteY3" fmla="*/ 58130 h 302552"/>
                  <a:gd name="connsiteX4" fmla="*/ 285293 w 353979"/>
                  <a:gd name="connsiteY4" fmla="*/ 80075 h 302552"/>
                  <a:gd name="connsiteX5" fmla="*/ 242087 w 353979"/>
                  <a:gd name="connsiteY5" fmla="*/ 33441 h 302552"/>
                  <a:gd name="connsiteX6" fmla="*/ 244145 w 353979"/>
                  <a:gd name="connsiteY6" fmla="*/ 61559 h 302552"/>
                  <a:gd name="connsiteX7" fmla="*/ 187909 w 353979"/>
                  <a:gd name="connsiteY7" fmla="*/ 522 h 302552"/>
                  <a:gd name="connsiteX8" fmla="*/ 145390 w 353979"/>
                  <a:gd name="connsiteY8" fmla="*/ 54015 h 302552"/>
                  <a:gd name="connsiteX9" fmla="*/ 133731 w 353979"/>
                  <a:gd name="connsiteY9" fmla="*/ 46471 h 302552"/>
                  <a:gd name="connsiteX10" fmla="*/ 80924 w 353979"/>
                  <a:gd name="connsiteY10" fmla="*/ 97220 h 302552"/>
                  <a:gd name="connsiteX11" fmla="*/ 96698 w 353979"/>
                  <a:gd name="connsiteY11" fmla="*/ 57444 h 302552"/>
                  <a:gd name="connsiteX12" fmla="*/ 35662 w 353979"/>
                  <a:gd name="connsiteY12" fmla="*/ 125338 h 302552"/>
                  <a:gd name="connsiteX13" fmla="*/ 30175 w 353979"/>
                  <a:gd name="connsiteY13" fmla="*/ 114365 h 302552"/>
                  <a:gd name="connsiteX14" fmla="*/ 30175 w 353979"/>
                  <a:gd name="connsiteY14" fmla="*/ 114365 h 302552"/>
                  <a:gd name="connsiteX15" fmla="*/ 21946 w 353979"/>
                  <a:gd name="connsiteY15" fmla="*/ 117108 h 302552"/>
                  <a:gd name="connsiteX16" fmla="*/ 15773 w 353979"/>
                  <a:gd name="connsiteY16" fmla="*/ 109565 h 302552"/>
                  <a:gd name="connsiteX17" fmla="*/ 4115 w 353979"/>
                  <a:gd name="connsiteY17" fmla="*/ 115051 h 302552"/>
                  <a:gd name="connsiteX18" fmla="*/ 0 w 353979"/>
                  <a:gd name="connsiteY18" fmla="*/ 118480 h 302552"/>
                  <a:gd name="connsiteX19" fmla="*/ 24003 w 353979"/>
                  <a:gd name="connsiteY19" fmla="*/ 187060 h 302552"/>
                  <a:gd name="connsiteX20" fmla="*/ 40462 w 353979"/>
                  <a:gd name="connsiteY20" fmla="*/ 189117 h 302552"/>
                  <a:gd name="connsiteX21" fmla="*/ 59665 w 353979"/>
                  <a:gd name="connsiteY21" fmla="*/ 239181 h 302552"/>
                  <a:gd name="connsiteX22" fmla="*/ 82296 w 353979"/>
                  <a:gd name="connsiteY22" fmla="*/ 267299 h 302552"/>
                  <a:gd name="connsiteX23" fmla="*/ 126873 w 353979"/>
                  <a:gd name="connsiteY23" fmla="*/ 294045 h 302552"/>
                  <a:gd name="connsiteX24" fmla="*/ 200939 w 353979"/>
                  <a:gd name="connsiteY24" fmla="*/ 301589 h 302552"/>
                  <a:gd name="connsiteX25" fmla="*/ 229057 w 353979"/>
                  <a:gd name="connsiteY25" fmla="*/ 294731 h 302552"/>
                  <a:gd name="connsiteX26" fmla="*/ 329184 w 353979"/>
                  <a:gd name="connsiteY26" fmla="*/ 214492 h 302552"/>
                  <a:gd name="connsiteX27" fmla="*/ 336042 w 353979"/>
                  <a:gd name="connsiteY27" fmla="*/ 176087 h 302552"/>
                  <a:gd name="connsiteX28" fmla="*/ 347701 w 353979"/>
                  <a:gd name="connsiteY28" fmla="*/ 174030 h 302552"/>
                  <a:gd name="connsiteX29" fmla="*/ 353873 w 353979"/>
                  <a:gd name="connsiteY29" fmla="*/ 95163 h 302552"/>
                  <a:gd name="connsiteX30" fmla="*/ 280492 w 353979"/>
                  <a:gd name="connsiteY30" fmla="*/ 248096 h 302552"/>
                  <a:gd name="connsiteX31" fmla="*/ 106299 w 353979"/>
                  <a:gd name="connsiteY31" fmla="*/ 265241 h 302552"/>
                  <a:gd name="connsiteX32" fmla="*/ 44577 w 353979"/>
                  <a:gd name="connsiteY32" fmla="*/ 136997 h 302552"/>
                  <a:gd name="connsiteX33" fmla="*/ 65837 w 353979"/>
                  <a:gd name="connsiteY33" fmla="*/ 99963 h 302552"/>
                  <a:gd name="connsiteX34" fmla="*/ 95326 w 353979"/>
                  <a:gd name="connsiteY34" fmla="*/ 104764 h 302552"/>
                  <a:gd name="connsiteX35" fmla="*/ 122072 w 353979"/>
                  <a:gd name="connsiteY35" fmla="*/ 71846 h 302552"/>
                  <a:gd name="connsiteX36" fmla="*/ 137160 w 353979"/>
                  <a:gd name="connsiteY36" fmla="*/ 75275 h 302552"/>
                  <a:gd name="connsiteX37" fmla="*/ 185852 w 353979"/>
                  <a:gd name="connsiteY37" fmla="*/ 15610 h 302552"/>
                  <a:gd name="connsiteX38" fmla="*/ 187223 w 353979"/>
                  <a:gd name="connsiteY38" fmla="*/ 12867 h 302552"/>
                  <a:gd name="connsiteX39" fmla="*/ 243459 w 353979"/>
                  <a:gd name="connsiteY39" fmla="*/ 76646 h 302552"/>
                  <a:gd name="connsiteX40" fmla="*/ 251689 w 353979"/>
                  <a:gd name="connsiteY40" fmla="*/ 58130 h 302552"/>
                  <a:gd name="connsiteX41" fmla="*/ 279121 w 353979"/>
                  <a:gd name="connsiteY41" fmla="*/ 95163 h 302552"/>
                  <a:gd name="connsiteX42" fmla="*/ 290779 w 353979"/>
                  <a:gd name="connsiteY42" fmla="*/ 82133 h 302552"/>
                  <a:gd name="connsiteX43" fmla="*/ 325069 w 353979"/>
                  <a:gd name="connsiteY43" fmla="*/ 131510 h 302552"/>
                  <a:gd name="connsiteX44" fmla="*/ 280492 w 353979"/>
                  <a:gd name="connsiteY44" fmla="*/ 248096 h 302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53979" h="302552">
                    <a:moveTo>
                      <a:pt x="353873" y="95163"/>
                    </a:moveTo>
                    <a:cubicBezTo>
                      <a:pt x="348386" y="96534"/>
                      <a:pt x="343586" y="99963"/>
                      <a:pt x="338785" y="104078"/>
                    </a:cubicBezTo>
                    <a:cubicBezTo>
                      <a:pt x="338785" y="117794"/>
                      <a:pt x="336728" y="128767"/>
                      <a:pt x="329184" y="128767"/>
                    </a:cubicBezTo>
                    <a:cubicBezTo>
                      <a:pt x="316154" y="129453"/>
                      <a:pt x="295580" y="81447"/>
                      <a:pt x="286664" y="58130"/>
                    </a:cubicBezTo>
                    <a:cubicBezTo>
                      <a:pt x="289408" y="67045"/>
                      <a:pt x="291465" y="77332"/>
                      <a:pt x="285293" y="80075"/>
                    </a:cubicBezTo>
                    <a:cubicBezTo>
                      <a:pt x="275006" y="84190"/>
                      <a:pt x="242773" y="34812"/>
                      <a:pt x="242087" y="33441"/>
                    </a:cubicBezTo>
                    <a:cubicBezTo>
                      <a:pt x="242773" y="34127"/>
                      <a:pt x="252374" y="56758"/>
                      <a:pt x="244145" y="61559"/>
                    </a:cubicBezTo>
                    <a:cubicBezTo>
                      <a:pt x="235915" y="66359"/>
                      <a:pt x="190652" y="23840"/>
                      <a:pt x="187909" y="522"/>
                    </a:cubicBezTo>
                    <a:cubicBezTo>
                      <a:pt x="187223" y="-4964"/>
                      <a:pt x="167335" y="34127"/>
                      <a:pt x="145390" y="54015"/>
                    </a:cubicBezTo>
                    <a:cubicBezTo>
                      <a:pt x="123444" y="73903"/>
                      <a:pt x="126187" y="59501"/>
                      <a:pt x="133731" y="46471"/>
                    </a:cubicBezTo>
                    <a:cubicBezTo>
                      <a:pt x="133045" y="47843"/>
                      <a:pt x="99441" y="93105"/>
                      <a:pt x="80924" y="97220"/>
                    </a:cubicBezTo>
                    <a:cubicBezTo>
                      <a:pt x="61722" y="101335"/>
                      <a:pt x="85039" y="76646"/>
                      <a:pt x="96698" y="57444"/>
                    </a:cubicBezTo>
                    <a:cubicBezTo>
                      <a:pt x="93955" y="60873"/>
                      <a:pt x="45263" y="120537"/>
                      <a:pt x="35662" y="125338"/>
                    </a:cubicBezTo>
                    <a:cubicBezTo>
                      <a:pt x="30175" y="128081"/>
                      <a:pt x="26746" y="124652"/>
                      <a:pt x="30175" y="114365"/>
                    </a:cubicBezTo>
                    <a:cubicBezTo>
                      <a:pt x="30175" y="114365"/>
                      <a:pt x="30175" y="114365"/>
                      <a:pt x="30175" y="114365"/>
                    </a:cubicBezTo>
                    <a:cubicBezTo>
                      <a:pt x="27432" y="116423"/>
                      <a:pt x="24689" y="117108"/>
                      <a:pt x="21946" y="117108"/>
                    </a:cubicBezTo>
                    <a:cubicBezTo>
                      <a:pt x="19202" y="116423"/>
                      <a:pt x="17145" y="113679"/>
                      <a:pt x="15773" y="109565"/>
                    </a:cubicBezTo>
                    <a:cubicBezTo>
                      <a:pt x="12344" y="110250"/>
                      <a:pt x="8230" y="112308"/>
                      <a:pt x="4115" y="115051"/>
                    </a:cubicBezTo>
                    <a:cubicBezTo>
                      <a:pt x="2743" y="116423"/>
                      <a:pt x="1372" y="117108"/>
                      <a:pt x="0" y="118480"/>
                    </a:cubicBezTo>
                    <a:cubicBezTo>
                      <a:pt x="17145" y="147969"/>
                      <a:pt x="24003" y="187060"/>
                      <a:pt x="24003" y="187060"/>
                    </a:cubicBezTo>
                    <a:cubicBezTo>
                      <a:pt x="32918" y="189117"/>
                      <a:pt x="40462" y="189117"/>
                      <a:pt x="40462" y="189117"/>
                    </a:cubicBezTo>
                    <a:cubicBezTo>
                      <a:pt x="40462" y="189117"/>
                      <a:pt x="43891" y="212435"/>
                      <a:pt x="59665" y="239181"/>
                    </a:cubicBezTo>
                    <a:cubicBezTo>
                      <a:pt x="65151" y="248782"/>
                      <a:pt x="72695" y="258383"/>
                      <a:pt x="82296" y="267299"/>
                    </a:cubicBezTo>
                    <a:cubicBezTo>
                      <a:pt x="96012" y="280329"/>
                      <a:pt x="111100" y="288558"/>
                      <a:pt x="126873" y="294045"/>
                    </a:cubicBezTo>
                    <a:cubicBezTo>
                      <a:pt x="152933" y="302960"/>
                      <a:pt x="179680" y="303646"/>
                      <a:pt x="200939" y="301589"/>
                    </a:cubicBezTo>
                    <a:cubicBezTo>
                      <a:pt x="207797" y="300903"/>
                      <a:pt x="217399" y="298845"/>
                      <a:pt x="229057" y="294731"/>
                    </a:cubicBezTo>
                    <a:cubicBezTo>
                      <a:pt x="263347" y="283072"/>
                      <a:pt x="312039" y="254954"/>
                      <a:pt x="329184" y="214492"/>
                    </a:cubicBezTo>
                    <a:cubicBezTo>
                      <a:pt x="333985" y="202833"/>
                      <a:pt x="336728" y="190489"/>
                      <a:pt x="336042" y="176087"/>
                    </a:cubicBezTo>
                    <a:cubicBezTo>
                      <a:pt x="336042" y="176087"/>
                      <a:pt x="340843" y="176087"/>
                      <a:pt x="347701" y="174030"/>
                    </a:cubicBezTo>
                    <a:cubicBezTo>
                      <a:pt x="342900" y="148655"/>
                      <a:pt x="355244" y="110936"/>
                      <a:pt x="353873" y="95163"/>
                    </a:cubicBezTo>
                    <a:close/>
                    <a:moveTo>
                      <a:pt x="280492" y="248096"/>
                    </a:moveTo>
                    <a:cubicBezTo>
                      <a:pt x="244831" y="285129"/>
                      <a:pt x="157048" y="296788"/>
                      <a:pt x="106299" y="265241"/>
                    </a:cubicBezTo>
                    <a:cubicBezTo>
                      <a:pt x="55550" y="233694"/>
                      <a:pt x="45263" y="150713"/>
                      <a:pt x="44577" y="136997"/>
                    </a:cubicBezTo>
                    <a:cubicBezTo>
                      <a:pt x="43891" y="123281"/>
                      <a:pt x="65837" y="99963"/>
                      <a:pt x="65837" y="99963"/>
                    </a:cubicBezTo>
                    <a:cubicBezTo>
                      <a:pt x="65837" y="99963"/>
                      <a:pt x="71323" y="113679"/>
                      <a:pt x="95326" y="104764"/>
                    </a:cubicBezTo>
                    <a:cubicBezTo>
                      <a:pt x="112471" y="97906"/>
                      <a:pt x="119329" y="80761"/>
                      <a:pt x="122072" y="71846"/>
                    </a:cubicBezTo>
                    <a:cubicBezTo>
                      <a:pt x="122072" y="75275"/>
                      <a:pt x="125501" y="78704"/>
                      <a:pt x="137160" y="75275"/>
                    </a:cubicBezTo>
                    <a:cubicBezTo>
                      <a:pt x="159106" y="69102"/>
                      <a:pt x="185852" y="15610"/>
                      <a:pt x="185852" y="15610"/>
                    </a:cubicBezTo>
                    <a:cubicBezTo>
                      <a:pt x="186538" y="14924"/>
                      <a:pt x="186538" y="13553"/>
                      <a:pt x="187223" y="12867"/>
                    </a:cubicBezTo>
                    <a:cubicBezTo>
                      <a:pt x="200939" y="45099"/>
                      <a:pt x="232486" y="76646"/>
                      <a:pt x="243459" y="76646"/>
                    </a:cubicBezTo>
                    <a:cubicBezTo>
                      <a:pt x="255118" y="75960"/>
                      <a:pt x="252374" y="60187"/>
                      <a:pt x="251689" y="58130"/>
                    </a:cubicBezTo>
                    <a:cubicBezTo>
                      <a:pt x="252374" y="60187"/>
                      <a:pt x="266090" y="90362"/>
                      <a:pt x="279121" y="95163"/>
                    </a:cubicBezTo>
                    <a:cubicBezTo>
                      <a:pt x="292837" y="99963"/>
                      <a:pt x="290779" y="82133"/>
                      <a:pt x="290779" y="82133"/>
                    </a:cubicBezTo>
                    <a:cubicBezTo>
                      <a:pt x="304495" y="139054"/>
                      <a:pt x="325069" y="131510"/>
                      <a:pt x="325069" y="131510"/>
                    </a:cubicBezTo>
                    <a:cubicBezTo>
                      <a:pt x="329870" y="168543"/>
                      <a:pt x="316154" y="211063"/>
                      <a:pt x="280492" y="248096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1DFA0FD5-8411-4A1E-BBE0-35855B9680EC}"/>
                  </a:ext>
                </a:extLst>
              </p:cNvPr>
              <p:cNvSpPr/>
              <p:nvPr/>
            </p:nvSpPr>
            <p:spPr>
              <a:xfrm>
                <a:off x="7646761" y="5069034"/>
                <a:ext cx="51266" cy="36746"/>
              </a:xfrm>
              <a:custGeom>
                <a:avLst/>
                <a:gdLst>
                  <a:gd name="connsiteX0" fmla="*/ 1889 w 51266"/>
                  <a:gd name="connsiteY0" fmla="*/ 36746 h 36746"/>
                  <a:gd name="connsiteX1" fmla="*/ 51267 w 51266"/>
                  <a:gd name="connsiteY1" fmla="*/ 9314 h 36746"/>
                  <a:gd name="connsiteX2" fmla="*/ 19034 w 51266"/>
                  <a:gd name="connsiteY2" fmla="*/ 2456 h 36746"/>
                  <a:gd name="connsiteX3" fmla="*/ 1889 w 51266"/>
                  <a:gd name="connsiteY3" fmla="*/ 36746 h 36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66" h="36746">
                    <a:moveTo>
                      <a:pt x="1889" y="36746"/>
                    </a:moveTo>
                    <a:cubicBezTo>
                      <a:pt x="1889" y="36061"/>
                      <a:pt x="27950" y="10000"/>
                      <a:pt x="51267" y="9314"/>
                    </a:cubicBezTo>
                    <a:cubicBezTo>
                      <a:pt x="51267" y="9314"/>
                      <a:pt x="37551" y="-5773"/>
                      <a:pt x="19034" y="2456"/>
                    </a:cubicBezTo>
                    <a:cubicBezTo>
                      <a:pt x="-8398" y="14801"/>
                      <a:pt x="1889" y="36746"/>
                      <a:pt x="1889" y="36746"/>
                    </a:cubicBezTo>
                    <a:close/>
                  </a:path>
                </a:pathLst>
              </a:custGeom>
              <a:solidFill>
                <a:srgbClr val="913F06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C4BAE0F6-BED6-497C-8577-22F682385D34}"/>
                  </a:ext>
                </a:extLst>
              </p:cNvPr>
              <p:cNvSpPr/>
              <p:nvPr/>
            </p:nvSpPr>
            <p:spPr>
              <a:xfrm>
                <a:off x="7819415" y="5067761"/>
                <a:ext cx="55233" cy="29103"/>
              </a:xfrm>
              <a:custGeom>
                <a:avLst/>
                <a:gdLst>
                  <a:gd name="connsiteX0" fmla="*/ 0 w 55233"/>
                  <a:gd name="connsiteY0" fmla="*/ 14702 h 29103"/>
                  <a:gd name="connsiteX1" fmla="*/ 54178 w 55233"/>
                  <a:gd name="connsiteY1" fmla="*/ 29104 h 29103"/>
                  <a:gd name="connsiteX2" fmla="*/ 39776 w 55233"/>
                  <a:gd name="connsiteY2" fmla="*/ 986 h 29103"/>
                  <a:gd name="connsiteX3" fmla="*/ 0 w 55233"/>
                  <a:gd name="connsiteY3" fmla="*/ 14702 h 29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33" h="29103">
                    <a:moveTo>
                      <a:pt x="0" y="14702"/>
                    </a:moveTo>
                    <a:cubicBezTo>
                      <a:pt x="5486" y="14702"/>
                      <a:pt x="31547" y="9215"/>
                      <a:pt x="54178" y="29104"/>
                    </a:cubicBezTo>
                    <a:cubicBezTo>
                      <a:pt x="54178" y="29104"/>
                      <a:pt x="61036" y="6473"/>
                      <a:pt x="39776" y="986"/>
                    </a:cubicBezTo>
                    <a:cubicBezTo>
                      <a:pt x="18517" y="-4501"/>
                      <a:pt x="0" y="14702"/>
                      <a:pt x="0" y="14702"/>
                    </a:cubicBezTo>
                    <a:close/>
                  </a:path>
                </a:pathLst>
              </a:custGeom>
              <a:solidFill>
                <a:srgbClr val="934007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B45A3ECA-8DE9-41C4-AAF5-CAB543037A8E}"/>
                  </a:ext>
                </a:extLst>
              </p:cNvPr>
              <p:cNvSpPr/>
              <p:nvPr/>
            </p:nvSpPr>
            <p:spPr>
              <a:xfrm>
                <a:off x="7709001" y="5303291"/>
                <a:ext cx="101498" cy="43205"/>
              </a:xfrm>
              <a:custGeom>
                <a:avLst/>
                <a:gdLst>
                  <a:gd name="connsiteX0" fmla="*/ 101498 w 101498"/>
                  <a:gd name="connsiteY0" fmla="*/ 686 h 43205"/>
                  <a:gd name="connsiteX1" fmla="*/ 85725 w 101498"/>
                  <a:gd name="connsiteY1" fmla="*/ 43205 h 43205"/>
                  <a:gd name="connsiteX2" fmla="*/ 11659 w 101498"/>
                  <a:gd name="connsiteY2" fmla="*/ 34976 h 43205"/>
                  <a:gd name="connsiteX3" fmla="*/ 0 w 101498"/>
                  <a:gd name="connsiteY3" fmla="*/ 0 h 43205"/>
                  <a:gd name="connsiteX4" fmla="*/ 74066 w 101498"/>
                  <a:gd name="connsiteY4" fmla="*/ 7544 h 43205"/>
                  <a:gd name="connsiteX5" fmla="*/ 101498 w 101498"/>
                  <a:gd name="connsiteY5" fmla="*/ 686 h 43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498" h="43205">
                    <a:moveTo>
                      <a:pt x="101498" y="686"/>
                    </a:moveTo>
                    <a:cubicBezTo>
                      <a:pt x="97384" y="15088"/>
                      <a:pt x="89840" y="34290"/>
                      <a:pt x="85725" y="43205"/>
                    </a:cubicBezTo>
                    <a:cubicBezTo>
                      <a:pt x="56921" y="37719"/>
                      <a:pt x="32233" y="33604"/>
                      <a:pt x="11659" y="34976"/>
                    </a:cubicBezTo>
                    <a:cubicBezTo>
                      <a:pt x="5486" y="20574"/>
                      <a:pt x="0" y="0"/>
                      <a:pt x="0" y="0"/>
                    </a:cubicBezTo>
                    <a:cubicBezTo>
                      <a:pt x="26060" y="9601"/>
                      <a:pt x="52807" y="9601"/>
                      <a:pt x="74066" y="7544"/>
                    </a:cubicBezTo>
                    <a:cubicBezTo>
                      <a:pt x="80239" y="6858"/>
                      <a:pt x="90526" y="4115"/>
                      <a:pt x="101498" y="686"/>
                    </a:cubicBezTo>
                    <a:close/>
                  </a:path>
                </a:pathLst>
              </a:custGeom>
              <a:solidFill>
                <a:srgbClr val="E55B30">
                  <a:alpha val="3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24" name="Graphic 1289">
              <a:extLst>
                <a:ext uri="{FF2B5EF4-FFF2-40B4-BE49-F238E27FC236}">
                  <a16:creationId xmlns:a16="http://schemas.microsoft.com/office/drawing/2014/main" id="{F9C796C4-CEF4-43FF-AD83-D735C56FEE65}"/>
                </a:ext>
              </a:extLst>
            </p:cNvPr>
            <p:cNvGrpSpPr/>
            <p:nvPr/>
          </p:nvGrpSpPr>
          <p:grpSpPr>
            <a:xfrm>
              <a:off x="7750052" y="5135270"/>
              <a:ext cx="28984" cy="55550"/>
              <a:chOff x="7750052" y="5135270"/>
              <a:chExt cx="28984" cy="55550"/>
            </a:xfrm>
          </p:grpSpPr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28DA285F-498A-4737-867F-7F249288256B}"/>
                  </a:ext>
                </a:extLst>
              </p:cNvPr>
              <p:cNvSpPr/>
              <p:nvPr/>
            </p:nvSpPr>
            <p:spPr>
              <a:xfrm>
                <a:off x="7750052" y="5135270"/>
                <a:ext cx="28499" cy="55550"/>
              </a:xfrm>
              <a:custGeom>
                <a:avLst/>
                <a:gdLst>
                  <a:gd name="connsiteX0" fmla="*/ 14499 w 28499"/>
                  <a:gd name="connsiteY0" fmla="*/ 55550 h 55550"/>
                  <a:gd name="connsiteX1" fmla="*/ 97 w 28499"/>
                  <a:gd name="connsiteY1" fmla="*/ 38405 h 55550"/>
                  <a:gd name="connsiteX2" fmla="*/ 14499 w 28499"/>
                  <a:gd name="connsiteY2" fmla="*/ 0 h 55550"/>
                  <a:gd name="connsiteX3" fmla="*/ 28215 w 28499"/>
                  <a:gd name="connsiteY3" fmla="*/ 39776 h 55550"/>
                  <a:gd name="connsiteX4" fmla="*/ 14499 w 28499"/>
                  <a:gd name="connsiteY4" fmla="*/ 55550 h 5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99" h="55550">
                    <a:moveTo>
                      <a:pt x="14499" y="55550"/>
                    </a:moveTo>
                    <a:cubicBezTo>
                      <a:pt x="2155" y="55550"/>
                      <a:pt x="-589" y="48006"/>
                      <a:pt x="97" y="38405"/>
                    </a:cubicBezTo>
                    <a:cubicBezTo>
                      <a:pt x="1469" y="24689"/>
                      <a:pt x="11070" y="6858"/>
                      <a:pt x="14499" y="0"/>
                    </a:cubicBezTo>
                    <a:cubicBezTo>
                      <a:pt x="14499" y="0"/>
                      <a:pt x="27529" y="23317"/>
                      <a:pt x="28215" y="39776"/>
                    </a:cubicBezTo>
                    <a:cubicBezTo>
                      <a:pt x="29587" y="48692"/>
                      <a:pt x="26158" y="55550"/>
                      <a:pt x="14499" y="55550"/>
                    </a:cubicBezTo>
                    <a:close/>
                  </a:path>
                </a:pathLst>
              </a:custGeom>
              <a:solidFill>
                <a:srgbClr val="F4AA8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D5FAE554-8673-4D45-A37B-F03A4143435A}"/>
                  </a:ext>
                </a:extLst>
              </p:cNvPr>
              <p:cNvSpPr/>
              <p:nvPr/>
            </p:nvSpPr>
            <p:spPr>
              <a:xfrm>
                <a:off x="7750052" y="5173675"/>
                <a:ext cx="28984" cy="17145"/>
              </a:xfrm>
              <a:custGeom>
                <a:avLst/>
                <a:gdLst>
                  <a:gd name="connsiteX0" fmla="*/ 14499 w 28984"/>
                  <a:gd name="connsiteY0" fmla="*/ 17145 h 17145"/>
                  <a:gd name="connsiteX1" fmla="*/ 97 w 28984"/>
                  <a:gd name="connsiteY1" fmla="*/ 0 h 17145"/>
                  <a:gd name="connsiteX2" fmla="*/ 14499 w 28984"/>
                  <a:gd name="connsiteY2" fmla="*/ 7544 h 17145"/>
                  <a:gd name="connsiteX3" fmla="*/ 28901 w 28984"/>
                  <a:gd name="connsiteY3" fmla="*/ 1371 h 17145"/>
                  <a:gd name="connsiteX4" fmla="*/ 14499 w 28984"/>
                  <a:gd name="connsiteY4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84" h="17145">
                    <a:moveTo>
                      <a:pt x="14499" y="17145"/>
                    </a:moveTo>
                    <a:cubicBezTo>
                      <a:pt x="2155" y="17145"/>
                      <a:pt x="-589" y="9601"/>
                      <a:pt x="97" y="0"/>
                    </a:cubicBezTo>
                    <a:cubicBezTo>
                      <a:pt x="2840" y="4115"/>
                      <a:pt x="6955" y="7544"/>
                      <a:pt x="14499" y="7544"/>
                    </a:cubicBezTo>
                    <a:cubicBezTo>
                      <a:pt x="21357" y="6858"/>
                      <a:pt x="26158" y="4800"/>
                      <a:pt x="28901" y="1371"/>
                    </a:cubicBezTo>
                    <a:cubicBezTo>
                      <a:pt x="29587" y="10287"/>
                      <a:pt x="26158" y="17145"/>
                      <a:pt x="14499" y="17145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2D68482B-4A2A-4E85-AB23-853644094AE5}"/>
                </a:ext>
              </a:extLst>
            </p:cNvPr>
            <p:cNvSpPr/>
            <p:nvPr/>
          </p:nvSpPr>
          <p:spPr>
            <a:xfrm>
              <a:off x="7894721" y="4891125"/>
              <a:ext cx="28935" cy="96697"/>
            </a:xfrm>
            <a:custGeom>
              <a:avLst/>
              <a:gdLst>
                <a:gd name="connsiteX0" fmla="*/ 28936 w 28935"/>
                <a:gd name="connsiteY0" fmla="*/ 96698 h 96697"/>
                <a:gd name="connsiteX1" fmla="*/ 10419 w 28935"/>
                <a:gd name="connsiteY1" fmla="*/ 93955 h 96697"/>
                <a:gd name="connsiteX2" fmla="*/ 1504 w 28935"/>
                <a:gd name="connsiteY2" fmla="*/ 63779 h 96697"/>
                <a:gd name="connsiteX3" fmla="*/ 4933 w 28935"/>
                <a:gd name="connsiteY3" fmla="*/ 0 h 96697"/>
                <a:gd name="connsiteX4" fmla="*/ 20706 w 28935"/>
                <a:gd name="connsiteY4" fmla="*/ 4115 h 96697"/>
                <a:gd name="connsiteX5" fmla="*/ 17277 w 28935"/>
                <a:gd name="connsiteY5" fmla="*/ 63779 h 96697"/>
                <a:gd name="connsiteX6" fmla="*/ 28936 w 28935"/>
                <a:gd name="connsiteY6" fmla="*/ 96698 h 9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35" h="96697">
                  <a:moveTo>
                    <a:pt x="28936" y="96698"/>
                  </a:moveTo>
                  <a:lnTo>
                    <a:pt x="10419" y="93955"/>
                  </a:lnTo>
                  <a:cubicBezTo>
                    <a:pt x="5618" y="84353"/>
                    <a:pt x="2875" y="74066"/>
                    <a:pt x="1504" y="63779"/>
                  </a:cubicBezTo>
                  <a:cubicBezTo>
                    <a:pt x="-3297" y="30861"/>
                    <a:pt x="4933" y="0"/>
                    <a:pt x="4933" y="0"/>
                  </a:cubicBezTo>
                  <a:lnTo>
                    <a:pt x="20706" y="4115"/>
                  </a:lnTo>
                  <a:cubicBezTo>
                    <a:pt x="15905" y="29489"/>
                    <a:pt x="15905" y="49378"/>
                    <a:pt x="17277" y="63779"/>
                  </a:cubicBezTo>
                  <a:cubicBezTo>
                    <a:pt x="20706" y="86411"/>
                    <a:pt x="28936" y="96698"/>
                    <a:pt x="28936" y="96698"/>
                  </a:cubicBezTo>
                  <a:close/>
                </a:path>
              </a:pathLst>
            </a:custGeom>
            <a:solidFill>
              <a:srgbClr val="489FB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9F9C60BE-1AE3-4B4A-A31E-02311EDB8BE2}"/>
                </a:ext>
              </a:extLst>
            </p:cNvPr>
            <p:cNvSpPr/>
            <p:nvPr/>
          </p:nvSpPr>
          <p:spPr>
            <a:xfrm>
              <a:off x="7739176" y="5244518"/>
              <a:ext cx="61036" cy="21054"/>
            </a:xfrm>
            <a:custGeom>
              <a:avLst/>
              <a:gdLst>
                <a:gd name="connsiteX0" fmla="*/ 61036 w 61036"/>
                <a:gd name="connsiteY0" fmla="*/ 14196 h 21054"/>
                <a:gd name="connsiteX1" fmla="*/ 30861 w 61036"/>
                <a:gd name="connsiteY1" fmla="*/ 21054 h 21054"/>
                <a:gd name="connsiteX2" fmla="*/ 0 w 61036"/>
                <a:gd name="connsiteY2" fmla="*/ 14196 h 21054"/>
                <a:gd name="connsiteX3" fmla="*/ 31547 w 61036"/>
                <a:gd name="connsiteY3" fmla="*/ 480 h 21054"/>
                <a:gd name="connsiteX4" fmla="*/ 61036 w 61036"/>
                <a:gd name="connsiteY4" fmla="*/ 14196 h 2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036" h="21054">
                  <a:moveTo>
                    <a:pt x="61036" y="14196"/>
                  </a:moveTo>
                  <a:cubicBezTo>
                    <a:pt x="53493" y="18311"/>
                    <a:pt x="43206" y="21054"/>
                    <a:pt x="30861" y="21054"/>
                  </a:cubicBezTo>
                  <a:cubicBezTo>
                    <a:pt x="18517" y="21054"/>
                    <a:pt x="8230" y="18311"/>
                    <a:pt x="0" y="14196"/>
                  </a:cubicBezTo>
                  <a:cubicBezTo>
                    <a:pt x="2743" y="7338"/>
                    <a:pt x="12345" y="-2263"/>
                    <a:pt x="31547" y="480"/>
                  </a:cubicBezTo>
                  <a:cubicBezTo>
                    <a:pt x="45949" y="3224"/>
                    <a:pt x="55550" y="9396"/>
                    <a:pt x="61036" y="14196"/>
                  </a:cubicBezTo>
                  <a:close/>
                </a:path>
              </a:pathLst>
            </a:custGeom>
            <a:solidFill>
              <a:srgbClr val="CC505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15005190-9ED5-49F0-AA8F-867C9F1E7228}"/>
                </a:ext>
              </a:extLst>
            </p:cNvPr>
            <p:cNvSpPr/>
            <p:nvPr/>
          </p:nvSpPr>
          <p:spPr>
            <a:xfrm>
              <a:off x="7709001" y="5215624"/>
              <a:ext cx="118643" cy="26062"/>
            </a:xfrm>
            <a:custGeom>
              <a:avLst/>
              <a:gdLst>
                <a:gd name="connsiteX0" fmla="*/ 118643 w 118643"/>
                <a:gd name="connsiteY0" fmla="*/ 10171 h 26062"/>
                <a:gd name="connsiteX1" fmla="*/ 115214 w 118643"/>
                <a:gd name="connsiteY1" fmla="*/ 17715 h 26062"/>
                <a:gd name="connsiteX2" fmla="*/ 5486 w 118643"/>
                <a:gd name="connsiteY2" fmla="*/ 24573 h 26062"/>
                <a:gd name="connsiteX3" fmla="*/ 0 w 118643"/>
                <a:gd name="connsiteY3" fmla="*/ 15657 h 26062"/>
                <a:gd name="connsiteX4" fmla="*/ 118643 w 118643"/>
                <a:gd name="connsiteY4" fmla="*/ 10171 h 26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643" h="26062">
                  <a:moveTo>
                    <a:pt x="118643" y="10171"/>
                  </a:moveTo>
                  <a:cubicBezTo>
                    <a:pt x="118643" y="10171"/>
                    <a:pt x="117958" y="12914"/>
                    <a:pt x="115214" y="17715"/>
                  </a:cubicBezTo>
                  <a:cubicBezTo>
                    <a:pt x="69266" y="30059"/>
                    <a:pt x="21946" y="25259"/>
                    <a:pt x="5486" y="24573"/>
                  </a:cubicBezTo>
                  <a:cubicBezTo>
                    <a:pt x="1372" y="19772"/>
                    <a:pt x="0" y="15657"/>
                    <a:pt x="0" y="15657"/>
                  </a:cubicBezTo>
                  <a:cubicBezTo>
                    <a:pt x="5486" y="10171"/>
                    <a:pt x="50749" y="-13146"/>
                    <a:pt x="118643" y="10171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B803CEF8-E307-4D6D-86F7-744F66837ECF}"/>
                </a:ext>
              </a:extLst>
            </p:cNvPr>
            <p:cNvSpPr/>
            <p:nvPr/>
          </p:nvSpPr>
          <p:spPr>
            <a:xfrm>
              <a:off x="7476851" y="5241447"/>
              <a:ext cx="67642" cy="50185"/>
            </a:xfrm>
            <a:custGeom>
              <a:avLst/>
              <a:gdLst>
                <a:gd name="connsiteX0" fmla="*/ 66872 w 67642"/>
                <a:gd name="connsiteY0" fmla="*/ 3551 h 50185"/>
                <a:gd name="connsiteX1" fmla="*/ 40812 w 67642"/>
                <a:gd name="connsiteY1" fmla="*/ 37156 h 50185"/>
                <a:gd name="connsiteX2" fmla="*/ 39440 w 67642"/>
                <a:gd name="connsiteY2" fmla="*/ 35098 h 50185"/>
                <a:gd name="connsiteX3" fmla="*/ 11322 w 67642"/>
                <a:gd name="connsiteY3" fmla="*/ 49500 h 50185"/>
                <a:gd name="connsiteX4" fmla="*/ 7893 w 67642"/>
                <a:gd name="connsiteY4" fmla="*/ 50186 h 50185"/>
                <a:gd name="connsiteX5" fmla="*/ 7208 w 67642"/>
                <a:gd name="connsiteY5" fmla="*/ 50186 h 50185"/>
                <a:gd name="connsiteX6" fmla="*/ 350 w 67642"/>
                <a:gd name="connsiteY6" fmla="*/ 39899 h 50185"/>
                <a:gd name="connsiteX7" fmla="*/ 350 w 67642"/>
                <a:gd name="connsiteY7" fmla="*/ 39213 h 50185"/>
                <a:gd name="connsiteX8" fmla="*/ 52470 w 67642"/>
                <a:gd name="connsiteY8" fmla="*/ 11781 h 50185"/>
                <a:gd name="connsiteX9" fmla="*/ 66872 w 67642"/>
                <a:gd name="connsiteY9" fmla="*/ 3551 h 5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642" h="50185">
                  <a:moveTo>
                    <a:pt x="66872" y="3551"/>
                  </a:moveTo>
                  <a:cubicBezTo>
                    <a:pt x="64129" y="9724"/>
                    <a:pt x="53156" y="24811"/>
                    <a:pt x="40812" y="37156"/>
                  </a:cubicBezTo>
                  <a:cubicBezTo>
                    <a:pt x="40812" y="35098"/>
                    <a:pt x="40812" y="34412"/>
                    <a:pt x="39440" y="35098"/>
                  </a:cubicBezTo>
                  <a:cubicBezTo>
                    <a:pt x="31211" y="40585"/>
                    <a:pt x="21609" y="47443"/>
                    <a:pt x="11322" y="49500"/>
                  </a:cubicBezTo>
                  <a:cubicBezTo>
                    <a:pt x="9951" y="49500"/>
                    <a:pt x="9265" y="50186"/>
                    <a:pt x="7893" y="50186"/>
                  </a:cubicBezTo>
                  <a:cubicBezTo>
                    <a:pt x="7893" y="50186"/>
                    <a:pt x="7893" y="50186"/>
                    <a:pt x="7208" y="50186"/>
                  </a:cubicBezTo>
                  <a:cubicBezTo>
                    <a:pt x="1721" y="50186"/>
                    <a:pt x="-1022" y="44014"/>
                    <a:pt x="350" y="39899"/>
                  </a:cubicBezTo>
                  <a:cubicBezTo>
                    <a:pt x="350" y="39899"/>
                    <a:pt x="350" y="39213"/>
                    <a:pt x="350" y="39213"/>
                  </a:cubicBezTo>
                  <a:cubicBezTo>
                    <a:pt x="9951" y="40585"/>
                    <a:pt x="31211" y="30983"/>
                    <a:pt x="52470" y="11781"/>
                  </a:cubicBezTo>
                  <a:cubicBezTo>
                    <a:pt x="52470" y="10409"/>
                    <a:pt x="71673" y="-7421"/>
                    <a:pt x="66872" y="3551"/>
                  </a:cubicBezTo>
                  <a:close/>
                </a:path>
              </a:pathLst>
            </a:custGeom>
            <a:solidFill>
              <a:srgbClr val="AD5C0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1C1FCD97-F970-4D83-8CB2-DBA2B074F495}"/>
                </a:ext>
              </a:extLst>
            </p:cNvPr>
            <p:cNvSpPr/>
            <p:nvPr/>
          </p:nvSpPr>
          <p:spPr>
            <a:xfrm>
              <a:off x="7514234" y="5241634"/>
              <a:ext cx="39881" cy="69964"/>
            </a:xfrm>
            <a:custGeom>
              <a:avLst/>
              <a:gdLst>
                <a:gd name="connsiteX0" fmla="*/ 39776 w 39881"/>
                <a:gd name="connsiteY0" fmla="*/ 3364 h 69964"/>
                <a:gd name="connsiteX1" fmla="*/ 34976 w 39881"/>
                <a:gd name="connsiteY1" fmla="*/ 28739 h 69964"/>
                <a:gd name="connsiteX2" fmla="*/ 34290 w 39881"/>
                <a:gd name="connsiteY2" fmla="*/ 23938 h 69964"/>
                <a:gd name="connsiteX3" fmla="*/ 21260 w 39881"/>
                <a:gd name="connsiteY3" fmla="*/ 48627 h 69964"/>
                <a:gd name="connsiteX4" fmla="*/ 2057 w 39881"/>
                <a:gd name="connsiteY4" fmla="*/ 69887 h 69964"/>
                <a:gd name="connsiteX5" fmla="*/ 0 w 39881"/>
                <a:gd name="connsiteY5" fmla="*/ 68515 h 69964"/>
                <a:gd name="connsiteX6" fmla="*/ 19888 w 39881"/>
                <a:gd name="connsiteY6" fmla="*/ 38340 h 69964"/>
                <a:gd name="connsiteX7" fmla="*/ 39776 w 39881"/>
                <a:gd name="connsiteY7" fmla="*/ 3364 h 69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881" h="69964">
                  <a:moveTo>
                    <a:pt x="39776" y="3364"/>
                  </a:moveTo>
                  <a:cubicBezTo>
                    <a:pt x="39091" y="10222"/>
                    <a:pt x="37719" y="19137"/>
                    <a:pt x="34976" y="28739"/>
                  </a:cubicBezTo>
                  <a:cubicBezTo>
                    <a:pt x="34976" y="25995"/>
                    <a:pt x="34290" y="24624"/>
                    <a:pt x="34290" y="23938"/>
                  </a:cubicBezTo>
                  <a:cubicBezTo>
                    <a:pt x="30175" y="32168"/>
                    <a:pt x="26060" y="41083"/>
                    <a:pt x="21260" y="48627"/>
                  </a:cubicBezTo>
                  <a:cubicBezTo>
                    <a:pt x="17831" y="54113"/>
                    <a:pt x="9601" y="71258"/>
                    <a:pt x="2057" y="69887"/>
                  </a:cubicBezTo>
                  <a:cubicBezTo>
                    <a:pt x="1372" y="69887"/>
                    <a:pt x="686" y="69201"/>
                    <a:pt x="0" y="68515"/>
                  </a:cubicBezTo>
                  <a:cubicBezTo>
                    <a:pt x="5486" y="63029"/>
                    <a:pt x="12344" y="54799"/>
                    <a:pt x="19888" y="38340"/>
                  </a:cubicBezTo>
                  <a:cubicBezTo>
                    <a:pt x="28804" y="21195"/>
                    <a:pt x="41148" y="-10352"/>
                    <a:pt x="39776" y="3364"/>
                  </a:cubicBezTo>
                  <a:close/>
                </a:path>
              </a:pathLst>
            </a:custGeom>
            <a:solidFill>
              <a:srgbClr val="AD5C0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9E74F359-341D-4504-B8FB-68C63B764C38}"/>
                </a:ext>
              </a:extLst>
            </p:cNvPr>
            <p:cNvSpPr/>
            <p:nvPr/>
          </p:nvSpPr>
          <p:spPr>
            <a:xfrm>
              <a:off x="7565574" y="5240282"/>
              <a:ext cx="16244" cy="82897"/>
            </a:xfrm>
            <a:custGeom>
              <a:avLst/>
              <a:gdLst>
                <a:gd name="connsiteX0" fmla="*/ 15868 w 16244"/>
                <a:gd name="connsiteY0" fmla="*/ 4716 h 82897"/>
                <a:gd name="connsiteX1" fmla="*/ 13125 w 16244"/>
                <a:gd name="connsiteY1" fmla="*/ 43121 h 82897"/>
                <a:gd name="connsiteX2" fmla="*/ 13125 w 16244"/>
                <a:gd name="connsiteY2" fmla="*/ 43121 h 82897"/>
                <a:gd name="connsiteX3" fmla="*/ 13125 w 16244"/>
                <a:gd name="connsiteY3" fmla="*/ 43121 h 82897"/>
                <a:gd name="connsiteX4" fmla="*/ 9696 w 16244"/>
                <a:gd name="connsiteY4" fmla="*/ 72610 h 82897"/>
                <a:gd name="connsiteX5" fmla="*/ 6267 w 16244"/>
                <a:gd name="connsiteY5" fmla="*/ 78096 h 82897"/>
                <a:gd name="connsiteX6" fmla="*/ 2838 w 16244"/>
                <a:gd name="connsiteY6" fmla="*/ 81525 h 82897"/>
                <a:gd name="connsiteX7" fmla="*/ 1466 w 16244"/>
                <a:gd name="connsiteY7" fmla="*/ 82897 h 82897"/>
                <a:gd name="connsiteX8" fmla="*/ 2152 w 16244"/>
                <a:gd name="connsiteY8" fmla="*/ 21175 h 82897"/>
                <a:gd name="connsiteX9" fmla="*/ 15868 w 16244"/>
                <a:gd name="connsiteY9" fmla="*/ 4716 h 8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44" h="82897">
                  <a:moveTo>
                    <a:pt x="15868" y="4716"/>
                  </a:moveTo>
                  <a:cubicBezTo>
                    <a:pt x="13811" y="13631"/>
                    <a:pt x="11068" y="27347"/>
                    <a:pt x="13125" y="43121"/>
                  </a:cubicBezTo>
                  <a:cubicBezTo>
                    <a:pt x="13125" y="43121"/>
                    <a:pt x="13125" y="43121"/>
                    <a:pt x="13125" y="43121"/>
                  </a:cubicBezTo>
                  <a:lnTo>
                    <a:pt x="13125" y="43121"/>
                  </a:lnTo>
                  <a:cubicBezTo>
                    <a:pt x="12439" y="49293"/>
                    <a:pt x="10382" y="68495"/>
                    <a:pt x="9696" y="72610"/>
                  </a:cubicBezTo>
                  <a:cubicBezTo>
                    <a:pt x="9696" y="72610"/>
                    <a:pt x="8324" y="75353"/>
                    <a:pt x="6267" y="78096"/>
                  </a:cubicBezTo>
                  <a:cubicBezTo>
                    <a:pt x="5581" y="79468"/>
                    <a:pt x="4210" y="80840"/>
                    <a:pt x="2838" y="81525"/>
                  </a:cubicBezTo>
                  <a:cubicBezTo>
                    <a:pt x="2152" y="82211"/>
                    <a:pt x="2152" y="82211"/>
                    <a:pt x="1466" y="82897"/>
                  </a:cubicBezTo>
                  <a:cubicBezTo>
                    <a:pt x="-591" y="69181"/>
                    <a:pt x="-591" y="36263"/>
                    <a:pt x="2152" y="21175"/>
                  </a:cubicBezTo>
                  <a:cubicBezTo>
                    <a:pt x="5581" y="4716"/>
                    <a:pt x="18611" y="-6943"/>
                    <a:pt x="15868" y="4716"/>
                  </a:cubicBezTo>
                  <a:close/>
                </a:path>
              </a:pathLst>
            </a:custGeom>
            <a:solidFill>
              <a:srgbClr val="AD5C0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BA441C6-B1F0-461D-BB04-BE6A49110942}"/>
                </a:ext>
              </a:extLst>
            </p:cNvPr>
            <p:cNvSpPr/>
            <p:nvPr/>
          </p:nvSpPr>
          <p:spPr>
            <a:xfrm>
              <a:off x="7595440" y="5231329"/>
              <a:ext cx="20043" cy="74019"/>
            </a:xfrm>
            <a:custGeom>
              <a:avLst/>
              <a:gdLst>
                <a:gd name="connsiteX0" fmla="*/ 19607 w 20043"/>
                <a:gd name="connsiteY0" fmla="*/ 63047 h 74019"/>
                <a:gd name="connsiteX1" fmla="*/ 16863 w 20043"/>
                <a:gd name="connsiteY1" fmla="*/ 69219 h 74019"/>
                <a:gd name="connsiteX2" fmla="*/ 16178 w 20043"/>
                <a:gd name="connsiteY2" fmla="*/ 69905 h 74019"/>
                <a:gd name="connsiteX3" fmla="*/ 12063 w 20043"/>
                <a:gd name="connsiteY3" fmla="*/ 74019 h 74019"/>
                <a:gd name="connsiteX4" fmla="*/ 3147 w 20043"/>
                <a:gd name="connsiteY4" fmla="*/ 34243 h 74019"/>
                <a:gd name="connsiteX5" fmla="*/ 5205 w 20043"/>
                <a:gd name="connsiteY5" fmla="*/ 5439 h 74019"/>
                <a:gd name="connsiteX6" fmla="*/ 13434 w 20043"/>
                <a:gd name="connsiteY6" fmla="*/ 30128 h 74019"/>
                <a:gd name="connsiteX7" fmla="*/ 12749 w 20043"/>
                <a:gd name="connsiteY7" fmla="*/ 29442 h 74019"/>
                <a:gd name="connsiteX8" fmla="*/ 16178 w 20043"/>
                <a:gd name="connsiteY8" fmla="*/ 44530 h 74019"/>
                <a:gd name="connsiteX9" fmla="*/ 16178 w 20043"/>
                <a:gd name="connsiteY9" fmla="*/ 45216 h 74019"/>
                <a:gd name="connsiteX10" fmla="*/ 19607 w 20043"/>
                <a:gd name="connsiteY10" fmla="*/ 63047 h 7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043" h="74019">
                  <a:moveTo>
                    <a:pt x="19607" y="63047"/>
                  </a:moveTo>
                  <a:cubicBezTo>
                    <a:pt x="18921" y="65104"/>
                    <a:pt x="18235" y="67161"/>
                    <a:pt x="16863" y="69219"/>
                  </a:cubicBezTo>
                  <a:cubicBezTo>
                    <a:pt x="16863" y="69219"/>
                    <a:pt x="16178" y="69905"/>
                    <a:pt x="16178" y="69905"/>
                  </a:cubicBezTo>
                  <a:cubicBezTo>
                    <a:pt x="14806" y="71276"/>
                    <a:pt x="13434" y="72648"/>
                    <a:pt x="12063" y="74019"/>
                  </a:cubicBezTo>
                  <a:cubicBezTo>
                    <a:pt x="12063" y="66476"/>
                    <a:pt x="7948" y="55503"/>
                    <a:pt x="3147" y="34243"/>
                  </a:cubicBezTo>
                  <a:cubicBezTo>
                    <a:pt x="-3025" y="6811"/>
                    <a:pt x="1090" y="-8962"/>
                    <a:pt x="5205" y="5439"/>
                  </a:cubicBezTo>
                  <a:cubicBezTo>
                    <a:pt x="7262" y="12983"/>
                    <a:pt x="10691" y="21899"/>
                    <a:pt x="13434" y="30128"/>
                  </a:cubicBezTo>
                  <a:cubicBezTo>
                    <a:pt x="13434" y="30128"/>
                    <a:pt x="12749" y="29442"/>
                    <a:pt x="12749" y="29442"/>
                  </a:cubicBezTo>
                  <a:cubicBezTo>
                    <a:pt x="11377" y="27385"/>
                    <a:pt x="14806" y="40415"/>
                    <a:pt x="16178" y="44530"/>
                  </a:cubicBezTo>
                  <a:cubicBezTo>
                    <a:pt x="16178" y="44530"/>
                    <a:pt x="16178" y="45216"/>
                    <a:pt x="16178" y="45216"/>
                  </a:cubicBezTo>
                  <a:cubicBezTo>
                    <a:pt x="18921" y="50702"/>
                    <a:pt x="20978" y="57560"/>
                    <a:pt x="19607" y="63047"/>
                  </a:cubicBezTo>
                  <a:close/>
                </a:path>
              </a:pathLst>
            </a:custGeom>
            <a:solidFill>
              <a:srgbClr val="AD5C0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175E5D80-6CB1-45B9-AAEC-019C2BDD1A7F}"/>
                </a:ext>
              </a:extLst>
            </p:cNvPr>
            <p:cNvSpPr/>
            <p:nvPr/>
          </p:nvSpPr>
          <p:spPr>
            <a:xfrm>
              <a:off x="7559497" y="5181219"/>
              <a:ext cx="86041" cy="104927"/>
            </a:xfrm>
            <a:custGeom>
              <a:avLst/>
              <a:gdLst>
                <a:gd name="connsiteX0" fmla="*/ 84353 w 86041"/>
                <a:gd name="connsiteY0" fmla="*/ 101498 h 104927"/>
                <a:gd name="connsiteX1" fmla="*/ 83667 w 86041"/>
                <a:gd name="connsiteY1" fmla="*/ 102184 h 104927"/>
                <a:gd name="connsiteX2" fmla="*/ 80924 w 86041"/>
                <a:gd name="connsiteY2" fmla="*/ 104927 h 104927"/>
                <a:gd name="connsiteX3" fmla="*/ 80924 w 86041"/>
                <a:gd name="connsiteY3" fmla="*/ 104927 h 104927"/>
                <a:gd name="connsiteX4" fmla="*/ 61036 w 86041"/>
                <a:gd name="connsiteY4" fmla="*/ 56236 h 104927"/>
                <a:gd name="connsiteX5" fmla="*/ 56921 w 86041"/>
                <a:gd name="connsiteY5" fmla="*/ 26746 h 104927"/>
                <a:gd name="connsiteX6" fmla="*/ 0 w 86041"/>
                <a:gd name="connsiteY6" fmla="*/ 6858 h 104927"/>
                <a:gd name="connsiteX7" fmla="*/ 14402 w 86041"/>
                <a:gd name="connsiteY7" fmla="*/ 1372 h 104927"/>
                <a:gd name="connsiteX8" fmla="*/ 20574 w 86041"/>
                <a:gd name="connsiteY8" fmla="*/ 0 h 104927"/>
                <a:gd name="connsiteX9" fmla="*/ 22631 w 86041"/>
                <a:gd name="connsiteY9" fmla="*/ 2743 h 104927"/>
                <a:gd name="connsiteX10" fmla="*/ 23317 w 86041"/>
                <a:gd name="connsiteY10" fmla="*/ 3429 h 104927"/>
                <a:gd name="connsiteX11" fmla="*/ 25374 w 86041"/>
                <a:gd name="connsiteY11" fmla="*/ 5486 h 104927"/>
                <a:gd name="connsiteX12" fmla="*/ 26060 w 86041"/>
                <a:gd name="connsiteY12" fmla="*/ 6172 h 104927"/>
                <a:gd name="connsiteX13" fmla="*/ 27432 w 86041"/>
                <a:gd name="connsiteY13" fmla="*/ 7544 h 104927"/>
                <a:gd name="connsiteX14" fmla="*/ 34290 w 86041"/>
                <a:gd name="connsiteY14" fmla="*/ 11659 h 104927"/>
                <a:gd name="connsiteX15" fmla="*/ 34290 w 86041"/>
                <a:gd name="connsiteY15" fmla="*/ 11659 h 104927"/>
                <a:gd name="connsiteX16" fmla="*/ 35661 w 86041"/>
                <a:gd name="connsiteY16" fmla="*/ 12344 h 104927"/>
                <a:gd name="connsiteX17" fmla="*/ 35661 w 86041"/>
                <a:gd name="connsiteY17" fmla="*/ 12344 h 104927"/>
                <a:gd name="connsiteX18" fmla="*/ 37033 w 86041"/>
                <a:gd name="connsiteY18" fmla="*/ 13030 h 104927"/>
                <a:gd name="connsiteX19" fmla="*/ 37719 w 86041"/>
                <a:gd name="connsiteY19" fmla="*/ 13030 h 104927"/>
                <a:gd name="connsiteX20" fmla="*/ 39090 w 86041"/>
                <a:gd name="connsiteY20" fmla="*/ 13716 h 104927"/>
                <a:gd name="connsiteX21" fmla="*/ 46634 w 86041"/>
                <a:gd name="connsiteY21" fmla="*/ 15773 h 104927"/>
                <a:gd name="connsiteX22" fmla="*/ 50063 w 86041"/>
                <a:gd name="connsiteY22" fmla="*/ 16459 h 104927"/>
                <a:gd name="connsiteX23" fmla="*/ 64465 w 86041"/>
                <a:gd name="connsiteY23" fmla="*/ 18517 h 104927"/>
                <a:gd name="connsiteX24" fmla="*/ 84353 w 86041"/>
                <a:gd name="connsiteY24" fmla="*/ 68580 h 104927"/>
                <a:gd name="connsiteX25" fmla="*/ 84353 w 86041"/>
                <a:gd name="connsiteY25" fmla="*/ 101498 h 10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041" h="104927">
                  <a:moveTo>
                    <a:pt x="84353" y="101498"/>
                  </a:moveTo>
                  <a:cubicBezTo>
                    <a:pt x="84353" y="101498"/>
                    <a:pt x="83667" y="102184"/>
                    <a:pt x="83667" y="102184"/>
                  </a:cubicBezTo>
                  <a:cubicBezTo>
                    <a:pt x="82982" y="103556"/>
                    <a:pt x="82296" y="104242"/>
                    <a:pt x="80924" y="104927"/>
                  </a:cubicBezTo>
                  <a:lnTo>
                    <a:pt x="80924" y="104927"/>
                  </a:lnTo>
                  <a:cubicBezTo>
                    <a:pt x="76124" y="91211"/>
                    <a:pt x="64465" y="76810"/>
                    <a:pt x="61036" y="56236"/>
                  </a:cubicBezTo>
                  <a:cubicBezTo>
                    <a:pt x="56921" y="34290"/>
                    <a:pt x="56921" y="26746"/>
                    <a:pt x="56921" y="26746"/>
                  </a:cubicBezTo>
                  <a:cubicBezTo>
                    <a:pt x="56921" y="26746"/>
                    <a:pt x="10973" y="22631"/>
                    <a:pt x="0" y="6858"/>
                  </a:cubicBezTo>
                  <a:cubicBezTo>
                    <a:pt x="5486" y="4801"/>
                    <a:pt x="10287" y="2743"/>
                    <a:pt x="14402" y="1372"/>
                  </a:cubicBezTo>
                  <a:cubicBezTo>
                    <a:pt x="16459" y="686"/>
                    <a:pt x="18516" y="0"/>
                    <a:pt x="20574" y="0"/>
                  </a:cubicBezTo>
                  <a:cubicBezTo>
                    <a:pt x="21260" y="686"/>
                    <a:pt x="21945" y="2057"/>
                    <a:pt x="22631" y="2743"/>
                  </a:cubicBezTo>
                  <a:cubicBezTo>
                    <a:pt x="22631" y="2743"/>
                    <a:pt x="22631" y="2743"/>
                    <a:pt x="23317" y="3429"/>
                  </a:cubicBezTo>
                  <a:cubicBezTo>
                    <a:pt x="24003" y="4115"/>
                    <a:pt x="24689" y="4801"/>
                    <a:pt x="25374" y="5486"/>
                  </a:cubicBezTo>
                  <a:cubicBezTo>
                    <a:pt x="25374" y="5486"/>
                    <a:pt x="26060" y="5486"/>
                    <a:pt x="26060" y="6172"/>
                  </a:cubicBezTo>
                  <a:cubicBezTo>
                    <a:pt x="26746" y="6858"/>
                    <a:pt x="26746" y="6858"/>
                    <a:pt x="27432" y="7544"/>
                  </a:cubicBezTo>
                  <a:cubicBezTo>
                    <a:pt x="29489" y="8915"/>
                    <a:pt x="31547" y="10287"/>
                    <a:pt x="34290" y="11659"/>
                  </a:cubicBezTo>
                  <a:cubicBezTo>
                    <a:pt x="34290" y="11659"/>
                    <a:pt x="34290" y="11659"/>
                    <a:pt x="34290" y="11659"/>
                  </a:cubicBezTo>
                  <a:cubicBezTo>
                    <a:pt x="34976" y="11659"/>
                    <a:pt x="34976" y="12344"/>
                    <a:pt x="35661" y="12344"/>
                  </a:cubicBezTo>
                  <a:lnTo>
                    <a:pt x="35661" y="12344"/>
                  </a:lnTo>
                  <a:cubicBezTo>
                    <a:pt x="36347" y="12344"/>
                    <a:pt x="37033" y="13030"/>
                    <a:pt x="37033" y="13030"/>
                  </a:cubicBezTo>
                  <a:cubicBezTo>
                    <a:pt x="37033" y="13030"/>
                    <a:pt x="37719" y="13030"/>
                    <a:pt x="37719" y="13030"/>
                  </a:cubicBezTo>
                  <a:cubicBezTo>
                    <a:pt x="38405" y="13030"/>
                    <a:pt x="38405" y="13030"/>
                    <a:pt x="39090" y="13716"/>
                  </a:cubicBezTo>
                  <a:cubicBezTo>
                    <a:pt x="41834" y="14402"/>
                    <a:pt x="43891" y="15088"/>
                    <a:pt x="46634" y="15773"/>
                  </a:cubicBezTo>
                  <a:cubicBezTo>
                    <a:pt x="48006" y="15773"/>
                    <a:pt x="48692" y="16459"/>
                    <a:pt x="50063" y="16459"/>
                  </a:cubicBezTo>
                  <a:cubicBezTo>
                    <a:pt x="58293" y="17831"/>
                    <a:pt x="64465" y="18517"/>
                    <a:pt x="64465" y="18517"/>
                  </a:cubicBezTo>
                  <a:cubicBezTo>
                    <a:pt x="64465" y="18517"/>
                    <a:pt x="67894" y="42520"/>
                    <a:pt x="84353" y="68580"/>
                  </a:cubicBezTo>
                  <a:cubicBezTo>
                    <a:pt x="85039" y="81610"/>
                    <a:pt x="87782" y="95326"/>
                    <a:pt x="84353" y="101498"/>
                  </a:cubicBezTo>
                  <a:close/>
                </a:path>
              </a:pathLst>
            </a:custGeom>
            <a:solidFill>
              <a:srgbClr val="AD5C0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3D727D90-67A7-40D6-A775-A0AFC2311CE0}"/>
                </a:ext>
              </a:extLst>
            </p:cNvPr>
            <p:cNvSpPr/>
            <p:nvPr/>
          </p:nvSpPr>
          <p:spPr>
            <a:xfrm>
              <a:off x="7542352" y="5476798"/>
              <a:ext cx="85725" cy="283921"/>
            </a:xfrm>
            <a:custGeom>
              <a:avLst/>
              <a:gdLst>
                <a:gd name="connsiteX0" fmla="*/ 83667 w 85725"/>
                <a:gd name="connsiteY0" fmla="*/ 56922 h 283921"/>
                <a:gd name="connsiteX1" fmla="*/ 4800 w 85725"/>
                <a:gd name="connsiteY1" fmla="*/ 0 h 283921"/>
                <a:gd name="connsiteX2" fmla="*/ 0 w 85725"/>
                <a:gd name="connsiteY2" fmla="*/ 24689 h 283921"/>
                <a:gd name="connsiteX3" fmla="*/ 10973 w 85725"/>
                <a:gd name="connsiteY3" fmla="*/ 33604 h 283921"/>
                <a:gd name="connsiteX4" fmla="*/ 74066 w 85725"/>
                <a:gd name="connsiteY4" fmla="*/ 74067 h 283921"/>
                <a:gd name="connsiteX5" fmla="*/ 74066 w 85725"/>
                <a:gd name="connsiteY5" fmla="*/ 74067 h 283921"/>
                <a:gd name="connsiteX6" fmla="*/ 75438 w 85725"/>
                <a:gd name="connsiteY6" fmla="*/ 74752 h 283921"/>
                <a:gd name="connsiteX7" fmla="*/ 76809 w 85725"/>
                <a:gd name="connsiteY7" fmla="*/ 75438 h 283921"/>
                <a:gd name="connsiteX8" fmla="*/ 80924 w 85725"/>
                <a:gd name="connsiteY8" fmla="*/ 76810 h 283921"/>
                <a:gd name="connsiteX9" fmla="*/ 67894 w 85725"/>
                <a:gd name="connsiteY9" fmla="*/ 171450 h 283921"/>
                <a:gd name="connsiteX10" fmla="*/ 64465 w 85725"/>
                <a:gd name="connsiteY10" fmla="*/ 279121 h 283921"/>
                <a:gd name="connsiteX11" fmla="*/ 85725 w 85725"/>
                <a:gd name="connsiteY11" fmla="*/ 283921 h 283921"/>
                <a:gd name="connsiteX12" fmla="*/ 83667 w 85725"/>
                <a:gd name="connsiteY12" fmla="*/ 56922 h 28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725" h="283921">
                  <a:moveTo>
                    <a:pt x="83667" y="56922"/>
                  </a:moveTo>
                  <a:cubicBezTo>
                    <a:pt x="60350" y="48692"/>
                    <a:pt x="19202" y="15088"/>
                    <a:pt x="4800" y="0"/>
                  </a:cubicBezTo>
                  <a:cubicBezTo>
                    <a:pt x="2743" y="7544"/>
                    <a:pt x="1371" y="15774"/>
                    <a:pt x="0" y="24689"/>
                  </a:cubicBezTo>
                  <a:cubicBezTo>
                    <a:pt x="0" y="24689"/>
                    <a:pt x="4115" y="28118"/>
                    <a:pt x="10973" y="33604"/>
                  </a:cubicBezTo>
                  <a:cubicBezTo>
                    <a:pt x="26060" y="45263"/>
                    <a:pt x="52121" y="65151"/>
                    <a:pt x="74066" y="74067"/>
                  </a:cubicBezTo>
                  <a:lnTo>
                    <a:pt x="74066" y="74067"/>
                  </a:lnTo>
                  <a:cubicBezTo>
                    <a:pt x="74752" y="74067"/>
                    <a:pt x="74752" y="74067"/>
                    <a:pt x="75438" y="74752"/>
                  </a:cubicBezTo>
                  <a:cubicBezTo>
                    <a:pt x="76124" y="74752"/>
                    <a:pt x="76809" y="75438"/>
                    <a:pt x="76809" y="75438"/>
                  </a:cubicBezTo>
                  <a:cubicBezTo>
                    <a:pt x="78181" y="76124"/>
                    <a:pt x="79553" y="76124"/>
                    <a:pt x="80924" y="76810"/>
                  </a:cubicBezTo>
                  <a:cubicBezTo>
                    <a:pt x="80924" y="76810"/>
                    <a:pt x="73380" y="117958"/>
                    <a:pt x="67894" y="171450"/>
                  </a:cubicBezTo>
                  <a:cubicBezTo>
                    <a:pt x="64465" y="205054"/>
                    <a:pt x="62408" y="243459"/>
                    <a:pt x="64465" y="279121"/>
                  </a:cubicBezTo>
                  <a:cubicBezTo>
                    <a:pt x="64465" y="279121"/>
                    <a:pt x="72695" y="280492"/>
                    <a:pt x="85725" y="283921"/>
                  </a:cubicBezTo>
                  <a:cubicBezTo>
                    <a:pt x="65837" y="211227"/>
                    <a:pt x="87096" y="68580"/>
                    <a:pt x="83667" y="56922"/>
                  </a:cubicBezTo>
                  <a:close/>
                </a:path>
              </a:pathLst>
            </a:custGeom>
            <a:solidFill>
              <a:srgbClr val="ED9300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8EC02A99-1F57-417A-A45F-5A8EA9A7D949}"/>
                </a:ext>
              </a:extLst>
            </p:cNvPr>
            <p:cNvSpPr/>
            <p:nvPr/>
          </p:nvSpPr>
          <p:spPr>
            <a:xfrm>
              <a:off x="7901025" y="5467197"/>
              <a:ext cx="83667" cy="298323"/>
            </a:xfrm>
            <a:custGeom>
              <a:avLst/>
              <a:gdLst>
                <a:gd name="connsiteX0" fmla="*/ 83668 w 83667"/>
                <a:gd name="connsiteY0" fmla="*/ 30175 h 298323"/>
                <a:gd name="connsiteX1" fmla="*/ 76124 w 83667"/>
                <a:gd name="connsiteY1" fmla="*/ 0 h 298323"/>
                <a:gd name="connsiteX2" fmla="*/ 9601 w 83667"/>
                <a:gd name="connsiteY2" fmla="*/ 60350 h 298323"/>
                <a:gd name="connsiteX3" fmla="*/ 0 w 83667"/>
                <a:gd name="connsiteY3" fmla="*/ 298323 h 298323"/>
                <a:gd name="connsiteX4" fmla="*/ 24003 w 83667"/>
                <a:gd name="connsiteY4" fmla="*/ 289408 h 298323"/>
                <a:gd name="connsiteX5" fmla="*/ 21260 w 83667"/>
                <a:gd name="connsiteY5" fmla="*/ 184480 h 298323"/>
                <a:gd name="connsiteX6" fmla="*/ 15088 w 83667"/>
                <a:gd name="connsiteY6" fmla="*/ 87782 h 298323"/>
                <a:gd name="connsiteX7" fmla="*/ 15088 w 83667"/>
                <a:gd name="connsiteY7" fmla="*/ 87782 h 298323"/>
                <a:gd name="connsiteX8" fmla="*/ 13716 w 83667"/>
                <a:gd name="connsiteY8" fmla="*/ 80239 h 298323"/>
                <a:gd name="connsiteX9" fmla="*/ 17145 w 83667"/>
                <a:gd name="connsiteY9" fmla="*/ 78181 h 298323"/>
                <a:gd name="connsiteX10" fmla="*/ 17831 w 83667"/>
                <a:gd name="connsiteY10" fmla="*/ 77495 h 298323"/>
                <a:gd name="connsiteX11" fmla="*/ 17831 w 83667"/>
                <a:gd name="connsiteY11" fmla="*/ 77495 h 298323"/>
                <a:gd name="connsiteX12" fmla="*/ 72695 w 83667"/>
                <a:gd name="connsiteY12" fmla="*/ 41148 h 298323"/>
                <a:gd name="connsiteX13" fmla="*/ 83668 w 83667"/>
                <a:gd name="connsiteY13" fmla="*/ 30175 h 29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667" h="298323">
                  <a:moveTo>
                    <a:pt x="83668" y="30175"/>
                  </a:moveTo>
                  <a:cubicBezTo>
                    <a:pt x="83668" y="30175"/>
                    <a:pt x="81610" y="17831"/>
                    <a:pt x="76124" y="0"/>
                  </a:cubicBezTo>
                  <a:cubicBezTo>
                    <a:pt x="64465" y="11659"/>
                    <a:pt x="26060" y="50749"/>
                    <a:pt x="9601" y="60350"/>
                  </a:cubicBezTo>
                  <a:cubicBezTo>
                    <a:pt x="11659" y="70637"/>
                    <a:pt x="9601" y="224257"/>
                    <a:pt x="0" y="298323"/>
                  </a:cubicBezTo>
                  <a:cubicBezTo>
                    <a:pt x="15773" y="294208"/>
                    <a:pt x="24003" y="289408"/>
                    <a:pt x="24003" y="289408"/>
                  </a:cubicBezTo>
                  <a:cubicBezTo>
                    <a:pt x="24003" y="289408"/>
                    <a:pt x="23317" y="237287"/>
                    <a:pt x="21260" y="184480"/>
                  </a:cubicBezTo>
                  <a:cubicBezTo>
                    <a:pt x="19888" y="147447"/>
                    <a:pt x="17831" y="109728"/>
                    <a:pt x="15088" y="87782"/>
                  </a:cubicBezTo>
                  <a:lnTo>
                    <a:pt x="15088" y="87782"/>
                  </a:lnTo>
                  <a:cubicBezTo>
                    <a:pt x="14402" y="85039"/>
                    <a:pt x="14402" y="82296"/>
                    <a:pt x="13716" y="80239"/>
                  </a:cubicBezTo>
                  <a:cubicBezTo>
                    <a:pt x="13716" y="80239"/>
                    <a:pt x="15088" y="79553"/>
                    <a:pt x="17145" y="78181"/>
                  </a:cubicBezTo>
                  <a:cubicBezTo>
                    <a:pt x="17145" y="78181"/>
                    <a:pt x="17831" y="78181"/>
                    <a:pt x="17831" y="77495"/>
                  </a:cubicBezTo>
                  <a:lnTo>
                    <a:pt x="17831" y="77495"/>
                  </a:lnTo>
                  <a:cubicBezTo>
                    <a:pt x="27432" y="72009"/>
                    <a:pt x="52807" y="57607"/>
                    <a:pt x="72695" y="41148"/>
                  </a:cubicBezTo>
                  <a:cubicBezTo>
                    <a:pt x="76810" y="37033"/>
                    <a:pt x="80239" y="33604"/>
                    <a:pt x="83668" y="30175"/>
                  </a:cubicBezTo>
                  <a:close/>
                </a:path>
              </a:pathLst>
            </a:custGeom>
            <a:solidFill>
              <a:srgbClr val="ED9300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491E9804-146E-4029-BD50-4B2EA4F7624C}"/>
                </a:ext>
              </a:extLst>
            </p:cNvPr>
            <p:cNvSpPr/>
            <p:nvPr/>
          </p:nvSpPr>
          <p:spPr>
            <a:xfrm>
              <a:off x="7605445" y="5756605"/>
              <a:ext cx="323697" cy="47852"/>
            </a:xfrm>
            <a:custGeom>
              <a:avLst/>
              <a:gdLst>
                <a:gd name="connsiteX0" fmla="*/ 323698 w 323697"/>
                <a:gd name="connsiteY0" fmla="*/ 22631 h 47852"/>
                <a:gd name="connsiteX1" fmla="*/ 0 w 323697"/>
                <a:gd name="connsiteY1" fmla="*/ 20574 h 47852"/>
                <a:gd name="connsiteX2" fmla="*/ 1372 w 323697"/>
                <a:gd name="connsiteY2" fmla="*/ 686 h 47852"/>
                <a:gd name="connsiteX3" fmla="*/ 1372 w 323697"/>
                <a:gd name="connsiteY3" fmla="*/ 0 h 47852"/>
                <a:gd name="connsiteX4" fmla="*/ 320269 w 323697"/>
                <a:gd name="connsiteY4" fmla="*/ 686 h 47852"/>
                <a:gd name="connsiteX5" fmla="*/ 323698 w 323697"/>
                <a:gd name="connsiteY5" fmla="*/ 22631 h 4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697" h="47852">
                  <a:moveTo>
                    <a:pt x="323698" y="22631"/>
                  </a:moveTo>
                  <a:cubicBezTo>
                    <a:pt x="201625" y="74066"/>
                    <a:pt x="41834" y="32918"/>
                    <a:pt x="0" y="20574"/>
                  </a:cubicBezTo>
                  <a:lnTo>
                    <a:pt x="1372" y="686"/>
                  </a:lnTo>
                  <a:cubicBezTo>
                    <a:pt x="1372" y="686"/>
                    <a:pt x="1372" y="0"/>
                    <a:pt x="1372" y="0"/>
                  </a:cubicBezTo>
                  <a:cubicBezTo>
                    <a:pt x="30861" y="6858"/>
                    <a:pt x="198882" y="50063"/>
                    <a:pt x="320269" y="686"/>
                  </a:cubicBezTo>
                  <a:cubicBezTo>
                    <a:pt x="320955" y="0"/>
                    <a:pt x="321640" y="8915"/>
                    <a:pt x="323698" y="22631"/>
                  </a:cubicBezTo>
                  <a:close/>
                </a:path>
              </a:pathLst>
            </a:custGeom>
            <a:solidFill>
              <a:srgbClr val="009494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36" name="Graphic 1289">
              <a:extLst>
                <a:ext uri="{FF2B5EF4-FFF2-40B4-BE49-F238E27FC236}">
                  <a16:creationId xmlns:a16="http://schemas.microsoft.com/office/drawing/2014/main" id="{6252AD3B-FE7F-48BC-BC78-68CF000CF924}"/>
                </a:ext>
              </a:extLst>
            </p:cNvPr>
            <p:cNvGrpSpPr/>
            <p:nvPr/>
          </p:nvGrpSpPr>
          <p:grpSpPr>
            <a:xfrm>
              <a:off x="7603388" y="5766206"/>
              <a:ext cx="328498" cy="78962"/>
              <a:chOff x="7603388" y="5766206"/>
              <a:chExt cx="328498" cy="78962"/>
            </a:xfrm>
            <a:solidFill>
              <a:srgbClr val="076877"/>
            </a:solidFill>
          </p:grpSpPr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C97EEDC6-62CE-4ACD-B156-04A64E470E79}"/>
                  </a:ext>
                </a:extLst>
              </p:cNvPr>
              <p:cNvSpPr/>
              <p:nvPr/>
            </p:nvSpPr>
            <p:spPr>
              <a:xfrm>
                <a:off x="7603388" y="5766206"/>
                <a:ext cx="63779" cy="46634"/>
              </a:xfrm>
              <a:custGeom>
                <a:avLst/>
                <a:gdLst>
                  <a:gd name="connsiteX0" fmla="*/ 63779 w 63779"/>
                  <a:gd name="connsiteY0" fmla="*/ 2743 h 46634"/>
                  <a:gd name="connsiteX1" fmla="*/ 0 w 63779"/>
                  <a:gd name="connsiteY1" fmla="*/ 46634 h 46634"/>
                  <a:gd name="connsiteX2" fmla="*/ 686 w 63779"/>
                  <a:gd name="connsiteY2" fmla="*/ 39776 h 46634"/>
                  <a:gd name="connsiteX3" fmla="*/ 48006 w 63779"/>
                  <a:gd name="connsiteY3" fmla="*/ 0 h 46634"/>
                  <a:gd name="connsiteX4" fmla="*/ 63779 w 63779"/>
                  <a:gd name="connsiteY4" fmla="*/ 2743 h 4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79" h="46634">
                    <a:moveTo>
                      <a:pt x="63779" y="2743"/>
                    </a:moveTo>
                    <a:cubicBezTo>
                      <a:pt x="54178" y="10287"/>
                      <a:pt x="9601" y="41148"/>
                      <a:pt x="0" y="46634"/>
                    </a:cubicBezTo>
                    <a:lnTo>
                      <a:pt x="686" y="39776"/>
                    </a:lnTo>
                    <a:cubicBezTo>
                      <a:pt x="11659" y="33604"/>
                      <a:pt x="41834" y="5486"/>
                      <a:pt x="48006" y="0"/>
                    </a:cubicBezTo>
                    <a:cubicBezTo>
                      <a:pt x="50063" y="0"/>
                      <a:pt x="61036" y="2057"/>
                      <a:pt x="63779" y="2743"/>
                    </a:cubicBezTo>
                    <a:close/>
                  </a:path>
                </a:pathLst>
              </a:custGeom>
              <a:solidFill>
                <a:srgbClr val="076877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3CECD972-3401-4AB6-AD15-6AB1D9C842E4}"/>
                  </a:ext>
                </a:extLst>
              </p:cNvPr>
              <p:cNvSpPr/>
              <p:nvPr/>
            </p:nvSpPr>
            <p:spPr>
              <a:xfrm>
                <a:off x="7877022" y="5767578"/>
                <a:ext cx="54864" cy="45262"/>
              </a:xfrm>
              <a:custGeom>
                <a:avLst/>
                <a:gdLst>
                  <a:gd name="connsiteX0" fmla="*/ 54864 w 54864"/>
                  <a:gd name="connsiteY0" fmla="*/ 45263 h 45262"/>
                  <a:gd name="connsiteX1" fmla="*/ 0 w 54864"/>
                  <a:gd name="connsiteY1" fmla="*/ 3429 h 45262"/>
                  <a:gd name="connsiteX2" fmla="*/ 13030 w 54864"/>
                  <a:gd name="connsiteY2" fmla="*/ 0 h 45262"/>
                  <a:gd name="connsiteX3" fmla="*/ 53492 w 54864"/>
                  <a:gd name="connsiteY3" fmla="*/ 37033 h 45262"/>
                  <a:gd name="connsiteX4" fmla="*/ 54864 w 54864"/>
                  <a:gd name="connsiteY4" fmla="*/ 45263 h 4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64" h="45262">
                    <a:moveTo>
                      <a:pt x="54864" y="45263"/>
                    </a:moveTo>
                    <a:cubicBezTo>
                      <a:pt x="37033" y="32918"/>
                      <a:pt x="15088" y="19202"/>
                      <a:pt x="0" y="3429"/>
                    </a:cubicBezTo>
                    <a:cubicBezTo>
                      <a:pt x="2057" y="2743"/>
                      <a:pt x="10973" y="686"/>
                      <a:pt x="13030" y="0"/>
                    </a:cubicBezTo>
                    <a:cubicBezTo>
                      <a:pt x="25375" y="13716"/>
                      <a:pt x="39091" y="26746"/>
                      <a:pt x="53492" y="37033"/>
                    </a:cubicBezTo>
                    <a:cubicBezTo>
                      <a:pt x="54864" y="40462"/>
                      <a:pt x="54864" y="43205"/>
                      <a:pt x="54864" y="45263"/>
                    </a:cubicBezTo>
                    <a:close/>
                  </a:path>
                </a:pathLst>
              </a:custGeom>
              <a:solidFill>
                <a:srgbClr val="076877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AE46EE99-2C86-498E-BA88-63CBFB3E5A9F}"/>
                  </a:ext>
                </a:extLst>
              </p:cNvPr>
              <p:cNvSpPr/>
              <p:nvPr/>
            </p:nvSpPr>
            <p:spPr>
              <a:xfrm>
                <a:off x="7756321" y="5779236"/>
                <a:ext cx="31685" cy="65931"/>
              </a:xfrm>
              <a:custGeom>
                <a:avLst/>
                <a:gdLst>
                  <a:gd name="connsiteX0" fmla="*/ 10287 w 31685"/>
                  <a:gd name="connsiteY0" fmla="*/ 64465 h 65931"/>
                  <a:gd name="connsiteX1" fmla="*/ 4801 w 31685"/>
                  <a:gd name="connsiteY1" fmla="*/ 63779 h 65931"/>
                  <a:gd name="connsiteX2" fmla="*/ 0 w 31685"/>
                  <a:gd name="connsiteY2" fmla="*/ 0 h 65931"/>
                  <a:gd name="connsiteX3" fmla="*/ 6172 w 31685"/>
                  <a:gd name="connsiteY3" fmla="*/ 0 h 65931"/>
                  <a:gd name="connsiteX4" fmla="*/ 10287 w 31685"/>
                  <a:gd name="connsiteY4" fmla="*/ 54864 h 65931"/>
                  <a:gd name="connsiteX5" fmla="*/ 25375 w 31685"/>
                  <a:gd name="connsiteY5" fmla="*/ 686 h 65931"/>
                  <a:gd name="connsiteX6" fmla="*/ 31547 w 31685"/>
                  <a:gd name="connsiteY6" fmla="*/ 686 h 65931"/>
                  <a:gd name="connsiteX7" fmla="*/ 10287 w 31685"/>
                  <a:gd name="connsiteY7" fmla="*/ 64465 h 65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685" h="65931">
                    <a:moveTo>
                      <a:pt x="10287" y="64465"/>
                    </a:moveTo>
                    <a:cubicBezTo>
                      <a:pt x="8916" y="66523"/>
                      <a:pt x="5487" y="66523"/>
                      <a:pt x="4801" y="63779"/>
                    </a:cubicBezTo>
                    <a:cubicBezTo>
                      <a:pt x="1372" y="42520"/>
                      <a:pt x="0" y="21260"/>
                      <a:pt x="0" y="0"/>
                    </a:cubicBezTo>
                    <a:cubicBezTo>
                      <a:pt x="2058" y="0"/>
                      <a:pt x="4115" y="0"/>
                      <a:pt x="6172" y="0"/>
                    </a:cubicBezTo>
                    <a:cubicBezTo>
                      <a:pt x="6172" y="18517"/>
                      <a:pt x="7544" y="36347"/>
                      <a:pt x="10287" y="54864"/>
                    </a:cubicBezTo>
                    <a:cubicBezTo>
                      <a:pt x="20574" y="39091"/>
                      <a:pt x="27432" y="19202"/>
                      <a:pt x="25375" y="686"/>
                    </a:cubicBezTo>
                    <a:cubicBezTo>
                      <a:pt x="27432" y="686"/>
                      <a:pt x="29490" y="686"/>
                      <a:pt x="31547" y="686"/>
                    </a:cubicBezTo>
                    <a:cubicBezTo>
                      <a:pt x="32919" y="23317"/>
                      <a:pt x="24003" y="47320"/>
                      <a:pt x="10287" y="64465"/>
                    </a:cubicBezTo>
                    <a:close/>
                  </a:path>
                </a:pathLst>
              </a:custGeom>
              <a:solidFill>
                <a:srgbClr val="076877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98A6E6EB-0D86-428A-9EBE-1115541E05FC}"/>
                </a:ext>
              </a:extLst>
            </p:cNvPr>
            <p:cNvSpPr/>
            <p:nvPr/>
          </p:nvSpPr>
          <p:spPr>
            <a:xfrm>
              <a:off x="7778953" y="5906156"/>
              <a:ext cx="161848" cy="21899"/>
            </a:xfrm>
            <a:custGeom>
              <a:avLst/>
              <a:gdLst>
                <a:gd name="connsiteX0" fmla="*/ 161849 w 161848"/>
                <a:gd name="connsiteY0" fmla="*/ 639 h 21899"/>
                <a:gd name="connsiteX1" fmla="*/ 0 w 161848"/>
                <a:gd name="connsiteY1" fmla="*/ 21899 h 21899"/>
                <a:gd name="connsiteX2" fmla="*/ 0 w 161848"/>
                <a:gd name="connsiteY2" fmla="*/ 19156 h 21899"/>
                <a:gd name="connsiteX3" fmla="*/ 161849 w 161848"/>
                <a:gd name="connsiteY3" fmla="*/ 639 h 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848" h="21899">
                  <a:moveTo>
                    <a:pt x="161849" y="639"/>
                  </a:moveTo>
                  <a:cubicBezTo>
                    <a:pt x="127559" y="7497"/>
                    <a:pt x="8915" y="19841"/>
                    <a:pt x="0" y="21899"/>
                  </a:cubicBezTo>
                  <a:lnTo>
                    <a:pt x="0" y="19156"/>
                  </a:lnTo>
                  <a:cubicBezTo>
                    <a:pt x="73380" y="8183"/>
                    <a:pt x="157734" y="-2790"/>
                    <a:pt x="161849" y="639"/>
                  </a:cubicBezTo>
                  <a:close/>
                </a:path>
              </a:pathLst>
            </a:custGeom>
            <a:solidFill>
              <a:srgbClr val="00CBD2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0ACFFB98-EC54-4FD1-B7C4-BF4D48DAAC1E}"/>
                </a:ext>
              </a:extLst>
            </p:cNvPr>
            <p:cNvSpPr/>
            <p:nvPr/>
          </p:nvSpPr>
          <p:spPr>
            <a:xfrm>
              <a:off x="7592415" y="5916304"/>
              <a:ext cx="170763" cy="14246"/>
            </a:xfrm>
            <a:custGeom>
              <a:avLst/>
              <a:gdLst>
                <a:gd name="connsiteX0" fmla="*/ 170764 w 170763"/>
                <a:gd name="connsiteY0" fmla="*/ 13122 h 14246"/>
                <a:gd name="connsiteX1" fmla="*/ 94640 w 170763"/>
                <a:gd name="connsiteY1" fmla="*/ 11751 h 14246"/>
                <a:gd name="connsiteX2" fmla="*/ 0 w 170763"/>
                <a:gd name="connsiteY2" fmla="*/ 778 h 14246"/>
                <a:gd name="connsiteX3" fmla="*/ 3429 w 170763"/>
                <a:gd name="connsiteY3" fmla="*/ 92 h 14246"/>
                <a:gd name="connsiteX4" fmla="*/ 170764 w 170763"/>
                <a:gd name="connsiteY4" fmla="*/ 13122 h 1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63" h="14246">
                  <a:moveTo>
                    <a:pt x="170764" y="13122"/>
                  </a:moveTo>
                  <a:cubicBezTo>
                    <a:pt x="168021" y="14494"/>
                    <a:pt x="144704" y="15180"/>
                    <a:pt x="94640" y="11751"/>
                  </a:cubicBezTo>
                  <a:cubicBezTo>
                    <a:pt x="45263" y="8322"/>
                    <a:pt x="0" y="778"/>
                    <a:pt x="0" y="778"/>
                  </a:cubicBezTo>
                  <a:cubicBezTo>
                    <a:pt x="0" y="778"/>
                    <a:pt x="1372" y="778"/>
                    <a:pt x="3429" y="92"/>
                  </a:cubicBezTo>
                  <a:cubicBezTo>
                    <a:pt x="32918" y="-1280"/>
                    <a:pt x="170764" y="13122"/>
                    <a:pt x="170764" y="13122"/>
                  </a:cubicBezTo>
                  <a:close/>
                </a:path>
              </a:pathLst>
            </a:custGeom>
            <a:solidFill>
              <a:srgbClr val="00CBD2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8570C603-E458-4EB0-AD38-5E79F751F97D}"/>
                </a:ext>
              </a:extLst>
            </p:cNvPr>
            <p:cNvSpPr/>
            <p:nvPr/>
          </p:nvSpPr>
          <p:spPr>
            <a:xfrm>
              <a:off x="7797054" y="5437015"/>
              <a:ext cx="95951" cy="130995"/>
            </a:xfrm>
            <a:custGeom>
              <a:avLst/>
              <a:gdLst>
                <a:gd name="connsiteX0" fmla="*/ 54594 w 95951"/>
                <a:gd name="connsiteY0" fmla="*/ 130995 h 130995"/>
                <a:gd name="connsiteX1" fmla="*/ 13446 w 95951"/>
                <a:gd name="connsiteY1" fmla="*/ 73388 h 130995"/>
                <a:gd name="connsiteX2" fmla="*/ 22361 w 95951"/>
                <a:gd name="connsiteY2" fmla="*/ 7 h 130995"/>
                <a:gd name="connsiteX3" fmla="*/ 52536 w 95951"/>
                <a:gd name="connsiteY3" fmla="*/ 49385 h 130995"/>
                <a:gd name="connsiteX4" fmla="*/ 79968 w 95951"/>
                <a:gd name="connsiteY4" fmla="*/ 6865 h 130995"/>
                <a:gd name="connsiteX5" fmla="*/ 54594 w 95951"/>
                <a:gd name="connsiteY5" fmla="*/ 130995 h 13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951" h="130995">
                  <a:moveTo>
                    <a:pt x="54594" y="130995"/>
                  </a:moveTo>
                  <a:cubicBezTo>
                    <a:pt x="54594" y="130995"/>
                    <a:pt x="32648" y="95333"/>
                    <a:pt x="13446" y="73388"/>
                  </a:cubicBezTo>
                  <a:cubicBezTo>
                    <a:pt x="-5757" y="51442"/>
                    <a:pt x="-5757" y="693"/>
                    <a:pt x="22361" y="7"/>
                  </a:cubicBezTo>
                  <a:cubicBezTo>
                    <a:pt x="50479" y="-679"/>
                    <a:pt x="52536" y="49385"/>
                    <a:pt x="52536" y="49385"/>
                  </a:cubicBezTo>
                  <a:cubicBezTo>
                    <a:pt x="52536" y="49385"/>
                    <a:pt x="47050" y="-1365"/>
                    <a:pt x="79968" y="6865"/>
                  </a:cubicBezTo>
                  <a:cubicBezTo>
                    <a:pt x="112887" y="15095"/>
                    <a:pt x="90255" y="89847"/>
                    <a:pt x="54594" y="130995"/>
                  </a:cubicBezTo>
                  <a:close/>
                </a:path>
              </a:pathLst>
            </a:custGeom>
            <a:solidFill>
              <a:srgbClr val="00CBD2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45E180B9-8F4B-4DA7-BA52-8A15B6DE49AE}"/>
                </a:ext>
              </a:extLst>
            </p:cNvPr>
            <p:cNvSpPr/>
            <p:nvPr/>
          </p:nvSpPr>
          <p:spPr>
            <a:xfrm>
              <a:off x="7634418" y="5588199"/>
              <a:ext cx="69391" cy="92967"/>
            </a:xfrm>
            <a:custGeom>
              <a:avLst/>
              <a:gdLst>
                <a:gd name="connsiteX0" fmla="*/ 30006 w 69391"/>
                <a:gd name="connsiteY0" fmla="*/ 92968 h 92967"/>
                <a:gd name="connsiteX1" fmla="*/ 67039 w 69391"/>
                <a:gd name="connsiteY1" fmla="*/ 18901 h 92967"/>
                <a:gd name="connsiteX2" fmla="*/ 23834 w 69391"/>
                <a:gd name="connsiteY2" fmla="*/ 30560 h 92967"/>
                <a:gd name="connsiteX3" fmla="*/ 6003 w 69391"/>
                <a:gd name="connsiteY3" fmla="*/ 5871 h 92967"/>
                <a:gd name="connsiteX4" fmla="*/ 30006 w 69391"/>
                <a:gd name="connsiteY4" fmla="*/ 92968 h 92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391" h="92967">
                  <a:moveTo>
                    <a:pt x="30006" y="92968"/>
                  </a:moveTo>
                  <a:cubicBezTo>
                    <a:pt x="30006" y="92968"/>
                    <a:pt x="80755" y="47019"/>
                    <a:pt x="67039" y="18901"/>
                  </a:cubicBezTo>
                  <a:cubicBezTo>
                    <a:pt x="53323" y="-9216"/>
                    <a:pt x="23148" y="-6473"/>
                    <a:pt x="23834" y="30560"/>
                  </a:cubicBezTo>
                  <a:cubicBezTo>
                    <a:pt x="23834" y="30560"/>
                    <a:pt x="24520" y="1756"/>
                    <a:pt x="6003" y="5871"/>
                  </a:cubicBezTo>
                  <a:cubicBezTo>
                    <a:pt x="-11828" y="10672"/>
                    <a:pt x="14233" y="78566"/>
                    <a:pt x="30006" y="92968"/>
                  </a:cubicBezTo>
                  <a:close/>
                </a:path>
              </a:pathLst>
            </a:custGeom>
            <a:solidFill>
              <a:srgbClr val="00CBD2">
                <a:alpha val="4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41" name="Graphic 1289">
              <a:extLst>
                <a:ext uri="{FF2B5EF4-FFF2-40B4-BE49-F238E27FC236}">
                  <a16:creationId xmlns:a16="http://schemas.microsoft.com/office/drawing/2014/main" id="{4428E59C-BA0D-4D94-A60B-3B79A3FCD454}"/>
                </a:ext>
              </a:extLst>
            </p:cNvPr>
            <p:cNvGrpSpPr/>
            <p:nvPr/>
          </p:nvGrpSpPr>
          <p:grpSpPr>
            <a:xfrm>
              <a:off x="7914055" y="5506288"/>
              <a:ext cx="91956" cy="409692"/>
              <a:chOff x="7914055" y="5506288"/>
              <a:chExt cx="91956" cy="409692"/>
            </a:xfrm>
          </p:grpSpPr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8F9F9FE2-80A5-4776-B5B7-E222427CF12F}"/>
                  </a:ext>
                </a:extLst>
              </p:cNvPr>
              <p:cNvSpPr/>
              <p:nvPr/>
            </p:nvSpPr>
            <p:spPr>
              <a:xfrm>
                <a:off x="7914055" y="5506974"/>
                <a:ext cx="91956" cy="409006"/>
              </a:xfrm>
              <a:custGeom>
                <a:avLst/>
                <a:gdLst>
                  <a:gd name="connsiteX0" fmla="*/ 87097 w 91956"/>
                  <a:gd name="connsiteY0" fmla="*/ 321640 h 409006"/>
                  <a:gd name="connsiteX1" fmla="*/ 82982 w 91956"/>
                  <a:gd name="connsiteY1" fmla="*/ 372389 h 409006"/>
                  <a:gd name="connsiteX2" fmla="*/ 76810 w 91956"/>
                  <a:gd name="connsiteY2" fmla="*/ 382676 h 409006"/>
                  <a:gd name="connsiteX3" fmla="*/ 76124 w 91956"/>
                  <a:gd name="connsiteY3" fmla="*/ 383362 h 409006"/>
                  <a:gd name="connsiteX4" fmla="*/ 76124 w 91956"/>
                  <a:gd name="connsiteY4" fmla="*/ 383362 h 409006"/>
                  <a:gd name="connsiteX5" fmla="*/ 65151 w 91956"/>
                  <a:gd name="connsiteY5" fmla="*/ 397764 h 409006"/>
                  <a:gd name="connsiteX6" fmla="*/ 53493 w 91956"/>
                  <a:gd name="connsiteY6" fmla="*/ 407365 h 409006"/>
                  <a:gd name="connsiteX7" fmla="*/ 53493 w 91956"/>
                  <a:gd name="connsiteY7" fmla="*/ 407365 h 409006"/>
                  <a:gd name="connsiteX8" fmla="*/ 45949 w 91956"/>
                  <a:gd name="connsiteY8" fmla="*/ 408051 h 409006"/>
                  <a:gd name="connsiteX9" fmla="*/ 44577 w 91956"/>
                  <a:gd name="connsiteY9" fmla="*/ 403936 h 409006"/>
                  <a:gd name="connsiteX10" fmla="*/ 51435 w 91956"/>
                  <a:gd name="connsiteY10" fmla="*/ 344957 h 409006"/>
                  <a:gd name="connsiteX11" fmla="*/ 50064 w 91956"/>
                  <a:gd name="connsiteY11" fmla="*/ 344957 h 409006"/>
                  <a:gd name="connsiteX12" fmla="*/ 37719 w 91956"/>
                  <a:gd name="connsiteY12" fmla="*/ 370332 h 409006"/>
                  <a:gd name="connsiteX13" fmla="*/ 45263 w 91956"/>
                  <a:gd name="connsiteY13" fmla="*/ 314782 h 409006"/>
                  <a:gd name="connsiteX14" fmla="*/ 18517 w 91956"/>
                  <a:gd name="connsiteY14" fmla="*/ 196825 h 409006"/>
                  <a:gd name="connsiteX15" fmla="*/ 7544 w 91956"/>
                  <a:gd name="connsiteY15" fmla="*/ 144018 h 409006"/>
                  <a:gd name="connsiteX16" fmla="*/ 0 w 91956"/>
                  <a:gd name="connsiteY16" fmla="*/ 39091 h 409006"/>
                  <a:gd name="connsiteX17" fmla="*/ 58979 w 91956"/>
                  <a:gd name="connsiteY17" fmla="*/ 0 h 409006"/>
                  <a:gd name="connsiteX18" fmla="*/ 59665 w 91956"/>
                  <a:gd name="connsiteY18" fmla="*/ 2743 h 409006"/>
                  <a:gd name="connsiteX19" fmla="*/ 91897 w 91956"/>
                  <a:gd name="connsiteY19" fmla="*/ 202997 h 409006"/>
                  <a:gd name="connsiteX20" fmla="*/ 87097 w 91956"/>
                  <a:gd name="connsiteY20" fmla="*/ 321640 h 409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1956" h="409006">
                    <a:moveTo>
                      <a:pt x="87097" y="321640"/>
                    </a:moveTo>
                    <a:cubicBezTo>
                      <a:pt x="87097" y="321640"/>
                      <a:pt x="98070" y="343586"/>
                      <a:pt x="82982" y="372389"/>
                    </a:cubicBezTo>
                    <a:cubicBezTo>
                      <a:pt x="81610" y="375818"/>
                      <a:pt x="79553" y="379247"/>
                      <a:pt x="76810" y="382676"/>
                    </a:cubicBezTo>
                    <a:cubicBezTo>
                      <a:pt x="76810" y="382676"/>
                      <a:pt x="76810" y="383362"/>
                      <a:pt x="76124" y="383362"/>
                    </a:cubicBezTo>
                    <a:cubicBezTo>
                      <a:pt x="76124" y="383362"/>
                      <a:pt x="76124" y="383362"/>
                      <a:pt x="76124" y="383362"/>
                    </a:cubicBezTo>
                    <a:cubicBezTo>
                      <a:pt x="72009" y="389534"/>
                      <a:pt x="67894" y="394335"/>
                      <a:pt x="65151" y="397764"/>
                    </a:cubicBezTo>
                    <a:cubicBezTo>
                      <a:pt x="60351" y="402565"/>
                      <a:pt x="56922" y="405994"/>
                      <a:pt x="53493" y="407365"/>
                    </a:cubicBezTo>
                    <a:cubicBezTo>
                      <a:pt x="53493" y="407365"/>
                      <a:pt x="53493" y="407365"/>
                      <a:pt x="53493" y="407365"/>
                    </a:cubicBezTo>
                    <a:cubicBezTo>
                      <a:pt x="50064" y="409423"/>
                      <a:pt x="47320" y="409423"/>
                      <a:pt x="45949" y="408051"/>
                    </a:cubicBezTo>
                    <a:cubicBezTo>
                      <a:pt x="44577" y="407365"/>
                      <a:pt x="44577" y="405308"/>
                      <a:pt x="44577" y="403936"/>
                    </a:cubicBezTo>
                    <a:cubicBezTo>
                      <a:pt x="45263" y="397764"/>
                      <a:pt x="55550" y="349072"/>
                      <a:pt x="51435" y="344957"/>
                    </a:cubicBezTo>
                    <a:cubicBezTo>
                      <a:pt x="51435" y="344957"/>
                      <a:pt x="50749" y="344272"/>
                      <a:pt x="50064" y="344957"/>
                    </a:cubicBezTo>
                    <a:cubicBezTo>
                      <a:pt x="43206" y="347015"/>
                      <a:pt x="41148" y="369646"/>
                      <a:pt x="37719" y="370332"/>
                    </a:cubicBezTo>
                    <a:cubicBezTo>
                      <a:pt x="34976" y="371018"/>
                      <a:pt x="30175" y="340843"/>
                      <a:pt x="45263" y="314782"/>
                    </a:cubicBezTo>
                    <a:cubicBezTo>
                      <a:pt x="45263" y="314782"/>
                      <a:pt x="41148" y="275692"/>
                      <a:pt x="18517" y="196825"/>
                    </a:cubicBezTo>
                    <a:cubicBezTo>
                      <a:pt x="13716" y="179680"/>
                      <a:pt x="10287" y="161849"/>
                      <a:pt x="7544" y="144018"/>
                    </a:cubicBezTo>
                    <a:cubicBezTo>
                      <a:pt x="6172" y="102184"/>
                      <a:pt x="3429" y="58979"/>
                      <a:pt x="0" y="39091"/>
                    </a:cubicBezTo>
                    <a:cubicBezTo>
                      <a:pt x="0" y="39091"/>
                      <a:pt x="33604" y="21260"/>
                      <a:pt x="58979" y="0"/>
                    </a:cubicBezTo>
                    <a:cubicBezTo>
                      <a:pt x="58979" y="686"/>
                      <a:pt x="59665" y="1372"/>
                      <a:pt x="59665" y="2743"/>
                    </a:cubicBezTo>
                    <a:cubicBezTo>
                      <a:pt x="70638" y="43891"/>
                      <a:pt x="91897" y="122072"/>
                      <a:pt x="91897" y="202997"/>
                    </a:cubicBezTo>
                    <a:cubicBezTo>
                      <a:pt x="92583" y="296266"/>
                      <a:pt x="87097" y="321640"/>
                      <a:pt x="87097" y="321640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932133AD-D5C1-4B32-A5EE-E6E5A6A37B92}"/>
                  </a:ext>
                </a:extLst>
              </p:cNvPr>
              <p:cNvSpPr/>
              <p:nvPr/>
            </p:nvSpPr>
            <p:spPr>
              <a:xfrm>
                <a:off x="7914741" y="5506288"/>
                <a:ext cx="59664" cy="370343"/>
              </a:xfrm>
              <a:custGeom>
                <a:avLst/>
                <a:gdLst>
                  <a:gd name="connsiteX0" fmla="*/ 30861 w 59664"/>
                  <a:gd name="connsiteY0" fmla="*/ 174879 h 370343"/>
                  <a:gd name="connsiteX1" fmla="*/ 53492 w 59664"/>
                  <a:gd name="connsiteY1" fmla="*/ 319583 h 370343"/>
                  <a:gd name="connsiteX2" fmla="*/ 37719 w 59664"/>
                  <a:gd name="connsiteY2" fmla="*/ 370332 h 370343"/>
                  <a:gd name="connsiteX3" fmla="*/ 45263 w 59664"/>
                  <a:gd name="connsiteY3" fmla="*/ 314782 h 370343"/>
                  <a:gd name="connsiteX4" fmla="*/ 18517 w 59664"/>
                  <a:gd name="connsiteY4" fmla="*/ 196824 h 370343"/>
                  <a:gd name="connsiteX5" fmla="*/ 7544 w 59664"/>
                  <a:gd name="connsiteY5" fmla="*/ 144018 h 370343"/>
                  <a:gd name="connsiteX6" fmla="*/ 0 w 59664"/>
                  <a:gd name="connsiteY6" fmla="*/ 39090 h 370343"/>
                  <a:gd name="connsiteX7" fmla="*/ 58979 w 59664"/>
                  <a:gd name="connsiteY7" fmla="*/ 0 h 370343"/>
                  <a:gd name="connsiteX8" fmla="*/ 59665 w 59664"/>
                  <a:gd name="connsiteY8" fmla="*/ 2743 h 370343"/>
                  <a:gd name="connsiteX9" fmla="*/ 13716 w 59664"/>
                  <a:gd name="connsiteY9" fmla="*/ 63779 h 370343"/>
                  <a:gd name="connsiteX10" fmla="*/ 30861 w 59664"/>
                  <a:gd name="connsiteY10" fmla="*/ 174879 h 370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9664" h="370343">
                    <a:moveTo>
                      <a:pt x="30861" y="174879"/>
                    </a:moveTo>
                    <a:cubicBezTo>
                      <a:pt x="47320" y="226314"/>
                      <a:pt x="55550" y="301752"/>
                      <a:pt x="53492" y="319583"/>
                    </a:cubicBezTo>
                    <a:cubicBezTo>
                      <a:pt x="53492" y="319583"/>
                      <a:pt x="39776" y="352501"/>
                      <a:pt x="37719" y="370332"/>
                    </a:cubicBezTo>
                    <a:cubicBezTo>
                      <a:pt x="34976" y="371018"/>
                      <a:pt x="30175" y="340842"/>
                      <a:pt x="45263" y="314782"/>
                    </a:cubicBezTo>
                    <a:cubicBezTo>
                      <a:pt x="45263" y="314782"/>
                      <a:pt x="41148" y="275691"/>
                      <a:pt x="18517" y="196824"/>
                    </a:cubicBezTo>
                    <a:cubicBezTo>
                      <a:pt x="13716" y="179679"/>
                      <a:pt x="10287" y="161849"/>
                      <a:pt x="7544" y="144018"/>
                    </a:cubicBezTo>
                    <a:cubicBezTo>
                      <a:pt x="6172" y="102184"/>
                      <a:pt x="3429" y="58979"/>
                      <a:pt x="0" y="39090"/>
                    </a:cubicBezTo>
                    <a:cubicBezTo>
                      <a:pt x="0" y="39090"/>
                      <a:pt x="33604" y="21260"/>
                      <a:pt x="58979" y="0"/>
                    </a:cubicBezTo>
                    <a:cubicBezTo>
                      <a:pt x="58979" y="686"/>
                      <a:pt x="59665" y="1371"/>
                      <a:pt x="59665" y="2743"/>
                    </a:cubicBezTo>
                    <a:cubicBezTo>
                      <a:pt x="50063" y="21260"/>
                      <a:pt x="22631" y="51435"/>
                      <a:pt x="13716" y="63779"/>
                    </a:cubicBezTo>
                    <a:cubicBezTo>
                      <a:pt x="14402" y="64465"/>
                      <a:pt x="15088" y="123444"/>
                      <a:pt x="30861" y="174879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7FA6F843-E049-46AC-8226-B31D345AA746}"/>
                  </a:ext>
                </a:extLst>
              </p:cNvPr>
              <p:cNvSpPr/>
              <p:nvPr/>
            </p:nvSpPr>
            <p:spPr>
              <a:xfrm>
                <a:off x="7959318" y="5839726"/>
                <a:ext cx="13988" cy="75983"/>
              </a:xfrm>
              <a:custGeom>
                <a:avLst/>
                <a:gdLst>
                  <a:gd name="connsiteX0" fmla="*/ 6172 w 13988"/>
                  <a:gd name="connsiteY0" fmla="*/ 66383 h 75983"/>
                  <a:gd name="connsiteX1" fmla="*/ 1372 w 13988"/>
                  <a:gd name="connsiteY1" fmla="*/ 75984 h 75983"/>
                  <a:gd name="connsiteX2" fmla="*/ 0 w 13988"/>
                  <a:gd name="connsiteY2" fmla="*/ 71869 h 75983"/>
                  <a:gd name="connsiteX3" fmla="*/ 6858 w 13988"/>
                  <a:gd name="connsiteY3" fmla="*/ 12891 h 75983"/>
                  <a:gd name="connsiteX4" fmla="*/ 6858 w 13988"/>
                  <a:gd name="connsiteY4" fmla="*/ 12891 h 75983"/>
                  <a:gd name="connsiteX5" fmla="*/ 13716 w 13988"/>
                  <a:gd name="connsiteY5" fmla="*/ 6033 h 75983"/>
                  <a:gd name="connsiteX6" fmla="*/ 6172 w 13988"/>
                  <a:gd name="connsiteY6" fmla="*/ 66383 h 75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88" h="75983">
                    <a:moveTo>
                      <a:pt x="6172" y="66383"/>
                    </a:moveTo>
                    <a:cubicBezTo>
                      <a:pt x="4115" y="71184"/>
                      <a:pt x="2743" y="73927"/>
                      <a:pt x="1372" y="75984"/>
                    </a:cubicBezTo>
                    <a:cubicBezTo>
                      <a:pt x="0" y="75298"/>
                      <a:pt x="0" y="73241"/>
                      <a:pt x="0" y="71869"/>
                    </a:cubicBezTo>
                    <a:cubicBezTo>
                      <a:pt x="686" y="65697"/>
                      <a:pt x="10973" y="17005"/>
                      <a:pt x="6858" y="12891"/>
                    </a:cubicBezTo>
                    <a:cubicBezTo>
                      <a:pt x="6858" y="12891"/>
                      <a:pt x="6858" y="12891"/>
                      <a:pt x="6858" y="12891"/>
                    </a:cubicBezTo>
                    <a:cubicBezTo>
                      <a:pt x="9601" y="1232"/>
                      <a:pt x="13716" y="-5626"/>
                      <a:pt x="13716" y="6033"/>
                    </a:cubicBezTo>
                    <a:cubicBezTo>
                      <a:pt x="14402" y="17005"/>
                      <a:pt x="14402" y="47866"/>
                      <a:pt x="6172" y="66383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6028CB4A-D224-4A7E-A025-9881DEEA8E85}"/>
                  </a:ext>
                </a:extLst>
              </p:cNvPr>
              <p:cNvSpPr/>
              <p:nvPr/>
            </p:nvSpPr>
            <p:spPr>
              <a:xfrm>
                <a:off x="7967548" y="5849827"/>
                <a:ext cx="19441" cy="64511"/>
              </a:xfrm>
              <a:custGeom>
                <a:avLst/>
                <a:gdLst>
                  <a:gd name="connsiteX0" fmla="*/ 11658 w 19441"/>
                  <a:gd name="connsiteY0" fmla="*/ 54910 h 64511"/>
                  <a:gd name="connsiteX1" fmla="*/ 0 w 19441"/>
                  <a:gd name="connsiteY1" fmla="*/ 64511 h 64511"/>
                  <a:gd name="connsiteX2" fmla="*/ 13030 w 19441"/>
                  <a:gd name="connsiteY2" fmla="*/ 26106 h 64511"/>
                  <a:gd name="connsiteX3" fmla="*/ 19202 w 19441"/>
                  <a:gd name="connsiteY3" fmla="*/ 2789 h 64511"/>
                  <a:gd name="connsiteX4" fmla="*/ 11658 w 19441"/>
                  <a:gd name="connsiteY4" fmla="*/ 54910 h 64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41" h="64511">
                    <a:moveTo>
                      <a:pt x="11658" y="54910"/>
                    </a:moveTo>
                    <a:cubicBezTo>
                      <a:pt x="6858" y="59711"/>
                      <a:pt x="3429" y="63140"/>
                      <a:pt x="0" y="64511"/>
                    </a:cubicBezTo>
                    <a:cubicBezTo>
                      <a:pt x="4800" y="56967"/>
                      <a:pt x="10973" y="41194"/>
                      <a:pt x="13030" y="26106"/>
                    </a:cubicBezTo>
                    <a:cubicBezTo>
                      <a:pt x="15087" y="7590"/>
                      <a:pt x="17145" y="-6126"/>
                      <a:pt x="19202" y="2789"/>
                    </a:cubicBezTo>
                    <a:cubicBezTo>
                      <a:pt x="20574" y="9647"/>
                      <a:pt x="15773" y="37765"/>
                      <a:pt x="11658" y="54910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C5314B54-21D1-4A05-A1CD-C719179237CC}"/>
                  </a:ext>
                </a:extLst>
              </p:cNvPr>
              <p:cNvSpPr/>
              <p:nvPr/>
            </p:nvSpPr>
            <p:spPr>
              <a:xfrm>
                <a:off x="7990179" y="5851023"/>
                <a:ext cx="7748" cy="39312"/>
              </a:xfrm>
              <a:custGeom>
                <a:avLst/>
                <a:gdLst>
                  <a:gd name="connsiteX0" fmla="*/ 6858 w 7748"/>
                  <a:gd name="connsiteY0" fmla="*/ 28340 h 39312"/>
                  <a:gd name="connsiteX1" fmla="*/ 686 w 7748"/>
                  <a:gd name="connsiteY1" fmla="*/ 38627 h 39312"/>
                  <a:gd name="connsiteX2" fmla="*/ 0 w 7748"/>
                  <a:gd name="connsiteY2" fmla="*/ 39313 h 39312"/>
                  <a:gd name="connsiteX3" fmla="*/ 6172 w 7748"/>
                  <a:gd name="connsiteY3" fmla="*/ 1594 h 39312"/>
                  <a:gd name="connsiteX4" fmla="*/ 6858 w 7748"/>
                  <a:gd name="connsiteY4" fmla="*/ 28340 h 3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48" h="39312">
                    <a:moveTo>
                      <a:pt x="6858" y="28340"/>
                    </a:moveTo>
                    <a:cubicBezTo>
                      <a:pt x="5486" y="31769"/>
                      <a:pt x="3429" y="35198"/>
                      <a:pt x="686" y="38627"/>
                    </a:cubicBezTo>
                    <a:cubicBezTo>
                      <a:pt x="686" y="38627"/>
                      <a:pt x="686" y="39313"/>
                      <a:pt x="0" y="39313"/>
                    </a:cubicBezTo>
                    <a:cubicBezTo>
                      <a:pt x="1372" y="29026"/>
                      <a:pt x="5486" y="8452"/>
                      <a:pt x="6172" y="1594"/>
                    </a:cubicBezTo>
                    <a:cubicBezTo>
                      <a:pt x="6858" y="-5264"/>
                      <a:pt x="8915" y="11195"/>
                      <a:pt x="6858" y="28340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42" name="Graphic 1289">
              <a:extLst>
                <a:ext uri="{FF2B5EF4-FFF2-40B4-BE49-F238E27FC236}">
                  <a16:creationId xmlns:a16="http://schemas.microsoft.com/office/drawing/2014/main" id="{818A3282-A80A-4802-A7D7-FA62B2ADF45D}"/>
                </a:ext>
              </a:extLst>
            </p:cNvPr>
            <p:cNvGrpSpPr/>
            <p:nvPr/>
          </p:nvGrpSpPr>
          <p:grpSpPr>
            <a:xfrm>
              <a:off x="7526970" y="5509717"/>
              <a:ext cx="95619" cy="423824"/>
              <a:chOff x="7526970" y="5509717"/>
              <a:chExt cx="95619" cy="423824"/>
            </a:xfrm>
          </p:grpSpPr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E6576186-58D7-459F-BA12-62FDF18C90EC}"/>
                  </a:ext>
                </a:extLst>
              </p:cNvPr>
              <p:cNvSpPr/>
              <p:nvPr/>
            </p:nvSpPr>
            <p:spPr>
              <a:xfrm>
                <a:off x="7526970" y="5510403"/>
                <a:ext cx="95619" cy="422452"/>
              </a:xfrm>
              <a:custGeom>
                <a:avLst/>
                <a:gdLst>
                  <a:gd name="connsiteX0" fmla="*/ 95620 w 95619"/>
                  <a:gd name="connsiteY0" fmla="*/ 43205 h 422452"/>
                  <a:gd name="connsiteX1" fmla="*/ 82590 w 95619"/>
                  <a:gd name="connsiteY1" fmla="*/ 137846 h 422452"/>
                  <a:gd name="connsiteX2" fmla="*/ 66816 w 95619"/>
                  <a:gd name="connsiteY2" fmla="*/ 206426 h 422452"/>
                  <a:gd name="connsiteX3" fmla="*/ 52414 w 95619"/>
                  <a:gd name="connsiteY3" fmla="*/ 322326 h 422452"/>
                  <a:gd name="connsiteX4" fmla="*/ 60644 w 95619"/>
                  <a:gd name="connsiteY4" fmla="*/ 381305 h 422452"/>
                  <a:gd name="connsiteX5" fmla="*/ 59272 w 95619"/>
                  <a:gd name="connsiteY5" fmla="*/ 382676 h 422452"/>
                  <a:gd name="connsiteX6" fmla="*/ 46242 w 95619"/>
                  <a:gd name="connsiteY6" fmla="*/ 357988 h 422452"/>
                  <a:gd name="connsiteX7" fmla="*/ 53786 w 95619"/>
                  <a:gd name="connsiteY7" fmla="*/ 417652 h 422452"/>
                  <a:gd name="connsiteX8" fmla="*/ 51043 w 95619"/>
                  <a:gd name="connsiteY8" fmla="*/ 422453 h 422452"/>
                  <a:gd name="connsiteX9" fmla="*/ 43499 w 95619"/>
                  <a:gd name="connsiteY9" fmla="*/ 420395 h 422452"/>
                  <a:gd name="connsiteX10" fmla="*/ 43499 w 95619"/>
                  <a:gd name="connsiteY10" fmla="*/ 420395 h 422452"/>
                  <a:gd name="connsiteX11" fmla="*/ 33898 w 95619"/>
                  <a:gd name="connsiteY11" fmla="*/ 412166 h 422452"/>
                  <a:gd name="connsiteX12" fmla="*/ 33898 w 95619"/>
                  <a:gd name="connsiteY12" fmla="*/ 412166 h 422452"/>
                  <a:gd name="connsiteX13" fmla="*/ 24297 w 95619"/>
                  <a:gd name="connsiteY13" fmla="*/ 401193 h 422452"/>
                  <a:gd name="connsiteX14" fmla="*/ 24297 w 95619"/>
                  <a:gd name="connsiteY14" fmla="*/ 401193 h 422452"/>
                  <a:gd name="connsiteX15" fmla="*/ 21553 w 95619"/>
                  <a:gd name="connsiteY15" fmla="*/ 397078 h 422452"/>
                  <a:gd name="connsiteX16" fmla="*/ 14010 w 95619"/>
                  <a:gd name="connsiteY16" fmla="*/ 383362 h 422452"/>
                  <a:gd name="connsiteX17" fmla="*/ 14010 w 95619"/>
                  <a:gd name="connsiteY17" fmla="*/ 383362 h 422452"/>
                  <a:gd name="connsiteX18" fmla="*/ 16067 w 95619"/>
                  <a:gd name="connsiteY18" fmla="*/ 326441 h 422452"/>
                  <a:gd name="connsiteX19" fmla="*/ 294 w 95619"/>
                  <a:gd name="connsiteY19" fmla="*/ 203683 h 422452"/>
                  <a:gd name="connsiteX20" fmla="*/ 23611 w 95619"/>
                  <a:gd name="connsiteY20" fmla="*/ 6858 h 422452"/>
                  <a:gd name="connsiteX21" fmla="*/ 24982 w 95619"/>
                  <a:gd name="connsiteY21" fmla="*/ 0 h 422452"/>
                  <a:gd name="connsiteX22" fmla="*/ 95620 w 95619"/>
                  <a:gd name="connsiteY22" fmla="*/ 43205 h 42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5619" h="422452">
                    <a:moveTo>
                      <a:pt x="95620" y="43205"/>
                    </a:moveTo>
                    <a:cubicBezTo>
                      <a:pt x="95620" y="43205"/>
                      <a:pt x="88076" y="84353"/>
                      <a:pt x="82590" y="137846"/>
                    </a:cubicBezTo>
                    <a:cubicBezTo>
                      <a:pt x="78475" y="159791"/>
                      <a:pt x="73674" y="183109"/>
                      <a:pt x="66816" y="206426"/>
                    </a:cubicBezTo>
                    <a:cubicBezTo>
                      <a:pt x="44871" y="285293"/>
                      <a:pt x="52414" y="322326"/>
                      <a:pt x="52414" y="322326"/>
                    </a:cubicBezTo>
                    <a:cubicBezTo>
                      <a:pt x="70245" y="348386"/>
                      <a:pt x="64759" y="375133"/>
                      <a:pt x="60644" y="381305"/>
                    </a:cubicBezTo>
                    <a:cubicBezTo>
                      <a:pt x="59958" y="381991"/>
                      <a:pt x="59272" y="382676"/>
                      <a:pt x="59272" y="382676"/>
                    </a:cubicBezTo>
                    <a:cubicBezTo>
                      <a:pt x="56529" y="381991"/>
                      <a:pt x="53100" y="360045"/>
                      <a:pt x="46242" y="357988"/>
                    </a:cubicBezTo>
                    <a:cubicBezTo>
                      <a:pt x="39384" y="355930"/>
                      <a:pt x="52414" y="410794"/>
                      <a:pt x="53786" y="417652"/>
                    </a:cubicBezTo>
                    <a:cubicBezTo>
                      <a:pt x="54472" y="420395"/>
                      <a:pt x="53100" y="422453"/>
                      <a:pt x="51043" y="422453"/>
                    </a:cubicBezTo>
                    <a:cubicBezTo>
                      <a:pt x="48985" y="422453"/>
                      <a:pt x="46928" y="422453"/>
                      <a:pt x="43499" y="420395"/>
                    </a:cubicBezTo>
                    <a:lnTo>
                      <a:pt x="43499" y="420395"/>
                    </a:lnTo>
                    <a:cubicBezTo>
                      <a:pt x="40756" y="419024"/>
                      <a:pt x="37327" y="416281"/>
                      <a:pt x="33898" y="412166"/>
                    </a:cubicBezTo>
                    <a:cubicBezTo>
                      <a:pt x="33898" y="412166"/>
                      <a:pt x="33898" y="412166"/>
                      <a:pt x="33898" y="412166"/>
                    </a:cubicBezTo>
                    <a:cubicBezTo>
                      <a:pt x="31155" y="409423"/>
                      <a:pt x="27726" y="405994"/>
                      <a:pt x="24297" y="401193"/>
                    </a:cubicBezTo>
                    <a:cubicBezTo>
                      <a:pt x="24297" y="401193"/>
                      <a:pt x="24297" y="401193"/>
                      <a:pt x="24297" y="401193"/>
                    </a:cubicBezTo>
                    <a:cubicBezTo>
                      <a:pt x="23611" y="399821"/>
                      <a:pt x="22239" y="398450"/>
                      <a:pt x="21553" y="397078"/>
                    </a:cubicBezTo>
                    <a:cubicBezTo>
                      <a:pt x="18124" y="392278"/>
                      <a:pt x="16067" y="388163"/>
                      <a:pt x="14010" y="383362"/>
                    </a:cubicBezTo>
                    <a:cubicBezTo>
                      <a:pt x="14010" y="383362"/>
                      <a:pt x="14010" y="383362"/>
                      <a:pt x="14010" y="383362"/>
                    </a:cubicBezTo>
                    <a:cubicBezTo>
                      <a:pt x="2351" y="354559"/>
                      <a:pt x="16067" y="326441"/>
                      <a:pt x="16067" y="326441"/>
                    </a:cubicBezTo>
                    <a:cubicBezTo>
                      <a:pt x="16067" y="326441"/>
                      <a:pt x="3723" y="296951"/>
                      <a:pt x="294" y="203683"/>
                    </a:cubicBezTo>
                    <a:cubicBezTo>
                      <a:pt x="-2450" y="122072"/>
                      <a:pt x="14695" y="46634"/>
                      <a:pt x="23611" y="6858"/>
                    </a:cubicBezTo>
                    <a:cubicBezTo>
                      <a:pt x="24297" y="4115"/>
                      <a:pt x="24982" y="2057"/>
                      <a:pt x="24982" y="0"/>
                    </a:cubicBezTo>
                    <a:cubicBezTo>
                      <a:pt x="42813" y="13716"/>
                      <a:pt x="72988" y="36347"/>
                      <a:pt x="95620" y="43205"/>
                    </a:cubicBezTo>
                    <a:close/>
                  </a:path>
                </a:pathLst>
              </a:custGeom>
              <a:solidFill>
                <a:srgbClr val="F4BB89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7459CE7C-4803-44D0-86CC-6DDAE121E7B3}"/>
                  </a:ext>
                </a:extLst>
              </p:cNvPr>
              <p:cNvSpPr/>
              <p:nvPr/>
            </p:nvSpPr>
            <p:spPr>
              <a:xfrm>
                <a:off x="7550581" y="5509717"/>
                <a:ext cx="72009" cy="381990"/>
              </a:xfrm>
              <a:custGeom>
                <a:avLst/>
                <a:gdLst>
                  <a:gd name="connsiteX0" fmla="*/ 72009 w 72009"/>
                  <a:gd name="connsiteY0" fmla="*/ 43891 h 381990"/>
                  <a:gd name="connsiteX1" fmla="*/ 58979 w 72009"/>
                  <a:gd name="connsiteY1" fmla="*/ 138531 h 381990"/>
                  <a:gd name="connsiteX2" fmla="*/ 43206 w 72009"/>
                  <a:gd name="connsiteY2" fmla="*/ 207111 h 381990"/>
                  <a:gd name="connsiteX3" fmla="*/ 28804 w 72009"/>
                  <a:gd name="connsiteY3" fmla="*/ 323012 h 381990"/>
                  <a:gd name="connsiteX4" fmla="*/ 37033 w 72009"/>
                  <a:gd name="connsiteY4" fmla="*/ 381990 h 381990"/>
                  <a:gd name="connsiteX5" fmla="*/ 20574 w 72009"/>
                  <a:gd name="connsiteY5" fmla="*/ 318211 h 381990"/>
                  <a:gd name="connsiteX6" fmla="*/ 39091 w 72009"/>
                  <a:gd name="connsiteY6" fmla="*/ 179679 h 381990"/>
                  <a:gd name="connsiteX7" fmla="*/ 56236 w 72009"/>
                  <a:gd name="connsiteY7" fmla="*/ 65151 h 381990"/>
                  <a:gd name="connsiteX8" fmla="*/ 0 w 72009"/>
                  <a:gd name="connsiteY8" fmla="*/ 6858 h 381990"/>
                  <a:gd name="connsiteX9" fmla="*/ 1372 w 72009"/>
                  <a:gd name="connsiteY9" fmla="*/ 0 h 381990"/>
                  <a:gd name="connsiteX10" fmla="*/ 72009 w 72009"/>
                  <a:gd name="connsiteY10" fmla="*/ 43891 h 381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009" h="381990">
                    <a:moveTo>
                      <a:pt x="72009" y="43891"/>
                    </a:moveTo>
                    <a:cubicBezTo>
                      <a:pt x="72009" y="43891"/>
                      <a:pt x="64465" y="85039"/>
                      <a:pt x="58979" y="138531"/>
                    </a:cubicBezTo>
                    <a:cubicBezTo>
                      <a:pt x="54864" y="160477"/>
                      <a:pt x="50064" y="183794"/>
                      <a:pt x="43206" y="207111"/>
                    </a:cubicBezTo>
                    <a:cubicBezTo>
                      <a:pt x="21260" y="285978"/>
                      <a:pt x="28804" y="323012"/>
                      <a:pt x="28804" y="323012"/>
                    </a:cubicBezTo>
                    <a:cubicBezTo>
                      <a:pt x="46635" y="349072"/>
                      <a:pt x="41148" y="375818"/>
                      <a:pt x="37033" y="381990"/>
                    </a:cubicBezTo>
                    <a:cubicBezTo>
                      <a:pt x="36348" y="366903"/>
                      <a:pt x="30861" y="342900"/>
                      <a:pt x="20574" y="318211"/>
                    </a:cubicBezTo>
                    <a:cubicBezTo>
                      <a:pt x="8916" y="290779"/>
                      <a:pt x="26061" y="223571"/>
                      <a:pt x="39091" y="179679"/>
                    </a:cubicBezTo>
                    <a:cubicBezTo>
                      <a:pt x="52121" y="135788"/>
                      <a:pt x="56236" y="65151"/>
                      <a:pt x="56236" y="65151"/>
                    </a:cubicBezTo>
                    <a:cubicBezTo>
                      <a:pt x="53493" y="63779"/>
                      <a:pt x="10973" y="20574"/>
                      <a:pt x="0" y="6858"/>
                    </a:cubicBezTo>
                    <a:cubicBezTo>
                      <a:pt x="686" y="4115"/>
                      <a:pt x="1372" y="2057"/>
                      <a:pt x="1372" y="0"/>
                    </a:cubicBezTo>
                    <a:cubicBezTo>
                      <a:pt x="19203" y="14402"/>
                      <a:pt x="49378" y="37033"/>
                      <a:pt x="72009" y="43891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877E96BF-D1C2-4429-B8E0-E8B5D49D6C3C}"/>
                  </a:ext>
                </a:extLst>
              </p:cNvPr>
              <p:cNvSpPr/>
              <p:nvPr/>
            </p:nvSpPr>
            <p:spPr>
              <a:xfrm>
                <a:off x="7566192" y="5859987"/>
                <a:ext cx="15498" cy="73554"/>
              </a:xfrm>
              <a:custGeom>
                <a:avLst/>
                <a:gdLst>
                  <a:gd name="connsiteX0" fmla="*/ 12508 w 15498"/>
                  <a:gd name="connsiteY0" fmla="*/ 73555 h 73554"/>
                  <a:gd name="connsiteX1" fmla="*/ 163 w 15498"/>
                  <a:gd name="connsiteY1" fmla="*/ 9089 h 73554"/>
                  <a:gd name="connsiteX2" fmla="*/ 7707 w 15498"/>
                  <a:gd name="connsiteY2" fmla="*/ 9089 h 73554"/>
                  <a:gd name="connsiteX3" fmla="*/ 15251 w 15498"/>
                  <a:gd name="connsiteY3" fmla="*/ 68754 h 73554"/>
                  <a:gd name="connsiteX4" fmla="*/ 12508 w 15498"/>
                  <a:gd name="connsiteY4" fmla="*/ 73555 h 7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98" h="73554">
                    <a:moveTo>
                      <a:pt x="12508" y="73555"/>
                    </a:moveTo>
                    <a:cubicBezTo>
                      <a:pt x="6335" y="62582"/>
                      <a:pt x="-1208" y="22805"/>
                      <a:pt x="163" y="9089"/>
                    </a:cubicBezTo>
                    <a:cubicBezTo>
                      <a:pt x="1535" y="-5312"/>
                      <a:pt x="6335" y="-512"/>
                      <a:pt x="7707" y="9089"/>
                    </a:cubicBezTo>
                    <a:cubicBezTo>
                      <a:pt x="849" y="7032"/>
                      <a:pt x="13879" y="61896"/>
                      <a:pt x="15251" y="68754"/>
                    </a:cubicBezTo>
                    <a:cubicBezTo>
                      <a:pt x="15937" y="70811"/>
                      <a:pt x="15251" y="72869"/>
                      <a:pt x="12508" y="73555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AE7E746A-5A14-44D1-BD0D-FB1F3068F038}"/>
                  </a:ext>
                </a:extLst>
              </p:cNvPr>
              <p:cNvSpPr/>
              <p:nvPr/>
            </p:nvSpPr>
            <p:spPr>
              <a:xfrm>
                <a:off x="7553087" y="5873383"/>
                <a:ext cx="18068" cy="58100"/>
              </a:xfrm>
              <a:custGeom>
                <a:avLst/>
                <a:gdLst>
                  <a:gd name="connsiteX0" fmla="*/ 18069 w 18068"/>
                  <a:gd name="connsiteY0" fmla="*/ 58101 h 58100"/>
                  <a:gd name="connsiteX1" fmla="*/ 8468 w 18068"/>
                  <a:gd name="connsiteY1" fmla="*/ 49871 h 58100"/>
                  <a:gd name="connsiteX2" fmla="*/ 8468 w 18068"/>
                  <a:gd name="connsiteY2" fmla="*/ 49871 h 58100"/>
                  <a:gd name="connsiteX3" fmla="*/ 238 w 18068"/>
                  <a:gd name="connsiteY3" fmla="*/ 2551 h 58100"/>
                  <a:gd name="connsiteX4" fmla="*/ 5039 w 18068"/>
                  <a:gd name="connsiteY4" fmla="*/ 18324 h 58100"/>
                  <a:gd name="connsiteX5" fmla="*/ 18069 w 18068"/>
                  <a:gd name="connsiteY5" fmla="*/ 58101 h 5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68" h="58100">
                    <a:moveTo>
                      <a:pt x="18069" y="58101"/>
                    </a:moveTo>
                    <a:cubicBezTo>
                      <a:pt x="15326" y="56729"/>
                      <a:pt x="11897" y="53986"/>
                      <a:pt x="8468" y="49871"/>
                    </a:cubicBezTo>
                    <a:cubicBezTo>
                      <a:pt x="8468" y="49871"/>
                      <a:pt x="8468" y="49871"/>
                      <a:pt x="8468" y="49871"/>
                    </a:cubicBezTo>
                    <a:cubicBezTo>
                      <a:pt x="3667" y="34098"/>
                      <a:pt x="-1134" y="8037"/>
                      <a:pt x="238" y="2551"/>
                    </a:cubicBezTo>
                    <a:cubicBezTo>
                      <a:pt x="2295" y="-4307"/>
                      <a:pt x="3667" y="3237"/>
                      <a:pt x="5039" y="18324"/>
                    </a:cubicBezTo>
                    <a:cubicBezTo>
                      <a:pt x="6410" y="29983"/>
                      <a:pt x="12582" y="47128"/>
                      <a:pt x="18069" y="58101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C960EA6A-9873-4E47-8630-257DC2874B86}"/>
                  </a:ext>
                </a:extLst>
              </p:cNvPr>
              <p:cNvSpPr/>
              <p:nvPr/>
            </p:nvSpPr>
            <p:spPr>
              <a:xfrm>
                <a:off x="7541666" y="5872789"/>
                <a:ext cx="10287" cy="38806"/>
              </a:xfrm>
              <a:custGeom>
                <a:avLst/>
                <a:gdLst>
                  <a:gd name="connsiteX0" fmla="*/ 10287 w 10287"/>
                  <a:gd name="connsiteY0" fmla="*/ 38807 h 38806"/>
                  <a:gd name="connsiteX1" fmla="*/ 7544 w 10287"/>
                  <a:gd name="connsiteY1" fmla="*/ 34692 h 38806"/>
                  <a:gd name="connsiteX2" fmla="*/ 0 w 10287"/>
                  <a:gd name="connsiteY2" fmla="*/ 20976 h 38806"/>
                  <a:gd name="connsiteX3" fmla="*/ 0 w 10287"/>
                  <a:gd name="connsiteY3" fmla="*/ 20976 h 38806"/>
                  <a:gd name="connsiteX4" fmla="*/ 0 w 10287"/>
                  <a:gd name="connsiteY4" fmla="*/ 14118 h 38806"/>
                  <a:gd name="connsiteX5" fmla="*/ 4115 w 10287"/>
                  <a:gd name="connsiteY5" fmla="*/ 5203 h 38806"/>
                  <a:gd name="connsiteX6" fmla="*/ 10287 w 10287"/>
                  <a:gd name="connsiteY6" fmla="*/ 38807 h 3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87" h="38806">
                    <a:moveTo>
                      <a:pt x="10287" y="38807"/>
                    </a:moveTo>
                    <a:cubicBezTo>
                      <a:pt x="9601" y="37435"/>
                      <a:pt x="8230" y="36064"/>
                      <a:pt x="7544" y="34692"/>
                    </a:cubicBezTo>
                    <a:cubicBezTo>
                      <a:pt x="4115" y="29892"/>
                      <a:pt x="2057" y="25777"/>
                      <a:pt x="0" y="20976"/>
                    </a:cubicBezTo>
                    <a:cubicBezTo>
                      <a:pt x="0" y="20976"/>
                      <a:pt x="0" y="20976"/>
                      <a:pt x="0" y="20976"/>
                    </a:cubicBezTo>
                    <a:cubicBezTo>
                      <a:pt x="0" y="18919"/>
                      <a:pt x="0" y="16861"/>
                      <a:pt x="0" y="14118"/>
                    </a:cubicBezTo>
                    <a:cubicBezTo>
                      <a:pt x="0" y="-4398"/>
                      <a:pt x="4115" y="-1655"/>
                      <a:pt x="4115" y="5203"/>
                    </a:cubicBezTo>
                    <a:cubicBezTo>
                      <a:pt x="4115" y="12747"/>
                      <a:pt x="7544" y="34006"/>
                      <a:pt x="10287" y="38807"/>
                    </a:cubicBezTo>
                    <a:close/>
                  </a:path>
                </a:pathLst>
              </a:custGeom>
              <a:solidFill>
                <a:srgbClr val="E55B30">
                  <a:alpha val="2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43" name="Graphic 1289">
              <a:extLst>
                <a:ext uri="{FF2B5EF4-FFF2-40B4-BE49-F238E27FC236}">
                  <a16:creationId xmlns:a16="http://schemas.microsoft.com/office/drawing/2014/main" id="{EBD22878-56DA-4031-AE96-E5802EB527B0}"/>
                </a:ext>
              </a:extLst>
            </p:cNvPr>
            <p:cNvGrpSpPr/>
            <p:nvPr/>
          </p:nvGrpSpPr>
          <p:grpSpPr>
            <a:xfrm>
              <a:off x="7672654" y="6454649"/>
              <a:ext cx="74930" cy="59239"/>
              <a:chOff x="7672654" y="6454649"/>
              <a:chExt cx="74930" cy="59239"/>
            </a:xfrm>
          </p:grpSpPr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776DEF4C-45EE-4F98-91BF-4414DB2B5586}"/>
                  </a:ext>
                </a:extLst>
              </p:cNvPr>
              <p:cNvSpPr/>
              <p:nvPr/>
            </p:nvSpPr>
            <p:spPr>
              <a:xfrm>
                <a:off x="7672654" y="6454649"/>
                <a:ext cx="74930" cy="59239"/>
              </a:xfrm>
              <a:custGeom>
                <a:avLst/>
                <a:gdLst>
                  <a:gd name="connsiteX0" fmla="*/ 74752 w 74930"/>
                  <a:gd name="connsiteY0" fmla="*/ 52221 h 59239"/>
                  <a:gd name="connsiteX1" fmla="*/ 37719 w 74930"/>
                  <a:gd name="connsiteY1" fmla="*/ 59079 h 59239"/>
                  <a:gd name="connsiteX2" fmla="*/ 0 w 74930"/>
                  <a:gd name="connsiteY2" fmla="*/ 43991 h 59239"/>
                  <a:gd name="connsiteX3" fmla="*/ 2057 w 74930"/>
                  <a:gd name="connsiteY3" fmla="*/ 35762 h 59239"/>
                  <a:gd name="connsiteX4" fmla="*/ 29489 w 74930"/>
                  <a:gd name="connsiteY4" fmla="*/ 100 h 59239"/>
                  <a:gd name="connsiteX5" fmla="*/ 72009 w 74930"/>
                  <a:gd name="connsiteY5" fmla="*/ 43991 h 59239"/>
                  <a:gd name="connsiteX6" fmla="*/ 74752 w 74930"/>
                  <a:gd name="connsiteY6" fmla="*/ 52221 h 59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30" h="59239">
                    <a:moveTo>
                      <a:pt x="74752" y="52221"/>
                    </a:moveTo>
                    <a:cubicBezTo>
                      <a:pt x="72695" y="58393"/>
                      <a:pt x="51435" y="59765"/>
                      <a:pt x="37719" y="59079"/>
                    </a:cubicBezTo>
                    <a:cubicBezTo>
                      <a:pt x="23317" y="58393"/>
                      <a:pt x="0" y="54278"/>
                      <a:pt x="0" y="43991"/>
                    </a:cubicBezTo>
                    <a:cubicBezTo>
                      <a:pt x="0" y="41934"/>
                      <a:pt x="686" y="39191"/>
                      <a:pt x="2057" y="35762"/>
                    </a:cubicBezTo>
                    <a:cubicBezTo>
                      <a:pt x="7544" y="22046"/>
                      <a:pt x="21945" y="1472"/>
                      <a:pt x="29489" y="100"/>
                    </a:cubicBezTo>
                    <a:cubicBezTo>
                      <a:pt x="40462" y="-1957"/>
                      <a:pt x="63779" y="28218"/>
                      <a:pt x="72009" y="43991"/>
                    </a:cubicBezTo>
                    <a:cubicBezTo>
                      <a:pt x="74066" y="48106"/>
                      <a:pt x="75438" y="50849"/>
                      <a:pt x="74752" y="52221"/>
                    </a:cubicBezTo>
                    <a:close/>
                  </a:path>
                </a:pathLst>
              </a:custGeom>
              <a:solidFill>
                <a:srgbClr val="9B5D6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6D5FB2D3-2ABF-4B00-828E-4A1F64C39F5C}"/>
                  </a:ext>
                </a:extLst>
              </p:cNvPr>
              <p:cNvSpPr/>
              <p:nvPr/>
            </p:nvSpPr>
            <p:spPr>
              <a:xfrm>
                <a:off x="7672654" y="6490411"/>
                <a:ext cx="74930" cy="23477"/>
              </a:xfrm>
              <a:custGeom>
                <a:avLst/>
                <a:gdLst>
                  <a:gd name="connsiteX0" fmla="*/ 74752 w 74930"/>
                  <a:gd name="connsiteY0" fmla="*/ 16459 h 23477"/>
                  <a:gd name="connsiteX1" fmla="*/ 37719 w 74930"/>
                  <a:gd name="connsiteY1" fmla="*/ 23317 h 23477"/>
                  <a:gd name="connsiteX2" fmla="*/ 0 w 74930"/>
                  <a:gd name="connsiteY2" fmla="*/ 8229 h 23477"/>
                  <a:gd name="connsiteX3" fmla="*/ 2057 w 74930"/>
                  <a:gd name="connsiteY3" fmla="*/ 0 h 23477"/>
                  <a:gd name="connsiteX4" fmla="*/ 72009 w 74930"/>
                  <a:gd name="connsiteY4" fmla="*/ 8229 h 23477"/>
                  <a:gd name="connsiteX5" fmla="*/ 74752 w 74930"/>
                  <a:gd name="connsiteY5" fmla="*/ 16459 h 23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930" h="23477">
                    <a:moveTo>
                      <a:pt x="74752" y="16459"/>
                    </a:moveTo>
                    <a:cubicBezTo>
                      <a:pt x="72695" y="22631"/>
                      <a:pt x="51435" y="24003"/>
                      <a:pt x="37719" y="23317"/>
                    </a:cubicBezTo>
                    <a:cubicBezTo>
                      <a:pt x="23317" y="22631"/>
                      <a:pt x="0" y="18516"/>
                      <a:pt x="0" y="8229"/>
                    </a:cubicBezTo>
                    <a:cubicBezTo>
                      <a:pt x="0" y="6172"/>
                      <a:pt x="686" y="3429"/>
                      <a:pt x="2057" y="0"/>
                    </a:cubicBezTo>
                    <a:cubicBezTo>
                      <a:pt x="13030" y="9601"/>
                      <a:pt x="47320" y="19202"/>
                      <a:pt x="72009" y="8229"/>
                    </a:cubicBezTo>
                    <a:cubicBezTo>
                      <a:pt x="74066" y="12344"/>
                      <a:pt x="75438" y="15087"/>
                      <a:pt x="74752" y="16459"/>
                    </a:cubicBezTo>
                    <a:close/>
                  </a:path>
                </a:pathLst>
              </a:custGeom>
              <a:solidFill>
                <a:srgbClr val="BA8D9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44" name="Graphic 1289">
              <a:extLst>
                <a:ext uri="{FF2B5EF4-FFF2-40B4-BE49-F238E27FC236}">
                  <a16:creationId xmlns:a16="http://schemas.microsoft.com/office/drawing/2014/main" id="{3A1AD7BB-098B-4942-9184-3B756DFAFFBB}"/>
                </a:ext>
              </a:extLst>
            </p:cNvPr>
            <p:cNvGrpSpPr/>
            <p:nvPr/>
          </p:nvGrpSpPr>
          <p:grpSpPr>
            <a:xfrm>
              <a:off x="7826959" y="6457480"/>
              <a:ext cx="67924" cy="61307"/>
              <a:chOff x="7826959" y="6457480"/>
              <a:chExt cx="67924" cy="61307"/>
            </a:xfrm>
          </p:grpSpPr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41602EFE-2248-49C9-8BD0-16A01281805C}"/>
                  </a:ext>
                </a:extLst>
              </p:cNvPr>
              <p:cNvSpPr/>
              <p:nvPr/>
            </p:nvSpPr>
            <p:spPr>
              <a:xfrm>
                <a:off x="7826959" y="6457480"/>
                <a:ext cx="67924" cy="61307"/>
              </a:xfrm>
              <a:custGeom>
                <a:avLst/>
                <a:gdLst>
                  <a:gd name="connsiteX0" fmla="*/ 67894 w 67924"/>
                  <a:gd name="connsiteY0" fmla="*/ 45961 h 61307"/>
                  <a:gd name="connsiteX1" fmla="*/ 36347 w 67924"/>
                  <a:gd name="connsiteY1" fmla="*/ 61049 h 61307"/>
                  <a:gd name="connsiteX2" fmla="*/ 0 w 67924"/>
                  <a:gd name="connsiteY2" fmla="*/ 49390 h 61307"/>
                  <a:gd name="connsiteX3" fmla="*/ 2057 w 67924"/>
                  <a:gd name="connsiteY3" fmla="*/ 41846 h 61307"/>
                  <a:gd name="connsiteX4" fmla="*/ 28803 w 67924"/>
                  <a:gd name="connsiteY4" fmla="*/ 12 h 61307"/>
                  <a:gd name="connsiteX5" fmla="*/ 65151 w 67924"/>
                  <a:gd name="connsiteY5" fmla="*/ 40475 h 61307"/>
                  <a:gd name="connsiteX6" fmla="*/ 67894 w 67924"/>
                  <a:gd name="connsiteY6" fmla="*/ 45961 h 6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924" h="61307">
                    <a:moveTo>
                      <a:pt x="67894" y="45961"/>
                    </a:moveTo>
                    <a:cubicBezTo>
                      <a:pt x="68580" y="51447"/>
                      <a:pt x="57607" y="58991"/>
                      <a:pt x="36347" y="61049"/>
                    </a:cubicBezTo>
                    <a:cubicBezTo>
                      <a:pt x="15773" y="62420"/>
                      <a:pt x="1371" y="58305"/>
                      <a:pt x="0" y="49390"/>
                    </a:cubicBezTo>
                    <a:cubicBezTo>
                      <a:pt x="0" y="48018"/>
                      <a:pt x="686" y="45275"/>
                      <a:pt x="2057" y="41846"/>
                    </a:cubicBezTo>
                    <a:cubicBezTo>
                      <a:pt x="7544" y="26759"/>
                      <a:pt x="24689" y="12"/>
                      <a:pt x="28803" y="12"/>
                    </a:cubicBezTo>
                    <a:cubicBezTo>
                      <a:pt x="42519" y="-673"/>
                      <a:pt x="59664" y="27444"/>
                      <a:pt x="65151" y="40475"/>
                    </a:cubicBezTo>
                    <a:cubicBezTo>
                      <a:pt x="67208" y="43218"/>
                      <a:pt x="67894" y="45275"/>
                      <a:pt x="67894" y="45961"/>
                    </a:cubicBezTo>
                    <a:close/>
                  </a:path>
                </a:pathLst>
              </a:custGeom>
              <a:solidFill>
                <a:srgbClr val="9B5D6D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E939AE9F-9CD8-414A-8014-E4DADFAD6176}"/>
                  </a:ext>
                </a:extLst>
              </p:cNvPr>
              <p:cNvSpPr/>
              <p:nvPr/>
            </p:nvSpPr>
            <p:spPr>
              <a:xfrm>
                <a:off x="7826959" y="6497955"/>
                <a:ext cx="67924" cy="20832"/>
              </a:xfrm>
              <a:custGeom>
                <a:avLst/>
                <a:gdLst>
                  <a:gd name="connsiteX0" fmla="*/ 67894 w 67924"/>
                  <a:gd name="connsiteY0" fmla="*/ 5486 h 20832"/>
                  <a:gd name="connsiteX1" fmla="*/ 36347 w 67924"/>
                  <a:gd name="connsiteY1" fmla="*/ 20574 h 20832"/>
                  <a:gd name="connsiteX2" fmla="*/ 0 w 67924"/>
                  <a:gd name="connsiteY2" fmla="*/ 8915 h 20832"/>
                  <a:gd name="connsiteX3" fmla="*/ 2057 w 67924"/>
                  <a:gd name="connsiteY3" fmla="*/ 1372 h 20832"/>
                  <a:gd name="connsiteX4" fmla="*/ 65837 w 67924"/>
                  <a:gd name="connsiteY4" fmla="*/ 0 h 20832"/>
                  <a:gd name="connsiteX5" fmla="*/ 67894 w 67924"/>
                  <a:gd name="connsiteY5" fmla="*/ 5486 h 2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924" h="20832">
                    <a:moveTo>
                      <a:pt x="67894" y="5486"/>
                    </a:moveTo>
                    <a:cubicBezTo>
                      <a:pt x="68580" y="10973"/>
                      <a:pt x="57607" y="18517"/>
                      <a:pt x="36347" y="20574"/>
                    </a:cubicBezTo>
                    <a:cubicBezTo>
                      <a:pt x="15773" y="21946"/>
                      <a:pt x="1371" y="17831"/>
                      <a:pt x="0" y="8915"/>
                    </a:cubicBezTo>
                    <a:cubicBezTo>
                      <a:pt x="0" y="7544"/>
                      <a:pt x="686" y="4801"/>
                      <a:pt x="2057" y="1372"/>
                    </a:cubicBezTo>
                    <a:cubicBezTo>
                      <a:pt x="14402" y="8230"/>
                      <a:pt x="43205" y="15088"/>
                      <a:pt x="65837" y="0"/>
                    </a:cubicBezTo>
                    <a:cubicBezTo>
                      <a:pt x="67208" y="2743"/>
                      <a:pt x="67894" y="4801"/>
                      <a:pt x="67894" y="5486"/>
                    </a:cubicBezTo>
                    <a:close/>
                  </a:path>
                </a:pathLst>
              </a:custGeom>
              <a:solidFill>
                <a:srgbClr val="BA8D9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C8F11676-218A-41F6-8DB3-D9C9B1670329}"/>
                </a:ext>
              </a:extLst>
            </p:cNvPr>
            <p:cNvSpPr/>
            <p:nvPr/>
          </p:nvSpPr>
          <p:spPr>
            <a:xfrm>
              <a:off x="7797538" y="4925233"/>
              <a:ext cx="2049" cy="2239"/>
            </a:xfrm>
            <a:custGeom>
              <a:avLst/>
              <a:gdLst>
                <a:gd name="connsiteX0" fmla="*/ 1989 w 2049"/>
                <a:gd name="connsiteY0" fmla="*/ 2240 h 2239"/>
                <a:gd name="connsiteX1" fmla="*/ 1989 w 2049"/>
                <a:gd name="connsiteY1" fmla="*/ 183 h 2239"/>
                <a:gd name="connsiteX2" fmla="*/ 1989 w 2049"/>
                <a:gd name="connsiteY2" fmla="*/ 2240 h 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9" h="2239">
                  <a:moveTo>
                    <a:pt x="1989" y="2240"/>
                  </a:moveTo>
                  <a:cubicBezTo>
                    <a:pt x="-2811" y="868"/>
                    <a:pt x="2675" y="-504"/>
                    <a:pt x="1989" y="183"/>
                  </a:cubicBezTo>
                  <a:cubicBezTo>
                    <a:pt x="1303" y="183"/>
                    <a:pt x="1303" y="868"/>
                    <a:pt x="1989" y="2240"/>
                  </a:cubicBezTo>
                  <a:close/>
                </a:path>
              </a:pathLst>
            </a:custGeom>
            <a:solidFill>
              <a:srgbClr val="E55B30">
                <a:alpha val="2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8599A73D-130D-4E84-8B36-4E0A29362936}"/>
                </a:ext>
              </a:extLst>
            </p:cNvPr>
            <p:cNvSpPr/>
            <p:nvPr/>
          </p:nvSpPr>
          <p:spPr>
            <a:xfrm>
              <a:off x="7896225" y="4954905"/>
              <a:ext cx="27432" cy="32918"/>
            </a:xfrm>
            <a:custGeom>
              <a:avLst/>
              <a:gdLst>
                <a:gd name="connsiteX0" fmla="*/ 27432 w 27432"/>
                <a:gd name="connsiteY0" fmla="*/ 32918 h 32918"/>
                <a:gd name="connsiteX1" fmla="*/ 8915 w 27432"/>
                <a:gd name="connsiteY1" fmla="*/ 30175 h 32918"/>
                <a:gd name="connsiteX2" fmla="*/ 0 w 27432"/>
                <a:gd name="connsiteY2" fmla="*/ 0 h 32918"/>
                <a:gd name="connsiteX3" fmla="*/ 16459 w 27432"/>
                <a:gd name="connsiteY3" fmla="*/ 0 h 32918"/>
                <a:gd name="connsiteX4" fmla="*/ 27432 w 27432"/>
                <a:gd name="connsiteY4" fmla="*/ 32918 h 3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" h="32918">
                  <a:moveTo>
                    <a:pt x="27432" y="32918"/>
                  </a:moveTo>
                  <a:lnTo>
                    <a:pt x="8915" y="30175"/>
                  </a:lnTo>
                  <a:cubicBezTo>
                    <a:pt x="4115" y="20574"/>
                    <a:pt x="1372" y="10287"/>
                    <a:pt x="0" y="0"/>
                  </a:cubicBezTo>
                  <a:cubicBezTo>
                    <a:pt x="5486" y="0"/>
                    <a:pt x="11659" y="0"/>
                    <a:pt x="16459" y="0"/>
                  </a:cubicBezTo>
                  <a:cubicBezTo>
                    <a:pt x="19202" y="22631"/>
                    <a:pt x="27432" y="32918"/>
                    <a:pt x="27432" y="32918"/>
                  </a:cubicBezTo>
                  <a:close/>
                </a:path>
              </a:pathLst>
            </a:custGeom>
            <a:solidFill>
              <a:srgbClr val="489FBF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47" name="Graphic 1289">
              <a:extLst>
                <a:ext uri="{FF2B5EF4-FFF2-40B4-BE49-F238E27FC236}">
                  <a16:creationId xmlns:a16="http://schemas.microsoft.com/office/drawing/2014/main" id="{84EDF7DD-EF10-4673-838F-414079F083B7}"/>
                </a:ext>
              </a:extLst>
            </p:cNvPr>
            <p:cNvGrpSpPr/>
            <p:nvPr/>
          </p:nvGrpSpPr>
          <p:grpSpPr>
            <a:xfrm>
              <a:off x="7712430" y="4244281"/>
              <a:ext cx="61722" cy="587179"/>
              <a:chOff x="7712430" y="4244281"/>
              <a:chExt cx="61722" cy="587179"/>
            </a:xfrm>
            <a:solidFill>
              <a:srgbClr val="827F7A"/>
            </a:solidFill>
          </p:grpSpPr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52CD6837-DC81-4022-B898-DD68F408330A}"/>
                  </a:ext>
                </a:extLst>
              </p:cNvPr>
              <p:cNvSpPr/>
              <p:nvPr/>
            </p:nvSpPr>
            <p:spPr>
              <a:xfrm>
                <a:off x="7717231" y="4823917"/>
                <a:ext cx="56921" cy="7543"/>
              </a:xfrm>
              <a:custGeom>
                <a:avLst/>
                <a:gdLst>
                  <a:gd name="connsiteX0" fmla="*/ 56921 w 56921"/>
                  <a:gd name="connsiteY0" fmla="*/ 3429 h 7543"/>
                  <a:gd name="connsiteX1" fmla="*/ 50749 w 56921"/>
                  <a:gd name="connsiteY1" fmla="*/ 7544 h 7543"/>
                  <a:gd name="connsiteX2" fmla="*/ 0 w 56921"/>
                  <a:gd name="connsiteY2" fmla="*/ 7544 h 7543"/>
                  <a:gd name="connsiteX3" fmla="*/ 0 w 56921"/>
                  <a:gd name="connsiteY3" fmla="*/ 0 h 7543"/>
                  <a:gd name="connsiteX4" fmla="*/ 50749 w 56921"/>
                  <a:gd name="connsiteY4" fmla="*/ 0 h 7543"/>
                  <a:gd name="connsiteX5" fmla="*/ 56921 w 56921"/>
                  <a:gd name="connsiteY5" fmla="*/ 3429 h 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921" h="7543">
                    <a:moveTo>
                      <a:pt x="56921" y="3429"/>
                    </a:moveTo>
                    <a:cubicBezTo>
                      <a:pt x="56921" y="5486"/>
                      <a:pt x="54178" y="7544"/>
                      <a:pt x="50749" y="7544"/>
                    </a:cubicBezTo>
                    <a:lnTo>
                      <a:pt x="0" y="7544"/>
                    </a:lnTo>
                    <a:lnTo>
                      <a:pt x="0" y="0"/>
                    </a:lnTo>
                    <a:lnTo>
                      <a:pt x="50749" y="0"/>
                    </a:lnTo>
                    <a:cubicBezTo>
                      <a:pt x="54178" y="0"/>
                      <a:pt x="56921" y="1371"/>
                      <a:pt x="56921" y="3429"/>
                    </a:cubicBezTo>
                    <a:close/>
                  </a:path>
                </a:pathLst>
              </a:custGeom>
              <a:solidFill>
                <a:srgbClr val="827F7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87850468-BA65-4D58-A1C4-521C89635F65}"/>
                  </a:ext>
                </a:extLst>
              </p:cNvPr>
              <p:cNvSpPr/>
              <p:nvPr/>
            </p:nvSpPr>
            <p:spPr>
              <a:xfrm>
                <a:off x="7716545" y="4740249"/>
                <a:ext cx="57607" cy="7543"/>
              </a:xfrm>
              <a:custGeom>
                <a:avLst/>
                <a:gdLst>
                  <a:gd name="connsiteX0" fmla="*/ 57607 w 57607"/>
                  <a:gd name="connsiteY0" fmla="*/ 4115 h 7543"/>
                  <a:gd name="connsiteX1" fmla="*/ 51435 w 57607"/>
                  <a:gd name="connsiteY1" fmla="*/ 7544 h 7543"/>
                  <a:gd name="connsiteX2" fmla="*/ 0 w 57607"/>
                  <a:gd name="connsiteY2" fmla="*/ 7544 h 7543"/>
                  <a:gd name="connsiteX3" fmla="*/ 0 w 57607"/>
                  <a:gd name="connsiteY3" fmla="*/ 0 h 7543"/>
                  <a:gd name="connsiteX4" fmla="*/ 51435 w 57607"/>
                  <a:gd name="connsiteY4" fmla="*/ 0 h 7543"/>
                  <a:gd name="connsiteX5" fmla="*/ 57607 w 57607"/>
                  <a:gd name="connsiteY5" fmla="*/ 4115 h 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07" h="7543">
                    <a:moveTo>
                      <a:pt x="57607" y="4115"/>
                    </a:moveTo>
                    <a:cubicBezTo>
                      <a:pt x="57607" y="6172"/>
                      <a:pt x="54864" y="7544"/>
                      <a:pt x="51435" y="7544"/>
                    </a:cubicBezTo>
                    <a:lnTo>
                      <a:pt x="0" y="7544"/>
                    </a:lnTo>
                    <a:lnTo>
                      <a:pt x="0" y="0"/>
                    </a:lnTo>
                    <a:lnTo>
                      <a:pt x="51435" y="0"/>
                    </a:lnTo>
                    <a:cubicBezTo>
                      <a:pt x="54864" y="686"/>
                      <a:pt x="57607" y="2057"/>
                      <a:pt x="57607" y="4115"/>
                    </a:cubicBezTo>
                    <a:close/>
                  </a:path>
                </a:pathLst>
              </a:custGeom>
              <a:solidFill>
                <a:srgbClr val="827F7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0178EAC9-4707-4B03-BF2D-6416709A7199}"/>
                  </a:ext>
                </a:extLst>
              </p:cNvPr>
              <p:cNvSpPr/>
              <p:nvPr/>
            </p:nvSpPr>
            <p:spPr>
              <a:xfrm>
                <a:off x="7715859" y="4657953"/>
                <a:ext cx="58293" cy="7543"/>
              </a:xfrm>
              <a:custGeom>
                <a:avLst/>
                <a:gdLst>
                  <a:gd name="connsiteX0" fmla="*/ 58293 w 58293"/>
                  <a:gd name="connsiteY0" fmla="*/ 4115 h 7543"/>
                  <a:gd name="connsiteX1" fmla="*/ 52121 w 58293"/>
                  <a:gd name="connsiteY1" fmla="*/ 7544 h 7543"/>
                  <a:gd name="connsiteX2" fmla="*/ 0 w 58293"/>
                  <a:gd name="connsiteY2" fmla="*/ 7544 h 7543"/>
                  <a:gd name="connsiteX3" fmla="*/ 0 w 58293"/>
                  <a:gd name="connsiteY3" fmla="*/ 0 h 7543"/>
                  <a:gd name="connsiteX4" fmla="*/ 52121 w 58293"/>
                  <a:gd name="connsiteY4" fmla="*/ 0 h 7543"/>
                  <a:gd name="connsiteX5" fmla="*/ 58293 w 58293"/>
                  <a:gd name="connsiteY5" fmla="*/ 4115 h 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293" h="7543">
                    <a:moveTo>
                      <a:pt x="58293" y="4115"/>
                    </a:moveTo>
                    <a:cubicBezTo>
                      <a:pt x="58293" y="6172"/>
                      <a:pt x="55550" y="7544"/>
                      <a:pt x="52121" y="7544"/>
                    </a:cubicBezTo>
                    <a:lnTo>
                      <a:pt x="0" y="7544"/>
                    </a:lnTo>
                    <a:lnTo>
                      <a:pt x="0" y="0"/>
                    </a:lnTo>
                    <a:lnTo>
                      <a:pt x="52121" y="0"/>
                    </a:lnTo>
                    <a:cubicBezTo>
                      <a:pt x="55550" y="0"/>
                      <a:pt x="58293" y="2057"/>
                      <a:pt x="58293" y="4115"/>
                    </a:cubicBezTo>
                    <a:close/>
                  </a:path>
                </a:pathLst>
              </a:custGeom>
              <a:solidFill>
                <a:srgbClr val="827F7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6D6C3D81-5806-4F3D-978B-02C6705F2F53}"/>
                  </a:ext>
                </a:extLst>
              </p:cNvPr>
              <p:cNvSpPr/>
              <p:nvPr/>
            </p:nvSpPr>
            <p:spPr>
              <a:xfrm>
                <a:off x="7715173" y="4575523"/>
                <a:ext cx="58979" cy="7678"/>
              </a:xfrm>
              <a:custGeom>
                <a:avLst/>
                <a:gdLst>
                  <a:gd name="connsiteX0" fmla="*/ 58979 w 58979"/>
                  <a:gd name="connsiteY0" fmla="*/ 3564 h 7678"/>
                  <a:gd name="connsiteX1" fmla="*/ 52807 w 58979"/>
                  <a:gd name="connsiteY1" fmla="*/ 7678 h 7678"/>
                  <a:gd name="connsiteX2" fmla="*/ 0 w 58979"/>
                  <a:gd name="connsiteY2" fmla="*/ 7678 h 7678"/>
                  <a:gd name="connsiteX3" fmla="*/ 0 w 58979"/>
                  <a:gd name="connsiteY3" fmla="*/ 135 h 7678"/>
                  <a:gd name="connsiteX4" fmla="*/ 52807 w 58979"/>
                  <a:gd name="connsiteY4" fmla="*/ 135 h 7678"/>
                  <a:gd name="connsiteX5" fmla="*/ 58979 w 58979"/>
                  <a:gd name="connsiteY5" fmla="*/ 3564 h 7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79" h="7678">
                    <a:moveTo>
                      <a:pt x="58979" y="3564"/>
                    </a:moveTo>
                    <a:cubicBezTo>
                      <a:pt x="58979" y="5621"/>
                      <a:pt x="56236" y="7678"/>
                      <a:pt x="52807" y="7678"/>
                    </a:cubicBezTo>
                    <a:lnTo>
                      <a:pt x="0" y="7678"/>
                    </a:lnTo>
                    <a:lnTo>
                      <a:pt x="0" y="135"/>
                    </a:lnTo>
                    <a:lnTo>
                      <a:pt x="52807" y="135"/>
                    </a:lnTo>
                    <a:cubicBezTo>
                      <a:pt x="56236" y="-551"/>
                      <a:pt x="58979" y="1506"/>
                      <a:pt x="58979" y="3564"/>
                    </a:cubicBezTo>
                    <a:close/>
                  </a:path>
                </a:pathLst>
              </a:custGeom>
              <a:solidFill>
                <a:srgbClr val="827F7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741CB918-78D9-4C20-A7C0-7E8BFC8841D0}"/>
                  </a:ext>
                </a:extLst>
              </p:cNvPr>
              <p:cNvSpPr/>
              <p:nvPr/>
            </p:nvSpPr>
            <p:spPr>
              <a:xfrm>
                <a:off x="7714488" y="4492541"/>
                <a:ext cx="59664" cy="7678"/>
              </a:xfrm>
              <a:custGeom>
                <a:avLst/>
                <a:gdLst>
                  <a:gd name="connsiteX0" fmla="*/ 59665 w 59664"/>
                  <a:gd name="connsiteY0" fmla="*/ 3563 h 7678"/>
                  <a:gd name="connsiteX1" fmla="*/ 53492 w 59664"/>
                  <a:gd name="connsiteY1" fmla="*/ 7679 h 7678"/>
                  <a:gd name="connsiteX2" fmla="*/ 0 w 59664"/>
                  <a:gd name="connsiteY2" fmla="*/ 7679 h 7678"/>
                  <a:gd name="connsiteX3" fmla="*/ 0 w 59664"/>
                  <a:gd name="connsiteY3" fmla="*/ 134 h 7678"/>
                  <a:gd name="connsiteX4" fmla="*/ 53492 w 59664"/>
                  <a:gd name="connsiteY4" fmla="*/ 134 h 7678"/>
                  <a:gd name="connsiteX5" fmla="*/ 59665 w 59664"/>
                  <a:gd name="connsiteY5" fmla="*/ 3563 h 7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664" h="7678">
                    <a:moveTo>
                      <a:pt x="59665" y="3563"/>
                    </a:moveTo>
                    <a:cubicBezTo>
                      <a:pt x="59665" y="5621"/>
                      <a:pt x="56921" y="7679"/>
                      <a:pt x="53492" y="7679"/>
                    </a:cubicBezTo>
                    <a:lnTo>
                      <a:pt x="0" y="7679"/>
                    </a:lnTo>
                    <a:lnTo>
                      <a:pt x="0" y="134"/>
                    </a:lnTo>
                    <a:lnTo>
                      <a:pt x="53492" y="134"/>
                    </a:lnTo>
                    <a:cubicBezTo>
                      <a:pt x="56921" y="-551"/>
                      <a:pt x="59665" y="1506"/>
                      <a:pt x="59665" y="3563"/>
                    </a:cubicBezTo>
                    <a:close/>
                  </a:path>
                </a:pathLst>
              </a:custGeom>
              <a:solidFill>
                <a:srgbClr val="827F7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15D9068D-93C3-4DF7-ADCC-F256786821A3}"/>
                  </a:ext>
                </a:extLst>
              </p:cNvPr>
              <p:cNvSpPr/>
              <p:nvPr/>
            </p:nvSpPr>
            <p:spPr>
              <a:xfrm>
                <a:off x="7714488" y="4409694"/>
                <a:ext cx="59664" cy="7543"/>
              </a:xfrm>
              <a:custGeom>
                <a:avLst/>
                <a:gdLst>
                  <a:gd name="connsiteX0" fmla="*/ 59665 w 59664"/>
                  <a:gd name="connsiteY0" fmla="*/ 3429 h 7543"/>
                  <a:gd name="connsiteX1" fmla="*/ 53492 w 59664"/>
                  <a:gd name="connsiteY1" fmla="*/ 7544 h 7543"/>
                  <a:gd name="connsiteX2" fmla="*/ 0 w 59664"/>
                  <a:gd name="connsiteY2" fmla="*/ 7544 h 7543"/>
                  <a:gd name="connsiteX3" fmla="*/ 0 w 59664"/>
                  <a:gd name="connsiteY3" fmla="*/ 0 h 7543"/>
                  <a:gd name="connsiteX4" fmla="*/ 54178 w 59664"/>
                  <a:gd name="connsiteY4" fmla="*/ 0 h 7543"/>
                  <a:gd name="connsiteX5" fmla="*/ 59665 w 59664"/>
                  <a:gd name="connsiteY5" fmla="*/ 3429 h 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664" h="7543">
                    <a:moveTo>
                      <a:pt x="59665" y="3429"/>
                    </a:moveTo>
                    <a:cubicBezTo>
                      <a:pt x="59665" y="5486"/>
                      <a:pt x="56921" y="7544"/>
                      <a:pt x="53492" y="7544"/>
                    </a:cubicBezTo>
                    <a:lnTo>
                      <a:pt x="0" y="7544"/>
                    </a:lnTo>
                    <a:lnTo>
                      <a:pt x="0" y="0"/>
                    </a:lnTo>
                    <a:lnTo>
                      <a:pt x="54178" y="0"/>
                    </a:lnTo>
                    <a:cubicBezTo>
                      <a:pt x="56921" y="0"/>
                      <a:pt x="59665" y="1372"/>
                      <a:pt x="59665" y="3429"/>
                    </a:cubicBezTo>
                    <a:close/>
                  </a:path>
                </a:pathLst>
              </a:custGeom>
              <a:solidFill>
                <a:srgbClr val="827F7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AD8F2138-774D-4070-9438-A667973CFE96}"/>
                  </a:ext>
                </a:extLst>
              </p:cNvPr>
              <p:cNvSpPr/>
              <p:nvPr/>
            </p:nvSpPr>
            <p:spPr>
              <a:xfrm>
                <a:off x="7713116" y="4326026"/>
                <a:ext cx="61036" cy="7544"/>
              </a:xfrm>
              <a:custGeom>
                <a:avLst/>
                <a:gdLst>
                  <a:gd name="connsiteX0" fmla="*/ 61036 w 61036"/>
                  <a:gd name="connsiteY0" fmla="*/ 4115 h 7544"/>
                  <a:gd name="connsiteX1" fmla="*/ 54864 w 61036"/>
                  <a:gd name="connsiteY1" fmla="*/ 7544 h 7544"/>
                  <a:gd name="connsiteX2" fmla="*/ 0 w 61036"/>
                  <a:gd name="connsiteY2" fmla="*/ 7544 h 7544"/>
                  <a:gd name="connsiteX3" fmla="*/ 0 w 61036"/>
                  <a:gd name="connsiteY3" fmla="*/ 0 h 7544"/>
                  <a:gd name="connsiteX4" fmla="*/ 54864 w 61036"/>
                  <a:gd name="connsiteY4" fmla="*/ 0 h 7544"/>
                  <a:gd name="connsiteX5" fmla="*/ 61036 w 61036"/>
                  <a:gd name="connsiteY5" fmla="*/ 4115 h 7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36" h="7544">
                    <a:moveTo>
                      <a:pt x="61036" y="4115"/>
                    </a:moveTo>
                    <a:cubicBezTo>
                      <a:pt x="61036" y="6172"/>
                      <a:pt x="58293" y="7544"/>
                      <a:pt x="54864" y="7544"/>
                    </a:cubicBezTo>
                    <a:lnTo>
                      <a:pt x="0" y="7544"/>
                    </a:lnTo>
                    <a:lnTo>
                      <a:pt x="0" y="0"/>
                    </a:lnTo>
                    <a:lnTo>
                      <a:pt x="54864" y="0"/>
                    </a:lnTo>
                    <a:cubicBezTo>
                      <a:pt x="58293" y="686"/>
                      <a:pt x="61036" y="2057"/>
                      <a:pt x="61036" y="4115"/>
                    </a:cubicBezTo>
                    <a:close/>
                  </a:path>
                </a:pathLst>
              </a:custGeom>
              <a:solidFill>
                <a:srgbClr val="827F7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1674A8EA-E37F-4F97-ACDC-727884FDDC1D}"/>
                  </a:ext>
                </a:extLst>
              </p:cNvPr>
              <p:cNvSpPr/>
              <p:nvPr/>
            </p:nvSpPr>
            <p:spPr>
              <a:xfrm>
                <a:off x="7712430" y="4244281"/>
                <a:ext cx="61722" cy="7678"/>
              </a:xfrm>
              <a:custGeom>
                <a:avLst/>
                <a:gdLst>
                  <a:gd name="connsiteX0" fmla="*/ 61722 w 61722"/>
                  <a:gd name="connsiteY0" fmla="*/ 3564 h 7678"/>
                  <a:gd name="connsiteX1" fmla="*/ 55550 w 61722"/>
                  <a:gd name="connsiteY1" fmla="*/ 7678 h 7678"/>
                  <a:gd name="connsiteX2" fmla="*/ 0 w 61722"/>
                  <a:gd name="connsiteY2" fmla="*/ 7678 h 7678"/>
                  <a:gd name="connsiteX3" fmla="*/ 0 w 61722"/>
                  <a:gd name="connsiteY3" fmla="*/ 135 h 7678"/>
                  <a:gd name="connsiteX4" fmla="*/ 55550 w 61722"/>
                  <a:gd name="connsiteY4" fmla="*/ 135 h 7678"/>
                  <a:gd name="connsiteX5" fmla="*/ 61722 w 61722"/>
                  <a:gd name="connsiteY5" fmla="*/ 3564 h 7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722" h="7678">
                    <a:moveTo>
                      <a:pt x="61722" y="3564"/>
                    </a:moveTo>
                    <a:cubicBezTo>
                      <a:pt x="61722" y="5621"/>
                      <a:pt x="58979" y="7678"/>
                      <a:pt x="55550" y="7678"/>
                    </a:cubicBezTo>
                    <a:lnTo>
                      <a:pt x="0" y="7678"/>
                    </a:lnTo>
                    <a:lnTo>
                      <a:pt x="0" y="135"/>
                    </a:lnTo>
                    <a:lnTo>
                      <a:pt x="55550" y="135"/>
                    </a:lnTo>
                    <a:cubicBezTo>
                      <a:pt x="58979" y="-551"/>
                      <a:pt x="61722" y="1506"/>
                      <a:pt x="61722" y="3564"/>
                    </a:cubicBezTo>
                    <a:close/>
                  </a:path>
                </a:pathLst>
              </a:custGeom>
              <a:solidFill>
                <a:srgbClr val="827F7A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48" name="Graphic 1289">
              <a:extLst>
                <a:ext uri="{FF2B5EF4-FFF2-40B4-BE49-F238E27FC236}">
                  <a16:creationId xmlns:a16="http://schemas.microsoft.com/office/drawing/2014/main" id="{2459714C-833C-42D7-9BCB-D9605DFE871F}"/>
                </a:ext>
              </a:extLst>
            </p:cNvPr>
            <p:cNvGrpSpPr/>
            <p:nvPr/>
          </p:nvGrpSpPr>
          <p:grpSpPr>
            <a:xfrm>
              <a:off x="8682837" y="4744364"/>
              <a:ext cx="87096" cy="96698"/>
              <a:chOff x="8682837" y="4744364"/>
              <a:chExt cx="87096" cy="96698"/>
            </a:xfrm>
          </p:grpSpPr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8B0E009D-9350-429B-97D5-C65A0483240B}"/>
                  </a:ext>
                </a:extLst>
              </p:cNvPr>
              <p:cNvSpPr/>
              <p:nvPr/>
            </p:nvSpPr>
            <p:spPr>
              <a:xfrm>
                <a:off x="8682837" y="4745050"/>
                <a:ext cx="87096" cy="96012"/>
              </a:xfrm>
              <a:custGeom>
                <a:avLst/>
                <a:gdLst>
                  <a:gd name="connsiteX0" fmla="*/ 87097 w 87096"/>
                  <a:gd name="connsiteY0" fmla="*/ 78867 h 96012"/>
                  <a:gd name="connsiteX1" fmla="*/ 47320 w 87096"/>
                  <a:gd name="connsiteY1" fmla="*/ 96012 h 96012"/>
                  <a:gd name="connsiteX2" fmla="*/ 2743 w 87096"/>
                  <a:gd name="connsiteY2" fmla="*/ 78867 h 96012"/>
                  <a:gd name="connsiteX3" fmla="*/ 686 w 87096"/>
                  <a:gd name="connsiteY3" fmla="*/ 18516 h 96012"/>
                  <a:gd name="connsiteX4" fmla="*/ 0 w 87096"/>
                  <a:gd name="connsiteY4" fmla="*/ 3429 h 96012"/>
                  <a:gd name="connsiteX5" fmla="*/ 78181 w 87096"/>
                  <a:gd name="connsiteY5" fmla="*/ 0 h 96012"/>
                  <a:gd name="connsiteX6" fmla="*/ 79553 w 87096"/>
                  <a:gd name="connsiteY6" fmla="*/ 10973 h 96012"/>
                  <a:gd name="connsiteX7" fmla="*/ 87097 w 87096"/>
                  <a:gd name="connsiteY7" fmla="*/ 78867 h 9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096" h="96012">
                    <a:moveTo>
                      <a:pt x="87097" y="78867"/>
                    </a:moveTo>
                    <a:cubicBezTo>
                      <a:pt x="87097" y="78867"/>
                      <a:pt x="69952" y="96012"/>
                      <a:pt x="47320" y="96012"/>
                    </a:cubicBezTo>
                    <a:cubicBezTo>
                      <a:pt x="30175" y="96012"/>
                      <a:pt x="2743" y="78867"/>
                      <a:pt x="2743" y="78867"/>
                    </a:cubicBezTo>
                    <a:lnTo>
                      <a:pt x="686" y="18516"/>
                    </a:lnTo>
                    <a:lnTo>
                      <a:pt x="0" y="3429"/>
                    </a:lnTo>
                    <a:lnTo>
                      <a:pt x="78181" y="0"/>
                    </a:lnTo>
                    <a:lnTo>
                      <a:pt x="79553" y="10973"/>
                    </a:lnTo>
                    <a:lnTo>
                      <a:pt x="87097" y="78867"/>
                    </a:lnTo>
                    <a:close/>
                  </a:path>
                </a:pathLst>
              </a:custGeom>
              <a:solidFill>
                <a:srgbClr val="D9F7F6">
                  <a:alpha val="5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54840F8D-7BDB-4D53-8003-FCE5160FBED0}"/>
                  </a:ext>
                </a:extLst>
              </p:cNvPr>
              <p:cNvSpPr/>
              <p:nvPr/>
            </p:nvSpPr>
            <p:spPr>
              <a:xfrm>
                <a:off x="8683523" y="4744364"/>
                <a:ext cx="78867" cy="18516"/>
              </a:xfrm>
              <a:custGeom>
                <a:avLst/>
                <a:gdLst>
                  <a:gd name="connsiteX0" fmla="*/ 78867 w 78867"/>
                  <a:gd name="connsiteY0" fmla="*/ 11659 h 18516"/>
                  <a:gd name="connsiteX1" fmla="*/ 0 w 78867"/>
                  <a:gd name="connsiteY1" fmla="*/ 18517 h 18516"/>
                  <a:gd name="connsiteX2" fmla="*/ 0 w 78867"/>
                  <a:gd name="connsiteY2" fmla="*/ 3429 h 18516"/>
                  <a:gd name="connsiteX3" fmla="*/ 77495 w 78867"/>
                  <a:gd name="connsiteY3" fmla="*/ 0 h 18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867" h="18516">
                    <a:moveTo>
                      <a:pt x="78867" y="11659"/>
                    </a:moveTo>
                    <a:lnTo>
                      <a:pt x="0" y="18517"/>
                    </a:lnTo>
                    <a:lnTo>
                      <a:pt x="0" y="3429"/>
                    </a:lnTo>
                    <a:lnTo>
                      <a:pt x="77495" y="0"/>
                    </a:lnTo>
                    <a:close/>
                  </a:path>
                </a:pathLst>
              </a:custGeom>
              <a:solidFill>
                <a:srgbClr val="93CDD1">
                  <a:alpha val="5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9B2B00A6-8343-4039-B749-CC39C4D8F354}"/>
                </a:ext>
              </a:extLst>
            </p:cNvPr>
            <p:cNvSpPr/>
            <p:nvPr/>
          </p:nvSpPr>
          <p:spPr>
            <a:xfrm>
              <a:off x="8726728" y="4738192"/>
              <a:ext cx="10973" cy="34975"/>
            </a:xfrm>
            <a:custGeom>
              <a:avLst/>
              <a:gdLst>
                <a:gd name="connsiteX0" fmla="*/ 0 w 10973"/>
                <a:gd name="connsiteY0" fmla="*/ 3429 h 34975"/>
                <a:gd name="connsiteX1" fmla="*/ 6858 w 10973"/>
                <a:gd name="connsiteY1" fmla="*/ 0 h 34975"/>
                <a:gd name="connsiteX2" fmla="*/ 10973 w 10973"/>
                <a:gd name="connsiteY2" fmla="*/ 34976 h 34975"/>
                <a:gd name="connsiteX3" fmla="*/ 5487 w 10973"/>
                <a:gd name="connsiteY3" fmla="*/ 31547 h 3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73" h="34975">
                  <a:moveTo>
                    <a:pt x="0" y="3429"/>
                  </a:moveTo>
                  <a:lnTo>
                    <a:pt x="6858" y="0"/>
                  </a:lnTo>
                  <a:lnTo>
                    <a:pt x="10973" y="34976"/>
                  </a:lnTo>
                  <a:lnTo>
                    <a:pt x="5487" y="31547"/>
                  </a:lnTo>
                  <a:close/>
                </a:path>
              </a:pathLst>
            </a:custGeom>
            <a:solidFill>
              <a:srgbClr val="CC545D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47349EBC-8E3C-4A66-AC22-C9C980C04F04}"/>
                </a:ext>
              </a:extLst>
            </p:cNvPr>
            <p:cNvSpPr/>
            <p:nvPr/>
          </p:nvSpPr>
          <p:spPr>
            <a:xfrm>
              <a:off x="8367410" y="3810304"/>
              <a:ext cx="428376" cy="292836"/>
            </a:xfrm>
            <a:custGeom>
              <a:avLst/>
              <a:gdLst>
                <a:gd name="connsiteX0" fmla="*/ 426527 w 428376"/>
                <a:gd name="connsiteY0" fmla="*/ 233858 h 292836"/>
                <a:gd name="connsiteX1" fmla="*/ 426527 w 428376"/>
                <a:gd name="connsiteY1" fmla="*/ 233858 h 292836"/>
                <a:gd name="connsiteX2" fmla="*/ 367548 w 428376"/>
                <a:gd name="connsiteY2" fmla="*/ 292837 h 292836"/>
                <a:gd name="connsiteX3" fmla="*/ 346974 w 428376"/>
                <a:gd name="connsiteY3" fmla="*/ 174879 h 292836"/>
                <a:gd name="connsiteX4" fmla="*/ 270164 w 428376"/>
                <a:gd name="connsiteY4" fmla="*/ 68580 h 292836"/>
                <a:gd name="connsiteX5" fmla="*/ 170723 w 428376"/>
                <a:gd name="connsiteY5" fmla="*/ 113843 h 292836"/>
                <a:gd name="connsiteX6" fmla="*/ 46594 w 428376"/>
                <a:gd name="connsiteY6" fmla="*/ 129616 h 292836"/>
                <a:gd name="connsiteX7" fmla="*/ 16418 w 428376"/>
                <a:gd name="connsiteY7" fmla="*/ 286665 h 292836"/>
                <a:gd name="connsiteX8" fmla="*/ 16418 w 428376"/>
                <a:gd name="connsiteY8" fmla="*/ 286665 h 292836"/>
                <a:gd name="connsiteX9" fmla="*/ 1331 w 428376"/>
                <a:gd name="connsiteY9" fmla="*/ 117272 h 292836"/>
                <a:gd name="connsiteX10" fmla="*/ 4074 w 428376"/>
                <a:gd name="connsiteY10" fmla="*/ 102184 h 292836"/>
                <a:gd name="connsiteX11" fmla="*/ 107630 w 428376"/>
                <a:gd name="connsiteY11" fmla="*/ 96698 h 292836"/>
                <a:gd name="connsiteX12" fmla="*/ 253019 w 428376"/>
                <a:gd name="connsiteY12" fmla="*/ 56922 h 292836"/>
                <a:gd name="connsiteX13" fmla="*/ 336687 w 428376"/>
                <a:gd name="connsiteY13" fmla="*/ 0 h 292836"/>
                <a:gd name="connsiteX14" fmla="*/ 399781 w 428376"/>
                <a:gd name="connsiteY14" fmla="*/ 68580 h 292836"/>
                <a:gd name="connsiteX15" fmla="*/ 426527 w 428376"/>
                <a:gd name="connsiteY15" fmla="*/ 233858 h 29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8376" h="292836">
                  <a:moveTo>
                    <a:pt x="426527" y="233858"/>
                  </a:moveTo>
                  <a:lnTo>
                    <a:pt x="426527" y="233858"/>
                  </a:lnTo>
                  <a:cubicBezTo>
                    <a:pt x="403895" y="229057"/>
                    <a:pt x="367548" y="292837"/>
                    <a:pt x="367548" y="292837"/>
                  </a:cubicBezTo>
                  <a:cubicBezTo>
                    <a:pt x="367548" y="292837"/>
                    <a:pt x="360690" y="230429"/>
                    <a:pt x="346974" y="174879"/>
                  </a:cubicBezTo>
                  <a:cubicBezTo>
                    <a:pt x="333258" y="119329"/>
                    <a:pt x="288681" y="82982"/>
                    <a:pt x="270164" y="68580"/>
                  </a:cubicBezTo>
                  <a:cubicBezTo>
                    <a:pt x="250962" y="54178"/>
                    <a:pt x="220101" y="83668"/>
                    <a:pt x="170723" y="113843"/>
                  </a:cubicBezTo>
                  <a:cubicBezTo>
                    <a:pt x="121346" y="144704"/>
                    <a:pt x="46594" y="129616"/>
                    <a:pt x="46594" y="129616"/>
                  </a:cubicBezTo>
                  <a:cubicBezTo>
                    <a:pt x="54137" y="229057"/>
                    <a:pt x="18476" y="283236"/>
                    <a:pt x="16418" y="286665"/>
                  </a:cubicBezTo>
                  <a:cubicBezTo>
                    <a:pt x="16418" y="286665"/>
                    <a:pt x="16418" y="286665"/>
                    <a:pt x="16418" y="286665"/>
                  </a:cubicBezTo>
                  <a:cubicBezTo>
                    <a:pt x="5446" y="247574"/>
                    <a:pt x="-3470" y="152934"/>
                    <a:pt x="1331" y="117272"/>
                  </a:cubicBezTo>
                  <a:cubicBezTo>
                    <a:pt x="2017" y="112471"/>
                    <a:pt x="2702" y="106985"/>
                    <a:pt x="4074" y="102184"/>
                  </a:cubicBezTo>
                  <a:cubicBezTo>
                    <a:pt x="21219" y="132360"/>
                    <a:pt x="63739" y="106299"/>
                    <a:pt x="107630" y="96698"/>
                  </a:cubicBezTo>
                  <a:cubicBezTo>
                    <a:pt x="155636" y="85725"/>
                    <a:pt x="161122" y="28118"/>
                    <a:pt x="253019" y="56922"/>
                  </a:cubicBezTo>
                  <a:cubicBezTo>
                    <a:pt x="329829" y="80925"/>
                    <a:pt x="342173" y="37033"/>
                    <a:pt x="336687" y="0"/>
                  </a:cubicBezTo>
                  <a:cubicBezTo>
                    <a:pt x="363433" y="19888"/>
                    <a:pt x="384693" y="43891"/>
                    <a:pt x="399781" y="68580"/>
                  </a:cubicBezTo>
                  <a:cubicBezTo>
                    <a:pt x="438871" y="134417"/>
                    <a:pt x="426527" y="233858"/>
                    <a:pt x="426527" y="233858"/>
                  </a:cubicBezTo>
                  <a:close/>
                </a:path>
              </a:pathLst>
            </a:custGeom>
            <a:solidFill>
              <a:srgbClr val="6C2E00">
                <a:alpha val="3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1" name="Graphic 1289">
              <a:extLst>
                <a:ext uri="{FF2B5EF4-FFF2-40B4-BE49-F238E27FC236}">
                  <a16:creationId xmlns:a16="http://schemas.microsoft.com/office/drawing/2014/main" id="{52AA7E24-8795-49F9-8E51-444535589130}"/>
                </a:ext>
              </a:extLst>
            </p:cNvPr>
            <p:cNvGrpSpPr/>
            <p:nvPr/>
          </p:nvGrpSpPr>
          <p:grpSpPr>
            <a:xfrm>
              <a:off x="8370112" y="3773957"/>
              <a:ext cx="306552" cy="157187"/>
              <a:chOff x="8370112" y="3773957"/>
              <a:chExt cx="306552" cy="157187"/>
            </a:xfrm>
            <a:solidFill>
              <a:srgbClr val="823703"/>
            </a:solidFill>
          </p:grpSpPr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A70C28D-7505-4FD2-A2EB-28E4D8F5603A}"/>
                  </a:ext>
                </a:extLst>
              </p:cNvPr>
              <p:cNvSpPr/>
              <p:nvPr/>
            </p:nvSpPr>
            <p:spPr>
              <a:xfrm>
                <a:off x="8372170" y="3782872"/>
                <a:ext cx="288036" cy="127534"/>
              </a:xfrm>
              <a:custGeom>
                <a:avLst/>
                <a:gdLst>
                  <a:gd name="connsiteX0" fmla="*/ 0 w 288036"/>
                  <a:gd name="connsiteY0" fmla="*/ 126187 h 127534"/>
                  <a:gd name="connsiteX1" fmla="*/ 686 w 288036"/>
                  <a:gd name="connsiteY1" fmla="*/ 123444 h 127534"/>
                  <a:gd name="connsiteX2" fmla="*/ 74752 w 288036"/>
                  <a:gd name="connsiteY2" fmla="*/ 117272 h 127534"/>
                  <a:gd name="connsiteX3" fmla="*/ 157048 w 288036"/>
                  <a:gd name="connsiteY3" fmla="*/ 75438 h 127534"/>
                  <a:gd name="connsiteX4" fmla="*/ 231800 w 288036"/>
                  <a:gd name="connsiteY4" fmla="*/ 21260 h 127534"/>
                  <a:gd name="connsiteX5" fmla="*/ 283235 w 288036"/>
                  <a:gd name="connsiteY5" fmla="*/ 0 h 127534"/>
                  <a:gd name="connsiteX6" fmla="*/ 288036 w 288036"/>
                  <a:gd name="connsiteY6" fmla="*/ 2058 h 127534"/>
                  <a:gd name="connsiteX7" fmla="*/ 227000 w 288036"/>
                  <a:gd name="connsiteY7" fmla="*/ 28118 h 127534"/>
                  <a:gd name="connsiteX8" fmla="*/ 148133 w 288036"/>
                  <a:gd name="connsiteY8" fmla="*/ 85039 h 127534"/>
                  <a:gd name="connsiteX9" fmla="*/ 68580 w 288036"/>
                  <a:gd name="connsiteY9" fmla="*/ 121387 h 127534"/>
                  <a:gd name="connsiteX10" fmla="*/ 0 w 288036"/>
                  <a:gd name="connsiteY10" fmla="*/ 126187 h 12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036" h="127534">
                    <a:moveTo>
                      <a:pt x="0" y="126187"/>
                    </a:moveTo>
                    <a:cubicBezTo>
                      <a:pt x="0" y="125502"/>
                      <a:pt x="686" y="124130"/>
                      <a:pt x="686" y="123444"/>
                    </a:cubicBezTo>
                    <a:cubicBezTo>
                      <a:pt x="25374" y="126187"/>
                      <a:pt x="50749" y="124130"/>
                      <a:pt x="74752" y="117272"/>
                    </a:cubicBezTo>
                    <a:cubicBezTo>
                      <a:pt x="104241" y="108357"/>
                      <a:pt x="131673" y="93955"/>
                      <a:pt x="157048" y="75438"/>
                    </a:cubicBezTo>
                    <a:cubicBezTo>
                      <a:pt x="182423" y="57607"/>
                      <a:pt x="205740" y="37033"/>
                      <a:pt x="231800" y="21260"/>
                    </a:cubicBezTo>
                    <a:cubicBezTo>
                      <a:pt x="248259" y="11659"/>
                      <a:pt x="265404" y="4801"/>
                      <a:pt x="283235" y="0"/>
                    </a:cubicBezTo>
                    <a:cubicBezTo>
                      <a:pt x="284607" y="686"/>
                      <a:pt x="285978" y="1372"/>
                      <a:pt x="288036" y="2058"/>
                    </a:cubicBezTo>
                    <a:cubicBezTo>
                      <a:pt x="266776" y="7544"/>
                      <a:pt x="246202" y="15774"/>
                      <a:pt x="227000" y="28118"/>
                    </a:cubicBezTo>
                    <a:cubicBezTo>
                      <a:pt x="199568" y="45949"/>
                      <a:pt x="175565" y="67209"/>
                      <a:pt x="148133" y="85039"/>
                    </a:cubicBezTo>
                    <a:cubicBezTo>
                      <a:pt x="124130" y="100813"/>
                      <a:pt x="97383" y="114529"/>
                      <a:pt x="68580" y="121387"/>
                    </a:cubicBezTo>
                    <a:cubicBezTo>
                      <a:pt x="46634" y="127559"/>
                      <a:pt x="23317" y="128931"/>
                      <a:pt x="0" y="126187"/>
                    </a:cubicBezTo>
                    <a:close/>
                  </a:path>
                </a:pathLst>
              </a:custGeom>
              <a:solidFill>
                <a:srgbClr val="823703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00C4EBAF-7450-4ADB-B013-2B39B56953D6}"/>
                  </a:ext>
                </a:extLst>
              </p:cNvPr>
              <p:cNvSpPr/>
              <p:nvPr/>
            </p:nvSpPr>
            <p:spPr>
              <a:xfrm>
                <a:off x="8370112" y="3791788"/>
                <a:ext cx="306552" cy="139356"/>
              </a:xfrm>
              <a:custGeom>
                <a:avLst/>
                <a:gdLst>
                  <a:gd name="connsiteX0" fmla="*/ 306553 w 306552"/>
                  <a:gd name="connsiteY0" fmla="*/ 2057 h 139356"/>
                  <a:gd name="connsiteX1" fmla="*/ 306553 w 306552"/>
                  <a:gd name="connsiteY1" fmla="*/ 2057 h 139356"/>
                  <a:gd name="connsiteX2" fmla="*/ 294894 w 306552"/>
                  <a:gd name="connsiteY2" fmla="*/ 24689 h 139356"/>
                  <a:gd name="connsiteX3" fmla="*/ 261290 w 306552"/>
                  <a:gd name="connsiteY3" fmla="*/ 64465 h 139356"/>
                  <a:gd name="connsiteX4" fmla="*/ 173508 w 306552"/>
                  <a:gd name="connsiteY4" fmla="*/ 120015 h 139356"/>
                  <a:gd name="connsiteX5" fmla="*/ 62408 w 306552"/>
                  <a:gd name="connsiteY5" fmla="*/ 139217 h 139356"/>
                  <a:gd name="connsiteX6" fmla="*/ 0 w 306552"/>
                  <a:gd name="connsiteY6" fmla="*/ 129616 h 139356"/>
                  <a:gd name="connsiteX7" fmla="*/ 686 w 306552"/>
                  <a:gd name="connsiteY7" fmla="*/ 126187 h 139356"/>
                  <a:gd name="connsiteX8" fmla="*/ 185166 w 306552"/>
                  <a:gd name="connsiteY8" fmla="*/ 112471 h 139356"/>
                  <a:gd name="connsiteX9" fmla="*/ 271577 w 306552"/>
                  <a:gd name="connsiteY9" fmla="*/ 49377 h 139356"/>
                  <a:gd name="connsiteX10" fmla="*/ 303124 w 306552"/>
                  <a:gd name="connsiteY10" fmla="*/ 3429 h 139356"/>
                  <a:gd name="connsiteX11" fmla="*/ 303810 w 306552"/>
                  <a:gd name="connsiteY11" fmla="*/ 0 h 139356"/>
                  <a:gd name="connsiteX12" fmla="*/ 306553 w 306552"/>
                  <a:gd name="connsiteY12" fmla="*/ 2057 h 13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6552" h="139356">
                    <a:moveTo>
                      <a:pt x="306553" y="2057"/>
                    </a:moveTo>
                    <a:cubicBezTo>
                      <a:pt x="306553" y="2057"/>
                      <a:pt x="306553" y="2057"/>
                      <a:pt x="306553" y="2057"/>
                    </a:cubicBezTo>
                    <a:cubicBezTo>
                      <a:pt x="303810" y="10287"/>
                      <a:pt x="299695" y="17831"/>
                      <a:pt x="294894" y="24689"/>
                    </a:cubicBezTo>
                    <a:cubicBezTo>
                      <a:pt x="285293" y="39090"/>
                      <a:pt x="273634" y="52121"/>
                      <a:pt x="261290" y="64465"/>
                    </a:cubicBezTo>
                    <a:cubicBezTo>
                      <a:pt x="235915" y="89840"/>
                      <a:pt x="207112" y="108356"/>
                      <a:pt x="173508" y="120015"/>
                    </a:cubicBezTo>
                    <a:cubicBezTo>
                      <a:pt x="137846" y="131673"/>
                      <a:pt x="100127" y="140589"/>
                      <a:pt x="62408" y="139217"/>
                    </a:cubicBezTo>
                    <a:cubicBezTo>
                      <a:pt x="41148" y="138531"/>
                      <a:pt x="19888" y="135788"/>
                      <a:pt x="0" y="129616"/>
                    </a:cubicBezTo>
                    <a:cubicBezTo>
                      <a:pt x="0" y="128244"/>
                      <a:pt x="686" y="127559"/>
                      <a:pt x="686" y="126187"/>
                    </a:cubicBezTo>
                    <a:cubicBezTo>
                      <a:pt x="61036" y="144018"/>
                      <a:pt x="126187" y="135102"/>
                      <a:pt x="185166" y="112471"/>
                    </a:cubicBezTo>
                    <a:cubicBezTo>
                      <a:pt x="218770" y="99441"/>
                      <a:pt x="247574" y="76124"/>
                      <a:pt x="271577" y="49377"/>
                    </a:cubicBezTo>
                    <a:cubicBezTo>
                      <a:pt x="283921" y="35661"/>
                      <a:pt x="296952" y="21260"/>
                      <a:pt x="303124" y="3429"/>
                    </a:cubicBezTo>
                    <a:cubicBezTo>
                      <a:pt x="303810" y="2057"/>
                      <a:pt x="303810" y="1371"/>
                      <a:pt x="303810" y="0"/>
                    </a:cubicBezTo>
                    <a:cubicBezTo>
                      <a:pt x="304495" y="686"/>
                      <a:pt x="305867" y="1371"/>
                      <a:pt x="306553" y="2057"/>
                    </a:cubicBezTo>
                    <a:close/>
                  </a:path>
                </a:pathLst>
              </a:custGeom>
              <a:solidFill>
                <a:srgbClr val="823703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33BC38E-1F6E-44CE-95B7-143B50EEDB6A}"/>
                  </a:ext>
                </a:extLst>
              </p:cNvPr>
              <p:cNvSpPr/>
              <p:nvPr/>
            </p:nvSpPr>
            <p:spPr>
              <a:xfrm>
                <a:off x="8385200" y="3773957"/>
                <a:ext cx="246888" cy="103170"/>
              </a:xfrm>
              <a:custGeom>
                <a:avLst/>
                <a:gdLst>
                  <a:gd name="connsiteX0" fmla="*/ 246888 w 246888"/>
                  <a:gd name="connsiteY0" fmla="*/ 1372 h 103170"/>
                  <a:gd name="connsiteX1" fmla="*/ 125501 w 246888"/>
                  <a:gd name="connsiteY1" fmla="*/ 49378 h 103170"/>
                  <a:gd name="connsiteX2" fmla="*/ 52807 w 246888"/>
                  <a:gd name="connsiteY2" fmla="*/ 97384 h 103170"/>
                  <a:gd name="connsiteX3" fmla="*/ 0 w 246888"/>
                  <a:gd name="connsiteY3" fmla="*/ 102870 h 103170"/>
                  <a:gd name="connsiteX4" fmla="*/ 1372 w 246888"/>
                  <a:gd name="connsiteY4" fmla="*/ 100127 h 103170"/>
                  <a:gd name="connsiteX5" fmla="*/ 61036 w 246888"/>
                  <a:gd name="connsiteY5" fmla="*/ 91211 h 103170"/>
                  <a:gd name="connsiteX6" fmla="*/ 132359 w 246888"/>
                  <a:gd name="connsiteY6" fmla="*/ 41148 h 103170"/>
                  <a:gd name="connsiteX7" fmla="*/ 240030 w 246888"/>
                  <a:gd name="connsiteY7" fmla="*/ 0 h 103170"/>
                  <a:gd name="connsiteX8" fmla="*/ 246888 w 246888"/>
                  <a:gd name="connsiteY8" fmla="*/ 1372 h 103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6888" h="103170">
                    <a:moveTo>
                      <a:pt x="246888" y="1372"/>
                    </a:moveTo>
                    <a:cubicBezTo>
                      <a:pt x="203683" y="8915"/>
                      <a:pt x="161849" y="23317"/>
                      <a:pt x="125501" y="49378"/>
                    </a:cubicBezTo>
                    <a:cubicBezTo>
                      <a:pt x="102184" y="65837"/>
                      <a:pt x="80239" y="87782"/>
                      <a:pt x="52807" y="97384"/>
                    </a:cubicBezTo>
                    <a:cubicBezTo>
                      <a:pt x="35662" y="103556"/>
                      <a:pt x="17831" y="103556"/>
                      <a:pt x="0" y="102870"/>
                    </a:cubicBezTo>
                    <a:cubicBezTo>
                      <a:pt x="686" y="102184"/>
                      <a:pt x="686" y="100813"/>
                      <a:pt x="1372" y="100127"/>
                    </a:cubicBezTo>
                    <a:cubicBezTo>
                      <a:pt x="21946" y="101498"/>
                      <a:pt x="42520" y="100813"/>
                      <a:pt x="61036" y="91211"/>
                    </a:cubicBezTo>
                    <a:cubicBezTo>
                      <a:pt x="87097" y="77495"/>
                      <a:pt x="108356" y="56921"/>
                      <a:pt x="132359" y="41148"/>
                    </a:cubicBezTo>
                    <a:cubicBezTo>
                      <a:pt x="165964" y="19888"/>
                      <a:pt x="201625" y="6858"/>
                      <a:pt x="240030" y="0"/>
                    </a:cubicBezTo>
                    <a:cubicBezTo>
                      <a:pt x="242087" y="0"/>
                      <a:pt x="244145" y="686"/>
                      <a:pt x="246888" y="1372"/>
                    </a:cubicBezTo>
                    <a:close/>
                  </a:path>
                </a:pathLst>
              </a:custGeom>
              <a:solidFill>
                <a:srgbClr val="823703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1240E84B-0549-452A-B026-0E3FA68C07BD}"/>
                </a:ext>
              </a:extLst>
            </p:cNvPr>
            <p:cNvSpPr/>
            <p:nvPr/>
          </p:nvSpPr>
          <p:spPr>
            <a:xfrm>
              <a:off x="8591746" y="3981134"/>
              <a:ext cx="81566" cy="37673"/>
            </a:xfrm>
            <a:custGeom>
              <a:avLst/>
              <a:gdLst>
                <a:gd name="connsiteX0" fmla="*/ 565 w 81566"/>
                <a:gd name="connsiteY0" fmla="*/ 14336 h 37673"/>
                <a:gd name="connsiteX1" fmla="*/ 55429 w 81566"/>
                <a:gd name="connsiteY1" fmla="*/ 1992 h 37673"/>
                <a:gd name="connsiteX2" fmla="*/ 80118 w 81566"/>
                <a:gd name="connsiteY2" fmla="*/ 37654 h 37673"/>
                <a:gd name="connsiteX3" fmla="*/ 565 w 81566"/>
                <a:gd name="connsiteY3" fmla="*/ 14336 h 37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566" h="37673">
                  <a:moveTo>
                    <a:pt x="565" y="14336"/>
                  </a:moveTo>
                  <a:cubicBezTo>
                    <a:pt x="-4921" y="13651"/>
                    <a:pt x="30741" y="-6238"/>
                    <a:pt x="55429" y="1992"/>
                  </a:cubicBezTo>
                  <a:cubicBezTo>
                    <a:pt x="78060" y="9536"/>
                    <a:pt x="84918" y="36968"/>
                    <a:pt x="80118" y="37654"/>
                  </a:cubicBezTo>
                  <a:cubicBezTo>
                    <a:pt x="76003" y="38339"/>
                    <a:pt x="67088" y="21194"/>
                    <a:pt x="565" y="14336"/>
                  </a:cubicBezTo>
                  <a:close/>
                </a:path>
              </a:pathLst>
            </a:custGeom>
            <a:solidFill>
              <a:srgbClr val="80340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401C4F84-BED9-44BF-8179-31874764CE6B}"/>
                </a:ext>
              </a:extLst>
            </p:cNvPr>
            <p:cNvSpPr/>
            <p:nvPr/>
          </p:nvSpPr>
          <p:spPr>
            <a:xfrm>
              <a:off x="8403031" y="3983535"/>
              <a:ext cx="72782" cy="33195"/>
            </a:xfrm>
            <a:custGeom>
              <a:avLst/>
              <a:gdLst>
                <a:gd name="connsiteX0" fmla="*/ 72695 w 72782"/>
                <a:gd name="connsiteY0" fmla="*/ 8506 h 33195"/>
                <a:gd name="connsiteX1" fmla="*/ 0 w 72782"/>
                <a:gd name="connsiteY1" fmla="*/ 33195 h 33195"/>
                <a:gd name="connsiteX2" fmla="*/ 72695 w 72782"/>
                <a:gd name="connsiteY2" fmla="*/ 8506 h 33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782" h="33195">
                  <a:moveTo>
                    <a:pt x="72695" y="8506"/>
                  </a:moveTo>
                  <a:cubicBezTo>
                    <a:pt x="75438" y="7135"/>
                    <a:pt x="13030" y="-20983"/>
                    <a:pt x="0" y="33195"/>
                  </a:cubicBezTo>
                  <a:cubicBezTo>
                    <a:pt x="0" y="33195"/>
                    <a:pt x="50749" y="19479"/>
                    <a:pt x="72695" y="8506"/>
                  </a:cubicBezTo>
                  <a:close/>
                </a:path>
              </a:pathLst>
            </a:custGeom>
            <a:solidFill>
              <a:srgbClr val="803400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4" name="Graphic 1289">
              <a:extLst>
                <a:ext uri="{FF2B5EF4-FFF2-40B4-BE49-F238E27FC236}">
                  <a16:creationId xmlns:a16="http://schemas.microsoft.com/office/drawing/2014/main" id="{46A46547-E7F4-482E-B2A2-BAA573C3F25E}"/>
                </a:ext>
              </a:extLst>
            </p:cNvPr>
            <p:cNvGrpSpPr/>
            <p:nvPr/>
          </p:nvGrpSpPr>
          <p:grpSpPr>
            <a:xfrm>
              <a:off x="8481898" y="4206011"/>
              <a:ext cx="106641" cy="52806"/>
              <a:chOff x="8481898" y="4206011"/>
              <a:chExt cx="106641" cy="52806"/>
            </a:xfrm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1CB9CE60-FA54-4521-AE0F-4322EE7BFA0A}"/>
                  </a:ext>
                </a:extLst>
              </p:cNvPr>
              <p:cNvSpPr/>
              <p:nvPr/>
            </p:nvSpPr>
            <p:spPr>
              <a:xfrm>
                <a:off x="8481898" y="4206011"/>
                <a:ext cx="106299" cy="52121"/>
              </a:xfrm>
              <a:custGeom>
                <a:avLst/>
                <a:gdLst>
                  <a:gd name="connsiteX0" fmla="*/ 106299 w 106299"/>
                  <a:gd name="connsiteY0" fmla="*/ 0 h 52121"/>
                  <a:gd name="connsiteX1" fmla="*/ 102870 w 106299"/>
                  <a:gd name="connsiteY1" fmla="*/ 15088 h 52121"/>
                  <a:gd name="connsiteX2" fmla="*/ 79553 w 106299"/>
                  <a:gd name="connsiteY2" fmla="*/ 44577 h 52121"/>
                  <a:gd name="connsiteX3" fmla="*/ 48692 w 106299"/>
                  <a:gd name="connsiteY3" fmla="*/ 52121 h 52121"/>
                  <a:gd name="connsiteX4" fmla="*/ 24003 w 106299"/>
                  <a:gd name="connsiteY4" fmla="*/ 45949 h 52121"/>
                  <a:gd name="connsiteX5" fmla="*/ 5486 w 106299"/>
                  <a:gd name="connsiteY5" fmla="*/ 25375 h 52121"/>
                  <a:gd name="connsiteX6" fmla="*/ 0 w 106299"/>
                  <a:gd name="connsiteY6" fmla="*/ 10287 h 52121"/>
                  <a:gd name="connsiteX7" fmla="*/ 106299 w 106299"/>
                  <a:gd name="connsiteY7" fmla="*/ 0 h 52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299" h="52121">
                    <a:moveTo>
                      <a:pt x="106299" y="0"/>
                    </a:moveTo>
                    <a:cubicBezTo>
                      <a:pt x="106299" y="0"/>
                      <a:pt x="105613" y="6858"/>
                      <a:pt x="102870" y="15088"/>
                    </a:cubicBezTo>
                    <a:cubicBezTo>
                      <a:pt x="99441" y="24689"/>
                      <a:pt x="92583" y="37033"/>
                      <a:pt x="79553" y="44577"/>
                    </a:cubicBezTo>
                    <a:cubicBezTo>
                      <a:pt x="72009" y="49378"/>
                      <a:pt x="61722" y="52121"/>
                      <a:pt x="48692" y="52121"/>
                    </a:cubicBezTo>
                    <a:cubicBezTo>
                      <a:pt x="38405" y="52121"/>
                      <a:pt x="30861" y="49378"/>
                      <a:pt x="24003" y="45949"/>
                    </a:cubicBezTo>
                    <a:cubicBezTo>
                      <a:pt x="15087" y="40462"/>
                      <a:pt x="8915" y="32233"/>
                      <a:pt x="5486" y="25375"/>
                    </a:cubicBezTo>
                    <a:cubicBezTo>
                      <a:pt x="1371" y="17145"/>
                      <a:pt x="0" y="10287"/>
                      <a:pt x="0" y="10287"/>
                    </a:cubicBezTo>
                    <a:cubicBezTo>
                      <a:pt x="0" y="10287"/>
                      <a:pt x="76809" y="17831"/>
                      <a:pt x="106299" y="0"/>
                    </a:cubicBezTo>
                    <a:close/>
                  </a:path>
                </a:pathLst>
              </a:custGeom>
              <a:solidFill>
                <a:srgbClr val="BF4242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E23191DB-A047-4B54-8C2C-9808DC4BFA36}"/>
                  </a:ext>
                </a:extLst>
              </p:cNvPr>
              <p:cNvSpPr/>
              <p:nvPr/>
            </p:nvSpPr>
            <p:spPr>
              <a:xfrm>
                <a:off x="8482541" y="4206011"/>
                <a:ext cx="105998" cy="27722"/>
              </a:xfrm>
              <a:custGeom>
                <a:avLst/>
                <a:gdLst>
                  <a:gd name="connsiteX0" fmla="*/ 105656 w 105998"/>
                  <a:gd name="connsiteY0" fmla="*/ 0 h 27722"/>
                  <a:gd name="connsiteX1" fmla="*/ 104285 w 105998"/>
                  <a:gd name="connsiteY1" fmla="*/ 8915 h 27722"/>
                  <a:gd name="connsiteX2" fmla="*/ 3472 w 105998"/>
                  <a:gd name="connsiteY2" fmla="*/ 21260 h 27722"/>
                  <a:gd name="connsiteX3" fmla="*/ 43 w 105998"/>
                  <a:gd name="connsiteY3" fmla="*/ 10973 h 27722"/>
                  <a:gd name="connsiteX4" fmla="*/ 105656 w 105998"/>
                  <a:gd name="connsiteY4" fmla="*/ 0 h 2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998" h="27722">
                    <a:moveTo>
                      <a:pt x="105656" y="0"/>
                    </a:moveTo>
                    <a:cubicBezTo>
                      <a:pt x="105656" y="0"/>
                      <a:pt x="107027" y="686"/>
                      <a:pt x="104285" y="8915"/>
                    </a:cubicBezTo>
                    <a:cubicBezTo>
                      <a:pt x="80282" y="28804"/>
                      <a:pt x="47363" y="32918"/>
                      <a:pt x="3472" y="21260"/>
                    </a:cubicBezTo>
                    <a:cubicBezTo>
                      <a:pt x="-643" y="13030"/>
                      <a:pt x="43" y="10973"/>
                      <a:pt x="43" y="10973"/>
                    </a:cubicBezTo>
                    <a:cubicBezTo>
                      <a:pt x="43" y="10973"/>
                      <a:pt x="76166" y="17831"/>
                      <a:pt x="10565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F767E364-8FE3-4AAC-BCB5-94D009964BB0}"/>
                  </a:ext>
                </a:extLst>
              </p:cNvPr>
              <p:cNvSpPr/>
              <p:nvPr/>
            </p:nvSpPr>
            <p:spPr>
              <a:xfrm>
                <a:off x="8505901" y="4243840"/>
                <a:ext cx="55549" cy="14977"/>
              </a:xfrm>
              <a:custGeom>
                <a:avLst/>
                <a:gdLst>
                  <a:gd name="connsiteX0" fmla="*/ 55550 w 55549"/>
                  <a:gd name="connsiteY0" fmla="*/ 7434 h 14977"/>
                  <a:gd name="connsiteX1" fmla="*/ 24689 w 55549"/>
                  <a:gd name="connsiteY1" fmla="*/ 14978 h 14977"/>
                  <a:gd name="connsiteX2" fmla="*/ 0 w 55549"/>
                  <a:gd name="connsiteY2" fmla="*/ 8805 h 14977"/>
                  <a:gd name="connsiteX3" fmla="*/ 43205 w 55549"/>
                  <a:gd name="connsiteY3" fmla="*/ 1262 h 14977"/>
                  <a:gd name="connsiteX4" fmla="*/ 55550 w 55549"/>
                  <a:gd name="connsiteY4" fmla="*/ 7434 h 1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49" h="14977">
                    <a:moveTo>
                      <a:pt x="55550" y="7434"/>
                    </a:moveTo>
                    <a:cubicBezTo>
                      <a:pt x="48006" y="12234"/>
                      <a:pt x="37719" y="14978"/>
                      <a:pt x="24689" y="14978"/>
                    </a:cubicBezTo>
                    <a:cubicBezTo>
                      <a:pt x="14402" y="14978"/>
                      <a:pt x="6858" y="12234"/>
                      <a:pt x="0" y="8805"/>
                    </a:cubicBezTo>
                    <a:cubicBezTo>
                      <a:pt x="9601" y="4005"/>
                      <a:pt x="28803" y="-2853"/>
                      <a:pt x="43205" y="1262"/>
                    </a:cubicBezTo>
                    <a:cubicBezTo>
                      <a:pt x="48692" y="3319"/>
                      <a:pt x="52806" y="5376"/>
                      <a:pt x="55550" y="7434"/>
                    </a:cubicBezTo>
                    <a:close/>
                  </a:path>
                </a:pathLst>
              </a:custGeom>
              <a:solidFill>
                <a:srgbClr val="D46464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5" name="Graphic 1289">
              <a:extLst>
                <a:ext uri="{FF2B5EF4-FFF2-40B4-BE49-F238E27FC236}">
                  <a16:creationId xmlns:a16="http://schemas.microsoft.com/office/drawing/2014/main" id="{8B2D76C6-74FB-4BE5-9B45-698ED015DB4C}"/>
                </a:ext>
              </a:extLst>
            </p:cNvPr>
            <p:cNvGrpSpPr/>
            <p:nvPr/>
          </p:nvGrpSpPr>
          <p:grpSpPr>
            <a:xfrm>
              <a:off x="8429091" y="4362373"/>
              <a:ext cx="79552" cy="312725"/>
              <a:chOff x="8429091" y="4362373"/>
              <a:chExt cx="79552" cy="312725"/>
            </a:xfrm>
          </p:grpSpPr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959F34CD-0FB0-4454-8AA5-F2EFA294DC32}"/>
                  </a:ext>
                </a:extLst>
              </p:cNvPr>
              <p:cNvSpPr/>
              <p:nvPr/>
            </p:nvSpPr>
            <p:spPr>
              <a:xfrm>
                <a:off x="8429091" y="4631207"/>
                <a:ext cx="43890" cy="43891"/>
              </a:xfrm>
              <a:custGeom>
                <a:avLst/>
                <a:gdLst>
                  <a:gd name="connsiteX0" fmla="*/ 43891 w 43890"/>
                  <a:gd name="connsiteY0" fmla="*/ 21946 h 43891"/>
                  <a:gd name="connsiteX1" fmla="*/ 21946 w 43890"/>
                  <a:gd name="connsiteY1" fmla="*/ 43891 h 43891"/>
                  <a:gd name="connsiteX2" fmla="*/ 0 w 43890"/>
                  <a:gd name="connsiteY2" fmla="*/ 21946 h 43891"/>
                  <a:gd name="connsiteX3" fmla="*/ 21946 w 43890"/>
                  <a:gd name="connsiteY3" fmla="*/ 0 h 43891"/>
                  <a:gd name="connsiteX4" fmla="*/ 43891 w 43890"/>
                  <a:gd name="connsiteY4" fmla="*/ 21946 h 4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90" h="43891">
                    <a:moveTo>
                      <a:pt x="43891" y="21946"/>
                    </a:moveTo>
                    <a:cubicBezTo>
                      <a:pt x="43891" y="34290"/>
                      <a:pt x="34290" y="43891"/>
                      <a:pt x="21946" y="43891"/>
                    </a:cubicBezTo>
                    <a:cubicBezTo>
                      <a:pt x="9601" y="43891"/>
                      <a:pt x="0" y="34290"/>
                      <a:pt x="0" y="21946"/>
                    </a:cubicBezTo>
                    <a:cubicBezTo>
                      <a:pt x="0" y="9601"/>
                      <a:pt x="9601" y="0"/>
                      <a:pt x="21946" y="0"/>
                    </a:cubicBezTo>
                    <a:cubicBezTo>
                      <a:pt x="34290" y="0"/>
                      <a:pt x="43891" y="9601"/>
                      <a:pt x="43891" y="21946"/>
                    </a:cubicBezTo>
                    <a:close/>
                  </a:path>
                </a:pathLst>
              </a:custGeom>
              <a:solidFill>
                <a:srgbClr val="C4C2C0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24144BEE-22C0-4CBF-B5CF-61957FB04236}"/>
                  </a:ext>
                </a:extLst>
              </p:cNvPr>
              <p:cNvSpPr/>
              <p:nvPr/>
            </p:nvSpPr>
            <p:spPr>
              <a:xfrm>
                <a:off x="8443117" y="4362373"/>
                <a:ext cx="65527" cy="245516"/>
              </a:xfrm>
              <a:custGeom>
                <a:avLst/>
                <a:gdLst>
                  <a:gd name="connsiteX0" fmla="*/ 3119 w 65527"/>
                  <a:gd name="connsiteY0" fmla="*/ 126187 h 245516"/>
                  <a:gd name="connsiteX1" fmla="*/ 1062 w 65527"/>
                  <a:gd name="connsiteY1" fmla="*/ 243459 h 245516"/>
                  <a:gd name="connsiteX2" fmla="*/ 13406 w 65527"/>
                  <a:gd name="connsiteY2" fmla="*/ 245517 h 245516"/>
                  <a:gd name="connsiteX3" fmla="*/ 15464 w 65527"/>
                  <a:gd name="connsiteY3" fmla="*/ 126873 h 245516"/>
                  <a:gd name="connsiteX4" fmla="*/ 65527 w 65527"/>
                  <a:gd name="connsiteY4" fmla="*/ 11659 h 245516"/>
                  <a:gd name="connsiteX5" fmla="*/ 62784 w 65527"/>
                  <a:gd name="connsiteY5" fmla="*/ 0 h 245516"/>
                  <a:gd name="connsiteX6" fmla="*/ 3119 w 65527"/>
                  <a:gd name="connsiteY6" fmla="*/ 126187 h 245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527" h="245516">
                    <a:moveTo>
                      <a:pt x="3119" y="126187"/>
                    </a:moveTo>
                    <a:cubicBezTo>
                      <a:pt x="-996" y="168021"/>
                      <a:pt x="-310" y="212598"/>
                      <a:pt x="1062" y="243459"/>
                    </a:cubicBezTo>
                    <a:cubicBezTo>
                      <a:pt x="5862" y="244145"/>
                      <a:pt x="9291" y="244831"/>
                      <a:pt x="13406" y="245517"/>
                    </a:cubicBezTo>
                    <a:cubicBezTo>
                      <a:pt x="12035" y="214656"/>
                      <a:pt x="11349" y="169393"/>
                      <a:pt x="15464" y="126873"/>
                    </a:cubicBezTo>
                    <a:cubicBezTo>
                      <a:pt x="20264" y="78867"/>
                      <a:pt x="32609" y="21260"/>
                      <a:pt x="65527" y="11659"/>
                    </a:cubicBezTo>
                    <a:cubicBezTo>
                      <a:pt x="64841" y="8230"/>
                      <a:pt x="63470" y="4115"/>
                      <a:pt x="62784" y="0"/>
                    </a:cubicBezTo>
                    <a:cubicBezTo>
                      <a:pt x="29865" y="8916"/>
                      <a:pt x="9977" y="51435"/>
                      <a:pt x="3119" y="126187"/>
                    </a:cubicBezTo>
                    <a:close/>
                  </a:path>
                </a:pathLst>
              </a:custGeom>
              <a:solidFill>
                <a:srgbClr val="153E42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B4FE3112-CDA1-4E01-9B55-A39C5C9FE1E8}"/>
                  </a:ext>
                </a:extLst>
              </p:cNvPr>
              <p:cNvSpPr/>
              <p:nvPr/>
            </p:nvSpPr>
            <p:spPr>
              <a:xfrm>
                <a:off x="8443493" y="4606518"/>
                <a:ext cx="14402" cy="43205"/>
              </a:xfrm>
              <a:custGeom>
                <a:avLst/>
                <a:gdLst>
                  <a:gd name="connsiteX0" fmla="*/ 2057 w 14402"/>
                  <a:gd name="connsiteY0" fmla="*/ 33604 h 43205"/>
                  <a:gd name="connsiteX1" fmla="*/ 2057 w 14402"/>
                  <a:gd name="connsiteY1" fmla="*/ 37719 h 43205"/>
                  <a:gd name="connsiteX2" fmla="*/ 8230 w 14402"/>
                  <a:gd name="connsiteY2" fmla="*/ 43205 h 43205"/>
                  <a:gd name="connsiteX3" fmla="*/ 8915 w 14402"/>
                  <a:gd name="connsiteY3" fmla="*/ 43205 h 43205"/>
                  <a:gd name="connsiteX4" fmla="*/ 14402 w 14402"/>
                  <a:gd name="connsiteY4" fmla="*/ 37033 h 43205"/>
                  <a:gd name="connsiteX5" fmla="*/ 14402 w 14402"/>
                  <a:gd name="connsiteY5" fmla="*/ 32918 h 43205"/>
                  <a:gd name="connsiteX6" fmla="*/ 12344 w 14402"/>
                  <a:gd name="connsiteY6" fmla="*/ 2057 h 43205"/>
                  <a:gd name="connsiteX7" fmla="*/ 0 w 14402"/>
                  <a:gd name="connsiteY7" fmla="*/ 0 h 43205"/>
                  <a:gd name="connsiteX8" fmla="*/ 2057 w 14402"/>
                  <a:gd name="connsiteY8" fmla="*/ 33604 h 43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2" h="43205">
                    <a:moveTo>
                      <a:pt x="2057" y="33604"/>
                    </a:moveTo>
                    <a:lnTo>
                      <a:pt x="2057" y="37719"/>
                    </a:lnTo>
                    <a:cubicBezTo>
                      <a:pt x="2057" y="41148"/>
                      <a:pt x="4801" y="43205"/>
                      <a:pt x="8230" y="43205"/>
                    </a:cubicBezTo>
                    <a:cubicBezTo>
                      <a:pt x="8230" y="43205"/>
                      <a:pt x="8230" y="43205"/>
                      <a:pt x="8915" y="43205"/>
                    </a:cubicBezTo>
                    <a:cubicBezTo>
                      <a:pt x="12344" y="43205"/>
                      <a:pt x="14402" y="40462"/>
                      <a:pt x="14402" y="37033"/>
                    </a:cubicBezTo>
                    <a:lnTo>
                      <a:pt x="14402" y="32918"/>
                    </a:lnTo>
                    <a:cubicBezTo>
                      <a:pt x="13716" y="26060"/>
                      <a:pt x="13030" y="15773"/>
                      <a:pt x="12344" y="2057"/>
                    </a:cubicBezTo>
                    <a:cubicBezTo>
                      <a:pt x="8915" y="1372"/>
                      <a:pt x="4801" y="686"/>
                      <a:pt x="0" y="0"/>
                    </a:cubicBezTo>
                    <a:cubicBezTo>
                      <a:pt x="1372" y="14402"/>
                      <a:pt x="2057" y="26060"/>
                      <a:pt x="2057" y="33604"/>
                    </a:cubicBezTo>
                    <a:close/>
                  </a:path>
                </a:pathLst>
              </a:custGeom>
              <a:solidFill>
                <a:srgbClr val="B0AFAF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005BEE4D-B586-424E-A35F-67804A22066C}"/>
                  </a:ext>
                </a:extLst>
              </p:cNvPr>
              <p:cNvSpPr/>
              <p:nvPr/>
            </p:nvSpPr>
            <p:spPr>
              <a:xfrm>
                <a:off x="8440750" y="4640808"/>
                <a:ext cx="21945" cy="21945"/>
              </a:xfrm>
              <a:custGeom>
                <a:avLst/>
                <a:gdLst>
                  <a:gd name="connsiteX0" fmla="*/ 21945 w 21945"/>
                  <a:gd name="connsiteY0" fmla="*/ 10973 h 21945"/>
                  <a:gd name="connsiteX1" fmla="*/ 10973 w 21945"/>
                  <a:gd name="connsiteY1" fmla="*/ 21946 h 21945"/>
                  <a:gd name="connsiteX2" fmla="*/ 0 w 21945"/>
                  <a:gd name="connsiteY2" fmla="*/ 10973 h 21945"/>
                  <a:gd name="connsiteX3" fmla="*/ 10973 w 21945"/>
                  <a:gd name="connsiteY3" fmla="*/ 0 h 21945"/>
                  <a:gd name="connsiteX4" fmla="*/ 21945 w 21945"/>
                  <a:gd name="connsiteY4" fmla="*/ 10973 h 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45" h="21945">
                    <a:moveTo>
                      <a:pt x="21945" y="10973"/>
                    </a:moveTo>
                    <a:cubicBezTo>
                      <a:pt x="21945" y="17145"/>
                      <a:pt x="17145" y="21946"/>
                      <a:pt x="10973" y="21946"/>
                    </a:cubicBezTo>
                    <a:cubicBezTo>
                      <a:pt x="4800" y="21946"/>
                      <a:pt x="0" y="17145"/>
                      <a:pt x="0" y="10973"/>
                    </a:cubicBezTo>
                    <a:cubicBezTo>
                      <a:pt x="0" y="4801"/>
                      <a:pt x="4800" y="0"/>
                      <a:pt x="10973" y="0"/>
                    </a:cubicBezTo>
                    <a:cubicBezTo>
                      <a:pt x="17145" y="0"/>
                      <a:pt x="21945" y="4801"/>
                      <a:pt x="21945" y="10973"/>
                    </a:cubicBezTo>
                    <a:close/>
                  </a:path>
                </a:pathLst>
              </a:custGeom>
              <a:solidFill>
                <a:srgbClr val="D4D4D4"/>
              </a:solidFill>
              <a:ln w="685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A37C0F28-1296-425D-A145-106037AF7F98}"/>
                </a:ext>
              </a:extLst>
            </p:cNvPr>
            <p:cNvSpPr/>
            <p:nvPr/>
          </p:nvSpPr>
          <p:spPr>
            <a:xfrm>
              <a:off x="8457209" y="6532918"/>
              <a:ext cx="176936" cy="69275"/>
            </a:xfrm>
            <a:custGeom>
              <a:avLst/>
              <a:gdLst>
                <a:gd name="connsiteX0" fmla="*/ 176936 w 176936"/>
                <a:gd name="connsiteY0" fmla="*/ 55562 h 69275"/>
                <a:gd name="connsiteX1" fmla="*/ 0 w 176936"/>
                <a:gd name="connsiteY1" fmla="*/ 68592 h 69275"/>
                <a:gd name="connsiteX2" fmla="*/ 101498 w 176936"/>
                <a:gd name="connsiteY2" fmla="*/ 1384 h 69275"/>
                <a:gd name="connsiteX3" fmla="*/ 176936 w 176936"/>
                <a:gd name="connsiteY3" fmla="*/ 55562 h 6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936" h="69275">
                  <a:moveTo>
                    <a:pt x="176936" y="55562"/>
                  </a:moveTo>
                  <a:cubicBezTo>
                    <a:pt x="175565" y="61734"/>
                    <a:pt x="17831" y="72021"/>
                    <a:pt x="0" y="68592"/>
                  </a:cubicBezTo>
                  <a:cubicBezTo>
                    <a:pt x="0" y="68592"/>
                    <a:pt x="43891" y="13728"/>
                    <a:pt x="101498" y="1384"/>
                  </a:cubicBezTo>
                  <a:cubicBezTo>
                    <a:pt x="159106" y="-10275"/>
                    <a:pt x="176936" y="55562"/>
                    <a:pt x="176936" y="55562"/>
                  </a:cubicBezTo>
                  <a:close/>
                </a:path>
              </a:pathLst>
            </a:custGeom>
            <a:solidFill>
              <a:srgbClr val="3A261B"/>
            </a:solidFill>
            <a:ln w="685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154083355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85A7A-03CB-4AC1-87E1-FA23F18E7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0EED0-2B6B-4EE7-81A7-E36DAE0DA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3D5CE-9DDE-491C-BCCC-E7BF83078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554AF-9DAB-4525-93FC-4D28D41DC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25636D-6E55-44C3-B23A-60F3068FC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02866738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6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8635317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0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F73F13-B28F-426B-A794-2B53197458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4" y="4873224"/>
            <a:ext cx="2034386" cy="203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242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9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DD7D7C-4EF5-43FD-8356-5A3C5FADF8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48" y="3925550"/>
            <a:ext cx="2932450" cy="293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959571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20503D73-992C-442E-989D-E5951FF31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158" y="4369883"/>
            <a:ext cx="2000248" cy="200024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1FFA67E-507F-44E1-A08F-2BA25945F1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757" y="1246818"/>
            <a:ext cx="2000248" cy="200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96257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16821348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1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7248219" y="5452695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83310" y="553753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1163608" y="3110884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977999" y="631491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1014847" y="672337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7054342" y="545753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1163608" y="547077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972217" y="3275565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985868" y="5535913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62" name="Graphic 1515">
            <a:extLst>
              <a:ext uri="{FF2B5EF4-FFF2-40B4-BE49-F238E27FC236}">
                <a16:creationId xmlns:a16="http://schemas.microsoft.com/office/drawing/2014/main" id="{6E66F478-7184-4CB8-A3A1-CBDE54826976}"/>
              </a:ext>
            </a:extLst>
          </p:cNvPr>
          <p:cNvGrpSpPr/>
          <p:nvPr userDrawn="1"/>
        </p:nvGrpSpPr>
        <p:grpSpPr>
          <a:xfrm>
            <a:off x="843441" y="5528393"/>
            <a:ext cx="590594" cy="633442"/>
            <a:chOff x="7508552" y="876503"/>
            <a:chExt cx="1119773" cy="1102658"/>
          </a:xfrm>
        </p:grpSpPr>
        <p:grpSp>
          <p:nvGrpSpPr>
            <p:cNvPr id="63" name="Graphic 1515">
              <a:extLst>
                <a:ext uri="{FF2B5EF4-FFF2-40B4-BE49-F238E27FC236}">
                  <a16:creationId xmlns:a16="http://schemas.microsoft.com/office/drawing/2014/main" id="{AE23199F-767F-4187-9B94-574720D8FCC0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D57DAE1-1B10-48E2-A2CB-F31F6C2934E3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70" name="Graphic 1515">
                <a:extLst>
                  <a:ext uri="{FF2B5EF4-FFF2-40B4-BE49-F238E27FC236}">
                    <a16:creationId xmlns:a16="http://schemas.microsoft.com/office/drawing/2014/main" id="{FB776648-F296-4E52-81C0-184FE2B7FEB3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6E7896C9-CD79-485D-8A2F-0074F6ECF46B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601595C3-1EE5-44AC-915A-1BC56DA2B47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3CB6365-3282-4C8B-BC86-9C3DCA9A9024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2988782-A62C-41FF-918A-F1D3BAA65D87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4C98CD9-66FE-438A-94D6-B196CE71BD75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2F9AEC1-AFBA-4B1A-A7E4-7F9FE5DA8936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954BBF2-5120-46F8-B096-44644FA67E00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F0DF012-6648-4910-8935-D17B1601E299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76C06C92-6D4A-419E-B47E-3439B38A1F7A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039699476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Blank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552838" y="4694147"/>
            <a:ext cx="632825" cy="689623"/>
            <a:chOff x="5495772" y="2810435"/>
            <a:chExt cx="1199844" cy="1200455"/>
          </a:xfrm>
        </p:grpSpPr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FCC41D2F-EA6A-4570-84AC-B0FD1A5C66D3}"/>
                </a:ext>
              </a:extLst>
            </p:cNvPr>
            <p:cNvSpPr/>
            <p:nvPr/>
          </p:nvSpPr>
          <p:spPr>
            <a:xfrm>
              <a:off x="5928522" y="3243797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600228 w 767093"/>
                <a:gd name="connsiteY1" fmla="*/ 333731 h 767093"/>
                <a:gd name="connsiteX2" fmla="*/ 333732 w 767093"/>
                <a:gd name="connsiteY2" fmla="*/ 333731 h 767093"/>
                <a:gd name="connsiteX3" fmla="*/ 333732 w 767093"/>
                <a:gd name="connsiteY3" fmla="*/ 600228 h 767093"/>
                <a:gd name="connsiteX4" fmla="*/ 166866 w 767093"/>
                <a:gd name="connsiteY4" fmla="*/ 767094 h 767093"/>
                <a:gd name="connsiteX5" fmla="*/ 0 w 767093"/>
                <a:gd name="connsiteY5" fmla="*/ 600228 h 767093"/>
                <a:gd name="connsiteX6" fmla="*/ 0 w 767093"/>
                <a:gd name="connsiteY6" fmla="*/ 166866 h 767093"/>
                <a:gd name="connsiteX7" fmla="*/ 166866 w 767093"/>
                <a:gd name="connsiteY7" fmla="*/ 0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cubicBezTo>
                    <a:pt x="767094" y="259161"/>
                    <a:pt x="692524" y="333731"/>
                    <a:pt x="600228" y="333731"/>
                  </a:cubicBezTo>
                  <a:lnTo>
                    <a:pt x="333732" y="333731"/>
                  </a:lnTo>
                  <a:lnTo>
                    <a:pt x="333732" y="600228"/>
                  </a:lnTo>
                  <a:cubicBezTo>
                    <a:pt x="333732" y="692523"/>
                    <a:pt x="259162" y="767094"/>
                    <a:pt x="166866" y="767094"/>
                  </a:cubicBezTo>
                  <a:cubicBezTo>
                    <a:pt x="74570" y="767094"/>
                    <a:pt x="0" y="692523"/>
                    <a:pt x="0" y="600228"/>
                  </a:cubicBezTo>
                  <a:lnTo>
                    <a:pt x="0" y="166866"/>
                  </a:lnTo>
                  <a:cubicBezTo>
                    <a:pt x="0" y="74570"/>
                    <a:pt x="74570" y="0"/>
                    <a:pt x="166866" y="0"/>
                  </a:cubicBezTo>
                  <a:lnTo>
                    <a:pt x="600228" y="0"/>
                  </a:lnTo>
                  <a:cubicBezTo>
                    <a:pt x="692524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FBC06CF2-4BAC-4A9F-8CB9-D609E05AE3B9}"/>
                </a:ext>
              </a:extLst>
            </p:cNvPr>
            <p:cNvSpPr/>
            <p:nvPr/>
          </p:nvSpPr>
          <p:spPr>
            <a:xfrm>
              <a:off x="5495772" y="2810435"/>
              <a:ext cx="767093" cy="767093"/>
            </a:xfrm>
            <a:custGeom>
              <a:avLst/>
              <a:gdLst>
                <a:gd name="connsiteX0" fmla="*/ 767094 w 767093"/>
                <a:gd name="connsiteY0" fmla="*/ 166866 h 767093"/>
                <a:gd name="connsiteX1" fmla="*/ 767094 w 767093"/>
                <a:gd name="connsiteY1" fmla="*/ 600228 h 767093"/>
                <a:gd name="connsiteX2" fmla="*/ 600228 w 767093"/>
                <a:gd name="connsiteY2" fmla="*/ 767094 h 767093"/>
                <a:gd name="connsiteX3" fmla="*/ 166866 w 767093"/>
                <a:gd name="connsiteY3" fmla="*/ 767094 h 767093"/>
                <a:gd name="connsiteX4" fmla="*/ 0 w 767093"/>
                <a:gd name="connsiteY4" fmla="*/ 600228 h 767093"/>
                <a:gd name="connsiteX5" fmla="*/ 166866 w 767093"/>
                <a:gd name="connsiteY5" fmla="*/ 433362 h 767093"/>
                <a:gd name="connsiteX6" fmla="*/ 433362 w 767093"/>
                <a:gd name="connsiteY6" fmla="*/ 433362 h 767093"/>
                <a:gd name="connsiteX7" fmla="*/ 433362 w 767093"/>
                <a:gd name="connsiteY7" fmla="*/ 166866 h 767093"/>
                <a:gd name="connsiteX8" fmla="*/ 600228 w 767093"/>
                <a:gd name="connsiteY8" fmla="*/ 0 h 767093"/>
                <a:gd name="connsiteX9" fmla="*/ 767094 w 767093"/>
                <a:gd name="connsiteY9" fmla="*/ 166866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7093" h="767093">
                  <a:moveTo>
                    <a:pt x="767094" y="166866"/>
                  </a:moveTo>
                  <a:lnTo>
                    <a:pt x="767094" y="600228"/>
                  </a:lnTo>
                  <a:cubicBezTo>
                    <a:pt x="767094" y="692523"/>
                    <a:pt x="692523" y="767094"/>
                    <a:pt x="600228" y="767094"/>
                  </a:cubicBezTo>
                  <a:lnTo>
                    <a:pt x="166866" y="767094"/>
                  </a:lnTo>
                  <a:cubicBezTo>
                    <a:pt x="74570" y="767094"/>
                    <a:pt x="0" y="692523"/>
                    <a:pt x="0" y="600228"/>
                  </a:cubicBezTo>
                  <a:cubicBezTo>
                    <a:pt x="0" y="507932"/>
                    <a:pt x="74570" y="433362"/>
                    <a:pt x="166866" y="433362"/>
                  </a:cubicBezTo>
                  <a:lnTo>
                    <a:pt x="433362" y="433362"/>
                  </a:lnTo>
                  <a:lnTo>
                    <a:pt x="433362" y="166866"/>
                  </a:lnTo>
                  <a:cubicBezTo>
                    <a:pt x="433362" y="74570"/>
                    <a:pt x="507932" y="0"/>
                    <a:pt x="600228" y="0"/>
                  </a:cubicBezTo>
                  <a:cubicBezTo>
                    <a:pt x="692523" y="0"/>
                    <a:pt x="767094" y="74570"/>
                    <a:pt x="767094" y="166866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63EBAD5-E173-4B8E-81C1-A1B1E12B65A9}"/>
                </a:ext>
              </a:extLst>
            </p:cNvPr>
            <p:cNvSpPr/>
            <p:nvPr/>
          </p:nvSpPr>
          <p:spPr>
            <a:xfrm>
              <a:off x="5929134" y="3243797"/>
              <a:ext cx="383241" cy="383241"/>
            </a:xfrm>
            <a:custGeom>
              <a:avLst/>
              <a:gdLst>
                <a:gd name="connsiteX0" fmla="*/ 0 w 383241"/>
                <a:gd name="connsiteY0" fmla="*/ 333120 h 383241"/>
                <a:gd name="connsiteX1" fmla="*/ 0 w 383241"/>
                <a:gd name="connsiteY1" fmla="*/ 383241 h 383241"/>
                <a:gd name="connsiteX2" fmla="*/ 205985 w 383241"/>
                <a:gd name="connsiteY2" fmla="*/ 383241 h 383241"/>
                <a:gd name="connsiteX3" fmla="*/ 383241 w 383241"/>
                <a:gd name="connsiteY3" fmla="*/ 205985 h 383241"/>
                <a:gd name="connsiteX4" fmla="*/ 383241 w 383241"/>
                <a:gd name="connsiteY4" fmla="*/ 0 h 383241"/>
                <a:gd name="connsiteX5" fmla="*/ 333120 w 383241"/>
                <a:gd name="connsiteY5" fmla="*/ 0 h 383241"/>
                <a:gd name="connsiteX6" fmla="*/ 333120 w 383241"/>
                <a:gd name="connsiteY6" fmla="*/ 166866 h 383241"/>
                <a:gd name="connsiteX7" fmla="*/ 166255 w 383241"/>
                <a:gd name="connsiteY7" fmla="*/ 333731 h 383241"/>
                <a:gd name="connsiteX8" fmla="*/ 0 w 383241"/>
                <a:gd name="connsiteY8" fmla="*/ 333731 h 38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241" h="383241">
                  <a:moveTo>
                    <a:pt x="0" y="333120"/>
                  </a:moveTo>
                  <a:lnTo>
                    <a:pt x="0" y="383241"/>
                  </a:lnTo>
                  <a:lnTo>
                    <a:pt x="205985" y="383241"/>
                  </a:lnTo>
                  <a:cubicBezTo>
                    <a:pt x="303781" y="383241"/>
                    <a:pt x="383241" y="303781"/>
                    <a:pt x="383241" y="205985"/>
                  </a:cubicBezTo>
                  <a:lnTo>
                    <a:pt x="383241" y="0"/>
                  </a:lnTo>
                  <a:lnTo>
                    <a:pt x="333120" y="0"/>
                  </a:lnTo>
                  <a:lnTo>
                    <a:pt x="333120" y="166866"/>
                  </a:lnTo>
                  <a:cubicBezTo>
                    <a:pt x="333120" y="259161"/>
                    <a:pt x="258550" y="333731"/>
                    <a:pt x="166255" y="333731"/>
                  </a:cubicBezTo>
                  <a:lnTo>
                    <a:pt x="0" y="333731"/>
                  </a:lnTo>
                  <a:close/>
                </a:path>
              </a:pathLst>
            </a:custGeom>
            <a:solidFill>
              <a:srgbClr val="F1F1F2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1523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5495772" y="2810435"/>
              <a:ext cx="737143" cy="738365"/>
              <a:chOff x="5495772" y="2810435"/>
              <a:chExt cx="737143" cy="738365"/>
            </a:xfrm>
            <a:solidFill>
              <a:srgbClr val="F1F1F2"/>
            </a:solidFill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E012AD4F-36DD-4626-9B37-D7A6DCFFC5A6}"/>
                  </a:ext>
                </a:extLst>
              </p:cNvPr>
              <p:cNvSpPr/>
              <p:nvPr/>
            </p:nvSpPr>
            <p:spPr>
              <a:xfrm>
                <a:off x="5495772" y="3243797"/>
                <a:ext cx="311116" cy="305003"/>
              </a:xfrm>
              <a:custGeom>
                <a:avLst/>
                <a:gdLst>
                  <a:gd name="connsiteX0" fmla="*/ 166866 w 311116"/>
                  <a:gd name="connsiteY0" fmla="*/ 0 h 305003"/>
                  <a:gd name="connsiteX1" fmla="*/ 0 w 311116"/>
                  <a:gd name="connsiteY1" fmla="*/ 166866 h 305003"/>
                  <a:gd name="connsiteX2" fmla="*/ 73348 w 311116"/>
                  <a:gd name="connsiteY2" fmla="*/ 305004 h 305003"/>
                  <a:gd name="connsiteX3" fmla="*/ 311116 w 311116"/>
                  <a:gd name="connsiteY3" fmla="*/ 611 h 305003"/>
                  <a:gd name="connsiteX4" fmla="*/ 166866 w 311116"/>
                  <a:gd name="connsiteY4" fmla="*/ 611 h 30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16" h="305003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cubicBezTo>
                      <a:pt x="0" y="224321"/>
                      <a:pt x="29339" y="275053"/>
                      <a:pt x="73348" y="305004"/>
                    </a:cubicBezTo>
                    <a:cubicBezTo>
                      <a:pt x="143639" y="196816"/>
                      <a:pt x="223710" y="94741"/>
                      <a:pt x="311116" y="611"/>
                    </a:cubicBezTo>
                    <a:lnTo>
                      <a:pt x="166866" y="611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E2813757-425E-47C0-B0C7-7019E62B52EB}"/>
                  </a:ext>
                </a:extLst>
              </p:cNvPr>
              <p:cNvSpPr/>
              <p:nvPr/>
            </p:nvSpPr>
            <p:spPr>
              <a:xfrm>
                <a:off x="5929134" y="2810435"/>
                <a:ext cx="303781" cy="311727"/>
              </a:xfrm>
              <a:custGeom>
                <a:avLst/>
                <a:gdLst>
                  <a:gd name="connsiteX0" fmla="*/ 166866 w 303781"/>
                  <a:gd name="connsiteY0" fmla="*/ 0 h 311727"/>
                  <a:gd name="connsiteX1" fmla="*/ 0 w 303781"/>
                  <a:gd name="connsiteY1" fmla="*/ 166866 h 311727"/>
                  <a:gd name="connsiteX2" fmla="*/ 0 w 303781"/>
                  <a:gd name="connsiteY2" fmla="*/ 311727 h 311727"/>
                  <a:gd name="connsiteX3" fmla="*/ 303781 w 303781"/>
                  <a:gd name="connsiteY3" fmla="*/ 72737 h 311727"/>
                  <a:gd name="connsiteX4" fmla="*/ 166866 w 303781"/>
                  <a:gd name="connsiteY4" fmla="*/ 0 h 31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81" h="311727">
                    <a:moveTo>
                      <a:pt x="166866" y="0"/>
                    </a:moveTo>
                    <a:cubicBezTo>
                      <a:pt x="74570" y="0"/>
                      <a:pt x="0" y="74570"/>
                      <a:pt x="0" y="166866"/>
                    </a:cubicBezTo>
                    <a:lnTo>
                      <a:pt x="0" y="311727"/>
                    </a:lnTo>
                    <a:cubicBezTo>
                      <a:pt x="94741" y="224321"/>
                      <a:pt x="196205" y="144250"/>
                      <a:pt x="303781" y="72737"/>
                    </a:cubicBezTo>
                    <a:cubicBezTo>
                      <a:pt x="274442" y="28728"/>
                      <a:pt x="223710" y="0"/>
                      <a:pt x="166866" y="0"/>
                    </a:cubicBez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526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3760270" y="1229951"/>
            <a:ext cx="667327" cy="638358"/>
            <a:chOff x="3489682" y="2855055"/>
            <a:chExt cx="1265259" cy="1111216"/>
          </a:xfrm>
        </p:grpSpPr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741C8A3-228C-477E-A5DC-25CCC47A6B1D}"/>
                </a:ext>
              </a:extLst>
            </p:cNvPr>
            <p:cNvSpPr/>
            <p:nvPr/>
          </p:nvSpPr>
          <p:spPr>
            <a:xfrm>
              <a:off x="3489682" y="2855658"/>
              <a:ext cx="1265259" cy="642410"/>
            </a:xfrm>
            <a:custGeom>
              <a:avLst/>
              <a:gdLst>
                <a:gd name="connsiteX0" fmla="*/ 248192 w 1265259"/>
                <a:gd name="connsiteY0" fmla="*/ 372247 h 642410"/>
                <a:gd name="connsiteX1" fmla="*/ 267752 w 1265259"/>
                <a:gd name="connsiteY1" fmla="*/ 360634 h 642410"/>
                <a:gd name="connsiteX2" fmla="*/ 286700 w 1265259"/>
                <a:gd name="connsiteY2" fmla="*/ 373469 h 642410"/>
                <a:gd name="connsiteX3" fmla="*/ 358825 w 1265259"/>
                <a:gd name="connsiteY3" fmla="*/ 532389 h 642410"/>
                <a:gd name="connsiteX4" fmla="*/ 549529 w 1265259"/>
                <a:gd name="connsiteY4" fmla="*/ 532389 h 642410"/>
                <a:gd name="connsiteX5" fmla="*/ 567254 w 1265259"/>
                <a:gd name="connsiteY5" fmla="*/ 542169 h 642410"/>
                <a:gd name="connsiteX6" fmla="*/ 585591 w 1265259"/>
                <a:gd name="connsiteY6" fmla="*/ 569674 h 642410"/>
                <a:gd name="connsiteX7" fmla="*/ 603317 w 1265259"/>
                <a:gd name="connsiteY7" fmla="*/ 542169 h 642410"/>
                <a:gd name="connsiteX8" fmla="*/ 621043 w 1265259"/>
                <a:gd name="connsiteY8" fmla="*/ 532389 h 642410"/>
                <a:gd name="connsiteX9" fmla="*/ 657716 w 1265259"/>
                <a:gd name="connsiteY9" fmla="*/ 532389 h 642410"/>
                <a:gd name="connsiteX10" fmla="*/ 741455 w 1265259"/>
                <a:gd name="connsiteY10" fmla="*/ 295843 h 642410"/>
                <a:gd name="connsiteX11" fmla="*/ 762848 w 1265259"/>
                <a:gd name="connsiteY11" fmla="*/ 281785 h 642410"/>
                <a:gd name="connsiteX12" fmla="*/ 782407 w 1265259"/>
                <a:gd name="connsiteY12" fmla="*/ 298899 h 642410"/>
                <a:gd name="connsiteX13" fmla="*/ 850865 w 1265259"/>
                <a:gd name="connsiteY13" fmla="*/ 642410 h 642410"/>
                <a:gd name="connsiteX14" fmla="*/ 926658 w 1265259"/>
                <a:gd name="connsiteY14" fmla="*/ 358188 h 642410"/>
                <a:gd name="connsiteX15" fmla="*/ 946828 w 1265259"/>
                <a:gd name="connsiteY15" fmla="*/ 342297 h 642410"/>
                <a:gd name="connsiteX16" fmla="*/ 967610 w 1265259"/>
                <a:gd name="connsiteY16" fmla="*/ 356966 h 642410"/>
                <a:gd name="connsiteX17" fmla="*/ 1038513 w 1265259"/>
                <a:gd name="connsiteY17" fmla="*/ 580065 h 642410"/>
                <a:gd name="connsiteX18" fmla="*/ 1081910 w 1265259"/>
                <a:gd name="connsiteY18" fmla="*/ 510996 h 642410"/>
                <a:gd name="connsiteX19" fmla="*/ 1100247 w 1265259"/>
                <a:gd name="connsiteY19" fmla="*/ 501216 h 642410"/>
                <a:gd name="connsiteX20" fmla="*/ 1259167 w 1265259"/>
                <a:gd name="connsiteY20" fmla="*/ 501216 h 642410"/>
                <a:gd name="connsiteX21" fmla="*/ 1207823 w 1265259"/>
                <a:gd name="connsiteY21" fmla="*/ 196213 h 642410"/>
                <a:gd name="connsiteX22" fmla="*/ 926658 w 1265259"/>
                <a:gd name="connsiteY22" fmla="*/ 8 h 642410"/>
                <a:gd name="connsiteX23" fmla="*/ 924213 w 1265259"/>
                <a:gd name="connsiteY23" fmla="*/ 8 h 642410"/>
                <a:gd name="connsiteX24" fmla="*/ 632656 w 1265259"/>
                <a:gd name="connsiteY24" fmla="*/ 199880 h 642410"/>
                <a:gd name="connsiteX25" fmla="*/ 338654 w 1265259"/>
                <a:gd name="connsiteY25" fmla="*/ 8 h 642410"/>
                <a:gd name="connsiteX26" fmla="*/ 57489 w 1265259"/>
                <a:gd name="connsiteY26" fmla="*/ 196213 h 642410"/>
                <a:gd name="connsiteX27" fmla="*/ 12258 w 1265259"/>
                <a:gd name="connsiteY27" fmla="*/ 532389 h 642410"/>
                <a:gd name="connsiteX28" fmla="*/ 164454 w 1265259"/>
                <a:gd name="connsiteY28" fmla="*/ 532389 h 642410"/>
                <a:gd name="connsiteX29" fmla="*/ 248192 w 1265259"/>
                <a:gd name="connsiteY29" fmla="*/ 372247 h 64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5259" h="642410">
                  <a:moveTo>
                    <a:pt x="248192" y="372247"/>
                  </a:moveTo>
                  <a:cubicBezTo>
                    <a:pt x="251860" y="364912"/>
                    <a:pt x="259806" y="360634"/>
                    <a:pt x="267752" y="360634"/>
                  </a:cubicBezTo>
                  <a:cubicBezTo>
                    <a:pt x="275698" y="360634"/>
                    <a:pt x="283032" y="365523"/>
                    <a:pt x="286700" y="373469"/>
                  </a:cubicBezTo>
                  <a:lnTo>
                    <a:pt x="358825" y="532389"/>
                  </a:lnTo>
                  <a:lnTo>
                    <a:pt x="549529" y="532389"/>
                  </a:lnTo>
                  <a:cubicBezTo>
                    <a:pt x="556863" y="532389"/>
                    <a:pt x="563587" y="536057"/>
                    <a:pt x="567254" y="542169"/>
                  </a:cubicBezTo>
                  <a:lnTo>
                    <a:pt x="585591" y="569674"/>
                  </a:lnTo>
                  <a:lnTo>
                    <a:pt x="603317" y="542169"/>
                  </a:lnTo>
                  <a:cubicBezTo>
                    <a:pt x="606984" y="536057"/>
                    <a:pt x="614319" y="532389"/>
                    <a:pt x="621043" y="532389"/>
                  </a:cubicBezTo>
                  <a:lnTo>
                    <a:pt x="657716" y="532389"/>
                  </a:lnTo>
                  <a:lnTo>
                    <a:pt x="741455" y="295843"/>
                  </a:lnTo>
                  <a:cubicBezTo>
                    <a:pt x="744511" y="286674"/>
                    <a:pt x="753679" y="281174"/>
                    <a:pt x="762848" y="281785"/>
                  </a:cubicBezTo>
                  <a:cubicBezTo>
                    <a:pt x="772628" y="282396"/>
                    <a:pt x="780574" y="289731"/>
                    <a:pt x="782407" y="298899"/>
                  </a:cubicBezTo>
                  <a:lnTo>
                    <a:pt x="850865" y="642410"/>
                  </a:lnTo>
                  <a:lnTo>
                    <a:pt x="926658" y="358188"/>
                  </a:lnTo>
                  <a:cubicBezTo>
                    <a:pt x="929103" y="349020"/>
                    <a:pt x="937048" y="342297"/>
                    <a:pt x="946828" y="342297"/>
                  </a:cubicBezTo>
                  <a:cubicBezTo>
                    <a:pt x="955997" y="342297"/>
                    <a:pt x="964554" y="348409"/>
                    <a:pt x="967610" y="356966"/>
                  </a:cubicBezTo>
                  <a:lnTo>
                    <a:pt x="1038513" y="580065"/>
                  </a:lnTo>
                  <a:lnTo>
                    <a:pt x="1081910" y="510996"/>
                  </a:lnTo>
                  <a:cubicBezTo>
                    <a:pt x="1085577" y="504884"/>
                    <a:pt x="1092912" y="501216"/>
                    <a:pt x="1100247" y="501216"/>
                  </a:cubicBezTo>
                  <a:lnTo>
                    <a:pt x="1259167" y="501216"/>
                  </a:lnTo>
                  <a:cubicBezTo>
                    <a:pt x="1278115" y="386305"/>
                    <a:pt x="1250610" y="275672"/>
                    <a:pt x="1207823" y="196213"/>
                  </a:cubicBezTo>
                  <a:cubicBezTo>
                    <a:pt x="1143644" y="76412"/>
                    <a:pt x="1036068" y="1230"/>
                    <a:pt x="926658" y="8"/>
                  </a:cubicBezTo>
                  <a:cubicBezTo>
                    <a:pt x="926046" y="8"/>
                    <a:pt x="924824" y="8"/>
                    <a:pt x="924213" y="8"/>
                  </a:cubicBezTo>
                  <a:cubicBezTo>
                    <a:pt x="846587" y="8"/>
                    <a:pt x="735343" y="36070"/>
                    <a:pt x="632656" y="199880"/>
                  </a:cubicBezTo>
                  <a:cubicBezTo>
                    <a:pt x="529358" y="34237"/>
                    <a:pt x="416892" y="-603"/>
                    <a:pt x="338654" y="8"/>
                  </a:cubicBezTo>
                  <a:cubicBezTo>
                    <a:pt x="229855" y="1230"/>
                    <a:pt x="122279" y="76412"/>
                    <a:pt x="57489" y="196213"/>
                  </a:cubicBezTo>
                  <a:cubicBezTo>
                    <a:pt x="11035" y="283007"/>
                    <a:pt x="-17693" y="406476"/>
                    <a:pt x="12258" y="532389"/>
                  </a:cubicBezTo>
                  <a:lnTo>
                    <a:pt x="164454" y="532389"/>
                  </a:lnTo>
                  <a:lnTo>
                    <a:pt x="248192" y="372247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BEAADEC1-7303-4D67-B54B-D3F9F8FFCE20}"/>
                </a:ext>
              </a:extLst>
            </p:cNvPr>
            <p:cNvSpPr/>
            <p:nvPr/>
          </p:nvSpPr>
          <p:spPr>
            <a:xfrm>
              <a:off x="3515998" y="3238907"/>
              <a:ext cx="1224904" cy="727363"/>
            </a:xfrm>
            <a:custGeom>
              <a:avLst/>
              <a:gdLst>
                <a:gd name="connsiteX0" fmla="*/ 1025644 w 1224904"/>
                <a:gd name="connsiteY0" fmla="*/ 258550 h 727363"/>
                <a:gd name="connsiteX1" fmla="*/ 1004862 w 1224904"/>
                <a:gd name="connsiteY1" fmla="*/ 268330 h 727363"/>
                <a:gd name="connsiteX2" fmla="*/ 987136 w 1224904"/>
                <a:gd name="connsiteY2" fmla="*/ 253660 h 727363"/>
                <a:gd name="connsiteX3" fmla="*/ 924180 w 1224904"/>
                <a:gd name="connsiteY3" fmla="*/ 56844 h 727363"/>
                <a:gd name="connsiteX4" fmla="*/ 843497 w 1224904"/>
                <a:gd name="connsiteY4" fmla="*/ 358792 h 727363"/>
                <a:gd name="connsiteX5" fmla="*/ 822716 w 1224904"/>
                <a:gd name="connsiteY5" fmla="*/ 374684 h 727363"/>
                <a:gd name="connsiteX6" fmla="*/ 822104 w 1224904"/>
                <a:gd name="connsiteY6" fmla="*/ 374684 h 727363"/>
                <a:gd name="connsiteX7" fmla="*/ 801934 w 1224904"/>
                <a:gd name="connsiteY7" fmla="*/ 357570 h 727363"/>
                <a:gd name="connsiteX8" fmla="*/ 730420 w 1224904"/>
                <a:gd name="connsiteY8" fmla="*/ 0 h 727363"/>
                <a:gd name="connsiteX9" fmla="*/ 667463 w 1224904"/>
                <a:gd name="connsiteY9" fmla="*/ 177868 h 727363"/>
                <a:gd name="connsiteX10" fmla="*/ 647293 w 1224904"/>
                <a:gd name="connsiteY10" fmla="*/ 191926 h 727363"/>
                <a:gd name="connsiteX11" fmla="*/ 606951 w 1224904"/>
                <a:gd name="connsiteY11" fmla="*/ 191926 h 727363"/>
                <a:gd name="connsiteX12" fmla="*/ 578224 w 1224904"/>
                <a:gd name="connsiteY12" fmla="*/ 237157 h 727363"/>
                <a:gd name="connsiteX13" fmla="*/ 560498 w 1224904"/>
                <a:gd name="connsiteY13" fmla="*/ 246937 h 727363"/>
                <a:gd name="connsiteX14" fmla="*/ 542772 w 1224904"/>
                <a:gd name="connsiteY14" fmla="*/ 237157 h 727363"/>
                <a:gd name="connsiteX15" fmla="*/ 512211 w 1224904"/>
                <a:gd name="connsiteY15" fmla="*/ 191926 h 727363"/>
                <a:gd name="connsiteX16" fmla="*/ 319062 w 1224904"/>
                <a:gd name="connsiteY16" fmla="*/ 191926 h 727363"/>
                <a:gd name="connsiteX17" fmla="*/ 299503 w 1224904"/>
                <a:gd name="connsiteY17" fmla="*/ 179090 h 727363"/>
                <a:gd name="connsiteX18" fmla="*/ 239602 w 1224904"/>
                <a:gd name="connsiteY18" fmla="*/ 47676 h 727363"/>
                <a:gd name="connsiteX19" fmla="*/ 171756 w 1224904"/>
                <a:gd name="connsiteY19" fmla="*/ 180313 h 727363"/>
                <a:gd name="connsiteX20" fmla="*/ 152807 w 1224904"/>
                <a:gd name="connsiteY20" fmla="*/ 191926 h 727363"/>
                <a:gd name="connsiteX21" fmla="*/ 0 w 1224904"/>
                <a:gd name="connsiteY21" fmla="*/ 191926 h 727363"/>
                <a:gd name="connsiteX22" fmla="*/ 49510 w 1224904"/>
                <a:gd name="connsiteY22" fmla="*/ 294001 h 727363"/>
                <a:gd name="connsiteX23" fmla="*/ 598394 w 1224904"/>
                <a:gd name="connsiteY23" fmla="*/ 722474 h 727363"/>
                <a:gd name="connsiteX24" fmla="*/ 607563 w 1224904"/>
                <a:gd name="connsiteY24" fmla="*/ 727364 h 727363"/>
                <a:gd name="connsiteX25" fmla="*/ 616731 w 1224904"/>
                <a:gd name="connsiteY25" fmla="*/ 722474 h 727363"/>
                <a:gd name="connsiteX26" fmla="*/ 1165616 w 1224904"/>
                <a:gd name="connsiteY26" fmla="*/ 294001 h 727363"/>
                <a:gd name="connsiteX27" fmla="*/ 1224905 w 1224904"/>
                <a:gd name="connsiteY27" fmla="*/ 161364 h 727363"/>
                <a:gd name="connsiteX28" fmla="*/ 1086767 w 1224904"/>
                <a:gd name="connsiteY28" fmla="*/ 161364 h 727363"/>
                <a:gd name="connsiteX29" fmla="*/ 1025644 w 1224904"/>
                <a:gd name="connsiteY29" fmla="*/ 258550 h 7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24904" h="727363">
                  <a:moveTo>
                    <a:pt x="1025644" y="258550"/>
                  </a:moveTo>
                  <a:cubicBezTo>
                    <a:pt x="1021365" y="265885"/>
                    <a:pt x="1013419" y="269552"/>
                    <a:pt x="1004862" y="268330"/>
                  </a:cubicBezTo>
                  <a:cubicBezTo>
                    <a:pt x="996305" y="267107"/>
                    <a:pt x="989581" y="261606"/>
                    <a:pt x="987136" y="253660"/>
                  </a:cubicBezTo>
                  <a:lnTo>
                    <a:pt x="924180" y="56844"/>
                  </a:lnTo>
                  <a:lnTo>
                    <a:pt x="843497" y="358792"/>
                  </a:lnTo>
                  <a:cubicBezTo>
                    <a:pt x="841052" y="367960"/>
                    <a:pt x="832495" y="374684"/>
                    <a:pt x="822716" y="374684"/>
                  </a:cubicBezTo>
                  <a:cubicBezTo>
                    <a:pt x="822716" y="374684"/>
                    <a:pt x="822104" y="374684"/>
                    <a:pt x="822104" y="374684"/>
                  </a:cubicBezTo>
                  <a:cubicBezTo>
                    <a:pt x="812325" y="374072"/>
                    <a:pt x="803767" y="367349"/>
                    <a:pt x="801934" y="357570"/>
                  </a:cubicBezTo>
                  <a:lnTo>
                    <a:pt x="730420" y="0"/>
                  </a:lnTo>
                  <a:lnTo>
                    <a:pt x="667463" y="177868"/>
                  </a:lnTo>
                  <a:cubicBezTo>
                    <a:pt x="664407" y="186425"/>
                    <a:pt x="656461" y="191926"/>
                    <a:pt x="647293" y="191926"/>
                  </a:cubicBezTo>
                  <a:lnTo>
                    <a:pt x="606951" y="191926"/>
                  </a:lnTo>
                  <a:lnTo>
                    <a:pt x="578224" y="237157"/>
                  </a:lnTo>
                  <a:cubicBezTo>
                    <a:pt x="574556" y="243269"/>
                    <a:pt x="567833" y="246937"/>
                    <a:pt x="560498" y="246937"/>
                  </a:cubicBezTo>
                  <a:cubicBezTo>
                    <a:pt x="553163" y="246937"/>
                    <a:pt x="546440" y="243269"/>
                    <a:pt x="542772" y="237157"/>
                  </a:cubicBezTo>
                  <a:lnTo>
                    <a:pt x="512211" y="191926"/>
                  </a:lnTo>
                  <a:lnTo>
                    <a:pt x="319062" y="191926"/>
                  </a:lnTo>
                  <a:cubicBezTo>
                    <a:pt x="310505" y="191926"/>
                    <a:pt x="303170" y="187036"/>
                    <a:pt x="299503" y="179090"/>
                  </a:cubicBezTo>
                  <a:lnTo>
                    <a:pt x="239602" y="47676"/>
                  </a:lnTo>
                  <a:lnTo>
                    <a:pt x="171756" y="180313"/>
                  </a:lnTo>
                  <a:cubicBezTo>
                    <a:pt x="168088" y="187647"/>
                    <a:pt x="160754" y="191926"/>
                    <a:pt x="152807" y="191926"/>
                  </a:cubicBezTo>
                  <a:lnTo>
                    <a:pt x="0" y="191926"/>
                  </a:lnTo>
                  <a:cubicBezTo>
                    <a:pt x="11613" y="226155"/>
                    <a:pt x="28117" y="260384"/>
                    <a:pt x="49510" y="294001"/>
                  </a:cubicBezTo>
                  <a:cubicBezTo>
                    <a:pt x="152196" y="451699"/>
                    <a:pt x="331287" y="592282"/>
                    <a:pt x="598394" y="722474"/>
                  </a:cubicBezTo>
                  <a:lnTo>
                    <a:pt x="607563" y="727364"/>
                  </a:lnTo>
                  <a:lnTo>
                    <a:pt x="616731" y="722474"/>
                  </a:lnTo>
                  <a:cubicBezTo>
                    <a:pt x="883839" y="591671"/>
                    <a:pt x="1062929" y="451699"/>
                    <a:pt x="1165616" y="294001"/>
                  </a:cubicBezTo>
                  <a:cubicBezTo>
                    <a:pt x="1193732" y="250604"/>
                    <a:pt x="1213292" y="205373"/>
                    <a:pt x="1224905" y="161364"/>
                  </a:cubicBezTo>
                  <a:lnTo>
                    <a:pt x="1086767" y="161364"/>
                  </a:lnTo>
                  <a:lnTo>
                    <a:pt x="1025644" y="258550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815DE4E-FD64-4EC1-8121-D91316DFEBE1}"/>
                </a:ext>
              </a:extLst>
            </p:cNvPr>
            <p:cNvSpPr/>
            <p:nvPr/>
          </p:nvSpPr>
          <p:spPr>
            <a:xfrm>
              <a:off x="3516609" y="3416775"/>
              <a:ext cx="610618" cy="549495"/>
            </a:xfrm>
            <a:custGeom>
              <a:avLst/>
              <a:gdLst>
                <a:gd name="connsiteX0" fmla="*/ 597783 w 610618"/>
                <a:gd name="connsiteY0" fmla="*/ 544606 h 549495"/>
                <a:gd name="connsiteX1" fmla="*/ 606951 w 610618"/>
                <a:gd name="connsiteY1" fmla="*/ 549496 h 549495"/>
                <a:gd name="connsiteX2" fmla="*/ 610619 w 610618"/>
                <a:gd name="connsiteY2" fmla="*/ 547662 h 549495"/>
                <a:gd name="connsiteX3" fmla="*/ 586170 w 610618"/>
                <a:gd name="connsiteY3" fmla="*/ 533604 h 549495"/>
                <a:gd name="connsiteX4" fmla="*/ 385075 w 610618"/>
                <a:gd name="connsiteY4" fmla="*/ 344122 h 549495"/>
                <a:gd name="connsiteX5" fmla="*/ 212097 w 610618"/>
                <a:gd name="connsiteY5" fmla="*/ 94741 h 549495"/>
                <a:gd name="connsiteX6" fmla="*/ 192537 w 610618"/>
                <a:gd name="connsiteY6" fmla="*/ 51955 h 549495"/>
                <a:gd name="connsiteX7" fmla="*/ 172978 w 610618"/>
                <a:gd name="connsiteY7" fmla="*/ 0 h 549495"/>
                <a:gd name="connsiteX8" fmla="*/ 171756 w 610618"/>
                <a:gd name="connsiteY8" fmla="*/ 2445 h 549495"/>
                <a:gd name="connsiteX9" fmla="*/ 152807 w 610618"/>
                <a:gd name="connsiteY9" fmla="*/ 14058 h 549495"/>
                <a:gd name="connsiteX10" fmla="*/ 0 w 610618"/>
                <a:gd name="connsiteY10" fmla="*/ 14058 h 549495"/>
                <a:gd name="connsiteX11" fmla="*/ 49510 w 610618"/>
                <a:gd name="connsiteY11" fmla="*/ 116134 h 549495"/>
                <a:gd name="connsiteX12" fmla="*/ 597783 w 610618"/>
                <a:gd name="connsiteY12" fmla="*/ 544606 h 54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618" h="549495">
                  <a:moveTo>
                    <a:pt x="597783" y="544606"/>
                  </a:moveTo>
                  <a:lnTo>
                    <a:pt x="606951" y="549496"/>
                  </a:lnTo>
                  <a:lnTo>
                    <a:pt x="610619" y="547662"/>
                  </a:lnTo>
                  <a:cubicBezTo>
                    <a:pt x="602062" y="543384"/>
                    <a:pt x="594116" y="538493"/>
                    <a:pt x="586170" y="533604"/>
                  </a:cubicBezTo>
                  <a:cubicBezTo>
                    <a:pt x="507932" y="484094"/>
                    <a:pt x="444364" y="415025"/>
                    <a:pt x="385075" y="344122"/>
                  </a:cubicBezTo>
                  <a:cubicBezTo>
                    <a:pt x="319673" y="266496"/>
                    <a:pt x="257328" y="185203"/>
                    <a:pt x="212097" y="94741"/>
                  </a:cubicBezTo>
                  <a:cubicBezTo>
                    <a:pt x="205373" y="80682"/>
                    <a:pt x="198650" y="66624"/>
                    <a:pt x="192537" y="51955"/>
                  </a:cubicBezTo>
                  <a:cubicBezTo>
                    <a:pt x="185203" y="34840"/>
                    <a:pt x="178479" y="17726"/>
                    <a:pt x="172978" y="0"/>
                  </a:cubicBezTo>
                  <a:lnTo>
                    <a:pt x="171756" y="2445"/>
                  </a:lnTo>
                  <a:cubicBezTo>
                    <a:pt x="168088" y="9780"/>
                    <a:pt x="160754" y="14058"/>
                    <a:pt x="152807" y="14058"/>
                  </a:cubicBezTo>
                  <a:lnTo>
                    <a:pt x="0" y="14058"/>
                  </a:lnTo>
                  <a:cubicBezTo>
                    <a:pt x="11613" y="48287"/>
                    <a:pt x="28117" y="82516"/>
                    <a:pt x="49510" y="116134"/>
                  </a:cubicBezTo>
                  <a:cubicBezTo>
                    <a:pt x="151585" y="273831"/>
                    <a:pt x="330675" y="413803"/>
                    <a:pt x="597783" y="5446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093A36A5-6C8F-4ACE-A926-E0ECC385B38B}"/>
                </a:ext>
              </a:extLst>
            </p:cNvPr>
            <p:cNvSpPr/>
            <p:nvPr/>
          </p:nvSpPr>
          <p:spPr>
            <a:xfrm>
              <a:off x="3491483" y="2855055"/>
              <a:ext cx="385751" cy="532992"/>
            </a:xfrm>
            <a:custGeom>
              <a:avLst/>
              <a:gdLst>
                <a:gd name="connsiteX0" fmla="*/ 11679 w 385751"/>
                <a:gd name="connsiteY0" fmla="*/ 532992 h 532992"/>
                <a:gd name="connsiteX1" fmla="*/ 163875 w 385751"/>
                <a:gd name="connsiteY1" fmla="*/ 532992 h 532992"/>
                <a:gd name="connsiteX2" fmla="*/ 180378 w 385751"/>
                <a:gd name="connsiteY2" fmla="*/ 501208 h 532992"/>
                <a:gd name="connsiteX3" fmla="*/ 170598 w 385751"/>
                <a:gd name="connsiteY3" fmla="*/ 352680 h 532992"/>
                <a:gd name="connsiteX4" fmla="*/ 382084 w 385751"/>
                <a:gd name="connsiteY4" fmla="*/ 6724 h 532992"/>
                <a:gd name="connsiteX5" fmla="*/ 385751 w 385751"/>
                <a:gd name="connsiteY5" fmla="*/ 4278 h 532992"/>
                <a:gd name="connsiteX6" fmla="*/ 341132 w 385751"/>
                <a:gd name="connsiteY6" fmla="*/ 0 h 532992"/>
                <a:gd name="connsiteX7" fmla="*/ 57521 w 385751"/>
                <a:gd name="connsiteY7" fmla="*/ 198038 h 532992"/>
                <a:gd name="connsiteX8" fmla="*/ 677 w 385751"/>
                <a:gd name="connsiteY8" fmla="*/ 404634 h 532992"/>
                <a:gd name="connsiteX9" fmla="*/ 677 w 385751"/>
                <a:gd name="connsiteY9" fmla="*/ 405246 h 532992"/>
                <a:gd name="connsiteX10" fmla="*/ 65 w 385751"/>
                <a:gd name="connsiteY10" fmla="*/ 419304 h 532992"/>
                <a:gd name="connsiteX11" fmla="*/ 11679 w 385751"/>
                <a:gd name="connsiteY11" fmla="*/ 532992 h 53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1" h="532992">
                  <a:moveTo>
                    <a:pt x="11679" y="532992"/>
                  </a:moveTo>
                  <a:lnTo>
                    <a:pt x="163875" y="532992"/>
                  </a:lnTo>
                  <a:lnTo>
                    <a:pt x="180378" y="501208"/>
                  </a:lnTo>
                  <a:cubicBezTo>
                    <a:pt x="169376" y="452310"/>
                    <a:pt x="165097" y="402189"/>
                    <a:pt x="170598" y="352680"/>
                  </a:cubicBezTo>
                  <a:cubicBezTo>
                    <a:pt x="185268" y="216375"/>
                    <a:pt x="272674" y="87406"/>
                    <a:pt x="382084" y="6724"/>
                  </a:cubicBezTo>
                  <a:cubicBezTo>
                    <a:pt x="383307" y="6112"/>
                    <a:pt x="384529" y="4890"/>
                    <a:pt x="385751" y="4278"/>
                  </a:cubicBezTo>
                  <a:cubicBezTo>
                    <a:pt x="369859" y="1222"/>
                    <a:pt x="355190" y="0"/>
                    <a:pt x="341132" y="0"/>
                  </a:cubicBezTo>
                  <a:cubicBezTo>
                    <a:pt x="231110" y="1222"/>
                    <a:pt x="122311" y="77015"/>
                    <a:pt x="57521" y="198038"/>
                  </a:cubicBezTo>
                  <a:cubicBezTo>
                    <a:pt x="26959" y="254883"/>
                    <a:pt x="4344" y="326397"/>
                    <a:pt x="677" y="404634"/>
                  </a:cubicBezTo>
                  <a:cubicBezTo>
                    <a:pt x="677" y="404634"/>
                    <a:pt x="677" y="405246"/>
                    <a:pt x="677" y="405246"/>
                  </a:cubicBezTo>
                  <a:cubicBezTo>
                    <a:pt x="677" y="410135"/>
                    <a:pt x="65" y="414414"/>
                    <a:pt x="65" y="419304"/>
                  </a:cubicBezTo>
                  <a:cubicBezTo>
                    <a:pt x="-546" y="456589"/>
                    <a:pt x="3121" y="494485"/>
                    <a:pt x="11679" y="53299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123835" y="2865120"/>
            <a:ext cx="667164" cy="639411"/>
            <a:chOff x="7435816" y="2853832"/>
            <a:chExt cx="1264950" cy="1113049"/>
          </a:xfrm>
        </p:grpSpPr>
        <p:grpSp>
          <p:nvGrpSpPr>
            <p:cNvPr id="153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435941" y="2853832"/>
              <a:ext cx="1264825" cy="1112438"/>
              <a:chOff x="7435941" y="2853832"/>
              <a:chExt cx="1264825" cy="1112438"/>
            </a:xfrm>
            <a:solidFill>
              <a:srgbClr val="14B0B6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9153BC80-FD38-46FC-9F9D-7307402A04A5}"/>
                  </a:ext>
                </a:extLst>
              </p:cNvPr>
              <p:cNvSpPr/>
              <p:nvPr/>
            </p:nvSpPr>
            <p:spPr>
              <a:xfrm>
                <a:off x="7462098" y="2898452"/>
                <a:ext cx="978578" cy="882615"/>
              </a:xfrm>
              <a:custGeom>
                <a:avLst/>
                <a:gdLst>
                  <a:gd name="connsiteX0" fmla="*/ 27505 w 978578"/>
                  <a:gd name="connsiteY0" fmla="*/ 322118 h 882615"/>
                  <a:gd name="connsiteX1" fmla="*/ 179090 w 978578"/>
                  <a:gd name="connsiteY1" fmla="*/ 488984 h 882615"/>
                  <a:gd name="connsiteX2" fmla="*/ 463312 w 978578"/>
                  <a:gd name="connsiteY2" fmla="*/ 614897 h 882615"/>
                  <a:gd name="connsiteX3" fmla="*/ 559887 w 978578"/>
                  <a:gd name="connsiteY3" fmla="*/ 649126 h 882615"/>
                  <a:gd name="connsiteX4" fmla="*/ 923568 w 978578"/>
                  <a:gd name="connsiteY4" fmla="*/ 882616 h 882615"/>
                  <a:gd name="connsiteX5" fmla="*/ 978579 w 978578"/>
                  <a:gd name="connsiteY5" fmla="*/ 839830 h 882615"/>
                  <a:gd name="connsiteX6" fmla="*/ 652182 w 978578"/>
                  <a:gd name="connsiteY6" fmla="*/ 481649 h 882615"/>
                  <a:gd name="connsiteX7" fmla="*/ 565999 w 978578"/>
                  <a:gd name="connsiteY7" fmla="*/ 429695 h 882615"/>
                  <a:gd name="connsiteX8" fmla="*/ 304392 w 978578"/>
                  <a:gd name="connsiteY8" fmla="*/ 241436 h 882615"/>
                  <a:gd name="connsiteX9" fmla="*/ 179702 w 978578"/>
                  <a:gd name="connsiteY9" fmla="*/ 28728 h 882615"/>
                  <a:gd name="connsiteX10" fmla="*/ 173589 w 978578"/>
                  <a:gd name="connsiteY10" fmla="*/ 0 h 882615"/>
                  <a:gd name="connsiteX11" fmla="*/ 33007 w 978578"/>
                  <a:gd name="connsiteY11" fmla="*/ 154030 h 882615"/>
                  <a:gd name="connsiteX12" fmla="*/ 0 w 978578"/>
                  <a:gd name="connsiteY12" fmla="*/ 232267 h 882615"/>
                  <a:gd name="connsiteX13" fmla="*/ 27505 w 978578"/>
                  <a:gd name="connsiteY13" fmla="*/ 322118 h 88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8578" h="882615">
                    <a:moveTo>
                      <a:pt x="27505" y="322118"/>
                    </a:moveTo>
                    <a:cubicBezTo>
                      <a:pt x="59289" y="385075"/>
                      <a:pt x="111855" y="443142"/>
                      <a:pt x="179090" y="488984"/>
                    </a:cubicBezTo>
                    <a:cubicBezTo>
                      <a:pt x="264051" y="547051"/>
                      <a:pt x="365515" y="581891"/>
                      <a:pt x="463312" y="614897"/>
                    </a:cubicBezTo>
                    <a:cubicBezTo>
                      <a:pt x="495096" y="625899"/>
                      <a:pt x="527491" y="636902"/>
                      <a:pt x="559887" y="649126"/>
                    </a:cubicBezTo>
                    <a:cubicBezTo>
                      <a:pt x="720640" y="709027"/>
                      <a:pt x="842275" y="787264"/>
                      <a:pt x="923568" y="882616"/>
                    </a:cubicBezTo>
                    <a:cubicBezTo>
                      <a:pt x="942517" y="868558"/>
                      <a:pt x="960854" y="854499"/>
                      <a:pt x="978579" y="839830"/>
                    </a:cubicBezTo>
                    <a:cubicBezTo>
                      <a:pt x="932126" y="709027"/>
                      <a:pt x="822715" y="588614"/>
                      <a:pt x="652182" y="481649"/>
                    </a:cubicBezTo>
                    <a:cubicBezTo>
                      <a:pt x="624066" y="463923"/>
                      <a:pt x="594116" y="446198"/>
                      <a:pt x="565999" y="429695"/>
                    </a:cubicBezTo>
                    <a:cubicBezTo>
                      <a:pt x="474314" y="375295"/>
                      <a:pt x="380185" y="319673"/>
                      <a:pt x="304392" y="241436"/>
                    </a:cubicBezTo>
                    <a:cubicBezTo>
                      <a:pt x="242658" y="177868"/>
                      <a:pt x="199872" y="104520"/>
                      <a:pt x="179702" y="28728"/>
                    </a:cubicBezTo>
                    <a:cubicBezTo>
                      <a:pt x="177257" y="18948"/>
                      <a:pt x="174812" y="9780"/>
                      <a:pt x="173589" y="0"/>
                    </a:cubicBezTo>
                    <a:cubicBezTo>
                      <a:pt x="117967" y="34229"/>
                      <a:pt x="69069" y="87406"/>
                      <a:pt x="33007" y="154030"/>
                    </a:cubicBezTo>
                    <a:cubicBezTo>
                      <a:pt x="20171" y="177868"/>
                      <a:pt x="9168" y="204151"/>
                      <a:pt x="0" y="232267"/>
                    </a:cubicBezTo>
                    <a:cubicBezTo>
                      <a:pt x="3056" y="262217"/>
                      <a:pt x="12225" y="292168"/>
                      <a:pt x="27505" y="32211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2FE986B5-623B-499C-8FA9-92A4AE5ADFE5}"/>
                  </a:ext>
                </a:extLst>
              </p:cNvPr>
              <p:cNvSpPr/>
              <p:nvPr/>
            </p:nvSpPr>
            <p:spPr>
              <a:xfrm>
                <a:off x="7674195" y="2853832"/>
                <a:ext cx="1026571" cy="854499"/>
              </a:xfrm>
              <a:custGeom>
                <a:avLst/>
                <a:gdLst>
                  <a:gd name="connsiteX0" fmla="*/ 968799 w 1026571"/>
                  <a:gd name="connsiteY0" fmla="*/ 198038 h 854499"/>
                  <a:gd name="connsiteX1" fmla="*/ 684578 w 1026571"/>
                  <a:gd name="connsiteY1" fmla="*/ 0 h 854499"/>
                  <a:gd name="connsiteX2" fmla="*/ 682133 w 1026571"/>
                  <a:gd name="connsiteY2" fmla="*/ 0 h 854499"/>
                  <a:gd name="connsiteX3" fmla="*/ 394243 w 1026571"/>
                  <a:gd name="connsiteY3" fmla="*/ 190704 h 854499"/>
                  <a:gd name="connsiteX4" fmla="*/ 106354 w 1026571"/>
                  <a:gd name="connsiteY4" fmla="*/ 0 h 854499"/>
                  <a:gd name="connsiteX5" fmla="*/ 103909 w 1026571"/>
                  <a:gd name="connsiteY5" fmla="*/ 0 h 854499"/>
                  <a:gd name="connsiteX6" fmla="*/ 0 w 1026571"/>
                  <a:gd name="connsiteY6" fmla="*/ 23227 h 854499"/>
                  <a:gd name="connsiteX7" fmla="*/ 7946 w 1026571"/>
                  <a:gd name="connsiteY7" fmla="*/ 61734 h 854499"/>
                  <a:gd name="connsiteX8" fmla="*/ 122246 w 1026571"/>
                  <a:gd name="connsiteY8" fmla="*/ 255494 h 854499"/>
                  <a:gd name="connsiteX9" fmla="*/ 374684 w 1026571"/>
                  <a:gd name="connsiteY9" fmla="*/ 437030 h 854499"/>
                  <a:gd name="connsiteX10" fmla="*/ 462090 w 1026571"/>
                  <a:gd name="connsiteY10" fmla="*/ 489595 h 854499"/>
                  <a:gd name="connsiteX11" fmla="*/ 800100 w 1026571"/>
                  <a:gd name="connsiteY11" fmla="*/ 854500 h 854499"/>
                  <a:gd name="connsiteX12" fmla="*/ 951685 w 1026571"/>
                  <a:gd name="connsiteY12" fmla="*/ 680910 h 854499"/>
                  <a:gd name="connsiteX13" fmla="*/ 968799 w 1026571"/>
                  <a:gd name="connsiteY13" fmla="*/ 198038 h 85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571" h="854499">
                    <a:moveTo>
                      <a:pt x="968799" y="198038"/>
                    </a:moveTo>
                    <a:cubicBezTo>
                      <a:pt x="904009" y="77015"/>
                      <a:pt x="795210" y="1223"/>
                      <a:pt x="684578" y="0"/>
                    </a:cubicBezTo>
                    <a:cubicBezTo>
                      <a:pt x="683966" y="0"/>
                      <a:pt x="682744" y="0"/>
                      <a:pt x="682133" y="0"/>
                    </a:cubicBezTo>
                    <a:cubicBezTo>
                      <a:pt x="605118" y="0"/>
                      <a:pt x="495707" y="34840"/>
                      <a:pt x="394243" y="190704"/>
                    </a:cubicBezTo>
                    <a:cubicBezTo>
                      <a:pt x="292779" y="34840"/>
                      <a:pt x="183980" y="0"/>
                      <a:pt x="106354" y="0"/>
                    </a:cubicBezTo>
                    <a:cubicBezTo>
                      <a:pt x="105743" y="0"/>
                      <a:pt x="104520" y="0"/>
                      <a:pt x="103909" y="0"/>
                    </a:cubicBezTo>
                    <a:cubicBezTo>
                      <a:pt x="68458" y="611"/>
                      <a:pt x="33618" y="8557"/>
                      <a:pt x="0" y="23227"/>
                    </a:cubicBezTo>
                    <a:cubicBezTo>
                      <a:pt x="1834" y="36063"/>
                      <a:pt x="4279" y="48898"/>
                      <a:pt x="7946" y="61734"/>
                    </a:cubicBezTo>
                    <a:cubicBezTo>
                      <a:pt x="26283" y="130192"/>
                      <a:pt x="66013" y="196816"/>
                      <a:pt x="122246" y="255494"/>
                    </a:cubicBezTo>
                    <a:cubicBezTo>
                      <a:pt x="193760" y="329453"/>
                      <a:pt x="286056" y="383853"/>
                      <a:pt x="374684" y="437030"/>
                    </a:cubicBezTo>
                    <a:cubicBezTo>
                      <a:pt x="403412" y="454144"/>
                      <a:pt x="433362" y="471869"/>
                      <a:pt x="462090" y="489595"/>
                    </a:cubicBezTo>
                    <a:cubicBezTo>
                      <a:pt x="634457" y="598394"/>
                      <a:pt x="748145" y="720029"/>
                      <a:pt x="800100" y="854500"/>
                    </a:cubicBezTo>
                    <a:cubicBezTo>
                      <a:pt x="862445" y="798877"/>
                      <a:pt x="912566" y="741422"/>
                      <a:pt x="951685" y="680910"/>
                    </a:cubicBezTo>
                    <a:cubicBezTo>
                      <a:pt x="1063540" y="509155"/>
                      <a:pt x="1033590" y="319062"/>
                      <a:pt x="968799" y="198038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829D78FF-4CF1-4428-8B0E-AD12123DA6D7}"/>
                  </a:ext>
                </a:extLst>
              </p:cNvPr>
              <p:cNvSpPr/>
              <p:nvPr/>
            </p:nvSpPr>
            <p:spPr>
              <a:xfrm>
                <a:off x="7435941" y="3216292"/>
                <a:ext cx="914274" cy="749979"/>
              </a:xfrm>
              <a:custGeom>
                <a:avLst/>
                <a:gdLst>
                  <a:gd name="connsiteX0" fmla="*/ 570763 w 914274"/>
                  <a:gd name="connsiteY0" fmla="*/ 371017 h 749979"/>
                  <a:gd name="connsiteX1" fmla="*/ 475412 w 914274"/>
                  <a:gd name="connsiteY1" fmla="*/ 337399 h 749979"/>
                  <a:gd name="connsiteX2" fmla="*/ 180799 w 914274"/>
                  <a:gd name="connsiteY2" fmla="*/ 205985 h 749979"/>
                  <a:gd name="connsiteX3" fmla="*/ 15156 w 914274"/>
                  <a:gd name="connsiteY3" fmla="*/ 23227 h 749979"/>
                  <a:gd name="connsiteX4" fmla="*/ 4765 w 914274"/>
                  <a:gd name="connsiteY4" fmla="*/ 0 h 749979"/>
                  <a:gd name="connsiteX5" fmla="*/ 74445 w 914274"/>
                  <a:gd name="connsiteY5" fmla="*/ 317840 h 749979"/>
                  <a:gd name="connsiteX6" fmla="*/ 619662 w 914274"/>
                  <a:gd name="connsiteY6" fmla="*/ 743867 h 749979"/>
                  <a:gd name="connsiteX7" fmla="*/ 632498 w 914274"/>
                  <a:gd name="connsiteY7" fmla="*/ 749979 h 749979"/>
                  <a:gd name="connsiteX8" fmla="*/ 645334 w 914274"/>
                  <a:gd name="connsiteY8" fmla="*/ 743867 h 749979"/>
                  <a:gd name="connsiteX9" fmla="*/ 914275 w 914274"/>
                  <a:gd name="connsiteY9" fmla="*/ 588614 h 749979"/>
                  <a:gd name="connsiteX10" fmla="*/ 570763 w 914274"/>
                  <a:gd name="connsiteY10" fmla="*/ 371017 h 74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274" h="749979">
                    <a:moveTo>
                      <a:pt x="570763" y="371017"/>
                    </a:moveTo>
                    <a:cubicBezTo>
                      <a:pt x="539591" y="359403"/>
                      <a:pt x="507196" y="348401"/>
                      <a:pt x="475412" y="337399"/>
                    </a:cubicBezTo>
                    <a:cubicBezTo>
                      <a:pt x="375170" y="303170"/>
                      <a:pt x="270650" y="267719"/>
                      <a:pt x="180799" y="205985"/>
                    </a:cubicBezTo>
                    <a:cubicBezTo>
                      <a:pt x="107451" y="155864"/>
                      <a:pt x="50607" y="92907"/>
                      <a:pt x="15156" y="23227"/>
                    </a:cubicBezTo>
                    <a:cubicBezTo>
                      <a:pt x="11488" y="15281"/>
                      <a:pt x="7821" y="7946"/>
                      <a:pt x="4765" y="0"/>
                    </a:cubicBezTo>
                    <a:cubicBezTo>
                      <a:pt x="-9294" y="99630"/>
                      <a:pt x="5987" y="212097"/>
                      <a:pt x="74445" y="317840"/>
                    </a:cubicBezTo>
                    <a:cubicBezTo>
                      <a:pt x="176520" y="474926"/>
                      <a:pt x="354999" y="614286"/>
                      <a:pt x="619662" y="743867"/>
                    </a:cubicBezTo>
                    <a:lnTo>
                      <a:pt x="632498" y="749979"/>
                    </a:lnTo>
                    <a:lnTo>
                      <a:pt x="645334" y="743867"/>
                    </a:lnTo>
                    <a:cubicBezTo>
                      <a:pt x="748020" y="693746"/>
                      <a:pt x="837260" y="642403"/>
                      <a:pt x="914275" y="588614"/>
                    </a:cubicBezTo>
                    <a:cubicBezTo>
                      <a:pt x="837871" y="500597"/>
                      <a:pt x="722960" y="427861"/>
                      <a:pt x="570763" y="371017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557F39B5-300F-4EFF-B573-CFE655983ACE}"/>
                </a:ext>
              </a:extLst>
            </p:cNvPr>
            <p:cNvSpPr/>
            <p:nvPr/>
          </p:nvSpPr>
          <p:spPr>
            <a:xfrm>
              <a:off x="7435816" y="3215680"/>
              <a:ext cx="638735" cy="751201"/>
            </a:xfrm>
            <a:custGeom>
              <a:avLst/>
              <a:gdLst>
                <a:gd name="connsiteX0" fmla="*/ 619787 w 638735"/>
                <a:gd name="connsiteY0" fmla="*/ 745089 h 751201"/>
                <a:gd name="connsiteX1" fmla="*/ 632623 w 638735"/>
                <a:gd name="connsiteY1" fmla="*/ 751202 h 751201"/>
                <a:gd name="connsiteX2" fmla="*/ 638735 w 638735"/>
                <a:gd name="connsiteY2" fmla="*/ 748146 h 751201"/>
                <a:gd name="connsiteX3" fmla="*/ 611841 w 638735"/>
                <a:gd name="connsiteY3" fmla="*/ 732254 h 751201"/>
                <a:gd name="connsiteX4" fmla="*/ 410747 w 638735"/>
                <a:gd name="connsiteY4" fmla="*/ 542773 h 751201"/>
                <a:gd name="connsiteX5" fmla="*/ 237768 w 638735"/>
                <a:gd name="connsiteY5" fmla="*/ 293390 h 751201"/>
                <a:gd name="connsiteX6" fmla="*/ 218209 w 638735"/>
                <a:gd name="connsiteY6" fmla="*/ 250604 h 751201"/>
                <a:gd name="connsiteX7" fmla="*/ 206596 w 638735"/>
                <a:gd name="connsiteY7" fmla="*/ 222488 h 751201"/>
                <a:gd name="connsiteX8" fmla="*/ 181535 w 638735"/>
                <a:gd name="connsiteY8" fmla="*/ 205985 h 751201"/>
                <a:gd name="connsiteX9" fmla="*/ 15892 w 638735"/>
                <a:gd name="connsiteY9" fmla="*/ 23227 h 751201"/>
                <a:gd name="connsiteX10" fmla="*/ 5501 w 638735"/>
                <a:gd name="connsiteY10" fmla="*/ 0 h 751201"/>
                <a:gd name="connsiteX11" fmla="*/ 4890 w 638735"/>
                <a:gd name="connsiteY11" fmla="*/ 3056 h 751201"/>
                <a:gd name="connsiteX12" fmla="*/ 3056 w 638735"/>
                <a:gd name="connsiteY12" fmla="*/ 15892 h 751201"/>
                <a:gd name="connsiteX13" fmla="*/ 2445 w 638735"/>
                <a:gd name="connsiteY13" fmla="*/ 21393 h 751201"/>
                <a:gd name="connsiteX14" fmla="*/ 1223 w 638735"/>
                <a:gd name="connsiteY14" fmla="*/ 34229 h 751201"/>
                <a:gd name="connsiteX15" fmla="*/ 611 w 638735"/>
                <a:gd name="connsiteY15" fmla="*/ 39119 h 751201"/>
                <a:gd name="connsiteX16" fmla="*/ 0 w 638735"/>
                <a:gd name="connsiteY16" fmla="*/ 55622 h 751201"/>
                <a:gd name="connsiteX17" fmla="*/ 0 w 638735"/>
                <a:gd name="connsiteY17" fmla="*/ 56845 h 751201"/>
                <a:gd name="connsiteX18" fmla="*/ 0 w 638735"/>
                <a:gd name="connsiteY18" fmla="*/ 74570 h 751201"/>
                <a:gd name="connsiteX19" fmla="*/ 0 w 638735"/>
                <a:gd name="connsiteY19" fmla="*/ 80071 h 751201"/>
                <a:gd name="connsiteX20" fmla="*/ 611 w 638735"/>
                <a:gd name="connsiteY20" fmla="*/ 92296 h 751201"/>
                <a:gd name="connsiteX21" fmla="*/ 1223 w 638735"/>
                <a:gd name="connsiteY21" fmla="*/ 99631 h 751201"/>
                <a:gd name="connsiteX22" fmla="*/ 2445 w 638735"/>
                <a:gd name="connsiteY22" fmla="*/ 111244 h 751201"/>
                <a:gd name="connsiteX23" fmla="*/ 3056 w 638735"/>
                <a:gd name="connsiteY23" fmla="*/ 118579 h 751201"/>
                <a:gd name="connsiteX24" fmla="*/ 4890 w 638735"/>
                <a:gd name="connsiteY24" fmla="*/ 130803 h 751201"/>
                <a:gd name="connsiteX25" fmla="*/ 5501 w 638735"/>
                <a:gd name="connsiteY25" fmla="*/ 136916 h 751201"/>
                <a:gd name="connsiteX26" fmla="*/ 8557 w 638735"/>
                <a:gd name="connsiteY26" fmla="*/ 154641 h 751201"/>
                <a:gd name="connsiteX27" fmla="*/ 10391 w 638735"/>
                <a:gd name="connsiteY27" fmla="*/ 161976 h 751201"/>
                <a:gd name="connsiteX28" fmla="*/ 12836 w 638735"/>
                <a:gd name="connsiteY28" fmla="*/ 172978 h 751201"/>
                <a:gd name="connsiteX29" fmla="*/ 14669 w 638735"/>
                <a:gd name="connsiteY29" fmla="*/ 181535 h 751201"/>
                <a:gd name="connsiteX30" fmla="*/ 17114 w 638735"/>
                <a:gd name="connsiteY30" fmla="*/ 191315 h 751201"/>
                <a:gd name="connsiteX31" fmla="*/ 19559 w 638735"/>
                <a:gd name="connsiteY31" fmla="*/ 199872 h 751201"/>
                <a:gd name="connsiteX32" fmla="*/ 22616 w 638735"/>
                <a:gd name="connsiteY32" fmla="*/ 210263 h 751201"/>
                <a:gd name="connsiteX33" fmla="*/ 25672 w 638735"/>
                <a:gd name="connsiteY33" fmla="*/ 218821 h 751201"/>
                <a:gd name="connsiteX34" fmla="*/ 31173 w 638735"/>
                <a:gd name="connsiteY34" fmla="*/ 234101 h 751201"/>
                <a:gd name="connsiteX35" fmla="*/ 35451 w 638735"/>
                <a:gd name="connsiteY35" fmla="*/ 243881 h 751201"/>
                <a:gd name="connsiteX36" fmla="*/ 39730 w 638735"/>
                <a:gd name="connsiteY36" fmla="*/ 254272 h 751201"/>
                <a:gd name="connsiteX37" fmla="*/ 44009 w 638735"/>
                <a:gd name="connsiteY37" fmla="*/ 263440 h 751201"/>
                <a:gd name="connsiteX38" fmla="*/ 48898 w 638735"/>
                <a:gd name="connsiteY38" fmla="*/ 272609 h 751201"/>
                <a:gd name="connsiteX39" fmla="*/ 53788 w 638735"/>
                <a:gd name="connsiteY39" fmla="*/ 281777 h 751201"/>
                <a:gd name="connsiteX40" fmla="*/ 59289 w 638735"/>
                <a:gd name="connsiteY40" fmla="*/ 291557 h 751201"/>
                <a:gd name="connsiteX41" fmla="*/ 64179 w 638735"/>
                <a:gd name="connsiteY41" fmla="*/ 300114 h 751201"/>
                <a:gd name="connsiteX42" fmla="*/ 70903 w 638735"/>
                <a:gd name="connsiteY42" fmla="*/ 311727 h 751201"/>
                <a:gd name="connsiteX43" fmla="*/ 74570 w 638735"/>
                <a:gd name="connsiteY43" fmla="*/ 317840 h 751201"/>
                <a:gd name="connsiteX44" fmla="*/ 619787 w 638735"/>
                <a:gd name="connsiteY44" fmla="*/ 745089 h 7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8735" h="751201">
                  <a:moveTo>
                    <a:pt x="619787" y="745089"/>
                  </a:moveTo>
                  <a:lnTo>
                    <a:pt x="632623" y="751202"/>
                  </a:lnTo>
                  <a:lnTo>
                    <a:pt x="638735" y="748146"/>
                  </a:lnTo>
                  <a:cubicBezTo>
                    <a:pt x="629567" y="743256"/>
                    <a:pt x="620398" y="737755"/>
                    <a:pt x="611841" y="732254"/>
                  </a:cubicBezTo>
                  <a:cubicBezTo>
                    <a:pt x="533604" y="682744"/>
                    <a:pt x="470036" y="613675"/>
                    <a:pt x="410747" y="542773"/>
                  </a:cubicBezTo>
                  <a:cubicBezTo>
                    <a:pt x="345345" y="465146"/>
                    <a:pt x="282999" y="383853"/>
                    <a:pt x="237768" y="293390"/>
                  </a:cubicBezTo>
                  <a:cubicBezTo>
                    <a:pt x="231045" y="279332"/>
                    <a:pt x="224321" y="265274"/>
                    <a:pt x="218209" y="250604"/>
                  </a:cubicBezTo>
                  <a:cubicBezTo>
                    <a:pt x="213930" y="241436"/>
                    <a:pt x="210263" y="231656"/>
                    <a:pt x="206596" y="222488"/>
                  </a:cubicBezTo>
                  <a:cubicBezTo>
                    <a:pt x="198038" y="216987"/>
                    <a:pt x="189481" y="212097"/>
                    <a:pt x="181535" y="205985"/>
                  </a:cubicBezTo>
                  <a:cubicBezTo>
                    <a:pt x="108188" y="155864"/>
                    <a:pt x="51343" y="92907"/>
                    <a:pt x="15892" y="23227"/>
                  </a:cubicBezTo>
                  <a:cubicBezTo>
                    <a:pt x="12225" y="15281"/>
                    <a:pt x="8557" y="7946"/>
                    <a:pt x="5501" y="0"/>
                  </a:cubicBezTo>
                  <a:cubicBezTo>
                    <a:pt x="5501" y="1223"/>
                    <a:pt x="5501" y="1834"/>
                    <a:pt x="4890" y="3056"/>
                  </a:cubicBezTo>
                  <a:cubicBezTo>
                    <a:pt x="4279" y="7335"/>
                    <a:pt x="3667" y="11614"/>
                    <a:pt x="3056" y="15892"/>
                  </a:cubicBezTo>
                  <a:cubicBezTo>
                    <a:pt x="3056" y="17726"/>
                    <a:pt x="2445" y="19559"/>
                    <a:pt x="2445" y="21393"/>
                  </a:cubicBezTo>
                  <a:cubicBezTo>
                    <a:pt x="1834" y="25672"/>
                    <a:pt x="1834" y="29950"/>
                    <a:pt x="1223" y="34229"/>
                  </a:cubicBezTo>
                  <a:cubicBezTo>
                    <a:pt x="1223" y="36063"/>
                    <a:pt x="1223" y="37896"/>
                    <a:pt x="611" y="39119"/>
                  </a:cubicBezTo>
                  <a:cubicBezTo>
                    <a:pt x="0" y="44620"/>
                    <a:pt x="0" y="50121"/>
                    <a:pt x="0" y="55622"/>
                  </a:cubicBezTo>
                  <a:cubicBezTo>
                    <a:pt x="0" y="56233"/>
                    <a:pt x="0" y="56233"/>
                    <a:pt x="0" y="56845"/>
                  </a:cubicBezTo>
                  <a:cubicBezTo>
                    <a:pt x="0" y="62957"/>
                    <a:pt x="0" y="69069"/>
                    <a:pt x="0" y="74570"/>
                  </a:cubicBezTo>
                  <a:cubicBezTo>
                    <a:pt x="0" y="76404"/>
                    <a:pt x="0" y="78238"/>
                    <a:pt x="0" y="80071"/>
                  </a:cubicBezTo>
                  <a:cubicBezTo>
                    <a:pt x="0" y="84350"/>
                    <a:pt x="0" y="88017"/>
                    <a:pt x="611" y="92296"/>
                  </a:cubicBezTo>
                  <a:cubicBezTo>
                    <a:pt x="611" y="94741"/>
                    <a:pt x="611" y="97186"/>
                    <a:pt x="1223" y="99631"/>
                  </a:cubicBezTo>
                  <a:cubicBezTo>
                    <a:pt x="1223" y="103298"/>
                    <a:pt x="1834" y="106965"/>
                    <a:pt x="2445" y="111244"/>
                  </a:cubicBezTo>
                  <a:cubicBezTo>
                    <a:pt x="2445" y="113689"/>
                    <a:pt x="3056" y="116134"/>
                    <a:pt x="3056" y="118579"/>
                  </a:cubicBezTo>
                  <a:cubicBezTo>
                    <a:pt x="3667" y="122857"/>
                    <a:pt x="4279" y="126525"/>
                    <a:pt x="4890" y="130803"/>
                  </a:cubicBezTo>
                  <a:cubicBezTo>
                    <a:pt x="4890" y="132637"/>
                    <a:pt x="5501" y="135082"/>
                    <a:pt x="5501" y="136916"/>
                  </a:cubicBezTo>
                  <a:cubicBezTo>
                    <a:pt x="6112" y="143028"/>
                    <a:pt x="7335" y="148529"/>
                    <a:pt x="8557" y="154641"/>
                  </a:cubicBezTo>
                  <a:cubicBezTo>
                    <a:pt x="9168" y="157086"/>
                    <a:pt x="9780" y="159531"/>
                    <a:pt x="10391" y="161976"/>
                  </a:cubicBezTo>
                  <a:cubicBezTo>
                    <a:pt x="11002" y="165644"/>
                    <a:pt x="12225" y="169311"/>
                    <a:pt x="12836" y="172978"/>
                  </a:cubicBezTo>
                  <a:cubicBezTo>
                    <a:pt x="13447" y="176035"/>
                    <a:pt x="14058" y="178479"/>
                    <a:pt x="14669" y="181535"/>
                  </a:cubicBezTo>
                  <a:cubicBezTo>
                    <a:pt x="15281" y="184592"/>
                    <a:pt x="16503" y="188259"/>
                    <a:pt x="17114" y="191315"/>
                  </a:cubicBezTo>
                  <a:cubicBezTo>
                    <a:pt x="17725" y="194371"/>
                    <a:pt x="18948" y="197428"/>
                    <a:pt x="19559" y="199872"/>
                  </a:cubicBezTo>
                  <a:cubicBezTo>
                    <a:pt x="20782" y="203540"/>
                    <a:pt x="22004" y="206596"/>
                    <a:pt x="22616" y="210263"/>
                  </a:cubicBezTo>
                  <a:cubicBezTo>
                    <a:pt x="23838" y="213319"/>
                    <a:pt x="24449" y="215764"/>
                    <a:pt x="25672" y="218821"/>
                  </a:cubicBezTo>
                  <a:cubicBezTo>
                    <a:pt x="27505" y="223710"/>
                    <a:pt x="29339" y="229211"/>
                    <a:pt x="31173" y="234101"/>
                  </a:cubicBezTo>
                  <a:cubicBezTo>
                    <a:pt x="32395" y="237158"/>
                    <a:pt x="33618" y="240825"/>
                    <a:pt x="35451" y="243881"/>
                  </a:cubicBezTo>
                  <a:cubicBezTo>
                    <a:pt x="36674" y="247548"/>
                    <a:pt x="38507" y="250604"/>
                    <a:pt x="39730" y="254272"/>
                  </a:cubicBezTo>
                  <a:cubicBezTo>
                    <a:pt x="40952" y="257328"/>
                    <a:pt x="42786" y="260384"/>
                    <a:pt x="44009" y="263440"/>
                  </a:cubicBezTo>
                  <a:cubicBezTo>
                    <a:pt x="45231" y="266496"/>
                    <a:pt x="47065" y="269553"/>
                    <a:pt x="48898" y="272609"/>
                  </a:cubicBezTo>
                  <a:cubicBezTo>
                    <a:pt x="50121" y="275665"/>
                    <a:pt x="51955" y="278721"/>
                    <a:pt x="53788" y="281777"/>
                  </a:cubicBezTo>
                  <a:cubicBezTo>
                    <a:pt x="55622" y="284833"/>
                    <a:pt x="57455" y="287890"/>
                    <a:pt x="59289" y="291557"/>
                  </a:cubicBezTo>
                  <a:cubicBezTo>
                    <a:pt x="61123" y="294613"/>
                    <a:pt x="62346" y="297669"/>
                    <a:pt x="64179" y="300114"/>
                  </a:cubicBezTo>
                  <a:cubicBezTo>
                    <a:pt x="66624" y="303781"/>
                    <a:pt x="69069" y="307449"/>
                    <a:pt x="70903" y="311727"/>
                  </a:cubicBezTo>
                  <a:cubicBezTo>
                    <a:pt x="72125" y="313561"/>
                    <a:pt x="73348" y="316006"/>
                    <a:pt x="74570" y="317840"/>
                  </a:cubicBezTo>
                  <a:cubicBezTo>
                    <a:pt x="176645" y="476148"/>
                    <a:pt x="355124" y="615509"/>
                    <a:pt x="619787" y="74508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8FB77B2B-DCC3-4AA8-B824-FD378B58B6DE}"/>
                </a:ext>
              </a:extLst>
            </p:cNvPr>
            <p:cNvSpPr/>
            <p:nvPr/>
          </p:nvSpPr>
          <p:spPr>
            <a:xfrm>
              <a:off x="7461487" y="2897229"/>
              <a:ext cx="213930" cy="475536"/>
            </a:xfrm>
            <a:custGeom>
              <a:avLst/>
              <a:gdLst>
                <a:gd name="connsiteX0" fmla="*/ 28116 w 213930"/>
                <a:gd name="connsiteY0" fmla="*/ 323341 h 475536"/>
                <a:gd name="connsiteX1" fmla="*/ 159531 w 213930"/>
                <a:gd name="connsiteY1" fmla="*/ 475537 h 475536"/>
                <a:gd name="connsiteX2" fmla="*/ 145473 w 213930"/>
                <a:gd name="connsiteY2" fmla="*/ 308671 h 475536"/>
                <a:gd name="connsiteX3" fmla="*/ 213930 w 213930"/>
                <a:gd name="connsiteY3" fmla="*/ 117356 h 475536"/>
                <a:gd name="connsiteX4" fmla="*/ 179090 w 213930"/>
                <a:gd name="connsiteY4" fmla="*/ 28728 h 475536"/>
                <a:gd name="connsiteX5" fmla="*/ 172978 w 213930"/>
                <a:gd name="connsiteY5" fmla="*/ 0 h 475536"/>
                <a:gd name="connsiteX6" fmla="*/ 171755 w 213930"/>
                <a:gd name="connsiteY6" fmla="*/ 611 h 475536"/>
                <a:gd name="connsiteX7" fmla="*/ 163810 w 213930"/>
                <a:gd name="connsiteY7" fmla="*/ 5501 h 475536"/>
                <a:gd name="connsiteX8" fmla="*/ 161364 w 213930"/>
                <a:gd name="connsiteY8" fmla="*/ 7335 h 475536"/>
                <a:gd name="connsiteX9" fmla="*/ 154030 w 213930"/>
                <a:gd name="connsiteY9" fmla="*/ 12225 h 475536"/>
                <a:gd name="connsiteX10" fmla="*/ 151585 w 213930"/>
                <a:gd name="connsiteY10" fmla="*/ 14058 h 475536"/>
                <a:gd name="connsiteX11" fmla="*/ 144250 w 213930"/>
                <a:gd name="connsiteY11" fmla="*/ 19559 h 475536"/>
                <a:gd name="connsiteX12" fmla="*/ 141805 w 213930"/>
                <a:gd name="connsiteY12" fmla="*/ 21393 h 475536"/>
                <a:gd name="connsiteX13" fmla="*/ 135082 w 213930"/>
                <a:gd name="connsiteY13" fmla="*/ 26894 h 475536"/>
                <a:gd name="connsiteX14" fmla="*/ 132637 w 213930"/>
                <a:gd name="connsiteY14" fmla="*/ 29339 h 475536"/>
                <a:gd name="connsiteX15" fmla="*/ 125913 w 213930"/>
                <a:gd name="connsiteY15" fmla="*/ 35451 h 475536"/>
                <a:gd name="connsiteX16" fmla="*/ 123468 w 213930"/>
                <a:gd name="connsiteY16" fmla="*/ 37896 h 475536"/>
                <a:gd name="connsiteX17" fmla="*/ 116134 w 213930"/>
                <a:gd name="connsiteY17" fmla="*/ 44620 h 475536"/>
                <a:gd name="connsiteX18" fmla="*/ 114300 w 213930"/>
                <a:gd name="connsiteY18" fmla="*/ 45842 h 475536"/>
                <a:gd name="connsiteX19" fmla="*/ 105743 w 213930"/>
                <a:gd name="connsiteY19" fmla="*/ 54399 h 475536"/>
                <a:gd name="connsiteX20" fmla="*/ 102075 w 213930"/>
                <a:gd name="connsiteY20" fmla="*/ 58678 h 475536"/>
                <a:gd name="connsiteX21" fmla="*/ 97797 w 213930"/>
                <a:gd name="connsiteY21" fmla="*/ 63568 h 475536"/>
                <a:gd name="connsiteX22" fmla="*/ 92907 w 213930"/>
                <a:gd name="connsiteY22" fmla="*/ 68458 h 475536"/>
                <a:gd name="connsiteX23" fmla="*/ 89239 w 213930"/>
                <a:gd name="connsiteY23" fmla="*/ 72736 h 475536"/>
                <a:gd name="connsiteX24" fmla="*/ 84350 w 213930"/>
                <a:gd name="connsiteY24" fmla="*/ 78237 h 475536"/>
                <a:gd name="connsiteX25" fmla="*/ 81294 w 213930"/>
                <a:gd name="connsiteY25" fmla="*/ 81905 h 475536"/>
                <a:gd name="connsiteX26" fmla="*/ 76404 w 213930"/>
                <a:gd name="connsiteY26" fmla="*/ 88017 h 475536"/>
                <a:gd name="connsiteX27" fmla="*/ 73348 w 213930"/>
                <a:gd name="connsiteY27" fmla="*/ 91684 h 475536"/>
                <a:gd name="connsiteX28" fmla="*/ 68457 w 213930"/>
                <a:gd name="connsiteY28" fmla="*/ 98408 h 475536"/>
                <a:gd name="connsiteX29" fmla="*/ 66013 w 213930"/>
                <a:gd name="connsiteY29" fmla="*/ 101464 h 475536"/>
                <a:gd name="connsiteX30" fmla="*/ 60512 w 213930"/>
                <a:gd name="connsiteY30" fmla="*/ 108799 h 475536"/>
                <a:gd name="connsiteX31" fmla="*/ 58678 w 213930"/>
                <a:gd name="connsiteY31" fmla="*/ 111855 h 475536"/>
                <a:gd name="connsiteX32" fmla="*/ 53177 w 213930"/>
                <a:gd name="connsiteY32" fmla="*/ 119801 h 475536"/>
                <a:gd name="connsiteX33" fmla="*/ 51955 w 213930"/>
                <a:gd name="connsiteY33" fmla="*/ 121635 h 475536"/>
                <a:gd name="connsiteX34" fmla="*/ 46453 w 213930"/>
                <a:gd name="connsiteY34" fmla="*/ 130803 h 475536"/>
                <a:gd name="connsiteX35" fmla="*/ 46453 w 213930"/>
                <a:gd name="connsiteY35" fmla="*/ 130803 h 475536"/>
                <a:gd name="connsiteX36" fmla="*/ 33618 w 213930"/>
                <a:gd name="connsiteY36" fmla="*/ 152807 h 475536"/>
                <a:gd name="connsiteX37" fmla="*/ 31784 w 213930"/>
                <a:gd name="connsiteY37" fmla="*/ 156475 h 475536"/>
                <a:gd name="connsiteX38" fmla="*/ 26283 w 213930"/>
                <a:gd name="connsiteY38" fmla="*/ 168088 h 475536"/>
                <a:gd name="connsiteX39" fmla="*/ 23227 w 213930"/>
                <a:gd name="connsiteY39" fmla="*/ 174201 h 475536"/>
                <a:gd name="connsiteX40" fmla="*/ 16503 w 213930"/>
                <a:gd name="connsiteY40" fmla="*/ 189481 h 475536"/>
                <a:gd name="connsiteX41" fmla="*/ 14669 w 213930"/>
                <a:gd name="connsiteY41" fmla="*/ 193149 h 475536"/>
                <a:gd name="connsiteX42" fmla="*/ 8557 w 213930"/>
                <a:gd name="connsiteY42" fmla="*/ 207818 h 475536"/>
                <a:gd name="connsiteX43" fmla="*/ 6723 w 213930"/>
                <a:gd name="connsiteY43" fmla="*/ 212097 h 475536"/>
                <a:gd name="connsiteX44" fmla="*/ 611 w 213930"/>
                <a:gd name="connsiteY44" fmla="*/ 230434 h 475536"/>
                <a:gd name="connsiteX45" fmla="*/ 0 w 213930"/>
                <a:gd name="connsiteY45" fmla="*/ 231656 h 475536"/>
                <a:gd name="connsiteX46" fmla="*/ 28116 w 213930"/>
                <a:gd name="connsiteY46" fmla="*/ 323341 h 47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13930" h="475536">
                  <a:moveTo>
                    <a:pt x="28116" y="323341"/>
                  </a:moveTo>
                  <a:cubicBezTo>
                    <a:pt x="56844" y="380185"/>
                    <a:pt x="102075" y="432140"/>
                    <a:pt x="159531" y="475537"/>
                  </a:cubicBezTo>
                  <a:cubicBezTo>
                    <a:pt x="145473" y="421138"/>
                    <a:pt x="139360" y="364293"/>
                    <a:pt x="145473" y="308671"/>
                  </a:cubicBezTo>
                  <a:cubicBezTo>
                    <a:pt x="152807" y="241436"/>
                    <a:pt x="177868" y="176034"/>
                    <a:pt x="213930" y="117356"/>
                  </a:cubicBezTo>
                  <a:cubicBezTo>
                    <a:pt x="198650" y="88628"/>
                    <a:pt x="187036" y="58678"/>
                    <a:pt x="179090" y="28728"/>
                  </a:cubicBezTo>
                  <a:cubicBezTo>
                    <a:pt x="176645" y="18948"/>
                    <a:pt x="174201" y="9780"/>
                    <a:pt x="172978" y="0"/>
                  </a:cubicBezTo>
                  <a:cubicBezTo>
                    <a:pt x="172367" y="0"/>
                    <a:pt x="172367" y="611"/>
                    <a:pt x="171755" y="611"/>
                  </a:cubicBezTo>
                  <a:cubicBezTo>
                    <a:pt x="169310" y="2445"/>
                    <a:pt x="166254" y="3667"/>
                    <a:pt x="163810" y="5501"/>
                  </a:cubicBezTo>
                  <a:cubicBezTo>
                    <a:pt x="163198" y="6112"/>
                    <a:pt x="161976" y="6724"/>
                    <a:pt x="161364" y="7335"/>
                  </a:cubicBezTo>
                  <a:cubicBezTo>
                    <a:pt x="158920" y="9168"/>
                    <a:pt x="156475" y="11002"/>
                    <a:pt x="154030" y="12225"/>
                  </a:cubicBezTo>
                  <a:cubicBezTo>
                    <a:pt x="153419" y="12836"/>
                    <a:pt x="152196" y="13447"/>
                    <a:pt x="151585" y="14058"/>
                  </a:cubicBezTo>
                  <a:cubicBezTo>
                    <a:pt x="149140" y="15892"/>
                    <a:pt x="146695" y="17726"/>
                    <a:pt x="144250" y="19559"/>
                  </a:cubicBezTo>
                  <a:cubicBezTo>
                    <a:pt x="143639" y="20171"/>
                    <a:pt x="142417" y="20782"/>
                    <a:pt x="141805" y="21393"/>
                  </a:cubicBezTo>
                  <a:cubicBezTo>
                    <a:pt x="139360" y="23227"/>
                    <a:pt x="136915" y="25060"/>
                    <a:pt x="135082" y="26894"/>
                  </a:cubicBezTo>
                  <a:cubicBezTo>
                    <a:pt x="134471" y="27505"/>
                    <a:pt x="133248" y="28117"/>
                    <a:pt x="132637" y="29339"/>
                  </a:cubicBezTo>
                  <a:cubicBezTo>
                    <a:pt x="130192" y="31173"/>
                    <a:pt x="128358" y="33006"/>
                    <a:pt x="125913" y="35451"/>
                  </a:cubicBezTo>
                  <a:cubicBezTo>
                    <a:pt x="125302" y="36063"/>
                    <a:pt x="124080" y="36674"/>
                    <a:pt x="123468" y="37896"/>
                  </a:cubicBezTo>
                  <a:cubicBezTo>
                    <a:pt x="121023" y="40341"/>
                    <a:pt x="118578" y="42175"/>
                    <a:pt x="116134" y="44620"/>
                  </a:cubicBezTo>
                  <a:cubicBezTo>
                    <a:pt x="115522" y="45231"/>
                    <a:pt x="114911" y="45842"/>
                    <a:pt x="114300" y="45842"/>
                  </a:cubicBezTo>
                  <a:cubicBezTo>
                    <a:pt x="111244" y="48898"/>
                    <a:pt x="108187" y="51343"/>
                    <a:pt x="105743" y="54399"/>
                  </a:cubicBezTo>
                  <a:cubicBezTo>
                    <a:pt x="104520" y="55622"/>
                    <a:pt x="103298" y="56844"/>
                    <a:pt x="102075" y="58678"/>
                  </a:cubicBezTo>
                  <a:cubicBezTo>
                    <a:pt x="100241" y="60512"/>
                    <a:pt x="99019" y="61734"/>
                    <a:pt x="97797" y="63568"/>
                  </a:cubicBezTo>
                  <a:cubicBezTo>
                    <a:pt x="95963" y="65402"/>
                    <a:pt x="94741" y="67235"/>
                    <a:pt x="92907" y="68458"/>
                  </a:cubicBezTo>
                  <a:cubicBezTo>
                    <a:pt x="91684" y="69680"/>
                    <a:pt x="90462" y="70903"/>
                    <a:pt x="89239" y="72736"/>
                  </a:cubicBezTo>
                  <a:cubicBezTo>
                    <a:pt x="87406" y="74570"/>
                    <a:pt x="86183" y="76404"/>
                    <a:pt x="84350" y="78237"/>
                  </a:cubicBezTo>
                  <a:cubicBezTo>
                    <a:pt x="83127" y="79460"/>
                    <a:pt x="82516" y="80682"/>
                    <a:pt x="81294" y="81905"/>
                  </a:cubicBezTo>
                  <a:cubicBezTo>
                    <a:pt x="79460" y="83739"/>
                    <a:pt x="78237" y="86183"/>
                    <a:pt x="76404" y="88017"/>
                  </a:cubicBezTo>
                  <a:cubicBezTo>
                    <a:pt x="75181" y="89240"/>
                    <a:pt x="74570" y="90462"/>
                    <a:pt x="73348" y="91684"/>
                  </a:cubicBezTo>
                  <a:cubicBezTo>
                    <a:pt x="71514" y="94129"/>
                    <a:pt x="69680" y="95963"/>
                    <a:pt x="68457" y="98408"/>
                  </a:cubicBezTo>
                  <a:cubicBezTo>
                    <a:pt x="67846" y="99630"/>
                    <a:pt x="66624" y="100853"/>
                    <a:pt x="66013" y="101464"/>
                  </a:cubicBezTo>
                  <a:cubicBezTo>
                    <a:pt x="64179" y="103909"/>
                    <a:pt x="62345" y="106354"/>
                    <a:pt x="60512" y="108799"/>
                  </a:cubicBezTo>
                  <a:cubicBezTo>
                    <a:pt x="59900" y="110021"/>
                    <a:pt x="59289" y="110633"/>
                    <a:pt x="58678" y="111855"/>
                  </a:cubicBezTo>
                  <a:cubicBezTo>
                    <a:pt x="56844" y="114300"/>
                    <a:pt x="55011" y="117356"/>
                    <a:pt x="53177" y="119801"/>
                  </a:cubicBezTo>
                  <a:cubicBezTo>
                    <a:pt x="52566" y="120412"/>
                    <a:pt x="52566" y="121023"/>
                    <a:pt x="51955" y="121635"/>
                  </a:cubicBezTo>
                  <a:cubicBezTo>
                    <a:pt x="50121" y="124691"/>
                    <a:pt x="48287" y="127747"/>
                    <a:pt x="46453" y="130803"/>
                  </a:cubicBezTo>
                  <a:cubicBezTo>
                    <a:pt x="46453" y="130803"/>
                    <a:pt x="46453" y="130803"/>
                    <a:pt x="46453" y="130803"/>
                  </a:cubicBezTo>
                  <a:cubicBezTo>
                    <a:pt x="42175" y="138138"/>
                    <a:pt x="37896" y="145473"/>
                    <a:pt x="33618" y="152807"/>
                  </a:cubicBezTo>
                  <a:cubicBezTo>
                    <a:pt x="33006" y="154030"/>
                    <a:pt x="32395" y="155252"/>
                    <a:pt x="31784" y="156475"/>
                  </a:cubicBezTo>
                  <a:cubicBezTo>
                    <a:pt x="29950" y="160142"/>
                    <a:pt x="28116" y="163810"/>
                    <a:pt x="26283" y="168088"/>
                  </a:cubicBezTo>
                  <a:cubicBezTo>
                    <a:pt x="25060" y="169922"/>
                    <a:pt x="24449" y="172367"/>
                    <a:pt x="23227" y="174201"/>
                  </a:cubicBezTo>
                  <a:cubicBezTo>
                    <a:pt x="20782" y="179090"/>
                    <a:pt x="18337" y="184592"/>
                    <a:pt x="16503" y="189481"/>
                  </a:cubicBezTo>
                  <a:cubicBezTo>
                    <a:pt x="15892" y="190704"/>
                    <a:pt x="15281" y="191926"/>
                    <a:pt x="14669" y="193149"/>
                  </a:cubicBezTo>
                  <a:cubicBezTo>
                    <a:pt x="12836" y="198038"/>
                    <a:pt x="10391" y="202928"/>
                    <a:pt x="8557" y="207818"/>
                  </a:cubicBezTo>
                  <a:cubicBezTo>
                    <a:pt x="7946" y="209041"/>
                    <a:pt x="7334" y="210263"/>
                    <a:pt x="6723" y="212097"/>
                  </a:cubicBezTo>
                  <a:cubicBezTo>
                    <a:pt x="4278" y="218209"/>
                    <a:pt x="2445" y="224321"/>
                    <a:pt x="611" y="230434"/>
                  </a:cubicBezTo>
                  <a:cubicBezTo>
                    <a:pt x="611" y="231045"/>
                    <a:pt x="611" y="231045"/>
                    <a:pt x="0" y="231656"/>
                  </a:cubicBezTo>
                  <a:cubicBezTo>
                    <a:pt x="3667" y="263440"/>
                    <a:pt x="12836" y="294001"/>
                    <a:pt x="28116" y="32334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ADA5EAE0-0D50-4D40-B162-D1E16251B69E}"/>
                </a:ext>
              </a:extLst>
            </p:cNvPr>
            <p:cNvSpPr/>
            <p:nvPr/>
          </p:nvSpPr>
          <p:spPr>
            <a:xfrm>
              <a:off x="7673584" y="2855055"/>
              <a:ext cx="149140" cy="119801"/>
            </a:xfrm>
            <a:custGeom>
              <a:avLst/>
              <a:gdLst>
                <a:gd name="connsiteX0" fmla="*/ 8557 w 149140"/>
                <a:gd name="connsiteY0" fmla="*/ 60512 h 119801"/>
                <a:gd name="connsiteX1" fmla="*/ 29950 w 149140"/>
                <a:gd name="connsiteY1" fmla="*/ 119801 h 119801"/>
                <a:gd name="connsiteX2" fmla="*/ 144862 w 149140"/>
                <a:gd name="connsiteY2" fmla="*/ 6112 h 119801"/>
                <a:gd name="connsiteX3" fmla="*/ 149140 w 149140"/>
                <a:gd name="connsiteY3" fmla="*/ 3056 h 119801"/>
                <a:gd name="connsiteX4" fmla="*/ 149140 w 149140"/>
                <a:gd name="connsiteY4" fmla="*/ 3056 h 119801"/>
                <a:gd name="connsiteX5" fmla="*/ 127747 w 149140"/>
                <a:gd name="connsiteY5" fmla="*/ 611 h 119801"/>
                <a:gd name="connsiteX6" fmla="*/ 126525 w 149140"/>
                <a:gd name="connsiteY6" fmla="*/ 611 h 119801"/>
                <a:gd name="connsiteX7" fmla="*/ 117968 w 149140"/>
                <a:gd name="connsiteY7" fmla="*/ 0 h 119801"/>
                <a:gd name="connsiteX8" fmla="*/ 115523 w 149140"/>
                <a:gd name="connsiteY8" fmla="*/ 0 h 119801"/>
                <a:gd name="connsiteX9" fmla="*/ 106354 w 149140"/>
                <a:gd name="connsiteY9" fmla="*/ 0 h 119801"/>
                <a:gd name="connsiteX10" fmla="*/ 106354 w 149140"/>
                <a:gd name="connsiteY10" fmla="*/ 0 h 119801"/>
                <a:gd name="connsiteX11" fmla="*/ 103909 w 149140"/>
                <a:gd name="connsiteY11" fmla="*/ 0 h 119801"/>
                <a:gd name="connsiteX12" fmla="*/ 103909 w 149140"/>
                <a:gd name="connsiteY12" fmla="*/ 0 h 119801"/>
                <a:gd name="connsiteX13" fmla="*/ 92296 w 149140"/>
                <a:gd name="connsiteY13" fmla="*/ 611 h 119801"/>
                <a:gd name="connsiteX14" fmla="*/ 88628 w 149140"/>
                <a:gd name="connsiteY14" fmla="*/ 611 h 119801"/>
                <a:gd name="connsiteX15" fmla="*/ 80071 w 149140"/>
                <a:gd name="connsiteY15" fmla="*/ 1222 h 119801"/>
                <a:gd name="connsiteX16" fmla="*/ 75793 w 149140"/>
                <a:gd name="connsiteY16" fmla="*/ 1834 h 119801"/>
                <a:gd name="connsiteX17" fmla="*/ 66624 w 149140"/>
                <a:gd name="connsiteY17" fmla="*/ 3056 h 119801"/>
                <a:gd name="connsiteX18" fmla="*/ 63568 w 149140"/>
                <a:gd name="connsiteY18" fmla="*/ 3667 h 119801"/>
                <a:gd name="connsiteX19" fmla="*/ 51343 w 149140"/>
                <a:gd name="connsiteY19" fmla="*/ 6112 h 119801"/>
                <a:gd name="connsiteX20" fmla="*/ 50121 w 149140"/>
                <a:gd name="connsiteY20" fmla="*/ 6724 h 119801"/>
                <a:gd name="connsiteX21" fmla="*/ 39730 w 149140"/>
                <a:gd name="connsiteY21" fmla="*/ 9168 h 119801"/>
                <a:gd name="connsiteX22" fmla="*/ 36674 w 149140"/>
                <a:gd name="connsiteY22" fmla="*/ 9780 h 119801"/>
                <a:gd name="connsiteX23" fmla="*/ 26894 w 149140"/>
                <a:gd name="connsiteY23" fmla="*/ 12836 h 119801"/>
                <a:gd name="connsiteX24" fmla="*/ 24449 w 149140"/>
                <a:gd name="connsiteY24" fmla="*/ 13447 h 119801"/>
                <a:gd name="connsiteX25" fmla="*/ 611 w 149140"/>
                <a:gd name="connsiteY25" fmla="*/ 22615 h 119801"/>
                <a:gd name="connsiteX26" fmla="*/ 0 w 149140"/>
                <a:gd name="connsiteY26" fmla="*/ 22615 h 119801"/>
                <a:gd name="connsiteX27" fmla="*/ 8557 w 149140"/>
                <a:gd name="connsiteY27" fmla="*/ 60512 h 1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9140" h="119801">
                  <a:moveTo>
                    <a:pt x="8557" y="60512"/>
                  </a:moveTo>
                  <a:cubicBezTo>
                    <a:pt x="14059" y="80682"/>
                    <a:pt x="21393" y="100242"/>
                    <a:pt x="29950" y="119801"/>
                  </a:cubicBezTo>
                  <a:cubicBezTo>
                    <a:pt x="62957" y="75792"/>
                    <a:pt x="102075" y="37285"/>
                    <a:pt x="144862" y="6112"/>
                  </a:cubicBezTo>
                  <a:cubicBezTo>
                    <a:pt x="146084" y="4890"/>
                    <a:pt x="147918" y="3667"/>
                    <a:pt x="149140" y="3056"/>
                  </a:cubicBezTo>
                  <a:cubicBezTo>
                    <a:pt x="149140" y="3056"/>
                    <a:pt x="149140" y="3056"/>
                    <a:pt x="149140" y="3056"/>
                  </a:cubicBezTo>
                  <a:cubicBezTo>
                    <a:pt x="141805" y="1834"/>
                    <a:pt x="135082" y="1222"/>
                    <a:pt x="127747" y="611"/>
                  </a:cubicBezTo>
                  <a:cubicBezTo>
                    <a:pt x="127136" y="611"/>
                    <a:pt x="127136" y="611"/>
                    <a:pt x="126525" y="611"/>
                  </a:cubicBezTo>
                  <a:cubicBezTo>
                    <a:pt x="123469" y="611"/>
                    <a:pt x="121024" y="0"/>
                    <a:pt x="117968" y="0"/>
                  </a:cubicBezTo>
                  <a:cubicBezTo>
                    <a:pt x="117356" y="0"/>
                    <a:pt x="116745" y="0"/>
                    <a:pt x="115523" y="0"/>
                  </a:cubicBezTo>
                  <a:cubicBezTo>
                    <a:pt x="112466" y="0"/>
                    <a:pt x="109410" y="0"/>
                    <a:pt x="106354" y="0"/>
                  </a:cubicBezTo>
                  <a:cubicBezTo>
                    <a:pt x="106354" y="0"/>
                    <a:pt x="106354" y="0"/>
                    <a:pt x="106354" y="0"/>
                  </a:cubicBezTo>
                  <a:cubicBezTo>
                    <a:pt x="105743" y="0"/>
                    <a:pt x="104521" y="0"/>
                    <a:pt x="103909" y="0"/>
                  </a:cubicBezTo>
                  <a:cubicBezTo>
                    <a:pt x="103909" y="0"/>
                    <a:pt x="103909" y="0"/>
                    <a:pt x="103909" y="0"/>
                  </a:cubicBezTo>
                  <a:cubicBezTo>
                    <a:pt x="100242" y="0"/>
                    <a:pt x="95963" y="0"/>
                    <a:pt x="92296" y="611"/>
                  </a:cubicBezTo>
                  <a:cubicBezTo>
                    <a:pt x="91073" y="611"/>
                    <a:pt x="89851" y="611"/>
                    <a:pt x="88628" y="611"/>
                  </a:cubicBezTo>
                  <a:cubicBezTo>
                    <a:pt x="85572" y="611"/>
                    <a:pt x="83128" y="1222"/>
                    <a:pt x="80071" y="1222"/>
                  </a:cubicBezTo>
                  <a:cubicBezTo>
                    <a:pt x="78849" y="1222"/>
                    <a:pt x="77626" y="1222"/>
                    <a:pt x="75793" y="1834"/>
                  </a:cubicBezTo>
                  <a:cubicBezTo>
                    <a:pt x="72737" y="2445"/>
                    <a:pt x="69680" y="2445"/>
                    <a:pt x="66624" y="3056"/>
                  </a:cubicBezTo>
                  <a:cubicBezTo>
                    <a:pt x="65402" y="3056"/>
                    <a:pt x="64791" y="3056"/>
                    <a:pt x="63568" y="3667"/>
                  </a:cubicBezTo>
                  <a:cubicBezTo>
                    <a:pt x="59289" y="4278"/>
                    <a:pt x="55622" y="4890"/>
                    <a:pt x="51343" y="6112"/>
                  </a:cubicBezTo>
                  <a:cubicBezTo>
                    <a:pt x="50732" y="6112"/>
                    <a:pt x="50121" y="6112"/>
                    <a:pt x="50121" y="6724"/>
                  </a:cubicBezTo>
                  <a:cubicBezTo>
                    <a:pt x="46454" y="7335"/>
                    <a:pt x="42786" y="8557"/>
                    <a:pt x="39730" y="9168"/>
                  </a:cubicBezTo>
                  <a:cubicBezTo>
                    <a:pt x="38508" y="9168"/>
                    <a:pt x="37896" y="9780"/>
                    <a:pt x="36674" y="9780"/>
                  </a:cubicBezTo>
                  <a:cubicBezTo>
                    <a:pt x="33618" y="10391"/>
                    <a:pt x="30561" y="11613"/>
                    <a:pt x="26894" y="12836"/>
                  </a:cubicBezTo>
                  <a:cubicBezTo>
                    <a:pt x="26283" y="12836"/>
                    <a:pt x="25061" y="13447"/>
                    <a:pt x="24449" y="13447"/>
                  </a:cubicBezTo>
                  <a:cubicBezTo>
                    <a:pt x="16503" y="15892"/>
                    <a:pt x="8557" y="18948"/>
                    <a:pt x="611" y="22615"/>
                  </a:cubicBezTo>
                  <a:cubicBezTo>
                    <a:pt x="611" y="22615"/>
                    <a:pt x="611" y="22615"/>
                    <a:pt x="0" y="22615"/>
                  </a:cubicBezTo>
                  <a:cubicBezTo>
                    <a:pt x="2445" y="34229"/>
                    <a:pt x="4890" y="47065"/>
                    <a:pt x="8557" y="6051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39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264744" y="1060750"/>
            <a:ext cx="586081" cy="637655"/>
            <a:chOff x="3567952" y="872836"/>
            <a:chExt cx="1111216" cy="1109993"/>
          </a:xfrm>
        </p:grpSpPr>
        <p:grpSp>
          <p:nvGrpSpPr>
            <p:cNvPr id="1540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67952" y="872836"/>
              <a:ext cx="1111216" cy="1109993"/>
              <a:chOff x="3567952" y="872836"/>
              <a:chExt cx="1111216" cy="1109993"/>
            </a:xfrm>
            <a:solidFill>
              <a:srgbClr val="14B0B6"/>
            </a:solidFill>
          </p:grpSpPr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84F04FD3-BD0B-4062-9E2B-E269C352A707}"/>
                  </a:ext>
                </a:extLst>
              </p:cNvPr>
              <p:cNvSpPr/>
              <p:nvPr/>
            </p:nvSpPr>
            <p:spPr>
              <a:xfrm>
                <a:off x="3567952" y="872836"/>
                <a:ext cx="737143" cy="736531"/>
              </a:xfrm>
              <a:custGeom>
                <a:avLst/>
                <a:gdLst>
                  <a:gd name="connsiteX0" fmla="*/ 555608 w 737143"/>
                  <a:gd name="connsiteY0" fmla="*/ 615509 h 736531"/>
                  <a:gd name="connsiteX1" fmla="*/ 592893 w 737143"/>
                  <a:gd name="connsiteY1" fmla="*/ 525047 h 736531"/>
                  <a:gd name="connsiteX2" fmla="*/ 634457 w 737143"/>
                  <a:gd name="connsiteY2" fmla="*/ 424805 h 736531"/>
                  <a:gd name="connsiteX3" fmla="*/ 737143 w 737143"/>
                  <a:gd name="connsiteY3" fmla="*/ 323952 h 736531"/>
                  <a:gd name="connsiteX4" fmla="*/ 737143 w 737143"/>
                  <a:gd name="connsiteY4" fmla="*/ 60512 h 736531"/>
                  <a:gd name="connsiteX5" fmla="*/ 676632 w 737143"/>
                  <a:gd name="connsiteY5" fmla="*/ 0 h 736531"/>
                  <a:gd name="connsiteX6" fmla="*/ 435196 w 737143"/>
                  <a:gd name="connsiteY6" fmla="*/ 0 h 736531"/>
                  <a:gd name="connsiteX7" fmla="*/ 374684 w 737143"/>
                  <a:gd name="connsiteY7" fmla="*/ 60512 h 736531"/>
                  <a:gd name="connsiteX8" fmla="*/ 374684 w 737143"/>
                  <a:gd name="connsiteY8" fmla="*/ 374073 h 736531"/>
                  <a:gd name="connsiteX9" fmla="*/ 60512 w 737143"/>
                  <a:gd name="connsiteY9" fmla="*/ 374073 h 736531"/>
                  <a:gd name="connsiteX10" fmla="*/ 0 w 737143"/>
                  <a:gd name="connsiteY10" fmla="*/ 434584 h 736531"/>
                  <a:gd name="connsiteX11" fmla="*/ 0 w 737143"/>
                  <a:gd name="connsiteY11" fmla="*/ 676020 h 736531"/>
                  <a:gd name="connsiteX12" fmla="*/ 60512 w 737143"/>
                  <a:gd name="connsiteY12" fmla="*/ 736532 h 736531"/>
                  <a:gd name="connsiteX13" fmla="*/ 372239 w 737143"/>
                  <a:gd name="connsiteY13" fmla="*/ 736532 h 736531"/>
                  <a:gd name="connsiteX14" fmla="*/ 555608 w 737143"/>
                  <a:gd name="connsiteY14" fmla="*/ 615509 h 73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7143" h="736531">
                    <a:moveTo>
                      <a:pt x="555608" y="615509"/>
                    </a:moveTo>
                    <a:cubicBezTo>
                      <a:pt x="571500" y="588003"/>
                      <a:pt x="581891" y="557442"/>
                      <a:pt x="592893" y="525047"/>
                    </a:cubicBezTo>
                    <a:cubicBezTo>
                      <a:pt x="604507" y="491429"/>
                      <a:pt x="616120" y="456589"/>
                      <a:pt x="634457" y="424805"/>
                    </a:cubicBezTo>
                    <a:cubicBezTo>
                      <a:pt x="658906" y="382630"/>
                      <a:pt x="694969" y="347790"/>
                      <a:pt x="737143" y="323952"/>
                    </a:cubicBezTo>
                    <a:lnTo>
                      <a:pt x="737143" y="60512"/>
                    </a:lnTo>
                    <a:cubicBezTo>
                      <a:pt x="737143" y="27505"/>
                      <a:pt x="710249" y="0"/>
                      <a:pt x="676632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073"/>
                    </a:lnTo>
                    <a:lnTo>
                      <a:pt x="60512" y="374073"/>
                    </a:lnTo>
                    <a:cubicBezTo>
                      <a:pt x="27505" y="374073"/>
                      <a:pt x="0" y="400967"/>
                      <a:pt x="0" y="434584"/>
                    </a:cubicBezTo>
                    <a:lnTo>
                      <a:pt x="0" y="676020"/>
                    </a:lnTo>
                    <a:cubicBezTo>
                      <a:pt x="0" y="709027"/>
                      <a:pt x="26894" y="736532"/>
                      <a:pt x="60512" y="736532"/>
                    </a:cubicBezTo>
                    <a:lnTo>
                      <a:pt x="372239" y="736532"/>
                    </a:lnTo>
                    <a:cubicBezTo>
                      <a:pt x="447420" y="727364"/>
                      <a:pt x="517712" y="681521"/>
                      <a:pt x="555608" y="615509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41F7BE18-CC8F-4EAC-B032-D9A13F2CB636}"/>
                  </a:ext>
                </a:extLst>
              </p:cNvPr>
              <p:cNvSpPr/>
              <p:nvPr/>
            </p:nvSpPr>
            <p:spPr>
              <a:xfrm>
                <a:off x="3943248" y="1246909"/>
                <a:ext cx="735920" cy="735920"/>
              </a:xfrm>
              <a:custGeom>
                <a:avLst/>
                <a:gdLst>
                  <a:gd name="connsiteX0" fmla="*/ 675409 w 735920"/>
                  <a:gd name="connsiteY0" fmla="*/ 0 h 735920"/>
                  <a:gd name="connsiteX1" fmla="*/ 361848 w 735920"/>
                  <a:gd name="connsiteY1" fmla="*/ 0 h 735920"/>
                  <a:gd name="connsiteX2" fmla="*/ 295835 w 735920"/>
                  <a:gd name="connsiteY2" fmla="*/ 72125 h 735920"/>
                  <a:gd name="connsiteX3" fmla="*/ 257939 w 735920"/>
                  <a:gd name="connsiteY3" fmla="*/ 164421 h 735920"/>
                  <a:gd name="connsiteX4" fmla="*/ 217598 w 735920"/>
                  <a:gd name="connsiteY4" fmla="*/ 262218 h 735920"/>
                  <a:gd name="connsiteX5" fmla="*/ 0 w 735920"/>
                  <a:gd name="connsiteY5" fmla="*/ 404023 h 735920"/>
                  <a:gd name="connsiteX6" fmla="*/ 0 w 735920"/>
                  <a:gd name="connsiteY6" fmla="*/ 675409 h 735920"/>
                  <a:gd name="connsiteX7" fmla="*/ 60512 w 735920"/>
                  <a:gd name="connsiteY7" fmla="*/ 735921 h 735920"/>
                  <a:gd name="connsiteX8" fmla="*/ 300725 w 735920"/>
                  <a:gd name="connsiteY8" fmla="*/ 735921 h 735920"/>
                  <a:gd name="connsiteX9" fmla="*/ 361237 w 735920"/>
                  <a:gd name="connsiteY9" fmla="*/ 675409 h 735920"/>
                  <a:gd name="connsiteX10" fmla="*/ 361237 w 735920"/>
                  <a:gd name="connsiteY10" fmla="*/ 361237 h 735920"/>
                  <a:gd name="connsiteX11" fmla="*/ 675409 w 735920"/>
                  <a:gd name="connsiteY11" fmla="*/ 361237 h 735920"/>
                  <a:gd name="connsiteX12" fmla="*/ 735921 w 735920"/>
                  <a:gd name="connsiteY12" fmla="*/ 300725 h 735920"/>
                  <a:gd name="connsiteX13" fmla="*/ 735921 w 735920"/>
                  <a:gd name="connsiteY13" fmla="*/ 59289 h 735920"/>
                  <a:gd name="connsiteX14" fmla="*/ 675409 w 735920"/>
                  <a:gd name="connsiteY14" fmla="*/ 0 h 73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920" h="735920">
                    <a:moveTo>
                      <a:pt x="675409" y="0"/>
                    </a:moveTo>
                    <a:lnTo>
                      <a:pt x="361848" y="0"/>
                    </a:lnTo>
                    <a:cubicBezTo>
                      <a:pt x="334954" y="18948"/>
                      <a:pt x="312338" y="44009"/>
                      <a:pt x="295835" y="72125"/>
                    </a:cubicBezTo>
                    <a:cubicBezTo>
                      <a:pt x="279332" y="100242"/>
                      <a:pt x="268941" y="131414"/>
                      <a:pt x="257939" y="164421"/>
                    </a:cubicBezTo>
                    <a:cubicBezTo>
                      <a:pt x="246937" y="197427"/>
                      <a:pt x="235324" y="231045"/>
                      <a:pt x="217598" y="262218"/>
                    </a:cubicBezTo>
                    <a:cubicBezTo>
                      <a:pt x="172978" y="340455"/>
                      <a:pt x="89240" y="394243"/>
                      <a:pt x="0" y="404023"/>
                    </a:cubicBezTo>
                    <a:lnTo>
                      <a:pt x="0" y="675409"/>
                    </a:lnTo>
                    <a:cubicBezTo>
                      <a:pt x="0" y="708416"/>
                      <a:pt x="26894" y="735921"/>
                      <a:pt x="60512" y="735921"/>
                    </a:cubicBezTo>
                    <a:lnTo>
                      <a:pt x="300725" y="735921"/>
                    </a:lnTo>
                    <a:cubicBezTo>
                      <a:pt x="333732" y="735921"/>
                      <a:pt x="361237" y="709027"/>
                      <a:pt x="361237" y="675409"/>
                    </a:cubicBezTo>
                    <a:lnTo>
                      <a:pt x="361237" y="361237"/>
                    </a:lnTo>
                    <a:lnTo>
                      <a:pt x="675409" y="361237"/>
                    </a:lnTo>
                    <a:cubicBezTo>
                      <a:pt x="708416" y="361237"/>
                      <a:pt x="735921" y="334343"/>
                      <a:pt x="735921" y="300725"/>
                    </a:cubicBezTo>
                    <a:lnTo>
                      <a:pt x="735921" y="59289"/>
                    </a:lnTo>
                    <a:cubicBezTo>
                      <a:pt x="735310" y="27505"/>
                      <a:pt x="708416" y="0"/>
                      <a:pt x="67540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8EC7938A-295D-416C-AC01-8E2F0073CC66}"/>
                </a:ext>
              </a:extLst>
            </p:cNvPr>
            <p:cNvSpPr/>
            <p:nvPr/>
          </p:nvSpPr>
          <p:spPr>
            <a:xfrm>
              <a:off x="3567952" y="872836"/>
              <a:ext cx="735309" cy="697417"/>
            </a:xfrm>
            <a:custGeom>
              <a:avLst/>
              <a:gdLst>
                <a:gd name="connsiteX0" fmla="*/ 735310 w 735309"/>
                <a:gd name="connsiteY0" fmla="*/ 47065 h 697417"/>
                <a:gd name="connsiteX1" fmla="*/ 676632 w 735309"/>
                <a:gd name="connsiteY1" fmla="*/ 0 h 697417"/>
                <a:gd name="connsiteX2" fmla="*/ 435196 w 735309"/>
                <a:gd name="connsiteY2" fmla="*/ 0 h 697417"/>
                <a:gd name="connsiteX3" fmla="*/ 374684 w 735309"/>
                <a:gd name="connsiteY3" fmla="*/ 60512 h 697417"/>
                <a:gd name="connsiteX4" fmla="*/ 374684 w 735309"/>
                <a:gd name="connsiteY4" fmla="*/ 374073 h 697417"/>
                <a:gd name="connsiteX5" fmla="*/ 60512 w 735309"/>
                <a:gd name="connsiteY5" fmla="*/ 374073 h 697417"/>
                <a:gd name="connsiteX6" fmla="*/ 0 w 735309"/>
                <a:gd name="connsiteY6" fmla="*/ 434584 h 697417"/>
                <a:gd name="connsiteX7" fmla="*/ 0 w 735309"/>
                <a:gd name="connsiteY7" fmla="*/ 676020 h 697417"/>
                <a:gd name="connsiteX8" fmla="*/ 4279 w 735309"/>
                <a:gd name="connsiteY8" fmla="*/ 697413 h 697417"/>
                <a:gd name="connsiteX9" fmla="*/ 373462 w 735309"/>
                <a:gd name="connsiteY9" fmla="*/ 520157 h 697417"/>
                <a:gd name="connsiteX10" fmla="*/ 468813 w 735309"/>
                <a:gd name="connsiteY10" fmla="*/ 358792 h 697417"/>
                <a:gd name="connsiteX11" fmla="*/ 575167 w 735309"/>
                <a:gd name="connsiteY11" fmla="*/ 180924 h 697417"/>
                <a:gd name="connsiteX12" fmla="*/ 735310 w 735309"/>
                <a:gd name="connsiteY12" fmla="*/ 47065 h 6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5309" h="697417">
                  <a:moveTo>
                    <a:pt x="735310" y="47065"/>
                  </a:moveTo>
                  <a:cubicBezTo>
                    <a:pt x="729197" y="20171"/>
                    <a:pt x="705359" y="0"/>
                    <a:pt x="676632" y="0"/>
                  </a:cubicBez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073"/>
                  </a:lnTo>
                  <a:lnTo>
                    <a:pt x="60512" y="374073"/>
                  </a:lnTo>
                  <a:cubicBezTo>
                    <a:pt x="27505" y="374073"/>
                    <a:pt x="0" y="400967"/>
                    <a:pt x="0" y="434584"/>
                  </a:cubicBezTo>
                  <a:lnTo>
                    <a:pt x="0" y="676020"/>
                  </a:lnTo>
                  <a:cubicBezTo>
                    <a:pt x="0" y="683355"/>
                    <a:pt x="1223" y="690690"/>
                    <a:pt x="4279" y="697413"/>
                  </a:cubicBezTo>
                  <a:cubicBezTo>
                    <a:pt x="145473" y="698025"/>
                    <a:pt x="286056" y="631401"/>
                    <a:pt x="373462" y="520157"/>
                  </a:cubicBezTo>
                  <a:cubicBezTo>
                    <a:pt x="411358" y="471870"/>
                    <a:pt x="438863" y="416859"/>
                    <a:pt x="468813" y="358792"/>
                  </a:cubicBezTo>
                  <a:cubicBezTo>
                    <a:pt x="499375" y="298280"/>
                    <a:pt x="531159" y="235935"/>
                    <a:pt x="575167" y="180924"/>
                  </a:cubicBezTo>
                  <a:cubicBezTo>
                    <a:pt x="618565" y="125913"/>
                    <a:pt x="673576" y="80682"/>
                    <a:pt x="735310" y="47065"/>
                  </a:cubicBezTo>
                  <a:close/>
                </a:path>
              </a:pathLst>
            </a:custGeom>
            <a:solidFill>
              <a:srgbClr val="F1F1F2">
                <a:alpha val="25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44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959866" y="882901"/>
            <a:ext cx="590594" cy="633442"/>
            <a:chOff x="7508552" y="876503"/>
            <a:chExt cx="1119773" cy="1102658"/>
          </a:xfrm>
        </p:grpSpPr>
        <p:grpSp>
          <p:nvGrpSpPr>
            <p:cNvPr id="1545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08552" y="876503"/>
              <a:ext cx="1119773" cy="1102658"/>
              <a:chOff x="7508552" y="876503"/>
              <a:chExt cx="1119773" cy="1102658"/>
            </a:xfrm>
            <a:solidFill>
              <a:srgbClr val="14B0B6"/>
            </a:solidFill>
          </p:grpSpPr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5732609E-A4CF-45BD-9245-3E45C4795FFC}"/>
                  </a:ext>
                </a:extLst>
              </p:cNvPr>
              <p:cNvSpPr/>
              <p:nvPr/>
            </p:nvSpPr>
            <p:spPr>
              <a:xfrm>
                <a:off x="8242028" y="971244"/>
                <a:ext cx="386297" cy="429694"/>
              </a:xfrm>
              <a:custGeom>
                <a:avLst/>
                <a:gdLst>
                  <a:gd name="connsiteX0" fmla="*/ 234101 w 386297"/>
                  <a:gd name="connsiteY0" fmla="*/ 0 h 429694"/>
                  <a:gd name="connsiteX1" fmla="*/ 0 w 386297"/>
                  <a:gd name="connsiteY1" fmla="*/ 170533 h 429694"/>
                  <a:gd name="connsiteX2" fmla="*/ 0 w 386297"/>
                  <a:gd name="connsiteY2" fmla="*/ 368572 h 429694"/>
                  <a:gd name="connsiteX3" fmla="*/ 83128 w 386297"/>
                  <a:gd name="connsiteY3" fmla="*/ 429695 h 429694"/>
                  <a:gd name="connsiteX4" fmla="*/ 386297 w 386297"/>
                  <a:gd name="connsiteY4" fmla="*/ 208429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234101" y="0"/>
                    </a:moveTo>
                    <a:lnTo>
                      <a:pt x="0" y="170533"/>
                    </a:lnTo>
                    <a:lnTo>
                      <a:pt x="0" y="368572"/>
                    </a:lnTo>
                    <a:lnTo>
                      <a:pt x="83128" y="429695"/>
                    </a:lnTo>
                    <a:lnTo>
                      <a:pt x="386297" y="20842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1547" name="Graphic 1515">
                <a:extLst>
                  <a:ext uri="{FF2B5EF4-FFF2-40B4-BE49-F238E27FC236}">
                    <a16:creationId xmlns:a16="http://schemas.microsoft.com/office/drawing/2014/main" id="{8EF3CC88-141D-45C8-BF3B-E0D2FE64E776}"/>
                  </a:ext>
                </a:extLst>
              </p:cNvPr>
              <p:cNvGrpSpPr/>
              <p:nvPr/>
            </p:nvGrpSpPr>
            <p:grpSpPr>
              <a:xfrm>
                <a:off x="7939469" y="876503"/>
                <a:ext cx="257939" cy="1102658"/>
                <a:chOff x="7939469" y="876503"/>
                <a:chExt cx="257939" cy="1102658"/>
              </a:xfrm>
              <a:solidFill>
                <a:srgbClr val="14B0B6"/>
              </a:solidFill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30EDEE4E-1ABC-4260-9D13-684B7EC2CBB2}"/>
                    </a:ext>
                  </a:extLst>
                </p:cNvPr>
                <p:cNvSpPr/>
                <p:nvPr/>
              </p:nvSpPr>
              <p:spPr>
                <a:xfrm>
                  <a:off x="7939469" y="1548856"/>
                  <a:ext cx="257939" cy="430305"/>
                </a:xfrm>
                <a:custGeom>
                  <a:avLst/>
                  <a:gdLst>
                    <a:gd name="connsiteX0" fmla="*/ 0 w 257939"/>
                    <a:gd name="connsiteY0" fmla="*/ 0 h 430305"/>
                    <a:gd name="connsiteX1" fmla="*/ 0 w 257939"/>
                    <a:gd name="connsiteY1" fmla="*/ 430306 h 430305"/>
                    <a:gd name="connsiteX2" fmla="*/ 257939 w 257939"/>
                    <a:gd name="connsiteY2" fmla="*/ 430306 h 430305"/>
                    <a:gd name="connsiteX3" fmla="*/ 257939 w 257939"/>
                    <a:gd name="connsiteY3" fmla="*/ 188259 h 430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305">
                      <a:moveTo>
                        <a:pt x="0" y="0"/>
                      </a:moveTo>
                      <a:lnTo>
                        <a:pt x="0" y="430306"/>
                      </a:lnTo>
                      <a:lnTo>
                        <a:pt x="257939" y="430306"/>
                      </a:lnTo>
                      <a:lnTo>
                        <a:pt x="257939" y="188259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16BAAC61-AFF2-4CB2-BAD0-C16B49E24185}"/>
                    </a:ext>
                  </a:extLst>
                </p:cNvPr>
                <p:cNvSpPr/>
                <p:nvPr/>
              </p:nvSpPr>
              <p:spPr>
                <a:xfrm>
                  <a:off x="7939469" y="876503"/>
                  <a:ext cx="257939" cy="430917"/>
                </a:xfrm>
                <a:custGeom>
                  <a:avLst/>
                  <a:gdLst>
                    <a:gd name="connsiteX0" fmla="*/ 257939 w 257939"/>
                    <a:gd name="connsiteY0" fmla="*/ 430917 h 430917"/>
                    <a:gd name="connsiteX1" fmla="*/ 257939 w 257939"/>
                    <a:gd name="connsiteY1" fmla="*/ 0 h 430917"/>
                    <a:gd name="connsiteX2" fmla="*/ 0 w 257939"/>
                    <a:gd name="connsiteY2" fmla="*/ 0 h 430917"/>
                    <a:gd name="connsiteX3" fmla="*/ 0 w 257939"/>
                    <a:gd name="connsiteY3" fmla="*/ 242658 h 43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939" h="430917">
                      <a:moveTo>
                        <a:pt x="257939" y="430917"/>
                      </a:moveTo>
                      <a:lnTo>
                        <a:pt x="257939" y="0"/>
                      </a:lnTo>
                      <a:lnTo>
                        <a:pt x="0" y="0"/>
                      </a:lnTo>
                      <a:lnTo>
                        <a:pt x="0" y="242658"/>
                      </a:lnTo>
                      <a:close/>
                    </a:path>
                  </a:pathLst>
                </a:custGeom>
                <a:solidFill>
                  <a:srgbClr val="14B0B6"/>
                </a:solidFill>
                <a:ln w="6112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F14AD318-3DDA-4AA5-B9A0-5A1CC1C9304D}"/>
                  </a:ext>
                </a:extLst>
              </p:cNvPr>
              <p:cNvSpPr/>
              <p:nvPr/>
            </p:nvSpPr>
            <p:spPr>
              <a:xfrm>
                <a:off x="7508552" y="971244"/>
                <a:ext cx="1119773" cy="913788"/>
              </a:xfrm>
              <a:custGeom>
                <a:avLst/>
                <a:gdLst>
                  <a:gd name="connsiteX0" fmla="*/ 152196 w 1119773"/>
                  <a:gd name="connsiteY0" fmla="*/ 0 h 913788"/>
                  <a:gd name="connsiteX1" fmla="*/ 0 w 1119773"/>
                  <a:gd name="connsiteY1" fmla="*/ 208429 h 913788"/>
                  <a:gd name="connsiteX2" fmla="*/ 967577 w 1119773"/>
                  <a:gd name="connsiteY2" fmla="*/ 913789 h 913788"/>
                  <a:gd name="connsiteX3" fmla="*/ 1119773 w 1119773"/>
                  <a:gd name="connsiteY3" fmla="*/ 705359 h 9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773" h="913788">
                    <a:moveTo>
                      <a:pt x="152196" y="0"/>
                    </a:moveTo>
                    <a:lnTo>
                      <a:pt x="0" y="208429"/>
                    </a:lnTo>
                    <a:lnTo>
                      <a:pt x="967577" y="913789"/>
                    </a:lnTo>
                    <a:lnTo>
                      <a:pt x="1119773" y="705359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06C1DF3B-F912-4075-BFF1-B9320DC259D2}"/>
                  </a:ext>
                </a:extLst>
              </p:cNvPr>
              <p:cNvSpPr/>
              <p:nvPr/>
            </p:nvSpPr>
            <p:spPr>
              <a:xfrm>
                <a:off x="7508552" y="1455338"/>
                <a:ext cx="386297" cy="429694"/>
              </a:xfrm>
              <a:custGeom>
                <a:avLst/>
                <a:gdLst>
                  <a:gd name="connsiteX0" fmla="*/ 386297 w 386297"/>
                  <a:gd name="connsiteY0" fmla="*/ 61123 h 429694"/>
                  <a:gd name="connsiteX1" fmla="*/ 302559 w 386297"/>
                  <a:gd name="connsiteY1" fmla="*/ 0 h 429694"/>
                  <a:gd name="connsiteX2" fmla="*/ 0 w 386297"/>
                  <a:gd name="connsiteY2" fmla="*/ 221265 h 429694"/>
                  <a:gd name="connsiteX3" fmla="*/ 152196 w 386297"/>
                  <a:gd name="connsiteY3" fmla="*/ 429695 h 429694"/>
                  <a:gd name="connsiteX4" fmla="*/ 386297 w 386297"/>
                  <a:gd name="connsiteY4" fmla="*/ 259161 h 4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297" h="429694">
                    <a:moveTo>
                      <a:pt x="386297" y="61123"/>
                    </a:moveTo>
                    <a:lnTo>
                      <a:pt x="302559" y="0"/>
                    </a:lnTo>
                    <a:lnTo>
                      <a:pt x="0" y="221265"/>
                    </a:lnTo>
                    <a:lnTo>
                      <a:pt x="152196" y="429695"/>
                    </a:lnTo>
                    <a:lnTo>
                      <a:pt x="386297" y="259161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AC796804-D8D3-4D52-9EDE-E1B898107D2F}"/>
                </a:ext>
              </a:extLst>
            </p:cNvPr>
            <p:cNvSpPr/>
            <p:nvPr/>
          </p:nvSpPr>
          <p:spPr>
            <a:xfrm>
              <a:off x="7939469" y="1548856"/>
              <a:ext cx="128969" cy="430305"/>
            </a:xfrm>
            <a:custGeom>
              <a:avLst/>
              <a:gdLst>
                <a:gd name="connsiteX0" fmla="*/ 0 w 128969"/>
                <a:gd name="connsiteY0" fmla="*/ 0 h 430305"/>
                <a:gd name="connsiteX1" fmla="*/ 0 w 128969"/>
                <a:gd name="connsiteY1" fmla="*/ 430306 h 430305"/>
                <a:gd name="connsiteX2" fmla="*/ 128970 w 128969"/>
                <a:gd name="connsiteY2" fmla="*/ 430306 h 430305"/>
                <a:gd name="connsiteX3" fmla="*/ 128970 w 128969"/>
                <a:gd name="connsiteY3" fmla="*/ 94129 h 43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430305">
                  <a:moveTo>
                    <a:pt x="0" y="0"/>
                  </a:moveTo>
                  <a:lnTo>
                    <a:pt x="0" y="430306"/>
                  </a:lnTo>
                  <a:lnTo>
                    <a:pt x="128970" y="430306"/>
                  </a:lnTo>
                  <a:lnTo>
                    <a:pt x="128970" y="94129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F852CAAC-EF13-4C72-98E0-E32E90A19A0F}"/>
                </a:ext>
              </a:extLst>
            </p:cNvPr>
            <p:cNvSpPr/>
            <p:nvPr/>
          </p:nvSpPr>
          <p:spPr>
            <a:xfrm>
              <a:off x="7939469" y="876503"/>
              <a:ext cx="128969" cy="336787"/>
            </a:xfrm>
            <a:custGeom>
              <a:avLst/>
              <a:gdLst>
                <a:gd name="connsiteX0" fmla="*/ 128970 w 128969"/>
                <a:gd name="connsiteY0" fmla="*/ 0 h 336787"/>
                <a:gd name="connsiteX1" fmla="*/ 0 w 128969"/>
                <a:gd name="connsiteY1" fmla="*/ 0 h 336787"/>
                <a:gd name="connsiteX2" fmla="*/ 0 w 128969"/>
                <a:gd name="connsiteY2" fmla="*/ 242658 h 336787"/>
                <a:gd name="connsiteX3" fmla="*/ 128970 w 128969"/>
                <a:gd name="connsiteY3" fmla="*/ 336788 h 3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69" h="336787">
                  <a:moveTo>
                    <a:pt x="128970" y="0"/>
                  </a:moveTo>
                  <a:lnTo>
                    <a:pt x="0" y="0"/>
                  </a:lnTo>
                  <a:lnTo>
                    <a:pt x="0" y="242658"/>
                  </a:lnTo>
                  <a:lnTo>
                    <a:pt x="128970" y="336788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499E5F74-BDAA-4DEF-ACA6-039091F57D5F}"/>
                </a:ext>
              </a:extLst>
            </p:cNvPr>
            <p:cNvSpPr/>
            <p:nvPr/>
          </p:nvSpPr>
          <p:spPr>
            <a:xfrm>
              <a:off x="7508552" y="1455338"/>
              <a:ext cx="386297" cy="325174"/>
            </a:xfrm>
            <a:custGeom>
              <a:avLst/>
              <a:gdLst>
                <a:gd name="connsiteX0" fmla="*/ 386297 w 386297"/>
                <a:gd name="connsiteY0" fmla="*/ 99630 h 325174"/>
                <a:gd name="connsiteX1" fmla="*/ 386297 w 386297"/>
                <a:gd name="connsiteY1" fmla="*/ 61123 h 325174"/>
                <a:gd name="connsiteX2" fmla="*/ 302559 w 386297"/>
                <a:gd name="connsiteY2" fmla="*/ 0 h 325174"/>
                <a:gd name="connsiteX3" fmla="*/ 0 w 386297"/>
                <a:gd name="connsiteY3" fmla="*/ 221265 h 325174"/>
                <a:gd name="connsiteX4" fmla="*/ 76404 w 386297"/>
                <a:gd name="connsiteY4" fmla="*/ 325174 h 3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7" h="325174">
                  <a:moveTo>
                    <a:pt x="386297" y="99630"/>
                  </a:moveTo>
                  <a:lnTo>
                    <a:pt x="386297" y="61123"/>
                  </a:lnTo>
                  <a:lnTo>
                    <a:pt x="302559" y="0"/>
                  </a:lnTo>
                  <a:lnTo>
                    <a:pt x="0" y="221265"/>
                  </a:lnTo>
                  <a:lnTo>
                    <a:pt x="76404" y="325174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0DC0E3C6-382B-4628-8A6B-EAA25ACCD2CF}"/>
                </a:ext>
              </a:extLst>
            </p:cNvPr>
            <p:cNvSpPr/>
            <p:nvPr/>
          </p:nvSpPr>
          <p:spPr>
            <a:xfrm>
              <a:off x="8242028" y="971244"/>
              <a:ext cx="309893" cy="330064"/>
            </a:xfrm>
            <a:custGeom>
              <a:avLst/>
              <a:gdLst>
                <a:gd name="connsiteX0" fmla="*/ 0 w 309893"/>
                <a:gd name="connsiteY0" fmla="*/ 330064 h 330064"/>
                <a:gd name="connsiteX1" fmla="*/ 309894 w 309893"/>
                <a:gd name="connsiteY1" fmla="*/ 103909 h 330064"/>
                <a:gd name="connsiteX2" fmla="*/ 234101 w 309893"/>
                <a:gd name="connsiteY2" fmla="*/ 0 h 330064"/>
                <a:gd name="connsiteX3" fmla="*/ 0 w 309893"/>
                <a:gd name="connsiteY3" fmla="*/ 170533 h 3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3" h="330064">
                  <a:moveTo>
                    <a:pt x="0" y="330064"/>
                  </a:moveTo>
                  <a:lnTo>
                    <a:pt x="309894" y="103909"/>
                  </a:lnTo>
                  <a:lnTo>
                    <a:pt x="234101" y="0"/>
                  </a:lnTo>
                  <a:lnTo>
                    <a:pt x="0" y="170533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04A6A782-6F11-4E1A-A304-5617ABD1C4EF}"/>
                </a:ext>
              </a:extLst>
            </p:cNvPr>
            <p:cNvSpPr/>
            <p:nvPr/>
          </p:nvSpPr>
          <p:spPr>
            <a:xfrm rot="-3234010">
              <a:off x="7966198" y="881921"/>
              <a:ext cx="128970" cy="1197411"/>
            </a:xfrm>
            <a:custGeom>
              <a:avLst/>
              <a:gdLst>
                <a:gd name="connsiteX0" fmla="*/ 0 w 128970"/>
                <a:gd name="connsiteY0" fmla="*/ 0 h 1197411"/>
                <a:gd name="connsiteX1" fmla="*/ 128971 w 128970"/>
                <a:gd name="connsiteY1" fmla="*/ 0 h 1197411"/>
                <a:gd name="connsiteX2" fmla="*/ 128971 w 128970"/>
                <a:gd name="connsiteY2" fmla="*/ 1197412 h 1197411"/>
                <a:gd name="connsiteX3" fmla="*/ 0 w 128970"/>
                <a:gd name="connsiteY3" fmla="*/ 1197412 h 119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70" h="1197411">
                  <a:moveTo>
                    <a:pt x="0" y="0"/>
                  </a:moveTo>
                  <a:lnTo>
                    <a:pt x="128971" y="0"/>
                  </a:lnTo>
                  <a:lnTo>
                    <a:pt x="128971" y="1197412"/>
                  </a:lnTo>
                  <a:lnTo>
                    <a:pt x="0" y="1197412"/>
                  </a:lnTo>
                  <a:close/>
                </a:path>
              </a:pathLst>
            </a:custGeom>
            <a:solidFill>
              <a:srgbClr val="F1F1F2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5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6850207" y="874975"/>
            <a:ext cx="667098" cy="640114"/>
            <a:chOff x="5463672" y="870391"/>
            <a:chExt cx="1264826" cy="1114272"/>
          </a:xfrm>
        </p:grpSpPr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F07CBEE1-16B0-4C46-B77A-3806BF9A5113}"/>
                </a:ext>
              </a:extLst>
            </p:cNvPr>
            <p:cNvSpPr/>
            <p:nvPr/>
          </p:nvSpPr>
          <p:spPr>
            <a:xfrm>
              <a:off x="5463672" y="871613"/>
              <a:ext cx="1264826" cy="1113049"/>
            </a:xfrm>
            <a:custGeom>
              <a:avLst/>
              <a:gdLst>
                <a:gd name="connsiteX0" fmla="*/ 1206884 w 1264826"/>
                <a:gd name="connsiteY0" fmla="*/ 198038 h 1113049"/>
                <a:gd name="connsiteX1" fmla="*/ 922662 w 1264826"/>
                <a:gd name="connsiteY1" fmla="*/ 0 h 1113049"/>
                <a:gd name="connsiteX2" fmla="*/ 920217 w 1264826"/>
                <a:gd name="connsiteY2" fmla="*/ 0 h 1113049"/>
                <a:gd name="connsiteX3" fmla="*/ 632328 w 1264826"/>
                <a:gd name="connsiteY3" fmla="*/ 190704 h 1113049"/>
                <a:gd name="connsiteX4" fmla="*/ 344439 w 1264826"/>
                <a:gd name="connsiteY4" fmla="*/ 0 h 1113049"/>
                <a:gd name="connsiteX5" fmla="*/ 341994 w 1264826"/>
                <a:gd name="connsiteY5" fmla="*/ 0 h 1113049"/>
                <a:gd name="connsiteX6" fmla="*/ 57772 w 1264826"/>
                <a:gd name="connsiteY6" fmla="*/ 198038 h 1113049"/>
                <a:gd name="connsiteX7" fmla="*/ 74886 w 1264826"/>
                <a:gd name="connsiteY7" fmla="*/ 680910 h 1113049"/>
                <a:gd name="connsiteX8" fmla="*/ 620103 w 1264826"/>
                <a:gd name="connsiteY8" fmla="*/ 1106938 h 1113049"/>
                <a:gd name="connsiteX9" fmla="*/ 632939 w 1264826"/>
                <a:gd name="connsiteY9" fmla="*/ 1113050 h 1113049"/>
                <a:gd name="connsiteX10" fmla="*/ 645775 w 1264826"/>
                <a:gd name="connsiteY10" fmla="*/ 1106938 h 1113049"/>
                <a:gd name="connsiteX11" fmla="*/ 1190992 w 1264826"/>
                <a:gd name="connsiteY11" fmla="*/ 680910 h 1113049"/>
                <a:gd name="connsiteX12" fmla="*/ 1206884 w 1264826"/>
                <a:gd name="connsiteY12" fmla="*/ 198038 h 1113049"/>
                <a:gd name="connsiteX13" fmla="*/ 876209 w 1264826"/>
                <a:gd name="connsiteY13" fmla="*/ 610619 h 1113049"/>
                <a:gd name="connsiteX14" fmla="*/ 849926 w 1264826"/>
                <a:gd name="connsiteY14" fmla="*/ 636902 h 1113049"/>
                <a:gd name="connsiteX15" fmla="*/ 711788 w 1264826"/>
                <a:gd name="connsiteY15" fmla="*/ 636902 h 1113049"/>
                <a:gd name="connsiteX16" fmla="*/ 711788 w 1264826"/>
                <a:gd name="connsiteY16" fmla="*/ 775040 h 1113049"/>
                <a:gd name="connsiteX17" fmla="*/ 685505 w 1264826"/>
                <a:gd name="connsiteY17" fmla="*/ 801323 h 1113049"/>
                <a:gd name="connsiteX18" fmla="*/ 579762 w 1264826"/>
                <a:gd name="connsiteY18" fmla="*/ 801323 h 1113049"/>
                <a:gd name="connsiteX19" fmla="*/ 553479 w 1264826"/>
                <a:gd name="connsiteY19" fmla="*/ 775040 h 1113049"/>
                <a:gd name="connsiteX20" fmla="*/ 553479 w 1264826"/>
                <a:gd name="connsiteY20" fmla="*/ 636902 h 1113049"/>
                <a:gd name="connsiteX21" fmla="*/ 415341 w 1264826"/>
                <a:gd name="connsiteY21" fmla="*/ 636902 h 1113049"/>
                <a:gd name="connsiteX22" fmla="*/ 389058 w 1264826"/>
                <a:gd name="connsiteY22" fmla="*/ 610619 h 1113049"/>
                <a:gd name="connsiteX23" fmla="*/ 389058 w 1264826"/>
                <a:gd name="connsiteY23" fmla="*/ 504876 h 1113049"/>
                <a:gd name="connsiteX24" fmla="*/ 415341 w 1264826"/>
                <a:gd name="connsiteY24" fmla="*/ 478593 h 1113049"/>
                <a:gd name="connsiteX25" fmla="*/ 552868 w 1264826"/>
                <a:gd name="connsiteY25" fmla="*/ 478593 h 1113049"/>
                <a:gd name="connsiteX26" fmla="*/ 552868 w 1264826"/>
                <a:gd name="connsiteY26" fmla="*/ 340455 h 1113049"/>
                <a:gd name="connsiteX27" fmla="*/ 579151 w 1264826"/>
                <a:gd name="connsiteY27" fmla="*/ 314172 h 1113049"/>
                <a:gd name="connsiteX28" fmla="*/ 684893 w 1264826"/>
                <a:gd name="connsiteY28" fmla="*/ 314172 h 1113049"/>
                <a:gd name="connsiteX29" fmla="*/ 711177 w 1264826"/>
                <a:gd name="connsiteY29" fmla="*/ 340455 h 1113049"/>
                <a:gd name="connsiteX30" fmla="*/ 711177 w 1264826"/>
                <a:gd name="connsiteY30" fmla="*/ 455977 h 1113049"/>
                <a:gd name="connsiteX31" fmla="*/ 711177 w 1264826"/>
                <a:gd name="connsiteY31" fmla="*/ 477982 h 1113049"/>
                <a:gd name="connsiteX32" fmla="*/ 848703 w 1264826"/>
                <a:gd name="connsiteY32" fmla="*/ 477982 h 1113049"/>
                <a:gd name="connsiteX33" fmla="*/ 874986 w 1264826"/>
                <a:gd name="connsiteY33" fmla="*/ 504265 h 1113049"/>
                <a:gd name="connsiteX34" fmla="*/ 874986 w 1264826"/>
                <a:gd name="connsiteY34" fmla="*/ 610619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4826" h="1113049">
                  <a:moveTo>
                    <a:pt x="1206884" y="198038"/>
                  </a:moveTo>
                  <a:cubicBezTo>
                    <a:pt x="1142094" y="77015"/>
                    <a:pt x="1033295" y="1222"/>
                    <a:pt x="922662" y="0"/>
                  </a:cubicBezTo>
                  <a:cubicBezTo>
                    <a:pt x="922051" y="0"/>
                    <a:pt x="920828" y="0"/>
                    <a:pt x="920217" y="0"/>
                  </a:cubicBezTo>
                  <a:cubicBezTo>
                    <a:pt x="843202" y="0"/>
                    <a:pt x="733792" y="34840"/>
                    <a:pt x="632328" y="190704"/>
                  </a:cubicBezTo>
                  <a:cubicBezTo>
                    <a:pt x="530864" y="34840"/>
                    <a:pt x="422065" y="0"/>
                    <a:pt x="344439" y="0"/>
                  </a:cubicBezTo>
                  <a:cubicBezTo>
                    <a:pt x="343827" y="0"/>
                    <a:pt x="342605" y="0"/>
                    <a:pt x="341994" y="0"/>
                  </a:cubicBezTo>
                  <a:cubicBezTo>
                    <a:pt x="231361" y="1222"/>
                    <a:pt x="122562" y="77015"/>
                    <a:pt x="57772" y="198038"/>
                  </a:cubicBezTo>
                  <a:cubicBezTo>
                    <a:pt x="-7019" y="319062"/>
                    <a:pt x="-36969" y="509154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45775" y="1106938"/>
                  </a:lnTo>
                  <a:cubicBezTo>
                    <a:pt x="910437" y="977357"/>
                    <a:pt x="1088917" y="837996"/>
                    <a:pt x="1190992" y="680910"/>
                  </a:cubicBezTo>
                  <a:cubicBezTo>
                    <a:pt x="1301625" y="509154"/>
                    <a:pt x="1271674" y="319062"/>
                    <a:pt x="1206884" y="198038"/>
                  </a:cubicBezTo>
                  <a:close/>
                  <a:moveTo>
                    <a:pt x="876209" y="610619"/>
                  </a:moveTo>
                  <a:cubicBezTo>
                    <a:pt x="876209" y="625288"/>
                    <a:pt x="864595" y="636902"/>
                    <a:pt x="849926" y="636902"/>
                  </a:cubicBezTo>
                  <a:lnTo>
                    <a:pt x="711788" y="636902"/>
                  </a:lnTo>
                  <a:lnTo>
                    <a:pt x="711788" y="775040"/>
                  </a:lnTo>
                  <a:cubicBezTo>
                    <a:pt x="711788" y="789709"/>
                    <a:pt x="700174" y="801323"/>
                    <a:pt x="685505" y="801323"/>
                  </a:cubicBezTo>
                  <a:lnTo>
                    <a:pt x="579762" y="801323"/>
                  </a:lnTo>
                  <a:cubicBezTo>
                    <a:pt x="565093" y="801323"/>
                    <a:pt x="553479" y="789709"/>
                    <a:pt x="553479" y="775040"/>
                  </a:cubicBezTo>
                  <a:lnTo>
                    <a:pt x="553479" y="636902"/>
                  </a:lnTo>
                  <a:lnTo>
                    <a:pt x="415341" y="636902"/>
                  </a:lnTo>
                  <a:cubicBezTo>
                    <a:pt x="400672" y="636902"/>
                    <a:pt x="389058" y="625288"/>
                    <a:pt x="389058" y="610619"/>
                  </a:cubicBezTo>
                  <a:lnTo>
                    <a:pt x="389058" y="504876"/>
                  </a:lnTo>
                  <a:cubicBezTo>
                    <a:pt x="389058" y="490206"/>
                    <a:pt x="400672" y="478593"/>
                    <a:pt x="415341" y="478593"/>
                  </a:cubicBezTo>
                  <a:lnTo>
                    <a:pt x="552868" y="478593"/>
                  </a:lnTo>
                  <a:lnTo>
                    <a:pt x="552868" y="340455"/>
                  </a:lnTo>
                  <a:cubicBezTo>
                    <a:pt x="552868" y="325786"/>
                    <a:pt x="564481" y="314172"/>
                    <a:pt x="579151" y="314172"/>
                  </a:cubicBezTo>
                  <a:lnTo>
                    <a:pt x="684893" y="314172"/>
                  </a:lnTo>
                  <a:cubicBezTo>
                    <a:pt x="699563" y="314172"/>
                    <a:pt x="711177" y="325786"/>
                    <a:pt x="711177" y="340455"/>
                  </a:cubicBezTo>
                  <a:lnTo>
                    <a:pt x="711177" y="455977"/>
                  </a:lnTo>
                  <a:lnTo>
                    <a:pt x="711177" y="477982"/>
                  </a:lnTo>
                  <a:lnTo>
                    <a:pt x="848703" y="477982"/>
                  </a:lnTo>
                  <a:cubicBezTo>
                    <a:pt x="863373" y="477982"/>
                    <a:pt x="874986" y="489595"/>
                    <a:pt x="874986" y="504265"/>
                  </a:cubicBezTo>
                  <a:lnTo>
                    <a:pt x="874986" y="61061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75490A0D-ABDF-4D0B-BD96-C98F21D06F9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D01F3235-4550-4C64-B924-023D4B6A9F10}"/>
                </a:ext>
              </a:extLst>
            </p:cNvPr>
            <p:cNvSpPr/>
            <p:nvPr/>
          </p:nvSpPr>
          <p:spPr>
            <a:xfrm>
              <a:off x="5464283" y="870391"/>
              <a:ext cx="639051" cy="1113049"/>
            </a:xfrm>
            <a:custGeom>
              <a:avLst/>
              <a:gdLst>
                <a:gd name="connsiteX0" fmla="*/ 610935 w 639051"/>
                <a:gd name="connsiteY0" fmla="*/ 1095324 h 1113049"/>
                <a:gd name="connsiteX1" fmla="*/ 409840 w 639051"/>
                <a:gd name="connsiteY1" fmla="*/ 905843 h 1113049"/>
                <a:gd name="connsiteX2" fmla="*/ 236862 w 639051"/>
                <a:gd name="connsiteY2" fmla="*/ 656461 h 1113049"/>
                <a:gd name="connsiteX3" fmla="*/ 217303 w 639051"/>
                <a:gd name="connsiteY3" fmla="*/ 613675 h 1113049"/>
                <a:gd name="connsiteX4" fmla="*/ 170849 w 639051"/>
                <a:gd name="connsiteY4" fmla="*/ 352680 h 1113049"/>
                <a:gd name="connsiteX5" fmla="*/ 382335 w 639051"/>
                <a:gd name="connsiteY5" fmla="*/ 6724 h 1113049"/>
                <a:gd name="connsiteX6" fmla="*/ 386613 w 639051"/>
                <a:gd name="connsiteY6" fmla="*/ 3667 h 1113049"/>
                <a:gd name="connsiteX7" fmla="*/ 344438 w 639051"/>
                <a:gd name="connsiteY7" fmla="*/ 0 h 1113049"/>
                <a:gd name="connsiteX8" fmla="*/ 341993 w 639051"/>
                <a:gd name="connsiteY8" fmla="*/ 0 h 1113049"/>
                <a:gd name="connsiteX9" fmla="*/ 57772 w 639051"/>
                <a:gd name="connsiteY9" fmla="*/ 198039 h 1113049"/>
                <a:gd name="connsiteX10" fmla="*/ 74886 w 639051"/>
                <a:gd name="connsiteY10" fmla="*/ 680910 h 1113049"/>
                <a:gd name="connsiteX11" fmla="*/ 620103 w 639051"/>
                <a:gd name="connsiteY11" fmla="*/ 1106938 h 1113049"/>
                <a:gd name="connsiteX12" fmla="*/ 632939 w 639051"/>
                <a:gd name="connsiteY12" fmla="*/ 1113050 h 1113049"/>
                <a:gd name="connsiteX13" fmla="*/ 639051 w 639051"/>
                <a:gd name="connsiteY13" fmla="*/ 1109994 h 1113049"/>
                <a:gd name="connsiteX14" fmla="*/ 610935 w 639051"/>
                <a:gd name="connsiteY14" fmla="*/ 1095324 h 11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9051" h="1113049">
                  <a:moveTo>
                    <a:pt x="610935" y="1095324"/>
                  </a:moveTo>
                  <a:cubicBezTo>
                    <a:pt x="532697" y="1045815"/>
                    <a:pt x="469130" y="976746"/>
                    <a:pt x="409840" y="905843"/>
                  </a:cubicBezTo>
                  <a:cubicBezTo>
                    <a:pt x="344438" y="828217"/>
                    <a:pt x="282093" y="746923"/>
                    <a:pt x="236862" y="656461"/>
                  </a:cubicBezTo>
                  <a:cubicBezTo>
                    <a:pt x="230138" y="642403"/>
                    <a:pt x="223415" y="628344"/>
                    <a:pt x="217303" y="613675"/>
                  </a:cubicBezTo>
                  <a:cubicBezTo>
                    <a:pt x="182463" y="531770"/>
                    <a:pt x="161069" y="441308"/>
                    <a:pt x="170849" y="352680"/>
                  </a:cubicBezTo>
                  <a:cubicBezTo>
                    <a:pt x="185519" y="216375"/>
                    <a:pt x="272925" y="87406"/>
                    <a:pt x="382335" y="6724"/>
                  </a:cubicBezTo>
                  <a:cubicBezTo>
                    <a:pt x="383557" y="5501"/>
                    <a:pt x="385391" y="4279"/>
                    <a:pt x="386613" y="3667"/>
                  </a:cubicBezTo>
                  <a:cubicBezTo>
                    <a:pt x="371944" y="1223"/>
                    <a:pt x="357886" y="0"/>
                    <a:pt x="344438" y="0"/>
                  </a:cubicBezTo>
                  <a:cubicBezTo>
                    <a:pt x="343827" y="0"/>
                    <a:pt x="342605" y="0"/>
                    <a:pt x="341993" y="0"/>
                  </a:cubicBezTo>
                  <a:cubicBezTo>
                    <a:pt x="231361" y="1223"/>
                    <a:pt x="122562" y="77015"/>
                    <a:pt x="57772" y="198039"/>
                  </a:cubicBezTo>
                  <a:cubicBezTo>
                    <a:pt x="-7019" y="319062"/>
                    <a:pt x="-36969" y="509155"/>
                    <a:pt x="74886" y="680910"/>
                  </a:cubicBezTo>
                  <a:cubicBezTo>
                    <a:pt x="176962" y="837996"/>
                    <a:pt x="355441" y="977357"/>
                    <a:pt x="620103" y="1106938"/>
                  </a:cubicBezTo>
                  <a:lnTo>
                    <a:pt x="632939" y="1113050"/>
                  </a:lnTo>
                  <a:lnTo>
                    <a:pt x="639051" y="1109994"/>
                  </a:lnTo>
                  <a:cubicBezTo>
                    <a:pt x="628660" y="1106326"/>
                    <a:pt x="620103" y="1100825"/>
                    <a:pt x="610935" y="109532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1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0497475" y="5525029"/>
            <a:ext cx="587048" cy="638006"/>
            <a:chOff x="7512830" y="4837885"/>
            <a:chExt cx="1113049" cy="1110604"/>
          </a:xfrm>
        </p:grpSpPr>
        <p:grpSp>
          <p:nvGrpSpPr>
            <p:cNvPr id="1562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7512830" y="4837885"/>
              <a:ext cx="1113049" cy="1110604"/>
              <a:chOff x="7512830" y="4837885"/>
              <a:chExt cx="1113049" cy="1110604"/>
            </a:xfrm>
            <a:solidFill>
              <a:srgbClr val="14B0B6"/>
            </a:solidFill>
          </p:grpSpPr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FB838A33-EC92-4B51-A51F-439A00DE0AE1}"/>
                  </a:ext>
                </a:extLst>
              </p:cNvPr>
              <p:cNvSpPr/>
              <p:nvPr/>
            </p:nvSpPr>
            <p:spPr>
              <a:xfrm>
                <a:off x="7512830" y="4837885"/>
                <a:ext cx="1110604" cy="641180"/>
              </a:xfrm>
              <a:custGeom>
                <a:avLst/>
                <a:gdLst>
                  <a:gd name="connsiteX0" fmla="*/ 361848 w 1110604"/>
                  <a:gd name="connsiteY0" fmla="*/ 533604 h 641180"/>
                  <a:gd name="connsiteX1" fmla="*/ 438863 w 1110604"/>
                  <a:gd name="connsiteY1" fmla="*/ 385075 h 641180"/>
                  <a:gd name="connsiteX2" fmla="*/ 459645 w 1110604"/>
                  <a:gd name="connsiteY2" fmla="*/ 373461 h 641180"/>
                  <a:gd name="connsiteX3" fmla="*/ 477982 w 1110604"/>
                  <a:gd name="connsiteY3" fmla="*/ 388742 h 641180"/>
                  <a:gd name="connsiteX4" fmla="*/ 555608 w 1110604"/>
                  <a:gd name="connsiteY4" fmla="*/ 641180 h 641180"/>
                  <a:gd name="connsiteX5" fmla="*/ 633234 w 1110604"/>
                  <a:gd name="connsiteY5" fmla="*/ 388742 h 641180"/>
                  <a:gd name="connsiteX6" fmla="*/ 651571 w 1110604"/>
                  <a:gd name="connsiteY6" fmla="*/ 373461 h 641180"/>
                  <a:gd name="connsiteX7" fmla="*/ 672353 w 1110604"/>
                  <a:gd name="connsiteY7" fmla="*/ 385075 h 641180"/>
                  <a:gd name="connsiteX8" fmla="*/ 749979 w 1110604"/>
                  <a:gd name="connsiteY8" fmla="*/ 533604 h 641180"/>
                  <a:gd name="connsiteX9" fmla="*/ 1110605 w 1110604"/>
                  <a:gd name="connsiteY9" fmla="*/ 533604 h 641180"/>
                  <a:gd name="connsiteX10" fmla="*/ 1110605 w 1110604"/>
                  <a:gd name="connsiteY10" fmla="*/ 434584 h 641180"/>
                  <a:gd name="connsiteX11" fmla="*/ 1050093 w 1110604"/>
                  <a:gd name="connsiteY11" fmla="*/ 374073 h 641180"/>
                  <a:gd name="connsiteX12" fmla="*/ 736532 w 1110604"/>
                  <a:gd name="connsiteY12" fmla="*/ 374073 h 641180"/>
                  <a:gd name="connsiteX13" fmla="*/ 735921 w 1110604"/>
                  <a:gd name="connsiteY13" fmla="*/ 323952 h 641180"/>
                  <a:gd name="connsiteX14" fmla="*/ 735921 w 1110604"/>
                  <a:gd name="connsiteY14" fmla="*/ 60512 h 641180"/>
                  <a:gd name="connsiteX15" fmla="*/ 675409 w 1110604"/>
                  <a:gd name="connsiteY15" fmla="*/ 0 h 641180"/>
                  <a:gd name="connsiteX16" fmla="*/ 435196 w 1110604"/>
                  <a:gd name="connsiteY16" fmla="*/ 0 h 641180"/>
                  <a:gd name="connsiteX17" fmla="*/ 374684 w 1110604"/>
                  <a:gd name="connsiteY17" fmla="*/ 60512 h 641180"/>
                  <a:gd name="connsiteX18" fmla="*/ 374684 w 1110604"/>
                  <a:gd name="connsiteY18" fmla="*/ 374684 h 641180"/>
                  <a:gd name="connsiteX19" fmla="*/ 60512 w 1110604"/>
                  <a:gd name="connsiteY19" fmla="*/ 374684 h 641180"/>
                  <a:gd name="connsiteX20" fmla="*/ 0 w 1110604"/>
                  <a:gd name="connsiteY20" fmla="*/ 435196 h 641180"/>
                  <a:gd name="connsiteX21" fmla="*/ 0 w 1110604"/>
                  <a:gd name="connsiteY21" fmla="*/ 534215 h 641180"/>
                  <a:gd name="connsiteX22" fmla="*/ 361848 w 1110604"/>
                  <a:gd name="connsiteY22" fmla="*/ 534215 h 64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0604" h="641180">
                    <a:moveTo>
                      <a:pt x="361848" y="533604"/>
                    </a:moveTo>
                    <a:lnTo>
                      <a:pt x="438863" y="385075"/>
                    </a:lnTo>
                    <a:cubicBezTo>
                      <a:pt x="443142" y="377129"/>
                      <a:pt x="451088" y="372850"/>
                      <a:pt x="459645" y="373461"/>
                    </a:cubicBezTo>
                    <a:cubicBezTo>
                      <a:pt x="468202" y="374073"/>
                      <a:pt x="475537" y="380185"/>
                      <a:pt x="477982" y="388742"/>
                    </a:cubicBezTo>
                    <a:lnTo>
                      <a:pt x="555608" y="641180"/>
                    </a:lnTo>
                    <a:lnTo>
                      <a:pt x="633234" y="388742"/>
                    </a:lnTo>
                    <a:cubicBezTo>
                      <a:pt x="635679" y="380185"/>
                      <a:pt x="643014" y="374684"/>
                      <a:pt x="651571" y="373461"/>
                    </a:cubicBezTo>
                    <a:cubicBezTo>
                      <a:pt x="660128" y="372850"/>
                      <a:pt x="668686" y="377129"/>
                      <a:pt x="672353" y="385075"/>
                    </a:cubicBezTo>
                    <a:lnTo>
                      <a:pt x="749979" y="533604"/>
                    </a:lnTo>
                    <a:lnTo>
                      <a:pt x="1110605" y="533604"/>
                    </a:lnTo>
                    <a:lnTo>
                      <a:pt x="1110605" y="434584"/>
                    </a:lnTo>
                    <a:cubicBezTo>
                      <a:pt x="1110605" y="401578"/>
                      <a:pt x="1083711" y="374073"/>
                      <a:pt x="1050093" y="374073"/>
                    </a:cubicBezTo>
                    <a:lnTo>
                      <a:pt x="736532" y="374073"/>
                    </a:lnTo>
                    <a:lnTo>
                      <a:pt x="735921" y="323952"/>
                    </a:lnTo>
                    <a:lnTo>
                      <a:pt x="735921" y="60512"/>
                    </a:lnTo>
                    <a:cubicBezTo>
                      <a:pt x="735921" y="27505"/>
                      <a:pt x="709027" y="0"/>
                      <a:pt x="675409" y="0"/>
                    </a:cubicBezTo>
                    <a:lnTo>
                      <a:pt x="435196" y="0"/>
                    </a:lnTo>
                    <a:cubicBezTo>
                      <a:pt x="402189" y="0"/>
                      <a:pt x="374684" y="26894"/>
                      <a:pt x="374684" y="60512"/>
                    </a:cubicBezTo>
                    <a:lnTo>
                      <a:pt x="374684" y="374684"/>
                    </a:lnTo>
                    <a:lnTo>
                      <a:pt x="60512" y="374684"/>
                    </a:lnTo>
                    <a:cubicBezTo>
                      <a:pt x="27505" y="374684"/>
                      <a:pt x="0" y="401578"/>
                      <a:pt x="0" y="435196"/>
                    </a:cubicBezTo>
                    <a:lnTo>
                      <a:pt x="0" y="534215"/>
                    </a:lnTo>
                    <a:lnTo>
                      <a:pt x="361848" y="534215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3F38CB6C-0725-444F-9435-9A73184ACA63}"/>
                  </a:ext>
                </a:extLst>
              </p:cNvPr>
              <p:cNvSpPr/>
              <p:nvPr/>
            </p:nvSpPr>
            <p:spPr>
              <a:xfrm>
                <a:off x="7514053" y="5288361"/>
                <a:ext cx="1111827" cy="660128"/>
              </a:xfrm>
              <a:custGeom>
                <a:avLst/>
                <a:gdLst>
                  <a:gd name="connsiteX0" fmla="*/ 735921 w 1111827"/>
                  <a:gd name="connsiteY0" fmla="*/ 125913 h 660128"/>
                  <a:gd name="connsiteX1" fmla="*/ 716973 w 1111827"/>
                  <a:gd name="connsiteY1" fmla="*/ 114300 h 660128"/>
                  <a:gd name="connsiteX2" fmla="*/ 657683 w 1111827"/>
                  <a:gd name="connsiteY2" fmla="*/ 0 h 660128"/>
                  <a:gd name="connsiteX3" fmla="*/ 574556 w 1111827"/>
                  <a:gd name="connsiteY3" fmla="*/ 269552 h 660128"/>
                  <a:gd name="connsiteX4" fmla="*/ 554386 w 1111827"/>
                  <a:gd name="connsiteY4" fmla="*/ 284833 h 660128"/>
                  <a:gd name="connsiteX5" fmla="*/ 534215 w 1111827"/>
                  <a:gd name="connsiteY5" fmla="*/ 269552 h 660128"/>
                  <a:gd name="connsiteX6" fmla="*/ 451699 w 1111827"/>
                  <a:gd name="connsiteY6" fmla="*/ 611 h 660128"/>
                  <a:gd name="connsiteX7" fmla="*/ 393021 w 1111827"/>
                  <a:gd name="connsiteY7" fmla="*/ 114300 h 660128"/>
                  <a:gd name="connsiteX8" fmla="*/ 374073 w 1111827"/>
                  <a:gd name="connsiteY8" fmla="*/ 125913 h 660128"/>
                  <a:gd name="connsiteX9" fmla="*/ 0 w 1111827"/>
                  <a:gd name="connsiteY9" fmla="*/ 125913 h 660128"/>
                  <a:gd name="connsiteX10" fmla="*/ 0 w 1111827"/>
                  <a:gd name="connsiteY10" fmla="*/ 224933 h 660128"/>
                  <a:gd name="connsiteX11" fmla="*/ 60512 w 1111827"/>
                  <a:gd name="connsiteY11" fmla="*/ 285444 h 660128"/>
                  <a:gd name="connsiteX12" fmla="*/ 374684 w 1111827"/>
                  <a:gd name="connsiteY12" fmla="*/ 285444 h 660128"/>
                  <a:gd name="connsiteX13" fmla="*/ 374684 w 1111827"/>
                  <a:gd name="connsiteY13" fmla="*/ 599616 h 660128"/>
                  <a:gd name="connsiteX14" fmla="*/ 435196 w 1111827"/>
                  <a:gd name="connsiteY14" fmla="*/ 660128 h 660128"/>
                  <a:gd name="connsiteX15" fmla="*/ 676632 w 1111827"/>
                  <a:gd name="connsiteY15" fmla="*/ 660128 h 660128"/>
                  <a:gd name="connsiteX16" fmla="*/ 737143 w 1111827"/>
                  <a:gd name="connsiteY16" fmla="*/ 599616 h 660128"/>
                  <a:gd name="connsiteX17" fmla="*/ 737143 w 1111827"/>
                  <a:gd name="connsiteY17" fmla="*/ 285444 h 660128"/>
                  <a:gd name="connsiteX18" fmla="*/ 1051316 w 1111827"/>
                  <a:gd name="connsiteY18" fmla="*/ 285444 h 660128"/>
                  <a:gd name="connsiteX19" fmla="*/ 1111827 w 1111827"/>
                  <a:gd name="connsiteY19" fmla="*/ 224933 h 660128"/>
                  <a:gd name="connsiteX20" fmla="*/ 1111827 w 1111827"/>
                  <a:gd name="connsiteY20" fmla="*/ 125913 h 660128"/>
                  <a:gd name="connsiteX21" fmla="*/ 735921 w 1111827"/>
                  <a:gd name="connsiteY21" fmla="*/ 125913 h 66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11827" h="660128">
                    <a:moveTo>
                      <a:pt x="735921" y="125913"/>
                    </a:moveTo>
                    <a:cubicBezTo>
                      <a:pt x="727975" y="125913"/>
                      <a:pt x="720640" y="121635"/>
                      <a:pt x="716973" y="114300"/>
                    </a:cubicBezTo>
                    <a:lnTo>
                      <a:pt x="657683" y="0"/>
                    </a:lnTo>
                    <a:lnTo>
                      <a:pt x="574556" y="269552"/>
                    </a:lnTo>
                    <a:cubicBezTo>
                      <a:pt x="571500" y="278721"/>
                      <a:pt x="563554" y="284833"/>
                      <a:pt x="554386" y="284833"/>
                    </a:cubicBezTo>
                    <a:cubicBezTo>
                      <a:pt x="545217" y="284833"/>
                      <a:pt x="536660" y="278721"/>
                      <a:pt x="534215" y="269552"/>
                    </a:cubicBezTo>
                    <a:lnTo>
                      <a:pt x="451699" y="611"/>
                    </a:lnTo>
                    <a:lnTo>
                      <a:pt x="393021" y="114300"/>
                    </a:lnTo>
                    <a:cubicBezTo>
                      <a:pt x="389354" y="121635"/>
                      <a:pt x="382019" y="125913"/>
                      <a:pt x="374073" y="125913"/>
                    </a:cubicBezTo>
                    <a:lnTo>
                      <a:pt x="0" y="125913"/>
                    </a:lnTo>
                    <a:lnTo>
                      <a:pt x="0" y="224933"/>
                    </a:lnTo>
                    <a:cubicBezTo>
                      <a:pt x="0" y="257939"/>
                      <a:pt x="26894" y="285444"/>
                      <a:pt x="60512" y="285444"/>
                    </a:cubicBezTo>
                    <a:lnTo>
                      <a:pt x="374684" y="285444"/>
                    </a:lnTo>
                    <a:lnTo>
                      <a:pt x="374684" y="599616"/>
                    </a:lnTo>
                    <a:cubicBezTo>
                      <a:pt x="374684" y="632623"/>
                      <a:pt x="401578" y="660128"/>
                      <a:pt x="435196" y="660128"/>
                    </a:cubicBezTo>
                    <a:lnTo>
                      <a:pt x="676632" y="660128"/>
                    </a:lnTo>
                    <a:cubicBezTo>
                      <a:pt x="709638" y="660128"/>
                      <a:pt x="737143" y="633234"/>
                      <a:pt x="737143" y="599616"/>
                    </a:cubicBezTo>
                    <a:lnTo>
                      <a:pt x="737143" y="285444"/>
                    </a:lnTo>
                    <a:lnTo>
                      <a:pt x="1051316" y="285444"/>
                    </a:lnTo>
                    <a:cubicBezTo>
                      <a:pt x="1084322" y="285444"/>
                      <a:pt x="1111827" y="258550"/>
                      <a:pt x="1111827" y="224933"/>
                    </a:cubicBezTo>
                    <a:lnTo>
                      <a:pt x="1111827" y="125913"/>
                    </a:lnTo>
                    <a:lnTo>
                      <a:pt x="735921" y="125913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B8509FFF-9874-41FC-B48D-C5EC311EBBCC}"/>
                </a:ext>
              </a:extLst>
            </p:cNvPr>
            <p:cNvSpPr/>
            <p:nvPr/>
          </p:nvSpPr>
          <p:spPr>
            <a:xfrm>
              <a:off x="7512830" y="4837885"/>
              <a:ext cx="729197" cy="534215"/>
            </a:xfrm>
            <a:custGeom>
              <a:avLst/>
              <a:gdLst>
                <a:gd name="connsiteX0" fmla="*/ 676021 w 729197"/>
                <a:gd name="connsiteY0" fmla="*/ 0 h 534215"/>
                <a:gd name="connsiteX1" fmla="*/ 435196 w 729197"/>
                <a:gd name="connsiteY1" fmla="*/ 0 h 534215"/>
                <a:gd name="connsiteX2" fmla="*/ 374684 w 729197"/>
                <a:gd name="connsiteY2" fmla="*/ 60512 h 534215"/>
                <a:gd name="connsiteX3" fmla="*/ 374684 w 729197"/>
                <a:gd name="connsiteY3" fmla="*/ 374684 h 534215"/>
                <a:gd name="connsiteX4" fmla="*/ 60512 w 729197"/>
                <a:gd name="connsiteY4" fmla="*/ 374684 h 534215"/>
                <a:gd name="connsiteX5" fmla="*/ 0 w 729197"/>
                <a:gd name="connsiteY5" fmla="*/ 435196 h 534215"/>
                <a:gd name="connsiteX6" fmla="*/ 0 w 729197"/>
                <a:gd name="connsiteY6" fmla="*/ 534215 h 534215"/>
                <a:gd name="connsiteX7" fmla="*/ 361848 w 729197"/>
                <a:gd name="connsiteY7" fmla="*/ 534215 h 534215"/>
                <a:gd name="connsiteX8" fmla="*/ 438863 w 729197"/>
                <a:gd name="connsiteY8" fmla="*/ 385686 h 534215"/>
                <a:gd name="connsiteX9" fmla="*/ 459645 w 729197"/>
                <a:gd name="connsiteY9" fmla="*/ 374073 h 534215"/>
                <a:gd name="connsiteX10" fmla="*/ 477982 w 729197"/>
                <a:gd name="connsiteY10" fmla="*/ 389354 h 534215"/>
                <a:gd name="connsiteX11" fmla="*/ 495096 w 729197"/>
                <a:gd name="connsiteY11" fmla="*/ 444364 h 534215"/>
                <a:gd name="connsiteX12" fmla="*/ 729197 w 729197"/>
                <a:gd name="connsiteY12" fmla="*/ 31784 h 534215"/>
                <a:gd name="connsiteX13" fmla="*/ 676021 w 729197"/>
                <a:gd name="connsiteY13" fmla="*/ 0 h 5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9197" h="534215">
                  <a:moveTo>
                    <a:pt x="676021" y="0"/>
                  </a:moveTo>
                  <a:lnTo>
                    <a:pt x="435196" y="0"/>
                  </a:lnTo>
                  <a:cubicBezTo>
                    <a:pt x="402189" y="0"/>
                    <a:pt x="374684" y="26894"/>
                    <a:pt x="374684" y="60512"/>
                  </a:cubicBezTo>
                  <a:lnTo>
                    <a:pt x="374684" y="374684"/>
                  </a:lnTo>
                  <a:lnTo>
                    <a:pt x="60512" y="374684"/>
                  </a:lnTo>
                  <a:cubicBezTo>
                    <a:pt x="27505" y="374684"/>
                    <a:pt x="0" y="401578"/>
                    <a:pt x="0" y="435196"/>
                  </a:cubicBezTo>
                  <a:lnTo>
                    <a:pt x="0" y="534215"/>
                  </a:lnTo>
                  <a:lnTo>
                    <a:pt x="361848" y="534215"/>
                  </a:lnTo>
                  <a:lnTo>
                    <a:pt x="438863" y="385686"/>
                  </a:lnTo>
                  <a:cubicBezTo>
                    <a:pt x="443142" y="377740"/>
                    <a:pt x="451088" y="373461"/>
                    <a:pt x="459645" y="374073"/>
                  </a:cubicBezTo>
                  <a:cubicBezTo>
                    <a:pt x="468202" y="374684"/>
                    <a:pt x="475537" y="380796"/>
                    <a:pt x="477982" y="389354"/>
                  </a:cubicBezTo>
                  <a:lnTo>
                    <a:pt x="495096" y="444364"/>
                  </a:lnTo>
                  <a:lnTo>
                    <a:pt x="729197" y="31784"/>
                  </a:lnTo>
                  <a:cubicBezTo>
                    <a:pt x="718807" y="12225"/>
                    <a:pt x="699247" y="0"/>
                    <a:pt x="676021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DB3BC2F4-DEB3-4F47-9C1C-9FA3F8AAA0EE}"/>
                </a:ext>
              </a:extLst>
            </p:cNvPr>
            <p:cNvSpPr/>
            <p:nvPr/>
          </p:nvSpPr>
          <p:spPr>
            <a:xfrm>
              <a:off x="7513442" y="5288972"/>
              <a:ext cx="465756" cy="284833"/>
            </a:xfrm>
            <a:custGeom>
              <a:avLst/>
              <a:gdLst>
                <a:gd name="connsiteX0" fmla="*/ 451699 w 465756"/>
                <a:gd name="connsiteY0" fmla="*/ 0 h 284833"/>
                <a:gd name="connsiteX1" fmla="*/ 393021 w 465756"/>
                <a:gd name="connsiteY1" fmla="*/ 113689 h 284833"/>
                <a:gd name="connsiteX2" fmla="*/ 374072 w 465756"/>
                <a:gd name="connsiteY2" fmla="*/ 125302 h 284833"/>
                <a:gd name="connsiteX3" fmla="*/ 0 w 465756"/>
                <a:gd name="connsiteY3" fmla="*/ 125302 h 284833"/>
                <a:gd name="connsiteX4" fmla="*/ 0 w 465756"/>
                <a:gd name="connsiteY4" fmla="*/ 224321 h 284833"/>
                <a:gd name="connsiteX5" fmla="*/ 60512 w 465756"/>
                <a:gd name="connsiteY5" fmla="*/ 284833 h 284833"/>
                <a:gd name="connsiteX6" fmla="*/ 328842 w 465756"/>
                <a:gd name="connsiteY6" fmla="*/ 284833 h 284833"/>
                <a:gd name="connsiteX7" fmla="*/ 465757 w 465756"/>
                <a:gd name="connsiteY7" fmla="*/ 44009 h 284833"/>
                <a:gd name="connsiteX8" fmla="*/ 451699 w 465756"/>
                <a:gd name="connsiteY8" fmla="*/ 0 h 2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756" h="284833">
                  <a:moveTo>
                    <a:pt x="451699" y="0"/>
                  </a:moveTo>
                  <a:lnTo>
                    <a:pt x="393021" y="113689"/>
                  </a:lnTo>
                  <a:cubicBezTo>
                    <a:pt x="389353" y="121023"/>
                    <a:pt x="382019" y="125302"/>
                    <a:pt x="374072" y="125302"/>
                  </a:cubicBezTo>
                  <a:lnTo>
                    <a:pt x="0" y="125302"/>
                  </a:lnTo>
                  <a:lnTo>
                    <a:pt x="0" y="224321"/>
                  </a:lnTo>
                  <a:cubicBezTo>
                    <a:pt x="0" y="257328"/>
                    <a:pt x="26894" y="284833"/>
                    <a:pt x="60512" y="284833"/>
                  </a:cubicBezTo>
                  <a:lnTo>
                    <a:pt x="328842" y="284833"/>
                  </a:lnTo>
                  <a:lnTo>
                    <a:pt x="465757" y="44009"/>
                  </a:lnTo>
                  <a:lnTo>
                    <a:pt x="45169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67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2952997" y="4050880"/>
            <a:ext cx="585758" cy="638006"/>
            <a:chOff x="5541003" y="4837273"/>
            <a:chExt cx="1110604" cy="1110604"/>
          </a:xfrm>
        </p:grpSpPr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C64479F0-813C-438E-B551-36632D513CB2}"/>
                </a:ext>
              </a:extLst>
            </p:cNvPr>
            <p:cNvSpPr/>
            <p:nvPr/>
          </p:nvSpPr>
          <p:spPr>
            <a:xfrm>
              <a:off x="5541003" y="4837885"/>
              <a:ext cx="1109993" cy="1109993"/>
            </a:xfrm>
            <a:custGeom>
              <a:avLst/>
              <a:gdLst>
                <a:gd name="connsiteX0" fmla="*/ 603284 w 1109993"/>
                <a:gd name="connsiteY0" fmla="*/ 0 h 1109993"/>
                <a:gd name="connsiteX1" fmla="*/ 0 w 1109993"/>
                <a:gd name="connsiteY1" fmla="*/ 603284 h 1109993"/>
                <a:gd name="connsiteX2" fmla="*/ 0 w 1109993"/>
                <a:gd name="connsiteY2" fmla="*/ 1109993 h 1109993"/>
                <a:gd name="connsiteX3" fmla="*/ 506709 w 1109993"/>
                <a:gd name="connsiteY3" fmla="*/ 1109993 h 1109993"/>
                <a:gd name="connsiteX4" fmla="*/ 1109993 w 1109993"/>
                <a:gd name="connsiteY4" fmla="*/ 506710 h 1109993"/>
                <a:gd name="connsiteX5" fmla="*/ 1109993 w 1109993"/>
                <a:gd name="connsiteY5" fmla="*/ 0 h 1109993"/>
                <a:gd name="connsiteX6" fmla="*/ 603284 w 1109993"/>
                <a:gd name="connsiteY6" fmla="*/ 0 h 1109993"/>
                <a:gd name="connsiteX7" fmla="*/ 809880 w 1109993"/>
                <a:gd name="connsiteY7" fmla="*/ 638124 h 1109993"/>
                <a:gd name="connsiteX8" fmla="*/ 638124 w 1109993"/>
                <a:gd name="connsiteY8" fmla="*/ 638124 h 1109993"/>
                <a:gd name="connsiteX9" fmla="*/ 638124 w 1109993"/>
                <a:gd name="connsiteY9" fmla="*/ 809880 h 1109993"/>
                <a:gd name="connsiteX10" fmla="*/ 638124 w 1109993"/>
                <a:gd name="connsiteY10" fmla="*/ 809880 h 1109993"/>
                <a:gd name="connsiteX11" fmla="*/ 471870 w 1109993"/>
                <a:gd name="connsiteY11" fmla="*/ 809880 h 1109993"/>
                <a:gd name="connsiteX12" fmla="*/ 471870 w 1109993"/>
                <a:gd name="connsiteY12" fmla="*/ 638124 h 1109993"/>
                <a:gd name="connsiteX13" fmla="*/ 300114 w 1109993"/>
                <a:gd name="connsiteY13" fmla="*/ 638124 h 1109993"/>
                <a:gd name="connsiteX14" fmla="*/ 300114 w 1109993"/>
                <a:gd name="connsiteY14" fmla="*/ 471870 h 1109993"/>
                <a:gd name="connsiteX15" fmla="*/ 471870 w 1109993"/>
                <a:gd name="connsiteY15" fmla="*/ 471870 h 1109993"/>
                <a:gd name="connsiteX16" fmla="*/ 471870 w 1109993"/>
                <a:gd name="connsiteY16" fmla="*/ 300114 h 1109993"/>
                <a:gd name="connsiteX17" fmla="*/ 638124 w 1109993"/>
                <a:gd name="connsiteY17" fmla="*/ 300114 h 1109993"/>
                <a:gd name="connsiteX18" fmla="*/ 638124 w 1109993"/>
                <a:gd name="connsiteY18" fmla="*/ 471870 h 1109993"/>
                <a:gd name="connsiteX19" fmla="*/ 809880 w 1109993"/>
                <a:gd name="connsiteY19" fmla="*/ 471870 h 1109993"/>
                <a:gd name="connsiteX20" fmla="*/ 809880 w 1109993"/>
                <a:gd name="connsiteY20" fmla="*/ 638124 h 110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993" h="1109993">
                  <a:moveTo>
                    <a:pt x="603284" y="0"/>
                  </a:moveTo>
                  <a:cubicBezTo>
                    <a:pt x="270164" y="0"/>
                    <a:pt x="0" y="270164"/>
                    <a:pt x="0" y="603284"/>
                  </a:cubicBezTo>
                  <a:lnTo>
                    <a:pt x="0" y="1109993"/>
                  </a:lnTo>
                  <a:lnTo>
                    <a:pt x="506709" y="1109993"/>
                  </a:lnTo>
                  <a:cubicBezTo>
                    <a:pt x="839830" y="1109993"/>
                    <a:pt x="1109993" y="839830"/>
                    <a:pt x="1109993" y="506710"/>
                  </a:cubicBezTo>
                  <a:lnTo>
                    <a:pt x="1109993" y="0"/>
                  </a:lnTo>
                  <a:lnTo>
                    <a:pt x="603284" y="0"/>
                  </a:lnTo>
                  <a:close/>
                  <a:moveTo>
                    <a:pt x="809880" y="638124"/>
                  </a:moveTo>
                  <a:lnTo>
                    <a:pt x="638124" y="638124"/>
                  </a:lnTo>
                  <a:lnTo>
                    <a:pt x="638124" y="809880"/>
                  </a:lnTo>
                  <a:lnTo>
                    <a:pt x="638124" y="809880"/>
                  </a:lnTo>
                  <a:lnTo>
                    <a:pt x="471870" y="809880"/>
                  </a:lnTo>
                  <a:lnTo>
                    <a:pt x="471870" y="638124"/>
                  </a:lnTo>
                  <a:lnTo>
                    <a:pt x="300114" y="638124"/>
                  </a:lnTo>
                  <a:lnTo>
                    <a:pt x="300114" y="471870"/>
                  </a:lnTo>
                  <a:lnTo>
                    <a:pt x="471870" y="471870"/>
                  </a:lnTo>
                  <a:lnTo>
                    <a:pt x="471870" y="300114"/>
                  </a:lnTo>
                  <a:lnTo>
                    <a:pt x="638124" y="300114"/>
                  </a:lnTo>
                  <a:lnTo>
                    <a:pt x="638124" y="471870"/>
                  </a:lnTo>
                  <a:lnTo>
                    <a:pt x="809880" y="471870"/>
                  </a:lnTo>
                  <a:lnTo>
                    <a:pt x="809880" y="638124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7B66DADD-19A6-4D2D-8A4E-917C681B64BF}"/>
                </a:ext>
              </a:extLst>
            </p:cNvPr>
            <p:cNvSpPr/>
            <p:nvPr/>
          </p:nvSpPr>
          <p:spPr>
            <a:xfrm>
              <a:off x="5541003" y="4837273"/>
              <a:ext cx="1110604" cy="1110604"/>
            </a:xfrm>
            <a:custGeom>
              <a:avLst/>
              <a:gdLst>
                <a:gd name="connsiteX0" fmla="*/ 0 w 1110604"/>
                <a:gd name="connsiteY0" fmla="*/ 603895 h 1110604"/>
                <a:gd name="connsiteX1" fmla="*/ 0 w 1110604"/>
                <a:gd name="connsiteY1" fmla="*/ 1110605 h 1110604"/>
                <a:gd name="connsiteX2" fmla="*/ 0 w 1110604"/>
                <a:gd name="connsiteY2" fmla="*/ 1110605 h 1110604"/>
                <a:gd name="connsiteX3" fmla="*/ 472481 w 1110604"/>
                <a:gd name="connsiteY3" fmla="*/ 638124 h 1110604"/>
                <a:gd name="connsiteX4" fmla="*/ 472481 w 1110604"/>
                <a:gd name="connsiteY4" fmla="*/ 638124 h 1110604"/>
                <a:gd name="connsiteX5" fmla="*/ 300725 w 1110604"/>
                <a:gd name="connsiteY5" fmla="*/ 638124 h 1110604"/>
                <a:gd name="connsiteX6" fmla="*/ 300725 w 1110604"/>
                <a:gd name="connsiteY6" fmla="*/ 471869 h 1110604"/>
                <a:gd name="connsiteX7" fmla="*/ 472481 w 1110604"/>
                <a:gd name="connsiteY7" fmla="*/ 471869 h 1110604"/>
                <a:gd name="connsiteX8" fmla="*/ 472481 w 1110604"/>
                <a:gd name="connsiteY8" fmla="*/ 300114 h 1110604"/>
                <a:gd name="connsiteX9" fmla="*/ 638735 w 1110604"/>
                <a:gd name="connsiteY9" fmla="*/ 300114 h 1110604"/>
                <a:gd name="connsiteX10" fmla="*/ 638735 w 1110604"/>
                <a:gd name="connsiteY10" fmla="*/ 471869 h 1110604"/>
                <a:gd name="connsiteX11" fmla="*/ 1110605 w 1110604"/>
                <a:gd name="connsiteY11" fmla="*/ 0 h 1110604"/>
                <a:gd name="connsiteX12" fmla="*/ 1110605 w 1110604"/>
                <a:gd name="connsiteY12" fmla="*/ 0 h 1110604"/>
                <a:gd name="connsiteX13" fmla="*/ 603895 w 1110604"/>
                <a:gd name="connsiteY13" fmla="*/ 0 h 1110604"/>
                <a:gd name="connsiteX14" fmla="*/ 0 w 1110604"/>
                <a:gd name="connsiteY14" fmla="*/ 603895 h 111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604" h="1110604">
                  <a:moveTo>
                    <a:pt x="0" y="603895"/>
                  </a:moveTo>
                  <a:lnTo>
                    <a:pt x="0" y="1110605"/>
                  </a:lnTo>
                  <a:lnTo>
                    <a:pt x="0" y="1110605"/>
                  </a:lnTo>
                  <a:lnTo>
                    <a:pt x="472481" y="638124"/>
                  </a:lnTo>
                  <a:lnTo>
                    <a:pt x="472481" y="638124"/>
                  </a:lnTo>
                  <a:lnTo>
                    <a:pt x="300725" y="638124"/>
                  </a:lnTo>
                  <a:lnTo>
                    <a:pt x="300725" y="471869"/>
                  </a:lnTo>
                  <a:lnTo>
                    <a:pt x="472481" y="471869"/>
                  </a:lnTo>
                  <a:lnTo>
                    <a:pt x="472481" y="300114"/>
                  </a:lnTo>
                  <a:lnTo>
                    <a:pt x="638735" y="300114"/>
                  </a:lnTo>
                  <a:lnTo>
                    <a:pt x="638735" y="471869"/>
                  </a:lnTo>
                  <a:lnTo>
                    <a:pt x="1110605" y="0"/>
                  </a:lnTo>
                  <a:lnTo>
                    <a:pt x="1110605" y="0"/>
                  </a:lnTo>
                  <a:lnTo>
                    <a:pt x="603895" y="0"/>
                  </a:lnTo>
                  <a:cubicBezTo>
                    <a:pt x="270164" y="611"/>
                    <a:pt x="0" y="270775"/>
                    <a:pt x="0" y="603895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570" name="Graphic 1515">
            <a:extLst>
              <a:ext uri="{FF2B5EF4-FFF2-40B4-BE49-F238E27FC236}">
                <a16:creationId xmlns:a16="http://schemas.microsoft.com/office/drawing/2014/main" id="{8EF3CC88-141D-45C8-BF3B-E0D2FE64E776}"/>
              </a:ext>
            </a:extLst>
          </p:cNvPr>
          <p:cNvGrpSpPr/>
          <p:nvPr/>
        </p:nvGrpSpPr>
        <p:grpSpPr>
          <a:xfrm>
            <a:off x="1537636" y="5337524"/>
            <a:ext cx="626378" cy="681898"/>
            <a:chOff x="3530056" y="4799377"/>
            <a:chExt cx="1187619" cy="1187008"/>
          </a:xfrm>
        </p:grpSpPr>
        <p:grpSp>
          <p:nvGrpSpPr>
            <p:cNvPr id="1571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530056" y="5199733"/>
              <a:ext cx="1187619" cy="386908"/>
              <a:chOff x="3530056" y="5199733"/>
              <a:chExt cx="1187619" cy="386908"/>
            </a:xfrm>
            <a:solidFill>
              <a:srgbClr val="14B0B6"/>
            </a:solidFill>
          </p:grpSpPr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CD6CED65-C7F5-4E73-83B2-ED7088264211}"/>
                  </a:ext>
                </a:extLst>
              </p:cNvPr>
              <p:cNvSpPr/>
              <p:nvPr/>
            </p:nvSpPr>
            <p:spPr>
              <a:xfrm>
                <a:off x="3530056" y="5199733"/>
                <a:ext cx="400355" cy="386908"/>
              </a:xfrm>
              <a:custGeom>
                <a:avLst/>
                <a:gdLst>
                  <a:gd name="connsiteX0" fmla="*/ 400356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70903 h 386908"/>
                  <a:gd name="connsiteX3" fmla="*/ 316006 w 400355"/>
                  <a:gd name="connsiteY3" fmla="*/ 386908 h 386908"/>
                  <a:gd name="connsiteX4" fmla="*/ 400356 w 400355"/>
                  <a:gd name="connsiteY4" fmla="*/ 386908 h 386908"/>
                  <a:gd name="connsiteX5" fmla="*/ 400356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400356" y="0"/>
                    </a:moveTo>
                    <a:lnTo>
                      <a:pt x="0" y="0"/>
                    </a:lnTo>
                    <a:lnTo>
                      <a:pt x="0" y="70903"/>
                    </a:lnTo>
                    <a:cubicBezTo>
                      <a:pt x="0" y="245715"/>
                      <a:pt x="141805" y="386908"/>
                      <a:pt x="316006" y="386908"/>
                    </a:cubicBezTo>
                    <a:lnTo>
                      <a:pt x="400356" y="386908"/>
                    </a:lnTo>
                    <a:lnTo>
                      <a:pt x="400356" y="0"/>
                    </a:ln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851E88C-E1EF-4347-9951-82A7B3AC8A48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00355" cy="386908"/>
              </a:xfrm>
              <a:custGeom>
                <a:avLst/>
                <a:gdLst>
                  <a:gd name="connsiteX0" fmla="*/ 83739 w 400355"/>
                  <a:gd name="connsiteY0" fmla="*/ 0 h 386908"/>
                  <a:gd name="connsiteX1" fmla="*/ 0 w 400355"/>
                  <a:gd name="connsiteY1" fmla="*/ 0 h 386908"/>
                  <a:gd name="connsiteX2" fmla="*/ 0 w 400355"/>
                  <a:gd name="connsiteY2" fmla="*/ 386908 h 386908"/>
                  <a:gd name="connsiteX3" fmla="*/ 400356 w 400355"/>
                  <a:gd name="connsiteY3" fmla="*/ 386908 h 386908"/>
                  <a:gd name="connsiteX4" fmla="*/ 400356 w 400355"/>
                  <a:gd name="connsiteY4" fmla="*/ 316006 h 386908"/>
                  <a:gd name="connsiteX5" fmla="*/ 83739 w 400355"/>
                  <a:gd name="connsiteY5" fmla="*/ 0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0355" h="386908">
                    <a:moveTo>
                      <a:pt x="83739" y="0"/>
                    </a:moveTo>
                    <a:lnTo>
                      <a:pt x="0" y="0"/>
                    </a:lnTo>
                    <a:lnTo>
                      <a:pt x="0" y="386908"/>
                    </a:lnTo>
                    <a:lnTo>
                      <a:pt x="400356" y="386908"/>
                    </a:lnTo>
                    <a:lnTo>
                      <a:pt x="400356" y="316006"/>
                    </a:lnTo>
                    <a:cubicBezTo>
                      <a:pt x="399744" y="141194"/>
                      <a:pt x="258550" y="0"/>
                      <a:pt x="83739" y="0"/>
                    </a:cubicBezTo>
                    <a:close/>
                  </a:path>
                </a:pathLst>
              </a:custGeom>
              <a:solidFill>
                <a:srgbClr val="14B0B6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574" name="Graphic 1515">
              <a:extLst>
                <a:ext uri="{FF2B5EF4-FFF2-40B4-BE49-F238E27FC236}">
                  <a16:creationId xmlns:a16="http://schemas.microsoft.com/office/drawing/2014/main" id="{8EF3CC88-141D-45C8-BF3B-E0D2FE64E776}"/>
                </a:ext>
              </a:extLst>
            </p:cNvPr>
            <p:cNvGrpSpPr/>
            <p:nvPr/>
          </p:nvGrpSpPr>
          <p:grpSpPr>
            <a:xfrm>
              <a:off x="3884570" y="5199733"/>
              <a:ext cx="478593" cy="386908"/>
              <a:chOff x="3884570" y="5199733"/>
              <a:chExt cx="478593" cy="386908"/>
            </a:xfrm>
            <a:solidFill>
              <a:srgbClr val="F1F1F2"/>
            </a:solidFill>
          </p:grpSpPr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1DA5901F-9DE3-4D5A-9347-EE1964E16A23}"/>
                  </a:ext>
                </a:extLst>
              </p:cNvPr>
              <p:cNvSpPr/>
              <p:nvPr/>
            </p:nvSpPr>
            <p:spPr>
              <a:xfrm>
                <a:off x="388457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CF2DBECC-9E20-42C3-A07C-EE60F92A0C1F}"/>
                  </a:ext>
                </a:extLst>
              </p:cNvPr>
              <p:cNvSpPr/>
              <p:nvPr/>
            </p:nvSpPr>
            <p:spPr>
              <a:xfrm>
                <a:off x="4317320" y="5199733"/>
                <a:ext cx="45842" cy="386908"/>
              </a:xfrm>
              <a:custGeom>
                <a:avLst/>
                <a:gdLst>
                  <a:gd name="connsiteX0" fmla="*/ 0 w 45842"/>
                  <a:gd name="connsiteY0" fmla="*/ 0 h 386908"/>
                  <a:gd name="connsiteX1" fmla="*/ 45842 w 45842"/>
                  <a:gd name="connsiteY1" fmla="*/ 0 h 386908"/>
                  <a:gd name="connsiteX2" fmla="*/ 45842 w 45842"/>
                  <a:gd name="connsiteY2" fmla="*/ 386909 h 386908"/>
                  <a:gd name="connsiteX3" fmla="*/ 0 w 45842"/>
                  <a:gd name="connsiteY3" fmla="*/ 386909 h 38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42" h="386908">
                    <a:moveTo>
                      <a:pt x="0" y="0"/>
                    </a:moveTo>
                    <a:lnTo>
                      <a:pt x="45842" y="0"/>
                    </a:lnTo>
                    <a:lnTo>
                      <a:pt x="45842" y="386909"/>
                    </a:lnTo>
                    <a:lnTo>
                      <a:pt x="0" y="386909"/>
                    </a:lnTo>
                    <a:close/>
                  </a:path>
                </a:pathLst>
              </a:custGeom>
              <a:solidFill>
                <a:srgbClr val="F1F1F2"/>
              </a:solidFill>
              <a:ln w="6112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ABBDF359-8084-4020-B029-DA5F320828B1}"/>
                </a:ext>
              </a:extLst>
            </p:cNvPr>
            <p:cNvSpPr/>
            <p:nvPr/>
          </p:nvSpPr>
          <p:spPr>
            <a:xfrm>
              <a:off x="3930412" y="4799377"/>
              <a:ext cx="386908" cy="1187008"/>
            </a:xfrm>
            <a:custGeom>
              <a:avLst/>
              <a:gdLst>
                <a:gd name="connsiteX0" fmla="*/ 0 w 386908"/>
                <a:gd name="connsiteY0" fmla="*/ 1187009 h 1187008"/>
                <a:gd name="connsiteX1" fmla="*/ 0 w 386908"/>
                <a:gd name="connsiteY1" fmla="*/ 316006 h 1187008"/>
                <a:gd name="connsiteX2" fmla="*/ 316006 w 386908"/>
                <a:gd name="connsiteY2" fmla="*/ 0 h 1187008"/>
                <a:gd name="connsiteX3" fmla="*/ 386909 w 386908"/>
                <a:gd name="connsiteY3" fmla="*/ 0 h 1187008"/>
                <a:gd name="connsiteX4" fmla="*/ 386909 w 386908"/>
                <a:gd name="connsiteY4" fmla="*/ 871003 h 1187008"/>
                <a:gd name="connsiteX5" fmla="*/ 70903 w 386908"/>
                <a:gd name="connsiteY5" fmla="*/ 1187009 h 1187008"/>
                <a:gd name="connsiteX6" fmla="*/ 0 w 386908"/>
                <a:gd name="connsiteY6" fmla="*/ 1187009 h 118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908" h="1187008">
                  <a:moveTo>
                    <a:pt x="0" y="1187009"/>
                  </a:moveTo>
                  <a:lnTo>
                    <a:pt x="0" y="316006"/>
                  </a:lnTo>
                  <a:cubicBezTo>
                    <a:pt x="0" y="141194"/>
                    <a:pt x="141805" y="0"/>
                    <a:pt x="316006" y="0"/>
                  </a:cubicBezTo>
                  <a:lnTo>
                    <a:pt x="386909" y="0"/>
                  </a:lnTo>
                  <a:lnTo>
                    <a:pt x="386909" y="871003"/>
                  </a:lnTo>
                  <a:cubicBezTo>
                    <a:pt x="386909" y="1045814"/>
                    <a:pt x="245103" y="1187009"/>
                    <a:pt x="70903" y="1187009"/>
                  </a:cubicBezTo>
                  <a:lnTo>
                    <a:pt x="0" y="1187009"/>
                  </a:lnTo>
                  <a:close/>
                </a:path>
              </a:pathLst>
            </a:custGeom>
            <a:solidFill>
              <a:srgbClr val="14B0B6"/>
            </a:solidFill>
            <a:ln w="6112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78" name="Rectangle 1577">
            <a:extLst>
              <a:ext uri="{FF2B5EF4-FFF2-40B4-BE49-F238E27FC236}">
                <a16:creationId xmlns:a16="http://schemas.microsoft.com/office/drawing/2014/main" id="{0B8AC0B9-1901-45AE-8C4C-82C93C8BDD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D0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BA027A8D-B2AB-427A-8658-59F4FDE54E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52" y="4482043"/>
            <a:ext cx="2085972" cy="208597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27948A2-81D7-4F7C-A0D0-8F77A1D8DA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67" y="1483863"/>
            <a:ext cx="2085972" cy="208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72665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86F86-9776-4DBF-9228-A4DEE25D5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BCCB6-86CF-4D4B-8561-B027995D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F721BD-6298-4038-9B34-3AE6B4B432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FE065E-3872-4E38-BA6A-2E80E42D6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4F80FB-C34F-440A-9AC4-AB3731561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AFF795-086F-4DBB-BEDD-573AA7FF6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5285455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C6A29-2727-429C-80B7-BF34199F9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4E0F75-0E61-4CCA-8156-6FE5271311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9D64AC-4281-4B00-B6D8-617C9FAC5C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B1F122-DC2A-4134-B560-DA830552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87DC3-1E5F-4EC0-BC45-2EB3A7AED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4811CD-326E-4444-AD22-D14A2614A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20243161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A8B28-FA72-4B11-839C-9EEFDD775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0F1671-0E1E-4372-A814-63FD50A618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E97CD-E3D8-4533-8F4A-7D58B34E1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F734F-57EE-4E87-A68A-E8E09AD6B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DD55B7-EF19-450B-BCF4-C6FF0A771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6419295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98732-F56F-4E47-B044-B5769352C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9286A7-0226-4D31-B322-A0078BFA1F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75339D-D8D7-4ABF-AA7E-4DC36B8051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8C1BCF-EC2A-45AE-BB28-752D10431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72012A-53ED-42E2-89D6-48C50A652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211ECF-E8BA-46C5-9FB5-1E4707F8E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34942150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543731-9676-4959-AC2C-C0990C2B28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4B000B-5B4D-4CF4-8937-C39A5BF468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31058-AC6A-4CDA-9994-6C8E50EB0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6237FB-6FAA-4FC4-888D-11A064789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8395E8-C643-473E-A957-E360733F0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55136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3769347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46686460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947033" y="1536633"/>
            <a:ext cx="10298000" cy="4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6008394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1917333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41518937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79932384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61058684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41666766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15929906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FCAA2-FF10-47D2-BBE8-BBAFB4106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700FE2-7579-4C3B-9BD5-859C3887F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12CF8F-04DD-445C-B010-B8DCA3003D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B1CD49-0F6D-43F7-AD44-28846CE608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F28E9A-42E0-472A-AE76-845081180D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1D3F17-5250-4DF7-8312-2EDB1368D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5D6E343-C3B1-49D9-AE9E-AF608B357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47B88C-0026-47A8-B79B-FE10DE554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55982224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29564664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4857291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Freeform: Shape 579">
            <a:extLst>
              <a:ext uri="{FF2B5EF4-FFF2-40B4-BE49-F238E27FC236}">
                <a16:creationId xmlns:a16="http://schemas.microsoft.com/office/drawing/2014/main" id="{F9487B36-AA0C-4FEB-B0A4-5C49BC41C7A3}"/>
              </a:ext>
            </a:extLst>
          </p:cNvPr>
          <p:cNvSpPr/>
          <p:nvPr userDrawn="1"/>
        </p:nvSpPr>
        <p:spPr>
          <a:xfrm>
            <a:off x="0" y="-22341"/>
            <a:ext cx="12192095" cy="6947015"/>
          </a:xfrm>
          <a:custGeom>
            <a:avLst/>
            <a:gdLst>
              <a:gd name="connsiteX0" fmla="*/ 0 w 7620000"/>
              <a:gd name="connsiteY0" fmla="*/ 0 h 5010912"/>
              <a:gd name="connsiteX1" fmla="*/ 7620000 w 7620000"/>
              <a:gd name="connsiteY1" fmla="*/ 0 h 5010912"/>
              <a:gd name="connsiteX2" fmla="*/ 7620000 w 7620000"/>
              <a:gd name="connsiteY2" fmla="*/ 5010912 h 5010912"/>
              <a:gd name="connsiteX3" fmla="*/ 0 w 7620000"/>
              <a:gd name="connsiteY3" fmla="*/ 5010912 h 5010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5010912">
                <a:moveTo>
                  <a:pt x="0" y="0"/>
                </a:moveTo>
                <a:lnTo>
                  <a:pt x="7620000" y="0"/>
                </a:lnTo>
                <a:lnTo>
                  <a:pt x="7620000" y="5010912"/>
                </a:lnTo>
                <a:lnTo>
                  <a:pt x="0" y="5010912"/>
                </a:lnTo>
                <a:close/>
              </a:path>
            </a:pathLst>
          </a:custGeom>
          <a:solidFill>
            <a:srgbClr val="83BEC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A0F305-EA86-4CA7-81A8-FF56FB2F2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3B40D2-2133-41EE-8F85-F3700DA2A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BAD214-9487-40D5-ADAE-4F0E2736A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7294" y="7067682"/>
            <a:ext cx="1061556" cy="365125"/>
          </a:xfrm>
        </p:spPr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4689E44-C4B2-411F-82BF-E1022AA3A43B}"/>
              </a:ext>
            </a:extLst>
          </p:cNvPr>
          <p:cNvSpPr/>
          <p:nvPr userDrawn="1"/>
        </p:nvSpPr>
        <p:spPr>
          <a:xfrm>
            <a:off x="5685688" y="2522499"/>
            <a:ext cx="444052" cy="2370547"/>
          </a:xfrm>
          <a:custGeom>
            <a:avLst/>
            <a:gdLst>
              <a:gd name="connsiteX0" fmla="*/ 375400 w 375380"/>
              <a:gd name="connsiteY0" fmla="*/ 347093 h 1981086"/>
              <a:gd name="connsiteX1" fmla="*/ 256338 w 375380"/>
              <a:gd name="connsiteY1" fmla="*/ 2 h 1981086"/>
              <a:gd name="connsiteX2" fmla="*/ 345016 w 375380"/>
              <a:gd name="connsiteY2" fmla="*/ 373286 h 1981086"/>
              <a:gd name="connsiteX3" fmla="*/ 322155 w 375380"/>
              <a:gd name="connsiteY3" fmla="*/ 432913 h 1981086"/>
              <a:gd name="connsiteX4" fmla="*/ 225000 w 375380"/>
              <a:gd name="connsiteY4" fmla="*/ 367000 h 1981086"/>
              <a:gd name="connsiteX5" fmla="*/ 306439 w 375380"/>
              <a:gd name="connsiteY5" fmla="*/ 495016 h 1981086"/>
              <a:gd name="connsiteX6" fmla="*/ 315107 w 375380"/>
              <a:gd name="connsiteY6" fmla="*/ 1914241 h 1981086"/>
              <a:gd name="connsiteX7" fmla="*/ 20 w 375380"/>
              <a:gd name="connsiteY7" fmla="*/ 1977297 h 1981086"/>
              <a:gd name="connsiteX8" fmla="*/ 1068 w 375380"/>
              <a:gd name="connsiteY8" fmla="*/ 1981011 h 1981086"/>
              <a:gd name="connsiteX9" fmla="*/ 359874 w 375380"/>
              <a:gd name="connsiteY9" fmla="*/ 1956246 h 1981086"/>
              <a:gd name="connsiteX10" fmla="*/ 375400 w 375380"/>
              <a:gd name="connsiteY10" fmla="*/ 347093 h 198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5380" h="1981086">
                <a:moveTo>
                  <a:pt x="375400" y="347093"/>
                </a:moveTo>
                <a:cubicBezTo>
                  <a:pt x="330728" y="245175"/>
                  <a:pt x="290247" y="120017"/>
                  <a:pt x="256338" y="2"/>
                </a:cubicBezTo>
                <a:lnTo>
                  <a:pt x="345016" y="373286"/>
                </a:lnTo>
                <a:lnTo>
                  <a:pt x="322155" y="432913"/>
                </a:lnTo>
                <a:lnTo>
                  <a:pt x="225000" y="367000"/>
                </a:lnTo>
                <a:lnTo>
                  <a:pt x="306439" y="495016"/>
                </a:lnTo>
                <a:cubicBezTo>
                  <a:pt x="148515" y="1144335"/>
                  <a:pt x="315107" y="1914241"/>
                  <a:pt x="315107" y="1914241"/>
                </a:cubicBezTo>
                <a:lnTo>
                  <a:pt x="20" y="1977297"/>
                </a:lnTo>
                <a:cubicBezTo>
                  <a:pt x="20" y="1978535"/>
                  <a:pt x="687" y="1979773"/>
                  <a:pt x="1068" y="1981011"/>
                </a:cubicBezTo>
                <a:cubicBezTo>
                  <a:pt x="1449" y="1982250"/>
                  <a:pt x="191568" y="1968343"/>
                  <a:pt x="359874" y="1956246"/>
                </a:cubicBezTo>
                <a:cubicBezTo>
                  <a:pt x="210618" y="1388175"/>
                  <a:pt x="289675" y="798959"/>
                  <a:pt x="375400" y="347093"/>
                </a:cubicBezTo>
                <a:close/>
              </a:path>
            </a:pathLst>
          </a:custGeom>
          <a:solidFill>
            <a:srgbClr val="A685A8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840BF9A-D4A4-4475-8058-3C151A173000}"/>
              </a:ext>
            </a:extLst>
          </p:cNvPr>
          <p:cNvSpPr/>
          <p:nvPr userDrawn="1"/>
        </p:nvSpPr>
        <p:spPr>
          <a:xfrm rot="21551400">
            <a:off x="-76" y="5423442"/>
            <a:ext cx="12180937" cy="45719"/>
          </a:xfrm>
          <a:custGeom>
            <a:avLst/>
            <a:gdLst>
              <a:gd name="connsiteX0" fmla="*/ 20 w 7863839"/>
              <a:gd name="connsiteY0" fmla="*/ 2 h 30099"/>
              <a:gd name="connsiteX1" fmla="*/ 7863860 w 7863839"/>
              <a:gd name="connsiteY1" fmla="*/ 2 h 30099"/>
              <a:gd name="connsiteX2" fmla="*/ 7863860 w 7863839"/>
              <a:gd name="connsiteY2" fmla="*/ 30101 h 30099"/>
              <a:gd name="connsiteX3" fmla="*/ 20 w 7863839"/>
              <a:gd name="connsiteY3" fmla="*/ 30101 h 3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3839" h="30099">
                <a:moveTo>
                  <a:pt x="20" y="2"/>
                </a:moveTo>
                <a:lnTo>
                  <a:pt x="7863860" y="2"/>
                </a:lnTo>
                <a:lnTo>
                  <a:pt x="7863860" y="30101"/>
                </a:lnTo>
                <a:lnTo>
                  <a:pt x="20" y="3010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2E02E2E-4BC4-4C9A-A008-ABFF91FD938C}"/>
              </a:ext>
            </a:extLst>
          </p:cNvPr>
          <p:cNvSpPr/>
          <p:nvPr userDrawn="1"/>
        </p:nvSpPr>
        <p:spPr>
          <a:xfrm rot="21551400">
            <a:off x="35" y="2012923"/>
            <a:ext cx="12202656" cy="45719"/>
          </a:xfrm>
          <a:custGeom>
            <a:avLst/>
            <a:gdLst>
              <a:gd name="connsiteX0" fmla="*/ 20 w 7863839"/>
              <a:gd name="connsiteY0" fmla="*/ 2 h 30098"/>
              <a:gd name="connsiteX1" fmla="*/ 7863860 w 7863839"/>
              <a:gd name="connsiteY1" fmla="*/ 2 h 30098"/>
              <a:gd name="connsiteX2" fmla="*/ 7863860 w 7863839"/>
              <a:gd name="connsiteY2" fmla="*/ 30101 h 30098"/>
              <a:gd name="connsiteX3" fmla="*/ 20 w 7863839"/>
              <a:gd name="connsiteY3" fmla="*/ 30101 h 3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3839" h="30098">
                <a:moveTo>
                  <a:pt x="20" y="2"/>
                </a:moveTo>
                <a:lnTo>
                  <a:pt x="7863860" y="2"/>
                </a:lnTo>
                <a:lnTo>
                  <a:pt x="7863860" y="30101"/>
                </a:lnTo>
                <a:lnTo>
                  <a:pt x="20" y="3010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B2D206B-0CFF-4597-BA7D-1775F1E04B3B}"/>
              </a:ext>
            </a:extLst>
          </p:cNvPr>
          <p:cNvSpPr/>
          <p:nvPr userDrawn="1"/>
        </p:nvSpPr>
        <p:spPr>
          <a:xfrm rot="21551400">
            <a:off x="-75" y="3795014"/>
            <a:ext cx="12180913" cy="45719"/>
          </a:xfrm>
          <a:custGeom>
            <a:avLst/>
            <a:gdLst>
              <a:gd name="connsiteX0" fmla="*/ 20 w 7863839"/>
              <a:gd name="connsiteY0" fmla="*/ 2 h 30099"/>
              <a:gd name="connsiteX1" fmla="*/ 7863860 w 7863839"/>
              <a:gd name="connsiteY1" fmla="*/ 2 h 30099"/>
              <a:gd name="connsiteX2" fmla="*/ 7863860 w 7863839"/>
              <a:gd name="connsiteY2" fmla="*/ 30101 h 30099"/>
              <a:gd name="connsiteX3" fmla="*/ 20 w 7863839"/>
              <a:gd name="connsiteY3" fmla="*/ 30101 h 3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3839" h="30099">
                <a:moveTo>
                  <a:pt x="20" y="2"/>
                </a:moveTo>
                <a:lnTo>
                  <a:pt x="7863860" y="2"/>
                </a:lnTo>
                <a:lnTo>
                  <a:pt x="7863860" y="30101"/>
                </a:lnTo>
                <a:lnTo>
                  <a:pt x="20" y="3010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D58B30D-8434-4883-99BD-98CD8CE0C458}"/>
              </a:ext>
            </a:extLst>
          </p:cNvPr>
          <p:cNvSpPr/>
          <p:nvPr userDrawn="1"/>
        </p:nvSpPr>
        <p:spPr>
          <a:xfrm>
            <a:off x="11710" y="4944128"/>
            <a:ext cx="12190156" cy="45719"/>
          </a:xfrm>
          <a:custGeom>
            <a:avLst/>
            <a:gdLst>
              <a:gd name="connsiteX0" fmla="*/ 7853553 w 7854029"/>
              <a:gd name="connsiteY0" fmla="*/ 0 h 94011"/>
              <a:gd name="connsiteX1" fmla="*/ 0 w 7854029"/>
              <a:gd name="connsiteY1" fmla="*/ 63913 h 94011"/>
              <a:gd name="connsiteX2" fmla="*/ 381 w 7854029"/>
              <a:gd name="connsiteY2" fmla="*/ 94012 h 94011"/>
              <a:gd name="connsiteX3" fmla="*/ 7854030 w 7854029"/>
              <a:gd name="connsiteY3" fmla="*/ 30004 h 94011"/>
              <a:gd name="connsiteX4" fmla="*/ 7853553 w 7854029"/>
              <a:gd name="connsiteY4" fmla="*/ 0 h 9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4029" h="94011">
                <a:moveTo>
                  <a:pt x="7853553" y="0"/>
                </a:moveTo>
                <a:lnTo>
                  <a:pt x="0" y="63913"/>
                </a:lnTo>
                <a:lnTo>
                  <a:pt x="381" y="94012"/>
                </a:lnTo>
                <a:lnTo>
                  <a:pt x="7854030" y="30004"/>
                </a:lnTo>
                <a:lnTo>
                  <a:pt x="7853553" y="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D4F4D41-616F-4C54-9DA5-C81B527B2ED8}"/>
              </a:ext>
            </a:extLst>
          </p:cNvPr>
          <p:cNvSpPr/>
          <p:nvPr userDrawn="1"/>
        </p:nvSpPr>
        <p:spPr>
          <a:xfrm flipV="1">
            <a:off x="10244" y="4281235"/>
            <a:ext cx="12202084" cy="45719"/>
          </a:xfrm>
          <a:custGeom>
            <a:avLst/>
            <a:gdLst>
              <a:gd name="connsiteX0" fmla="*/ 7854792 w 7855267"/>
              <a:gd name="connsiteY0" fmla="*/ 25622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622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622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62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87A3110-1284-49ED-BFCD-6A9ECB52C16C}"/>
              </a:ext>
            </a:extLst>
          </p:cNvPr>
          <p:cNvSpPr/>
          <p:nvPr userDrawn="1"/>
        </p:nvSpPr>
        <p:spPr>
          <a:xfrm>
            <a:off x="10244" y="342495"/>
            <a:ext cx="12181756" cy="75439"/>
          </a:xfrm>
          <a:custGeom>
            <a:avLst/>
            <a:gdLst>
              <a:gd name="connsiteX0" fmla="*/ 7854792 w 7855267"/>
              <a:gd name="connsiteY0" fmla="*/ 25527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527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527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52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F0B662C-D468-4AFA-ABC6-C9773451EB02}"/>
              </a:ext>
            </a:extLst>
          </p:cNvPr>
          <p:cNvSpPr/>
          <p:nvPr userDrawn="1"/>
        </p:nvSpPr>
        <p:spPr>
          <a:xfrm flipV="1">
            <a:off x="10244" y="3106935"/>
            <a:ext cx="12202084" cy="52002"/>
          </a:xfrm>
          <a:custGeom>
            <a:avLst/>
            <a:gdLst>
              <a:gd name="connsiteX0" fmla="*/ 7854792 w 7855267"/>
              <a:gd name="connsiteY0" fmla="*/ 25622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622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622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62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3A862B0-22E0-4D7F-82AE-D7E1AFBFDD6E}"/>
              </a:ext>
            </a:extLst>
          </p:cNvPr>
          <p:cNvSpPr/>
          <p:nvPr userDrawn="1"/>
        </p:nvSpPr>
        <p:spPr>
          <a:xfrm flipV="1">
            <a:off x="10244" y="1541613"/>
            <a:ext cx="12191622" cy="45719"/>
          </a:xfrm>
          <a:custGeom>
            <a:avLst/>
            <a:gdLst>
              <a:gd name="connsiteX0" fmla="*/ 7854792 w 7855267"/>
              <a:gd name="connsiteY0" fmla="*/ 25622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622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622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62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57500BB-E6BC-45B9-BC54-E87AED3C98BF}"/>
              </a:ext>
            </a:extLst>
          </p:cNvPr>
          <p:cNvSpPr/>
          <p:nvPr userDrawn="1"/>
        </p:nvSpPr>
        <p:spPr>
          <a:xfrm>
            <a:off x="8024145" y="0"/>
            <a:ext cx="68056" cy="389224"/>
          </a:xfrm>
          <a:custGeom>
            <a:avLst/>
            <a:gdLst>
              <a:gd name="connsiteX0" fmla="*/ 32195 w 57531"/>
              <a:gd name="connsiteY0" fmla="*/ 325279 h 325278"/>
              <a:gd name="connsiteX1" fmla="*/ 0 w 57531"/>
              <a:gd name="connsiteY1" fmla="*/ 325279 h 325278"/>
              <a:gd name="connsiteX2" fmla="*/ 25432 w 57531"/>
              <a:gd name="connsiteY2" fmla="*/ 0 h 325278"/>
              <a:gd name="connsiteX3" fmla="*/ 57531 w 57531"/>
              <a:gd name="connsiteY3" fmla="*/ 0 h 325278"/>
              <a:gd name="connsiteX4" fmla="*/ 32195 w 57531"/>
              <a:gd name="connsiteY4" fmla="*/ 325279 h 32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1" h="325278">
                <a:moveTo>
                  <a:pt x="32195" y="325279"/>
                </a:moveTo>
                <a:lnTo>
                  <a:pt x="0" y="325279"/>
                </a:lnTo>
                <a:lnTo>
                  <a:pt x="25432" y="0"/>
                </a:lnTo>
                <a:lnTo>
                  <a:pt x="57531" y="0"/>
                </a:lnTo>
                <a:lnTo>
                  <a:pt x="32195" y="32527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EECFC8E-0CAC-41FC-8F96-B1397932EF91}"/>
              </a:ext>
            </a:extLst>
          </p:cNvPr>
          <p:cNvSpPr/>
          <p:nvPr userDrawn="1"/>
        </p:nvSpPr>
        <p:spPr>
          <a:xfrm>
            <a:off x="7550459" y="2014055"/>
            <a:ext cx="68055" cy="449632"/>
          </a:xfrm>
          <a:custGeom>
            <a:avLst/>
            <a:gdLst>
              <a:gd name="connsiteX0" fmla="*/ 32195 w 57530"/>
              <a:gd name="connsiteY0" fmla="*/ 375761 h 375761"/>
              <a:gd name="connsiteX1" fmla="*/ 0 w 57530"/>
              <a:gd name="connsiteY1" fmla="*/ 375761 h 375761"/>
              <a:gd name="connsiteX2" fmla="*/ 25432 w 57530"/>
              <a:gd name="connsiteY2" fmla="*/ 0 h 375761"/>
              <a:gd name="connsiteX3" fmla="*/ 57531 w 57530"/>
              <a:gd name="connsiteY3" fmla="*/ 0 h 375761"/>
              <a:gd name="connsiteX4" fmla="*/ 32195 w 57530"/>
              <a:gd name="connsiteY4" fmla="*/ 375761 h 37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0" h="375761">
                <a:moveTo>
                  <a:pt x="32195" y="375761"/>
                </a:moveTo>
                <a:lnTo>
                  <a:pt x="0" y="375761"/>
                </a:lnTo>
                <a:lnTo>
                  <a:pt x="25432" y="0"/>
                </a:lnTo>
                <a:lnTo>
                  <a:pt x="57531" y="0"/>
                </a:lnTo>
                <a:lnTo>
                  <a:pt x="32195" y="37576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D663DBB-A1DD-49B6-9A25-C0B9B6E6C99E}"/>
              </a:ext>
            </a:extLst>
          </p:cNvPr>
          <p:cNvSpPr/>
          <p:nvPr userDrawn="1"/>
        </p:nvSpPr>
        <p:spPr>
          <a:xfrm>
            <a:off x="8719238" y="5395357"/>
            <a:ext cx="68056" cy="595291"/>
          </a:xfrm>
          <a:custGeom>
            <a:avLst/>
            <a:gdLst>
              <a:gd name="connsiteX0" fmla="*/ 32099 w 57531"/>
              <a:gd name="connsiteY0" fmla="*/ 497491 h 497490"/>
              <a:gd name="connsiteX1" fmla="*/ 0 w 57531"/>
              <a:gd name="connsiteY1" fmla="*/ 497491 h 497490"/>
              <a:gd name="connsiteX2" fmla="*/ 25337 w 57531"/>
              <a:gd name="connsiteY2" fmla="*/ 0 h 497490"/>
              <a:gd name="connsiteX3" fmla="*/ 57531 w 57531"/>
              <a:gd name="connsiteY3" fmla="*/ 0 h 497490"/>
              <a:gd name="connsiteX4" fmla="*/ 32099 w 57531"/>
              <a:gd name="connsiteY4" fmla="*/ 497491 h 49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1" h="497490">
                <a:moveTo>
                  <a:pt x="32099" y="497491"/>
                </a:moveTo>
                <a:lnTo>
                  <a:pt x="0" y="497491"/>
                </a:lnTo>
                <a:lnTo>
                  <a:pt x="25337" y="0"/>
                </a:lnTo>
                <a:lnTo>
                  <a:pt x="57531" y="0"/>
                </a:lnTo>
                <a:lnTo>
                  <a:pt x="32099" y="49749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B723F65-1922-4DBA-83D0-5073E4F73B98}"/>
              </a:ext>
            </a:extLst>
          </p:cNvPr>
          <p:cNvSpPr/>
          <p:nvPr userDrawn="1"/>
        </p:nvSpPr>
        <p:spPr>
          <a:xfrm>
            <a:off x="6795763" y="3799704"/>
            <a:ext cx="68055" cy="556198"/>
          </a:xfrm>
          <a:custGeom>
            <a:avLst/>
            <a:gdLst>
              <a:gd name="connsiteX0" fmla="*/ 32099 w 57530"/>
              <a:gd name="connsiteY0" fmla="*/ 464820 h 464819"/>
              <a:gd name="connsiteX1" fmla="*/ 0 w 57530"/>
              <a:gd name="connsiteY1" fmla="*/ 464820 h 464819"/>
              <a:gd name="connsiteX2" fmla="*/ 25432 w 57530"/>
              <a:gd name="connsiteY2" fmla="*/ 0 h 464819"/>
              <a:gd name="connsiteX3" fmla="*/ 57531 w 57530"/>
              <a:gd name="connsiteY3" fmla="*/ 0 h 464819"/>
              <a:gd name="connsiteX4" fmla="*/ 32099 w 57530"/>
              <a:gd name="connsiteY4" fmla="*/ 464820 h 46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0" h="464819">
                <a:moveTo>
                  <a:pt x="32099" y="464820"/>
                </a:moveTo>
                <a:lnTo>
                  <a:pt x="0" y="464820"/>
                </a:lnTo>
                <a:lnTo>
                  <a:pt x="25432" y="0"/>
                </a:lnTo>
                <a:lnTo>
                  <a:pt x="57531" y="0"/>
                </a:lnTo>
                <a:lnTo>
                  <a:pt x="32099" y="46482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3130063-9298-475E-B853-B2188A9D16A8}"/>
              </a:ext>
            </a:extLst>
          </p:cNvPr>
          <p:cNvSpPr/>
          <p:nvPr userDrawn="1"/>
        </p:nvSpPr>
        <p:spPr>
          <a:xfrm>
            <a:off x="2054621" y="1116159"/>
            <a:ext cx="45407" cy="488041"/>
          </a:xfrm>
          <a:custGeom>
            <a:avLst/>
            <a:gdLst>
              <a:gd name="connsiteX0" fmla="*/ 38386 w 38385"/>
              <a:gd name="connsiteY0" fmla="*/ 407861 h 407860"/>
              <a:gd name="connsiteX1" fmla="*/ 6287 w 38385"/>
              <a:gd name="connsiteY1" fmla="*/ 407861 h 407860"/>
              <a:gd name="connsiteX2" fmla="*/ 0 w 38385"/>
              <a:gd name="connsiteY2" fmla="*/ 0 h 407860"/>
              <a:gd name="connsiteX3" fmla="*/ 32099 w 38385"/>
              <a:gd name="connsiteY3" fmla="*/ 0 h 407860"/>
              <a:gd name="connsiteX4" fmla="*/ 38386 w 38385"/>
              <a:gd name="connsiteY4" fmla="*/ 407861 h 40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5" h="407860">
                <a:moveTo>
                  <a:pt x="38386" y="407861"/>
                </a:moveTo>
                <a:lnTo>
                  <a:pt x="6287" y="407861"/>
                </a:lnTo>
                <a:lnTo>
                  <a:pt x="0" y="0"/>
                </a:lnTo>
                <a:lnTo>
                  <a:pt x="32099" y="0"/>
                </a:lnTo>
                <a:lnTo>
                  <a:pt x="38386" y="40786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0D86821-A602-4796-B6B7-B02374DFB409}"/>
              </a:ext>
            </a:extLst>
          </p:cNvPr>
          <p:cNvSpPr/>
          <p:nvPr userDrawn="1"/>
        </p:nvSpPr>
        <p:spPr>
          <a:xfrm>
            <a:off x="7870457" y="3199397"/>
            <a:ext cx="45521" cy="595406"/>
          </a:xfrm>
          <a:custGeom>
            <a:avLst/>
            <a:gdLst>
              <a:gd name="connsiteX0" fmla="*/ 38481 w 38481"/>
              <a:gd name="connsiteY0" fmla="*/ 497586 h 497586"/>
              <a:gd name="connsiteX1" fmla="*/ 6382 w 38481"/>
              <a:gd name="connsiteY1" fmla="*/ 497586 h 497586"/>
              <a:gd name="connsiteX2" fmla="*/ 0 w 38481"/>
              <a:gd name="connsiteY2" fmla="*/ 0 h 497586"/>
              <a:gd name="connsiteX3" fmla="*/ 32100 w 38481"/>
              <a:gd name="connsiteY3" fmla="*/ 0 h 497586"/>
              <a:gd name="connsiteX4" fmla="*/ 38481 w 38481"/>
              <a:gd name="connsiteY4" fmla="*/ 497586 h 49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97586">
                <a:moveTo>
                  <a:pt x="38481" y="497586"/>
                </a:moveTo>
                <a:lnTo>
                  <a:pt x="6382" y="497586"/>
                </a:lnTo>
                <a:lnTo>
                  <a:pt x="0" y="0"/>
                </a:lnTo>
                <a:lnTo>
                  <a:pt x="32100" y="0"/>
                </a:lnTo>
                <a:lnTo>
                  <a:pt x="38481" y="497586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273BD12-F346-4861-A1C4-9881779D036F}"/>
              </a:ext>
            </a:extLst>
          </p:cNvPr>
          <p:cNvSpPr/>
          <p:nvPr userDrawn="1"/>
        </p:nvSpPr>
        <p:spPr>
          <a:xfrm>
            <a:off x="3526946" y="367114"/>
            <a:ext cx="79322" cy="742662"/>
          </a:xfrm>
          <a:custGeom>
            <a:avLst/>
            <a:gdLst>
              <a:gd name="connsiteX0" fmla="*/ 67056 w 67055"/>
              <a:gd name="connsiteY0" fmla="*/ 620649 h 620649"/>
              <a:gd name="connsiteX1" fmla="*/ 34862 w 67055"/>
              <a:gd name="connsiteY1" fmla="*/ 620649 h 620649"/>
              <a:gd name="connsiteX2" fmla="*/ 0 w 67055"/>
              <a:gd name="connsiteY2" fmla="*/ 0 h 620649"/>
              <a:gd name="connsiteX3" fmla="*/ 32099 w 67055"/>
              <a:gd name="connsiteY3" fmla="*/ 0 h 620649"/>
              <a:gd name="connsiteX4" fmla="*/ 67056 w 67055"/>
              <a:gd name="connsiteY4" fmla="*/ 620649 h 62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620649">
                <a:moveTo>
                  <a:pt x="67056" y="620649"/>
                </a:moveTo>
                <a:lnTo>
                  <a:pt x="34862" y="620649"/>
                </a:lnTo>
                <a:lnTo>
                  <a:pt x="0" y="0"/>
                </a:lnTo>
                <a:lnTo>
                  <a:pt x="32099" y="0"/>
                </a:lnTo>
                <a:lnTo>
                  <a:pt x="67056" y="62064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D2EC0D4-4987-4F80-B7D2-1071A3FB06B6}"/>
              </a:ext>
            </a:extLst>
          </p:cNvPr>
          <p:cNvSpPr/>
          <p:nvPr userDrawn="1"/>
        </p:nvSpPr>
        <p:spPr>
          <a:xfrm>
            <a:off x="3784183" y="2059645"/>
            <a:ext cx="79323" cy="447693"/>
          </a:xfrm>
          <a:custGeom>
            <a:avLst/>
            <a:gdLst>
              <a:gd name="connsiteX0" fmla="*/ 67056 w 67056"/>
              <a:gd name="connsiteY0" fmla="*/ 374142 h 374141"/>
              <a:gd name="connsiteX1" fmla="*/ 34957 w 67056"/>
              <a:gd name="connsiteY1" fmla="*/ 374142 h 374141"/>
              <a:gd name="connsiteX2" fmla="*/ 0 w 67056"/>
              <a:gd name="connsiteY2" fmla="*/ 0 h 374141"/>
              <a:gd name="connsiteX3" fmla="*/ 32195 w 67056"/>
              <a:gd name="connsiteY3" fmla="*/ 0 h 374141"/>
              <a:gd name="connsiteX4" fmla="*/ 67056 w 67056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" h="374141">
                <a:moveTo>
                  <a:pt x="67056" y="374142"/>
                </a:moveTo>
                <a:lnTo>
                  <a:pt x="34957" y="374142"/>
                </a:lnTo>
                <a:lnTo>
                  <a:pt x="0" y="0"/>
                </a:lnTo>
                <a:lnTo>
                  <a:pt x="32195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A44F467E-7946-49B3-A016-05C6E6E14822}"/>
              </a:ext>
            </a:extLst>
          </p:cNvPr>
          <p:cNvSpPr/>
          <p:nvPr userDrawn="1"/>
        </p:nvSpPr>
        <p:spPr>
          <a:xfrm>
            <a:off x="4226996" y="5008981"/>
            <a:ext cx="79323" cy="447693"/>
          </a:xfrm>
          <a:custGeom>
            <a:avLst/>
            <a:gdLst>
              <a:gd name="connsiteX0" fmla="*/ 67056 w 67056"/>
              <a:gd name="connsiteY0" fmla="*/ 374142 h 374141"/>
              <a:gd name="connsiteX1" fmla="*/ 34862 w 67056"/>
              <a:gd name="connsiteY1" fmla="*/ 374142 h 374141"/>
              <a:gd name="connsiteX2" fmla="*/ 0 w 67056"/>
              <a:gd name="connsiteY2" fmla="*/ 0 h 374141"/>
              <a:gd name="connsiteX3" fmla="*/ 32099 w 67056"/>
              <a:gd name="connsiteY3" fmla="*/ 0 h 374141"/>
              <a:gd name="connsiteX4" fmla="*/ 67056 w 67056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" h="374141">
                <a:moveTo>
                  <a:pt x="67056" y="374142"/>
                </a:moveTo>
                <a:lnTo>
                  <a:pt x="34862" y="374142"/>
                </a:lnTo>
                <a:lnTo>
                  <a:pt x="0" y="0"/>
                </a:lnTo>
                <a:lnTo>
                  <a:pt x="32099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04F7C1D-A497-479C-AE56-AB8E8DE40159}"/>
              </a:ext>
            </a:extLst>
          </p:cNvPr>
          <p:cNvSpPr/>
          <p:nvPr userDrawn="1"/>
        </p:nvSpPr>
        <p:spPr>
          <a:xfrm>
            <a:off x="7781670" y="4977980"/>
            <a:ext cx="79322" cy="447693"/>
          </a:xfrm>
          <a:custGeom>
            <a:avLst/>
            <a:gdLst>
              <a:gd name="connsiteX0" fmla="*/ 67056 w 67055"/>
              <a:gd name="connsiteY0" fmla="*/ 374142 h 374141"/>
              <a:gd name="connsiteX1" fmla="*/ 34861 w 67055"/>
              <a:gd name="connsiteY1" fmla="*/ 374142 h 374141"/>
              <a:gd name="connsiteX2" fmla="*/ 0 w 67055"/>
              <a:gd name="connsiteY2" fmla="*/ 0 h 374141"/>
              <a:gd name="connsiteX3" fmla="*/ 32099 w 67055"/>
              <a:gd name="connsiteY3" fmla="*/ 0 h 374141"/>
              <a:gd name="connsiteX4" fmla="*/ 67056 w 67055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374141">
                <a:moveTo>
                  <a:pt x="67056" y="374142"/>
                </a:moveTo>
                <a:lnTo>
                  <a:pt x="34861" y="374142"/>
                </a:lnTo>
                <a:lnTo>
                  <a:pt x="0" y="0"/>
                </a:lnTo>
                <a:lnTo>
                  <a:pt x="32099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9850117-AC1D-43CA-BC53-B572F574C955}"/>
              </a:ext>
            </a:extLst>
          </p:cNvPr>
          <p:cNvSpPr/>
          <p:nvPr userDrawn="1"/>
        </p:nvSpPr>
        <p:spPr>
          <a:xfrm>
            <a:off x="3095964" y="3860453"/>
            <a:ext cx="79322" cy="502174"/>
          </a:xfrm>
          <a:custGeom>
            <a:avLst/>
            <a:gdLst>
              <a:gd name="connsiteX0" fmla="*/ 67056 w 67055"/>
              <a:gd name="connsiteY0" fmla="*/ 419671 h 419671"/>
              <a:gd name="connsiteX1" fmla="*/ 34862 w 67055"/>
              <a:gd name="connsiteY1" fmla="*/ 419671 h 419671"/>
              <a:gd name="connsiteX2" fmla="*/ 0 w 67055"/>
              <a:gd name="connsiteY2" fmla="*/ 0 h 419671"/>
              <a:gd name="connsiteX3" fmla="*/ 32099 w 67055"/>
              <a:gd name="connsiteY3" fmla="*/ 0 h 419671"/>
              <a:gd name="connsiteX4" fmla="*/ 67056 w 67055"/>
              <a:gd name="connsiteY4" fmla="*/ 419671 h 41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419671">
                <a:moveTo>
                  <a:pt x="67056" y="419671"/>
                </a:moveTo>
                <a:lnTo>
                  <a:pt x="34862" y="419671"/>
                </a:lnTo>
                <a:lnTo>
                  <a:pt x="0" y="0"/>
                </a:lnTo>
                <a:lnTo>
                  <a:pt x="32099" y="0"/>
                </a:lnTo>
                <a:lnTo>
                  <a:pt x="67056" y="41967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07ACDAC-4F81-41BD-AC68-0DB8D5DC089A}"/>
              </a:ext>
            </a:extLst>
          </p:cNvPr>
          <p:cNvSpPr/>
          <p:nvPr userDrawn="1"/>
        </p:nvSpPr>
        <p:spPr>
          <a:xfrm>
            <a:off x="1152545" y="25188"/>
            <a:ext cx="47436" cy="342039"/>
          </a:xfrm>
          <a:custGeom>
            <a:avLst/>
            <a:gdLst>
              <a:gd name="connsiteX0" fmla="*/ 32194 w 40100"/>
              <a:gd name="connsiteY0" fmla="*/ 285845 h 285845"/>
              <a:gd name="connsiteX1" fmla="*/ 0 w 40100"/>
              <a:gd name="connsiteY1" fmla="*/ 285845 h 285845"/>
              <a:gd name="connsiteX2" fmla="*/ 8001 w 40100"/>
              <a:gd name="connsiteY2" fmla="*/ 0 h 285845"/>
              <a:gd name="connsiteX3" fmla="*/ 40100 w 40100"/>
              <a:gd name="connsiteY3" fmla="*/ 0 h 285845"/>
              <a:gd name="connsiteX4" fmla="*/ 32194 w 40100"/>
              <a:gd name="connsiteY4" fmla="*/ 285845 h 285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00" h="285845">
                <a:moveTo>
                  <a:pt x="32194" y="285845"/>
                </a:moveTo>
                <a:lnTo>
                  <a:pt x="0" y="285845"/>
                </a:lnTo>
                <a:lnTo>
                  <a:pt x="8001" y="0"/>
                </a:lnTo>
                <a:lnTo>
                  <a:pt x="40100" y="0"/>
                </a:lnTo>
                <a:lnTo>
                  <a:pt x="32194" y="28584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B7796FC-192F-4478-BEBE-57EE57119C1C}"/>
              </a:ext>
            </a:extLst>
          </p:cNvPr>
          <p:cNvSpPr/>
          <p:nvPr userDrawn="1"/>
        </p:nvSpPr>
        <p:spPr>
          <a:xfrm>
            <a:off x="5686589" y="1066693"/>
            <a:ext cx="45521" cy="560416"/>
          </a:xfrm>
          <a:custGeom>
            <a:avLst/>
            <a:gdLst>
              <a:gd name="connsiteX0" fmla="*/ 38481 w 38481"/>
              <a:gd name="connsiteY0" fmla="*/ 468344 h 468344"/>
              <a:gd name="connsiteX1" fmla="*/ 6382 w 38481"/>
              <a:gd name="connsiteY1" fmla="*/ 468344 h 468344"/>
              <a:gd name="connsiteX2" fmla="*/ 0 w 38481"/>
              <a:gd name="connsiteY2" fmla="*/ 0 h 468344"/>
              <a:gd name="connsiteX3" fmla="*/ 32195 w 38481"/>
              <a:gd name="connsiteY3" fmla="*/ 0 h 468344"/>
              <a:gd name="connsiteX4" fmla="*/ 38481 w 38481"/>
              <a:gd name="connsiteY4" fmla="*/ 468344 h 46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68344">
                <a:moveTo>
                  <a:pt x="38481" y="468344"/>
                </a:moveTo>
                <a:lnTo>
                  <a:pt x="6382" y="468344"/>
                </a:lnTo>
                <a:lnTo>
                  <a:pt x="0" y="0"/>
                </a:lnTo>
                <a:lnTo>
                  <a:pt x="32195" y="0"/>
                </a:lnTo>
                <a:lnTo>
                  <a:pt x="38481" y="46834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648B409-70BA-4202-9F5A-B326154789FD}"/>
              </a:ext>
            </a:extLst>
          </p:cNvPr>
          <p:cNvSpPr/>
          <p:nvPr userDrawn="1"/>
        </p:nvSpPr>
        <p:spPr>
          <a:xfrm>
            <a:off x="6863480" y="5412454"/>
            <a:ext cx="45521" cy="560416"/>
          </a:xfrm>
          <a:custGeom>
            <a:avLst/>
            <a:gdLst>
              <a:gd name="connsiteX0" fmla="*/ 38481 w 38481"/>
              <a:gd name="connsiteY0" fmla="*/ 468344 h 468344"/>
              <a:gd name="connsiteX1" fmla="*/ 6382 w 38481"/>
              <a:gd name="connsiteY1" fmla="*/ 468344 h 468344"/>
              <a:gd name="connsiteX2" fmla="*/ 0 w 38481"/>
              <a:gd name="connsiteY2" fmla="*/ 0 h 468344"/>
              <a:gd name="connsiteX3" fmla="*/ 32099 w 38481"/>
              <a:gd name="connsiteY3" fmla="*/ 0 h 468344"/>
              <a:gd name="connsiteX4" fmla="*/ 38481 w 38481"/>
              <a:gd name="connsiteY4" fmla="*/ 468344 h 46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68344">
                <a:moveTo>
                  <a:pt x="38481" y="468344"/>
                </a:moveTo>
                <a:lnTo>
                  <a:pt x="6382" y="468344"/>
                </a:lnTo>
                <a:lnTo>
                  <a:pt x="0" y="0"/>
                </a:lnTo>
                <a:lnTo>
                  <a:pt x="32099" y="0"/>
                </a:lnTo>
                <a:lnTo>
                  <a:pt x="38481" y="46834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C641C89-B76F-46FF-88FB-188E3370D4AF}"/>
              </a:ext>
            </a:extLst>
          </p:cNvPr>
          <p:cNvSpPr/>
          <p:nvPr userDrawn="1"/>
        </p:nvSpPr>
        <p:spPr>
          <a:xfrm>
            <a:off x="6114304" y="2479529"/>
            <a:ext cx="45521" cy="719866"/>
          </a:xfrm>
          <a:custGeom>
            <a:avLst/>
            <a:gdLst>
              <a:gd name="connsiteX0" fmla="*/ 32099 w 38481"/>
              <a:gd name="connsiteY0" fmla="*/ 601599 h 601598"/>
              <a:gd name="connsiteX1" fmla="*/ 0 w 38481"/>
              <a:gd name="connsiteY1" fmla="*/ 601599 h 601598"/>
              <a:gd name="connsiteX2" fmla="*/ 6287 w 38481"/>
              <a:gd name="connsiteY2" fmla="*/ 0 h 601598"/>
              <a:gd name="connsiteX3" fmla="*/ 38481 w 38481"/>
              <a:gd name="connsiteY3" fmla="*/ 0 h 601598"/>
              <a:gd name="connsiteX4" fmla="*/ 32099 w 38481"/>
              <a:gd name="connsiteY4" fmla="*/ 601599 h 60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601598">
                <a:moveTo>
                  <a:pt x="32099" y="601599"/>
                </a:moveTo>
                <a:lnTo>
                  <a:pt x="0" y="601599"/>
                </a:lnTo>
                <a:lnTo>
                  <a:pt x="6287" y="0"/>
                </a:lnTo>
                <a:lnTo>
                  <a:pt x="38481" y="0"/>
                </a:lnTo>
                <a:lnTo>
                  <a:pt x="32099" y="60159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6DF5B79-C0C3-435E-A53A-CE90AD07A9F6}"/>
              </a:ext>
            </a:extLst>
          </p:cNvPr>
          <p:cNvSpPr/>
          <p:nvPr userDrawn="1"/>
        </p:nvSpPr>
        <p:spPr>
          <a:xfrm>
            <a:off x="2699236" y="5501695"/>
            <a:ext cx="45520" cy="483938"/>
          </a:xfrm>
          <a:custGeom>
            <a:avLst/>
            <a:gdLst>
              <a:gd name="connsiteX0" fmla="*/ 32194 w 38480"/>
              <a:gd name="connsiteY0" fmla="*/ 404431 h 404431"/>
              <a:gd name="connsiteX1" fmla="*/ 0 w 38480"/>
              <a:gd name="connsiteY1" fmla="*/ 404431 h 404431"/>
              <a:gd name="connsiteX2" fmla="*/ 6382 w 38480"/>
              <a:gd name="connsiteY2" fmla="*/ 0 h 404431"/>
              <a:gd name="connsiteX3" fmla="*/ 38481 w 38480"/>
              <a:gd name="connsiteY3" fmla="*/ 0 h 404431"/>
              <a:gd name="connsiteX4" fmla="*/ 32194 w 38480"/>
              <a:gd name="connsiteY4" fmla="*/ 404431 h 40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404431">
                <a:moveTo>
                  <a:pt x="32194" y="404431"/>
                </a:moveTo>
                <a:lnTo>
                  <a:pt x="0" y="404431"/>
                </a:lnTo>
                <a:lnTo>
                  <a:pt x="6382" y="0"/>
                </a:lnTo>
                <a:lnTo>
                  <a:pt x="38481" y="0"/>
                </a:lnTo>
                <a:lnTo>
                  <a:pt x="32194" y="40443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90F46F0-370F-45A4-9152-A06422E85F71}"/>
              </a:ext>
            </a:extLst>
          </p:cNvPr>
          <p:cNvSpPr/>
          <p:nvPr userDrawn="1"/>
        </p:nvSpPr>
        <p:spPr>
          <a:xfrm>
            <a:off x="1064207" y="1618902"/>
            <a:ext cx="45520" cy="486560"/>
          </a:xfrm>
          <a:custGeom>
            <a:avLst/>
            <a:gdLst>
              <a:gd name="connsiteX0" fmla="*/ 38481 w 38480"/>
              <a:gd name="connsiteY0" fmla="*/ 406622 h 406622"/>
              <a:gd name="connsiteX1" fmla="*/ 6382 w 38480"/>
              <a:gd name="connsiteY1" fmla="*/ 406622 h 406622"/>
              <a:gd name="connsiteX2" fmla="*/ 0 w 38480"/>
              <a:gd name="connsiteY2" fmla="*/ 0 h 406622"/>
              <a:gd name="connsiteX3" fmla="*/ 32099 w 38480"/>
              <a:gd name="connsiteY3" fmla="*/ 0 h 406622"/>
              <a:gd name="connsiteX4" fmla="*/ 38481 w 38480"/>
              <a:gd name="connsiteY4" fmla="*/ 406622 h 4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406622">
                <a:moveTo>
                  <a:pt x="38481" y="406622"/>
                </a:moveTo>
                <a:lnTo>
                  <a:pt x="6382" y="406622"/>
                </a:lnTo>
                <a:lnTo>
                  <a:pt x="0" y="0"/>
                </a:lnTo>
                <a:lnTo>
                  <a:pt x="32099" y="0"/>
                </a:lnTo>
                <a:lnTo>
                  <a:pt x="38481" y="40662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6975F59-B5F9-4E01-ADA9-2301BA3DB7AE}"/>
              </a:ext>
            </a:extLst>
          </p:cNvPr>
          <p:cNvSpPr/>
          <p:nvPr userDrawn="1"/>
        </p:nvSpPr>
        <p:spPr>
          <a:xfrm>
            <a:off x="4897413" y="1618902"/>
            <a:ext cx="45521" cy="443477"/>
          </a:xfrm>
          <a:custGeom>
            <a:avLst/>
            <a:gdLst>
              <a:gd name="connsiteX0" fmla="*/ 38481 w 38481"/>
              <a:gd name="connsiteY0" fmla="*/ 370618 h 370617"/>
              <a:gd name="connsiteX1" fmla="*/ 6287 w 38481"/>
              <a:gd name="connsiteY1" fmla="*/ 370618 h 370617"/>
              <a:gd name="connsiteX2" fmla="*/ 0 w 38481"/>
              <a:gd name="connsiteY2" fmla="*/ 0 h 370617"/>
              <a:gd name="connsiteX3" fmla="*/ 32099 w 38481"/>
              <a:gd name="connsiteY3" fmla="*/ 0 h 370617"/>
              <a:gd name="connsiteX4" fmla="*/ 38481 w 38481"/>
              <a:gd name="connsiteY4" fmla="*/ 370618 h 37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370617">
                <a:moveTo>
                  <a:pt x="38481" y="370618"/>
                </a:moveTo>
                <a:lnTo>
                  <a:pt x="6287" y="370618"/>
                </a:lnTo>
                <a:lnTo>
                  <a:pt x="0" y="0"/>
                </a:lnTo>
                <a:lnTo>
                  <a:pt x="32099" y="0"/>
                </a:lnTo>
                <a:lnTo>
                  <a:pt x="38481" y="370618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ACC64BB6-828E-4F8A-991B-3DDB90086744}"/>
              </a:ext>
            </a:extLst>
          </p:cNvPr>
          <p:cNvSpPr/>
          <p:nvPr userDrawn="1"/>
        </p:nvSpPr>
        <p:spPr>
          <a:xfrm>
            <a:off x="893843" y="5023000"/>
            <a:ext cx="45521" cy="484736"/>
          </a:xfrm>
          <a:custGeom>
            <a:avLst/>
            <a:gdLst>
              <a:gd name="connsiteX0" fmla="*/ 38481 w 38481"/>
              <a:gd name="connsiteY0" fmla="*/ 405098 h 405098"/>
              <a:gd name="connsiteX1" fmla="*/ 6382 w 38481"/>
              <a:gd name="connsiteY1" fmla="*/ 405098 h 405098"/>
              <a:gd name="connsiteX2" fmla="*/ 0 w 38481"/>
              <a:gd name="connsiteY2" fmla="*/ 0 h 405098"/>
              <a:gd name="connsiteX3" fmla="*/ 32194 w 38481"/>
              <a:gd name="connsiteY3" fmla="*/ 0 h 405098"/>
              <a:gd name="connsiteX4" fmla="*/ 38481 w 38481"/>
              <a:gd name="connsiteY4" fmla="*/ 405098 h 405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05098">
                <a:moveTo>
                  <a:pt x="38481" y="405098"/>
                </a:moveTo>
                <a:lnTo>
                  <a:pt x="6382" y="405098"/>
                </a:lnTo>
                <a:lnTo>
                  <a:pt x="0" y="0"/>
                </a:lnTo>
                <a:lnTo>
                  <a:pt x="32194" y="0"/>
                </a:lnTo>
                <a:lnTo>
                  <a:pt x="38481" y="405098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14A44FEF-4503-4286-8293-9367A215EEC8}"/>
              </a:ext>
            </a:extLst>
          </p:cNvPr>
          <p:cNvSpPr/>
          <p:nvPr userDrawn="1"/>
        </p:nvSpPr>
        <p:spPr>
          <a:xfrm>
            <a:off x="2774615" y="2523182"/>
            <a:ext cx="45520" cy="676898"/>
          </a:xfrm>
          <a:custGeom>
            <a:avLst/>
            <a:gdLst>
              <a:gd name="connsiteX0" fmla="*/ 38481 w 38480"/>
              <a:gd name="connsiteY0" fmla="*/ 565690 h 565689"/>
              <a:gd name="connsiteX1" fmla="*/ 6382 w 38480"/>
              <a:gd name="connsiteY1" fmla="*/ 565690 h 565689"/>
              <a:gd name="connsiteX2" fmla="*/ 0 w 38480"/>
              <a:gd name="connsiteY2" fmla="*/ 0 h 565689"/>
              <a:gd name="connsiteX3" fmla="*/ 32099 w 38480"/>
              <a:gd name="connsiteY3" fmla="*/ 0 h 565689"/>
              <a:gd name="connsiteX4" fmla="*/ 38481 w 38480"/>
              <a:gd name="connsiteY4" fmla="*/ 565690 h 56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565689">
                <a:moveTo>
                  <a:pt x="38481" y="565690"/>
                </a:moveTo>
                <a:lnTo>
                  <a:pt x="6382" y="565690"/>
                </a:lnTo>
                <a:lnTo>
                  <a:pt x="0" y="0"/>
                </a:lnTo>
                <a:lnTo>
                  <a:pt x="32099" y="0"/>
                </a:lnTo>
                <a:lnTo>
                  <a:pt x="38481" y="56569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A8A8D2C9-B7F4-478A-9FFC-7A51080B626D}"/>
              </a:ext>
            </a:extLst>
          </p:cNvPr>
          <p:cNvSpPr/>
          <p:nvPr userDrawn="1"/>
        </p:nvSpPr>
        <p:spPr>
          <a:xfrm>
            <a:off x="610465" y="3898407"/>
            <a:ext cx="45521" cy="441653"/>
          </a:xfrm>
          <a:custGeom>
            <a:avLst/>
            <a:gdLst>
              <a:gd name="connsiteX0" fmla="*/ 38481 w 38481"/>
              <a:gd name="connsiteY0" fmla="*/ 369094 h 369093"/>
              <a:gd name="connsiteX1" fmla="*/ 6382 w 38481"/>
              <a:gd name="connsiteY1" fmla="*/ 369094 h 369093"/>
              <a:gd name="connsiteX2" fmla="*/ 0 w 38481"/>
              <a:gd name="connsiteY2" fmla="*/ 0 h 369093"/>
              <a:gd name="connsiteX3" fmla="*/ 32099 w 38481"/>
              <a:gd name="connsiteY3" fmla="*/ 0 h 369093"/>
              <a:gd name="connsiteX4" fmla="*/ 38481 w 38481"/>
              <a:gd name="connsiteY4" fmla="*/ 369094 h 36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369093">
                <a:moveTo>
                  <a:pt x="38481" y="369094"/>
                </a:moveTo>
                <a:lnTo>
                  <a:pt x="6382" y="369094"/>
                </a:lnTo>
                <a:lnTo>
                  <a:pt x="0" y="0"/>
                </a:lnTo>
                <a:lnTo>
                  <a:pt x="32099" y="0"/>
                </a:lnTo>
                <a:lnTo>
                  <a:pt x="38481" y="36909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8B934506-7CFC-46A4-A7C9-B7B2F323A512}"/>
              </a:ext>
            </a:extLst>
          </p:cNvPr>
          <p:cNvSpPr/>
          <p:nvPr userDrawn="1"/>
        </p:nvSpPr>
        <p:spPr>
          <a:xfrm>
            <a:off x="478522" y="2513608"/>
            <a:ext cx="45521" cy="677013"/>
          </a:xfrm>
          <a:custGeom>
            <a:avLst/>
            <a:gdLst>
              <a:gd name="connsiteX0" fmla="*/ 38481 w 38481"/>
              <a:gd name="connsiteY0" fmla="*/ 565785 h 565785"/>
              <a:gd name="connsiteX1" fmla="*/ 6382 w 38481"/>
              <a:gd name="connsiteY1" fmla="*/ 565785 h 565785"/>
              <a:gd name="connsiteX2" fmla="*/ 0 w 38481"/>
              <a:gd name="connsiteY2" fmla="*/ 0 h 565785"/>
              <a:gd name="connsiteX3" fmla="*/ 32099 w 38481"/>
              <a:gd name="connsiteY3" fmla="*/ 0 h 565785"/>
              <a:gd name="connsiteX4" fmla="*/ 38481 w 38481"/>
              <a:gd name="connsiteY4" fmla="*/ 565785 h 56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565785">
                <a:moveTo>
                  <a:pt x="38481" y="565785"/>
                </a:moveTo>
                <a:lnTo>
                  <a:pt x="6382" y="565785"/>
                </a:lnTo>
                <a:lnTo>
                  <a:pt x="0" y="0"/>
                </a:lnTo>
                <a:lnTo>
                  <a:pt x="32099" y="0"/>
                </a:lnTo>
                <a:lnTo>
                  <a:pt x="38481" y="56578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B0626B2-FD4D-4D71-896B-240B638848F0}"/>
              </a:ext>
            </a:extLst>
          </p:cNvPr>
          <p:cNvSpPr/>
          <p:nvPr userDrawn="1"/>
        </p:nvSpPr>
        <p:spPr>
          <a:xfrm>
            <a:off x="7086801" y="377485"/>
            <a:ext cx="53069" cy="668692"/>
          </a:xfrm>
          <a:custGeom>
            <a:avLst/>
            <a:gdLst>
              <a:gd name="connsiteX0" fmla="*/ 32099 w 44862"/>
              <a:gd name="connsiteY0" fmla="*/ 558832 h 558831"/>
              <a:gd name="connsiteX1" fmla="*/ 0 w 44862"/>
              <a:gd name="connsiteY1" fmla="*/ 558832 h 558831"/>
              <a:gd name="connsiteX2" fmla="*/ 12668 w 44862"/>
              <a:gd name="connsiteY2" fmla="*/ 0 h 558831"/>
              <a:gd name="connsiteX3" fmla="*/ 44863 w 44862"/>
              <a:gd name="connsiteY3" fmla="*/ 0 h 558831"/>
              <a:gd name="connsiteX4" fmla="*/ 32099 w 44862"/>
              <a:gd name="connsiteY4" fmla="*/ 558832 h 55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58831">
                <a:moveTo>
                  <a:pt x="32099" y="558832"/>
                </a:moveTo>
                <a:lnTo>
                  <a:pt x="0" y="558832"/>
                </a:lnTo>
                <a:lnTo>
                  <a:pt x="12668" y="0"/>
                </a:lnTo>
                <a:lnTo>
                  <a:pt x="44863" y="0"/>
                </a:lnTo>
                <a:lnTo>
                  <a:pt x="32099" y="55883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64913F9-64BB-45C5-B001-8E805ABFB710}"/>
              </a:ext>
            </a:extLst>
          </p:cNvPr>
          <p:cNvSpPr/>
          <p:nvPr userDrawn="1"/>
        </p:nvSpPr>
        <p:spPr>
          <a:xfrm>
            <a:off x="1648990" y="2090076"/>
            <a:ext cx="52957" cy="443021"/>
          </a:xfrm>
          <a:custGeom>
            <a:avLst/>
            <a:gdLst>
              <a:gd name="connsiteX0" fmla="*/ 32099 w 44767"/>
              <a:gd name="connsiteY0" fmla="*/ 370237 h 370236"/>
              <a:gd name="connsiteX1" fmla="*/ 0 w 44767"/>
              <a:gd name="connsiteY1" fmla="*/ 370237 h 370236"/>
              <a:gd name="connsiteX2" fmla="*/ 12668 w 44767"/>
              <a:gd name="connsiteY2" fmla="*/ 0 h 370236"/>
              <a:gd name="connsiteX3" fmla="*/ 44767 w 44767"/>
              <a:gd name="connsiteY3" fmla="*/ 0 h 370236"/>
              <a:gd name="connsiteX4" fmla="*/ 32099 w 44767"/>
              <a:gd name="connsiteY4" fmla="*/ 370237 h 37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67" h="370236">
                <a:moveTo>
                  <a:pt x="32099" y="370237"/>
                </a:moveTo>
                <a:lnTo>
                  <a:pt x="0" y="370237"/>
                </a:lnTo>
                <a:lnTo>
                  <a:pt x="12668" y="0"/>
                </a:lnTo>
                <a:lnTo>
                  <a:pt x="44767" y="0"/>
                </a:lnTo>
                <a:lnTo>
                  <a:pt x="32099" y="37023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B61B41F-BE03-4BB3-A876-8E05589BA29C}"/>
              </a:ext>
            </a:extLst>
          </p:cNvPr>
          <p:cNvSpPr/>
          <p:nvPr userDrawn="1"/>
        </p:nvSpPr>
        <p:spPr>
          <a:xfrm>
            <a:off x="1427922" y="3184238"/>
            <a:ext cx="53069" cy="700035"/>
          </a:xfrm>
          <a:custGeom>
            <a:avLst/>
            <a:gdLst>
              <a:gd name="connsiteX0" fmla="*/ 32099 w 44862"/>
              <a:gd name="connsiteY0" fmla="*/ 585025 h 585025"/>
              <a:gd name="connsiteX1" fmla="*/ 0 w 44862"/>
              <a:gd name="connsiteY1" fmla="*/ 585025 h 585025"/>
              <a:gd name="connsiteX2" fmla="*/ 12763 w 44862"/>
              <a:gd name="connsiteY2" fmla="*/ 0 h 585025"/>
              <a:gd name="connsiteX3" fmla="*/ 44863 w 44862"/>
              <a:gd name="connsiteY3" fmla="*/ 0 h 585025"/>
              <a:gd name="connsiteX4" fmla="*/ 32099 w 44862"/>
              <a:gd name="connsiteY4" fmla="*/ 585025 h 58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85025">
                <a:moveTo>
                  <a:pt x="32099" y="585025"/>
                </a:moveTo>
                <a:lnTo>
                  <a:pt x="0" y="585025"/>
                </a:lnTo>
                <a:lnTo>
                  <a:pt x="12763" y="0"/>
                </a:lnTo>
                <a:lnTo>
                  <a:pt x="44863" y="0"/>
                </a:lnTo>
                <a:lnTo>
                  <a:pt x="32099" y="58502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76808EB-A227-4665-B7C0-8003A1294230}"/>
              </a:ext>
            </a:extLst>
          </p:cNvPr>
          <p:cNvSpPr/>
          <p:nvPr userDrawn="1"/>
        </p:nvSpPr>
        <p:spPr>
          <a:xfrm>
            <a:off x="5150256" y="3191761"/>
            <a:ext cx="53069" cy="640085"/>
          </a:xfrm>
          <a:custGeom>
            <a:avLst/>
            <a:gdLst>
              <a:gd name="connsiteX0" fmla="*/ 32099 w 44862"/>
              <a:gd name="connsiteY0" fmla="*/ 534924 h 534924"/>
              <a:gd name="connsiteX1" fmla="*/ 0 w 44862"/>
              <a:gd name="connsiteY1" fmla="*/ 534924 h 534924"/>
              <a:gd name="connsiteX2" fmla="*/ 12668 w 44862"/>
              <a:gd name="connsiteY2" fmla="*/ 0 h 534924"/>
              <a:gd name="connsiteX3" fmla="*/ 44863 w 44862"/>
              <a:gd name="connsiteY3" fmla="*/ 0 h 534924"/>
              <a:gd name="connsiteX4" fmla="*/ 32099 w 44862"/>
              <a:gd name="connsiteY4" fmla="*/ 534924 h 53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34924">
                <a:moveTo>
                  <a:pt x="32099" y="534924"/>
                </a:moveTo>
                <a:lnTo>
                  <a:pt x="0" y="534924"/>
                </a:lnTo>
                <a:lnTo>
                  <a:pt x="12668" y="0"/>
                </a:lnTo>
                <a:lnTo>
                  <a:pt x="44863" y="0"/>
                </a:lnTo>
                <a:lnTo>
                  <a:pt x="32099" y="53492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408E438-8DFC-4BDE-8286-8BFDCD70423B}"/>
              </a:ext>
            </a:extLst>
          </p:cNvPr>
          <p:cNvSpPr/>
          <p:nvPr userDrawn="1"/>
        </p:nvSpPr>
        <p:spPr>
          <a:xfrm>
            <a:off x="8027751" y="4377103"/>
            <a:ext cx="52957" cy="595976"/>
          </a:xfrm>
          <a:custGeom>
            <a:avLst/>
            <a:gdLst>
              <a:gd name="connsiteX0" fmla="*/ 32099 w 44767"/>
              <a:gd name="connsiteY0" fmla="*/ 498062 h 498062"/>
              <a:gd name="connsiteX1" fmla="*/ 0 w 44767"/>
              <a:gd name="connsiteY1" fmla="*/ 498062 h 498062"/>
              <a:gd name="connsiteX2" fmla="*/ 12668 w 44767"/>
              <a:gd name="connsiteY2" fmla="*/ 0 h 498062"/>
              <a:gd name="connsiteX3" fmla="*/ 44768 w 44767"/>
              <a:gd name="connsiteY3" fmla="*/ 0 h 498062"/>
              <a:gd name="connsiteX4" fmla="*/ 32099 w 44767"/>
              <a:gd name="connsiteY4" fmla="*/ 498062 h 49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67" h="498062">
                <a:moveTo>
                  <a:pt x="32099" y="498062"/>
                </a:moveTo>
                <a:lnTo>
                  <a:pt x="0" y="498062"/>
                </a:lnTo>
                <a:lnTo>
                  <a:pt x="12668" y="0"/>
                </a:lnTo>
                <a:lnTo>
                  <a:pt x="44768" y="0"/>
                </a:lnTo>
                <a:lnTo>
                  <a:pt x="32099" y="49806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3510CB28-C5D7-40D6-AD38-70C9508936F5}"/>
              </a:ext>
            </a:extLst>
          </p:cNvPr>
          <p:cNvSpPr/>
          <p:nvPr userDrawn="1"/>
        </p:nvSpPr>
        <p:spPr>
          <a:xfrm>
            <a:off x="8391015" y="1616965"/>
            <a:ext cx="60619" cy="381930"/>
          </a:xfrm>
          <a:custGeom>
            <a:avLst/>
            <a:gdLst>
              <a:gd name="connsiteX0" fmla="*/ 32195 w 51244"/>
              <a:gd name="connsiteY0" fmla="*/ 319183 h 319182"/>
              <a:gd name="connsiteX1" fmla="*/ 0 w 51244"/>
              <a:gd name="connsiteY1" fmla="*/ 319183 h 319182"/>
              <a:gd name="connsiteX2" fmla="*/ 19050 w 51244"/>
              <a:gd name="connsiteY2" fmla="*/ 0 h 319182"/>
              <a:gd name="connsiteX3" fmla="*/ 51245 w 51244"/>
              <a:gd name="connsiteY3" fmla="*/ 0 h 319182"/>
              <a:gd name="connsiteX4" fmla="*/ 32195 w 51244"/>
              <a:gd name="connsiteY4" fmla="*/ 319183 h 31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4" h="319182">
                <a:moveTo>
                  <a:pt x="32195" y="319183"/>
                </a:moveTo>
                <a:lnTo>
                  <a:pt x="0" y="319183"/>
                </a:lnTo>
                <a:lnTo>
                  <a:pt x="19050" y="0"/>
                </a:lnTo>
                <a:lnTo>
                  <a:pt x="51245" y="0"/>
                </a:lnTo>
                <a:lnTo>
                  <a:pt x="32195" y="319183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BAC2192-0431-4BEF-B1CE-D1EF6C1026A0}"/>
              </a:ext>
            </a:extLst>
          </p:cNvPr>
          <p:cNvSpPr/>
          <p:nvPr userDrawn="1"/>
        </p:nvSpPr>
        <p:spPr>
          <a:xfrm>
            <a:off x="8692647" y="2469956"/>
            <a:ext cx="45719" cy="570690"/>
          </a:xfrm>
          <a:custGeom>
            <a:avLst/>
            <a:gdLst>
              <a:gd name="connsiteX0" fmla="*/ 32195 w 51244"/>
              <a:gd name="connsiteY0" fmla="*/ 627888 h 627887"/>
              <a:gd name="connsiteX1" fmla="*/ 0 w 51244"/>
              <a:gd name="connsiteY1" fmla="*/ 627888 h 627887"/>
              <a:gd name="connsiteX2" fmla="*/ 19050 w 51244"/>
              <a:gd name="connsiteY2" fmla="*/ 0 h 627887"/>
              <a:gd name="connsiteX3" fmla="*/ 51245 w 51244"/>
              <a:gd name="connsiteY3" fmla="*/ 0 h 627887"/>
              <a:gd name="connsiteX4" fmla="*/ 32195 w 51244"/>
              <a:gd name="connsiteY4" fmla="*/ 627888 h 62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4" h="627887">
                <a:moveTo>
                  <a:pt x="32195" y="627888"/>
                </a:moveTo>
                <a:lnTo>
                  <a:pt x="0" y="627888"/>
                </a:lnTo>
                <a:lnTo>
                  <a:pt x="19050" y="0"/>
                </a:lnTo>
                <a:lnTo>
                  <a:pt x="51245" y="0"/>
                </a:lnTo>
                <a:lnTo>
                  <a:pt x="32195" y="627888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4E1D7267-1AF6-41DD-A2DF-7D364E8B264F}"/>
              </a:ext>
            </a:extLst>
          </p:cNvPr>
          <p:cNvSpPr/>
          <p:nvPr userDrawn="1"/>
        </p:nvSpPr>
        <p:spPr>
          <a:xfrm>
            <a:off x="4942934" y="4354308"/>
            <a:ext cx="60506" cy="643846"/>
          </a:xfrm>
          <a:custGeom>
            <a:avLst/>
            <a:gdLst>
              <a:gd name="connsiteX0" fmla="*/ 32099 w 51149"/>
              <a:gd name="connsiteY0" fmla="*/ 538067 h 538067"/>
              <a:gd name="connsiteX1" fmla="*/ 0 w 51149"/>
              <a:gd name="connsiteY1" fmla="*/ 538067 h 538067"/>
              <a:gd name="connsiteX2" fmla="*/ 19050 w 51149"/>
              <a:gd name="connsiteY2" fmla="*/ 0 h 538067"/>
              <a:gd name="connsiteX3" fmla="*/ 51149 w 51149"/>
              <a:gd name="connsiteY3" fmla="*/ 0 h 538067"/>
              <a:gd name="connsiteX4" fmla="*/ 32099 w 51149"/>
              <a:gd name="connsiteY4" fmla="*/ 538067 h 53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" h="538067">
                <a:moveTo>
                  <a:pt x="32099" y="538067"/>
                </a:moveTo>
                <a:lnTo>
                  <a:pt x="0" y="538067"/>
                </a:lnTo>
                <a:lnTo>
                  <a:pt x="19050" y="0"/>
                </a:lnTo>
                <a:lnTo>
                  <a:pt x="51149" y="0"/>
                </a:lnTo>
                <a:lnTo>
                  <a:pt x="32099" y="53806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4F25CE8E-944A-48F8-9682-48D7BC8E1063}"/>
              </a:ext>
            </a:extLst>
          </p:cNvPr>
          <p:cNvSpPr/>
          <p:nvPr userDrawn="1"/>
        </p:nvSpPr>
        <p:spPr>
          <a:xfrm>
            <a:off x="1816877" y="4354308"/>
            <a:ext cx="60619" cy="674391"/>
          </a:xfrm>
          <a:custGeom>
            <a:avLst/>
            <a:gdLst>
              <a:gd name="connsiteX0" fmla="*/ 32194 w 51244"/>
              <a:gd name="connsiteY0" fmla="*/ 563594 h 563594"/>
              <a:gd name="connsiteX1" fmla="*/ 0 w 51244"/>
              <a:gd name="connsiteY1" fmla="*/ 563594 h 563594"/>
              <a:gd name="connsiteX2" fmla="*/ 19050 w 51244"/>
              <a:gd name="connsiteY2" fmla="*/ 0 h 563594"/>
              <a:gd name="connsiteX3" fmla="*/ 51244 w 51244"/>
              <a:gd name="connsiteY3" fmla="*/ 0 h 563594"/>
              <a:gd name="connsiteX4" fmla="*/ 32194 w 51244"/>
              <a:gd name="connsiteY4" fmla="*/ 563594 h 56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4" h="563594">
                <a:moveTo>
                  <a:pt x="32194" y="563594"/>
                </a:moveTo>
                <a:lnTo>
                  <a:pt x="0" y="563594"/>
                </a:lnTo>
                <a:lnTo>
                  <a:pt x="19050" y="0"/>
                </a:lnTo>
                <a:lnTo>
                  <a:pt x="51244" y="0"/>
                </a:lnTo>
                <a:lnTo>
                  <a:pt x="32194" y="56359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F230D839-67AA-4424-861D-4C32EC0620EB}"/>
              </a:ext>
            </a:extLst>
          </p:cNvPr>
          <p:cNvSpPr/>
          <p:nvPr userDrawn="1"/>
        </p:nvSpPr>
        <p:spPr>
          <a:xfrm>
            <a:off x="10533508" y="719636"/>
            <a:ext cx="1397734" cy="1722051"/>
          </a:xfrm>
          <a:custGeom>
            <a:avLst/>
            <a:gdLst>
              <a:gd name="connsiteX0" fmla="*/ 0 w 1181576"/>
              <a:gd name="connsiteY0" fmla="*/ 56578 h 1439132"/>
              <a:gd name="connsiteX1" fmla="*/ 1181576 w 1181576"/>
              <a:gd name="connsiteY1" fmla="*/ 0 h 1439132"/>
              <a:gd name="connsiteX2" fmla="*/ 1136809 w 1181576"/>
              <a:gd name="connsiteY2" fmla="*/ 1439132 h 1439132"/>
              <a:gd name="connsiteX3" fmla="*/ 152876 w 1181576"/>
              <a:gd name="connsiteY3" fmla="*/ 1418654 h 1439132"/>
              <a:gd name="connsiteX4" fmla="*/ 0 w 1181576"/>
              <a:gd name="connsiteY4" fmla="*/ 56578 h 143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1576" h="1439132">
                <a:moveTo>
                  <a:pt x="0" y="56578"/>
                </a:moveTo>
                <a:lnTo>
                  <a:pt x="1181576" y="0"/>
                </a:lnTo>
                <a:lnTo>
                  <a:pt x="1136809" y="1439132"/>
                </a:lnTo>
                <a:lnTo>
                  <a:pt x="152876" y="1418654"/>
                </a:lnTo>
                <a:lnTo>
                  <a:pt x="0" y="56578"/>
                </a:lnTo>
                <a:close/>
              </a:path>
            </a:pathLst>
          </a:custGeom>
          <a:solidFill>
            <a:srgbClr val="83BEC6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D1611F59-C035-4C00-B37B-02A4956C8806}"/>
              </a:ext>
            </a:extLst>
          </p:cNvPr>
          <p:cNvSpPr/>
          <p:nvPr userDrawn="1"/>
        </p:nvSpPr>
        <p:spPr>
          <a:xfrm>
            <a:off x="9284936" y="2177141"/>
            <a:ext cx="829288" cy="1166079"/>
          </a:xfrm>
          <a:custGeom>
            <a:avLst/>
            <a:gdLst>
              <a:gd name="connsiteX0" fmla="*/ 0 w 701040"/>
              <a:gd name="connsiteY0" fmla="*/ 0 h 974502"/>
              <a:gd name="connsiteX1" fmla="*/ 701040 w 701040"/>
              <a:gd name="connsiteY1" fmla="*/ 58579 h 974502"/>
              <a:gd name="connsiteX2" fmla="*/ 639699 w 701040"/>
              <a:gd name="connsiteY2" fmla="*/ 974503 h 974502"/>
              <a:gd name="connsiteX3" fmla="*/ 94583 w 701040"/>
              <a:gd name="connsiteY3" fmla="*/ 945832 h 974502"/>
              <a:gd name="connsiteX4" fmla="*/ 0 w 701040"/>
              <a:gd name="connsiteY4" fmla="*/ 0 h 974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40" h="974502">
                <a:moveTo>
                  <a:pt x="0" y="0"/>
                </a:moveTo>
                <a:lnTo>
                  <a:pt x="701040" y="58579"/>
                </a:lnTo>
                <a:lnTo>
                  <a:pt x="639699" y="974503"/>
                </a:lnTo>
                <a:lnTo>
                  <a:pt x="94583" y="945832"/>
                </a:lnTo>
                <a:lnTo>
                  <a:pt x="0" y="0"/>
                </a:lnTo>
                <a:close/>
              </a:path>
            </a:pathLst>
          </a:custGeom>
          <a:solidFill>
            <a:srgbClr val="83BEC6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8FCBF861-F204-4213-91BF-34021B56284E}"/>
              </a:ext>
            </a:extLst>
          </p:cNvPr>
          <p:cNvSpPr/>
          <p:nvPr userDrawn="1"/>
        </p:nvSpPr>
        <p:spPr>
          <a:xfrm>
            <a:off x="9306747" y="2197492"/>
            <a:ext cx="829288" cy="1131773"/>
          </a:xfrm>
          <a:custGeom>
            <a:avLst/>
            <a:gdLst>
              <a:gd name="connsiteX0" fmla="*/ 0 w 701040"/>
              <a:gd name="connsiteY0" fmla="*/ 0 h 945832"/>
              <a:gd name="connsiteX1" fmla="*/ 701040 w 701040"/>
              <a:gd name="connsiteY1" fmla="*/ 58579 h 945832"/>
              <a:gd name="connsiteX2" fmla="*/ 611791 w 701040"/>
              <a:gd name="connsiteY2" fmla="*/ 934022 h 945832"/>
              <a:gd name="connsiteX3" fmla="*/ 94583 w 701040"/>
              <a:gd name="connsiteY3" fmla="*/ 945832 h 945832"/>
              <a:gd name="connsiteX4" fmla="*/ 0 w 701040"/>
              <a:gd name="connsiteY4" fmla="*/ 0 h 94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40" h="945832">
                <a:moveTo>
                  <a:pt x="0" y="0"/>
                </a:moveTo>
                <a:lnTo>
                  <a:pt x="701040" y="58579"/>
                </a:lnTo>
                <a:lnTo>
                  <a:pt x="611791" y="934022"/>
                </a:lnTo>
                <a:lnTo>
                  <a:pt x="94583" y="945832"/>
                </a:lnTo>
                <a:lnTo>
                  <a:pt x="0" y="0"/>
                </a:lnTo>
                <a:close/>
              </a:path>
            </a:pathLst>
          </a:custGeom>
          <a:solidFill>
            <a:srgbClr val="D3EBE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A0B09DAE-6042-4AB9-932E-C6BC86C39C4E}"/>
              </a:ext>
            </a:extLst>
          </p:cNvPr>
          <p:cNvSpPr/>
          <p:nvPr userDrawn="1"/>
        </p:nvSpPr>
        <p:spPr>
          <a:xfrm>
            <a:off x="9478802" y="2350790"/>
            <a:ext cx="490362" cy="153637"/>
          </a:xfrm>
          <a:custGeom>
            <a:avLst/>
            <a:gdLst>
              <a:gd name="connsiteX0" fmla="*/ 403384 w 414528"/>
              <a:gd name="connsiteY0" fmla="*/ 128397 h 128396"/>
              <a:gd name="connsiteX1" fmla="*/ 6668 w 414528"/>
              <a:gd name="connsiteY1" fmla="*/ 102394 h 128396"/>
              <a:gd name="connsiteX2" fmla="*/ 0 w 414528"/>
              <a:gd name="connsiteY2" fmla="*/ 0 h 128396"/>
              <a:gd name="connsiteX3" fmla="*/ 414528 w 414528"/>
              <a:gd name="connsiteY3" fmla="*/ 27146 h 128396"/>
              <a:gd name="connsiteX4" fmla="*/ 403384 w 414528"/>
              <a:gd name="connsiteY4" fmla="*/ 128397 h 128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528" h="128396">
                <a:moveTo>
                  <a:pt x="403384" y="128397"/>
                </a:moveTo>
                <a:lnTo>
                  <a:pt x="6668" y="102394"/>
                </a:lnTo>
                <a:lnTo>
                  <a:pt x="0" y="0"/>
                </a:lnTo>
                <a:lnTo>
                  <a:pt x="414528" y="27146"/>
                </a:lnTo>
                <a:lnTo>
                  <a:pt x="403384" y="128397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80AA6C9-C0CA-4263-9EA1-A485041A3C65}"/>
              </a:ext>
            </a:extLst>
          </p:cNvPr>
          <p:cNvSpPr/>
          <p:nvPr userDrawn="1"/>
        </p:nvSpPr>
        <p:spPr>
          <a:xfrm>
            <a:off x="9732027" y="2774390"/>
            <a:ext cx="249955" cy="200983"/>
          </a:xfrm>
          <a:custGeom>
            <a:avLst/>
            <a:gdLst>
              <a:gd name="connsiteX0" fmla="*/ 210866 w 211300"/>
              <a:gd name="connsiteY0" fmla="*/ 50427 h 167963"/>
              <a:gd name="connsiteX1" fmla="*/ 151090 w 211300"/>
              <a:gd name="connsiteY1" fmla="*/ 5080 h 167963"/>
              <a:gd name="connsiteX2" fmla="*/ 114663 w 211300"/>
              <a:gd name="connsiteY2" fmla="*/ 27471 h 167963"/>
              <a:gd name="connsiteX3" fmla="*/ 109806 w 211300"/>
              <a:gd name="connsiteY3" fmla="*/ 33853 h 167963"/>
              <a:gd name="connsiteX4" fmla="*/ 1030 w 211300"/>
              <a:gd name="connsiteY4" fmla="*/ 41568 h 167963"/>
              <a:gd name="connsiteX5" fmla="*/ 35987 w 211300"/>
              <a:gd name="connsiteY5" fmla="*/ 116054 h 167963"/>
              <a:gd name="connsiteX6" fmla="*/ 96376 w 211300"/>
              <a:gd name="connsiteY6" fmla="*/ 167965 h 167963"/>
              <a:gd name="connsiteX7" fmla="*/ 95613 w 211300"/>
              <a:gd name="connsiteY7" fmla="*/ 165774 h 167963"/>
              <a:gd name="connsiteX8" fmla="*/ 96947 w 211300"/>
              <a:gd name="connsiteY8" fmla="*/ 167965 h 167963"/>
              <a:gd name="connsiteX9" fmla="*/ 154097 w 211300"/>
              <a:gd name="connsiteY9" fmla="*/ 128627 h 167963"/>
              <a:gd name="connsiteX10" fmla="*/ 210866 w 211300"/>
              <a:gd name="connsiteY10" fmla="*/ 50427 h 16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1300" h="167963">
                <a:moveTo>
                  <a:pt x="210866" y="50427"/>
                </a:moveTo>
                <a:cubicBezTo>
                  <a:pt x="206882" y="21398"/>
                  <a:pt x="180119" y="1095"/>
                  <a:pt x="151090" y="5080"/>
                </a:cubicBezTo>
                <a:cubicBezTo>
                  <a:pt x="136344" y="7104"/>
                  <a:pt x="123127" y="15228"/>
                  <a:pt x="114663" y="27471"/>
                </a:cubicBezTo>
                <a:lnTo>
                  <a:pt x="109806" y="33853"/>
                </a:lnTo>
                <a:cubicBezTo>
                  <a:pt x="84850" y="-11295"/>
                  <a:pt x="11889" y="-13772"/>
                  <a:pt x="1030" y="41568"/>
                </a:cubicBezTo>
                <a:cubicBezTo>
                  <a:pt x="-2684" y="60618"/>
                  <a:pt x="2745" y="86336"/>
                  <a:pt x="35987" y="116054"/>
                </a:cubicBezTo>
                <a:cubicBezTo>
                  <a:pt x="35987" y="116054"/>
                  <a:pt x="89708" y="154154"/>
                  <a:pt x="96376" y="167965"/>
                </a:cubicBezTo>
                <a:lnTo>
                  <a:pt x="95613" y="165774"/>
                </a:lnTo>
                <a:lnTo>
                  <a:pt x="96947" y="167965"/>
                </a:lnTo>
                <a:cubicBezTo>
                  <a:pt x="96947" y="167965"/>
                  <a:pt x="103234" y="155582"/>
                  <a:pt x="154097" y="128627"/>
                </a:cubicBezTo>
                <a:cubicBezTo>
                  <a:pt x="184768" y="112148"/>
                  <a:pt x="215438" y="102623"/>
                  <a:pt x="210866" y="50427"/>
                </a:cubicBez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1A25395C-5216-47D8-993F-5D14F0D2791A}"/>
              </a:ext>
            </a:extLst>
          </p:cNvPr>
          <p:cNvSpPr/>
          <p:nvPr userDrawn="1"/>
        </p:nvSpPr>
        <p:spPr>
          <a:xfrm>
            <a:off x="9462465" y="2720980"/>
            <a:ext cx="269631" cy="264878"/>
          </a:xfrm>
          <a:custGeom>
            <a:avLst/>
            <a:gdLst>
              <a:gd name="connsiteX0" fmla="*/ 0 w 227933"/>
              <a:gd name="connsiteY0" fmla="*/ 128588 h 221361"/>
              <a:gd name="connsiteX1" fmla="*/ 44863 w 227933"/>
              <a:gd name="connsiteY1" fmla="*/ 128588 h 221361"/>
              <a:gd name="connsiteX2" fmla="*/ 54388 w 227933"/>
              <a:gd name="connsiteY2" fmla="*/ 98774 h 221361"/>
              <a:gd name="connsiteX3" fmla="*/ 76105 w 227933"/>
              <a:gd name="connsiteY3" fmla="*/ 150400 h 221361"/>
              <a:gd name="connsiteX4" fmla="*/ 102013 w 227933"/>
              <a:gd name="connsiteY4" fmla="*/ 0 h 221361"/>
              <a:gd name="connsiteX5" fmla="*/ 131826 w 227933"/>
              <a:gd name="connsiteY5" fmla="*/ 187452 h 221361"/>
              <a:gd name="connsiteX6" fmla="*/ 153638 w 227933"/>
              <a:gd name="connsiteY6" fmla="*/ 110395 h 221361"/>
              <a:gd name="connsiteX7" fmla="*/ 168592 w 227933"/>
              <a:gd name="connsiteY7" fmla="*/ 138208 h 221361"/>
              <a:gd name="connsiteX8" fmla="*/ 227933 w 227933"/>
              <a:gd name="connsiteY8" fmla="*/ 138208 h 221361"/>
              <a:gd name="connsiteX9" fmla="*/ 174022 w 227933"/>
              <a:gd name="connsiteY9" fmla="*/ 150400 h 221361"/>
              <a:gd name="connsiteX10" fmla="*/ 156305 w 227933"/>
              <a:gd name="connsiteY10" fmla="*/ 135446 h 221361"/>
              <a:gd name="connsiteX11" fmla="*/ 122396 w 227933"/>
              <a:gd name="connsiteY11" fmla="*/ 221361 h 221361"/>
              <a:gd name="connsiteX12" fmla="*/ 102013 w 227933"/>
              <a:gd name="connsiteY12" fmla="*/ 88487 h 221361"/>
              <a:gd name="connsiteX13" fmla="*/ 76105 w 227933"/>
              <a:gd name="connsiteY13" fmla="*/ 181642 h 221361"/>
              <a:gd name="connsiteX14" fmla="*/ 55816 w 227933"/>
              <a:gd name="connsiteY14" fmla="*/ 134112 h 221361"/>
              <a:gd name="connsiteX15" fmla="*/ 43529 w 227933"/>
              <a:gd name="connsiteY15" fmla="*/ 144018 h 221361"/>
              <a:gd name="connsiteX16" fmla="*/ 0 w 227933"/>
              <a:gd name="connsiteY16" fmla="*/ 128588 h 22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7933" h="221361">
                <a:moveTo>
                  <a:pt x="0" y="128588"/>
                </a:moveTo>
                <a:lnTo>
                  <a:pt x="44863" y="128588"/>
                </a:lnTo>
                <a:lnTo>
                  <a:pt x="54388" y="98774"/>
                </a:lnTo>
                <a:lnTo>
                  <a:pt x="76105" y="150400"/>
                </a:lnTo>
                <a:lnTo>
                  <a:pt x="102013" y="0"/>
                </a:lnTo>
                <a:lnTo>
                  <a:pt x="131826" y="187452"/>
                </a:lnTo>
                <a:lnTo>
                  <a:pt x="153638" y="110395"/>
                </a:lnTo>
                <a:lnTo>
                  <a:pt x="168592" y="138208"/>
                </a:lnTo>
                <a:lnTo>
                  <a:pt x="227933" y="138208"/>
                </a:lnTo>
                <a:lnTo>
                  <a:pt x="174022" y="150400"/>
                </a:lnTo>
                <a:lnTo>
                  <a:pt x="156305" y="135446"/>
                </a:lnTo>
                <a:lnTo>
                  <a:pt x="122396" y="221361"/>
                </a:lnTo>
                <a:lnTo>
                  <a:pt x="102013" y="88487"/>
                </a:lnTo>
                <a:lnTo>
                  <a:pt x="76105" y="181642"/>
                </a:lnTo>
                <a:lnTo>
                  <a:pt x="55816" y="134112"/>
                </a:lnTo>
                <a:lnTo>
                  <a:pt x="43529" y="144018"/>
                </a:lnTo>
                <a:lnTo>
                  <a:pt x="0" y="128588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413E45CA-8A54-4A5C-9E03-8B47DA17A32A}"/>
              </a:ext>
            </a:extLst>
          </p:cNvPr>
          <p:cNvSpPr/>
          <p:nvPr userDrawn="1"/>
        </p:nvSpPr>
        <p:spPr>
          <a:xfrm>
            <a:off x="9480831" y="3103026"/>
            <a:ext cx="486418" cy="46273"/>
          </a:xfrm>
          <a:custGeom>
            <a:avLst/>
            <a:gdLst>
              <a:gd name="connsiteX0" fmla="*/ 2953 w 411194"/>
              <a:gd name="connsiteY0" fmla="*/ 38671 h 38671"/>
              <a:gd name="connsiteX1" fmla="*/ 408146 w 411194"/>
              <a:gd name="connsiteY1" fmla="*/ 29718 h 38671"/>
              <a:gd name="connsiteX2" fmla="*/ 411194 w 411194"/>
              <a:gd name="connsiteY2" fmla="*/ 0 h 38671"/>
              <a:gd name="connsiteX3" fmla="*/ 0 w 411194"/>
              <a:gd name="connsiteY3" fmla="*/ 9144 h 38671"/>
              <a:gd name="connsiteX4" fmla="*/ 2953 w 411194"/>
              <a:gd name="connsiteY4" fmla="*/ 38671 h 3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94" h="38671">
                <a:moveTo>
                  <a:pt x="2953" y="38671"/>
                </a:moveTo>
                <a:lnTo>
                  <a:pt x="408146" y="29718"/>
                </a:lnTo>
                <a:lnTo>
                  <a:pt x="411194" y="0"/>
                </a:lnTo>
                <a:lnTo>
                  <a:pt x="0" y="9144"/>
                </a:lnTo>
                <a:lnTo>
                  <a:pt x="2953" y="38671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12145310-459D-4DD5-B95E-5D1F1940C45F}"/>
              </a:ext>
            </a:extLst>
          </p:cNvPr>
          <p:cNvSpPr/>
          <p:nvPr userDrawn="1"/>
        </p:nvSpPr>
        <p:spPr>
          <a:xfrm>
            <a:off x="9424718" y="2554691"/>
            <a:ext cx="595826" cy="64396"/>
          </a:xfrm>
          <a:custGeom>
            <a:avLst/>
            <a:gdLst>
              <a:gd name="connsiteX0" fmla="*/ 503682 w 503682"/>
              <a:gd name="connsiteY0" fmla="*/ 24384 h 53816"/>
              <a:gd name="connsiteX1" fmla="*/ 0 w 503682"/>
              <a:gd name="connsiteY1" fmla="*/ 0 h 53816"/>
              <a:gd name="connsiteX2" fmla="*/ 2953 w 503682"/>
              <a:gd name="connsiteY2" fmla="*/ 29813 h 53816"/>
              <a:gd name="connsiteX3" fmla="*/ 500634 w 503682"/>
              <a:gd name="connsiteY3" fmla="*/ 53816 h 53816"/>
              <a:gd name="connsiteX4" fmla="*/ 503682 w 503682"/>
              <a:gd name="connsiteY4" fmla="*/ 24384 h 5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682" h="53816">
                <a:moveTo>
                  <a:pt x="503682" y="24384"/>
                </a:moveTo>
                <a:lnTo>
                  <a:pt x="0" y="0"/>
                </a:lnTo>
                <a:lnTo>
                  <a:pt x="2953" y="29813"/>
                </a:lnTo>
                <a:lnTo>
                  <a:pt x="500634" y="53816"/>
                </a:lnTo>
                <a:lnTo>
                  <a:pt x="503682" y="24384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A67184AB-2C99-44D9-9DA0-BAD6020CFE64}"/>
              </a:ext>
            </a:extLst>
          </p:cNvPr>
          <p:cNvSpPr/>
          <p:nvPr userDrawn="1"/>
        </p:nvSpPr>
        <p:spPr>
          <a:xfrm>
            <a:off x="9432156" y="2629572"/>
            <a:ext cx="580839" cy="63598"/>
          </a:xfrm>
          <a:custGeom>
            <a:avLst/>
            <a:gdLst>
              <a:gd name="connsiteX0" fmla="*/ 491014 w 491013"/>
              <a:gd name="connsiteY0" fmla="*/ 23717 h 53149"/>
              <a:gd name="connsiteX1" fmla="*/ 0 w 491013"/>
              <a:gd name="connsiteY1" fmla="*/ 0 h 53149"/>
              <a:gd name="connsiteX2" fmla="*/ 2953 w 491013"/>
              <a:gd name="connsiteY2" fmla="*/ 29718 h 53149"/>
              <a:gd name="connsiteX3" fmla="*/ 488061 w 491013"/>
              <a:gd name="connsiteY3" fmla="*/ 53150 h 53149"/>
              <a:gd name="connsiteX4" fmla="*/ 491014 w 491013"/>
              <a:gd name="connsiteY4" fmla="*/ 23717 h 53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013" h="53149">
                <a:moveTo>
                  <a:pt x="491014" y="23717"/>
                </a:moveTo>
                <a:lnTo>
                  <a:pt x="0" y="0"/>
                </a:lnTo>
                <a:lnTo>
                  <a:pt x="2953" y="29718"/>
                </a:lnTo>
                <a:lnTo>
                  <a:pt x="488061" y="53150"/>
                </a:lnTo>
                <a:lnTo>
                  <a:pt x="491014" y="23717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3CAE45E-AF95-4A2B-B293-65E81105190C}"/>
              </a:ext>
            </a:extLst>
          </p:cNvPr>
          <p:cNvSpPr/>
          <p:nvPr userDrawn="1"/>
        </p:nvSpPr>
        <p:spPr>
          <a:xfrm>
            <a:off x="5612674" y="6428542"/>
            <a:ext cx="3468251" cy="73855"/>
          </a:xfrm>
          <a:custGeom>
            <a:avLst/>
            <a:gdLst>
              <a:gd name="connsiteX0" fmla="*/ 2931910 w 2931890"/>
              <a:gd name="connsiteY0" fmla="*/ 30863 h 61721"/>
              <a:gd name="connsiteX1" fmla="*/ 1466013 w 2931890"/>
              <a:gd name="connsiteY1" fmla="*/ 61724 h 61721"/>
              <a:gd name="connsiteX2" fmla="*/ 20 w 2931890"/>
              <a:gd name="connsiteY2" fmla="*/ 30863 h 61721"/>
              <a:gd name="connsiteX3" fmla="*/ 1465822 w 2931890"/>
              <a:gd name="connsiteY3" fmla="*/ 2 h 61721"/>
              <a:gd name="connsiteX4" fmla="*/ 2931910 w 2931890"/>
              <a:gd name="connsiteY4" fmla="*/ 30863 h 6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1890" h="61721">
                <a:moveTo>
                  <a:pt x="2931910" y="30863"/>
                </a:moveTo>
                <a:cubicBezTo>
                  <a:pt x="2931910" y="47912"/>
                  <a:pt x="2275638" y="61724"/>
                  <a:pt x="1466013" y="61724"/>
                </a:cubicBezTo>
                <a:cubicBezTo>
                  <a:pt x="656388" y="61724"/>
                  <a:pt x="20" y="47912"/>
                  <a:pt x="20" y="30863"/>
                </a:cubicBezTo>
                <a:cubicBezTo>
                  <a:pt x="20" y="13813"/>
                  <a:pt x="656197" y="2"/>
                  <a:pt x="1465822" y="2"/>
                </a:cubicBezTo>
                <a:cubicBezTo>
                  <a:pt x="2275447" y="2"/>
                  <a:pt x="2931910" y="13813"/>
                  <a:pt x="2931910" y="30863"/>
                </a:cubicBezTo>
                <a:close/>
              </a:path>
            </a:pathLst>
          </a:custGeom>
          <a:solidFill>
            <a:srgbClr val="F2A299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C6A4D2DB-0F93-4CC9-BD5D-0D52C4214AB0}"/>
              </a:ext>
            </a:extLst>
          </p:cNvPr>
          <p:cNvSpPr/>
          <p:nvPr userDrawn="1"/>
        </p:nvSpPr>
        <p:spPr>
          <a:xfrm>
            <a:off x="6228795" y="1124617"/>
            <a:ext cx="787362" cy="1074163"/>
          </a:xfrm>
          <a:custGeom>
            <a:avLst/>
            <a:gdLst>
              <a:gd name="connsiteX0" fmla="*/ 665615 w 665597"/>
              <a:gd name="connsiteY0" fmla="*/ 288493 h 897687"/>
              <a:gd name="connsiteX1" fmla="*/ 462638 w 665597"/>
              <a:gd name="connsiteY1" fmla="*/ 14459 h 897687"/>
              <a:gd name="connsiteX2" fmla="*/ 491213 w 665597"/>
              <a:gd name="connsiteY2" fmla="*/ 181337 h 897687"/>
              <a:gd name="connsiteX3" fmla="*/ 498261 w 665597"/>
              <a:gd name="connsiteY3" fmla="*/ 190195 h 897687"/>
              <a:gd name="connsiteX4" fmla="*/ 3819 w 665597"/>
              <a:gd name="connsiteY4" fmla="*/ 713594 h 897687"/>
              <a:gd name="connsiteX5" fmla="*/ 313572 w 665597"/>
              <a:gd name="connsiteY5" fmla="*/ 894569 h 897687"/>
              <a:gd name="connsiteX6" fmla="*/ 665615 w 665597"/>
              <a:gd name="connsiteY6" fmla="*/ 288493 h 89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5597" h="897687">
                <a:moveTo>
                  <a:pt x="665615" y="288493"/>
                </a:moveTo>
                <a:cubicBezTo>
                  <a:pt x="665044" y="193243"/>
                  <a:pt x="614752" y="-63265"/>
                  <a:pt x="462638" y="14459"/>
                </a:cubicBezTo>
                <a:cubicBezTo>
                  <a:pt x="426157" y="33509"/>
                  <a:pt x="458161" y="135141"/>
                  <a:pt x="491213" y="181337"/>
                </a:cubicBezTo>
                <a:cubicBezTo>
                  <a:pt x="493404" y="184385"/>
                  <a:pt x="495785" y="187338"/>
                  <a:pt x="498261" y="190195"/>
                </a:cubicBezTo>
                <a:cubicBezTo>
                  <a:pt x="329098" y="329355"/>
                  <a:pt x="34489" y="617677"/>
                  <a:pt x="3819" y="713594"/>
                </a:cubicBezTo>
                <a:cubicBezTo>
                  <a:pt x="-37901" y="844467"/>
                  <a:pt x="276996" y="913619"/>
                  <a:pt x="313572" y="894569"/>
                </a:cubicBezTo>
                <a:cubicBezTo>
                  <a:pt x="472734" y="813511"/>
                  <a:pt x="666378" y="423272"/>
                  <a:pt x="665615" y="288493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B3753C61-55BE-4AC6-A933-5D65B5333C36}"/>
              </a:ext>
            </a:extLst>
          </p:cNvPr>
          <p:cNvSpPr/>
          <p:nvPr userDrawn="1"/>
        </p:nvSpPr>
        <p:spPr>
          <a:xfrm>
            <a:off x="5449545" y="1997586"/>
            <a:ext cx="1217317" cy="3396903"/>
          </a:xfrm>
          <a:custGeom>
            <a:avLst/>
            <a:gdLst>
              <a:gd name="connsiteX0" fmla="*/ 1029080 w 1029060"/>
              <a:gd name="connsiteY0" fmla="*/ 120064 h 2417491"/>
              <a:gd name="connsiteX1" fmla="*/ 484917 w 1029060"/>
              <a:gd name="connsiteY1" fmla="*/ 106252 h 2417491"/>
              <a:gd name="connsiteX2" fmla="*/ 416051 w 1029060"/>
              <a:gd name="connsiteY2" fmla="*/ 685563 h 2417491"/>
              <a:gd name="connsiteX3" fmla="*/ 382238 w 1029060"/>
              <a:gd name="connsiteY3" fmla="*/ 710899 h 2417491"/>
              <a:gd name="connsiteX4" fmla="*/ 400049 w 1029060"/>
              <a:gd name="connsiteY4" fmla="*/ 766335 h 2417491"/>
              <a:gd name="connsiteX5" fmla="*/ 2857 w 1029060"/>
              <a:gd name="connsiteY5" fmla="*/ 1045893 h 2417491"/>
              <a:gd name="connsiteX6" fmla="*/ 254698 w 1029060"/>
              <a:gd name="connsiteY6" fmla="*/ 2417494 h 2417491"/>
              <a:gd name="connsiteX7" fmla="*/ 856678 w 1029060"/>
              <a:gd name="connsiteY7" fmla="*/ 2373107 h 2417491"/>
              <a:gd name="connsiteX8" fmla="*/ 1029080 w 1029060"/>
              <a:gd name="connsiteY8" fmla="*/ 120064 h 2417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9060" h="2417491">
                <a:moveTo>
                  <a:pt x="1029080" y="120064"/>
                </a:moveTo>
                <a:cubicBezTo>
                  <a:pt x="835913" y="-82247"/>
                  <a:pt x="551687" y="12050"/>
                  <a:pt x="484917" y="106252"/>
                </a:cubicBezTo>
                <a:cubicBezTo>
                  <a:pt x="484917" y="106252"/>
                  <a:pt x="449579" y="515827"/>
                  <a:pt x="416051" y="685563"/>
                </a:cubicBezTo>
                <a:lnTo>
                  <a:pt x="382238" y="710899"/>
                </a:lnTo>
                <a:lnTo>
                  <a:pt x="400049" y="766335"/>
                </a:lnTo>
                <a:lnTo>
                  <a:pt x="2857" y="1045893"/>
                </a:lnTo>
                <a:cubicBezTo>
                  <a:pt x="2857" y="1045893"/>
                  <a:pt x="-45244" y="1358980"/>
                  <a:pt x="254698" y="2417494"/>
                </a:cubicBezTo>
                <a:cubicBezTo>
                  <a:pt x="254698" y="2417494"/>
                  <a:pt x="788098" y="2381966"/>
                  <a:pt x="856678" y="2373107"/>
                </a:cubicBezTo>
                <a:cubicBezTo>
                  <a:pt x="613124" y="1144954"/>
                  <a:pt x="1029080" y="120064"/>
                  <a:pt x="1029080" y="120064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A42855D4-0E55-41ED-BC87-9C71DD915823}"/>
              </a:ext>
            </a:extLst>
          </p:cNvPr>
          <p:cNvSpPr/>
          <p:nvPr userDrawn="1"/>
        </p:nvSpPr>
        <p:spPr>
          <a:xfrm>
            <a:off x="5449545" y="2703377"/>
            <a:ext cx="1054389" cy="2684383"/>
          </a:xfrm>
          <a:custGeom>
            <a:avLst/>
            <a:gdLst>
              <a:gd name="connsiteX0" fmla="*/ 891349 w 891329"/>
              <a:gd name="connsiteY0" fmla="*/ 2 h 1827656"/>
              <a:gd name="connsiteX1" fmla="*/ 394525 w 891329"/>
              <a:gd name="connsiteY1" fmla="*/ 159355 h 1827656"/>
              <a:gd name="connsiteX2" fmla="*/ 400049 w 891329"/>
              <a:gd name="connsiteY2" fmla="*/ 176500 h 1827656"/>
              <a:gd name="connsiteX3" fmla="*/ 2857 w 891329"/>
              <a:gd name="connsiteY3" fmla="*/ 456059 h 1827656"/>
              <a:gd name="connsiteX4" fmla="*/ 254698 w 891329"/>
              <a:gd name="connsiteY4" fmla="*/ 1827659 h 1827656"/>
              <a:gd name="connsiteX5" fmla="*/ 856678 w 891329"/>
              <a:gd name="connsiteY5" fmla="*/ 1783272 h 1827656"/>
              <a:gd name="connsiteX6" fmla="*/ 891349 w 891329"/>
              <a:gd name="connsiteY6" fmla="*/ 2 h 182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1329" h="1827656">
                <a:moveTo>
                  <a:pt x="891349" y="2"/>
                </a:moveTo>
                <a:lnTo>
                  <a:pt x="394525" y="159355"/>
                </a:lnTo>
                <a:lnTo>
                  <a:pt x="400049" y="176500"/>
                </a:lnTo>
                <a:lnTo>
                  <a:pt x="2857" y="456059"/>
                </a:lnTo>
                <a:cubicBezTo>
                  <a:pt x="2857" y="456059"/>
                  <a:pt x="-45244" y="769146"/>
                  <a:pt x="254698" y="1827659"/>
                </a:cubicBezTo>
                <a:cubicBezTo>
                  <a:pt x="254698" y="1827659"/>
                  <a:pt x="788098" y="1792131"/>
                  <a:pt x="856678" y="1783272"/>
                </a:cubicBezTo>
                <a:cubicBezTo>
                  <a:pt x="714184" y="1064135"/>
                  <a:pt x="797718" y="414530"/>
                  <a:pt x="891349" y="2"/>
                </a:cubicBezTo>
                <a:close/>
              </a:path>
            </a:pathLst>
          </a:custGeom>
          <a:solidFill>
            <a:srgbClr val="A685A8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304DDDE8-0735-4592-ADD2-19880E00E05C}"/>
              </a:ext>
            </a:extLst>
          </p:cNvPr>
          <p:cNvSpPr/>
          <p:nvPr userDrawn="1"/>
        </p:nvSpPr>
        <p:spPr>
          <a:xfrm>
            <a:off x="7001733" y="3387132"/>
            <a:ext cx="132547" cy="81895"/>
          </a:xfrm>
          <a:custGeom>
            <a:avLst/>
            <a:gdLst>
              <a:gd name="connsiteX0" fmla="*/ 20 w 112049"/>
              <a:gd name="connsiteY0" fmla="*/ 29134 h 68440"/>
              <a:gd name="connsiteX1" fmla="*/ 7545 w 112049"/>
              <a:gd name="connsiteY1" fmla="*/ 3702 h 68440"/>
              <a:gd name="connsiteX2" fmla="*/ 110605 w 112049"/>
              <a:gd name="connsiteY2" fmla="*/ 44183 h 68440"/>
              <a:gd name="connsiteX3" fmla="*/ 20 w 112049"/>
              <a:gd name="connsiteY3" fmla="*/ 29134 h 68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49" h="68440">
                <a:moveTo>
                  <a:pt x="20" y="29134"/>
                </a:moveTo>
                <a:lnTo>
                  <a:pt x="7545" y="3702"/>
                </a:lnTo>
                <a:cubicBezTo>
                  <a:pt x="7545" y="3702"/>
                  <a:pt x="126512" y="-18110"/>
                  <a:pt x="110605" y="44183"/>
                </a:cubicBezTo>
                <a:cubicBezTo>
                  <a:pt x="94699" y="106477"/>
                  <a:pt x="20" y="29134"/>
                  <a:pt x="20" y="29134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193BE656-886A-449D-8730-4D75BBD5CC30}"/>
              </a:ext>
            </a:extLst>
          </p:cNvPr>
          <p:cNvSpPr/>
          <p:nvPr userDrawn="1"/>
        </p:nvSpPr>
        <p:spPr>
          <a:xfrm>
            <a:off x="7092919" y="3389849"/>
            <a:ext cx="97129" cy="37263"/>
          </a:xfrm>
          <a:custGeom>
            <a:avLst/>
            <a:gdLst>
              <a:gd name="connsiteX0" fmla="*/ 1992 w 82108"/>
              <a:gd name="connsiteY0" fmla="*/ 17052 h 31141"/>
              <a:gd name="connsiteX1" fmla="*/ 81145 w 82108"/>
              <a:gd name="connsiteY1" fmla="*/ 25719 h 31141"/>
              <a:gd name="connsiteX2" fmla="*/ 278 w 82108"/>
              <a:gd name="connsiteY2" fmla="*/ 2 h 31141"/>
              <a:gd name="connsiteX3" fmla="*/ 278 w 82108"/>
              <a:gd name="connsiteY3" fmla="*/ 12575 h 31141"/>
              <a:gd name="connsiteX4" fmla="*/ 1992 w 82108"/>
              <a:gd name="connsiteY4" fmla="*/ 17052 h 3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08" h="31141">
                <a:moveTo>
                  <a:pt x="1992" y="17052"/>
                </a:moveTo>
                <a:cubicBezTo>
                  <a:pt x="17994" y="20576"/>
                  <a:pt x="91432" y="40578"/>
                  <a:pt x="81145" y="25719"/>
                </a:cubicBezTo>
                <a:cubicBezTo>
                  <a:pt x="74287" y="16194"/>
                  <a:pt x="22662" y="4383"/>
                  <a:pt x="278" y="2"/>
                </a:cubicBezTo>
                <a:cubicBezTo>
                  <a:pt x="-580" y="2"/>
                  <a:pt x="1040" y="12003"/>
                  <a:pt x="278" y="12575"/>
                </a:cubicBezTo>
                <a:cubicBezTo>
                  <a:pt x="1612" y="14480"/>
                  <a:pt x="2278" y="15432"/>
                  <a:pt x="1992" y="17052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6CA057D3-A32C-44DB-A7AA-414BA6EDD9AA}"/>
              </a:ext>
            </a:extLst>
          </p:cNvPr>
          <p:cNvSpPr/>
          <p:nvPr userDrawn="1"/>
        </p:nvSpPr>
        <p:spPr>
          <a:xfrm>
            <a:off x="7093451" y="3411390"/>
            <a:ext cx="96038" cy="40404"/>
          </a:xfrm>
          <a:custGeom>
            <a:avLst/>
            <a:gdLst>
              <a:gd name="connsiteX0" fmla="*/ 1544 w 81186"/>
              <a:gd name="connsiteY0" fmla="*/ 16956 h 33766"/>
              <a:gd name="connsiteX1" fmla="*/ 80316 w 81186"/>
              <a:gd name="connsiteY1" fmla="*/ 28577 h 33766"/>
              <a:gd name="connsiteX2" fmla="*/ 496 w 81186"/>
              <a:gd name="connsiteY2" fmla="*/ 2 h 33766"/>
              <a:gd name="connsiteX3" fmla="*/ 20 w 81186"/>
              <a:gd name="connsiteY3" fmla="*/ 12575 h 33766"/>
              <a:gd name="connsiteX4" fmla="*/ 1544 w 81186"/>
              <a:gd name="connsiteY4" fmla="*/ 16956 h 3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86" h="33766">
                <a:moveTo>
                  <a:pt x="1544" y="16956"/>
                </a:moveTo>
                <a:cubicBezTo>
                  <a:pt x="17450" y="21052"/>
                  <a:pt x="90031" y="43817"/>
                  <a:pt x="80316" y="28577"/>
                </a:cubicBezTo>
                <a:cubicBezTo>
                  <a:pt x="73839" y="18575"/>
                  <a:pt x="22689" y="5050"/>
                  <a:pt x="496" y="2"/>
                </a:cubicBezTo>
                <a:cubicBezTo>
                  <a:pt x="-361" y="2"/>
                  <a:pt x="496" y="12003"/>
                  <a:pt x="20" y="12575"/>
                </a:cubicBezTo>
                <a:cubicBezTo>
                  <a:pt x="1353" y="14384"/>
                  <a:pt x="1925" y="15337"/>
                  <a:pt x="1544" y="16956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2CF9EEE9-DDBA-407C-B605-82865CC62DAF}"/>
              </a:ext>
            </a:extLst>
          </p:cNvPr>
          <p:cNvSpPr/>
          <p:nvPr userDrawn="1"/>
        </p:nvSpPr>
        <p:spPr>
          <a:xfrm>
            <a:off x="7082971" y="3429855"/>
            <a:ext cx="95832" cy="40404"/>
          </a:xfrm>
          <a:custGeom>
            <a:avLst/>
            <a:gdLst>
              <a:gd name="connsiteX0" fmla="*/ 1449 w 81012"/>
              <a:gd name="connsiteY0" fmla="*/ 16956 h 33766"/>
              <a:gd name="connsiteX1" fmla="*/ 80125 w 81012"/>
              <a:gd name="connsiteY1" fmla="*/ 28577 h 33766"/>
              <a:gd name="connsiteX2" fmla="*/ 401 w 81012"/>
              <a:gd name="connsiteY2" fmla="*/ 2 h 33766"/>
              <a:gd name="connsiteX3" fmla="*/ 401 w 81012"/>
              <a:gd name="connsiteY3" fmla="*/ 12575 h 33766"/>
              <a:gd name="connsiteX4" fmla="*/ 1449 w 81012"/>
              <a:gd name="connsiteY4" fmla="*/ 16956 h 3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12" h="33766">
                <a:moveTo>
                  <a:pt x="1449" y="16956"/>
                </a:moveTo>
                <a:cubicBezTo>
                  <a:pt x="17260" y="21052"/>
                  <a:pt x="89936" y="43817"/>
                  <a:pt x="80125" y="28577"/>
                </a:cubicBezTo>
                <a:cubicBezTo>
                  <a:pt x="73744" y="18480"/>
                  <a:pt x="22975" y="5050"/>
                  <a:pt x="401" y="2"/>
                </a:cubicBezTo>
                <a:cubicBezTo>
                  <a:pt x="-456" y="2"/>
                  <a:pt x="401" y="12003"/>
                  <a:pt x="401" y="12575"/>
                </a:cubicBezTo>
                <a:cubicBezTo>
                  <a:pt x="1163" y="14575"/>
                  <a:pt x="1829" y="15528"/>
                  <a:pt x="1449" y="16956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9964CE4C-AA39-4DCC-AD9A-01595438E6FB}"/>
              </a:ext>
            </a:extLst>
          </p:cNvPr>
          <p:cNvSpPr/>
          <p:nvPr userDrawn="1"/>
        </p:nvSpPr>
        <p:spPr>
          <a:xfrm>
            <a:off x="7055591" y="3434528"/>
            <a:ext cx="92236" cy="52257"/>
          </a:xfrm>
          <a:custGeom>
            <a:avLst/>
            <a:gdLst>
              <a:gd name="connsiteX0" fmla="*/ 1163 w 77972"/>
              <a:gd name="connsiteY0" fmla="*/ 17242 h 43672"/>
              <a:gd name="connsiteX1" fmla="*/ 77363 w 77972"/>
              <a:gd name="connsiteY1" fmla="*/ 39149 h 43672"/>
              <a:gd name="connsiteX2" fmla="*/ 2116 w 77972"/>
              <a:gd name="connsiteY2" fmla="*/ 2 h 43672"/>
              <a:gd name="connsiteX3" fmla="*/ 20 w 77972"/>
              <a:gd name="connsiteY3" fmla="*/ 12479 h 43672"/>
              <a:gd name="connsiteX4" fmla="*/ 1163 w 77972"/>
              <a:gd name="connsiteY4" fmla="*/ 17242 h 4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72" h="43672">
                <a:moveTo>
                  <a:pt x="1163" y="17242"/>
                </a:moveTo>
                <a:cubicBezTo>
                  <a:pt x="16403" y="23338"/>
                  <a:pt x="85269" y="55342"/>
                  <a:pt x="77363" y="39149"/>
                </a:cubicBezTo>
                <a:cubicBezTo>
                  <a:pt x="72410" y="28386"/>
                  <a:pt x="23452" y="8193"/>
                  <a:pt x="2116" y="2"/>
                </a:cubicBezTo>
                <a:cubicBezTo>
                  <a:pt x="1354" y="2"/>
                  <a:pt x="782" y="12003"/>
                  <a:pt x="20" y="12479"/>
                </a:cubicBezTo>
                <a:cubicBezTo>
                  <a:pt x="1258" y="14575"/>
                  <a:pt x="1734" y="15623"/>
                  <a:pt x="1163" y="17242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8790411D-13AE-4FDC-9D7C-EB9D4D54553E}"/>
              </a:ext>
            </a:extLst>
          </p:cNvPr>
          <p:cNvSpPr/>
          <p:nvPr userDrawn="1"/>
        </p:nvSpPr>
        <p:spPr>
          <a:xfrm>
            <a:off x="7301561" y="3192216"/>
            <a:ext cx="123313" cy="95993"/>
          </a:xfrm>
          <a:custGeom>
            <a:avLst/>
            <a:gdLst>
              <a:gd name="connsiteX0" fmla="*/ 20 w 104243"/>
              <a:gd name="connsiteY0" fmla="*/ 21814 h 80222"/>
              <a:gd name="connsiteX1" fmla="*/ 13545 w 104243"/>
              <a:gd name="connsiteY1" fmla="*/ 2 h 80222"/>
              <a:gd name="connsiteX2" fmla="*/ 99270 w 104243"/>
              <a:gd name="connsiteY2" fmla="*/ 63819 h 80222"/>
              <a:gd name="connsiteX3" fmla="*/ 20 w 104243"/>
              <a:gd name="connsiteY3" fmla="*/ 21814 h 80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43" h="80222">
                <a:moveTo>
                  <a:pt x="20" y="21814"/>
                </a:moveTo>
                <a:lnTo>
                  <a:pt x="13545" y="2"/>
                </a:lnTo>
                <a:cubicBezTo>
                  <a:pt x="13545" y="2"/>
                  <a:pt x="129370" y="10003"/>
                  <a:pt x="99270" y="63819"/>
                </a:cubicBezTo>
                <a:cubicBezTo>
                  <a:pt x="69172" y="117636"/>
                  <a:pt x="20" y="21814"/>
                  <a:pt x="20" y="21814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E29F72AC-6386-4884-A21A-D56105457F2E}"/>
              </a:ext>
            </a:extLst>
          </p:cNvPr>
          <p:cNvSpPr/>
          <p:nvPr userDrawn="1"/>
        </p:nvSpPr>
        <p:spPr>
          <a:xfrm>
            <a:off x="7320941" y="3161718"/>
            <a:ext cx="102359" cy="56534"/>
          </a:xfrm>
          <a:custGeom>
            <a:avLst/>
            <a:gdLst>
              <a:gd name="connsiteX0" fmla="*/ 20 w 86529"/>
              <a:gd name="connsiteY0" fmla="*/ 27395 h 47246"/>
              <a:gd name="connsiteX1" fmla="*/ 23737 w 86529"/>
              <a:gd name="connsiteY1" fmla="*/ 21203 h 47246"/>
              <a:gd name="connsiteX2" fmla="*/ 66314 w 86529"/>
              <a:gd name="connsiteY2" fmla="*/ 4249 h 47246"/>
              <a:gd name="connsiteX3" fmla="*/ 86317 w 86529"/>
              <a:gd name="connsiteY3" fmla="*/ 3011 h 47246"/>
              <a:gd name="connsiteX4" fmla="*/ 34310 w 86529"/>
              <a:gd name="connsiteY4" fmla="*/ 44254 h 47246"/>
              <a:gd name="connsiteX5" fmla="*/ 2776 w 86529"/>
              <a:gd name="connsiteY5" fmla="*/ 35479 h 47246"/>
              <a:gd name="connsiteX6" fmla="*/ 21 w 86529"/>
              <a:gd name="connsiteY6" fmla="*/ 27395 h 47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29" h="47246">
                <a:moveTo>
                  <a:pt x="20" y="27395"/>
                </a:moveTo>
                <a:cubicBezTo>
                  <a:pt x="8101" y="26074"/>
                  <a:pt x="16042" y="24001"/>
                  <a:pt x="23737" y="21203"/>
                </a:cubicBezTo>
                <a:cubicBezTo>
                  <a:pt x="38120" y="16155"/>
                  <a:pt x="51836" y="9297"/>
                  <a:pt x="66314" y="4249"/>
                </a:cubicBezTo>
                <a:cubicBezTo>
                  <a:pt x="73077" y="1868"/>
                  <a:pt x="84126" y="-3276"/>
                  <a:pt x="86317" y="3011"/>
                </a:cubicBezTo>
                <a:cubicBezTo>
                  <a:pt x="90222" y="13964"/>
                  <a:pt x="43740" y="41111"/>
                  <a:pt x="34310" y="44254"/>
                </a:cubicBezTo>
                <a:cubicBezTo>
                  <a:pt x="23179" y="50539"/>
                  <a:pt x="9060" y="46610"/>
                  <a:pt x="2776" y="35479"/>
                </a:cubicBezTo>
                <a:cubicBezTo>
                  <a:pt x="1364" y="32978"/>
                  <a:pt x="429" y="30237"/>
                  <a:pt x="21" y="2739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79F20F79-2432-4FE5-9558-C05E16950450}"/>
              </a:ext>
            </a:extLst>
          </p:cNvPr>
          <p:cNvSpPr/>
          <p:nvPr userDrawn="1"/>
        </p:nvSpPr>
        <p:spPr>
          <a:xfrm>
            <a:off x="7349447" y="3261393"/>
            <a:ext cx="75495" cy="51428"/>
          </a:xfrm>
          <a:custGeom>
            <a:avLst/>
            <a:gdLst>
              <a:gd name="connsiteX0" fmla="*/ 20784 w 63820"/>
              <a:gd name="connsiteY0" fmla="*/ 23248 h 42979"/>
              <a:gd name="connsiteX1" fmla="*/ 63456 w 63820"/>
              <a:gd name="connsiteY1" fmla="*/ 38965 h 42979"/>
              <a:gd name="connsiteX2" fmla="*/ 2401 w 63820"/>
              <a:gd name="connsiteY2" fmla="*/ 865 h 42979"/>
              <a:gd name="connsiteX3" fmla="*/ 20 w 63820"/>
              <a:gd name="connsiteY3" fmla="*/ 1817 h 42979"/>
              <a:gd name="connsiteX4" fmla="*/ 20784 w 63820"/>
              <a:gd name="connsiteY4" fmla="*/ 23248 h 4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20" h="42979">
                <a:moveTo>
                  <a:pt x="20784" y="23248"/>
                </a:moveTo>
                <a:cubicBezTo>
                  <a:pt x="40692" y="36393"/>
                  <a:pt x="67362" y="49918"/>
                  <a:pt x="63456" y="38965"/>
                </a:cubicBezTo>
                <a:cubicBezTo>
                  <a:pt x="59551" y="28011"/>
                  <a:pt x="22213" y="-5803"/>
                  <a:pt x="2401" y="865"/>
                </a:cubicBezTo>
                <a:lnTo>
                  <a:pt x="20" y="1817"/>
                </a:lnTo>
                <a:cubicBezTo>
                  <a:pt x="4950" y="10652"/>
                  <a:pt x="12110" y="18041"/>
                  <a:pt x="20784" y="23248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3B2705F1-A6D4-45FD-9CDC-2F752FA997AE}"/>
              </a:ext>
            </a:extLst>
          </p:cNvPr>
          <p:cNvSpPr/>
          <p:nvPr userDrawn="1"/>
        </p:nvSpPr>
        <p:spPr>
          <a:xfrm>
            <a:off x="7377503" y="3263985"/>
            <a:ext cx="79645" cy="43049"/>
          </a:xfrm>
          <a:custGeom>
            <a:avLst/>
            <a:gdLst>
              <a:gd name="connsiteX0" fmla="*/ 306 w 67328"/>
              <a:gd name="connsiteY0" fmla="*/ 6699 h 35976"/>
              <a:gd name="connsiteX1" fmla="*/ 66981 w 67328"/>
              <a:gd name="connsiteY1" fmla="*/ 31559 h 35976"/>
              <a:gd name="connsiteX2" fmla="*/ 2497 w 67328"/>
              <a:gd name="connsiteY2" fmla="*/ 1175 h 35976"/>
              <a:gd name="connsiteX3" fmla="*/ 20 w 67328"/>
              <a:gd name="connsiteY3" fmla="*/ 2127 h 35976"/>
              <a:gd name="connsiteX4" fmla="*/ 306 w 67328"/>
              <a:gd name="connsiteY4" fmla="*/ 6699 h 35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28" h="35976">
                <a:moveTo>
                  <a:pt x="306" y="6699"/>
                </a:moveTo>
                <a:cubicBezTo>
                  <a:pt x="14212" y="14033"/>
                  <a:pt x="72505" y="47942"/>
                  <a:pt x="66981" y="31559"/>
                </a:cubicBezTo>
                <a:cubicBezTo>
                  <a:pt x="63075" y="20701"/>
                  <a:pt x="22309" y="-5874"/>
                  <a:pt x="2497" y="1175"/>
                </a:cubicBezTo>
                <a:lnTo>
                  <a:pt x="20" y="2127"/>
                </a:lnTo>
                <a:cubicBezTo>
                  <a:pt x="591" y="4222"/>
                  <a:pt x="973" y="5270"/>
                  <a:pt x="306" y="6699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02E08885-C3D4-44C8-8A86-CBB406C4C597}"/>
              </a:ext>
            </a:extLst>
          </p:cNvPr>
          <p:cNvSpPr/>
          <p:nvPr userDrawn="1"/>
        </p:nvSpPr>
        <p:spPr>
          <a:xfrm>
            <a:off x="7395532" y="3249773"/>
            <a:ext cx="79645" cy="43058"/>
          </a:xfrm>
          <a:custGeom>
            <a:avLst/>
            <a:gdLst>
              <a:gd name="connsiteX0" fmla="*/ 305 w 67328"/>
              <a:gd name="connsiteY0" fmla="*/ 6765 h 35984"/>
              <a:gd name="connsiteX1" fmla="*/ 66980 w 67328"/>
              <a:gd name="connsiteY1" fmla="*/ 31531 h 35984"/>
              <a:gd name="connsiteX2" fmla="*/ 2496 w 67328"/>
              <a:gd name="connsiteY2" fmla="*/ 1146 h 35984"/>
              <a:gd name="connsiteX3" fmla="*/ 20 w 67328"/>
              <a:gd name="connsiteY3" fmla="*/ 2098 h 35984"/>
              <a:gd name="connsiteX4" fmla="*/ 305 w 67328"/>
              <a:gd name="connsiteY4" fmla="*/ 6765 h 3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28" h="35984">
                <a:moveTo>
                  <a:pt x="305" y="6765"/>
                </a:moveTo>
                <a:cubicBezTo>
                  <a:pt x="14212" y="14005"/>
                  <a:pt x="72505" y="48009"/>
                  <a:pt x="66980" y="31531"/>
                </a:cubicBezTo>
                <a:cubicBezTo>
                  <a:pt x="63075" y="20767"/>
                  <a:pt x="22308" y="-5808"/>
                  <a:pt x="2496" y="1146"/>
                </a:cubicBezTo>
                <a:lnTo>
                  <a:pt x="20" y="2098"/>
                </a:lnTo>
                <a:cubicBezTo>
                  <a:pt x="591" y="4194"/>
                  <a:pt x="972" y="5527"/>
                  <a:pt x="305" y="676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C05D62F4-D8F8-4BCC-AC51-33C962F07EFB}"/>
              </a:ext>
            </a:extLst>
          </p:cNvPr>
          <p:cNvSpPr/>
          <p:nvPr userDrawn="1"/>
        </p:nvSpPr>
        <p:spPr>
          <a:xfrm>
            <a:off x="7393728" y="3224129"/>
            <a:ext cx="79547" cy="43118"/>
          </a:xfrm>
          <a:custGeom>
            <a:avLst/>
            <a:gdLst>
              <a:gd name="connsiteX0" fmla="*/ 211 w 67245"/>
              <a:gd name="connsiteY0" fmla="*/ 6765 h 36034"/>
              <a:gd name="connsiteX1" fmla="*/ 66886 w 67245"/>
              <a:gd name="connsiteY1" fmla="*/ 31625 h 36034"/>
              <a:gd name="connsiteX2" fmla="*/ 2401 w 67245"/>
              <a:gd name="connsiteY2" fmla="*/ 1146 h 36034"/>
              <a:gd name="connsiteX3" fmla="*/ 20 w 67245"/>
              <a:gd name="connsiteY3" fmla="*/ 2098 h 36034"/>
              <a:gd name="connsiteX4" fmla="*/ 211 w 67245"/>
              <a:gd name="connsiteY4" fmla="*/ 6765 h 3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45" h="36034">
                <a:moveTo>
                  <a:pt x="211" y="6765"/>
                </a:moveTo>
                <a:cubicBezTo>
                  <a:pt x="14212" y="14004"/>
                  <a:pt x="72505" y="48008"/>
                  <a:pt x="66886" y="31625"/>
                </a:cubicBezTo>
                <a:cubicBezTo>
                  <a:pt x="63075" y="20767"/>
                  <a:pt x="22213" y="-5808"/>
                  <a:pt x="2401" y="1146"/>
                </a:cubicBezTo>
                <a:lnTo>
                  <a:pt x="20" y="2098"/>
                </a:lnTo>
                <a:cubicBezTo>
                  <a:pt x="591" y="4289"/>
                  <a:pt x="973" y="5337"/>
                  <a:pt x="211" y="676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29589A3D-5B94-49E2-948D-D9061C6A7F01}"/>
              </a:ext>
            </a:extLst>
          </p:cNvPr>
          <p:cNvSpPr/>
          <p:nvPr userDrawn="1"/>
        </p:nvSpPr>
        <p:spPr>
          <a:xfrm>
            <a:off x="6470469" y="2141251"/>
            <a:ext cx="854752" cy="1084131"/>
          </a:xfrm>
          <a:custGeom>
            <a:avLst/>
            <a:gdLst>
              <a:gd name="connsiteX0" fmla="*/ 166041 w 722566"/>
              <a:gd name="connsiteY0" fmla="*/ 2 h 906017"/>
              <a:gd name="connsiteX1" fmla="*/ 283198 w 722566"/>
              <a:gd name="connsiteY1" fmla="*/ 605696 h 906017"/>
              <a:gd name="connsiteX2" fmla="*/ 722586 w 722566"/>
              <a:gd name="connsiteY2" fmla="*/ 875825 h 906017"/>
              <a:gd name="connsiteX3" fmla="*/ 703536 w 722566"/>
              <a:gd name="connsiteY3" fmla="*/ 906020 h 906017"/>
              <a:gd name="connsiteX4" fmla="*/ 200045 w 722566"/>
              <a:gd name="connsiteY4" fmla="*/ 736761 h 906017"/>
              <a:gd name="connsiteX5" fmla="*/ 20 w 722566"/>
              <a:gd name="connsiteY5" fmla="*/ 346235 h 90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2566" h="906017">
                <a:moveTo>
                  <a:pt x="166041" y="2"/>
                </a:moveTo>
                <a:cubicBezTo>
                  <a:pt x="166041" y="2"/>
                  <a:pt x="247575" y="554262"/>
                  <a:pt x="283198" y="605696"/>
                </a:cubicBezTo>
                <a:cubicBezTo>
                  <a:pt x="428645" y="626556"/>
                  <a:pt x="605810" y="820009"/>
                  <a:pt x="722586" y="875825"/>
                </a:cubicBezTo>
                <a:lnTo>
                  <a:pt x="703536" y="906020"/>
                </a:lnTo>
                <a:cubicBezTo>
                  <a:pt x="703536" y="906020"/>
                  <a:pt x="268720" y="808103"/>
                  <a:pt x="200045" y="736761"/>
                </a:cubicBezTo>
                <a:cubicBezTo>
                  <a:pt x="131370" y="665418"/>
                  <a:pt x="20" y="346235"/>
                  <a:pt x="20" y="346235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AC2922A7-483F-40C1-B3DE-D2133BF48955}"/>
              </a:ext>
            </a:extLst>
          </p:cNvPr>
          <p:cNvSpPr/>
          <p:nvPr userDrawn="1"/>
        </p:nvSpPr>
        <p:spPr>
          <a:xfrm>
            <a:off x="6101924" y="1016254"/>
            <a:ext cx="737324" cy="1099037"/>
          </a:xfrm>
          <a:custGeom>
            <a:avLst/>
            <a:gdLst>
              <a:gd name="connsiteX0" fmla="*/ 359671 w 623298"/>
              <a:gd name="connsiteY0" fmla="*/ 227796 h 918474"/>
              <a:gd name="connsiteX1" fmla="*/ 401200 w 623298"/>
              <a:gd name="connsiteY1" fmla="*/ 203888 h 918474"/>
              <a:gd name="connsiteX2" fmla="*/ 424441 w 623298"/>
              <a:gd name="connsiteY2" fmla="*/ 218271 h 918474"/>
              <a:gd name="connsiteX3" fmla="*/ 605416 w 623298"/>
              <a:gd name="connsiteY3" fmla="*/ 207698 h 918474"/>
              <a:gd name="connsiteX4" fmla="*/ 492449 w 623298"/>
              <a:gd name="connsiteY4" fmla="*/ 19770 h 918474"/>
              <a:gd name="connsiteX5" fmla="*/ 37821 w 623298"/>
              <a:gd name="connsiteY5" fmla="*/ 174265 h 918474"/>
              <a:gd name="connsiteX6" fmla="*/ 79255 w 623298"/>
              <a:gd name="connsiteY6" fmla="*/ 918454 h 918474"/>
              <a:gd name="connsiteX7" fmla="*/ 623228 w 623298"/>
              <a:gd name="connsiteY7" fmla="*/ 516880 h 918474"/>
              <a:gd name="connsiteX8" fmla="*/ 359671 w 623298"/>
              <a:gd name="connsiteY8" fmla="*/ 227796 h 91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3298" h="918474">
                <a:moveTo>
                  <a:pt x="359671" y="227796"/>
                </a:moveTo>
                <a:cubicBezTo>
                  <a:pt x="373946" y="220602"/>
                  <a:pt x="387811" y="212621"/>
                  <a:pt x="401200" y="203888"/>
                </a:cubicBezTo>
                <a:cubicBezTo>
                  <a:pt x="408650" y="209145"/>
                  <a:pt x="416412" y="213948"/>
                  <a:pt x="424441" y="218271"/>
                </a:cubicBezTo>
                <a:cubicBezTo>
                  <a:pt x="499498" y="258752"/>
                  <a:pt x="580556" y="254085"/>
                  <a:pt x="605416" y="207698"/>
                </a:cubicBezTo>
                <a:cubicBezTo>
                  <a:pt x="635896" y="151215"/>
                  <a:pt x="591224" y="49488"/>
                  <a:pt x="492449" y="19770"/>
                </a:cubicBezTo>
                <a:cubicBezTo>
                  <a:pt x="319761" y="-48810"/>
                  <a:pt x="98591" y="75301"/>
                  <a:pt x="37821" y="174265"/>
                </a:cubicBezTo>
                <a:cubicBezTo>
                  <a:pt x="-52666" y="359336"/>
                  <a:pt x="43060" y="916548"/>
                  <a:pt x="79255" y="918454"/>
                </a:cubicBezTo>
                <a:cubicBezTo>
                  <a:pt x="131833" y="921406"/>
                  <a:pt x="616751" y="635942"/>
                  <a:pt x="623228" y="516880"/>
                </a:cubicBezTo>
                <a:cubicBezTo>
                  <a:pt x="627419" y="444680"/>
                  <a:pt x="484449" y="317426"/>
                  <a:pt x="359671" y="227796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707A2328-7FEB-48EB-B2C3-6433A12872D7}"/>
              </a:ext>
            </a:extLst>
          </p:cNvPr>
          <p:cNvSpPr/>
          <p:nvPr userDrawn="1"/>
        </p:nvSpPr>
        <p:spPr>
          <a:xfrm>
            <a:off x="6085008" y="4747408"/>
            <a:ext cx="537856" cy="1520009"/>
          </a:xfrm>
          <a:custGeom>
            <a:avLst/>
            <a:gdLst>
              <a:gd name="connsiteX0" fmla="*/ 212046 w 454677"/>
              <a:gd name="connsiteY0" fmla="*/ 2 h 1270284"/>
              <a:gd name="connsiteX1" fmla="*/ 454648 w 454677"/>
              <a:gd name="connsiteY1" fmla="*/ 1262540 h 1270284"/>
              <a:gd name="connsiteX2" fmla="*/ 418358 w 454677"/>
              <a:gd name="connsiteY2" fmla="*/ 1257206 h 1270284"/>
              <a:gd name="connsiteX3" fmla="*/ 54312 w 454677"/>
              <a:gd name="connsiteY3" fmla="*/ 437390 h 1270284"/>
              <a:gd name="connsiteX4" fmla="*/ 73362 w 454677"/>
              <a:gd name="connsiteY4" fmla="*/ 169356 h 1270284"/>
              <a:gd name="connsiteX5" fmla="*/ 20 w 454677"/>
              <a:gd name="connsiteY5" fmla="*/ 12098 h 127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677" h="1270284">
                <a:moveTo>
                  <a:pt x="212046" y="2"/>
                </a:moveTo>
                <a:cubicBezTo>
                  <a:pt x="195854" y="10670"/>
                  <a:pt x="415310" y="1151002"/>
                  <a:pt x="454648" y="1262540"/>
                </a:cubicBezTo>
                <a:cubicBezTo>
                  <a:pt x="456172" y="1283115"/>
                  <a:pt x="421691" y="1256063"/>
                  <a:pt x="418358" y="1257206"/>
                </a:cubicBezTo>
                <a:cubicBezTo>
                  <a:pt x="365399" y="1049466"/>
                  <a:pt x="134989" y="761906"/>
                  <a:pt x="54312" y="437390"/>
                </a:cubicBezTo>
                <a:cubicBezTo>
                  <a:pt x="28690" y="334234"/>
                  <a:pt x="80601" y="215933"/>
                  <a:pt x="73362" y="169356"/>
                </a:cubicBezTo>
                <a:cubicBezTo>
                  <a:pt x="66123" y="122779"/>
                  <a:pt x="20" y="12098"/>
                  <a:pt x="20" y="1209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F82AAD40-8106-4966-AF6A-1BECA172E0EB}"/>
              </a:ext>
            </a:extLst>
          </p:cNvPr>
          <p:cNvSpPr/>
          <p:nvPr userDrawn="1"/>
        </p:nvSpPr>
        <p:spPr>
          <a:xfrm>
            <a:off x="6564778" y="6247891"/>
            <a:ext cx="215209" cy="221681"/>
          </a:xfrm>
          <a:custGeom>
            <a:avLst/>
            <a:gdLst>
              <a:gd name="connsiteX0" fmla="*/ 11545 w 181927"/>
              <a:gd name="connsiteY0" fmla="*/ 2 h 185261"/>
              <a:gd name="connsiteX1" fmla="*/ 20 w 181927"/>
              <a:gd name="connsiteY1" fmla="*/ 70963 h 185261"/>
              <a:gd name="connsiteX2" fmla="*/ 19070 w 181927"/>
              <a:gd name="connsiteY2" fmla="*/ 185263 h 185261"/>
              <a:gd name="connsiteX3" fmla="*/ 24309 w 181927"/>
              <a:gd name="connsiteY3" fmla="*/ 185263 h 185261"/>
              <a:gd name="connsiteX4" fmla="*/ 28690 w 181927"/>
              <a:gd name="connsiteY4" fmla="*/ 96871 h 185261"/>
              <a:gd name="connsiteX5" fmla="*/ 83840 w 181927"/>
              <a:gd name="connsiteY5" fmla="*/ 185264 h 185261"/>
              <a:gd name="connsiteX6" fmla="*/ 181948 w 181927"/>
              <a:gd name="connsiteY6" fmla="*/ 185263 h 185261"/>
              <a:gd name="connsiteX7" fmla="*/ 181948 w 181927"/>
              <a:gd name="connsiteY7" fmla="*/ 163451 h 185261"/>
              <a:gd name="connsiteX8" fmla="*/ 124798 w 181927"/>
              <a:gd name="connsiteY8" fmla="*/ 114397 h 18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27" h="185261">
                <a:moveTo>
                  <a:pt x="11545" y="2"/>
                </a:moveTo>
                <a:lnTo>
                  <a:pt x="20" y="70963"/>
                </a:lnTo>
                <a:lnTo>
                  <a:pt x="19070" y="185263"/>
                </a:lnTo>
                <a:lnTo>
                  <a:pt x="24309" y="185263"/>
                </a:lnTo>
                <a:lnTo>
                  <a:pt x="28690" y="96871"/>
                </a:lnTo>
                <a:cubicBezTo>
                  <a:pt x="50863" y="123795"/>
                  <a:pt x="69405" y="153513"/>
                  <a:pt x="83840" y="185264"/>
                </a:cubicBezTo>
                <a:lnTo>
                  <a:pt x="181948" y="185263"/>
                </a:lnTo>
                <a:lnTo>
                  <a:pt x="181948" y="163451"/>
                </a:lnTo>
                <a:lnTo>
                  <a:pt x="124798" y="114397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02C10012-1526-4566-8AF1-D4A0E1763BD3}"/>
              </a:ext>
            </a:extLst>
          </p:cNvPr>
          <p:cNvSpPr/>
          <p:nvPr userDrawn="1"/>
        </p:nvSpPr>
        <p:spPr>
          <a:xfrm>
            <a:off x="6574939" y="6213219"/>
            <a:ext cx="126168" cy="177718"/>
          </a:xfrm>
          <a:custGeom>
            <a:avLst/>
            <a:gdLst>
              <a:gd name="connsiteX0" fmla="*/ 3812 w 106656"/>
              <a:gd name="connsiteY0" fmla="*/ 21 h 148520"/>
              <a:gd name="connsiteX1" fmla="*/ 102110 w 106656"/>
              <a:gd name="connsiteY1" fmla="*/ 147183 h 148520"/>
              <a:gd name="connsiteX2" fmla="*/ 3812 w 106656"/>
              <a:gd name="connsiteY2" fmla="*/ 21 h 14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656" h="148520">
                <a:moveTo>
                  <a:pt x="3812" y="21"/>
                </a:moveTo>
                <a:cubicBezTo>
                  <a:pt x="-18191" y="13166"/>
                  <a:pt x="60962" y="164232"/>
                  <a:pt x="102110" y="147183"/>
                </a:cubicBezTo>
                <a:cubicBezTo>
                  <a:pt x="131638" y="134896"/>
                  <a:pt x="8480" y="-1884"/>
                  <a:pt x="3812" y="21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E62D8A1-F16C-4239-94B6-1162AE83669D}"/>
              </a:ext>
            </a:extLst>
          </p:cNvPr>
          <p:cNvSpPr/>
          <p:nvPr userDrawn="1"/>
        </p:nvSpPr>
        <p:spPr>
          <a:xfrm>
            <a:off x="6085233" y="4747408"/>
            <a:ext cx="260617" cy="116368"/>
          </a:xfrm>
          <a:custGeom>
            <a:avLst/>
            <a:gdLst>
              <a:gd name="connsiteX0" fmla="*/ 211856 w 220313"/>
              <a:gd name="connsiteY0" fmla="*/ 2 h 97250"/>
              <a:gd name="connsiteX1" fmla="*/ 20 w 220313"/>
              <a:gd name="connsiteY1" fmla="*/ 12098 h 97250"/>
              <a:gd name="connsiteX2" fmla="*/ 46121 w 220313"/>
              <a:gd name="connsiteY2" fmla="*/ 97252 h 97250"/>
              <a:gd name="connsiteX3" fmla="*/ 220333 w 220313"/>
              <a:gd name="connsiteY3" fmla="*/ 82012 h 97250"/>
              <a:gd name="connsiteX4" fmla="*/ 211856 w 220313"/>
              <a:gd name="connsiteY4" fmla="*/ 2 h 9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13" h="97250">
                <a:moveTo>
                  <a:pt x="211856" y="2"/>
                </a:moveTo>
                <a:lnTo>
                  <a:pt x="20" y="12098"/>
                </a:lnTo>
                <a:cubicBezTo>
                  <a:pt x="20" y="12098"/>
                  <a:pt x="25166" y="54104"/>
                  <a:pt x="46121" y="97252"/>
                </a:cubicBezTo>
                <a:lnTo>
                  <a:pt x="220333" y="82012"/>
                </a:lnTo>
                <a:cubicBezTo>
                  <a:pt x="212618" y="32006"/>
                  <a:pt x="209094" y="1716"/>
                  <a:pt x="211856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1F99422B-6EBA-4B10-93E3-5F2EFF4D82B2}"/>
              </a:ext>
            </a:extLst>
          </p:cNvPr>
          <p:cNvSpPr/>
          <p:nvPr userDrawn="1"/>
        </p:nvSpPr>
        <p:spPr>
          <a:xfrm>
            <a:off x="6272386" y="4907771"/>
            <a:ext cx="90365" cy="59792"/>
          </a:xfrm>
          <a:custGeom>
            <a:avLst/>
            <a:gdLst>
              <a:gd name="connsiteX0" fmla="*/ 76411 w 76390"/>
              <a:gd name="connsiteY0" fmla="*/ 36006 h 49969"/>
              <a:gd name="connsiteX1" fmla="*/ 70410 w 76390"/>
              <a:gd name="connsiteY1" fmla="*/ 2 h 49969"/>
              <a:gd name="connsiteX2" fmla="*/ 20 w 76390"/>
              <a:gd name="connsiteY2" fmla="*/ 14003 h 49969"/>
              <a:gd name="connsiteX3" fmla="*/ 76411 w 76390"/>
              <a:gd name="connsiteY3" fmla="*/ 36006 h 49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90" h="49969">
                <a:moveTo>
                  <a:pt x="76411" y="36006"/>
                </a:moveTo>
                <a:lnTo>
                  <a:pt x="70410" y="2"/>
                </a:lnTo>
                <a:cubicBezTo>
                  <a:pt x="47754" y="8072"/>
                  <a:pt x="24040" y="12790"/>
                  <a:pt x="20" y="14003"/>
                </a:cubicBezTo>
                <a:cubicBezTo>
                  <a:pt x="20" y="14003"/>
                  <a:pt x="55360" y="77249"/>
                  <a:pt x="76411" y="36006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4BAEC098-1493-4843-99D5-FD6CBCF08763}"/>
              </a:ext>
            </a:extLst>
          </p:cNvPr>
          <p:cNvSpPr/>
          <p:nvPr userDrawn="1"/>
        </p:nvSpPr>
        <p:spPr>
          <a:xfrm>
            <a:off x="6100208" y="6206356"/>
            <a:ext cx="99399" cy="263558"/>
          </a:xfrm>
          <a:custGeom>
            <a:avLst/>
            <a:gdLst>
              <a:gd name="connsiteX0" fmla="*/ 28604 w 84027"/>
              <a:gd name="connsiteY0" fmla="*/ 42 h 220258"/>
              <a:gd name="connsiteX1" fmla="*/ 84040 w 84027"/>
              <a:gd name="connsiteY1" fmla="*/ 160729 h 220258"/>
              <a:gd name="connsiteX2" fmla="*/ 54989 w 84027"/>
              <a:gd name="connsiteY2" fmla="*/ 220260 h 220258"/>
              <a:gd name="connsiteX3" fmla="*/ 5363 w 84027"/>
              <a:gd name="connsiteY3" fmla="*/ 168635 h 220258"/>
              <a:gd name="connsiteX4" fmla="*/ 28604 w 84027"/>
              <a:gd name="connsiteY4" fmla="*/ 42 h 2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27" h="220258">
                <a:moveTo>
                  <a:pt x="28604" y="42"/>
                </a:moveTo>
                <a:cubicBezTo>
                  <a:pt x="47083" y="-2244"/>
                  <a:pt x="82897" y="93387"/>
                  <a:pt x="84040" y="160729"/>
                </a:cubicBezTo>
                <a:cubicBezTo>
                  <a:pt x="84611" y="193304"/>
                  <a:pt x="54989" y="220260"/>
                  <a:pt x="54989" y="220260"/>
                </a:cubicBezTo>
                <a:cubicBezTo>
                  <a:pt x="54989" y="220260"/>
                  <a:pt x="12698" y="200257"/>
                  <a:pt x="5363" y="168635"/>
                </a:cubicBezTo>
                <a:cubicBezTo>
                  <a:pt x="-9687" y="102912"/>
                  <a:pt x="9935" y="2233"/>
                  <a:pt x="28604" y="42"/>
                </a:cubicBez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05859A66-26E3-4621-9365-62EA3319ECE8}"/>
              </a:ext>
            </a:extLst>
          </p:cNvPr>
          <p:cNvSpPr/>
          <p:nvPr userDrawn="1"/>
        </p:nvSpPr>
        <p:spPr>
          <a:xfrm>
            <a:off x="5708223" y="4761997"/>
            <a:ext cx="481857" cy="1649838"/>
          </a:xfrm>
          <a:custGeom>
            <a:avLst/>
            <a:gdLst>
              <a:gd name="connsiteX0" fmla="*/ 327775 w 407338"/>
              <a:gd name="connsiteY0" fmla="*/ 425293 h 1378783"/>
              <a:gd name="connsiteX1" fmla="*/ 242050 w 407338"/>
              <a:gd name="connsiteY1" fmla="*/ 152402 h 1378783"/>
              <a:gd name="connsiteX2" fmla="*/ 258624 w 407338"/>
              <a:gd name="connsiteY2" fmla="*/ 2 h 1378783"/>
              <a:gd name="connsiteX3" fmla="*/ 20 w 407338"/>
              <a:gd name="connsiteY3" fmla="*/ 39340 h 1378783"/>
              <a:gd name="connsiteX4" fmla="*/ 60027 w 407338"/>
              <a:gd name="connsiteY4" fmla="*/ 169452 h 1378783"/>
              <a:gd name="connsiteX5" fmla="*/ 84697 w 407338"/>
              <a:gd name="connsiteY5" fmla="*/ 486158 h 1378783"/>
              <a:gd name="connsiteX6" fmla="*/ 344920 w 407338"/>
              <a:gd name="connsiteY6" fmla="*/ 1217773 h 1378783"/>
              <a:gd name="connsiteX7" fmla="*/ 379687 w 407338"/>
              <a:gd name="connsiteY7" fmla="*/ 1378745 h 1378783"/>
              <a:gd name="connsiteX8" fmla="*/ 374448 w 407338"/>
              <a:gd name="connsiteY8" fmla="*/ 1214916 h 1378783"/>
              <a:gd name="connsiteX9" fmla="*/ 327775 w 407338"/>
              <a:gd name="connsiteY9" fmla="*/ 425293 h 1378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7338" h="1378783">
                <a:moveTo>
                  <a:pt x="327775" y="425293"/>
                </a:moveTo>
                <a:cubicBezTo>
                  <a:pt x="308725" y="308516"/>
                  <a:pt x="255766" y="214219"/>
                  <a:pt x="242050" y="152402"/>
                </a:cubicBezTo>
                <a:cubicBezTo>
                  <a:pt x="228334" y="90584"/>
                  <a:pt x="258624" y="2"/>
                  <a:pt x="258624" y="2"/>
                </a:cubicBezTo>
                <a:lnTo>
                  <a:pt x="20" y="39340"/>
                </a:lnTo>
                <a:cubicBezTo>
                  <a:pt x="22685" y="81432"/>
                  <a:pt x="42726" y="124886"/>
                  <a:pt x="60027" y="169452"/>
                </a:cubicBezTo>
                <a:cubicBezTo>
                  <a:pt x="77077" y="219362"/>
                  <a:pt x="50503" y="366047"/>
                  <a:pt x="84697" y="486158"/>
                </a:cubicBezTo>
                <a:cubicBezTo>
                  <a:pt x="114510" y="591504"/>
                  <a:pt x="343206" y="1165386"/>
                  <a:pt x="344920" y="1217773"/>
                </a:cubicBezTo>
                <a:cubicBezTo>
                  <a:pt x="346349" y="1230251"/>
                  <a:pt x="305963" y="1381603"/>
                  <a:pt x="379687" y="1378745"/>
                </a:cubicBezTo>
                <a:cubicBezTo>
                  <a:pt x="442933" y="1359695"/>
                  <a:pt x="378544" y="1245395"/>
                  <a:pt x="374448" y="1214916"/>
                </a:cubicBezTo>
                <a:cubicBezTo>
                  <a:pt x="369399" y="1170624"/>
                  <a:pt x="343492" y="527687"/>
                  <a:pt x="327775" y="42529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4BE39595-81C3-4D63-B968-F7249452F9D7}"/>
              </a:ext>
            </a:extLst>
          </p:cNvPr>
          <p:cNvSpPr/>
          <p:nvPr userDrawn="1"/>
        </p:nvSpPr>
        <p:spPr>
          <a:xfrm>
            <a:off x="5825517" y="4950055"/>
            <a:ext cx="127096" cy="78766"/>
          </a:xfrm>
          <a:custGeom>
            <a:avLst/>
            <a:gdLst>
              <a:gd name="connsiteX0" fmla="*/ 20 w 107441"/>
              <a:gd name="connsiteY0" fmla="*/ 23433 h 65825"/>
              <a:gd name="connsiteX1" fmla="*/ 107462 w 107441"/>
              <a:gd name="connsiteY1" fmla="*/ 2 h 65825"/>
              <a:gd name="connsiteX2" fmla="*/ 20 w 107441"/>
              <a:gd name="connsiteY2" fmla="*/ 23433 h 6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441" h="65825">
                <a:moveTo>
                  <a:pt x="20" y="23433"/>
                </a:moveTo>
                <a:cubicBezTo>
                  <a:pt x="20" y="23433"/>
                  <a:pt x="81459" y="32958"/>
                  <a:pt x="107462" y="2"/>
                </a:cubicBezTo>
                <a:cubicBezTo>
                  <a:pt x="107081" y="2"/>
                  <a:pt x="76220" y="130970"/>
                  <a:pt x="20" y="23433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F1B8DCCB-7E5B-419D-9F54-AF2BB18D3F0A}"/>
              </a:ext>
            </a:extLst>
          </p:cNvPr>
          <p:cNvSpPr/>
          <p:nvPr userDrawn="1"/>
        </p:nvSpPr>
        <p:spPr>
          <a:xfrm>
            <a:off x="5709124" y="4762453"/>
            <a:ext cx="305912" cy="139277"/>
          </a:xfrm>
          <a:custGeom>
            <a:avLst/>
            <a:gdLst>
              <a:gd name="connsiteX0" fmla="*/ 38215 w 258603"/>
              <a:gd name="connsiteY0" fmla="*/ 116397 h 116395"/>
              <a:gd name="connsiteX1" fmla="*/ 239574 w 258603"/>
              <a:gd name="connsiteY1" fmla="*/ 97347 h 116395"/>
              <a:gd name="connsiteX2" fmla="*/ 258624 w 258603"/>
              <a:gd name="connsiteY2" fmla="*/ 2 h 116395"/>
              <a:gd name="connsiteX3" fmla="*/ 20 w 258603"/>
              <a:gd name="connsiteY3" fmla="*/ 39340 h 116395"/>
              <a:gd name="connsiteX4" fmla="*/ 38215 w 258603"/>
              <a:gd name="connsiteY4" fmla="*/ 116397 h 116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603" h="116395">
                <a:moveTo>
                  <a:pt x="38215" y="116397"/>
                </a:moveTo>
                <a:lnTo>
                  <a:pt x="239574" y="97347"/>
                </a:lnTo>
                <a:cubicBezTo>
                  <a:pt x="242382" y="64305"/>
                  <a:pt x="248770" y="31665"/>
                  <a:pt x="258624" y="2"/>
                </a:cubicBezTo>
                <a:lnTo>
                  <a:pt x="20" y="39340"/>
                </a:lnTo>
                <a:cubicBezTo>
                  <a:pt x="20" y="39340"/>
                  <a:pt x="20118" y="76964"/>
                  <a:pt x="38215" y="116397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9D44B648-C0EB-4954-8FD5-1A20A02427E7}"/>
              </a:ext>
            </a:extLst>
          </p:cNvPr>
          <p:cNvSpPr/>
          <p:nvPr userDrawn="1"/>
        </p:nvSpPr>
        <p:spPr>
          <a:xfrm>
            <a:off x="6635200" y="957801"/>
            <a:ext cx="170227" cy="212837"/>
          </a:xfrm>
          <a:custGeom>
            <a:avLst/>
            <a:gdLst>
              <a:gd name="connsiteX0" fmla="*/ 142895 w 143902"/>
              <a:gd name="connsiteY0" fmla="*/ 177872 h 177870"/>
              <a:gd name="connsiteX1" fmla="*/ 20 w 143902"/>
              <a:gd name="connsiteY1" fmla="*/ 230 h 177870"/>
              <a:gd name="connsiteX2" fmla="*/ 142895 w 143902"/>
              <a:gd name="connsiteY2" fmla="*/ 177872 h 17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902" h="177870">
                <a:moveTo>
                  <a:pt x="142895" y="177872"/>
                </a:moveTo>
                <a:cubicBezTo>
                  <a:pt x="142895" y="177872"/>
                  <a:pt x="165374" y="-7389"/>
                  <a:pt x="20" y="230"/>
                </a:cubicBezTo>
                <a:cubicBezTo>
                  <a:pt x="401" y="230"/>
                  <a:pt x="123178" y="22519"/>
                  <a:pt x="142895" y="177872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1AC6EE54-66FE-468D-81C1-FCDB12CE16DF}"/>
              </a:ext>
            </a:extLst>
          </p:cNvPr>
          <p:cNvSpPr/>
          <p:nvPr userDrawn="1"/>
        </p:nvSpPr>
        <p:spPr>
          <a:xfrm>
            <a:off x="6800607" y="986683"/>
            <a:ext cx="58472" cy="161160"/>
          </a:xfrm>
          <a:custGeom>
            <a:avLst/>
            <a:gdLst>
              <a:gd name="connsiteX0" fmla="*/ 20 w 49429"/>
              <a:gd name="connsiteY0" fmla="*/ 134685 h 134683"/>
              <a:gd name="connsiteX1" fmla="*/ 48883 w 49429"/>
              <a:gd name="connsiteY1" fmla="*/ 55342 h 134683"/>
              <a:gd name="connsiteX2" fmla="*/ 35453 w 49429"/>
              <a:gd name="connsiteY2" fmla="*/ 2 h 134683"/>
              <a:gd name="connsiteX3" fmla="*/ 31548 w 49429"/>
              <a:gd name="connsiteY3" fmla="*/ 56294 h 134683"/>
              <a:gd name="connsiteX4" fmla="*/ 20 w 49429"/>
              <a:gd name="connsiteY4" fmla="*/ 134685 h 134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29" h="134683">
                <a:moveTo>
                  <a:pt x="20" y="134685"/>
                </a:moveTo>
                <a:cubicBezTo>
                  <a:pt x="20" y="134685"/>
                  <a:pt x="45454" y="88775"/>
                  <a:pt x="48883" y="55342"/>
                </a:cubicBezTo>
                <a:cubicBezTo>
                  <a:pt x="51186" y="35882"/>
                  <a:pt x="46420" y="16242"/>
                  <a:pt x="35453" y="2"/>
                </a:cubicBezTo>
                <a:cubicBezTo>
                  <a:pt x="37353" y="18852"/>
                  <a:pt x="36032" y="37887"/>
                  <a:pt x="31548" y="56294"/>
                </a:cubicBezTo>
                <a:cubicBezTo>
                  <a:pt x="25452" y="77535"/>
                  <a:pt x="20" y="134685"/>
                  <a:pt x="20" y="13468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C00F0CBB-8AFE-49ED-9CDC-D9006E1CECF1}"/>
              </a:ext>
            </a:extLst>
          </p:cNvPr>
          <p:cNvSpPr/>
          <p:nvPr userDrawn="1"/>
        </p:nvSpPr>
        <p:spPr>
          <a:xfrm>
            <a:off x="6469793" y="1999238"/>
            <a:ext cx="221857" cy="502403"/>
          </a:xfrm>
          <a:custGeom>
            <a:avLst/>
            <a:gdLst>
              <a:gd name="connsiteX0" fmla="*/ 152611 w 187547"/>
              <a:gd name="connsiteY0" fmla="*/ 166689 h 419862"/>
              <a:gd name="connsiteX1" fmla="*/ 185281 w 187547"/>
              <a:gd name="connsiteY1" fmla="*/ 119064 h 419862"/>
              <a:gd name="connsiteX2" fmla="*/ 6021 w 187547"/>
              <a:gd name="connsiteY2" fmla="*/ 2 h 419862"/>
              <a:gd name="connsiteX3" fmla="*/ 20 w 187547"/>
              <a:gd name="connsiteY3" fmla="*/ 27529 h 419862"/>
              <a:gd name="connsiteX4" fmla="*/ 130417 w 187547"/>
              <a:gd name="connsiteY4" fmla="*/ 109730 h 419862"/>
              <a:gd name="connsiteX5" fmla="*/ 149467 w 187547"/>
              <a:gd name="connsiteY5" fmla="*/ 419864 h 419862"/>
              <a:gd name="connsiteX6" fmla="*/ 187567 w 187547"/>
              <a:gd name="connsiteY6" fmla="*/ 364524 h 41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547" h="419862">
                <a:moveTo>
                  <a:pt x="152611" y="166689"/>
                </a:moveTo>
                <a:lnTo>
                  <a:pt x="185281" y="119064"/>
                </a:lnTo>
                <a:cubicBezTo>
                  <a:pt x="138078" y="63124"/>
                  <a:pt x="75889" y="21819"/>
                  <a:pt x="6021" y="2"/>
                </a:cubicBezTo>
                <a:cubicBezTo>
                  <a:pt x="3123" y="8959"/>
                  <a:pt x="1114" y="18179"/>
                  <a:pt x="20" y="27529"/>
                </a:cubicBezTo>
                <a:cubicBezTo>
                  <a:pt x="49227" y="44540"/>
                  <a:pt x="93849" y="72669"/>
                  <a:pt x="130417" y="109730"/>
                </a:cubicBezTo>
                <a:lnTo>
                  <a:pt x="149467" y="419864"/>
                </a:lnTo>
                <a:lnTo>
                  <a:pt x="187567" y="364524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99268301-DFD3-40E0-B5EC-CEA753AC97DD}"/>
              </a:ext>
            </a:extLst>
          </p:cNvPr>
          <p:cNvSpPr/>
          <p:nvPr userDrawn="1"/>
        </p:nvSpPr>
        <p:spPr>
          <a:xfrm>
            <a:off x="5847263" y="2011904"/>
            <a:ext cx="803034" cy="1029978"/>
          </a:xfrm>
          <a:custGeom>
            <a:avLst/>
            <a:gdLst>
              <a:gd name="connsiteX0" fmla="*/ 17832 w 678846"/>
              <a:gd name="connsiteY0" fmla="*/ 754274 h 860761"/>
              <a:gd name="connsiteX1" fmla="*/ 20 w 678846"/>
              <a:gd name="connsiteY1" fmla="*/ 698838 h 860761"/>
              <a:gd name="connsiteX2" fmla="*/ 33834 w 678846"/>
              <a:gd name="connsiteY2" fmla="*/ 673502 h 860761"/>
              <a:gd name="connsiteX3" fmla="*/ 156802 w 678846"/>
              <a:gd name="connsiteY3" fmla="*/ 94191 h 860761"/>
              <a:gd name="connsiteX4" fmla="*/ 656674 w 678846"/>
              <a:gd name="connsiteY4" fmla="*/ 98859 h 860761"/>
              <a:gd name="connsiteX5" fmla="*/ 678867 w 678846"/>
              <a:gd name="connsiteY5" fmla="*/ 461475 h 860761"/>
              <a:gd name="connsiteX6" fmla="*/ 337301 w 678846"/>
              <a:gd name="connsiteY6" fmla="*/ 860763 h 86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846" h="860761">
                <a:moveTo>
                  <a:pt x="17832" y="754274"/>
                </a:moveTo>
                <a:lnTo>
                  <a:pt x="20" y="698838"/>
                </a:lnTo>
                <a:lnTo>
                  <a:pt x="33834" y="673502"/>
                </a:lnTo>
                <a:cubicBezTo>
                  <a:pt x="67362" y="504147"/>
                  <a:pt x="156802" y="94191"/>
                  <a:pt x="156802" y="94191"/>
                </a:cubicBezTo>
                <a:cubicBezTo>
                  <a:pt x="156802" y="85333"/>
                  <a:pt x="439028" y="-116216"/>
                  <a:pt x="656674" y="98859"/>
                </a:cubicBezTo>
                <a:lnTo>
                  <a:pt x="678867" y="461475"/>
                </a:lnTo>
                <a:lnTo>
                  <a:pt x="337301" y="860763"/>
                </a:ln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B7ADFBAB-A4D9-40C5-97E1-642C10AF579C}"/>
              </a:ext>
            </a:extLst>
          </p:cNvPr>
          <p:cNvSpPr/>
          <p:nvPr userDrawn="1"/>
        </p:nvSpPr>
        <p:spPr>
          <a:xfrm>
            <a:off x="5847714" y="2483063"/>
            <a:ext cx="802584" cy="558819"/>
          </a:xfrm>
          <a:custGeom>
            <a:avLst/>
            <a:gdLst>
              <a:gd name="connsiteX0" fmla="*/ 105081 w 678465"/>
              <a:gd name="connsiteY0" fmla="*/ 2 h 467010"/>
              <a:gd name="connsiteX1" fmla="*/ 33834 w 678465"/>
              <a:gd name="connsiteY1" fmla="*/ 279846 h 467010"/>
              <a:gd name="connsiteX2" fmla="*/ 20 w 678465"/>
              <a:gd name="connsiteY2" fmla="*/ 305183 h 467010"/>
              <a:gd name="connsiteX3" fmla="*/ 17451 w 678465"/>
              <a:gd name="connsiteY3" fmla="*/ 360523 h 467010"/>
              <a:gd name="connsiteX4" fmla="*/ 336919 w 678465"/>
              <a:gd name="connsiteY4" fmla="*/ 467012 h 467010"/>
              <a:gd name="connsiteX5" fmla="*/ 678486 w 678465"/>
              <a:gd name="connsiteY5" fmla="*/ 67724 h 467010"/>
              <a:gd name="connsiteX6" fmla="*/ 678486 w 678465"/>
              <a:gd name="connsiteY6" fmla="*/ 64677 h 467010"/>
              <a:gd name="connsiteX7" fmla="*/ 105081 w 678465"/>
              <a:gd name="connsiteY7" fmla="*/ 2 h 467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65" h="467010">
                <a:moveTo>
                  <a:pt x="105081" y="2"/>
                </a:moveTo>
                <a:cubicBezTo>
                  <a:pt x="86031" y="88013"/>
                  <a:pt x="45264" y="222030"/>
                  <a:pt x="33834" y="279846"/>
                </a:cubicBezTo>
                <a:lnTo>
                  <a:pt x="20" y="305183"/>
                </a:lnTo>
                <a:lnTo>
                  <a:pt x="17451" y="360523"/>
                </a:lnTo>
                <a:lnTo>
                  <a:pt x="336919" y="467012"/>
                </a:lnTo>
                <a:lnTo>
                  <a:pt x="678486" y="67724"/>
                </a:lnTo>
                <a:lnTo>
                  <a:pt x="678486" y="64677"/>
                </a:lnTo>
                <a:cubicBezTo>
                  <a:pt x="571806" y="94490"/>
                  <a:pt x="269673" y="88489"/>
                  <a:pt x="105081" y="2"/>
                </a:cubicBezTo>
                <a:close/>
              </a:path>
            </a:pathLst>
          </a:custGeom>
          <a:solidFill>
            <a:srgbClr val="5CACBA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80872991-F234-48A9-8E19-8BC0164761AD}"/>
              </a:ext>
            </a:extLst>
          </p:cNvPr>
          <p:cNvSpPr/>
          <p:nvPr userDrawn="1"/>
        </p:nvSpPr>
        <p:spPr>
          <a:xfrm>
            <a:off x="5398479" y="2914459"/>
            <a:ext cx="847767" cy="345116"/>
          </a:xfrm>
          <a:custGeom>
            <a:avLst/>
            <a:gdLst>
              <a:gd name="connsiteX0" fmla="*/ 397212 w 716661"/>
              <a:gd name="connsiteY0" fmla="*/ 2 h 288416"/>
              <a:gd name="connsiteX1" fmla="*/ 20 w 716661"/>
              <a:gd name="connsiteY1" fmla="*/ 279561 h 288416"/>
              <a:gd name="connsiteX2" fmla="*/ 712776 w 716661"/>
              <a:gd name="connsiteY2" fmla="*/ 288419 h 288416"/>
              <a:gd name="connsiteX3" fmla="*/ 716681 w 716661"/>
              <a:gd name="connsiteY3" fmla="*/ 106491 h 28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61" h="288416">
                <a:moveTo>
                  <a:pt x="397212" y="2"/>
                </a:moveTo>
                <a:lnTo>
                  <a:pt x="20" y="279561"/>
                </a:lnTo>
                <a:cubicBezTo>
                  <a:pt x="191663" y="111349"/>
                  <a:pt x="703251" y="-58101"/>
                  <a:pt x="712776" y="288419"/>
                </a:cubicBezTo>
                <a:lnTo>
                  <a:pt x="716681" y="106491"/>
                </a:ln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A90D3B17-4074-42B3-9235-14D73AB155E1}"/>
              </a:ext>
            </a:extLst>
          </p:cNvPr>
          <p:cNvSpPr/>
          <p:nvPr userDrawn="1"/>
        </p:nvSpPr>
        <p:spPr>
          <a:xfrm>
            <a:off x="5794870" y="3323402"/>
            <a:ext cx="353348" cy="88445"/>
          </a:xfrm>
          <a:custGeom>
            <a:avLst/>
            <a:gdLst>
              <a:gd name="connsiteX0" fmla="*/ 0 w 298703"/>
              <a:gd name="connsiteY0" fmla="*/ 11811 h 73914"/>
              <a:gd name="connsiteX1" fmla="*/ 159734 w 298703"/>
              <a:gd name="connsiteY1" fmla="*/ 36957 h 73914"/>
              <a:gd name="connsiteX2" fmla="*/ 298704 w 298703"/>
              <a:gd name="connsiteY2" fmla="*/ 0 h 73914"/>
              <a:gd name="connsiteX3" fmla="*/ 159734 w 298703"/>
              <a:gd name="connsiteY3" fmla="*/ 73914 h 73914"/>
              <a:gd name="connsiteX4" fmla="*/ 0 w 298703"/>
              <a:gd name="connsiteY4" fmla="*/ 11811 h 7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703" h="73914">
                <a:moveTo>
                  <a:pt x="0" y="11811"/>
                </a:moveTo>
                <a:lnTo>
                  <a:pt x="159734" y="36957"/>
                </a:lnTo>
                <a:lnTo>
                  <a:pt x="298704" y="0"/>
                </a:lnTo>
                <a:lnTo>
                  <a:pt x="159734" y="73914"/>
                </a:lnTo>
                <a:lnTo>
                  <a:pt x="0" y="11811"/>
                </a:ln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60295FC1-3A59-45FB-9409-2C436C5ADA09}"/>
              </a:ext>
            </a:extLst>
          </p:cNvPr>
          <p:cNvSpPr/>
          <p:nvPr userDrawn="1"/>
        </p:nvSpPr>
        <p:spPr>
          <a:xfrm>
            <a:off x="5394350" y="3249090"/>
            <a:ext cx="978204" cy="1587332"/>
          </a:xfrm>
          <a:custGeom>
            <a:avLst/>
            <a:gdLst>
              <a:gd name="connsiteX0" fmla="*/ 3511 w 826926"/>
              <a:gd name="connsiteY0" fmla="*/ 2 h 1326546"/>
              <a:gd name="connsiteX1" fmla="*/ 350697 w 826926"/>
              <a:gd name="connsiteY1" fmla="*/ 1299498 h 1326546"/>
              <a:gd name="connsiteX2" fmla="*/ 826947 w 826926"/>
              <a:gd name="connsiteY2" fmla="*/ 1282162 h 1326546"/>
              <a:gd name="connsiteX3" fmla="*/ 240683 w 826926"/>
              <a:gd name="connsiteY3" fmla="*/ 1326549 h 1326546"/>
              <a:gd name="connsiteX4" fmla="*/ 3511 w 826926"/>
              <a:gd name="connsiteY4" fmla="*/ 2 h 132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26" h="1326546">
                <a:moveTo>
                  <a:pt x="3511" y="2"/>
                </a:moveTo>
                <a:cubicBezTo>
                  <a:pt x="3511" y="2"/>
                  <a:pt x="99332" y="495302"/>
                  <a:pt x="350697" y="1299498"/>
                </a:cubicBezTo>
                <a:lnTo>
                  <a:pt x="826947" y="1282162"/>
                </a:lnTo>
                <a:lnTo>
                  <a:pt x="240683" y="1326549"/>
                </a:lnTo>
                <a:cubicBezTo>
                  <a:pt x="240683" y="1326549"/>
                  <a:pt x="-33827" y="365286"/>
                  <a:pt x="3511" y="2"/>
                </a:cubicBez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858E4385-792F-4C9C-A8ED-77102CF7434E}"/>
              </a:ext>
            </a:extLst>
          </p:cNvPr>
          <p:cNvSpPr/>
          <p:nvPr userDrawn="1"/>
        </p:nvSpPr>
        <p:spPr>
          <a:xfrm>
            <a:off x="6242415" y="2011990"/>
            <a:ext cx="337799" cy="358236"/>
          </a:xfrm>
          <a:custGeom>
            <a:avLst/>
            <a:gdLst>
              <a:gd name="connsiteX0" fmla="*/ 20 w 285559"/>
              <a:gd name="connsiteY0" fmla="*/ 10395 h 299381"/>
              <a:gd name="connsiteX1" fmla="*/ 206141 w 285559"/>
              <a:gd name="connsiteY1" fmla="*/ 299384 h 299381"/>
              <a:gd name="connsiteX2" fmla="*/ 285579 w 285559"/>
              <a:gd name="connsiteY2" fmla="*/ 66593 h 299381"/>
              <a:gd name="connsiteX3" fmla="*/ 20 w 285559"/>
              <a:gd name="connsiteY3" fmla="*/ 10395 h 29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559" h="299381">
                <a:moveTo>
                  <a:pt x="20" y="10395"/>
                </a:moveTo>
                <a:cubicBezTo>
                  <a:pt x="46222" y="120943"/>
                  <a:pt x="116663" y="219702"/>
                  <a:pt x="206141" y="299384"/>
                </a:cubicBezTo>
                <a:cubicBezTo>
                  <a:pt x="206141" y="299384"/>
                  <a:pt x="265958" y="215659"/>
                  <a:pt x="285579" y="66593"/>
                </a:cubicBezTo>
                <a:cubicBezTo>
                  <a:pt x="189472" y="-6464"/>
                  <a:pt x="85174" y="-9226"/>
                  <a:pt x="20" y="1039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66638C6E-0EC9-416B-9231-DF08210E468C}"/>
              </a:ext>
            </a:extLst>
          </p:cNvPr>
          <p:cNvSpPr/>
          <p:nvPr userDrawn="1"/>
        </p:nvSpPr>
        <p:spPr>
          <a:xfrm>
            <a:off x="6334583" y="1770490"/>
            <a:ext cx="209237" cy="279352"/>
          </a:xfrm>
          <a:custGeom>
            <a:avLst/>
            <a:gdLst>
              <a:gd name="connsiteX0" fmla="*/ 12117 w 176879"/>
              <a:gd name="connsiteY0" fmla="*/ 213076 h 233457"/>
              <a:gd name="connsiteX1" fmla="*/ 20 w 176879"/>
              <a:gd name="connsiteY1" fmla="*/ 2 h 233457"/>
              <a:gd name="connsiteX2" fmla="*/ 176899 w 176879"/>
              <a:gd name="connsiteY2" fmla="*/ 114302 h 233457"/>
              <a:gd name="connsiteX3" fmla="*/ 113463 w 176879"/>
              <a:gd name="connsiteY3" fmla="*/ 233459 h 23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879" h="233457">
                <a:moveTo>
                  <a:pt x="12117" y="213076"/>
                </a:moveTo>
                <a:cubicBezTo>
                  <a:pt x="12117" y="213076"/>
                  <a:pt x="36977" y="150687"/>
                  <a:pt x="20" y="2"/>
                </a:cubicBezTo>
                <a:lnTo>
                  <a:pt x="176899" y="114302"/>
                </a:lnTo>
                <a:cubicBezTo>
                  <a:pt x="176899" y="114302"/>
                  <a:pt x="113463" y="155831"/>
                  <a:pt x="113463" y="233459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2FB99749-9A92-4D46-840A-AF3D235C9FDC}"/>
              </a:ext>
            </a:extLst>
          </p:cNvPr>
          <p:cNvSpPr/>
          <p:nvPr userDrawn="1"/>
        </p:nvSpPr>
        <p:spPr>
          <a:xfrm>
            <a:off x="6250498" y="1109469"/>
            <a:ext cx="607817" cy="278093"/>
          </a:xfrm>
          <a:custGeom>
            <a:avLst/>
            <a:gdLst>
              <a:gd name="connsiteX0" fmla="*/ 513633 w 513819"/>
              <a:gd name="connsiteY0" fmla="*/ 78840 h 232405"/>
              <a:gd name="connsiteX1" fmla="*/ 247885 w 513819"/>
              <a:gd name="connsiteY1" fmla="*/ 226668 h 232405"/>
              <a:gd name="connsiteX2" fmla="*/ 235 w 513819"/>
              <a:gd name="connsiteY2" fmla="*/ 173709 h 232405"/>
              <a:gd name="connsiteX3" fmla="*/ 268078 w 513819"/>
              <a:gd name="connsiteY3" fmla="*/ 3497 h 232405"/>
              <a:gd name="connsiteX4" fmla="*/ 513633 w 513819"/>
              <a:gd name="connsiteY4" fmla="*/ 78840 h 23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819" h="232405">
                <a:moveTo>
                  <a:pt x="513633" y="78840"/>
                </a:moveTo>
                <a:cubicBezTo>
                  <a:pt x="520015" y="134942"/>
                  <a:pt x="377140" y="212190"/>
                  <a:pt x="247885" y="226668"/>
                </a:cubicBezTo>
                <a:cubicBezTo>
                  <a:pt x="118631" y="241146"/>
                  <a:pt x="6808" y="229906"/>
                  <a:pt x="235" y="173709"/>
                </a:cubicBezTo>
                <a:cubicBezTo>
                  <a:pt x="-6337" y="117511"/>
                  <a:pt x="138729" y="18356"/>
                  <a:pt x="268078" y="3497"/>
                </a:cubicBezTo>
                <a:cubicBezTo>
                  <a:pt x="397428" y="-11362"/>
                  <a:pt x="507537" y="22547"/>
                  <a:pt x="513633" y="7884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48DC379A-35B1-4F3F-A589-00B2001495E9}"/>
              </a:ext>
            </a:extLst>
          </p:cNvPr>
          <p:cNvSpPr/>
          <p:nvPr userDrawn="1"/>
        </p:nvSpPr>
        <p:spPr>
          <a:xfrm>
            <a:off x="6797869" y="1192626"/>
            <a:ext cx="176742" cy="250992"/>
          </a:xfrm>
          <a:custGeom>
            <a:avLst/>
            <a:gdLst>
              <a:gd name="connsiteX0" fmla="*/ 137971 w 149409"/>
              <a:gd name="connsiteY0" fmla="*/ 206798 h 209756"/>
              <a:gd name="connsiteX1" fmla="*/ 37863 w 149409"/>
              <a:gd name="connsiteY1" fmla="*/ 129455 h 209756"/>
              <a:gd name="connsiteX2" fmla="*/ 11479 w 149409"/>
              <a:gd name="connsiteY2" fmla="*/ 2963 h 209756"/>
              <a:gd name="connsiteX3" fmla="*/ 111586 w 149409"/>
              <a:gd name="connsiteY3" fmla="*/ 80306 h 209756"/>
              <a:gd name="connsiteX4" fmla="*/ 137971 w 149409"/>
              <a:gd name="connsiteY4" fmla="*/ 206798 h 20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409" h="209756">
                <a:moveTo>
                  <a:pt x="137971" y="206798"/>
                </a:moveTo>
                <a:cubicBezTo>
                  <a:pt x="111491" y="220418"/>
                  <a:pt x="66628" y="185747"/>
                  <a:pt x="37863" y="129455"/>
                </a:cubicBezTo>
                <a:cubicBezTo>
                  <a:pt x="9097" y="73162"/>
                  <a:pt x="-15096" y="16583"/>
                  <a:pt x="11479" y="2963"/>
                </a:cubicBezTo>
                <a:cubicBezTo>
                  <a:pt x="38053" y="-10658"/>
                  <a:pt x="82821" y="24013"/>
                  <a:pt x="111586" y="80306"/>
                </a:cubicBezTo>
                <a:cubicBezTo>
                  <a:pt x="140352" y="136598"/>
                  <a:pt x="164545" y="193272"/>
                  <a:pt x="137971" y="20679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9155143C-A356-4708-869B-05C326756C59}"/>
              </a:ext>
            </a:extLst>
          </p:cNvPr>
          <p:cNvSpPr/>
          <p:nvPr userDrawn="1"/>
        </p:nvSpPr>
        <p:spPr>
          <a:xfrm>
            <a:off x="6230590" y="1461091"/>
            <a:ext cx="140914" cy="184597"/>
          </a:xfrm>
          <a:custGeom>
            <a:avLst/>
            <a:gdLst>
              <a:gd name="connsiteX0" fmla="*/ 117934 w 119122"/>
              <a:gd name="connsiteY0" fmla="*/ 85118 h 154269"/>
              <a:gd name="connsiteX1" fmla="*/ 67547 w 119122"/>
              <a:gd name="connsiteY1" fmla="*/ 153698 h 154269"/>
              <a:gd name="connsiteX2" fmla="*/ 872 w 119122"/>
              <a:gd name="connsiteY2" fmla="*/ 65782 h 154269"/>
              <a:gd name="connsiteX3" fmla="*/ 71929 w 119122"/>
              <a:gd name="connsiteY3" fmla="*/ 631 h 154269"/>
              <a:gd name="connsiteX4" fmla="*/ 117934 w 119122"/>
              <a:gd name="connsiteY4" fmla="*/ 85118 h 154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122" h="154269">
                <a:moveTo>
                  <a:pt x="117934" y="85118"/>
                </a:moveTo>
                <a:cubicBezTo>
                  <a:pt x="111076" y="126456"/>
                  <a:pt x="100027" y="159032"/>
                  <a:pt x="67547" y="153698"/>
                </a:cubicBezTo>
                <a:cubicBezTo>
                  <a:pt x="35067" y="148364"/>
                  <a:pt x="-6462" y="107121"/>
                  <a:pt x="872" y="65782"/>
                </a:cubicBezTo>
                <a:cubicBezTo>
                  <a:pt x="8206" y="24444"/>
                  <a:pt x="38972" y="-4703"/>
                  <a:pt x="71929" y="631"/>
                </a:cubicBezTo>
                <a:cubicBezTo>
                  <a:pt x="104885" y="5965"/>
                  <a:pt x="124316" y="43780"/>
                  <a:pt x="117934" y="8511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8552522C-0006-42A2-A5AD-08196DEC5655}"/>
              </a:ext>
            </a:extLst>
          </p:cNvPr>
          <p:cNvSpPr/>
          <p:nvPr userDrawn="1"/>
        </p:nvSpPr>
        <p:spPr>
          <a:xfrm>
            <a:off x="6262683" y="1502962"/>
            <a:ext cx="75963" cy="99665"/>
          </a:xfrm>
          <a:custGeom>
            <a:avLst/>
            <a:gdLst>
              <a:gd name="connsiteX0" fmla="*/ 63562 w 64215"/>
              <a:gd name="connsiteY0" fmla="*/ 46126 h 83291"/>
              <a:gd name="connsiteX1" fmla="*/ 36511 w 64215"/>
              <a:gd name="connsiteY1" fmla="*/ 82988 h 83291"/>
              <a:gd name="connsiteX2" fmla="*/ 412 w 64215"/>
              <a:gd name="connsiteY2" fmla="*/ 35363 h 83291"/>
              <a:gd name="connsiteX3" fmla="*/ 38512 w 64215"/>
              <a:gd name="connsiteY3" fmla="*/ 406 h 83291"/>
              <a:gd name="connsiteX4" fmla="*/ 63562 w 64215"/>
              <a:gd name="connsiteY4" fmla="*/ 46126 h 83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15" h="83291">
                <a:moveTo>
                  <a:pt x="63562" y="46126"/>
                </a:moveTo>
                <a:cubicBezTo>
                  <a:pt x="59943" y="68319"/>
                  <a:pt x="54037" y="85845"/>
                  <a:pt x="36511" y="82988"/>
                </a:cubicBezTo>
                <a:cubicBezTo>
                  <a:pt x="18985" y="80130"/>
                  <a:pt x="-3208" y="57937"/>
                  <a:pt x="412" y="35363"/>
                </a:cubicBezTo>
                <a:cubicBezTo>
                  <a:pt x="4031" y="12788"/>
                  <a:pt x="21176" y="-2737"/>
                  <a:pt x="38512" y="406"/>
                </a:cubicBezTo>
                <a:cubicBezTo>
                  <a:pt x="55847" y="3549"/>
                  <a:pt x="67182" y="23456"/>
                  <a:pt x="63562" y="46126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1F29368C-679C-4AFE-A8E5-706D3D58D26E}"/>
              </a:ext>
            </a:extLst>
          </p:cNvPr>
          <p:cNvSpPr/>
          <p:nvPr userDrawn="1"/>
        </p:nvSpPr>
        <p:spPr>
          <a:xfrm>
            <a:off x="6747312" y="1578933"/>
            <a:ext cx="130702" cy="78616"/>
          </a:xfrm>
          <a:custGeom>
            <a:avLst/>
            <a:gdLst>
              <a:gd name="connsiteX0" fmla="*/ 20 w 110489"/>
              <a:gd name="connsiteY0" fmla="*/ 11212 h 65700"/>
              <a:gd name="connsiteX1" fmla="*/ 68409 w 110489"/>
              <a:gd name="connsiteY1" fmla="*/ 13688 h 65700"/>
              <a:gd name="connsiteX2" fmla="*/ 89174 w 110489"/>
              <a:gd name="connsiteY2" fmla="*/ 47883 h 65700"/>
              <a:gd name="connsiteX3" fmla="*/ 110510 w 110489"/>
              <a:gd name="connsiteY3" fmla="*/ 51788 h 65700"/>
              <a:gd name="connsiteX4" fmla="*/ 91460 w 110489"/>
              <a:gd name="connsiteY4" fmla="*/ 56932 h 65700"/>
              <a:gd name="connsiteX5" fmla="*/ 109938 w 110489"/>
              <a:gd name="connsiteY5" fmla="*/ 65504 h 65700"/>
              <a:gd name="connsiteX6" fmla="*/ 82411 w 110489"/>
              <a:gd name="connsiteY6" fmla="*/ 58741 h 65700"/>
              <a:gd name="connsiteX7" fmla="*/ 20 w 110489"/>
              <a:gd name="connsiteY7" fmla="*/ 11212 h 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489" h="65700">
                <a:moveTo>
                  <a:pt x="20" y="11212"/>
                </a:moveTo>
                <a:cubicBezTo>
                  <a:pt x="20412" y="-4622"/>
                  <a:pt x="49216" y="-3579"/>
                  <a:pt x="68409" y="13688"/>
                </a:cubicBezTo>
                <a:cubicBezTo>
                  <a:pt x="78102" y="23155"/>
                  <a:pt x="85244" y="34917"/>
                  <a:pt x="89174" y="47883"/>
                </a:cubicBezTo>
                <a:cubicBezTo>
                  <a:pt x="95993" y="50458"/>
                  <a:pt x="103221" y="51781"/>
                  <a:pt x="110510" y="51788"/>
                </a:cubicBezTo>
                <a:cubicBezTo>
                  <a:pt x="104894" y="55541"/>
                  <a:pt x="98202" y="57348"/>
                  <a:pt x="91460" y="56932"/>
                </a:cubicBezTo>
                <a:cubicBezTo>
                  <a:pt x="97221" y="60579"/>
                  <a:pt x="103433" y="63460"/>
                  <a:pt x="109938" y="65504"/>
                </a:cubicBezTo>
                <a:cubicBezTo>
                  <a:pt x="100261" y="66437"/>
                  <a:pt x="90554" y="64052"/>
                  <a:pt x="82411" y="58741"/>
                </a:cubicBezTo>
                <a:cubicBezTo>
                  <a:pt x="82411" y="58742"/>
                  <a:pt x="76791" y="-7838"/>
                  <a:pt x="20" y="1121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B35DE19C-6D59-4B95-8938-DE5FEF0946FA}"/>
              </a:ext>
            </a:extLst>
          </p:cNvPr>
          <p:cNvSpPr/>
          <p:nvPr userDrawn="1"/>
        </p:nvSpPr>
        <p:spPr>
          <a:xfrm>
            <a:off x="6638580" y="1509259"/>
            <a:ext cx="100505" cy="267683"/>
          </a:xfrm>
          <a:custGeom>
            <a:avLst/>
            <a:gdLst>
              <a:gd name="connsiteX0" fmla="*/ 84983 w 84962"/>
              <a:gd name="connsiteY0" fmla="*/ 2 h 223705"/>
              <a:gd name="connsiteX1" fmla="*/ 37358 w 84962"/>
              <a:gd name="connsiteY1" fmla="*/ 159164 h 223705"/>
              <a:gd name="connsiteX2" fmla="*/ 80316 w 84962"/>
              <a:gd name="connsiteY2" fmla="*/ 192502 h 223705"/>
              <a:gd name="connsiteX3" fmla="*/ 20 w 84962"/>
              <a:gd name="connsiteY3" fmla="*/ 223458 h 223705"/>
              <a:gd name="connsiteX4" fmla="*/ 44216 w 84962"/>
              <a:gd name="connsiteY4" fmla="*/ 194883 h 223705"/>
              <a:gd name="connsiteX5" fmla="*/ 11069 w 84962"/>
              <a:gd name="connsiteY5" fmla="*/ 142877 h 223705"/>
              <a:gd name="connsiteX6" fmla="*/ 84983 w 84962"/>
              <a:gd name="connsiteY6" fmla="*/ 2 h 22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2" h="223705">
                <a:moveTo>
                  <a:pt x="84983" y="2"/>
                </a:moveTo>
                <a:cubicBezTo>
                  <a:pt x="84983" y="2"/>
                  <a:pt x="12688" y="110396"/>
                  <a:pt x="37358" y="159164"/>
                </a:cubicBezTo>
                <a:cubicBezTo>
                  <a:pt x="45495" y="176529"/>
                  <a:pt x="61474" y="188931"/>
                  <a:pt x="80316" y="192502"/>
                </a:cubicBezTo>
                <a:cubicBezTo>
                  <a:pt x="59470" y="214225"/>
                  <a:pt x="30053" y="225566"/>
                  <a:pt x="20" y="223458"/>
                </a:cubicBezTo>
                <a:cubicBezTo>
                  <a:pt x="15895" y="215828"/>
                  <a:pt x="30743" y="206228"/>
                  <a:pt x="44216" y="194883"/>
                </a:cubicBezTo>
                <a:cubicBezTo>
                  <a:pt x="44216" y="194883"/>
                  <a:pt x="10211" y="178214"/>
                  <a:pt x="11069" y="142877"/>
                </a:cubicBezTo>
                <a:cubicBezTo>
                  <a:pt x="13069" y="76011"/>
                  <a:pt x="84983" y="2"/>
                  <a:pt x="84983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93D69E43-8AF3-4B5A-AEAD-85A0422FAE3F}"/>
              </a:ext>
            </a:extLst>
          </p:cNvPr>
          <p:cNvSpPr/>
          <p:nvPr userDrawn="1"/>
        </p:nvSpPr>
        <p:spPr>
          <a:xfrm>
            <a:off x="6516102" y="1796590"/>
            <a:ext cx="174984" cy="57215"/>
          </a:xfrm>
          <a:custGeom>
            <a:avLst/>
            <a:gdLst>
              <a:gd name="connsiteX0" fmla="*/ 20 w 147923"/>
              <a:gd name="connsiteY0" fmla="*/ 2 h 47815"/>
              <a:gd name="connsiteX1" fmla="*/ 147944 w 147923"/>
              <a:gd name="connsiteY1" fmla="*/ 34863 h 47815"/>
              <a:gd name="connsiteX2" fmla="*/ 130799 w 147923"/>
              <a:gd name="connsiteY2" fmla="*/ 47817 h 47815"/>
              <a:gd name="connsiteX3" fmla="*/ 20 w 147923"/>
              <a:gd name="connsiteY3" fmla="*/ 2 h 47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923" h="47815">
                <a:moveTo>
                  <a:pt x="20" y="2"/>
                </a:moveTo>
                <a:lnTo>
                  <a:pt x="147944" y="34863"/>
                </a:lnTo>
                <a:lnTo>
                  <a:pt x="130799" y="47817"/>
                </a:lnTo>
                <a:cubicBezTo>
                  <a:pt x="130799" y="47817"/>
                  <a:pt x="27547" y="27815"/>
                  <a:pt x="20" y="2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7533FFE9-D476-4D76-9137-92733CB92B50}"/>
              </a:ext>
            </a:extLst>
          </p:cNvPr>
          <p:cNvSpPr/>
          <p:nvPr userDrawn="1"/>
        </p:nvSpPr>
        <p:spPr>
          <a:xfrm>
            <a:off x="6524892" y="1844346"/>
            <a:ext cx="120674" cy="52888"/>
          </a:xfrm>
          <a:custGeom>
            <a:avLst/>
            <a:gdLst>
              <a:gd name="connsiteX0" fmla="*/ 58122 w 102012"/>
              <a:gd name="connsiteY0" fmla="*/ 43531 h 44199"/>
              <a:gd name="connsiteX1" fmla="*/ 102033 w 102012"/>
              <a:gd name="connsiteY1" fmla="*/ 34006 h 44199"/>
              <a:gd name="connsiteX2" fmla="*/ 20 w 102012"/>
              <a:gd name="connsiteY2" fmla="*/ 2 h 44199"/>
              <a:gd name="connsiteX3" fmla="*/ 58122 w 102012"/>
              <a:gd name="connsiteY3" fmla="*/ 43531 h 4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012" h="44199">
                <a:moveTo>
                  <a:pt x="58122" y="43531"/>
                </a:moveTo>
                <a:cubicBezTo>
                  <a:pt x="74601" y="46293"/>
                  <a:pt x="87364" y="40007"/>
                  <a:pt x="102033" y="34006"/>
                </a:cubicBezTo>
                <a:cubicBezTo>
                  <a:pt x="73458" y="10098"/>
                  <a:pt x="27261" y="3526"/>
                  <a:pt x="20" y="2"/>
                </a:cubicBezTo>
                <a:cubicBezTo>
                  <a:pt x="17451" y="25148"/>
                  <a:pt x="38691" y="40292"/>
                  <a:pt x="58122" y="43531"/>
                </a:cubicBezTo>
                <a:close/>
              </a:path>
            </a:pathLst>
          </a:custGeom>
          <a:solidFill>
            <a:srgbClr val="753B2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9F6CBCE5-7E04-4ECF-90C8-F6A1BBBB0F0C}"/>
              </a:ext>
            </a:extLst>
          </p:cNvPr>
          <p:cNvSpPr/>
          <p:nvPr userDrawn="1"/>
        </p:nvSpPr>
        <p:spPr>
          <a:xfrm>
            <a:off x="6355991" y="1366562"/>
            <a:ext cx="55435" cy="176091"/>
          </a:xfrm>
          <a:custGeom>
            <a:avLst/>
            <a:gdLst>
              <a:gd name="connsiteX0" fmla="*/ 46883 w 46862"/>
              <a:gd name="connsiteY0" fmla="*/ 6193 h 147161"/>
              <a:gd name="connsiteX1" fmla="*/ 7640 w 46862"/>
              <a:gd name="connsiteY1" fmla="*/ 147163 h 147161"/>
              <a:gd name="connsiteX2" fmla="*/ 20 w 46862"/>
              <a:gd name="connsiteY2" fmla="*/ 99538 h 147161"/>
              <a:gd name="connsiteX3" fmla="*/ 20213 w 46862"/>
              <a:gd name="connsiteY3" fmla="*/ 2 h 14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62" h="147161">
                <a:moveTo>
                  <a:pt x="46883" y="6193"/>
                </a:moveTo>
                <a:cubicBezTo>
                  <a:pt x="27477" y="51188"/>
                  <a:pt x="14276" y="98612"/>
                  <a:pt x="7640" y="147163"/>
                </a:cubicBezTo>
                <a:cubicBezTo>
                  <a:pt x="8246" y="130942"/>
                  <a:pt x="5657" y="114760"/>
                  <a:pt x="20" y="99538"/>
                </a:cubicBezTo>
                <a:lnTo>
                  <a:pt x="20213" y="2"/>
                </a:ln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2C1F6CF8-19F7-4F07-A810-69B0D039FFDC}"/>
              </a:ext>
            </a:extLst>
          </p:cNvPr>
          <p:cNvSpPr/>
          <p:nvPr userDrawn="1"/>
        </p:nvSpPr>
        <p:spPr>
          <a:xfrm>
            <a:off x="6456498" y="1419908"/>
            <a:ext cx="201913" cy="44785"/>
          </a:xfrm>
          <a:custGeom>
            <a:avLst/>
            <a:gdLst>
              <a:gd name="connsiteX0" fmla="*/ 20 w 170687"/>
              <a:gd name="connsiteY0" fmla="*/ 37430 h 37427"/>
              <a:gd name="connsiteX1" fmla="*/ 170708 w 170687"/>
              <a:gd name="connsiteY1" fmla="*/ 36382 h 37427"/>
              <a:gd name="connsiteX2" fmla="*/ 163659 w 170687"/>
              <a:gd name="connsiteY2" fmla="*/ 4759 h 37427"/>
              <a:gd name="connsiteX3" fmla="*/ 20 w 170687"/>
              <a:gd name="connsiteY3" fmla="*/ 37430 h 3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687" h="37427">
                <a:moveTo>
                  <a:pt x="20" y="37430"/>
                </a:moveTo>
                <a:cubicBezTo>
                  <a:pt x="20" y="37430"/>
                  <a:pt x="71457" y="7140"/>
                  <a:pt x="170708" y="36382"/>
                </a:cubicBezTo>
                <a:lnTo>
                  <a:pt x="163659" y="4759"/>
                </a:lnTo>
                <a:cubicBezTo>
                  <a:pt x="163659" y="4759"/>
                  <a:pt x="37168" y="-18387"/>
                  <a:pt x="20" y="3743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384D112E-E8B0-49C2-B80F-0679C541F5A4}"/>
              </a:ext>
            </a:extLst>
          </p:cNvPr>
          <p:cNvSpPr/>
          <p:nvPr userDrawn="1"/>
        </p:nvSpPr>
        <p:spPr>
          <a:xfrm>
            <a:off x="6480385" y="1263984"/>
            <a:ext cx="356390" cy="126076"/>
          </a:xfrm>
          <a:custGeom>
            <a:avLst/>
            <a:gdLst>
              <a:gd name="connsiteX0" fmla="*/ 288913 w 301275"/>
              <a:gd name="connsiteY0" fmla="*/ 2 h 105363"/>
              <a:gd name="connsiteX1" fmla="*/ 20 w 301275"/>
              <a:gd name="connsiteY1" fmla="*/ 97252 h 105363"/>
              <a:gd name="connsiteX2" fmla="*/ 301296 w 301275"/>
              <a:gd name="connsiteY2" fmla="*/ 22385 h 10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1275" h="105363">
                <a:moveTo>
                  <a:pt x="288913" y="2"/>
                </a:moveTo>
                <a:cubicBezTo>
                  <a:pt x="288913" y="2"/>
                  <a:pt x="275102" y="103443"/>
                  <a:pt x="20" y="97252"/>
                </a:cubicBezTo>
                <a:cubicBezTo>
                  <a:pt x="20" y="97252"/>
                  <a:pt x="225667" y="141734"/>
                  <a:pt x="301296" y="2238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604F02B9-66F6-4D45-A37B-76E6FAEA8A2D}"/>
              </a:ext>
            </a:extLst>
          </p:cNvPr>
          <p:cNvSpPr/>
          <p:nvPr userDrawn="1"/>
        </p:nvSpPr>
        <p:spPr>
          <a:xfrm>
            <a:off x="6389402" y="1603189"/>
            <a:ext cx="146317" cy="115556"/>
          </a:xfrm>
          <a:custGeom>
            <a:avLst/>
            <a:gdLst>
              <a:gd name="connsiteX0" fmla="*/ 120462 w 123689"/>
              <a:gd name="connsiteY0" fmla="*/ 82286 h 96571"/>
              <a:gd name="connsiteX1" fmla="*/ 42071 w 123689"/>
              <a:gd name="connsiteY1" fmla="*/ 82286 h 96571"/>
              <a:gd name="connsiteX2" fmla="*/ 3304 w 123689"/>
              <a:gd name="connsiteY2" fmla="*/ 14182 h 96571"/>
              <a:gd name="connsiteX3" fmla="*/ 81695 w 123689"/>
              <a:gd name="connsiteY3" fmla="*/ 14182 h 96571"/>
              <a:gd name="connsiteX4" fmla="*/ 120462 w 123689"/>
              <a:gd name="connsiteY4" fmla="*/ 82286 h 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689" h="96571">
                <a:moveTo>
                  <a:pt x="120462" y="82286"/>
                </a:moveTo>
                <a:cubicBezTo>
                  <a:pt x="109508" y="101336"/>
                  <a:pt x="74456" y="101336"/>
                  <a:pt x="42071" y="82286"/>
                </a:cubicBezTo>
                <a:cubicBezTo>
                  <a:pt x="9686" y="63236"/>
                  <a:pt x="-7650" y="32947"/>
                  <a:pt x="3304" y="14182"/>
                </a:cubicBezTo>
                <a:cubicBezTo>
                  <a:pt x="14258" y="-4582"/>
                  <a:pt x="49310" y="-4868"/>
                  <a:pt x="81695" y="14182"/>
                </a:cubicBezTo>
                <a:cubicBezTo>
                  <a:pt x="114080" y="33232"/>
                  <a:pt x="131320" y="63522"/>
                  <a:pt x="120462" y="82286"/>
                </a:cubicBezTo>
                <a:close/>
              </a:path>
            </a:pathLst>
          </a:custGeom>
          <a:solidFill>
            <a:srgbClr val="FF8048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97571130-16D2-4F8A-BED5-52A669891979}"/>
              </a:ext>
            </a:extLst>
          </p:cNvPr>
          <p:cNvSpPr/>
          <p:nvPr userDrawn="1"/>
        </p:nvSpPr>
        <p:spPr>
          <a:xfrm>
            <a:off x="6749808" y="1715371"/>
            <a:ext cx="94180" cy="93528"/>
          </a:xfrm>
          <a:custGeom>
            <a:avLst/>
            <a:gdLst>
              <a:gd name="connsiteX0" fmla="*/ 79635 w 79615"/>
              <a:gd name="connsiteY0" fmla="*/ 250 h 78162"/>
              <a:gd name="connsiteX1" fmla="*/ 64300 w 79615"/>
              <a:gd name="connsiteY1" fmla="*/ 250 h 78162"/>
              <a:gd name="connsiteX2" fmla="*/ 101 w 79615"/>
              <a:gd name="connsiteY2" fmla="*/ 45208 h 78162"/>
              <a:gd name="connsiteX3" fmla="*/ 46965 w 79615"/>
              <a:gd name="connsiteY3" fmla="*/ 78164 h 78162"/>
              <a:gd name="connsiteX4" fmla="*/ 65443 w 79615"/>
              <a:gd name="connsiteY4" fmla="*/ 39112 h 78162"/>
              <a:gd name="connsiteX5" fmla="*/ 79635 w 79615"/>
              <a:gd name="connsiteY5" fmla="*/ 250 h 7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615" h="78162">
                <a:moveTo>
                  <a:pt x="79635" y="250"/>
                </a:moveTo>
                <a:cubicBezTo>
                  <a:pt x="74529" y="-81"/>
                  <a:pt x="69406" y="-81"/>
                  <a:pt x="64300" y="250"/>
                </a:cubicBezTo>
                <a:cubicBezTo>
                  <a:pt x="26962" y="3393"/>
                  <a:pt x="-1709" y="23586"/>
                  <a:pt x="101" y="45208"/>
                </a:cubicBezTo>
                <a:cubicBezTo>
                  <a:pt x="1530" y="61972"/>
                  <a:pt x="20961" y="74735"/>
                  <a:pt x="46965" y="78164"/>
                </a:cubicBezTo>
                <a:cubicBezTo>
                  <a:pt x="53442" y="66067"/>
                  <a:pt x="59632" y="53113"/>
                  <a:pt x="65443" y="39112"/>
                </a:cubicBezTo>
                <a:cubicBezTo>
                  <a:pt x="70682" y="26920"/>
                  <a:pt x="75254" y="13680"/>
                  <a:pt x="79635" y="250"/>
                </a:cubicBezTo>
                <a:close/>
              </a:path>
            </a:pathLst>
          </a:custGeom>
          <a:solidFill>
            <a:srgbClr val="FF8048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E4809C10-BDB6-4562-B9DC-75AE27F088E3}"/>
              </a:ext>
            </a:extLst>
          </p:cNvPr>
          <p:cNvSpPr/>
          <p:nvPr userDrawn="1"/>
        </p:nvSpPr>
        <p:spPr>
          <a:xfrm>
            <a:off x="6175147" y="1040081"/>
            <a:ext cx="610387" cy="323954"/>
          </a:xfrm>
          <a:custGeom>
            <a:avLst/>
            <a:gdLst>
              <a:gd name="connsiteX0" fmla="*/ 449696 w 515991"/>
              <a:gd name="connsiteY0" fmla="*/ 23385 h 270731"/>
              <a:gd name="connsiteX1" fmla="*/ 510846 w 515991"/>
              <a:gd name="connsiteY1" fmla="*/ 118635 h 270731"/>
              <a:gd name="connsiteX2" fmla="*/ 435599 w 515991"/>
              <a:gd name="connsiteY2" fmla="*/ 184263 h 270731"/>
              <a:gd name="connsiteX3" fmla="*/ 476366 w 515991"/>
              <a:gd name="connsiteY3" fmla="*/ 181024 h 270731"/>
              <a:gd name="connsiteX4" fmla="*/ 327586 w 515991"/>
              <a:gd name="connsiteY4" fmla="*/ 255319 h 270731"/>
              <a:gd name="connsiteX5" fmla="*/ 92223 w 515991"/>
              <a:gd name="connsiteY5" fmla="*/ 253986 h 270731"/>
              <a:gd name="connsiteX6" fmla="*/ 152421 w 515991"/>
              <a:gd name="connsiteY6" fmla="*/ 255033 h 270731"/>
              <a:gd name="connsiteX7" fmla="*/ 19643 w 515991"/>
              <a:gd name="connsiteY7" fmla="*/ 211790 h 270731"/>
              <a:gd name="connsiteX8" fmla="*/ 449696 w 515991"/>
              <a:gd name="connsiteY8" fmla="*/ 23385 h 27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991" h="270731">
                <a:moveTo>
                  <a:pt x="449696" y="23385"/>
                </a:moveTo>
                <a:cubicBezTo>
                  <a:pt x="497321" y="41388"/>
                  <a:pt x="528944" y="71487"/>
                  <a:pt x="510846" y="118635"/>
                </a:cubicBezTo>
                <a:cubicBezTo>
                  <a:pt x="496559" y="156164"/>
                  <a:pt x="435599" y="184263"/>
                  <a:pt x="435599" y="184263"/>
                </a:cubicBezTo>
                <a:lnTo>
                  <a:pt x="476366" y="181024"/>
                </a:lnTo>
                <a:cubicBezTo>
                  <a:pt x="431769" y="214737"/>
                  <a:pt x="381330" y="239925"/>
                  <a:pt x="327586" y="255319"/>
                </a:cubicBezTo>
                <a:cubicBezTo>
                  <a:pt x="265673" y="273131"/>
                  <a:pt x="153469" y="278941"/>
                  <a:pt x="92223" y="253986"/>
                </a:cubicBezTo>
                <a:cubicBezTo>
                  <a:pt x="92223" y="253986"/>
                  <a:pt x="133943" y="259700"/>
                  <a:pt x="152421" y="255033"/>
                </a:cubicBezTo>
                <a:cubicBezTo>
                  <a:pt x="103463" y="251700"/>
                  <a:pt x="45360" y="230364"/>
                  <a:pt x="19643" y="211790"/>
                </a:cubicBezTo>
                <a:cubicBezTo>
                  <a:pt x="-77417" y="142067"/>
                  <a:pt x="204523" y="-70055"/>
                  <a:pt x="449696" y="23385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5074A400-D60A-442E-80D1-5C98A85EC521}"/>
              </a:ext>
            </a:extLst>
          </p:cNvPr>
          <p:cNvSpPr/>
          <p:nvPr userDrawn="1"/>
        </p:nvSpPr>
        <p:spPr>
          <a:xfrm>
            <a:off x="6140728" y="1363484"/>
            <a:ext cx="129292" cy="594836"/>
          </a:xfrm>
          <a:custGeom>
            <a:avLst/>
            <a:gdLst>
              <a:gd name="connsiteX0" fmla="*/ 2256 w 109297"/>
              <a:gd name="connsiteY0" fmla="*/ 2 h 497109"/>
              <a:gd name="connsiteX1" fmla="*/ 49881 w 109297"/>
              <a:gd name="connsiteY1" fmla="*/ 446057 h 497109"/>
              <a:gd name="connsiteX2" fmla="*/ 35022 w 109297"/>
              <a:gd name="connsiteY2" fmla="*/ 301182 h 497109"/>
              <a:gd name="connsiteX3" fmla="*/ 109317 w 109297"/>
              <a:gd name="connsiteY3" fmla="*/ 497111 h 497109"/>
              <a:gd name="connsiteX4" fmla="*/ 56644 w 109297"/>
              <a:gd name="connsiteY4" fmla="*/ 106586 h 497109"/>
              <a:gd name="connsiteX5" fmla="*/ 35975 w 109297"/>
              <a:gd name="connsiteY5" fmla="*/ 248414 h 49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97" h="497109">
                <a:moveTo>
                  <a:pt x="2256" y="2"/>
                </a:moveTo>
                <a:cubicBezTo>
                  <a:pt x="2256" y="2"/>
                  <a:pt x="-15651" y="230221"/>
                  <a:pt x="49881" y="446057"/>
                </a:cubicBezTo>
                <a:lnTo>
                  <a:pt x="35022" y="301182"/>
                </a:lnTo>
                <a:cubicBezTo>
                  <a:pt x="35022" y="301182"/>
                  <a:pt x="43499" y="384050"/>
                  <a:pt x="109317" y="497111"/>
                </a:cubicBezTo>
                <a:cubicBezTo>
                  <a:pt x="109317" y="497111"/>
                  <a:pt x="28640" y="310041"/>
                  <a:pt x="56644" y="106586"/>
                </a:cubicBezTo>
                <a:cubicBezTo>
                  <a:pt x="33593" y="153164"/>
                  <a:pt x="35975" y="248414"/>
                  <a:pt x="35975" y="248414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F96725D1-8671-41B0-AD14-A4A14E1E74D3}"/>
              </a:ext>
            </a:extLst>
          </p:cNvPr>
          <p:cNvSpPr/>
          <p:nvPr userDrawn="1"/>
        </p:nvSpPr>
        <p:spPr>
          <a:xfrm>
            <a:off x="6830586" y="1162181"/>
            <a:ext cx="159192" cy="262812"/>
          </a:xfrm>
          <a:custGeom>
            <a:avLst/>
            <a:gdLst>
              <a:gd name="connsiteX0" fmla="*/ 27541 w 134573"/>
              <a:gd name="connsiteY0" fmla="*/ 116 h 219634"/>
              <a:gd name="connsiteX1" fmla="*/ 39162 w 134573"/>
              <a:gd name="connsiteY1" fmla="*/ 158327 h 219634"/>
              <a:gd name="connsiteX2" fmla="*/ 109456 w 134573"/>
              <a:gd name="connsiteY2" fmla="*/ 219382 h 219634"/>
              <a:gd name="connsiteX3" fmla="*/ 123458 w 134573"/>
              <a:gd name="connsiteY3" fmla="*/ 115369 h 219634"/>
              <a:gd name="connsiteX4" fmla="*/ 122886 w 134573"/>
              <a:gd name="connsiteY4" fmla="*/ 143182 h 219634"/>
              <a:gd name="connsiteX5" fmla="*/ 27541 w 134573"/>
              <a:gd name="connsiteY5" fmla="*/ 116 h 21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573" h="219634">
                <a:moveTo>
                  <a:pt x="27541" y="116"/>
                </a:moveTo>
                <a:cubicBezTo>
                  <a:pt x="-44087" y="26120"/>
                  <a:pt x="47734" y="189378"/>
                  <a:pt x="39162" y="158327"/>
                </a:cubicBezTo>
                <a:cubicBezTo>
                  <a:pt x="17254" y="64601"/>
                  <a:pt x="45353" y="208904"/>
                  <a:pt x="109456" y="219382"/>
                </a:cubicBezTo>
                <a:cubicBezTo>
                  <a:pt x="142794" y="224906"/>
                  <a:pt x="138031" y="138705"/>
                  <a:pt x="123458" y="115369"/>
                </a:cubicBezTo>
                <a:cubicBezTo>
                  <a:pt x="124217" y="124635"/>
                  <a:pt x="124026" y="133955"/>
                  <a:pt x="122886" y="143182"/>
                </a:cubicBezTo>
                <a:cubicBezTo>
                  <a:pt x="110504" y="83746"/>
                  <a:pt x="74309" y="-3598"/>
                  <a:pt x="27541" y="116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79197F58-77B1-4BCF-BAC0-06FA5859C13B}"/>
              </a:ext>
            </a:extLst>
          </p:cNvPr>
          <p:cNvSpPr/>
          <p:nvPr userDrawn="1"/>
        </p:nvSpPr>
        <p:spPr>
          <a:xfrm>
            <a:off x="6166359" y="2044600"/>
            <a:ext cx="460840" cy="438462"/>
          </a:xfrm>
          <a:custGeom>
            <a:avLst/>
            <a:gdLst>
              <a:gd name="connsiteX0" fmla="*/ 388164 w 389572"/>
              <a:gd name="connsiteY0" fmla="*/ 91537 h 366426"/>
              <a:gd name="connsiteX1" fmla="*/ 283389 w 389572"/>
              <a:gd name="connsiteY1" fmla="*/ 354332 h 366426"/>
              <a:gd name="connsiteX2" fmla="*/ 7735 w 389572"/>
              <a:gd name="connsiteY2" fmla="*/ 2 h 366426"/>
              <a:gd name="connsiteX3" fmla="*/ 20 w 389572"/>
              <a:gd name="connsiteY3" fmla="*/ 2859 h 366426"/>
              <a:gd name="connsiteX4" fmla="*/ 281484 w 389572"/>
              <a:gd name="connsiteY4" fmla="*/ 363476 h 366426"/>
              <a:gd name="connsiteX5" fmla="*/ 284912 w 389572"/>
              <a:gd name="connsiteY5" fmla="*/ 366428 h 366426"/>
              <a:gd name="connsiteX6" fmla="*/ 287484 w 389572"/>
              <a:gd name="connsiteY6" fmla="*/ 362809 h 366426"/>
              <a:gd name="connsiteX7" fmla="*/ 389593 w 389572"/>
              <a:gd name="connsiteY7" fmla="*/ 118874 h 366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9572" h="366426">
                <a:moveTo>
                  <a:pt x="388164" y="91537"/>
                </a:moveTo>
                <a:cubicBezTo>
                  <a:pt x="353112" y="242794"/>
                  <a:pt x="296247" y="335091"/>
                  <a:pt x="283389" y="354332"/>
                </a:cubicBezTo>
                <a:cubicBezTo>
                  <a:pt x="170958" y="253746"/>
                  <a:pt x="77580" y="133717"/>
                  <a:pt x="7735" y="2"/>
                </a:cubicBezTo>
                <a:lnTo>
                  <a:pt x="20" y="2859"/>
                </a:lnTo>
                <a:cubicBezTo>
                  <a:pt x="53265" y="103729"/>
                  <a:pt x="143752" y="243842"/>
                  <a:pt x="281484" y="363476"/>
                </a:cubicBezTo>
                <a:lnTo>
                  <a:pt x="284912" y="366428"/>
                </a:lnTo>
                <a:lnTo>
                  <a:pt x="287484" y="362809"/>
                </a:lnTo>
                <a:cubicBezTo>
                  <a:pt x="288247" y="361666"/>
                  <a:pt x="349397" y="274512"/>
                  <a:pt x="389593" y="118874"/>
                </a:cubicBezTo>
                <a:close/>
              </a:path>
            </a:pathLst>
          </a:custGeom>
          <a:solidFill>
            <a:srgbClr val="4D9DA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322F4BE1-5BF2-416F-AC79-8453CA30346E}"/>
              </a:ext>
            </a:extLst>
          </p:cNvPr>
          <p:cNvSpPr/>
          <p:nvPr userDrawn="1"/>
        </p:nvSpPr>
        <p:spPr>
          <a:xfrm>
            <a:off x="6088952" y="1980641"/>
            <a:ext cx="268504" cy="353797"/>
          </a:xfrm>
          <a:custGeom>
            <a:avLst/>
            <a:gdLst>
              <a:gd name="connsiteX0" fmla="*/ 86793 w 226980"/>
              <a:gd name="connsiteY0" fmla="*/ 190898 h 295671"/>
              <a:gd name="connsiteX1" fmla="*/ 121178 w 226980"/>
              <a:gd name="connsiteY1" fmla="*/ 295673 h 295671"/>
              <a:gd name="connsiteX2" fmla="*/ 118416 w 226980"/>
              <a:gd name="connsiteY2" fmla="*/ 39737 h 295671"/>
              <a:gd name="connsiteX3" fmla="*/ 223191 w 226980"/>
              <a:gd name="connsiteY3" fmla="*/ 26687 h 295671"/>
              <a:gd name="connsiteX4" fmla="*/ 227001 w 226980"/>
              <a:gd name="connsiteY4" fmla="*/ 17 h 295671"/>
              <a:gd name="connsiteX5" fmla="*/ 20 w 226980"/>
              <a:gd name="connsiteY5" fmla="*/ 53834 h 295671"/>
              <a:gd name="connsiteX6" fmla="*/ 98794 w 226980"/>
              <a:gd name="connsiteY6" fmla="*/ 160323 h 295671"/>
              <a:gd name="connsiteX7" fmla="*/ 86793 w 226980"/>
              <a:gd name="connsiteY7" fmla="*/ 190898 h 29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980" h="295671">
                <a:moveTo>
                  <a:pt x="86793" y="190898"/>
                </a:moveTo>
                <a:cubicBezTo>
                  <a:pt x="96889" y="219473"/>
                  <a:pt x="108319" y="253573"/>
                  <a:pt x="121178" y="295673"/>
                </a:cubicBezTo>
                <a:cubicBezTo>
                  <a:pt x="128703" y="166609"/>
                  <a:pt x="117463" y="68502"/>
                  <a:pt x="118416" y="39737"/>
                </a:cubicBezTo>
                <a:cubicBezTo>
                  <a:pt x="152612" y="30782"/>
                  <a:pt x="187843" y="26394"/>
                  <a:pt x="223191" y="26687"/>
                </a:cubicBezTo>
                <a:cubicBezTo>
                  <a:pt x="225031" y="17888"/>
                  <a:pt x="226304" y="8980"/>
                  <a:pt x="227001" y="17"/>
                </a:cubicBezTo>
                <a:cubicBezTo>
                  <a:pt x="148107" y="-613"/>
                  <a:pt x="70233" y="17851"/>
                  <a:pt x="20" y="53834"/>
                </a:cubicBezTo>
                <a:lnTo>
                  <a:pt x="98794" y="160323"/>
                </a:lnTo>
                <a:cubicBezTo>
                  <a:pt x="96081" y="170974"/>
                  <a:pt x="92049" y="181245"/>
                  <a:pt x="86793" y="190898"/>
                </a:cubicBez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83561C97-9FEC-4EC4-8F28-7B9EBE38E616}"/>
              </a:ext>
            </a:extLst>
          </p:cNvPr>
          <p:cNvSpPr/>
          <p:nvPr userDrawn="1"/>
        </p:nvSpPr>
        <p:spPr>
          <a:xfrm>
            <a:off x="6242415" y="2011990"/>
            <a:ext cx="338025" cy="280962"/>
          </a:xfrm>
          <a:custGeom>
            <a:avLst/>
            <a:gdLst>
              <a:gd name="connsiteX0" fmla="*/ 20 w 285750"/>
              <a:gd name="connsiteY0" fmla="*/ 10395 h 234802"/>
              <a:gd name="connsiteX1" fmla="*/ 123845 w 285750"/>
              <a:gd name="connsiteY1" fmla="*/ 214802 h 234802"/>
              <a:gd name="connsiteX2" fmla="*/ 240240 w 285750"/>
              <a:gd name="connsiteY2" fmla="*/ 234804 h 234802"/>
              <a:gd name="connsiteX3" fmla="*/ 285770 w 285750"/>
              <a:gd name="connsiteY3" fmla="*/ 66593 h 234802"/>
              <a:gd name="connsiteX4" fmla="*/ 20 w 285750"/>
              <a:gd name="connsiteY4" fmla="*/ 10395 h 23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234802">
                <a:moveTo>
                  <a:pt x="20" y="10395"/>
                </a:moveTo>
                <a:cubicBezTo>
                  <a:pt x="31080" y="84218"/>
                  <a:pt x="72799" y="153086"/>
                  <a:pt x="123845" y="214802"/>
                </a:cubicBezTo>
                <a:cubicBezTo>
                  <a:pt x="162187" y="223895"/>
                  <a:pt x="201062" y="230575"/>
                  <a:pt x="240240" y="234804"/>
                </a:cubicBezTo>
                <a:cubicBezTo>
                  <a:pt x="263027" y="181076"/>
                  <a:pt x="278345" y="124479"/>
                  <a:pt x="285770" y="66593"/>
                </a:cubicBezTo>
                <a:cubicBezTo>
                  <a:pt x="189472" y="-6464"/>
                  <a:pt x="85174" y="-9226"/>
                  <a:pt x="20" y="10395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12590A97-7888-468D-8DEE-E36B40BEC21F}"/>
              </a:ext>
            </a:extLst>
          </p:cNvPr>
          <p:cNvSpPr/>
          <p:nvPr userDrawn="1"/>
        </p:nvSpPr>
        <p:spPr>
          <a:xfrm>
            <a:off x="6316400" y="1643180"/>
            <a:ext cx="464377" cy="351566"/>
          </a:xfrm>
          <a:custGeom>
            <a:avLst/>
            <a:gdLst>
              <a:gd name="connsiteX0" fmla="*/ 157028 w 392562"/>
              <a:gd name="connsiteY0" fmla="*/ 276227 h 293807"/>
              <a:gd name="connsiteX1" fmla="*/ 12630 w 392562"/>
              <a:gd name="connsiteY1" fmla="*/ 2 h 293807"/>
              <a:gd name="connsiteX2" fmla="*/ 2057 w 392562"/>
              <a:gd name="connsiteY2" fmla="*/ 1907 h 293807"/>
              <a:gd name="connsiteX3" fmla="*/ 144932 w 392562"/>
              <a:gd name="connsiteY3" fmla="*/ 292324 h 293807"/>
              <a:gd name="connsiteX4" fmla="*/ 392582 w 392562"/>
              <a:gd name="connsiteY4" fmla="*/ 173071 h 293807"/>
              <a:gd name="connsiteX5" fmla="*/ 157029 w 392562"/>
              <a:gd name="connsiteY5" fmla="*/ 276227 h 293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2562" h="293807">
                <a:moveTo>
                  <a:pt x="157028" y="276227"/>
                </a:moveTo>
                <a:cubicBezTo>
                  <a:pt x="157028" y="276227"/>
                  <a:pt x="723" y="170118"/>
                  <a:pt x="12630" y="2"/>
                </a:cubicBezTo>
                <a:cubicBezTo>
                  <a:pt x="9258" y="1299"/>
                  <a:pt x="5670" y="1946"/>
                  <a:pt x="2057" y="1907"/>
                </a:cubicBezTo>
                <a:cubicBezTo>
                  <a:pt x="-20041" y="180215"/>
                  <a:pt x="144932" y="292324"/>
                  <a:pt x="144932" y="292324"/>
                </a:cubicBezTo>
                <a:cubicBezTo>
                  <a:pt x="144932" y="292324"/>
                  <a:pt x="292855" y="316136"/>
                  <a:pt x="392582" y="173071"/>
                </a:cubicBezTo>
                <a:cubicBezTo>
                  <a:pt x="337269" y="245982"/>
                  <a:pt x="248123" y="285021"/>
                  <a:pt x="157029" y="276227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871D6A97-11BE-4795-901D-D732B1EF9737}"/>
              </a:ext>
            </a:extLst>
          </p:cNvPr>
          <p:cNvSpPr/>
          <p:nvPr userDrawn="1"/>
        </p:nvSpPr>
        <p:spPr>
          <a:xfrm>
            <a:off x="6469568" y="1999010"/>
            <a:ext cx="220505" cy="298856"/>
          </a:xfrm>
          <a:custGeom>
            <a:avLst/>
            <a:gdLst>
              <a:gd name="connsiteX0" fmla="*/ 169946 w 186404"/>
              <a:gd name="connsiteY0" fmla="*/ 141543 h 249756"/>
              <a:gd name="connsiteX1" fmla="*/ 185281 w 186404"/>
              <a:gd name="connsiteY1" fmla="*/ 119064 h 249756"/>
              <a:gd name="connsiteX2" fmla="*/ 6021 w 186404"/>
              <a:gd name="connsiteY2" fmla="*/ 2 h 249756"/>
              <a:gd name="connsiteX3" fmla="*/ 1830 w 186404"/>
              <a:gd name="connsiteY3" fmla="*/ 15718 h 249756"/>
              <a:gd name="connsiteX4" fmla="*/ 20 w 186404"/>
              <a:gd name="connsiteY4" fmla="*/ 27529 h 249756"/>
              <a:gd name="connsiteX5" fmla="*/ 20 w 186404"/>
              <a:gd name="connsiteY5" fmla="*/ 27529 h 249756"/>
              <a:gd name="connsiteX6" fmla="*/ 1068 w 186404"/>
              <a:gd name="connsiteY6" fmla="*/ 27529 h 249756"/>
              <a:gd name="connsiteX7" fmla="*/ 93270 w 186404"/>
              <a:gd name="connsiteY7" fmla="*/ 77154 h 249756"/>
              <a:gd name="connsiteX8" fmla="*/ 47931 w 186404"/>
              <a:gd name="connsiteY8" fmla="*/ 245271 h 249756"/>
              <a:gd name="connsiteX9" fmla="*/ 186424 w 186404"/>
              <a:gd name="connsiteY9" fmla="*/ 247366 h 249756"/>
              <a:gd name="connsiteX10" fmla="*/ 169946 w 186404"/>
              <a:gd name="connsiteY10" fmla="*/ 141543 h 24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6404" h="249756">
                <a:moveTo>
                  <a:pt x="169946" y="141543"/>
                </a:moveTo>
                <a:lnTo>
                  <a:pt x="185281" y="119064"/>
                </a:lnTo>
                <a:cubicBezTo>
                  <a:pt x="138078" y="63124"/>
                  <a:pt x="75889" y="21819"/>
                  <a:pt x="6021" y="2"/>
                </a:cubicBezTo>
                <a:cubicBezTo>
                  <a:pt x="4306" y="5431"/>
                  <a:pt x="1830" y="15718"/>
                  <a:pt x="1830" y="15718"/>
                </a:cubicBezTo>
                <a:cubicBezTo>
                  <a:pt x="1164" y="19052"/>
                  <a:pt x="401" y="24672"/>
                  <a:pt x="20" y="27529"/>
                </a:cubicBezTo>
                <a:lnTo>
                  <a:pt x="20" y="27529"/>
                </a:lnTo>
                <a:lnTo>
                  <a:pt x="1068" y="27529"/>
                </a:lnTo>
                <a:cubicBezTo>
                  <a:pt x="34298" y="38944"/>
                  <a:pt x="65441" y="55706"/>
                  <a:pt x="93270" y="77154"/>
                </a:cubicBezTo>
                <a:cubicBezTo>
                  <a:pt x="85909" y="135001"/>
                  <a:pt x="70654" y="191566"/>
                  <a:pt x="47931" y="245271"/>
                </a:cubicBezTo>
                <a:cubicBezTo>
                  <a:pt x="93919" y="250444"/>
                  <a:pt x="140301" y="251146"/>
                  <a:pt x="186424" y="247366"/>
                </a:cubicBezTo>
                <a:cubicBezTo>
                  <a:pt x="179471" y="201836"/>
                  <a:pt x="173566" y="164022"/>
                  <a:pt x="169946" y="141543"/>
                </a:cubicBezTo>
                <a:close/>
              </a:path>
            </a:pathLst>
          </a:custGeom>
          <a:solidFill>
            <a:srgbClr val="A685A8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250D73E7-0EAB-4178-934B-D8BC0BF4367D}"/>
              </a:ext>
            </a:extLst>
          </p:cNvPr>
          <p:cNvSpPr/>
          <p:nvPr userDrawn="1"/>
        </p:nvSpPr>
        <p:spPr>
          <a:xfrm>
            <a:off x="6014924" y="1980300"/>
            <a:ext cx="373968" cy="288717"/>
          </a:xfrm>
          <a:custGeom>
            <a:avLst/>
            <a:gdLst>
              <a:gd name="connsiteX0" fmla="*/ 285485 w 316134"/>
              <a:gd name="connsiteY0" fmla="*/ 26687 h 241283"/>
              <a:gd name="connsiteX1" fmla="*/ 285485 w 316134"/>
              <a:gd name="connsiteY1" fmla="*/ 26687 h 241283"/>
              <a:gd name="connsiteX2" fmla="*/ 287580 w 316134"/>
              <a:gd name="connsiteY2" fmla="*/ 14876 h 241283"/>
              <a:gd name="connsiteX3" fmla="*/ 287580 w 316134"/>
              <a:gd name="connsiteY3" fmla="*/ 14876 h 241283"/>
              <a:gd name="connsiteX4" fmla="*/ 289294 w 316134"/>
              <a:gd name="connsiteY4" fmla="*/ 17 h 241283"/>
              <a:gd name="connsiteX5" fmla="*/ 62313 w 316134"/>
              <a:gd name="connsiteY5" fmla="*/ 53834 h 241283"/>
              <a:gd name="connsiteX6" fmla="*/ 69648 w 316134"/>
              <a:gd name="connsiteY6" fmla="*/ 65645 h 241283"/>
              <a:gd name="connsiteX7" fmla="*/ 20 w 316134"/>
              <a:gd name="connsiteY7" fmla="*/ 121842 h 241283"/>
              <a:gd name="connsiteX8" fmla="*/ 316155 w 316134"/>
              <a:gd name="connsiteY8" fmla="*/ 241285 h 241283"/>
              <a:gd name="connsiteX9" fmla="*/ 192330 w 316134"/>
              <a:gd name="connsiteY9" fmla="*/ 36974 h 241283"/>
              <a:gd name="connsiteX10" fmla="*/ 285485 w 316134"/>
              <a:gd name="connsiteY10" fmla="*/ 26687 h 24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134" h="241283">
                <a:moveTo>
                  <a:pt x="285485" y="26687"/>
                </a:moveTo>
                <a:lnTo>
                  <a:pt x="285485" y="26687"/>
                </a:lnTo>
                <a:cubicBezTo>
                  <a:pt x="286246" y="22973"/>
                  <a:pt x="287008" y="18782"/>
                  <a:pt x="287580" y="14876"/>
                </a:cubicBezTo>
                <a:lnTo>
                  <a:pt x="287580" y="14876"/>
                </a:lnTo>
                <a:cubicBezTo>
                  <a:pt x="288278" y="10558"/>
                  <a:pt x="288850" y="5605"/>
                  <a:pt x="289294" y="17"/>
                </a:cubicBezTo>
                <a:cubicBezTo>
                  <a:pt x="210401" y="-613"/>
                  <a:pt x="132526" y="17851"/>
                  <a:pt x="62313" y="53834"/>
                </a:cubicBezTo>
                <a:lnTo>
                  <a:pt x="69648" y="65645"/>
                </a:lnTo>
                <a:cubicBezTo>
                  <a:pt x="42874" y="79471"/>
                  <a:pt x="19186" y="98590"/>
                  <a:pt x="20" y="121842"/>
                </a:cubicBezTo>
                <a:cubicBezTo>
                  <a:pt x="100245" y="174151"/>
                  <a:pt x="206381" y="214251"/>
                  <a:pt x="316155" y="241285"/>
                </a:cubicBezTo>
                <a:cubicBezTo>
                  <a:pt x="265135" y="179586"/>
                  <a:pt x="223418" y="110753"/>
                  <a:pt x="192330" y="36974"/>
                </a:cubicBezTo>
                <a:cubicBezTo>
                  <a:pt x="222852" y="29798"/>
                  <a:pt x="254131" y="26344"/>
                  <a:pt x="285485" y="26687"/>
                </a:cubicBezTo>
                <a:close/>
              </a:path>
            </a:pathLst>
          </a:custGeom>
          <a:solidFill>
            <a:srgbClr val="A685A8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7108F6BF-AAF5-4710-B5FF-791E5E6D62F2}"/>
              </a:ext>
            </a:extLst>
          </p:cNvPr>
          <p:cNvSpPr/>
          <p:nvPr userDrawn="1"/>
        </p:nvSpPr>
        <p:spPr>
          <a:xfrm>
            <a:off x="5496732" y="3142409"/>
            <a:ext cx="343236" cy="638418"/>
          </a:xfrm>
          <a:custGeom>
            <a:avLst/>
            <a:gdLst>
              <a:gd name="connsiteX0" fmla="*/ 20 w 290155"/>
              <a:gd name="connsiteY0" fmla="*/ 163355 h 533531"/>
              <a:gd name="connsiteX1" fmla="*/ 289580 w 290155"/>
              <a:gd name="connsiteY1" fmla="*/ 2 h 533531"/>
              <a:gd name="connsiteX2" fmla="*/ 159564 w 290155"/>
              <a:gd name="connsiteY2" fmla="*/ 533402 h 533531"/>
              <a:gd name="connsiteX3" fmla="*/ 20 w 290155"/>
              <a:gd name="connsiteY3" fmla="*/ 163355 h 53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155" h="533531">
                <a:moveTo>
                  <a:pt x="20" y="163355"/>
                </a:moveTo>
                <a:lnTo>
                  <a:pt x="289580" y="2"/>
                </a:lnTo>
                <a:cubicBezTo>
                  <a:pt x="289580" y="2"/>
                  <a:pt x="306534" y="521210"/>
                  <a:pt x="159564" y="533402"/>
                </a:cubicBezTo>
                <a:cubicBezTo>
                  <a:pt x="54979" y="541593"/>
                  <a:pt x="20" y="163355"/>
                  <a:pt x="20" y="163355"/>
                </a:cubicBez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39D40753-3424-48D5-BDE6-E9BB566C3DB1}"/>
              </a:ext>
            </a:extLst>
          </p:cNvPr>
          <p:cNvSpPr/>
          <p:nvPr userDrawn="1"/>
        </p:nvSpPr>
        <p:spPr>
          <a:xfrm>
            <a:off x="6933771" y="4153483"/>
            <a:ext cx="1894040" cy="58811"/>
          </a:xfrm>
          <a:custGeom>
            <a:avLst/>
            <a:gdLst>
              <a:gd name="connsiteX0" fmla="*/ 5083 w 1601129"/>
              <a:gd name="connsiteY0" fmla="*/ 49151 h 49149"/>
              <a:gd name="connsiteX1" fmla="*/ 1598425 w 1601129"/>
              <a:gd name="connsiteY1" fmla="*/ 49151 h 49149"/>
              <a:gd name="connsiteX2" fmla="*/ 845950 w 1601129"/>
              <a:gd name="connsiteY2" fmla="*/ 2 h 49149"/>
              <a:gd name="connsiteX3" fmla="*/ 5083 w 1601129"/>
              <a:gd name="connsiteY3" fmla="*/ 49151 h 4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1129" h="49149">
                <a:moveTo>
                  <a:pt x="5083" y="49151"/>
                </a:moveTo>
                <a:lnTo>
                  <a:pt x="1598425" y="49151"/>
                </a:lnTo>
                <a:cubicBezTo>
                  <a:pt x="1598425" y="49151"/>
                  <a:pt x="1687579" y="2"/>
                  <a:pt x="845950" y="2"/>
                </a:cubicBezTo>
                <a:cubicBezTo>
                  <a:pt x="-117694" y="2"/>
                  <a:pt x="5083" y="49151"/>
                  <a:pt x="5083" y="49151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id="{CC37FE26-8525-4F4C-83E8-AB77831225A6}"/>
              </a:ext>
            </a:extLst>
          </p:cNvPr>
          <p:cNvSpPr/>
          <p:nvPr userDrawn="1"/>
        </p:nvSpPr>
        <p:spPr>
          <a:xfrm>
            <a:off x="6852551" y="4205912"/>
            <a:ext cx="2046742" cy="149763"/>
          </a:xfrm>
          <a:custGeom>
            <a:avLst/>
            <a:gdLst>
              <a:gd name="connsiteX0" fmla="*/ 0 w 1730216"/>
              <a:gd name="connsiteY0" fmla="*/ 0 h 125158"/>
              <a:gd name="connsiteX1" fmla="*/ 1730217 w 1730216"/>
              <a:gd name="connsiteY1" fmla="*/ 0 h 125158"/>
              <a:gd name="connsiteX2" fmla="*/ 1730217 w 1730216"/>
              <a:gd name="connsiteY2" fmla="*/ 125159 h 125158"/>
              <a:gd name="connsiteX3" fmla="*/ 0 w 1730216"/>
              <a:gd name="connsiteY3" fmla="*/ 125159 h 12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0216" h="125158">
                <a:moveTo>
                  <a:pt x="0" y="0"/>
                </a:moveTo>
                <a:lnTo>
                  <a:pt x="1730217" y="0"/>
                </a:lnTo>
                <a:lnTo>
                  <a:pt x="1730217" y="125159"/>
                </a:lnTo>
                <a:lnTo>
                  <a:pt x="0" y="125159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F4B25728-0A27-44C9-ACAA-206D54267802}"/>
              </a:ext>
            </a:extLst>
          </p:cNvPr>
          <p:cNvSpPr/>
          <p:nvPr userDrawn="1"/>
        </p:nvSpPr>
        <p:spPr>
          <a:xfrm>
            <a:off x="7097393" y="4485265"/>
            <a:ext cx="1557056" cy="89698"/>
          </a:xfrm>
          <a:custGeom>
            <a:avLst/>
            <a:gdLst>
              <a:gd name="connsiteX0" fmla="*/ 0 w 1316259"/>
              <a:gd name="connsiteY0" fmla="*/ 0 h 74961"/>
              <a:gd name="connsiteX1" fmla="*/ 1316260 w 1316259"/>
              <a:gd name="connsiteY1" fmla="*/ 0 h 74961"/>
              <a:gd name="connsiteX2" fmla="*/ 1316260 w 1316259"/>
              <a:gd name="connsiteY2" fmla="*/ 74962 h 74961"/>
              <a:gd name="connsiteX3" fmla="*/ 0 w 1316259"/>
              <a:gd name="connsiteY3" fmla="*/ 74962 h 7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259" h="74961">
                <a:moveTo>
                  <a:pt x="0" y="0"/>
                </a:moveTo>
                <a:lnTo>
                  <a:pt x="1316260" y="0"/>
                </a:lnTo>
                <a:lnTo>
                  <a:pt x="1316260" y="74962"/>
                </a:lnTo>
                <a:lnTo>
                  <a:pt x="0" y="74962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EEC77120-C8CD-42F1-B749-9766E5BD290E}"/>
              </a:ext>
            </a:extLst>
          </p:cNvPr>
          <p:cNvSpPr/>
          <p:nvPr userDrawn="1"/>
        </p:nvSpPr>
        <p:spPr>
          <a:xfrm>
            <a:off x="7097393" y="6000110"/>
            <a:ext cx="1557056" cy="258267"/>
          </a:xfrm>
          <a:custGeom>
            <a:avLst/>
            <a:gdLst>
              <a:gd name="connsiteX0" fmla="*/ 0 w 1316259"/>
              <a:gd name="connsiteY0" fmla="*/ 0 h 215836"/>
              <a:gd name="connsiteX1" fmla="*/ 1316260 w 1316259"/>
              <a:gd name="connsiteY1" fmla="*/ 0 h 215836"/>
              <a:gd name="connsiteX2" fmla="*/ 1316260 w 1316259"/>
              <a:gd name="connsiteY2" fmla="*/ 215836 h 215836"/>
              <a:gd name="connsiteX3" fmla="*/ 0 w 1316259"/>
              <a:gd name="connsiteY3" fmla="*/ 215836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259" h="215836">
                <a:moveTo>
                  <a:pt x="0" y="0"/>
                </a:moveTo>
                <a:lnTo>
                  <a:pt x="1316260" y="0"/>
                </a:lnTo>
                <a:lnTo>
                  <a:pt x="1316260" y="215836"/>
                </a:lnTo>
                <a:lnTo>
                  <a:pt x="0" y="215836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B109EAC2-F55C-4C01-902F-78D4020D2C36}"/>
              </a:ext>
            </a:extLst>
          </p:cNvPr>
          <p:cNvSpPr/>
          <p:nvPr userDrawn="1"/>
        </p:nvSpPr>
        <p:spPr>
          <a:xfrm>
            <a:off x="7060210" y="4191437"/>
            <a:ext cx="74478" cy="2278591"/>
          </a:xfrm>
          <a:custGeom>
            <a:avLst/>
            <a:gdLst>
              <a:gd name="connsiteX0" fmla="*/ 0 w 62960"/>
              <a:gd name="connsiteY0" fmla="*/ 0 h 1904237"/>
              <a:gd name="connsiteX1" fmla="*/ 62960 w 62960"/>
              <a:gd name="connsiteY1" fmla="*/ 0 h 1904237"/>
              <a:gd name="connsiteX2" fmla="*/ 62960 w 62960"/>
              <a:gd name="connsiteY2" fmla="*/ 1904238 h 1904237"/>
              <a:gd name="connsiteX3" fmla="*/ 0 w 62960"/>
              <a:gd name="connsiteY3" fmla="*/ 1904238 h 190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60" h="1904237">
                <a:moveTo>
                  <a:pt x="0" y="0"/>
                </a:moveTo>
                <a:lnTo>
                  <a:pt x="62960" y="0"/>
                </a:lnTo>
                <a:lnTo>
                  <a:pt x="62960" y="1904238"/>
                </a:lnTo>
                <a:lnTo>
                  <a:pt x="0" y="1904238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66F39A8D-C025-49DF-9559-B7F9B804AD6B}"/>
              </a:ext>
            </a:extLst>
          </p:cNvPr>
          <p:cNvSpPr/>
          <p:nvPr userDrawn="1"/>
        </p:nvSpPr>
        <p:spPr>
          <a:xfrm>
            <a:off x="8617155" y="4191437"/>
            <a:ext cx="74478" cy="2278591"/>
          </a:xfrm>
          <a:custGeom>
            <a:avLst/>
            <a:gdLst>
              <a:gd name="connsiteX0" fmla="*/ 0 w 62960"/>
              <a:gd name="connsiteY0" fmla="*/ 0 h 1904237"/>
              <a:gd name="connsiteX1" fmla="*/ 62960 w 62960"/>
              <a:gd name="connsiteY1" fmla="*/ 0 h 1904237"/>
              <a:gd name="connsiteX2" fmla="*/ 62960 w 62960"/>
              <a:gd name="connsiteY2" fmla="*/ 1904238 h 1904237"/>
              <a:gd name="connsiteX3" fmla="*/ 0 w 62960"/>
              <a:gd name="connsiteY3" fmla="*/ 1904238 h 190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60" h="1904237">
                <a:moveTo>
                  <a:pt x="0" y="0"/>
                </a:moveTo>
                <a:lnTo>
                  <a:pt x="62960" y="0"/>
                </a:lnTo>
                <a:lnTo>
                  <a:pt x="62960" y="1904238"/>
                </a:lnTo>
                <a:lnTo>
                  <a:pt x="0" y="1904238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7CD77962-4E54-4DC0-9A6C-5F9EAD64F4D2}"/>
              </a:ext>
            </a:extLst>
          </p:cNvPr>
          <p:cNvSpPr/>
          <p:nvPr userDrawn="1"/>
        </p:nvSpPr>
        <p:spPr>
          <a:xfrm>
            <a:off x="7218069" y="4153483"/>
            <a:ext cx="1099257" cy="130844"/>
          </a:xfrm>
          <a:custGeom>
            <a:avLst/>
            <a:gdLst>
              <a:gd name="connsiteX0" fmla="*/ 463411 w 929258"/>
              <a:gd name="connsiteY0" fmla="*/ 109349 h 109347"/>
              <a:gd name="connsiteX1" fmla="*/ 929279 w 929258"/>
              <a:gd name="connsiteY1" fmla="*/ 3050 h 109347"/>
              <a:gd name="connsiteX2" fmla="*/ 606000 w 929258"/>
              <a:gd name="connsiteY2" fmla="*/ 2 h 109347"/>
              <a:gd name="connsiteX3" fmla="*/ 20 w 929258"/>
              <a:gd name="connsiteY3" fmla="*/ 10575 h 109347"/>
              <a:gd name="connsiteX4" fmla="*/ 463411 w 929258"/>
              <a:gd name="connsiteY4" fmla="*/ 109349 h 10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9258" h="109347">
                <a:moveTo>
                  <a:pt x="463411" y="109349"/>
                </a:moveTo>
                <a:cubicBezTo>
                  <a:pt x="713728" y="109349"/>
                  <a:pt x="917944" y="62200"/>
                  <a:pt x="929279" y="3050"/>
                </a:cubicBezTo>
                <a:cubicBezTo>
                  <a:pt x="840696" y="1145"/>
                  <a:pt x="734207" y="2"/>
                  <a:pt x="606000" y="2"/>
                </a:cubicBezTo>
                <a:cubicBezTo>
                  <a:pt x="317488" y="2"/>
                  <a:pt x="126226" y="4383"/>
                  <a:pt x="20" y="10575"/>
                </a:cubicBezTo>
                <a:cubicBezTo>
                  <a:pt x="26308" y="66105"/>
                  <a:pt x="223667" y="109349"/>
                  <a:pt x="463411" y="109349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C0BD7BED-81B9-4482-9693-8B3C8EBB88F4}"/>
              </a:ext>
            </a:extLst>
          </p:cNvPr>
          <p:cNvSpPr/>
          <p:nvPr userDrawn="1"/>
        </p:nvSpPr>
        <p:spPr>
          <a:xfrm>
            <a:off x="6852551" y="4205912"/>
            <a:ext cx="2046742" cy="47868"/>
          </a:xfrm>
          <a:custGeom>
            <a:avLst/>
            <a:gdLst>
              <a:gd name="connsiteX0" fmla="*/ 0 w 1730216"/>
              <a:gd name="connsiteY0" fmla="*/ 0 h 40004"/>
              <a:gd name="connsiteX1" fmla="*/ 1730217 w 1730216"/>
              <a:gd name="connsiteY1" fmla="*/ 0 h 40004"/>
              <a:gd name="connsiteX2" fmla="*/ 1730217 w 1730216"/>
              <a:gd name="connsiteY2" fmla="*/ 40005 h 40004"/>
              <a:gd name="connsiteX3" fmla="*/ 0 w 1730216"/>
              <a:gd name="connsiteY3" fmla="*/ 40005 h 4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0216" h="40004">
                <a:moveTo>
                  <a:pt x="0" y="0"/>
                </a:moveTo>
                <a:lnTo>
                  <a:pt x="1730217" y="0"/>
                </a:lnTo>
                <a:lnTo>
                  <a:pt x="1730217" y="40005"/>
                </a:lnTo>
                <a:lnTo>
                  <a:pt x="0" y="40005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318F544B-B750-4C04-8518-1998C9894BCF}"/>
              </a:ext>
            </a:extLst>
          </p:cNvPr>
          <p:cNvSpPr/>
          <p:nvPr userDrawn="1"/>
        </p:nvSpPr>
        <p:spPr>
          <a:xfrm>
            <a:off x="7263589" y="4205912"/>
            <a:ext cx="1005286" cy="47870"/>
          </a:xfrm>
          <a:custGeom>
            <a:avLst/>
            <a:gdLst>
              <a:gd name="connsiteX0" fmla="*/ 127941 w 849820"/>
              <a:gd name="connsiteY0" fmla="*/ 40007 h 40005"/>
              <a:gd name="connsiteX1" fmla="*/ 721729 w 849820"/>
              <a:gd name="connsiteY1" fmla="*/ 40007 h 40005"/>
              <a:gd name="connsiteX2" fmla="*/ 849841 w 849820"/>
              <a:gd name="connsiteY2" fmla="*/ 2 h 40005"/>
              <a:gd name="connsiteX3" fmla="*/ 20 w 849820"/>
              <a:gd name="connsiteY3" fmla="*/ 2 h 40005"/>
              <a:gd name="connsiteX4" fmla="*/ 127941 w 849820"/>
              <a:gd name="connsiteY4" fmla="*/ 40007 h 4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820" h="40005">
                <a:moveTo>
                  <a:pt x="127941" y="40007"/>
                </a:moveTo>
                <a:lnTo>
                  <a:pt x="721729" y="40007"/>
                </a:lnTo>
                <a:cubicBezTo>
                  <a:pt x="766060" y="32589"/>
                  <a:pt x="809166" y="19129"/>
                  <a:pt x="849841" y="2"/>
                </a:cubicBezTo>
                <a:lnTo>
                  <a:pt x="20" y="2"/>
                </a:lnTo>
                <a:cubicBezTo>
                  <a:pt x="40633" y="19118"/>
                  <a:pt x="83673" y="32578"/>
                  <a:pt x="127941" y="40007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5B089229-CACB-468B-B0F1-6C7020F835CC}"/>
              </a:ext>
            </a:extLst>
          </p:cNvPr>
          <p:cNvSpPr/>
          <p:nvPr userDrawn="1"/>
        </p:nvSpPr>
        <p:spPr>
          <a:xfrm>
            <a:off x="7060210" y="4355789"/>
            <a:ext cx="1631309" cy="293941"/>
          </a:xfrm>
          <a:custGeom>
            <a:avLst/>
            <a:gdLst>
              <a:gd name="connsiteX0" fmla="*/ 1316355 w 1379029"/>
              <a:gd name="connsiteY0" fmla="*/ 0 h 245649"/>
              <a:gd name="connsiteX1" fmla="*/ 1316355 w 1379029"/>
              <a:gd name="connsiteY1" fmla="*/ 108204 h 245649"/>
              <a:gd name="connsiteX2" fmla="*/ 62579 w 1379029"/>
              <a:gd name="connsiteY2" fmla="*/ 108204 h 245649"/>
              <a:gd name="connsiteX3" fmla="*/ 62579 w 1379029"/>
              <a:gd name="connsiteY3" fmla="*/ 0 h 245649"/>
              <a:gd name="connsiteX4" fmla="*/ 0 w 1379029"/>
              <a:gd name="connsiteY4" fmla="*/ 0 h 245649"/>
              <a:gd name="connsiteX5" fmla="*/ 0 w 1379029"/>
              <a:gd name="connsiteY5" fmla="*/ 245650 h 245649"/>
              <a:gd name="connsiteX6" fmla="*/ 62579 w 1379029"/>
              <a:gd name="connsiteY6" fmla="*/ 245650 h 245649"/>
              <a:gd name="connsiteX7" fmla="*/ 62579 w 1379029"/>
              <a:gd name="connsiteY7" fmla="*/ 183071 h 245649"/>
              <a:gd name="connsiteX8" fmla="*/ 1316355 w 1379029"/>
              <a:gd name="connsiteY8" fmla="*/ 183071 h 245649"/>
              <a:gd name="connsiteX9" fmla="*/ 1316355 w 1379029"/>
              <a:gd name="connsiteY9" fmla="*/ 245650 h 245649"/>
              <a:gd name="connsiteX10" fmla="*/ 1379030 w 1379029"/>
              <a:gd name="connsiteY10" fmla="*/ 245650 h 245649"/>
              <a:gd name="connsiteX11" fmla="*/ 1379030 w 1379029"/>
              <a:gd name="connsiteY11" fmla="*/ 0 h 245649"/>
              <a:gd name="connsiteX12" fmla="*/ 1316355 w 1379029"/>
              <a:gd name="connsiteY12" fmla="*/ 0 h 24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9029" h="245649">
                <a:moveTo>
                  <a:pt x="1316355" y="0"/>
                </a:moveTo>
                <a:lnTo>
                  <a:pt x="1316355" y="108204"/>
                </a:lnTo>
                <a:lnTo>
                  <a:pt x="62579" y="108204"/>
                </a:lnTo>
                <a:lnTo>
                  <a:pt x="62579" y="0"/>
                </a:lnTo>
                <a:lnTo>
                  <a:pt x="0" y="0"/>
                </a:lnTo>
                <a:lnTo>
                  <a:pt x="0" y="245650"/>
                </a:lnTo>
                <a:lnTo>
                  <a:pt x="62579" y="245650"/>
                </a:lnTo>
                <a:lnTo>
                  <a:pt x="62579" y="183071"/>
                </a:lnTo>
                <a:lnTo>
                  <a:pt x="1316355" y="183071"/>
                </a:lnTo>
                <a:lnTo>
                  <a:pt x="1316355" y="245650"/>
                </a:lnTo>
                <a:lnTo>
                  <a:pt x="1379030" y="245650"/>
                </a:lnTo>
                <a:lnTo>
                  <a:pt x="1379030" y="0"/>
                </a:lnTo>
                <a:lnTo>
                  <a:pt x="1316355" y="0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E4688F4C-BA14-4AC1-A9E5-CB1BC77DBDF3}"/>
              </a:ext>
            </a:extLst>
          </p:cNvPr>
          <p:cNvSpPr/>
          <p:nvPr userDrawn="1"/>
        </p:nvSpPr>
        <p:spPr>
          <a:xfrm>
            <a:off x="7135252" y="6000110"/>
            <a:ext cx="1481338" cy="26442"/>
          </a:xfrm>
          <a:custGeom>
            <a:avLst/>
            <a:gdLst>
              <a:gd name="connsiteX0" fmla="*/ 0 w 1252251"/>
              <a:gd name="connsiteY0" fmla="*/ 0 h 22098"/>
              <a:gd name="connsiteX1" fmla="*/ 1252251 w 1252251"/>
              <a:gd name="connsiteY1" fmla="*/ 0 h 22098"/>
              <a:gd name="connsiteX2" fmla="*/ 1252251 w 1252251"/>
              <a:gd name="connsiteY2" fmla="*/ 22098 h 22098"/>
              <a:gd name="connsiteX3" fmla="*/ 0 w 1252251"/>
              <a:gd name="connsiteY3" fmla="*/ 22098 h 2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2251" h="22098">
                <a:moveTo>
                  <a:pt x="0" y="0"/>
                </a:moveTo>
                <a:lnTo>
                  <a:pt x="1252251" y="0"/>
                </a:lnTo>
                <a:lnTo>
                  <a:pt x="1252251" y="22098"/>
                </a:lnTo>
                <a:lnTo>
                  <a:pt x="0" y="22098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47DE6FE6-946A-4386-A36E-393F57FC50A5}"/>
              </a:ext>
            </a:extLst>
          </p:cNvPr>
          <p:cNvSpPr/>
          <p:nvPr userDrawn="1"/>
        </p:nvSpPr>
        <p:spPr>
          <a:xfrm>
            <a:off x="7241364" y="3882336"/>
            <a:ext cx="689036" cy="883877"/>
          </a:xfrm>
          <a:custGeom>
            <a:avLst/>
            <a:gdLst>
              <a:gd name="connsiteX0" fmla="*/ 501250 w 582477"/>
              <a:gd name="connsiteY0" fmla="*/ 2 h 738663"/>
              <a:gd name="connsiteX1" fmla="*/ 3092 w 582477"/>
              <a:gd name="connsiteY1" fmla="*/ 68391 h 738663"/>
              <a:gd name="connsiteX2" fmla="*/ 93674 w 582477"/>
              <a:gd name="connsiteY2" fmla="*/ 738665 h 738663"/>
              <a:gd name="connsiteX3" fmla="*/ 123678 w 582477"/>
              <a:gd name="connsiteY3" fmla="*/ 737808 h 738663"/>
              <a:gd name="connsiteX4" fmla="*/ 158540 w 582477"/>
              <a:gd name="connsiteY4" fmla="*/ 273655 h 738663"/>
              <a:gd name="connsiteX5" fmla="*/ 108248 w 582477"/>
              <a:gd name="connsiteY5" fmla="*/ 159355 h 738663"/>
              <a:gd name="connsiteX6" fmla="*/ 582498 w 582477"/>
              <a:gd name="connsiteY6" fmla="*/ 121255 h 73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477" h="738663">
                <a:moveTo>
                  <a:pt x="501250" y="2"/>
                </a:moveTo>
                <a:cubicBezTo>
                  <a:pt x="501250" y="2"/>
                  <a:pt x="27095" y="30196"/>
                  <a:pt x="3092" y="68391"/>
                </a:cubicBezTo>
                <a:cubicBezTo>
                  <a:pt x="-20911" y="106586"/>
                  <a:pt x="103962" y="626461"/>
                  <a:pt x="93674" y="738665"/>
                </a:cubicBezTo>
                <a:lnTo>
                  <a:pt x="123678" y="737808"/>
                </a:lnTo>
                <a:cubicBezTo>
                  <a:pt x="123678" y="737808"/>
                  <a:pt x="197211" y="402052"/>
                  <a:pt x="158540" y="273655"/>
                </a:cubicBezTo>
                <a:cubicBezTo>
                  <a:pt x="158540" y="273655"/>
                  <a:pt x="105867" y="181262"/>
                  <a:pt x="108248" y="159355"/>
                </a:cubicBezTo>
                <a:cubicBezTo>
                  <a:pt x="110629" y="137447"/>
                  <a:pt x="582498" y="121255"/>
                  <a:pt x="582498" y="12125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47B32809-0518-4934-BE1A-C974FA19B64C}"/>
              </a:ext>
            </a:extLst>
          </p:cNvPr>
          <p:cNvSpPr/>
          <p:nvPr userDrawn="1"/>
        </p:nvSpPr>
        <p:spPr>
          <a:xfrm>
            <a:off x="7454123" y="3852361"/>
            <a:ext cx="562134" cy="225670"/>
          </a:xfrm>
          <a:custGeom>
            <a:avLst/>
            <a:gdLst>
              <a:gd name="connsiteX0" fmla="*/ 206311 w 475201"/>
              <a:gd name="connsiteY0" fmla="*/ 9620 h 188594"/>
              <a:gd name="connsiteX1" fmla="*/ 0 w 475201"/>
              <a:gd name="connsiteY1" fmla="*/ 40481 h 188594"/>
              <a:gd name="connsiteX2" fmla="*/ 47530 w 475201"/>
              <a:gd name="connsiteY2" fmla="*/ 188595 h 188594"/>
              <a:gd name="connsiteX3" fmla="*/ 475202 w 475201"/>
              <a:gd name="connsiteY3" fmla="*/ 149162 h 188594"/>
              <a:gd name="connsiteX4" fmla="*/ 411289 w 475201"/>
              <a:gd name="connsiteY4" fmla="*/ 8858 h 188594"/>
              <a:gd name="connsiteX5" fmla="*/ 234886 w 475201"/>
              <a:gd name="connsiteY5" fmla="*/ 0 h 188594"/>
              <a:gd name="connsiteX6" fmla="*/ 206311 w 475201"/>
              <a:gd name="connsiteY6" fmla="*/ 9620 h 18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5201" h="188594">
                <a:moveTo>
                  <a:pt x="206311" y="9620"/>
                </a:moveTo>
                <a:lnTo>
                  <a:pt x="0" y="40481"/>
                </a:lnTo>
                <a:lnTo>
                  <a:pt x="47530" y="188595"/>
                </a:lnTo>
                <a:lnTo>
                  <a:pt x="475202" y="149162"/>
                </a:lnTo>
                <a:lnTo>
                  <a:pt x="411289" y="8858"/>
                </a:lnTo>
                <a:lnTo>
                  <a:pt x="234886" y="0"/>
                </a:lnTo>
                <a:lnTo>
                  <a:pt x="206311" y="9620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45CFFCC6-09B3-4B2B-A948-93A991695E14}"/>
              </a:ext>
            </a:extLst>
          </p:cNvPr>
          <p:cNvSpPr/>
          <p:nvPr userDrawn="1"/>
        </p:nvSpPr>
        <p:spPr>
          <a:xfrm>
            <a:off x="7454123" y="3852361"/>
            <a:ext cx="562134" cy="225670"/>
          </a:xfrm>
          <a:custGeom>
            <a:avLst/>
            <a:gdLst>
              <a:gd name="connsiteX0" fmla="*/ 206311 w 475201"/>
              <a:gd name="connsiteY0" fmla="*/ 9620 h 188594"/>
              <a:gd name="connsiteX1" fmla="*/ 0 w 475201"/>
              <a:gd name="connsiteY1" fmla="*/ 40481 h 188594"/>
              <a:gd name="connsiteX2" fmla="*/ 47530 w 475201"/>
              <a:gd name="connsiteY2" fmla="*/ 188595 h 188594"/>
              <a:gd name="connsiteX3" fmla="*/ 475202 w 475201"/>
              <a:gd name="connsiteY3" fmla="*/ 149162 h 188594"/>
              <a:gd name="connsiteX4" fmla="*/ 411289 w 475201"/>
              <a:gd name="connsiteY4" fmla="*/ 8858 h 188594"/>
              <a:gd name="connsiteX5" fmla="*/ 234886 w 475201"/>
              <a:gd name="connsiteY5" fmla="*/ 0 h 188594"/>
              <a:gd name="connsiteX6" fmla="*/ 206311 w 475201"/>
              <a:gd name="connsiteY6" fmla="*/ 9620 h 18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5201" h="188594">
                <a:moveTo>
                  <a:pt x="206311" y="9620"/>
                </a:moveTo>
                <a:lnTo>
                  <a:pt x="0" y="40481"/>
                </a:lnTo>
                <a:lnTo>
                  <a:pt x="47530" y="188595"/>
                </a:lnTo>
                <a:lnTo>
                  <a:pt x="475202" y="149162"/>
                </a:lnTo>
                <a:lnTo>
                  <a:pt x="411289" y="8858"/>
                </a:lnTo>
                <a:lnTo>
                  <a:pt x="234886" y="0"/>
                </a:lnTo>
                <a:lnTo>
                  <a:pt x="206311" y="9620"/>
                </a:lnTo>
                <a:close/>
              </a:path>
            </a:pathLst>
          </a:custGeom>
          <a:solidFill>
            <a:srgbClr val="EF899A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8B8265F4-FF85-40F0-8CD0-C83D00C084D0}"/>
              </a:ext>
            </a:extLst>
          </p:cNvPr>
          <p:cNvSpPr/>
          <p:nvPr userDrawn="1"/>
        </p:nvSpPr>
        <p:spPr>
          <a:xfrm>
            <a:off x="7434630" y="3875156"/>
            <a:ext cx="134984" cy="233649"/>
          </a:xfrm>
          <a:custGeom>
            <a:avLst/>
            <a:gdLst>
              <a:gd name="connsiteX0" fmla="*/ 0 w 114109"/>
              <a:gd name="connsiteY0" fmla="*/ 7525 h 195262"/>
              <a:gd name="connsiteX1" fmla="*/ 65532 w 114109"/>
              <a:gd name="connsiteY1" fmla="*/ 0 h 195262"/>
              <a:gd name="connsiteX2" fmla="*/ 114110 w 114109"/>
              <a:gd name="connsiteY2" fmla="*/ 194310 h 195262"/>
              <a:gd name="connsiteX3" fmla="*/ 43149 w 114109"/>
              <a:gd name="connsiteY3" fmla="*/ 195263 h 195262"/>
              <a:gd name="connsiteX4" fmla="*/ 0 w 114109"/>
              <a:gd name="connsiteY4" fmla="*/ 7525 h 1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09" h="195262">
                <a:moveTo>
                  <a:pt x="0" y="7525"/>
                </a:moveTo>
                <a:lnTo>
                  <a:pt x="65532" y="0"/>
                </a:lnTo>
                <a:lnTo>
                  <a:pt x="114110" y="194310"/>
                </a:lnTo>
                <a:lnTo>
                  <a:pt x="43149" y="195263"/>
                </a:lnTo>
                <a:lnTo>
                  <a:pt x="0" y="7525"/>
                </a:lnTo>
                <a:close/>
              </a:path>
            </a:pathLst>
          </a:custGeom>
          <a:solidFill>
            <a:srgbClr val="FFB3C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450A98B1-0FDE-4027-B9EC-1B97660F3DD2}"/>
              </a:ext>
            </a:extLst>
          </p:cNvPr>
          <p:cNvSpPr/>
          <p:nvPr userDrawn="1"/>
        </p:nvSpPr>
        <p:spPr>
          <a:xfrm>
            <a:off x="7451212" y="3983318"/>
            <a:ext cx="727592" cy="901999"/>
          </a:xfrm>
          <a:custGeom>
            <a:avLst/>
            <a:gdLst>
              <a:gd name="connsiteX0" fmla="*/ 490161 w 615071"/>
              <a:gd name="connsiteY0" fmla="*/ 2 h 753808"/>
              <a:gd name="connsiteX1" fmla="*/ 2386 w 615071"/>
              <a:gd name="connsiteY1" fmla="*/ 87632 h 753808"/>
              <a:gd name="connsiteX2" fmla="*/ 119353 w 615071"/>
              <a:gd name="connsiteY2" fmla="*/ 753810 h 753808"/>
              <a:gd name="connsiteX3" fmla="*/ 149357 w 615071"/>
              <a:gd name="connsiteY3" fmla="*/ 751810 h 753808"/>
              <a:gd name="connsiteX4" fmla="*/ 165835 w 615071"/>
              <a:gd name="connsiteY4" fmla="*/ 286609 h 753808"/>
              <a:gd name="connsiteX5" fmla="*/ 111066 w 615071"/>
              <a:gd name="connsiteY5" fmla="*/ 174404 h 753808"/>
              <a:gd name="connsiteX6" fmla="*/ 563884 w 615071"/>
              <a:gd name="connsiteY6" fmla="*/ 139924 h 753808"/>
              <a:gd name="connsiteX7" fmla="*/ 490161 w 615071"/>
              <a:gd name="connsiteY7" fmla="*/ 2 h 75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5071" h="753808">
                <a:moveTo>
                  <a:pt x="490161" y="2"/>
                </a:moveTo>
                <a:cubicBezTo>
                  <a:pt x="490161" y="2"/>
                  <a:pt x="24865" y="48579"/>
                  <a:pt x="2386" y="87632"/>
                </a:cubicBezTo>
                <a:cubicBezTo>
                  <a:pt x="-20094" y="126684"/>
                  <a:pt x="125163" y="641320"/>
                  <a:pt x="119353" y="753810"/>
                </a:cubicBezTo>
                <a:lnTo>
                  <a:pt x="149357" y="751810"/>
                </a:lnTo>
                <a:cubicBezTo>
                  <a:pt x="149357" y="751810"/>
                  <a:pt x="209555" y="413387"/>
                  <a:pt x="165835" y="286609"/>
                </a:cubicBezTo>
                <a:cubicBezTo>
                  <a:pt x="165835" y="286609"/>
                  <a:pt x="109542" y="196407"/>
                  <a:pt x="111066" y="174404"/>
                </a:cubicBezTo>
                <a:cubicBezTo>
                  <a:pt x="112590" y="152402"/>
                  <a:pt x="415199" y="201075"/>
                  <a:pt x="563884" y="139924"/>
                </a:cubicBezTo>
                <a:cubicBezTo>
                  <a:pt x="712570" y="78773"/>
                  <a:pt x="490161" y="2"/>
                  <a:pt x="49016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" name="Freeform: Shape 148">
            <a:extLst>
              <a:ext uri="{FF2B5EF4-FFF2-40B4-BE49-F238E27FC236}">
                <a16:creationId xmlns:a16="http://schemas.microsoft.com/office/drawing/2014/main" id="{05FE4376-F3CC-4803-AFEB-15168A80A5AB}"/>
              </a:ext>
            </a:extLst>
          </p:cNvPr>
          <p:cNvSpPr/>
          <p:nvPr userDrawn="1"/>
        </p:nvSpPr>
        <p:spPr>
          <a:xfrm>
            <a:off x="7672373" y="3852361"/>
            <a:ext cx="578812" cy="350091"/>
          </a:xfrm>
          <a:custGeom>
            <a:avLst/>
            <a:gdLst>
              <a:gd name="connsiteX0" fmla="*/ 489320 w 489299"/>
              <a:gd name="connsiteY0" fmla="*/ 2 h 292574"/>
              <a:gd name="connsiteX1" fmla="*/ 423978 w 489299"/>
              <a:gd name="connsiteY1" fmla="*/ 216314 h 292574"/>
              <a:gd name="connsiteX2" fmla="*/ 70410 w 489299"/>
              <a:gd name="connsiteY2" fmla="*/ 292514 h 292574"/>
              <a:gd name="connsiteX3" fmla="*/ 20 w 489299"/>
              <a:gd name="connsiteY3" fmla="*/ 94490 h 292574"/>
              <a:gd name="connsiteX4" fmla="*/ 144705 w 489299"/>
              <a:gd name="connsiteY4" fmla="*/ 65248 h 292574"/>
              <a:gd name="connsiteX5" fmla="*/ 197664 w 489299"/>
              <a:gd name="connsiteY5" fmla="*/ 7145 h 29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9299" h="292574">
                <a:moveTo>
                  <a:pt x="489320" y="2"/>
                </a:moveTo>
                <a:cubicBezTo>
                  <a:pt x="489320" y="2"/>
                  <a:pt x="480366" y="135066"/>
                  <a:pt x="423978" y="216314"/>
                </a:cubicBezTo>
                <a:cubicBezTo>
                  <a:pt x="367590" y="297563"/>
                  <a:pt x="70410" y="292514"/>
                  <a:pt x="70410" y="292514"/>
                </a:cubicBezTo>
                <a:lnTo>
                  <a:pt x="20" y="94490"/>
                </a:lnTo>
                <a:lnTo>
                  <a:pt x="144705" y="65248"/>
                </a:lnTo>
                <a:lnTo>
                  <a:pt x="197664" y="7145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8F7A4D52-1DEF-47D0-8DD1-2B58069EC4C6}"/>
              </a:ext>
            </a:extLst>
          </p:cNvPr>
          <p:cNvSpPr/>
          <p:nvPr userDrawn="1"/>
        </p:nvSpPr>
        <p:spPr>
          <a:xfrm>
            <a:off x="7703377" y="1867375"/>
            <a:ext cx="765858" cy="901921"/>
          </a:xfrm>
          <a:custGeom>
            <a:avLst/>
            <a:gdLst>
              <a:gd name="connsiteX0" fmla="*/ 296900 w 647419"/>
              <a:gd name="connsiteY0" fmla="*/ 34191 h 753743"/>
              <a:gd name="connsiteX1" fmla="*/ 588745 w 647419"/>
              <a:gd name="connsiteY1" fmla="*/ 202022 h 753743"/>
              <a:gd name="connsiteX2" fmla="*/ 577030 w 647419"/>
              <a:gd name="connsiteY2" fmla="*/ 608453 h 753743"/>
              <a:gd name="connsiteX3" fmla="*/ 553313 w 647419"/>
              <a:gd name="connsiteY3" fmla="*/ 633504 h 753743"/>
              <a:gd name="connsiteX4" fmla="*/ 553313 w 647419"/>
              <a:gd name="connsiteY4" fmla="*/ 582545 h 753743"/>
              <a:gd name="connsiteX5" fmla="*/ 534263 w 647419"/>
              <a:gd name="connsiteY5" fmla="*/ 649697 h 753743"/>
              <a:gd name="connsiteX6" fmla="*/ 460158 w 647419"/>
              <a:gd name="connsiteY6" fmla="*/ 697322 h 753743"/>
              <a:gd name="connsiteX7" fmla="*/ 459586 w 647419"/>
              <a:gd name="connsiteY7" fmla="*/ 651792 h 753743"/>
              <a:gd name="connsiteX8" fmla="*/ 438727 w 647419"/>
              <a:gd name="connsiteY8" fmla="*/ 707990 h 753743"/>
              <a:gd name="connsiteX9" fmla="*/ 288994 w 647419"/>
              <a:gd name="connsiteY9" fmla="*/ 751709 h 753743"/>
              <a:gd name="connsiteX10" fmla="*/ 4958 w 647419"/>
              <a:gd name="connsiteY10" fmla="*/ 602548 h 753743"/>
              <a:gd name="connsiteX11" fmla="*/ 296900 w 647419"/>
              <a:gd name="connsiteY11" fmla="*/ 34191 h 753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419" h="753743">
                <a:moveTo>
                  <a:pt x="296900" y="34191"/>
                </a:moveTo>
                <a:cubicBezTo>
                  <a:pt x="374147" y="-42009"/>
                  <a:pt x="479685" y="7140"/>
                  <a:pt x="588745" y="202022"/>
                </a:cubicBezTo>
                <a:cubicBezTo>
                  <a:pt x="697807" y="396903"/>
                  <a:pt x="631513" y="538254"/>
                  <a:pt x="577030" y="608453"/>
                </a:cubicBezTo>
                <a:cubicBezTo>
                  <a:pt x="569902" y="617507"/>
                  <a:pt x="561963" y="625892"/>
                  <a:pt x="553313" y="633504"/>
                </a:cubicBezTo>
                <a:cubicBezTo>
                  <a:pt x="555572" y="616593"/>
                  <a:pt x="555572" y="599457"/>
                  <a:pt x="553313" y="582545"/>
                </a:cubicBezTo>
                <a:cubicBezTo>
                  <a:pt x="550487" y="605782"/>
                  <a:pt x="544060" y="628438"/>
                  <a:pt x="534263" y="649697"/>
                </a:cubicBezTo>
                <a:cubicBezTo>
                  <a:pt x="511046" y="667772"/>
                  <a:pt x="486244" y="683711"/>
                  <a:pt x="460158" y="697322"/>
                </a:cubicBezTo>
                <a:cubicBezTo>
                  <a:pt x="460837" y="682147"/>
                  <a:pt x="460646" y="666945"/>
                  <a:pt x="459586" y="651792"/>
                </a:cubicBezTo>
                <a:cubicBezTo>
                  <a:pt x="454150" y="671053"/>
                  <a:pt x="447174" y="689846"/>
                  <a:pt x="438727" y="707990"/>
                </a:cubicBezTo>
                <a:cubicBezTo>
                  <a:pt x="391523" y="730601"/>
                  <a:pt x="340948" y="745368"/>
                  <a:pt x="288994" y="751709"/>
                </a:cubicBezTo>
                <a:cubicBezTo>
                  <a:pt x="137546" y="769235"/>
                  <a:pt x="25151" y="669699"/>
                  <a:pt x="4958" y="602548"/>
                </a:cubicBezTo>
                <a:cubicBezTo>
                  <a:pt x="-39999" y="454339"/>
                  <a:pt x="235177" y="95342"/>
                  <a:pt x="296900" y="34191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08B59D22-F7A5-48C9-A273-E3DCB26B4C2D}"/>
              </a:ext>
            </a:extLst>
          </p:cNvPr>
          <p:cNvSpPr/>
          <p:nvPr userDrawn="1"/>
        </p:nvSpPr>
        <p:spPr>
          <a:xfrm>
            <a:off x="7863810" y="2494688"/>
            <a:ext cx="579487" cy="274641"/>
          </a:xfrm>
          <a:custGeom>
            <a:avLst/>
            <a:gdLst>
              <a:gd name="connsiteX0" fmla="*/ 153372 w 489870"/>
              <a:gd name="connsiteY0" fmla="*/ 227459 h 229520"/>
              <a:gd name="connsiteX1" fmla="*/ 20 w 489870"/>
              <a:gd name="connsiteY1" fmla="*/ 204599 h 229520"/>
              <a:gd name="connsiteX2" fmla="*/ 349873 w 489870"/>
              <a:gd name="connsiteY2" fmla="*/ 76202 h 229520"/>
              <a:gd name="connsiteX3" fmla="*/ 489891 w 489870"/>
              <a:gd name="connsiteY3" fmla="*/ 2 h 229520"/>
              <a:gd name="connsiteX4" fmla="*/ 442266 w 489870"/>
              <a:gd name="connsiteY4" fmla="*/ 84203 h 229520"/>
              <a:gd name="connsiteX5" fmla="*/ 418549 w 489870"/>
              <a:gd name="connsiteY5" fmla="*/ 109253 h 229520"/>
              <a:gd name="connsiteX6" fmla="*/ 418549 w 489870"/>
              <a:gd name="connsiteY6" fmla="*/ 58295 h 229520"/>
              <a:gd name="connsiteX7" fmla="*/ 399499 w 489870"/>
              <a:gd name="connsiteY7" fmla="*/ 125446 h 229520"/>
              <a:gd name="connsiteX8" fmla="*/ 325394 w 489870"/>
              <a:gd name="connsiteY8" fmla="*/ 173071 h 229520"/>
              <a:gd name="connsiteX9" fmla="*/ 324822 w 489870"/>
              <a:gd name="connsiteY9" fmla="*/ 127541 h 229520"/>
              <a:gd name="connsiteX10" fmla="*/ 303962 w 489870"/>
              <a:gd name="connsiteY10" fmla="*/ 183739 h 229520"/>
              <a:gd name="connsiteX11" fmla="*/ 153372 w 489870"/>
              <a:gd name="connsiteY11" fmla="*/ 227459 h 22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9870" h="229520">
                <a:moveTo>
                  <a:pt x="153372" y="227459"/>
                </a:moveTo>
                <a:cubicBezTo>
                  <a:pt x="101131" y="233677"/>
                  <a:pt x="48176" y="225783"/>
                  <a:pt x="20" y="204599"/>
                </a:cubicBezTo>
                <a:cubicBezTo>
                  <a:pt x="86793" y="111730"/>
                  <a:pt x="253671" y="111825"/>
                  <a:pt x="349873" y="76202"/>
                </a:cubicBezTo>
                <a:cubicBezTo>
                  <a:pt x="399926" y="57577"/>
                  <a:pt x="447072" y="31919"/>
                  <a:pt x="489891" y="2"/>
                </a:cubicBezTo>
                <a:cubicBezTo>
                  <a:pt x="478099" y="30190"/>
                  <a:pt x="462063" y="58542"/>
                  <a:pt x="442266" y="84203"/>
                </a:cubicBezTo>
                <a:cubicBezTo>
                  <a:pt x="435138" y="93256"/>
                  <a:pt x="427199" y="101641"/>
                  <a:pt x="418549" y="109253"/>
                </a:cubicBezTo>
                <a:cubicBezTo>
                  <a:pt x="420808" y="92342"/>
                  <a:pt x="420808" y="75206"/>
                  <a:pt x="418549" y="58295"/>
                </a:cubicBezTo>
                <a:cubicBezTo>
                  <a:pt x="415723" y="81532"/>
                  <a:pt x="409296" y="104187"/>
                  <a:pt x="399499" y="125446"/>
                </a:cubicBezTo>
                <a:cubicBezTo>
                  <a:pt x="376282" y="143521"/>
                  <a:pt x="351480" y="159461"/>
                  <a:pt x="325394" y="173071"/>
                </a:cubicBezTo>
                <a:cubicBezTo>
                  <a:pt x="326073" y="157896"/>
                  <a:pt x="325882" y="142695"/>
                  <a:pt x="324822" y="127541"/>
                </a:cubicBezTo>
                <a:cubicBezTo>
                  <a:pt x="319385" y="146802"/>
                  <a:pt x="312410" y="165595"/>
                  <a:pt x="303962" y="183739"/>
                </a:cubicBezTo>
                <a:cubicBezTo>
                  <a:pt x="256491" y="206440"/>
                  <a:pt x="205620" y="221209"/>
                  <a:pt x="153372" y="227459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CCE60A1D-2FD9-44A8-93DA-E4FA90BB9024}"/>
              </a:ext>
            </a:extLst>
          </p:cNvPr>
          <p:cNvSpPr/>
          <p:nvPr userDrawn="1"/>
        </p:nvSpPr>
        <p:spPr>
          <a:xfrm>
            <a:off x="7620430" y="2129512"/>
            <a:ext cx="99605" cy="264536"/>
          </a:xfrm>
          <a:custGeom>
            <a:avLst/>
            <a:gdLst>
              <a:gd name="connsiteX0" fmla="*/ 20 w 84201"/>
              <a:gd name="connsiteY0" fmla="*/ 15908 h 221075"/>
              <a:gd name="connsiteX1" fmla="*/ 37358 w 84201"/>
              <a:gd name="connsiteY1" fmla="*/ 221077 h 221075"/>
              <a:gd name="connsiteX2" fmla="*/ 84221 w 84201"/>
              <a:gd name="connsiteY2" fmla="*/ 187739 h 221075"/>
              <a:gd name="connsiteX3" fmla="*/ 57265 w 84201"/>
              <a:gd name="connsiteY3" fmla="*/ 2 h 22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01" h="221075">
                <a:moveTo>
                  <a:pt x="20" y="15908"/>
                </a:moveTo>
                <a:cubicBezTo>
                  <a:pt x="26524" y="80979"/>
                  <a:pt x="39238" y="150841"/>
                  <a:pt x="37358" y="221077"/>
                </a:cubicBezTo>
                <a:lnTo>
                  <a:pt x="84221" y="187739"/>
                </a:lnTo>
                <a:lnTo>
                  <a:pt x="57265" y="2"/>
                </a:ln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6137589D-EFCB-4E18-B079-AE1F956E1E15}"/>
              </a:ext>
            </a:extLst>
          </p:cNvPr>
          <p:cNvSpPr/>
          <p:nvPr userDrawn="1"/>
        </p:nvSpPr>
        <p:spPr>
          <a:xfrm>
            <a:off x="7578609" y="1781420"/>
            <a:ext cx="543759" cy="424981"/>
          </a:xfrm>
          <a:custGeom>
            <a:avLst/>
            <a:gdLst>
              <a:gd name="connsiteX0" fmla="*/ 456475 w 459667"/>
              <a:gd name="connsiteY0" fmla="*/ 110597 h 355160"/>
              <a:gd name="connsiteX1" fmla="*/ 247496 w 459667"/>
              <a:gd name="connsiteY1" fmla="*/ 329672 h 355160"/>
              <a:gd name="connsiteX2" fmla="*/ 8800 w 459667"/>
              <a:gd name="connsiteY2" fmla="*/ 284714 h 355160"/>
              <a:gd name="connsiteX3" fmla="*/ 193204 w 459667"/>
              <a:gd name="connsiteY3" fmla="*/ 32111 h 355160"/>
              <a:gd name="connsiteX4" fmla="*/ 456475 w 459667"/>
              <a:gd name="connsiteY4" fmla="*/ 110597 h 35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667" h="355160">
                <a:moveTo>
                  <a:pt x="456475" y="110597"/>
                </a:moveTo>
                <a:cubicBezTo>
                  <a:pt x="481621" y="183559"/>
                  <a:pt x="354176" y="282047"/>
                  <a:pt x="247496" y="329672"/>
                </a:cubicBezTo>
                <a:cubicBezTo>
                  <a:pt x="140816" y="377297"/>
                  <a:pt x="39185" y="355866"/>
                  <a:pt x="8800" y="284714"/>
                </a:cubicBezTo>
                <a:cubicBezTo>
                  <a:pt x="-33491" y="185749"/>
                  <a:pt x="85000" y="77165"/>
                  <a:pt x="193204" y="32111"/>
                </a:cubicBezTo>
                <a:cubicBezTo>
                  <a:pt x="384942" y="-47708"/>
                  <a:pt x="431329" y="37636"/>
                  <a:pt x="456475" y="110597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017CE1BC-9B15-47EF-9A55-ED976F64172D}"/>
              </a:ext>
            </a:extLst>
          </p:cNvPr>
          <p:cNvSpPr/>
          <p:nvPr userDrawn="1"/>
        </p:nvSpPr>
        <p:spPr>
          <a:xfrm>
            <a:off x="7578615" y="1781461"/>
            <a:ext cx="485305" cy="343376"/>
          </a:xfrm>
          <a:custGeom>
            <a:avLst/>
            <a:gdLst>
              <a:gd name="connsiteX0" fmla="*/ 164719 w 410253"/>
              <a:gd name="connsiteY0" fmla="*/ 105418 h 286962"/>
              <a:gd name="connsiteX1" fmla="*/ 410273 w 410253"/>
              <a:gd name="connsiteY1" fmla="*/ 30361 h 286962"/>
              <a:gd name="connsiteX2" fmla="*/ 193199 w 410253"/>
              <a:gd name="connsiteY2" fmla="*/ 32076 h 286962"/>
              <a:gd name="connsiteX3" fmla="*/ 8795 w 410253"/>
              <a:gd name="connsiteY3" fmla="*/ 284679 h 286962"/>
              <a:gd name="connsiteX4" fmla="*/ 9938 w 410253"/>
              <a:gd name="connsiteY4" fmla="*/ 286965 h 286962"/>
              <a:gd name="connsiteX5" fmla="*/ 164719 w 410253"/>
              <a:gd name="connsiteY5" fmla="*/ 105418 h 28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0253" h="286962">
                <a:moveTo>
                  <a:pt x="164719" y="105418"/>
                </a:moveTo>
                <a:cubicBezTo>
                  <a:pt x="245301" y="72462"/>
                  <a:pt x="299498" y="93512"/>
                  <a:pt x="410273" y="30361"/>
                </a:cubicBezTo>
                <a:cubicBezTo>
                  <a:pt x="373317" y="-3738"/>
                  <a:pt x="310547" y="-16692"/>
                  <a:pt x="193199" y="32076"/>
                </a:cubicBezTo>
                <a:cubicBezTo>
                  <a:pt x="85090" y="77129"/>
                  <a:pt x="-33496" y="185714"/>
                  <a:pt x="8795" y="284679"/>
                </a:cubicBezTo>
                <a:cubicBezTo>
                  <a:pt x="8795" y="285536"/>
                  <a:pt x="9652" y="286203"/>
                  <a:pt x="9938" y="286965"/>
                </a:cubicBezTo>
                <a:cubicBezTo>
                  <a:pt x="24511" y="245150"/>
                  <a:pt x="37370" y="157520"/>
                  <a:pt x="164719" y="105418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A496ADFE-7868-4AB9-8F57-2CA0F66A01B0}"/>
              </a:ext>
            </a:extLst>
          </p:cNvPr>
          <p:cNvSpPr/>
          <p:nvPr userDrawn="1"/>
        </p:nvSpPr>
        <p:spPr>
          <a:xfrm>
            <a:off x="8317439" y="3022849"/>
            <a:ext cx="190308" cy="750298"/>
          </a:xfrm>
          <a:custGeom>
            <a:avLst/>
            <a:gdLst>
              <a:gd name="connsiteX0" fmla="*/ 114035 w 160877"/>
              <a:gd name="connsiteY0" fmla="*/ 2 h 627030"/>
              <a:gd name="connsiteX1" fmla="*/ 160897 w 160877"/>
              <a:gd name="connsiteY1" fmla="*/ 625413 h 627030"/>
              <a:gd name="connsiteX2" fmla="*/ 139181 w 160877"/>
              <a:gd name="connsiteY2" fmla="*/ 627032 h 627030"/>
              <a:gd name="connsiteX3" fmla="*/ 77173 w 160877"/>
              <a:gd name="connsiteY3" fmla="*/ 291848 h 627030"/>
              <a:gd name="connsiteX4" fmla="*/ 20 w 160877"/>
              <a:gd name="connsiteY4" fmla="*/ 26672 h 62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77" h="627030">
                <a:moveTo>
                  <a:pt x="114035" y="2"/>
                </a:moveTo>
                <a:cubicBezTo>
                  <a:pt x="114035" y="2"/>
                  <a:pt x="155659" y="227363"/>
                  <a:pt x="160897" y="625413"/>
                </a:cubicBezTo>
                <a:lnTo>
                  <a:pt x="139181" y="627032"/>
                </a:lnTo>
                <a:cubicBezTo>
                  <a:pt x="139181" y="627032"/>
                  <a:pt x="72506" y="384716"/>
                  <a:pt x="77173" y="291848"/>
                </a:cubicBezTo>
                <a:cubicBezTo>
                  <a:pt x="77173" y="291848"/>
                  <a:pt x="32215" y="123636"/>
                  <a:pt x="20" y="2667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" name="Freeform: Shape 155">
            <a:extLst>
              <a:ext uri="{FF2B5EF4-FFF2-40B4-BE49-F238E27FC236}">
                <a16:creationId xmlns:a16="http://schemas.microsoft.com/office/drawing/2014/main" id="{352CFD95-175F-4C61-85A2-5D7EEA5A9769}"/>
              </a:ext>
            </a:extLst>
          </p:cNvPr>
          <p:cNvSpPr/>
          <p:nvPr userDrawn="1"/>
        </p:nvSpPr>
        <p:spPr>
          <a:xfrm>
            <a:off x="8441227" y="3766176"/>
            <a:ext cx="94422" cy="195267"/>
          </a:xfrm>
          <a:custGeom>
            <a:avLst/>
            <a:gdLst>
              <a:gd name="connsiteX0" fmla="*/ 56253 w 79820"/>
              <a:gd name="connsiteY0" fmla="*/ 4210 h 163186"/>
              <a:gd name="connsiteX1" fmla="*/ 79685 w 79820"/>
              <a:gd name="connsiteY1" fmla="*/ 95650 h 163186"/>
              <a:gd name="connsiteX2" fmla="*/ 44157 w 79820"/>
              <a:gd name="connsiteY2" fmla="*/ 163182 h 163186"/>
              <a:gd name="connsiteX3" fmla="*/ 50062 w 79820"/>
              <a:gd name="connsiteY3" fmla="*/ 105556 h 163186"/>
              <a:gd name="connsiteX4" fmla="*/ 35584 w 79820"/>
              <a:gd name="connsiteY4" fmla="*/ 71837 h 163186"/>
              <a:gd name="connsiteX5" fmla="*/ 4056 w 79820"/>
              <a:gd name="connsiteY5" fmla="*/ 107747 h 163186"/>
              <a:gd name="connsiteX6" fmla="*/ 23106 w 79820"/>
              <a:gd name="connsiteY6" fmla="*/ 41072 h 163186"/>
              <a:gd name="connsiteX7" fmla="*/ 34632 w 79820"/>
              <a:gd name="connsiteY7" fmla="*/ 5543 h 163186"/>
              <a:gd name="connsiteX8" fmla="*/ 56253 w 79820"/>
              <a:gd name="connsiteY8" fmla="*/ 4210 h 163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20" h="163186">
                <a:moveTo>
                  <a:pt x="56253" y="4210"/>
                </a:moveTo>
                <a:cubicBezTo>
                  <a:pt x="56253" y="4210"/>
                  <a:pt x="82066" y="67360"/>
                  <a:pt x="79685" y="95650"/>
                </a:cubicBezTo>
                <a:cubicBezTo>
                  <a:pt x="77304" y="123939"/>
                  <a:pt x="52062" y="163754"/>
                  <a:pt x="44157" y="163182"/>
                </a:cubicBezTo>
                <a:cubicBezTo>
                  <a:pt x="36251" y="162610"/>
                  <a:pt x="50062" y="105556"/>
                  <a:pt x="50062" y="105556"/>
                </a:cubicBezTo>
                <a:cubicBezTo>
                  <a:pt x="50062" y="105556"/>
                  <a:pt x="44918" y="73456"/>
                  <a:pt x="35584" y="71837"/>
                </a:cubicBezTo>
                <a:cubicBezTo>
                  <a:pt x="26250" y="70218"/>
                  <a:pt x="18153" y="105651"/>
                  <a:pt x="4056" y="107747"/>
                </a:cubicBezTo>
                <a:cubicBezTo>
                  <a:pt x="-10041" y="109842"/>
                  <a:pt x="16819" y="64313"/>
                  <a:pt x="23106" y="41072"/>
                </a:cubicBezTo>
                <a:cubicBezTo>
                  <a:pt x="26229" y="29008"/>
                  <a:pt x="30078" y="17143"/>
                  <a:pt x="34632" y="5543"/>
                </a:cubicBezTo>
                <a:cubicBezTo>
                  <a:pt x="34632" y="5543"/>
                  <a:pt x="52253" y="-5982"/>
                  <a:pt x="56253" y="421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" name="Freeform: Shape 156">
            <a:extLst>
              <a:ext uri="{FF2B5EF4-FFF2-40B4-BE49-F238E27FC236}">
                <a16:creationId xmlns:a16="http://schemas.microsoft.com/office/drawing/2014/main" id="{7C5E48D5-830F-448A-B966-E88ACFA257AE}"/>
              </a:ext>
            </a:extLst>
          </p:cNvPr>
          <p:cNvSpPr/>
          <p:nvPr userDrawn="1"/>
        </p:nvSpPr>
        <p:spPr>
          <a:xfrm>
            <a:off x="7286124" y="2860776"/>
            <a:ext cx="602136" cy="563151"/>
          </a:xfrm>
          <a:custGeom>
            <a:avLst/>
            <a:gdLst>
              <a:gd name="connsiteX0" fmla="*/ 507702 w 509016"/>
              <a:gd name="connsiteY0" fmla="*/ 2 h 470630"/>
              <a:gd name="connsiteX1" fmla="*/ 168898 w 509016"/>
              <a:gd name="connsiteY1" fmla="*/ 210314 h 470630"/>
              <a:gd name="connsiteX2" fmla="*/ 20 w 509016"/>
              <a:gd name="connsiteY2" fmla="*/ 459488 h 470630"/>
              <a:gd name="connsiteX3" fmla="*/ 20594 w 509016"/>
              <a:gd name="connsiteY3" fmla="*/ 470632 h 470630"/>
              <a:gd name="connsiteX4" fmla="*/ 210237 w 509016"/>
              <a:gd name="connsiteY4" fmla="*/ 277656 h 470630"/>
              <a:gd name="connsiteX5" fmla="*/ 509036 w 509016"/>
              <a:gd name="connsiteY5" fmla="*/ 118112 h 47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016" h="470630">
                <a:moveTo>
                  <a:pt x="507702" y="2"/>
                </a:moveTo>
                <a:cubicBezTo>
                  <a:pt x="507702" y="2"/>
                  <a:pt x="243764" y="152402"/>
                  <a:pt x="168898" y="210314"/>
                </a:cubicBezTo>
                <a:cubicBezTo>
                  <a:pt x="94032" y="268226"/>
                  <a:pt x="13736" y="422055"/>
                  <a:pt x="20" y="459488"/>
                </a:cubicBezTo>
                <a:lnTo>
                  <a:pt x="20594" y="470632"/>
                </a:lnTo>
                <a:cubicBezTo>
                  <a:pt x="20594" y="470632"/>
                  <a:pt x="166707" y="313279"/>
                  <a:pt x="210237" y="277656"/>
                </a:cubicBezTo>
                <a:cubicBezTo>
                  <a:pt x="264434" y="233364"/>
                  <a:pt x="509036" y="118112"/>
                  <a:pt x="509036" y="11811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C35C4E14-3091-489A-A8FA-FA835E266B03}"/>
              </a:ext>
            </a:extLst>
          </p:cNvPr>
          <p:cNvSpPr/>
          <p:nvPr userDrawn="1"/>
        </p:nvSpPr>
        <p:spPr>
          <a:xfrm>
            <a:off x="7694345" y="2785061"/>
            <a:ext cx="671091" cy="1105742"/>
          </a:xfrm>
          <a:custGeom>
            <a:avLst/>
            <a:gdLst>
              <a:gd name="connsiteX0" fmla="*/ 20 w 567308"/>
              <a:gd name="connsiteY0" fmla="*/ 891953 h 924078"/>
              <a:gd name="connsiteX1" fmla="*/ 488558 w 567308"/>
              <a:gd name="connsiteY1" fmla="*/ 900621 h 924078"/>
              <a:gd name="connsiteX2" fmla="*/ 567329 w 567308"/>
              <a:gd name="connsiteY2" fmla="*/ 48038 h 924078"/>
              <a:gd name="connsiteX3" fmla="*/ 176804 w 567308"/>
              <a:gd name="connsiteY3" fmla="*/ 33275 h 924078"/>
              <a:gd name="connsiteX4" fmla="*/ 20 w 567308"/>
              <a:gd name="connsiteY4" fmla="*/ 891953 h 92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308" h="924078">
                <a:moveTo>
                  <a:pt x="20" y="891953"/>
                </a:moveTo>
                <a:cubicBezTo>
                  <a:pt x="20" y="891953"/>
                  <a:pt x="301391" y="958057"/>
                  <a:pt x="488558" y="900621"/>
                </a:cubicBezTo>
                <a:cubicBezTo>
                  <a:pt x="488558" y="900621"/>
                  <a:pt x="502368" y="355886"/>
                  <a:pt x="567329" y="48038"/>
                </a:cubicBezTo>
                <a:cubicBezTo>
                  <a:pt x="567329" y="48038"/>
                  <a:pt x="408928" y="-49402"/>
                  <a:pt x="176804" y="33275"/>
                </a:cubicBezTo>
                <a:cubicBezTo>
                  <a:pt x="137716" y="323230"/>
                  <a:pt x="78647" y="610139"/>
                  <a:pt x="20" y="891953"/>
                </a:cubicBez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" name="Freeform: Shape 158">
            <a:extLst>
              <a:ext uri="{FF2B5EF4-FFF2-40B4-BE49-F238E27FC236}">
                <a16:creationId xmlns:a16="http://schemas.microsoft.com/office/drawing/2014/main" id="{7DFD2750-FE2C-478D-943B-E9838E82FC7A}"/>
              </a:ext>
            </a:extLst>
          </p:cNvPr>
          <p:cNvSpPr/>
          <p:nvPr userDrawn="1"/>
        </p:nvSpPr>
        <p:spPr>
          <a:xfrm>
            <a:off x="8302003" y="2841514"/>
            <a:ext cx="205970" cy="351498"/>
          </a:xfrm>
          <a:custGeom>
            <a:avLst/>
            <a:gdLst>
              <a:gd name="connsiteX0" fmla="*/ 51931 w 174117"/>
              <a:gd name="connsiteY0" fmla="*/ 2 h 293750"/>
              <a:gd name="connsiteX1" fmla="*/ 174137 w 174117"/>
              <a:gd name="connsiteY1" fmla="*/ 243651 h 293750"/>
              <a:gd name="connsiteX2" fmla="*/ 20 w 174117"/>
              <a:gd name="connsiteY2" fmla="*/ 293753 h 29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117" h="293750">
                <a:moveTo>
                  <a:pt x="51931" y="2"/>
                </a:moveTo>
                <a:cubicBezTo>
                  <a:pt x="51931" y="2"/>
                  <a:pt x="119464" y="60771"/>
                  <a:pt x="174137" y="243651"/>
                </a:cubicBezTo>
                <a:lnTo>
                  <a:pt x="20" y="293753"/>
                </a:ln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FA8763E3-AE22-4EAD-AB82-AF55F77F129F}"/>
              </a:ext>
            </a:extLst>
          </p:cNvPr>
          <p:cNvSpPr/>
          <p:nvPr userDrawn="1"/>
        </p:nvSpPr>
        <p:spPr>
          <a:xfrm>
            <a:off x="7616938" y="2824875"/>
            <a:ext cx="286195" cy="317078"/>
          </a:xfrm>
          <a:custGeom>
            <a:avLst/>
            <a:gdLst>
              <a:gd name="connsiteX0" fmla="*/ 241955 w 241935"/>
              <a:gd name="connsiteY0" fmla="*/ 2 h 264985"/>
              <a:gd name="connsiteX1" fmla="*/ 20 w 241935"/>
              <a:gd name="connsiteY1" fmla="*/ 123827 h 264985"/>
              <a:gd name="connsiteX2" fmla="*/ 152420 w 241935"/>
              <a:gd name="connsiteY2" fmla="*/ 264987 h 264985"/>
              <a:gd name="connsiteX3" fmla="*/ 224144 w 241935"/>
              <a:gd name="connsiteY3" fmla="*/ 205075 h 26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35" h="264985">
                <a:moveTo>
                  <a:pt x="241955" y="2"/>
                </a:moveTo>
                <a:cubicBezTo>
                  <a:pt x="241955" y="2"/>
                  <a:pt x="157849" y="34482"/>
                  <a:pt x="20" y="123827"/>
                </a:cubicBezTo>
                <a:lnTo>
                  <a:pt x="152420" y="264987"/>
                </a:lnTo>
                <a:lnTo>
                  <a:pt x="224144" y="205075"/>
                </a:ln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" name="Freeform: Shape 160">
            <a:extLst>
              <a:ext uri="{FF2B5EF4-FFF2-40B4-BE49-F238E27FC236}">
                <a16:creationId xmlns:a16="http://schemas.microsoft.com/office/drawing/2014/main" id="{63323E6F-4BE1-4441-934D-013C01162615}"/>
              </a:ext>
            </a:extLst>
          </p:cNvPr>
          <p:cNvSpPr/>
          <p:nvPr userDrawn="1"/>
        </p:nvSpPr>
        <p:spPr>
          <a:xfrm>
            <a:off x="7947464" y="2421745"/>
            <a:ext cx="272961" cy="398685"/>
          </a:xfrm>
          <a:custGeom>
            <a:avLst/>
            <a:gdLst>
              <a:gd name="connsiteX0" fmla="*/ 73 w 230748"/>
              <a:gd name="connsiteY0" fmla="*/ 272798 h 333184"/>
              <a:gd name="connsiteX1" fmla="*/ 93323 w 230748"/>
              <a:gd name="connsiteY1" fmla="*/ 333186 h 333184"/>
              <a:gd name="connsiteX2" fmla="*/ 188573 w 230748"/>
              <a:gd name="connsiteY2" fmla="*/ 305945 h 333184"/>
              <a:gd name="connsiteX3" fmla="*/ 230768 w 230748"/>
              <a:gd name="connsiteY3" fmla="*/ 2 h 333184"/>
              <a:gd name="connsiteX4" fmla="*/ 73 w 230748"/>
              <a:gd name="connsiteY4" fmla="*/ 272798 h 33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748" h="333184">
                <a:moveTo>
                  <a:pt x="73" y="272798"/>
                </a:moveTo>
                <a:cubicBezTo>
                  <a:pt x="73" y="272798"/>
                  <a:pt x="77987" y="274703"/>
                  <a:pt x="93323" y="333186"/>
                </a:cubicBezTo>
                <a:lnTo>
                  <a:pt x="188573" y="305945"/>
                </a:lnTo>
                <a:cubicBezTo>
                  <a:pt x="188573" y="305945"/>
                  <a:pt x="131423" y="208504"/>
                  <a:pt x="230768" y="2"/>
                </a:cubicBezTo>
                <a:cubicBezTo>
                  <a:pt x="230292" y="2"/>
                  <a:pt x="-4023" y="205742"/>
                  <a:pt x="73" y="27279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" name="Freeform: Shape 161">
            <a:extLst>
              <a:ext uri="{FF2B5EF4-FFF2-40B4-BE49-F238E27FC236}">
                <a16:creationId xmlns:a16="http://schemas.microsoft.com/office/drawing/2014/main" id="{5F48551E-5172-4C29-A6B1-15E23E5D7993}"/>
              </a:ext>
            </a:extLst>
          </p:cNvPr>
          <p:cNvSpPr/>
          <p:nvPr userDrawn="1"/>
        </p:nvSpPr>
        <p:spPr>
          <a:xfrm>
            <a:off x="7664793" y="1994508"/>
            <a:ext cx="559791" cy="766233"/>
          </a:xfrm>
          <a:custGeom>
            <a:avLst/>
            <a:gdLst>
              <a:gd name="connsiteX0" fmla="*/ 459343 w 473220"/>
              <a:gd name="connsiteY0" fmla="*/ 228459 h 640347"/>
              <a:gd name="connsiteX1" fmla="*/ 275605 w 473220"/>
              <a:gd name="connsiteY1" fmla="*/ 632795 h 640347"/>
              <a:gd name="connsiteX2" fmla="*/ 2619 w 473220"/>
              <a:gd name="connsiteY2" fmla="*/ 321899 h 640347"/>
              <a:gd name="connsiteX3" fmla="*/ 92059 w 473220"/>
              <a:gd name="connsiteY3" fmla="*/ 10050 h 640347"/>
              <a:gd name="connsiteX4" fmla="*/ 459343 w 473220"/>
              <a:gd name="connsiteY4" fmla="*/ 228459 h 640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220" h="640347">
                <a:moveTo>
                  <a:pt x="459343" y="228459"/>
                </a:moveTo>
                <a:cubicBezTo>
                  <a:pt x="510206" y="404766"/>
                  <a:pt x="415242" y="592504"/>
                  <a:pt x="275605" y="632795"/>
                </a:cubicBezTo>
                <a:cubicBezTo>
                  <a:pt x="135969" y="673086"/>
                  <a:pt x="-22241" y="549737"/>
                  <a:pt x="2619" y="321899"/>
                </a:cubicBezTo>
                <a:cubicBezTo>
                  <a:pt x="22526" y="138162"/>
                  <a:pt x="-47578" y="50341"/>
                  <a:pt x="92059" y="10050"/>
                </a:cubicBezTo>
                <a:cubicBezTo>
                  <a:pt x="231695" y="-30240"/>
                  <a:pt x="408574" y="52246"/>
                  <a:pt x="459343" y="22845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FCDD09B4-E07D-4BC6-A8FC-514BB0B8151E}"/>
              </a:ext>
            </a:extLst>
          </p:cNvPr>
          <p:cNvSpPr/>
          <p:nvPr userDrawn="1"/>
        </p:nvSpPr>
        <p:spPr>
          <a:xfrm>
            <a:off x="7819303" y="2785061"/>
            <a:ext cx="546473" cy="134186"/>
          </a:xfrm>
          <a:custGeom>
            <a:avLst/>
            <a:gdLst>
              <a:gd name="connsiteX0" fmla="*/ 461696 w 461962"/>
              <a:gd name="connsiteY0" fmla="*/ 48038 h 112140"/>
              <a:gd name="connsiteX1" fmla="*/ 71171 w 461962"/>
              <a:gd name="connsiteY1" fmla="*/ 33275 h 112140"/>
              <a:gd name="connsiteX2" fmla="*/ 20 w 461962"/>
              <a:gd name="connsiteY2" fmla="*/ 66231 h 112140"/>
              <a:gd name="connsiteX3" fmla="*/ 461982 w 461962"/>
              <a:gd name="connsiteY3" fmla="*/ 48229 h 112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962" h="112140">
                <a:moveTo>
                  <a:pt x="461696" y="48038"/>
                </a:moveTo>
                <a:cubicBezTo>
                  <a:pt x="461696" y="48038"/>
                  <a:pt x="303296" y="-49402"/>
                  <a:pt x="71171" y="33275"/>
                </a:cubicBezTo>
                <a:cubicBezTo>
                  <a:pt x="71171" y="33275"/>
                  <a:pt x="46787" y="43371"/>
                  <a:pt x="20" y="66231"/>
                </a:cubicBezTo>
                <a:cubicBezTo>
                  <a:pt x="39548" y="100235"/>
                  <a:pt x="158325" y="158052"/>
                  <a:pt x="461982" y="48229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" name="Freeform: Shape 163">
            <a:extLst>
              <a:ext uri="{FF2B5EF4-FFF2-40B4-BE49-F238E27FC236}">
                <a16:creationId xmlns:a16="http://schemas.microsoft.com/office/drawing/2014/main" id="{EC6A4D02-563C-4AB0-AA5C-B2E21AA0AF3D}"/>
              </a:ext>
            </a:extLst>
          </p:cNvPr>
          <p:cNvSpPr/>
          <p:nvPr userDrawn="1"/>
        </p:nvSpPr>
        <p:spPr>
          <a:xfrm>
            <a:off x="7926950" y="2632446"/>
            <a:ext cx="62964" cy="42727"/>
          </a:xfrm>
          <a:custGeom>
            <a:avLst/>
            <a:gdLst>
              <a:gd name="connsiteX0" fmla="*/ 53133 w 53227"/>
              <a:gd name="connsiteY0" fmla="*/ 2891 h 35707"/>
              <a:gd name="connsiteX1" fmla="*/ 53133 w 53227"/>
              <a:gd name="connsiteY1" fmla="*/ 3843 h 35707"/>
              <a:gd name="connsiteX2" fmla="*/ 22082 w 53227"/>
              <a:gd name="connsiteY2" fmla="*/ 32418 h 35707"/>
              <a:gd name="connsiteX3" fmla="*/ 364 w 53227"/>
              <a:gd name="connsiteY3" fmla="*/ 31942 h 35707"/>
              <a:gd name="connsiteX4" fmla="*/ 53133 w 53227"/>
              <a:gd name="connsiteY4" fmla="*/ 2891 h 3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7" h="35707">
                <a:moveTo>
                  <a:pt x="53133" y="2891"/>
                </a:moveTo>
                <a:cubicBezTo>
                  <a:pt x="53286" y="3190"/>
                  <a:pt x="53286" y="3544"/>
                  <a:pt x="53133" y="3843"/>
                </a:cubicBezTo>
                <a:cubicBezTo>
                  <a:pt x="48203" y="17955"/>
                  <a:pt x="36554" y="28675"/>
                  <a:pt x="22082" y="32418"/>
                </a:cubicBezTo>
                <a:cubicBezTo>
                  <a:pt x="14843" y="34895"/>
                  <a:pt x="3032" y="38609"/>
                  <a:pt x="364" y="31942"/>
                </a:cubicBezTo>
                <a:cubicBezTo>
                  <a:pt x="-4779" y="16607"/>
                  <a:pt x="49323" y="-8539"/>
                  <a:pt x="53133" y="2891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" name="Freeform: Shape 164">
            <a:extLst>
              <a:ext uri="{FF2B5EF4-FFF2-40B4-BE49-F238E27FC236}">
                <a16:creationId xmlns:a16="http://schemas.microsoft.com/office/drawing/2014/main" id="{2AD0664F-E27F-4ED1-8154-14D943AC80C1}"/>
              </a:ext>
            </a:extLst>
          </p:cNvPr>
          <p:cNvSpPr/>
          <p:nvPr userDrawn="1"/>
        </p:nvSpPr>
        <p:spPr>
          <a:xfrm>
            <a:off x="7692993" y="2420035"/>
            <a:ext cx="530136" cy="340146"/>
          </a:xfrm>
          <a:custGeom>
            <a:avLst/>
            <a:gdLst>
              <a:gd name="connsiteX0" fmla="*/ 445409 w 448151"/>
              <a:gd name="connsiteY0" fmla="*/ 1431 h 284263"/>
              <a:gd name="connsiteX1" fmla="*/ 442742 w 448151"/>
              <a:gd name="connsiteY1" fmla="*/ 1431 h 284263"/>
              <a:gd name="connsiteX2" fmla="*/ 245384 w 448151"/>
              <a:gd name="connsiteY2" fmla="*/ 260511 h 284263"/>
              <a:gd name="connsiteX3" fmla="*/ 20 w 448151"/>
              <a:gd name="connsiteY3" fmla="*/ 140115 h 284263"/>
              <a:gd name="connsiteX4" fmla="*/ 251766 w 448151"/>
              <a:gd name="connsiteY4" fmla="*/ 276703 h 284263"/>
              <a:gd name="connsiteX5" fmla="*/ 448171 w 448151"/>
              <a:gd name="connsiteY5" fmla="*/ 2 h 28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151" h="284263">
                <a:moveTo>
                  <a:pt x="445409" y="1431"/>
                </a:moveTo>
                <a:lnTo>
                  <a:pt x="442742" y="1431"/>
                </a:lnTo>
                <a:cubicBezTo>
                  <a:pt x="428740" y="127446"/>
                  <a:pt x="348254" y="230888"/>
                  <a:pt x="245384" y="260511"/>
                </a:cubicBezTo>
                <a:cubicBezTo>
                  <a:pt x="150134" y="287847"/>
                  <a:pt x="48598" y="245842"/>
                  <a:pt x="20" y="140115"/>
                </a:cubicBezTo>
                <a:cubicBezTo>
                  <a:pt x="46597" y="252700"/>
                  <a:pt x="153658" y="304992"/>
                  <a:pt x="251766" y="276703"/>
                </a:cubicBezTo>
                <a:cubicBezTo>
                  <a:pt x="357684" y="246223"/>
                  <a:pt x="437789" y="130780"/>
                  <a:pt x="44817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" name="Freeform: Shape 165">
            <a:extLst>
              <a:ext uri="{FF2B5EF4-FFF2-40B4-BE49-F238E27FC236}">
                <a16:creationId xmlns:a16="http://schemas.microsoft.com/office/drawing/2014/main" id="{EBB24903-407F-418F-AC28-FDC20E10142A}"/>
              </a:ext>
            </a:extLst>
          </p:cNvPr>
          <p:cNvSpPr/>
          <p:nvPr userDrawn="1"/>
        </p:nvSpPr>
        <p:spPr>
          <a:xfrm>
            <a:off x="7978400" y="2783416"/>
            <a:ext cx="221631" cy="94135"/>
          </a:xfrm>
          <a:custGeom>
            <a:avLst/>
            <a:gdLst>
              <a:gd name="connsiteX0" fmla="*/ 20 w 187356"/>
              <a:gd name="connsiteY0" fmla="*/ 14836 h 78669"/>
              <a:gd name="connsiteX1" fmla="*/ 56503 w 187356"/>
              <a:gd name="connsiteY1" fmla="*/ 78654 h 78669"/>
              <a:gd name="connsiteX2" fmla="*/ 187377 w 187356"/>
              <a:gd name="connsiteY2" fmla="*/ 5597 h 78669"/>
              <a:gd name="connsiteX3" fmla="*/ 20 w 187356"/>
              <a:gd name="connsiteY3" fmla="*/ 14836 h 7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6" h="78669">
                <a:moveTo>
                  <a:pt x="20" y="14836"/>
                </a:moveTo>
                <a:cubicBezTo>
                  <a:pt x="20" y="14836"/>
                  <a:pt x="20498" y="79892"/>
                  <a:pt x="56503" y="78654"/>
                </a:cubicBezTo>
                <a:cubicBezTo>
                  <a:pt x="92508" y="77415"/>
                  <a:pt x="171851" y="32457"/>
                  <a:pt x="187377" y="5597"/>
                </a:cubicBezTo>
                <a:cubicBezTo>
                  <a:pt x="187377" y="5597"/>
                  <a:pt x="116034" y="-11834"/>
                  <a:pt x="20" y="14836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" name="Freeform: Shape 166">
            <a:extLst>
              <a:ext uri="{FF2B5EF4-FFF2-40B4-BE49-F238E27FC236}">
                <a16:creationId xmlns:a16="http://schemas.microsoft.com/office/drawing/2014/main" id="{05E89C31-5670-457A-8A8A-28F5E55B8622}"/>
              </a:ext>
            </a:extLst>
          </p:cNvPr>
          <p:cNvSpPr/>
          <p:nvPr userDrawn="1"/>
        </p:nvSpPr>
        <p:spPr>
          <a:xfrm>
            <a:off x="7911692" y="2310969"/>
            <a:ext cx="85967" cy="86923"/>
          </a:xfrm>
          <a:custGeom>
            <a:avLst/>
            <a:gdLst>
              <a:gd name="connsiteX0" fmla="*/ 49554 w 72672"/>
              <a:gd name="connsiteY0" fmla="*/ 71527 h 72642"/>
              <a:gd name="connsiteX1" fmla="*/ 23075 w 72672"/>
              <a:gd name="connsiteY1" fmla="*/ 1138 h 72642"/>
              <a:gd name="connsiteX2" fmla="*/ 49554 w 72672"/>
              <a:gd name="connsiteY2" fmla="*/ 71527 h 7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672" h="72642">
                <a:moveTo>
                  <a:pt x="49554" y="71527"/>
                </a:moveTo>
                <a:cubicBezTo>
                  <a:pt x="94417" y="60574"/>
                  <a:pt x="67747" y="-9721"/>
                  <a:pt x="23075" y="1138"/>
                </a:cubicBezTo>
                <a:cubicBezTo>
                  <a:pt x="-21598" y="11996"/>
                  <a:pt x="4881" y="82291"/>
                  <a:pt x="49554" y="715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" name="Freeform: Shape 167">
            <a:extLst>
              <a:ext uri="{FF2B5EF4-FFF2-40B4-BE49-F238E27FC236}">
                <a16:creationId xmlns:a16="http://schemas.microsoft.com/office/drawing/2014/main" id="{9C916EC6-E4D7-4A0A-BF53-0A38B511F516}"/>
              </a:ext>
            </a:extLst>
          </p:cNvPr>
          <p:cNvSpPr/>
          <p:nvPr userDrawn="1"/>
        </p:nvSpPr>
        <p:spPr>
          <a:xfrm>
            <a:off x="7240879" y="3400905"/>
            <a:ext cx="69893" cy="94146"/>
          </a:xfrm>
          <a:custGeom>
            <a:avLst/>
            <a:gdLst>
              <a:gd name="connsiteX0" fmla="*/ 58842 w 59084"/>
              <a:gd name="connsiteY0" fmla="*/ 22862 h 78679"/>
              <a:gd name="connsiteX1" fmla="*/ 25409 w 59084"/>
              <a:gd name="connsiteY1" fmla="*/ 78393 h 78679"/>
              <a:gd name="connsiteX2" fmla="*/ 1597 w 59084"/>
              <a:gd name="connsiteY2" fmla="*/ 38102 h 78679"/>
              <a:gd name="connsiteX3" fmla="*/ 43030 w 59084"/>
              <a:gd name="connsiteY3" fmla="*/ 2 h 78679"/>
              <a:gd name="connsiteX4" fmla="*/ 58842 w 59084"/>
              <a:gd name="connsiteY4" fmla="*/ 22862 h 7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84" h="78679">
                <a:moveTo>
                  <a:pt x="58842" y="22862"/>
                </a:moveTo>
                <a:cubicBezTo>
                  <a:pt x="58842" y="22862"/>
                  <a:pt x="44269" y="83345"/>
                  <a:pt x="25409" y="78393"/>
                </a:cubicBezTo>
                <a:cubicBezTo>
                  <a:pt x="6550" y="73440"/>
                  <a:pt x="-4214" y="51532"/>
                  <a:pt x="1597" y="38102"/>
                </a:cubicBezTo>
                <a:cubicBezTo>
                  <a:pt x="10597" y="21000"/>
                  <a:pt x="25236" y="7539"/>
                  <a:pt x="43030" y="2"/>
                </a:cubicBezTo>
                <a:cubicBezTo>
                  <a:pt x="43030" y="2"/>
                  <a:pt x="61509" y="14766"/>
                  <a:pt x="58842" y="2286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" name="Freeform: Shape 168">
            <a:extLst>
              <a:ext uri="{FF2B5EF4-FFF2-40B4-BE49-F238E27FC236}">
                <a16:creationId xmlns:a16="http://schemas.microsoft.com/office/drawing/2014/main" id="{8BA8171B-8CAE-455D-9383-EBAE17D7D003}"/>
              </a:ext>
            </a:extLst>
          </p:cNvPr>
          <p:cNvSpPr/>
          <p:nvPr userDrawn="1"/>
        </p:nvSpPr>
        <p:spPr>
          <a:xfrm>
            <a:off x="7250693" y="3474875"/>
            <a:ext cx="43205" cy="60442"/>
          </a:xfrm>
          <a:custGeom>
            <a:avLst/>
            <a:gdLst>
              <a:gd name="connsiteX0" fmla="*/ 36544 w 36523"/>
              <a:gd name="connsiteY0" fmla="*/ 2 h 50512"/>
              <a:gd name="connsiteX1" fmla="*/ 1301 w 36523"/>
              <a:gd name="connsiteY1" fmla="*/ 50294 h 50512"/>
              <a:gd name="connsiteX2" fmla="*/ 16160 w 36523"/>
              <a:gd name="connsiteY2" fmla="*/ 6383 h 5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23" h="50512">
                <a:moveTo>
                  <a:pt x="36544" y="2"/>
                </a:moveTo>
                <a:cubicBezTo>
                  <a:pt x="36544" y="2"/>
                  <a:pt x="7969" y="54389"/>
                  <a:pt x="1301" y="50294"/>
                </a:cubicBezTo>
                <a:cubicBezTo>
                  <a:pt x="-5366" y="46198"/>
                  <a:pt x="16160" y="6383"/>
                  <a:pt x="16160" y="638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0" name="Freeform: Shape 169">
            <a:extLst>
              <a:ext uri="{FF2B5EF4-FFF2-40B4-BE49-F238E27FC236}">
                <a16:creationId xmlns:a16="http://schemas.microsoft.com/office/drawing/2014/main" id="{F674E967-B6F8-420F-B126-5ECA32047557}"/>
              </a:ext>
            </a:extLst>
          </p:cNvPr>
          <p:cNvSpPr/>
          <p:nvPr userDrawn="1"/>
        </p:nvSpPr>
        <p:spPr>
          <a:xfrm>
            <a:off x="7216202" y="3443988"/>
            <a:ext cx="40289" cy="46079"/>
          </a:xfrm>
          <a:custGeom>
            <a:avLst/>
            <a:gdLst>
              <a:gd name="connsiteX0" fmla="*/ 34078 w 34058"/>
              <a:gd name="connsiteY0" fmla="*/ 6003 h 38509"/>
              <a:gd name="connsiteX1" fmla="*/ 836 w 34058"/>
              <a:gd name="connsiteY1" fmla="*/ 38102 h 38509"/>
              <a:gd name="connsiteX2" fmla="*/ 23887 w 34058"/>
              <a:gd name="connsiteY2" fmla="*/ 2 h 38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58" h="38509">
                <a:moveTo>
                  <a:pt x="34078" y="6003"/>
                </a:moveTo>
                <a:cubicBezTo>
                  <a:pt x="34078" y="6003"/>
                  <a:pt x="6837" y="42769"/>
                  <a:pt x="836" y="38102"/>
                </a:cubicBezTo>
                <a:cubicBezTo>
                  <a:pt x="-5164" y="33435"/>
                  <a:pt x="23887" y="2"/>
                  <a:pt x="23887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1" name="Freeform: Shape 170">
            <a:extLst>
              <a:ext uri="{FF2B5EF4-FFF2-40B4-BE49-F238E27FC236}">
                <a16:creationId xmlns:a16="http://schemas.microsoft.com/office/drawing/2014/main" id="{C58FC738-ACA2-48D5-A996-6D8FBD6CA9C2}"/>
              </a:ext>
            </a:extLst>
          </p:cNvPr>
          <p:cNvSpPr/>
          <p:nvPr userDrawn="1"/>
        </p:nvSpPr>
        <p:spPr>
          <a:xfrm>
            <a:off x="7225749" y="3469746"/>
            <a:ext cx="42007" cy="50869"/>
          </a:xfrm>
          <a:custGeom>
            <a:avLst/>
            <a:gdLst>
              <a:gd name="connsiteX0" fmla="*/ 35532 w 35511"/>
              <a:gd name="connsiteY0" fmla="*/ 6098 h 42512"/>
              <a:gd name="connsiteX1" fmla="*/ 861 w 35511"/>
              <a:gd name="connsiteY1" fmla="*/ 41531 h 42512"/>
              <a:gd name="connsiteX2" fmla="*/ 23816 w 35511"/>
              <a:gd name="connsiteY2" fmla="*/ 2 h 4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511" h="42512">
                <a:moveTo>
                  <a:pt x="35532" y="6098"/>
                </a:moveTo>
                <a:cubicBezTo>
                  <a:pt x="35532" y="6098"/>
                  <a:pt x="9719" y="49532"/>
                  <a:pt x="861" y="41531"/>
                </a:cubicBezTo>
                <a:cubicBezTo>
                  <a:pt x="-5235" y="36102"/>
                  <a:pt x="23816" y="2"/>
                  <a:pt x="23816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2" name="Freeform: Shape 171">
            <a:extLst>
              <a:ext uri="{FF2B5EF4-FFF2-40B4-BE49-F238E27FC236}">
                <a16:creationId xmlns:a16="http://schemas.microsoft.com/office/drawing/2014/main" id="{FB246046-3B72-404E-9D8A-924C99C19ECD}"/>
              </a:ext>
            </a:extLst>
          </p:cNvPr>
          <p:cNvSpPr/>
          <p:nvPr userDrawn="1"/>
        </p:nvSpPr>
        <p:spPr>
          <a:xfrm>
            <a:off x="7299897" y="3419369"/>
            <a:ext cx="21657" cy="62481"/>
          </a:xfrm>
          <a:custGeom>
            <a:avLst/>
            <a:gdLst>
              <a:gd name="connsiteX0" fmla="*/ 10951 w 18308"/>
              <a:gd name="connsiteY0" fmla="*/ 2 h 52216"/>
              <a:gd name="connsiteX1" fmla="*/ 16856 w 18308"/>
              <a:gd name="connsiteY1" fmla="*/ 52199 h 52216"/>
              <a:gd name="connsiteX2" fmla="*/ 92 w 18308"/>
              <a:gd name="connsiteY2" fmla="*/ 23624 h 52216"/>
              <a:gd name="connsiteX3" fmla="*/ 10951 w 18308"/>
              <a:gd name="connsiteY3" fmla="*/ 2 h 52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8" h="52216">
                <a:moveTo>
                  <a:pt x="10951" y="2"/>
                </a:moveTo>
                <a:cubicBezTo>
                  <a:pt x="10951" y="2"/>
                  <a:pt x="22285" y="51342"/>
                  <a:pt x="16856" y="52199"/>
                </a:cubicBezTo>
                <a:cubicBezTo>
                  <a:pt x="11427" y="53056"/>
                  <a:pt x="663" y="24672"/>
                  <a:pt x="92" y="23624"/>
                </a:cubicBezTo>
                <a:cubicBezTo>
                  <a:pt x="-480" y="22576"/>
                  <a:pt x="2283" y="1240"/>
                  <a:pt x="1095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B52E8DB8-4993-4D44-A74B-1B014185F559}"/>
              </a:ext>
            </a:extLst>
          </p:cNvPr>
          <p:cNvSpPr/>
          <p:nvPr userDrawn="1"/>
        </p:nvSpPr>
        <p:spPr>
          <a:xfrm>
            <a:off x="7626515" y="3038578"/>
            <a:ext cx="18027" cy="18235"/>
          </a:xfrm>
          <a:custGeom>
            <a:avLst/>
            <a:gdLst>
              <a:gd name="connsiteX0" fmla="*/ 15260 w 15239"/>
              <a:gd name="connsiteY0" fmla="*/ 7622 h 15239"/>
              <a:gd name="connsiteX1" fmla="*/ 7640 w 15239"/>
              <a:gd name="connsiteY1" fmla="*/ 15241 h 15239"/>
              <a:gd name="connsiteX2" fmla="*/ 20 w 15239"/>
              <a:gd name="connsiteY2" fmla="*/ 7622 h 15239"/>
              <a:gd name="connsiteX3" fmla="*/ 7640 w 15239"/>
              <a:gd name="connsiteY3" fmla="*/ 2 h 15239"/>
              <a:gd name="connsiteX4" fmla="*/ 15260 w 15239"/>
              <a:gd name="connsiteY4" fmla="*/ 7622 h 1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39" h="15239">
                <a:moveTo>
                  <a:pt x="15260" y="7622"/>
                </a:moveTo>
                <a:cubicBezTo>
                  <a:pt x="15260" y="11830"/>
                  <a:pt x="11848" y="15241"/>
                  <a:pt x="7640" y="15241"/>
                </a:cubicBezTo>
                <a:cubicBezTo>
                  <a:pt x="3431" y="15241"/>
                  <a:pt x="20" y="11830"/>
                  <a:pt x="20" y="7622"/>
                </a:cubicBezTo>
                <a:cubicBezTo>
                  <a:pt x="20" y="3413"/>
                  <a:pt x="3431" y="2"/>
                  <a:pt x="7640" y="2"/>
                </a:cubicBezTo>
                <a:cubicBezTo>
                  <a:pt x="11848" y="2"/>
                  <a:pt x="15260" y="3413"/>
                  <a:pt x="15260" y="762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4" name="Freeform: Shape 173">
            <a:extLst>
              <a:ext uri="{FF2B5EF4-FFF2-40B4-BE49-F238E27FC236}">
                <a16:creationId xmlns:a16="http://schemas.microsoft.com/office/drawing/2014/main" id="{9040F022-6059-4B3B-9E33-C6B2AD27505A}"/>
              </a:ext>
            </a:extLst>
          </p:cNvPr>
          <p:cNvSpPr/>
          <p:nvPr userDrawn="1"/>
        </p:nvSpPr>
        <p:spPr>
          <a:xfrm>
            <a:off x="7680938" y="3073796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712CC71A-2581-4734-AEA8-84B9DEFFD92F}"/>
              </a:ext>
            </a:extLst>
          </p:cNvPr>
          <p:cNvSpPr/>
          <p:nvPr userDrawn="1"/>
        </p:nvSpPr>
        <p:spPr>
          <a:xfrm>
            <a:off x="7587192" y="3091690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6 w 11430"/>
              <a:gd name="connsiteY1" fmla="*/ 11430 h 11430"/>
              <a:gd name="connsiteX2" fmla="*/ 1 w 11430"/>
              <a:gd name="connsiteY2" fmla="*/ 5715 h 11430"/>
              <a:gd name="connsiteX3" fmla="*/ 5716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6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6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6" name="Freeform: Shape 175">
            <a:extLst>
              <a:ext uri="{FF2B5EF4-FFF2-40B4-BE49-F238E27FC236}">
                <a16:creationId xmlns:a16="http://schemas.microsoft.com/office/drawing/2014/main" id="{8674A2CD-C674-4710-88D4-072C3864396B}"/>
              </a:ext>
            </a:extLst>
          </p:cNvPr>
          <p:cNvSpPr/>
          <p:nvPr userDrawn="1"/>
        </p:nvSpPr>
        <p:spPr>
          <a:xfrm>
            <a:off x="7517221" y="3102859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7" name="Freeform: Shape 176">
            <a:extLst>
              <a:ext uri="{FF2B5EF4-FFF2-40B4-BE49-F238E27FC236}">
                <a16:creationId xmlns:a16="http://schemas.microsoft.com/office/drawing/2014/main" id="{399AEA67-9DEC-4D76-9C2C-A536111ADFA5}"/>
              </a:ext>
            </a:extLst>
          </p:cNvPr>
          <p:cNvSpPr/>
          <p:nvPr userDrawn="1"/>
        </p:nvSpPr>
        <p:spPr>
          <a:xfrm>
            <a:off x="7508320" y="3157569"/>
            <a:ext cx="18703" cy="18919"/>
          </a:xfrm>
          <a:custGeom>
            <a:avLst/>
            <a:gdLst>
              <a:gd name="connsiteX0" fmla="*/ 15811 w 15811"/>
              <a:gd name="connsiteY0" fmla="*/ 7906 h 15811"/>
              <a:gd name="connsiteX1" fmla="*/ 7905 w 15811"/>
              <a:gd name="connsiteY1" fmla="*/ 15811 h 15811"/>
              <a:gd name="connsiteX2" fmla="*/ 0 w 15811"/>
              <a:gd name="connsiteY2" fmla="*/ 7906 h 15811"/>
              <a:gd name="connsiteX3" fmla="*/ 7905 w 15811"/>
              <a:gd name="connsiteY3" fmla="*/ 0 h 15811"/>
              <a:gd name="connsiteX4" fmla="*/ 15811 w 15811"/>
              <a:gd name="connsiteY4" fmla="*/ 7906 h 15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11" h="15811">
                <a:moveTo>
                  <a:pt x="15811" y="7906"/>
                </a:moveTo>
                <a:cubicBezTo>
                  <a:pt x="15811" y="12272"/>
                  <a:pt x="12272" y="15811"/>
                  <a:pt x="7905" y="15811"/>
                </a:cubicBezTo>
                <a:cubicBezTo>
                  <a:pt x="3539" y="15811"/>
                  <a:pt x="0" y="12272"/>
                  <a:pt x="0" y="7906"/>
                </a:cubicBezTo>
                <a:cubicBezTo>
                  <a:pt x="0" y="3539"/>
                  <a:pt x="3539" y="0"/>
                  <a:pt x="7905" y="0"/>
                </a:cubicBezTo>
                <a:cubicBezTo>
                  <a:pt x="12272" y="0"/>
                  <a:pt x="15811" y="3540"/>
                  <a:pt x="15811" y="7906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id="{03726975-B704-4D96-8BFF-6F2E977870CF}"/>
              </a:ext>
            </a:extLst>
          </p:cNvPr>
          <p:cNvSpPr/>
          <p:nvPr userDrawn="1"/>
        </p:nvSpPr>
        <p:spPr>
          <a:xfrm>
            <a:off x="7438912" y="3169649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B7094958-EDCF-458F-B8E8-8D3E6B9D47EB}"/>
              </a:ext>
            </a:extLst>
          </p:cNvPr>
          <p:cNvSpPr/>
          <p:nvPr userDrawn="1"/>
        </p:nvSpPr>
        <p:spPr>
          <a:xfrm>
            <a:off x="7445672" y="3237236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0" name="Freeform: Shape 179">
            <a:extLst>
              <a:ext uri="{FF2B5EF4-FFF2-40B4-BE49-F238E27FC236}">
                <a16:creationId xmlns:a16="http://schemas.microsoft.com/office/drawing/2014/main" id="{3802CF99-1D1E-46EC-8CE3-1983C851BE7E}"/>
              </a:ext>
            </a:extLst>
          </p:cNvPr>
          <p:cNvSpPr/>
          <p:nvPr userDrawn="1"/>
        </p:nvSpPr>
        <p:spPr>
          <a:xfrm>
            <a:off x="7378519" y="3257524"/>
            <a:ext cx="19154" cy="19375"/>
          </a:xfrm>
          <a:custGeom>
            <a:avLst/>
            <a:gdLst>
              <a:gd name="connsiteX0" fmla="*/ 16212 w 16192"/>
              <a:gd name="connsiteY0" fmla="*/ 8003 h 16192"/>
              <a:gd name="connsiteX1" fmla="*/ 8211 w 16192"/>
              <a:gd name="connsiteY1" fmla="*/ 16194 h 16192"/>
              <a:gd name="connsiteX2" fmla="*/ 21 w 16192"/>
              <a:gd name="connsiteY2" fmla="*/ 8193 h 16192"/>
              <a:gd name="connsiteX3" fmla="*/ 8021 w 16192"/>
              <a:gd name="connsiteY3" fmla="*/ 2 h 16192"/>
              <a:gd name="connsiteX4" fmla="*/ 8116 w 16192"/>
              <a:gd name="connsiteY4" fmla="*/ 2 h 16192"/>
              <a:gd name="connsiteX5" fmla="*/ 16212 w 16192"/>
              <a:gd name="connsiteY5" fmla="*/ 8003 h 1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" h="16192">
                <a:moveTo>
                  <a:pt x="16212" y="8003"/>
                </a:moveTo>
                <a:cubicBezTo>
                  <a:pt x="16264" y="12474"/>
                  <a:pt x="12683" y="16141"/>
                  <a:pt x="8211" y="16194"/>
                </a:cubicBezTo>
                <a:cubicBezTo>
                  <a:pt x="3740" y="16246"/>
                  <a:pt x="73" y="12664"/>
                  <a:pt x="21" y="8193"/>
                </a:cubicBezTo>
                <a:cubicBezTo>
                  <a:pt x="-32" y="3722"/>
                  <a:pt x="3550" y="55"/>
                  <a:pt x="8021" y="2"/>
                </a:cubicBezTo>
                <a:cubicBezTo>
                  <a:pt x="8053" y="2"/>
                  <a:pt x="8085" y="2"/>
                  <a:pt x="8116" y="2"/>
                </a:cubicBezTo>
                <a:cubicBezTo>
                  <a:pt x="12551" y="1"/>
                  <a:pt x="16160" y="3569"/>
                  <a:pt x="16212" y="800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1" name="Freeform: Shape 180">
            <a:extLst>
              <a:ext uri="{FF2B5EF4-FFF2-40B4-BE49-F238E27FC236}">
                <a16:creationId xmlns:a16="http://schemas.microsoft.com/office/drawing/2014/main" id="{57DF58B9-9D5D-420D-9FFB-ADE3CFD0635E}"/>
              </a:ext>
            </a:extLst>
          </p:cNvPr>
          <p:cNvSpPr/>
          <p:nvPr userDrawn="1"/>
        </p:nvSpPr>
        <p:spPr>
          <a:xfrm>
            <a:off x="7365110" y="3324200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2" name="Freeform: Shape 181">
            <a:extLst>
              <a:ext uri="{FF2B5EF4-FFF2-40B4-BE49-F238E27FC236}">
                <a16:creationId xmlns:a16="http://schemas.microsoft.com/office/drawing/2014/main" id="{A8F96A72-AFC5-415F-97DD-E2487E18BE94}"/>
              </a:ext>
            </a:extLst>
          </p:cNvPr>
          <p:cNvSpPr/>
          <p:nvPr userDrawn="1"/>
        </p:nvSpPr>
        <p:spPr>
          <a:xfrm>
            <a:off x="7321279" y="3357480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1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3" name="Freeform: Shape 182">
            <a:extLst>
              <a:ext uri="{FF2B5EF4-FFF2-40B4-BE49-F238E27FC236}">
                <a16:creationId xmlns:a16="http://schemas.microsoft.com/office/drawing/2014/main" id="{2F0D6A5A-90A9-4F2D-802A-56DF36D4E7D7}"/>
              </a:ext>
            </a:extLst>
          </p:cNvPr>
          <p:cNvSpPr/>
          <p:nvPr userDrawn="1"/>
        </p:nvSpPr>
        <p:spPr>
          <a:xfrm>
            <a:off x="8380875" y="3193014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1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4" name="Freeform: Shape 183">
            <a:extLst>
              <a:ext uri="{FF2B5EF4-FFF2-40B4-BE49-F238E27FC236}">
                <a16:creationId xmlns:a16="http://schemas.microsoft.com/office/drawing/2014/main" id="{3ED665B1-A80A-4032-AC53-9E976FA213E1}"/>
              </a:ext>
            </a:extLst>
          </p:cNvPr>
          <p:cNvSpPr/>
          <p:nvPr userDrawn="1"/>
        </p:nvSpPr>
        <p:spPr>
          <a:xfrm>
            <a:off x="8447917" y="3199852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5" name="Freeform: Shape 184">
            <a:extLst>
              <a:ext uri="{FF2B5EF4-FFF2-40B4-BE49-F238E27FC236}">
                <a16:creationId xmlns:a16="http://schemas.microsoft.com/office/drawing/2014/main" id="{F6C3677A-B916-4773-8957-443201680C44}"/>
              </a:ext>
            </a:extLst>
          </p:cNvPr>
          <p:cNvSpPr/>
          <p:nvPr userDrawn="1"/>
        </p:nvSpPr>
        <p:spPr>
          <a:xfrm>
            <a:off x="8398227" y="3264363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996C1545-3CC7-4F8F-93FB-BEBF6774AE38}"/>
              </a:ext>
            </a:extLst>
          </p:cNvPr>
          <p:cNvSpPr/>
          <p:nvPr userDrawn="1"/>
        </p:nvSpPr>
        <p:spPr>
          <a:xfrm>
            <a:off x="8454678" y="3301974"/>
            <a:ext cx="17125" cy="17323"/>
          </a:xfrm>
          <a:custGeom>
            <a:avLst/>
            <a:gdLst>
              <a:gd name="connsiteX0" fmla="*/ 14478 w 14477"/>
              <a:gd name="connsiteY0" fmla="*/ 7239 h 14477"/>
              <a:gd name="connsiteX1" fmla="*/ 7239 w 14477"/>
              <a:gd name="connsiteY1" fmla="*/ 14478 h 14477"/>
              <a:gd name="connsiteX2" fmla="*/ 0 w 14477"/>
              <a:gd name="connsiteY2" fmla="*/ 7239 h 14477"/>
              <a:gd name="connsiteX3" fmla="*/ 7239 w 14477"/>
              <a:gd name="connsiteY3" fmla="*/ 0 h 14477"/>
              <a:gd name="connsiteX4" fmla="*/ 14478 w 14477"/>
              <a:gd name="connsiteY4" fmla="*/ 7239 h 14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77" h="14477">
                <a:moveTo>
                  <a:pt x="14478" y="7239"/>
                </a:moveTo>
                <a:cubicBezTo>
                  <a:pt x="14478" y="11237"/>
                  <a:pt x="11237" y="14478"/>
                  <a:pt x="7239" y="14478"/>
                </a:cubicBezTo>
                <a:cubicBezTo>
                  <a:pt x="3241" y="14478"/>
                  <a:pt x="0" y="11237"/>
                  <a:pt x="0" y="7239"/>
                </a:cubicBezTo>
                <a:cubicBezTo>
                  <a:pt x="0" y="3241"/>
                  <a:pt x="3241" y="0"/>
                  <a:pt x="7239" y="0"/>
                </a:cubicBezTo>
                <a:cubicBezTo>
                  <a:pt x="11237" y="0"/>
                  <a:pt x="14478" y="3241"/>
                  <a:pt x="14478" y="7239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7" name="Freeform: Shape 186">
            <a:extLst>
              <a:ext uri="{FF2B5EF4-FFF2-40B4-BE49-F238E27FC236}">
                <a16:creationId xmlns:a16="http://schemas.microsoft.com/office/drawing/2014/main" id="{E3518D22-D4A5-4813-AD6B-6B2995789D3E}"/>
              </a:ext>
            </a:extLst>
          </p:cNvPr>
          <p:cNvSpPr/>
          <p:nvPr userDrawn="1"/>
        </p:nvSpPr>
        <p:spPr>
          <a:xfrm>
            <a:off x="8419297" y="3366485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8" name="Freeform: Shape 187">
            <a:extLst>
              <a:ext uri="{FF2B5EF4-FFF2-40B4-BE49-F238E27FC236}">
                <a16:creationId xmlns:a16="http://schemas.microsoft.com/office/drawing/2014/main" id="{CB0B0075-9E9D-47E4-BD0C-7822C611C703}"/>
              </a:ext>
            </a:extLst>
          </p:cNvPr>
          <p:cNvSpPr/>
          <p:nvPr userDrawn="1"/>
        </p:nvSpPr>
        <p:spPr>
          <a:xfrm>
            <a:off x="8419410" y="3437948"/>
            <a:ext cx="17351" cy="17552"/>
          </a:xfrm>
          <a:custGeom>
            <a:avLst/>
            <a:gdLst>
              <a:gd name="connsiteX0" fmla="*/ 14668 w 14668"/>
              <a:gd name="connsiteY0" fmla="*/ 7334 h 14668"/>
              <a:gd name="connsiteX1" fmla="*/ 7334 w 14668"/>
              <a:gd name="connsiteY1" fmla="*/ 14668 h 14668"/>
              <a:gd name="connsiteX2" fmla="*/ -1 w 14668"/>
              <a:gd name="connsiteY2" fmla="*/ 7334 h 14668"/>
              <a:gd name="connsiteX3" fmla="*/ 7334 w 14668"/>
              <a:gd name="connsiteY3" fmla="*/ 0 h 14668"/>
              <a:gd name="connsiteX4" fmla="*/ 14668 w 14668"/>
              <a:gd name="connsiteY4" fmla="*/ 7334 h 1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8" h="14668">
                <a:moveTo>
                  <a:pt x="14668" y="7334"/>
                </a:moveTo>
                <a:cubicBezTo>
                  <a:pt x="14668" y="11385"/>
                  <a:pt x="11385" y="14668"/>
                  <a:pt x="7334" y="14668"/>
                </a:cubicBezTo>
                <a:cubicBezTo>
                  <a:pt x="3284" y="14668"/>
                  <a:pt x="-1" y="11385"/>
                  <a:pt x="-1" y="7334"/>
                </a:cubicBezTo>
                <a:cubicBezTo>
                  <a:pt x="-1" y="3284"/>
                  <a:pt x="3283" y="0"/>
                  <a:pt x="7334" y="0"/>
                </a:cubicBezTo>
                <a:cubicBezTo>
                  <a:pt x="11384" y="0"/>
                  <a:pt x="14668" y="3284"/>
                  <a:pt x="14668" y="733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9" name="Freeform: Shape 188">
            <a:extLst>
              <a:ext uri="{FF2B5EF4-FFF2-40B4-BE49-F238E27FC236}">
                <a16:creationId xmlns:a16="http://schemas.microsoft.com/office/drawing/2014/main" id="{5A8C61C8-CE35-4276-9D58-62A59832384E}"/>
              </a:ext>
            </a:extLst>
          </p:cNvPr>
          <p:cNvSpPr/>
          <p:nvPr userDrawn="1"/>
        </p:nvSpPr>
        <p:spPr>
          <a:xfrm>
            <a:off x="8460988" y="3400449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0" name="Freeform: Shape 189">
            <a:extLst>
              <a:ext uri="{FF2B5EF4-FFF2-40B4-BE49-F238E27FC236}">
                <a16:creationId xmlns:a16="http://schemas.microsoft.com/office/drawing/2014/main" id="{0C4321CF-822B-4BE4-B8DF-6D51A6187435}"/>
              </a:ext>
            </a:extLst>
          </p:cNvPr>
          <p:cNvSpPr/>
          <p:nvPr userDrawn="1"/>
        </p:nvSpPr>
        <p:spPr>
          <a:xfrm>
            <a:off x="8474509" y="3487412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6 w 11430"/>
              <a:gd name="connsiteY1" fmla="*/ 11430 h 11430"/>
              <a:gd name="connsiteX2" fmla="*/ 1 w 11430"/>
              <a:gd name="connsiteY2" fmla="*/ 5715 h 11430"/>
              <a:gd name="connsiteX3" fmla="*/ 5716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6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6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83612113-8EE6-4B27-98A8-69D656E20DD6}"/>
              </a:ext>
            </a:extLst>
          </p:cNvPr>
          <p:cNvSpPr/>
          <p:nvPr userDrawn="1"/>
        </p:nvSpPr>
        <p:spPr>
          <a:xfrm>
            <a:off x="8441157" y="3543944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E22AA9CA-D1A5-4785-9134-6797DFDCD852}"/>
              </a:ext>
            </a:extLst>
          </p:cNvPr>
          <p:cNvSpPr/>
          <p:nvPr userDrawn="1"/>
        </p:nvSpPr>
        <p:spPr>
          <a:xfrm>
            <a:off x="8471804" y="3579504"/>
            <a:ext cx="16225" cy="16412"/>
          </a:xfrm>
          <a:custGeom>
            <a:avLst/>
            <a:gdLst>
              <a:gd name="connsiteX0" fmla="*/ 13716 w 13716"/>
              <a:gd name="connsiteY0" fmla="*/ 6858 h 13716"/>
              <a:gd name="connsiteX1" fmla="*/ 6859 w 13716"/>
              <a:gd name="connsiteY1" fmla="*/ 13716 h 13716"/>
              <a:gd name="connsiteX2" fmla="*/ 1 w 13716"/>
              <a:gd name="connsiteY2" fmla="*/ 6858 h 13716"/>
              <a:gd name="connsiteX3" fmla="*/ 6859 w 13716"/>
              <a:gd name="connsiteY3" fmla="*/ 0 h 13716"/>
              <a:gd name="connsiteX4" fmla="*/ 13716 w 13716"/>
              <a:gd name="connsiteY4" fmla="*/ 6858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" h="13716">
                <a:moveTo>
                  <a:pt x="13716" y="6858"/>
                </a:moveTo>
                <a:cubicBezTo>
                  <a:pt x="13716" y="10646"/>
                  <a:pt x="10646" y="13716"/>
                  <a:pt x="6859" y="13716"/>
                </a:cubicBezTo>
                <a:cubicBezTo>
                  <a:pt x="3071" y="13716"/>
                  <a:pt x="1" y="10646"/>
                  <a:pt x="1" y="6858"/>
                </a:cubicBezTo>
                <a:cubicBezTo>
                  <a:pt x="1" y="3070"/>
                  <a:pt x="3071" y="0"/>
                  <a:pt x="6859" y="0"/>
                </a:cubicBezTo>
                <a:cubicBezTo>
                  <a:pt x="10646" y="0"/>
                  <a:pt x="13716" y="3070"/>
                  <a:pt x="13716" y="685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A5EDE7A0-E4F2-4BD2-BC1F-9D72A9ABC653}"/>
              </a:ext>
            </a:extLst>
          </p:cNvPr>
          <p:cNvSpPr/>
          <p:nvPr userDrawn="1"/>
        </p:nvSpPr>
        <p:spPr>
          <a:xfrm>
            <a:off x="8454227" y="3625208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3FDCD19B-23FD-464F-ADC8-9445EE41206A}"/>
              </a:ext>
            </a:extLst>
          </p:cNvPr>
          <p:cNvSpPr/>
          <p:nvPr userDrawn="1"/>
        </p:nvSpPr>
        <p:spPr>
          <a:xfrm>
            <a:off x="8481269" y="3666354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5" name="Freeform: Shape 194">
            <a:extLst>
              <a:ext uri="{FF2B5EF4-FFF2-40B4-BE49-F238E27FC236}">
                <a16:creationId xmlns:a16="http://schemas.microsoft.com/office/drawing/2014/main" id="{C18B461A-0F16-4B67-B74F-13D5A6C9F501}"/>
              </a:ext>
            </a:extLst>
          </p:cNvPr>
          <p:cNvSpPr/>
          <p:nvPr userDrawn="1"/>
        </p:nvSpPr>
        <p:spPr>
          <a:xfrm>
            <a:off x="8481607" y="3723341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6" name="Freeform: Shape 195">
            <a:extLst>
              <a:ext uri="{FF2B5EF4-FFF2-40B4-BE49-F238E27FC236}">
                <a16:creationId xmlns:a16="http://schemas.microsoft.com/office/drawing/2014/main" id="{DABD7808-D3BB-4015-868A-795BF88B4EEA}"/>
              </a:ext>
            </a:extLst>
          </p:cNvPr>
          <p:cNvSpPr/>
          <p:nvPr userDrawn="1"/>
        </p:nvSpPr>
        <p:spPr>
          <a:xfrm>
            <a:off x="7519464" y="4199674"/>
            <a:ext cx="19610" cy="19836"/>
          </a:xfrm>
          <a:custGeom>
            <a:avLst/>
            <a:gdLst>
              <a:gd name="connsiteX0" fmla="*/ 15840 w 16577"/>
              <a:gd name="connsiteY0" fmla="*/ 4833 h 16577"/>
              <a:gd name="connsiteX1" fmla="*/ 11766 w 16577"/>
              <a:gd name="connsiteY1" fmla="*/ 15822 h 16577"/>
              <a:gd name="connsiteX2" fmla="*/ 777 w 16577"/>
              <a:gd name="connsiteY2" fmla="*/ 11748 h 16577"/>
              <a:gd name="connsiteX3" fmla="*/ 4696 w 16577"/>
              <a:gd name="connsiteY3" fmla="*/ 833 h 16577"/>
              <a:gd name="connsiteX4" fmla="*/ 15767 w 16577"/>
              <a:gd name="connsiteY4" fmla="*/ 4677 h 16577"/>
              <a:gd name="connsiteX5" fmla="*/ 15840 w 16577"/>
              <a:gd name="connsiteY5" fmla="*/ 4833 h 1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77" h="16577">
                <a:moveTo>
                  <a:pt x="15840" y="4833"/>
                </a:moveTo>
                <a:cubicBezTo>
                  <a:pt x="17749" y="8993"/>
                  <a:pt x="15925" y="13912"/>
                  <a:pt x="11766" y="15822"/>
                </a:cubicBezTo>
                <a:cubicBezTo>
                  <a:pt x="7606" y="17731"/>
                  <a:pt x="2687" y="15907"/>
                  <a:pt x="777" y="11748"/>
                </a:cubicBezTo>
                <a:cubicBezTo>
                  <a:pt x="-1104" y="7649"/>
                  <a:pt x="637" y="2799"/>
                  <a:pt x="4696" y="833"/>
                </a:cubicBezTo>
                <a:cubicBezTo>
                  <a:pt x="8815" y="-1163"/>
                  <a:pt x="13771" y="559"/>
                  <a:pt x="15767" y="4677"/>
                </a:cubicBezTo>
                <a:cubicBezTo>
                  <a:pt x="15792" y="4729"/>
                  <a:pt x="15816" y="4781"/>
                  <a:pt x="15840" y="48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CB0DD518-7E98-4AA4-BCA5-1700F8B6017D}"/>
              </a:ext>
            </a:extLst>
          </p:cNvPr>
          <p:cNvSpPr/>
          <p:nvPr userDrawn="1"/>
        </p:nvSpPr>
        <p:spPr>
          <a:xfrm>
            <a:off x="7587069" y="4074568"/>
            <a:ext cx="19610" cy="19798"/>
          </a:xfrm>
          <a:custGeom>
            <a:avLst/>
            <a:gdLst>
              <a:gd name="connsiteX0" fmla="*/ 15840 w 16577"/>
              <a:gd name="connsiteY0" fmla="*/ 4801 h 16545"/>
              <a:gd name="connsiteX1" fmla="*/ 11766 w 16577"/>
              <a:gd name="connsiteY1" fmla="*/ 15790 h 16545"/>
              <a:gd name="connsiteX2" fmla="*/ 777 w 16577"/>
              <a:gd name="connsiteY2" fmla="*/ 11715 h 16545"/>
              <a:gd name="connsiteX3" fmla="*/ 4696 w 16577"/>
              <a:gd name="connsiteY3" fmla="*/ 801 h 16545"/>
              <a:gd name="connsiteX4" fmla="*/ 15840 w 16577"/>
              <a:gd name="connsiteY4" fmla="*/ 4801 h 1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77" h="16545">
                <a:moveTo>
                  <a:pt x="15840" y="4801"/>
                </a:moveTo>
                <a:cubicBezTo>
                  <a:pt x="17749" y="8961"/>
                  <a:pt x="15925" y="13880"/>
                  <a:pt x="11766" y="15790"/>
                </a:cubicBezTo>
                <a:cubicBezTo>
                  <a:pt x="7606" y="17699"/>
                  <a:pt x="2687" y="15875"/>
                  <a:pt x="777" y="11715"/>
                </a:cubicBezTo>
                <a:cubicBezTo>
                  <a:pt x="-1104" y="7617"/>
                  <a:pt x="637" y="2767"/>
                  <a:pt x="4696" y="801"/>
                </a:cubicBezTo>
                <a:cubicBezTo>
                  <a:pt x="8878" y="-1166"/>
                  <a:pt x="13864" y="623"/>
                  <a:pt x="15840" y="480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8" name="Freeform: Shape 197">
            <a:extLst>
              <a:ext uri="{FF2B5EF4-FFF2-40B4-BE49-F238E27FC236}">
                <a16:creationId xmlns:a16="http://schemas.microsoft.com/office/drawing/2014/main" id="{A8E52ADF-CB39-41E0-83E3-56A9A73657A6}"/>
              </a:ext>
            </a:extLst>
          </p:cNvPr>
          <p:cNvSpPr/>
          <p:nvPr userDrawn="1"/>
        </p:nvSpPr>
        <p:spPr>
          <a:xfrm>
            <a:off x="7557736" y="4141431"/>
            <a:ext cx="13523" cy="13679"/>
          </a:xfrm>
          <a:custGeom>
            <a:avLst/>
            <a:gdLst>
              <a:gd name="connsiteX0" fmla="*/ 10919 w 11432"/>
              <a:gd name="connsiteY0" fmla="*/ 3311 h 11432"/>
              <a:gd name="connsiteX1" fmla="*/ 8143 w 11432"/>
              <a:gd name="connsiteY1" fmla="*/ 10901 h 11432"/>
              <a:gd name="connsiteX2" fmla="*/ 553 w 11432"/>
              <a:gd name="connsiteY2" fmla="*/ 8125 h 11432"/>
              <a:gd name="connsiteX3" fmla="*/ 3299 w 11432"/>
              <a:gd name="connsiteY3" fmla="*/ 549 h 11432"/>
              <a:gd name="connsiteX4" fmla="*/ 10905 w 11432"/>
              <a:gd name="connsiteY4" fmla="*/ 3281 h 11432"/>
              <a:gd name="connsiteX5" fmla="*/ 10919 w 11432"/>
              <a:gd name="connsiteY5" fmla="*/ 3311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919" y="3311"/>
                </a:moveTo>
                <a:cubicBezTo>
                  <a:pt x="12249" y="6174"/>
                  <a:pt x="11006" y="9572"/>
                  <a:pt x="8143" y="10901"/>
                </a:cubicBezTo>
                <a:cubicBezTo>
                  <a:pt x="5281" y="12231"/>
                  <a:pt x="1882" y="10988"/>
                  <a:pt x="553" y="8125"/>
                </a:cubicBezTo>
                <a:cubicBezTo>
                  <a:pt x="-771" y="5275"/>
                  <a:pt x="456" y="1889"/>
                  <a:pt x="3299" y="549"/>
                </a:cubicBezTo>
                <a:cubicBezTo>
                  <a:pt x="6155" y="-797"/>
                  <a:pt x="9560" y="426"/>
                  <a:pt x="10905" y="3281"/>
                </a:cubicBezTo>
                <a:cubicBezTo>
                  <a:pt x="10910" y="3291"/>
                  <a:pt x="10915" y="3301"/>
                  <a:pt x="10919" y="331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9" name="Freeform: Shape 198">
            <a:extLst>
              <a:ext uri="{FF2B5EF4-FFF2-40B4-BE49-F238E27FC236}">
                <a16:creationId xmlns:a16="http://schemas.microsoft.com/office/drawing/2014/main" id="{0300D95F-8C01-4563-AFB3-0F7BBA530749}"/>
              </a:ext>
            </a:extLst>
          </p:cNvPr>
          <p:cNvSpPr/>
          <p:nvPr userDrawn="1"/>
        </p:nvSpPr>
        <p:spPr>
          <a:xfrm>
            <a:off x="7486299" y="4120004"/>
            <a:ext cx="13523" cy="13679"/>
          </a:xfrm>
          <a:custGeom>
            <a:avLst/>
            <a:gdLst>
              <a:gd name="connsiteX0" fmla="*/ 10919 w 11432"/>
              <a:gd name="connsiteY0" fmla="*/ 3311 h 11432"/>
              <a:gd name="connsiteX1" fmla="*/ 8143 w 11432"/>
              <a:gd name="connsiteY1" fmla="*/ 10901 h 11432"/>
              <a:gd name="connsiteX2" fmla="*/ 553 w 11432"/>
              <a:gd name="connsiteY2" fmla="*/ 8125 h 11432"/>
              <a:gd name="connsiteX3" fmla="*/ 3299 w 11432"/>
              <a:gd name="connsiteY3" fmla="*/ 549 h 11432"/>
              <a:gd name="connsiteX4" fmla="*/ 10905 w 11432"/>
              <a:gd name="connsiteY4" fmla="*/ 3281 h 11432"/>
              <a:gd name="connsiteX5" fmla="*/ 10919 w 11432"/>
              <a:gd name="connsiteY5" fmla="*/ 3311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919" y="3311"/>
                </a:moveTo>
                <a:cubicBezTo>
                  <a:pt x="12249" y="6174"/>
                  <a:pt x="11006" y="9572"/>
                  <a:pt x="8143" y="10901"/>
                </a:cubicBezTo>
                <a:cubicBezTo>
                  <a:pt x="5281" y="12231"/>
                  <a:pt x="1882" y="10988"/>
                  <a:pt x="553" y="8125"/>
                </a:cubicBezTo>
                <a:cubicBezTo>
                  <a:pt x="-771" y="5275"/>
                  <a:pt x="456" y="1889"/>
                  <a:pt x="3299" y="549"/>
                </a:cubicBezTo>
                <a:cubicBezTo>
                  <a:pt x="6155" y="-797"/>
                  <a:pt x="9560" y="426"/>
                  <a:pt x="10905" y="3281"/>
                </a:cubicBezTo>
                <a:cubicBezTo>
                  <a:pt x="10910" y="3291"/>
                  <a:pt x="10915" y="3301"/>
                  <a:pt x="10919" y="331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0" name="Freeform: Shape 199">
            <a:extLst>
              <a:ext uri="{FF2B5EF4-FFF2-40B4-BE49-F238E27FC236}">
                <a16:creationId xmlns:a16="http://schemas.microsoft.com/office/drawing/2014/main" id="{50003BC0-841F-4B21-8954-D8BED8B73440}"/>
              </a:ext>
            </a:extLst>
          </p:cNvPr>
          <p:cNvSpPr/>
          <p:nvPr userDrawn="1"/>
        </p:nvSpPr>
        <p:spPr>
          <a:xfrm>
            <a:off x="7519688" y="4298568"/>
            <a:ext cx="13525" cy="13679"/>
          </a:xfrm>
          <a:custGeom>
            <a:avLst/>
            <a:gdLst>
              <a:gd name="connsiteX0" fmla="*/ 10889 w 11433"/>
              <a:gd name="connsiteY0" fmla="*/ 3245 h 11432"/>
              <a:gd name="connsiteX1" fmla="*/ 8221 w 11433"/>
              <a:gd name="connsiteY1" fmla="*/ 10864 h 11432"/>
              <a:gd name="connsiteX2" fmla="*/ 590 w 11433"/>
              <a:gd name="connsiteY2" fmla="*/ 8203 h 11432"/>
              <a:gd name="connsiteX3" fmla="*/ 3251 w 11433"/>
              <a:gd name="connsiteY3" fmla="*/ 572 h 11432"/>
              <a:gd name="connsiteX4" fmla="*/ 10883 w 11433"/>
              <a:gd name="connsiteY4" fmla="*/ 3233 h 11432"/>
              <a:gd name="connsiteX5" fmla="*/ 10888 w 11433"/>
              <a:gd name="connsiteY5" fmla="*/ 3244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3" h="11432">
                <a:moveTo>
                  <a:pt x="10889" y="3245"/>
                </a:moveTo>
                <a:cubicBezTo>
                  <a:pt x="12253" y="6085"/>
                  <a:pt x="11060" y="9494"/>
                  <a:pt x="8221" y="10864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6094" y="-801"/>
                  <a:pt x="9510" y="391"/>
                  <a:pt x="10883" y="3233"/>
                </a:cubicBezTo>
                <a:cubicBezTo>
                  <a:pt x="10885" y="3237"/>
                  <a:pt x="10886" y="3241"/>
                  <a:pt x="10888" y="324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1" name="Freeform: Shape 200">
            <a:extLst>
              <a:ext uri="{FF2B5EF4-FFF2-40B4-BE49-F238E27FC236}">
                <a16:creationId xmlns:a16="http://schemas.microsoft.com/office/drawing/2014/main" id="{7530B425-4458-47E2-92BC-50138E78A14B}"/>
              </a:ext>
            </a:extLst>
          </p:cNvPr>
          <p:cNvSpPr/>
          <p:nvPr userDrawn="1"/>
        </p:nvSpPr>
        <p:spPr>
          <a:xfrm>
            <a:off x="7572201" y="4425437"/>
            <a:ext cx="13523" cy="13679"/>
          </a:xfrm>
          <a:custGeom>
            <a:avLst/>
            <a:gdLst>
              <a:gd name="connsiteX0" fmla="*/ 10883 w 11432"/>
              <a:gd name="connsiteY0" fmla="*/ 3233 h 11432"/>
              <a:gd name="connsiteX1" fmla="*/ 8221 w 11432"/>
              <a:gd name="connsiteY1" fmla="*/ 10865 h 11432"/>
              <a:gd name="connsiteX2" fmla="*/ 590 w 11432"/>
              <a:gd name="connsiteY2" fmla="*/ 8203 h 11432"/>
              <a:gd name="connsiteX3" fmla="*/ 3251 w 11432"/>
              <a:gd name="connsiteY3" fmla="*/ 572 h 11432"/>
              <a:gd name="connsiteX4" fmla="*/ 3263 w 11432"/>
              <a:gd name="connsiteY4" fmla="*/ 566 h 11432"/>
              <a:gd name="connsiteX5" fmla="*/ 10883 w 11432"/>
              <a:gd name="connsiteY5" fmla="*/ 323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883" y="3233"/>
                </a:moveTo>
                <a:cubicBezTo>
                  <a:pt x="12255" y="6075"/>
                  <a:pt x="11064" y="9492"/>
                  <a:pt x="8221" y="10865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3255" y="570"/>
                  <a:pt x="3259" y="568"/>
                  <a:pt x="3263" y="566"/>
                </a:cubicBezTo>
                <a:cubicBezTo>
                  <a:pt x="6104" y="-798"/>
                  <a:pt x="9513" y="395"/>
                  <a:pt x="10883" y="32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2" name="Freeform: Shape 201">
            <a:extLst>
              <a:ext uri="{FF2B5EF4-FFF2-40B4-BE49-F238E27FC236}">
                <a16:creationId xmlns:a16="http://schemas.microsoft.com/office/drawing/2014/main" id="{0196E31D-FAAA-4A2F-8F9F-95241C719862}"/>
              </a:ext>
            </a:extLst>
          </p:cNvPr>
          <p:cNvSpPr/>
          <p:nvPr userDrawn="1"/>
        </p:nvSpPr>
        <p:spPr>
          <a:xfrm>
            <a:off x="7560913" y="4508580"/>
            <a:ext cx="20060" cy="20292"/>
          </a:xfrm>
          <a:custGeom>
            <a:avLst/>
            <a:gdLst>
              <a:gd name="connsiteX0" fmla="*/ 16138 w 16958"/>
              <a:gd name="connsiteY0" fmla="*/ 4807 h 16958"/>
              <a:gd name="connsiteX1" fmla="*/ 12174 w 16958"/>
              <a:gd name="connsiteY1" fmla="*/ 16120 h 16958"/>
              <a:gd name="connsiteX2" fmla="*/ 860 w 16958"/>
              <a:gd name="connsiteY2" fmla="*/ 12155 h 16958"/>
              <a:gd name="connsiteX3" fmla="*/ 4825 w 16958"/>
              <a:gd name="connsiteY3" fmla="*/ 841 h 16958"/>
              <a:gd name="connsiteX4" fmla="*/ 4899 w 16958"/>
              <a:gd name="connsiteY4" fmla="*/ 806 h 16958"/>
              <a:gd name="connsiteX5" fmla="*/ 16138 w 16958"/>
              <a:gd name="connsiteY5" fmla="*/ 4807 h 1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58" h="16958">
                <a:moveTo>
                  <a:pt x="16138" y="4807"/>
                </a:moveTo>
                <a:cubicBezTo>
                  <a:pt x="18168" y="9026"/>
                  <a:pt x="16393" y="14091"/>
                  <a:pt x="12174" y="16120"/>
                </a:cubicBezTo>
                <a:cubicBezTo>
                  <a:pt x="7955" y="18150"/>
                  <a:pt x="2889" y="16375"/>
                  <a:pt x="860" y="12155"/>
                </a:cubicBezTo>
                <a:cubicBezTo>
                  <a:pt x="-1170" y="7936"/>
                  <a:pt x="606" y="2871"/>
                  <a:pt x="4825" y="841"/>
                </a:cubicBezTo>
                <a:cubicBezTo>
                  <a:pt x="4850" y="830"/>
                  <a:pt x="4874" y="818"/>
                  <a:pt x="4899" y="806"/>
                </a:cubicBezTo>
                <a:cubicBezTo>
                  <a:pt x="9109" y="-1169"/>
                  <a:pt x="14123" y="616"/>
                  <a:pt x="16138" y="480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3" name="Freeform: Shape 202">
            <a:extLst>
              <a:ext uri="{FF2B5EF4-FFF2-40B4-BE49-F238E27FC236}">
                <a16:creationId xmlns:a16="http://schemas.microsoft.com/office/drawing/2014/main" id="{13FB8DEB-033B-4C58-B30C-1A3A8DB54C6B}"/>
              </a:ext>
            </a:extLst>
          </p:cNvPr>
          <p:cNvSpPr/>
          <p:nvPr userDrawn="1"/>
        </p:nvSpPr>
        <p:spPr>
          <a:xfrm>
            <a:off x="7592395" y="4333454"/>
            <a:ext cx="20059" cy="20330"/>
          </a:xfrm>
          <a:custGeom>
            <a:avLst/>
            <a:gdLst>
              <a:gd name="connsiteX0" fmla="*/ 16100 w 16957"/>
              <a:gd name="connsiteY0" fmla="*/ 4761 h 16990"/>
              <a:gd name="connsiteX1" fmla="*/ 12251 w 16957"/>
              <a:gd name="connsiteY1" fmla="*/ 16114 h 16990"/>
              <a:gd name="connsiteX2" fmla="*/ 897 w 16957"/>
              <a:gd name="connsiteY2" fmla="*/ 12264 h 16990"/>
              <a:gd name="connsiteX3" fmla="*/ 4747 w 16957"/>
              <a:gd name="connsiteY3" fmla="*/ 911 h 16990"/>
              <a:gd name="connsiteX4" fmla="*/ 4861 w 16957"/>
              <a:gd name="connsiteY4" fmla="*/ 855 h 16990"/>
              <a:gd name="connsiteX5" fmla="*/ 16073 w 16957"/>
              <a:gd name="connsiteY5" fmla="*/ 4704 h 16990"/>
              <a:gd name="connsiteX6" fmla="*/ 16100 w 16957"/>
              <a:gd name="connsiteY6" fmla="*/ 4761 h 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7" h="16990">
                <a:moveTo>
                  <a:pt x="16100" y="4761"/>
                </a:moveTo>
                <a:cubicBezTo>
                  <a:pt x="18172" y="8959"/>
                  <a:pt x="16449" y="14042"/>
                  <a:pt x="12251" y="16114"/>
                </a:cubicBezTo>
                <a:cubicBezTo>
                  <a:pt x="8052" y="18186"/>
                  <a:pt x="2969" y="16463"/>
                  <a:pt x="897" y="12264"/>
                </a:cubicBezTo>
                <a:cubicBezTo>
                  <a:pt x="-1175" y="8066"/>
                  <a:pt x="549" y="2983"/>
                  <a:pt x="4747" y="911"/>
                </a:cubicBezTo>
                <a:cubicBezTo>
                  <a:pt x="4785" y="892"/>
                  <a:pt x="4823" y="873"/>
                  <a:pt x="4861" y="855"/>
                </a:cubicBezTo>
                <a:cubicBezTo>
                  <a:pt x="9019" y="-1178"/>
                  <a:pt x="14039" y="545"/>
                  <a:pt x="16073" y="4704"/>
                </a:cubicBezTo>
                <a:cubicBezTo>
                  <a:pt x="16082" y="4723"/>
                  <a:pt x="16092" y="4742"/>
                  <a:pt x="16100" y="476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5B2C3DE3-042B-458F-9624-3862D0F1FB45}"/>
              </a:ext>
            </a:extLst>
          </p:cNvPr>
          <p:cNvSpPr/>
          <p:nvPr userDrawn="1"/>
        </p:nvSpPr>
        <p:spPr>
          <a:xfrm>
            <a:off x="7619524" y="4548074"/>
            <a:ext cx="13523" cy="13679"/>
          </a:xfrm>
          <a:custGeom>
            <a:avLst/>
            <a:gdLst>
              <a:gd name="connsiteX0" fmla="*/ 10883 w 11432"/>
              <a:gd name="connsiteY0" fmla="*/ 3233 h 11432"/>
              <a:gd name="connsiteX1" fmla="*/ 8221 w 11432"/>
              <a:gd name="connsiteY1" fmla="*/ 10865 h 11432"/>
              <a:gd name="connsiteX2" fmla="*/ 590 w 11432"/>
              <a:gd name="connsiteY2" fmla="*/ 8203 h 11432"/>
              <a:gd name="connsiteX3" fmla="*/ 3251 w 11432"/>
              <a:gd name="connsiteY3" fmla="*/ 572 h 11432"/>
              <a:gd name="connsiteX4" fmla="*/ 3263 w 11432"/>
              <a:gd name="connsiteY4" fmla="*/ 566 h 11432"/>
              <a:gd name="connsiteX5" fmla="*/ 10883 w 11432"/>
              <a:gd name="connsiteY5" fmla="*/ 323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883" y="3233"/>
                </a:moveTo>
                <a:cubicBezTo>
                  <a:pt x="12255" y="6075"/>
                  <a:pt x="11064" y="9492"/>
                  <a:pt x="8221" y="10865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3255" y="570"/>
                  <a:pt x="3259" y="568"/>
                  <a:pt x="3263" y="566"/>
                </a:cubicBezTo>
                <a:cubicBezTo>
                  <a:pt x="6104" y="-798"/>
                  <a:pt x="9513" y="395"/>
                  <a:pt x="10883" y="32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5" name="Freeform: Shape 204">
            <a:extLst>
              <a:ext uri="{FF2B5EF4-FFF2-40B4-BE49-F238E27FC236}">
                <a16:creationId xmlns:a16="http://schemas.microsoft.com/office/drawing/2014/main" id="{DA9C3A86-8004-49CD-BD4D-B6B42CB4862D}"/>
              </a:ext>
            </a:extLst>
          </p:cNvPr>
          <p:cNvSpPr/>
          <p:nvPr userDrawn="1"/>
        </p:nvSpPr>
        <p:spPr>
          <a:xfrm>
            <a:off x="7595278" y="4588120"/>
            <a:ext cx="13651" cy="13999"/>
          </a:xfrm>
          <a:custGeom>
            <a:avLst/>
            <a:gdLst>
              <a:gd name="connsiteX0" fmla="*/ 10997 w 11540"/>
              <a:gd name="connsiteY0" fmla="*/ 3484 h 11699"/>
              <a:gd name="connsiteX1" fmla="*/ 8329 w 11540"/>
              <a:gd name="connsiteY1" fmla="*/ 11104 h 11699"/>
              <a:gd name="connsiteX2" fmla="*/ 787 w 11540"/>
              <a:gd name="connsiteY2" fmla="*/ 8599 h 11699"/>
              <a:gd name="connsiteX3" fmla="*/ 709 w 11540"/>
              <a:gd name="connsiteY3" fmla="*/ 8437 h 11699"/>
              <a:gd name="connsiteX4" fmla="*/ 3017 w 11540"/>
              <a:gd name="connsiteY4" fmla="*/ 691 h 11699"/>
              <a:gd name="connsiteX5" fmla="*/ 10763 w 11540"/>
              <a:gd name="connsiteY5" fmla="*/ 2999 h 11699"/>
              <a:gd name="connsiteX6" fmla="*/ 10997 w 11540"/>
              <a:gd name="connsiteY6" fmla="*/ 3484 h 11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0" h="11699">
                <a:moveTo>
                  <a:pt x="10997" y="3484"/>
                </a:moveTo>
                <a:cubicBezTo>
                  <a:pt x="12360" y="6325"/>
                  <a:pt x="11167" y="9734"/>
                  <a:pt x="8329" y="11104"/>
                </a:cubicBezTo>
                <a:cubicBezTo>
                  <a:pt x="5554" y="12495"/>
                  <a:pt x="2178" y="11373"/>
                  <a:pt x="787" y="8599"/>
                </a:cubicBezTo>
                <a:cubicBezTo>
                  <a:pt x="761" y="8545"/>
                  <a:pt x="734" y="8491"/>
                  <a:pt x="709" y="8437"/>
                </a:cubicBezTo>
                <a:cubicBezTo>
                  <a:pt x="-792" y="5661"/>
                  <a:pt x="241" y="2193"/>
                  <a:pt x="3017" y="691"/>
                </a:cubicBezTo>
                <a:cubicBezTo>
                  <a:pt x="5793" y="-811"/>
                  <a:pt x="9261" y="222"/>
                  <a:pt x="10763" y="2999"/>
                </a:cubicBezTo>
                <a:cubicBezTo>
                  <a:pt x="10848" y="3157"/>
                  <a:pt x="10926" y="3319"/>
                  <a:pt x="10997" y="348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C5435450-70CB-4D5B-96FD-5844243FA560}"/>
              </a:ext>
            </a:extLst>
          </p:cNvPr>
          <p:cNvSpPr/>
          <p:nvPr userDrawn="1"/>
        </p:nvSpPr>
        <p:spPr>
          <a:xfrm>
            <a:off x="7616511" y="4762741"/>
            <a:ext cx="13568" cy="13517"/>
          </a:xfrm>
          <a:custGeom>
            <a:avLst/>
            <a:gdLst>
              <a:gd name="connsiteX0" fmla="*/ 10953 w 11470"/>
              <a:gd name="connsiteY0" fmla="*/ 3094 h 11296"/>
              <a:gd name="connsiteX1" fmla="*/ 8144 w 11470"/>
              <a:gd name="connsiteY1" fmla="*/ 10761 h 11296"/>
              <a:gd name="connsiteX2" fmla="*/ 476 w 11470"/>
              <a:gd name="connsiteY2" fmla="*/ 7951 h 11296"/>
              <a:gd name="connsiteX3" fmla="*/ 3503 w 11470"/>
              <a:gd name="connsiteY3" fmla="*/ 457 h 11296"/>
              <a:gd name="connsiteX4" fmla="*/ 10763 w 11470"/>
              <a:gd name="connsiteY4" fmla="*/ 2998 h 1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0" h="11296">
                <a:moveTo>
                  <a:pt x="10953" y="3094"/>
                </a:moveTo>
                <a:cubicBezTo>
                  <a:pt x="12295" y="5987"/>
                  <a:pt x="11036" y="9420"/>
                  <a:pt x="8144" y="10761"/>
                </a:cubicBezTo>
                <a:cubicBezTo>
                  <a:pt x="5250" y="12103"/>
                  <a:pt x="1817" y="10845"/>
                  <a:pt x="476" y="7951"/>
                </a:cubicBezTo>
                <a:cubicBezTo>
                  <a:pt x="-758" y="5046"/>
                  <a:pt x="598" y="1691"/>
                  <a:pt x="3503" y="457"/>
                </a:cubicBezTo>
                <a:cubicBezTo>
                  <a:pt x="6216" y="-695"/>
                  <a:pt x="9360" y="406"/>
                  <a:pt x="10763" y="299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7" name="Freeform: Shape 206">
            <a:extLst>
              <a:ext uri="{FF2B5EF4-FFF2-40B4-BE49-F238E27FC236}">
                <a16:creationId xmlns:a16="http://schemas.microsoft.com/office/drawing/2014/main" id="{8F4463C1-3C32-448C-B4B3-B67818A5EABB}"/>
              </a:ext>
            </a:extLst>
          </p:cNvPr>
          <p:cNvSpPr/>
          <p:nvPr userDrawn="1"/>
        </p:nvSpPr>
        <p:spPr>
          <a:xfrm>
            <a:off x="7584402" y="4691482"/>
            <a:ext cx="16228" cy="16416"/>
          </a:xfrm>
          <a:custGeom>
            <a:avLst/>
            <a:gdLst>
              <a:gd name="connsiteX0" fmla="*/ 13142 w 13718"/>
              <a:gd name="connsiteY0" fmla="*/ 4067 h 13719"/>
              <a:gd name="connsiteX1" fmla="*/ 9673 w 13718"/>
              <a:gd name="connsiteY1" fmla="*/ 13124 h 13719"/>
              <a:gd name="connsiteX2" fmla="*/ 616 w 13718"/>
              <a:gd name="connsiteY2" fmla="*/ 9655 h 13719"/>
              <a:gd name="connsiteX3" fmla="*/ 3617 w 13718"/>
              <a:gd name="connsiteY3" fmla="*/ 829 h 13719"/>
              <a:gd name="connsiteX4" fmla="*/ 12912 w 13718"/>
              <a:gd name="connsiteY4" fmla="*/ 3599 h 13719"/>
              <a:gd name="connsiteX5" fmla="*/ 13142 w 13718"/>
              <a:gd name="connsiteY5" fmla="*/ 4067 h 1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8" h="13719">
                <a:moveTo>
                  <a:pt x="13142" y="4067"/>
                </a:moveTo>
                <a:cubicBezTo>
                  <a:pt x="14685" y="7526"/>
                  <a:pt x="13132" y="11581"/>
                  <a:pt x="9673" y="13124"/>
                </a:cubicBezTo>
                <a:cubicBezTo>
                  <a:pt x="6214" y="14667"/>
                  <a:pt x="2159" y="13114"/>
                  <a:pt x="616" y="9655"/>
                </a:cubicBezTo>
                <a:cubicBezTo>
                  <a:pt x="-845" y="6381"/>
                  <a:pt x="463" y="2534"/>
                  <a:pt x="3617" y="829"/>
                </a:cubicBezTo>
                <a:cubicBezTo>
                  <a:pt x="6949" y="-973"/>
                  <a:pt x="11110" y="267"/>
                  <a:pt x="12912" y="3599"/>
                </a:cubicBezTo>
                <a:cubicBezTo>
                  <a:pt x="12995" y="3752"/>
                  <a:pt x="13072" y="3908"/>
                  <a:pt x="13142" y="406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8" name="Freeform: Shape 207">
            <a:extLst>
              <a:ext uri="{FF2B5EF4-FFF2-40B4-BE49-F238E27FC236}">
                <a16:creationId xmlns:a16="http://schemas.microsoft.com/office/drawing/2014/main" id="{85721E10-B345-4D30-81D2-7DFA34FE5CBE}"/>
              </a:ext>
            </a:extLst>
          </p:cNvPr>
          <p:cNvSpPr/>
          <p:nvPr userDrawn="1"/>
        </p:nvSpPr>
        <p:spPr>
          <a:xfrm>
            <a:off x="7321050" y="4068067"/>
            <a:ext cx="19774" cy="19972"/>
          </a:xfrm>
          <a:custGeom>
            <a:avLst/>
            <a:gdLst>
              <a:gd name="connsiteX0" fmla="*/ 16216 w 16716"/>
              <a:gd name="connsiteY0" fmla="*/ 5472 h 16691"/>
              <a:gd name="connsiteX1" fmla="*/ 11263 w 16716"/>
              <a:gd name="connsiteY1" fmla="*/ 16235 h 16691"/>
              <a:gd name="connsiteX2" fmla="*/ 499 w 16716"/>
              <a:gd name="connsiteY2" fmla="*/ 11187 h 16691"/>
              <a:gd name="connsiteX3" fmla="*/ 5548 w 16716"/>
              <a:gd name="connsiteY3" fmla="*/ 519 h 16691"/>
              <a:gd name="connsiteX4" fmla="*/ 16195 w 16716"/>
              <a:gd name="connsiteY4" fmla="*/ 5415 h 16691"/>
              <a:gd name="connsiteX5" fmla="*/ 16216 w 16716"/>
              <a:gd name="connsiteY5" fmla="*/ 5472 h 1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16" h="16691">
                <a:moveTo>
                  <a:pt x="16216" y="5472"/>
                </a:moveTo>
                <a:cubicBezTo>
                  <a:pt x="17818" y="9812"/>
                  <a:pt x="15601" y="14629"/>
                  <a:pt x="11263" y="16235"/>
                </a:cubicBezTo>
                <a:cubicBezTo>
                  <a:pt x="6901" y="17717"/>
                  <a:pt x="2148" y="15488"/>
                  <a:pt x="499" y="11187"/>
                </a:cubicBezTo>
                <a:cubicBezTo>
                  <a:pt x="-1031" y="6848"/>
                  <a:pt x="1223" y="2087"/>
                  <a:pt x="5548" y="519"/>
                </a:cubicBezTo>
                <a:cubicBezTo>
                  <a:pt x="9840" y="-1069"/>
                  <a:pt x="14607" y="1123"/>
                  <a:pt x="16195" y="5415"/>
                </a:cubicBezTo>
                <a:cubicBezTo>
                  <a:pt x="16202" y="5434"/>
                  <a:pt x="16209" y="5453"/>
                  <a:pt x="16216" y="547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9" name="Freeform: Shape 208">
            <a:extLst>
              <a:ext uri="{FF2B5EF4-FFF2-40B4-BE49-F238E27FC236}">
                <a16:creationId xmlns:a16="http://schemas.microsoft.com/office/drawing/2014/main" id="{15518D53-F05F-4A77-891C-4B9DC19C4063}"/>
              </a:ext>
            </a:extLst>
          </p:cNvPr>
          <p:cNvSpPr/>
          <p:nvPr userDrawn="1"/>
        </p:nvSpPr>
        <p:spPr>
          <a:xfrm>
            <a:off x="7414872" y="3945049"/>
            <a:ext cx="19761" cy="19967"/>
          </a:xfrm>
          <a:custGeom>
            <a:avLst/>
            <a:gdLst>
              <a:gd name="connsiteX0" fmla="*/ 16246 w 16705"/>
              <a:gd name="connsiteY0" fmla="*/ 5504 h 16687"/>
              <a:gd name="connsiteX1" fmla="*/ 11198 w 16705"/>
              <a:gd name="connsiteY1" fmla="*/ 16172 h 16687"/>
              <a:gd name="connsiteX2" fmla="*/ 551 w 16705"/>
              <a:gd name="connsiteY2" fmla="*/ 11276 h 16687"/>
              <a:gd name="connsiteX3" fmla="*/ 530 w 16705"/>
              <a:gd name="connsiteY3" fmla="*/ 11219 h 16687"/>
              <a:gd name="connsiteX4" fmla="*/ 5532 w 16705"/>
              <a:gd name="connsiteY4" fmla="*/ 472 h 16687"/>
              <a:gd name="connsiteX5" fmla="*/ 5578 w 16705"/>
              <a:gd name="connsiteY5" fmla="*/ 456 h 16687"/>
              <a:gd name="connsiteX6" fmla="*/ 16246 w 16705"/>
              <a:gd name="connsiteY6" fmla="*/ 5504 h 1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5" h="16687">
                <a:moveTo>
                  <a:pt x="16246" y="5504"/>
                </a:moveTo>
                <a:cubicBezTo>
                  <a:pt x="17776" y="9843"/>
                  <a:pt x="15523" y="14604"/>
                  <a:pt x="11198" y="16172"/>
                </a:cubicBezTo>
                <a:cubicBezTo>
                  <a:pt x="6905" y="17760"/>
                  <a:pt x="2138" y="15568"/>
                  <a:pt x="551" y="11276"/>
                </a:cubicBezTo>
                <a:cubicBezTo>
                  <a:pt x="544" y="11257"/>
                  <a:pt x="537" y="11238"/>
                  <a:pt x="530" y="11219"/>
                </a:cubicBezTo>
                <a:cubicBezTo>
                  <a:pt x="-1056" y="6870"/>
                  <a:pt x="1183" y="2058"/>
                  <a:pt x="5532" y="472"/>
                </a:cubicBezTo>
                <a:cubicBezTo>
                  <a:pt x="5547" y="467"/>
                  <a:pt x="5563" y="461"/>
                  <a:pt x="5578" y="456"/>
                </a:cubicBezTo>
                <a:cubicBezTo>
                  <a:pt x="9914" y="-1020"/>
                  <a:pt x="14637" y="1216"/>
                  <a:pt x="16246" y="550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0" name="Freeform: Shape 209">
            <a:extLst>
              <a:ext uri="{FF2B5EF4-FFF2-40B4-BE49-F238E27FC236}">
                <a16:creationId xmlns:a16="http://schemas.microsoft.com/office/drawing/2014/main" id="{7A8287A6-803F-4550-840F-25D108E8A98B}"/>
              </a:ext>
            </a:extLst>
          </p:cNvPr>
          <p:cNvSpPr/>
          <p:nvPr userDrawn="1"/>
        </p:nvSpPr>
        <p:spPr>
          <a:xfrm>
            <a:off x="7365152" y="4013934"/>
            <a:ext cx="13520" cy="13676"/>
          </a:xfrm>
          <a:custGeom>
            <a:avLst/>
            <a:gdLst>
              <a:gd name="connsiteX0" fmla="*/ 11128 w 11429"/>
              <a:gd name="connsiteY0" fmla="*/ 3752 h 11429"/>
              <a:gd name="connsiteX1" fmla="*/ 7699 w 11429"/>
              <a:gd name="connsiteY1" fmla="*/ 11086 h 11429"/>
              <a:gd name="connsiteX2" fmla="*/ 365 w 11429"/>
              <a:gd name="connsiteY2" fmla="*/ 7657 h 11429"/>
              <a:gd name="connsiteX3" fmla="*/ 3794 w 11429"/>
              <a:gd name="connsiteY3" fmla="*/ 323 h 11429"/>
              <a:gd name="connsiteX4" fmla="*/ 11128 w 11429"/>
              <a:gd name="connsiteY4" fmla="*/ 3752 h 1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29">
                <a:moveTo>
                  <a:pt x="11128" y="3752"/>
                </a:moveTo>
                <a:cubicBezTo>
                  <a:pt x="12157" y="6722"/>
                  <a:pt x="10637" y="9971"/>
                  <a:pt x="7699" y="11086"/>
                </a:cubicBezTo>
                <a:cubicBezTo>
                  <a:pt x="4727" y="12165"/>
                  <a:pt x="1443" y="10629"/>
                  <a:pt x="365" y="7657"/>
                </a:cubicBezTo>
                <a:cubicBezTo>
                  <a:pt x="-714" y="4685"/>
                  <a:pt x="822" y="1402"/>
                  <a:pt x="3794" y="323"/>
                </a:cubicBezTo>
                <a:cubicBezTo>
                  <a:pt x="6763" y="-706"/>
                  <a:pt x="10013" y="814"/>
                  <a:pt x="11128" y="375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1" name="Freeform: Shape 210">
            <a:extLst>
              <a:ext uri="{FF2B5EF4-FFF2-40B4-BE49-F238E27FC236}">
                <a16:creationId xmlns:a16="http://schemas.microsoft.com/office/drawing/2014/main" id="{96C2088B-253F-4D66-AA3E-DCE6F2CEABE5}"/>
              </a:ext>
            </a:extLst>
          </p:cNvPr>
          <p:cNvSpPr/>
          <p:nvPr userDrawn="1"/>
        </p:nvSpPr>
        <p:spPr>
          <a:xfrm>
            <a:off x="7447409" y="4014161"/>
            <a:ext cx="13523" cy="13679"/>
          </a:xfrm>
          <a:custGeom>
            <a:avLst/>
            <a:gdLst>
              <a:gd name="connsiteX0" fmla="*/ 11030 w 11432"/>
              <a:gd name="connsiteY0" fmla="*/ 3563 h 11432"/>
              <a:gd name="connsiteX1" fmla="*/ 7891 w 11432"/>
              <a:gd name="connsiteY1" fmla="*/ 11011 h 11432"/>
              <a:gd name="connsiteX2" fmla="*/ 443 w 11432"/>
              <a:gd name="connsiteY2" fmla="*/ 7873 h 11432"/>
              <a:gd name="connsiteX3" fmla="*/ 266 w 11432"/>
              <a:gd name="connsiteY3" fmla="*/ 7373 h 11432"/>
              <a:gd name="connsiteX4" fmla="*/ 4081 w 11432"/>
              <a:gd name="connsiteY4" fmla="*/ 248 h 11432"/>
              <a:gd name="connsiteX5" fmla="*/ 11030 w 11432"/>
              <a:gd name="connsiteY5" fmla="*/ 356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1030" y="3563"/>
                </a:moveTo>
                <a:cubicBezTo>
                  <a:pt x="12220" y="6486"/>
                  <a:pt x="10815" y="9821"/>
                  <a:pt x="7891" y="11011"/>
                </a:cubicBezTo>
                <a:cubicBezTo>
                  <a:pt x="4968" y="12201"/>
                  <a:pt x="1634" y="10796"/>
                  <a:pt x="443" y="7873"/>
                </a:cubicBezTo>
                <a:cubicBezTo>
                  <a:pt x="376" y="7709"/>
                  <a:pt x="317" y="7542"/>
                  <a:pt x="266" y="7373"/>
                </a:cubicBezTo>
                <a:cubicBezTo>
                  <a:pt x="-648" y="4352"/>
                  <a:pt x="1060" y="1162"/>
                  <a:pt x="4081" y="248"/>
                </a:cubicBezTo>
                <a:cubicBezTo>
                  <a:pt x="6906" y="-607"/>
                  <a:pt x="9917" y="830"/>
                  <a:pt x="11030" y="356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2" name="Freeform: Shape 211">
            <a:extLst>
              <a:ext uri="{FF2B5EF4-FFF2-40B4-BE49-F238E27FC236}">
                <a16:creationId xmlns:a16="http://schemas.microsoft.com/office/drawing/2014/main" id="{974AAD92-434B-48FD-B2C7-92AAC18340C5}"/>
              </a:ext>
            </a:extLst>
          </p:cNvPr>
          <p:cNvSpPr/>
          <p:nvPr userDrawn="1"/>
        </p:nvSpPr>
        <p:spPr>
          <a:xfrm>
            <a:off x="7296214" y="3985068"/>
            <a:ext cx="13525" cy="13681"/>
          </a:xfrm>
          <a:custGeom>
            <a:avLst/>
            <a:gdLst>
              <a:gd name="connsiteX0" fmla="*/ 11112 w 11433"/>
              <a:gd name="connsiteY0" fmla="*/ 3778 h 11433"/>
              <a:gd name="connsiteX1" fmla="*/ 7677 w 11433"/>
              <a:gd name="connsiteY1" fmla="*/ 11094 h 11433"/>
              <a:gd name="connsiteX2" fmla="*/ 361 w 11433"/>
              <a:gd name="connsiteY2" fmla="*/ 7658 h 11433"/>
              <a:gd name="connsiteX3" fmla="*/ 3778 w 11433"/>
              <a:gd name="connsiteY3" fmla="*/ 349 h 11433"/>
              <a:gd name="connsiteX4" fmla="*/ 11105 w 11433"/>
              <a:gd name="connsiteY4" fmla="*/ 3760 h 11433"/>
              <a:gd name="connsiteX5" fmla="*/ 11112 w 11433"/>
              <a:gd name="connsiteY5" fmla="*/ 3778 h 1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3" h="11433">
                <a:moveTo>
                  <a:pt x="11112" y="3778"/>
                </a:moveTo>
                <a:cubicBezTo>
                  <a:pt x="12184" y="6747"/>
                  <a:pt x="10646" y="10023"/>
                  <a:pt x="7677" y="11094"/>
                </a:cubicBezTo>
                <a:cubicBezTo>
                  <a:pt x="4708" y="12165"/>
                  <a:pt x="1432" y="10627"/>
                  <a:pt x="361" y="7658"/>
                </a:cubicBezTo>
                <a:cubicBezTo>
                  <a:pt x="-708" y="4696"/>
                  <a:pt x="820" y="1428"/>
                  <a:pt x="3778" y="349"/>
                </a:cubicBezTo>
                <a:cubicBezTo>
                  <a:pt x="6743" y="-732"/>
                  <a:pt x="10024" y="795"/>
                  <a:pt x="11105" y="3760"/>
                </a:cubicBezTo>
                <a:cubicBezTo>
                  <a:pt x="11108" y="3766"/>
                  <a:pt x="11110" y="3772"/>
                  <a:pt x="11112" y="377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3" name="Freeform: Shape 212">
            <a:extLst>
              <a:ext uri="{FF2B5EF4-FFF2-40B4-BE49-F238E27FC236}">
                <a16:creationId xmlns:a16="http://schemas.microsoft.com/office/drawing/2014/main" id="{B7CD0467-AD6A-4DBE-A2FB-EFF3B02E7550}"/>
              </a:ext>
            </a:extLst>
          </p:cNvPr>
          <p:cNvSpPr/>
          <p:nvPr userDrawn="1"/>
        </p:nvSpPr>
        <p:spPr>
          <a:xfrm>
            <a:off x="7311996" y="4166060"/>
            <a:ext cx="13256" cy="13590"/>
          </a:xfrm>
          <a:custGeom>
            <a:avLst/>
            <a:gdLst>
              <a:gd name="connsiteX0" fmla="*/ 10915 w 11206"/>
              <a:gd name="connsiteY0" fmla="*/ 3778 h 11357"/>
              <a:gd name="connsiteX1" fmla="*/ 7391 w 11206"/>
              <a:gd name="connsiteY1" fmla="*/ 11113 h 11357"/>
              <a:gd name="connsiteX2" fmla="*/ 266 w 11206"/>
              <a:gd name="connsiteY2" fmla="*/ 7297 h 11357"/>
              <a:gd name="connsiteX3" fmla="*/ 3581 w 11206"/>
              <a:gd name="connsiteY3" fmla="*/ 349 h 11357"/>
              <a:gd name="connsiteX4" fmla="*/ 10908 w 11206"/>
              <a:gd name="connsiteY4" fmla="*/ 3760 h 11357"/>
              <a:gd name="connsiteX5" fmla="*/ 10915 w 11206"/>
              <a:gd name="connsiteY5" fmla="*/ 3778 h 11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06" h="11357">
                <a:moveTo>
                  <a:pt x="10915" y="3778"/>
                </a:moveTo>
                <a:cubicBezTo>
                  <a:pt x="11934" y="6775"/>
                  <a:pt x="10367" y="10036"/>
                  <a:pt x="7391" y="11113"/>
                </a:cubicBezTo>
                <a:cubicBezTo>
                  <a:pt x="4370" y="12027"/>
                  <a:pt x="1180" y="10318"/>
                  <a:pt x="266" y="7297"/>
                </a:cubicBezTo>
                <a:cubicBezTo>
                  <a:pt x="-589" y="4473"/>
                  <a:pt x="848" y="1462"/>
                  <a:pt x="3581" y="349"/>
                </a:cubicBezTo>
                <a:cubicBezTo>
                  <a:pt x="6546" y="-732"/>
                  <a:pt x="9826" y="795"/>
                  <a:pt x="10908" y="3760"/>
                </a:cubicBezTo>
                <a:cubicBezTo>
                  <a:pt x="10911" y="3766"/>
                  <a:pt x="10913" y="3772"/>
                  <a:pt x="10915" y="377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4" name="Freeform: Shape 213">
            <a:extLst>
              <a:ext uri="{FF2B5EF4-FFF2-40B4-BE49-F238E27FC236}">
                <a16:creationId xmlns:a16="http://schemas.microsoft.com/office/drawing/2014/main" id="{A2241107-F820-4887-B765-AC327280D963}"/>
              </a:ext>
            </a:extLst>
          </p:cNvPr>
          <p:cNvSpPr/>
          <p:nvPr userDrawn="1"/>
        </p:nvSpPr>
        <p:spPr>
          <a:xfrm>
            <a:off x="7351294" y="4297591"/>
            <a:ext cx="13547" cy="13703"/>
          </a:xfrm>
          <a:custGeom>
            <a:avLst/>
            <a:gdLst>
              <a:gd name="connsiteX0" fmla="*/ 11128 w 11452"/>
              <a:gd name="connsiteY0" fmla="*/ 3775 h 11452"/>
              <a:gd name="connsiteX1" fmla="*/ 7699 w 11452"/>
              <a:gd name="connsiteY1" fmla="*/ 11110 h 11452"/>
              <a:gd name="connsiteX2" fmla="*/ 365 w 11452"/>
              <a:gd name="connsiteY2" fmla="*/ 7681 h 11452"/>
              <a:gd name="connsiteX3" fmla="*/ 3794 w 11452"/>
              <a:gd name="connsiteY3" fmla="*/ 347 h 11452"/>
              <a:gd name="connsiteX4" fmla="*/ 11128 w 11452"/>
              <a:gd name="connsiteY4" fmla="*/ 3775 h 1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2" h="11452">
                <a:moveTo>
                  <a:pt x="11128" y="3775"/>
                </a:moveTo>
                <a:cubicBezTo>
                  <a:pt x="12207" y="6748"/>
                  <a:pt x="10671" y="10031"/>
                  <a:pt x="7699" y="11110"/>
                </a:cubicBezTo>
                <a:cubicBezTo>
                  <a:pt x="4727" y="12188"/>
                  <a:pt x="1443" y="10653"/>
                  <a:pt x="365" y="7681"/>
                </a:cubicBezTo>
                <a:cubicBezTo>
                  <a:pt x="-714" y="4708"/>
                  <a:pt x="822" y="1425"/>
                  <a:pt x="3794" y="347"/>
                </a:cubicBezTo>
                <a:cubicBezTo>
                  <a:pt x="6766" y="-732"/>
                  <a:pt x="10050" y="803"/>
                  <a:pt x="11128" y="377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5" name="Freeform: Shape 214">
            <a:extLst>
              <a:ext uri="{FF2B5EF4-FFF2-40B4-BE49-F238E27FC236}">
                <a16:creationId xmlns:a16="http://schemas.microsoft.com/office/drawing/2014/main" id="{4BEDE375-F237-4EC0-9C0A-04665AF204A1}"/>
              </a:ext>
            </a:extLst>
          </p:cNvPr>
          <p:cNvSpPr/>
          <p:nvPr userDrawn="1"/>
        </p:nvSpPr>
        <p:spPr>
          <a:xfrm>
            <a:off x="7331536" y="4379570"/>
            <a:ext cx="19983" cy="20213"/>
          </a:xfrm>
          <a:custGeom>
            <a:avLst/>
            <a:gdLst>
              <a:gd name="connsiteX0" fmla="*/ 16400 w 16893"/>
              <a:gd name="connsiteY0" fmla="*/ 5560 h 16892"/>
              <a:gd name="connsiteX1" fmla="*/ 11351 w 16893"/>
              <a:gd name="connsiteY1" fmla="*/ 16418 h 16892"/>
              <a:gd name="connsiteX2" fmla="*/ 492 w 16893"/>
              <a:gd name="connsiteY2" fmla="*/ 11275 h 16892"/>
              <a:gd name="connsiteX3" fmla="*/ 5636 w 16893"/>
              <a:gd name="connsiteY3" fmla="*/ 511 h 16892"/>
              <a:gd name="connsiteX4" fmla="*/ 16382 w 16893"/>
              <a:gd name="connsiteY4" fmla="*/ 5514 h 16892"/>
              <a:gd name="connsiteX5" fmla="*/ 16398 w 16893"/>
              <a:gd name="connsiteY5" fmla="*/ 5560 h 1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93" h="16892">
                <a:moveTo>
                  <a:pt x="16400" y="5560"/>
                </a:moveTo>
                <a:cubicBezTo>
                  <a:pt x="17998" y="9952"/>
                  <a:pt x="15740" y="14809"/>
                  <a:pt x="11351" y="16418"/>
                </a:cubicBezTo>
                <a:cubicBezTo>
                  <a:pt x="6934" y="17951"/>
                  <a:pt x="2104" y="15663"/>
                  <a:pt x="492" y="11275"/>
                </a:cubicBezTo>
                <a:cubicBezTo>
                  <a:pt x="-1034" y="6883"/>
                  <a:pt x="1260" y="2082"/>
                  <a:pt x="5636" y="511"/>
                </a:cubicBezTo>
                <a:cubicBezTo>
                  <a:pt x="9985" y="-1075"/>
                  <a:pt x="14796" y="1165"/>
                  <a:pt x="16382" y="5514"/>
                </a:cubicBezTo>
                <a:cubicBezTo>
                  <a:pt x="16388" y="5529"/>
                  <a:pt x="16393" y="5544"/>
                  <a:pt x="16398" y="5560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83E9EB-FCB5-4EF8-A496-C5608C31974E}"/>
              </a:ext>
            </a:extLst>
          </p:cNvPr>
          <p:cNvSpPr/>
          <p:nvPr userDrawn="1"/>
        </p:nvSpPr>
        <p:spPr>
          <a:xfrm>
            <a:off x="7380267" y="4208152"/>
            <a:ext cx="20061" cy="20324"/>
          </a:xfrm>
          <a:custGeom>
            <a:avLst/>
            <a:gdLst>
              <a:gd name="connsiteX0" fmla="*/ 16448 w 16959"/>
              <a:gd name="connsiteY0" fmla="*/ 5560 h 16985"/>
              <a:gd name="connsiteX1" fmla="*/ 11447 w 16959"/>
              <a:gd name="connsiteY1" fmla="*/ 16456 h 16985"/>
              <a:gd name="connsiteX2" fmla="*/ 551 w 16959"/>
              <a:gd name="connsiteY2" fmla="*/ 11456 h 16985"/>
              <a:gd name="connsiteX3" fmla="*/ 5552 w 16959"/>
              <a:gd name="connsiteY3" fmla="*/ 559 h 16985"/>
              <a:gd name="connsiteX4" fmla="*/ 5685 w 16959"/>
              <a:gd name="connsiteY4" fmla="*/ 511 h 16985"/>
              <a:gd name="connsiteX5" fmla="*/ 16431 w 16959"/>
              <a:gd name="connsiteY5" fmla="*/ 5514 h 16985"/>
              <a:gd name="connsiteX6" fmla="*/ 16448 w 16959"/>
              <a:gd name="connsiteY6" fmla="*/ 5560 h 1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9" h="16985">
                <a:moveTo>
                  <a:pt x="16448" y="5560"/>
                </a:moveTo>
                <a:cubicBezTo>
                  <a:pt x="18076" y="9949"/>
                  <a:pt x="15837" y="14828"/>
                  <a:pt x="11447" y="16456"/>
                </a:cubicBezTo>
                <a:cubicBezTo>
                  <a:pt x="7057" y="18084"/>
                  <a:pt x="2179" y="15845"/>
                  <a:pt x="551" y="11456"/>
                </a:cubicBezTo>
                <a:cubicBezTo>
                  <a:pt x="-1077" y="7066"/>
                  <a:pt x="1162" y="2187"/>
                  <a:pt x="5552" y="559"/>
                </a:cubicBezTo>
                <a:cubicBezTo>
                  <a:pt x="5596" y="543"/>
                  <a:pt x="5640" y="527"/>
                  <a:pt x="5685" y="511"/>
                </a:cubicBezTo>
                <a:cubicBezTo>
                  <a:pt x="10034" y="-1075"/>
                  <a:pt x="14845" y="1165"/>
                  <a:pt x="16431" y="5514"/>
                </a:cubicBezTo>
                <a:cubicBezTo>
                  <a:pt x="16437" y="5529"/>
                  <a:pt x="16442" y="5544"/>
                  <a:pt x="16448" y="5560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7" name="Freeform: Shape 216">
            <a:extLst>
              <a:ext uri="{FF2B5EF4-FFF2-40B4-BE49-F238E27FC236}">
                <a16:creationId xmlns:a16="http://schemas.microsoft.com/office/drawing/2014/main" id="{3E14266D-05CC-471D-B85E-3D1C0132E6D0}"/>
              </a:ext>
            </a:extLst>
          </p:cNvPr>
          <p:cNvSpPr/>
          <p:nvPr userDrawn="1"/>
        </p:nvSpPr>
        <p:spPr>
          <a:xfrm>
            <a:off x="7386241" y="4424474"/>
            <a:ext cx="13525" cy="13650"/>
          </a:xfrm>
          <a:custGeom>
            <a:avLst/>
            <a:gdLst>
              <a:gd name="connsiteX0" fmla="*/ 11112 w 11433"/>
              <a:gd name="connsiteY0" fmla="*/ 3752 h 11407"/>
              <a:gd name="connsiteX1" fmla="*/ 7677 w 11433"/>
              <a:gd name="connsiteY1" fmla="*/ 11068 h 11407"/>
              <a:gd name="connsiteX2" fmla="*/ 361 w 11433"/>
              <a:gd name="connsiteY2" fmla="*/ 7632 h 11407"/>
              <a:gd name="connsiteX3" fmla="*/ 3778 w 11433"/>
              <a:gd name="connsiteY3" fmla="*/ 323 h 11407"/>
              <a:gd name="connsiteX4" fmla="*/ 11112 w 11433"/>
              <a:gd name="connsiteY4" fmla="*/ 3752 h 1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3" h="11407">
                <a:moveTo>
                  <a:pt x="11112" y="3752"/>
                </a:moveTo>
                <a:cubicBezTo>
                  <a:pt x="12184" y="6721"/>
                  <a:pt x="10646" y="9996"/>
                  <a:pt x="7677" y="11068"/>
                </a:cubicBezTo>
                <a:cubicBezTo>
                  <a:pt x="4708" y="12139"/>
                  <a:pt x="1432" y="10601"/>
                  <a:pt x="361" y="7632"/>
                </a:cubicBezTo>
                <a:cubicBezTo>
                  <a:pt x="-708" y="4670"/>
                  <a:pt x="820" y="1402"/>
                  <a:pt x="3778" y="323"/>
                </a:cubicBezTo>
                <a:cubicBezTo>
                  <a:pt x="6748" y="-706"/>
                  <a:pt x="9997" y="814"/>
                  <a:pt x="11112" y="375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8" name="Freeform: Shape 217">
            <a:extLst>
              <a:ext uri="{FF2B5EF4-FFF2-40B4-BE49-F238E27FC236}">
                <a16:creationId xmlns:a16="http://schemas.microsoft.com/office/drawing/2014/main" id="{2E9C4011-D9E4-4EA5-9042-B91A1CCA6333}"/>
              </a:ext>
            </a:extLst>
          </p:cNvPr>
          <p:cNvSpPr/>
          <p:nvPr userDrawn="1"/>
        </p:nvSpPr>
        <p:spPr>
          <a:xfrm>
            <a:off x="7358199" y="4462203"/>
            <a:ext cx="13523" cy="13681"/>
          </a:xfrm>
          <a:custGeom>
            <a:avLst/>
            <a:gdLst>
              <a:gd name="connsiteX0" fmla="*/ 11101 w 11432"/>
              <a:gd name="connsiteY0" fmla="*/ 3748 h 11433"/>
              <a:gd name="connsiteX1" fmla="*/ 7706 w 11432"/>
              <a:gd name="connsiteY1" fmla="*/ 11083 h 11433"/>
              <a:gd name="connsiteX2" fmla="*/ 372 w 11432"/>
              <a:gd name="connsiteY2" fmla="*/ 7688 h 11433"/>
              <a:gd name="connsiteX3" fmla="*/ 3766 w 11432"/>
              <a:gd name="connsiteY3" fmla="*/ 354 h 11433"/>
              <a:gd name="connsiteX4" fmla="*/ 3862 w 11432"/>
              <a:gd name="connsiteY4" fmla="*/ 319 h 11433"/>
              <a:gd name="connsiteX5" fmla="*/ 11101 w 11432"/>
              <a:gd name="connsiteY5" fmla="*/ 3748 h 1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3">
                <a:moveTo>
                  <a:pt x="11101" y="3748"/>
                </a:moveTo>
                <a:cubicBezTo>
                  <a:pt x="12188" y="6711"/>
                  <a:pt x="10669" y="9995"/>
                  <a:pt x="7706" y="11083"/>
                </a:cubicBezTo>
                <a:cubicBezTo>
                  <a:pt x="4744" y="12171"/>
                  <a:pt x="1459" y="10651"/>
                  <a:pt x="372" y="7688"/>
                </a:cubicBezTo>
                <a:cubicBezTo>
                  <a:pt x="-716" y="4725"/>
                  <a:pt x="804" y="1442"/>
                  <a:pt x="3766" y="354"/>
                </a:cubicBezTo>
                <a:cubicBezTo>
                  <a:pt x="3798" y="342"/>
                  <a:pt x="3830" y="331"/>
                  <a:pt x="3862" y="319"/>
                </a:cubicBezTo>
                <a:cubicBezTo>
                  <a:pt x="6807" y="-703"/>
                  <a:pt x="10027" y="822"/>
                  <a:pt x="11101" y="374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9" name="Freeform: Shape 218">
            <a:extLst>
              <a:ext uri="{FF2B5EF4-FFF2-40B4-BE49-F238E27FC236}">
                <a16:creationId xmlns:a16="http://schemas.microsoft.com/office/drawing/2014/main" id="{E97D4244-9090-4A46-93FA-06D014C5885B}"/>
              </a:ext>
            </a:extLst>
          </p:cNvPr>
          <p:cNvSpPr/>
          <p:nvPr userDrawn="1"/>
        </p:nvSpPr>
        <p:spPr>
          <a:xfrm>
            <a:off x="7378221" y="4562881"/>
            <a:ext cx="16229" cy="16386"/>
          </a:xfrm>
          <a:custGeom>
            <a:avLst/>
            <a:gdLst>
              <a:gd name="connsiteX0" fmla="*/ 13320 w 13719"/>
              <a:gd name="connsiteY0" fmla="*/ 4479 h 13694"/>
              <a:gd name="connsiteX1" fmla="*/ 9237 w 13719"/>
              <a:gd name="connsiteY1" fmla="*/ 13276 h 13694"/>
              <a:gd name="connsiteX2" fmla="*/ 440 w 13719"/>
              <a:gd name="connsiteY2" fmla="*/ 9193 h 13694"/>
              <a:gd name="connsiteX3" fmla="*/ 4523 w 13719"/>
              <a:gd name="connsiteY3" fmla="*/ 396 h 13694"/>
              <a:gd name="connsiteX4" fmla="*/ 4557 w 13719"/>
              <a:gd name="connsiteY4" fmla="*/ 383 h 13694"/>
              <a:gd name="connsiteX5" fmla="*/ 13320 w 13719"/>
              <a:gd name="connsiteY5" fmla="*/ 4479 h 1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9" h="13694">
                <a:moveTo>
                  <a:pt x="13320" y="4479"/>
                </a:moveTo>
                <a:cubicBezTo>
                  <a:pt x="14622" y="8036"/>
                  <a:pt x="12793" y="11975"/>
                  <a:pt x="9237" y="13276"/>
                </a:cubicBezTo>
                <a:cubicBezTo>
                  <a:pt x="5680" y="14578"/>
                  <a:pt x="1741" y="12750"/>
                  <a:pt x="440" y="9193"/>
                </a:cubicBezTo>
                <a:cubicBezTo>
                  <a:pt x="-862" y="5636"/>
                  <a:pt x="966" y="1697"/>
                  <a:pt x="4523" y="396"/>
                </a:cubicBezTo>
                <a:cubicBezTo>
                  <a:pt x="4535" y="392"/>
                  <a:pt x="4546" y="387"/>
                  <a:pt x="4557" y="383"/>
                </a:cubicBezTo>
                <a:cubicBezTo>
                  <a:pt x="8105" y="-840"/>
                  <a:pt x="11983" y="973"/>
                  <a:pt x="13320" y="4479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0" name="Freeform: Shape 219">
            <a:extLst>
              <a:ext uri="{FF2B5EF4-FFF2-40B4-BE49-F238E27FC236}">
                <a16:creationId xmlns:a16="http://schemas.microsoft.com/office/drawing/2014/main" id="{CCBAB87F-FC1F-4757-AA59-E934FA50C08B}"/>
              </a:ext>
            </a:extLst>
          </p:cNvPr>
          <p:cNvSpPr/>
          <p:nvPr userDrawn="1"/>
        </p:nvSpPr>
        <p:spPr>
          <a:xfrm>
            <a:off x="7694233" y="3509751"/>
            <a:ext cx="594474" cy="381393"/>
          </a:xfrm>
          <a:custGeom>
            <a:avLst/>
            <a:gdLst>
              <a:gd name="connsiteX0" fmla="*/ 240241 w 502539"/>
              <a:gd name="connsiteY0" fmla="*/ 286133 h 318733"/>
              <a:gd name="connsiteX1" fmla="*/ 49741 w 502539"/>
              <a:gd name="connsiteY1" fmla="*/ 96109 h 318733"/>
              <a:gd name="connsiteX2" fmla="*/ 20 w 502539"/>
              <a:gd name="connsiteY2" fmla="*/ 286609 h 318733"/>
              <a:gd name="connsiteX3" fmla="*/ 488558 w 502539"/>
              <a:gd name="connsiteY3" fmla="*/ 295277 h 318733"/>
              <a:gd name="connsiteX4" fmla="*/ 502559 w 502539"/>
              <a:gd name="connsiteY4" fmla="*/ 2 h 318733"/>
              <a:gd name="connsiteX5" fmla="*/ 240241 w 502539"/>
              <a:gd name="connsiteY5" fmla="*/ 286133 h 31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539" h="318733">
                <a:moveTo>
                  <a:pt x="240241" y="286133"/>
                </a:moveTo>
                <a:cubicBezTo>
                  <a:pt x="113177" y="284704"/>
                  <a:pt x="27738" y="237650"/>
                  <a:pt x="49741" y="96109"/>
                </a:cubicBezTo>
                <a:cubicBezTo>
                  <a:pt x="34691" y="157545"/>
                  <a:pt x="18213" y="221172"/>
                  <a:pt x="20" y="286609"/>
                </a:cubicBezTo>
                <a:cubicBezTo>
                  <a:pt x="20" y="286609"/>
                  <a:pt x="301391" y="352712"/>
                  <a:pt x="488558" y="295277"/>
                </a:cubicBezTo>
                <a:cubicBezTo>
                  <a:pt x="488558" y="295277"/>
                  <a:pt x="491796" y="167261"/>
                  <a:pt x="502559" y="2"/>
                </a:cubicBezTo>
                <a:cubicBezTo>
                  <a:pt x="474842" y="214314"/>
                  <a:pt x="406928" y="287847"/>
                  <a:pt x="240241" y="286133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1" name="Freeform: Shape 220">
            <a:extLst>
              <a:ext uri="{FF2B5EF4-FFF2-40B4-BE49-F238E27FC236}">
                <a16:creationId xmlns:a16="http://schemas.microsoft.com/office/drawing/2014/main" id="{F040904D-A619-4B16-ABAD-D59524BBB455}"/>
              </a:ext>
            </a:extLst>
          </p:cNvPr>
          <p:cNvSpPr/>
          <p:nvPr userDrawn="1"/>
        </p:nvSpPr>
        <p:spPr>
          <a:xfrm>
            <a:off x="8315073" y="3052597"/>
            <a:ext cx="66928" cy="136770"/>
          </a:xfrm>
          <a:custGeom>
            <a:avLst/>
            <a:gdLst>
              <a:gd name="connsiteX0" fmla="*/ 13450 w 56578"/>
              <a:gd name="connsiteY0" fmla="*/ 2 h 114300"/>
              <a:gd name="connsiteX1" fmla="*/ 20 w 56578"/>
              <a:gd name="connsiteY1" fmla="*/ 114302 h 114300"/>
              <a:gd name="connsiteX2" fmla="*/ 56599 w 56578"/>
              <a:gd name="connsiteY2" fmla="*/ 98014 h 114300"/>
              <a:gd name="connsiteX3" fmla="*/ 13450 w 56578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78" h="114300">
                <a:moveTo>
                  <a:pt x="13450" y="2"/>
                </a:moveTo>
                <a:cubicBezTo>
                  <a:pt x="8497" y="37244"/>
                  <a:pt x="3925" y="75630"/>
                  <a:pt x="20" y="114302"/>
                </a:cubicBezTo>
                <a:lnTo>
                  <a:pt x="56599" y="98014"/>
                </a:lnTo>
                <a:cubicBezTo>
                  <a:pt x="46121" y="72678"/>
                  <a:pt x="29071" y="32958"/>
                  <a:pt x="13450" y="2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BBF2123F-5177-4413-8616-80C16D4A2295}"/>
              </a:ext>
            </a:extLst>
          </p:cNvPr>
          <p:cNvSpPr/>
          <p:nvPr userDrawn="1"/>
        </p:nvSpPr>
        <p:spPr>
          <a:xfrm>
            <a:off x="7744825" y="3031740"/>
            <a:ext cx="128111" cy="109644"/>
          </a:xfrm>
          <a:custGeom>
            <a:avLst/>
            <a:gdLst>
              <a:gd name="connsiteX0" fmla="*/ 100794 w 108299"/>
              <a:gd name="connsiteY0" fmla="*/ 44864 h 91630"/>
              <a:gd name="connsiteX1" fmla="*/ 108319 w 108299"/>
              <a:gd name="connsiteY1" fmla="*/ 2 h 91630"/>
              <a:gd name="connsiteX2" fmla="*/ 20 w 108299"/>
              <a:gd name="connsiteY2" fmla="*/ 50389 h 91630"/>
              <a:gd name="connsiteX3" fmla="*/ 44692 w 108299"/>
              <a:gd name="connsiteY3" fmla="*/ 91632 h 9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99" h="91630">
                <a:moveTo>
                  <a:pt x="100794" y="44864"/>
                </a:moveTo>
                <a:cubicBezTo>
                  <a:pt x="103461" y="29243"/>
                  <a:pt x="106033" y="14194"/>
                  <a:pt x="108319" y="2"/>
                </a:cubicBezTo>
                <a:lnTo>
                  <a:pt x="20" y="50389"/>
                </a:lnTo>
                <a:lnTo>
                  <a:pt x="44692" y="91632"/>
                </a:ln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AE9E0C97-6967-4F56-82DB-28503CE5AE9D}"/>
              </a:ext>
            </a:extLst>
          </p:cNvPr>
          <p:cNvSpPr/>
          <p:nvPr userDrawn="1"/>
        </p:nvSpPr>
        <p:spPr>
          <a:xfrm>
            <a:off x="7700206" y="3809620"/>
            <a:ext cx="572614" cy="54518"/>
          </a:xfrm>
          <a:custGeom>
            <a:avLst/>
            <a:gdLst>
              <a:gd name="connsiteX0" fmla="*/ 484081 w 484060"/>
              <a:gd name="connsiteY0" fmla="*/ 28005 h 45561"/>
              <a:gd name="connsiteX1" fmla="*/ 484081 w 484060"/>
              <a:gd name="connsiteY1" fmla="*/ 12956 h 45561"/>
              <a:gd name="connsiteX2" fmla="*/ 233192 w 484060"/>
              <a:gd name="connsiteY2" fmla="*/ 29624 h 45561"/>
              <a:gd name="connsiteX3" fmla="*/ 4592 w 484060"/>
              <a:gd name="connsiteY3" fmla="*/ 2 h 45561"/>
              <a:gd name="connsiteX4" fmla="*/ 20 w 484060"/>
              <a:gd name="connsiteY4" fmla="*/ 16670 h 45561"/>
              <a:gd name="connsiteX5" fmla="*/ 231001 w 484060"/>
              <a:gd name="connsiteY5" fmla="*/ 45245 h 45561"/>
              <a:gd name="connsiteX6" fmla="*/ 484081 w 484060"/>
              <a:gd name="connsiteY6" fmla="*/ 28005 h 4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4060" h="45561">
                <a:moveTo>
                  <a:pt x="484081" y="28005"/>
                </a:moveTo>
                <a:cubicBezTo>
                  <a:pt x="484081" y="23719"/>
                  <a:pt x="484081" y="18480"/>
                  <a:pt x="484081" y="12956"/>
                </a:cubicBezTo>
                <a:cubicBezTo>
                  <a:pt x="418739" y="28481"/>
                  <a:pt x="315107" y="31244"/>
                  <a:pt x="233192" y="29624"/>
                </a:cubicBezTo>
                <a:cubicBezTo>
                  <a:pt x="156251" y="26701"/>
                  <a:pt x="79736" y="16786"/>
                  <a:pt x="4592" y="2"/>
                </a:cubicBezTo>
                <a:cubicBezTo>
                  <a:pt x="3163" y="5526"/>
                  <a:pt x="1544" y="11146"/>
                  <a:pt x="20" y="16670"/>
                </a:cubicBezTo>
                <a:cubicBezTo>
                  <a:pt x="75868" y="33873"/>
                  <a:pt x="153247" y="43446"/>
                  <a:pt x="231001" y="45245"/>
                </a:cubicBezTo>
                <a:cubicBezTo>
                  <a:pt x="342444" y="47150"/>
                  <a:pt x="435313" y="40388"/>
                  <a:pt x="484081" y="28005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4" name="Freeform: Shape 223">
            <a:extLst>
              <a:ext uri="{FF2B5EF4-FFF2-40B4-BE49-F238E27FC236}">
                <a16:creationId xmlns:a16="http://schemas.microsoft.com/office/drawing/2014/main" id="{95EE9B02-CAF0-483E-A697-0EDDBFE5022E}"/>
              </a:ext>
            </a:extLst>
          </p:cNvPr>
          <p:cNvSpPr/>
          <p:nvPr userDrawn="1"/>
        </p:nvSpPr>
        <p:spPr>
          <a:xfrm>
            <a:off x="7700543" y="3810417"/>
            <a:ext cx="572277" cy="53829"/>
          </a:xfrm>
          <a:custGeom>
            <a:avLst/>
            <a:gdLst>
              <a:gd name="connsiteX0" fmla="*/ 20 w 483775"/>
              <a:gd name="connsiteY0" fmla="*/ 16004 h 44985"/>
              <a:gd name="connsiteX1" fmla="*/ 231001 w 483775"/>
              <a:gd name="connsiteY1" fmla="*/ 44579 h 44985"/>
              <a:gd name="connsiteX2" fmla="*/ 483795 w 483775"/>
              <a:gd name="connsiteY2" fmla="*/ 27624 h 44985"/>
              <a:gd name="connsiteX3" fmla="*/ 483795 w 483775"/>
              <a:gd name="connsiteY3" fmla="*/ 12956 h 44985"/>
              <a:gd name="connsiteX4" fmla="*/ 483795 w 483775"/>
              <a:gd name="connsiteY4" fmla="*/ 12956 h 44985"/>
              <a:gd name="connsiteX5" fmla="*/ 310154 w 483775"/>
              <a:gd name="connsiteY5" fmla="*/ 29625 h 44985"/>
              <a:gd name="connsiteX6" fmla="*/ 234430 w 483775"/>
              <a:gd name="connsiteY6" fmla="*/ 35530 h 44985"/>
              <a:gd name="connsiteX7" fmla="*/ 140609 w 483775"/>
              <a:gd name="connsiteY7" fmla="*/ 22862 h 44985"/>
              <a:gd name="connsiteX8" fmla="*/ 4116 w 483775"/>
              <a:gd name="connsiteY8" fmla="*/ 2 h 44985"/>
              <a:gd name="connsiteX9" fmla="*/ 20 w 483775"/>
              <a:gd name="connsiteY9" fmla="*/ 16004 h 4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3775" h="44985">
                <a:moveTo>
                  <a:pt x="20" y="16004"/>
                </a:moveTo>
                <a:cubicBezTo>
                  <a:pt x="75868" y="33206"/>
                  <a:pt x="153247" y="42779"/>
                  <a:pt x="231001" y="44579"/>
                </a:cubicBezTo>
                <a:cubicBezTo>
                  <a:pt x="342158" y="46769"/>
                  <a:pt x="435027" y="40007"/>
                  <a:pt x="483795" y="27624"/>
                </a:cubicBezTo>
                <a:cubicBezTo>
                  <a:pt x="483795" y="23433"/>
                  <a:pt x="483795" y="18099"/>
                  <a:pt x="483795" y="12956"/>
                </a:cubicBezTo>
                <a:lnTo>
                  <a:pt x="483795" y="12956"/>
                </a:lnTo>
                <a:cubicBezTo>
                  <a:pt x="437885" y="23910"/>
                  <a:pt x="373115" y="28482"/>
                  <a:pt x="310154" y="29625"/>
                </a:cubicBezTo>
                <a:cubicBezTo>
                  <a:pt x="285167" y="34069"/>
                  <a:pt x="259804" y="36047"/>
                  <a:pt x="234430" y="35530"/>
                </a:cubicBezTo>
                <a:cubicBezTo>
                  <a:pt x="202716" y="35734"/>
                  <a:pt x="171132" y="31470"/>
                  <a:pt x="140609" y="22862"/>
                </a:cubicBezTo>
                <a:cubicBezTo>
                  <a:pt x="92317" y="17242"/>
                  <a:pt x="44026" y="8860"/>
                  <a:pt x="4116" y="2"/>
                </a:cubicBezTo>
                <a:cubicBezTo>
                  <a:pt x="3163" y="4860"/>
                  <a:pt x="1544" y="10479"/>
                  <a:pt x="20" y="16004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5" name="Freeform: Shape 224">
            <a:extLst>
              <a:ext uri="{FF2B5EF4-FFF2-40B4-BE49-F238E27FC236}">
                <a16:creationId xmlns:a16="http://schemas.microsoft.com/office/drawing/2014/main" id="{BC3E36E9-232E-4F4A-8434-4329016C6282}"/>
              </a:ext>
            </a:extLst>
          </p:cNvPr>
          <p:cNvSpPr/>
          <p:nvPr userDrawn="1"/>
        </p:nvSpPr>
        <p:spPr>
          <a:xfrm>
            <a:off x="7860458" y="2550370"/>
            <a:ext cx="133198" cy="97790"/>
          </a:xfrm>
          <a:custGeom>
            <a:avLst/>
            <a:gdLst>
              <a:gd name="connsiteX0" fmla="*/ 111247 w 112599"/>
              <a:gd name="connsiteY0" fmla="*/ 17000 h 81724"/>
              <a:gd name="connsiteX1" fmla="*/ 63622 w 112599"/>
              <a:gd name="connsiteY1" fmla="*/ 59005 h 81724"/>
              <a:gd name="connsiteX2" fmla="*/ 2376 w 112599"/>
              <a:gd name="connsiteY2" fmla="*/ 76150 h 81724"/>
              <a:gd name="connsiteX3" fmla="*/ 36000 w 112599"/>
              <a:gd name="connsiteY3" fmla="*/ 8142 h 81724"/>
              <a:gd name="connsiteX4" fmla="*/ 111247 w 112599"/>
              <a:gd name="connsiteY4" fmla="*/ 17000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99" h="81724">
                <a:moveTo>
                  <a:pt x="111247" y="17000"/>
                </a:moveTo>
                <a:cubicBezTo>
                  <a:pt x="118867" y="31002"/>
                  <a:pt x="93626" y="42718"/>
                  <a:pt x="63622" y="59005"/>
                </a:cubicBezTo>
                <a:cubicBezTo>
                  <a:pt x="33618" y="75293"/>
                  <a:pt x="10091" y="90152"/>
                  <a:pt x="2376" y="76150"/>
                </a:cubicBezTo>
                <a:cubicBezTo>
                  <a:pt x="-5339" y="62149"/>
                  <a:pt x="5900" y="24525"/>
                  <a:pt x="36000" y="8142"/>
                </a:cubicBezTo>
                <a:cubicBezTo>
                  <a:pt x="66098" y="-8241"/>
                  <a:pt x="103627" y="2903"/>
                  <a:pt x="111247" y="17000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6" name="Freeform: Shape 225">
            <a:extLst>
              <a:ext uri="{FF2B5EF4-FFF2-40B4-BE49-F238E27FC236}">
                <a16:creationId xmlns:a16="http://schemas.microsoft.com/office/drawing/2014/main" id="{E581DEE5-EE00-473C-8786-1BCE73B08309}"/>
              </a:ext>
            </a:extLst>
          </p:cNvPr>
          <p:cNvSpPr/>
          <p:nvPr userDrawn="1"/>
        </p:nvSpPr>
        <p:spPr>
          <a:xfrm>
            <a:off x="7878569" y="2555885"/>
            <a:ext cx="65689" cy="37277"/>
          </a:xfrm>
          <a:custGeom>
            <a:avLst/>
            <a:gdLst>
              <a:gd name="connsiteX0" fmla="*/ 21 w 55530"/>
              <a:gd name="connsiteY0" fmla="*/ 31155 h 31153"/>
              <a:gd name="connsiteX1" fmla="*/ 55551 w 55530"/>
              <a:gd name="connsiteY1" fmla="*/ 961 h 31153"/>
              <a:gd name="connsiteX2" fmla="*/ 22213 w 55530"/>
              <a:gd name="connsiteY2" fmla="*/ 6391 h 31153"/>
              <a:gd name="connsiteX3" fmla="*/ 20 w 55530"/>
              <a:gd name="connsiteY3" fmla="*/ 31156 h 3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0" h="31153">
                <a:moveTo>
                  <a:pt x="21" y="31155"/>
                </a:moveTo>
                <a:lnTo>
                  <a:pt x="55551" y="961"/>
                </a:lnTo>
                <a:cubicBezTo>
                  <a:pt x="44148" y="-1363"/>
                  <a:pt x="32290" y="568"/>
                  <a:pt x="22213" y="6391"/>
                </a:cubicBezTo>
                <a:cubicBezTo>
                  <a:pt x="11981" y="11582"/>
                  <a:pt x="4063" y="20417"/>
                  <a:pt x="20" y="31156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7" name="Freeform: Shape 226">
            <a:extLst>
              <a:ext uri="{FF2B5EF4-FFF2-40B4-BE49-F238E27FC236}">
                <a16:creationId xmlns:a16="http://schemas.microsoft.com/office/drawing/2014/main" id="{F7FCA9C2-E786-4137-9689-703C659A7500}"/>
              </a:ext>
            </a:extLst>
          </p:cNvPr>
          <p:cNvSpPr/>
          <p:nvPr userDrawn="1"/>
        </p:nvSpPr>
        <p:spPr>
          <a:xfrm>
            <a:off x="7879246" y="2582866"/>
            <a:ext cx="107041" cy="64663"/>
          </a:xfrm>
          <a:custGeom>
            <a:avLst/>
            <a:gdLst>
              <a:gd name="connsiteX0" fmla="*/ 35548 w 90487"/>
              <a:gd name="connsiteY0" fmla="*/ 11655 h 54039"/>
              <a:gd name="connsiteX1" fmla="*/ 400 w 90487"/>
              <a:gd name="connsiteY1" fmla="*/ 54041 h 54039"/>
              <a:gd name="connsiteX2" fmla="*/ 47454 w 90487"/>
              <a:gd name="connsiteY2" fmla="*/ 31848 h 54039"/>
              <a:gd name="connsiteX3" fmla="*/ 90507 w 90487"/>
              <a:gd name="connsiteY3" fmla="*/ 5654 h 54039"/>
              <a:gd name="connsiteX4" fmla="*/ 35548 w 90487"/>
              <a:gd name="connsiteY4" fmla="*/ 11655 h 5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87" h="54039">
                <a:moveTo>
                  <a:pt x="35548" y="11655"/>
                </a:moveTo>
                <a:cubicBezTo>
                  <a:pt x="11926" y="24514"/>
                  <a:pt x="-2552" y="42802"/>
                  <a:pt x="400" y="54041"/>
                </a:cubicBezTo>
                <a:cubicBezTo>
                  <a:pt x="16975" y="48700"/>
                  <a:pt x="32790" y="41241"/>
                  <a:pt x="47454" y="31848"/>
                </a:cubicBezTo>
                <a:cubicBezTo>
                  <a:pt x="62717" y="24712"/>
                  <a:pt x="77154" y="15929"/>
                  <a:pt x="90507" y="5654"/>
                </a:cubicBezTo>
                <a:cubicBezTo>
                  <a:pt x="83173" y="-3680"/>
                  <a:pt x="59741" y="-1299"/>
                  <a:pt x="35548" y="11655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8" name="Freeform: Shape 227">
            <a:extLst>
              <a:ext uri="{FF2B5EF4-FFF2-40B4-BE49-F238E27FC236}">
                <a16:creationId xmlns:a16="http://schemas.microsoft.com/office/drawing/2014/main" id="{54AADE25-6D16-4B4B-B581-C4D3B3DFD720}"/>
              </a:ext>
            </a:extLst>
          </p:cNvPr>
          <p:cNvSpPr/>
          <p:nvPr userDrawn="1"/>
        </p:nvSpPr>
        <p:spPr>
          <a:xfrm>
            <a:off x="7885641" y="3114029"/>
            <a:ext cx="244704" cy="217357"/>
          </a:xfrm>
          <a:custGeom>
            <a:avLst/>
            <a:gdLst>
              <a:gd name="connsiteX0" fmla="*/ 30713 w 206861"/>
              <a:gd name="connsiteY0" fmla="*/ 2 h 181647"/>
              <a:gd name="connsiteX1" fmla="*/ 43858 w 206861"/>
              <a:gd name="connsiteY1" fmla="*/ 38102 h 181647"/>
              <a:gd name="connsiteX2" fmla="*/ 163111 w 206861"/>
              <a:gd name="connsiteY2" fmla="*/ 50484 h 181647"/>
              <a:gd name="connsiteX3" fmla="*/ 190066 w 206861"/>
              <a:gd name="connsiteY3" fmla="*/ 12384 h 181647"/>
              <a:gd name="connsiteX4" fmla="*/ 81862 w 206861"/>
              <a:gd name="connsiteY4" fmla="*/ 177833 h 181647"/>
              <a:gd name="connsiteX5" fmla="*/ 30713 w 206861"/>
              <a:gd name="connsiteY5" fmla="*/ 2 h 18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61" h="181647">
                <a:moveTo>
                  <a:pt x="30713" y="2"/>
                </a:moveTo>
                <a:lnTo>
                  <a:pt x="43858" y="38102"/>
                </a:lnTo>
                <a:lnTo>
                  <a:pt x="163111" y="50484"/>
                </a:lnTo>
                <a:lnTo>
                  <a:pt x="190066" y="12384"/>
                </a:lnTo>
                <a:cubicBezTo>
                  <a:pt x="229024" y="112397"/>
                  <a:pt x="203211" y="201360"/>
                  <a:pt x="81862" y="177833"/>
                </a:cubicBezTo>
                <a:cubicBezTo>
                  <a:pt x="-65108" y="149354"/>
                  <a:pt x="30713" y="2"/>
                  <a:pt x="30713" y="2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9" name="Freeform: Shape 228">
            <a:extLst>
              <a:ext uri="{FF2B5EF4-FFF2-40B4-BE49-F238E27FC236}">
                <a16:creationId xmlns:a16="http://schemas.microsoft.com/office/drawing/2014/main" id="{23183943-0B43-42EF-86F2-DFDCFA5E48DE}"/>
              </a:ext>
            </a:extLst>
          </p:cNvPr>
          <p:cNvSpPr/>
          <p:nvPr userDrawn="1"/>
        </p:nvSpPr>
        <p:spPr>
          <a:xfrm>
            <a:off x="8054187" y="3217068"/>
            <a:ext cx="17355" cy="17597"/>
          </a:xfrm>
          <a:custGeom>
            <a:avLst/>
            <a:gdLst>
              <a:gd name="connsiteX0" fmla="*/ 151 w 14671"/>
              <a:gd name="connsiteY0" fmla="*/ 5999 h 14706"/>
              <a:gd name="connsiteX1" fmla="*/ 5981 w 14671"/>
              <a:gd name="connsiteY1" fmla="*/ 14577 h 14706"/>
              <a:gd name="connsiteX2" fmla="*/ 14560 w 14671"/>
              <a:gd name="connsiteY2" fmla="*/ 8748 h 14706"/>
              <a:gd name="connsiteX3" fmla="*/ 8730 w 14671"/>
              <a:gd name="connsiteY3" fmla="*/ 169 h 14706"/>
              <a:gd name="connsiteX4" fmla="*/ 8247 w 14671"/>
              <a:gd name="connsiteY4" fmla="*/ 93 h 14706"/>
              <a:gd name="connsiteX5" fmla="*/ 163 w 14671"/>
              <a:gd name="connsiteY5" fmla="*/ 5924 h 14706"/>
              <a:gd name="connsiteX6" fmla="*/ 151 w 14671"/>
              <a:gd name="connsiteY6" fmla="*/ 5999 h 1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71" h="14706">
                <a:moveTo>
                  <a:pt x="151" y="5999"/>
                </a:moveTo>
                <a:cubicBezTo>
                  <a:pt x="-608" y="9978"/>
                  <a:pt x="2002" y="13818"/>
                  <a:pt x="5981" y="14577"/>
                </a:cubicBezTo>
                <a:cubicBezTo>
                  <a:pt x="9960" y="15336"/>
                  <a:pt x="13801" y="12726"/>
                  <a:pt x="14560" y="8748"/>
                </a:cubicBezTo>
                <a:cubicBezTo>
                  <a:pt x="15319" y="4769"/>
                  <a:pt x="12709" y="928"/>
                  <a:pt x="8730" y="169"/>
                </a:cubicBezTo>
                <a:cubicBezTo>
                  <a:pt x="8570" y="138"/>
                  <a:pt x="8409" y="113"/>
                  <a:pt x="8247" y="93"/>
                </a:cubicBezTo>
                <a:cubicBezTo>
                  <a:pt x="4405" y="-529"/>
                  <a:pt x="785" y="2082"/>
                  <a:pt x="163" y="5924"/>
                </a:cubicBezTo>
                <a:cubicBezTo>
                  <a:pt x="159" y="5949"/>
                  <a:pt x="155" y="5974"/>
                  <a:pt x="151" y="5999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0" name="Freeform: Shape 229">
            <a:extLst>
              <a:ext uri="{FF2B5EF4-FFF2-40B4-BE49-F238E27FC236}">
                <a16:creationId xmlns:a16="http://schemas.microsoft.com/office/drawing/2014/main" id="{D15D3C31-ADCC-4176-974E-5F1EC5CA1FFD}"/>
              </a:ext>
            </a:extLst>
          </p:cNvPr>
          <p:cNvSpPr/>
          <p:nvPr userDrawn="1"/>
        </p:nvSpPr>
        <p:spPr>
          <a:xfrm>
            <a:off x="7933598" y="3201549"/>
            <a:ext cx="15124" cy="15298"/>
          </a:xfrm>
          <a:custGeom>
            <a:avLst/>
            <a:gdLst>
              <a:gd name="connsiteX0" fmla="*/ 78 w 12785"/>
              <a:gd name="connsiteY0" fmla="*/ 5537 h 12785"/>
              <a:gd name="connsiteX1" fmla="*/ 5555 w 12785"/>
              <a:gd name="connsiteY1" fmla="*/ 12729 h 12785"/>
              <a:gd name="connsiteX2" fmla="*/ 12747 w 12785"/>
              <a:gd name="connsiteY2" fmla="*/ 7252 h 12785"/>
              <a:gd name="connsiteX3" fmla="*/ 7270 w 12785"/>
              <a:gd name="connsiteY3" fmla="*/ 60 h 12785"/>
              <a:gd name="connsiteX4" fmla="*/ 78 w 12785"/>
              <a:gd name="connsiteY4" fmla="*/ 5537 h 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85" h="12785">
                <a:moveTo>
                  <a:pt x="78" y="5537"/>
                </a:moveTo>
                <a:cubicBezTo>
                  <a:pt x="-395" y="9036"/>
                  <a:pt x="2057" y="12255"/>
                  <a:pt x="5555" y="12729"/>
                </a:cubicBezTo>
                <a:cubicBezTo>
                  <a:pt x="9053" y="13202"/>
                  <a:pt x="12274" y="10750"/>
                  <a:pt x="12747" y="7252"/>
                </a:cubicBezTo>
                <a:cubicBezTo>
                  <a:pt x="13220" y="3753"/>
                  <a:pt x="10768" y="534"/>
                  <a:pt x="7270" y="60"/>
                </a:cubicBezTo>
                <a:cubicBezTo>
                  <a:pt x="3772" y="-413"/>
                  <a:pt x="552" y="2039"/>
                  <a:pt x="78" y="5537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1" name="Freeform: Shape 230">
            <a:extLst>
              <a:ext uri="{FF2B5EF4-FFF2-40B4-BE49-F238E27FC236}">
                <a16:creationId xmlns:a16="http://schemas.microsoft.com/office/drawing/2014/main" id="{745794BD-7B87-4385-883A-3893728F046B}"/>
              </a:ext>
            </a:extLst>
          </p:cNvPr>
          <p:cNvSpPr/>
          <p:nvPr userDrawn="1"/>
        </p:nvSpPr>
        <p:spPr>
          <a:xfrm>
            <a:off x="7984557" y="3248665"/>
            <a:ext cx="14951" cy="14908"/>
          </a:xfrm>
          <a:custGeom>
            <a:avLst/>
            <a:gdLst>
              <a:gd name="connsiteX0" fmla="*/ 53 w 12639"/>
              <a:gd name="connsiteY0" fmla="*/ 5310 h 12459"/>
              <a:gd name="connsiteX1" fmla="*/ 5483 w 12639"/>
              <a:gd name="connsiteY1" fmla="*/ 12359 h 12459"/>
              <a:gd name="connsiteX2" fmla="*/ 12584 w 12639"/>
              <a:gd name="connsiteY2" fmla="*/ 7472 h 12459"/>
              <a:gd name="connsiteX3" fmla="*/ 12626 w 12639"/>
              <a:gd name="connsiteY3" fmla="*/ 7215 h 12459"/>
              <a:gd name="connsiteX4" fmla="*/ 7102 w 12639"/>
              <a:gd name="connsiteY4" fmla="*/ 71 h 12459"/>
              <a:gd name="connsiteX5" fmla="*/ 58 w 12639"/>
              <a:gd name="connsiteY5" fmla="*/ 5273 h 12459"/>
              <a:gd name="connsiteX6" fmla="*/ 53 w 12639"/>
              <a:gd name="connsiteY6" fmla="*/ 5310 h 12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39" h="12459">
                <a:moveTo>
                  <a:pt x="53" y="5310"/>
                </a:moveTo>
                <a:cubicBezTo>
                  <a:pt x="-292" y="8728"/>
                  <a:pt x="2090" y="11821"/>
                  <a:pt x="5483" y="12359"/>
                </a:cubicBezTo>
                <a:cubicBezTo>
                  <a:pt x="8793" y="12970"/>
                  <a:pt x="11973" y="10782"/>
                  <a:pt x="12584" y="7472"/>
                </a:cubicBezTo>
                <a:cubicBezTo>
                  <a:pt x="12600" y="7386"/>
                  <a:pt x="12614" y="7301"/>
                  <a:pt x="12626" y="7215"/>
                </a:cubicBezTo>
                <a:cubicBezTo>
                  <a:pt x="12972" y="3745"/>
                  <a:pt x="10547" y="610"/>
                  <a:pt x="7102" y="71"/>
                </a:cubicBezTo>
                <a:cubicBezTo>
                  <a:pt x="3720" y="-437"/>
                  <a:pt x="567" y="1892"/>
                  <a:pt x="58" y="5273"/>
                </a:cubicBezTo>
                <a:cubicBezTo>
                  <a:pt x="57" y="5285"/>
                  <a:pt x="55" y="5298"/>
                  <a:pt x="53" y="5310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2" name="Freeform: Shape 231">
            <a:extLst>
              <a:ext uri="{FF2B5EF4-FFF2-40B4-BE49-F238E27FC236}">
                <a16:creationId xmlns:a16="http://schemas.microsoft.com/office/drawing/2014/main" id="{5D7E1D3E-C2B0-455D-9297-EA5086ED38B3}"/>
              </a:ext>
            </a:extLst>
          </p:cNvPr>
          <p:cNvSpPr/>
          <p:nvPr userDrawn="1"/>
        </p:nvSpPr>
        <p:spPr>
          <a:xfrm>
            <a:off x="7989094" y="3255677"/>
            <a:ext cx="48033" cy="45274"/>
          </a:xfrm>
          <a:custGeom>
            <a:avLst/>
            <a:gdLst>
              <a:gd name="connsiteX0" fmla="*/ 27651 w 40605"/>
              <a:gd name="connsiteY0" fmla="*/ 37836 h 37836"/>
              <a:gd name="connsiteX1" fmla="*/ 15745 w 40605"/>
              <a:gd name="connsiteY1" fmla="*/ 34407 h 37836"/>
              <a:gd name="connsiteX2" fmla="*/ 29 w 40605"/>
              <a:gd name="connsiteY2" fmla="*/ 2308 h 37836"/>
              <a:gd name="connsiteX3" fmla="*/ 1924 w 40605"/>
              <a:gd name="connsiteY3" fmla="*/ 29 h 37836"/>
              <a:gd name="connsiteX4" fmla="*/ 2029 w 40605"/>
              <a:gd name="connsiteY4" fmla="*/ 22 h 37836"/>
              <a:gd name="connsiteX5" fmla="*/ 4392 w 40605"/>
              <a:gd name="connsiteY5" fmla="*/ 1810 h 37836"/>
              <a:gd name="connsiteX6" fmla="*/ 4411 w 40605"/>
              <a:gd name="connsiteY6" fmla="*/ 2022 h 37836"/>
              <a:gd name="connsiteX7" fmla="*/ 18126 w 40605"/>
              <a:gd name="connsiteY7" fmla="*/ 30597 h 37836"/>
              <a:gd name="connsiteX8" fmla="*/ 37652 w 40605"/>
              <a:gd name="connsiteY8" fmla="*/ 31264 h 37836"/>
              <a:gd name="connsiteX9" fmla="*/ 40510 w 40605"/>
              <a:gd name="connsiteY9" fmla="*/ 32597 h 37836"/>
              <a:gd name="connsiteX10" fmla="*/ 39176 w 40605"/>
              <a:gd name="connsiteY10" fmla="*/ 35360 h 37836"/>
              <a:gd name="connsiteX11" fmla="*/ 27651 w 40605"/>
              <a:gd name="connsiteY11" fmla="*/ 37836 h 3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605" h="37836">
                <a:moveTo>
                  <a:pt x="27651" y="37836"/>
                </a:moveTo>
                <a:cubicBezTo>
                  <a:pt x="23432" y="37890"/>
                  <a:pt x="19289" y="36697"/>
                  <a:pt x="15745" y="34407"/>
                </a:cubicBezTo>
                <a:cubicBezTo>
                  <a:pt x="2029" y="25739"/>
                  <a:pt x="124" y="3260"/>
                  <a:pt x="29" y="2308"/>
                </a:cubicBezTo>
                <a:cubicBezTo>
                  <a:pt x="-77" y="1155"/>
                  <a:pt x="771" y="135"/>
                  <a:pt x="1924" y="29"/>
                </a:cubicBezTo>
                <a:cubicBezTo>
                  <a:pt x="1959" y="26"/>
                  <a:pt x="1994" y="23"/>
                  <a:pt x="2029" y="22"/>
                </a:cubicBezTo>
                <a:cubicBezTo>
                  <a:pt x="3176" y="-137"/>
                  <a:pt x="4234" y="664"/>
                  <a:pt x="4392" y="1810"/>
                </a:cubicBezTo>
                <a:cubicBezTo>
                  <a:pt x="4402" y="1880"/>
                  <a:pt x="4408" y="1951"/>
                  <a:pt x="4411" y="2022"/>
                </a:cubicBezTo>
                <a:cubicBezTo>
                  <a:pt x="4410" y="2022"/>
                  <a:pt x="6220" y="23167"/>
                  <a:pt x="18126" y="30597"/>
                </a:cubicBezTo>
                <a:cubicBezTo>
                  <a:pt x="24145" y="33961"/>
                  <a:pt x="31418" y="34210"/>
                  <a:pt x="37652" y="31264"/>
                </a:cubicBezTo>
                <a:cubicBezTo>
                  <a:pt x="38808" y="30875"/>
                  <a:pt x="40066" y="31462"/>
                  <a:pt x="40510" y="32597"/>
                </a:cubicBezTo>
                <a:cubicBezTo>
                  <a:pt x="40892" y="33728"/>
                  <a:pt x="40299" y="34956"/>
                  <a:pt x="39176" y="35360"/>
                </a:cubicBezTo>
                <a:cubicBezTo>
                  <a:pt x="35511" y="36861"/>
                  <a:pt x="31609" y="37700"/>
                  <a:pt x="27651" y="37836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3" name="Freeform: Shape 232">
            <a:extLst>
              <a:ext uri="{FF2B5EF4-FFF2-40B4-BE49-F238E27FC236}">
                <a16:creationId xmlns:a16="http://schemas.microsoft.com/office/drawing/2014/main" id="{8FF6D614-49A2-4061-836B-CA71F6D3C209}"/>
              </a:ext>
            </a:extLst>
          </p:cNvPr>
          <p:cNvSpPr/>
          <p:nvPr userDrawn="1"/>
        </p:nvSpPr>
        <p:spPr>
          <a:xfrm>
            <a:off x="7940874" y="3256105"/>
            <a:ext cx="53349" cy="34470"/>
          </a:xfrm>
          <a:custGeom>
            <a:avLst/>
            <a:gdLst>
              <a:gd name="connsiteX0" fmla="*/ 17551 w 45099"/>
              <a:gd name="connsiteY0" fmla="*/ 28810 h 28807"/>
              <a:gd name="connsiteX1" fmla="*/ 787 w 45099"/>
              <a:gd name="connsiteY1" fmla="*/ 21666 h 28807"/>
              <a:gd name="connsiteX2" fmla="*/ 548 w 45099"/>
              <a:gd name="connsiteY2" fmla="*/ 18570 h 28807"/>
              <a:gd name="connsiteX3" fmla="*/ 3644 w 45099"/>
              <a:gd name="connsiteY3" fmla="*/ 18332 h 28807"/>
              <a:gd name="connsiteX4" fmla="*/ 21265 w 45099"/>
              <a:gd name="connsiteY4" fmla="*/ 23952 h 28807"/>
              <a:gd name="connsiteX5" fmla="*/ 40982 w 45099"/>
              <a:gd name="connsiteY5" fmla="*/ 1187 h 28807"/>
              <a:gd name="connsiteX6" fmla="*/ 43934 w 45099"/>
              <a:gd name="connsiteY6" fmla="*/ 247 h 28807"/>
              <a:gd name="connsiteX7" fmla="*/ 45078 w 45099"/>
              <a:gd name="connsiteY7" fmla="*/ 2616 h 28807"/>
              <a:gd name="connsiteX8" fmla="*/ 22409 w 45099"/>
              <a:gd name="connsiteY8" fmla="*/ 28238 h 28807"/>
              <a:gd name="connsiteX9" fmla="*/ 17551 w 45099"/>
              <a:gd name="connsiteY9" fmla="*/ 28810 h 2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99" h="28807">
                <a:moveTo>
                  <a:pt x="17551" y="28810"/>
                </a:moveTo>
                <a:cubicBezTo>
                  <a:pt x="11295" y="28478"/>
                  <a:pt x="5358" y="25948"/>
                  <a:pt x="787" y="21666"/>
                </a:cubicBezTo>
                <a:cubicBezTo>
                  <a:pt x="-134" y="20877"/>
                  <a:pt x="-240" y="19491"/>
                  <a:pt x="548" y="18570"/>
                </a:cubicBezTo>
                <a:cubicBezTo>
                  <a:pt x="1337" y="17649"/>
                  <a:pt x="2723" y="17543"/>
                  <a:pt x="3644" y="18332"/>
                </a:cubicBezTo>
                <a:cubicBezTo>
                  <a:pt x="8154" y="23122"/>
                  <a:pt x="14816" y="25247"/>
                  <a:pt x="21265" y="23952"/>
                </a:cubicBezTo>
                <a:cubicBezTo>
                  <a:pt x="33838" y="20618"/>
                  <a:pt x="40887" y="1377"/>
                  <a:pt x="40982" y="1187"/>
                </a:cubicBezTo>
                <a:cubicBezTo>
                  <a:pt x="41537" y="112"/>
                  <a:pt x="42859" y="-309"/>
                  <a:pt x="43934" y="247"/>
                </a:cubicBezTo>
                <a:cubicBezTo>
                  <a:pt x="44800" y="694"/>
                  <a:pt x="45266" y="1660"/>
                  <a:pt x="45078" y="2616"/>
                </a:cubicBezTo>
                <a:cubicBezTo>
                  <a:pt x="45078" y="3473"/>
                  <a:pt x="37172" y="24237"/>
                  <a:pt x="22409" y="28238"/>
                </a:cubicBezTo>
                <a:cubicBezTo>
                  <a:pt x="20817" y="28616"/>
                  <a:pt x="19187" y="28807"/>
                  <a:pt x="17551" y="28810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4" name="Freeform: Shape 233">
            <a:extLst>
              <a:ext uri="{FF2B5EF4-FFF2-40B4-BE49-F238E27FC236}">
                <a16:creationId xmlns:a16="http://schemas.microsoft.com/office/drawing/2014/main" id="{159C82AB-AE8D-4F19-B068-1B398B427A32}"/>
              </a:ext>
            </a:extLst>
          </p:cNvPr>
          <p:cNvSpPr/>
          <p:nvPr userDrawn="1"/>
        </p:nvSpPr>
        <p:spPr>
          <a:xfrm>
            <a:off x="8081691" y="3260469"/>
            <a:ext cx="66492" cy="27714"/>
          </a:xfrm>
          <a:custGeom>
            <a:avLst/>
            <a:gdLst>
              <a:gd name="connsiteX0" fmla="*/ 54149 w 56209"/>
              <a:gd name="connsiteY0" fmla="*/ 23163 h 23161"/>
              <a:gd name="connsiteX1" fmla="*/ 56229 w 56209"/>
              <a:gd name="connsiteY1" fmla="*/ 21052 h 23161"/>
              <a:gd name="connsiteX2" fmla="*/ 55007 w 56209"/>
              <a:gd name="connsiteY2" fmla="*/ 19163 h 23161"/>
              <a:gd name="connsiteX3" fmla="*/ 2810 w 56209"/>
              <a:gd name="connsiteY3" fmla="*/ 113 h 23161"/>
              <a:gd name="connsiteX4" fmla="*/ 143 w 56209"/>
              <a:gd name="connsiteY4" fmla="*/ 1256 h 23161"/>
              <a:gd name="connsiteX5" fmla="*/ 1381 w 56209"/>
              <a:gd name="connsiteY5" fmla="*/ 3922 h 23161"/>
              <a:gd name="connsiteX6" fmla="*/ 53578 w 56209"/>
              <a:gd name="connsiteY6" fmla="*/ 22972 h 2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09" h="23161">
                <a:moveTo>
                  <a:pt x="54149" y="23163"/>
                </a:moveTo>
                <a:cubicBezTo>
                  <a:pt x="55307" y="23154"/>
                  <a:pt x="56237" y="22209"/>
                  <a:pt x="56229" y="21052"/>
                </a:cubicBezTo>
                <a:cubicBezTo>
                  <a:pt x="56223" y="20238"/>
                  <a:pt x="55747" y="19502"/>
                  <a:pt x="55007" y="19163"/>
                </a:cubicBezTo>
                <a:lnTo>
                  <a:pt x="2810" y="113"/>
                </a:lnTo>
                <a:cubicBezTo>
                  <a:pt x="1760" y="-234"/>
                  <a:pt x="616" y="256"/>
                  <a:pt x="143" y="1256"/>
                </a:cubicBezTo>
                <a:cubicBezTo>
                  <a:pt x="-242" y="2333"/>
                  <a:pt x="309" y="3521"/>
                  <a:pt x="1381" y="3922"/>
                </a:cubicBezTo>
                <a:lnTo>
                  <a:pt x="53578" y="22972"/>
                </a:ln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5" name="Freeform: Shape 234">
            <a:extLst>
              <a:ext uri="{FF2B5EF4-FFF2-40B4-BE49-F238E27FC236}">
                <a16:creationId xmlns:a16="http://schemas.microsoft.com/office/drawing/2014/main" id="{8EBA7CF9-6E57-4E4E-B6B6-C6C1E15D383A}"/>
              </a:ext>
            </a:extLst>
          </p:cNvPr>
          <p:cNvSpPr/>
          <p:nvPr userDrawn="1"/>
        </p:nvSpPr>
        <p:spPr>
          <a:xfrm>
            <a:off x="8074366" y="3272355"/>
            <a:ext cx="61990" cy="37604"/>
          </a:xfrm>
          <a:custGeom>
            <a:avLst/>
            <a:gdLst>
              <a:gd name="connsiteX0" fmla="*/ 50244 w 52403"/>
              <a:gd name="connsiteY0" fmla="*/ 31423 h 31426"/>
              <a:gd name="connsiteX1" fmla="*/ 52149 w 52403"/>
              <a:gd name="connsiteY1" fmla="*/ 30375 h 31426"/>
              <a:gd name="connsiteX2" fmla="*/ 51433 w 52403"/>
              <a:gd name="connsiteY2" fmla="*/ 27639 h 31426"/>
              <a:gd name="connsiteX3" fmla="*/ 51387 w 52403"/>
              <a:gd name="connsiteY3" fmla="*/ 27613 h 31426"/>
              <a:gd name="connsiteX4" fmla="*/ 3001 w 52403"/>
              <a:gd name="connsiteY4" fmla="*/ 276 h 31426"/>
              <a:gd name="connsiteX5" fmla="*/ 264 w 52403"/>
              <a:gd name="connsiteY5" fmla="*/ 992 h 31426"/>
              <a:gd name="connsiteX6" fmla="*/ 239 w 52403"/>
              <a:gd name="connsiteY6" fmla="*/ 1038 h 31426"/>
              <a:gd name="connsiteX7" fmla="*/ 1096 w 52403"/>
              <a:gd name="connsiteY7" fmla="*/ 3800 h 31426"/>
              <a:gd name="connsiteX8" fmla="*/ 49292 w 52403"/>
              <a:gd name="connsiteY8" fmla="*/ 31137 h 31426"/>
              <a:gd name="connsiteX9" fmla="*/ 50244 w 52403"/>
              <a:gd name="connsiteY9" fmla="*/ 31423 h 3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403" h="31426">
                <a:moveTo>
                  <a:pt x="50244" y="31423"/>
                </a:moveTo>
                <a:cubicBezTo>
                  <a:pt x="51030" y="31479"/>
                  <a:pt x="51776" y="31069"/>
                  <a:pt x="52149" y="30375"/>
                </a:cubicBezTo>
                <a:cubicBezTo>
                  <a:pt x="52707" y="29422"/>
                  <a:pt x="52387" y="28196"/>
                  <a:pt x="51433" y="27639"/>
                </a:cubicBezTo>
                <a:cubicBezTo>
                  <a:pt x="51418" y="27630"/>
                  <a:pt x="51402" y="27621"/>
                  <a:pt x="51387" y="27613"/>
                </a:cubicBezTo>
                <a:lnTo>
                  <a:pt x="3001" y="276"/>
                </a:lnTo>
                <a:cubicBezTo>
                  <a:pt x="2047" y="-282"/>
                  <a:pt x="822" y="39"/>
                  <a:pt x="264" y="992"/>
                </a:cubicBezTo>
                <a:cubicBezTo>
                  <a:pt x="256" y="1007"/>
                  <a:pt x="247" y="1022"/>
                  <a:pt x="239" y="1038"/>
                </a:cubicBezTo>
                <a:cubicBezTo>
                  <a:pt x="-258" y="2040"/>
                  <a:pt x="119" y="3255"/>
                  <a:pt x="1096" y="3800"/>
                </a:cubicBezTo>
                <a:lnTo>
                  <a:pt x="49292" y="31137"/>
                </a:lnTo>
                <a:cubicBezTo>
                  <a:pt x="49572" y="31330"/>
                  <a:pt x="49905" y="31430"/>
                  <a:pt x="50244" y="31423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6" name="Freeform: Shape 235">
            <a:extLst>
              <a:ext uri="{FF2B5EF4-FFF2-40B4-BE49-F238E27FC236}">
                <a16:creationId xmlns:a16="http://schemas.microsoft.com/office/drawing/2014/main" id="{7E8ED103-E6B8-4FE1-8828-B170316E66C1}"/>
              </a:ext>
            </a:extLst>
          </p:cNvPr>
          <p:cNvSpPr/>
          <p:nvPr userDrawn="1"/>
        </p:nvSpPr>
        <p:spPr>
          <a:xfrm>
            <a:off x="8063669" y="3284502"/>
            <a:ext cx="49421" cy="42321"/>
          </a:xfrm>
          <a:custGeom>
            <a:avLst/>
            <a:gdLst>
              <a:gd name="connsiteX0" fmla="*/ 39476 w 41778"/>
              <a:gd name="connsiteY0" fmla="*/ 35368 h 35368"/>
              <a:gd name="connsiteX1" fmla="*/ 41190 w 41778"/>
              <a:gd name="connsiteY1" fmla="*/ 34701 h 35368"/>
              <a:gd name="connsiteX2" fmla="*/ 41190 w 41778"/>
              <a:gd name="connsiteY2" fmla="*/ 31749 h 35368"/>
              <a:gd name="connsiteX3" fmla="*/ 3471 w 41778"/>
              <a:gd name="connsiteY3" fmla="*/ 602 h 35368"/>
              <a:gd name="connsiteX4" fmla="*/ 642 w 41778"/>
              <a:gd name="connsiteY4" fmla="*/ 573 h 35368"/>
              <a:gd name="connsiteX5" fmla="*/ 613 w 41778"/>
              <a:gd name="connsiteY5" fmla="*/ 602 h 35368"/>
              <a:gd name="connsiteX6" fmla="*/ 544 w 41778"/>
              <a:gd name="connsiteY6" fmla="*/ 3295 h 35368"/>
              <a:gd name="connsiteX7" fmla="*/ 613 w 41778"/>
              <a:gd name="connsiteY7" fmla="*/ 3364 h 35368"/>
              <a:gd name="connsiteX8" fmla="*/ 37951 w 41778"/>
              <a:gd name="connsiteY8" fmla="*/ 34701 h 35368"/>
              <a:gd name="connsiteX9" fmla="*/ 39475 w 41778"/>
              <a:gd name="connsiteY9" fmla="*/ 35368 h 3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778" h="35368">
                <a:moveTo>
                  <a:pt x="39476" y="35368"/>
                </a:moveTo>
                <a:cubicBezTo>
                  <a:pt x="40115" y="35396"/>
                  <a:pt x="40737" y="35154"/>
                  <a:pt x="41190" y="34701"/>
                </a:cubicBezTo>
                <a:cubicBezTo>
                  <a:pt x="42001" y="33884"/>
                  <a:pt x="42001" y="32566"/>
                  <a:pt x="41190" y="31749"/>
                </a:cubicBezTo>
                <a:lnTo>
                  <a:pt x="3471" y="602"/>
                </a:lnTo>
                <a:cubicBezTo>
                  <a:pt x="2698" y="-187"/>
                  <a:pt x="1431" y="-200"/>
                  <a:pt x="642" y="573"/>
                </a:cubicBezTo>
                <a:cubicBezTo>
                  <a:pt x="632" y="583"/>
                  <a:pt x="623" y="593"/>
                  <a:pt x="613" y="602"/>
                </a:cubicBezTo>
                <a:cubicBezTo>
                  <a:pt x="-150" y="1327"/>
                  <a:pt x="-181" y="2533"/>
                  <a:pt x="544" y="3295"/>
                </a:cubicBezTo>
                <a:cubicBezTo>
                  <a:pt x="566" y="3319"/>
                  <a:pt x="589" y="3342"/>
                  <a:pt x="613" y="3364"/>
                </a:cubicBezTo>
                <a:lnTo>
                  <a:pt x="37951" y="34701"/>
                </a:lnTo>
                <a:cubicBezTo>
                  <a:pt x="38395" y="35049"/>
                  <a:pt x="38919" y="35278"/>
                  <a:pt x="39475" y="35368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7" name="Freeform: Shape 236">
            <a:extLst>
              <a:ext uri="{FF2B5EF4-FFF2-40B4-BE49-F238E27FC236}">
                <a16:creationId xmlns:a16="http://schemas.microsoft.com/office/drawing/2014/main" id="{0D4F139F-E499-4EF9-9D4B-C4EDF82226BE}"/>
              </a:ext>
            </a:extLst>
          </p:cNvPr>
          <p:cNvSpPr/>
          <p:nvPr userDrawn="1"/>
        </p:nvSpPr>
        <p:spPr>
          <a:xfrm>
            <a:off x="7861880" y="3235286"/>
            <a:ext cx="55010" cy="7993"/>
          </a:xfrm>
          <a:custGeom>
            <a:avLst/>
            <a:gdLst>
              <a:gd name="connsiteX0" fmla="*/ 1841 w 46503"/>
              <a:gd name="connsiteY0" fmla="*/ 6680 h 6680"/>
              <a:gd name="connsiteX1" fmla="*/ 1841 w 46503"/>
              <a:gd name="connsiteY1" fmla="*/ 6680 h 6680"/>
              <a:gd name="connsiteX2" fmla="*/ 44798 w 46503"/>
              <a:gd name="connsiteY2" fmla="*/ 3822 h 6680"/>
              <a:gd name="connsiteX3" fmla="*/ 46515 w 46503"/>
              <a:gd name="connsiteY3" fmla="*/ 1745 h 6680"/>
              <a:gd name="connsiteX4" fmla="*/ 46513 w 46503"/>
              <a:gd name="connsiteY4" fmla="*/ 1727 h 6680"/>
              <a:gd name="connsiteX5" fmla="*/ 44620 w 46503"/>
              <a:gd name="connsiteY5" fmla="*/ 4 h 6680"/>
              <a:gd name="connsiteX6" fmla="*/ 44512 w 46503"/>
              <a:gd name="connsiteY6" fmla="*/ 12 h 6680"/>
              <a:gd name="connsiteX7" fmla="*/ 1650 w 46503"/>
              <a:gd name="connsiteY7" fmla="*/ 2965 h 6680"/>
              <a:gd name="connsiteX8" fmla="*/ 29 w 46503"/>
              <a:gd name="connsiteY8" fmla="*/ 4945 h 6680"/>
              <a:gd name="connsiteX9" fmla="*/ 31 w 46503"/>
              <a:gd name="connsiteY9" fmla="*/ 4965 h 6680"/>
              <a:gd name="connsiteX10" fmla="*/ 1743 w 46503"/>
              <a:gd name="connsiteY10" fmla="*/ 6682 h 6680"/>
              <a:gd name="connsiteX11" fmla="*/ 1841 w 46503"/>
              <a:gd name="connsiteY11" fmla="*/ 6680 h 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503" h="6680">
                <a:moveTo>
                  <a:pt x="1841" y="6680"/>
                </a:moveTo>
                <a:lnTo>
                  <a:pt x="1841" y="6680"/>
                </a:lnTo>
                <a:lnTo>
                  <a:pt x="44798" y="3822"/>
                </a:lnTo>
                <a:cubicBezTo>
                  <a:pt x="45846" y="3723"/>
                  <a:pt x="46614" y="2793"/>
                  <a:pt x="46515" y="1745"/>
                </a:cubicBezTo>
                <a:cubicBezTo>
                  <a:pt x="46514" y="1739"/>
                  <a:pt x="46513" y="1733"/>
                  <a:pt x="46513" y="1727"/>
                </a:cubicBezTo>
                <a:cubicBezTo>
                  <a:pt x="46466" y="728"/>
                  <a:pt x="45619" y="-43"/>
                  <a:pt x="44620" y="4"/>
                </a:cubicBezTo>
                <a:cubicBezTo>
                  <a:pt x="44584" y="5"/>
                  <a:pt x="44548" y="8"/>
                  <a:pt x="44512" y="12"/>
                </a:cubicBezTo>
                <a:lnTo>
                  <a:pt x="1650" y="2965"/>
                </a:lnTo>
                <a:cubicBezTo>
                  <a:pt x="656" y="3064"/>
                  <a:pt x="-70" y="3951"/>
                  <a:pt x="29" y="4945"/>
                </a:cubicBezTo>
                <a:cubicBezTo>
                  <a:pt x="30" y="4952"/>
                  <a:pt x="30" y="4959"/>
                  <a:pt x="31" y="4965"/>
                </a:cubicBezTo>
                <a:cubicBezTo>
                  <a:pt x="30" y="5912"/>
                  <a:pt x="796" y="6681"/>
                  <a:pt x="1743" y="6682"/>
                </a:cubicBezTo>
                <a:cubicBezTo>
                  <a:pt x="1776" y="6682"/>
                  <a:pt x="1809" y="6682"/>
                  <a:pt x="1841" y="6680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8" name="Freeform: Shape 237">
            <a:extLst>
              <a:ext uri="{FF2B5EF4-FFF2-40B4-BE49-F238E27FC236}">
                <a16:creationId xmlns:a16="http://schemas.microsoft.com/office/drawing/2014/main" id="{82C75EDF-6FC7-474A-B594-0FA5FB4D4C52}"/>
              </a:ext>
            </a:extLst>
          </p:cNvPr>
          <p:cNvSpPr/>
          <p:nvPr userDrawn="1"/>
        </p:nvSpPr>
        <p:spPr>
          <a:xfrm>
            <a:off x="7865997" y="3247409"/>
            <a:ext cx="54353" cy="16953"/>
          </a:xfrm>
          <a:custGeom>
            <a:avLst/>
            <a:gdLst>
              <a:gd name="connsiteX0" fmla="*/ 1695 w 45947"/>
              <a:gd name="connsiteY0" fmla="*/ 14171 h 14168"/>
              <a:gd name="connsiteX1" fmla="*/ 2266 w 45947"/>
              <a:gd name="connsiteY1" fmla="*/ 14171 h 14168"/>
              <a:gd name="connsiteX2" fmla="*/ 44557 w 45947"/>
              <a:gd name="connsiteY2" fmla="*/ 3788 h 14168"/>
              <a:gd name="connsiteX3" fmla="*/ 45923 w 45947"/>
              <a:gd name="connsiteY3" fmla="*/ 1623 h 14168"/>
              <a:gd name="connsiteX4" fmla="*/ 45891 w 45947"/>
              <a:gd name="connsiteY4" fmla="*/ 1502 h 14168"/>
              <a:gd name="connsiteX5" fmla="*/ 43975 w 45947"/>
              <a:gd name="connsiteY5" fmla="*/ 15 h 14168"/>
              <a:gd name="connsiteX6" fmla="*/ 43700 w 45947"/>
              <a:gd name="connsiteY6" fmla="*/ 73 h 14168"/>
              <a:gd name="connsiteX7" fmla="*/ 1408 w 45947"/>
              <a:gd name="connsiteY7" fmla="*/ 10551 h 14168"/>
              <a:gd name="connsiteX8" fmla="*/ 75 w 45947"/>
              <a:gd name="connsiteY8" fmla="*/ 12837 h 14168"/>
              <a:gd name="connsiteX9" fmla="*/ 1694 w 45947"/>
              <a:gd name="connsiteY9" fmla="*/ 14171 h 1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947" h="14168">
                <a:moveTo>
                  <a:pt x="1695" y="14171"/>
                </a:moveTo>
                <a:lnTo>
                  <a:pt x="2266" y="14171"/>
                </a:lnTo>
                <a:lnTo>
                  <a:pt x="44557" y="3788"/>
                </a:lnTo>
                <a:cubicBezTo>
                  <a:pt x="45532" y="3567"/>
                  <a:pt x="46143" y="2598"/>
                  <a:pt x="45923" y="1623"/>
                </a:cubicBezTo>
                <a:cubicBezTo>
                  <a:pt x="45913" y="1583"/>
                  <a:pt x="45903" y="1542"/>
                  <a:pt x="45891" y="1502"/>
                </a:cubicBezTo>
                <a:cubicBezTo>
                  <a:pt x="45772" y="563"/>
                  <a:pt x="44915" y="-103"/>
                  <a:pt x="43975" y="15"/>
                </a:cubicBezTo>
                <a:cubicBezTo>
                  <a:pt x="43882" y="27"/>
                  <a:pt x="43790" y="46"/>
                  <a:pt x="43700" y="73"/>
                </a:cubicBezTo>
                <a:lnTo>
                  <a:pt x="1408" y="10551"/>
                </a:lnTo>
                <a:cubicBezTo>
                  <a:pt x="421" y="10829"/>
                  <a:pt x="-169" y="11840"/>
                  <a:pt x="75" y="12837"/>
                </a:cubicBezTo>
                <a:cubicBezTo>
                  <a:pt x="299" y="13565"/>
                  <a:pt x="936" y="14090"/>
                  <a:pt x="1694" y="14171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9" name="Freeform: Shape 238">
            <a:extLst>
              <a:ext uri="{FF2B5EF4-FFF2-40B4-BE49-F238E27FC236}">
                <a16:creationId xmlns:a16="http://schemas.microsoft.com/office/drawing/2014/main" id="{9AFCE742-623B-4C39-BC41-6DF0D0677818}"/>
              </a:ext>
            </a:extLst>
          </p:cNvPr>
          <p:cNvSpPr/>
          <p:nvPr userDrawn="1"/>
        </p:nvSpPr>
        <p:spPr>
          <a:xfrm>
            <a:off x="7879290" y="3261296"/>
            <a:ext cx="46811" cy="23768"/>
          </a:xfrm>
          <a:custGeom>
            <a:avLst/>
            <a:gdLst>
              <a:gd name="connsiteX0" fmla="*/ 1792 w 39572"/>
              <a:gd name="connsiteY0" fmla="*/ 19805 h 19863"/>
              <a:gd name="connsiteX1" fmla="*/ 2554 w 39572"/>
              <a:gd name="connsiteY1" fmla="*/ 19805 h 19863"/>
              <a:gd name="connsiteX2" fmla="*/ 38559 w 39572"/>
              <a:gd name="connsiteY2" fmla="*/ 3708 h 19863"/>
              <a:gd name="connsiteX3" fmla="*/ 39416 w 39572"/>
              <a:gd name="connsiteY3" fmla="*/ 1136 h 19863"/>
              <a:gd name="connsiteX4" fmla="*/ 37223 w 39572"/>
              <a:gd name="connsiteY4" fmla="*/ 103 h 19863"/>
              <a:gd name="connsiteX5" fmla="*/ 37035 w 39572"/>
              <a:gd name="connsiteY5" fmla="*/ 184 h 19863"/>
              <a:gd name="connsiteX6" fmla="*/ 1125 w 39572"/>
              <a:gd name="connsiteY6" fmla="*/ 16376 h 19863"/>
              <a:gd name="connsiteX7" fmla="*/ 173 w 39572"/>
              <a:gd name="connsiteY7" fmla="*/ 18853 h 19863"/>
              <a:gd name="connsiteX8" fmla="*/ 1792 w 39572"/>
              <a:gd name="connsiteY8" fmla="*/ 19805 h 1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72" h="19863">
                <a:moveTo>
                  <a:pt x="1792" y="19805"/>
                </a:moveTo>
                <a:cubicBezTo>
                  <a:pt x="2040" y="19885"/>
                  <a:pt x="2307" y="19885"/>
                  <a:pt x="2554" y="19805"/>
                </a:cubicBezTo>
                <a:lnTo>
                  <a:pt x="38559" y="3708"/>
                </a:lnTo>
                <a:cubicBezTo>
                  <a:pt x="39470" y="3204"/>
                  <a:pt x="39843" y="2086"/>
                  <a:pt x="39416" y="1136"/>
                </a:cubicBezTo>
                <a:cubicBezTo>
                  <a:pt x="39096" y="245"/>
                  <a:pt x="38113" y="-217"/>
                  <a:pt x="37223" y="103"/>
                </a:cubicBezTo>
                <a:cubicBezTo>
                  <a:pt x="37159" y="126"/>
                  <a:pt x="37096" y="153"/>
                  <a:pt x="37035" y="184"/>
                </a:cubicBezTo>
                <a:lnTo>
                  <a:pt x="1125" y="16376"/>
                </a:lnTo>
                <a:cubicBezTo>
                  <a:pt x="191" y="16808"/>
                  <a:pt x="-231" y="17905"/>
                  <a:pt x="173" y="18853"/>
                </a:cubicBezTo>
                <a:cubicBezTo>
                  <a:pt x="521" y="19420"/>
                  <a:pt x="1128" y="19777"/>
                  <a:pt x="1792" y="19805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0" name="Freeform: Shape 239">
            <a:extLst>
              <a:ext uri="{FF2B5EF4-FFF2-40B4-BE49-F238E27FC236}">
                <a16:creationId xmlns:a16="http://schemas.microsoft.com/office/drawing/2014/main" id="{31763BF0-1AFD-44BE-A6EF-1EB73AE1154D}"/>
              </a:ext>
            </a:extLst>
          </p:cNvPr>
          <p:cNvSpPr/>
          <p:nvPr userDrawn="1"/>
        </p:nvSpPr>
        <p:spPr>
          <a:xfrm>
            <a:off x="7653219" y="2946029"/>
            <a:ext cx="185687" cy="168455"/>
          </a:xfrm>
          <a:custGeom>
            <a:avLst/>
            <a:gdLst>
              <a:gd name="connsiteX0" fmla="*/ 149277 w 156971"/>
              <a:gd name="connsiteY0" fmla="*/ 140781 h 140779"/>
              <a:gd name="connsiteX1" fmla="*/ 156992 w 156971"/>
              <a:gd name="connsiteY1" fmla="*/ 134304 h 140779"/>
              <a:gd name="connsiteX2" fmla="*/ 9545 w 156971"/>
              <a:gd name="connsiteY2" fmla="*/ 2 h 140779"/>
              <a:gd name="connsiteX3" fmla="*/ 20 w 156971"/>
              <a:gd name="connsiteY3" fmla="*/ 5050 h 140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971" h="140779">
                <a:moveTo>
                  <a:pt x="149277" y="140781"/>
                </a:moveTo>
                <a:lnTo>
                  <a:pt x="156992" y="134304"/>
                </a:lnTo>
                <a:lnTo>
                  <a:pt x="9545" y="2"/>
                </a:lnTo>
                <a:lnTo>
                  <a:pt x="20" y="5050"/>
                </a:ln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1" name="Freeform: Shape 240">
            <a:extLst>
              <a:ext uri="{FF2B5EF4-FFF2-40B4-BE49-F238E27FC236}">
                <a16:creationId xmlns:a16="http://schemas.microsoft.com/office/drawing/2014/main" id="{E492DBCA-4749-42DC-B736-0A31BFBBAF1E}"/>
              </a:ext>
            </a:extLst>
          </p:cNvPr>
          <p:cNvSpPr/>
          <p:nvPr userDrawn="1"/>
        </p:nvSpPr>
        <p:spPr>
          <a:xfrm>
            <a:off x="8319016" y="3089867"/>
            <a:ext cx="179153" cy="62001"/>
          </a:xfrm>
          <a:custGeom>
            <a:avLst/>
            <a:gdLst>
              <a:gd name="connsiteX0" fmla="*/ 20 w 151447"/>
              <a:gd name="connsiteY0" fmla="*/ 51817 h 51815"/>
              <a:gd name="connsiteX1" fmla="*/ 151468 w 151447"/>
              <a:gd name="connsiteY1" fmla="*/ 9527 h 51815"/>
              <a:gd name="connsiteX2" fmla="*/ 148324 w 151447"/>
              <a:gd name="connsiteY2" fmla="*/ 2 h 51815"/>
              <a:gd name="connsiteX3" fmla="*/ 1258 w 151447"/>
              <a:gd name="connsiteY3" fmla="*/ 41054 h 51815"/>
              <a:gd name="connsiteX4" fmla="*/ 20 w 151447"/>
              <a:gd name="connsiteY4" fmla="*/ 51817 h 5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" h="51815">
                <a:moveTo>
                  <a:pt x="20" y="51817"/>
                </a:moveTo>
                <a:lnTo>
                  <a:pt x="151468" y="9527"/>
                </a:lnTo>
                <a:lnTo>
                  <a:pt x="148324" y="2"/>
                </a:lnTo>
                <a:lnTo>
                  <a:pt x="1258" y="41054"/>
                </a:lnTo>
                <a:cubicBezTo>
                  <a:pt x="877" y="44674"/>
                  <a:pt x="496" y="48293"/>
                  <a:pt x="20" y="51817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2" name="Freeform: Shape 241">
            <a:extLst>
              <a:ext uri="{FF2B5EF4-FFF2-40B4-BE49-F238E27FC236}">
                <a16:creationId xmlns:a16="http://schemas.microsoft.com/office/drawing/2014/main" id="{E9B99255-3216-48A4-9E96-B81F2380A881}"/>
              </a:ext>
            </a:extLst>
          </p:cNvPr>
          <p:cNvSpPr/>
          <p:nvPr userDrawn="1"/>
        </p:nvSpPr>
        <p:spPr>
          <a:xfrm>
            <a:off x="7785162" y="3067870"/>
            <a:ext cx="53745" cy="46616"/>
          </a:xfrm>
          <a:custGeom>
            <a:avLst/>
            <a:gdLst>
              <a:gd name="connsiteX0" fmla="*/ 45434 w 45433"/>
              <a:gd name="connsiteY0" fmla="*/ 32575 h 38957"/>
              <a:gd name="connsiteX1" fmla="*/ 9715 w 45433"/>
              <a:gd name="connsiteY1" fmla="*/ 0 h 38957"/>
              <a:gd name="connsiteX2" fmla="*/ 0 w 45433"/>
              <a:gd name="connsiteY2" fmla="*/ 4572 h 38957"/>
              <a:gd name="connsiteX3" fmla="*/ 37719 w 45433"/>
              <a:gd name="connsiteY3" fmla="*/ 38957 h 38957"/>
              <a:gd name="connsiteX4" fmla="*/ 45434 w 45433"/>
              <a:gd name="connsiteY4" fmla="*/ 32575 h 3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433" h="38957">
                <a:moveTo>
                  <a:pt x="45434" y="32575"/>
                </a:moveTo>
                <a:lnTo>
                  <a:pt x="9715" y="0"/>
                </a:lnTo>
                <a:lnTo>
                  <a:pt x="0" y="4572"/>
                </a:lnTo>
                <a:lnTo>
                  <a:pt x="37719" y="38957"/>
                </a:lnTo>
                <a:lnTo>
                  <a:pt x="45434" y="32575"/>
                </a:ln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3" name="Freeform: Shape 242">
            <a:extLst>
              <a:ext uri="{FF2B5EF4-FFF2-40B4-BE49-F238E27FC236}">
                <a16:creationId xmlns:a16="http://schemas.microsoft.com/office/drawing/2014/main" id="{A91FECAE-D59C-4C89-A92A-6611F9899611}"/>
              </a:ext>
            </a:extLst>
          </p:cNvPr>
          <p:cNvSpPr/>
          <p:nvPr userDrawn="1"/>
        </p:nvSpPr>
        <p:spPr>
          <a:xfrm>
            <a:off x="8319129" y="3126452"/>
            <a:ext cx="49577" cy="25416"/>
          </a:xfrm>
          <a:custGeom>
            <a:avLst/>
            <a:gdLst>
              <a:gd name="connsiteX0" fmla="*/ 20 w 41910"/>
              <a:gd name="connsiteY0" fmla="*/ 21242 h 21240"/>
              <a:gd name="connsiteX1" fmla="*/ 41930 w 41910"/>
              <a:gd name="connsiteY1" fmla="*/ 9527 h 21240"/>
              <a:gd name="connsiteX2" fmla="*/ 37929 w 41910"/>
              <a:gd name="connsiteY2" fmla="*/ 2 h 21240"/>
              <a:gd name="connsiteX3" fmla="*/ 1258 w 41910"/>
              <a:gd name="connsiteY3" fmla="*/ 10289 h 21240"/>
              <a:gd name="connsiteX4" fmla="*/ 20 w 41910"/>
              <a:gd name="connsiteY4" fmla="*/ 21242 h 2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0" h="21240">
                <a:moveTo>
                  <a:pt x="20" y="21242"/>
                </a:moveTo>
                <a:lnTo>
                  <a:pt x="41930" y="9527"/>
                </a:lnTo>
                <a:cubicBezTo>
                  <a:pt x="40597" y="6479"/>
                  <a:pt x="39358" y="3431"/>
                  <a:pt x="37929" y="2"/>
                </a:cubicBezTo>
                <a:lnTo>
                  <a:pt x="1258" y="10289"/>
                </a:lnTo>
                <a:cubicBezTo>
                  <a:pt x="877" y="14099"/>
                  <a:pt x="496" y="17623"/>
                  <a:pt x="20" y="21242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4" name="Freeform: Shape 243">
            <a:extLst>
              <a:ext uri="{FF2B5EF4-FFF2-40B4-BE49-F238E27FC236}">
                <a16:creationId xmlns:a16="http://schemas.microsoft.com/office/drawing/2014/main" id="{0A8C26D6-8EB6-4A7E-8F98-659588B612D3}"/>
              </a:ext>
            </a:extLst>
          </p:cNvPr>
          <p:cNvSpPr/>
          <p:nvPr userDrawn="1"/>
        </p:nvSpPr>
        <p:spPr>
          <a:xfrm>
            <a:off x="7784261" y="2637612"/>
            <a:ext cx="24338" cy="24619"/>
          </a:xfrm>
          <a:custGeom>
            <a:avLst/>
            <a:gdLst>
              <a:gd name="connsiteX0" fmla="*/ 20594 w 20574"/>
              <a:gd name="connsiteY0" fmla="*/ 10289 h 20574"/>
              <a:gd name="connsiteX1" fmla="*/ 10307 w 20574"/>
              <a:gd name="connsiteY1" fmla="*/ 20576 h 20574"/>
              <a:gd name="connsiteX2" fmla="*/ 20 w 20574"/>
              <a:gd name="connsiteY2" fmla="*/ 10288 h 20574"/>
              <a:gd name="connsiteX3" fmla="*/ 10307 w 20574"/>
              <a:gd name="connsiteY3" fmla="*/ 2 h 20574"/>
              <a:gd name="connsiteX4" fmla="*/ 10402 w 20574"/>
              <a:gd name="connsiteY4" fmla="*/ 2 h 20574"/>
              <a:gd name="connsiteX5" fmla="*/ 20594 w 20574"/>
              <a:gd name="connsiteY5" fmla="*/ 10193 h 20574"/>
              <a:gd name="connsiteX6" fmla="*/ 20594 w 20574"/>
              <a:gd name="connsiteY6" fmla="*/ 10289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74" h="20574">
                <a:moveTo>
                  <a:pt x="20594" y="10289"/>
                </a:moveTo>
                <a:cubicBezTo>
                  <a:pt x="20594" y="15971"/>
                  <a:pt x="15988" y="20576"/>
                  <a:pt x="10307" y="20576"/>
                </a:cubicBezTo>
                <a:cubicBezTo>
                  <a:pt x="4625" y="20575"/>
                  <a:pt x="20" y="15970"/>
                  <a:pt x="20" y="10288"/>
                </a:cubicBezTo>
                <a:cubicBezTo>
                  <a:pt x="20" y="4607"/>
                  <a:pt x="4626" y="1"/>
                  <a:pt x="10307" y="2"/>
                </a:cubicBezTo>
                <a:cubicBezTo>
                  <a:pt x="10339" y="2"/>
                  <a:pt x="10371" y="2"/>
                  <a:pt x="10402" y="2"/>
                </a:cubicBezTo>
                <a:cubicBezTo>
                  <a:pt x="16031" y="2"/>
                  <a:pt x="20594" y="4565"/>
                  <a:pt x="20594" y="10193"/>
                </a:cubicBezTo>
                <a:cubicBezTo>
                  <a:pt x="20594" y="10225"/>
                  <a:pt x="20594" y="10257"/>
                  <a:pt x="20594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5" name="Freeform: Shape 244">
            <a:extLst>
              <a:ext uri="{FF2B5EF4-FFF2-40B4-BE49-F238E27FC236}">
                <a16:creationId xmlns:a16="http://schemas.microsoft.com/office/drawing/2014/main" id="{399811E0-FE73-4652-8E64-C143601CCF4A}"/>
              </a:ext>
            </a:extLst>
          </p:cNvPr>
          <p:cNvSpPr/>
          <p:nvPr userDrawn="1"/>
        </p:nvSpPr>
        <p:spPr>
          <a:xfrm>
            <a:off x="8035413" y="2635334"/>
            <a:ext cx="24338" cy="24617"/>
          </a:xfrm>
          <a:custGeom>
            <a:avLst/>
            <a:gdLst>
              <a:gd name="connsiteX0" fmla="*/ 20594 w 20574"/>
              <a:gd name="connsiteY0" fmla="*/ 10193 h 20573"/>
              <a:gd name="connsiteX1" fmla="*/ 10402 w 20574"/>
              <a:gd name="connsiteY1" fmla="*/ 20575 h 20573"/>
              <a:gd name="connsiteX2" fmla="*/ 20 w 20574"/>
              <a:gd name="connsiteY2" fmla="*/ 10384 h 20573"/>
              <a:gd name="connsiteX3" fmla="*/ 10212 w 20574"/>
              <a:gd name="connsiteY3" fmla="*/ 2 h 20573"/>
              <a:gd name="connsiteX4" fmla="*/ 10306 w 20574"/>
              <a:gd name="connsiteY4" fmla="*/ 2 h 20573"/>
              <a:gd name="connsiteX5" fmla="*/ 20594 w 20574"/>
              <a:gd name="connsiteY5" fmla="*/ 10194 h 2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3">
                <a:moveTo>
                  <a:pt x="20594" y="10193"/>
                </a:moveTo>
                <a:cubicBezTo>
                  <a:pt x="20646" y="15874"/>
                  <a:pt x="16083" y="20523"/>
                  <a:pt x="10402" y="20575"/>
                </a:cubicBezTo>
                <a:cubicBezTo>
                  <a:pt x="4721" y="20628"/>
                  <a:pt x="73" y="16065"/>
                  <a:pt x="20" y="10384"/>
                </a:cubicBezTo>
                <a:cubicBezTo>
                  <a:pt x="-32" y="4703"/>
                  <a:pt x="4531" y="55"/>
                  <a:pt x="10212" y="2"/>
                </a:cubicBezTo>
                <a:cubicBezTo>
                  <a:pt x="10243" y="2"/>
                  <a:pt x="10275" y="2"/>
                  <a:pt x="10306" y="2"/>
                </a:cubicBezTo>
                <a:cubicBezTo>
                  <a:pt x="15951" y="1"/>
                  <a:pt x="20541" y="4549"/>
                  <a:pt x="2059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6" name="Freeform: Shape 245">
            <a:extLst>
              <a:ext uri="{FF2B5EF4-FFF2-40B4-BE49-F238E27FC236}">
                <a16:creationId xmlns:a16="http://schemas.microsoft.com/office/drawing/2014/main" id="{AFD71143-9A81-4F96-86A0-B20F6BA44D4E}"/>
              </a:ext>
            </a:extLst>
          </p:cNvPr>
          <p:cNvSpPr/>
          <p:nvPr userDrawn="1"/>
        </p:nvSpPr>
        <p:spPr>
          <a:xfrm>
            <a:off x="8152595" y="2423567"/>
            <a:ext cx="24112" cy="24390"/>
          </a:xfrm>
          <a:custGeom>
            <a:avLst/>
            <a:gdLst>
              <a:gd name="connsiteX0" fmla="*/ 20404 w 20383"/>
              <a:gd name="connsiteY0" fmla="*/ 10194 h 20383"/>
              <a:gd name="connsiteX1" fmla="*/ 10212 w 20383"/>
              <a:gd name="connsiteY1" fmla="*/ 20385 h 20383"/>
              <a:gd name="connsiteX2" fmla="*/ 20 w 20383"/>
              <a:gd name="connsiteY2" fmla="*/ 10194 h 20383"/>
              <a:gd name="connsiteX3" fmla="*/ 10212 w 20383"/>
              <a:gd name="connsiteY3" fmla="*/ 2 h 20383"/>
              <a:gd name="connsiteX4" fmla="*/ 20404 w 20383"/>
              <a:gd name="connsiteY4" fmla="*/ 10194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404" y="10194"/>
                </a:moveTo>
                <a:cubicBezTo>
                  <a:pt x="20404" y="15822"/>
                  <a:pt x="15841" y="20385"/>
                  <a:pt x="10212" y="20385"/>
                </a:cubicBezTo>
                <a:cubicBezTo>
                  <a:pt x="4583" y="20385"/>
                  <a:pt x="20" y="15822"/>
                  <a:pt x="20" y="10194"/>
                </a:cubicBezTo>
                <a:cubicBezTo>
                  <a:pt x="20" y="4565"/>
                  <a:pt x="4583" y="2"/>
                  <a:pt x="10212" y="2"/>
                </a:cubicBezTo>
                <a:cubicBezTo>
                  <a:pt x="15841" y="2"/>
                  <a:pt x="20404" y="4565"/>
                  <a:pt x="2040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7" name="Freeform: Shape 246">
            <a:extLst>
              <a:ext uri="{FF2B5EF4-FFF2-40B4-BE49-F238E27FC236}">
                <a16:creationId xmlns:a16="http://schemas.microsoft.com/office/drawing/2014/main" id="{B3FD040D-4DF5-453C-A855-F37D16A0C5A0}"/>
              </a:ext>
            </a:extLst>
          </p:cNvPr>
          <p:cNvSpPr/>
          <p:nvPr userDrawn="1"/>
        </p:nvSpPr>
        <p:spPr>
          <a:xfrm>
            <a:off x="7884428" y="2434851"/>
            <a:ext cx="24338" cy="24619"/>
          </a:xfrm>
          <a:custGeom>
            <a:avLst/>
            <a:gdLst>
              <a:gd name="connsiteX0" fmla="*/ 20594 w 20574"/>
              <a:gd name="connsiteY0" fmla="*/ 10289 h 20574"/>
              <a:gd name="connsiteX1" fmla="*/ 10307 w 20574"/>
              <a:gd name="connsiteY1" fmla="*/ 20576 h 20574"/>
              <a:gd name="connsiteX2" fmla="*/ 20 w 20574"/>
              <a:gd name="connsiteY2" fmla="*/ 10289 h 20574"/>
              <a:gd name="connsiteX3" fmla="*/ 10307 w 20574"/>
              <a:gd name="connsiteY3" fmla="*/ 2 h 20574"/>
              <a:gd name="connsiteX4" fmla="*/ 20594 w 20574"/>
              <a:gd name="connsiteY4" fmla="*/ 10098 h 20574"/>
              <a:gd name="connsiteX5" fmla="*/ 20594 w 20574"/>
              <a:gd name="connsiteY5" fmla="*/ 10289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4">
                <a:moveTo>
                  <a:pt x="20594" y="10289"/>
                </a:moveTo>
                <a:cubicBezTo>
                  <a:pt x="20594" y="15971"/>
                  <a:pt x="15989" y="20576"/>
                  <a:pt x="10307" y="20576"/>
                </a:cubicBezTo>
                <a:cubicBezTo>
                  <a:pt x="4626" y="20576"/>
                  <a:pt x="20" y="15971"/>
                  <a:pt x="20" y="10289"/>
                </a:cubicBezTo>
                <a:cubicBezTo>
                  <a:pt x="20" y="4608"/>
                  <a:pt x="4626" y="2"/>
                  <a:pt x="10307" y="2"/>
                </a:cubicBezTo>
                <a:cubicBezTo>
                  <a:pt x="15936" y="-51"/>
                  <a:pt x="20541" y="4469"/>
                  <a:pt x="20594" y="10098"/>
                </a:cubicBezTo>
                <a:cubicBezTo>
                  <a:pt x="20595" y="10162"/>
                  <a:pt x="20595" y="10225"/>
                  <a:pt x="20594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8" name="Freeform: Shape 247">
            <a:extLst>
              <a:ext uri="{FF2B5EF4-FFF2-40B4-BE49-F238E27FC236}">
                <a16:creationId xmlns:a16="http://schemas.microsoft.com/office/drawing/2014/main" id="{92AA512A-C689-4E68-8E00-1EC1E36517BA}"/>
              </a:ext>
            </a:extLst>
          </p:cNvPr>
          <p:cNvSpPr/>
          <p:nvPr userDrawn="1"/>
        </p:nvSpPr>
        <p:spPr>
          <a:xfrm>
            <a:off x="7692205" y="2482949"/>
            <a:ext cx="24112" cy="24390"/>
          </a:xfrm>
          <a:custGeom>
            <a:avLst/>
            <a:gdLst>
              <a:gd name="connsiteX0" fmla="*/ 20383 w 20383"/>
              <a:gd name="connsiteY0" fmla="*/ 10192 h 20383"/>
              <a:gd name="connsiteX1" fmla="*/ 10191 w 20383"/>
              <a:gd name="connsiteY1" fmla="*/ 20384 h 20383"/>
              <a:gd name="connsiteX2" fmla="*/ 0 w 20383"/>
              <a:gd name="connsiteY2" fmla="*/ 10192 h 20383"/>
              <a:gd name="connsiteX3" fmla="*/ 10191 w 20383"/>
              <a:gd name="connsiteY3" fmla="*/ 0 h 20383"/>
              <a:gd name="connsiteX4" fmla="*/ 20383 w 20383"/>
              <a:gd name="connsiteY4" fmla="*/ 10192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383" y="10192"/>
                </a:moveTo>
                <a:cubicBezTo>
                  <a:pt x="20383" y="15820"/>
                  <a:pt x="15820" y="20384"/>
                  <a:pt x="10191" y="20384"/>
                </a:cubicBezTo>
                <a:cubicBezTo>
                  <a:pt x="4563" y="20384"/>
                  <a:pt x="0" y="15821"/>
                  <a:pt x="0" y="10192"/>
                </a:cubicBezTo>
                <a:cubicBezTo>
                  <a:pt x="0" y="4563"/>
                  <a:pt x="4563" y="0"/>
                  <a:pt x="10191" y="0"/>
                </a:cubicBezTo>
                <a:cubicBezTo>
                  <a:pt x="15820" y="0"/>
                  <a:pt x="20383" y="4563"/>
                  <a:pt x="20383" y="1019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9" name="Freeform: Shape 248">
            <a:extLst>
              <a:ext uri="{FF2B5EF4-FFF2-40B4-BE49-F238E27FC236}">
                <a16:creationId xmlns:a16="http://schemas.microsoft.com/office/drawing/2014/main" id="{C37E79D7-3240-470B-93FD-59E9262C9056}"/>
              </a:ext>
            </a:extLst>
          </p:cNvPr>
          <p:cNvSpPr/>
          <p:nvPr userDrawn="1"/>
        </p:nvSpPr>
        <p:spPr>
          <a:xfrm>
            <a:off x="7808937" y="2219781"/>
            <a:ext cx="24112" cy="24390"/>
          </a:xfrm>
          <a:custGeom>
            <a:avLst/>
            <a:gdLst>
              <a:gd name="connsiteX0" fmla="*/ 20384 w 20383"/>
              <a:gd name="connsiteY0" fmla="*/ 10192 h 20383"/>
              <a:gd name="connsiteX1" fmla="*/ 10192 w 20383"/>
              <a:gd name="connsiteY1" fmla="*/ 20384 h 20383"/>
              <a:gd name="connsiteX2" fmla="*/ 0 w 20383"/>
              <a:gd name="connsiteY2" fmla="*/ 10192 h 20383"/>
              <a:gd name="connsiteX3" fmla="*/ 10192 w 20383"/>
              <a:gd name="connsiteY3" fmla="*/ 0 h 20383"/>
              <a:gd name="connsiteX4" fmla="*/ 20384 w 20383"/>
              <a:gd name="connsiteY4" fmla="*/ 10192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384" y="10192"/>
                </a:moveTo>
                <a:cubicBezTo>
                  <a:pt x="20384" y="15820"/>
                  <a:pt x="15821" y="20384"/>
                  <a:pt x="10192" y="20384"/>
                </a:cubicBezTo>
                <a:cubicBezTo>
                  <a:pt x="4563" y="20384"/>
                  <a:pt x="0" y="15821"/>
                  <a:pt x="0" y="10192"/>
                </a:cubicBezTo>
                <a:cubicBezTo>
                  <a:pt x="0" y="4563"/>
                  <a:pt x="4563" y="0"/>
                  <a:pt x="10192" y="0"/>
                </a:cubicBezTo>
                <a:cubicBezTo>
                  <a:pt x="15821" y="0"/>
                  <a:pt x="20384" y="4563"/>
                  <a:pt x="20384" y="1019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0" name="Freeform: Shape 249">
            <a:extLst>
              <a:ext uri="{FF2B5EF4-FFF2-40B4-BE49-F238E27FC236}">
                <a16:creationId xmlns:a16="http://schemas.microsoft.com/office/drawing/2014/main" id="{DA6D2234-84A9-492D-B855-4B09FA746969}"/>
              </a:ext>
            </a:extLst>
          </p:cNvPr>
          <p:cNvSpPr/>
          <p:nvPr userDrawn="1"/>
        </p:nvSpPr>
        <p:spPr>
          <a:xfrm>
            <a:off x="7812768" y="2063292"/>
            <a:ext cx="24112" cy="24390"/>
          </a:xfrm>
          <a:custGeom>
            <a:avLst/>
            <a:gdLst>
              <a:gd name="connsiteX0" fmla="*/ 20403 w 20383"/>
              <a:gd name="connsiteY0" fmla="*/ 10289 h 20383"/>
              <a:gd name="connsiteX1" fmla="*/ 10116 w 20383"/>
              <a:gd name="connsiteY1" fmla="*/ 20385 h 20383"/>
              <a:gd name="connsiteX2" fmla="*/ 20 w 20383"/>
              <a:gd name="connsiteY2" fmla="*/ 10098 h 20383"/>
              <a:gd name="connsiteX3" fmla="*/ 10211 w 20383"/>
              <a:gd name="connsiteY3" fmla="*/ 2 h 20383"/>
              <a:gd name="connsiteX4" fmla="*/ 20403 w 20383"/>
              <a:gd name="connsiteY4" fmla="*/ 10193 h 20383"/>
              <a:gd name="connsiteX5" fmla="*/ 20403 w 20383"/>
              <a:gd name="connsiteY5" fmla="*/ 10289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83" h="20383">
                <a:moveTo>
                  <a:pt x="20403" y="10289"/>
                </a:moveTo>
                <a:cubicBezTo>
                  <a:pt x="20351" y="15917"/>
                  <a:pt x="15745" y="20437"/>
                  <a:pt x="10116" y="20385"/>
                </a:cubicBezTo>
                <a:cubicBezTo>
                  <a:pt x="4488" y="20332"/>
                  <a:pt x="-32" y="15727"/>
                  <a:pt x="20" y="10098"/>
                </a:cubicBezTo>
                <a:cubicBezTo>
                  <a:pt x="73" y="4507"/>
                  <a:pt x="4620" y="2"/>
                  <a:pt x="10211" y="2"/>
                </a:cubicBezTo>
                <a:cubicBezTo>
                  <a:pt x="15840" y="1"/>
                  <a:pt x="20403" y="4564"/>
                  <a:pt x="20403" y="10193"/>
                </a:cubicBezTo>
                <a:cubicBezTo>
                  <a:pt x="20403" y="10225"/>
                  <a:pt x="20403" y="10257"/>
                  <a:pt x="20403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1" name="Freeform: Shape 250">
            <a:extLst>
              <a:ext uri="{FF2B5EF4-FFF2-40B4-BE49-F238E27FC236}">
                <a16:creationId xmlns:a16="http://schemas.microsoft.com/office/drawing/2014/main" id="{C1C794E0-4C18-4AF7-95C0-104A9D883F80}"/>
              </a:ext>
            </a:extLst>
          </p:cNvPr>
          <p:cNvSpPr/>
          <p:nvPr userDrawn="1"/>
        </p:nvSpPr>
        <p:spPr>
          <a:xfrm>
            <a:off x="8047469" y="2212029"/>
            <a:ext cx="24338" cy="24619"/>
          </a:xfrm>
          <a:custGeom>
            <a:avLst/>
            <a:gdLst>
              <a:gd name="connsiteX0" fmla="*/ 20594 w 20574"/>
              <a:gd name="connsiteY0" fmla="*/ 10194 h 20574"/>
              <a:gd name="connsiteX1" fmla="*/ 10402 w 20574"/>
              <a:gd name="connsiteY1" fmla="*/ 20575 h 20574"/>
              <a:gd name="connsiteX2" fmla="*/ 20 w 20574"/>
              <a:gd name="connsiteY2" fmla="*/ 10383 h 20574"/>
              <a:gd name="connsiteX3" fmla="*/ 10212 w 20574"/>
              <a:gd name="connsiteY3" fmla="*/ 2 h 20574"/>
              <a:gd name="connsiteX4" fmla="*/ 10402 w 20574"/>
              <a:gd name="connsiteY4" fmla="*/ 2 h 20574"/>
              <a:gd name="connsiteX5" fmla="*/ 20594 w 20574"/>
              <a:gd name="connsiteY5" fmla="*/ 10194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4">
                <a:moveTo>
                  <a:pt x="20594" y="10194"/>
                </a:moveTo>
                <a:cubicBezTo>
                  <a:pt x="20646" y="15875"/>
                  <a:pt x="16083" y="20523"/>
                  <a:pt x="10402" y="20575"/>
                </a:cubicBezTo>
                <a:cubicBezTo>
                  <a:pt x="4721" y="20628"/>
                  <a:pt x="73" y="16065"/>
                  <a:pt x="20" y="10383"/>
                </a:cubicBezTo>
                <a:cubicBezTo>
                  <a:pt x="-32" y="4702"/>
                  <a:pt x="4531" y="54"/>
                  <a:pt x="10212" y="2"/>
                </a:cubicBezTo>
                <a:cubicBezTo>
                  <a:pt x="10276" y="2"/>
                  <a:pt x="10338" y="2"/>
                  <a:pt x="10402" y="2"/>
                </a:cubicBezTo>
                <a:cubicBezTo>
                  <a:pt x="16030" y="2"/>
                  <a:pt x="20594" y="4565"/>
                  <a:pt x="2059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2" name="Freeform: Shape 251">
            <a:extLst>
              <a:ext uri="{FF2B5EF4-FFF2-40B4-BE49-F238E27FC236}">
                <a16:creationId xmlns:a16="http://schemas.microsoft.com/office/drawing/2014/main" id="{B544A12C-1F3C-43CD-B46B-A766E2524AFF}"/>
              </a:ext>
            </a:extLst>
          </p:cNvPr>
          <p:cNvSpPr/>
          <p:nvPr userDrawn="1"/>
        </p:nvSpPr>
        <p:spPr>
          <a:xfrm>
            <a:off x="8012992" y="2495144"/>
            <a:ext cx="36055" cy="36472"/>
          </a:xfrm>
          <a:custGeom>
            <a:avLst/>
            <a:gdLst>
              <a:gd name="connsiteX0" fmla="*/ 30500 w 30479"/>
              <a:gd name="connsiteY0" fmla="*/ 15242 h 30480"/>
              <a:gd name="connsiteX1" fmla="*/ 15260 w 30479"/>
              <a:gd name="connsiteY1" fmla="*/ 30482 h 30480"/>
              <a:gd name="connsiteX2" fmla="*/ 20 w 30479"/>
              <a:gd name="connsiteY2" fmla="*/ 15242 h 30480"/>
              <a:gd name="connsiteX3" fmla="*/ 15260 w 30479"/>
              <a:gd name="connsiteY3" fmla="*/ 2 h 30480"/>
              <a:gd name="connsiteX4" fmla="*/ 30500 w 30479"/>
              <a:gd name="connsiteY4" fmla="*/ 15242 h 3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9" h="30480">
                <a:moveTo>
                  <a:pt x="30500" y="15242"/>
                </a:moveTo>
                <a:cubicBezTo>
                  <a:pt x="30500" y="23659"/>
                  <a:pt x="23676" y="30482"/>
                  <a:pt x="15260" y="30482"/>
                </a:cubicBezTo>
                <a:cubicBezTo>
                  <a:pt x="6843" y="30482"/>
                  <a:pt x="20" y="23659"/>
                  <a:pt x="20" y="15242"/>
                </a:cubicBezTo>
                <a:cubicBezTo>
                  <a:pt x="20" y="6825"/>
                  <a:pt x="6843" y="2"/>
                  <a:pt x="15260" y="2"/>
                </a:cubicBezTo>
                <a:cubicBezTo>
                  <a:pt x="23677" y="2"/>
                  <a:pt x="30500" y="6825"/>
                  <a:pt x="30500" y="1524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3" name="Freeform: Shape 252">
            <a:extLst>
              <a:ext uri="{FF2B5EF4-FFF2-40B4-BE49-F238E27FC236}">
                <a16:creationId xmlns:a16="http://schemas.microsoft.com/office/drawing/2014/main" id="{7A6C37D1-3816-4A34-97BA-94C2569AD9D8}"/>
              </a:ext>
            </a:extLst>
          </p:cNvPr>
          <p:cNvSpPr/>
          <p:nvPr userDrawn="1"/>
        </p:nvSpPr>
        <p:spPr>
          <a:xfrm>
            <a:off x="7689839" y="2106147"/>
            <a:ext cx="34929" cy="35332"/>
          </a:xfrm>
          <a:custGeom>
            <a:avLst/>
            <a:gdLst>
              <a:gd name="connsiteX0" fmla="*/ 29547 w 29527"/>
              <a:gd name="connsiteY0" fmla="*/ 14766 h 29527"/>
              <a:gd name="connsiteX1" fmla="*/ 14784 w 29527"/>
              <a:gd name="connsiteY1" fmla="*/ 29530 h 29527"/>
              <a:gd name="connsiteX2" fmla="*/ 20 w 29527"/>
              <a:gd name="connsiteY2" fmla="*/ 14766 h 29527"/>
              <a:gd name="connsiteX3" fmla="*/ 14784 w 29527"/>
              <a:gd name="connsiteY3" fmla="*/ 2 h 29527"/>
              <a:gd name="connsiteX4" fmla="*/ 29547 w 29527"/>
              <a:gd name="connsiteY4" fmla="*/ 14575 h 29527"/>
              <a:gd name="connsiteX5" fmla="*/ 29547 w 29527"/>
              <a:gd name="connsiteY5" fmla="*/ 14766 h 2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27" h="29527">
                <a:moveTo>
                  <a:pt x="29547" y="14766"/>
                </a:moveTo>
                <a:cubicBezTo>
                  <a:pt x="29547" y="22920"/>
                  <a:pt x="22937" y="29530"/>
                  <a:pt x="14784" y="29530"/>
                </a:cubicBezTo>
                <a:cubicBezTo>
                  <a:pt x="6630" y="29530"/>
                  <a:pt x="20" y="22920"/>
                  <a:pt x="20" y="14766"/>
                </a:cubicBezTo>
                <a:cubicBezTo>
                  <a:pt x="20" y="6612"/>
                  <a:pt x="6630" y="2"/>
                  <a:pt x="14784" y="2"/>
                </a:cubicBezTo>
                <a:cubicBezTo>
                  <a:pt x="22885" y="-51"/>
                  <a:pt x="29494" y="6474"/>
                  <a:pt x="29547" y="14575"/>
                </a:cubicBezTo>
                <a:cubicBezTo>
                  <a:pt x="29548" y="14638"/>
                  <a:pt x="29548" y="14702"/>
                  <a:pt x="29547" y="1476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4" name="Freeform: Shape 253">
            <a:extLst>
              <a:ext uri="{FF2B5EF4-FFF2-40B4-BE49-F238E27FC236}">
                <a16:creationId xmlns:a16="http://schemas.microsoft.com/office/drawing/2014/main" id="{F25E11D1-1B00-40D9-A766-7F6C47EBA4AC}"/>
              </a:ext>
            </a:extLst>
          </p:cNvPr>
          <p:cNvSpPr/>
          <p:nvPr userDrawn="1"/>
        </p:nvSpPr>
        <p:spPr>
          <a:xfrm>
            <a:off x="7879134" y="1999808"/>
            <a:ext cx="34929" cy="35332"/>
          </a:xfrm>
          <a:custGeom>
            <a:avLst/>
            <a:gdLst>
              <a:gd name="connsiteX0" fmla="*/ 29547 w 29527"/>
              <a:gd name="connsiteY0" fmla="*/ 14766 h 29527"/>
              <a:gd name="connsiteX1" fmla="*/ 14784 w 29527"/>
              <a:gd name="connsiteY1" fmla="*/ 29530 h 29527"/>
              <a:gd name="connsiteX2" fmla="*/ 20 w 29527"/>
              <a:gd name="connsiteY2" fmla="*/ 14766 h 29527"/>
              <a:gd name="connsiteX3" fmla="*/ 14784 w 29527"/>
              <a:gd name="connsiteY3" fmla="*/ 2 h 29527"/>
              <a:gd name="connsiteX4" fmla="*/ 29547 w 29527"/>
              <a:gd name="connsiteY4" fmla="*/ 14575 h 29527"/>
              <a:gd name="connsiteX5" fmla="*/ 29547 w 29527"/>
              <a:gd name="connsiteY5" fmla="*/ 14766 h 2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27" h="29527">
                <a:moveTo>
                  <a:pt x="29547" y="14766"/>
                </a:moveTo>
                <a:cubicBezTo>
                  <a:pt x="29547" y="22920"/>
                  <a:pt x="22937" y="29530"/>
                  <a:pt x="14784" y="29530"/>
                </a:cubicBezTo>
                <a:cubicBezTo>
                  <a:pt x="6630" y="29530"/>
                  <a:pt x="20" y="22920"/>
                  <a:pt x="20" y="14766"/>
                </a:cubicBezTo>
                <a:cubicBezTo>
                  <a:pt x="20" y="6612"/>
                  <a:pt x="6630" y="2"/>
                  <a:pt x="14784" y="2"/>
                </a:cubicBezTo>
                <a:cubicBezTo>
                  <a:pt x="22885" y="-51"/>
                  <a:pt x="29494" y="6474"/>
                  <a:pt x="29547" y="14575"/>
                </a:cubicBezTo>
                <a:cubicBezTo>
                  <a:pt x="29548" y="14638"/>
                  <a:pt x="29548" y="14702"/>
                  <a:pt x="29547" y="1476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5" name="Freeform: Shape 254">
            <a:extLst>
              <a:ext uri="{FF2B5EF4-FFF2-40B4-BE49-F238E27FC236}">
                <a16:creationId xmlns:a16="http://schemas.microsoft.com/office/drawing/2014/main" id="{DB3DDB73-130F-44C0-8B20-6A905D6CC0CE}"/>
              </a:ext>
            </a:extLst>
          </p:cNvPr>
          <p:cNvSpPr/>
          <p:nvPr userDrawn="1"/>
        </p:nvSpPr>
        <p:spPr>
          <a:xfrm>
            <a:off x="7773670" y="1983003"/>
            <a:ext cx="448784" cy="372179"/>
          </a:xfrm>
          <a:custGeom>
            <a:avLst/>
            <a:gdLst>
              <a:gd name="connsiteX0" fmla="*/ 20 w 379380"/>
              <a:gd name="connsiteY0" fmla="*/ 19666 h 311033"/>
              <a:gd name="connsiteX1" fmla="*/ 297581 w 379380"/>
              <a:gd name="connsiteY1" fmla="*/ 311036 h 311033"/>
              <a:gd name="connsiteX2" fmla="*/ 379400 w 379380"/>
              <a:gd name="connsiteY2" fmla="*/ 277603 h 311033"/>
              <a:gd name="connsiteX3" fmla="*/ 20 w 379380"/>
              <a:gd name="connsiteY3" fmla="*/ 19666 h 3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380" h="311033">
                <a:moveTo>
                  <a:pt x="20" y="19666"/>
                </a:moveTo>
                <a:cubicBezTo>
                  <a:pt x="20" y="19666"/>
                  <a:pt x="253385" y="-71965"/>
                  <a:pt x="297581" y="311036"/>
                </a:cubicBezTo>
                <a:lnTo>
                  <a:pt x="379400" y="277603"/>
                </a:lnTo>
                <a:cubicBezTo>
                  <a:pt x="379400" y="277603"/>
                  <a:pt x="349206" y="-87395"/>
                  <a:pt x="20" y="19666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6" name="Freeform: Shape 255">
            <a:extLst>
              <a:ext uri="{FF2B5EF4-FFF2-40B4-BE49-F238E27FC236}">
                <a16:creationId xmlns:a16="http://schemas.microsoft.com/office/drawing/2014/main" id="{07EB7113-5FA2-4340-A663-AEE67AF4219F}"/>
              </a:ext>
            </a:extLst>
          </p:cNvPr>
          <p:cNvSpPr/>
          <p:nvPr userDrawn="1"/>
        </p:nvSpPr>
        <p:spPr>
          <a:xfrm>
            <a:off x="7893099" y="2188357"/>
            <a:ext cx="130934" cy="61529"/>
          </a:xfrm>
          <a:custGeom>
            <a:avLst/>
            <a:gdLst>
              <a:gd name="connsiteX0" fmla="*/ 110705 w 110685"/>
              <a:gd name="connsiteY0" fmla="*/ 44836 h 51420"/>
              <a:gd name="connsiteX1" fmla="*/ 61271 w 110685"/>
              <a:gd name="connsiteY1" fmla="*/ 19499 h 51420"/>
              <a:gd name="connsiteX2" fmla="*/ 25 w 110685"/>
              <a:gd name="connsiteY2" fmla="*/ 7498 h 51420"/>
              <a:gd name="connsiteX3" fmla="*/ 110705 w 110685"/>
              <a:gd name="connsiteY3" fmla="*/ 44836 h 5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685" h="51420">
                <a:moveTo>
                  <a:pt x="110705" y="44836"/>
                </a:moveTo>
                <a:cubicBezTo>
                  <a:pt x="94919" y="35103"/>
                  <a:pt x="78390" y="26631"/>
                  <a:pt x="61271" y="19499"/>
                </a:cubicBezTo>
                <a:cubicBezTo>
                  <a:pt x="28124" y="5974"/>
                  <a:pt x="692" y="-9552"/>
                  <a:pt x="25" y="7498"/>
                </a:cubicBezTo>
                <a:cubicBezTo>
                  <a:pt x="-833" y="27310"/>
                  <a:pt x="109562" y="67124"/>
                  <a:pt x="110705" y="44836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7" name="Freeform: Shape 256">
            <a:extLst>
              <a:ext uri="{FF2B5EF4-FFF2-40B4-BE49-F238E27FC236}">
                <a16:creationId xmlns:a16="http://schemas.microsoft.com/office/drawing/2014/main" id="{EF1C3F1B-0732-4D6C-AD76-255FDF6802C6}"/>
              </a:ext>
            </a:extLst>
          </p:cNvPr>
          <p:cNvSpPr/>
          <p:nvPr userDrawn="1"/>
        </p:nvSpPr>
        <p:spPr>
          <a:xfrm>
            <a:off x="7663808" y="2219668"/>
            <a:ext cx="79153" cy="96655"/>
          </a:xfrm>
          <a:custGeom>
            <a:avLst/>
            <a:gdLst>
              <a:gd name="connsiteX0" fmla="*/ 1261 w 66912"/>
              <a:gd name="connsiteY0" fmla="*/ 80582 h 80775"/>
              <a:gd name="connsiteX1" fmla="*/ 26122 w 66912"/>
              <a:gd name="connsiteY1" fmla="*/ 35052 h 80775"/>
              <a:gd name="connsiteX2" fmla="*/ 65174 w 66912"/>
              <a:gd name="connsiteY2" fmla="*/ 4096 h 80775"/>
              <a:gd name="connsiteX3" fmla="*/ 1261 w 66912"/>
              <a:gd name="connsiteY3" fmla="*/ 80582 h 8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12" h="80775">
                <a:moveTo>
                  <a:pt x="1261" y="80582"/>
                </a:moveTo>
                <a:cubicBezTo>
                  <a:pt x="-3882" y="74390"/>
                  <a:pt x="7452" y="58103"/>
                  <a:pt x="26122" y="35052"/>
                </a:cubicBezTo>
                <a:cubicBezTo>
                  <a:pt x="44790" y="12002"/>
                  <a:pt x="54697" y="-9144"/>
                  <a:pt x="65174" y="4096"/>
                </a:cubicBezTo>
                <a:cubicBezTo>
                  <a:pt x="78128" y="20574"/>
                  <a:pt x="15739" y="84773"/>
                  <a:pt x="1261" y="80582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8" name="Freeform: Shape 257">
            <a:extLst>
              <a:ext uri="{FF2B5EF4-FFF2-40B4-BE49-F238E27FC236}">
                <a16:creationId xmlns:a16="http://schemas.microsoft.com/office/drawing/2014/main" id="{DB054150-6990-4D4B-A1A0-62562986F768}"/>
              </a:ext>
            </a:extLst>
          </p:cNvPr>
          <p:cNvSpPr/>
          <p:nvPr userDrawn="1"/>
        </p:nvSpPr>
        <p:spPr>
          <a:xfrm>
            <a:off x="7910634" y="2307758"/>
            <a:ext cx="85962" cy="86966"/>
          </a:xfrm>
          <a:custGeom>
            <a:avLst/>
            <a:gdLst>
              <a:gd name="connsiteX0" fmla="*/ 49305 w 72668"/>
              <a:gd name="connsiteY0" fmla="*/ 71639 h 72678"/>
              <a:gd name="connsiteX1" fmla="*/ 23397 w 72668"/>
              <a:gd name="connsiteY1" fmla="*/ 1059 h 72678"/>
              <a:gd name="connsiteX2" fmla="*/ 49305 w 72668"/>
              <a:gd name="connsiteY2" fmla="*/ 71639 h 7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668" h="72678">
                <a:moveTo>
                  <a:pt x="49305" y="71639"/>
                </a:moveTo>
                <a:cubicBezTo>
                  <a:pt x="94168" y="61162"/>
                  <a:pt x="68355" y="-9418"/>
                  <a:pt x="23397" y="1059"/>
                </a:cubicBezTo>
                <a:cubicBezTo>
                  <a:pt x="-21561" y="11537"/>
                  <a:pt x="4538" y="82022"/>
                  <a:pt x="49305" y="71639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9" name="Freeform: Shape 258">
            <a:extLst>
              <a:ext uri="{FF2B5EF4-FFF2-40B4-BE49-F238E27FC236}">
                <a16:creationId xmlns:a16="http://schemas.microsoft.com/office/drawing/2014/main" id="{6B22216A-401B-4D9B-933D-F7F4197E20ED}"/>
              </a:ext>
            </a:extLst>
          </p:cNvPr>
          <p:cNvSpPr/>
          <p:nvPr userDrawn="1"/>
        </p:nvSpPr>
        <p:spPr>
          <a:xfrm>
            <a:off x="7690523" y="2351599"/>
            <a:ext cx="87406" cy="85895"/>
          </a:xfrm>
          <a:custGeom>
            <a:avLst/>
            <a:gdLst>
              <a:gd name="connsiteX0" fmla="*/ 53162 w 73889"/>
              <a:gd name="connsiteY0" fmla="*/ 69766 h 71783"/>
              <a:gd name="connsiteX1" fmla="*/ 20682 w 73889"/>
              <a:gd name="connsiteY1" fmla="*/ 2043 h 71783"/>
              <a:gd name="connsiteX2" fmla="*/ 53162 w 73889"/>
              <a:gd name="connsiteY2" fmla="*/ 69766 h 7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889" h="71783">
                <a:moveTo>
                  <a:pt x="53162" y="69766"/>
                </a:moveTo>
                <a:cubicBezTo>
                  <a:pt x="96978" y="55193"/>
                  <a:pt x="64307" y="-12530"/>
                  <a:pt x="20682" y="2043"/>
                </a:cubicBezTo>
                <a:cubicBezTo>
                  <a:pt x="-22942" y="16617"/>
                  <a:pt x="9538" y="84244"/>
                  <a:pt x="53162" y="69766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0" name="Freeform: Shape 259">
            <a:extLst>
              <a:ext uri="{FF2B5EF4-FFF2-40B4-BE49-F238E27FC236}">
                <a16:creationId xmlns:a16="http://schemas.microsoft.com/office/drawing/2014/main" id="{36B4DECB-7098-4BEE-8DD2-7C20CF7237D2}"/>
              </a:ext>
            </a:extLst>
          </p:cNvPr>
          <p:cNvSpPr/>
          <p:nvPr userDrawn="1"/>
        </p:nvSpPr>
        <p:spPr>
          <a:xfrm>
            <a:off x="7889498" y="2301957"/>
            <a:ext cx="146478" cy="39777"/>
          </a:xfrm>
          <a:custGeom>
            <a:avLst/>
            <a:gdLst>
              <a:gd name="connsiteX0" fmla="*/ 20 w 123825"/>
              <a:gd name="connsiteY0" fmla="*/ 33244 h 33242"/>
              <a:gd name="connsiteX1" fmla="*/ 38120 w 123825"/>
              <a:gd name="connsiteY1" fmla="*/ 15432 h 33242"/>
              <a:gd name="connsiteX2" fmla="*/ 95270 w 123825"/>
              <a:gd name="connsiteY2" fmla="*/ 24957 h 33242"/>
              <a:gd name="connsiteX3" fmla="*/ 123845 w 123825"/>
              <a:gd name="connsiteY3" fmla="*/ 13908 h 33242"/>
              <a:gd name="connsiteX4" fmla="*/ 99937 w 123825"/>
              <a:gd name="connsiteY4" fmla="*/ 16290 h 33242"/>
              <a:gd name="connsiteX5" fmla="*/ 106129 w 123825"/>
              <a:gd name="connsiteY5" fmla="*/ 2 h 33242"/>
              <a:gd name="connsiteX6" fmla="*/ 81840 w 123825"/>
              <a:gd name="connsiteY6" fmla="*/ 9527 h 33242"/>
              <a:gd name="connsiteX7" fmla="*/ 20 w 123825"/>
              <a:gd name="connsiteY7" fmla="*/ 33244 h 3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825" h="33242">
                <a:moveTo>
                  <a:pt x="20" y="33244"/>
                </a:moveTo>
                <a:cubicBezTo>
                  <a:pt x="10798" y="23850"/>
                  <a:pt x="24000" y="17678"/>
                  <a:pt x="38120" y="15432"/>
                </a:cubicBezTo>
                <a:cubicBezTo>
                  <a:pt x="56599" y="13146"/>
                  <a:pt x="77458" y="19814"/>
                  <a:pt x="95270" y="24957"/>
                </a:cubicBezTo>
                <a:cubicBezTo>
                  <a:pt x="106219" y="29242"/>
                  <a:pt x="118627" y="24444"/>
                  <a:pt x="123845" y="13908"/>
                </a:cubicBezTo>
                <a:cubicBezTo>
                  <a:pt x="116006" y="15694"/>
                  <a:pt x="107974" y="16494"/>
                  <a:pt x="99937" y="16290"/>
                </a:cubicBezTo>
                <a:cubicBezTo>
                  <a:pt x="103547" y="11581"/>
                  <a:pt x="105699" y="5919"/>
                  <a:pt x="106129" y="2"/>
                </a:cubicBezTo>
                <a:cubicBezTo>
                  <a:pt x="106129" y="2"/>
                  <a:pt x="90794" y="11336"/>
                  <a:pt x="81840" y="9527"/>
                </a:cubicBezTo>
                <a:cubicBezTo>
                  <a:pt x="72886" y="7717"/>
                  <a:pt x="29071" y="-13428"/>
                  <a:pt x="20" y="3324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1" name="Freeform: Shape 260">
            <a:extLst>
              <a:ext uri="{FF2B5EF4-FFF2-40B4-BE49-F238E27FC236}">
                <a16:creationId xmlns:a16="http://schemas.microsoft.com/office/drawing/2014/main" id="{F3F124B4-13D9-4A61-9CE6-2CF0BD9CEE09}"/>
              </a:ext>
            </a:extLst>
          </p:cNvPr>
          <p:cNvSpPr/>
          <p:nvPr userDrawn="1"/>
        </p:nvSpPr>
        <p:spPr>
          <a:xfrm>
            <a:off x="7640036" y="2345304"/>
            <a:ext cx="141858" cy="44415"/>
          </a:xfrm>
          <a:custGeom>
            <a:avLst/>
            <a:gdLst>
              <a:gd name="connsiteX0" fmla="*/ 119940 w 119920"/>
              <a:gd name="connsiteY0" fmla="*/ 19307 h 37118"/>
              <a:gd name="connsiteX1" fmla="*/ 74601 w 119920"/>
              <a:gd name="connsiteY1" fmla="*/ 12544 h 37118"/>
              <a:gd name="connsiteX2" fmla="*/ 26976 w 119920"/>
              <a:gd name="connsiteY2" fmla="*/ 33499 h 37118"/>
              <a:gd name="connsiteX3" fmla="*/ 373 w 119920"/>
              <a:gd name="connsiteY3" fmla="*/ 29242 h 37118"/>
              <a:gd name="connsiteX4" fmla="*/ 20 w 119920"/>
              <a:gd name="connsiteY4" fmla="*/ 28736 h 37118"/>
              <a:gd name="connsiteX5" fmla="*/ 21451 w 119920"/>
              <a:gd name="connsiteY5" fmla="*/ 25974 h 37118"/>
              <a:gd name="connsiteX6" fmla="*/ 13069 w 119920"/>
              <a:gd name="connsiteY6" fmla="*/ 11306 h 37118"/>
              <a:gd name="connsiteX7" fmla="*/ 36025 w 119920"/>
              <a:gd name="connsiteY7" fmla="*/ 15497 h 37118"/>
              <a:gd name="connsiteX8" fmla="*/ 119940 w 119920"/>
              <a:gd name="connsiteY8" fmla="*/ 19307 h 3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920" h="37118">
                <a:moveTo>
                  <a:pt x="119940" y="19307"/>
                </a:moveTo>
                <a:cubicBezTo>
                  <a:pt x="105521" y="13696"/>
                  <a:pt x="90030" y="11385"/>
                  <a:pt x="74601" y="12544"/>
                </a:cubicBezTo>
                <a:cubicBezTo>
                  <a:pt x="57932" y="14258"/>
                  <a:pt x="40883" y="25212"/>
                  <a:pt x="26976" y="33499"/>
                </a:cubicBezTo>
                <a:cubicBezTo>
                  <a:pt x="18454" y="39669"/>
                  <a:pt x="6544" y="37763"/>
                  <a:pt x="373" y="29242"/>
                </a:cubicBezTo>
                <a:cubicBezTo>
                  <a:pt x="253" y="29075"/>
                  <a:pt x="135" y="28907"/>
                  <a:pt x="20" y="28736"/>
                </a:cubicBezTo>
                <a:cubicBezTo>
                  <a:pt x="7258" y="28823"/>
                  <a:pt x="14472" y="27893"/>
                  <a:pt x="21451" y="25974"/>
                </a:cubicBezTo>
                <a:cubicBezTo>
                  <a:pt x="17297" y="21999"/>
                  <a:pt x="14385" y="16903"/>
                  <a:pt x="13069" y="11306"/>
                </a:cubicBezTo>
                <a:cubicBezTo>
                  <a:pt x="13069" y="11306"/>
                  <a:pt x="28595" y="19211"/>
                  <a:pt x="36025" y="15497"/>
                </a:cubicBezTo>
                <a:cubicBezTo>
                  <a:pt x="43454" y="11782"/>
                  <a:pt x="73172" y="-19651"/>
                  <a:pt x="119940" y="1930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2" name="Freeform: Shape 261">
            <a:extLst>
              <a:ext uri="{FF2B5EF4-FFF2-40B4-BE49-F238E27FC236}">
                <a16:creationId xmlns:a16="http://schemas.microsoft.com/office/drawing/2014/main" id="{BADD8BF2-C86D-47B5-A5F6-72196915A04C}"/>
              </a:ext>
            </a:extLst>
          </p:cNvPr>
          <p:cNvSpPr/>
          <p:nvPr userDrawn="1"/>
        </p:nvSpPr>
        <p:spPr>
          <a:xfrm>
            <a:off x="7773670" y="2244855"/>
            <a:ext cx="84618" cy="285850"/>
          </a:xfrm>
          <a:custGeom>
            <a:avLst/>
            <a:gdLst>
              <a:gd name="connsiteX0" fmla="*/ 20 w 71532"/>
              <a:gd name="connsiteY0" fmla="*/ 2 h 238887"/>
              <a:gd name="connsiteX1" fmla="*/ 20 w 71532"/>
              <a:gd name="connsiteY1" fmla="*/ 214505 h 238887"/>
              <a:gd name="connsiteX2" fmla="*/ 71553 w 71532"/>
              <a:gd name="connsiteY2" fmla="*/ 238889 h 238887"/>
              <a:gd name="connsiteX3" fmla="*/ 25642 w 71532"/>
              <a:gd name="connsiteY3" fmla="*/ 214886 h 238887"/>
              <a:gd name="connsiteX4" fmla="*/ 54979 w 71532"/>
              <a:gd name="connsiteY4" fmla="*/ 158307 h 238887"/>
              <a:gd name="connsiteX5" fmla="*/ 20 w 71532"/>
              <a:gd name="connsiteY5" fmla="*/ 2 h 23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32" h="238887">
                <a:moveTo>
                  <a:pt x="20" y="2"/>
                </a:moveTo>
                <a:cubicBezTo>
                  <a:pt x="46787" y="57628"/>
                  <a:pt x="71362" y="180977"/>
                  <a:pt x="20" y="214505"/>
                </a:cubicBezTo>
                <a:cubicBezTo>
                  <a:pt x="20557" y="230235"/>
                  <a:pt x="45684" y="238801"/>
                  <a:pt x="71553" y="238889"/>
                </a:cubicBezTo>
                <a:cubicBezTo>
                  <a:pt x="71552" y="238889"/>
                  <a:pt x="35072" y="224601"/>
                  <a:pt x="25642" y="214886"/>
                </a:cubicBezTo>
                <a:cubicBezTo>
                  <a:pt x="40143" y="198876"/>
                  <a:pt x="50251" y="179384"/>
                  <a:pt x="54979" y="158307"/>
                </a:cubicBezTo>
                <a:cubicBezTo>
                  <a:pt x="64218" y="120398"/>
                  <a:pt x="46407" y="37435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3" name="Freeform: Shape 262">
            <a:extLst>
              <a:ext uri="{FF2B5EF4-FFF2-40B4-BE49-F238E27FC236}">
                <a16:creationId xmlns:a16="http://schemas.microsoft.com/office/drawing/2014/main" id="{F7B23C55-40A7-4720-9CF3-3F6E63FCE6D3}"/>
              </a:ext>
            </a:extLst>
          </p:cNvPr>
          <p:cNvSpPr/>
          <p:nvPr userDrawn="1"/>
        </p:nvSpPr>
        <p:spPr>
          <a:xfrm>
            <a:off x="8217722" y="2116632"/>
            <a:ext cx="212505" cy="236611"/>
          </a:xfrm>
          <a:custGeom>
            <a:avLst/>
            <a:gdLst>
              <a:gd name="connsiteX0" fmla="*/ 130417 w 179641"/>
              <a:gd name="connsiteY0" fmla="*/ 2 h 197738"/>
              <a:gd name="connsiteX1" fmla="*/ 179661 w 179641"/>
              <a:gd name="connsiteY1" fmla="*/ 131732 h 197738"/>
              <a:gd name="connsiteX2" fmla="*/ 118987 w 179641"/>
              <a:gd name="connsiteY2" fmla="*/ 60771 h 197738"/>
              <a:gd name="connsiteX3" fmla="*/ 115272 w 179641"/>
              <a:gd name="connsiteY3" fmla="*/ 197741 h 197738"/>
              <a:gd name="connsiteX4" fmla="*/ 64504 w 179641"/>
              <a:gd name="connsiteY4" fmla="*/ 69153 h 197738"/>
              <a:gd name="connsiteX5" fmla="*/ 54979 w 179641"/>
              <a:gd name="connsiteY5" fmla="*/ 154878 h 197738"/>
              <a:gd name="connsiteX6" fmla="*/ 20 w 179641"/>
              <a:gd name="connsiteY6" fmla="*/ 9146 h 197738"/>
              <a:gd name="connsiteX7" fmla="*/ 45454 w 179641"/>
              <a:gd name="connsiteY7" fmla="*/ 73820 h 197738"/>
              <a:gd name="connsiteX8" fmla="*/ 44502 w 179641"/>
              <a:gd name="connsiteY8" fmla="*/ 21242 h 197738"/>
              <a:gd name="connsiteX9" fmla="*/ 113462 w 179641"/>
              <a:gd name="connsiteY9" fmla="*/ 116492 h 197738"/>
              <a:gd name="connsiteX10" fmla="*/ 96222 w 179641"/>
              <a:gd name="connsiteY10" fmla="*/ 27148 h 197738"/>
              <a:gd name="connsiteX11" fmla="*/ 149467 w 179641"/>
              <a:gd name="connsiteY11" fmla="*/ 71439 h 197738"/>
              <a:gd name="connsiteX12" fmla="*/ 130417 w 179641"/>
              <a:gd name="connsiteY12" fmla="*/ 2 h 19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9641" h="197738">
                <a:moveTo>
                  <a:pt x="130417" y="2"/>
                </a:moveTo>
                <a:cubicBezTo>
                  <a:pt x="157861" y="38960"/>
                  <a:pt x="174819" y="84325"/>
                  <a:pt x="179661" y="131732"/>
                </a:cubicBezTo>
                <a:cubicBezTo>
                  <a:pt x="179661" y="131732"/>
                  <a:pt x="142133" y="70963"/>
                  <a:pt x="118987" y="60771"/>
                </a:cubicBezTo>
                <a:cubicBezTo>
                  <a:pt x="118987" y="60771"/>
                  <a:pt x="139752" y="101253"/>
                  <a:pt x="115272" y="197741"/>
                </a:cubicBezTo>
                <a:cubicBezTo>
                  <a:pt x="115272" y="197741"/>
                  <a:pt x="88698" y="95061"/>
                  <a:pt x="64504" y="69153"/>
                </a:cubicBezTo>
                <a:cubicBezTo>
                  <a:pt x="64504" y="69153"/>
                  <a:pt x="70791" y="126303"/>
                  <a:pt x="54979" y="154878"/>
                </a:cubicBezTo>
                <a:cubicBezTo>
                  <a:pt x="54979" y="154878"/>
                  <a:pt x="21356" y="44198"/>
                  <a:pt x="20" y="9146"/>
                </a:cubicBezTo>
                <a:cubicBezTo>
                  <a:pt x="20" y="9146"/>
                  <a:pt x="39930" y="54104"/>
                  <a:pt x="45454" y="73820"/>
                </a:cubicBezTo>
                <a:cubicBezTo>
                  <a:pt x="45454" y="73820"/>
                  <a:pt x="54313" y="40483"/>
                  <a:pt x="44502" y="21242"/>
                </a:cubicBezTo>
                <a:cubicBezTo>
                  <a:pt x="44502" y="21242"/>
                  <a:pt x="103652" y="72011"/>
                  <a:pt x="113462" y="116492"/>
                </a:cubicBezTo>
                <a:cubicBezTo>
                  <a:pt x="113462" y="116492"/>
                  <a:pt x="105366" y="43721"/>
                  <a:pt x="96222" y="27148"/>
                </a:cubicBezTo>
                <a:cubicBezTo>
                  <a:pt x="115141" y="40445"/>
                  <a:pt x="132948" y="55257"/>
                  <a:pt x="149467" y="71439"/>
                </a:cubicBezTo>
                <a:cubicBezTo>
                  <a:pt x="149467" y="71439"/>
                  <a:pt x="140609" y="13908"/>
                  <a:pt x="130417" y="2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4" name="Freeform: Shape 263">
            <a:extLst>
              <a:ext uri="{FF2B5EF4-FFF2-40B4-BE49-F238E27FC236}">
                <a16:creationId xmlns:a16="http://schemas.microsoft.com/office/drawing/2014/main" id="{5223D71B-4E56-4159-8393-36AD1ECDD0A1}"/>
              </a:ext>
            </a:extLst>
          </p:cNvPr>
          <p:cNvSpPr/>
          <p:nvPr userDrawn="1"/>
        </p:nvSpPr>
        <p:spPr>
          <a:xfrm>
            <a:off x="8168317" y="2231438"/>
            <a:ext cx="133153" cy="190909"/>
          </a:xfrm>
          <a:custGeom>
            <a:avLst/>
            <a:gdLst>
              <a:gd name="connsiteX0" fmla="*/ 3112 w 112561"/>
              <a:gd name="connsiteY0" fmla="*/ 89700 h 159544"/>
              <a:gd name="connsiteX1" fmla="*/ 45784 w 112561"/>
              <a:gd name="connsiteY1" fmla="*/ 158566 h 159544"/>
              <a:gd name="connsiteX2" fmla="*/ 111126 w 112561"/>
              <a:gd name="connsiteY2" fmla="*/ 62649 h 159544"/>
              <a:gd name="connsiteX3" fmla="*/ 38640 w 112561"/>
              <a:gd name="connsiteY3" fmla="*/ 1213 h 159544"/>
              <a:gd name="connsiteX4" fmla="*/ 3112 w 112561"/>
              <a:gd name="connsiteY4" fmla="*/ 89700 h 1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61" h="159544">
                <a:moveTo>
                  <a:pt x="3112" y="89700"/>
                </a:moveTo>
                <a:cubicBezTo>
                  <a:pt x="13304" y="131038"/>
                  <a:pt x="15876" y="165900"/>
                  <a:pt x="45784" y="158566"/>
                </a:cubicBezTo>
                <a:cubicBezTo>
                  <a:pt x="75693" y="151231"/>
                  <a:pt x="121317" y="103987"/>
                  <a:pt x="111126" y="62649"/>
                </a:cubicBezTo>
                <a:cubicBezTo>
                  <a:pt x="100934" y="21310"/>
                  <a:pt x="68549" y="-6217"/>
                  <a:pt x="38640" y="1213"/>
                </a:cubicBezTo>
                <a:cubicBezTo>
                  <a:pt x="8732" y="8642"/>
                  <a:pt x="-7080" y="48361"/>
                  <a:pt x="3112" y="8970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5" name="Freeform: Shape 264">
            <a:extLst>
              <a:ext uri="{FF2B5EF4-FFF2-40B4-BE49-F238E27FC236}">
                <a16:creationId xmlns:a16="http://schemas.microsoft.com/office/drawing/2014/main" id="{E5D617BC-B6E9-4EC9-AC98-E83A4817F400}"/>
              </a:ext>
            </a:extLst>
          </p:cNvPr>
          <p:cNvSpPr/>
          <p:nvPr userDrawn="1"/>
        </p:nvSpPr>
        <p:spPr>
          <a:xfrm>
            <a:off x="8201721" y="2267629"/>
            <a:ext cx="67493" cy="113094"/>
          </a:xfrm>
          <a:custGeom>
            <a:avLst/>
            <a:gdLst>
              <a:gd name="connsiteX0" fmla="*/ 21 w 57055"/>
              <a:gd name="connsiteY0" fmla="*/ 44406 h 94514"/>
              <a:gd name="connsiteX1" fmla="*/ 17070 w 57055"/>
              <a:gd name="connsiteY1" fmla="*/ 94508 h 94514"/>
              <a:gd name="connsiteX2" fmla="*/ 57075 w 57055"/>
              <a:gd name="connsiteY2" fmla="*/ 46883 h 94514"/>
              <a:gd name="connsiteX3" fmla="*/ 26881 w 57055"/>
              <a:gd name="connsiteY3" fmla="*/ 20 h 94514"/>
              <a:gd name="connsiteX4" fmla="*/ 21 w 57055"/>
              <a:gd name="connsiteY4" fmla="*/ 44406 h 9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55" h="94514">
                <a:moveTo>
                  <a:pt x="21" y="44406"/>
                </a:moveTo>
                <a:cubicBezTo>
                  <a:pt x="21" y="68409"/>
                  <a:pt x="2211" y="95079"/>
                  <a:pt x="17070" y="94508"/>
                </a:cubicBezTo>
                <a:cubicBezTo>
                  <a:pt x="31929" y="93936"/>
                  <a:pt x="57171" y="70790"/>
                  <a:pt x="57075" y="46883"/>
                </a:cubicBezTo>
                <a:cubicBezTo>
                  <a:pt x="56980" y="22975"/>
                  <a:pt x="41740" y="-742"/>
                  <a:pt x="26881" y="20"/>
                </a:cubicBezTo>
                <a:cubicBezTo>
                  <a:pt x="12022" y="782"/>
                  <a:pt x="-75" y="20403"/>
                  <a:pt x="21" y="44406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6" name="Freeform: Shape 265">
            <a:extLst>
              <a:ext uri="{FF2B5EF4-FFF2-40B4-BE49-F238E27FC236}">
                <a16:creationId xmlns:a16="http://schemas.microsoft.com/office/drawing/2014/main" id="{5448984C-7C0A-4310-844F-2C6F2471EC8C}"/>
              </a:ext>
            </a:extLst>
          </p:cNvPr>
          <p:cNvSpPr/>
          <p:nvPr userDrawn="1"/>
        </p:nvSpPr>
        <p:spPr>
          <a:xfrm>
            <a:off x="8028793" y="1872384"/>
            <a:ext cx="317941" cy="202980"/>
          </a:xfrm>
          <a:custGeom>
            <a:avLst/>
            <a:gdLst>
              <a:gd name="connsiteX0" fmla="*/ 131156 w 268772"/>
              <a:gd name="connsiteY0" fmla="*/ 2 h 169632"/>
              <a:gd name="connsiteX1" fmla="*/ 268793 w 268772"/>
              <a:gd name="connsiteY1" fmla="*/ 124589 h 169632"/>
              <a:gd name="connsiteX2" fmla="*/ 186782 w 268772"/>
              <a:gd name="connsiteY2" fmla="*/ 158879 h 169632"/>
              <a:gd name="connsiteX3" fmla="*/ 1426 w 268772"/>
              <a:gd name="connsiteY3" fmla="*/ 120779 h 169632"/>
              <a:gd name="connsiteX4" fmla="*/ 131156 w 268772"/>
              <a:gd name="connsiteY4" fmla="*/ 2 h 169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772" h="169632">
                <a:moveTo>
                  <a:pt x="131156" y="2"/>
                </a:moveTo>
                <a:cubicBezTo>
                  <a:pt x="174209" y="14289"/>
                  <a:pt x="220786" y="55247"/>
                  <a:pt x="268793" y="124589"/>
                </a:cubicBezTo>
                <a:cubicBezTo>
                  <a:pt x="243261" y="139931"/>
                  <a:pt x="215636" y="151481"/>
                  <a:pt x="186782" y="158879"/>
                </a:cubicBezTo>
                <a:cubicBezTo>
                  <a:pt x="96200" y="182691"/>
                  <a:pt x="13237" y="165641"/>
                  <a:pt x="1426" y="120779"/>
                </a:cubicBezTo>
                <a:cubicBezTo>
                  <a:pt x="-9814" y="78011"/>
                  <a:pt x="47527" y="25529"/>
                  <a:pt x="131156" y="2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7" name="Freeform: Shape 266">
            <a:extLst>
              <a:ext uri="{FF2B5EF4-FFF2-40B4-BE49-F238E27FC236}">
                <a16:creationId xmlns:a16="http://schemas.microsoft.com/office/drawing/2014/main" id="{90E877C6-AFE7-4999-9E1C-E4442B8577D2}"/>
              </a:ext>
            </a:extLst>
          </p:cNvPr>
          <p:cNvSpPr/>
          <p:nvPr userDrawn="1"/>
        </p:nvSpPr>
        <p:spPr>
          <a:xfrm>
            <a:off x="8039469" y="2061924"/>
            <a:ext cx="196956" cy="130501"/>
          </a:xfrm>
          <a:custGeom>
            <a:avLst/>
            <a:gdLst>
              <a:gd name="connsiteX0" fmla="*/ 0 w 166497"/>
              <a:gd name="connsiteY0" fmla="*/ 52768 h 109061"/>
              <a:gd name="connsiteX1" fmla="*/ 152591 w 166497"/>
              <a:gd name="connsiteY1" fmla="*/ 0 h 109061"/>
              <a:gd name="connsiteX2" fmla="*/ 166497 w 166497"/>
              <a:gd name="connsiteY2" fmla="*/ 29623 h 109061"/>
              <a:gd name="connsiteX3" fmla="*/ 27242 w 166497"/>
              <a:gd name="connsiteY3" fmla="*/ 109061 h 109061"/>
              <a:gd name="connsiteX4" fmla="*/ 0 w 166497"/>
              <a:gd name="connsiteY4" fmla="*/ 52768 h 109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497" h="109061">
                <a:moveTo>
                  <a:pt x="0" y="52768"/>
                </a:moveTo>
                <a:lnTo>
                  <a:pt x="152591" y="0"/>
                </a:lnTo>
                <a:lnTo>
                  <a:pt x="166497" y="29623"/>
                </a:lnTo>
                <a:lnTo>
                  <a:pt x="27242" y="109061"/>
                </a:lnTo>
                <a:lnTo>
                  <a:pt x="0" y="52768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8" name="Freeform: Shape 267">
            <a:extLst>
              <a:ext uri="{FF2B5EF4-FFF2-40B4-BE49-F238E27FC236}">
                <a16:creationId xmlns:a16="http://schemas.microsoft.com/office/drawing/2014/main" id="{9E4CF721-6CE3-4A37-AB9C-74643CFD76E6}"/>
              </a:ext>
            </a:extLst>
          </p:cNvPr>
          <p:cNvSpPr/>
          <p:nvPr userDrawn="1"/>
        </p:nvSpPr>
        <p:spPr>
          <a:xfrm>
            <a:off x="8088934" y="2089507"/>
            <a:ext cx="101182" cy="67017"/>
          </a:xfrm>
          <a:custGeom>
            <a:avLst/>
            <a:gdLst>
              <a:gd name="connsiteX0" fmla="*/ 0 w 85534"/>
              <a:gd name="connsiteY0" fmla="*/ 27051 h 56007"/>
              <a:gd name="connsiteX1" fmla="*/ 78486 w 85534"/>
              <a:gd name="connsiteY1" fmla="*/ 0 h 56007"/>
              <a:gd name="connsiteX2" fmla="*/ 85535 w 85534"/>
              <a:gd name="connsiteY2" fmla="*/ 15145 h 56007"/>
              <a:gd name="connsiteX3" fmla="*/ 14002 w 85534"/>
              <a:gd name="connsiteY3" fmla="*/ 56007 h 56007"/>
              <a:gd name="connsiteX4" fmla="*/ 0 w 85534"/>
              <a:gd name="connsiteY4" fmla="*/ 27051 h 5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534" h="56007">
                <a:moveTo>
                  <a:pt x="0" y="27051"/>
                </a:moveTo>
                <a:lnTo>
                  <a:pt x="78486" y="0"/>
                </a:lnTo>
                <a:lnTo>
                  <a:pt x="85535" y="15145"/>
                </a:lnTo>
                <a:lnTo>
                  <a:pt x="14002" y="56007"/>
                </a:lnTo>
                <a:lnTo>
                  <a:pt x="0" y="27051"/>
                </a:ln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9" name="Freeform: Shape 268">
            <a:extLst>
              <a:ext uri="{FF2B5EF4-FFF2-40B4-BE49-F238E27FC236}">
                <a16:creationId xmlns:a16="http://schemas.microsoft.com/office/drawing/2014/main" id="{35EB85E5-E44A-4F69-A118-BA5D9F959047}"/>
              </a:ext>
            </a:extLst>
          </p:cNvPr>
          <p:cNvSpPr/>
          <p:nvPr userDrawn="1"/>
        </p:nvSpPr>
        <p:spPr>
          <a:xfrm>
            <a:off x="7602402" y="3958015"/>
            <a:ext cx="163829" cy="254849"/>
          </a:xfrm>
          <a:custGeom>
            <a:avLst/>
            <a:gdLst>
              <a:gd name="connsiteX0" fmla="*/ 0 w 138493"/>
              <a:gd name="connsiteY0" fmla="*/ 11906 h 212979"/>
              <a:gd name="connsiteX1" fmla="*/ 64961 w 138493"/>
              <a:gd name="connsiteY1" fmla="*/ 0 h 212979"/>
              <a:gd name="connsiteX2" fmla="*/ 138493 w 138493"/>
              <a:gd name="connsiteY2" fmla="*/ 212979 h 212979"/>
              <a:gd name="connsiteX3" fmla="*/ 59150 w 138493"/>
              <a:gd name="connsiteY3" fmla="*/ 212217 h 212979"/>
              <a:gd name="connsiteX4" fmla="*/ 0 w 138493"/>
              <a:gd name="connsiteY4" fmla="*/ 11906 h 2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93" h="212979">
                <a:moveTo>
                  <a:pt x="0" y="11906"/>
                </a:moveTo>
                <a:lnTo>
                  <a:pt x="64961" y="0"/>
                </a:lnTo>
                <a:lnTo>
                  <a:pt x="138493" y="212979"/>
                </a:lnTo>
                <a:lnTo>
                  <a:pt x="59150" y="212217"/>
                </a:lnTo>
                <a:lnTo>
                  <a:pt x="0" y="11906"/>
                </a:lnTo>
                <a:close/>
              </a:path>
            </a:pathLst>
          </a:custGeom>
          <a:solidFill>
            <a:srgbClr val="FFB3C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0" name="Freeform: Shape 269">
            <a:extLst>
              <a:ext uri="{FF2B5EF4-FFF2-40B4-BE49-F238E27FC236}">
                <a16:creationId xmlns:a16="http://schemas.microsoft.com/office/drawing/2014/main" id="{6E636A23-27A3-4351-8ED7-176B58DD727D}"/>
              </a:ext>
            </a:extLst>
          </p:cNvPr>
          <p:cNvSpPr/>
          <p:nvPr userDrawn="1"/>
        </p:nvSpPr>
        <p:spPr>
          <a:xfrm>
            <a:off x="7342348" y="4617020"/>
            <a:ext cx="72563" cy="149193"/>
          </a:xfrm>
          <a:custGeom>
            <a:avLst/>
            <a:gdLst>
              <a:gd name="connsiteX0" fmla="*/ 20 w 61341"/>
              <a:gd name="connsiteY0" fmla="*/ 11813 h 124682"/>
              <a:gd name="connsiteX1" fmla="*/ 8307 w 61341"/>
              <a:gd name="connsiteY1" fmla="*/ 124684 h 124682"/>
              <a:gd name="connsiteX2" fmla="*/ 38311 w 61341"/>
              <a:gd name="connsiteY2" fmla="*/ 123827 h 124682"/>
              <a:gd name="connsiteX3" fmla="*/ 61361 w 61341"/>
              <a:gd name="connsiteY3" fmla="*/ 2 h 124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1" h="124682">
                <a:moveTo>
                  <a:pt x="20" y="11813"/>
                </a:moveTo>
                <a:cubicBezTo>
                  <a:pt x="6375" y="49086"/>
                  <a:pt x="9150" y="86882"/>
                  <a:pt x="8307" y="124684"/>
                </a:cubicBezTo>
                <a:lnTo>
                  <a:pt x="38311" y="123827"/>
                </a:lnTo>
                <a:cubicBezTo>
                  <a:pt x="38311" y="123827"/>
                  <a:pt x="49836" y="71439"/>
                  <a:pt x="61361" y="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1" name="Freeform: Shape 270">
            <a:extLst>
              <a:ext uri="{FF2B5EF4-FFF2-40B4-BE49-F238E27FC236}">
                <a16:creationId xmlns:a16="http://schemas.microsoft.com/office/drawing/2014/main" id="{73DFE169-9424-4A21-8DE5-9198133FBBCF}"/>
              </a:ext>
            </a:extLst>
          </p:cNvPr>
          <p:cNvSpPr/>
          <p:nvPr userDrawn="1"/>
        </p:nvSpPr>
        <p:spPr>
          <a:xfrm>
            <a:off x="7576938" y="4735896"/>
            <a:ext cx="71998" cy="149307"/>
          </a:xfrm>
          <a:custGeom>
            <a:avLst/>
            <a:gdLst>
              <a:gd name="connsiteX0" fmla="*/ 20 w 60864"/>
              <a:gd name="connsiteY0" fmla="*/ 10479 h 124777"/>
              <a:gd name="connsiteX1" fmla="*/ 13069 w 60864"/>
              <a:gd name="connsiteY1" fmla="*/ 124779 h 124777"/>
              <a:gd name="connsiteX2" fmla="*/ 43073 w 60864"/>
              <a:gd name="connsiteY2" fmla="*/ 122779 h 124777"/>
              <a:gd name="connsiteX3" fmla="*/ 60885 w 60864"/>
              <a:gd name="connsiteY3" fmla="*/ 2 h 12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64" h="124777">
                <a:moveTo>
                  <a:pt x="20" y="10479"/>
                </a:moveTo>
                <a:cubicBezTo>
                  <a:pt x="8974" y="60676"/>
                  <a:pt x="14307" y="101538"/>
                  <a:pt x="13069" y="124779"/>
                </a:cubicBezTo>
                <a:lnTo>
                  <a:pt x="43073" y="122779"/>
                </a:lnTo>
                <a:cubicBezTo>
                  <a:pt x="43073" y="122779"/>
                  <a:pt x="52598" y="70868"/>
                  <a:pt x="60885" y="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2" name="Freeform: Shape 271">
            <a:extLst>
              <a:ext uri="{FF2B5EF4-FFF2-40B4-BE49-F238E27FC236}">
                <a16:creationId xmlns:a16="http://schemas.microsoft.com/office/drawing/2014/main" id="{AE2D36C7-4DD8-473B-980A-767AD11CFDF1}"/>
              </a:ext>
            </a:extLst>
          </p:cNvPr>
          <p:cNvSpPr/>
          <p:nvPr userDrawn="1"/>
        </p:nvSpPr>
        <p:spPr>
          <a:xfrm>
            <a:off x="7559627" y="4880075"/>
            <a:ext cx="85592" cy="112037"/>
          </a:xfrm>
          <a:custGeom>
            <a:avLst/>
            <a:gdLst>
              <a:gd name="connsiteX0" fmla="*/ 58755 w 72355"/>
              <a:gd name="connsiteY0" fmla="*/ 2 h 93630"/>
              <a:gd name="connsiteX1" fmla="*/ 72376 w 72355"/>
              <a:gd name="connsiteY1" fmla="*/ 14670 h 93630"/>
              <a:gd name="connsiteX2" fmla="*/ 9606 w 72355"/>
              <a:gd name="connsiteY2" fmla="*/ 93633 h 93630"/>
              <a:gd name="connsiteX3" fmla="*/ 1891 w 72355"/>
              <a:gd name="connsiteY3" fmla="*/ 68772 h 93630"/>
              <a:gd name="connsiteX4" fmla="*/ 27704 w 72355"/>
              <a:gd name="connsiteY4" fmla="*/ 4574 h 9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55" h="93630">
                <a:moveTo>
                  <a:pt x="58755" y="2"/>
                </a:moveTo>
                <a:lnTo>
                  <a:pt x="72376" y="14670"/>
                </a:lnTo>
                <a:lnTo>
                  <a:pt x="9606" y="93633"/>
                </a:lnTo>
                <a:cubicBezTo>
                  <a:pt x="9606" y="93633"/>
                  <a:pt x="-5062" y="92490"/>
                  <a:pt x="1891" y="68772"/>
                </a:cubicBezTo>
                <a:cubicBezTo>
                  <a:pt x="8909" y="46769"/>
                  <a:pt x="17537" y="25311"/>
                  <a:pt x="27704" y="4574"/>
                </a:cubicBezTo>
                <a:close/>
              </a:path>
            </a:pathLst>
          </a:custGeom>
          <a:solidFill>
            <a:srgbClr val="F48D4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3" name="Freeform: Shape 272">
            <a:extLst>
              <a:ext uri="{FF2B5EF4-FFF2-40B4-BE49-F238E27FC236}">
                <a16:creationId xmlns:a16="http://schemas.microsoft.com/office/drawing/2014/main" id="{AB2F2E9D-D0DF-4956-BD2F-DEBC7F8FA4D6}"/>
              </a:ext>
            </a:extLst>
          </p:cNvPr>
          <p:cNvSpPr/>
          <p:nvPr userDrawn="1"/>
        </p:nvSpPr>
        <p:spPr>
          <a:xfrm>
            <a:off x="7323698" y="4756867"/>
            <a:ext cx="82988" cy="113291"/>
          </a:xfrm>
          <a:custGeom>
            <a:avLst/>
            <a:gdLst>
              <a:gd name="connsiteX0" fmla="*/ 56172 w 70154"/>
              <a:gd name="connsiteY0" fmla="*/ 2 h 94678"/>
              <a:gd name="connsiteX1" fmla="*/ 70174 w 70154"/>
              <a:gd name="connsiteY1" fmla="*/ 14099 h 94678"/>
              <a:gd name="connsiteX2" fmla="*/ 9881 w 70154"/>
              <a:gd name="connsiteY2" fmla="*/ 94680 h 94678"/>
              <a:gd name="connsiteX3" fmla="*/ 1594 w 70154"/>
              <a:gd name="connsiteY3" fmla="*/ 70011 h 94678"/>
              <a:gd name="connsiteX4" fmla="*/ 25693 w 70154"/>
              <a:gd name="connsiteY4" fmla="*/ 5241 h 94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54" h="94678">
                <a:moveTo>
                  <a:pt x="56172" y="2"/>
                </a:moveTo>
                <a:lnTo>
                  <a:pt x="70174" y="14099"/>
                </a:lnTo>
                <a:lnTo>
                  <a:pt x="9881" y="94680"/>
                </a:lnTo>
                <a:cubicBezTo>
                  <a:pt x="9881" y="94680"/>
                  <a:pt x="-4693" y="93918"/>
                  <a:pt x="1594" y="70011"/>
                </a:cubicBezTo>
                <a:cubicBezTo>
                  <a:pt x="8030" y="47860"/>
                  <a:pt x="16085" y="26211"/>
                  <a:pt x="25693" y="5241"/>
                </a:cubicBezTo>
                <a:close/>
              </a:path>
            </a:pathLst>
          </a:custGeom>
          <a:solidFill>
            <a:srgbClr val="F48D4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4" name="Freeform: Shape 273">
            <a:extLst>
              <a:ext uri="{FF2B5EF4-FFF2-40B4-BE49-F238E27FC236}">
                <a16:creationId xmlns:a16="http://schemas.microsoft.com/office/drawing/2014/main" id="{76C11FD2-4722-4A17-B933-08ED8A6586C0}"/>
              </a:ext>
            </a:extLst>
          </p:cNvPr>
          <p:cNvSpPr/>
          <p:nvPr userDrawn="1"/>
        </p:nvSpPr>
        <p:spPr>
          <a:xfrm>
            <a:off x="7752487" y="3879600"/>
            <a:ext cx="447319" cy="299754"/>
          </a:xfrm>
          <a:custGeom>
            <a:avLst/>
            <a:gdLst>
              <a:gd name="connsiteX0" fmla="*/ 369399 w 378142"/>
              <a:gd name="connsiteY0" fmla="*/ 1335 h 250507"/>
              <a:gd name="connsiteX1" fmla="*/ 321774 w 378142"/>
              <a:gd name="connsiteY1" fmla="*/ 171166 h 250507"/>
              <a:gd name="connsiteX2" fmla="*/ 20 w 378142"/>
              <a:gd name="connsiteY2" fmla="*/ 242985 h 250507"/>
              <a:gd name="connsiteX3" fmla="*/ 1258 w 378142"/>
              <a:gd name="connsiteY3" fmla="*/ 246795 h 250507"/>
              <a:gd name="connsiteX4" fmla="*/ 3258 w 378142"/>
              <a:gd name="connsiteY4" fmla="*/ 250509 h 250507"/>
              <a:gd name="connsiteX5" fmla="*/ 327680 w 378142"/>
              <a:gd name="connsiteY5" fmla="*/ 176786 h 250507"/>
              <a:gd name="connsiteX6" fmla="*/ 378162 w 378142"/>
              <a:gd name="connsiteY6" fmla="*/ 2 h 250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42" h="250507">
                <a:moveTo>
                  <a:pt x="369399" y="1335"/>
                </a:moveTo>
                <a:cubicBezTo>
                  <a:pt x="362732" y="51342"/>
                  <a:pt x="347206" y="144210"/>
                  <a:pt x="321774" y="171166"/>
                </a:cubicBezTo>
                <a:cubicBezTo>
                  <a:pt x="273578" y="221553"/>
                  <a:pt x="74124" y="233936"/>
                  <a:pt x="20" y="242985"/>
                </a:cubicBezTo>
                <a:lnTo>
                  <a:pt x="1258" y="246795"/>
                </a:lnTo>
                <a:lnTo>
                  <a:pt x="3258" y="250509"/>
                </a:lnTo>
                <a:cubicBezTo>
                  <a:pt x="86793" y="242222"/>
                  <a:pt x="277673" y="229078"/>
                  <a:pt x="327680" y="176786"/>
                </a:cubicBezTo>
                <a:cubicBezTo>
                  <a:pt x="355683" y="147544"/>
                  <a:pt x="371590" y="50199"/>
                  <a:pt x="378162" y="2"/>
                </a:cubicBezTo>
                <a:close/>
              </a:path>
            </a:pathLst>
          </a:custGeom>
          <a:solidFill>
            <a:srgbClr val="E8809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5" name="Freeform: Shape 274">
            <a:extLst>
              <a:ext uri="{FF2B5EF4-FFF2-40B4-BE49-F238E27FC236}">
                <a16:creationId xmlns:a16="http://schemas.microsoft.com/office/drawing/2014/main" id="{7E773CE5-5732-46C5-BD98-9C8DEB9B73BD}"/>
              </a:ext>
            </a:extLst>
          </p:cNvPr>
          <p:cNvSpPr/>
          <p:nvPr userDrawn="1"/>
        </p:nvSpPr>
        <p:spPr>
          <a:xfrm>
            <a:off x="7698177" y="3857148"/>
            <a:ext cx="551431" cy="119902"/>
          </a:xfrm>
          <a:custGeom>
            <a:avLst/>
            <a:gdLst>
              <a:gd name="connsiteX0" fmla="*/ 466174 w 466153"/>
              <a:gd name="connsiteY0" fmla="*/ 10003 h 100203"/>
              <a:gd name="connsiteX1" fmla="*/ 16784 w 466153"/>
              <a:gd name="connsiteY1" fmla="*/ 2 h 100203"/>
              <a:gd name="connsiteX2" fmla="*/ 20 w 466153"/>
              <a:gd name="connsiteY2" fmla="*/ 5621 h 100203"/>
              <a:gd name="connsiteX3" fmla="*/ 122893 w 466153"/>
              <a:gd name="connsiteY3" fmla="*/ 61057 h 100203"/>
              <a:gd name="connsiteX4" fmla="*/ 145562 w 466153"/>
              <a:gd name="connsiteY4" fmla="*/ 53246 h 100203"/>
              <a:gd name="connsiteX5" fmla="*/ 385687 w 466153"/>
              <a:gd name="connsiteY5" fmla="*/ 100205 h 100203"/>
              <a:gd name="connsiteX6" fmla="*/ 358160 w 466153"/>
              <a:gd name="connsiteY6" fmla="*/ 64105 h 100203"/>
              <a:gd name="connsiteX7" fmla="*/ 396260 w 466153"/>
              <a:gd name="connsiteY7" fmla="*/ 66201 h 100203"/>
              <a:gd name="connsiteX8" fmla="*/ 365875 w 466153"/>
              <a:gd name="connsiteY8" fmla="*/ 54961 h 100203"/>
              <a:gd name="connsiteX9" fmla="*/ 464459 w 466153"/>
              <a:gd name="connsiteY9" fmla="*/ 27624 h 100203"/>
              <a:gd name="connsiteX10" fmla="*/ 466174 w 466153"/>
              <a:gd name="connsiteY10" fmla="*/ 10003 h 100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6153" h="100203">
                <a:moveTo>
                  <a:pt x="466174" y="10003"/>
                </a:moveTo>
                <a:cubicBezTo>
                  <a:pt x="308249" y="50103"/>
                  <a:pt x="84031" y="12861"/>
                  <a:pt x="16784" y="2"/>
                </a:cubicBezTo>
                <a:lnTo>
                  <a:pt x="20" y="5621"/>
                </a:lnTo>
                <a:cubicBezTo>
                  <a:pt x="44852" y="13911"/>
                  <a:pt x="87010" y="32931"/>
                  <a:pt x="122893" y="61057"/>
                </a:cubicBezTo>
                <a:cubicBezTo>
                  <a:pt x="130581" y="58855"/>
                  <a:pt x="138149" y="56247"/>
                  <a:pt x="145562" y="53246"/>
                </a:cubicBezTo>
                <a:cubicBezTo>
                  <a:pt x="215571" y="32577"/>
                  <a:pt x="317012" y="45627"/>
                  <a:pt x="385687" y="100205"/>
                </a:cubicBezTo>
                <a:cubicBezTo>
                  <a:pt x="385687" y="100205"/>
                  <a:pt x="393783" y="92680"/>
                  <a:pt x="358160" y="64105"/>
                </a:cubicBezTo>
                <a:cubicBezTo>
                  <a:pt x="370723" y="66385"/>
                  <a:pt x="383522" y="67089"/>
                  <a:pt x="396260" y="66201"/>
                </a:cubicBezTo>
                <a:cubicBezTo>
                  <a:pt x="396260" y="66201"/>
                  <a:pt x="398356" y="61057"/>
                  <a:pt x="365875" y="54961"/>
                </a:cubicBezTo>
                <a:cubicBezTo>
                  <a:pt x="399514" y="48930"/>
                  <a:pt x="432517" y="39778"/>
                  <a:pt x="464459" y="27624"/>
                </a:cubicBezTo>
                <a:cubicBezTo>
                  <a:pt x="464840" y="20766"/>
                  <a:pt x="465602" y="14861"/>
                  <a:pt x="466174" y="10003"/>
                </a:cubicBezTo>
                <a:close/>
              </a:path>
            </a:pathLst>
          </a:custGeom>
          <a:solidFill>
            <a:srgbClr val="E8809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6" name="Freeform: Shape 275">
            <a:extLst>
              <a:ext uri="{FF2B5EF4-FFF2-40B4-BE49-F238E27FC236}">
                <a16:creationId xmlns:a16="http://schemas.microsoft.com/office/drawing/2014/main" id="{D535D220-8036-433B-A2EC-6A4F9A58A1EB}"/>
              </a:ext>
            </a:extLst>
          </p:cNvPr>
          <p:cNvSpPr/>
          <p:nvPr userDrawn="1"/>
        </p:nvSpPr>
        <p:spPr>
          <a:xfrm>
            <a:off x="630520" y="6428542"/>
            <a:ext cx="4233540" cy="73855"/>
          </a:xfrm>
          <a:custGeom>
            <a:avLst/>
            <a:gdLst>
              <a:gd name="connsiteX0" fmla="*/ 3578848 w 3578828"/>
              <a:gd name="connsiteY0" fmla="*/ 30863 h 61721"/>
              <a:gd name="connsiteX1" fmla="*/ 1789387 w 3578828"/>
              <a:gd name="connsiteY1" fmla="*/ 61724 h 61721"/>
              <a:gd name="connsiteX2" fmla="*/ 20 w 3578828"/>
              <a:gd name="connsiteY2" fmla="*/ 30863 h 61721"/>
              <a:gd name="connsiteX3" fmla="*/ 1789387 w 3578828"/>
              <a:gd name="connsiteY3" fmla="*/ 2 h 61721"/>
              <a:gd name="connsiteX4" fmla="*/ 3578848 w 3578828"/>
              <a:gd name="connsiteY4" fmla="*/ 30863 h 6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8828" h="61721">
                <a:moveTo>
                  <a:pt x="3578848" y="30863"/>
                </a:moveTo>
                <a:cubicBezTo>
                  <a:pt x="3578848" y="47912"/>
                  <a:pt x="2777701" y="61724"/>
                  <a:pt x="1789387" y="61724"/>
                </a:cubicBezTo>
                <a:cubicBezTo>
                  <a:pt x="801073" y="61724"/>
                  <a:pt x="20" y="47912"/>
                  <a:pt x="20" y="30863"/>
                </a:cubicBezTo>
                <a:cubicBezTo>
                  <a:pt x="20" y="13813"/>
                  <a:pt x="801168" y="2"/>
                  <a:pt x="1789387" y="2"/>
                </a:cubicBezTo>
                <a:cubicBezTo>
                  <a:pt x="2777605" y="2"/>
                  <a:pt x="3578848" y="13813"/>
                  <a:pt x="3578848" y="30863"/>
                </a:cubicBezTo>
                <a:close/>
              </a:path>
            </a:pathLst>
          </a:custGeom>
          <a:solidFill>
            <a:srgbClr val="F2A299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7" name="Freeform: Shape 276">
            <a:extLst>
              <a:ext uri="{FF2B5EF4-FFF2-40B4-BE49-F238E27FC236}">
                <a16:creationId xmlns:a16="http://schemas.microsoft.com/office/drawing/2014/main" id="{C7A4CE50-9EFC-4C93-8FDD-6B08F3485A2B}"/>
              </a:ext>
            </a:extLst>
          </p:cNvPr>
          <p:cNvSpPr/>
          <p:nvPr userDrawn="1"/>
        </p:nvSpPr>
        <p:spPr>
          <a:xfrm>
            <a:off x="796820" y="5362190"/>
            <a:ext cx="3819537" cy="96080"/>
          </a:xfrm>
          <a:custGeom>
            <a:avLst/>
            <a:gdLst>
              <a:gd name="connsiteX0" fmla="*/ 10315 w 3228850"/>
              <a:gd name="connsiteY0" fmla="*/ 80297 h 80295"/>
              <a:gd name="connsiteX1" fmla="*/ 3223383 w 3228850"/>
              <a:gd name="connsiteY1" fmla="*/ 80297 h 80295"/>
              <a:gd name="connsiteX2" fmla="*/ 1706717 w 3228850"/>
              <a:gd name="connsiteY2" fmla="*/ 2 h 80295"/>
              <a:gd name="connsiteX3" fmla="*/ 10315 w 3228850"/>
              <a:gd name="connsiteY3" fmla="*/ 80297 h 8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8850" h="80295">
                <a:moveTo>
                  <a:pt x="10315" y="80297"/>
                </a:moveTo>
                <a:lnTo>
                  <a:pt x="3223383" y="80297"/>
                </a:lnTo>
                <a:cubicBezTo>
                  <a:pt x="3223383" y="80297"/>
                  <a:pt x="3403025" y="2"/>
                  <a:pt x="1706717" y="2"/>
                </a:cubicBezTo>
                <a:cubicBezTo>
                  <a:pt x="-238193" y="2"/>
                  <a:pt x="10315" y="80297"/>
                  <a:pt x="10315" y="80297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8" name="Freeform: Shape 277">
            <a:extLst>
              <a:ext uri="{FF2B5EF4-FFF2-40B4-BE49-F238E27FC236}">
                <a16:creationId xmlns:a16="http://schemas.microsoft.com/office/drawing/2014/main" id="{2A0F04DC-91AE-461B-86CC-69CBB69E7D2C}"/>
              </a:ext>
            </a:extLst>
          </p:cNvPr>
          <p:cNvSpPr/>
          <p:nvPr userDrawn="1"/>
        </p:nvSpPr>
        <p:spPr>
          <a:xfrm>
            <a:off x="633226" y="5447899"/>
            <a:ext cx="4127287" cy="244704"/>
          </a:xfrm>
          <a:custGeom>
            <a:avLst/>
            <a:gdLst>
              <a:gd name="connsiteX0" fmla="*/ 0 w 3489007"/>
              <a:gd name="connsiteY0" fmla="*/ 0 h 204501"/>
              <a:gd name="connsiteX1" fmla="*/ 3489008 w 3489007"/>
              <a:gd name="connsiteY1" fmla="*/ 0 h 204501"/>
              <a:gd name="connsiteX2" fmla="*/ 3489008 w 3489007"/>
              <a:gd name="connsiteY2" fmla="*/ 204502 h 204501"/>
              <a:gd name="connsiteX3" fmla="*/ 0 w 3489007"/>
              <a:gd name="connsiteY3" fmla="*/ 204502 h 20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007" h="204501">
                <a:moveTo>
                  <a:pt x="0" y="0"/>
                </a:moveTo>
                <a:lnTo>
                  <a:pt x="3489008" y="0"/>
                </a:lnTo>
                <a:lnTo>
                  <a:pt x="3489008" y="204502"/>
                </a:lnTo>
                <a:lnTo>
                  <a:pt x="0" y="204502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9" name="Freeform: Shape 278">
            <a:extLst>
              <a:ext uri="{FF2B5EF4-FFF2-40B4-BE49-F238E27FC236}">
                <a16:creationId xmlns:a16="http://schemas.microsoft.com/office/drawing/2014/main" id="{B7F3DC0C-9F8F-4072-AAC3-2DAE1D3A71F6}"/>
              </a:ext>
            </a:extLst>
          </p:cNvPr>
          <p:cNvSpPr/>
          <p:nvPr userDrawn="1"/>
        </p:nvSpPr>
        <p:spPr>
          <a:xfrm>
            <a:off x="844153" y="5579313"/>
            <a:ext cx="75604" cy="890715"/>
          </a:xfrm>
          <a:custGeom>
            <a:avLst/>
            <a:gdLst>
              <a:gd name="connsiteX0" fmla="*/ 0 w 63912"/>
              <a:gd name="connsiteY0" fmla="*/ 0 h 744378"/>
              <a:gd name="connsiteX1" fmla="*/ 63913 w 63912"/>
              <a:gd name="connsiteY1" fmla="*/ 0 h 744378"/>
              <a:gd name="connsiteX2" fmla="*/ 63913 w 63912"/>
              <a:gd name="connsiteY2" fmla="*/ 744379 h 744378"/>
              <a:gd name="connsiteX3" fmla="*/ 0 w 63912"/>
              <a:gd name="connsiteY3" fmla="*/ 744379 h 74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12" h="744378">
                <a:moveTo>
                  <a:pt x="0" y="0"/>
                </a:moveTo>
                <a:lnTo>
                  <a:pt x="63913" y="0"/>
                </a:lnTo>
                <a:lnTo>
                  <a:pt x="63913" y="744379"/>
                </a:lnTo>
                <a:lnTo>
                  <a:pt x="0" y="744379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0" name="Freeform: Shape 279">
            <a:extLst>
              <a:ext uri="{FF2B5EF4-FFF2-40B4-BE49-F238E27FC236}">
                <a16:creationId xmlns:a16="http://schemas.microsoft.com/office/drawing/2014/main" id="{575F2915-575A-4C47-9706-CE6BF4B45138}"/>
              </a:ext>
            </a:extLst>
          </p:cNvPr>
          <p:cNvSpPr/>
          <p:nvPr userDrawn="1"/>
        </p:nvSpPr>
        <p:spPr>
          <a:xfrm>
            <a:off x="4532120" y="5579312"/>
            <a:ext cx="77858" cy="890715"/>
          </a:xfrm>
          <a:custGeom>
            <a:avLst/>
            <a:gdLst>
              <a:gd name="connsiteX0" fmla="*/ 0 w 65817"/>
              <a:gd name="connsiteY0" fmla="*/ 744283 h 744378"/>
              <a:gd name="connsiteX1" fmla="*/ 1810 w 65817"/>
              <a:gd name="connsiteY1" fmla="*/ 0 h 744378"/>
              <a:gd name="connsiteX2" fmla="*/ 65818 w 65817"/>
              <a:gd name="connsiteY2" fmla="*/ 0 h 744378"/>
              <a:gd name="connsiteX3" fmla="*/ 64008 w 65817"/>
              <a:gd name="connsiteY3" fmla="*/ 744379 h 744378"/>
              <a:gd name="connsiteX4" fmla="*/ 0 w 65817"/>
              <a:gd name="connsiteY4" fmla="*/ 744283 h 74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17" h="744378">
                <a:moveTo>
                  <a:pt x="0" y="744283"/>
                </a:moveTo>
                <a:lnTo>
                  <a:pt x="1810" y="0"/>
                </a:lnTo>
                <a:lnTo>
                  <a:pt x="65818" y="0"/>
                </a:lnTo>
                <a:lnTo>
                  <a:pt x="64008" y="744379"/>
                </a:lnTo>
                <a:lnTo>
                  <a:pt x="0" y="744283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1" name="Freeform: Shape 280">
            <a:extLst>
              <a:ext uri="{FF2B5EF4-FFF2-40B4-BE49-F238E27FC236}">
                <a16:creationId xmlns:a16="http://schemas.microsoft.com/office/drawing/2014/main" id="{5E71AC7C-2BC0-45E5-BA02-D9BF317E2EA6}"/>
              </a:ext>
            </a:extLst>
          </p:cNvPr>
          <p:cNvSpPr/>
          <p:nvPr userDrawn="1"/>
        </p:nvSpPr>
        <p:spPr>
          <a:xfrm>
            <a:off x="3616849" y="5368801"/>
            <a:ext cx="735562" cy="117259"/>
          </a:xfrm>
          <a:custGeom>
            <a:avLst/>
            <a:gdLst>
              <a:gd name="connsiteX0" fmla="*/ 308449 w 621808"/>
              <a:gd name="connsiteY0" fmla="*/ 97252 h 97994"/>
              <a:gd name="connsiteX1" fmla="*/ 621822 w 621808"/>
              <a:gd name="connsiteY1" fmla="*/ 32863 h 97994"/>
              <a:gd name="connsiteX2" fmla="*/ 620488 w 621808"/>
              <a:gd name="connsiteY2" fmla="*/ 25148 h 97994"/>
              <a:gd name="connsiteX3" fmla="*/ 4602 w 621808"/>
              <a:gd name="connsiteY3" fmla="*/ 2 h 97994"/>
              <a:gd name="connsiteX4" fmla="*/ 30 w 621808"/>
              <a:gd name="connsiteY4" fmla="*/ 12003 h 97994"/>
              <a:gd name="connsiteX5" fmla="*/ 308449 w 621808"/>
              <a:gd name="connsiteY5" fmla="*/ 97252 h 9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808" h="97994">
                <a:moveTo>
                  <a:pt x="308449" y="97252"/>
                </a:moveTo>
                <a:cubicBezTo>
                  <a:pt x="479899" y="103062"/>
                  <a:pt x="620393" y="74202"/>
                  <a:pt x="621822" y="32863"/>
                </a:cubicBezTo>
                <a:cubicBezTo>
                  <a:pt x="621890" y="30229"/>
                  <a:pt x="621437" y="27607"/>
                  <a:pt x="620488" y="25148"/>
                </a:cubicBezTo>
                <a:cubicBezTo>
                  <a:pt x="495330" y="14956"/>
                  <a:pt x="302068" y="5621"/>
                  <a:pt x="4602" y="2"/>
                </a:cubicBezTo>
                <a:cubicBezTo>
                  <a:pt x="1913" y="3456"/>
                  <a:pt x="321" y="7636"/>
                  <a:pt x="30" y="12003"/>
                </a:cubicBezTo>
                <a:cubicBezTo>
                  <a:pt x="-1304" y="53342"/>
                  <a:pt x="136713" y="92013"/>
                  <a:pt x="308449" y="97252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2" name="Freeform: Shape 281">
            <a:extLst>
              <a:ext uri="{FF2B5EF4-FFF2-40B4-BE49-F238E27FC236}">
                <a16:creationId xmlns:a16="http://schemas.microsoft.com/office/drawing/2014/main" id="{2DE78A66-2289-42B9-BEAF-7BFD7E3149E3}"/>
              </a:ext>
            </a:extLst>
          </p:cNvPr>
          <p:cNvSpPr/>
          <p:nvPr userDrawn="1"/>
        </p:nvSpPr>
        <p:spPr>
          <a:xfrm>
            <a:off x="1036152" y="5371308"/>
            <a:ext cx="732274" cy="112379"/>
          </a:xfrm>
          <a:custGeom>
            <a:avLst/>
            <a:gdLst>
              <a:gd name="connsiteX0" fmla="*/ 307487 w 619029"/>
              <a:gd name="connsiteY0" fmla="*/ 93918 h 93916"/>
              <a:gd name="connsiteX1" fmla="*/ 619050 w 619029"/>
              <a:gd name="connsiteY1" fmla="*/ 12384 h 93916"/>
              <a:gd name="connsiteX2" fmla="*/ 615525 w 619029"/>
              <a:gd name="connsiteY2" fmla="*/ 2 h 93916"/>
              <a:gd name="connsiteX3" fmla="*/ 20 w 619029"/>
              <a:gd name="connsiteY3" fmla="*/ 25624 h 93916"/>
              <a:gd name="connsiteX4" fmla="*/ 307487 w 619029"/>
              <a:gd name="connsiteY4" fmla="*/ 93918 h 93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9029" h="93916">
                <a:moveTo>
                  <a:pt x="307487" y="93918"/>
                </a:moveTo>
                <a:cubicBezTo>
                  <a:pt x="479604" y="93918"/>
                  <a:pt x="619050" y="57437"/>
                  <a:pt x="619050" y="12384"/>
                </a:cubicBezTo>
                <a:cubicBezTo>
                  <a:pt x="618978" y="8020"/>
                  <a:pt x="617763" y="3750"/>
                  <a:pt x="615525" y="2"/>
                </a:cubicBezTo>
                <a:cubicBezTo>
                  <a:pt x="313773" y="6193"/>
                  <a:pt x="121559" y="15623"/>
                  <a:pt x="20" y="25624"/>
                </a:cubicBezTo>
                <a:cubicBezTo>
                  <a:pt x="24213" y="64391"/>
                  <a:pt x="152991" y="93918"/>
                  <a:pt x="307487" y="93918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3" name="Freeform: Shape 282">
            <a:extLst>
              <a:ext uri="{FF2B5EF4-FFF2-40B4-BE49-F238E27FC236}">
                <a16:creationId xmlns:a16="http://schemas.microsoft.com/office/drawing/2014/main" id="{377C20CC-200B-49B5-942D-E8D100EDD055}"/>
              </a:ext>
            </a:extLst>
          </p:cNvPr>
          <p:cNvSpPr/>
          <p:nvPr userDrawn="1"/>
        </p:nvSpPr>
        <p:spPr>
          <a:xfrm>
            <a:off x="2226788" y="5362681"/>
            <a:ext cx="821176" cy="115307"/>
          </a:xfrm>
          <a:custGeom>
            <a:avLst/>
            <a:gdLst>
              <a:gd name="connsiteX0" fmla="*/ 4402 w 694182"/>
              <a:gd name="connsiteY0" fmla="*/ 1877 h 96363"/>
              <a:gd name="connsiteX1" fmla="*/ 20 w 694182"/>
              <a:gd name="connsiteY1" fmla="*/ 14831 h 96363"/>
              <a:gd name="connsiteX2" fmla="*/ 347111 w 694182"/>
              <a:gd name="connsiteY2" fmla="*/ 96365 h 96363"/>
              <a:gd name="connsiteX3" fmla="*/ 694202 w 694182"/>
              <a:gd name="connsiteY3" fmla="*/ 14831 h 96363"/>
              <a:gd name="connsiteX4" fmla="*/ 688582 w 694182"/>
              <a:gd name="connsiteY4" fmla="*/ 258 h 96363"/>
              <a:gd name="connsiteX5" fmla="*/ 498082 w 694182"/>
              <a:gd name="connsiteY5" fmla="*/ 258 h 96363"/>
              <a:gd name="connsiteX6" fmla="*/ 4402 w 694182"/>
              <a:gd name="connsiteY6" fmla="*/ 1877 h 9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4182" h="96363">
                <a:moveTo>
                  <a:pt x="4402" y="1877"/>
                </a:moveTo>
                <a:cubicBezTo>
                  <a:pt x="1648" y="5644"/>
                  <a:pt x="119" y="10166"/>
                  <a:pt x="20" y="14831"/>
                </a:cubicBezTo>
                <a:cubicBezTo>
                  <a:pt x="20" y="59885"/>
                  <a:pt x="155468" y="96365"/>
                  <a:pt x="347111" y="96365"/>
                </a:cubicBezTo>
                <a:cubicBezTo>
                  <a:pt x="538754" y="96365"/>
                  <a:pt x="694202" y="59885"/>
                  <a:pt x="694202" y="14831"/>
                </a:cubicBezTo>
                <a:cubicBezTo>
                  <a:pt x="694028" y="9478"/>
                  <a:pt x="692047" y="4342"/>
                  <a:pt x="688582" y="258"/>
                </a:cubicBezTo>
                <a:cubicBezTo>
                  <a:pt x="627717" y="258"/>
                  <a:pt x="564281" y="258"/>
                  <a:pt x="498082" y="258"/>
                </a:cubicBezTo>
                <a:cubicBezTo>
                  <a:pt x="314536" y="-409"/>
                  <a:pt x="150801" y="258"/>
                  <a:pt x="4402" y="1877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4" name="Freeform: Shape 283">
            <a:extLst>
              <a:ext uri="{FF2B5EF4-FFF2-40B4-BE49-F238E27FC236}">
                <a16:creationId xmlns:a16="http://schemas.microsoft.com/office/drawing/2014/main" id="{CEA3DF80-4ED4-4470-B7DA-C0754A07AF97}"/>
              </a:ext>
            </a:extLst>
          </p:cNvPr>
          <p:cNvSpPr/>
          <p:nvPr userDrawn="1"/>
        </p:nvSpPr>
        <p:spPr>
          <a:xfrm>
            <a:off x="844153" y="5692604"/>
            <a:ext cx="75604" cy="220655"/>
          </a:xfrm>
          <a:custGeom>
            <a:avLst/>
            <a:gdLst>
              <a:gd name="connsiteX0" fmla="*/ 0 w 63912"/>
              <a:gd name="connsiteY0" fmla="*/ 0 h 184403"/>
              <a:gd name="connsiteX1" fmla="*/ 63913 w 63912"/>
              <a:gd name="connsiteY1" fmla="*/ 0 h 184403"/>
              <a:gd name="connsiteX2" fmla="*/ 63913 w 63912"/>
              <a:gd name="connsiteY2" fmla="*/ 184404 h 184403"/>
              <a:gd name="connsiteX3" fmla="*/ 0 w 63912"/>
              <a:gd name="connsiteY3" fmla="*/ 184404 h 18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12" h="184403">
                <a:moveTo>
                  <a:pt x="0" y="0"/>
                </a:moveTo>
                <a:lnTo>
                  <a:pt x="63913" y="0"/>
                </a:lnTo>
                <a:lnTo>
                  <a:pt x="63913" y="184404"/>
                </a:lnTo>
                <a:lnTo>
                  <a:pt x="0" y="184404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5" name="Freeform: Shape 284">
            <a:extLst>
              <a:ext uri="{FF2B5EF4-FFF2-40B4-BE49-F238E27FC236}">
                <a16:creationId xmlns:a16="http://schemas.microsoft.com/office/drawing/2014/main" id="{C43709DC-D09C-44E2-A2F0-0CD3DB919430}"/>
              </a:ext>
            </a:extLst>
          </p:cNvPr>
          <p:cNvSpPr/>
          <p:nvPr userDrawn="1"/>
        </p:nvSpPr>
        <p:spPr>
          <a:xfrm>
            <a:off x="4533472" y="5692604"/>
            <a:ext cx="76168" cy="220656"/>
          </a:xfrm>
          <a:custGeom>
            <a:avLst/>
            <a:gdLst>
              <a:gd name="connsiteX0" fmla="*/ 476 w 64389"/>
              <a:gd name="connsiteY0" fmla="*/ 0 h 184404"/>
              <a:gd name="connsiteX1" fmla="*/ 0 w 64389"/>
              <a:gd name="connsiteY1" fmla="*/ 184404 h 184404"/>
              <a:gd name="connsiteX2" fmla="*/ 64008 w 64389"/>
              <a:gd name="connsiteY2" fmla="*/ 184404 h 184404"/>
              <a:gd name="connsiteX3" fmla="*/ 64389 w 64389"/>
              <a:gd name="connsiteY3" fmla="*/ 0 h 184404"/>
              <a:gd name="connsiteX4" fmla="*/ 476 w 64389"/>
              <a:gd name="connsiteY4" fmla="*/ 0 h 184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9" h="184404">
                <a:moveTo>
                  <a:pt x="476" y="0"/>
                </a:moveTo>
                <a:lnTo>
                  <a:pt x="0" y="184404"/>
                </a:lnTo>
                <a:lnTo>
                  <a:pt x="64008" y="184404"/>
                </a:lnTo>
                <a:lnTo>
                  <a:pt x="64389" y="0"/>
                </a:lnTo>
                <a:lnTo>
                  <a:pt x="476" y="0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6" name="Freeform: Shape 285">
            <a:extLst>
              <a:ext uri="{FF2B5EF4-FFF2-40B4-BE49-F238E27FC236}">
                <a16:creationId xmlns:a16="http://schemas.microsoft.com/office/drawing/2014/main" id="{0FA3FC81-BC71-411B-95A7-2BC5DE2A922D}"/>
              </a:ext>
            </a:extLst>
          </p:cNvPr>
          <p:cNvSpPr/>
          <p:nvPr userDrawn="1"/>
        </p:nvSpPr>
        <p:spPr>
          <a:xfrm>
            <a:off x="633226" y="5447899"/>
            <a:ext cx="4127287" cy="47414"/>
          </a:xfrm>
          <a:custGeom>
            <a:avLst/>
            <a:gdLst>
              <a:gd name="connsiteX0" fmla="*/ 0 w 3489007"/>
              <a:gd name="connsiteY0" fmla="*/ 0 h 39624"/>
              <a:gd name="connsiteX1" fmla="*/ 3489008 w 3489007"/>
              <a:gd name="connsiteY1" fmla="*/ 0 h 39624"/>
              <a:gd name="connsiteX2" fmla="*/ 3489008 w 3489007"/>
              <a:gd name="connsiteY2" fmla="*/ 39624 h 39624"/>
              <a:gd name="connsiteX3" fmla="*/ 0 w 3489007"/>
              <a:gd name="connsiteY3" fmla="*/ 39624 h 3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007" h="39624">
                <a:moveTo>
                  <a:pt x="0" y="0"/>
                </a:moveTo>
                <a:lnTo>
                  <a:pt x="3489008" y="0"/>
                </a:lnTo>
                <a:lnTo>
                  <a:pt x="3489008" y="39624"/>
                </a:lnTo>
                <a:lnTo>
                  <a:pt x="0" y="39624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7" name="Freeform: Shape 286">
            <a:extLst>
              <a:ext uri="{FF2B5EF4-FFF2-40B4-BE49-F238E27FC236}">
                <a16:creationId xmlns:a16="http://schemas.microsoft.com/office/drawing/2014/main" id="{B4C33B0B-4052-4ED2-8B34-DE2E7A95199C}"/>
              </a:ext>
            </a:extLst>
          </p:cNvPr>
          <p:cNvSpPr/>
          <p:nvPr userDrawn="1"/>
        </p:nvSpPr>
        <p:spPr>
          <a:xfrm>
            <a:off x="881847" y="3130226"/>
            <a:ext cx="879707" cy="1078078"/>
          </a:xfrm>
          <a:custGeom>
            <a:avLst/>
            <a:gdLst>
              <a:gd name="connsiteX0" fmla="*/ 87980 w 743661"/>
              <a:gd name="connsiteY0" fmla="*/ 49997 h 900959"/>
              <a:gd name="connsiteX1" fmla="*/ 27496 w 743661"/>
              <a:gd name="connsiteY1" fmla="*/ 485576 h 900959"/>
              <a:gd name="connsiteX2" fmla="*/ 636 w 743661"/>
              <a:gd name="connsiteY2" fmla="*/ 558823 h 900959"/>
              <a:gd name="connsiteX3" fmla="*/ 46832 w 743661"/>
              <a:gd name="connsiteY3" fmla="*/ 620354 h 900959"/>
              <a:gd name="connsiteX4" fmla="*/ 24734 w 743661"/>
              <a:gd name="connsiteY4" fmla="*/ 685886 h 900959"/>
              <a:gd name="connsiteX5" fmla="*/ 89599 w 743661"/>
              <a:gd name="connsiteY5" fmla="*/ 780470 h 900959"/>
              <a:gd name="connsiteX6" fmla="*/ 41932 w 743661"/>
              <a:gd name="connsiteY6" fmla="*/ 832528 h 900959"/>
              <a:gd name="connsiteX7" fmla="*/ 39022 w 743661"/>
              <a:gd name="connsiteY7" fmla="*/ 832571 h 900959"/>
              <a:gd name="connsiteX8" fmla="*/ 253429 w 743661"/>
              <a:gd name="connsiteY8" fmla="*/ 898675 h 900959"/>
              <a:gd name="connsiteX9" fmla="*/ 368777 w 743661"/>
              <a:gd name="connsiteY9" fmla="*/ 895627 h 900959"/>
              <a:gd name="connsiteX10" fmla="*/ 600806 w 743661"/>
              <a:gd name="connsiteY10" fmla="*/ 900961 h 900959"/>
              <a:gd name="connsiteX11" fmla="*/ 743681 w 743661"/>
              <a:gd name="connsiteY11" fmla="*/ 815236 h 900959"/>
              <a:gd name="connsiteX12" fmla="*/ 706153 w 743661"/>
              <a:gd name="connsiteY12" fmla="*/ 813617 h 900959"/>
              <a:gd name="connsiteX13" fmla="*/ 722631 w 743661"/>
              <a:gd name="connsiteY13" fmla="*/ 761324 h 900959"/>
              <a:gd name="connsiteX14" fmla="*/ 706153 w 743661"/>
              <a:gd name="connsiteY14" fmla="*/ 652739 h 900959"/>
              <a:gd name="connsiteX15" fmla="*/ 743681 w 743661"/>
              <a:gd name="connsiteY15" fmla="*/ 564824 h 900959"/>
              <a:gd name="connsiteX16" fmla="*/ 719011 w 743661"/>
              <a:gd name="connsiteY16" fmla="*/ 476432 h 900959"/>
              <a:gd name="connsiteX17" fmla="*/ 743586 w 743661"/>
              <a:gd name="connsiteY17" fmla="*/ 342034 h 900959"/>
              <a:gd name="connsiteX18" fmla="*/ 681007 w 743661"/>
              <a:gd name="connsiteY18" fmla="*/ 161059 h 900959"/>
              <a:gd name="connsiteX19" fmla="*/ 435357 w 743661"/>
              <a:gd name="connsiteY19" fmla="*/ 83526 h 900959"/>
              <a:gd name="connsiteX20" fmla="*/ 87980 w 743661"/>
              <a:gd name="connsiteY20" fmla="*/ 49997 h 90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43661" h="900959">
                <a:moveTo>
                  <a:pt x="87980" y="49997"/>
                </a:moveTo>
                <a:cubicBezTo>
                  <a:pt x="-64420" y="201445"/>
                  <a:pt x="27496" y="469097"/>
                  <a:pt x="27496" y="485576"/>
                </a:cubicBezTo>
                <a:cubicBezTo>
                  <a:pt x="27496" y="506817"/>
                  <a:pt x="636" y="530915"/>
                  <a:pt x="636" y="558823"/>
                </a:cubicBezTo>
                <a:cubicBezTo>
                  <a:pt x="636" y="591018"/>
                  <a:pt x="46832" y="573682"/>
                  <a:pt x="46832" y="620354"/>
                </a:cubicBezTo>
                <a:cubicBezTo>
                  <a:pt x="46832" y="650453"/>
                  <a:pt x="24734" y="667027"/>
                  <a:pt x="24734" y="685886"/>
                </a:cubicBezTo>
                <a:cubicBezTo>
                  <a:pt x="24734" y="722367"/>
                  <a:pt x="89599" y="733511"/>
                  <a:pt x="89599" y="780470"/>
                </a:cubicBezTo>
                <a:cubicBezTo>
                  <a:pt x="90812" y="808008"/>
                  <a:pt x="69471" y="831315"/>
                  <a:pt x="41932" y="832528"/>
                </a:cubicBezTo>
                <a:cubicBezTo>
                  <a:pt x="40963" y="832571"/>
                  <a:pt x="39992" y="832585"/>
                  <a:pt x="39022" y="832571"/>
                </a:cubicBezTo>
                <a:cubicBezTo>
                  <a:pt x="14352" y="832571"/>
                  <a:pt x="112173" y="898675"/>
                  <a:pt x="253429" y="898675"/>
                </a:cubicBezTo>
                <a:cubicBezTo>
                  <a:pt x="294577" y="898675"/>
                  <a:pt x="307912" y="895627"/>
                  <a:pt x="368777" y="895627"/>
                </a:cubicBezTo>
                <a:cubicBezTo>
                  <a:pt x="446120" y="895627"/>
                  <a:pt x="523463" y="900961"/>
                  <a:pt x="600806" y="900961"/>
                </a:cubicBezTo>
                <a:cubicBezTo>
                  <a:pt x="668148" y="900961"/>
                  <a:pt x="731108" y="857241"/>
                  <a:pt x="743681" y="815236"/>
                </a:cubicBezTo>
                <a:cubicBezTo>
                  <a:pt x="743681" y="815236"/>
                  <a:pt x="713106" y="829428"/>
                  <a:pt x="706153" y="813617"/>
                </a:cubicBezTo>
                <a:cubicBezTo>
                  <a:pt x="698056" y="795234"/>
                  <a:pt x="710725" y="789519"/>
                  <a:pt x="722631" y="761324"/>
                </a:cubicBezTo>
                <a:cubicBezTo>
                  <a:pt x="734537" y="733130"/>
                  <a:pt x="706153" y="690935"/>
                  <a:pt x="706153" y="652739"/>
                </a:cubicBezTo>
                <a:cubicBezTo>
                  <a:pt x="706153" y="616544"/>
                  <a:pt x="743681" y="599495"/>
                  <a:pt x="743681" y="564824"/>
                </a:cubicBezTo>
                <a:cubicBezTo>
                  <a:pt x="743681" y="534725"/>
                  <a:pt x="719011" y="510055"/>
                  <a:pt x="719011" y="476432"/>
                </a:cubicBezTo>
                <a:cubicBezTo>
                  <a:pt x="719011" y="442809"/>
                  <a:pt x="741204" y="422520"/>
                  <a:pt x="743586" y="342034"/>
                </a:cubicBezTo>
                <a:cubicBezTo>
                  <a:pt x="745967" y="261548"/>
                  <a:pt x="688817" y="189634"/>
                  <a:pt x="681007" y="161059"/>
                </a:cubicBezTo>
                <a:cubicBezTo>
                  <a:pt x="654813" y="67047"/>
                  <a:pt x="535274" y="83526"/>
                  <a:pt x="435357" y="83526"/>
                </a:cubicBezTo>
                <a:cubicBezTo>
                  <a:pt x="298101" y="83335"/>
                  <a:pt x="243142" y="-79447"/>
                  <a:pt x="87980" y="49997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8" name="Freeform: Shape 287">
            <a:extLst>
              <a:ext uri="{FF2B5EF4-FFF2-40B4-BE49-F238E27FC236}">
                <a16:creationId xmlns:a16="http://schemas.microsoft.com/office/drawing/2014/main" id="{1015D014-0424-42DE-890E-42537941B64E}"/>
              </a:ext>
            </a:extLst>
          </p:cNvPr>
          <p:cNvSpPr/>
          <p:nvPr userDrawn="1"/>
        </p:nvSpPr>
        <p:spPr>
          <a:xfrm>
            <a:off x="923474" y="3205552"/>
            <a:ext cx="838079" cy="1002069"/>
          </a:xfrm>
          <a:custGeom>
            <a:avLst/>
            <a:gdLst>
              <a:gd name="connsiteX0" fmla="*/ 671153 w 708471"/>
              <a:gd name="connsiteY0" fmla="*/ 750191 h 837437"/>
              <a:gd name="connsiteX1" fmla="*/ 687631 w 708471"/>
              <a:gd name="connsiteY1" fmla="*/ 697898 h 837437"/>
              <a:gd name="connsiteX2" fmla="*/ 688203 w 708471"/>
              <a:gd name="connsiteY2" fmla="*/ 695898 h 837437"/>
              <a:gd name="connsiteX3" fmla="*/ 539803 w 708471"/>
              <a:gd name="connsiteY3" fmla="*/ 625413 h 837437"/>
              <a:gd name="connsiteX4" fmla="*/ 557424 w 708471"/>
              <a:gd name="connsiteY4" fmla="*/ 604363 h 837437"/>
              <a:gd name="connsiteX5" fmla="*/ 609812 w 708471"/>
              <a:gd name="connsiteY5" fmla="*/ 356713 h 837437"/>
              <a:gd name="connsiteX6" fmla="*/ 339302 w 708471"/>
              <a:gd name="connsiteY6" fmla="*/ 2 h 837437"/>
              <a:gd name="connsiteX7" fmla="*/ 68697 w 708471"/>
              <a:gd name="connsiteY7" fmla="*/ 356808 h 837437"/>
              <a:gd name="connsiteX8" fmla="*/ 133562 w 708471"/>
              <a:gd name="connsiteY8" fmla="*/ 620174 h 837437"/>
              <a:gd name="connsiteX9" fmla="*/ 24596 w 708471"/>
              <a:gd name="connsiteY9" fmla="*/ 667799 h 837437"/>
              <a:gd name="connsiteX10" fmla="*/ 54409 w 708471"/>
              <a:gd name="connsiteY10" fmla="*/ 716948 h 837437"/>
              <a:gd name="connsiteX11" fmla="*/ 6742 w 708471"/>
              <a:gd name="connsiteY11" fmla="*/ 769007 h 837437"/>
              <a:gd name="connsiteX12" fmla="*/ 3831 w 708471"/>
              <a:gd name="connsiteY12" fmla="*/ 769050 h 837437"/>
              <a:gd name="connsiteX13" fmla="*/ 218239 w 708471"/>
              <a:gd name="connsiteY13" fmla="*/ 835154 h 837437"/>
              <a:gd name="connsiteX14" fmla="*/ 333587 w 708471"/>
              <a:gd name="connsiteY14" fmla="*/ 832106 h 837437"/>
              <a:gd name="connsiteX15" fmla="*/ 565616 w 708471"/>
              <a:gd name="connsiteY15" fmla="*/ 837440 h 837437"/>
              <a:gd name="connsiteX16" fmla="*/ 708491 w 708471"/>
              <a:gd name="connsiteY16" fmla="*/ 751715 h 837437"/>
              <a:gd name="connsiteX17" fmla="*/ 671153 w 708471"/>
              <a:gd name="connsiteY17" fmla="*/ 750191 h 83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08471" h="837437">
                <a:moveTo>
                  <a:pt x="671153" y="750191"/>
                </a:moveTo>
                <a:cubicBezTo>
                  <a:pt x="663057" y="731807"/>
                  <a:pt x="675725" y="726092"/>
                  <a:pt x="687631" y="697898"/>
                </a:cubicBezTo>
                <a:lnTo>
                  <a:pt x="688203" y="695898"/>
                </a:lnTo>
                <a:cubicBezTo>
                  <a:pt x="641318" y="667313"/>
                  <a:pt x="591583" y="643691"/>
                  <a:pt x="539803" y="625413"/>
                </a:cubicBezTo>
                <a:cubicBezTo>
                  <a:pt x="546092" y="618755"/>
                  <a:pt x="551976" y="611725"/>
                  <a:pt x="557424" y="604363"/>
                </a:cubicBezTo>
                <a:cubicBezTo>
                  <a:pt x="604192" y="540069"/>
                  <a:pt x="609812" y="453201"/>
                  <a:pt x="609812" y="356713"/>
                </a:cubicBezTo>
                <a:cubicBezTo>
                  <a:pt x="609812" y="159260"/>
                  <a:pt x="488749" y="2"/>
                  <a:pt x="339302" y="2"/>
                </a:cubicBezTo>
                <a:cubicBezTo>
                  <a:pt x="189855" y="2"/>
                  <a:pt x="68697" y="159545"/>
                  <a:pt x="68697" y="356808"/>
                </a:cubicBezTo>
                <a:cubicBezTo>
                  <a:pt x="68697" y="462536"/>
                  <a:pt x="79269" y="554833"/>
                  <a:pt x="133562" y="620174"/>
                </a:cubicBezTo>
                <a:cubicBezTo>
                  <a:pt x="95875" y="632724"/>
                  <a:pt x="59404" y="648664"/>
                  <a:pt x="24596" y="667799"/>
                </a:cubicBezTo>
                <a:cubicBezTo>
                  <a:pt x="39931" y="680372"/>
                  <a:pt x="54409" y="694565"/>
                  <a:pt x="54409" y="716948"/>
                </a:cubicBezTo>
                <a:cubicBezTo>
                  <a:pt x="55622" y="744487"/>
                  <a:pt x="34281" y="767794"/>
                  <a:pt x="6742" y="769007"/>
                </a:cubicBezTo>
                <a:cubicBezTo>
                  <a:pt x="5773" y="769050"/>
                  <a:pt x="4802" y="769064"/>
                  <a:pt x="3831" y="769050"/>
                </a:cubicBezTo>
                <a:cubicBezTo>
                  <a:pt x="-20838" y="769050"/>
                  <a:pt x="76983" y="835154"/>
                  <a:pt x="218239" y="835154"/>
                </a:cubicBezTo>
                <a:cubicBezTo>
                  <a:pt x="259387" y="835154"/>
                  <a:pt x="272722" y="832106"/>
                  <a:pt x="333587" y="832106"/>
                </a:cubicBezTo>
                <a:cubicBezTo>
                  <a:pt x="410930" y="832106"/>
                  <a:pt x="488273" y="837440"/>
                  <a:pt x="565616" y="837440"/>
                </a:cubicBezTo>
                <a:cubicBezTo>
                  <a:pt x="632958" y="837440"/>
                  <a:pt x="695918" y="793720"/>
                  <a:pt x="708491" y="751715"/>
                </a:cubicBezTo>
                <a:cubicBezTo>
                  <a:pt x="708681" y="751810"/>
                  <a:pt x="678106" y="766383"/>
                  <a:pt x="671153" y="750191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9" name="Freeform: Shape 288">
            <a:extLst>
              <a:ext uri="{FF2B5EF4-FFF2-40B4-BE49-F238E27FC236}">
                <a16:creationId xmlns:a16="http://schemas.microsoft.com/office/drawing/2014/main" id="{9C401B79-158C-4625-BC2A-64F04F487D7F}"/>
              </a:ext>
            </a:extLst>
          </p:cNvPr>
          <p:cNvSpPr/>
          <p:nvPr userDrawn="1"/>
        </p:nvSpPr>
        <p:spPr>
          <a:xfrm>
            <a:off x="938535" y="3181115"/>
            <a:ext cx="357697" cy="458032"/>
          </a:xfrm>
          <a:custGeom>
            <a:avLst/>
            <a:gdLst>
              <a:gd name="connsiteX0" fmla="*/ 294185 w 302380"/>
              <a:gd name="connsiteY0" fmla="*/ 75192 h 382781"/>
              <a:gd name="connsiteX1" fmla="*/ 209508 w 302380"/>
              <a:gd name="connsiteY1" fmla="*/ 315317 h 382781"/>
              <a:gd name="connsiteX2" fmla="*/ 20913 w 302380"/>
              <a:gd name="connsiteY2" fmla="*/ 362371 h 382781"/>
              <a:gd name="connsiteX3" fmla="*/ 93874 w 302380"/>
              <a:gd name="connsiteY3" fmla="*/ 18423 h 382781"/>
              <a:gd name="connsiteX4" fmla="*/ 294185 w 302380"/>
              <a:gd name="connsiteY4" fmla="*/ 75192 h 38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380" h="382781">
                <a:moveTo>
                  <a:pt x="294185" y="75192"/>
                </a:moveTo>
                <a:cubicBezTo>
                  <a:pt x="317140" y="128722"/>
                  <a:pt x="292947" y="279598"/>
                  <a:pt x="209508" y="315317"/>
                </a:cubicBezTo>
                <a:cubicBezTo>
                  <a:pt x="126069" y="351036"/>
                  <a:pt x="43773" y="415996"/>
                  <a:pt x="20913" y="362371"/>
                </a:cubicBezTo>
                <a:cubicBezTo>
                  <a:pt x="-1947" y="308745"/>
                  <a:pt x="-33189" y="94051"/>
                  <a:pt x="93874" y="18423"/>
                </a:cubicBezTo>
                <a:cubicBezTo>
                  <a:pt x="171884" y="-27964"/>
                  <a:pt x="271325" y="21566"/>
                  <a:pt x="294185" y="7519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0" name="Freeform: Shape 289">
            <a:extLst>
              <a:ext uri="{FF2B5EF4-FFF2-40B4-BE49-F238E27FC236}">
                <a16:creationId xmlns:a16="http://schemas.microsoft.com/office/drawing/2014/main" id="{BB4F0D12-1013-4634-80CA-5B62DDDE5B7F}"/>
              </a:ext>
            </a:extLst>
          </p:cNvPr>
          <p:cNvSpPr/>
          <p:nvPr userDrawn="1"/>
        </p:nvSpPr>
        <p:spPr>
          <a:xfrm>
            <a:off x="1122041" y="3034260"/>
            <a:ext cx="573174" cy="494390"/>
          </a:xfrm>
          <a:custGeom>
            <a:avLst/>
            <a:gdLst>
              <a:gd name="connsiteX0" fmla="*/ 470909 w 484533"/>
              <a:gd name="connsiteY0" fmla="*/ 338033 h 413166"/>
              <a:gd name="connsiteX1" fmla="*/ 181825 w 484533"/>
              <a:gd name="connsiteY1" fmla="*/ 392516 h 413166"/>
              <a:gd name="connsiteX2" fmla="*/ 374 w 484533"/>
              <a:gd name="connsiteY2" fmla="*/ 118958 h 413166"/>
              <a:gd name="connsiteX3" fmla="*/ 320890 w 484533"/>
              <a:gd name="connsiteY3" fmla="*/ 37996 h 413166"/>
              <a:gd name="connsiteX4" fmla="*/ 470909 w 484533"/>
              <a:gd name="connsiteY4" fmla="*/ 338033 h 413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533" h="413166">
                <a:moveTo>
                  <a:pt x="470909" y="338033"/>
                </a:moveTo>
                <a:cubicBezTo>
                  <a:pt x="424617" y="406613"/>
                  <a:pt x="305364" y="436426"/>
                  <a:pt x="181825" y="392516"/>
                </a:cubicBezTo>
                <a:cubicBezTo>
                  <a:pt x="58286" y="348606"/>
                  <a:pt x="-5341" y="201064"/>
                  <a:pt x="374" y="118958"/>
                </a:cubicBezTo>
                <a:cubicBezTo>
                  <a:pt x="9899" y="-5915"/>
                  <a:pt x="197351" y="-31727"/>
                  <a:pt x="320890" y="37996"/>
                </a:cubicBezTo>
                <a:cubicBezTo>
                  <a:pt x="435000" y="102004"/>
                  <a:pt x="518534" y="267548"/>
                  <a:pt x="470909" y="338033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1" name="Freeform: Shape 290">
            <a:extLst>
              <a:ext uri="{FF2B5EF4-FFF2-40B4-BE49-F238E27FC236}">
                <a16:creationId xmlns:a16="http://schemas.microsoft.com/office/drawing/2014/main" id="{7CE08708-5660-42C6-89DF-EEF1F5AFAC28}"/>
              </a:ext>
            </a:extLst>
          </p:cNvPr>
          <p:cNvSpPr/>
          <p:nvPr userDrawn="1"/>
        </p:nvSpPr>
        <p:spPr>
          <a:xfrm>
            <a:off x="1066686" y="5201941"/>
            <a:ext cx="644182" cy="193758"/>
          </a:xfrm>
          <a:custGeom>
            <a:avLst/>
            <a:gdLst>
              <a:gd name="connsiteX0" fmla="*/ 20 w 544560"/>
              <a:gd name="connsiteY0" fmla="*/ 54961 h 161925"/>
              <a:gd name="connsiteX1" fmla="*/ 44502 w 544560"/>
              <a:gd name="connsiteY1" fmla="*/ 161927 h 161925"/>
              <a:gd name="connsiteX2" fmla="*/ 503512 w 544560"/>
              <a:gd name="connsiteY2" fmla="*/ 161927 h 161925"/>
              <a:gd name="connsiteX3" fmla="*/ 542659 w 544560"/>
              <a:gd name="connsiteY3" fmla="*/ 2 h 161925"/>
              <a:gd name="connsiteX4" fmla="*/ 20 w 544560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560" h="161925">
                <a:moveTo>
                  <a:pt x="20" y="54961"/>
                </a:moveTo>
                <a:cubicBezTo>
                  <a:pt x="20" y="54961"/>
                  <a:pt x="12879" y="130494"/>
                  <a:pt x="44502" y="161927"/>
                </a:cubicBezTo>
                <a:lnTo>
                  <a:pt x="503512" y="161927"/>
                </a:lnTo>
                <a:cubicBezTo>
                  <a:pt x="503512" y="161927"/>
                  <a:pt x="555042" y="61057"/>
                  <a:pt x="542659" y="2"/>
                </a:cubicBezTo>
                <a:cubicBezTo>
                  <a:pt x="542659" y="192"/>
                  <a:pt x="410928" y="146687"/>
                  <a:pt x="20" y="54961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2" name="Freeform: Shape 291">
            <a:extLst>
              <a:ext uri="{FF2B5EF4-FFF2-40B4-BE49-F238E27FC236}">
                <a16:creationId xmlns:a16="http://schemas.microsoft.com/office/drawing/2014/main" id="{AC18B4FC-6C60-40A5-9BA8-5CE75EE3A9E8}"/>
              </a:ext>
            </a:extLst>
          </p:cNvPr>
          <p:cNvSpPr/>
          <p:nvPr userDrawn="1"/>
        </p:nvSpPr>
        <p:spPr>
          <a:xfrm>
            <a:off x="1059474" y="5123498"/>
            <a:ext cx="649121" cy="307306"/>
          </a:xfrm>
          <a:custGeom>
            <a:avLst/>
            <a:gdLst>
              <a:gd name="connsiteX0" fmla="*/ 548755 w 548735"/>
              <a:gd name="connsiteY0" fmla="*/ 62033 h 256818"/>
              <a:gd name="connsiteX1" fmla="*/ 266720 w 548735"/>
              <a:gd name="connsiteY1" fmla="*/ 256820 h 256818"/>
              <a:gd name="connsiteX2" fmla="*/ 20 w 548735"/>
              <a:gd name="connsiteY2" fmla="*/ 62033 h 256818"/>
              <a:gd name="connsiteX3" fmla="*/ 266720 w 548735"/>
              <a:gd name="connsiteY3" fmla="*/ 407 h 256818"/>
              <a:gd name="connsiteX4" fmla="*/ 548755 w 548735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735" h="256818">
                <a:moveTo>
                  <a:pt x="548755" y="62033"/>
                </a:moveTo>
                <a:cubicBezTo>
                  <a:pt x="548755" y="132804"/>
                  <a:pt x="512751" y="256820"/>
                  <a:pt x="266720" y="256820"/>
                </a:cubicBezTo>
                <a:cubicBezTo>
                  <a:pt x="16593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755" y="-8832"/>
                  <a:pt x="548755" y="62033"/>
                </a:cubicBezTo>
                <a:close/>
              </a:path>
            </a:pathLst>
          </a:custGeom>
          <a:solidFill>
            <a:srgbClr val="A386A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3" name="Freeform: Shape 292">
            <a:extLst>
              <a:ext uri="{FF2B5EF4-FFF2-40B4-BE49-F238E27FC236}">
                <a16:creationId xmlns:a16="http://schemas.microsoft.com/office/drawing/2014/main" id="{BF02E34E-088E-4872-9DD8-1FD2FE303215}"/>
              </a:ext>
            </a:extLst>
          </p:cNvPr>
          <p:cNvSpPr/>
          <p:nvPr userDrawn="1"/>
        </p:nvSpPr>
        <p:spPr>
          <a:xfrm>
            <a:off x="1059473" y="5184275"/>
            <a:ext cx="648784" cy="77418"/>
          </a:xfrm>
          <a:custGeom>
            <a:avLst/>
            <a:gdLst>
              <a:gd name="connsiteX0" fmla="*/ 548471 w 548450"/>
              <a:gd name="connsiteY0" fmla="*/ 23052 h 64699"/>
              <a:gd name="connsiteX1" fmla="*/ 548471 w 548450"/>
              <a:gd name="connsiteY1" fmla="*/ 11241 h 64699"/>
              <a:gd name="connsiteX2" fmla="*/ 547233 w 548450"/>
              <a:gd name="connsiteY2" fmla="*/ 2 h 64699"/>
              <a:gd name="connsiteX3" fmla="*/ 1164 w 548450"/>
              <a:gd name="connsiteY3" fmla="*/ 2 h 64699"/>
              <a:gd name="connsiteX4" fmla="*/ 21 w 548450"/>
              <a:gd name="connsiteY4" fmla="*/ 11241 h 64699"/>
              <a:gd name="connsiteX5" fmla="*/ 21 w 548450"/>
              <a:gd name="connsiteY5" fmla="*/ 26005 h 64699"/>
              <a:gd name="connsiteX6" fmla="*/ 548471 w 548450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50" h="64699">
                <a:moveTo>
                  <a:pt x="548471" y="23052"/>
                </a:moveTo>
                <a:cubicBezTo>
                  <a:pt x="548471" y="18957"/>
                  <a:pt x="548471" y="14956"/>
                  <a:pt x="548471" y="11241"/>
                </a:cubicBezTo>
                <a:cubicBezTo>
                  <a:pt x="548467" y="7461"/>
                  <a:pt x="548052" y="3692"/>
                  <a:pt x="547233" y="2"/>
                </a:cubicBezTo>
                <a:lnTo>
                  <a:pt x="1164" y="2"/>
                </a:lnTo>
                <a:cubicBezTo>
                  <a:pt x="378" y="3696"/>
                  <a:pt x="-5" y="7464"/>
                  <a:pt x="21" y="11241"/>
                </a:cubicBezTo>
                <a:cubicBezTo>
                  <a:pt x="21" y="15909"/>
                  <a:pt x="21" y="20766"/>
                  <a:pt x="21" y="26005"/>
                </a:cubicBezTo>
                <a:cubicBezTo>
                  <a:pt x="225002" y="97347"/>
                  <a:pt x="441981" y="54009"/>
                  <a:pt x="548471" y="23052"/>
                </a:cubicBezTo>
                <a:close/>
              </a:path>
            </a:pathLst>
          </a:custGeom>
          <a:solidFill>
            <a:srgbClr val="9372A0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4" name="Freeform: Shape 293">
            <a:extLst>
              <a:ext uri="{FF2B5EF4-FFF2-40B4-BE49-F238E27FC236}">
                <a16:creationId xmlns:a16="http://schemas.microsoft.com/office/drawing/2014/main" id="{6BF8309E-3B2F-42E1-A266-27D01C2AA8FE}"/>
              </a:ext>
            </a:extLst>
          </p:cNvPr>
          <p:cNvSpPr/>
          <p:nvPr userDrawn="1"/>
        </p:nvSpPr>
        <p:spPr>
          <a:xfrm>
            <a:off x="1188487" y="4020816"/>
            <a:ext cx="283490" cy="50017"/>
          </a:xfrm>
          <a:custGeom>
            <a:avLst/>
            <a:gdLst>
              <a:gd name="connsiteX0" fmla="*/ 20 w 239649"/>
              <a:gd name="connsiteY0" fmla="*/ 8288 h 41800"/>
              <a:gd name="connsiteX1" fmla="*/ 119463 w 239649"/>
              <a:gd name="connsiteY1" fmla="*/ 2 h 41800"/>
              <a:gd name="connsiteX2" fmla="*/ 239669 w 239649"/>
              <a:gd name="connsiteY2" fmla="*/ 9527 h 41800"/>
              <a:gd name="connsiteX3" fmla="*/ 20 w 239649"/>
              <a:gd name="connsiteY3" fmla="*/ 8288 h 4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649" h="41800">
                <a:moveTo>
                  <a:pt x="20" y="8288"/>
                </a:moveTo>
                <a:cubicBezTo>
                  <a:pt x="20" y="8288"/>
                  <a:pt x="6116" y="2"/>
                  <a:pt x="119463" y="2"/>
                </a:cubicBezTo>
                <a:cubicBezTo>
                  <a:pt x="232811" y="2"/>
                  <a:pt x="239669" y="9527"/>
                  <a:pt x="239669" y="9527"/>
                </a:cubicBezTo>
                <a:cubicBezTo>
                  <a:pt x="239669" y="9527"/>
                  <a:pt x="78601" y="82964"/>
                  <a:pt x="20" y="828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5" name="Freeform: Shape 294">
            <a:extLst>
              <a:ext uri="{FF2B5EF4-FFF2-40B4-BE49-F238E27FC236}">
                <a16:creationId xmlns:a16="http://schemas.microsoft.com/office/drawing/2014/main" id="{C13680DC-65E7-4B55-AE2E-0923F3CD38FE}"/>
              </a:ext>
            </a:extLst>
          </p:cNvPr>
          <p:cNvSpPr/>
          <p:nvPr userDrawn="1"/>
        </p:nvSpPr>
        <p:spPr>
          <a:xfrm>
            <a:off x="1847178" y="5232796"/>
            <a:ext cx="100089" cy="208947"/>
          </a:xfrm>
          <a:custGeom>
            <a:avLst/>
            <a:gdLst>
              <a:gd name="connsiteX0" fmla="*/ 54129 w 84610"/>
              <a:gd name="connsiteY0" fmla="*/ 4124 h 174619"/>
              <a:gd name="connsiteX1" fmla="*/ 84609 w 84610"/>
              <a:gd name="connsiteY1" fmla="*/ 100327 h 174619"/>
              <a:gd name="connsiteX2" fmla="*/ 50795 w 84610"/>
              <a:gd name="connsiteY2" fmla="*/ 174621 h 174619"/>
              <a:gd name="connsiteX3" fmla="*/ 53653 w 84610"/>
              <a:gd name="connsiteY3" fmla="*/ 112709 h 174619"/>
              <a:gd name="connsiteX4" fmla="*/ 36127 w 84610"/>
              <a:gd name="connsiteY4" fmla="*/ 77562 h 174619"/>
              <a:gd name="connsiteX5" fmla="*/ 4599 w 84610"/>
              <a:gd name="connsiteY5" fmla="*/ 117852 h 174619"/>
              <a:gd name="connsiteX6" fmla="*/ 20982 w 84610"/>
              <a:gd name="connsiteY6" fmla="*/ 45748 h 174619"/>
              <a:gd name="connsiteX7" fmla="*/ 31079 w 84610"/>
              <a:gd name="connsiteY7" fmla="*/ 7077 h 174619"/>
              <a:gd name="connsiteX8" fmla="*/ 54129 w 84610"/>
              <a:gd name="connsiteY8" fmla="*/ 4124 h 17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610" h="174619">
                <a:moveTo>
                  <a:pt x="54129" y="4124"/>
                </a:moveTo>
                <a:cubicBezTo>
                  <a:pt x="54129" y="4124"/>
                  <a:pt x="85562" y="70037"/>
                  <a:pt x="84609" y="100327"/>
                </a:cubicBezTo>
                <a:cubicBezTo>
                  <a:pt x="83657" y="130616"/>
                  <a:pt x="59273" y="174717"/>
                  <a:pt x="50795" y="174621"/>
                </a:cubicBezTo>
                <a:cubicBezTo>
                  <a:pt x="42318" y="174526"/>
                  <a:pt x="53653" y="112709"/>
                  <a:pt x="53653" y="112709"/>
                </a:cubicBezTo>
                <a:cubicBezTo>
                  <a:pt x="53653" y="112709"/>
                  <a:pt x="46223" y="78705"/>
                  <a:pt x="36127" y="77562"/>
                </a:cubicBezTo>
                <a:cubicBezTo>
                  <a:pt x="26030" y="76419"/>
                  <a:pt x="19553" y="114709"/>
                  <a:pt x="4599" y="117852"/>
                </a:cubicBezTo>
                <a:cubicBezTo>
                  <a:pt x="-10355" y="120996"/>
                  <a:pt x="15648" y="70227"/>
                  <a:pt x="20982" y="45748"/>
                </a:cubicBezTo>
                <a:cubicBezTo>
                  <a:pt x="23604" y="32675"/>
                  <a:pt x="26975" y="19763"/>
                  <a:pt x="31079" y="7077"/>
                </a:cubicBezTo>
                <a:cubicBezTo>
                  <a:pt x="31079" y="7077"/>
                  <a:pt x="49271" y="-6639"/>
                  <a:pt x="54129" y="412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6" name="Freeform: Shape 295">
            <a:extLst>
              <a:ext uri="{FF2B5EF4-FFF2-40B4-BE49-F238E27FC236}">
                <a16:creationId xmlns:a16="http://schemas.microsoft.com/office/drawing/2014/main" id="{F0B0E1C6-210E-460D-AFD1-F0E2EFC909B6}"/>
              </a:ext>
            </a:extLst>
          </p:cNvPr>
          <p:cNvSpPr/>
          <p:nvPr userDrawn="1"/>
        </p:nvSpPr>
        <p:spPr>
          <a:xfrm>
            <a:off x="1666005" y="4445032"/>
            <a:ext cx="245856" cy="799650"/>
          </a:xfrm>
          <a:custGeom>
            <a:avLst/>
            <a:gdLst>
              <a:gd name="connsiteX0" fmla="*/ 120321 w 207835"/>
              <a:gd name="connsiteY0" fmla="*/ 2 h 668274"/>
              <a:gd name="connsiteX1" fmla="*/ 207856 w 207835"/>
              <a:gd name="connsiteY1" fmla="*/ 665323 h 668274"/>
              <a:gd name="connsiteX2" fmla="*/ 184710 w 207835"/>
              <a:gd name="connsiteY2" fmla="*/ 668276 h 668274"/>
              <a:gd name="connsiteX3" fmla="*/ 98318 w 207835"/>
              <a:gd name="connsiteY3" fmla="*/ 313946 h 668274"/>
              <a:gd name="connsiteX4" fmla="*/ 20 w 207835"/>
              <a:gd name="connsiteY4" fmla="*/ 35339 h 6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835" h="668274">
                <a:moveTo>
                  <a:pt x="120321" y="2"/>
                </a:moveTo>
                <a:cubicBezTo>
                  <a:pt x="120321" y="2"/>
                  <a:pt x="178423" y="240317"/>
                  <a:pt x="207856" y="665323"/>
                </a:cubicBezTo>
                <a:lnTo>
                  <a:pt x="184710" y="668276"/>
                </a:lnTo>
                <a:cubicBezTo>
                  <a:pt x="184710" y="668276"/>
                  <a:pt x="98985" y="413482"/>
                  <a:pt x="98318" y="313946"/>
                </a:cubicBezTo>
                <a:cubicBezTo>
                  <a:pt x="98318" y="313946"/>
                  <a:pt x="40215" y="136876"/>
                  <a:pt x="20" y="3533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7" name="Freeform: Shape 296">
            <a:extLst>
              <a:ext uri="{FF2B5EF4-FFF2-40B4-BE49-F238E27FC236}">
                <a16:creationId xmlns:a16="http://schemas.microsoft.com/office/drawing/2014/main" id="{45B1A108-A4CC-4A2A-A915-5E3804AE1E9B}"/>
              </a:ext>
            </a:extLst>
          </p:cNvPr>
          <p:cNvSpPr/>
          <p:nvPr userDrawn="1"/>
        </p:nvSpPr>
        <p:spPr>
          <a:xfrm>
            <a:off x="1624879" y="4160435"/>
            <a:ext cx="287208" cy="954884"/>
          </a:xfrm>
          <a:custGeom>
            <a:avLst/>
            <a:gdLst>
              <a:gd name="connsiteX0" fmla="*/ 20 w 242792"/>
              <a:gd name="connsiteY0" fmla="*/ 2 h 798004"/>
              <a:gd name="connsiteX1" fmla="*/ 242812 w 242792"/>
              <a:gd name="connsiteY1" fmla="*/ 772670 h 798004"/>
              <a:gd name="connsiteX2" fmla="*/ 167374 w 242792"/>
              <a:gd name="connsiteY2" fmla="*/ 798006 h 798004"/>
              <a:gd name="connsiteX3" fmla="*/ 40882 w 242792"/>
              <a:gd name="connsiteY3" fmla="*/ 312231 h 79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92" h="798004">
                <a:moveTo>
                  <a:pt x="20" y="2"/>
                </a:moveTo>
                <a:cubicBezTo>
                  <a:pt x="165565" y="69725"/>
                  <a:pt x="227191" y="526353"/>
                  <a:pt x="242812" y="772670"/>
                </a:cubicBezTo>
                <a:lnTo>
                  <a:pt x="167374" y="798006"/>
                </a:lnTo>
                <a:cubicBezTo>
                  <a:pt x="93651" y="443962"/>
                  <a:pt x="40882" y="312231"/>
                  <a:pt x="40882" y="312231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8" name="Freeform: Shape 297">
            <a:extLst>
              <a:ext uri="{FF2B5EF4-FFF2-40B4-BE49-F238E27FC236}">
                <a16:creationId xmlns:a16="http://schemas.microsoft.com/office/drawing/2014/main" id="{E246B045-EFAF-4BBE-A233-4846D249E3A3}"/>
              </a:ext>
            </a:extLst>
          </p:cNvPr>
          <p:cNvSpPr/>
          <p:nvPr userDrawn="1"/>
        </p:nvSpPr>
        <p:spPr>
          <a:xfrm>
            <a:off x="1182629" y="4002580"/>
            <a:ext cx="285630" cy="136199"/>
          </a:xfrm>
          <a:custGeom>
            <a:avLst/>
            <a:gdLst>
              <a:gd name="connsiteX0" fmla="*/ 20 w 241458"/>
              <a:gd name="connsiteY0" fmla="*/ 2 h 113823"/>
              <a:gd name="connsiteX1" fmla="*/ 68981 w 241458"/>
              <a:gd name="connsiteY1" fmla="*/ 113826 h 113823"/>
              <a:gd name="connsiteX2" fmla="*/ 179185 w 241458"/>
              <a:gd name="connsiteY2" fmla="*/ 113826 h 113823"/>
              <a:gd name="connsiteX3" fmla="*/ 241479 w 241458"/>
              <a:gd name="connsiteY3" fmla="*/ 2 h 11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458" h="113823">
                <a:moveTo>
                  <a:pt x="20" y="2"/>
                </a:moveTo>
                <a:cubicBezTo>
                  <a:pt x="41280" y="23325"/>
                  <a:pt x="67411" y="66456"/>
                  <a:pt x="68981" y="113826"/>
                </a:cubicBezTo>
                <a:lnTo>
                  <a:pt x="179185" y="113826"/>
                </a:lnTo>
                <a:cubicBezTo>
                  <a:pt x="179185" y="113826"/>
                  <a:pt x="189282" y="40769"/>
                  <a:pt x="241479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9" name="Freeform: Shape 298">
            <a:extLst>
              <a:ext uri="{FF2B5EF4-FFF2-40B4-BE49-F238E27FC236}">
                <a16:creationId xmlns:a16="http://schemas.microsoft.com/office/drawing/2014/main" id="{D5E89A8E-0766-43EF-B174-853571B5EEF7}"/>
              </a:ext>
            </a:extLst>
          </p:cNvPr>
          <p:cNvSpPr/>
          <p:nvPr userDrawn="1"/>
        </p:nvSpPr>
        <p:spPr>
          <a:xfrm>
            <a:off x="1019588" y="3225498"/>
            <a:ext cx="610473" cy="814693"/>
          </a:xfrm>
          <a:custGeom>
            <a:avLst/>
            <a:gdLst>
              <a:gd name="connsiteX0" fmla="*/ 516084 w 516064"/>
              <a:gd name="connsiteY0" fmla="*/ 340139 h 680846"/>
              <a:gd name="connsiteX1" fmla="*/ 466078 w 516064"/>
              <a:gd name="connsiteY1" fmla="*/ 576074 h 680846"/>
              <a:gd name="connsiteX2" fmla="*/ 258052 w 516064"/>
              <a:gd name="connsiteY2" fmla="*/ 680849 h 680846"/>
              <a:gd name="connsiteX3" fmla="*/ 64790 w 516064"/>
              <a:gd name="connsiteY3" fmla="*/ 595124 h 680846"/>
              <a:gd name="connsiteX4" fmla="*/ 20 w 516064"/>
              <a:gd name="connsiteY4" fmla="*/ 340235 h 680846"/>
              <a:gd name="connsiteX5" fmla="*/ 258052 w 516064"/>
              <a:gd name="connsiteY5" fmla="*/ 2 h 680846"/>
              <a:gd name="connsiteX6" fmla="*/ 516084 w 516064"/>
              <a:gd name="connsiteY6" fmla="*/ 340139 h 68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064" h="680846">
                <a:moveTo>
                  <a:pt x="516084" y="340139"/>
                </a:moveTo>
                <a:cubicBezTo>
                  <a:pt x="516084" y="431961"/>
                  <a:pt x="510655" y="514733"/>
                  <a:pt x="466078" y="576074"/>
                </a:cubicBezTo>
                <a:cubicBezTo>
                  <a:pt x="419120" y="640463"/>
                  <a:pt x="331109" y="680849"/>
                  <a:pt x="258052" y="680849"/>
                </a:cubicBezTo>
                <a:cubicBezTo>
                  <a:pt x="193282" y="680849"/>
                  <a:pt x="110034" y="646845"/>
                  <a:pt x="64790" y="595124"/>
                </a:cubicBezTo>
                <a:cubicBezTo>
                  <a:pt x="10307" y="532640"/>
                  <a:pt x="20" y="442724"/>
                  <a:pt x="20" y="340235"/>
                </a:cubicBezTo>
                <a:cubicBezTo>
                  <a:pt x="20" y="152021"/>
                  <a:pt x="115558" y="2"/>
                  <a:pt x="258052" y="2"/>
                </a:cubicBezTo>
                <a:cubicBezTo>
                  <a:pt x="400546" y="2"/>
                  <a:pt x="516084" y="152116"/>
                  <a:pt x="516084" y="34013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0" name="Freeform: Shape 299">
            <a:extLst>
              <a:ext uri="{FF2B5EF4-FFF2-40B4-BE49-F238E27FC236}">
                <a16:creationId xmlns:a16="http://schemas.microsoft.com/office/drawing/2014/main" id="{A69C0C06-22AB-499A-A4C1-D64ACC0F6F26}"/>
              </a:ext>
            </a:extLst>
          </p:cNvPr>
          <p:cNvSpPr/>
          <p:nvPr userDrawn="1"/>
        </p:nvSpPr>
        <p:spPr>
          <a:xfrm>
            <a:off x="1020714" y="3690744"/>
            <a:ext cx="608445" cy="349561"/>
          </a:xfrm>
          <a:custGeom>
            <a:avLst/>
            <a:gdLst>
              <a:gd name="connsiteX0" fmla="*/ 513799 w 514350"/>
              <a:gd name="connsiteY0" fmla="*/ 97 h 292131"/>
              <a:gd name="connsiteX1" fmla="*/ 465126 w 514350"/>
              <a:gd name="connsiteY1" fmla="*/ 167547 h 292131"/>
              <a:gd name="connsiteX2" fmla="*/ 257100 w 514350"/>
              <a:gd name="connsiteY2" fmla="*/ 269178 h 292131"/>
              <a:gd name="connsiteX3" fmla="*/ 63837 w 514350"/>
              <a:gd name="connsiteY3" fmla="*/ 185930 h 292131"/>
              <a:gd name="connsiteX4" fmla="*/ 782 w 514350"/>
              <a:gd name="connsiteY4" fmla="*/ 97 h 292131"/>
              <a:gd name="connsiteX5" fmla="*/ 20 w 514350"/>
              <a:gd name="connsiteY5" fmla="*/ 97 h 292131"/>
              <a:gd name="connsiteX6" fmla="*/ 63837 w 514350"/>
              <a:gd name="connsiteY6" fmla="*/ 206409 h 292131"/>
              <a:gd name="connsiteX7" fmla="*/ 257100 w 514350"/>
              <a:gd name="connsiteY7" fmla="*/ 292134 h 292131"/>
              <a:gd name="connsiteX8" fmla="*/ 465126 w 514350"/>
              <a:gd name="connsiteY8" fmla="*/ 187359 h 292131"/>
              <a:gd name="connsiteX9" fmla="*/ 514370 w 514350"/>
              <a:gd name="connsiteY9" fmla="*/ 2 h 29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4350" h="292131">
                <a:moveTo>
                  <a:pt x="513799" y="97"/>
                </a:moveTo>
                <a:cubicBezTo>
                  <a:pt x="510370" y="64486"/>
                  <a:pt x="499320" y="122208"/>
                  <a:pt x="465126" y="167547"/>
                </a:cubicBezTo>
                <a:cubicBezTo>
                  <a:pt x="418168" y="229935"/>
                  <a:pt x="330157" y="269178"/>
                  <a:pt x="257100" y="269178"/>
                </a:cubicBezTo>
                <a:cubicBezTo>
                  <a:pt x="192330" y="269178"/>
                  <a:pt x="109081" y="236317"/>
                  <a:pt x="63837" y="185930"/>
                </a:cubicBezTo>
                <a:cubicBezTo>
                  <a:pt x="20784" y="138305"/>
                  <a:pt x="5354" y="74011"/>
                  <a:pt x="782" y="97"/>
                </a:cubicBezTo>
                <a:lnTo>
                  <a:pt x="20" y="97"/>
                </a:lnTo>
                <a:cubicBezTo>
                  <a:pt x="3544" y="82393"/>
                  <a:pt x="18117" y="154021"/>
                  <a:pt x="63837" y="206409"/>
                </a:cubicBezTo>
                <a:cubicBezTo>
                  <a:pt x="109557" y="258796"/>
                  <a:pt x="192330" y="292134"/>
                  <a:pt x="257100" y="292134"/>
                </a:cubicBezTo>
                <a:cubicBezTo>
                  <a:pt x="330157" y="292134"/>
                  <a:pt x="418168" y="251557"/>
                  <a:pt x="465126" y="187359"/>
                </a:cubicBezTo>
                <a:cubicBezTo>
                  <a:pt x="501702" y="137067"/>
                  <a:pt x="511893" y="72297"/>
                  <a:pt x="514370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1" name="Freeform: Shape 300">
            <a:extLst>
              <a:ext uri="{FF2B5EF4-FFF2-40B4-BE49-F238E27FC236}">
                <a16:creationId xmlns:a16="http://schemas.microsoft.com/office/drawing/2014/main" id="{1C8B8752-5374-4FDF-996C-2EE3E72D28A2}"/>
              </a:ext>
            </a:extLst>
          </p:cNvPr>
          <p:cNvSpPr/>
          <p:nvPr userDrawn="1"/>
        </p:nvSpPr>
        <p:spPr>
          <a:xfrm>
            <a:off x="1617734" y="3573806"/>
            <a:ext cx="100214" cy="197519"/>
          </a:xfrm>
          <a:custGeom>
            <a:avLst/>
            <a:gdLst>
              <a:gd name="connsiteX0" fmla="*/ 345 w 84716"/>
              <a:gd name="connsiteY0" fmla="*/ 82488 h 165068"/>
              <a:gd name="connsiteX1" fmla="*/ 19395 w 84716"/>
              <a:gd name="connsiteY1" fmla="*/ 165070 h 165068"/>
              <a:gd name="connsiteX2" fmla="*/ 84736 w 84716"/>
              <a:gd name="connsiteY2" fmla="*/ 82488 h 165068"/>
              <a:gd name="connsiteX3" fmla="*/ 42636 w 84716"/>
              <a:gd name="connsiteY3" fmla="*/ 2 h 165068"/>
              <a:gd name="connsiteX4" fmla="*/ 345 w 84716"/>
              <a:gd name="connsiteY4" fmla="*/ 82488 h 16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16" h="165068">
                <a:moveTo>
                  <a:pt x="345" y="82488"/>
                </a:moveTo>
                <a:cubicBezTo>
                  <a:pt x="345" y="128113"/>
                  <a:pt x="-4037" y="165070"/>
                  <a:pt x="19395" y="165070"/>
                </a:cubicBezTo>
                <a:cubicBezTo>
                  <a:pt x="42826" y="165070"/>
                  <a:pt x="84736" y="128113"/>
                  <a:pt x="84736" y="82488"/>
                </a:cubicBezTo>
                <a:cubicBezTo>
                  <a:pt x="84736" y="36863"/>
                  <a:pt x="65686" y="2"/>
                  <a:pt x="42636" y="2"/>
                </a:cubicBezTo>
                <a:cubicBezTo>
                  <a:pt x="19585" y="2"/>
                  <a:pt x="345" y="36959"/>
                  <a:pt x="345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2" name="Freeform: Shape 301">
            <a:extLst>
              <a:ext uri="{FF2B5EF4-FFF2-40B4-BE49-F238E27FC236}">
                <a16:creationId xmlns:a16="http://schemas.microsoft.com/office/drawing/2014/main" id="{56B680B3-E97E-4F17-8EA3-1F324735C278}"/>
              </a:ext>
            </a:extLst>
          </p:cNvPr>
          <p:cNvSpPr/>
          <p:nvPr userDrawn="1"/>
        </p:nvSpPr>
        <p:spPr>
          <a:xfrm>
            <a:off x="1637135" y="3614237"/>
            <a:ext cx="56524" cy="114932"/>
          </a:xfrm>
          <a:custGeom>
            <a:avLst/>
            <a:gdLst>
              <a:gd name="connsiteX0" fmla="*/ 5090 w 47783"/>
              <a:gd name="connsiteY0" fmla="*/ 39650 h 96050"/>
              <a:gd name="connsiteX1" fmla="*/ 6614 w 47783"/>
              <a:gd name="connsiteY1" fmla="*/ 95657 h 96050"/>
              <a:gd name="connsiteX2" fmla="*/ 46523 w 47783"/>
              <a:gd name="connsiteY2" fmla="*/ 56985 h 96050"/>
              <a:gd name="connsiteX3" fmla="*/ 32807 w 47783"/>
              <a:gd name="connsiteY3" fmla="*/ 407 h 96050"/>
              <a:gd name="connsiteX4" fmla="*/ 5090 w 47783"/>
              <a:gd name="connsiteY4" fmla="*/ 39650 h 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83" h="96050">
                <a:moveTo>
                  <a:pt x="5090" y="39650"/>
                </a:moveTo>
                <a:cubicBezTo>
                  <a:pt x="803" y="64605"/>
                  <a:pt x="-4435" y="92418"/>
                  <a:pt x="6614" y="95657"/>
                </a:cubicBezTo>
                <a:cubicBezTo>
                  <a:pt x="17663" y="98895"/>
                  <a:pt x="42237" y="81941"/>
                  <a:pt x="46523" y="56985"/>
                </a:cubicBezTo>
                <a:cubicBezTo>
                  <a:pt x="50810" y="32030"/>
                  <a:pt x="43856" y="3740"/>
                  <a:pt x="32807" y="407"/>
                </a:cubicBezTo>
                <a:cubicBezTo>
                  <a:pt x="21758" y="-2927"/>
                  <a:pt x="9376" y="14694"/>
                  <a:pt x="5090" y="39650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3" name="Freeform: Shape 302">
            <a:extLst>
              <a:ext uri="{FF2B5EF4-FFF2-40B4-BE49-F238E27FC236}">
                <a16:creationId xmlns:a16="http://schemas.microsoft.com/office/drawing/2014/main" id="{2E665E79-3B37-4DAE-A092-E5AA7740C7A1}"/>
              </a:ext>
            </a:extLst>
          </p:cNvPr>
          <p:cNvSpPr/>
          <p:nvPr userDrawn="1"/>
        </p:nvSpPr>
        <p:spPr>
          <a:xfrm>
            <a:off x="932040" y="3573806"/>
            <a:ext cx="107806" cy="197519"/>
          </a:xfrm>
          <a:custGeom>
            <a:avLst/>
            <a:gdLst>
              <a:gd name="connsiteX0" fmla="*/ 90793 w 91134"/>
              <a:gd name="connsiteY0" fmla="*/ 82488 h 165068"/>
              <a:gd name="connsiteX1" fmla="*/ 70505 w 91134"/>
              <a:gd name="connsiteY1" fmla="*/ 165070 h 165068"/>
              <a:gd name="connsiteX2" fmla="*/ 20 w 91134"/>
              <a:gd name="connsiteY2" fmla="*/ 82488 h 165068"/>
              <a:gd name="connsiteX3" fmla="*/ 45454 w 91134"/>
              <a:gd name="connsiteY3" fmla="*/ 2 h 165068"/>
              <a:gd name="connsiteX4" fmla="*/ 90793 w 91134"/>
              <a:gd name="connsiteY4" fmla="*/ 82488 h 16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4" h="165068">
                <a:moveTo>
                  <a:pt x="90793" y="82488"/>
                </a:moveTo>
                <a:cubicBezTo>
                  <a:pt x="90793" y="128113"/>
                  <a:pt x="95556" y="165070"/>
                  <a:pt x="70505" y="165070"/>
                </a:cubicBezTo>
                <a:cubicBezTo>
                  <a:pt x="45454" y="165070"/>
                  <a:pt x="20" y="128113"/>
                  <a:pt x="20" y="82488"/>
                </a:cubicBezTo>
                <a:cubicBezTo>
                  <a:pt x="20" y="36863"/>
                  <a:pt x="20403" y="2"/>
                  <a:pt x="45454" y="2"/>
                </a:cubicBezTo>
                <a:cubicBezTo>
                  <a:pt x="70505" y="2"/>
                  <a:pt x="90793" y="36959"/>
                  <a:pt x="90793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4" name="Freeform: Shape 303">
            <a:extLst>
              <a:ext uri="{FF2B5EF4-FFF2-40B4-BE49-F238E27FC236}">
                <a16:creationId xmlns:a16="http://schemas.microsoft.com/office/drawing/2014/main" id="{A8EBA98A-76BF-43C1-BBF7-91C78DB60776}"/>
              </a:ext>
            </a:extLst>
          </p:cNvPr>
          <p:cNvSpPr/>
          <p:nvPr userDrawn="1"/>
        </p:nvSpPr>
        <p:spPr>
          <a:xfrm>
            <a:off x="957875" y="3614237"/>
            <a:ext cx="59656" cy="115515"/>
          </a:xfrm>
          <a:custGeom>
            <a:avLst/>
            <a:gdLst>
              <a:gd name="connsiteX0" fmla="*/ 46093 w 50430"/>
              <a:gd name="connsiteY0" fmla="*/ 39650 h 96537"/>
              <a:gd name="connsiteX1" fmla="*/ 42378 w 50430"/>
              <a:gd name="connsiteY1" fmla="*/ 96133 h 96537"/>
              <a:gd name="connsiteX2" fmla="*/ 1421 w 50430"/>
              <a:gd name="connsiteY2" fmla="*/ 56985 h 96537"/>
              <a:gd name="connsiteX3" fmla="*/ 16184 w 50430"/>
              <a:gd name="connsiteY3" fmla="*/ 407 h 96537"/>
              <a:gd name="connsiteX4" fmla="*/ 46093 w 50430"/>
              <a:gd name="connsiteY4" fmla="*/ 39650 h 96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0" h="96537">
                <a:moveTo>
                  <a:pt x="46093" y="39650"/>
                </a:moveTo>
                <a:cubicBezTo>
                  <a:pt x="50760" y="64605"/>
                  <a:pt x="54284" y="92799"/>
                  <a:pt x="42378" y="96133"/>
                </a:cubicBezTo>
                <a:cubicBezTo>
                  <a:pt x="30472" y="99467"/>
                  <a:pt x="6088" y="81941"/>
                  <a:pt x="1421" y="56985"/>
                </a:cubicBezTo>
                <a:cubicBezTo>
                  <a:pt x="-3247" y="32030"/>
                  <a:pt x="4278" y="3740"/>
                  <a:pt x="16184" y="407"/>
                </a:cubicBezTo>
                <a:cubicBezTo>
                  <a:pt x="28091" y="-2927"/>
                  <a:pt x="41521" y="14694"/>
                  <a:pt x="46093" y="39650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5" name="Freeform: Shape 304">
            <a:extLst>
              <a:ext uri="{FF2B5EF4-FFF2-40B4-BE49-F238E27FC236}">
                <a16:creationId xmlns:a16="http://schemas.microsoft.com/office/drawing/2014/main" id="{3D5110A2-F3C3-433B-B60C-CB301097EE70}"/>
              </a:ext>
            </a:extLst>
          </p:cNvPr>
          <p:cNvSpPr/>
          <p:nvPr userDrawn="1"/>
        </p:nvSpPr>
        <p:spPr>
          <a:xfrm>
            <a:off x="1155239" y="4096171"/>
            <a:ext cx="469638" cy="128418"/>
          </a:xfrm>
          <a:custGeom>
            <a:avLst/>
            <a:gdLst>
              <a:gd name="connsiteX0" fmla="*/ 397030 w 397009"/>
              <a:gd name="connsiteY0" fmla="*/ 61328 h 107320"/>
              <a:gd name="connsiteX1" fmla="*/ 5171 w 397009"/>
              <a:gd name="connsiteY1" fmla="*/ 16180 h 107320"/>
              <a:gd name="connsiteX2" fmla="*/ 397030 w 397009"/>
              <a:gd name="connsiteY2" fmla="*/ 61328 h 10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7009" h="107320">
                <a:moveTo>
                  <a:pt x="397030" y="61328"/>
                </a:moveTo>
                <a:cubicBezTo>
                  <a:pt x="397030" y="61328"/>
                  <a:pt x="283968" y="-38017"/>
                  <a:pt x="5171" y="16180"/>
                </a:cubicBezTo>
                <a:cubicBezTo>
                  <a:pt x="-31214" y="23228"/>
                  <a:pt x="127853" y="184010"/>
                  <a:pt x="397030" y="6132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6" name="Freeform: Shape 305">
            <a:extLst>
              <a:ext uri="{FF2B5EF4-FFF2-40B4-BE49-F238E27FC236}">
                <a16:creationId xmlns:a16="http://schemas.microsoft.com/office/drawing/2014/main" id="{BB4A354F-0BC1-438A-9AAF-12D8274FFD06}"/>
              </a:ext>
            </a:extLst>
          </p:cNvPr>
          <p:cNvSpPr/>
          <p:nvPr userDrawn="1"/>
        </p:nvSpPr>
        <p:spPr>
          <a:xfrm>
            <a:off x="1018050" y="4107437"/>
            <a:ext cx="699247" cy="1102705"/>
          </a:xfrm>
          <a:custGeom>
            <a:avLst/>
            <a:gdLst>
              <a:gd name="connsiteX0" fmla="*/ 588727 w 591109"/>
              <a:gd name="connsiteY0" fmla="*/ 914592 h 921540"/>
              <a:gd name="connsiteX1" fmla="*/ 23227 w 591109"/>
              <a:gd name="connsiteY1" fmla="*/ 902305 h 921540"/>
              <a:gd name="connsiteX2" fmla="*/ 49231 w 591109"/>
              <a:gd name="connsiteY2" fmla="*/ 26957 h 921540"/>
              <a:gd name="connsiteX3" fmla="*/ 154006 w 591109"/>
              <a:gd name="connsiteY3" fmla="*/ 2 h 921540"/>
              <a:gd name="connsiteX4" fmla="*/ 275068 w 591109"/>
              <a:gd name="connsiteY4" fmla="*/ 69820 h 921540"/>
              <a:gd name="connsiteX5" fmla="*/ 398893 w 591109"/>
              <a:gd name="connsiteY5" fmla="*/ 2573 h 921540"/>
              <a:gd name="connsiteX6" fmla="*/ 515860 w 591109"/>
              <a:gd name="connsiteY6" fmla="*/ 44293 h 921540"/>
              <a:gd name="connsiteX7" fmla="*/ 588727 w 591109"/>
              <a:gd name="connsiteY7" fmla="*/ 914592 h 92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1109" h="921540">
                <a:moveTo>
                  <a:pt x="588727" y="914592"/>
                </a:moveTo>
                <a:cubicBezTo>
                  <a:pt x="588727" y="914592"/>
                  <a:pt x="298690" y="936595"/>
                  <a:pt x="23227" y="902305"/>
                </a:cubicBezTo>
                <a:cubicBezTo>
                  <a:pt x="23227" y="902305"/>
                  <a:pt x="-43448" y="485110"/>
                  <a:pt x="49231" y="26957"/>
                </a:cubicBezTo>
                <a:cubicBezTo>
                  <a:pt x="83121" y="14347"/>
                  <a:pt x="118237" y="5312"/>
                  <a:pt x="154006" y="2"/>
                </a:cubicBezTo>
                <a:cubicBezTo>
                  <a:pt x="159720" y="8955"/>
                  <a:pt x="201631" y="67534"/>
                  <a:pt x="275068" y="69820"/>
                </a:cubicBezTo>
                <a:cubicBezTo>
                  <a:pt x="348506" y="72106"/>
                  <a:pt x="398893" y="2573"/>
                  <a:pt x="398893" y="2573"/>
                </a:cubicBezTo>
                <a:cubicBezTo>
                  <a:pt x="439296" y="12143"/>
                  <a:pt x="478521" y="26134"/>
                  <a:pt x="515860" y="44293"/>
                </a:cubicBezTo>
                <a:cubicBezTo>
                  <a:pt x="515860" y="44293"/>
                  <a:pt x="606919" y="328900"/>
                  <a:pt x="588727" y="91459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7" name="Freeform: Shape 306">
            <a:extLst>
              <a:ext uri="{FF2B5EF4-FFF2-40B4-BE49-F238E27FC236}">
                <a16:creationId xmlns:a16="http://schemas.microsoft.com/office/drawing/2014/main" id="{2D3BC9C1-1D05-404F-8533-11440AAABCB5}"/>
              </a:ext>
            </a:extLst>
          </p:cNvPr>
          <p:cNvSpPr/>
          <p:nvPr userDrawn="1"/>
        </p:nvSpPr>
        <p:spPr>
          <a:xfrm>
            <a:off x="1022855" y="4842463"/>
            <a:ext cx="694216" cy="367253"/>
          </a:xfrm>
          <a:custGeom>
            <a:avLst/>
            <a:gdLst>
              <a:gd name="connsiteX0" fmla="*/ 584950 w 586856"/>
              <a:gd name="connsiteY0" fmla="*/ 2 h 306916"/>
              <a:gd name="connsiteX1" fmla="*/ 300819 w 586856"/>
              <a:gd name="connsiteY1" fmla="*/ 279846 h 306916"/>
              <a:gd name="connsiteX2" fmla="*/ 20 w 586856"/>
              <a:gd name="connsiteY2" fmla="*/ 60771 h 306916"/>
              <a:gd name="connsiteX3" fmla="*/ 16593 w 586856"/>
              <a:gd name="connsiteY3" fmla="*/ 287561 h 306916"/>
              <a:gd name="connsiteX4" fmla="*/ 584664 w 586856"/>
              <a:gd name="connsiteY4" fmla="*/ 299849 h 306916"/>
              <a:gd name="connsiteX5" fmla="*/ 585427 w 586856"/>
              <a:gd name="connsiteY5" fmla="*/ 273274 h 306916"/>
              <a:gd name="connsiteX6" fmla="*/ 584950 w 586856"/>
              <a:gd name="connsiteY6" fmla="*/ 2 h 306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856" h="306916">
                <a:moveTo>
                  <a:pt x="584950" y="2"/>
                </a:moveTo>
                <a:cubicBezTo>
                  <a:pt x="573901" y="157736"/>
                  <a:pt x="604000" y="277274"/>
                  <a:pt x="300819" y="279846"/>
                </a:cubicBezTo>
                <a:cubicBezTo>
                  <a:pt x="50883" y="281942"/>
                  <a:pt x="22499" y="181644"/>
                  <a:pt x="20" y="60771"/>
                </a:cubicBezTo>
                <a:cubicBezTo>
                  <a:pt x="6878" y="197931"/>
                  <a:pt x="16593" y="287561"/>
                  <a:pt x="16593" y="287561"/>
                </a:cubicBezTo>
                <a:cubicBezTo>
                  <a:pt x="292056" y="322137"/>
                  <a:pt x="584664" y="299849"/>
                  <a:pt x="584664" y="299849"/>
                </a:cubicBezTo>
                <a:cubicBezTo>
                  <a:pt x="584664" y="290895"/>
                  <a:pt x="585141" y="282132"/>
                  <a:pt x="585427" y="273274"/>
                </a:cubicBezTo>
                <a:cubicBezTo>
                  <a:pt x="586855" y="177453"/>
                  <a:pt x="587998" y="85631"/>
                  <a:pt x="584950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8" name="Freeform: Shape 307">
            <a:extLst>
              <a:ext uri="{FF2B5EF4-FFF2-40B4-BE49-F238E27FC236}">
                <a16:creationId xmlns:a16="http://schemas.microsoft.com/office/drawing/2014/main" id="{F7D9B968-08BB-4A94-A4DB-9823893AA34A}"/>
              </a:ext>
            </a:extLst>
          </p:cNvPr>
          <p:cNvSpPr/>
          <p:nvPr userDrawn="1"/>
        </p:nvSpPr>
        <p:spPr>
          <a:xfrm>
            <a:off x="1139248" y="4113706"/>
            <a:ext cx="384334" cy="128907"/>
          </a:xfrm>
          <a:custGeom>
            <a:avLst/>
            <a:gdLst>
              <a:gd name="connsiteX0" fmla="*/ 324918 w 324897"/>
              <a:gd name="connsiteY0" fmla="*/ 5717 h 107729"/>
              <a:gd name="connsiteX1" fmla="*/ 308249 w 324897"/>
              <a:gd name="connsiteY1" fmla="*/ 1049 h 107729"/>
              <a:gd name="connsiteX2" fmla="*/ 180900 w 324897"/>
              <a:gd name="connsiteY2" fmla="*/ 86774 h 107729"/>
              <a:gd name="connsiteX3" fmla="*/ 21547 w 324897"/>
              <a:gd name="connsiteY3" fmla="*/ 2 h 107729"/>
              <a:gd name="connsiteX4" fmla="*/ 20 w 324897"/>
              <a:gd name="connsiteY4" fmla="*/ 4860 h 107729"/>
              <a:gd name="connsiteX5" fmla="*/ 182519 w 324897"/>
              <a:gd name="connsiteY5" fmla="*/ 107348 h 107729"/>
              <a:gd name="connsiteX6" fmla="*/ 324918 w 324897"/>
              <a:gd name="connsiteY6" fmla="*/ 5716 h 10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897" h="107729">
                <a:moveTo>
                  <a:pt x="324918" y="5717"/>
                </a:moveTo>
                <a:cubicBezTo>
                  <a:pt x="318536" y="3812"/>
                  <a:pt x="313012" y="2288"/>
                  <a:pt x="308249" y="1049"/>
                </a:cubicBezTo>
                <a:cubicBezTo>
                  <a:pt x="300343" y="20099"/>
                  <a:pt x="269197" y="78773"/>
                  <a:pt x="180900" y="86774"/>
                </a:cubicBezTo>
                <a:cubicBezTo>
                  <a:pt x="89365" y="94966"/>
                  <a:pt x="34691" y="20099"/>
                  <a:pt x="21547" y="2"/>
                </a:cubicBezTo>
                <a:cubicBezTo>
                  <a:pt x="13831" y="1621"/>
                  <a:pt x="6592" y="3240"/>
                  <a:pt x="20" y="4860"/>
                </a:cubicBezTo>
                <a:cubicBezTo>
                  <a:pt x="16022" y="26862"/>
                  <a:pt x="85745" y="114206"/>
                  <a:pt x="182519" y="107348"/>
                </a:cubicBezTo>
                <a:cubicBezTo>
                  <a:pt x="245776" y="104235"/>
                  <a:pt x="301412" y="64527"/>
                  <a:pt x="324918" y="571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9" name="Freeform: Shape 308">
            <a:extLst>
              <a:ext uri="{FF2B5EF4-FFF2-40B4-BE49-F238E27FC236}">
                <a16:creationId xmlns:a16="http://schemas.microsoft.com/office/drawing/2014/main" id="{00D21E81-7300-483A-B2E1-B40DA5601529}"/>
              </a:ext>
            </a:extLst>
          </p:cNvPr>
          <p:cNvSpPr/>
          <p:nvPr userDrawn="1"/>
        </p:nvSpPr>
        <p:spPr>
          <a:xfrm>
            <a:off x="1288973" y="3427347"/>
            <a:ext cx="32695" cy="131413"/>
          </a:xfrm>
          <a:custGeom>
            <a:avLst/>
            <a:gdLst>
              <a:gd name="connsiteX0" fmla="*/ 2514 w 27639"/>
              <a:gd name="connsiteY0" fmla="*/ 2 h 109823"/>
              <a:gd name="connsiteX1" fmla="*/ 5943 w 27639"/>
              <a:gd name="connsiteY1" fmla="*/ 65534 h 109823"/>
              <a:gd name="connsiteX2" fmla="*/ 27660 w 27639"/>
              <a:gd name="connsiteY2" fmla="*/ 109825 h 109823"/>
              <a:gd name="connsiteX3" fmla="*/ 13848 w 27639"/>
              <a:gd name="connsiteY3" fmla="*/ 61247 h 109823"/>
              <a:gd name="connsiteX4" fmla="*/ 2514 w 27639"/>
              <a:gd name="connsiteY4" fmla="*/ 2 h 10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39" h="109823">
                <a:moveTo>
                  <a:pt x="2514" y="2"/>
                </a:moveTo>
                <a:cubicBezTo>
                  <a:pt x="-1724" y="21797"/>
                  <a:pt x="-547" y="44300"/>
                  <a:pt x="5943" y="65534"/>
                </a:cubicBezTo>
                <a:cubicBezTo>
                  <a:pt x="11784" y="80943"/>
                  <a:pt x="19055" y="95771"/>
                  <a:pt x="27660" y="109825"/>
                </a:cubicBezTo>
                <a:cubicBezTo>
                  <a:pt x="27660" y="109825"/>
                  <a:pt x="20516" y="88203"/>
                  <a:pt x="13848" y="61247"/>
                </a:cubicBezTo>
                <a:cubicBezTo>
                  <a:pt x="8631" y="41125"/>
                  <a:pt x="4843" y="20659"/>
                  <a:pt x="2514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0" name="Freeform: Shape 309">
            <a:extLst>
              <a:ext uri="{FF2B5EF4-FFF2-40B4-BE49-F238E27FC236}">
                <a16:creationId xmlns:a16="http://schemas.microsoft.com/office/drawing/2014/main" id="{9D4C14E4-A9ED-414D-BDD2-016B15B9824F}"/>
              </a:ext>
            </a:extLst>
          </p:cNvPr>
          <p:cNvSpPr/>
          <p:nvPr userDrawn="1"/>
        </p:nvSpPr>
        <p:spPr>
          <a:xfrm>
            <a:off x="1333299" y="3479434"/>
            <a:ext cx="8647" cy="74881"/>
          </a:xfrm>
          <a:custGeom>
            <a:avLst/>
            <a:gdLst>
              <a:gd name="connsiteX0" fmla="*/ 6001 w 7310"/>
              <a:gd name="connsiteY0" fmla="*/ 2 h 62579"/>
              <a:gd name="connsiteX1" fmla="*/ 95 w 7310"/>
              <a:gd name="connsiteY1" fmla="*/ 30291 h 62579"/>
              <a:gd name="connsiteX2" fmla="*/ 6001 w 7310"/>
              <a:gd name="connsiteY2" fmla="*/ 62581 h 62579"/>
              <a:gd name="connsiteX3" fmla="*/ 6001 w 7310"/>
              <a:gd name="connsiteY3" fmla="*/ 2 h 6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0" h="62579">
                <a:moveTo>
                  <a:pt x="6001" y="2"/>
                </a:moveTo>
                <a:cubicBezTo>
                  <a:pt x="6001" y="2"/>
                  <a:pt x="-762" y="6860"/>
                  <a:pt x="95" y="30291"/>
                </a:cubicBezTo>
                <a:cubicBezTo>
                  <a:pt x="95" y="38673"/>
                  <a:pt x="4096" y="49913"/>
                  <a:pt x="6001" y="62581"/>
                </a:cubicBezTo>
                <a:cubicBezTo>
                  <a:pt x="7773" y="41759"/>
                  <a:pt x="7773" y="20824"/>
                  <a:pt x="6001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D390167A-B34B-4BB6-A097-46C3972DA171}"/>
              </a:ext>
            </a:extLst>
          </p:cNvPr>
          <p:cNvSpPr/>
          <p:nvPr userDrawn="1"/>
        </p:nvSpPr>
        <p:spPr>
          <a:xfrm>
            <a:off x="1399867" y="3633072"/>
            <a:ext cx="133181" cy="62781"/>
          </a:xfrm>
          <a:custGeom>
            <a:avLst/>
            <a:gdLst>
              <a:gd name="connsiteX0" fmla="*/ 20 w 112585"/>
              <a:gd name="connsiteY0" fmla="*/ 2 h 52467"/>
              <a:gd name="connsiteX1" fmla="*/ 68028 w 112585"/>
              <a:gd name="connsiteY1" fmla="*/ 51913 h 52467"/>
              <a:gd name="connsiteX2" fmla="*/ 112605 w 112585"/>
              <a:gd name="connsiteY2" fmla="*/ 42388 h 52467"/>
              <a:gd name="connsiteX3" fmla="*/ 20 w 112585"/>
              <a:gd name="connsiteY3" fmla="*/ 2 h 5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585" h="52467">
                <a:moveTo>
                  <a:pt x="20" y="2"/>
                </a:moveTo>
                <a:cubicBezTo>
                  <a:pt x="20" y="2"/>
                  <a:pt x="27261" y="41436"/>
                  <a:pt x="68028" y="51913"/>
                </a:cubicBezTo>
                <a:cubicBezTo>
                  <a:pt x="83538" y="53898"/>
                  <a:pt x="99261" y="50538"/>
                  <a:pt x="112605" y="42388"/>
                </a:cubicBezTo>
                <a:cubicBezTo>
                  <a:pt x="71324" y="41603"/>
                  <a:pt x="31570" y="26636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2" name="Freeform: Shape 311">
            <a:extLst>
              <a:ext uri="{FF2B5EF4-FFF2-40B4-BE49-F238E27FC236}">
                <a16:creationId xmlns:a16="http://schemas.microsoft.com/office/drawing/2014/main" id="{ED788BD8-0F0C-4665-A078-0A87C1144F33}"/>
              </a:ext>
            </a:extLst>
          </p:cNvPr>
          <p:cNvSpPr/>
          <p:nvPr userDrawn="1"/>
        </p:nvSpPr>
        <p:spPr>
          <a:xfrm>
            <a:off x="940614" y="4139692"/>
            <a:ext cx="218095" cy="537792"/>
          </a:xfrm>
          <a:custGeom>
            <a:avLst/>
            <a:gdLst>
              <a:gd name="connsiteX0" fmla="*/ 114692 w 184367"/>
              <a:gd name="connsiteY0" fmla="*/ 2 h 449437"/>
              <a:gd name="connsiteX1" fmla="*/ 7821 w 184367"/>
              <a:gd name="connsiteY1" fmla="*/ 85727 h 449437"/>
              <a:gd name="connsiteX2" fmla="*/ 129836 w 184367"/>
              <a:gd name="connsiteY2" fmla="*/ 449296 h 449437"/>
              <a:gd name="connsiteX3" fmla="*/ 114692 w 184367"/>
              <a:gd name="connsiteY3" fmla="*/ 2 h 44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367" h="449437">
                <a:moveTo>
                  <a:pt x="114692" y="2"/>
                </a:moveTo>
                <a:cubicBezTo>
                  <a:pt x="69446" y="13914"/>
                  <a:pt x="31219" y="44577"/>
                  <a:pt x="7821" y="85727"/>
                </a:cubicBezTo>
                <a:cubicBezTo>
                  <a:pt x="-19611" y="135447"/>
                  <a:pt x="26300" y="457202"/>
                  <a:pt x="129836" y="449296"/>
                </a:cubicBezTo>
                <a:cubicBezTo>
                  <a:pt x="233373" y="441390"/>
                  <a:pt x="167079" y="40864"/>
                  <a:pt x="114692" y="2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3" name="Freeform: Shape 312">
            <a:extLst>
              <a:ext uri="{FF2B5EF4-FFF2-40B4-BE49-F238E27FC236}">
                <a16:creationId xmlns:a16="http://schemas.microsoft.com/office/drawing/2014/main" id="{780690A0-37DF-4411-B65E-962EE776BF05}"/>
              </a:ext>
            </a:extLst>
          </p:cNvPr>
          <p:cNvSpPr/>
          <p:nvPr userDrawn="1"/>
        </p:nvSpPr>
        <p:spPr>
          <a:xfrm>
            <a:off x="1255510" y="3842121"/>
            <a:ext cx="175566" cy="94509"/>
          </a:xfrm>
          <a:custGeom>
            <a:avLst/>
            <a:gdLst>
              <a:gd name="connsiteX0" fmla="*/ 132 w 148415"/>
              <a:gd name="connsiteY0" fmla="*/ 46564 h 78982"/>
              <a:gd name="connsiteX1" fmla="*/ 21658 w 148415"/>
              <a:gd name="connsiteY1" fmla="*/ 14370 h 78982"/>
              <a:gd name="connsiteX2" fmla="*/ 70426 w 148415"/>
              <a:gd name="connsiteY2" fmla="*/ 463 h 78982"/>
              <a:gd name="connsiteX3" fmla="*/ 118908 w 148415"/>
              <a:gd name="connsiteY3" fmla="*/ 4369 h 78982"/>
              <a:gd name="connsiteX4" fmla="*/ 148436 w 148415"/>
              <a:gd name="connsiteY4" fmla="*/ 42469 h 78982"/>
              <a:gd name="connsiteX5" fmla="*/ 122052 w 148415"/>
              <a:gd name="connsiteY5" fmla="*/ 71901 h 78982"/>
              <a:gd name="connsiteX6" fmla="*/ 77094 w 148415"/>
              <a:gd name="connsiteY6" fmla="*/ 69901 h 78982"/>
              <a:gd name="connsiteX7" fmla="*/ 20801 w 148415"/>
              <a:gd name="connsiteY7" fmla="*/ 76568 h 78982"/>
              <a:gd name="connsiteX8" fmla="*/ 132 w 148415"/>
              <a:gd name="connsiteY8" fmla="*/ 46564 h 7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415" h="78982">
                <a:moveTo>
                  <a:pt x="132" y="46564"/>
                </a:moveTo>
                <a:cubicBezTo>
                  <a:pt x="1426" y="32892"/>
                  <a:pt x="9518" y="20790"/>
                  <a:pt x="21658" y="14370"/>
                </a:cubicBezTo>
                <a:cubicBezTo>
                  <a:pt x="36841" y="6571"/>
                  <a:pt x="53414" y="1846"/>
                  <a:pt x="70426" y="463"/>
                </a:cubicBezTo>
                <a:cubicBezTo>
                  <a:pt x="86692" y="-795"/>
                  <a:pt x="103054" y="523"/>
                  <a:pt x="118908" y="4369"/>
                </a:cubicBezTo>
                <a:cubicBezTo>
                  <a:pt x="136194" y="8991"/>
                  <a:pt x="148273" y="24576"/>
                  <a:pt x="148436" y="42469"/>
                </a:cubicBezTo>
                <a:cubicBezTo>
                  <a:pt x="147646" y="57259"/>
                  <a:pt x="136668" y="69506"/>
                  <a:pt x="122052" y="71901"/>
                </a:cubicBezTo>
                <a:cubicBezTo>
                  <a:pt x="107574" y="74092"/>
                  <a:pt x="105764" y="67234"/>
                  <a:pt x="77094" y="69901"/>
                </a:cubicBezTo>
                <a:cubicBezTo>
                  <a:pt x="44232" y="73044"/>
                  <a:pt x="43470" y="83712"/>
                  <a:pt x="20801" y="76568"/>
                </a:cubicBezTo>
                <a:cubicBezTo>
                  <a:pt x="7602" y="72826"/>
                  <a:pt x="-1075" y="60231"/>
                  <a:pt x="132" y="46564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4" name="Freeform: Shape 313">
            <a:extLst>
              <a:ext uri="{FF2B5EF4-FFF2-40B4-BE49-F238E27FC236}">
                <a16:creationId xmlns:a16="http://schemas.microsoft.com/office/drawing/2014/main" id="{2C6DEE48-925B-4A54-929A-6992DF87B390}"/>
              </a:ext>
            </a:extLst>
          </p:cNvPr>
          <p:cNvSpPr/>
          <p:nvPr userDrawn="1"/>
        </p:nvSpPr>
        <p:spPr>
          <a:xfrm>
            <a:off x="1253785" y="3909463"/>
            <a:ext cx="115763" cy="130615"/>
          </a:xfrm>
          <a:custGeom>
            <a:avLst/>
            <a:gdLst>
              <a:gd name="connsiteX0" fmla="*/ 85790 w 97860"/>
              <a:gd name="connsiteY0" fmla="*/ 36387 h 109156"/>
              <a:gd name="connsiteX1" fmla="*/ 91600 w 97860"/>
              <a:gd name="connsiteY1" fmla="*/ 13337 h 109156"/>
              <a:gd name="connsiteX2" fmla="*/ 78551 w 97860"/>
              <a:gd name="connsiteY2" fmla="*/ 13908 h 109156"/>
              <a:gd name="connsiteX3" fmla="*/ 22258 w 97860"/>
              <a:gd name="connsiteY3" fmla="*/ 20576 h 109156"/>
              <a:gd name="connsiteX4" fmla="*/ 2256 w 97860"/>
              <a:gd name="connsiteY4" fmla="*/ 2 h 109156"/>
              <a:gd name="connsiteX5" fmla="*/ 2256 w 97860"/>
              <a:gd name="connsiteY5" fmla="*/ 28577 h 109156"/>
              <a:gd name="connsiteX6" fmla="*/ 17591 w 97860"/>
              <a:gd name="connsiteY6" fmla="*/ 93728 h 109156"/>
              <a:gd name="connsiteX7" fmla="*/ 14162 w 97860"/>
              <a:gd name="connsiteY7" fmla="*/ 104015 h 109156"/>
              <a:gd name="connsiteX8" fmla="*/ 56167 w 97860"/>
              <a:gd name="connsiteY8" fmla="*/ 109158 h 109156"/>
              <a:gd name="connsiteX9" fmla="*/ 58930 w 97860"/>
              <a:gd name="connsiteY9" fmla="*/ 102300 h 109156"/>
              <a:gd name="connsiteX10" fmla="*/ 77980 w 97860"/>
              <a:gd name="connsiteY10" fmla="*/ 66105 h 109156"/>
              <a:gd name="connsiteX11" fmla="*/ 96077 w 97860"/>
              <a:gd name="connsiteY11" fmla="*/ 27339 h 109156"/>
              <a:gd name="connsiteX12" fmla="*/ 85790 w 97860"/>
              <a:gd name="connsiteY12" fmla="*/ 36387 h 10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860" h="109156">
                <a:moveTo>
                  <a:pt x="85790" y="36387"/>
                </a:moveTo>
                <a:cubicBezTo>
                  <a:pt x="89503" y="29264"/>
                  <a:pt x="91494" y="21369"/>
                  <a:pt x="91600" y="13337"/>
                </a:cubicBezTo>
                <a:cubicBezTo>
                  <a:pt x="87981" y="13337"/>
                  <a:pt x="83790" y="13337"/>
                  <a:pt x="78551" y="13908"/>
                </a:cubicBezTo>
                <a:cubicBezTo>
                  <a:pt x="45690" y="17052"/>
                  <a:pt x="44928" y="27719"/>
                  <a:pt x="22258" y="20576"/>
                </a:cubicBezTo>
                <a:cubicBezTo>
                  <a:pt x="12463" y="17669"/>
                  <a:pt x="4886" y="9875"/>
                  <a:pt x="2256" y="2"/>
                </a:cubicBezTo>
                <a:cubicBezTo>
                  <a:pt x="-1840" y="6288"/>
                  <a:pt x="637" y="21338"/>
                  <a:pt x="2256" y="28577"/>
                </a:cubicBezTo>
                <a:cubicBezTo>
                  <a:pt x="3875" y="35816"/>
                  <a:pt x="18353" y="89061"/>
                  <a:pt x="17591" y="93728"/>
                </a:cubicBezTo>
                <a:cubicBezTo>
                  <a:pt x="16777" y="97258"/>
                  <a:pt x="15629" y="100703"/>
                  <a:pt x="14162" y="104015"/>
                </a:cubicBezTo>
                <a:cubicBezTo>
                  <a:pt x="27982" y="106983"/>
                  <a:pt x="42040" y="108704"/>
                  <a:pt x="56167" y="109158"/>
                </a:cubicBezTo>
                <a:cubicBezTo>
                  <a:pt x="56167" y="109158"/>
                  <a:pt x="58834" y="102395"/>
                  <a:pt x="58930" y="102300"/>
                </a:cubicBezTo>
                <a:cubicBezTo>
                  <a:pt x="76360" y="92013"/>
                  <a:pt x="77980" y="66105"/>
                  <a:pt x="77980" y="66105"/>
                </a:cubicBezTo>
                <a:cubicBezTo>
                  <a:pt x="79980" y="61057"/>
                  <a:pt x="104650" y="34482"/>
                  <a:pt x="96077" y="27339"/>
                </a:cubicBezTo>
                <a:cubicBezTo>
                  <a:pt x="92839" y="25053"/>
                  <a:pt x="91886" y="32196"/>
                  <a:pt x="85790" y="36387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5" name="Freeform: Shape 314">
            <a:extLst>
              <a:ext uri="{FF2B5EF4-FFF2-40B4-BE49-F238E27FC236}">
                <a16:creationId xmlns:a16="http://schemas.microsoft.com/office/drawing/2014/main" id="{9A213815-10DC-433B-A531-B7B2A334610C}"/>
              </a:ext>
            </a:extLst>
          </p:cNvPr>
          <p:cNvSpPr/>
          <p:nvPr userDrawn="1"/>
        </p:nvSpPr>
        <p:spPr>
          <a:xfrm>
            <a:off x="995701" y="4107437"/>
            <a:ext cx="669515" cy="154547"/>
          </a:xfrm>
          <a:custGeom>
            <a:avLst/>
            <a:gdLst>
              <a:gd name="connsiteX0" fmla="*/ 565995 w 565975"/>
              <a:gd name="connsiteY0" fmla="*/ 65438 h 129156"/>
              <a:gd name="connsiteX1" fmla="*/ 534754 w 565975"/>
              <a:gd name="connsiteY1" fmla="*/ 45722 h 129156"/>
              <a:gd name="connsiteX2" fmla="*/ 534754 w 565975"/>
              <a:gd name="connsiteY2" fmla="*/ 44293 h 129156"/>
              <a:gd name="connsiteX3" fmla="*/ 417787 w 565975"/>
              <a:gd name="connsiteY3" fmla="*/ 2573 h 129156"/>
              <a:gd name="connsiteX4" fmla="*/ 293962 w 565975"/>
              <a:gd name="connsiteY4" fmla="*/ 69820 h 129156"/>
              <a:gd name="connsiteX5" fmla="*/ 172899 w 565975"/>
              <a:gd name="connsiteY5" fmla="*/ 2 h 129156"/>
              <a:gd name="connsiteX6" fmla="*/ 68124 w 565975"/>
              <a:gd name="connsiteY6" fmla="*/ 26957 h 129156"/>
              <a:gd name="connsiteX7" fmla="*/ 20 w 565975"/>
              <a:gd name="connsiteY7" fmla="*/ 65057 h 129156"/>
              <a:gd name="connsiteX8" fmla="*/ 565995 w 565975"/>
              <a:gd name="connsiteY8" fmla="*/ 65438 h 12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5975" h="129156">
                <a:moveTo>
                  <a:pt x="565995" y="65438"/>
                </a:moveTo>
                <a:cubicBezTo>
                  <a:pt x="556455" y="57575"/>
                  <a:pt x="545957" y="50950"/>
                  <a:pt x="534754" y="45722"/>
                </a:cubicBezTo>
                <a:lnTo>
                  <a:pt x="534754" y="44293"/>
                </a:lnTo>
                <a:cubicBezTo>
                  <a:pt x="497415" y="26134"/>
                  <a:pt x="458189" y="12143"/>
                  <a:pt x="417787" y="2573"/>
                </a:cubicBezTo>
                <a:cubicBezTo>
                  <a:pt x="417787" y="2573"/>
                  <a:pt x="368066" y="72106"/>
                  <a:pt x="293962" y="69820"/>
                </a:cubicBezTo>
                <a:cubicBezTo>
                  <a:pt x="219857" y="67534"/>
                  <a:pt x="178614" y="8955"/>
                  <a:pt x="172899" y="2"/>
                </a:cubicBezTo>
                <a:cubicBezTo>
                  <a:pt x="137130" y="5312"/>
                  <a:pt x="102014" y="14347"/>
                  <a:pt x="68124" y="26957"/>
                </a:cubicBezTo>
                <a:cubicBezTo>
                  <a:pt x="42959" y="34640"/>
                  <a:pt x="19735" y="47632"/>
                  <a:pt x="20" y="65057"/>
                </a:cubicBezTo>
                <a:cubicBezTo>
                  <a:pt x="184995" y="194121"/>
                  <a:pt x="491986" y="92966"/>
                  <a:pt x="565995" y="65438"/>
                </a:cubicBezTo>
                <a:close/>
              </a:path>
            </a:pathLst>
          </a:custGeom>
          <a:solidFill>
            <a:srgbClr val="EFD1CA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6" name="Freeform: Shape 315">
            <a:extLst>
              <a:ext uri="{FF2B5EF4-FFF2-40B4-BE49-F238E27FC236}">
                <a16:creationId xmlns:a16="http://schemas.microsoft.com/office/drawing/2014/main" id="{4D9DECCA-54BC-4FDB-BCE9-11BC578DE956}"/>
              </a:ext>
            </a:extLst>
          </p:cNvPr>
          <p:cNvSpPr/>
          <p:nvPr userDrawn="1"/>
        </p:nvSpPr>
        <p:spPr>
          <a:xfrm>
            <a:off x="1283022" y="3888776"/>
            <a:ext cx="129351" cy="47902"/>
          </a:xfrm>
          <a:custGeom>
            <a:avLst/>
            <a:gdLst>
              <a:gd name="connsiteX0" fmla="*/ 49931 w 109347"/>
              <a:gd name="connsiteY0" fmla="*/ 240 h 40032"/>
              <a:gd name="connsiteX1" fmla="*/ 20 w 109347"/>
              <a:gd name="connsiteY1" fmla="*/ 38340 h 40032"/>
              <a:gd name="connsiteX2" fmla="*/ 53836 w 109347"/>
              <a:gd name="connsiteY2" fmla="*/ 31005 h 40032"/>
              <a:gd name="connsiteX3" fmla="*/ 98794 w 109347"/>
              <a:gd name="connsiteY3" fmla="*/ 33006 h 40032"/>
              <a:gd name="connsiteX4" fmla="*/ 109367 w 109347"/>
              <a:gd name="connsiteY4" fmla="*/ 29100 h 40032"/>
              <a:gd name="connsiteX5" fmla="*/ 49931 w 109347"/>
              <a:gd name="connsiteY5" fmla="*/ 240 h 4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347" h="40032">
                <a:moveTo>
                  <a:pt x="49931" y="240"/>
                </a:moveTo>
                <a:cubicBezTo>
                  <a:pt x="27182" y="1844"/>
                  <a:pt x="7565" y="16819"/>
                  <a:pt x="20" y="38340"/>
                </a:cubicBezTo>
                <a:cubicBezTo>
                  <a:pt x="20213" y="43959"/>
                  <a:pt x="22213" y="34053"/>
                  <a:pt x="53836" y="31005"/>
                </a:cubicBezTo>
                <a:cubicBezTo>
                  <a:pt x="82411" y="28338"/>
                  <a:pt x="84316" y="35196"/>
                  <a:pt x="98794" y="33006"/>
                </a:cubicBezTo>
                <a:cubicBezTo>
                  <a:pt x="102501" y="32266"/>
                  <a:pt x="106069" y="30948"/>
                  <a:pt x="109367" y="29100"/>
                </a:cubicBezTo>
                <a:cubicBezTo>
                  <a:pt x="98413" y="16527"/>
                  <a:pt x="77649" y="-2332"/>
                  <a:pt x="49931" y="240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7" name="Freeform: Shape 316">
            <a:extLst>
              <a:ext uri="{FF2B5EF4-FFF2-40B4-BE49-F238E27FC236}">
                <a16:creationId xmlns:a16="http://schemas.microsoft.com/office/drawing/2014/main" id="{2A41A364-C960-4DBF-9B4B-2550850B6B40}"/>
              </a:ext>
            </a:extLst>
          </p:cNvPr>
          <p:cNvSpPr/>
          <p:nvPr userDrawn="1"/>
        </p:nvSpPr>
        <p:spPr>
          <a:xfrm>
            <a:off x="1378683" y="4139692"/>
            <a:ext cx="281688" cy="333035"/>
          </a:xfrm>
          <a:custGeom>
            <a:avLst/>
            <a:gdLst>
              <a:gd name="connsiteX0" fmla="*/ 20 w 238125"/>
              <a:gd name="connsiteY0" fmla="*/ 37816 h 278320"/>
              <a:gd name="connsiteX1" fmla="*/ 119178 w 238125"/>
              <a:gd name="connsiteY1" fmla="*/ 278322 h 278320"/>
              <a:gd name="connsiteX2" fmla="*/ 238145 w 238125"/>
              <a:gd name="connsiteY2" fmla="*/ 166308 h 278320"/>
              <a:gd name="connsiteX3" fmla="*/ 77744 w 238125"/>
              <a:gd name="connsiteY3" fmla="*/ 2 h 27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78320">
                <a:moveTo>
                  <a:pt x="20" y="37816"/>
                </a:moveTo>
                <a:cubicBezTo>
                  <a:pt x="20" y="37816"/>
                  <a:pt x="93841" y="117826"/>
                  <a:pt x="119178" y="278322"/>
                </a:cubicBezTo>
                <a:cubicBezTo>
                  <a:pt x="119178" y="278322"/>
                  <a:pt x="209475" y="227935"/>
                  <a:pt x="238145" y="166308"/>
                </a:cubicBezTo>
                <a:cubicBezTo>
                  <a:pt x="238145" y="166308"/>
                  <a:pt x="220619" y="85251"/>
                  <a:pt x="77744" y="2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8" name="Freeform: Shape 317">
            <a:extLst>
              <a:ext uri="{FF2B5EF4-FFF2-40B4-BE49-F238E27FC236}">
                <a16:creationId xmlns:a16="http://schemas.microsoft.com/office/drawing/2014/main" id="{59F5FDCD-FEDB-4BF4-9CE8-485539277BDF}"/>
              </a:ext>
            </a:extLst>
          </p:cNvPr>
          <p:cNvSpPr/>
          <p:nvPr userDrawn="1"/>
        </p:nvSpPr>
        <p:spPr>
          <a:xfrm>
            <a:off x="1160770" y="4184598"/>
            <a:ext cx="212617" cy="229203"/>
          </a:xfrm>
          <a:custGeom>
            <a:avLst/>
            <a:gdLst>
              <a:gd name="connsiteX0" fmla="*/ 179757 w 179736"/>
              <a:gd name="connsiteY0" fmla="*/ 97 h 191547"/>
              <a:gd name="connsiteX1" fmla="*/ 98889 w 179736"/>
              <a:gd name="connsiteY1" fmla="*/ 191550 h 191547"/>
              <a:gd name="connsiteX2" fmla="*/ 20 w 179736"/>
              <a:gd name="connsiteY2" fmla="*/ 126875 h 191547"/>
              <a:gd name="connsiteX3" fmla="*/ 123845 w 179736"/>
              <a:gd name="connsiteY3" fmla="*/ 2 h 19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736" h="191547">
                <a:moveTo>
                  <a:pt x="179757" y="97"/>
                </a:moveTo>
                <a:cubicBezTo>
                  <a:pt x="179757" y="97"/>
                  <a:pt x="162421" y="122684"/>
                  <a:pt x="98889" y="191550"/>
                </a:cubicBezTo>
                <a:cubicBezTo>
                  <a:pt x="58333" y="184781"/>
                  <a:pt x="22471" y="161322"/>
                  <a:pt x="20" y="126875"/>
                </a:cubicBezTo>
                <a:cubicBezTo>
                  <a:pt x="48739" y="92550"/>
                  <a:pt x="90715" y="49541"/>
                  <a:pt x="123845" y="2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9" name="Freeform: Shape 318">
            <a:extLst>
              <a:ext uri="{FF2B5EF4-FFF2-40B4-BE49-F238E27FC236}">
                <a16:creationId xmlns:a16="http://schemas.microsoft.com/office/drawing/2014/main" id="{2E6301E4-3CF4-4192-A809-752595DA9872}"/>
              </a:ext>
            </a:extLst>
          </p:cNvPr>
          <p:cNvSpPr/>
          <p:nvPr userDrawn="1"/>
        </p:nvSpPr>
        <p:spPr>
          <a:xfrm>
            <a:off x="1243811" y="4375051"/>
            <a:ext cx="39323" cy="34648"/>
          </a:xfrm>
          <a:custGeom>
            <a:avLst/>
            <a:gdLst>
              <a:gd name="connsiteX0" fmla="*/ 20308 w 33242"/>
              <a:gd name="connsiteY0" fmla="*/ 2 h 28956"/>
              <a:gd name="connsiteX1" fmla="*/ 20 w 33242"/>
              <a:gd name="connsiteY1" fmla="*/ 24576 h 28956"/>
              <a:gd name="connsiteX2" fmla="*/ 13069 w 33242"/>
              <a:gd name="connsiteY2" fmla="*/ 28958 h 28956"/>
              <a:gd name="connsiteX3" fmla="*/ 33262 w 33242"/>
              <a:gd name="connsiteY3" fmla="*/ 3907 h 28956"/>
              <a:gd name="connsiteX4" fmla="*/ 20308 w 33242"/>
              <a:gd name="connsiteY4" fmla="*/ 2 h 28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42" h="28956">
                <a:moveTo>
                  <a:pt x="20308" y="2"/>
                </a:moveTo>
                <a:cubicBezTo>
                  <a:pt x="16308" y="5241"/>
                  <a:pt x="9259" y="14194"/>
                  <a:pt x="20" y="24576"/>
                </a:cubicBezTo>
                <a:cubicBezTo>
                  <a:pt x="4782" y="26386"/>
                  <a:pt x="9545" y="27815"/>
                  <a:pt x="13069" y="28958"/>
                </a:cubicBezTo>
                <a:cubicBezTo>
                  <a:pt x="23451" y="16956"/>
                  <a:pt x="30595" y="7527"/>
                  <a:pt x="33262" y="3907"/>
                </a:cubicBezTo>
                <a:cubicBezTo>
                  <a:pt x="29262" y="2954"/>
                  <a:pt x="25071" y="1621"/>
                  <a:pt x="20308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0" name="Freeform: Shape 319">
            <a:extLst>
              <a:ext uri="{FF2B5EF4-FFF2-40B4-BE49-F238E27FC236}">
                <a16:creationId xmlns:a16="http://schemas.microsoft.com/office/drawing/2014/main" id="{C1E9063B-3E5D-4E7D-8877-9820261750FC}"/>
              </a:ext>
            </a:extLst>
          </p:cNvPr>
          <p:cNvSpPr/>
          <p:nvPr userDrawn="1"/>
        </p:nvSpPr>
        <p:spPr>
          <a:xfrm>
            <a:off x="1209445" y="4361145"/>
            <a:ext cx="42028" cy="33737"/>
          </a:xfrm>
          <a:custGeom>
            <a:avLst/>
            <a:gdLst>
              <a:gd name="connsiteX0" fmla="*/ 35548 w 35528"/>
              <a:gd name="connsiteY0" fmla="*/ 6098 h 28194"/>
              <a:gd name="connsiteX1" fmla="*/ 24023 w 35528"/>
              <a:gd name="connsiteY1" fmla="*/ 2 h 28194"/>
              <a:gd name="connsiteX2" fmla="*/ 20 w 35528"/>
              <a:gd name="connsiteY2" fmla="*/ 21243 h 28194"/>
              <a:gd name="connsiteX3" fmla="*/ 11736 w 35528"/>
              <a:gd name="connsiteY3" fmla="*/ 28196 h 28194"/>
              <a:gd name="connsiteX4" fmla="*/ 35548 w 35528"/>
              <a:gd name="connsiteY4" fmla="*/ 6098 h 2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28" h="28194">
                <a:moveTo>
                  <a:pt x="35548" y="6098"/>
                </a:moveTo>
                <a:cubicBezTo>
                  <a:pt x="31834" y="4288"/>
                  <a:pt x="27928" y="2288"/>
                  <a:pt x="24023" y="2"/>
                </a:cubicBezTo>
                <a:cubicBezTo>
                  <a:pt x="16643" y="7755"/>
                  <a:pt x="8613" y="14861"/>
                  <a:pt x="20" y="21243"/>
                </a:cubicBezTo>
                <a:cubicBezTo>
                  <a:pt x="3797" y="23770"/>
                  <a:pt x="7708" y="26091"/>
                  <a:pt x="11736" y="28196"/>
                </a:cubicBezTo>
                <a:cubicBezTo>
                  <a:pt x="20366" y="21614"/>
                  <a:pt x="28341" y="14214"/>
                  <a:pt x="35548" y="609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1" name="Freeform: Shape 320">
            <a:extLst>
              <a:ext uri="{FF2B5EF4-FFF2-40B4-BE49-F238E27FC236}">
                <a16:creationId xmlns:a16="http://schemas.microsoft.com/office/drawing/2014/main" id="{AE1D686B-D7A1-4AC2-8741-A9D6AB0B3525}"/>
              </a:ext>
            </a:extLst>
          </p:cNvPr>
          <p:cNvSpPr/>
          <p:nvPr userDrawn="1"/>
        </p:nvSpPr>
        <p:spPr>
          <a:xfrm>
            <a:off x="1184094" y="4343252"/>
            <a:ext cx="40449" cy="33052"/>
          </a:xfrm>
          <a:custGeom>
            <a:avLst/>
            <a:gdLst>
              <a:gd name="connsiteX0" fmla="*/ 24118 w 34194"/>
              <a:gd name="connsiteY0" fmla="*/ 2 h 27622"/>
              <a:gd name="connsiteX1" fmla="*/ 20 w 34194"/>
              <a:gd name="connsiteY1" fmla="*/ 19052 h 27622"/>
              <a:gd name="connsiteX2" fmla="*/ 9545 w 34194"/>
              <a:gd name="connsiteY2" fmla="*/ 27624 h 27622"/>
              <a:gd name="connsiteX3" fmla="*/ 34215 w 34194"/>
              <a:gd name="connsiteY3" fmla="*/ 7908 h 27622"/>
              <a:gd name="connsiteX4" fmla="*/ 24118 w 34194"/>
              <a:gd name="connsiteY4" fmla="*/ 2 h 2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" h="27622">
                <a:moveTo>
                  <a:pt x="24118" y="2"/>
                </a:moveTo>
                <a:cubicBezTo>
                  <a:pt x="18594" y="4669"/>
                  <a:pt x="10021" y="11718"/>
                  <a:pt x="20" y="19052"/>
                </a:cubicBezTo>
                <a:cubicBezTo>
                  <a:pt x="3163" y="22100"/>
                  <a:pt x="6402" y="25053"/>
                  <a:pt x="9545" y="27624"/>
                </a:cubicBezTo>
                <a:cubicBezTo>
                  <a:pt x="20308" y="19719"/>
                  <a:pt x="28595" y="12384"/>
                  <a:pt x="34215" y="7908"/>
                </a:cubicBezTo>
                <a:cubicBezTo>
                  <a:pt x="30719" y="5443"/>
                  <a:pt x="27349" y="2805"/>
                  <a:pt x="24118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2" name="Freeform: Shape 321">
            <a:extLst>
              <a:ext uri="{FF2B5EF4-FFF2-40B4-BE49-F238E27FC236}">
                <a16:creationId xmlns:a16="http://schemas.microsoft.com/office/drawing/2014/main" id="{ED66D75E-6E6F-4FEA-B442-15404A32B824}"/>
              </a:ext>
            </a:extLst>
          </p:cNvPr>
          <p:cNvSpPr/>
          <p:nvPr userDrawn="1"/>
        </p:nvSpPr>
        <p:spPr>
          <a:xfrm>
            <a:off x="1165727" y="4323078"/>
            <a:ext cx="37407" cy="32140"/>
          </a:xfrm>
          <a:custGeom>
            <a:avLst/>
            <a:gdLst>
              <a:gd name="connsiteX0" fmla="*/ 23166 w 31622"/>
              <a:gd name="connsiteY0" fmla="*/ 2 h 26860"/>
              <a:gd name="connsiteX1" fmla="*/ 20 w 31622"/>
              <a:gd name="connsiteY1" fmla="*/ 17337 h 26860"/>
              <a:gd name="connsiteX2" fmla="*/ 7640 w 31622"/>
              <a:gd name="connsiteY2" fmla="*/ 26862 h 26860"/>
              <a:gd name="connsiteX3" fmla="*/ 31643 w 31622"/>
              <a:gd name="connsiteY3" fmla="*/ 8955 h 26860"/>
              <a:gd name="connsiteX4" fmla="*/ 23166 w 31622"/>
              <a:gd name="connsiteY4" fmla="*/ 2 h 2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2" h="26860">
                <a:moveTo>
                  <a:pt x="23166" y="2"/>
                </a:moveTo>
                <a:cubicBezTo>
                  <a:pt x="18879" y="3336"/>
                  <a:pt x="9354" y="10765"/>
                  <a:pt x="20" y="17337"/>
                </a:cubicBezTo>
                <a:cubicBezTo>
                  <a:pt x="2390" y="20645"/>
                  <a:pt x="4933" y="23824"/>
                  <a:pt x="7640" y="26862"/>
                </a:cubicBezTo>
                <a:cubicBezTo>
                  <a:pt x="17165" y="19909"/>
                  <a:pt x="27547" y="12098"/>
                  <a:pt x="31643" y="8955"/>
                </a:cubicBezTo>
                <a:cubicBezTo>
                  <a:pt x="28690" y="6479"/>
                  <a:pt x="25928" y="3336"/>
                  <a:pt x="23166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3" name="Freeform: Shape 322">
            <a:extLst>
              <a:ext uri="{FF2B5EF4-FFF2-40B4-BE49-F238E27FC236}">
                <a16:creationId xmlns:a16="http://schemas.microsoft.com/office/drawing/2014/main" id="{7274B756-46FB-4DED-8D2F-B80E02A95350}"/>
              </a:ext>
            </a:extLst>
          </p:cNvPr>
          <p:cNvSpPr/>
          <p:nvPr userDrawn="1"/>
        </p:nvSpPr>
        <p:spPr>
          <a:xfrm>
            <a:off x="1134158" y="4027906"/>
            <a:ext cx="388545" cy="169685"/>
          </a:xfrm>
          <a:custGeom>
            <a:avLst/>
            <a:gdLst>
              <a:gd name="connsiteX0" fmla="*/ 325221 w 328457"/>
              <a:gd name="connsiteY0" fmla="*/ 61799 h 141807"/>
              <a:gd name="connsiteX1" fmla="*/ 327888 w 328457"/>
              <a:gd name="connsiteY1" fmla="*/ 77801 h 141807"/>
              <a:gd name="connsiteX2" fmla="*/ 318363 w 328457"/>
              <a:gd name="connsiteY2" fmla="*/ 90755 h 141807"/>
              <a:gd name="connsiteX3" fmla="*/ 165963 w 328457"/>
              <a:gd name="connsiteY3" fmla="*/ 141809 h 141807"/>
              <a:gd name="connsiteX4" fmla="*/ 10705 w 328457"/>
              <a:gd name="connsiteY4" fmla="*/ 91803 h 141807"/>
              <a:gd name="connsiteX5" fmla="*/ 2558 w 328457"/>
              <a:gd name="connsiteY5" fmla="*/ 63870 h 141807"/>
              <a:gd name="connsiteX6" fmla="*/ 3466 w 328457"/>
              <a:gd name="connsiteY6" fmla="*/ 62370 h 141807"/>
              <a:gd name="connsiteX7" fmla="*/ 38423 w 328457"/>
              <a:gd name="connsiteY7" fmla="*/ 9316 h 141807"/>
              <a:gd name="connsiteX8" fmla="*/ 63188 w 328457"/>
              <a:gd name="connsiteY8" fmla="*/ 1411 h 141807"/>
              <a:gd name="connsiteX9" fmla="*/ 165201 w 328457"/>
              <a:gd name="connsiteY9" fmla="*/ 26176 h 141807"/>
              <a:gd name="connsiteX10" fmla="*/ 267404 w 328457"/>
              <a:gd name="connsiteY10" fmla="*/ 1506 h 141807"/>
              <a:gd name="connsiteX11" fmla="*/ 292359 w 328457"/>
              <a:gd name="connsiteY11" fmla="*/ 9507 h 14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457" h="141807">
                <a:moveTo>
                  <a:pt x="325221" y="61799"/>
                </a:moveTo>
                <a:cubicBezTo>
                  <a:pt x="328264" y="66543"/>
                  <a:pt x="329228" y="72327"/>
                  <a:pt x="327888" y="77801"/>
                </a:cubicBezTo>
                <a:cubicBezTo>
                  <a:pt x="326643" y="83251"/>
                  <a:pt x="323194" y="87942"/>
                  <a:pt x="318363" y="90755"/>
                </a:cubicBezTo>
                <a:cubicBezTo>
                  <a:pt x="287502" y="108757"/>
                  <a:pt x="223113" y="141809"/>
                  <a:pt x="165963" y="141809"/>
                </a:cubicBezTo>
                <a:cubicBezTo>
                  <a:pt x="108813" y="141809"/>
                  <a:pt x="42138" y="109519"/>
                  <a:pt x="10705" y="91803"/>
                </a:cubicBezTo>
                <a:cubicBezTo>
                  <a:pt x="742" y="86339"/>
                  <a:pt x="-2905" y="73833"/>
                  <a:pt x="2558" y="63870"/>
                </a:cubicBezTo>
                <a:cubicBezTo>
                  <a:pt x="2840" y="63358"/>
                  <a:pt x="3142" y="62857"/>
                  <a:pt x="3466" y="62370"/>
                </a:cubicBezTo>
                <a:lnTo>
                  <a:pt x="38423" y="9316"/>
                </a:lnTo>
                <a:cubicBezTo>
                  <a:pt x="43780" y="1170"/>
                  <a:pt x="54101" y="-2125"/>
                  <a:pt x="63188" y="1411"/>
                </a:cubicBezTo>
                <a:cubicBezTo>
                  <a:pt x="86334" y="10935"/>
                  <a:pt x="130911" y="26176"/>
                  <a:pt x="165201" y="26176"/>
                </a:cubicBezTo>
                <a:cubicBezTo>
                  <a:pt x="199491" y="26176"/>
                  <a:pt x="244163" y="10554"/>
                  <a:pt x="267404" y="1506"/>
                </a:cubicBezTo>
                <a:cubicBezTo>
                  <a:pt x="276565" y="-2155"/>
                  <a:pt x="287035" y="1201"/>
                  <a:pt x="292359" y="9507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4" name="Freeform: Shape 323">
            <a:extLst>
              <a:ext uri="{FF2B5EF4-FFF2-40B4-BE49-F238E27FC236}">
                <a16:creationId xmlns:a16="http://schemas.microsoft.com/office/drawing/2014/main" id="{F11FD2A8-C1E3-4798-B6BD-12841DF06D5C}"/>
              </a:ext>
            </a:extLst>
          </p:cNvPr>
          <p:cNvSpPr/>
          <p:nvPr userDrawn="1"/>
        </p:nvSpPr>
        <p:spPr>
          <a:xfrm>
            <a:off x="1134801" y="4101853"/>
            <a:ext cx="387420" cy="95738"/>
          </a:xfrm>
          <a:custGeom>
            <a:avLst/>
            <a:gdLst>
              <a:gd name="connsiteX0" fmla="*/ 324677 w 327506"/>
              <a:gd name="connsiteY0" fmla="*/ 2 h 80009"/>
              <a:gd name="connsiteX1" fmla="*/ 324677 w 327506"/>
              <a:gd name="connsiteY1" fmla="*/ 5145 h 80009"/>
              <a:gd name="connsiteX2" fmla="*/ 315152 w 327506"/>
              <a:gd name="connsiteY2" fmla="*/ 18194 h 80009"/>
              <a:gd name="connsiteX3" fmla="*/ 162752 w 327506"/>
              <a:gd name="connsiteY3" fmla="*/ 69153 h 80009"/>
              <a:gd name="connsiteX4" fmla="*/ 7590 w 327506"/>
              <a:gd name="connsiteY4" fmla="*/ 19147 h 80009"/>
              <a:gd name="connsiteX5" fmla="*/ 161 w 327506"/>
              <a:gd name="connsiteY5" fmla="*/ 12003 h 80009"/>
              <a:gd name="connsiteX6" fmla="*/ 161 w 327506"/>
              <a:gd name="connsiteY6" fmla="*/ 16861 h 80009"/>
              <a:gd name="connsiteX7" fmla="*/ 10257 w 327506"/>
              <a:gd name="connsiteY7" fmla="*/ 30006 h 80009"/>
              <a:gd name="connsiteX8" fmla="*/ 164848 w 327506"/>
              <a:gd name="connsiteY8" fmla="*/ 80012 h 80009"/>
              <a:gd name="connsiteX9" fmla="*/ 317248 w 327506"/>
              <a:gd name="connsiteY9" fmla="*/ 28958 h 80009"/>
              <a:gd name="connsiteX10" fmla="*/ 326773 w 327506"/>
              <a:gd name="connsiteY10" fmla="*/ 16004 h 80009"/>
              <a:gd name="connsiteX11" fmla="*/ 324677 w 327506"/>
              <a:gd name="connsiteY11" fmla="*/ 2 h 8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7506" h="80009">
                <a:moveTo>
                  <a:pt x="324677" y="2"/>
                </a:moveTo>
                <a:cubicBezTo>
                  <a:pt x="324960" y="1705"/>
                  <a:pt x="324960" y="3442"/>
                  <a:pt x="324677" y="5145"/>
                </a:cubicBezTo>
                <a:cubicBezTo>
                  <a:pt x="323425" y="10616"/>
                  <a:pt x="319981" y="15334"/>
                  <a:pt x="315152" y="18194"/>
                </a:cubicBezTo>
                <a:cubicBezTo>
                  <a:pt x="284387" y="36102"/>
                  <a:pt x="219902" y="69153"/>
                  <a:pt x="162752" y="69153"/>
                </a:cubicBezTo>
                <a:cubicBezTo>
                  <a:pt x="105602" y="69153"/>
                  <a:pt x="38927" y="36863"/>
                  <a:pt x="7590" y="19147"/>
                </a:cubicBezTo>
                <a:cubicBezTo>
                  <a:pt x="4527" y="17463"/>
                  <a:pt x="1963" y="14998"/>
                  <a:pt x="161" y="12003"/>
                </a:cubicBezTo>
                <a:cubicBezTo>
                  <a:pt x="-27" y="13617"/>
                  <a:pt x="-27" y="15247"/>
                  <a:pt x="161" y="16861"/>
                </a:cubicBezTo>
                <a:cubicBezTo>
                  <a:pt x="1556" y="22454"/>
                  <a:pt x="5213" y="27215"/>
                  <a:pt x="10257" y="30006"/>
                </a:cubicBezTo>
                <a:cubicBezTo>
                  <a:pt x="41023" y="47722"/>
                  <a:pt x="107698" y="80012"/>
                  <a:pt x="164848" y="80012"/>
                </a:cubicBezTo>
                <a:cubicBezTo>
                  <a:pt x="221998" y="80012"/>
                  <a:pt x="286863" y="46960"/>
                  <a:pt x="317248" y="28958"/>
                </a:cubicBezTo>
                <a:cubicBezTo>
                  <a:pt x="322079" y="26145"/>
                  <a:pt x="325528" y="21454"/>
                  <a:pt x="326773" y="16004"/>
                </a:cubicBezTo>
                <a:cubicBezTo>
                  <a:pt x="328272" y="10606"/>
                  <a:pt x="327515" y="4832"/>
                  <a:pt x="324677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5" name="Freeform: Shape 324">
            <a:extLst>
              <a:ext uri="{FF2B5EF4-FFF2-40B4-BE49-F238E27FC236}">
                <a16:creationId xmlns:a16="http://schemas.microsoft.com/office/drawing/2014/main" id="{887BE828-4B30-4BC4-9B85-7DCA59D4003B}"/>
              </a:ext>
            </a:extLst>
          </p:cNvPr>
          <p:cNvSpPr/>
          <p:nvPr userDrawn="1"/>
        </p:nvSpPr>
        <p:spPr>
          <a:xfrm>
            <a:off x="1302853" y="3949143"/>
            <a:ext cx="43068" cy="76916"/>
          </a:xfrm>
          <a:custGeom>
            <a:avLst/>
            <a:gdLst>
              <a:gd name="connsiteX0" fmla="*/ 13260 w 36408"/>
              <a:gd name="connsiteY0" fmla="*/ 64281 h 64279"/>
              <a:gd name="connsiteX1" fmla="*/ 32881 w 36408"/>
              <a:gd name="connsiteY1" fmla="*/ 8750 h 64279"/>
              <a:gd name="connsiteX2" fmla="*/ 20 w 36408"/>
              <a:gd name="connsiteY2" fmla="*/ 4749 h 6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408" h="64279">
                <a:moveTo>
                  <a:pt x="13260" y="64281"/>
                </a:moveTo>
                <a:cubicBezTo>
                  <a:pt x="13260" y="64281"/>
                  <a:pt x="47264" y="19704"/>
                  <a:pt x="32881" y="8750"/>
                </a:cubicBezTo>
                <a:cubicBezTo>
                  <a:pt x="24746" y="-1132"/>
                  <a:pt x="10288" y="-2892"/>
                  <a:pt x="20" y="4749"/>
                </a:cubicBezTo>
                <a:close/>
              </a:path>
            </a:pathLst>
          </a:custGeom>
          <a:solidFill>
            <a:srgbClr val="EAA77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6" name="Freeform: Shape 325">
            <a:extLst>
              <a:ext uri="{FF2B5EF4-FFF2-40B4-BE49-F238E27FC236}">
                <a16:creationId xmlns:a16="http://schemas.microsoft.com/office/drawing/2014/main" id="{F13B18D2-E4E6-4AB5-BC1D-83E1D0B61F4B}"/>
              </a:ext>
            </a:extLst>
          </p:cNvPr>
          <p:cNvSpPr/>
          <p:nvPr userDrawn="1"/>
        </p:nvSpPr>
        <p:spPr>
          <a:xfrm>
            <a:off x="1232205" y="3901832"/>
            <a:ext cx="90957" cy="214154"/>
          </a:xfrm>
          <a:custGeom>
            <a:avLst/>
            <a:gdLst>
              <a:gd name="connsiteX0" fmla="*/ 20 w 76891"/>
              <a:gd name="connsiteY0" fmla="*/ 161731 h 178970"/>
              <a:gd name="connsiteX1" fmla="*/ 29833 w 76891"/>
              <a:gd name="connsiteY1" fmla="*/ 96866 h 178970"/>
              <a:gd name="connsiteX2" fmla="*/ 17260 w 76891"/>
              <a:gd name="connsiteY2" fmla="*/ 473 h 178970"/>
              <a:gd name="connsiteX3" fmla="*/ 75744 w 76891"/>
              <a:gd name="connsiteY3" fmla="*/ 79340 h 178970"/>
              <a:gd name="connsiteX4" fmla="*/ 68600 w 76891"/>
              <a:gd name="connsiteY4" fmla="*/ 111630 h 178970"/>
              <a:gd name="connsiteX5" fmla="*/ 49550 w 76891"/>
              <a:gd name="connsiteY5" fmla="*/ 178972 h 1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891" h="178970">
                <a:moveTo>
                  <a:pt x="20" y="161731"/>
                </a:moveTo>
                <a:cubicBezTo>
                  <a:pt x="20" y="161731"/>
                  <a:pt x="28595" y="107249"/>
                  <a:pt x="29833" y="96866"/>
                </a:cubicBezTo>
                <a:cubicBezTo>
                  <a:pt x="31072" y="86484"/>
                  <a:pt x="1258" y="7998"/>
                  <a:pt x="17260" y="473"/>
                </a:cubicBezTo>
                <a:cubicBezTo>
                  <a:pt x="30405" y="-5528"/>
                  <a:pt x="67362" y="47146"/>
                  <a:pt x="75744" y="79340"/>
                </a:cubicBezTo>
                <a:cubicBezTo>
                  <a:pt x="78674" y="90626"/>
                  <a:pt x="76018" y="102633"/>
                  <a:pt x="68600" y="111630"/>
                </a:cubicBezTo>
                <a:cubicBezTo>
                  <a:pt x="61837" y="132204"/>
                  <a:pt x="52693" y="168780"/>
                  <a:pt x="49550" y="178972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7" name="Freeform: Shape 326">
            <a:extLst>
              <a:ext uri="{FF2B5EF4-FFF2-40B4-BE49-F238E27FC236}">
                <a16:creationId xmlns:a16="http://schemas.microsoft.com/office/drawing/2014/main" id="{EBB138F2-D215-4D41-BDBC-2F79E6F9830D}"/>
              </a:ext>
            </a:extLst>
          </p:cNvPr>
          <p:cNvSpPr/>
          <p:nvPr userDrawn="1"/>
        </p:nvSpPr>
        <p:spPr>
          <a:xfrm>
            <a:off x="1333613" y="3941585"/>
            <a:ext cx="35138" cy="47203"/>
          </a:xfrm>
          <a:custGeom>
            <a:avLst/>
            <a:gdLst>
              <a:gd name="connsiteX0" fmla="*/ 20 w 29704"/>
              <a:gd name="connsiteY0" fmla="*/ 16019 h 39448"/>
              <a:gd name="connsiteX1" fmla="*/ 28595 w 29704"/>
              <a:gd name="connsiteY1" fmla="*/ 684 h 39448"/>
              <a:gd name="connsiteX2" fmla="*/ 6211 w 29704"/>
              <a:gd name="connsiteY2" fmla="*/ 39451 h 3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04" h="39448">
                <a:moveTo>
                  <a:pt x="20" y="16019"/>
                </a:moveTo>
                <a:cubicBezTo>
                  <a:pt x="20" y="16019"/>
                  <a:pt x="21642" y="-3888"/>
                  <a:pt x="28595" y="684"/>
                </a:cubicBezTo>
                <a:cubicBezTo>
                  <a:pt x="35548" y="5256"/>
                  <a:pt x="8211" y="34402"/>
                  <a:pt x="6211" y="39451"/>
                </a:cubicBezTo>
                <a:close/>
              </a:path>
            </a:pathLst>
          </a:custGeom>
          <a:solidFill>
            <a:srgbClr val="EAA77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8" name="Freeform: Shape 327">
            <a:extLst>
              <a:ext uri="{FF2B5EF4-FFF2-40B4-BE49-F238E27FC236}">
                <a16:creationId xmlns:a16="http://schemas.microsoft.com/office/drawing/2014/main" id="{2665614C-CCD0-44F9-94DA-BDD088853968}"/>
              </a:ext>
            </a:extLst>
          </p:cNvPr>
          <p:cNvSpPr/>
          <p:nvPr userDrawn="1"/>
        </p:nvSpPr>
        <p:spPr>
          <a:xfrm>
            <a:off x="1332230" y="3903421"/>
            <a:ext cx="23193" cy="59309"/>
          </a:xfrm>
          <a:custGeom>
            <a:avLst/>
            <a:gdLst>
              <a:gd name="connsiteX0" fmla="*/ 141 w 19606"/>
              <a:gd name="connsiteY0" fmla="*/ 26958 h 49565"/>
              <a:gd name="connsiteX1" fmla="*/ 4332 w 19606"/>
              <a:gd name="connsiteY1" fmla="*/ 49532 h 49565"/>
              <a:gd name="connsiteX2" fmla="*/ 6523 w 19606"/>
              <a:gd name="connsiteY2" fmla="*/ 2 h 49565"/>
              <a:gd name="connsiteX3" fmla="*/ 141 w 19606"/>
              <a:gd name="connsiteY3" fmla="*/ 26957 h 4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06" h="49565">
                <a:moveTo>
                  <a:pt x="141" y="26958"/>
                </a:moveTo>
                <a:cubicBezTo>
                  <a:pt x="141" y="26958"/>
                  <a:pt x="-1097" y="48008"/>
                  <a:pt x="4332" y="49532"/>
                </a:cubicBezTo>
                <a:cubicBezTo>
                  <a:pt x="9762" y="51056"/>
                  <a:pt x="34527" y="3526"/>
                  <a:pt x="6523" y="2"/>
                </a:cubicBezTo>
                <a:cubicBezTo>
                  <a:pt x="2352" y="8377"/>
                  <a:pt x="169" y="17601"/>
                  <a:pt x="141" y="26957"/>
                </a:cubicBezTo>
                <a:close/>
              </a:path>
            </a:pathLst>
          </a:custGeom>
          <a:solidFill>
            <a:srgbClr val="EFAF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9" name="Freeform: Shape 328">
            <a:extLst>
              <a:ext uri="{FF2B5EF4-FFF2-40B4-BE49-F238E27FC236}">
                <a16:creationId xmlns:a16="http://schemas.microsoft.com/office/drawing/2014/main" id="{A66CB6B0-B0B2-4195-8F0A-8330BAD7E8CE}"/>
              </a:ext>
            </a:extLst>
          </p:cNvPr>
          <p:cNvSpPr/>
          <p:nvPr userDrawn="1"/>
        </p:nvSpPr>
        <p:spPr>
          <a:xfrm>
            <a:off x="1321896" y="3882222"/>
            <a:ext cx="29875" cy="54068"/>
          </a:xfrm>
          <a:custGeom>
            <a:avLst/>
            <a:gdLst>
              <a:gd name="connsiteX0" fmla="*/ 20 w 25255"/>
              <a:gd name="connsiteY0" fmla="*/ 24767 h 45185"/>
              <a:gd name="connsiteX1" fmla="*/ 6687 w 25255"/>
              <a:gd name="connsiteY1" fmla="*/ 45150 h 45185"/>
              <a:gd name="connsiteX2" fmla="*/ 8021 w 25255"/>
              <a:gd name="connsiteY2" fmla="*/ 2 h 45185"/>
              <a:gd name="connsiteX3" fmla="*/ 20 w 25255"/>
              <a:gd name="connsiteY3" fmla="*/ 24767 h 45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55" h="45185">
                <a:moveTo>
                  <a:pt x="20" y="24767"/>
                </a:moveTo>
                <a:cubicBezTo>
                  <a:pt x="20" y="24767"/>
                  <a:pt x="1163" y="43817"/>
                  <a:pt x="6687" y="45150"/>
                </a:cubicBezTo>
                <a:cubicBezTo>
                  <a:pt x="12212" y="46484"/>
                  <a:pt x="44787" y="11336"/>
                  <a:pt x="8021" y="2"/>
                </a:cubicBezTo>
                <a:cubicBezTo>
                  <a:pt x="2986" y="7295"/>
                  <a:pt x="204" y="15906"/>
                  <a:pt x="20" y="24767"/>
                </a:cubicBezTo>
                <a:close/>
              </a:path>
            </a:pathLst>
          </a:custGeom>
          <a:solidFill>
            <a:srgbClr val="EFAF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0" name="Freeform: Shape 329">
            <a:extLst>
              <a:ext uri="{FF2B5EF4-FFF2-40B4-BE49-F238E27FC236}">
                <a16:creationId xmlns:a16="http://schemas.microsoft.com/office/drawing/2014/main" id="{0783E1AD-5BD0-4D8A-803B-92C28AD9B43A}"/>
              </a:ext>
            </a:extLst>
          </p:cNvPr>
          <p:cNvSpPr/>
          <p:nvPr userDrawn="1"/>
        </p:nvSpPr>
        <p:spPr>
          <a:xfrm>
            <a:off x="1316475" y="3923938"/>
            <a:ext cx="26555" cy="53957"/>
          </a:xfrm>
          <a:custGeom>
            <a:avLst/>
            <a:gdLst>
              <a:gd name="connsiteX0" fmla="*/ 4601 w 22448"/>
              <a:gd name="connsiteY0" fmla="*/ 22481 h 45092"/>
              <a:gd name="connsiteX1" fmla="*/ 1934 w 22448"/>
              <a:gd name="connsiteY1" fmla="*/ 45055 h 45092"/>
              <a:gd name="connsiteX2" fmla="*/ 14507 w 22448"/>
              <a:gd name="connsiteY2" fmla="*/ 2 h 45092"/>
              <a:gd name="connsiteX3" fmla="*/ 4601 w 22448"/>
              <a:gd name="connsiteY3" fmla="*/ 22481 h 4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48" h="45092">
                <a:moveTo>
                  <a:pt x="4601" y="22481"/>
                </a:moveTo>
                <a:cubicBezTo>
                  <a:pt x="4601" y="22481"/>
                  <a:pt x="-3590" y="43531"/>
                  <a:pt x="1934" y="45055"/>
                </a:cubicBezTo>
                <a:cubicBezTo>
                  <a:pt x="7459" y="46579"/>
                  <a:pt x="36129" y="3907"/>
                  <a:pt x="14507" y="2"/>
                </a:cubicBezTo>
                <a:cubicBezTo>
                  <a:pt x="8456" y="5955"/>
                  <a:pt x="4912" y="13998"/>
                  <a:pt x="4601" y="22481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1" name="Freeform: Shape 330">
            <a:extLst>
              <a:ext uri="{FF2B5EF4-FFF2-40B4-BE49-F238E27FC236}">
                <a16:creationId xmlns:a16="http://schemas.microsoft.com/office/drawing/2014/main" id="{3F35C385-9C6D-4FC5-9FEB-8535A86BA607}"/>
              </a:ext>
            </a:extLst>
          </p:cNvPr>
          <p:cNvSpPr/>
          <p:nvPr userDrawn="1"/>
        </p:nvSpPr>
        <p:spPr>
          <a:xfrm>
            <a:off x="1252600" y="3880898"/>
            <a:ext cx="89906" cy="81761"/>
          </a:xfrm>
          <a:custGeom>
            <a:avLst/>
            <a:gdLst>
              <a:gd name="connsiteX0" fmla="*/ 20 w 76002"/>
              <a:gd name="connsiteY0" fmla="*/ 17967 h 68328"/>
              <a:gd name="connsiteX1" fmla="*/ 68505 w 76002"/>
              <a:gd name="connsiteY1" fmla="*/ 1775 h 68328"/>
              <a:gd name="connsiteX2" fmla="*/ 58980 w 76002"/>
              <a:gd name="connsiteY2" fmla="*/ 58449 h 68328"/>
              <a:gd name="connsiteX3" fmla="*/ 13355 w 76002"/>
              <a:gd name="connsiteY3" fmla="*/ 61497 h 68328"/>
              <a:gd name="connsiteX4" fmla="*/ 20 w 76002"/>
              <a:gd name="connsiteY4" fmla="*/ 17967 h 68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02" h="68328">
                <a:moveTo>
                  <a:pt x="20" y="17967"/>
                </a:moveTo>
                <a:cubicBezTo>
                  <a:pt x="20" y="17967"/>
                  <a:pt x="49550" y="-6702"/>
                  <a:pt x="68505" y="1775"/>
                </a:cubicBezTo>
                <a:cubicBezTo>
                  <a:pt x="87459" y="10252"/>
                  <a:pt x="65361" y="53305"/>
                  <a:pt x="58980" y="58449"/>
                </a:cubicBezTo>
                <a:cubicBezTo>
                  <a:pt x="54789" y="61687"/>
                  <a:pt x="25547" y="77023"/>
                  <a:pt x="13355" y="61497"/>
                </a:cubicBezTo>
                <a:cubicBezTo>
                  <a:pt x="5153" y="48415"/>
                  <a:pt x="552" y="33399"/>
                  <a:pt x="20" y="17967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2" name="Freeform: Shape 331">
            <a:extLst>
              <a:ext uri="{FF2B5EF4-FFF2-40B4-BE49-F238E27FC236}">
                <a16:creationId xmlns:a16="http://schemas.microsoft.com/office/drawing/2014/main" id="{E45FA0DB-8C7D-463E-A7DB-5AE18CE25403}"/>
              </a:ext>
            </a:extLst>
          </p:cNvPr>
          <p:cNvSpPr/>
          <p:nvPr userDrawn="1"/>
        </p:nvSpPr>
        <p:spPr>
          <a:xfrm>
            <a:off x="1296881" y="3941603"/>
            <a:ext cx="35153" cy="48667"/>
          </a:xfrm>
          <a:custGeom>
            <a:avLst/>
            <a:gdLst>
              <a:gd name="connsiteX0" fmla="*/ 19451 w 29717"/>
              <a:gd name="connsiteY0" fmla="*/ 40674 h 40671"/>
              <a:gd name="connsiteX1" fmla="*/ 7640 w 29717"/>
              <a:gd name="connsiteY1" fmla="*/ 14385 h 40671"/>
              <a:gd name="connsiteX2" fmla="*/ 21165 w 29717"/>
              <a:gd name="connsiteY2" fmla="*/ 7717 h 40671"/>
              <a:gd name="connsiteX3" fmla="*/ 18308 w 29717"/>
              <a:gd name="connsiteY3" fmla="*/ 30291 h 40671"/>
              <a:gd name="connsiteX4" fmla="*/ 19356 w 29717"/>
              <a:gd name="connsiteY4" fmla="*/ 17623 h 40671"/>
              <a:gd name="connsiteX5" fmla="*/ 29738 w 29717"/>
              <a:gd name="connsiteY5" fmla="*/ 2954 h 40671"/>
              <a:gd name="connsiteX6" fmla="*/ 23070 w 29717"/>
              <a:gd name="connsiteY6" fmla="*/ 2 h 40671"/>
              <a:gd name="connsiteX7" fmla="*/ 20 w 29717"/>
              <a:gd name="connsiteY7" fmla="*/ 12098 h 40671"/>
              <a:gd name="connsiteX8" fmla="*/ 19451 w 29717"/>
              <a:gd name="connsiteY8" fmla="*/ 40673 h 40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17" h="40671">
                <a:moveTo>
                  <a:pt x="19451" y="40674"/>
                </a:moveTo>
                <a:cubicBezTo>
                  <a:pt x="16627" y="31452"/>
                  <a:pt x="12659" y="22620"/>
                  <a:pt x="7640" y="14385"/>
                </a:cubicBezTo>
                <a:cubicBezTo>
                  <a:pt x="12429" y="12784"/>
                  <a:pt x="16979" y="10541"/>
                  <a:pt x="21165" y="7717"/>
                </a:cubicBezTo>
                <a:cubicBezTo>
                  <a:pt x="21165" y="7717"/>
                  <a:pt x="12402" y="27434"/>
                  <a:pt x="18308" y="30291"/>
                </a:cubicBezTo>
                <a:cubicBezTo>
                  <a:pt x="17458" y="26054"/>
                  <a:pt x="17821" y="21663"/>
                  <a:pt x="19356" y="17623"/>
                </a:cubicBezTo>
                <a:cubicBezTo>
                  <a:pt x="20805" y="11582"/>
                  <a:pt x="24522" y="6330"/>
                  <a:pt x="29738" y="2954"/>
                </a:cubicBezTo>
                <a:cubicBezTo>
                  <a:pt x="29738" y="2954"/>
                  <a:pt x="18117" y="10003"/>
                  <a:pt x="23070" y="2"/>
                </a:cubicBezTo>
                <a:cubicBezTo>
                  <a:pt x="18204" y="7975"/>
                  <a:pt x="9346" y="12623"/>
                  <a:pt x="20" y="12098"/>
                </a:cubicBezTo>
                <a:cubicBezTo>
                  <a:pt x="8520" y="20078"/>
                  <a:pt x="15155" y="29835"/>
                  <a:pt x="19451" y="40673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3" name="Freeform: Shape 332">
            <a:extLst>
              <a:ext uri="{FF2B5EF4-FFF2-40B4-BE49-F238E27FC236}">
                <a16:creationId xmlns:a16="http://schemas.microsoft.com/office/drawing/2014/main" id="{ECA62EAE-6BE4-419F-AB80-FC248E7FCDBF}"/>
              </a:ext>
            </a:extLst>
          </p:cNvPr>
          <p:cNvSpPr/>
          <p:nvPr userDrawn="1"/>
        </p:nvSpPr>
        <p:spPr>
          <a:xfrm>
            <a:off x="1284937" y="3920204"/>
            <a:ext cx="56788" cy="12964"/>
          </a:xfrm>
          <a:custGeom>
            <a:avLst/>
            <a:gdLst>
              <a:gd name="connsiteX0" fmla="*/ 43549 w 48006"/>
              <a:gd name="connsiteY0" fmla="*/ 3216 h 10834"/>
              <a:gd name="connsiteX1" fmla="*/ 20 w 48006"/>
              <a:gd name="connsiteY1" fmla="*/ 10836 h 10834"/>
              <a:gd name="connsiteX2" fmla="*/ 44597 w 48006"/>
              <a:gd name="connsiteY2" fmla="*/ 168 h 10834"/>
              <a:gd name="connsiteX3" fmla="*/ 48026 w 48006"/>
              <a:gd name="connsiteY3" fmla="*/ 7978 h 10834"/>
              <a:gd name="connsiteX4" fmla="*/ 43549 w 48006"/>
              <a:gd name="connsiteY4" fmla="*/ 3216 h 1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06" h="10834">
                <a:moveTo>
                  <a:pt x="43549" y="3216"/>
                </a:moveTo>
                <a:cubicBezTo>
                  <a:pt x="43549" y="3216"/>
                  <a:pt x="37644" y="-689"/>
                  <a:pt x="20" y="10836"/>
                </a:cubicBezTo>
                <a:cubicBezTo>
                  <a:pt x="13462" y="2863"/>
                  <a:pt x="29002" y="-856"/>
                  <a:pt x="44597" y="168"/>
                </a:cubicBezTo>
                <a:cubicBezTo>
                  <a:pt x="44597" y="168"/>
                  <a:pt x="47264" y="168"/>
                  <a:pt x="48026" y="7978"/>
                </a:cubicBezTo>
                <a:cubicBezTo>
                  <a:pt x="47230" y="5856"/>
                  <a:pt x="45618" y="4141"/>
                  <a:pt x="43549" y="321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4" name="Freeform: Shape 333">
            <a:extLst>
              <a:ext uri="{FF2B5EF4-FFF2-40B4-BE49-F238E27FC236}">
                <a16:creationId xmlns:a16="http://schemas.microsoft.com/office/drawing/2014/main" id="{826E9A54-A49B-4A71-A164-45584D4E950E}"/>
              </a:ext>
            </a:extLst>
          </p:cNvPr>
          <p:cNvSpPr/>
          <p:nvPr userDrawn="1"/>
        </p:nvSpPr>
        <p:spPr>
          <a:xfrm>
            <a:off x="1268599" y="3897892"/>
            <a:ext cx="77295" cy="19547"/>
          </a:xfrm>
          <a:custGeom>
            <a:avLst/>
            <a:gdLst>
              <a:gd name="connsiteX0" fmla="*/ 65361 w 65341"/>
              <a:gd name="connsiteY0" fmla="*/ 5480 h 16336"/>
              <a:gd name="connsiteX1" fmla="*/ 20 w 65341"/>
              <a:gd name="connsiteY1" fmla="*/ 16338 h 16336"/>
              <a:gd name="connsiteX2" fmla="*/ 65361 w 65341"/>
              <a:gd name="connsiteY2" fmla="*/ 5480 h 1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41" h="16336">
                <a:moveTo>
                  <a:pt x="65361" y="5480"/>
                </a:moveTo>
                <a:cubicBezTo>
                  <a:pt x="42979" y="1753"/>
                  <a:pt x="19994" y="5573"/>
                  <a:pt x="20" y="16338"/>
                </a:cubicBezTo>
                <a:cubicBezTo>
                  <a:pt x="20" y="16338"/>
                  <a:pt x="41644" y="-11475"/>
                  <a:pt x="65361" y="5480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5" name="Freeform: Shape 334">
            <a:extLst>
              <a:ext uri="{FF2B5EF4-FFF2-40B4-BE49-F238E27FC236}">
                <a16:creationId xmlns:a16="http://schemas.microsoft.com/office/drawing/2014/main" id="{BFFE44CC-E10B-4855-90C4-655CDB883C0A}"/>
              </a:ext>
            </a:extLst>
          </p:cNvPr>
          <p:cNvSpPr/>
          <p:nvPr userDrawn="1"/>
        </p:nvSpPr>
        <p:spPr>
          <a:xfrm>
            <a:off x="1232431" y="3914135"/>
            <a:ext cx="37377" cy="182816"/>
          </a:xfrm>
          <a:custGeom>
            <a:avLst/>
            <a:gdLst>
              <a:gd name="connsiteX0" fmla="*/ 3735 w 31597"/>
              <a:gd name="connsiteY0" fmla="*/ 152783 h 152781"/>
              <a:gd name="connsiteX1" fmla="*/ 31548 w 31597"/>
              <a:gd name="connsiteY1" fmla="*/ 87536 h 152781"/>
              <a:gd name="connsiteX2" fmla="*/ 12498 w 31597"/>
              <a:gd name="connsiteY2" fmla="*/ 2 h 152781"/>
              <a:gd name="connsiteX3" fmla="*/ 29833 w 31597"/>
              <a:gd name="connsiteY3" fmla="*/ 86584 h 152781"/>
              <a:gd name="connsiteX4" fmla="*/ 20 w 31597"/>
              <a:gd name="connsiteY4" fmla="*/ 151449 h 15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97" h="152781">
                <a:moveTo>
                  <a:pt x="3735" y="152783"/>
                </a:moveTo>
                <a:cubicBezTo>
                  <a:pt x="5068" y="149830"/>
                  <a:pt x="30214" y="96490"/>
                  <a:pt x="31548" y="87536"/>
                </a:cubicBezTo>
                <a:cubicBezTo>
                  <a:pt x="32881" y="78583"/>
                  <a:pt x="14593" y="26672"/>
                  <a:pt x="12498" y="2"/>
                </a:cubicBezTo>
                <a:cubicBezTo>
                  <a:pt x="10688" y="23719"/>
                  <a:pt x="31072" y="78297"/>
                  <a:pt x="29833" y="86584"/>
                </a:cubicBezTo>
                <a:cubicBezTo>
                  <a:pt x="28404" y="96966"/>
                  <a:pt x="20" y="151449"/>
                  <a:pt x="20" y="15144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6" name="Freeform: Shape 335">
            <a:extLst>
              <a:ext uri="{FF2B5EF4-FFF2-40B4-BE49-F238E27FC236}">
                <a16:creationId xmlns:a16="http://schemas.microsoft.com/office/drawing/2014/main" id="{57292AB6-FF3A-46A6-B7A5-144277D54F6A}"/>
              </a:ext>
            </a:extLst>
          </p:cNvPr>
          <p:cNvSpPr/>
          <p:nvPr userDrawn="1"/>
        </p:nvSpPr>
        <p:spPr>
          <a:xfrm>
            <a:off x="1041467" y="4091823"/>
            <a:ext cx="256315" cy="586037"/>
          </a:xfrm>
          <a:custGeom>
            <a:avLst/>
            <a:gdLst>
              <a:gd name="connsiteX0" fmla="*/ 38008 w 216676"/>
              <a:gd name="connsiteY0" fmla="*/ 489492 h 489756"/>
              <a:gd name="connsiteX1" fmla="*/ 159547 w 216676"/>
              <a:gd name="connsiteY1" fmla="*/ 2 h 489756"/>
              <a:gd name="connsiteX2" fmla="*/ 216697 w 216676"/>
              <a:gd name="connsiteY2" fmla="*/ 18194 h 489756"/>
              <a:gd name="connsiteX3" fmla="*/ 38008 w 216676"/>
              <a:gd name="connsiteY3" fmla="*/ 489492 h 4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676" h="489756">
                <a:moveTo>
                  <a:pt x="38008" y="489492"/>
                </a:moveTo>
                <a:cubicBezTo>
                  <a:pt x="38008" y="489492"/>
                  <a:pt x="-103439" y="464727"/>
                  <a:pt x="159547" y="2"/>
                </a:cubicBezTo>
                <a:lnTo>
                  <a:pt x="216697" y="18194"/>
                </a:lnTo>
                <a:cubicBezTo>
                  <a:pt x="216697" y="18194"/>
                  <a:pt x="141735" y="502731"/>
                  <a:pt x="38008" y="489492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7" name="Freeform: Shape 336">
            <a:extLst>
              <a:ext uri="{FF2B5EF4-FFF2-40B4-BE49-F238E27FC236}">
                <a16:creationId xmlns:a16="http://schemas.microsoft.com/office/drawing/2014/main" id="{67CD0FF2-AC9F-429C-AA6A-25DC96549CEC}"/>
              </a:ext>
            </a:extLst>
          </p:cNvPr>
          <p:cNvSpPr/>
          <p:nvPr userDrawn="1"/>
        </p:nvSpPr>
        <p:spPr>
          <a:xfrm>
            <a:off x="1407231" y="4054210"/>
            <a:ext cx="94381" cy="48772"/>
          </a:xfrm>
          <a:custGeom>
            <a:avLst/>
            <a:gdLst>
              <a:gd name="connsiteX0" fmla="*/ 69042 w 79785"/>
              <a:gd name="connsiteY0" fmla="*/ 2 h 40759"/>
              <a:gd name="connsiteX1" fmla="*/ 81 w 79785"/>
              <a:gd name="connsiteY1" fmla="*/ 39626 h 40759"/>
              <a:gd name="connsiteX2" fmla="*/ 79805 w 79785"/>
              <a:gd name="connsiteY2" fmla="*/ 16766 h 40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85" h="40759">
                <a:moveTo>
                  <a:pt x="69042" y="2"/>
                </a:moveTo>
                <a:cubicBezTo>
                  <a:pt x="50563" y="8574"/>
                  <a:pt x="-2015" y="33435"/>
                  <a:pt x="81" y="39626"/>
                </a:cubicBezTo>
                <a:cubicBezTo>
                  <a:pt x="2176" y="45817"/>
                  <a:pt x="58279" y="25053"/>
                  <a:pt x="79805" y="16766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8" name="Freeform: Shape 337">
            <a:extLst>
              <a:ext uri="{FF2B5EF4-FFF2-40B4-BE49-F238E27FC236}">
                <a16:creationId xmlns:a16="http://schemas.microsoft.com/office/drawing/2014/main" id="{BEAD1FDE-E526-44B2-9378-F1D534511E46}"/>
              </a:ext>
            </a:extLst>
          </p:cNvPr>
          <p:cNvSpPr/>
          <p:nvPr userDrawn="1"/>
        </p:nvSpPr>
        <p:spPr>
          <a:xfrm>
            <a:off x="1143305" y="4076322"/>
            <a:ext cx="49331" cy="28839"/>
          </a:xfrm>
          <a:custGeom>
            <a:avLst/>
            <a:gdLst>
              <a:gd name="connsiteX0" fmla="*/ 40978 w 41702"/>
              <a:gd name="connsiteY0" fmla="*/ 22481 h 24101"/>
              <a:gd name="connsiteX1" fmla="*/ 9545 w 41702"/>
              <a:gd name="connsiteY1" fmla="*/ 2 h 24101"/>
              <a:gd name="connsiteX2" fmla="*/ 20 w 41702"/>
              <a:gd name="connsiteY2" fmla="*/ 14480 h 24101"/>
              <a:gd name="connsiteX3" fmla="*/ 40978 w 41702"/>
              <a:gd name="connsiteY3" fmla="*/ 22481 h 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02" h="24101">
                <a:moveTo>
                  <a:pt x="40978" y="22481"/>
                </a:moveTo>
                <a:cubicBezTo>
                  <a:pt x="46502" y="16956"/>
                  <a:pt x="19832" y="4574"/>
                  <a:pt x="9545" y="2"/>
                </a:cubicBezTo>
                <a:lnTo>
                  <a:pt x="20" y="14480"/>
                </a:lnTo>
                <a:cubicBezTo>
                  <a:pt x="9545" y="18290"/>
                  <a:pt x="35358" y="27910"/>
                  <a:pt x="40978" y="22481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9" name="Freeform: Shape 338">
            <a:extLst>
              <a:ext uri="{FF2B5EF4-FFF2-40B4-BE49-F238E27FC236}">
                <a16:creationId xmlns:a16="http://schemas.microsoft.com/office/drawing/2014/main" id="{64984618-A733-4002-8CA4-940BB5CE4475}"/>
              </a:ext>
            </a:extLst>
          </p:cNvPr>
          <p:cNvSpPr/>
          <p:nvPr userDrawn="1"/>
        </p:nvSpPr>
        <p:spPr>
          <a:xfrm>
            <a:off x="1166404" y="4049082"/>
            <a:ext cx="26434" cy="17567"/>
          </a:xfrm>
          <a:custGeom>
            <a:avLst/>
            <a:gdLst>
              <a:gd name="connsiteX0" fmla="*/ 20 w 22346"/>
              <a:gd name="connsiteY0" fmla="*/ 7527 h 14681"/>
              <a:gd name="connsiteX1" fmla="*/ 22118 w 22346"/>
              <a:gd name="connsiteY1" fmla="*/ 13718 h 14681"/>
              <a:gd name="connsiteX2" fmla="*/ 4973 w 22346"/>
              <a:gd name="connsiteY2" fmla="*/ 2 h 1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46" h="14681">
                <a:moveTo>
                  <a:pt x="20" y="7527"/>
                </a:moveTo>
                <a:cubicBezTo>
                  <a:pt x="7068" y="10956"/>
                  <a:pt x="20022" y="17052"/>
                  <a:pt x="22118" y="13718"/>
                </a:cubicBezTo>
                <a:cubicBezTo>
                  <a:pt x="24213" y="10384"/>
                  <a:pt x="12593" y="4193"/>
                  <a:pt x="4973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0" name="Freeform: Shape 339">
            <a:extLst>
              <a:ext uri="{FF2B5EF4-FFF2-40B4-BE49-F238E27FC236}">
                <a16:creationId xmlns:a16="http://schemas.microsoft.com/office/drawing/2014/main" id="{D65E517C-9179-404C-A4C4-2908FBE41A93}"/>
              </a:ext>
            </a:extLst>
          </p:cNvPr>
          <p:cNvSpPr/>
          <p:nvPr userDrawn="1"/>
        </p:nvSpPr>
        <p:spPr>
          <a:xfrm>
            <a:off x="1527301" y="4404342"/>
            <a:ext cx="24224" cy="57329"/>
          </a:xfrm>
          <a:custGeom>
            <a:avLst/>
            <a:gdLst>
              <a:gd name="connsiteX0" fmla="*/ 20499 w 20478"/>
              <a:gd name="connsiteY0" fmla="*/ 40102 h 47910"/>
              <a:gd name="connsiteX1" fmla="*/ 10974 w 20478"/>
              <a:gd name="connsiteY1" fmla="*/ 2 h 47910"/>
              <a:gd name="connsiteX2" fmla="*/ 20 w 20478"/>
              <a:gd name="connsiteY2" fmla="*/ 7527 h 47910"/>
              <a:gd name="connsiteX3" fmla="*/ 9545 w 20478"/>
              <a:gd name="connsiteY3" fmla="*/ 47912 h 4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" h="47910">
                <a:moveTo>
                  <a:pt x="20499" y="40102"/>
                </a:moveTo>
                <a:cubicBezTo>
                  <a:pt x="18207" y="26541"/>
                  <a:pt x="15025" y="13145"/>
                  <a:pt x="10974" y="2"/>
                </a:cubicBezTo>
                <a:lnTo>
                  <a:pt x="20" y="7527"/>
                </a:lnTo>
                <a:cubicBezTo>
                  <a:pt x="4210" y="20729"/>
                  <a:pt x="7394" y="34230"/>
                  <a:pt x="9545" y="4791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1" name="Freeform: Shape 340">
            <a:extLst>
              <a:ext uri="{FF2B5EF4-FFF2-40B4-BE49-F238E27FC236}">
                <a16:creationId xmlns:a16="http://schemas.microsoft.com/office/drawing/2014/main" id="{2C9F76E2-55E1-4628-9E07-F0BA25032F6B}"/>
              </a:ext>
            </a:extLst>
          </p:cNvPr>
          <p:cNvSpPr/>
          <p:nvPr userDrawn="1"/>
        </p:nvSpPr>
        <p:spPr>
          <a:xfrm>
            <a:off x="1554682" y="4383599"/>
            <a:ext cx="27717" cy="55620"/>
          </a:xfrm>
          <a:custGeom>
            <a:avLst/>
            <a:gdLst>
              <a:gd name="connsiteX0" fmla="*/ 12593 w 23431"/>
              <a:gd name="connsiteY0" fmla="*/ 46484 h 46482"/>
              <a:gd name="connsiteX1" fmla="*/ 23451 w 23431"/>
              <a:gd name="connsiteY1" fmla="*/ 38102 h 46482"/>
              <a:gd name="connsiteX2" fmla="*/ 13926 w 23431"/>
              <a:gd name="connsiteY2" fmla="*/ 9527 h 46482"/>
              <a:gd name="connsiteX3" fmla="*/ 10497 w 23431"/>
              <a:gd name="connsiteY3" fmla="*/ 2 h 46482"/>
              <a:gd name="connsiteX4" fmla="*/ 20 w 23431"/>
              <a:gd name="connsiteY4" fmla="*/ 8288 h 46482"/>
              <a:gd name="connsiteX5" fmla="*/ 2020 w 23431"/>
              <a:gd name="connsiteY5" fmla="*/ 14003 h 46482"/>
              <a:gd name="connsiteX6" fmla="*/ 12593 w 23431"/>
              <a:gd name="connsiteY6" fmla="*/ 46484 h 4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31" h="46482">
                <a:moveTo>
                  <a:pt x="12593" y="46484"/>
                </a:moveTo>
                <a:cubicBezTo>
                  <a:pt x="16213" y="43912"/>
                  <a:pt x="19832" y="41054"/>
                  <a:pt x="23451" y="38102"/>
                </a:cubicBezTo>
                <a:cubicBezTo>
                  <a:pt x="21165" y="29720"/>
                  <a:pt x="18594" y="22386"/>
                  <a:pt x="13926" y="9527"/>
                </a:cubicBezTo>
                <a:lnTo>
                  <a:pt x="10497" y="2"/>
                </a:lnTo>
                <a:cubicBezTo>
                  <a:pt x="6973" y="2859"/>
                  <a:pt x="3449" y="5717"/>
                  <a:pt x="20" y="8288"/>
                </a:cubicBezTo>
                <a:lnTo>
                  <a:pt x="2020" y="14003"/>
                </a:lnTo>
                <a:cubicBezTo>
                  <a:pt x="6135" y="24629"/>
                  <a:pt x="9664" y="35472"/>
                  <a:pt x="12593" y="46484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2" name="Freeform: Shape 341">
            <a:extLst>
              <a:ext uri="{FF2B5EF4-FFF2-40B4-BE49-F238E27FC236}">
                <a16:creationId xmlns:a16="http://schemas.microsoft.com/office/drawing/2014/main" id="{42491E69-F5C0-4641-A197-B02C60167ED4}"/>
              </a:ext>
            </a:extLst>
          </p:cNvPr>
          <p:cNvSpPr/>
          <p:nvPr userDrawn="1"/>
        </p:nvSpPr>
        <p:spPr>
          <a:xfrm>
            <a:off x="1579808" y="4362399"/>
            <a:ext cx="30197" cy="53568"/>
          </a:xfrm>
          <a:custGeom>
            <a:avLst/>
            <a:gdLst>
              <a:gd name="connsiteX0" fmla="*/ 25547 w 25527"/>
              <a:gd name="connsiteY0" fmla="*/ 35625 h 44767"/>
              <a:gd name="connsiteX1" fmla="*/ 9545 w 25527"/>
              <a:gd name="connsiteY1" fmla="*/ 2 h 44767"/>
              <a:gd name="connsiteX2" fmla="*/ 20 w 25527"/>
              <a:gd name="connsiteY2" fmla="*/ 8860 h 44767"/>
              <a:gd name="connsiteX3" fmla="*/ 15736 w 25527"/>
              <a:gd name="connsiteY3" fmla="*/ 44769 h 44767"/>
              <a:gd name="connsiteX4" fmla="*/ 25547 w 25527"/>
              <a:gd name="connsiteY4" fmla="*/ 35625 h 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27" h="44767">
                <a:moveTo>
                  <a:pt x="25547" y="35625"/>
                </a:moveTo>
                <a:cubicBezTo>
                  <a:pt x="19356" y="20576"/>
                  <a:pt x="13164" y="7050"/>
                  <a:pt x="9545" y="2"/>
                </a:cubicBezTo>
                <a:lnTo>
                  <a:pt x="20" y="8860"/>
                </a:lnTo>
                <a:cubicBezTo>
                  <a:pt x="4020" y="17242"/>
                  <a:pt x="9545" y="30386"/>
                  <a:pt x="15736" y="44769"/>
                </a:cubicBezTo>
                <a:cubicBezTo>
                  <a:pt x="18975" y="41848"/>
                  <a:pt x="22245" y="38800"/>
                  <a:pt x="25547" y="35625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3" name="Freeform: Shape 342">
            <a:extLst>
              <a:ext uri="{FF2B5EF4-FFF2-40B4-BE49-F238E27FC236}">
                <a16:creationId xmlns:a16="http://schemas.microsoft.com/office/drawing/2014/main" id="{F47BB3DA-C358-436B-9858-5CB262A20347}"/>
              </a:ext>
            </a:extLst>
          </p:cNvPr>
          <p:cNvSpPr/>
          <p:nvPr userDrawn="1"/>
        </p:nvSpPr>
        <p:spPr>
          <a:xfrm>
            <a:off x="1602682" y="4339035"/>
            <a:ext cx="31323" cy="52427"/>
          </a:xfrm>
          <a:custGeom>
            <a:avLst/>
            <a:gdLst>
              <a:gd name="connsiteX0" fmla="*/ 26499 w 26479"/>
              <a:gd name="connsiteY0" fmla="*/ 33530 h 43814"/>
              <a:gd name="connsiteX1" fmla="*/ 8878 w 26479"/>
              <a:gd name="connsiteY1" fmla="*/ 2 h 43814"/>
              <a:gd name="connsiteX2" fmla="*/ 20 w 26479"/>
              <a:gd name="connsiteY2" fmla="*/ 9526 h 43814"/>
              <a:gd name="connsiteX3" fmla="*/ 17260 w 26479"/>
              <a:gd name="connsiteY3" fmla="*/ 43816 h 43814"/>
              <a:gd name="connsiteX4" fmla="*/ 26499 w 26479"/>
              <a:gd name="connsiteY4" fmla="*/ 33530 h 43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79" h="43814">
                <a:moveTo>
                  <a:pt x="26499" y="33530"/>
                </a:moveTo>
                <a:cubicBezTo>
                  <a:pt x="21573" y="21881"/>
                  <a:pt x="15679" y="10666"/>
                  <a:pt x="8878" y="2"/>
                </a:cubicBezTo>
                <a:cubicBezTo>
                  <a:pt x="6021" y="3304"/>
                  <a:pt x="3068" y="6479"/>
                  <a:pt x="20" y="9526"/>
                </a:cubicBezTo>
                <a:cubicBezTo>
                  <a:pt x="6779" y="20418"/>
                  <a:pt x="12549" y="31895"/>
                  <a:pt x="17260" y="43816"/>
                </a:cubicBezTo>
                <a:cubicBezTo>
                  <a:pt x="20594" y="40578"/>
                  <a:pt x="23642" y="37149"/>
                  <a:pt x="26499" y="33530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4" name="Freeform: Shape 343">
            <a:extLst>
              <a:ext uri="{FF2B5EF4-FFF2-40B4-BE49-F238E27FC236}">
                <a16:creationId xmlns:a16="http://schemas.microsoft.com/office/drawing/2014/main" id="{D8E6154A-D608-4132-9C98-50347CD2003A}"/>
              </a:ext>
            </a:extLst>
          </p:cNvPr>
          <p:cNvSpPr/>
          <p:nvPr userDrawn="1"/>
        </p:nvSpPr>
        <p:spPr>
          <a:xfrm>
            <a:off x="1623864" y="4313277"/>
            <a:ext cx="30309" cy="52656"/>
          </a:xfrm>
          <a:custGeom>
            <a:avLst/>
            <a:gdLst>
              <a:gd name="connsiteX0" fmla="*/ 25642 w 25622"/>
              <a:gd name="connsiteY0" fmla="*/ 31148 h 44005"/>
              <a:gd name="connsiteX1" fmla="*/ 8307 w 25622"/>
              <a:gd name="connsiteY1" fmla="*/ 2 h 44005"/>
              <a:gd name="connsiteX2" fmla="*/ 20 w 25622"/>
              <a:gd name="connsiteY2" fmla="*/ 10479 h 44005"/>
              <a:gd name="connsiteX3" fmla="*/ 17451 w 25622"/>
              <a:gd name="connsiteY3" fmla="*/ 44007 h 44005"/>
              <a:gd name="connsiteX4" fmla="*/ 25642 w 25622"/>
              <a:gd name="connsiteY4" fmla="*/ 31148 h 4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22" h="44005">
                <a:moveTo>
                  <a:pt x="25642" y="31148"/>
                </a:moveTo>
                <a:cubicBezTo>
                  <a:pt x="20518" y="20416"/>
                  <a:pt x="14728" y="10013"/>
                  <a:pt x="8307" y="2"/>
                </a:cubicBezTo>
                <a:cubicBezTo>
                  <a:pt x="8307" y="2"/>
                  <a:pt x="2306" y="7431"/>
                  <a:pt x="20" y="10479"/>
                </a:cubicBezTo>
                <a:cubicBezTo>
                  <a:pt x="6645" y="21212"/>
                  <a:pt x="12471" y="32419"/>
                  <a:pt x="17451" y="44007"/>
                </a:cubicBezTo>
                <a:cubicBezTo>
                  <a:pt x="20425" y="39881"/>
                  <a:pt x="23161" y="35588"/>
                  <a:pt x="25642" y="3114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5" name="Freeform: Shape 344">
            <a:extLst>
              <a:ext uri="{FF2B5EF4-FFF2-40B4-BE49-F238E27FC236}">
                <a16:creationId xmlns:a16="http://schemas.microsoft.com/office/drawing/2014/main" id="{F8DF92B6-3DF2-47A7-89AE-656E6F3BFF08}"/>
              </a:ext>
            </a:extLst>
          </p:cNvPr>
          <p:cNvSpPr/>
          <p:nvPr userDrawn="1"/>
        </p:nvSpPr>
        <p:spPr>
          <a:xfrm>
            <a:off x="1407303" y="4155990"/>
            <a:ext cx="67491" cy="29412"/>
          </a:xfrm>
          <a:custGeom>
            <a:avLst/>
            <a:gdLst>
              <a:gd name="connsiteX0" fmla="*/ 20 w 57054"/>
              <a:gd name="connsiteY0" fmla="*/ 23338 h 24580"/>
              <a:gd name="connsiteX1" fmla="*/ 48502 w 57054"/>
              <a:gd name="connsiteY1" fmla="*/ 23910 h 24580"/>
              <a:gd name="connsiteX2" fmla="*/ 57075 w 57054"/>
              <a:gd name="connsiteY2" fmla="*/ 2 h 24580"/>
              <a:gd name="connsiteX3" fmla="*/ 20 w 57054"/>
              <a:gd name="connsiteY3" fmla="*/ 23338 h 24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54" h="24580">
                <a:moveTo>
                  <a:pt x="20" y="23338"/>
                </a:moveTo>
                <a:cubicBezTo>
                  <a:pt x="16142" y="24777"/>
                  <a:pt x="32351" y="24968"/>
                  <a:pt x="48502" y="23910"/>
                </a:cubicBezTo>
                <a:cubicBezTo>
                  <a:pt x="55646" y="21528"/>
                  <a:pt x="57075" y="2"/>
                  <a:pt x="57075" y="2"/>
                </a:cubicBezTo>
                <a:cubicBezTo>
                  <a:pt x="37519" y="6395"/>
                  <a:pt x="18451" y="14194"/>
                  <a:pt x="20" y="2333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6" name="Freeform: Shape 345">
            <a:extLst>
              <a:ext uri="{FF2B5EF4-FFF2-40B4-BE49-F238E27FC236}">
                <a16:creationId xmlns:a16="http://schemas.microsoft.com/office/drawing/2014/main" id="{AC02E981-05BE-4A13-AC9E-61158CFF650E}"/>
              </a:ext>
            </a:extLst>
          </p:cNvPr>
          <p:cNvSpPr/>
          <p:nvPr userDrawn="1"/>
        </p:nvSpPr>
        <p:spPr>
          <a:xfrm>
            <a:off x="1311642" y="4190183"/>
            <a:ext cx="51492" cy="22812"/>
          </a:xfrm>
          <a:custGeom>
            <a:avLst/>
            <a:gdLst>
              <a:gd name="connsiteX0" fmla="*/ 20 w 43529"/>
              <a:gd name="connsiteY0" fmla="*/ 3240 h 19064"/>
              <a:gd name="connsiteX1" fmla="*/ 17451 w 43529"/>
              <a:gd name="connsiteY1" fmla="*/ 19052 h 19064"/>
              <a:gd name="connsiteX2" fmla="*/ 43549 w 43529"/>
              <a:gd name="connsiteY2" fmla="*/ 2 h 1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529" h="19064">
                <a:moveTo>
                  <a:pt x="20" y="3240"/>
                </a:moveTo>
                <a:cubicBezTo>
                  <a:pt x="20" y="3240"/>
                  <a:pt x="10307" y="19623"/>
                  <a:pt x="17451" y="19052"/>
                </a:cubicBezTo>
                <a:cubicBezTo>
                  <a:pt x="24594" y="18480"/>
                  <a:pt x="43549" y="2"/>
                  <a:pt x="43549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7" name="Freeform: Shape 346">
            <a:extLst>
              <a:ext uri="{FF2B5EF4-FFF2-40B4-BE49-F238E27FC236}">
                <a16:creationId xmlns:a16="http://schemas.microsoft.com/office/drawing/2014/main" id="{8054832F-3A15-4698-B67F-D89455BDEB33}"/>
              </a:ext>
            </a:extLst>
          </p:cNvPr>
          <p:cNvSpPr/>
          <p:nvPr userDrawn="1"/>
        </p:nvSpPr>
        <p:spPr>
          <a:xfrm>
            <a:off x="1128905" y="3483785"/>
            <a:ext cx="129015" cy="69071"/>
          </a:xfrm>
          <a:custGeom>
            <a:avLst/>
            <a:gdLst>
              <a:gd name="connsiteX0" fmla="*/ 96 w 109063"/>
              <a:gd name="connsiteY0" fmla="*/ 2081 h 57723"/>
              <a:gd name="connsiteX1" fmla="*/ 89155 w 109063"/>
              <a:gd name="connsiteY1" fmla="*/ 32084 h 57723"/>
              <a:gd name="connsiteX2" fmla="*/ 106491 w 109063"/>
              <a:gd name="connsiteY2" fmla="*/ 55420 h 57723"/>
              <a:gd name="connsiteX3" fmla="*/ 96 w 109063"/>
              <a:gd name="connsiteY3" fmla="*/ 2081 h 57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063" h="57723">
                <a:moveTo>
                  <a:pt x="96" y="2081"/>
                </a:moveTo>
                <a:cubicBezTo>
                  <a:pt x="4573" y="-6206"/>
                  <a:pt x="48865" y="11606"/>
                  <a:pt x="89155" y="32084"/>
                </a:cubicBezTo>
                <a:cubicBezTo>
                  <a:pt x="102967" y="39895"/>
                  <a:pt x="114396" y="47420"/>
                  <a:pt x="106491" y="55420"/>
                </a:cubicBezTo>
                <a:cubicBezTo>
                  <a:pt x="91632" y="70375"/>
                  <a:pt x="-3047" y="7891"/>
                  <a:pt x="96" y="2081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8" name="Freeform: Shape 347">
            <a:extLst>
              <a:ext uri="{FF2B5EF4-FFF2-40B4-BE49-F238E27FC236}">
                <a16:creationId xmlns:a16="http://schemas.microsoft.com/office/drawing/2014/main" id="{53D526AD-A042-4D3C-BEBC-372B6E8303BA}"/>
              </a:ext>
            </a:extLst>
          </p:cNvPr>
          <p:cNvSpPr/>
          <p:nvPr userDrawn="1"/>
        </p:nvSpPr>
        <p:spPr>
          <a:xfrm>
            <a:off x="1387076" y="3470151"/>
            <a:ext cx="121104" cy="82682"/>
          </a:xfrm>
          <a:custGeom>
            <a:avLst/>
            <a:gdLst>
              <a:gd name="connsiteX0" fmla="*/ 102273 w 102375"/>
              <a:gd name="connsiteY0" fmla="*/ 1473 h 69098"/>
              <a:gd name="connsiteX1" fmla="*/ 17691 w 102375"/>
              <a:gd name="connsiteY1" fmla="*/ 42335 h 69098"/>
              <a:gd name="connsiteX2" fmla="*/ 3308 w 102375"/>
              <a:gd name="connsiteY2" fmla="*/ 67576 h 69098"/>
              <a:gd name="connsiteX3" fmla="*/ 102273 w 102375"/>
              <a:gd name="connsiteY3" fmla="*/ 1473 h 6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375" h="69098">
                <a:moveTo>
                  <a:pt x="102273" y="1473"/>
                </a:moveTo>
                <a:cubicBezTo>
                  <a:pt x="96843" y="-6148"/>
                  <a:pt x="55124" y="17093"/>
                  <a:pt x="17691" y="42335"/>
                </a:cubicBezTo>
                <a:cubicBezTo>
                  <a:pt x="4927" y="51860"/>
                  <a:pt x="-5550" y="60623"/>
                  <a:pt x="3308" y="67576"/>
                </a:cubicBezTo>
                <a:cubicBezTo>
                  <a:pt x="19881" y="80530"/>
                  <a:pt x="106083" y="6806"/>
                  <a:pt x="102273" y="1473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9" name="Freeform: Shape 348">
            <a:extLst>
              <a:ext uri="{FF2B5EF4-FFF2-40B4-BE49-F238E27FC236}">
                <a16:creationId xmlns:a16="http://schemas.microsoft.com/office/drawing/2014/main" id="{53B62CF4-58D8-4D1E-8123-90D420F1C4A0}"/>
              </a:ext>
            </a:extLst>
          </p:cNvPr>
          <p:cNvSpPr/>
          <p:nvPr userDrawn="1"/>
        </p:nvSpPr>
        <p:spPr>
          <a:xfrm>
            <a:off x="1399867" y="3571982"/>
            <a:ext cx="168674" cy="60748"/>
          </a:xfrm>
          <a:custGeom>
            <a:avLst/>
            <a:gdLst>
              <a:gd name="connsiteX0" fmla="*/ 118320 w 142589"/>
              <a:gd name="connsiteY0" fmla="*/ 25814 h 50768"/>
              <a:gd name="connsiteX1" fmla="*/ 131370 w 142589"/>
              <a:gd name="connsiteY1" fmla="*/ 11336 h 50768"/>
              <a:gd name="connsiteX2" fmla="*/ 98318 w 142589"/>
              <a:gd name="connsiteY2" fmla="*/ 20861 h 50768"/>
              <a:gd name="connsiteX3" fmla="*/ 14784 w 142589"/>
              <a:gd name="connsiteY3" fmla="*/ 35816 h 50768"/>
              <a:gd name="connsiteX4" fmla="*/ 38977 w 142589"/>
              <a:gd name="connsiteY4" fmla="*/ 2 h 50768"/>
              <a:gd name="connsiteX5" fmla="*/ 20 w 142589"/>
              <a:gd name="connsiteY5" fmla="*/ 50770 h 50768"/>
              <a:gd name="connsiteX6" fmla="*/ 113367 w 142589"/>
              <a:gd name="connsiteY6" fmla="*/ 35816 h 50768"/>
              <a:gd name="connsiteX7" fmla="*/ 142609 w 142589"/>
              <a:gd name="connsiteY7" fmla="*/ 22195 h 50768"/>
              <a:gd name="connsiteX8" fmla="*/ 118320 w 142589"/>
              <a:gd name="connsiteY8" fmla="*/ 25815 h 5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589" h="50768">
                <a:moveTo>
                  <a:pt x="118320" y="25814"/>
                </a:moveTo>
                <a:cubicBezTo>
                  <a:pt x="123303" y="21599"/>
                  <a:pt x="127692" y="16729"/>
                  <a:pt x="131370" y="11336"/>
                </a:cubicBezTo>
                <a:cubicBezTo>
                  <a:pt x="120866" y="16078"/>
                  <a:pt x="109735" y="19286"/>
                  <a:pt x="98318" y="20861"/>
                </a:cubicBezTo>
                <a:cubicBezTo>
                  <a:pt x="69601" y="14161"/>
                  <a:pt x="39393" y="19569"/>
                  <a:pt x="14784" y="35816"/>
                </a:cubicBezTo>
                <a:cubicBezTo>
                  <a:pt x="21710" y="23147"/>
                  <a:pt x="29810" y="11157"/>
                  <a:pt x="38977" y="2"/>
                </a:cubicBezTo>
                <a:cubicBezTo>
                  <a:pt x="115" y="27434"/>
                  <a:pt x="20" y="50770"/>
                  <a:pt x="20" y="50770"/>
                </a:cubicBezTo>
                <a:cubicBezTo>
                  <a:pt x="28595" y="39911"/>
                  <a:pt x="67457" y="25433"/>
                  <a:pt x="113367" y="35816"/>
                </a:cubicBezTo>
                <a:cubicBezTo>
                  <a:pt x="125021" y="37969"/>
                  <a:pt x="136759" y="32501"/>
                  <a:pt x="142609" y="22195"/>
                </a:cubicBezTo>
                <a:cubicBezTo>
                  <a:pt x="134818" y="24939"/>
                  <a:pt x="126573" y="26168"/>
                  <a:pt x="118320" y="25815"/>
                </a:cubicBezTo>
                <a:close/>
              </a:path>
            </a:pathLst>
          </a:custGeom>
          <a:solidFill>
            <a:srgbClr val="633C3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0" name="Freeform: Shape 349">
            <a:extLst>
              <a:ext uri="{FF2B5EF4-FFF2-40B4-BE49-F238E27FC236}">
                <a16:creationId xmlns:a16="http://schemas.microsoft.com/office/drawing/2014/main" id="{D27835B2-F0F6-488F-803C-EF379DBC406D}"/>
              </a:ext>
            </a:extLst>
          </p:cNvPr>
          <p:cNvSpPr/>
          <p:nvPr userDrawn="1"/>
        </p:nvSpPr>
        <p:spPr>
          <a:xfrm>
            <a:off x="1115700" y="3633072"/>
            <a:ext cx="133069" cy="62786"/>
          </a:xfrm>
          <a:custGeom>
            <a:avLst/>
            <a:gdLst>
              <a:gd name="connsiteX0" fmla="*/ 112510 w 112490"/>
              <a:gd name="connsiteY0" fmla="*/ 2 h 52471"/>
              <a:gd name="connsiteX1" fmla="*/ 44597 w 112490"/>
              <a:gd name="connsiteY1" fmla="*/ 51913 h 52471"/>
              <a:gd name="connsiteX2" fmla="*/ 20 w 112490"/>
              <a:gd name="connsiteY2" fmla="*/ 42388 h 52471"/>
              <a:gd name="connsiteX3" fmla="*/ 112510 w 112490"/>
              <a:gd name="connsiteY3" fmla="*/ 2 h 5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90" h="52471">
                <a:moveTo>
                  <a:pt x="112510" y="2"/>
                </a:moveTo>
                <a:cubicBezTo>
                  <a:pt x="112510" y="2"/>
                  <a:pt x="85745" y="41436"/>
                  <a:pt x="44597" y="51913"/>
                </a:cubicBezTo>
                <a:cubicBezTo>
                  <a:pt x="29087" y="53906"/>
                  <a:pt x="13361" y="50546"/>
                  <a:pt x="20" y="42388"/>
                </a:cubicBezTo>
                <a:cubicBezTo>
                  <a:pt x="41276" y="41620"/>
                  <a:pt x="81006" y="26650"/>
                  <a:pt x="11251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1" name="Freeform: Shape 350">
            <a:extLst>
              <a:ext uri="{FF2B5EF4-FFF2-40B4-BE49-F238E27FC236}">
                <a16:creationId xmlns:a16="http://schemas.microsoft.com/office/drawing/2014/main" id="{F759D2E2-83FD-449C-8A9E-F615CA381AD5}"/>
              </a:ext>
            </a:extLst>
          </p:cNvPr>
          <p:cNvSpPr/>
          <p:nvPr userDrawn="1"/>
        </p:nvSpPr>
        <p:spPr>
          <a:xfrm>
            <a:off x="1085953" y="3574033"/>
            <a:ext cx="163378" cy="58811"/>
          </a:xfrm>
          <a:custGeom>
            <a:avLst/>
            <a:gdLst>
              <a:gd name="connsiteX0" fmla="*/ 23356 w 138112"/>
              <a:gd name="connsiteY0" fmla="*/ 24957 h 49149"/>
              <a:gd name="connsiteX1" fmla="*/ 10688 w 138112"/>
              <a:gd name="connsiteY1" fmla="*/ 10765 h 49149"/>
              <a:gd name="connsiteX2" fmla="*/ 42692 w 138112"/>
              <a:gd name="connsiteY2" fmla="*/ 20290 h 49149"/>
              <a:gd name="connsiteX3" fmla="*/ 123464 w 138112"/>
              <a:gd name="connsiteY3" fmla="*/ 34673 h 49149"/>
              <a:gd name="connsiteX4" fmla="*/ 100032 w 138112"/>
              <a:gd name="connsiteY4" fmla="*/ 2 h 49149"/>
              <a:gd name="connsiteX5" fmla="*/ 138132 w 138112"/>
              <a:gd name="connsiteY5" fmla="*/ 49151 h 49149"/>
              <a:gd name="connsiteX6" fmla="*/ 28595 w 138112"/>
              <a:gd name="connsiteY6" fmla="*/ 34673 h 49149"/>
              <a:gd name="connsiteX7" fmla="*/ 20 w 138112"/>
              <a:gd name="connsiteY7" fmla="*/ 21528 h 49149"/>
              <a:gd name="connsiteX8" fmla="*/ 23356 w 138112"/>
              <a:gd name="connsiteY8" fmla="*/ 24957 h 4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112" h="49149">
                <a:moveTo>
                  <a:pt x="23356" y="24957"/>
                </a:moveTo>
                <a:cubicBezTo>
                  <a:pt x="18532" y="20800"/>
                  <a:pt x="14273" y="16028"/>
                  <a:pt x="10688" y="10765"/>
                </a:cubicBezTo>
                <a:cubicBezTo>
                  <a:pt x="20855" y="15430"/>
                  <a:pt x="31629" y="18637"/>
                  <a:pt x="42692" y="20290"/>
                </a:cubicBezTo>
                <a:cubicBezTo>
                  <a:pt x="70447" y="13734"/>
                  <a:pt x="99678" y="18939"/>
                  <a:pt x="123464" y="34673"/>
                </a:cubicBezTo>
                <a:cubicBezTo>
                  <a:pt x="116708" y="22438"/>
                  <a:pt x="108866" y="10834"/>
                  <a:pt x="100032" y="2"/>
                </a:cubicBezTo>
                <a:cubicBezTo>
                  <a:pt x="138132" y="26672"/>
                  <a:pt x="138132" y="49151"/>
                  <a:pt x="138132" y="49151"/>
                </a:cubicBezTo>
                <a:cubicBezTo>
                  <a:pt x="110605" y="38673"/>
                  <a:pt x="72981" y="24671"/>
                  <a:pt x="28595" y="34673"/>
                </a:cubicBezTo>
                <a:cubicBezTo>
                  <a:pt x="17232" y="36909"/>
                  <a:pt x="5715" y="31612"/>
                  <a:pt x="20" y="21528"/>
                </a:cubicBezTo>
                <a:cubicBezTo>
                  <a:pt x="7515" y="24125"/>
                  <a:pt x="15431" y="25288"/>
                  <a:pt x="23356" y="24957"/>
                </a:cubicBezTo>
                <a:close/>
              </a:path>
            </a:pathLst>
          </a:custGeom>
          <a:solidFill>
            <a:srgbClr val="633C3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2" name="Freeform: Shape 351">
            <a:extLst>
              <a:ext uri="{FF2B5EF4-FFF2-40B4-BE49-F238E27FC236}">
                <a16:creationId xmlns:a16="http://schemas.microsoft.com/office/drawing/2014/main" id="{4665751A-4A22-4587-A1BB-EF5DD9956925}"/>
              </a:ext>
            </a:extLst>
          </p:cNvPr>
          <p:cNvSpPr/>
          <p:nvPr userDrawn="1"/>
        </p:nvSpPr>
        <p:spPr>
          <a:xfrm>
            <a:off x="1254854" y="3503255"/>
            <a:ext cx="95999" cy="304436"/>
          </a:xfrm>
          <a:custGeom>
            <a:avLst/>
            <a:gdLst>
              <a:gd name="connsiteX0" fmla="*/ 20 w 81153"/>
              <a:gd name="connsiteY0" fmla="*/ 2 h 254420"/>
              <a:gd name="connsiteX1" fmla="*/ 4211 w 81153"/>
              <a:gd name="connsiteY1" fmla="*/ 229459 h 254420"/>
              <a:gd name="connsiteX2" fmla="*/ 81173 w 81153"/>
              <a:gd name="connsiteY2" fmla="*/ 254414 h 254420"/>
              <a:gd name="connsiteX3" fmla="*/ 31548 w 81153"/>
              <a:gd name="connsiteY3" fmla="*/ 229459 h 254420"/>
              <a:gd name="connsiteX4" fmla="*/ 61933 w 81153"/>
              <a:gd name="connsiteY4" fmla="*/ 168499 h 254420"/>
              <a:gd name="connsiteX5" fmla="*/ 20 w 81153"/>
              <a:gd name="connsiteY5" fmla="*/ 2 h 25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153" h="254420">
                <a:moveTo>
                  <a:pt x="20" y="2"/>
                </a:moveTo>
                <a:cubicBezTo>
                  <a:pt x="51074" y="60962"/>
                  <a:pt x="79554" y="192311"/>
                  <a:pt x="4211" y="229459"/>
                </a:cubicBezTo>
                <a:cubicBezTo>
                  <a:pt x="26448" y="245966"/>
                  <a:pt x="53481" y="254732"/>
                  <a:pt x="81173" y="254414"/>
                </a:cubicBezTo>
                <a:cubicBezTo>
                  <a:pt x="81173" y="254414"/>
                  <a:pt x="41930" y="239746"/>
                  <a:pt x="31548" y="229459"/>
                </a:cubicBezTo>
                <a:cubicBezTo>
                  <a:pt x="46782" y="212112"/>
                  <a:pt x="57252" y="191107"/>
                  <a:pt x="61933" y="168499"/>
                </a:cubicBezTo>
                <a:cubicBezTo>
                  <a:pt x="70791" y="127732"/>
                  <a:pt x="50217" y="39340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3" name="Freeform: Shape 352">
            <a:extLst>
              <a:ext uri="{FF2B5EF4-FFF2-40B4-BE49-F238E27FC236}">
                <a16:creationId xmlns:a16="http://schemas.microsoft.com/office/drawing/2014/main" id="{6D100A1D-C68F-4235-8C68-5A0105049BD5}"/>
              </a:ext>
            </a:extLst>
          </p:cNvPr>
          <p:cNvSpPr/>
          <p:nvPr userDrawn="1"/>
        </p:nvSpPr>
        <p:spPr>
          <a:xfrm>
            <a:off x="1090460" y="5315574"/>
            <a:ext cx="585008" cy="115228"/>
          </a:xfrm>
          <a:custGeom>
            <a:avLst/>
            <a:gdLst>
              <a:gd name="connsiteX0" fmla="*/ 239764 w 494537"/>
              <a:gd name="connsiteY0" fmla="*/ 69153 h 96297"/>
              <a:gd name="connsiteX1" fmla="*/ 20 w 494537"/>
              <a:gd name="connsiteY1" fmla="*/ 7812 h 96297"/>
              <a:gd name="connsiteX2" fmla="*/ 240526 w 494537"/>
              <a:gd name="connsiteY2" fmla="*/ 96299 h 96297"/>
              <a:gd name="connsiteX3" fmla="*/ 494558 w 494537"/>
              <a:gd name="connsiteY3" fmla="*/ 2 h 96297"/>
              <a:gd name="connsiteX4" fmla="*/ 239764 w 494537"/>
              <a:gd name="connsiteY4" fmla="*/ 6915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537" h="96297">
                <a:moveTo>
                  <a:pt x="239764" y="69153"/>
                </a:moveTo>
                <a:cubicBezTo>
                  <a:pt x="113272" y="69153"/>
                  <a:pt x="41168" y="42959"/>
                  <a:pt x="20" y="7812"/>
                </a:cubicBezTo>
                <a:cubicBezTo>
                  <a:pt x="30881" y="55437"/>
                  <a:pt x="97556" y="96299"/>
                  <a:pt x="240526" y="96299"/>
                </a:cubicBezTo>
                <a:cubicBezTo>
                  <a:pt x="388830" y="96299"/>
                  <a:pt x="460744" y="51246"/>
                  <a:pt x="494558" y="2"/>
                </a:cubicBezTo>
                <a:cubicBezTo>
                  <a:pt x="450457" y="39054"/>
                  <a:pt x="373209" y="69153"/>
                  <a:pt x="239764" y="69153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4" name="Freeform: Shape 353">
            <a:extLst>
              <a:ext uri="{FF2B5EF4-FFF2-40B4-BE49-F238E27FC236}">
                <a16:creationId xmlns:a16="http://schemas.microsoft.com/office/drawing/2014/main" id="{81FBE7BA-335A-47CA-808F-37C9E8534372}"/>
              </a:ext>
            </a:extLst>
          </p:cNvPr>
          <p:cNvSpPr/>
          <p:nvPr userDrawn="1"/>
        </p:nvSpPr>
        <p:spPr>
          <a:xfrm>
            <a:off x="1543030" y="4492923"/>
            <a:ext cx="69277" cy="59764"/>
          </a:xfrm>
          <a:custGeom>
            <a:avLst/>
            <a:gdLst>
              <a:gd name="connsiteX0" fmla="*/ 16062 w 58563"/>
              <a:gd name="connsiteY0" fmla="*/ 49608 h 49945"/>
              <a:gd name="connsiteX1" fmla="*/ 26444 w 58563"/>
              <a:gd name="connsiteY1" fmla="*/ 48084 h 49945"/>
              <a:gd name="connsiteX2" fmla="*/ 36921 w 58563"/>
              <a:gd name="connsiteY2" fmla="*/ 46941 h 49945"/>
              <a:gd name="connsiteX3" fmla="*/ 46446 w 58563"/>
              <a:gd name="connsiteY3" fmla="*/ 44274 h 49945"/>
              <a:gd name="connsiteX4" fmla="*/ 50352 w 58563"/>
              <a:gd name="connsiteY4" fmla="*/ 41512 h 49945"/>
              <a:gd name="connsiteX5" fmla="*/ 53114 w 58563"/>
              <a:gd name="connsiteY5" fmla="*/ 37797 h 49945"/>
              <a:gd name="connsiteX6" fmla="*/ 55590 w 58563"/>
              <a:gd name="connsiteY6" fmla="*/ 28272 h 49945"/>
              <a:gd name="connsiteX7" fmla="*/ 50637 w 58563"/>
              <a:gd name="connsiteY7" fmla="*/ 20176 h 49945"/>
              <a:gd name="connsiteX8" fmla="*/ 31587 w 58563"/>
              <a:gd name="connsiteY8" fmla="*/ 22367 h 49945"/>
              <a:gd name="connsiteX9" fmla="*/ 30159 w 58563"/>
              <a:gd name="connsiteY9" fmla="*/ 22367 h 49945"/>
              <a:gd name="connsiteX10" fmla="*/ 30159 w 58563"/>
              <a:gd name="connsiteY10" fmla="*/ 21700 h 49945"/>
              <a:gd name="connsiteX11" fmla="*/ 30158 w 58563"/>
              <a:gd name="connsiteY11" fmla="*/ 21700 h 49945"/>
              <a:gd name="connsiteX12" fmla="*/ 20633 w 58563"/>
              <a:gd name="connsiteY12" fmla="*/ 5603 h 49945"/>
              <a:gd name="connsiteX13" fmla="*/ 12061 w 58563"/>
              <a:gd name="connsiteY13" fmla="*/ 5603 h 49945"/>
              <a:gd name="connsiteX14" fmla="*/ 5489 w 58563"/>
              <a:gd name="connsiteY14" fmla="*/ 12080 h 49945"/>
              <a:gd name="connsiteX15" fmla="*/ 3869 w 58563"/>
              <a:gd name="connsiteY15" fmla="*/ 16461 h 49945"/>
              <a:gd name="connsiteX16" fmla="*/ 3869 w 58563"/>
              <a:gd name="connsiteY16" fmla="*/ 21033 h 49945"/>
              <a:gd name="connsiteX17" fmla="*/ 7203 w 58563"/>
              <a:gd name="connsiteY17" fmla="*/ 30558 h 49945"/>
              <a:gd name="connsiteX18" fmla="*/ 12347 w 58563"/>
              <a:gd name="connsiteY18" fmla="*/ 40083 h 49945"/>
              <a:gd name="connsiteX19" fmla="*/ 16062 w 58563"/>
              <a:gd name="connsiteY19" fmla="*/ 49608 h 49945"/>
              <a:gd name="connsiteX20" fmla="*/ 16062 w 58563"/>
              <a:gd name="connsiteY20" fmla="*/ 49608 h 49945"/>
              <a:gd name="connsiteX21" fmla="*/ 10918 w 58563"/>
              <a:gd name="connsiteY21" fmla="*/ 40083 h 49945"/>
              <a:gd name="connsiteX22" fmla="*/ 4727 w 58563"/>
              <a:gd name="connsiteY22" fmla="*/ 31225 h 49945"/>
              <a:gd name="connsiteX23" fmla="*/ 345 w 58563"/>
              <a:gd name="connsiteY23" fmla="*/ 20938 h 49945"/>
              <a:gd name="connsiteX24" fmla="*/ 345 w 58563"/>
              <a:gd name="connsiteY24" fmla="*/ 14937 h 49945"/>
              <a:gd name="connsiteX25" fmla="*/ 2250 w 58563"/>
              <a:gd name="connsiteY25" fmla="*/ 9318 h 49945"/>
              <a:gd name="connsiteX26" fmla="*/ 10632 w 58563"/>
              <a:gd name="connsiteY26" fmla="*/ 1126 h 49945"/>
              <a:gd name="connsiteX27" fmla="*/ 22634 w 58563"/>
              <a:gd name="connsiteY27" fmla="*/ 1698 h 49945"/>
              <a:gd name="connsiteX28" fmla="*/ 32730 w 58563"/>
              <a:gd name="connsiteY28" fmla="*/ 20748 h 49945"/>
              <a:gd name="connsiteX29" fmla="*/ 31016 w 58563"/>
              <a:gd name="connsiteY29" fmla="*/ 19986 h 49945"/>
              <a:gd name="connsiteX30" fmla="*/ 51876 w 58563"/>
              <a:gd name="connsiteY30" fmla="*/ 18271 h 49945"/>
              <a:gd name="connsiteX31" fmla="*/ 58353 w 58563"/>
              <a:gd name="connsiteY31" fmla="*/ 27225 h 49945"/>
              <a:gd name="connsiteX32" fmla="*/ 56638 w 58563"/>
              <a:gd name="connsiteY32" fmla="*/ 38178 h 49945"/>
              <a:gd name="connsiteX33" fmla="*/ 53209 w 58563"/>
              <a:gd name="connsiteY33" fmla="*/ 43036 h 49945"/>
              <a:gd name="connsiteX34" fmla="*/ 48542 w 58563"/>
              <a:gd name="connsiteY34" fmla="*/ 46370 h 49945"/>
              <a:gd name="connsiteX35" fmla="*/ 37683 w 58563"/>
              <a:gd name="connsiteY35" fmla="*/ 48942 h 49945"/>
              <a:gd name="connsiteX36" fmla="*/ 16443 w 58563"/>
              <a:gd name="connsiteY36" fmla="*/ 48942 h 49945"/>
              <a:gd name="connsiteX37" fmla="*/ 15776 w 58563"/>
              <a:gd name="connsiteY37" fmla="*/ 49894 h 4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8563" h="49945">
                <a:moveTo>
                  <a:pt x="16062" y="49608"/>
                </a:moveTo>
                <a:cubicBezTo>
                  <a:pt x="19483" y="48863"/>
                  <a:pt x="22952" y="48353"/>
                  <a:pt x="26444" y="48084"/>
                </a:cubicBezTo>
                <a:cubicBezTo>
                  <a:pt x="29968" y="48084"/>
                  <a:pt x="33492" y="47322"/>
                  <a:pt x="36921" y="46941"/>
                </a:cubicBezTo>
                <a:cubicBezTo>
                  <a:pt x="40206" y="46507"/>
                  <a:pt x="43413" y="45609"/>
                  <a:pt x="46446" y="44274"/>
                </a:cubicBezTo>
                <a:cubicBezTo>
                  <a:pt x="47685" y="43227"/>
                  <a:pt x="49208" y="42560"/>
                  <a:pt x="50352" y="41512"/>
                </a:cubicBezTo>
                <a:cubicBezTo>
                  <a:pt x="51377" y="40356"/>
                  <a:pt x="52302" y="39113"/>
                  <a:pt x="53114" y="37797"/>
                </a:cubicBezTo>
                <a:cubicBezTo>
                  <a:pt x="54919" y="34961"/>
                  <a:pt x="55786" y="31628"/>
                  <a:pt x="55590" y="28272"/>
                </a:cubicBezTo>
                <a:cubicBezTo>
                  <a:pt x="55390" y="24917"/>
                  <a:pt x="53533" y="21882"/>
                  <a:pt x="50637" y="20176"/>
                </a:cubicBezTo>
                <a:cubicBezTo>
                  <a:pt x="44485" y="16695"/>
                  <a:pt x="36789" y="17580"/>
                  <a:pt x="31587" y="22367"/>
                </a:cubicBezTo>
                <a:cubicBezTo>
                  <a:pt x="31185" y="22742"/>
                  <a:pt x="30561" y="22742"/>
                  <a:pt x="30159" y="22367"/>
                </a:cubicBezTo>
                <a:cubicBezTo>
                  <a:pt x="30069" y="22154"/>
                  <a:pt x="30069" y="21913"/>
                  <a:pt x="30159" y="21700"/>
                </a:cubicBezTo>
                <a:lnTo>
                  <a:pt x="30158" y="21700"/>
                </a:lnTo>
                <a:cubicBezTo>
                  <a:pt x="30017" y="15038"/>
                  <a:pt x="26405" y="8933"/>
                  <a:pt x="20633" y="5603"/>
                </a:cubicBezTo>
                <a:cubicBezTo>
                  <a:pt x="17937" y="4244"/>
                  <a:pt x="14757" y="4244"/>
                  <a:pt x="12061" y="5603"/>
                </a:cubicBezTo>
                <a:cubicBezTo>
                  <a:pt x="9278" y="7065"/>
                  <a:pt x="6991" y="9319"/>
                  <a:pt x="5489" y="12080"/>
                </a:cubicBezTo>
                <a:cubicBezTo>
                  <a:pt x="4686" y="13429"/>
                  <a:pt x="4137" y="14914"/>
                  <a:pt x="3869" y="16461"/>
                </a:cubicBezTo>
                <a:cubicBezTo>
                  <a:pt x="3686" y="17980"/>
                  <a:pt x="3686" y="19515"/>
                  <a:pt x="3869" y="21033"/>
                </a:cubicBezTo>
                <a:cubicBezTo>
                  <a:pt x="4492" y="24359"/>
                  <a:pt x="5616" y="27570"/>
                  <a:pt x="7203" y="30558"/>
                </a:cubicBezTo>
                <a:cubicBezTo>
                  <a:pt x="8822" y="33606"/>
                  <a:pt x="10632" y="36750"/>
                  <a:pt x="12347" y="40083"/>
                </a:cubicBezTo>
                <a:cubicBezTo>
                  <a:pt x="14237" y="42964"/>
                  <a:pt x="15502" y="46209"/>
                  <a:pt x="16062" y="49608"/>
                </a:cubicBezTo>
                <a:close/>
                <a:moveTo>
                  <a:pt x="16062" y="49608"/>
                </a:moveTo>
                <a:cubicBezTo>
                  <a:pt x="14970" y="46135"/>
                  <a:pt x="13224" y="42902"/>
                  <a:pt x="10918" y="40083"/>
                </a:cubicBezTo>
                <a:cubicBezTo>
                  <a:pt x="8822" y="37226"/>
                  <a:pt x="6632" y="34368"/>
                  <a:pt x="4727" y="31225"/>
                </a:cubicBezTo>
                <a:cubicBezTo>
                  <a:pt x="2735" y="28047"/>
                  <a:pt x="1257" y="24576"/>
                  <a:pt x="345" y="20938"/>
                </a:cubicBezTo>
                <a:cubicBezTo>
                  <a:pt x="-88" y="18961"/>
                  <a:pt x="-88" y="16914"/>
                  <a:pt x="345" y="14937"/>
                </a:cubicBezTo>
                <a:cubicBezTo>
                  <a:pt x="618" y="12960"/>
                  <a:pt x="1264" y="11053"/>
                  <a:pt x="2250" y="9318"/>
                </a:cubicBezTo>
                <a:cubicBezTo>
                  <a:pt x="4076" y="5746"/>
                  <a:pt x="7019" y="2869"/>
                  <a:pt x="10632" y="1126"/>
                </a:cubicBezTo>
                <a:cubicBezTo>
                  <a:pt x="14505" y="-553"/>
                  <a:pt x="18938" y="-342"/>
                  <a:pt x="22634" y="1698"/>
                </a:cubicBezTo>
                <a:cubicBezTo>
                  <a:pt x="29258" y="5697"/>
                  <a:pt x="33140" y="13021"/>
                  <a:pt x="32730" y="20748"/>
                </a:cubicBezTo>
                <a:lnTo>
                  <a:pt x="31016" y="19986"/>
                </a:lnTo>
                <a:cubicBezTo>
                  <a:pt x="37083" y="15510"/>
                  <a:pt x="45159" y="14846"/>
                  <a:pt x="51876" y="18271"/>
                </a:cubicBezTo>
                <a:cubicBezTo>
                  <a:pt x="55219" y="20188"/>
                  <a:pt x="57578" y="23449"/>
                  <a:pt x="58353" y="27225"/>
                </a:cubicBezTo>
                <a:cubicBezTo>
                  <a:pt x="58961" y="30965"/>
                  <a:pt x="58360" y="34802"/>
                  <a:pt x="56638" y="38178"/>
                </a:cubicBezTo>
                <a:cubicBezTo>
                  <a:pt x="55693" y="39929"/>
                  <a:pt x="54542" y="41560"/>
                  <a:pt x="53209" y="43036"/>
                </a:cubicBezTo>
                <a:cubicBezTo>
                  <a:pt x="51773" y="44306"/>
                  <a:pt x="50209" y="45424"/>
                  <a:pt x="48542" y="46370"/>
                </a:cubicBezTo>
                <a:cubicBezTo>
                  <a:pt x="45057" y="47720"/>
                  <a:pt x="41403" y="48585"/>
                  <a:pt x="37683" y="48942"/>
                </a:cubicBezTo>
                <a:cubicBezTo>
                  <a:pt x="30444" y="49608"/>
                  <a:pt x="23586" y="48942"/>
                  <a:pt x="16443" y="48942"/>
                </a:cubicBezTo>
                <a:cubicBezTo>
                  <a:pt x="15871" y="50085"/>
                  <a:pt x="15776" y="49989"/>
                  <a:pt x="15776" y="4989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5" name="Freeform: Shape 354">
            <a:extLst>
              <a:ext uri="{FF2B5EF4-FFF2-40B4-BE49-F238E27FC236}">
                <a16:creationId xmlns:a16="http://schemas.microsoft.com/office/drawing/2014/main" id="{34E819EC-B35C-4040-BEBF-8B526D796261}"/>
              </a:ext>
            </a:extLst>
          </p:cNvPr>
          <p:cNvSpPr/>
          <p:nvPr userDrawn="1"/>
        </p:nvSpPr>
        <p:spPr>
          <a:xfrm>
            <a:off x="1106147" y="4689021"/>
            <a:ext cx="79636" cy="67783"/>
          </a:xfrm>
          <a:custGeom>
            <a:avLst/>
            <a:gdLst>
              <a:gd name="connsiteX0" fmla="*/ 51624 w 67320"/>
              <a:gd name="connsiteY0" fmla="*/ 55845 h 56647"/>
              <a:gd name="connsiteX1" fmla="*/ 56196 w 67320"/>
              <a:gd name="connsiteY1" fmla="*/ 44415 h 56647"/>
              <a:gd name="connsiteX2" fmla="*/ 61339 w 67320"/>
              <a:gd name="connsiteY2" fmla="*/ 33271 h 56647"/>
              <a:gd name="connsiteX3" fmla="*/ 63340 w 67320"/>
              <a:gd name="connsiteY3" fmla="*/ 27651 h 56647"/>
              <a:gd name="connsiteX4" fmla="*/ 64387 w 67320"/>
              <a:gd name="connsiteY4" fmla="*/ 21936 h 56647"/>
              <a:gd name="connsiteX5" fmla="*/ 64387 w 67320"/>
              <a:gd name="connsiteY5" fmla="*/ 16316 h 56647"/>
              <a:gd name="connsiteX6" fmla="*/ 62197 w 67320"/>
              <a:gd name="connsiteY6" fmla="*/ 11173 h 56647"/>
              <a:gd name="connsiteX7" fmla="*/ 54100 w 67320"/>
              <a:gd name="connsiteY7" fmla="*/ 3172 h 56647"/>
              <a:gd name="connsiteX8" fmla="*/ 48481 w 67320"/>
              <a:gd name="connsiteY8" fmla="*/ 1934 h 56647"/>
              <a:gd name="connsiteX9" fmla="*/ 42861 w 67320"/>
              <a:gd name="connsiteY9" fmla="*/ 3458 h 56647"/>
              <a:gd name="connsiteX10" fmla="*/ 33812 w 67320"/>
              <a:gd name="connsiteY10" fmla="*/ 23936 h 56647"/>
              <a:gd name="connsiteX11" fmla="*/ 33073 w 67320"/>
              <a:gd name="connsiteY11" fmla="*/ 25062 h 56647"/>
              <a:gd name="connsiteX12" fmla="*/ 32955 w 67320"/>
              <a:gd name="connsiteY12" fmla="*/ 25079 h 56647"/>
              <a:gd name="connsiteX13" fmla="*/ 32193 w 67320"/>
              <a:gd name="connsiteY13" fmla="*/ 25079 h 56647"/>
              <a:gd name="connsiteX14" fmla="*/ 10000 w 67320"/>
              <a:gd name="connsiteY14" fmla="*/ 25079 h 56647"/>
              <a:gd name="connsiteX15" fmla="*/ 4570 w 67320"/>
              <a:gd name="connsiteY15" fmla="*/ 33937 h 56647"/>
              <a:gd name="connsiteX16" fmla="*/ 7333 w 67320"/>
              <a:gd name="connsiteY16" fmla="*/ 44605 h 56647"/>
              <a:gd name="connsiteX17" fmla="*/ 10952 w 67320"/>
              <a:gd name="connsiteY17" fmla="*/ 48796 h 56647"/>
              <a:gd name="connsiteX18" fmla="*/ 15715 w 67320"/>
              <a:gd name="connsiteY18" fmla="*/ 51559 h 56647"/>
              <a:gd name="connsiteX19" fmla="*/ 27431 w 67320"/>
              <a:gd name="connsiteY19" fmla="*/ 53845 h 56647"/>
              <a:gd name="connsiteX20" fmla="*/ 39813 w 67320"/>
              <a:gd name="connsiteY20" fmla="*/ 53845 h 56647"/>
              <a:gd name="connsiteX21" fmla="*/ 51624 w 67320"/>
              <a:gd name="connsiteY21" fmla="*/ 55845 h 56647"/>
              <a:gd name="connsiteX22" fmla="*/ 51624 w 67320"/>
              <a:gd name="connsiteY22" fmla="*/ 55845 h 56647"/>
              <a:gd name="connsiteX23" fmla="*/ 39432 w 67320"/>
              <a:gd name="connsiteY23" fmla="*/ 55845 h 56647"/>
              <a:gd name="connsiteX24" fmla="*/ 26859 w 67320"/>
              <a:gd name="connsiteY24" fmla="*/ 56607 h 56647"/>
              <a:gd name="connsiteX25" fmla="*/ 14000 w 67320"/>
              <a:gd name="connsiteY25" fmla="*/ 55083 h 56647"/>
              <a:gd name="connsiteX26" fmla="*/ 7904 w 67320"/>
              <a:gd name="connsiteY26" fmla="*/ 51845 h 56647"/>
              <a:gd name="connsiteX27" fmla="*/ 3427 w 67320"/>
              <a:gd name="connsiteY27" fmla="*/ 46606 h 56647"/>
              <a:gd name="connsiteX28" fmla="*/ 94 w 67320"/>
              <a:gd name="connsiteY28" fmla="*/ 33462 h 56647"/>
              <a:gd name="connsiteX29" fmla="*/ 7523 w 67320"/>
              <a:gd name="connsiteY29" fmla="*/ 22031 h 56647"/>
              <a:gd name="connsiteX30" fmla="*/ 32860 w 67320"/>
              <a:gd name="connsiteY30" fmla="*/ 23079 h 56647"/>
              <a:gd name="connsiteX31" fmla="*/ 31240 w 67320"/>
              <a:gd name="connsiteY31" fmla="*/ 24127 h 56647"/>
              <a:gd name="connsiteX32" fmla="*/ 33336 w 67320"/>
              <a:gd name="connsiteY32" fmla="*/ 11554 h 56647"/>
              <a:gd name="connsiteX33" fmla="*/ 41718 w 67320"/>
              <a:gd name="connsiteY33" fmla="*/ 2029 h 56647"/>
              <a:gd name="connsiteX34" fmla="*/ 54386 w 67320"/>
              <a:gd name="connsiteY34" fmla="*/ 886 h 56647"/>
              <a:gd name="connsiteX35" fmla="*/ 63911 w 67320"/>
              <a:gd name="connsiteY35" fmla="*/ 8982 h 56647"/>
              <a:gd name="connsiteX36" fmla="*/ 66769 w 67320"/>
              <a:gd name="connsiteY36" fmla="*/ 15173 h 56647"/>
              <a:gd name="connsiteX37" fmla="*/ 67340 w 67320"/>
              <a:gd name="connsiteY37" fmla="*/ 21936 h 56647"/>
              <a:gd name="connsiteX38" fmla="*/ 65911 w 67320"/>
              <a:gd name="connsiteY38" fmla="*/ 28318 h 56647"/>
              <a:gd name="connsiteX39" fmla="*/ 63625 w 67320"/>
              <a:gd name="connsiteY39" fmla="*/ 34223 h 56647"/>
              <a:gd name="connsiteX40" fmla="*/ 51433 w 67320"/>
              <a:gd name="connsiteY40" fmla="*/ 55845 h 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7320" h="56647">
                <a:moveTo>
                  <a:pt x="51624" y="55845"/>
                </a:moveTo>
                <a:cubicBezTo>
                  <a:pt x="52908" y="51944"/>
                  <a:pt x="54435" y="48126"/>
                  <a:pt x="56196" y="44415"/>
                </a:cubicBezTo>
                <a:cubicBezTo>
                  <a:pt x="58101" y="40796"/>
                  <a:pt x="59720" y="36985"/>
                  <a:pt x="61339" y="33271"/>
                </a:cubicBezTo>
                <a:lnTo>
                  <a:pt x="63340" y="27651"/>
                </a:lnTo>
                <a:lnTo>
                  <a:pt x="64387" y="21936"/>
                </a:lnTo>
                <a:cubicBezTo>
                  <a:pt x="64387" y="20031"/>
                  <a:pt x="64387" y="18126"/>
                  <a:pt x="64387" y="16316"/>
                </a:cubicBezTo>
                <a:cubicBezTo>
                  <a:pt x="63814" y="14539"/>
                  <a:pt x="63081" y="12818"/>
                  <a:pt x="62197" y="11173"/>
                </a:cubicBezTo>
                <a:cubicBezTo>
                  <a:pt x="60376" y="7743"/>
                  <a:pt x="57551" y="4951"/>
                  <a:pt x="54100" y="3172"/>
                </a:cubicBezTo>
                <a:cubicBezTo>
                  <a:pt x="52349" y="2327"/>
                  <a:pt x="50425" y="1903"/>
                  <a:pt x="48481" y="1934"/>
                </a:cubicBezTo>
                <a:cubicBezTo>
                  <a:pt x="46526" y="2071"/>
                  <a:pt x="44617" y="2588"/>
                  <a:pt x="42861" y="3458"/>
                </a:cubicBezTo>
                <a:cubicBezTo>
                  <a:pt x="35928" y="7780"/>
                  <a:pt x="32340" y="15900"/>
                  <a:pt x="33812" y="23936"/>
                </a:cubicBezTo>
                <a:cubicBezTo>
                  <a:pt x="33919" y="24451"/>
                  <a:pt x="33588" y="24955"/>
                  <a:pt x="33073" y="25062"/>
                </a:cubicBezTo>
                <a:cubicBezTo>
                  <a:pt x="33034" y="25071"/>
                  <a:pt x="32995" y="25076"/>
                  <a:pt x="32955" y="25079"/>
                </a:cubicBezTo>
                <a:cubicBezTo>
                  <a:pt x="32710" y="25175"/>
                  <a:pt x="32438" y="25175"/>
                  <a:pt x="32193" y="25079"/>
                </a:cubicBezTo>
                <a:cubicBezTo>
                  <a:pt x="25337" y="21075"/>
                  <a:pt x="16856" y="21075"/>
                  <a:pt x="10000" y="25079"/>
                </a:cubicBezTo>
                <a:cubicBezTo>
                  <a:pt x="6908" y="27024"/>
                  <a:pt x="4900" y="30300"/>
                  <a:pt x="4570" y="33937"/>
                </a:cubicBezTo>
                <a:cubicBezTo>
                  <a:pt x="4420" y="37688"/>
                  <a:pt x="5381" y="41399"/>
                  <a:pt x="7333" y="44605"/>
                </a:cubicBezTo>
                <a:cubicBezTo>
                  <a:pt x="8250" y="46228"/>
                  <a:pt x="9481" y="47652"/>
                  <a:pt x="10952" y="48796"/>
                </a:cubicBezTo>
                <a:cubicBezTo>
                  <a:pt x="12364" y="49992"/>
                  <a:pt x="13976" y="50927"/>
                  <a:pt x="15715" y="51559"/>
                </a:cubicBezTo>
                <a:cubicBezTo>
                  <a:pt x="19479" y="52921"/>
                  <a:pt x="23431" y="53692"/>
                  <a:pt x="27431" y="53845"/>
                </a:cubicBezTo>
                <a:cubicBezTo>
                  <a:pt x="31431" y="53845"/>
                  <a:pt x="35622" y="53845"/>
                  <a:pt x="39813" y="53845"/>
                </a:cubicBezTo>
                <a:cubicBezTo>
                  <a:pt x="43847" y="53670"/>
                  <a:pt x="47872" y="54351"/>
                  <a:pt x="51624" y="55845"/>
                </a:cubicBezTo>
                <a:close/>
                <a:moveTo>
                  <a:pt x="51624" y="55845"/>
                </a:moveTo>
                <a:cubicBezTo>
                  <a:pt x="47600" y="55034"/>
                  <a:pt x="43455" y="55034"/>
                  <a:pt x="39432" y="55845"/>
                </a:cubicBezTo>
                <a:cubicBezTo>
                  <a:pt x="35241" y="55845"/>
                  <a:pt x="31050" y="56607"/>
                  <a:pt x="26859" y="56607"/>
                </a:cubicBezTo>
                <a:cubicBezTo>
                  <a:pt x="22518" y="56808"/>
                  <a:pt x="18174" y="56293"/>
                  <a:pt x="14000" y="55083"/>
                </a:cubicBezTo>
                <a:cubicBezTo>
                  <a:pt x="11778" y="54407"/>
                  <a:pt x="9708" y="53307"/>
                  <a:pt x="7904" y="51845"/>
                </a:cubicBezTo>
                <a:cubicBezTo>
                  <a:pt x="6063" y="50429"/>
                  <a:pt x="4538" y="48645"/>
                  <a:pt x="3427" y="46606"/>
                </a:cubicBezTo>
                <a:cubicBezTo>
                  <a:pt x="876" y="42721"/>
                  <a:pt x="-297" y="38093"/>
                  <a:pt x="94" y="33462"/>
                </a:cubicBezTo>
                <a:cubicBezTo>
                  <a:pt x="633" y="28695"/>
                  <a:pt x="3386" y="24460"/>
                  <a:pt x="7523" y="22031"/>
                </a:cubicBezTo>
                <a:cubicBezTo>
                  <a:pt x="15490" y="17572"/>
                  <a:pt x="25288" y="17977"/>
                  <a:pt x="32860" y="23079"/>
                </a:cubicBezTo>
                <a:lnTo>
                  <a:pt x="31240" y="24127"/>
                </a:lnTo>
                <a:cubicBezTo>
                  <a:pt x="30830" y="19825"/>
                  <a:pt x="31552" y="15490"/>
                  <a:pt x="33336" y="11554"/>
                </a:cubicBezTo>
                <a:cubicBezTo>
                  <a:pt x="35139" y="7628"/>
                  <a:pt x="38053" y="4316"/>
                  <a:pt x="41718" y="2029"/>
                </a:cubicBezTo>
                <a:cubicBezTo>
                  <a:pt x="45568" y="-193"/>
                  <a:pt x="50200" y="-611"/>
                  <a:pt x="54386" y="886"/>
                </a:cubicBezTo>
                <a:cubicBezTo>
                  <a:pt x="58321" y="2537"/>
                  <a:pt x="61648" y="5365"/>
                  <a:pt x="63911" y="8982"/>
                </a:cubicBezTo>
                <a:cubicBezTo>
                  <a:pt x="65037" y="10961"/>
                  <a:pt x="65993" y="13033"/>
                  <a:pt x="66769" y="15173"/>
                </a:cubicBezTo>
                <a:cubicBezTo>
                  <a:pt x="67152" y="17407"/>
                  <a:pt x="67343" y="19670"/>
                  <a:pt x="67340" y="21936"/>
                </a:cubicBezTo>
                <a:lnTo>
                  <a:pt x="65911" y="28318"/>
                </a:lnTo>
                <a:lnTo>
                  <a:pt x="63625" y="34223"/>
                </a:lnTo>
                <a:cubicBezTo>
                  <a:pt x="60006" y="41939"/>
                  <a:pt x="55148" y="48416"/>
                  <a:pt x="51433" y="55845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6" name="Freeform: Shape 355">
            <a:extLst>
              <a:ext uri="{FF2B5EF4-FFF2-40B4-BE49-F238E27FC236}">
                <a16:creationId xmlns:a16="http://schemas.microsoft.com/office/drawing/2014/main" id="{084F4357-36F4-4D14-B214-215702F472DA}"/>
              </a:ext>
            </a:extLst>
          </p:cNvPr>
          <p:cNvSpPr/>
          <p:nvPr userDrawn="1"/>
        </p:nvSpPr>
        <p:spPr>
          <a:xfrm>
            <a:off x="1474119" y="4833517"/>
            <a:ext cx="47548" cy="37554"/>
          </a:xfrm>
          <a:custGeom>
            <a:avLst/>
            <a:gdLst>
              <a:gd name="connsiteX0" fmla="*/ 17451 w 40195"/>
              <a:gd name="connsiteY0" fmla="*/ 30814 h 31384"/>
              <a:gd name="connsiteX1" fmla="*/ 29262 w 40195"/>
              <a:gd name="connsiteY1" fmla="*/ 24528 h 31384"/>
              <a:gd name="connsiteX2" fmla="*/ 34405 w 40195"/>
              <a:gd name="connsiteY2" fmla="*/ 21004 h 31384"/>
              <a:gd name="connsiteX3" fmla="*/ 36024 w 40195"/>
              <a:gd name="connsiteY3" fmla="*/ 18718 h 31384"/>
              <a:gd name="connsiteX4" fmla="*/ 36977 w 40195"/>
              <a:gd name="connsiteY4" fmla="*/ 16241 h 31384"/>
              <a:gd name="connsiteX5" fmla="*/ 36977 w 40195"/>
              <a:gd name="connsiteY5" fmla="*/ 12812 h 31384"/>
              <a:gd name="connsiteX6" fmla="*/ 36406 w 40195"/>
              <a:gd name="connsiteY6" fmla="*/ 10145 h 31384"/>
              <a:gd name="connsiteX7" fmla="*/ 34786 w 40195"/>
              <a:gd name="connsiteY7" fmla="*/ 7669 h 31384"/>
              <a:gd name="connsiteX8" fmla="*/ 32119 w 40195"/>
              <a:gd name="connsiteY8" fmla="*/ 6240 h 31384"/>
              <a:gd name="connsiteX9" fmla="*/ 25928 w 40195"/>
              <a:gd name="connsiteY9" fmla="*/ 7097 h 31384"/>
              <a:gd name="connsiteX10" fmla="*/ 21451 w 40195"/>
              <a:gd name="connsiteY10" fmla="*/ 11384 h 31384"/>
              <a:gd name="connsiteX11" fmla="*/ 19970 w 40195"/>
              <a:gd name="connsiteY11" fmla="*/ 11427 h 31384"/>
              <a:gd name="connsiteX12" fmla="*/ 19927 w 40195"/>
              <a:gd name="connsiteY12" fmla="*/ 11384 h 31384"/>
              <a:gd name="connsiteX13" fmla="*/ 19927 w 40195"/>
              <a:gd name="connsiteY13" fmla="*/ 11384 h 31384"/>
              <a:gd name="connsiteX14" fmla="*/ 19927 w 40195"/>
              <a:gd name="connsiteY14" fmla="*/ 11384 h 31384"/>
              <a:gd name="connsiteX15" fmla="*/ 16308 w 40195"/>
              <a:gd name="connsiteY15" fmla="*/ 6431 h 31384"/>
              <a:gd name="connsiteX16" fmla="*/ 10974 w 40195"/>
              <a:gd name="connsiteY16" fmla="*/ 4145 h 31384"/>
              <a:gd name="connsiteX17" fmla="*/ 8402 w 40195"/>
              <a:gd name="connsiteY17" fmla="*/ 4144 h 31384"/>
              <a:gd name="connsiteX18" fmla="*/ 6307 w 40195"/>
              <a:gd name="connsiteY18" fmla="*/ 5478 h 31384"/>
              <a:gd name="connsiteX19" fmla="*/ 4878 w 40195"/>
              <a:gd name="connsiteY19" fmla="*/ 7574 h 31384"/>
              <a:gd name="connsiteX20" fmla="*/ 3925 w 40195"/>
              <a:gd name="connsiteY20" fmla="*/ 10336 h 31384"/>
              <a:gd name="connsiteX21" fmla="*/ 3925 w 40195"/>
              <a:gd name="connsiteY21" fmla="*/ 13288 h 31384"/>
              <a:gd name="connsiteX22" fmla="*/ 4782 w 40195"/>
              <a:gd name="connsiteY22" fmla="*/ 15670 h 31384"/>
              <a:gd name="connsiteX23" fmla="*/ 8592 w 40195"/>
              <a:gd name="connsiteY23" fmla="*/ 20623 h 31384"/>
              <a:gd name="connsiteX24" fmla="*/ 13355 w 40195"/>
              <a:gd name="connsiteY24" fmla="*/ 25290 h 31384"/>
              <a:gd name="connsiteX25" fmla="*/ 17451 w 40195"/>
              <a:gd name="connsiteY25" fmla="*/ 30814 h 31384"/>
              <a:gd name="connsiteX26" fmla="*/ 17451 w 40195"/>
              <a:gd name="connsiteY26" fmla="*/ 30814 h 31384"/>
              <a:gd name="connsiteX27" fmla="*/ 12212 w 40195"/>
              <a:gd name="connsiteY27" fmla="*/ 26623 h 31384"/>
              <a:gd name="connsiteX28" fmla="*/ 6592 w 40195"/>
              <a:gd name="connsiteY28" fmla="*/ 22623 h 31384"/>
              <a:gd name="connsiteX29" fmla="*/ 1544 w 40195"/>
              <a:gd name="connsiteY29" fmla="*/ 17194 h 31384"/>
              <a:gd name="connsiteX30" fmla="*/ 20 w 40195"/>
              <a:gd name="connsiteY30" fmla="*/ 13193 h 31384"/>
              <a:gd name="connsiteX31" fmla="*/ 20 w 40195"/>
              <a:gd name="connsiteY31" fmla="*/ 9288 h 31384"/>
              <a:gd name="connsiteX32" fmla="*/ 1258 w 40195"/>
              <a:gd name="connsiteY32" fmla="*/ 5573 h 31384"/>
              <a:gd name="connsiteX33" fmla="*/ 7450 w 40195"/>
              <a:gd name="connsiteY33" fmla="*/ 144 h 31384"/>
              <a:gd name="connsiteX34" fmla="*/ 11641 w 40195"/>
              <a:gd name="connsiteY34" fmla="*/ 144 h 31384"/>
              <a:gd name="connsiteX35" fmla="*/ 18403 w 40195"/>
              <a:gd name="connsiteY35" fmla="*/ 3859 h 31384"/>
              <a:gd name="connsiteX36" fmla="*/ 22023 w 40195"/>
              <a:gd name="connsiteY36" fmla="*/ 10336 h 31384"/>
              <a:gd name="connsiteX37" fmla="*/ 20213 w 40195"/>
              <a:gd name="connsiteY37" fmla="*/ 10336 h 31384"/>
              <a:gd name="connsiteX38" fmla="*/ 25833 w 40195"/>
              <a:gd name="connsiteY38" fmla="*/ 5954 h 31384"/>
              <a:gd name="connsiteX39" fmla="*/ 32881 w 40195"/>
              <a:gd name="connsiteY39" fmla="*/ 5002 h 31384"/>
              <a:gd name="connsiteX40" fmla="*/ 38882 w 40195"/>
              <a:gd name="connsiteY40" fmla="*/ 9193 h 31384"/>
              <a:gd name="connsiteX41" fmla="*/ 40215 w 40195"/>
              <a:gd name="connsiteY41" fmla="*/ 13003 h 31384"/>
              <a:gd name="connsiteX42" fmla="*/ 40215 w 40195"/>
              <a:gd name="connsiteY42" fmla="*/ 16336 h 31384"/>
              <a:gd name="connsiteX43" fmla="*/ 36786 w 40195"/>
              <a:gd name="connsiteY43" fmla="*/ 23480 h 31384"/>
              <a:gd name="connsiteX44" fmla="*/ 30595 w 40195"/>
              <a:gd name="connsiteY44" fmla="*/ 27290 h 31384"/>
              <a:gd name="connsiteX45" fmla="*/ 17451 w 40195"/>
              <a:gd name="connsiteY45" fmla="*/ 31386 h 3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0195" h="31384">
                <a:moveTo>
                  <a:pt x="17451" y="30814"/>
                </a:moveTo>
                <a:cubicBezTo>
                  <a:pt x="21266" y="28498"/>
                  <a:pt x="25209" y="26399"/>
                  <a:pt x="29262" y="24528"/>
                </a:cubicBezTo>
                <a:cubicBezTo>
                  <a:pt x="31100" y="23544"/>
                  <a:pt x="32824" y="22363"/>
                  <a:pt x="34405" y="21004"/>
                </a:cubicBezTo>
                <a:cubicBezTo>
                  <a:pt x="34405" y="20146"/>
                  <a:pt x="35548" y="19480"/>
                  <a:pt x="36024" y="18718"/>
                </a:cubicBezTo>
                <a:cubicBezTo>
                  <a:pt x="36501" y="17956"/>
                  <a:pt x="36882" y="16813"/>
                  <a:pt x="36977" y="16241"/>
                </a:cubicBezTo>
                <a:lnTo>
                  <a:pt x="36977" y="12812"/>
                </a:lnTo>
                <a:cubicBezTo>
                  <a:pt x="36888" y="11904"/>
                  <a:pt x="36696" y="11010"/>
                  <a:pt x="36406" y="10145"/>
                </a:cubicBezTo>
                <a:cubicBezTo>
                  <a:pt x="36405" y="9193"/>
                  <a:pt x="35358" y="8526"/>
                  <a:pt x="34786" y="7669"/>
                </a:cubicBezTo>
                <a:cubicBezTo>
                  <a:pt x="33962" y="7081"/>
                  <a:pt x="33065" y="6601"/>
                  <a:pt x="32119" y="6240"/>
                </a:cubicBezTo>
                <a:cubicBezTo>
                  <a:pt x="30018" y="5821"/>
                  <a:pt x="27837" y="6123"/>
                  <a:pt x="25928" y="7097"/>
                </a:cubicBezTo>
                <a:cubicBezTo>
                  <a:pt x="24128" y="8166"/>
                  <a:pt x="22597" y="9632"/>
                  <a:pt x="21451" y="11384"/>
                </a:cubicBezTo>
                <a:cubicBezTo>
                  <a:pt x="21054" y="11804"/>
                  <a:pt x="20391" y="11824"/>
                  <a:pt x="19970" y="11427"/>
                </a:cubicBezTo>
                <a:cubicBezTo>
                  <a:pt x="19955" y="11413"/>
                  <a:pt x="19941" y="11398"/>
                  <a:pt x="19927" y="11384"/>
                </a:cubicBezTo>
                <a:lnTo>
                  <a:pt x="19927" y="11384"/>
                </a:lnTo>
                <a:lnTo>
                  <a:pt x="19927" y="11384"/>
                </a:lnTo>
                <a:cubicBezTo>
                  <a:pt x="19088" y="9493"/>
                  <a:pt x="17854" y="7804"/>
                  <a:pt x="16308" y="6431"/>
                </a:cubicBezTo>
                <a:cubicBezTo>
                  <a:pt x="14722" y="5281"/>
                  <a:pt x="12900" y="4500"/>
                  <a:pt x="10974" y="4145"/>
                </a:cubicBezTo>
                <a:lnTo>
                  <a:pt x="8402" y="4144"/>
                </a:lnTo>
                <a:cubicBezTo>
                  <a:pt x="7735" y="4621"/>
                  <a:pt x="6878" y="4716"/>
                  <a:pt x="6307" y="5478"/>
                </a:cubicBezTo>
                <a:cubicBezTo>
                  <a:pt x="5735" y="6240"/>
                  <a:pt x="5163" y="6716"/>
                  <a:pt x="4878" y="7574"/>
                </a:cubicBezTo>
                <a:lnTo>
                  <a:pt x="3925" y="10336"/>
                </a:lnTo>
                <a:cubicBezTo>
                  <a:pt x="3827" y="11318"/>
                  <a:pt x="3827" y="12306"/>
                  <a:pt x="3925" y="13288"/>
                </a:cubicBezTo>
                <a:cubicBezTo>
                  <a:pt x="3925" y="14336"/>
                  <a:pt x="4592" y="14812"/>
                  <a:pt x="4782" y="15670"/>
                </a:cubicBezTo>
                <a:cubicBezTo>
                  <a:pt x="5781" y="17513"/>
                  <a:pt x="7067" y="19185"/>
                  <a:pt x="8592" y="20623"/>
                </a:cubicBezTo>
                <a:lnTo>
                  <a:pt x="13355" y="25290"/>
                </a:lnTo>
                <a:cubicBezTo>
                  <a:pt x="15063" y="26851"/>
                  <a:pt x="16453" y="28727"/>
                  <a:pt x="17451" y="30814"/>
                </a:cubicBezTo>
                <a:close/>
                <a:moveTo>
                  <a:pt x="17451" y="30814"/>
                </a:moveTo>
                <a:cubicBezTo>
                  <a:pt x="15949" y="29136"/>
                  <a:pt x="14179" y="27720"/>
                  <a:pt x="12212" y="26623"/>
                </a:cubicBezTo>
                <a:cubicBezTo>
                  <a:pt x="10402" y="25290"/>
                  <a:pt x="8402" y="24147"/>
                  <a:pt x="6592" y="22623"/>
                </a:cubicBezTo>
                <a:cubicBezTo>
                  <a:pt x="4626" y="21099"/>
                  <a:pt x="2921" y="19265"/>
                  <a:pt x="1544" y="17194"/>
                </a:cubicBezTo>
                <a:cubicBezTo>
                  <a:pt x="902" y="15915"/>
                  <a:pt x="391" y="14575"/>
                  <a:pt x="20" y="13193"/>
                </a:cubicBezTo>
                <a:cubicBezTo>
                  <a:pt x="20" y="11860"/>
                  <a:pt x="20" y="11288"/>
                  <a:pt x="20" y="9288"/>
                </a:cubicBezTo>
                <a:lnTo>
                  <a:pt x="1258" y="5573"/>
                </a:lnTo>
                <a:cubicBezTo>
                  <a:pt x="2393" y="2919"/>
                  <a:pt x="4670" y="922"/>
                  <a:pt x="7450" y="144"/>
                </a:cubicBezTo>
                <a:cubicBezTo>
                  <a:pt x="8840" y="-46"/>
                  <a:pt x="10250" y="-46"/>
                  <a:pt x="11641" y="144"/>
                </a:cubicBezTo>
                <a:cubicBezTo>
                  <a:pt x="14208" y="699"/>
                  <a:pt x="16558" y="1990"/>
                  <a:pt x="18403" y="3859"/>
                </a:cubicBezTo>
                <a:cubicBezTo>
                  <a:pt x="20095" y="5709"/>
                  <a:pt x="21334" y="7926"/>
                  <a:pt x="22023" y="10336"/>
                </a:cubicBezTo>
                <a:lnTo>
                  <a:pt x="20213" y="10336"/>
                </a:lnTo>
                <a:cubicBezTo>
                  <a:pt x="21774" y="8513"/>
                  <a:pt x="23685" y="7023"/>
                  <a:pt x="25833" y="5954"/>
                </a:cubicBezTo>
                <a:cubicBezTo>
                  <a:pt x="28071" y="5074"/>
                  <a:pt x="30489" y="4748"/>
                  <a:pt x="32881" y="5002"/>
                </a:cubicBezTo>
                <a:cubicBezTo>
                  <a:pt x="35360" y="5544"/>
                  <a:pt x="37520" y="7052"/>
                  <a:pt x="38882" y="9193"/>
                </a:cubicBezTo>
                <a:cubicBezTo>
                  <a:pt x="39494" y="10398"/>
                  <a:pt x="39943" y="11679"/>
                  <a:pt x="40215" y="13003"/>
                </a:cubicBezTo>
                <a:lnTo>
                  <a:pt x="40215" y="16336"/>
                </a:lnTo>
                <a:cubicBezTo>
                  <a:pt x="39953" y="19048"/>
                  <a:pt x="38738" y="21579"/>
                  <a:pt x="36786" y="23480"/>
                </a:cubicBezTo>
                <a:cubicBezTo>
                  <a:pt x="34893" y="25009"/>
                  <a:pt x="32813" y="26289"/>
                  <a:pt x="30595" y="27290"/>
                </a:cubicBezTo>
                <a:cubicBezTo>
                  <a:pt x="26119" y="29100"/>
                  <a:pt x="21832" y="29862"/>
                  <a:pt x="17451" y="3138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7" name="Freeform: Shape 356">
            <a:extLst>
              <a:ext uri="{FF2B5EF4-FFF2-40B4-BE49-F238E27FC236}">
                <a16:creationId xmlns:a16="http://schemas.microsoft.com/office/drawing/2014/main" id="{3F6BC9A4-6182-403A-8B38-D3CF70A7117A}"/>
              </a:ext>
            </a:extLst>
          </p:cNvPr>
          <p:cNvSpPr/>
          <p:nvPr userDrawn="1"/>
        </p:nvSpPr>
        <p:spPr>
          <a:xfrm>
            <a:off x="1349050" y="4407989"/>
            <a:ext cx="48383" cy="35218"/>
          </a:xfrm>
          <a:custGeom>
            <a:avLst/>
            <a:gdLst>
              <a:gd name="connsiteX0" fmla="*/ 20499 w 40901"/>
              <a:gd name="connsiteY0" fmla="*/ 28863 h 29432"/>
              <a:gd name="connsiteX1" fmla="*/ 31072 w 40901"/>
              <a:gd name="connsiteY1" fmla="*/ 20671 h 29432"/>
              <a:gd name="connsiteX2" fmla="*/ 35453 w 40901"/>
              <a:gd name="connsiteY2" fmla="*/ 16290 h 29432"/>
              <a:gd name="connsiteX3" fmla="*/ 36786 w 40901"/>
              <a:gd name="connsiteY3" fmla="*/ 13718 h 29432"/>
              <a:gd name="connsiteX4" fmla="*/ 36786 w 40901"/>
              <a:gd name="connsiteY4" fmla="*/ 11146 h 29432"/>
              <a:gd name="connsiteX5" fmla="*/ 36786 w 40901"/>
              <a:gd name="connsiteY5" fmla="*/ 7717 h 29432"/>
              <a:gd name="connsiteX6" fmla="*/ 35739 w 40901"/>
              <a:gd name="connsiteY6" fmla="*/ 5146 h 29432"/>
              <a:gd name="connsiteX7" fmla="*/ 33738 w 40901"/>
              <a:gd name="connsiteY7" fmla="*/ 3050 h 29432"/>
              <a:gd name="connsiteX8" fmla="*/ 30881 w 40901"/>
              <a:gd name="connsiteY8" fmla="*/ 2097 h 29432"/>
              <a:gd name="connsiteX9" fmla="*/ 24975 w 40901"/>
              <a:gd name="connsiteY9" fmla="*/ 4002 h 29432"/>
              <a:gd name="connsiteX10" fmla="*/ 21261 w 40901"/>
              <a:gd name="connsiteY10" fmla="*/ 8955 h 29432"/>
              <a:gd name="connsiteX11" fmla="*/ 19832 w 40901"/>
              <a:gd name="connsiteY11" fmla="*/ 9527 h 29432"/>
              <a:gd name="connsiteX12" fmla="*/ 19832 w 40901"/>
              <a:gd name="connsiteY12" fmla="*/ 9527 h 29432"/>
              <a:gd name="connsiteX13" fmla="*/ 19832 w 40901"/>
              <a:gd name="connsiteY13" fmla="*/ 9527 h 29432"/>
              <a:gd name="connsiteX14" fmla="*/ 15355 w 40901"/>
              <a:gd name="connsiteY14" fmla="*/ 5336 h 29432"/>
              <a:gd name="connsiteX15" fmla="*/ 9736 w 40901"/>
              <a:gd name="connsiteY15" fmla="*/ 3907 h 29432"/>
              <a:gd name="connsiteX16" fmla="*/ 7259 w 40901"/>
              <a:gd name="connsiteY16" fmla="*/ 4574 h 29432"/>
              <a:gd name="connsiteX17" fmla="*/ 5449 w 40901"/>
              <a:gd name="connsiteY17" fmla="*/ 6289 h 29432"/>
              <a:gd name="connsiteX18" fmla="*/ 4306 w 40901"/>
              <a:gd name="connsiteY18" fmla="*/ 8670 h 29432"/>
              <a:gd name="connsiteX19" fmla="*/ 4306 w 40901"/>
              <a:gd name="connsiteY19" fmla="*/ 11527 h 29432"/>
              <a:gd name="connsiteX20" fmla="*/ 4306 w 40901"/>
              <a:gd name="connsiteY20" fmla="*/ 14480 h 29432"/>
              <a:gd name="connsiteX21" fmla="*/ 5544 w 40901"/>
              <a:gd name="connsiteY21" fmla="*/ 16671 h 29432"/>
              <a:gd name="connsiteX22" fmla="*/ 10117 w 40901"/>
              <a:gd name="connsiteY22" fmla="*/ 20862 h 29432"/>
              <a:gd name="connsiteX23" fmla="*/ 15641 w 40901"/>
              <a:gd name="connsiteY23" fmla="*/ 24672 h 29432"/>
              <a:gd name="connsiteX24" fmla="*/ 20499 w 40901"/>
              <a:gd name="connsiteY24" fmla="*/ 28863 h 29432"/>
              <a:gd name="connsiteX25" fmla="*/ 20499 w 40901"/>
              <a:gd name="connsiteY25" fmla="*/ 28863 h 29432"/>
              <a:gd name="connsiteX26" fmla="*/ 14688 w 40901"/>
              <a:gd name="connsiteY26" fmla="*/ 25529 h 29432"/>
              <a:gd name="connsiteX27" fmla="*/ 8402 w 40901"/>
              <a:gd name="connsiteY27" fmla="*/ 22576 h 29432"/>
              <a:gd name="connsiteX28" fmla="*/ 2782 w 40901"/>
              <a:gd name="connsiteY28" fmla="*/ 18671 h 29432"/>
              <a:gd name="connsiteX29" fmla="*/ 687 w 40901"/>
              <a:gd name="connsiteY29" fmla="*/ 14956 h 29432"/>
              <a:gd name="connsiteX30" fmla="*/ 20 w 40901"/>
              <a:gd name="connsiteY30" fmla="*/ 11146 h 29432"/>
              <a:gd name="connsiteX31" fmla="*/ 591 w 40901"/>
              <a:gd name="connsiteY31" fmla="*/ 7241 h 29432"/>
              <a:gd name="connsiteX32" fmla="*/ 5735 w 40901"/>
              <a:gd name="connsiteY32" fmla="*/ 859 h 29432"/>
              <a:gd name="connsiteX33" fmla="*/ 9831 w 40901"/>
              <a:gd name="connsiteY33" fmla="*/ 2 h 29432"/>
              <a:gd name="connsiteX34" fmla="*/ 17165 w 40901"/>
              <a:gd name="connsiteY34" fmla="*/ 2573 h 29432"/>
              <a:gd name="connsiteX35" fmla="*/ 21832 w 40901"/>
              <a:gd name="connsiteY35" fmla="*/ 8288 h 29432"/>
              <a:gd name="connsiteX36" fmla="*/ 19927 w 40901"/>
              <a:gd name="connsiteY36" fmla="*/ 8289 h 29432"/>
              <a:gd name="connsiteX37" fmla="*/ 24785 w 40901"/>
              <a:gd name="connsiteY37" fmla="*/ 3050 h 29432"/>
              <a:gd name="connsiteX38" fmla="*/ 31643 w 40901"/>
              <a:gd name="connsiteY38" fmla="*/ 955 h 29432"/>
              <a:gd name="connsiteX39" fmla="*/ 38215 w 40901"/>
              <a:gd name="connsiteY39" fmla="*/ 4098 h 29432"/>
              <a:gd name="connsiteX40" fmla="*/ 40120 w 40901"/>
              <a:gd name="connsiteY40" fmla="*/ 7527 h 29432"/>
              <a:gd name="connsiteX41" fmla="*/ 40882 w 40901"/>
              <a:gd name="connsiteY41" fmla="*/ 10860 h 29432"/>
              <a:gd name="connsiteX42" fmla="*/ 38691 w 40901"/>
              <a:gd name="connsiteY42" fmla="*/ 18480 h 29432"/>
              <a:gd name="connsiteX43" fmla="*/ 33262 w 40901"/>
              <a:gd name="connsiteY43" fmla="*/ 23243 h 29432"/>
              <a:gd name="connsiteX44" fmla="*/ 21070 w 40901"/>
              <a:gd name="connsiteY44" fmla="*/ 29434 h 2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901" h="29432">
                <a:moveTo>
                  <a:pt x="20499" y="28863"/>
                </a:moveTo>
                <a:cubicBezTo>
                  <a:pt x="23821" y="25882"/>
                  <a:pt x="27355" y="23144"/>
                  <a:pt x="31072" y="20671"/>
                </a:cubicBezTo>
                <a:cubicBezTo>
                  <a:pt x="32717" y="19408"/>
                  <a:pt x="34190" y="17935"/>
                  <a:pt x="35453" y="16290"/>
                </a:cubicBezTo>
                <a:cubicBezTo>
                  <a:pt x="35453" y="15337"/>
                  <a:pt x="36405" y="14575"/>
                  <a:pt x="36786" y="13718"/>
                </a:cubicBezTo>
                <a:cubicBezTo>
                  <a:pt x="36859" y="12862"/>
                  <a:pt x="36859" y="12002"/>
                  <a:pt x="36786" y="11146"/>
                </a:cubicBezTo>
                <a:lnTo>
                  <a:pt x="36786" y="7717"/>
                </a:lnTo>
                <a:cubicBezTo>
                  <a:pt x="36495" y="6838"/>
                  <a:pt x="36145" y="5978"/>
                  <a:pt x="35739" y="5146"/>
                </a:cubicBezTo>
                <a:cubicBezTo>
                  <a:pt x="35739" y="4288"/>
                  <a:pt x="34405" y="3812"/>
                  <a:pt x="33738" y="3050"/>
                </a:cubicBezTo>
                <a:cubicBezTo>
                  <a:pt x="32822" y="2633"/>
                  <a:pt x="31864" y="2314"/>
                  <a:pt x="30881" y="2097"/>
                </a:cubicBezTo>
                <a:cubicBezTo>
                  <a:pt x="28748" y="2008"/>
                  <a:pt x="26654" y="2684"/>
                  <a:pt x="24975" y="4002"/>
                </a:cubicBezTo>
                <a:cubicBezTo>
                  <a:pt x="23319" y="5294"/>
                  <a:pt x="22037" y="7003"/>
                  <a:pt x="21261" y="8955"/>
                </a:cubicBezTo>
                <a:cubicBezTo>
                  <a:pt x="21003" y="9486"/>
                  <a:pt x="20384" y="9733"/>
                  <a:pt x="19832" y="9527"/>
                </a:cubicBezTo>
                <a:lnTo>
                  <a:pt x="19832" y="9527"/>
                </a:lnTo>
                <a:lnTo>
                  <a:pt x="19832" y="9527"/>
                </a:lnTo>
                <a:cubicBezTo>
                  <a:pt x="18658" y="7824"/>
                  <a:pt x="17131" y="6395"/>
                  <a:pt x="15355" y="5336"/>
                </a:cubicBezTo>
                <a:cubicBezTo>
                  <a:pt x="13611" y="4450"/>
                  <a:pt x="11691" y="3963"/>
                  <a:pt x="9736" y="3907"/>
                </a:cubicBezTo>
                <a:lnTo>
                  <a:pt x="7259" y="4574"/>
                </a:lnTo>
                <a:cubicBezTo>
                  <a:pt x="6688" y="5241"/>
                  <a:pt x="5830" y="5526"/>
                  <a:pt x="5449" y="6289"/>
                </a:cubicBezTo>
                <a:cubicBezTo>
                  <a:pt x="5068" y="7050"/>
                  <a:pt x="4497" y="7717"/>
                  <a:pt x="4306" y="8670"/>
                </a:cubicBezTo>
                <a:lnTo>
                  <a:pt x="4306" y="11527"/>
                </a:lnTo>
                <a:cubicBezTo>
                  <a:pt x="4176" y="12507"/>
                  <a:pt x="4176" y="13500"/>
                  <a:pt x="4306" y="14480"/>
                </a:cubicBezTo>
                <a:cubicBezTo>
                  <a:pt x="4306" y="15432"/>
                  <a:pt x="5259" y="15814"/>
                  <a:pt x="5544" y="16671"/>
                </a:cubicBezTo>
                <a:cubicBezTo>
                  <a:pt x="6861" y="18279"/>
                  <a:pt x="8401" y="19690"/>
                  <a:pt x="10117" y="20862"/>
                </a:cubicBezTo>
                <a:cubicBezTo>
                  <a:pt x="11831" y="22195"/>
                  <a:pt x="13736" y="23433"/>
                  <a:pt x="15641" y="24672"/>
                </a:cubicBezTo>
                <a:cubicBezTo>
                  <a:pt x="17480" y="25791"/>
                  <a:pt x="19122" y="27207"/>
                  <a:pt x="20499" y="28863"/>
                </a:cubicBezTo>
                <a:close/>
                <a:moveTo>
                  <a:pt x="20499" y="28863"/>
                </a:moveTo>
                <a:cubicBezTo>
                  <a:pt x="18767" y="27427"/>
                  <a:pt x="16802" y="26299"/>
                  <a:pt x="14688" y="25529"/>
                </a:cubicBezTo>
                <a:cubicBezTo>
                  <a:pt x="12532" y="24681"/>
                  <a:pt x="10432" y="23695"/>
                  <a:pt x="8402" y="22576"/>
                </a:cubicBezTo>
                <a:cubicBezTo>
                  <a:pt x="6361" y="21534"/>
                  <a:pt x="4471" y="20220"/>
                  <a:pt x="2782" y="18671"/>
                </a:cubicBezTo>
                <a:cubicBezTo>
                  <a:pt x="1906" y="17541"/>
                  <a:pt x="1201" y="16290"/>
                  <a:pt x="687" y="14956"/>
                </a:cubicBezTo>
                <a:cubicBezTo>
                  <a:pt x="360" y="13706"/>
                  <a:pt x="137" y="12432"/>
                  <a:pt x="20" y="11146"/>
                </a:cubicBezTo>
                <a:lnTo>
                  <a:pt x="591" y="7241"/>
                </a:lnTo>
                <a:cubicBezTo>
                  <a:pt x="1256" y="4447"/>
                  <a:pt x="3146" y="2102"/>
                  <a:pt x="5735" y="859"/>
                </a:cubicBezTo>
                <a:cubicBezTo>
                  <a:pt x="7056" y="392"/>
                  <a:pt x="8433" y="103"/>
                  <a:pt x="9831" y="2"/>
                </a:cubicBezTo>
                <a:cubicBezTo>
                  <a:pt x="12479" y="100"/>
                  <a:pt x="15035" y="996"/>
                  <a:pt x="17165" y="2573"/>
                </a:cubicBezTo>
                <a:cubicBezTo>
                  <a:pt x="19147" y="4086"/>
                  <a:pt x="20746" y="6044"/>
                  <a:pt x="21832" y="8288"/>
                </a:cubicBezTo>
                <a:lnTo>
                  <a:pt x="19927" y="8289"/>
                </a:lnTo>
                <a:cubicBezTo>
                  <a:pt x="21158" y="6219"/>
                  <a:pt x="22814" y="4433"/>
                  <a:pt x="24785" y="3050"/>
                </a:cubicBezTo>
                <a:cubicBezTo>
                  <a:pt x="26839" y="1743"/>
                  <a:pt x="29209" y="1019"/>
                  <a:pt x="31643" y="955"/>
                </a:cubicBezTo>
                <a:cubicBezTo>
                  <a:pt x="34164" y="1090"/>
                  <a:pt x="36528" y="2220"/>
                  <a:pt x="38215" y="4098"/>
                </a:cubicBezTo>
                <a:cubicBezTo>
                  <a:pt x="39012" y="5143"/>
                  <a:pt x="39654" y="6298"/>
                  <a:pt x="40120" y="7527"/>
                </a:cubicBezTo>
                <a:lnTo>
                  <a:pt x="40882" y="10860"/>
                </a:lnTo>
                <a:cubicBezTo>
                  <a:pt x="41111" y="13583"/>
                  <a:pt x="40331" y="16295"/>
                  <a:pt x="38691" y="18480"/>
                </a:cubicBezTo>
                <a:cubicBezTo>
                  <a:pt x="37090" y="20291"/>
                  <a:pt x="35266" y="21891"/>
                  <a:pt x="33262" y="23243"/>
                </a:cubicBezTo>
                <a:cubicBezTo>
                  <a:pt x="29166" y="25815"/>
                  <a:pt x="25071" y="27243"/>
                  <a:pt x="21070" y="2943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8" name="Freeform: Shape 357">
            <a:extLst>
              <a:ext uri="{FF2B5EF4-FFF2-40B4-BE49-F238E27FC236}">
                <a16:creationId xmlns:a16="http://schemas.microsoft.com/office/drawing/2014/main" id="{EA8D8348-CFCD-4DA9-A1ED-708C7FA3C7A3}"/>
              </a:ext>
            </a:extLst>
          </p:cNvPr>
          <p:cNvSpPr/>
          <p:nvPr userDrawn="1"/>
        </p:nvSpPr>
        <p:spPr>
          <a:xfrm>
            <a:off x="1253756" y="4514950"/>
            <a:ext cx="259911" cy="196593"/>
          </a:xfrm>
          <a:custGeom>
            <a:avLst/>
            <a:gdLst>
              <a:gd name="connsiteX0" fmla="*/ 50287 w 219716"/>
              <a:gd name="connsiteY0" fmla="*/ 6341 h 164294"/>
              <a:gd name="connsiteX1" fmla="*/ 71718 w 219716"/>
              <a:gd name="connsiteY1" fmla="*/ 68253 h 164294"/>
              <a:gd name="connsiteX2" fmla="*/ 157443 w 219716"/>
              <a:gd name="connsiteY2" fmla="*/ 71492 h 164294"/>
              <a:gd name="connsiteX3" fmla="*/ 197258 w 219716"/>
              <a:gd name="connsiteY3" fmla="*/ 82159 h 164294"/>
              <a:gd name="connsiteX4" fmla="*/ 219737 w 219716"/>
              <a:gd name="connsiteY4" fmla="*/ 102734 h 164294"/>
              <a:gd name="connsiteX5" fmla="*/ 180018 w 219716"/>
              <a:gd name="connsiteY5" fmla="*/ 113211 h 164294"/>
              <a:gd name="connsiteX6" fmla="*/ 159920 w 219716"/>
              <a:gd name="connsiteY6" fmla="*/ 79874 h 164294"/>
              <a:gd name="connsiteX7" fmla="*/ 145442 w 219716"/>
              <a:gd name="connsiteY7" fmla="*/ 163503 h 164294"/>
              <a:gd name="connsiteX8" fmla="*/ 107342 w 219716"/>
              <a:gd name="connsiteY8" fmla="*/ 105401 h 164294"/>
              <a:gd name="connsiteX9" fmla="*/ 71718 w 219716"/>
              <a:gd name="connsiteY9" fmla="*/ 164170 h 164294"/>
              <a:gd name="connsiteX10" fmla="*/ 44191 w 219716"/>
              <a:gd name="connsiteY10" fmla="*/ 56061 h 164294"/>
              <a:gd name="connsiteX11" fmla="*/ 5520 w 219716"/>
              <a:gd name="connsiteY11" fmla="*/ 70920 h 164294"/>
              <a:gd name="connsiteX12" fmla="*/ 50287 w 219716"/>
              <a:gd name="connsiteY12" fmla="*/ 6341 h 16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9716" h="164294">
                <a:moveTo>
                  <a:pt x="50287" y="6341"/>
                </a:moveTo>
                <a:cubicBezTo>
                  <a:pt x="69337" y="26153"/>
                  <a:pt x="71718" y="68253"/>
                  <a:pt x="71718" y="68253"/>
                </a:cubicBezTo>
                <a:cubicBezTo>
                  <a:pt x="71718" y="68253"/>
                  <a:pt x="120486" y="37583"/>
                  <a:pt x="157443" y="71492"/>
                </a:cubicBezTo>
                <a:cubicBezTo>
                  <a:pt x="157443" y="71492"/>
                  <a:pt x="187923" y="35773"/>
                  <a:pt x="197258" y="82159"/>
                </a:cubicBezTo>
                <a:cubicBezTo>
                  <a:pt x="201830" y="105020"/>
                  <a:pt x="208878" y="110734"/>
                  <a:pt x="219737" y="102734"/>
                </a:cubicBezTo>
                <a:cubicBezTo>
                  <a:pt x="219737" y="102734"/>
                  <a:pt x="202401" y="131309"/>
                  <a:pt x="180018" y="113211"/>
                </a:cubicBezTo>
                <a:cubicBezTo>
                  <a:pt x="161825" y="98638"/>
                  <a:pt x="168969" y="81017"/>
                  <a:pt x="159920" y="79874"/>
                </a:cubicBezTo>
                <a:cubicBezTo>
                  <a:pt x="159920" y="79874"/>
                  <a:pt x="168397" y="156074"/>
                  <a:pt x="145442" y="163503"/>
                </a:cubicBezTo>
                <a:cubicBezTo>
                  <a:pt x="126392" y="169885"/>
                  <a:pt x="148680" y="102257"/>
                  <a:pt x="107342" y="105401"/>
                </a:cubicBezTo>
                <a:cubicBezTo>
                  <a:pt x="72671" y="107972"/>
                  <a:pt x="89816" y="159979"/>
                  <a:pt x="71718" y="164170"/>
                </a:cubicBezTo>
                <a:cubicBezTo>
                  <a:pt x="59431" y="166932"/>
                  <a:pt x="49430" y="124355"/>
                  <a:pt x="44191" y="56061"/>
                </a:cubicBezTo>
                <a:cubicBezTo>
                  <a:pt x="44191" y="56061"/>
                  <a:pt x="16664" y="81969"/>
                  <a:pt x="5520" y="70920"/>
                </a:cubicBezTo>
                <a:cubicBezTo>
                  <a:pt x="-14292" y="51013"/>
                  <a:pt x="23808" y="-21663"/>
                  <a:pt x="50287" y="6341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9" name="Freeform: Shape 358">
            <a:extLst>
              <a:ext uri="{FF2B5EF4-FFF2-40B4-BE49-F238E27FC236}">
                <a16:creationId xmlns:a16="http://schemas.microsoft.com/office/drawing/2014/main" id="{887A3252-0E03-4A5E-A5B4-253AEB971722}"/>
              </a:ext>
            </a:extLst>
          </p:cNvPr>
          <p:cNvSpPr/>
          <p:nvPr userDrawn="1"/>
        </p:nvSpPr>
        <p:spPr>
          <a:xfrm>
            <a:off x="1287858" y="4497662"/>
            <a:ext cx="31852" cy="41623"/>
          </a:xfrm>
          <a:custGeom>
            <a:avLst/>
            <a:gdLst>
              <a:gd name="connsiteX0" fmla="*/ 18601 w 26926"/>
              <a:gd name="connsiteY0" fmla="*/ 13454 h 34785"/>
              <a:gd name="connsiteX1" fmla="*/ 25840 w 26926"/>
              <a:gd name="connsiteY1" fmla="*/ 34409 h 34785"/>
              <a:gd name="connsiteX2" fmla="*/ 7838 w 26926"/>
              <a:gd name="connsiteY2" fmla="*/ 21455 h 34785"/>
              <a:gd name="connsiteX3" fmla="*/ 599 w 26926"/>
              <a:gd name="connsiteY3" fmla="*/ 405 h 34785"/>
              <a:gd name="connsiteX4" fmla="*/ 18601 w 26926"/>
              <a:gd name="connsiteY4" fmla="*/ 13454 h 3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6" h="34785">
                <a:moveTo>
                  <a:pt x="18601" y="13454"/>
                </a:moveTo>
                <a:cubicBezTo>
                  <a:pt x="25650" y="22979"/>
                  <a:pt x="28793" y="32504"/>
                  <a:pt x="25840" y="34409"/>
                </a:cubicBezTo>
                <a:cubicBezTo>
                  <a:pt x="22888" y="36314"/>
                  <a:pt x="14791" y="30884"/>
                  <a:pt x="7838" y="21455"/>
                </a:cubicBezTo>
                <a:cubicBezTo>
                  <a:pt x="885" y="12025"/>
                  <a:pt x="-1115" y="2405"/>
                  <a:pt x="599" y="405"/>
                </a:cubicBezTo>
                <a:cubicBezTo>
                  <a:pt x="2314" y="-1596"/>
                  <a:pt x="11648" y="4024"/>
                  <a:pt x="18601" y="1345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0" name="Freeform: Shape 359">
            <a:extLst>
              <a:ext uri="{FF2B5EF4-FFF2-40B4-BE49-F238E27FC236}">
                <a16:creationId xmlns:a16="http://schemas.microsoft.com/office/drawing/2014/main" id="{B5A1E3DE-7099-44BE-B0E9-ABE6E11A70B8}"/>
              </a:ext>
            </a:extLst>
          </p:cNvPr>
          <p:cNvSpPr/>
          <p:nvPr userDrawn="1"/>
        </p:nvSpPr>
        <p:spPr>
          <a:xfrm>
            <a:off x="1337619" y="4522255"/>
            <a:ext cx="73814" cy="75613"/>
          </a:xfrm>
          <a:custGeom>
            <a:avLst/>
            <a:gdLst>
              <a:gd name="connsiteX0" fmla="*/ 824 w 62399"/>
              <a:gd name="connsiteY0" fmla="*/ 62147 h 63190"/>
              <a:gd name="connsiteX1" fmla="*/ 158 w 62399"/>
              <a:gd name="connsiteY1" fmla="*/ 48717 h 63190"/>
              <a:gd name="connsiteX2" fmla="*/ 2253 w 62399"/>
              <a:gd name="connsiteY2" fmla="*/ 35287 h 63190"/>
              <a:gd name="connsiteX3" fmla="*/ 14159 w 62399"/>
              <a:gd name="connsiteY3" fmla="*/ 10712 h 63190"/>
              <a:gd name="connsiteX4" fmla="*/ 24446 w 62399"/>
              <a:gd name="connsiteY4" fmla="*/ 1187 h 63190"/>
              <a:gd name="connsiteX5" fmla="*/ 28923 w 62399"/>
              <a:gd name="connsiteY5" fmla="*/ 44 h 63190"/>
              <a:gd name="connsiteX6" fmla="*/ 29685 w 62399"/>
              <a:gd name="connsiteY6" fmla="*/ 44 h 63190"/>
              <a:gd name="connsiteX7" fmla="*/ 29685 w 62399"/>
              <a:gd name="connsiteY7" fmla="*/ 44 h 63190"/>
              <a:gd name="connsiteX8" fmla="*/ 29685 w 62399"/>
              <a:gd name="connsiteY8" fmla="*/ 44 h 63190"/>
              <a:gd name="connsiteX9" fmla="*/ 29685 w 62399"/>
              <a:gd name="connsiteY9" fmla="*/ 44 h 63190"/>
              <a:gd name="connsiteX10" fmla="*/ 30447 w 62399"/>
              <a:gd name="connsiteY10" fmla="*/ 44 h 63190"/>
              <a:gd name="connsiteX11" fmla="*/ 31971 w 62399"/>
              <a:gd name="connsiteY11" fmla="*/ 1473 h 63190"/>
              <a:gd name="connsiteX12" fmla="*/ 34829 w 62399"/>
              <a:gd name="connsiteY12" fmla="*/ 8902 h 63190"/>
              <a:gd name="connsiteX13" fmla="*/ 33305 w 62399"/>
              <a:gd name="connsiteY13" fmla="*/ 36525 h 63190"/>
              <a:gd name="connsiteX14" fmla="*/ 28923 w 62399"/>
              <a:gd name="connsiteY14" fmla="*/ 34429 h 63190"/>
              <a:gd name="connsiteX15" fmla="*/ 38448 w 62399"/>
              <a:gd name="connsiteY15" fmla="*/ 24904 h 63190"/>
              <a:gd name="connsiteX16" fmla="*/ 43687 w 62399"/>
              <a:gd name="connsiteY16" fmla="*/ 20618 h 63190"/>
              <a:gd name="connsiteX17" fmla="*/ 46735 w 62399"/>
              <a:gd name="connsiteY17" fmla="*/ 18809 h 63190"/>
              <a:gd name="connsiteX18" fmla="*/ 50831 w 62399"/>
              <a:gd name="connsiteY18" fmla="*/ 17666 h 63190"/>
              <a:gd name="connsiteX19" fmla="*/ 55498 w 62399"/>
              <a:gd name="connsiteY19" fmla="*/ 19761 h 63190"/>
              <a:gd name="connsiteX20" fmla="*/ 56450 w 62399"/>
              <a:gd name="connsiteY20" fmla="*/ 24809 h 63190"/>
              <a:gd name="connsiteX21" fmla="*/ 54259 w 62399"/>
              <a:gd name="connsiteY21" fmla="*/ 31572 h 63190"/>
              <a:gd name="connsiteX22" fmla="*/ 47592 w 62399"/>
              <a:gd name="connsiteY22" fmla="*/ 43002 h 63190"/>
              <a:gd name="connsiteX23" fmla="*/ 45306 w 62399"/>
              <a:gd name="connsiteY23" fmla="*/ 39383 h 63190"/>
              <a:gd name="connsiteX24" fmla="*/ 54831 w 62399"/>
              <a:gd name="connsiteY24" fmla="*/ 39383 h 63190"/>
              <a:gd name="connsiteX25" fmla="*/ 60070 w 62399"/>
              <a:gd name="connsiteY25" fmla="*/ 41478 h 63190"/>
              <a:gd name="connsiteX26" fmla="*/ 62165 w 62399"/>
              <a:gd name="connsiteY26" fmla="*/ 44050 h 63190"/>
              <a:gd name="connsiteX27" fmla="*/ 62165 w 62399"/>
              <a:gd name="connsiteY27" fmla="*/ 47002 h 63190"/>
              <a:gd name="connsiteX28" fmla="*/ 61403 w 62399"/>
              <a:gd name="connsiteY28" fmla="*/ 49860 h 63190"/>
              <a:gd name="connsiteX29" fmla="*/ 60165 w 62399"/>
              <a:gd name="connsiteY29" fmla="*/ 52336 h 63190"/>
              <a:gd name="connsiteX30" fmla="*/ 57308 w 62399"/>
              <a:gd name="connsiteY30" fmla="*/ 56242 h 63190"/>
              <a:gd name="connsiteX31" fmla="*/ 50640 w 62399"/>
              <a:gd name="connsiteY31" fmla="*/ 62814 h 63190"/>
              <a:gd name="connsiteX32" fmla="*/ 49497 w 62399"/>
              <a:gd name="connsiteY32" fmla="*/ 62814 h 63190"/>
              <a:gd name="connsiteX33" fmla="*/ 824 w 62399"/>
              <a:gd name="connsiteY33" fmla="*/ 62147 h 63190"/>
              <a:gd name="connsiteX34" fmla="*/ 824 w 62399"/>
              <a:gd name="connsiteY34" fmla="*/ 62147 h 63190"/>
              <a:gd name="connsiteX35" fmla="*/ 50354 w 62399"/>
              <a:gd name="connsiteY35" fmla="*/ 60433 h 63190"/>
              <a:gd name="connsiteX36" fmla="*/ 49211 w 62399"/>
              <a:gd name="connsiteY36" fmla="*/ 60433 h 63190"/>
              <a:gd name="connsiteX37" fmla="*/ 55117 w 62399"/>
              <a:gd name="connsiteY37" fmla="*/ 53956 h 63190"/>
              <a:gd name="connsiteX38" fmla="*/ 57498 w 62399"/>
              <a:gd name="connsiteY38" fmla="*/ 50432 h 63190"/>
              <a:gd name="connsiteX39" fmla="*/ 58260 w 62399"/>
              <a:gd name="connsiteY39" fmla="*/ 48812 h 63190"/>
              <a:gd name="connsiteX40" fmla="*/ 58260 w 62399"/>
              <a:gd name="connsiteY40" fmla="*/ 47384 h 63190"/>
              <a:gd name="connsiteX41" fmla="*/ 58260 w 62399"/>
              <a:gd name="connsiteY41" fmla="*/ 45669 h 63190"/>
              <a:gd name="connsiteX42" fmla="*/ 58260 w 62399"/>
              <a:gd name="connsiteY42" fmla="*/ 45669 h 63190"/>
              <a:gd name="connsiteX43" fmla="*/ 58260 w 62399"/>
              <a:gd name="connsiteY43" fmla="*/ 46145 h 63190"/>
              <a:gd name="connsiteX44" fmla="*/ 58260 w 62399"/>
              <a:gd name="connsiteY44" fmla="*/ 46145 h 63190"/>
              <a:gd name="connsiteX45" fmla="*/ 57593 w 62399"/>
              <a:gd name="connsiteY45" fmla="*/ 45288 h 63190"/>
              <a:gd name="connsiteX46" fmla="*/ 54355 w 62399"/>
              <a:gd name="connsiteY46" fmla="*/ 44240 h 63190"/>
              <a:gd name="connsiteX47" fmla="*/ 46068 w 62399"/>
              <a:gd name="connsiteY47" fmla="*/ 44240 h 63190"/>
              <a:gd name="connsiteX48" fmla="*/ 43401 w 62399"/>
              <a:gd name="connsiteY48" fmla="*/ 42240 h 63190"/>
              <a:gd name="connsiteX49" fmla="*/ 43401 w 62399"/>
              <a:gd name="connsiteY49" fmla="*/ 40621 h 63190"/>
              <a:gd name="connsiteX50" fmla="*/ 49497 w 62399"/>
              <a:gd name="connsiteY50" fmla="*/ 29858 h 63190"/>
              <a:gd name="connsiteX51" fmla="*/ 51212 w 62399"/>
              <a:gd name="connsiteY51" fmla="*/ 24524 h 63190"/>
              <a:gd name="connsiteX52" fmla="*/ 51212 w 62399"/>
              <a:gd name="connsiteY52" fmla="*/ 23380 h 63190"/>
              <a:gd name="connsiteX53" fmla="*/ 50450 w 62399"/>
              <a:gd name="connsiteY53" fmla="*/ 23380 h 63190"/>
              <a:gd name="connsiteX54" fmla="*/ 48449 w 62399"/>
              <a:gd name="connsiteY54" fmla="*/ 24047 h 63190"/>
              <a:gd name="connsiteX55" fmla="*/ 46068 w 62399"/>
              <a:gd name="connsiteY55" fmla="*/ 25476 h 63190"/>
              <a:gd name="connsiteX56" fmla="*/ 41306 w 62399"/>
              <a:gd name="connsiteY56" fmla="*/ 29381 h 63190"/>
              <a:gd name="connsiteX57" fmla="*/ 32638 w 62399"/>
              <a:gd name="connsiteY57" fmla="*/ 38239 h 63190"/>
              <a:gd name="connsiteX58" fmla="*/ 29114 w 62399"/>
              <a:gd name="connsiteY58" fmla="*/ 38239 h 63190"/>
              <a:gd name="connsiteX59" fmla="*/ 28352 w 62399"/>
              <a:gd name="connsiteY59" fmla="*/ 35858 h 63190"/>
              <a:gd name="connsiteX60" fmla="*/ 30256 w 62399"/>
              <a:gd name="connsiteY60" fmla="*/ 10045 h 63190"/>
              <a:gd name="connsiteX61" fmla="*/ 28637 w 62399"/>
              <a:gd name="connsiteY61" fmla="*/ 4902 h 63190"/>
              <a:gd name="connsiteX62" fmla="*/ 25399 w 62399"/>
              <a:gd name="connsiteY62" fmla="*/ 4330 h 63190"/>
              <a:gd name="connsiteX63" fmla="*/ 15874 w 62399"/>
              <a:gd name="connsiteY63" fmla="*/ 12617 h 63190"/>
              <a:gd name="connsiteX64" fmla="*/ 3206 w 62399"/>
              <a:gd name="connsiteY64" fmla="*/ 35572 h 63190"/>
              <a:gd name="connsiteX65" fmla="*/ 62 w 62399"/>
              <a:gd name="connsiteY65" fmla="*/ 48431 h 63190"/>
              <a:gd name="connsiteX66" fmla="*/ 824 w 62399"/>
              <a:gd name="connsiteY66" fmla="*/ 62147 h 6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2399" h="63190">
                <a:moveTo>
                  <a:pt x="824" y="62147"/>
                </a:moveTo>
                <a:cubicBezTo>
                  <a:pt x="218" y="57698"/>
                  <a:pt x="-5" y="53204"/>
                  <a:pt x="158" y="48717"/>
                </a:cubicBezTo>
                <a:cubicBezTo>
                  <a:pt x="382" y="44179"/>
                  <a:pt x="1084" y="39677"/>
                  <a:pt x="2253" y="35287"/>
                </a:cubicBezTo>
                <a:cubicBezTo>
                  <a:pt x="4532" y="26379"/>
                  <a:pt x="8581" y="18021"/>
                  <a:pt x="14159" y="10712"/>
                </a:cubicBezTo>
                <a:cubicBezTo>
                  <a:pt x="16970" y="6928"/>
                  <a:pt x="20458" y="3699"/>
                  <a:pt x="24446" y="1187"/>
                </a:cubicBezTo>
                <a:cubicBezTo>
                  <a:pt x="25747" y="269"/>
                  <a:pt x="27341" y="-138"/>
                  <a:pt x="28923" y="44"/>
                </a:cubicBezTo>
                <a:lnTo>
                  <a:pt x="29685" y="44"/>
                </a:lnTo>
                <a:lnTo>
                  <a:pt x="29685" y="44"/>
                </a:lnTo>
                <a:lnTo>
                  <a:pt x="29685" y="44"/>
                </a:lnTo>
                <a:lnTo>
                  <a:pt x="29685" y="44"/>
                </a:lnTo>
                <a:lnTo>
                  <a:pt x="30447" y="44"/>
                </a:lnTo>
                <a:cubicBezTo>
                  <a:pt x="31028" y="436"/>
                  <a:pt x="31542" y="919"/>
                  <a:pt x="31971" y="1473"/>
                </a:cubicBezTo>
                <a:cubicBezTo>
                  <a:pt x="33553" y="3659"/>
                  <a:pt x="34538" y="6220"/>
                  <a:pt x="34829" y="8902"/>
                </a:cubicBezTo>
                <a:cubicBezTo>
                  <a:pt x="35714" y="18134"/>
                  <a:pt x="35200" y="27447"/>
                  <a:pt x="33305" y="36525"/>
                </a:cubicBezTo>
                <a:lnTo>
                  <a:pt x="28923" y="34429"/>
                </a:lnTo>
                <a:cubicBezTo>
                  <a:pt x="31869" y="31034"/>
                  <a:pt x="35052" y="27851"/>
                  <a:pt x="38448" y="24904"/>
                </a:cubicBezTo>
                <a:cubicBezTo>
                  <a:pt x="40088" y="23350"/>
                  <a:pt x="41839" y="21918"/>
                  <a:pt x="43687" y="20618"/>
                </a:cubicBezTo>
                <a:cubicBezTo>
                  <a:pt x="44639" y="20047"/>
                  <a:pt x="45592" y="19380"/>
                  <a:pt x="46735" y="18809"/>
                </a:cubicBezTo>
                <a:cubicBezTo>
                  <a:pt x="48018" y="18179"/>
                  <a:pt x="49407" y="17791"/>
                  <a:pt x="50831" y="17666"/>
                </a:cubicBezTo>
                <a:cubicBezTo>
                  <a:pt x="52630" y="17590"/>
                  <a:pt x="54359" y="18366"/>
                  <a:pt x="55498" y="19761"/>
                </a:cubicBezTo>
                <a:cubicBezTo>
                  <a:pt x="56508" y="21236"/>
                  <a:pt x="56854" y="23068"/>
                  <a:pt x="56450" y="24809"/>
                </a:cubicBezTo>
                <a:cubicBezTo>
                  <a:pt x="56082" y="27165"/>
                  <a:pt x="55342" y="29448"/>
                  <a:pt x="54259" y="31572"/>
                </a:cubicBezTo>
                <a:cubicBezTo>
                  <a:pt x="52358" y="35560"/>
                  <a:pt x="50127" y="39383"/>
                  <a:pt x="47592" y="43002"/>
                </a:cubicBezTo>
                <a:lnTo>
                  <a:pt x="45306" y="39383"/>
                </a:lnTo>
                <a:cubicBezTo>
                  <a:pt x="48468" y="38971"/>
                  <a:pt x="51669" y="38971"/>
                  <a:pt x="54831" y="39383"/>
                </a:cubicBezTo>
                <a:cubicBezTo>
                  <a:pt x="56713" y="39675"/>
                  <a:pt x="58505" y="40392"/>
                  <a:pt x="60070" y="41478"/>
                </a:cubicBezTo>
                <a:cubicBezTo>
                  <a:pt x="61022" y="41478"/>
                  <a:pt x="61594" y="43097"/>
                  <a:pt x="62165" y="44050"/>
                </a:cubicBezTo>
                <a:cubicBezTo>
                  <a:pt x="62737" y="45002"/>
                  <a:pt x="62165" y="45955"/>
                  <a:pt x="62165" y="47002"/>
                </a:cubicBezTo>
                <a:cubicBezTo>
                  <a:pt x="62125" y="47999"/>
                  <a:pt x="61865" y="48975"/>
                  <a:pt x="61403" y="49860"/>
                </a:cubicBezTo>
                <a:cubicBezTo>
                  <a:pt x="61168" y="50763"/>
                  <a:pt x="60746" y="51607"/>
                  <a:pt x="60165" y="52336"/>
                </a:cubicBezTo>
                <a:cubicBezTo>
                  <a:pt x="59322" y="53715"/>
                  <a:pt x="58366" y="55021"/>
                  <a:pt x="57308" y="56242"/>
                </a:cubicBezTo>
                <a:cubicBezTo>
                  <a:pt x="55254" y="58597"/>
                  <a:pt x="53025" y="60794"/>
                  <a:pt x="50640" y="62814"/>
                </a:cubicBezTo>
                <a:cubicBezTo>
                  <a:pt x="50270" y="62945"/>
                  <a:pt x="49867" y="62945"/>
                  <a:pt x="49497" y="62814"/>
                </a:cubicBezTo>
                <a:cubicBezTo>
                  <a:pt x="33876" y="63671"/>
                  <a:pt x="17398" y="62909"/>
                  <a:pt x="824" y="62147"/>
                </a:cubicBezTo>
                <a:close/>
                <a:moveTo>
                  <a:pt x="824" y="62147"/>
                </a:moveTo>
                <a:cubicBezTo>
                  <a:pt x="17398" y="61480"/>
                  <a:pt x="33876" y="60718"/>
                  <a:pt x="50354" y="60433"/>
                </a:cubicBezTo>
                <a:lnTo>
                  <a:pt x="49211" y="60433"/>
                </a:lnTo>
                <a:cubicBezTo>
                  <a:pt x="51352" y="58437"/>
                  <a:pt x="53327" y="56271"/>
                  <a:pt x="55117" y="53956"/>
                </a:cubicBezTo>
                <a:cubicBezTo>
                  <a:pt x="56060" y="52890"/>
                  <a:pt x="56861" y="51705"/>
                  <a:pt x="57498" y="50432"/>
                </a:cubicBezTo>
                <a:cubicBezTo>
                  <a:pt x="57850" y="49944"/>
                  <a:pt x="58109" y="49395"/>
                  <a:pt x="58260" y="48812"/>
                </a:cubicBezTo>
                <a:cubicBezTo>
                  <a:pt x="58260" y="48336"/>
                  <a:pt x="58832" y="48241"/>
                  <a:pt x="58260" y="47384"/>
                </a:cubicBezTo>
                <a:lnTo>
                  <a:pt x="58260" y="45669"/>
                </a:lnTo>
                <a:lnTo>
                  <a:pt x="58260" y="45669"/>
                </a:lnTo>
                <a:cubicBezTo>
                  <a:pt x="58260" y="46717"/>
                  <a:pt x="58260" y="45669"/>
                  <a:pt x="58260" y="46145"/>
                </a:cubicBezTo>
                <a:lnTo>
                  <a:pt x="58260" y="46145"/>
                </a:lnTo>
                <a:cubicBezTo>
                  <a:pt x="58260" y="46145"/>
                  <a:pt x="58260" y="45478"/>
                  <a:pt x="57593" y="45288"/>
                </a:cubicBezTo>
                <a:cubicBezTo>
                  <a:pt x="56585" y="44747"/>
                  <a:pt x="55488" y="44392"/>
                  <a:pt x="54355" y="44240"/>
                </a:cubicBezTo>
                <a:cubicBezTo>
                  <a:pt x="51606" y="43861"/>
                  <a:pt x="48817" y="43861"/>
                  <a:pt x="46068" y="44240"/>
                </a:cubicBezTo>
                <a:cubicBezTo>
                  <a:pt x="44783" y="44411"/>
                  <a:pt x="43597" y="43522"/>
                  <a:pt x="43401" y="42240"/>
                </a:cubicBezTo>
                <a:cubicBezTo>
                  <a:pt x="43212" y="41717"/>
                  <a:pt x="43212" y="41144"/>
                  <a:pt x="43401" y="40621"/>
                </a:cubicBezTo>
                <a:cubicBezTo>
                  <a:pt x="45743" y="37218"/>
                  <a:pt x="47783" y="33616"/>
                  <a:pt x="49497" y="29858"/>
                </a:cubicBezTo>
                <a:cubicBezTo>
                  <a:pt x="50341" y="28179"/>
                  <a:pt x="50919" y="26379"/>
                  <a:pt x="51212" y="24524"/>
                </a:cubicBezTo>
                <a:cubicBezTo>
                  <a:pt x="51212" y="23857"/>
                  <a:pt x="51212" y="22809"/>
                  <a:pt x="51212" y="23380"/>
                </a:cubicBezTo>
                <a:cubicBezTo>
                  <a:pt x="51212" y="23952"/>
                  <a:pt x="51212" y="23380"/>
                  <a:pt x="50450" y="23380"/>
                </a:cubicBezTo>
                <a:cubicBezTo>
                  <a:pt x="49749" y="23483"/>
                  <a:pt x="49071" y="23709"/>
                  <a:pt x="48449" y="24047"/>
                </a:cubicBezTo>
                <a:cubicBezTo>
                  <a:pt x="47623" y="24467"/>
                  <a:pt x="46827" y="24944"/>
                  <a:pt x="46068" y="25476"/>
                </a:cubicBezTo>
                <a:cubicBezTo>
                  <a:pt x="44449" y="26714"/>
                  <a:pt x="42925" y="27952"/>
                  <a:pt x="41306" y="29381"/>
                </a:cubicBezTo>
                <a:cubicBezTo>
                  <a:pt x="39686" y="30810"/>
                  <a:pt x="35400" y="35192"/>
                  <a:pt x="32638" y="38239"/>
                </a:cubicBezTo>
                <a:cubicBezTo>
                  <a:pt x="31648" y="39171"/>
                  <a:pt x="30104" y="39171"/>
                  <a:pt x="29114" y="38239"/>
                </a:cubicBezTo>
                <a:cubicBezTo>
                  <a:pt x="28448" y="37641"/>
                  <a:pt x="28157" y="36731"/>
                  <a:pt x="28352" y="35858"/>
                </a:cubicBezTo>
                <a:cubicBezTo>
                  <a:pt x="30303" y="27402"/>
                  <a:pt x="30945" y="18696"/>
                  <a:pt x="30256" y="10045"/>
                </a:cubicBezTo>
                <a:cubicBezTo>
                  <a:pt x="30095" y="8234"/>
                  <a:pt x="29543" y="6479"/>
                  <a:pt x="28637" y="4902"/>
                </a:cubicBezTo>
                <a:cubicBezTo>
                  <a:pt x="27304" y="3378"/>
                  <a:pt x="27399" y="3473"/>
                  <a:pt x="25399" y="4330"/>
                </a:cubicBezTo>
                <a:cubicBezTo>
                  <a:pt x="21743" y="6486"/>
                  <a:pt x="18515" y="9295"/>
                  <a:pt x="15874" y="12617"/>
                </a:cubicBezTo>
                <a:cubicBezTo>
                  <a:pt x="10232" y="19395"/>
                  <a:pt x="5932" y="27186"/>
                  <a:pt x="3206" y="35572"/>
                </a:cubicBezTo>
                <a:cubicBezTo>
                  <a:pt x="1767" y="39753"/>
                  <a:pt x="715" y="44058"/>
                  <a:pt x="62" y="48431"/>
                </a:cubicBezTo>
                <a:cubicBezTo>
                  <a:pt x="-89" y="53017"/>
                  <a:pt x="166" y="57606"/>
                  <a:pt x="824" y="62147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1" name="Freeform: Shape 360">
            <a:extLst>
              <a:ext uri="{FF2B5EF4-FFF2-40B4-BE49-F238E27FC236}">
                <a16:creationId xmlns:a16="http://schemas.microsoft.com/office/drawing/2014/main" id="{F68183E0-B778-4677-BB0B-CA9872DB91D9}"/>
              </a:ext>
            </a:extLst>
          </p:cNvPr>
          <p:cNvSpPr/>
          <p:nvPr userDrawn="1"/>
        </p:nvSpPr>
        <p:spPr>
          <a:xfrm>
            <a:off x="1238967" y="4488114"/>
            <a:ext cx="43380" cy="46501"/>
          </a:xfrm>
          <a:custGeom>
            <a:avLst/>
            <a:gdLst>
              <a:gd name="connsiteX0" fmla="*/ 25833 w 36671"/>
              <a:gd name="connsiteY0" fmla="*/ 38864 h 38861"/>
              <a:gd name="connsiteX1" fmla="*/ 20 w 36671"/>
              <a:gd name="connsiteY1" fmla="*/ 2 h 38861"/>
              <a:gd name="connsiteX2" fmla="*/ 36691 w 36671"/>
              <a:gd name="connsiteY2" fmla="*/ 30386 h 3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671" h="38861">
                <a:moveTo>
                  <a:pt x="25833" y="38864"/>
                </a:moveTo>
                <a:cubicBezTo>
                  <a:pt x="16412" y="26471"/>
                  <a:pt x="7790" y="13490"/>
                  <a:pt x="20" y="2"/>
                </a:cubicBezTo>
                <a:cubicBezTo>
                  <a:pt x="12832" y="9398"/>
                  <a:pt x="25077" y="19544"/>
                  <a:pt x="36691" y="3038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2" name="Freeform: Shape 361">
            <a:extLst>
              <a:ext uri="{FF2B5EF4-FFF2-40B4-BE49-F238E27FC236}">
                <a16:creationId xmlns:a16="http://schemas.microsoft.com/office/drawing/2014/main" id="{A0BB77FF-11BA-4A3E-9565-A3B31D2371AE}"/>
              </a:ext>
            </a:extLst>
          </p:cNvPr>
          <p:cNvSpPr/>
          <p:nvPr userDrawn="1"/>
        </p:nvSpPr>
        <p:spPr>
          <a:xfrm>
            <a:off x="1213726" y="4622595"/>
            <a:ext cx="252792" cy="211272"/>
          </a:xfrm>
          <a:custGeom>
            <a:avLst/>
            <a:gdLst>
              <a:gd name="connsiteX0" fmla="*/ 94127 w 213698"/>
              <a:gd name="connsiteY0" fmla="*/ 5344 h 176562"/>
              <a:gd name="connsiteX1" fmla="*/ 71743 w 213698"/>
              <a:gd name="connsiteY1" fmla="*/ 3248 h 176562"/>
              <a:gd name="connsiteX2" fmla="*/ 60599 w 213698"/>
              <a:gd name="connsiteY2" fmla="*/ 3248 h 176562"/>
              <a:gd name="connsiteX3" fmla="*/ 49550 w 213698"/>
              <a:gd name="connsiteY3" fmla="*/ 4487 h 176562"/>
              <a:gd name="connsiteX4" fmla="*/ 38882 w 213698"/>
              <a:gd name="connsiteY4" fmla="*/ 7154 h 176562"/>
              <a:gd name="connsiteX5" fmla="*/ 29357 w 213698"/>
              <a:gd name="connsiteY5" fmla="*/ 11440 h 176562"/>
              <a:gd name="connsiteX6" fmla="*/ 20499 w 213698"/>
              <a:gd name="connsiteY6" fmla="*/ 17441 h 176562"/>
              <a:gd name="connsiteX7" fmla="*/ 13450 w 213698"/>
              <a:gd name="connsiteY7" fmla="*/ 25251 h 176562"/>
              <a:gd name="connsiteX8" fmla="*/ 6021 w 213698"/>
              <a:gd name="connsiteY8" fmla="*/ 44968 h 176562"/>
              <a:gd name="connsiteX9" fmla="*/ 7926 w 213698"/>
              <a:gd name="connsiteY9" fmla="*/ 66209 h 176562"/>
              <a:gd name="connsiteX10" fmla="*/ 18879 w 213698"/>
              <a:gd name="connsiteY10" fmla="*/ 84592 h 176562"/>
              <a:gd name="connsiteX11" fmla="*/ 26880 w 213698"/>
              <a:gd name="connsiteY11" fmla="*/ 92402 h 176562"/>
              <a:gd name="connsiteX12" fmla="*/ 34691 w 213698"/>
              <a:gd name="connsiteY12" fmla="*/ 101261 h 176562"/>
              <a:gd name="connsiteX13" fmla="*/ 34691 w 213698"/>
              <a:gd name="connsiteY13" fmla="*/ 102689 h 176562"/>
              <a:gd name="connsiteX14" fmla="*/ 34691 w 213698"/>
              <a:gd name="connsiteY14" fmla="*/ 102689 h 176562"/>
              <a:gd name="connsiteX15" fmla="*/ 26976 w 213698"/>
              <a:gd name="connsiteY15" fmla="*/ 122882 h 176562"/>
              <a:gd name="connsiteX16" fmla="*/ 49772 w 213698"/>
              <a:gd name="connsiteY16" fmla="*/ 145996 h 176562"/>
              <a:gd name="connsiteX17" fmla="*/ 57551 w 213698"/>
              <a:gd name="connsiteY17" fmla="*/ 144694 h 176562"/>
              <a:gd name="connsiteX18" fmla="*/ 76030 w 213698"/>
              <a:gd name="connsiteY18" fmla="*/ 133741 h 176562"/>
              <a:gd name="connsiteX19" fmla="*/ 78792 w 213698"/>
              <a:gd name="connsiteY19" fmla="*/ 133741 h 176562"/>
              <a:gd name="connsiteX20" fmla="*/ 78792 w 213698"/>
              <a:gd name="connsiteY20" fmla="*/ 134407 h 176562"/>
              <a:gd name="connsiteX21" fmla="*/ 78792 w 213698"/>
              <a:gd name="connsiteY21" fmla="*/ 134408 h 176562"/>
              <a:gd name="connsiteX22" fmla="*/ 86317 w 213698"/>
              <a:gd name="connsiteY22" fmla="*/ 146981 h 176562"/>
              <a:gd name="connsiteX23" fmla="*/ 96508 w 213698"/>
              <a:gd name="connsiteY23" fmla="*/ 157173 h 176562"/>
              <a:gd name="connsiteX24" fmla="*/ 108986 w 213698"/>
              <a:gd name="connsiteY24" fmla="*/ 164507 h 176562"/>
              <a:gd name="connsiteX25" fmla="*/ 122702 w 213698"/>
              <a:gd name="connsiteY25" fmla="*/ 168888 h 176562"/>
              <a:gd name="connsiteX26" fmla="*/ 137180 w 213698"/>
              <a:gd name="connsiteY26" fmla="*/ 170412 h 176562"/>
              <a:gd name="connsiteX27" fmla="*/ 151658 w 213698"/>
              <a:gd name="connsiteY27" fmla="*/ 169365 h 176562"/>
              <a:gd name="connsiteX28" fmla="*/ 165945 w 213698"/>
              <a:gd name="connsiteY28" fmla="*/ 166221 h 176562"/>
              <a:gd name="connsiteX29" fmla="*/ 179376 w 213698"/>
              <a:gd name="connsiteY29" fmla="*/ 160697 h 176562"/>
              <a:gd name="connsiteX30" fmla="*/ 190520 w 213698"/>
              <a:gd name="connsiteY30" fmla="*/ 152220 h 176562"/>
              <a:gd name="connsiteX31" fmla="*/ 199093 w 213698"/>
              <a:gd name="connsiteY31" fmla="*/ 140695 h 176562"/>
              <a:gd name="connsiteX32" fmla="*/ 208618 w 213698"/>
              <a:gd name="connsiteY32" fmla="*/ 113262 h 176562"/>
              <a:gd name="connsiteX33" fmla="*/ 191282 w 213698"/>
              <a:gd name="connsiteY33" fmla="*/ 58779 h 176562"/>
              <a:gd name="connsiteX34" fmla="*/ 191282 w 213698"/>
              <a:gd name="connsiteY34" fmla="*/ 58303 h 176562"/>
              <a:gd name="connsiteX35" fmla="*/ 191758 w 213698"/>
              <a:gd name="connsiteY35" fmla="*/ 58303 h 176562"/>
              <a:gd name="connsiteX36" fmla="*/ 209284 w 213698"/>
              <a:gd name="connsiteY36" fmla="*/ 83163 h 176562"/>
              <a:gd name="connsiteX37" fmla="*/ 213475 w 213698"/>
              <a:gd name="connsiteY37" fmla="*/ 113833 h 176562"/>
              <a:gd name="connsiteX38" fmla="*/ 204427 w 213698"/>
              <a:gd name="connsiteY38" fmla="*/ 143647 h 176562"/>
              <a:gd name="connsiteX39" fmla="*/ 194902 w 213698"/>
              <a:gd name="connsiteY39" fmla="*/ 156505 h 176562"/>
              <a:gd name="connsiteX40" fmla="*/ 182138 w 213698"/>
              <a:gd name="connsiteY40" fmla="*/ 166030 h 176562"/>
              <a:gd name="connsiteX41" fmla="*/ 167755 w 213698"/>
              <a:gd name="connsiteY41" fmla="*/ 172127 h 176562"/>
              <a:gd name="connsiteX42" fmla="*/ 152420 w 213698"/>
              <a:gd name="connsiteY42" fmla="*/ 175651 h 176562"/>
              <a:gd name="connsiteX43" fmla="*/ 121273 w 213698"/>
              <a:gd name="connsiteY43" fmla="*/ 174508 h 176562"/>
              <a:gd name="connsiteX44" fmla="*/ 106319 w 213698"/>
              <a:gd name="connsiteY44" fmla="*/ 169364 h 176562"/>
              <a:gd name="connsiteX45" fmla="*/ 82411 w 213698"/>
              <a:gd name="connsiteY45" fmla="*/ 149362 h 176562"/>
              <a:gd name="connsiteX46" fmla="*/ 74982 w 213698"/>
              <a:gd name="connsiteY46" fmla="*/ 135550 h 176562"/>
              <a:gd name="connsiteX47" fmla="*/ 78315 w 213698"/>
              <a:gd name="connsiteY47" fmla="*/ 136122 h 176562"/>
              <a:gd name="connsiteX48" fmla="*/ 57456 w 213698"/>
              <a:gd name="connsiteY48" fmla="*/ 147171 h 176562"/>
              <a:gd name="connsiteX49" fmla="*/ 25472 w 213698"/>
              <a:gd name="connsiteY49" fmla="*/ 130429 h 176562"/>
              <a:gd name="connsiteX50" fmla="*/ 24309 w 213698"/>
              <a:gd name="connsiteY50" fmla="*/ 122597 h 176562"/>
              <a:gd name="connsiteX51" fmla="*/ 31929 w 213698"/>
              <a:gd name="connsiteY51" fmla="*/ 100689 h 176562"/>
              <a:gd name="connsiteX52" fmla="*/ 31929 w 213698"/>
              <a:gd name="connsiteY52" fmla="*/ 102118 h 176562"/>
              <a:gd name="connsiteX53" fmla="*/ 24404 w 213698"/>
              <a:gd name="connsiteY53" fmla="*/ 94593 h 176562"/>
              <a:gd name="connsiteX54" fmla="*/ 15832 w 213698"/>
              <a:gd name="connsiteY54" fmla="*/ 86973 h 176562"/>
              <a:gd name="connsiteX55" fmla="*/ 2878 w 213698"/>
              <a:gd name="connsiteY55" fmla="*/ 67923 h 176562"/>
              <a:gd name="connsiteX56" fmla="*/ 306 w 213698"/>
              <a:gd name="connsiteY56" fmla="*/ 56303 h 176562"/>
              <a:gd name="connsiteX57" fmla="*/ 306 w 213698"/>
              <a:gd name="connsiteY57" fmla="*/ 44492 h 176562"/>
              <a:gd name="connsiteX58" fmla="*/ 2973 w 213698"/>
              <a:gd name="connsiteY58" fmla="*/ 32871 h 176562"/>
              <a:gd name="connsiteX59" fmla="*/ 8688 w 213698"/>
              <a:gd name="connsiteY59" fmla="*/ 22299 h 176562"/>
              <a:gd name="connsiteX60" fmla="*/ 16879 w 213698"/>
              <a:gd name="connsiteY60" fmla="*/ 13631 h 176562"/>
              <a:gd name="connsiteX61" fmla="*/ 26404 w 213698"/>
              <a:gd name="connsiteY61" fmla="*/ 7249 h 176562"/>
              <a:gd name="connsiteX62" fmla="*/ 37358 w 213698"/>
              <a:gd name="connsiteY62" fmla="*/ 2867 h 176562"/>
              <a:gd name="connsiteX63" fmla="*/ 48788 w 213698"/>
              <a:gd name="connsiteY63" fmla="*/ 772 h 176562"/>
              <a:gd name="connsiteX64" fmla="*/ 60218 w 213698"/>
              <a:gd name="connsiteY64" fmla="*/ 10 h 176562"/>
              <a:gd name="connsiteX65" fmla="*/ 71648 w 213698"/>
              <a:gd name="connsiteY65" fmla="*/ 582 h 176562"/>
              <a:gd name="connsiteX66" fmla="*/ 94032 w 213698"/>
              <a:gd name="connsiteY66" fmla="*/ 4773 h 176562"/>
              <a:gd name="connsiteX67" fmla="*/ 94032 w 213698"/>
              <a:gd name="connsiteY67" fmla="*/ 4772 h 176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13698" h="176562">
                <a:moveTo>
                  <a:pt x="94127" y="5344"/>
                </a:moveTo>
                <a:cubicBezTo>
                  <a:pt x="86723" y="4131"/>
                  <a:pt x="79244" y="3431"/>
                  <a:pt x="71743" y="3248"/>
                </a:cubicBezTo>
                <a:cubicBezTo>
                  <a:pt x="67933" y="3248"/>
                  <a:pt x="64219" y="3248"/>
                  <a:pt x="60599" y="3248"/>
                </a:cubicBezTo>
                <a:cubicBezTo>
                  <a:pt x="56893" y="3421"/>
                  <a:pt x="53202" y="3835"/>
                  <a:pt x="49550" y="4487"/>
                </a:cubicBezTo>
                <a:cubicBezTo>
                  <a:pt x="45937" y="5128"/>
                  <a:pt x="42372" y="6019"/>
                  <a:pt x="38882" y="7154"/>
                </a:cubicBezTo>
                <a:cubicBezTo>
                  <a:pt x="35592" y="8312"/>
                  <a:pt x="32406" y="9746"/>
                  <a:pt x="29357" y="11440"/>
                </a:cubicBezTo>
                <a:cubicBezTo>
                  <a:pt x="26164" y="13060"/>
                  <a:pt x="23188" y="15077"/>
                  <a:pt x="20499" y="17441"/>
                </a:cubicBezTo>
                <a:cubicBezTo>
                  <a:pt x="17808" y="19714"/>
                  <a:pt x="15437" y="22342"/>
                  <a:pt x="13450" y="25251"/>
                </a:cubicBezTo>
                <a:cubicBezTo>
                  <a:pt x="9485" y="31162"/>
                  <a:pt x="6942" y="37910"/>
                  <a:pt x="6021" y="44968"/>
                </a:cubicBezTo>
                <a:cubicBezTo>
                  <a:pt x="5109" y="52103"/>
                  <a:pt x="5759" y="59350"/>
                  <a:pt x="7926" y="66209"/>
                </a:cubicBezTo>
                <a:cubicBezTo>
                  <a:pt x="10135" y="73088"/>
                  <a:pt x="13881" y="79375"/>
                  <a:pt x="18879" y="84592"/>
                </a:cubicBezTo>
                <a:cubicBezTo>
                  <a:pt x="21356" y="87354"/>
                  <a:pt x="24118" y="89830"/>
                  <a:pt x="26880" y="92402"/>
                </a:cubicBezTo>
                <a:cubicBezTo>
                  <a:pt x="29961" y="94897"/>
                  <a:pt x="32601" y="97892"/>
                  <a:pt x="34691" y="101261"/>
                </a:cubicBezTo>
                <a:cubicBezTo>
                  <a:pt x="34928" y="101707"/>
                  <a:pt x="34928" y="102242"/>
                  <a:pt x="34691" y="102689"/>
                </a:cubicBezTo>
                <a:lnTo>
                  <a:pt x="34691" y="102689"/>
                </a:lnTo>
                <a:cubicBezTo>
                  <a:pt x="29876" y="108334"/>
                  <a:pt x="27151" y="115465"/>
                  <a:pt x="26976" y="122882"/>
                </a:cubicBezTo>
                <a:cubicBezTo>
                  <a:pt x="26888" y="135560"/>
                  <a:pt x="37094" y="145908"/>
                  <a:pt x="49772" y="145996"/>
                </a:cubicBezTo>
                <a:cubicBezTo>
                  <a:pt x="52420" y="146014"/>
                  <a:pt x="55052" y="145574"/>
                  <a:pt x="57551" y="144694"/>
                </a:cubicBezTo>
                <a:cubicBezTo>
                  <a:pt x="64688" y="143025"/>
                  <a:pt x="71140" y="139201"/>
                  <a:pt x="76030" y="133741"/>
                </a:cubicBezTo>
                <a:cubicBezTo>
                  <a:pt x="76802" y="133003"/>
                  <a:pt x="78019" y="133003"/>
                  <a:pt x="78792" y="133741"/>
                </a:cubicBezTo>
                <a:cubicBezTo>
                  <a:pt x="78835" y="133961"/>
                  <a:pt x="78835" y="134187"/>
                  <a:pt x="78792" y="134407"/>
                </a:cubicBezTo>
                <a:lnTo>
                  <a:pt x="78792" y="134408"/>
                </a:lnTo>
                <a:cubicBezTo>
                  <a:pt x="80890" y="138831"/>
                  <a:pt x="83410" y="143041"/>
                  <a:pt x="86317" y="146981"/>
                </a:cubicBezTo>
                <a:cubicBezTo>
                  <a:pt x="89270" y="150794"/>
                  <a:pt x="92695" y="154219"/>
                  <a:pt x="96508" y="157173"/>
                </a:cubicBezTo>
                <a:cubicBezTo>
                  <a:pt x="100431" y="159999"/>
                  <a:pt x="104608" y="162455"/>
                  <a:pt x="108986" y="164507"/>
                </a:cubicBezTo>
                <a:cubicBezTo>
                  <a:pt x="113409" y="166397"/>
                  <a:pt x="118002" y="167864"/>
                  <a:pt x="122702" y="168888"/>
                </a:cubicBezTo>
                <a:cubicBezTo>
                  <a:pt x="127480" y="169777"/>
                  <a:pt x="132321" y="170287"/>
                  <a:pt x="137180" y="170412"/>
                </a:cubicBezTo>
                <a:cubicBezTo>
                  <a:pt x="142024" y="170398"/>
                  <a:pt x="146862" y="170048"/>
                  <a:pt x="151658" y="169365"/>
                </a:cubicBezTo>
                <a:cubicBezTo>
                  <a:pt x="156480" y="168611"/>
                  <a:pt x="161252" y="167561"/>
                  <a:pt x="165945" y="166221"/>
                </a:cubicBezTo>
                <a:cubicBezTo>
                  <a:pt x="170532" y="164660"/>
                  <a:pt x="175018" y="162815"/>
                  <a:pt x="179376" y="160697"/>
                </a:cubicBezTo>
                <a:cubicBezTo>
                  <a:pt x="183538" y="158513"/>
                  <a:pt x="187304" y="155648"/>
                  <a:pt x="190520" y="152220"/>
                </a:cubicBezTo>
                <a:cubicBezTo>
                  <a:pt x="193797" y="148708"/>
                  <a:pt x="196672" y="144843"/>
                  <a:pt x="199093" y="140695"/>
                </a:cubicBezTo>
                <a:cubicBezTo>
                  <a:pt x="204078" y="132283"/>
                  <a:pt x="207318" y="122953"/>
                  <a:pt x="208618" y="113262"/>
                </a:cubicBezTo>
                <a:cubicBezTo>
                  <a:pt x="211484" y="93405"/>
                  <a:pt x="205096" y="73329"/>
                  <a:pt x="191282" y="58779"/>
                </a:cubicBezTo>
                <a:lnTo>
                  <a:pt x="191282" y="58303"/>
                </a:lnTo>
                <a:lnTo>
                  <a:pt x="191758" y="58303"/>
                </a:lnTo>
                <a:cubicBezTo>
                  <a:pt x="199438" y="65128"/>
                  <a:pt x="205436" y="73637"/>
                  <a:pt x="209284" y="83163"/>
                </a:cubicBezTo>
                <a:cubicBezTo>
                  <a:pt x="212906" y="92957"/>
                  <a:pt x="214337" y="103426"/>
                  <a:pt x="213475" y="113833"/>
                </a:cubicBezTo>
                <a:cubicBezTo>
                  <a:pt x="212526" y="124284"/>
                  <a:pt x="209446" y="134431"/>
                  <a:pt x="204427" y="143647"/>
                </a:cubicBezTo>
                <a:cubicBezTo>
                  <a:pt x="201870" y="148358"/>
                  <a:pt x="198664" y="152687"/>
                  <a:pt x="194902" y="156505"/>
                </a:cubicBezTo>
                <a:cubicBezTo>
                  <a:pt x="191212" y="160374"/>
                  <a:pt x="186897" y="163594"/>
                  <a:pt x="182138" y="166030"/>
                </a:cubicBezTo>
                <a:cubicBezTo>
                  <a:pt x="177491" y="168394"/>
                  <a:pt x="172685" y="170431"/>
                  <a:pt x="167755" y="172127"/>
                </a:cubicBezTo>
                <a:cubicBezTo>
                  <a:pt x="162727" y="173637"/>
                  <a:pt x="157604" y="174815"/>
                  <a:pt x="152420" y="175651"/>
                </a:cubicBezTo>
                <a:cubicBezTo>
                  <a:pt x="142055" y="177176"/>
                  <a:pt x="131499" y="176789"/>
                  <a:pt x="121273" y="174508"/>
                </a:cubicBezTo>
                <a:cubicBezTo>
                  <a:pt x="116138" y="173267"/>
                  <a:pt x="111131" y="171545"/>
                  <a:pt x="106319" y="169364"/>
                </a:cubicBezTo>
                <a:cubicBezTo>
                  <a:pt x="96774" y="164845"/>
                  <a:pt x="88544" y="157959"/>
                  <a:pt x="82411" y="149362"/>
                </a:cubicBezTo>
                <a:cubicBezTo>
                  <a:pt x="79492" y="145011"/>
                  <a:pt x="77003" y="140385"/>
                  <a:pt x="74982" y="135550"/>
                </a:cubicBezTo>
                <a:lnTo>
                  <a:pt x="78315" y="136122"/>
                </a:lnTo>
                <a:cubicBezTo>
                  <a:pt x="72707" y="141921"/>
                  <a:pt x="65403" y="145789"/>
                  <a:pt x="57456" y="147171"/>
                </a:cubicBezTo>
                <a:cubicBezTo>
                  <a:pt x="44000" y="151380"/>
                  <a:pt x="29681" y="143884"/>
                  <a:pt x="25472" y="130429"/>
                </a:cubicBezTo>
                <a:cubicBezTo>
                  <a:pt x="24679" y="127895"/>
                  <a:pt x="24287" y="125252"/>
                  <a:pt x="24309" y="122597"/>
                </a:cubicBezTo>
                <a:cubicBezTo>
                  <a:pt x="24274" y="114639"/>
                  <a:pt x="26963" y="106908"/>
                  <a:pt x="31929" y="100689"/>
                </a:cubicBezTo>
                <a:lnTo>
                  <a:pt x="31929" y="102118"/>
                </a:lnTo>
                <a:cubicBezTo>
                  <a:pt x="29842" y="99221"/>
                  <a:pt x="27301" y="96680"/>
                  <a:pt x="24404" y="94593"/>
                </a:cubicBezTo>
                <a:cubicBezTo>
                  <a:pt x="21547" y="92117"/>
                  <a:pt x="18594" y="89735"/>
                  <a:pt x="15832" y="86973"/>
                </a:cubicBezTo>
                <a:cubicBezTo>
                  <a:pt x="10163" y="81655"/>
                  <a:pt x="5740" y="75150"/>
                  <a:pt x="2878" y="67923"/>
                </a:cubicBezTo>
                <a:cubicBezTo>
                  <a:pt x="1530" y="64175"/>
                  <a:pt x="666" y="60270"/>
                  <a:pt x="306" y="56303"/>
                </a:cubicBezTo>
                <a:cubicBezTo>
                  <a:pt x="-75" y="52375"/>
                  <a:pt x="-75" y="48419"/>
                  <a:pt x="306" y="44492"/>
                </a:cubicBezTo>
                <a:cubicBezTo>
                  <a:pt x="729" y="40526"/>
                  <a:pt x="1624" y="36625"/>
                  <a:pt x="2973" y="32871"/>
                </a:cubicBezTo>
                <a:cubicBezTo>
                  <a:pt x="4401" y="29109"/>
                  <a:pt x="6323" y="25554"/>
                  <a:pt x="8688" y="22299"/>
                </a:cubicBezTo>
                <a:cubicBezTo>
                  <a:pt x="11040" y="19073"/>
                  <a:pt x="13792" y="16161"/>
                  <a:pt x="16879" y="13631"/>
                </a:cubicBezTo>
                <a:cubicBezTo>
                  <a:pt x="19800" y="11146"/>
                  <a:pt x="22996" y="9005"/>
                  <a:pt x="26404" y="7249"/>
                </a:cubicBezTo>
                <a:cubicBezTo>
                  <a:pt x="29920" y="5471"/>
                  <a:pt x="33586" y="4005"/>
                  <a:pt x="37358" y="2867"/>
                </a:cubicBezTo>
                <a:cubicBezTo>
                  <a:pt x="41110" y="1885"/>
                  <a:pt x="44931" y="1185"/>
                  <a:pt x="48788" y="772"/>
                </a:cubicBezTo>
                <a:cubicBezTo>
                  <a:pt x="52574" y="234"/>
                  <a:pt x="56394" y="-21"/>
                  <a:pt x="60218" y="10"/>
                </a:cubicBezTo>
                <a:cubicBezTo>
                  <a:pt x="64036" y="-42"/>
                  <a:pt x="67854" y="149"/>
                  <a:pt x="71648" y="582"/>
                </a:cubicBezTo>
                <a:cubicBezTo>
                  <a:pt x="79194" y="1482"/>
                  <a:pt x="86671" y="2882"/>
                  <a:pt x="94032" y="4773"/>
                </a:cubicBezTo>
                <a:cubicBezTo>
                  <a:pt x="94032" y="4772"/>
                  <a:pt x="94032" y="4772"/>
                  <a:pt x="94032" y="4772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3" name="Freeform: Shape 362">
            <a:extLst>
              <a:ext uri="{FF2B5EF4-FFF2-40B4-BE49-F238E27FC236}">
                <a16:creationId xmlns:a16="http://schemas.microsoft.com/office/drawing/2014/main" id="{67BB2794-7045-4ECF-A70D-BB105BFCADFB}"/>
              </a:ext>
            </a:extLst>
          </p:cNvPr>
          <p:cNvSpPr/>
          <p:nvPr userDrawn="1"/>
        </p:nvSpPr>
        <p:spPr>
          <a:xfrm>
            <a:off x="1495865" y="4580833"/>
            <a:ext cx="74140" cy="144577"/>
          </a:xfrm>
          <a:custGeom>
            <a:avLst/>
            <a:gdLst>
              <a:gd name="connsiteX0" fmla="*/ 877 w 62674"/>
              <a:gd name="connsiteY0" fmla="*/ 10431 h 120824"/>
              <a:gd name="connsiteX1" fmla="*/ 6973 w 62674"/>
              <a:gd name="connsiteY1" fmla="*/ 4621 h 120824"/>
              <a:gd name="connsiteX2" fmla="*/ 15069 w 62674"/>
              <a:gd name="connsiteY2" fmla="*/ 1002 h 120824"/>
              <a:gd name="connsiteX3" fmla="*/ 32215 w 62674"/>
              <a:gd name="connsiteY3" fmla="*/ 1002 h 120824"/>
              <a:gd name="connsiteX4" fmla="*/ 40787 w 62674"/>
              <a:gd name="connsiteY4" fmla="*/ 3478 h 120824"/>
              <a:gd name="connsiteX5" fmla="*/ 48502 w 62674"/>
              <a:gd name="connsiteY5" fmla="*/ 7574 h 120824"/>
              <a:gd name="connsiteX6" fmla="*/ 60313 w 62674"/>
              <a:gd name="connsiteY6" fmla="*/ 20623 h 120824"/>
              <a:gd name="connsiteX7" fmla="*/ 62694 w 62674"/>
              <a:gd name="connsiteY7" fmla="*/ 29101 h 120824"/>
              <a:gd name="connsiteX8" fmla="*/ 62694 w 62674"/>
              <a:gd name="connsiteY8" fmla="*/ 33672 h 120824"/>
              <a:gd name="connsiteX9" fmla="*/ 62028 w 62674"/>
              <a:gd name="connsiteY9" fmla="*/ 37768 h 120824"/>
              <a:gd name="connsiteX10" fmla="*/ 59170 w 62674"/>
              <a:gd name="connsiteY10" fmla="*/ 45865 h 120824"/>
              <a:gd name="connsiteX11" fmla="*/ 54503 w 62674"/>
              <a:gd name="connsiteY11" fmla="*/ 53008 h 120824"/>
              <a:gd name="connsiteX12" fmla="*/ 28119 w 62674"/>
              <a:gd name="connsiteY12" fmla="*/ 73868 h 120824"/>
              <a:gd name="connsiteX13" fmla="*/ 26880 w 62674"/>
              <a:gd name="connsiteY13" fmla="*/ 68820 h 120824"/>
              <a:gd name="connsiteX14" fmla="*/ 33548 w 62674"/>
              <a:gd name="connsiteY14" fmla="*/ 69677 h 120824"/>
              <a:gd name="connsiteX15" fmla="*/ 39834 w 62674"/>
              <a:gd name="connsiteY15" fmla="*/ 72249 h 120824"/>
              <a:gd name="connsiteX16" fmla="*/ 53455 w 62674"/>
              <a:gd name="connsiteY16" fmla="*/ 94537 h 120824"/>
              <a:gd name="connsiteX17" fmla="*/ 52884 w 62674"/>
              <a:gd name="connsiteY17" fmla="*/ 101109 h 120824"/>
              <a:gd name="connsiteX18" fmla="*/ 50312 w 62674"/>
              <a:gd name="connsiteY18" fmla="*/ 107872 h 120824"/>
              <a:gd name="connsiteX19" fmla="*/ 46121 w 62674"/>
              <a:gd name="connsiteY19" fmla="*/ 113301 h 120824"/>
              <a:gd name="connsiteX20" fmla="*/ 40692 w 62674"/>
              <a:gd name="connsiteY20" fmla="*/ 117302 h 120824"/>
              <a:gd name="connsiteX21" fmla="*/ 28214 w 62674"/>
              <a:gd name="connsiteY21" fmla="*/ 120826 h 120824"/>
              <a:gd name="connsiteX22" fmla="*/ 21737 w 62674"/>
              <a:gd name="connsiteY22" fmla="*/ 120826 h 120824"/>
              <a:gd name="connsiteX23" fmla="*/ 15736 w 62674"/>
              <a:gd name="connsiteY23" fmla="*/ 119874 h 120824"/>
              <a:gd name="connsiteX24" fmla="*/ 4020 w 62674"/>
              <a:gd name="connsiteY24" fmla="*/ 116254 h 120824"/>
              <a:gd name="connsiteX25" fmla="*/ 4021 w 62674"/>
              <a:gd name="connsiteY25" fmla="*/ 116254 h 120824"/>
              <a:gd name="connsiteX26" fmla="*/ 4021 w 62674"/>
              <a:gd name="connsiteY26" fmla="*/ 116254 h 120824"/>
              <a:gd name="connsiteX27" fmla="*/ 15832 w 62674"/>
              <a:gd name="connsiteY27" fmla="*/ 117588 h 120824"/>
              <a:gd name="connsiteX28" fmla="*/ 21832 w 62674"/>
              <a:gd name="connsiteY28" fmla="*/ 117588 h 120824"/>
              <a:gd name="connsiteX29" fmla="*/ 27357 w 62674"/>
              <a:gd name="connsiteY29" fmla="*/ 116826 h 120824"/>
              <a:gd name="connsiteX30" fmla="*/ 37644 w 62674"/>
              <a:gd name="connsiteY30" fmla="*/ 112920 h 120824"/>
              <a:gd name="connsiteX31" fmla="*/ 41644 w 62674"/>
              <a:gd name="connsiteY31" fmla="*/ 109396 h 120824"/>
              <a:gd name="connsiteX32" fmla="*/ 44502 w 62674"/>
              <a:gd name="connsiteY32" fmla="*/ 105205 h 120824"/>
              <a:gd name="connsiteX33" fmla="*/ 46312 w 62674"/>
              <a:gd name="connsiteY33" fmla="*/ 100728 h 120824"/>
              <a:gd name="connsiteX34" fmla="*/ 46312 w 62674"/>
              <a:gd name="connsiteY34" fmla="*/ 95204 h 120824"/>
              <a:gd name="connsiteX35" fmla="*/ 43359 w 62674"/>
              <a:gd name="connsiteY35" fmla="*/ 85679 h 120824"/>
              <a:gd name="connsiteX36" fmla="*/ 36215 w 62674"/>
              <a:gd name="connsiteY36" fmla="*/ 78154 h 120824"/>
              <a:gd name="connsiteX37" fmla="*/ 31453 w 62674"/>
              <a:gd name="connsiteY37" fmla="*/ 75963 h 120824"/>
              <a:gd name="connsiteX38" fmla="*/ 26309 w 62674"/>
              <a:gd name="connsiteY38" fmla="*/ 74916 h 120824"/>
              <a:gd name="connsiteX39" fmla="*/ 25642 w 62674"/>
              <a:gd name="connsiteY39" fmla="*/ 74916 h 120824"/>
              <a:gd name="connsiteX40" fmla="*/ 23642 w 62674"/>
              <a:gd name="connsiteY40" fmla="*/ 71773 h 120824"/>
              <a:gd name="connsiteX41" fmla="*/ 25071 w 62674"/>
              <a:gd name="connsiteY41" fmla="*/ 70058 h 120824"/>
              <a:gd name="connsiteX42" fmla="*/ 39549 w 62674"/>
              <a:gd name="connsiteY42" fmla="*/ 62438 h 120824"/>
              <a:gd name="connsiteX43" fmla="*/ 46311 w 62674"/>
              <a:gd name="connsiteY43" fmla="*/ 57866 h 120824"/>
              <a:gd name="connsiteX44" fmla="*/ 56884 w 62674"/>
              <a:gd name="connsiteY44" fmla="*/ 45864 h 120824"/>
              <a:gd name="connsiteX45" fmla="*/ 59075 w 62674"/>
              <a:gd name="connsiteY45" fmla="*/ 38340 h 120824"/>
              <a:gd name="connsiteX46" fmla="*/ 59075 w 62674"/>
              <a:gd name="connsiteY46" fmla="*/ 34244 h 120824"/>
              <a:gd name="connsiteX47" fmla="*/ 58218 w 62674"/>
              <a:gd name="connsiteY47" fmla="*/ 30529 h 120824"/>
              <a:gd name="connsiteX48" fmla="*/ 55265 w 62674"/>
              <a:gd name="connsiteY48" fmla="*/ 23481 h 120824"/>
              <a:gd name="connsiteX49" fmla="*/ 50217 w 62674"/>
              <a:gd name="connsiteY49" fmla="*/ 17766 h 120824"/>
              <a:gd name="connsiteX50" fmla="*/ 44121 w 62674"/>
              <a:gd name="connsiteY50" fmla="*/ 13099 h 120824"/>
              <a:gd name="connsiteX51" fmla="*/ 30024 w 62674"/>
              <a:gd name="connsiteY51" fmla="*/ 6812 h 120824"/>
              <a:gd name="connsiteX52" fmla="*/ 22118 w 62674"/>
              <a:gd name="connsiteY52" fmla="*/ 5478 h 120824"/>
              <a:gd name="connsiteX53" fmla="*/ 14403 w 62674"/>
              <a:gd name="connsiteY53" fmla="*/ 5478 h 120824"/>
              <a:gd name="connsiteX54" fmla="*/ 6973 w 62674"/>
              <a:gd name="connsiteY54" fmla="*/ 7574 h 120824"/>
              <a:gd name="connsiteX55" fmla="*/ 20 w 62674"/>
              <a:gd name="connsiteY55" fmla="*/ 11860 h 120824"/>
              <a:gd name="connsiteX56" fmla="*/ 20 w 62674"/>
              <a:gd name="connsiteY56" fmla="*/ 11860 h 120824"/>
              <a:gd name="connsiteX57" fmla="*/ 877 w 62674"/>
              <a:gd name="connsiteY57" fmla="*/ 10431 h 1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2674" h="120824">
                <a:moveTo>
                  <a:pt x="877" y="10431"/>
                </a:moveTo>
                <a:cubicBezTo>
                  <a:pt x="2596" y="8190"/>
                  <a:pt x="4652" y="6230"/>
                  <a:pt x="6973" y="4621"/>
                </a:cubicBezTo>
                <a:cubicBezTo>
                  <a:pt x="9422" y="2918"/>
                  <a:pt x="12168" y="1691"/>
                  <a:pt x="15069" y="1002"/>
                </a:cubicBezTo>
                <a:cubicBezTo>
                  <a:pt x="20707" y="-332"/>
                  <a:pt x="26577" y="-332"/>
                  <a:pt x="32215" y="1002"/>
                </a:cubicBezTo>
                <a:cubicBezTo>
                  <a:pt x="35162" y="1478"/>
                  <a:pt x="38040" y="2309"/>
                  <a:pt x="40787" y="3478"/>
                </a:cubicBezTo>
                <a:cubicBezTo>
                  <a:pt x="43545" y="4460"/>
                  <a:pt x="46144" y="5840"/>
                  <a:pt x="48502" y="7574"/>
                </a:cubicBezTo>
                <a:cubicBezTo>
                  <a:pt x="53519" y="10808"/>
                  <a:pt x="57593" y="15310"/>
                  <a:pt x="60313" y="20623"/>
                </a:cubicBezTo>
                <a:cubicBezTo>
                  <a:pt x="61568" y="23299"/>
                  <a:pt x="62372" y="26163"/>
                  <a:pt x="62694" y="29101"/>
                </a:cubicBezTo>
                <a:cubicBezTo>
                  <a:pt x="62694" y="30720"/>
                  <a:pt x="62694" y="31958"/>
                  <a:pt x="62694" y="33672"/>
                </a:cubicBezTo>
                <a:lnTo>
                  <a:pt x="62028" y="37768"/>
                </a:lnTo>
                <a:cubicBezTo>
                  <a:pt x="61520" y="40604"/>
                  <a:pt x="60555" y="43339"/>
                  <a:pt x="59170" y="45865"/>
                </a:cubicBezTo>
                <a:cubicBezTo>
                  <a:pt x="57839" y="48385"/>
                  <a:pt x="56276" y="50777"/>
                  <a:pt x="54503" y="53008"/>
                </a:cubicBezTo>
                <a:cubicBezTo>
                  <a:pt x="46953" y="61405"/>
                  <a:pt x="38031" y="68459"/>
                  <a:pt x="28119" y="73868"/>
                </a:cubicBezTo>
                <a:lnTo>
                  <a:pt x="26880" y="68820"/>
                </a:lnTo>
                <a:cubicBezTo>
                  <a:pt x="29127" y="68864"/>
                  <a:pt x="31363" y="69151"/>
                  <a:pt x="33548" y="69677"/>
                </a:cubicBezTo>
                <a:cubicBezTo>
                  <a:pt x="35767" y="70193"/>
                  <a:pt x="37890" y="71061"/>
                  <a:pt x="39834" y="72249"/>
                </a:cubicBezTo>
                <a:cubicBezTo>
                  <a:pt x="47951" y="76794"/>
                  <a:pt x="53113" y="85240"/>
                  <a:pt x="53455" y="94537"/>
                </a:cubicBezTo>
                <a:cubicBezTo>
                  <a:pt x="53480" y="96741"/>
                  <a:pt x="53289" y="98943"/>
                  <a:pt x="52884" y="101109"/>
                </a:cubicBezTo>
                <a:cubicBezTo>
                  <a:pt x="52343" y="103472"/>
                  <a:pt x="51478" y="105748"/>
                  <a:pt x="50312" y="107872"/>
                </a:cubicBezTo>
                <a:cubicBezTo>
                  <a:pt x="49282" y="109938"/>
                  <a:pt x="47858" y="111782"/>
                  <a:pt x="46121" y="113301"/>
                </a:cubicBezTo>
                <a:cubicBezTo>
                  <a:pt x="44458" y="114823"/>
                  <a:pt x="42638" y="116164"/>
                  <a:pt x="40692" y="117302"/>
                </a:cubicBezTo>
                <a:cubicBezTo>
                  <a:pt x="36809" y="119296"/>
                  <a:pt x="32566" y="120494"/>
                  <a:pt x="28214" y="120826"/>
                </a:cubicBezTo>
                <a:cubicBezTo>
                  <a:pt x="26023" y="120826"/>
                  <a:pt x="24118" y="120826"/>
                  <a:pt x="21737" y="120826"/>
                </a:cubicBezTo>
                <a:lnTo>
                  <a:pt x="15736" y="119874"/>
                </a:lnTo>
                <a:cubicBezTo>
                  <a:pt x="11732" y="119014"/>
                  <a:pt x="7812" y="117803"/>
                  <a:pt x="4020" y="116254"/>
                </a:cubicBezTo>
                <a:cubicBezTo>
                  <a:pt x="4021" y="116254"/>
                  <a:pt x="4021" y="116254"/>
                  <a:pt x="4021" y="116254"/>
                </a:cubicBezTo>
                <a:lnTo>
                  <a:pt x="4021" y="116254"/>
                </a:lnTo>
                <a:cubicBezTo>
                  <a:pt x="7904" y="117084"/>
                  <a:pt x="11860" y="117531"/>
                  <a:pt x="15832" y="117588"/>
                </a:cubicBezTo>
                <a:lnTo>
                  <a:pt x="21832" y="117588"/>
                </a:lnTo>
                <a:lnTo>
                  <a:pt x="27357" y="116826"/>
                </a:lnTo>
                <a:cubicBezTo>
                  <a:pt x="30978" y="116101"/>
                  <a:pt x="34454" y="114781"/>
                  <a:pt x="37644" y="112920"/>
                </a:cubicBezTo>
                <a:cubicBezTo>
                  <a:pt x="39106" y="111901"/>
                  <a:pt x="40449" y="110719"/>
                  <a:pt x="41644" y="109396"/>
                </a:cubicBezTo>
                <a:cubicBezTo>
                  <a:pt x="42820" y="108165"/>
                  <a:pt x="43785" y="106749"/>
                  <a:pt x="44502" y="105205"/>
                </a:cubicBezTo>
                <a:cubicBezTo>
                  <a:pt x="45251" y="103776"/>
                  <a:pt x="45857" y="102277"/>
                  <a:pt x="46312" y="100728"/>
                </a:cubicBezTo>
                <a:cubicBezTo>
                  <a:pt x="46482" y="98891"/>
                  <a:pt x="46482" y="97042"/>
                  <a:pt x="46312" y="95204"/>
                </a:cubicBezTo>
                <a:cubicBezTo>
                  <a:pt x="45939" y="91871"/>
                  <a:pt x="44937" y="88639"/>
                  <a:pt x="43359" y="85679"/>
                </a:cubicBezTo>
                <a:cubicBezTo>
                  <a:pt x="41649" y="82609"/>
                  <a:pt x="39192" y="80021"/>
                  <a:pt x="36215" y="78154"/>
                </a:cubicBezTo>
                <a:cubicBezTo>
                  <a:pt x="34753" y="77177"/>
                  <a:pt x="33146" y="76438"/>
                  <a:pt x="31453" y="75963"/>
                </a:cubicBezTo>
                <a:cubicBezTo>
                  <a:pt x="29771" y="75468"/>
                  <a:pt x="28050" y="75118"/>
                  <a:pt x="26309" y="74916"/>
                </a:cubicBezTo>
                <a:lnTo>
                  <a:pt x="25642" y="74916"/>
                </a:lnTo>
                <a:cubicBezTo>
                  <a:pt x="24233" y="74585"/>
                  <a:pt x="23345" y="73189"/>
                  <a:pt x="23642" y="71773"/>
                </a:cubicBezTo>
                <a:cubicBezTo>
                  <a:pt x="23833" y="71013"/>
                  <a:pt x="24358" y="70382"/>
                  <a:pt x="25071" y="70058"/>
                </a:cubicBezTo>
                <a:cubicBezTo>
                  <a:pt x="29928" y="67581"/>
                  <a:pt x="34596" y="65200"/>
                  <a:pt x="39549" y="62438"/>
                </a:cubicBezTo>
                <a:cubicBezTo>
                  <a:pt x="41897" y="61058"/>
                  <a:pt x="44156" y="59531"/>
                  <a:pt x="46311" y="57866"/>
                </a:cubicBezTo>
                <a:cubicBezTo>
                  <a:pt x="50704" y="54723"/>
                  <a:pt x="54321" y="50618"/>
                  <a:pt x="56884" y="45864"/>
                </a:cubicBezTo>
                <a:cubicBezTo>
                  <a:pt x="58055" y="43506"/>
                  <a:pt x="58797" y="40958"/>
                  <a:pt x="59075" y="38340"/>
                </a:cubicBezTo>
                <a:lnTo>
                  <a:pt x="59075" y="34244"/>
                </a:lnTo>
                <a:lnTo>
                  <a:pt x="58218" y="30529"/>
                </a:lnTo>
                <a:cubicBezTo>
                  <a:pt x="57656" y="28024"/>
                  <a:pt x="56656" y="25638"/>
                  <a:pt x="55265" y="23481"/>
                </a:cubicBezTo>
                <a:cubicBezTo>
                  <a:pt x="53764" y="21423"/>
                  <a:pt x="52074" y="19510"/>
                  <a:pt x="50217" y="17766"/>
                </a:cubicBezTo>
                <a:cubicBezTo>
                  <a:pt x="48378" y="15973"/>
                  <a:pt x="46331" y="14406"/>
                  <a:pt x="44121" y="13099"/>
                </a:cubicBezTo>
                <a:cubicBezTo>
                  <a:pt x="39812" y="10219"/>
                  <a:pt x="35045" y="8093"/>
                  <a:pt x="30024" y="6812"/>
                </a:cubicBezTo>
                <a:cubicBezTo>
                  <a:pt x="27429" y="6152"/>
                  <a:pt x="24785" y="5706"/>
                  <a:pt x="22118" y="5478"/>
                </a:cubicBezTo>
                <a:cubicBezTo>
                  <a:pt x="19554" y="5193"/>
                  <a:pt x="16967" y="5193"/>
                  <a:pt x="14403" y="5478"/>
                </a:cubicBezTo>
                <a:cubicBezTo>
                  <a:pt x="11841" y="5827"/>
                  <a:pt x="9340" y="6532"/>
                  <a:pt x="6973" y="7574"/>
                </a:cubicBezTo>
                <a:cubicBezTo>
                  <a:pt x="4470" y="8677"/>
                  <a:pt x="2130" y="10119"/>
                  <a:pt x="20" y="11860"/>
                </a:cubicBezTo>
                <a:cubicBezTo>
                  <a:pt x="20" y="11860"/>
                  <a:pt x="20" y="11860"/>
                  <a:pt x="20" y="11860"/>
                </a:cubicBezTo>
                <a:lnTo>
                  <a:pt x="877" y="10431"/>
                </a:ln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4" name="Freeform: Shape 363">
            <a:extLst>
              <a:ext uri="{FF2B5EF4-FFF2-40B4-BE49-F238E27FC236}">
                <a16:creationId xmlns:a16="http://schemas.microsoft.com/office/drawing/2014/main" id="{167EBDA5-4284-4BA6-931F-CD16F2A33B0F}"/>
              </a:ext>
            </a:extLst>
          </p:cNvPr>
          <p:cNvSpPr/>
          <p:nvPr userDrawn="1"/>
        </p:nvSpPr>
        <p:spPr>
          <a:xfrm>
            <a:off x="1285177" y="4697212"/>
            <a:ext cx="107732" cy="61365"/>
          </a:xfrm>
          <a:custGeom>
            <a:avLst/>
            <a:gdLst>
              <a:gd name="connsiteX0" fmla="*/ 7151 w 91071"/>
              <a:gd name="connsiteY0" fmla="*/ 30616 h 51283"/>
              <a:gd name="connsiteX1" fmla="*/ 3818 w 91071"/>
              <a:gd name="connsiteY1" fmla="*/ 28139 h 51283"/>
              <a:gd name="connsiteX2" fmla="*/ 1341 w 91071"/>
              <a:gd name="connsiteY2" fmla="*/ 24330 h 51283"/>
              <a:gd name="connsiteX3" fmla="*/ 198 w 91071"/>
              <a:gd name="connsiteY3" fmla="*/ 20329 h 51283"/>
              <a:gd name="connsiteX4" fmla="*/ 198 w 91071"/>
              <a:gd name="connsiteY4" fmla="*/ 15757 h 51283"/>
              <a:gd name="connsiteX5" fmla="*/ 3627 w 91071"/>
              <a:gd name="connsiteY5" fmla="*/ 7470 h 51283"/>
              <a:gd name="connsiteX6" fmla="*/ 10580 w 91071"/>
              <a:gd name="connsiteY6" fmla="*/ 1850 h 51283"/>
              <a:gd name="connsiteX7" fmla="*/ 12676 w 91071"/>
              <a:gd name="connsiteY7" fmla="*/ 898 h 51283"/>
              <a:gd name="connsiteX8" fmla="*/ 14962 w 91071"/>
              <a:gd name="connsiteY8" fmla="*/ 231 h 51283"/>
              <a:gd name="connsiteX9" fmla="*/ 19343 w 91071"/>
              <a:gd name="connsiteY9" fmla="*/ 231 h 51283"/>
              <a:gd name="connsiteX10" fmla="*/ 27821 w 91071"/>
              <a:gd name="connsiteY10" fmla="*/ 3565 h 51283"/>
              <a:gd name="connsiteX11" fmla="*/ 37346 w 91071"/>
              <a:gd name="connsiteY11" fmla="*/ 17472 h 51283"/>
              <a:gd name="connsiteX12" fmla="*/ 35917 w 91071"/>
              <a:gd name="connsiteY12" fmla="*/ 17472 h 51283"/>
              <a:gd name="connsiteX13" fmla="*/ 44775 w 91071"/>
              <a:gd name="connsiteY13" fmla="*/ 8708 h 51283"/>
              <a:gd name="connsiteX14" fmla="*/ 50204 w 91071"/>
              <a:gd name="connsiteY14" fmla="*/ 5184 h 51283"/>
              <a:gd name="connsiteX15" fmla="*/ 56110 w 91071"/>
              <a:gd name="connsiteY15" fmla="*/ 2803 h 51283"/>
              <a:gd name="connsiteX16" fmla="*/ 62492 w 91071"/>
              <a:gd name="connsiteY16" fmla="*/ 1660 h 51283"/>
              <a:gd name="connsiteX17" fmla="*/ 69159 w 91071"/>
              <a:gd name="connsiteY17" fmla="*/ 1660 h 51283"/>
              <a:gd name="connsiteX18" fmla="*/ 81542 w 91071"/>
              <a:gd name="connsiteY18" fmla="*/ 6994 h 51283"/>
              <a:gd name="connsiteX19" fmla="*/ 86209 w 91071"/>
              <a:gd name="connsiteY19" fmla="*/ 11947 h 51283"/>
              <a:gd name="connsiteX20" fmla="*/ 89447 w 91071"/>
              <a:gd name="connsiteY20" fmla="*/ 17948 h 51283"/>
              <a:gd name="connsiteX21" fmla="*/ 90876 w 91071"/>
              <a:gd name="connsiteY21" fmla="*/ 24330 h 51283"/>
              <a:gd name="connsiteX22" fmla="*/ 90876 w 91071"/>
              <a:gd name="connsiteY22" fmla="*/ 31188 h 51283"/>
              <a:gd name="connsiteX23" fmla="*/ 86114 w 91071"/>
              <a:gd name="connsiteY23" fmla="*/ 43284 h 51283"/>
              <a:gd name="connsiteX24" fmla="*/ 81732 w 91071"/>
              <a:gd name="connsiteY24" fmla="*/ 47951 h 51283"/>
              <a:gd name="connsiteX25" fmla="*/ 76398 w 91071"/>
              <a:gd name="connsiteY25" fmla="*/ 51285 h 51283"/>
              <a:gd name="connsiteX26" fmla="*/ 76398 w 91071"/>
              <a:gd name="connsiteY26" fmla="*/ 51285 h 51283"/>
              <a:gd name="connsiteX27" fmla="*/ 76398 w 91071"/>
              <a:gd name="connsiteY27" fmla="*/ 51285 h 51283"/>
              <a:gd name="connsiteX28" fmla="*/ 76398 w 91071"/>
              <a:gd name="connsiteY28" fmla="*/ 51285 h 51283"/>
              <a:gd name="connsiteX29" fmla="*/ 80589 w 91071"/>
              <a:gd name="connsiteY29" fmla="*/ 46999 h 51283"/>
              <a:gd name="connsiteX30" fmla="*/ 83732 w 91071"/>
              <a:gd name="connsiteY30" fmla="*/ 42141 h 51283"/>
              <a:gd name="connsiteX31" fmla="*/ 85733 w 91071"/>
              <a:gd name="connsiteY31" fmla="*/ 36807 h 51283"/>
              <a:gd name="connsiteX32" fmla="*/ 86495 w 91071"/>
              <a:gd name="connsiteY32" fmla="*/ 31187 h 51283"/>
              <a:gd name="connsiteX33" fmla="*/ 86495 w 91071"/>
              <a:gd name="connsiteY33" fmla="*/ 25853 h 51283"/>
              <a:gd name="connsiteX34" fmla="*/ 84971 w 91071"/>
              <a:gd name="connsiteY34" fmla="*/ 20424 h 51283"/>
              <a:gd name="connsiteX35" fmla="*/ 82304 w 91071"/>
              <a:gd name="connsiteY35" fmla="*/ 15757 h 51283"/>
              <a:gd name="connsiteX36" fmla="*/ 78684 w 91071"/>
              <a:gd name="connsiteY36" fmla="*/ 11947 h 51283"/>
              <a:gd name="connsiteX37" fmla="*/ 69159 w 91071"/>
              <a:gd name="connsiteY37" fmla="*/ 7089 h 51283"/>
              <a:gd name="connsiteX38" fmla="*/ 63635 w 91071"/>
              <a:gd name="connsiteY38" fmla="*/ 6613 h 51283"/>
              <a:gd name="connsiteX39" fmla="*/ 58015 w 91071"/>
              <a:gd name="connsiteY39" fmla="*/ 7089 h 51283"/>
              <a:gd name="connsiteX40" fmla="*/ 52300 w 91071"/>
              <a:gd name="connsiteY40" fmla="*/ 8423 h 51283"/>
              <a:gd name="connsiteX41" fmla="*/ 47061 w 91071"/>
              <a:gd name="connsiteY41" fmla="*/ 10899 h 51283"/>
              <a:gd name="connsiteX42" fmla="*/ 38108 w 91071"/>
              <a:gd name="connsiteY42" fmla="*/ 18805 h 51283"/>
              <a:gd name="connsiteX43" fmla="*/ 36896 w 91071"/>
              <a:gd name="connsiteY43" fmla="*/ 18831 h 51283"/>
              <a:gd name="connsiteX44" fmla="*/ 36869 w 91071"/>
              <a:gd name="connsiteY44" fmla="*/ 18805 h 51283"/>
              <a:gd name="connsiteX45" fmla="*/ 33059 w 91071"/>
              <a:gd name="connsiteY45" fmla="*/ 12042 h 51283"/>
              <a:gd name="connsiteX46" fmla="*/ 27344 w 91071"/>
              <a:gd name="connsiteY46" fmla="*/ 7184 h 51283"/>
              <a:gd name="connsiteX47" fmla="*/ 20772 w 91071"/>
              <a:gd name="connsiteY47" fmla="*/ 5470 h 51283"/>
              <a:gd name="connsiteX48" fmla="*/ 17343 w 91071"/>
              <a:gd name="connsiteY48" fmla="*/ 6041 h 51283"/>
              <a:gd name="connsiteX49" fmla="*/ 15724 w 91071"/>
              <a:gd name="connsiteY49" fmla="*/ 6518 h 51283"/>
              <a:gd name="connsiteX50" fmla="*/ 14105 w 91071"/>
              <a:gd name="connsiteY50" fmla="*/ 7280 h 51283"/>
              <a:gd name="connsiteX51" fmla="*/ 8390 w 91071"/>
              <a:gd name="connsiteY51" fmla="*/ 11375 h 51283"/>
              <a:gd name="connsiteX52" fmla="*/ 5151 w 91071"/>
              <a:gd name="connsiteY52" fmla="*/ 17472 h 51283"/>
              <a:gd name="connsiteX53" fmla="*/ 5151 w 91071"/>
              <a:gd name="connsiteY53" fmla="*/ 20900 h 51283"/>
              <a:gd name="connsiteX54" fmla="*/ 5151 w 91071"/>
              <a:gd name="connsiteY54" fmla="*/ 24806 h 51283"/>
              <a:gd name="connsiteX55" fmla="*/ 6294 w 91071"/>
              <a:gd name="connsiteY55" fmla="*/ 28044 h 51283"/>
              <a:gd name="connsiteX56" fmla="*/ 8866 w 91071"/>
              <a:gd name="connsiteY56" fmla="*/ 31283 h 5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1071" h="51283">
                <a:moveTo>
                  <a:pt x="7151" y="30616"/>
                </a:moveTo>
                <a:cubicBezTo>
                  <a:pt x="5979" y="29876"/>
                  <a:pt x="4865" y="29048"/>
                  <a:pt x="3818" y="28139"/>
                </a:cubicBezTo>
                <a:cubicBezTo>
                  <a:pt x="2906" y="26928"/>
                  <a:pt x="2078" y="25655"/>
                  <a:pt x="1341" y="24330"/>
                </a:cubicBezTo>
                <a:cubicBezTo>
                  <a:pt x="835" y="23035"/>
                  <a:pt x="452" y="21695"/>
                  <a:pt x="198" y="20329"/>
                </a:cubicBezTo>
                <a:cubicBezTo>
                  <a:pt x="-39" y="18814"/>
                  <a:pt x="-39" y="17272"/>
                  <a:pt x="198" y="15757"/>
                </a:cubicBezTo>
                <a:cubicBezTo>
                  <a:pt x="507" y="12719"/>
                  <a:pt x="1699" y="9838"/>
                  <a:pt x="3627" y="7470"/>
                </a:cubicBezTo>
                <a:cubicBezTo>
                  <a:pt x="5511" y="5116"/>
                  <a:pt x="7884" y="3199"/>
                  <a:pt x="10580" y="1850"/>
                </a:cubicBezTo>
                <a:lnTo>
                  <a:pt x="12676" y="898"/>
                </a:lnTo>
                <a:cubicBezTo>
                  <a:pt x="13412" y="594"/>
                  <a:pt x="14178" y="371"/>
                  <a:pt x="14962" y="231"/>
                </a:cubicBezTo>
                <a:cubicBezTo>
                  <a:pt x="16406" y="-75"/>
                  <a:pt x="17899" y="-75"/>
                  <a:pt x="19343" y="231"/>
                </a:cubicBezTo>
                <a:cubicBezTo>
                  <a:pt x="22460" y="374"/>
                  <a:pt x="25442" y="1546"/>
                  <a:pt x="27821" y="3565"/>
                </a:cubicBezTo>
                <a:cubicBezTo>
                  <a:pt x="32185" y="7263"/>
                  <a:pt x="35474" y="12066"/>
                  <a:pt x="37346" y="17472"/>
                </a:cubicBezTo>
                <a:lnTo>
                  <a:pt x="35917" y="17472"/>
                </a:lnTo>
                <a:cubicBezTo>
                  <a:pt x="38578" y="14270"/>
                  <a:pt x="41545" y="11335"/>
                  <a:pt x="44775" y="8708"/>
                </a:cubicBezTo>
                <a:cubicBezTo>
                  <a:pt x="46394" y="7375"/>
                  <a:pt x="48395" y="6422"/>
                  <a:pt x="50204" y="5184"/>
                </a:cubicBezTo>
                <a:cubicBezTo>
                  <a:pt x="52092" y="4204"/>
                  <a:pt x="54070" y="3406"/>
                  <a:pt x="56110" y="2803"/>
                </a:cubicBezTo>
                <a:cubicBezTo>
                  <a:pt x="58205" y="2259"/>
                  <a:pt x="60338" y="1877"/>
                  <a:pt x="62492" y="1660"/>
                </a:cubicBezTo>
                <a:cubicBezTo>
                  <a:pt x="64710" y="1468"/>
                  <a:pt x="66941" y="1468"/>
                  <a:pt x="69159" y="1660"/>
                </a:cubicBezTo>
                <a:cubicBezTo>
                  <a:pt x="73681" y="2327"/>
                  <a:pt x="77950" y="4166"/>
                  <a:pt x="81542" y="6994"/>
                </a:cubicBezTo>
                <a:cubicBezTo>
                  <a:pt x="83382" y="8351"/>
                  <a:pt x="84963" y="10029"/>
                  <a:pt x="86209" y="11947"/>
                </a:cubicBezTo>
                <a:cubicBezTo>
                  <a:pt x="87564" y="13785"/>
                  <a:pt x="88654" y="15806"/>
                  <a:pt x="89447" y="17948"/>
                </a:cubicBezTo>
                <a:cubicBezTo>
                  <a:pt x="90183" y="20008"/>
                  <a:pt x="90663" y="22151"/>
                  <a:pt x="90876" y="24330"/>
                </a:cubicBezTo>
                <a:cubicBezTo>
                  <a:pt x="91163" y="26606"/>
                  <a:pt x="91163" y="28911"/>
                  <a:pt x="90876" y="31188"/>
                </a:cubicBezTo>
                <a:cubicBezTo>
                  <a:pt x="90368" y="35565"/>
                  <a:pt x="88726" y="39735"/>
                  <a:pt x="86114" y="43284"/>
                </a:cubicBezTo>
                <a:cubicBezTo>
                  <a:pt x="84908" y="45061"/>
                  <a:pt x="83429" y="46636"/>
                  <a:pt x="81732" y="47951"/>
                </a:cubicBezTo>
                <a:cubicBezTo>
                  <a:pt x="80109" y="49294"/>
                  <a:pt x="78316" y="50415"/>
                  <a:pt x="76398" y="51285"/>
                </a:cubicBezTo>
                <a:cubicBezTo>
                  <a:pt x="76398" y="51285"/>
                  <a:pt x="76398" y="51285"/>
                  <a:pt x="76398" y="51285"/>
                </a:cubicBezTo>
                <a:lnTo>
                  <a:pt x="76398" y="51285"/>
                </a:lnTo>
                <a:lnTo>
                  <a:pt x="76398" y="51285"/>
                </a:lnTo>
                <a:cubicBezTo>
                  <a:pt x="77936" y="50002"/>
                  <a:pt x="79341" y="48566"/>
                  <a:pt x="80589" y="46999"/>
                </a:cubicBezTo>
                <a:cubicBezTo>
                  <a:pt x="81865" y="45539"/>
                  <a:pt x="82923" y="43903"/>
                  <a:pt x="83732" y="42141"/>
                </a:cubicBezTo>
                <a:cubicBezTo>
                  <a:pt x="84580" y="40436"/>
                  <a:pt x="85250" y="38649"/>
                  <a:pt x="85733" y="36807"/>
                </a:cubicBezTo>
                <a:cubicBezTo>
                  <a:pt x="86172" y="34963"/>
                  <a:pt x="86428" y="33081"/>
                  <a:pt x="86495" y="31187"/>
                </a:cubicBezTo>
                <a:cubicBezTo>
                  <a:pt x="86690" y="29415"/>
                  <a:pt x="86690" y="27626"/>
                  <a:pt x="86495" y="25853"/>
                </a:cubicBezTo>
                <a:cubicBezTo>
                  <a:pt x="86145" y="24003"/>
                  <a:pt x="85635" y="22186"/>
                  <a:pt x="84971" y="20424"/>
                </a:cubicBezTo>
                <a:cubicBezTo>
                  <a:pt x="84230" y="18788"/>
                  <a:pt x="83337" y="17225"/>
                  <a:pt x="82304" y="15757"/>
                </a:cubicBezTo>
                <a:cubicBezTo>
                  <a:pt x="81325" y="14288"/>
                  <a:pt x="80101" y="12999"/>
                  <a:pt x="78684" y="11947"/>
                </a:cubicBezTo>
                <a:cubicBezTo>
                  <a:pt x="75957" y="9569"/>
                  <a:pt x="72685" y="7901"/>
                  <a:pt x="69159" y="7089"/>
                </a:cubicBezTo>
                <a:cubicBezTo>
                  <a:pt x="67349" y="7089"/>
                  <a:pt x="65444" y="6613"/>
                  <a:pt x="63635" y="6613"/>
                </a:cubicBezTo>
                <a:cubicBezTo>
                  <a:pt x="61750" y="6586"/>
                  <a:pt x="59868" y="6745"/>
                  <a:pt x="58015" y="7089"/>
                </a:cubicBezTo>
                <a:cubicBezTo>
                  <a:pt x="56071" y="7344"/>
                  <a:pt x="54156" y="7790"/>
                  <a:pt x="52300" y="8423"/>
                </a:cubicBezTo>
                <a:cubicBezTo>
                  <a:pt x="50585" y="9280"/>
                  <a:pt x="48680" y="9947"/>
                  <a:pt x="47061" y="10899"/>
                </a:cubicBezTo>
                <a:cubicBezTo>
                  <a:pt x="43713" y="13092"/>
                  <a:pt x="40697" y="15754"/>
                  <a:pt x="38108" y="18805"/>
                </a:cubicBezTo>
                <a:cubicBezTo>
                  <a:pt x="37780" y="19147"/>
                  <a:pt x="37237" y="19159"/>
                  <a:pt x="36896" y="18831"/>
                </a:cubicBezTo>
                <a:cubicBezTo>
                  <a:pt x="36887" y="18823"/>
                  <a:pt x="36878" y="18814"/>
                  <a:pt x="36869" y="18805"/>
                </a:cubicBezTo>
                <a:cubicBezTo>
                  <a:pt x="35845" y="16421"/>
                  <a:pt x="34567" y="14154"/>
                  <a:pt x="33059" y="12042"/>
                </a:cubicBezTo>
                <a:cubicBezTo>
                  <a:pt x="31436" y="10118"/>
                  <a:pt x="29505" y="8476"/>
                  <a:pt x="27344" y="7184"/>
                </a:cubicBezTo>
                <a:cubicBezTo>
                  <a:pt x="25356" y="6011"/>
                  <a:pt x="23080" y="5418"/>
                  <a:pt x="20772" y="5470"/>
                </a:cubicBezTo>
                <a:cubicBezTo>
                  <a:pt x="19601" y="5416"/>
                  <a:pt x="18433" y="5611"/>
                  <a:pt x="17343" y="6041"/>
                </a:cubicBezTo>
                <a:cubicBezTo>
                  <a:pt x="16772" y="6041"/>
                  <a:pt x="15629" y="6041"/>
                  <a:pt x="15724" y="6518"/>
                </a:cubicBezTo>
                <a:lnTo>
                  <a:pt x="14105" y="7280"/>
                </a:lnTo>
                <a:cubicBezTo>
                  <a:pt x="11923" y="8210"/>
                  <a:pt x="9972" y="9608"/>
                  <a:pt x="8390" y="11375"/>
                </a:cubicBezTo>
                <a:cubicBezTo>
                  <a:pt x="6872" y="13142"/>
                  <a:pt x="5765" y="15225"/>
                  <a:pt x="5151" y="17472"/>
                </a:cubicBezTo>
                <a:cubicBezTo>
                  <a:pt x="5019" y="18611"/>
                  <a:pt x="5019" y="19761"/>
                  <a:pt x="5151" y="20900"/>
                </a:cubicBezTo>
                <a:cubicBezTo>
                  <a:pt x="4976" y="22196"/>
                  <a:pt x="4976" y="23510"/>
                  <a:pt x="5151" y="24806"/>
                </a:cubicBezTo>
                <a:cubicBezTo>
                  <a:pt x="5151" y="25663"/>
                  <a:pt x="5913" y="26901"/>
                  <a:pt x="6294" y="28044"/>
                </a:cubicBezTo>
                <a:lnTo>
                  <a:pt x="8866" y="31283"/>
                </a:ln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5" name="Freeform: Shape 364">
            <a:extLst>
              <a:ext uri="{FF2B5EF4-FFF2-40B4-BE49-F238E27FC236}">
                <a16:creationId xmlns:a16="http://schemas.microsoft.com/office/drawing/2014/main" id="{98FE62CB-814C-4672-A5BF-2EFA32B95B76}"/>
              </a:ext>
            </a:extLst>
          </p:cNvPr>
          <p:cNvSpPr/>
          <p:nvPr userDrawn="1"/>
        </p:nvSpPr>
        <p:spPr>
          <a:xfrm>
            <a:off x="1125841" y="5348170"/>
            <a:ext cx="197042" cy="914878"/>
          </a:xfrm>
          <a:custGeom>
            <a:avLst/>
            <a:gdLst>
              <a:gd name="connsiteX0" fmla="*/ 20 w 166570"/>
              <a:gd name="connsiteY0" fmla="*/ 2 h 764571"/>
              <a:gd name="connsiteX1" fmla="*/ 127845 w 166570"/>
              <a:gd name="connsiteY1" fmla="*/ 764573 h 764571"/>
              <a:gd name="connsiteX2" fmla="*/ 156420 w 166570"/>
              <a:gd name="connsiteY2" fmla="*/ 757906 h 764571"/>
              <a:gd name="connsiteX3" fmla="*/ 128988 w 166570"/>
              <a:gd name="connsiteY3" fmla="*/ 293372 h 764571"/>
              <a:gd name="connsiteX4" fmla="*/ 115272 w 166570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570" h="764571">
                <a:moveTo>
                  <a:pt x="20" y="2"/>
                </a:moveTo>
                <a:cubicBezTo>
                  <a:pt x="20" y="2"/>
                  <a:pt x="58884" y="361095"/>
                  <a:pt x="127845" y="764573"/>
                </a:cubicBezTo>
                <a:cubicBezTo>
                  <a:pt x="136600" y="759829"/>
                  <a:pt x="146470" y="757526"/>
                  <a:pt x="156420" y="757906"/>
                </a:cubicBezTo>
                <a:cubicBezTo>
                  <a:pt x="163945" y="562929"/>
                  <a:pt x="184995" y="419102"/>
                  <a:pt x="128988" y="293372"/>
                </a:cubicBezTo>
                <a:lnTo>
                  <a:pt x="115272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6" name="Freeform: Shape 365">
            <a:extLst>
              <a:ext uri="{FF2B5EF4-FFF2-40B4-BE49-F238E27FC236}">
                <a16:creationId xmlns:a16="http://schemas.microsoft.com/office/drawing/2014/main" id="{39847CE6-52CF-4E11-AEEA-C3F72D9C8F7B}"/>
              </a:ext>
            </a:extLst>
          </p:cNvPr>
          <p:cNvSpPr/>
          <p:nvPr userDrawn="1"/>
        </p:nvSpPr>
        <p:spPr>
          <a:xfrm>
            <a:off x="1262177" y="6166854"/>
            <a:ext cx="52732" cy="97790"/>
          </a:xfrm>
          <a:custGeom>
            <a:avLst/>
            <a:gdLst>
              <a:gd name="connsiteX0" fmla="*/ 44597 w 44577"/>
              <a:gd name="connsiteY0" fmla="*/ 2 h 81724"/>
              <a:gd name="connsiteX1" fmla="*/ 41168 w 44577"/>
              <a:gd name="connsiteY1" fmla="*/ 73725 h 81724"/>
              <a:gd name="connsiteX2" fmla="*/ 12593 w 44577"/>
              <a:gd name="connsiteY2" fmla="*/ 81726 h 81724"/>
              <a:gd name="connsiteX3" fmla="*/ 20 w 44577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77" h="81724">
                <a:moveTo>
                  <a:pt x="44597" y="2"/>
                </a:moveTo>
                <a:cubicBezTo>
                  <a:pt x="43454" y="20671"/>
                  <a:pt x="42025" y="51628"/>
                  <a:pt x="41168" y="73725"/>
                </a:cubicBezTo>
                <a:cubicBezTo>
                  <a:pt x="31326" y="75093"/>
                  <a:pt x="21714" y="77784"/>
                  <a:pt x="12593" y="81726"/>
                </a:cubicBezTo>
                <a:cubicBezTo>
                  <a:pt x="9164" y="61438"/>
                  <a:pt x="3830" y="24576"/>
                  <a:pt x="20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7" name="Freeform: Shape 366">
            <a:extLst>
              <a:ext uri="{FF2B5EF4-FFF2-40B4-BE49-F238E27FC236}">
                <a16:creationId xmlns:a16="http://schemas.microsoft.com/office/drawing/2014/main" id="{A20FF8BE-9D4E-4E57-A25B-CD495393590A}"/>
              </a:ext>
            </a:extLst>
          </p:cNvPr>
          <p:cNvSpPr/>
          <p:nvPr userDrawn="1"/>
        </p:nvSpPr>
        <p:spPr>
          <a:xfrm>
            <a:off x="1264881" y="6249715"/>
            <a:ext cx="64450" cy="37269"/>
          </a:xfrm>
          <a:custGeom>
            <a:avLst/>
            <a:gdLst>
              <a:gd name="connsiteX0" fmla="*/ 54483 w 54483"/>
              <a:gd name="connsiteY0" fmla="*/ 28670 h 31146"/>
              <a:gd name="connsiteX1" fmla="*/ 0 w 54483"/>
              <a:gd name="connsiteY1" fmla="*/ 31146 h 31146"/>
              <a:gd name="connsiteX2" fmla="*/ 8668 w 54483"/>
              <a:gd name="connsiteY2" fmla="*/ 12096 h 31146"/>
              <a:gd name="connsiteX3" fmla="*/ 37814 w 54483"/>
              <a:gd name="connsiteY3" fmla="*/ 0 h 31146"/>
              <a:gd name="connsiteX4" fmla="*/ 54483 w 54483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3" h="31146">
                <a:moveTo>
                  <a:pt x="54483" y="28670"/>
                </a:moveTo>
                <a:lnTo>
                  <a:pt x="0" y="31146"/>
                </a:lnTo>
                <a:lnTo>
                  <a:pt x="8668" y="12096"/>
                </a:lnTo>
                <a:lnTo>
                  <a:pt x="37814" y="0"/>
                </a:lnTo>
                <a:lnTo>
                  <a:pt x="54483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8" name="Freeform: Shape 367">
            <a:extLst>
              <a:ext uri="{FF2B5EF4-FFF2-40B4-BE49-F238E27FC236}">
                <a16:creationId xmlns:a16="http://schemas.microsoft.com/office/drawing/2014/main" id="{34A5E377-5397-4777-8735-DEABAAF5F31B}"/>
              </a:ext>
            </a:extLst>
          </p:cNvPr>
          <p:cNvSpPr/>
          <p:nvPr userDrawn="1"/>
        </p:nvSpPr>
        <p:spPr>
          <a:xfrm>
            <a:off x="1107627" y="5169120"/>
            <a:ext cx="233967" cy="913051"/>
          </a:xfrm>
          <a:custGeom>
            <a:avLst/>
            <a:gdLst>
              <a:gd name="connsiteX0" fmla="*/ 101332 w 197784"/>
              <a:gd name="connsiteY0" fmla="*/ 763047 h 763044"/>
              <a:gd name="connsiteX1" fmla="*/ 75424 w 197784"/>
              <a:gd name="connsiteY1" fmla="*/ 189 h 763044"/>
              <a:gd name="connsiteX2" fmla="*/ 187819 w 197784"/>
              <a:gd name="connsiteY2" fmla="*/ 758284 h 76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784" h="763044">
                <a:moveTo>
                  <a:pt x="101332" y="763047"/>
                </a:moveTo>
                <a:cubicBezTo>
                  <a:pt x="101332" y="763047"/>
                  <a:pt x="-108218" y="10572"/>
                  <a:pt x="75424" y="189"/>
                </a:cubicBezTo>
                <a:cubicBezTo>
                  <a:pt x="259066" y="-10193"/>
                  <a:pt x="179056" y="412336"/>
                  <a:pt x="187819" y="75828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9" name="Freeform: Shape 368">
            <a:extLst>
              <a:ext uri="{FF2B5EF4-FFF2-40B4-BE49-F238E27FC236}">
                <a16:creationId xmlns:a16="http://schemas.microsoft.com/office/drawing/2014/main" id="{C0EF6AC8-B513-4DFD-A0BD-80FAA0A75395}"/>
              </a:ext>
            </a:extLst>
          </p:cNvPr>
          <p:cNvSpPr/>
          <p:nvPr userDrawn="1"/>
        </p:nvSpPr>
        <p:spPr>
          <a:xfrm>
            <a:off x="1455655" y="5348170"/>
            <a:ext cx="199194" cy="914878"/>
          </a:xfrm>
          <a:custGeom>
            <a:avLst/>
            <a:gdLst>
              <a:gd name="connsiteX0" fmla="*/ 168409 w 168389"/>
              <a:gd name="connsiteY0" fmla="*/ 2 h 764571"/>
              <a:gd name="connsiteX1" fmla="*/ 38965 w 168389"/>
              <a:gd name="connsiteY1" fmla="*/ 764573 h 764571"/>
              <a:gd name="connsiteX2" fmla="*/ 10390 w 168389"/>
              <a:gd name="connsiteY2" fmla="*/ 757906 h 764571"/>
              <a:gd name="connsiteX3" fmla="*/ 38203 w 168389"/>
              <a:gd name="connsiteY3" fmla="*/ 293372 h 764571"/>
              <a:gd name="connsiteX4" fmla="*/ 52014 w 168389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89" h="764571">
                <a:moveTo>
                  <a:pt x="168409" y="2"/>
                </a:moveTo>
                <a:cubicBezTo>
                  <a:pt x="168409" y="2"/>
                  <a:pt x="108783" y="361095"/>
                  <a:pt x="38965" y="764573"/>
                </a:cubicBezTo>
                <a:cubicBezTo>
                  <a:pt x="30200" y="759855"/>
                  <a:pt x="20337" y="757554"/>
                  <a:pt x="10390" y="757906"/>
                </a:cubicBezTo>
                <a:cubicBezTo>
                  <a:pt x="2770" y="562929"/>
                  <a:pt x="-18757" y="419102"/>
                  <a:pt x="38203" y="293372"/>
                </a:cubicBezTo>
                <a:lnTo>
                  <a:pt x="52014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0" name="Freeform: Shape 369">
            <a:extLst>
              <a:ext uri="{FF2B5EF4-FFF2-40B4-BE49-F238E27FC236}">
                <a16:creationId xmlns:a16="http://schemas.microsoft.com/office/drawing/2014/main" id="{812751DB-F138-46D2-BBDB-5A607FC26717}"/>
              </a:ext>
            </a:extLst>
          </p:cNvPr>
          <p:cNvSpPr/>
          <p:nvPr userDrawn="1"/>
        </p:nvSpPr>
        <p:spPr>
          <a:xfrm>
            <a:off x="1463528" y="6166854"/>
            <a:ext cx="52957" cy="97790"/>
          </a:xfrm>
          <a:custGeom>
            <a:avLst/>
            <a:gdLst>
              <a:gd name="connsiteX0" fmla="*/ 20 w 44767"/>
              <a:gd name="connsiteY0" fmla="*/ 2 h 81724"/>
              <a:gd name="connsiteX1" fmla="*/ 3449 w 44767"/>
              <a:gd name="connsiteY1" fmla="*/ 73725 h 81724"/>
              <a:gd name="connsiteX2" fmla="*/ 32024 w 44767"/>
              <a:gd name="connsiteY2" fmla="*/ 81726 h 81724"/>
              <a:gd name="connsiteX3" fmla="*/ 44787 w 44767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" h="81724">
                <a:moveTo>
                  <a:pt x="20" y="2"/>
                </a:moveTo>
                <a:cubicBezTo>
                  <a:pt x="1163" y="20671"/>
                  <a:pt x="2592" y="51628"/>
                  <a:pt x="3449" y="73725"/>
                </a:cubicBezTo>
                <a:cubicBezTo>
                  <a:pt x="13290" y="75095"/>
                  <a:pt x="22902" y="77787"/>
                  <a:pt x="32024" y="81726"/>
                </a:cubicBezTo>
                <a:cubicBezTo>
                  <a:pt x="35548" y="61438"/>
                  <a:pt x="40977" y="24576"/>
                  <a:pt x="44787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1" name="Freeform: Shape 370">
            <a:extLst>
              <a:ext uri="{FF2B5EF4-FFF2-40B4-BE49-F238E27FC236}">
                <a16:creationId xmlns:a16="http://schemas.microsoft.com/office/drawing/2014/main" id="{5AD51D31-D0FC-4EC9-9A04-04808683F433}"/>
              </a:ext>
            </a:extLst>
          </p:cNvPr>
          <p:cNvSpPr/>
          <p:nvPr userDrawn="1"/>
        </p:nvSpPr>
        <p:spPr>
          <a:xfrm>
            <a:off x="1448879" y="6249715"/>
            <a:ext cx="65238" cy="37269"/>
          </a:xfrm>
          <a:custGeom>
            <a:avLst/>
            <a:gdLst>
              <a:gd name="connsiteX0" fmla="*/ 0 w 55149"/>
              <a:gd name="connsiteY0" fmla="*/ 28670 h 31146"/>
              <a:gd name="connsiteX1" fmla="*/ 55150 w 55149"/>
              <a:gd name="connsiteY1" fmla="*/ 31146 h 31146"/>
              <a:gd name="connsiteX2" fmla="*/ 46482 w 55149"/>
              <a:gd name="connsiteY2" fmla="*/ 12096 h 31146"/>
              <a:gd name="connsiteX3" fmla="*/ 16954 w 55149"/>
              <a:gd name="connsiteY3" fmla="*/ 0 h 31146"/>
              <a:gd name="connsiteX4" fmla="*/ 0 w 55149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49" h="31146">
                <a:moveTo>
                  <a:pt x="0" y="28670"/>
                </a:moveTo>
                <a:lnTo>
                  <a:pt x="55150" y="31146"/>
                </a:lnTo>
                <a:lnTo>
                  <a:pt x="46482" y="12096"/>
                </a:lnTo>
                <a:lnTo>
                  <a:pt x="16954" y="0"/>
                </a:lnTo>
                <a:lnTo>
                  <a:pt x="0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2" name="Freeform: Shape 371">
            <a:extLst>
              <a:ext uri="{FF2B5EF4-FFF2-40B4-BE49-F238E27FC236}">
                <a16:creationId xmlns:a16="http://schemas.microsoft.com/office/drawing/2014/main" id="{54E008C5-2956-4194-B248-4452798E4E4C}"/>
              </a:ext>
            </a:extLst>
          </p:cNvPr>
          <p:cNvSpPr/>
          <p:nvPr userDrawn="1"/>
        </p:nvSpPr>
        <p:spPr>
          <a:xfrm>
            <a:off x="1436586" y="5169120"/>
            <a:ext cx="236395" cy="913051"/>
          </a:xfrm>
          <a:custGeom>
            <a:avLst/>
            <a:gdLst>
              <a:gd name="connsiteX0" fmla="*/ 97566 w 199837"/>
              <a:gd name="connsiteY0" fmla="*/ 763047 h 763044"/>
              <a:gd name="connsiteX1" fmla="*/ 123759 w 199837"/>
              <a:gd name="connsiteY1" fmla="*/ 189 h 763044"/>
              <a:gd name="connsiteX2" fmla="*/ 9459 w 199837"/>
              <a:gd name="connsiteY2" fmla="*/ 758284 h 76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837" h="763044">
                <a:moveTo>
                  <a:pt x="97566" y="763047"/>
                </a:moveTo>
                <a:cubicBezTo>
                  <a:pt x="97566" y="763047"/>
                  <a:pt x="309116" y="10572"/>
                  <a:pt x="123759" y="189"/>
                </a:cubicBezTo>
                <a:cubicBezTo>
                  <a:pt x="-61597" y="-10193"/>
                  <a:pt x="18984" y="412336"/>
                  <a:pt x="9459" y="75828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3" name="Freeform: Shape 372">
            <a:extLst>
              <a:ext uri="{FF2B5EF4-FFF2-40B4-BE49-F238E27FC236}">
                <a16:creationId xmlns:a16="http://schemas.microsoft.com/office/drawing/2014/main" id="{38BADC3A-E8C4-46DD-B4BE-7C0EF319D4A9}"/>
              </a:ext>
            </a:extLst>
          </p:cNvPr>
          <p:cNvSpPr/>
          <p:nvPr userDrawn="1"/>
        </p:nvSpPr>
        <p:spPr>
          <a:xfrm>
            <a:off x="1146235" y="5184731"/>
            <a:ext cx="110985" cy="185779"/>
          </a:xfrm>
          <a:custGeom>
            <a:avLst/>
            <a:gdLst>
              <a:gd name="connsiteX0" fmla="*/ 20 w 93821"/>
              <a:gd name="connsiteY0" fmla="*/ 83917 h 155257"/>
              <a:gd name="connsiteX1" fmla="*/ 45264 w 93821"/>
              <a:gd name="connsiteY1" fmla="*/ 2 h 155257"/>
              <a:gd name="connsiteX2" fmla="*/ 93841 w 93821"/>
              <a:gd name="connsiteY2" fmla="*/ 68963 h 155257"/>
              <a:gd name="connsiteX3" fmla="*/ 42025 w 93821"/>
              <a:gd name="connsiteY3" fmla="*/ 155259 h 155257"/>
              <a:gd name="connsiteX4" fmla="*/ 20 w 93821"/>
              <a:gd name="connsiteY4" fmla="*/ 83917 h 15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21" h="155257">
                <a:moveTo>
                  <a:pt x="20" y="83917"/>
                </a:moveTo>
                <a:cubicBezTo>
                  <a:pt x="20" y="45817"/>
                  <a:pt x="12974" y="2"/>
                  <a:pt x="45264" y="2"/>
                </a:cubicBezTo>
                <a:cubicBezTo>
                  <a:pt x="80125" y="2"/>
                  <a:pt x="93841" y="32672"/>
                  <a:pt x="93841" y="68963"/>
                </a:cubicBezTo>
                <a:cubicBezTo>
                  <a:pt x="93841" y="110873"/>
                  <a:pt x="84316" y="155259"/>
                  <a:pt x="42025" y="155259"/>
                </a:cubicBezTo>
                <a:cubicBezTo>
                  <a:pt x="6688" y="154878"/>
                  <a:pt x="20" y="119160"/>
                  <a:pt x="20" y="83917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4" name="Freeform: Shape 373">
            <a:extLst>
              <a:ext uri="{FF2B5EF4-FFF2-40B4-BE49-F238E27FC236}">
                <a16:creationId xmlns:a16="http://schemas.microsoft.com/office/drawing/2014/main" id="{42CD2300-7D13-4693-BCDD-819FB60842FE}"/>
              </a:ext>
            </a:extLst>
          </p:cNvPr>
          <p:cNvSpPr/>
          <p:nvPr userDrawn="1"/>
        </p:nvSpPr>
        <p:spPr>
          <a:xfrm>
            <a:off x="1474006" y="5184697"/>
            <a:ext cx="118287" cy="183917"/>
          </a:xfrm>
          <a:custGeom>
            <a:avLst/>
            <a:gdLst>
              <a:gd name="connsiteX0" fmla="*/ 3068 w 99994"/>
              <a:gd name="connsiteY0" fmla="*/ 75373 h 153701"/>
              <a:gd name="connsiteX1" fmla="*/ 62218 w 99994"/>
              <a:gd name="connsiteY1" fmla="*/ 506 h 153701"/>
              <a:gd name="connsiteX2" fmla="*/ 98032 w 99994"/>
              <a:gd name="connsiteY2" fmla="*/ 76706 h 153701"/>
              <a:gd name="connsiteX3" fmla="*/ 32119 w 99994"/>
              <a:gd name="connsiteY3" fmla="*/ 152906 h 153701"/>
              <a:gd name="connsiteX4" fmla="*/ 3068 w 99994"/>
              <a:gd name="connsiteY4" fmla="*/ 75373 h 15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94" h="153701">
                <a:moveTo>
                  <a:pt x="3068" y="75373"/>
                </a:moveTo>
                <a:cubicBezTo>
                  <a:pt x="9735" y="37273"/>
                  <a:pt x="30404" y="-5114"/>
                  <a:pt x="62218" y="506"/>
                </a:cubicBezTo>
                <a:cubicBezTo>
                  <a:pt x="96508" y="6507"/>
                  <a:pt x="104318" y="41083"/>
                  <a:pt x="98032" y="76706"/>
                </a:cubicBezTo>
                <a:cubicBezTo>
                  <a:pt x="90793" y="117950"/>
                  <a:pt x="73457" y="160050"/>
                  <a:pt x="32119" y="152906"/>
                </a:cubicBezTo>
                <a:cubicBezTo>
                  <a:pt x="-2743" y="146810"/>
                  <a:pt x="-3124" y="110425"/>
                  <a:pt x="3068" y="75373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5" name="Freeform: Shape 374">
            <a:extLst>
              <a:ext uri="{FF2B5EF4-FFF2-40B4-BE49-F238E27FC236}">
                <a16:creationId xmlns:a16="http://schemas.microsoft.com/office/drawing/2014/main" id="{C0B72053-87A4-4A45-A089-D1EB705FCDED}"/>
              </a:ext>
            </a:extLst>
          </p:cNvPr>
          <p:cNvSpPr/>
          <p:nvPr userDrawn="1"/>
        </p:nvSpPr>
        <p:spPr>
          <a:xfrm>
            <a:off x="1086987" y="3190074"/>
            <a:ext cx="514445" cy="238135"/>
          </a:xfrm>
          <a:custGeom>
            <a:avLst/>
            <a:gdLst>
              <a:gd name="connsiteX0" fmla="*/ 433867 w 434887"/>
              <a:gd name="connsiteY0" fmla="*/ 152668 h 199011"/>
              <a:gd name="connsiteX1" fmla="*/ 186789 w 434887"/>
              <a:gd name="connsiteY1" fmla="*/ 182862 h 199011"/>
              <a:gd name="connsiteX2" fmla="*/ 1242 w 434887"/>
              <a:gd name="connsiteY2" fmla="*/ 43892 h 199011"/>
              <a:gd name="connsiteX3" fmla="*/ 231461 w 434887"/>
              <a:gd name="connsiteY3" fmla="*/ 17222 h 199011"/>
              <a:gd name="connsiteX4" fmla="*/ 433867 w 434887"/>
              <a:gd name="connsiteY4" fmla="*/ 152668 h 199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887" h="199011">
                <a:moveTo>
                  <a:pt x="433867" y="152668"/>
                </a:moveTo>
                <a:cubicBezTo>
                  <a:pt x="421485" y="198388"/>
                  <a:pt x="301565" y="213818"/>
                  <a:pt x="186789" y="182862"/>
                </a:cubicBezTo>
                <a:cubicBezTo>
                  <a:pt x="72012" y="151906"/>
                  <a:pt x="-11141" y="89612"/>
                  <a:pt x="1242" y="43892"/>
                </a:cubicBezTo>
                <a:cubicBezTo>
                  <a:pt x="13624" y="-1828"/>
                  <a:pt x="116685" y="-13734"/>
                  <a:pt x="231461" y="17222"/>
                </a:cubicBezTo>
                <a:cubicBezTo>
                  <a:pt x="346237" y="48178"/>
                  <a:pt x="446250" y="106948"/>
                  <a:pt x="433867" y="152668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6" name="Freeform: Shape 375">
            <a:extLst>
              <a:ext uri="{FF2B5EF4-FFF2-40B4-BE49-F238E27FC236}">
                <a16:creationId xmlns:a16="http://schemas.microsoft.com/office/drawing/2014/main" id="{4C92FEC2-E091-4B2D-B13A-8087E128C35F}"/>
              </a:ext>
            </a:extLst>
          </p:cNvPr>
          <p:cNvSpPr/>
          <p:nvPr userDrawn="1"/>
        </p:nvSpPr>
        <p:spPr>
          <a:xfrm>
            <a:off x="1012388" y="3348362"/>
            <a:ext cx="93960" cy="333631"/>
          </a:xfrm>
          <a:custGeom>
            <a:avLst/>
            <a:gdLst>
              <a:gd name="connsiteX0" fmla="*/ 79449 w 79429"/>
              <a:gd name="connsiteY0" fmla="*/ 2 h 278818"/>
              <a:gd name="connsiteX1" fmla="*/ 24585 w 79429"/>
              <a:gd name="connsiteY1" fmla="*/ 278798 h 278818"/>
              <a:gd name="connsiteX2" fmla="*/ 4297 w 79429"/>
              <a:gd name="connsiteY2" fmla="*/ 204408 h 278818"/>
              <a:gd name="connsiteX3" fmla="*/ 79449 w 79429"/>
              <a:gd name="connsiteY3" fmla="*/ 2 h 27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29" h="278818">
                <a:moveTo>
                  <a:pt x="79449" y="2"/>
                </a:moveTo>
                <a:cubicBezTo>
                  <a:pt x="-22373" y="106205"/>
                  <a:pt x="47636" y="281084"/>
                  <a:pt x="24585" y="278798"/>
                </a:cubicBezTo>
                <a:cubicBezTo>
                  <a:pt x="21442" y="264416"/>
                  <a:pt x="22775" y="226887"/>
                  <a:pt x="4297" y="204408"/>
                </a:cubicBezTo>
                <a:cubicBezTo>
                  <a:pt x="4297" y="204408"/>
                  <a:pt x="-26945" y="19623"/>
                  <a:pt x="79449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7" name="Freeform: Shape 376">
            <a:extLst>
              <a:ext uri="{FF2B5EF4-FFF2-40B4-BE49-F238E27FC236}">
                <a16:creationId xmlns:a16="http://schemas.microsoft.com/office/drawing/2014/main" id="{2586C2A5-F41A-4485-909A-DFF7FBF799C5}"/>
              </a:ext>
            </a:extLst>
          </p:cNvPr>
          <p:cNvSpPr/>
          <p:nvPr userDrawn="1"/>
        </p:nvSpPr>
        <p:spPr>
          <a:xfrm>
            <a:off x="1567526" y="3393510"/>
            <a:ext cx="77543" cy="279053"/>
          </a:xfrm>
          <a:custGeom>
            <a:avLst/>
            <a:gdLst>
              <a:gd name="connsiteX0" fmla="*/ 20 w 65551"/>
              <a:gd name="connsiteY0" fmla="*/ 3801 h 233207"/>
              <a:gd name="connsiteX1" fmla="*/ 42787 w 65551"/>
              <a:gd name="connsiteY1" fmla="*/ 233163 h 233207"/>
              <a:gd name="connsiteX2" fmla="*/ 65552 w 65551"/>
              <a:gd name="connsiteY2" fmla="*/ 159916 h 233207"/>
              <a:gd name="connsiteX3" fmla="*/ 20 w 65551"/>
              <a:gd name="connsiteY3" fmla="*/ 3801 h 233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51" h="233207">
                <a:moveTo>
                  <a:pt x="20" y="3801"/>
                </a:moveTo>
                <a:cubicBezTo>
                  <a:pt x="60409" y="57331"/>
                  <a:pt x="30119" y="236497"/>
                  <a:pt x="42787" y="233163"/>
                </a:cubicBezTo>
                <a:cubicBezTo>
                  <a:pt x="42787" y="233163"/>
                  <a:pt x="42787" y="188300"/>
                  <a:pt x="65552" y="159916"/>
                </a:cubicBezTo>
                <a:cubicBezTo>
                  <a:pt x="65742" y="159916"/>
                  <a:pt x="65742" y="-28870"/>
                  <a:pt x="20" y="3801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8" name="Freeform: Shape 377">
            <a:extLst>
              <a:ext uri="{FF2B5EF4-FFF2-40B4-BE49-F238E27FC236}">
                <a16:creationId xmlns:a16="http://schemas.microsoft.com/office/drawing/2014/main" id="{A8B2DE1F-BEC2-4F72-A338-7A3D64472CDE}"/>
              </a:ext>
            </a:extLst>
          </p:cNvPr>
          <p:cNvSpPr/>
          <p:nvPr userDrawn="1"/>
        </p:nvSpPr>
        <p:spPr>
          <a:xfrm>
            <a:off x="1041445" y="3301974"/>
            <a:ext cx="109521" cy="182360"/>
          </a:xfrm>
          <a:custGeom>
            <a:avLst/>
            <a:gdLst>
              <a:gd name="connsiteX0" fmla="*/ 92604 w 92584"/>
              <a:gd name="connsiteY0" fmla="*/ 2 h 152400"/>
              <a:gd name="connsiteX1" fmla="*/ 21 w 92584"/>
              <a:gd name="connsiteY1" fmla="*/ 152402 h 152400"/>
              <a:gd name="connsiteX2" fmla="*/ 92604 w 92584"/>
              <a:gd name="connsiteY2" fmla="*/ 2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584" h="152400">
                <a:moveTo>
                  <a:pt x="92604" y="2"/>
                </a:moveTo>
                <a:cubicBezTo>
                  <a:pt x="92604" y="2"/>
                  <a:pt x="44408" y="123827"/>
                  <a:pt x="21" y="152402"/>
                </a:cubicBezTo>
                <a:cubicBezTo>
                  <a:pt x="21" y="152402"/>
                  <a:pt x="-1503" y="19052"/>
                  <a:pt x="92604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9" name="Freeform: Shape 378">
            <a:extLst>
              <a:ext uri="{FF2B5EF4-FFF2-40B4-BE49-F238E27FC236}">
                <a16:creationId xmlns:a16="http://schemas.microsoft.com/office/drawing/2014/main" id="{D613404C-B2EC-4FC0-B22E-9437AFF1FE0E}"/>
              </a:ext>
            </a:extLst>
          </p:cNvPr>
          <p:cNvSpPr/>
          <p:nvPr userDrawn="1"/>
        </p:nvSpPr>
        <p:spPr>
          <a:xfrm>
            <a:off x="847824" y="3622208"/>
            <a:ext cx="68779" cy="352220"/>
          </a:xfrm>
          <a:custGeom>
            <a:avLst/>
            <a:gdLst>
              <a:gd name="connsiteX0" fmla="*/ 58163 w 58142"/>
              <a:gd name="connsiteY0" fmla="*/ 36608 h 294353"/>
              <a:gd name="connsiteX1" fmla="*/ 14348 w 58142"/>
              <a:gd name="connsiteY1" fmla="*/ 153099 h 294353"/>
              <a:gd name="connsiteX2" fmla="*/ 58163 w 58142"/>
              <a:gd name="connsiteY2" fmla="*/ 216250 h 294353"/>
              <a:gd name="connsiteX3" fmla="*/ 39113 w 58142"/>
              <a:gd name="connsiteY3" fmla="*/ 264827 h 294353"/>
              <a:gd name="connsiteX4" fmla="*/ 48352 w 58142"/>
              <a:gd name="connsiteY4" fmla="*/ 294355 h 294353"/>
              <a:gd name="connsiteX5" fmla="*/ 29302 w 58142"/>
              <a:gd name="connsiteY5" fmla="*/ 255398 h 294353"/>
              <a:gd name="connsiteX6" fmla="*/ 43875 w 58142"/>
              <a:gd name="connsiteY6" fmla="*/ 208725 h 294353"/>
              <a:gd name="connsiteX7" fmla="*/ 155 w 58142"/>
              <a:gd name="connsiteY7" fmla="*/ 153956 h 294353"/>
              <a:gd name="connsiteX8" fmla="*/ 41494 w 58142"/>
              <a:gd name="connsiteY8" fmla="*/ 4318 h 294353"/>
              <a:gd name="connsiteX9" fmla="*/ 58163 w 58142"/>
              <a:gd name="connsiteY9" fmla="*/ 36608 h 29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142" h="294353">
                <a:moveTo>
                  <a:pt x="58163" y="36608"/>
                </a:moveTo>
                <a:cubicBezTo>
                  <a:pt x="58163" y="78804"/>
                  <a:pt x="14348" y="113380"/>
                  <a:pt x="14348" y="153099"/>
                </a:cubicBezTo>
                <a:cubicBezTo>
                  <a:pt x="14348" y="182912"/>
                  <a:pt x="58163" y="187960"/>
                  <a:pt x="58163" y="216250"/>
                </a:cubicBezTo>
                <a:cubicBezTo>
                  <a:pt x="58163" y="233300"/>
                  <a:pt x="39113" y="235300"/>
                  <a:pt x="39113" y="264827"/>
                </a:cubicBezTo>
                <a:cubicBezTo>
                  <a:pt x="39107" y="275382"/>
                  <a:pt x="42332" y="285686"/>
                  <a:pt x="48352" y="294355"/>
                </a:cubicBezTo>
                <a:cubicBezTo>
                  <a:pt x="35828" y="285421"/>
                  <a:pt x="28663" y="270768"/>
                  <a:pt x="29302" y="255398"/>
                </a:cubicBezTo>
                <a:cubicBezTo>
                  <a:pt x="29302" y="234252"/>
                  <a:pt x="43875" y="214631"/>
                  <a:pt x="43875" y="208725"/>
                </a:cubicBezTo>
                <a:cubicBezTo>
                  <a:pt x="43875" y="184341"/>
                  <a:pt x="3489" y="188532"/>
                  <a:pt x="155" y="153956"/>
                </a:cubicBezTo>
                <a:cubicBezTo>
                  <a:pt x="-3178" y="119381"/>
                  <a:pt x="56258" y="79185"/>
                  <a:pt x="41494" y="4318"/>
                </a:cubicBezTo>
                <a:cubicBezTo>
                  <a:pt x="38351" y="-11207"/>
                  <a:pt x="58163" y="18797"/>
                  <a:pt x="58163" y="36608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0" name="Freeform: Shape 379">
            <a:extLst>
              <a:ext uri="{FF2B5EF4-FFF2-40B4-BE49-F238E27FC236}">
                <a16:creationId xmlns:a16="http://schemas.microsoft.com/office/drawing/2014/main" id="{B1159F2F-89CB-4D9F-9FF2-2C52F8799629}"/>
              </a:ext>
            </a:extLst>
          </p:cNvPr>
          <p:cNvSpPr/>
          <p:nvPr userDrawn="1"/>
        </p:nvSpPr>
        <p:spPr>
          <a:xfrm>
            <a:off x="1726708" y="3755026"/>
            <a:ext cx="35750" cy="280379"/>
          </a:xfrm>
          <a:custGeom>
            <a:avLst/>
            <a:gdLst>
              <a:gd name="connsiteX0" fmla="*/ 16141 w 30221"/>
              <a:gd name="connsiteY0" fmla="*/ 2 h 234315"/>
              <a:gd name="connsiteX1" fmla="*/ 27666 w 30221"/>
              <a:gd name="connsiteY1" fmla="*/ 40388 h 234315"/>
              <a:gd name="connsiteX2" fmla="*/ 43 w 30221"/>
              <a:gd name="connsiteY2" fmla="*/ 121445 h 234315"/>
              <a:gd name="connsiteX3" fmla="*/ 20903 w 30221"/>
              <a:gd name="connsiteY3" fmla="*/ 186215 h 234315"/>
              <a:gd name="connsiteX4" fmla="*/ 23761 w 30221"/>
              <a:gd name="connsiteY4" fmla="*/ 234317 h 234315"/>
              <a:gd name="connsiteX5" fmla="*/ 27190 w 30221"/>
              <a:gd name="connsiteY5" fmla="*/ 188406 h 234315"/>
              <a:gd name="connsiteX6" fmla="*/ 15379 w 30221"/>
              <a:gd name="connsiteY6" fmla="*/ 155164 h 234315"/>
              <a:gd name="connsiteX7" fmla="*/ 8140 w 30221"/>
              <a:gd name="connsiteY7" fmla="*/ 119445 h 234315"/>
              <a:gd name="connsiteX8" fmla="*/ 16141 w 30221"/>
              <a:gd name="connsiteY8" fmla="*/ 2 h 23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21" h="234315">
                <a:moveTo>
                  <a:pt x="16141" y="2"/>
                </a:moveTo>
                <a:cubicBezTo>
                  <a:pt x="23044" y="12395"/>
                  <a:pt x="26989" y="26217"/>
                  <a:pt x="27666" y="40388"/>
                </a:cubicBezTo>
                <a:cubicBezTo>
                  <a:pt x="27666" y="78488"/>
                  <a:pt x="-909" y="85822"/>
                  <a:pt x="43" y="121445"/>
                </a:cubicBezTo>
                <a:cubicBezTo>
                  <a:pt x="43" y="136495"/>
                  <a:pt x="4234" y="145925"/>
                  <a:pt x="20903" y="186215"/>
                </a:cubicBezTo>
                <a:cubicBezTo>
                  <a:pt x="27761" y="202979"/>
                  <a:pt x="23761" y="234317"/>
                  <a:pt x="23761" y="234317"/>
                </a:cubicBezTo>
                <a:cubicBezTo>
                  <a:pt x="30175" y="219869"/>
                  <a:pt x="31387" y="203646"/>
                  <a:pt x="27190" y="188406"/>
                </a:cubicBezTo>
                <a:cubicBezTo>
                  <a:pt x="24661" y="176874"/>
                  <a:pt x="20693" y="165706"/>
                  <a:pt x="15379" y="155164"/>
                </a:cubicBezTo>
                <a:cubicBezTo>
                  <a:pt x="9828" y="144115"/>
                  <a:pt x="7329" y="131784"/>
                  <a:pt x="8140" y="119445"/>
                </a:cubicBezTo>
                <a:cubicBezTo>
                  <a:pt x="9187" y="92109"/>
                  <a:pt x="51574" y="54485"/>
                  <a:pt x="16141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1" name="Freeform: Shape 380">
            <a:extLst>
              <a:ext uri="{FF2B5EF4-FFF2-40B4-BE49-F238E27FC236}">
                <a16:creationId xmlns:a16="http://schemas.microsoft.com/office/drawing/2014/main" id="{CA833A05-364F-41A8-BB9A-CEF232AAEED6}"/>
              </a:ext>
            </a:extLst>
          </p:cNvPr>
          <p:cNvSpPr/>
          <p:nvPr userDrawn="1"/>
        </p:nvSpPr>
        <p:spPr>
          <a:xfrm>
            <a:off x="894293" y="3177969"/>
            <a:ext cx="220931" cy="350475"/>
          </a:xfrm>
          <a:custGeom>
            <a:avLst/>
            <a:gdLst>
              <a:gd name="connsiteX0" fmla="*/ 20 w 186764"/>
              <a:gd name="connsiteY0" fmla="*/ 213076 h 292895"/>
              <a:gd name="connsiteX1" fmla="*/ 130608 w 186764"/>
              <a:gd name="connsiteY1" fmla="*/ 2 h 292895"/>
              <a:gd name="connsiteX2" fmla="*/ 177471 w 186764"/>
              <a:gd name="connsiteY2" fmla="*/ 81821 h 292895"/>
              <a:gd name="connsiteX3" fmla="*/ 183757 w 186764"/>
              <a:gd name="connsiteY3" fmla="*/ 53246 h 292895"/>
              <a:gd name="connsiteX4" fmla="*/ 20594 w 186764"/>
              <a:gd name="connsiteY4" fmla="*/ 292895 h 292895"/>
              <a:gd name="connsiteX5" fmla="*/ 20 w 186764"/>
              <a:gd name="connsiteY5" fmla="*/ 213076 h 29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6764" h="292895">
                <a:moveTo>
                  <a:pt x="20" y="213076"/>
                </a:moveTo>
                <a:cubicBezTo>
                  <a:pt x="20" y="128303"/>
                  <a:pt x="63076" y="2"/>
                  <a:pt x="130608" y="2"/>
                </a:cubicBezTo>
                <a:cubicBezTo>
                  <a:pt x="196521" y="2"/>
                  <a:pt x="165755" y="104110"/>
                  <a:pt x="177471" y="81821"/>
                </a:cubicBezTo>
                <a:cubicBezTo>
                  <a:pt x="179280" y="78297"/>
                  <a:pt x="182995" y="51722"/>
                  <a:pt x="183757" y="53246"/>
                </a:cubicBezTo>
                <a:cubicBezTo>
                  <a:pt x="205665" y="111730"/>
                  <a:pt x="104319" y="290514"/>
                  <a:pt x="20594" y="292895"/>
                </a:cubicBezTo>
                <a:cubicBezTo>
                  <a:pt x="10498" y="293181"/>
                  <a:pt x="20" y="244699"/>
                  <a:pt x="20" y="213076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2" name="Freeform: Shape 381">
            <a:extLst>
              <a:ext uri="{FF2B5EF4-FFF2-40B4-BE49-F238E27FC236}">
                <a16:creationId xmlns:a16="http://schemas.microsoft.com/office/drawing/2014/main" id="{5DF11081-DAA4-44ED-8DC0-792CA15F4A50}"/>
              </a:ext>
            </a:extLst>
          </p:cNvPr>
          <p:cNvSpPr/>
          <p:nvPr userDrawn="1"/>
        </p:nvSpPr>
        <p:spPr>
          <a:xfrm>
            <a:off x="1149727" y="3044163"/>
            <a:ext cx="473911" cy="330535"/>
          </a:xfrm>
          <a:custGeom>
            <a:avLst/>
            <a:gdLst>
              <a:gd name="connsiteX0" fmla="*/ 156611 w 400621"/>
              <a:gd name="connsiteY0" fmla="*/ 2 h 276231"/>
              <a:gd name="connsiteX1" fmla="*/ 366161 w 400621"/>
              <a:gd name="connsiteY1" fmla="*/ 97442 h 276231"/>
              <a:gd name="connsiteX2" fmla="*/ 324442 w 400621"/>
              <a:gd name="connsiteY2" fmla="*/ 77440 h 276231"/>
              <a:gd name="connsiteX3" fmla="*/ 400642 w 400621"/>
              <a:gd name="connsiteY3" fmla="*/ 193454 h 276231"/>
              <a:gd name="connsiteX4" fmla="*/ 254814 w 400621"/>
              <a:gd name="connsiteY4" fmla="*/ 262130 h 276231"/>
              <a:gd name="connsiteX5" fmla="*/ 307392 w 400621"/>
              <a:gd name="connsiteY5" fmla="*/ 273083 h 276231"/>
              <a:gd name="connsiteX6" fmla="*/ 55551 w 400621"/>
              <a:gd name="connsiteY6" fmla="*/ 205646 h 276231"/>
              <a:gd name="connsiteX7" fmla="*/ 55551 w 400621"/>
              <a:gd name="connsiteY7" fmla="*/ 205646 h 276231"/>
              <a:gd name="connsiteX8" fmla="*/ 56313 w 400621"/>
              <a:gd name="connsiteY8" fmla="*/ 205646 h 276231"/>
              <a:gd name="connsiteX9" fmla="*/ 95270 w 400621"/>
              <a:gd name="connsiteY9" fmla="*/ 207361 h 276231"/>
              <a:gd name="connsiteX10" fmla="*/ 20 w 400621"/>
              <a:gd name="connsiteY10" fmla="*/ 93061 h 276231"/>
              <a:gd name="connsiteX11" fmla="*/ 156611 w 400621"/>
              <a:gd name="connsiteY11" fmla="*/ 2 h 27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621" h="276231">
                <a:moveTo>
                  <a:pt x="156611" y="2"/>
                </a:moveTo>
                <a:cubicBezTo>
                  <a:pt x="237574" y="2"/>
                  <a:pt x="320632" y="36292"/>
                  <a:pt x="366161" y="97442"/>
                </a:cubicBezTo>
                <a:cubicBezTo>
                  <a:pt x="353686" y="88128"/>
                  <a:pt x="339515" y="81334"/>
                  <a:pt x="324442" y="77440"/>
                </a:cubicBezTo>
                <a:cubicBezTo>
                  <a:pt x="368828" y="99633"/>
                  <a:pt x="400642" y="147735"/>
                  <a:pt x="400642" y="193454"/>
                </a:cubicBezTo>
                <a:cubicBezTo>
                  <a:pt x="400642" y="291943"/>
                  <a:pt x="253480" y="260129"/>
                  <a:pt x="254814" y="262130"/>
                </a:cubicBezTo>
                <a:cubicBezTo>
                  <a:pt x="271316" y="269619"/>
                  <a:pt x="289272" y="273360"/>
                  <a:pt x="307392" y="273083"/>
                </a:cubicBezTo>
                <a:cubicBezTo>
                  <a:pt x="263101" y="287752"/>
                  <a:pt x="90793" y="248795"/>
                  <a:pt x="55551" y="205646"/>
                </a:cubicBezTo>
                <a:cubicBezTo>
                  <a:pt x="55551" y="205646"/>
                  <a:pt x="55551" y="205646"/>
                  <a:pt x="55551" y="205646"/>
                </a:cubicBezTo>
                <a:lnTo>
                  <a:pt x="56313" y="205646"/>
                </a:lnTo>
                <a:cubicBezTo>
                  <a:pt x="69237" y="207195"/>
                  <a:pt x="82260" y="207768"/>
                  <a:pt x="95270" y="207361"/>
                </a:cubicBezTo>
                <a:cubicBezTo>
                  <a:pt x="105748" y="204313"/>
                  <a:pt x="20" y="178786"/>
                  <a:pt x="20" y="93061"/>
                </a:cubicBezTo>
                <a:cubicBezTo>
                  <a:pt x="496" y="24957"/>
                  <a:pt x="94317" y="2"/>
                  <a:pt x="156611" y="2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3" name="Freeform: Shape 382">
            <a:extLst>
              <a:ext uri="{FF2B5EF4-FFF2-40B4-BE49-F238E27FC236}">
                <a16:creationId xmlns:a16="http://schemas.microsoft.com/office/drawing/2014/main" id="{FD73D233-6FC2-44B5-8525-B6517E37FA25}"/>
              </a:ext>
            </a:extLst>
          </p:cNvPr>
          <p:cNvSpPr/>
          <p:nvPr userDrawn="1"/>
        </p:nvSpPr>
        <p:spPr>
          <a:xfrm>
            <a:off x="1598287" y="3350415"/>
            <a:ext cx="130702" cy="253594"/>
          </a:xfrm>
          <a:custGeom>
            <a:avLst/>
            <a:gdLst>
              <a:gd name="connsiteX0" fmla="*/ 20 w 110489"/>
              <a:gd name="connsiteY0" fmla="*/ 41340 h 211931"/>
              <a:gd name="connsiteX1" fmla="*/ 34215 w 110489"/>
              <a:gd name="connsiteY1" fmla="*/ 179357 h 211931"/>
              <a:gd name="connsiteX2" fmla="*/ 58694 w 110489"/>
              <a:gd name="connsiteY2" fmla="*/ 148401 h 211931"/>
              <a:gd name="connsiteX3" fmla="*/ 59551 w 110489"/>
              <a:gd name="connsiteY3" fmla="*/ 148401 h 211931"/>
              <a:gd name="connsiteX4" fmla="*/ 98508 w 110489"/>
              <a:gd name="connsiteY4" fmla="*/ 211933 h 211931"/>
              <a:gd name="connsiteX5" fmla="*/ 110510 w 110489"/>
              <a:gd name="connsiteY5" fmla="*/ 143448 h 211931"/>
              <a:gd name="connsiteX6" fmla="*/ 60408 w 110489"/>
              <a:gd name="connsiteY6" fmla="*/ 2 h 211931"/>
              <a:gd name="connsiteX7" fmla="*/ 62313 w 110489"/>
              <a:gd name="connsiteY7" fmla="*/ 73154 h 211931"/>
              <a:gd name="connsiteX8" fmla="*/ 20 w 110489"/>
              <a:gd name="connsiteY8" fmla="*/ 41340 h 21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89" h="211931">
                <a:moveTo>
                  <a:pt x="20" y="41340"/>
                </a:moveTo>
                <a:cubicBezTo>
                  <a:pt x="31833" y="79440"/>
                  <a:pt x="29452" y="132590"/>
                  <a:pt x="34215" y="179357"/>
                </a:cubicBezTo>
                <a:cubicBezTo>
                  <a:pt x="41168" y="168499"/>
                  <a:pt x="42882" y="148401"/>
                  <a:pt x="58694" y="148401"/>
                </a:cubicBezTo>
                <a:lnTo>
                  <a:pt x="59551" y="148401"/>
                </a:lnTo>
                <a:cubicBezTo>
                  <a:pt x="91365" y="150020"/>
                  <a:pt x="92889" y="187359"/>
                  <a:pt x="98508" y="211933"/>
                </a:cubicBezTo>
                <a:cubicBezTo>
                  <a:pt x="105355" y="189696"/>
                  <a:pt x="109387" y="166688"/>
                  <a:pt x="110510" y="143448"/>
                </a:cubicBezTo>
                <a:cubicBezTo>
                  <a:pt x="110510" y="90680"/>
                  <a:pt x="65933" y="61914"/>
                  <a:pt x="60408" y="2"/>
                </a:cubicBezTo>
                <a:cubicBezTo>
                  <a:pt x="52407" y="28577"/>
                  <a:pt x="62313" y="73154"/>
                  <a:pt x="62313" y="73154"/>
                </a:cubicBezTo>
                <a:cubicBezTo>
                  <a:pt x="42311" y="73154"/>
                  <a:pt x="34977" y="42674"/>
                  <a:pt x="20" y="41340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4" name="Freeform: Shape 383">
            <a:extLst>
              <a:ext uri="{FF2B5EF4-FFF2-40B4-BE49-F238E27FC236}">
                <a16:creationId xmlns:a16="http://schemas.microsoft.com/office/drawing/2014/main" id="{30838CBF-BBBA-47A4-9024-A911FEFEAEF1}"/>
              </a:ext>
            </a:extLst>
          </p:cNvPr>
          <p:cNvSpPr/>
          <p:nvPr userDrawn="1"/>
        </p:nvSpPr>
        <p:spPr>
          <a:xfrm>
            <a:off x="2250000" y="3678908"/>
            <a:ext cx="636163" cy="329711"/>
          </a:xfrm>
          <a:custGeom>
            <a:avLst/>
            <a:gdLst>
              <a:gd name="connsiteX0" fmla="*/ 20 w 537781"/>
              <a:gd name="connsiteY0" fmla="*/ 102475 h 275542"/>
              <a:gd name="connsiteX1" fmla="*/ 81554 w 537781"/>
              <a:gd name="connsiteY1" fmla="*/ 231634 h 275542"/>
              <a:gd name="connsiteX2" fmla="*/ 71267 w 537781"/>
              <a:gd name="connsiteY2" fmla="*/ 253732 h 275542"/>
              <a:gd name="connsiteX3" fmla="*/ 90317 w 537781"/>
              <a:gd name="connsiteY3" fmla="*/ 260971 h 275542"/>
              <a:gd name="connsiteX4" fmla="*/ 137180 w 537781"/>
              <a:gd name="connsiteY4" fmla="*/ 275545 h 275542"/>
              <a:gd name="connsiteX5" fmla="*/ 375305 w 537781"/>
              <a:gd name="connsiteY5" fmla="*/ 224872 h 275542"/>
              <a:gd name="connsiteX6" fmla="*/ 481795 w 537781"/>
              <a:gd name="connsiteY6" fmla="*/ 234968 h 275542"/>
              <a:gd name="connsiteX7" fmla="*/ 474079 w 537781"/>
              <a:gd name="connsiteY7" fmla="*/ 204869 h 275542"/>
              <a:gd name="connsiteX8" fmla="*/ 511417 w 537781"/>
              <a:gd name="connsiteY8" fmla="*/ 201726 h 275542"/>
              <a:gd name="connsiteX9" fmla="*/ 506369 w 537781"/>
              <a:gd name="connsiteY9" fmla="*/ 184867 h 275542"/>
              <a:gd name="connsiteX10" fmla="*/ 537802 w 537781"/>
              <a:gd name="connsiteY10" fmla="*/ 38944 h 275542"/>
              <a:gd name="connsiteX11" fmla="*/ 128227 w 537781"/>
              <a:gd name="connsiteY11" fmla="*/ 138289 h 275542"/>
              <a:gd name="connsiteX12" fmla="*/ 22308 w 537781"/>
              <a:gd name="connsiteY12" fmla="*/ 100761 h 275542"/>
              <a:gd name="connsiteX13" fmla="*/ 20 w 537781"/>
              <a:gd name="connsiteY13" fmla="*/ 102475 h 275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7781" h="275542">
                <a:moveTo>
                  <a:pt x="20" y="102475"/>
                </a:moveTo>
                <a:cubicBezTo>
                  <a:pt x="50979" y="196297"/>
                  <a:pt x="81554" y="203155"/>
                  <a:pt x="81554" y="231634"/>
                </a:cubicBezTo>
                <a:cubicBezTo>
                  <a:pt x="81554" y="253732"/>
                  <a:pt x="60313" y="253732"/>
                  <a:pt x="71267" y="253732"/>
                </a:cubicBezTo>
                <a:cubicBezTo>
                  <a:pt x="76941" y="257645"/>
                  <a:pt x="83476" y="260129"/>
                  <a:pt x="90317" y="260971"/>
                </a:cubicBezTo>
                <a:cubicBezTo>
                  <a:pt x="112224" y="260971"/>
                  <a:pt x="130132" y="215156"/>
                  <a:pt x="137180" y="275545"/>
                </a:cubicBezTo>
                <a:cubicBezTo>
                  <a:pt x="223667" y="262210"/>
                  <a:pt x="256433" y="224872"/>
                  <a:pt x="375305" y="224872"/>
                </a:cubicBezTo>
                <a:cubicBezTo>
                  <a:pt x="455791" y="247731"/>
                  <a:pt x="481795" y="234968"/>
                  <a:pt x="481795" y="234968"/>
                </a:cubicBezTo>
                <a:cubicBezTo>
                  <a:pt x="481795" y="234968"/>
                  <a:pt x="466936" y="215347"/>
                  <a:pt x="474079" y="204869"/>
                </a:cubicBezTo>
                <a:cubicBezTo>
                  <a:pt x="481223" y="194392"/>
                  <a:pt x="487128" y="213061"/>
                  <a:pt x="511417" y="201726"/>
                </a:cubicBezTo>
                <a:cubicBezTo>
                  <a:pt x="508373" y="196607"/>
                  <a:pt x="506639" y="190816"/>
                  <a:pt x="506369" y="184867"/>
                </a:cubicBezTo>
                <a:cubicBezTo>
                  <a:pt x="503416" y="159244"/>
                  <a:pt x="537802" y="96760"/>
                  <a:pt x="537802" y="38944"/>
                </a:cubicBezTo>
                <a:cubicBezTo>
                  <a:pt x="537802" y="-88691"/>
                  <a:pt x="430836" y="138289"/>
                  <a:pt x="128227" y="138289"/>
                </a:cubicBezTo>
                <a:cubicBezTo>
                  <a:pt x="77363" y="138289"/>
                  <a:pt x="44407" y="100761"/>
                  <a:pt x="22308" y="100761"/>
                </a:cubicBezTo>
                <a:cubicBezTo>
                  <a:pt x="15069" y="100761"/>
                  <a:pt x="7545" y="102475"/>
                  <a:pt x="20" y="10247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5" name="Freeform: Shape 384">
            <a:extLst>
              <a:ext uri="{FF2B5EF4-FFF2-40B4-BE49-F238E27FC236}">
                <a16:creationId xmlns:a16="http://schemas.microsoft.com/office/drawing/2014/main" id="{470FFB5F-E440-4230-A58F-A0D4916246B7}"/>
              </a:ext>
            </a:extLst>
          </p:cNvPr>
          <p:cNvSpPr/>
          <p:nvPr userDrawn="1"/>
        </p:nvSpPr>
        <p:spPr>
          <a:xfrm>
            <a:off x="2141820" y="3020450"/>
            <a:ext cx="774436" cy="750873"/>
          </a:xfrm>
          <a:custGeom>
            <a:avLst/>
            <a:gdLst>
              <a:gd name="connsiteX0" fmla="*/ 87755 w 654670"/>
              <a:gd name="connsiteY0" fmla="*/ 627513 h 627511"/>
              <a:gd name="connsiteX1" fmla="*/ 129093 w 654670"/>
              <a:gd name="connsiteY1" fmla="*/ 126403 h 627511"/>
              <a:gd name="connsiteX2" fmla="*/ 517808 w 654670"/>
              <a:gd name="connsiteY2" fmla="*/ 48012 h 627511"/>
              <a:gd name="connsiteX3" fmla="*/ 619059 w 654670"/>
              <a:gd name="connsiteY3" fmla="*/ 554456 h 62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670" h="627511">
                <a:moveTo>
                  <a:pt x="87755" y="627513"/>
                </a:moveTo>
                <a:cubicBezTo>
                  <a:pt x="87755" y="627513"/>
                  <a:pt x="-134844" y="117640"/>
                  <a:pt x="129093" y="126403"/>
                </a:cubicBezTo>
                <a:cubicBezTo>
                  <a:pt x="129093" y="126403"/>
                  <a:pt x="226629" y="-94768"/>
                  <a:pt x="517808" y="48012"/>
                </a:cubicBezTo>
                <a:cubicBezTo>
                  <a:pt x="747075" y="171837"/>
                  <a:pt x="619059" y="554456"/>
                  <a:pt x="619059" y="554456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6" name="Freeform: Shape 385">
            <a:extLst>
              <a:ext uri="{FF2B5EF4-FFF2-40B4-BE49-F238E27FC236}">
                <a16:creationId xmlns:a16="http://schemas.microsoft.com/office/drawing/2014/main" id="{6472BC53-5D21-4034-AD54-FBAEBDF11C72}"/>
              </a:ext>
            </a:extLst>
          </p:cNvPr>
          <p:cNvSpPr/>
          <p:nvPr userDrawn="1"/>
        </p:nvSpPr>
        <p:spPr>
          <a:xfrm>
            <a:off x="2318843" y="5201941"/>
            <a:ext cx="644262" cy="193758"/>
          </a:xfrm>
          <a:custGeom>
            <a:avLst/>
            <a:gdLst>
              <a:gd name="connsiteX0" fmla="*/ 20 w 544628"/>
              <a:gd name="connsiteY0" fmla="*/ 54961 h 161925"/>
              <a:gd name="connsiteX1" fmla="*/ 44597 w 544628"/>
              <a:gd name="connsiteY1" fmla="*/ 161927 h 161925"/>
              <a:gd name="connsiteX2" fmla="*/ 503512 w 544628"/>
              <a:gd name="connsiteY2" fmla="*/ 161927 h 161925"/>
              <a:gd name="connsiteX3" fmla="*/ 542754 w 544628"/>
              <a:gd name="connsiteY3" fmla="*/ 2 h 161925"/>
              <a:gd name="connsiteX4" fmla="*/ 20 w 544628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28" h="161925">
                <a:moveTo>
                  <a:pt x="20" y="54961"/>
                </a:moveTo>
                <a:cubicBezTo>
                  <a:pt x="20" y="54961"/>
                  <a:pt x="12688" y="130494"/>
                  <a:pt x="44597" y="161927"/>
                </a:cubicBezTo>
                <a:lnTo>
                  <a:pt x="503512" y="161927"/>
                </a:lnTo>
                <a:cubicBezTo>
                  <a:pt x="503512" y="161927"/>
                  <a:pt x="555042" y="61057"/>
                  <a:pt x="542754" y="2"/>
                </a:cubicBezTo>
                <a:cubicBezTo>
                  <a:pt x="542754" y="192"/>
                  <a:pt x="411024" y="146687"/>
                  <a:pt x="20" y="54961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7" name="Freeform: Shape 386">
            <a:extLst>
              <a:ext uri="{FF2B5EF4-FFF2-40B4-BE49-F238E27FC236}">
                <a16:creationId xmlns:a16="http://schemas.microsoft.com/office/drawing/2014/main" id="{B4883773-EA64-41AC-937C-DC04464F60BA}"/>
              </a:ext>
            </a:extLst>
          </p:cNvPr>
          <p:cNvSpPr/>
          <p:nvPr userDrawn="1"/>
        </p:nvSpPr>
        <p:spPr>
          <a:xfrm>
            <a:off x="2311746" y="5123498"/>
            <a:ext cx="649121" cy="307306"/>
          </a:xfrm>
          <a:custGeom>
            <a:avLst/>
            <a:gdLst>
              <a:gd name="connsiteX0" fmla="*/ 548755 w 548735"/>
              <a:gd name="connsiteY0" fmla="*/ 62033 h 256818"/>
              <a:gd name="connsiteX1" fmla="*/ 266720 w 548735"/>
              <a:gd name="connsiteY1" fmla="*/ 256820 h 256818"/>
              <a:gd name="connsiteX2" fmla="*/ 20 w 548735"/>
              <a:gd name="connsiteY2" fmla="*/ 62033 h 256818"/>
              <a:gd name="connsiteX3" fmla="*/ 266720 w 548735"/>
              <a:gd name="connsiteY3" fmla="*/ 407 h 256818"/>
              <a:gd name="connsiteX4" fmla="*/ 548755 w 548735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735" h="256818">
                <a:moveTo>
                  <a:pt x="548755" y="62033"/>
                </a:moveTo>
                <a:cubicBezTo>
                  <a:pt x="548755" y="132804"/>
                  <a:pt x="512656" y="256820"/>
                  <a:pt x="266720" y="256820"/>
                </a:cubicBezTo>
                <a:cubicBezTo>
                  <a:pt x="16498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755" y="-8832"/>
                  <a:pt x="548755" y="62033"/>
                </a:cubicBezTo>
                <a:close/>
              </a:path>
            </a:pathLst>
          </a:custGeom>
          <a:solidFill>
            <a:srgbClr val="C1A6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8" name="Freeform: Shape 387">
            <a:extLst>
              <a:ext uri="{FF2B5EF4-FFF2-40B4-BE49-F238E27FC236}">
                <a16:creationId xmlns:a16="http://schemas.microsoft.com/office/drawing/2014/main" id="{76778A5D-B795-41CF-A596-9C9660099BFC}"/>
              </a:ext>
            </a:extLst>
          </p:cNvPr>
          <p:cNvSpPr/>
          <p:nvPr userDrawn="1"/>
        </p:nvSpPr>
        <p:spPr>
          <a:xfrm>
            <a:off x="2311632" y="5184275"/>
            <a:ext cx="648782" cy="77418"/>
          </a:xfrm>
          <a:custGeom>
            <a:avLst/>
            <a:gdLst>
              <a:gd name="connsiteX0" fmla="*/ 548470 w 548449"/>
              <a:gd name="connsiteY0" fmla="*/ 23052 h 64699"/>
              <a:gd name="connsiteX1" fmla="*/ 548470 w 548449"/>
              <a:gd name="connsiteY1" fmla="*/ 11241 h 64699"/>
              <a:gd name="connsiteX2" fmla="*/ 547136 w 548449"/>
              <a:gd name="connsiteY2" fmla="*/ 2 h 64699"/>
              <a:gd name="connsiteX3" fmla="*/ 1163 w 548449"/>
              <a:gd name="connsiteY3" fmla="*/ 2 h 64699"/>
              <a:gd name="connsiteX4" fmla="*/ 20 w 548449"/>
              <a:gd name="connsiteY4" fmla="*/ 11241 h 64699"/>
              <a:gd name="connsiteX5" fmla="*/ 20 w 548449"/>
              <a:gd name="connsiteY5" fmla="*/ 26005 h 64699"/>
              <a:gd name="connsiteX6" fmla="*/ 548470 w 548449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49" h="64699">
                <a:moveTo>
                  <a:pt x="548470" y="23052"/>
                </a:moveTo>
                <a:cubicBezTo>
                  <a:pt x="548470" y="18957"/>
                  <a:pt x="548470" y="14956"/>
                  <a:pt x="548470" y="11241"/>
                </a:cubicBezTo>
                <a:cubicBezTo>
                  <a:pt x="548484" y="7454"/>
                  <a:pt x="548036" y="3680"/>
                  <a:pt x="547136" y="2"/>
                </a:cubicBezTo>
                <a:lnTo>
                  <a:pt x="1163" y="2"/>
                </a:lnTo>
                <a:cubicBezTo>
                  <a:pt x="424" y="3703"/>
                  <a:pt x="41" y="7467"/>
                  <a:pt x="20" y="11241"/>
                </a:cubicBezTo>
                <a:cubicBezTo>
                  <a:pt x="20" y="15909"/>
                  <a:pt x="20" y="20766"/>
                  <a:pt x="20" y="26005"/>
                </a:cubicBezTo>
                <a:cubicBezTo>
                  <a:pt x="225096" y="97347"/>
                  <a:pt x="441980" y="54009"/>
                  <a:pt x="548470" y="23052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9" name="Freeform: Shape 388">
            <a:extLst>
              <a:ext uri="{FF2B5EF4-FFF2-40B4-BE49-F238E27FC236}">
                <a16:creationId xmlns:a16="http://schemas.microsoft.com/office/drawing/2014/main" id="{53A6DEE0-6C12-4257-8A29-DBF2F974AD0D}"/>
              </a:ext>
            </a:extLst>
          </p:cNvPr>
          <p:cNvSpPr/>
          <p:nvPr userDrawn="1"/>
        </p:nvSpPr>
        <p:spPr>
          <a:xfrm>
            <a:off x="2342730" y="5315574"/>
            <a:ext cx="584895" cy="115228"/>
          </a:xfrm>
          <a:custGeom>
            <a:avLst/>
            <a:gdLst>
              <a:gd name="connsiteX0" fmla="*/ 239669 w 494442"/>
              <a:gd name="connsiteY0" fmla="*/ 48103 h 96297"/>
              <a:gd name="connsiteX1" fmla="*/ 20 w 494442"/>
              <a:gd name="connsiteY1" fmla="*/ 7812 h 96297"/>
              <a:gd name="connsiteX2" fmla="*/ 240526 w 494442"/>
              <a:gd name="connsiteY2" fmla="*/ 96299 h 96297"/>
              <a:gd name="connsiteX3" fmla="*/ 494463 w 494442"/>
              <a:gd name="connsiteY3" fmla="*/ 2 h 96297"/>
              <a:gd name="connsiteX4" fmla="*/ 239669 w 494442"/>
              <a:gd name="connsiteY4" fmla="*/ 4810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2" h="96297">
                <a:moveTo>
                  <a:pt x="239669" y="48103"/>
                </a:moveTo>
                <a:cubicBezTo>
                  <a:pt x="113177" y="48103"/>
                  <a:pt x="41073" y="42959"/>
                  <a:pt x="20" y="7812"/>
                </a:cubicBezTo>
                <a:cubicBezTo>
                  <a:pt x="30881" y="55437"/>
                  <a:pt x="97461" y="96299"/>
                  <a:pt x="240526" y="96299"/>
                </a:cubicBezTo>
                <a:cubicBezTo>
                  <a:pt x="388735" y="96299"/>
                  <a:pt x="460649" y="51246"/>
                  <a:pt x="494463" y="2"/>
                </a:cubicBezTo>
                <a:cubicBezTo>
                  <a:pt x="450362" y="39054"/>
                  <a:pt x="373210" y="48103"/>
                  <a:pt x="239669" y="48103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0" name="Freeform: Shape 389">
            <a:extLst>
              <a:ext uri="{FF2B5EF4-FFF2-40B4-BE49-F238E27FC236}">
                <a16:creationId xmlns:a16="http://schemas.microsoft.com/office/drawing/2014/main" id="{4AED3FA6-3A04-4D7D-9675-9A80E862C0EF}"/>
              </a:ext>
            </a:extLst>
          </p:cNvPr>
          <p:cNvSpPr/>
          <p:nvPr userDrawn="1"/>
        </p:nvSpPr>
        <p:spPr>
          <a:xfrm>
            <a:off x="2718309" y="3962870"/>
            <a:ext cx="72079" cy="77435"/>
          </a:xfrm>
          <a:custGeom>
            <a:avLst/>
            <a:gdLst>
              <a:gd name="connsiteX0" fmla="*/ 60953 w 60932"/>
              <a:gd name="connsiteY0" fmla="*/ 63573 h 64713"/>
              <a:gd name="connsiteX1" fmla="*/ 3136 w 60932"/>
              <a:gd name="connsiteY1" fmla="*/ 231 h 64713"/>
              <a:gd name="connsiteX2" fmla="*/ 35711 w 60932"/>
              <a:gd name="connsiteY2" fmla="*/ 64716 h 64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32" h="64713">
                <a:moveTo>
                  <a:pt x="60953" y="63573"/>
                </a:moveTo>
                <a:cubicBezTo>
                  <a:pt x="60953" y="63573"/>
                  <a:pt x="18757" y="-4436"/>
                  <a:pt x="3136" y="231"/>
                </a:cubicBezTo>
                <a:cubicBezTo>
                  <a:pt x="-12485" y="4899"/>
                  <a:pt x="35711" y="64716"/>
                  <a:pt x="35711" y="6471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1" name="Freeform: Shape 390">
            <a:extLst>
              <a:ext uri="{FF2B5EF4-FFF2-40B4-BE49-F238E27FC236}">
                <a16:creationId xmlns:a16="http://schemas.microsoft.com/office/drawing/2014/main" id="{C10AD9A9-C9FA-4BD8-958A-A56B7650AD73}"/>
              </a:ext>
            </a:extLst>
          </p:cNvPr>
          <p:cNvSpPr/>
          <p:nvPr userDrawn="1"/>
        </p:nvSpPr>
        <p:spPr>
          <a:xfrm>
            <a:off x="2681892" y="3979773"/>
            <a:ext cx="80215" cy="72272"/>
          </a:xfrm>
          <a:custGeom>
            <a:avLst/>
            <a:gdLst>
              <a:gd name="connsiteX0" fmla="*/ 67830 w 67810"/>
              <a:gd name="connsiteY0" fmla="*/ 56114 h 60398"/>
              <a:gd name="connsiteX1" fmla="*/ 2584 w 67810"/>
              <a:gd name="connsiteY1" fmla="*/ 488 h 60398"/>
              <a:gd name="connsiteX2" fmla="*/ 42970 w 67810"/>
              <a:gd name="connsiteY2" fmla="*/ 60400 h 6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810" h="60398">
                <a:moveTo>
                  <a:pt x="67830" y="56114"/>
                </a:moveTo>
                <a:cubicBezTo>
                  <a:pt x="67830" y="56114"/>
                  <a:pt x="17538" y="-6084"/>
                  <a:pt x="2584" y="488"/>
                </a:cubicBezTo>
                <a:cubicBezTo>
                  <a:pt x="-12370" y="7060"/>
                  <a:pt x="42970" y="60400"/>
                  <a:pt x="42970" y="60400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2" name="Freeform: Shape 391">
            <a:extLst>
              <a:ext uri="{FF2B5EF4-FFF2-40B4-BE49-F238E27FC236}">
                <a16:creationId xmlns:a16="http://schemas.microsoft.com/office/drawing/2014/main" id="{2E59DE7C-81CA-46EA-AE3D-67DAE2BAD3BB}"/>
              </a:ext>
            </a:extLst>
          </p:cNvPr>
          <p:cNvSpPr/>
          <p:nvPr userDrawn="1"/>
        </p:nvSpPr>
        <p:spPr>
          <a:xfrm>
            <a:off x="2656653" y="3998465"/>
            <a:ext cx="80215" cy="72272"/>
          </a:xfrm>
          <a:custGeom>
            <a:avLst/>
            <a:gdLst>
              <a:gd name="connsiteX0" fmla="*/ 67830 w 67810"/>
              <a:gd name="connsiteY0" fmla="*/ 56114 h 60398"/>
              <a:gd name="connsiteX1" fmla="*/ 2584 w 67810"/>
              <a:gd name="connsiteY1" fmla="*/ 488 h 60398"/>
              <a:gd name="connsiteX2" fmla="*/ 42970 w 67810"/>
              <a:gd name="connsiteY2" fmla="*/ 60400 h 6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810" h="60398">
                <a:moveTo>
                  <a:pt x="67830" y="56114"/>
                </a:moveTo>
                <a:cubicBezTo>
                  <a:pt x="67830" y="56114"/>
                  <a:pt x="17538" y="-6084"/>
                  <a:pt x="2584" y="488"/>
                </a:cubicBezTo>
                <a:cubicBezTo>
                  <a:pt x="-12370" y="7060"/>
                  <a:pt x="42970" y="60400"/>
                  <a:pt x="42970" y="60400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3" name="Freeform: Shape 392">
            <a:extLst>
              <a:ext uri="{FF2B5EF4-FFF2-40B4-BE49-F238E27FC236}">
                <a16:creationId xmlns:a16="http://schemas.microsoft.com/office/drawing/2014/main" id="{E49BAA74-D551-4040-9852-060B4B93EAE4}"/>
              </a:ext>
            </a:extLst>
          </p:cNvPr>
          <p:cNvSpPr/>
          <p:nvPr userDrawn="1"/>
        </p:nvSpPr>
        <p:spPr>
          <a:xfrm>
            <a:off x="2823629" y="4131030"/>
            <a:ext cx="387551" cy="507806"/>
          </a:xfrm>
          <a:custGeom>
            <a:avLst/>
            <a:gdLst>
              <a:gd name="connsiteX0" fmla="*/ 27547 w 327617"/>
              <a:gd name="connsiteY0" fmla="*/ 2 h 424378"/>
              <a:gd name="connsiteX1" fmla="*/ 324918 w 327617"/>
              <a:gd name="connsiteY1" fmla="*/ 413482 h 424378"/>
              <a:gd name="connsiteX2" fmla="*/ 20 w 327617"/>
              <a:gd name="connsiteY2" fmla="*/ 184882 h 42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7617" h="424378">
                <a:moveTo>
                  <a:pt x="27547" y="2"/>
                </a:moveTo>
                <a:cubicBezTo>
                  <a:pt x="27547" y="2"/>
                  <a:pt x="360922" y="324900"/>
                  <a:pt x="324918" y="413482"/>
                </a:cubicBezTo>
                <a:cubicBezTo>
                  <a:pt x="296343" y="484538"/>
                  <a:pt x="20" y="184882"/>
                  <a:pt x="20" y="184882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4" name="Freeform: Shape 393">
            <a:extLst>
              <a:ext uri="{FF2B5EF4-FFF2-40B4-BE49-F238E27FC236}">
                <a16:creationId xmlns:a16="http://schemas.microsoft.com/office/drawing/2014/main" id="{05CA09F1-9F17-43C2-9C18-E442536B00B6}"/>
              </a:ext>
            </a:extLst>
          </p:cNvPr>
          <p:cNvSpPr/>
          <p:nvPr userDrawn="1"/>
        </p:nvSpPr>
        <p:spPr>
          <a:xfrm>
            <a:off x="2418900" y="3974458"/>
            <a:ext cx="68960" cy="78955"/>
          </a:xfrm>
          <a:custGeom>
            <a:avLst/>
            <a:gdLst>
              <a:gd name="connsiteX0" fmla="*/ 20 w 58295"/>
              <a:gd name="connsiteY0" fmla="*/ 65985 h 65983"/>
              <a:gd name="connsiteX1" fmla="*/ 54979 w 58295"/>
              <a:gd name="connsiteY1" fmla="*/ 167 h 65983"/>
              <a:gd name="connsiteX2" fmla="*/ 25261 w 58295"/>
              <a:gd name="connsiteY2" fmla="*/ 65985 h 6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295" h="65983">
                <a:moveTo>
                  <a:pt x="20" y="65985"/>
                </a:moveTo>
                <a:cubicBezTo>
                  <a:pt x="20" y="65985"/>
                  <a:pt x="39168" y="-3833"/>
                  <a:pt x="54979" y="167"/>
                </a:cubicBezTo>
                <a:cubicBezTo>
                  <a:pt x="70791" y="4168"/>
                  <a:pt x="25261" y="65985"/>
                  <a:pt x="25261" y="6598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5" name="Freeform: Shape 394">
            <a:extLst>
              <a:ext uri="{FF2B5EF4-FFF2-40B4-BE49-F238E27FC236}">
                <a16:creationId xmlns:a16="http://schemas.microsoft.com/office/drawing/2014/main" id="{6CA85A32-07E1-4692-82A6-F39D68CDF5E8}"/>
              </a:ext>
            </a:extLst>
          </p:cNvPr>
          <p:cNvSpPr/>
          <p:nvPr userDrawn="1"/>
        </p:nvSpPr>
        <p:spPr>
          <a:xfrm>
            <a:off x="2447519" y="3989699"/>
            <a:ext cx="77338" cy="74199"/>
          </a:xfrm>
          <a:custGeom>
            <a:avLst/>
            <a:gdLst>
              <a:gd name="connsiteX0" fmla="*/ 20 w 65378"/>
              <a:gd name="connsiteY0" fmla="*/ 58868 h 62009"/>
              <a:gd name="connsiteX1" fmla="*/ 62694 w 65378"/>
              <a:gd name="connsiteY1" fmla="*/ 384 h 62009"/>
              <a:gd name="connsiteX2" fmla="*/ 25071 w 65378"/>
              <a:gd name="connsiteY2" fmla="*/ 62011 h 6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78" h="62009">
                <a:moveTo>
                  <a:pt x="20" y="58868"/>
                </a:moveTo>
                <a:cubicBezTo>
                  <a:pt x="20" y="58868"/>
                  <a:pt x="47645" y="-5521"/>
                  <a:pt x="62694" y="384"/>
                </a:cubicBezTo>
                <a:cubicBezTo>
                  <a:pt x="77744" y="6290"/>
                  <a:pt x="25071" y="62011"/>
                  <a:pt x="25071" y="62011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6" name="Freeform: Shape 395">
            <a:extLst>
              <a:ext uri="{FF2B5EF4-FFF2-40B4-BE49-F238E27FC236}">
                <a16:creationId xmlns:a16="http://schemas.microsoft.com/office/drawing/2014/main" id="{65851A36-B390-4B1B-9B87-530902E347B4}"/>
              </a:ext>
            </a:extLst>
          </p:cNvPr>
          <p:cNvSpPr/>
          <p:nvPr userDrawn="1"/>
        </p:nvSpPr>
        <p:spPr>
          <a:xfrm>
            <a:off x="2473547" y="4006567"/>
            <a:ext cx="77315" cy="74086"/>
          </a:xfrm>
          <a:custGeom>
            <a:avLst/>
            <a:gdLst>
              <a:gd name="connsiteX0" fmla="*/ 20 w 65358"/>
              <a:gd name="connsiteY0" fmla="*/ 58868 h 61914"/>
              <a:gd name="connsiteX1" fmla="*/ 62694 w 65358"/>
              <a:gd name="connsiteY1" fmla="*/ 384 h 61914"/>
              <a:gd name="connsiteX2" fmla="*/ 24594 w 65358"/>
              <a:gd name="connsiteY2" fmla="*/ 61916 h 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58" h="61914">
                <a:moveTo>
                  <a:pt x="20" y="58868"/>
                </a:moveTo>
                <a:cubicBezTo>
                  <a:pt x="20" y="58868"/>
                  <a:pt x="47645" y="-5521"/>
                  <a:pt x="62694" y="384"/>
                </a:cubicBezTo>
                <a:cubicBezTo>
                  <a:pt x="77744" y="6290"/>
                  <a:pt x="24594" y="61916"/>
                  <a:pt x="24594" y="61916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7" name="Freeform: Shape 396">
            <a:extLst>
              <a:ext uri="{FF2B5EF4-FFF2-40B4-BE49-F238E27FC236}">
                <a16:creationId xmlns:a16="http://schemas.microsoft.com/office/drawing/2014/main" id="{D4C945E1-9882-41AF-9F41-31FA5F4000EB}"/>
              </a:ext>
            </a:extLst>
          </p:cNvPr>
          <p:cNvSpPr/>
          <p:nvPr userDrawn="1"/>
        </p:nvSpPr>
        <p:spPr>
          <a:xfrm>
            <a:off x="2024268" y="4148468"/>
            <a:ext cx="375927" cy="521953"/>
          </a:xfrm>
          <a:custGeom>
            <a:avLst/>
            <a:gdLst>
              <a:gd name="connsiteX0" fmla="*/ 281521 w 317790"/>
              <a:gd name="connsiteY0" fmla="*/ 2 h 436200"/>
              <a:gd name="connsiteX1" fmla="*/ 3486 w 317790"/>
              <a:gd name="connsiteY1" fmla="*/ 426055 h 436200"/>
              <a:gd name="connsiteX2" fmla="*/ 317811 w 317790"/>
              <a:gd name="connsiteY2" fmla="*/ 183358 h 43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790" h="436200">
                <a:moveTo>
                  <a:pt x="281521" y="2"/>
                </a:moveTo>
                <a:cubicBezTo>
                  <a:pt x="281521" y="2"/>
                  <a:pt x="-36424" y="339568"/>
                  <a:pt x="3486" y="426055"/>
                </a:cubicBezTo>
                <a:cubicBezTo>
                  <a:pt x="35204" y="495778"/>
                  <a:pt x="317811" y="183358"/>
                  <a:pt x="317811" y="183358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8" name="Freeform: Shape 397">
            <a:extLst>
              <a:ext uri="{FF2B5EF4-FFF2-40B4-BE49-F238E27FC236}">
                <a16:creationId xmlns:a16="http://schemas.microsoft.com/office/drawing/2014/main" id="{884AB1D4-B274-4983-B4E5-1E21D87065B1}"/>
              </a:ext>
            </a:extLst>
          </p:cNvPr>
          <p:cNvSpPr/>
          <p:nvPr userDrawn="1"/>
        </p:nvSpPr>
        <p:spPr>
          <a:xfrm>
            <a:off x="2343182" y="4082408"/>
            <a:ext cx="525966" cy="119213"/>
          </a:xfrm>
          <a:custGeom>
            <a:avLst/>
            <a:gdLst>
              <a:gd name="connsiteX0" fmla="*/ 20 w 444626"/>
              <a:gd name="connsiteY0" fmla="*/ 52637 h 99627"/>
              <a:gd name="connsiteX1" fmla="*/ 444647 w 444626"/>
              <a:gd name="connsiteY1" fmla="*/ 30634 h 99627"/>
              <a:gd name="connsiteX2" fmla="*/ 20 w 444626"/>
              <a:gd name="connsiteY2" fmla="*/ 52637 h 9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626" h="99627">
                <a:moveTo>
                  <a:pt x="20" y="52637"/>
                </a:moveTo>
                <a:cubicBezTo>
                  <a:pt x="20" y="52637"/>
                  <a:pt x="187853" y="-49376"/>
                  <a:pt x="444647" y="30634"/>
                </a:cubicBezTo>
                <a:cubicBezTo>
                  <a:pt x="444647" y="30349"/>
                  <a:pt x="273387" y="170080"/>
                  <a:pt x="20" y="52637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9" name="Freeform: Shape 398">
            <a:extLst>
              <a:ext uri="{FF2B5EF4-FFF2-40B4-BE49-F238E27FC236}">
                <a16:creationId xmlns:a16="http://schemas.microsoft.com/office/drawing/2014/main" id="{E42D860D-E806-452A-A25C-E25A35E39195}"/>
              </a:ext>
            </a:extLst>
          </p:cNvPr>
          <p:cNvSpPr/>
          <p:nvPr userDrawn="1"/>
        </p:nvSpPr>
        <p:spPr>
          <a:xfrm>
            <a:off x="2869101" y="4110515"/>
            <a:ext cx="245341" cy="380676"/>
          </a:xfrm>
          <a:custGeom>
            <a:avLst/>
            <a:gdLst>
              <a:gd name="connsiteX0" fmla="*/ 60 w 207399"/>
              <a:gd name="connsiteY0" fmla="*/ 2 h 318134"/>
              <a:gd name="connsiteX1" fmla="*/ 207420 w 207399"/>
              <a:gd name="connsiteY1" fmla="*/ 196693 h 318134"/>
              <a:gd name="connsiteX2" fmla="*/ 18729 w 207399"/>
              <a:gd name="connsiteY2" fmla="*/ 318137 h 318134"/>
              <a:gd name="connsiteX3" fmla="*/ 60 w 207399"/>
              <a:gd name="connsiteY3" fmla="*/ 2 h 31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99" h="318134">
                <a:moveTo>
                  <a:pt x="60" y="2"/>
                </a:moveTo>
                <a:cubicBezTo>
                  <a:pt x="64449" y="21719"/>
                  <a:pt x="207420" y="196693"/>
                  <a:pt x="207420" y="196693"/>
                </a:cubicBezTo>
                <a:lnTo>
                  <a:pt x="18729" y="318137"/>
                </a:lnTo>
                <a:cubicBezTo>
                  <a:pt x="18729" y="318137"/>
                  <a:pt x="-987" y="31148"/>
                  <a:pt x="60" y="2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0" name="Freeform: Shape 399">
            <a:extLst>
              <a:ext uri="{FF2B5EF4-FFF2-40B4-BE49-F238E27FC236}">
                <a16:creationId xmlns:a16="http://schemas.microsoft.com/office/drawing/2014/main" id="{38D387B7-808A-4D17-9032-30BF78B884C7}"/>
              </a:ext>
            </a:extLst>
          </p:cNvPr>
          <p:cNvSpPr/>
          <p:nvPr userDrawn="1"/>
        </p:nvSpPr>
        <p:spPr>
          <a:xfrm>
            <a:off x="2085381" y="4145391"/>
            <a:ext cx="257801" cy="380449"/>
          </a:xfrm>
          <a:custGeom>
            <a:avLst/>
            <a:gdLst>
              <a:gd name="connsiteX0" fmla="*/ 217952 w 217932"/>
              <a:gd name="connsiteY0" fmla="*/ 2 h 317944"/>
              <a:gd name="connsiteX1" fmla="*/ 20 w 217932"/>
              <a:gd name="connsiteY1" fmla="*/ 176976 h 317944"/>
              <a:gd name="connsiteX2" fmla="*/ 199474 w 217932"/>
              <a:gd name="connsiteY2" fmla="*/ 317946 h 317944"/>
              <a:gd name="connsiteX3" fmla="*/ 217952 w 217932"/>
              <a:gd name="connsiteY3" fmla="*/ 2 h 31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932" h="317944">
                <a:moveTo>
                  <a:pt x="217952" y="2"/>
                </a:moveTo>
                <a:cubicBezTo>
                  <a:pt x="123750" y="47151"/>
                  <a:pt x="20" y="176976"/>
                  <a:pt x="20" y="176976"/>
                </a:cubicBezTo>
                <a:lnTo>
                  <a:pt x="199474" y="317946"/>
                </a:lnTo>
                <a:cubicBezTo>
                  <a:pt x="199474" y="317946"/>
                  <a:pt x="215095" y="41817"/>
                  <a:pt x="217952" y="2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1" name="Freeform: Shape 400">
            <a:extLst>
              <a:ext uri="{FF2B5EF4-FFF2-40B4-BE49-F238E27FC236}">
                <a16:creationId xmlns:a16="http://schemas.microsoft.com/office/drawing/2014/main" id="{9927B752-E5D9-4B86-8618-15327B5AC305}"/>
              </a:ext>
            </a:extLst>
          </p:cNvPr>
          <p:cNvSpPr/>
          <p:nvPr userDrawn="1"/>
        </p:nvSpPr>
        <p:spPr>
          <a:xfrm>
            <a:off x="2903289" y="4260278"/>
            <a:ext cx="90026" cy="201849"/>
          </a:xfrm>
          <a:custGeom>
            <a:avLst/>
            <a:gdLst>
              <a:gd name="connsiteX0" fmla="*/ 20 w 76104"/>
              <a:gd name="connsiteY0" fmla="*/ 2 h 168687"/>
              <a:gd name="connsiteX1" fmla="*/ 27547 w 76104"/>
              <a:gd name="connsiteY1" fmla="*/ 168690 h 168687"/>
              <a:gd name="connsiteX2" fmla="*/ 76125 w 76104"/>
              <a:gd name="connsiteY2" fmla="*/ 137448 h 16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04" h="168687">
                <a:moveTo>
                  <a:pt x="20" y="2"/>
                </a:moveTo>
                <a:cubicBezTo>
                  <a:pt x="11069" y="55818"/>
                  <a:pt x="20118" y="112492"/>
                  <a:pt x="27547" y="168690"/>
                </a:cubicBezTo>
                <a:lnTo>
                  <a:pt x="76125" y="137448"/>
                </a:ln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2" name="Freeform: Shape 401">
            <a:extLst>
              <a:ext uri="{FF2B5EF4-FFF2-40B4-BE49-F238E27FC236}">
                <a16:creationId xmlns:a16="http://schemas.microsoft.com/office/drawing/2014/main" id="{AFD111DF-96EF-4C6B-ABA1-0A19E0B1EDF4}"/>
              </a:ext>
            </a:extLst>
          </p:cNvPr>
          <p:cNvSpPr/>
          <p:nvPr userDrawn="1"/>
        </p:nvSpPr>
        <p:spPr>
          <a:xfrm>
            <a:off x="2248534" y="4340631"/>
            <a:ext cx="70422" cy="173241"/>
          </a:xfrm>
          <a:custGeom>
            <a:avLst/>
            <a:gdLst>
              <a:gd name="connsiteX0" fmla="*/ 59551 w 59531"/>
              <a:gd name="connsiteY0" fmla="*/ 2 h 144779"/>
              <a:gd name="connsiteX1" fmla="*/ 20 w 59531"/>
              <a:gd name="connsiteY1" fmla="*/ 111254 h 144779"/>
              <a:gd name="connsiteX2" fmla="*/ 47645 w 59531"/>
              <a:gd name="connsiteY2" fmla="*/ 144782 h 144779"/>
              <a:gd name="connsiteX3" fmla="*/ 59551 w 59531"/>
              <a:gd name="connsiteY3" fmla="*/ 2 h 144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31" h="144779">
                <a:moveTo>
                  <a:pt x="59551" y="2"/>
                </a:moveTo>
                <a:lnTo>
                  <a:pt x="20" y="111254"/>
                </a:lnTo>
                <a:lnTo>
                  <a:pt x="47645" y="144782"/>
                </a:lnTo>
                <a:cubicBezTo>
                  <a:pt x="51074" y="90013"/>
                  <a:pt x="55360" y="41340"/>
                  <a:pt x="59551" y="2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3" name="Freeform: Shape 402">
            <a:extLst>
              <a:ext uri="{FF2B5EF4-FFF2-40B4-BE49-F238E27FC236}">
                <a16:creationId xmlns:a16="http://schemas.microsoft.com/office/drawing/2014/main" id="{CF3B7B31-217B-450D-BB24-569009E22628}"/>
              </a:ext>
            </a:extLst>
          </p:cNvPr>
          <p:cNvSpPr/>
          <p:nvPr userDrawn="1"/>
        </p:nvSpPr>
        <p:spPr>
          <a:xfrm>
            <a:off x="2447406" y="3970781"/>
            <a:ext cx="286419" cy="136770"/>
          </a:xfrm>
          <a:custGeom>
            <a:avLst/>
            <a:gdLst>
              <a:gd name="connsiteX0" fmla="*/ 20 w 242125"/>
              <a:gd name="connsiteY0" fmla="*/ 2 h 114300"/>
              <a:gd name="connsiteX1" fmla="*/ 69171 w 242125"/>
              <a:gd name="connsiteY1" fmla="*/ 114302 h 114300"/>
              <a:gd name="connsiteX2" fmla="*/ 179661 w 242125"/>
              <a:gd name="connsiteY2" fmla="*/ 114302 h 114300"/>
              <a:gd name="connsiteX3" fmla="*/ 242145 w 242125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25" h="114300">
                <a:moveTo>
                  <a:pt x="20" y="2"/>
                </a:moveTo>
                <a:cubicBezTo>
                  <a:pt x="41468" y="23392"/>
                  <a:pt x="67689" y="66732"/>
                  <a:pt x="69171" y="114302"/>
                </a:cubicBezTo>
                <a:lnTo>
                  <a:pt x="179661" y="114302"/>
                </a:lnTo>
                <a:cubicBezTo>
                  <a:pt x="179661" y="114302"/>
                  <a:pt x="189758" y="41054"/>
                  <a:pt x="242145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4" name="Freeform: Shape 403">
            <a:extLst>
              <a:ext uri="{FF2B5EF4-FFF2-40B4-BE49-F238E27FC236}">
                <a16:creationId xmlns:a16="http://schemas.microsoft.com/office/drawing/2014/main" id="{A1EBA900-6EE7-4298-B6CB-8653B1D133CE}"/>
              </a:ext>
            </a:extLst>
          </p:cNvPr>
          <p:cNvSpPr/>
          <p:nvPr userDrawn="1"/>
        </p:nvSpPr>
        <p:spPr>
          <a:xfrm>
            <a:off x="2253125" y="3160040"/>
            <a:ext cx="620949" cy="860688"/>
          </a:xfrm>
          <a:custGeom>
            <a:avLst/>
            <a:gdLst>
              <a:gd name="connsiteX0" fmla="*/ 517538 w 524920"/>
              <a:gd name="connsiteY0" fmla="*/ 348932 h 719284"/>
              <a:gd name="connsiteX1" fmla="*/ 494964 w 524920"/>
              <a:gd name="connsiteY1" fmla="*/ 589343 h 719284"/>
              <a:gd name="connsiteX2" fmla="*/ 299891 w 524920"/>
              <a:gd name="connsiteY2" fmla="*/ 717931 h 719284"/>
              <a:gd name="connsiteX3" fmla="*/ 97295 w 524920"/>
              <a:gd name="connsiteY3" fmla="*/ 654875 h 719284"/>
              <a:gd name="connsiteX4" fmla="*/ 3188 w 524920"/>
              <a:gd name="connsiteY4" fmla="*/ 408940 h 719284"/>
              <a:gd name="connsiteX5" fmla="*/ 216357 w 524920"/>
              <a:gd name="connsiteY5" fmla="*/ 1079 h 719284"/>
              <a:gd name="connsiteX6" fmla="*/ 517538 w 524920"/>
              <a:gd name="connsiteY6" fmla="*/ 348932 h 71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920" h="719284">
                <a:moveTo>
                  <a:pt x="517538" y="348932"/>
                </a:moveTo>
                <a:cubicBezTo>
                  <a:pt x="528110" y="440277"/>
                  <a:pt x="532397" y="523240"/>
                  <a:pt x="494964" y="589343"/>
                </a:cubicBezTo>
                <a:cubicBezTo>
                  <a:pt x="455720" y="658876"/>
                  <a:pt x="372663" y="709454"/>
                  <a:pt x="299891" y="717931"/>
                </a:cubicBezTo>
                <a:cubicBezTo>
                  <a:pt x="235407" y="725456"/>
                  <a:pt x="148444" y="701262"/>
                  <a:pt x="97295" y="654875"/>
                </a:cubicBezTo>
                <a:cubicBezTo>
                  <a:pt x="35763" y="599059"/>
                  <a:pt x="15094" y="511143"/>
                  <a:pt x="3188" y="408940"/>
                </a:cubicBezTo>
                <a:cubicBezTo>
                  <a:pt x="-18624" y="221678"/>
                  <a:pt x="74339" y="17653"/>
                  <a:pt x="216357" y="1079"/>
                </a:cubicBezTo>
                <a:cubicBezTo>
                  <a:pt x="358375" y="-15494"/>
                  <a:pt x="495821" y="161766"/>
                  <a:pt x="517538" y="34893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5" name="Freeform: Shape 404">
            <a:extLst>
              <a:ext uri="{FF2B5EF4-FFF2-40B4-BE49-F238E27FC236}">
                <a16:creationId xmlns:a16="http://schemas.microsoft.com/office/drawing/2014/main" id="{4FF944A2-2C90-426E-AE49-4DB736502136}"/>
              </a:ext>
            </a:extLst>
          </p:cNvPr>
          <p:cNvSpPr/>
          <p:nvPr userDrawn="1"/>
        </p:nvSpPr>
        <p:spPr>
          <a:xfrm>
            <a:off x="2859607" y="3541608"/>
            <a:ext cx="130976" cy="199787"/>
          </a:xfrm>
          <a:custGeom>
            <a:avLst/>
            <a:gdLst>
              <a:gd name="connsiteX0" fmla="*/ 181 w 110721"/>
              <a:gd name="connsiteY0" fmla="*/ 85488 h 166964"/>
              <a:gd name="connsiteX1" fmla="*/ 28756 w 110721"/>
              <a:gd name="connsiteY1" fmla="*/ 166927 h 166964"/>
              <a:gd name="connsiteX2" fmla="*/ 110671 w 110721"/>
              <a:gd name="connsiteY2" fmla="*/ 79963 h 166964"/>
              <a:gd name="connsiteX3" fmla="*/ 51140 w 110721"/>
              <a:gd name="connsiteY3" fmla="*/ 49 h 166964"/>
              <a:gd name="connsiteX4" fmla="*/ 181 w 110721"/>
              <a:gd name="connsiteY4" fmla="*/ 85488 h 16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21" h="166964">
                <a:moveTo>
                  <a:pt x="181" y="85488"/>
                </a:moveTo>
                <a:cubicBezTo>
                  <a:pt x="2467" y="131113"/>
                  <a:pt x="-1533" y="168355"/>
                  <a:pt x="28756" y="166927"/>
                </a:cubicBezTo>
                <a:cubicBezTo>
                  <a:pt x="59046" y="165498"/>
                  <a:pt x="112957" y="125588"/>
                  <a:pt x="110671" y="79963"/>
                </a:cubicBezTo>
                <a:cubicBezTo>
                  <a:pt x="108385" y="34339"/>
                  <a:pt x="82096" y="-1475"/>
                  <a:pt x="51140" y="49"/>
                </a:cubicBezTo>
                <a:cubicBezTo>
                  <a:pt x="20184" y="1573"/>
                  <a:pt x="-2105" y="39958"/>
                  <a:pt x="181" y="85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6" name="Freeform: Shape 405">
            <a:extLst>
              <a:ext uri="{FF2B5EF4-FFF2-40B4-BE49-F238E27FC236}">
                <a16:creationId xmlns:a16="http://schemas.microsoft.com/office/drawing/2014/main" id="{62302C25-B977-40BF-B2CB-AE692FD7A03D}"/>
              </a:ext>
            </a:extLst>
          </p:cNvPr>
          <p:cNvSpPr/>
          <p:nvPr userDrawn="1"/>
        </p:nvSpPr>
        <p:spPr>
          <a:xfrm>
            <a:off x="2886740" y="3582067"/>
            <a:ext cx="72162" cy="116823"/>
          </a:xfrm>
          <a:custGeom>
            <a:avLst/>
            <a:gdLst>
              <a:gd name="connsiteX0" fmla="*/ 4676 w 61002"/>
              <a:gd name="connsiteY0" fmla="*/ 41389 h 97630"/>
              <a:gd name="connsiteX1" fmla="*/ 9438 w 61002"/>
              <a:gd name="connsiteY1" fmla="*/ 97396 h 97630"/>
              <a:gd name="connsiteX2" fmla="*/ 60016 w 61002"/>
              <a:gd name="connsiteY2" fmla="*/ 55962 h 97630"/>
              <a:gd name="connsiteX3" fmla="*/ 39252 w 61002"/>
              <a:gd name="connsiteY3" fmla="*/ 241 h 97630"/>
              <a:gd name="connsiteX4" fmla="*/ 4676 w 61002"/>
              <a:gd name="connsiteY4" fmla="*/ 41389 h 9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02" h="97630">
                <a:moveTo>
                  <a:pt x="4676" y="41389"/>
                </a:moveTo>
                <a:cubicBezTo>
                  <a:pt x="199" y="66630"/>
                  <a:pt x="-4849" y="94824"/>
                  <a:pt x="9438" y="97396"/>
                </a:cubicBezTo>
                <a:cubicBezTo>
                  <a:pt x="23726" y="99968"/>
                  <a:pt x="55635" y="81298"/>
                  <a:pt x="60016" y="55962"/>
                </a:cubicBezTo>
                <a:cubicBezTo>
                  <a:pt x="64398" y="30626"/>
                  <a:pt x="53920" y="2812"/>
                  <a:pt x="39252" y="241"/>
                </a:cubicBezTo>
                <a:cubicBezTo>
                  <a:pt x="24583" y="-2331"/>
                  <a:pt x="9057" y="16147"/>
                  <a:pt x="4676" y="41389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7" name="Freeform: Shape 406">
            <a:extLst>
              <a:ext uri="{FF2B5EF4-FFF2-40B4-BE49-F238E27FC236}">
                <a16:creationId xmlns:a16="http://schemas.microsoft.com/office/drawing/2014/main" id="{31FD5E39-A768-4C44-B433-8F2CDE879518}"/>
              </a:ext>
            </a:extLst>
          </p:cNvPr>
          <p:cNvSpPr/>
          <p:nvPr userDrawn="1"/>
        </p:nvSpPr>
        <p:spPr>
          <a:xfrm>
            <a:off x="2151657" y="3625886"/>
            <a:ext cx="141398" cy="190911"/>
          </a:xfrm>
          <a:custGeom>
            <a:avLst/>
            <a:gdLst>
              <a:gd name="connsiteX0" fmla="*/ 111062 w 119531"/>
              <a:gd name="connsiteY0" fmla="*/ 73254 h 159546"/>
              <a:gd name="connsiteX1" fmla="*/ 99823 w 119531"/>
              <a:gd name="connsiteY1" fmla="*/ 158979 h 159546"/>
              <a:gd name="connsiteX2" fmla="*/ 1620 w 119531"/>
              <a:gd name="connsiteY2" fmla="*/ 91066 h 159546"/>
              <a:gd name="connsiteX3" fmla="*/ 43149 w 119531"/>
              <a:gd name="connsiteY3" fmla="*/ 483 h 159546"/>
              <a:gd name="connsiteX4" fmla="*/ 111062 w 119531"/>
              <a:gd name="connsiteY4" fmla="*/ 73254 h 15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31" h="159546">
                <a:moveTo>
                  <a:pt x="111062" y="73254"/>
                </a:moveTo>
                <a:cubicBezTo>
                  <a:pt x="118396" y="118402"/>
                  <a:pt x="130112" y="154026"/>
                  <a:pt x="99823" y="158979"/>
                </a:cubicBezTo>
                <a:cubicBezTo>
                  <a:pt x="69533" y="163932"/>
                  <a:pt x="8954" y="136214"/>
                  <a:pt x="1620" y="91066"/>
                </a:cubicBezTo>
                <a:cubicBezTo>
                  <a:pt x="-5714" y="45917"/>
                  <a:pt x="12859" y="5341"/>
                  <a:pt x="43149" y="483"/>
                </a:cubicBezTo>
                <a:cubicBezTo>
                  <a:pt x="73438" y="-4375"/>
                  <a:pt x="103823" y="28105"/>
                  <a:pt x="111062" y="7325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8" name="Freeform: Shape 407">
            <a:extLst>
              <a:ext uri="{FF2B5EF4-FFF2-40B4-BE49-F238E27FC236}">
                <a16:creationId xmlns:a16="http://schemas.microsoft.com/office/drawing/2014/main" id="{BC3A36B1-2A87-4C4B-9286-0A826020964A}"/>
              </a:ext>
            </a:extLst>
          </p:cNvPr>
          <p:cNvSpPr/>
          <p:nvPr userDrawn="1"/>
        </p:nvSpPr>
        <p:spPr>
          <a:xfrm>
            <a:off x="2182217" y="3667211"/>
            <a:ext cx="80391" cy="110262"/>
          </a:xfrm>
          <a:custGeom>
            <a:avLst/>
            <a:gdLst>
              <a:gd name="connsiteX0" fmla="*/ 56272 w 67959"/>
              <a:gd name="connsiteY0" fmla="*/ 34147 h 92147"/>
              <a:gd name="connsiteX1" fmla="*/ 60844 w 67959"/>
              <a:gd name="connsiteY1" fmla="*/ 90820 h 92147"/>
              <a:gd name="connsiteX2" fmla="*/ 5123 w 67959"/>
              <a:gd name="connsiteY2" fmla="*/ 60055 h 92147"/>
              <a:gd name="connsiteX3" fmla="*/ 13886 w 67959"/>
              <a:gd name="connsiteY3" fmla="*/ 1190 h 92147"/>
              <a:gd name="connsiteX4" fmla="*/ 56272 w 67959"/>
              <a:gd name="connsiteY4" fmla="*/ 34147 h 9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59" h="92147">
                <a:moveTo>
                  <a:pt x="56272" y="34147"/>
                </a:moveTo>
                <a:cubicBezTo>
                  <a:pt x="65797" y="57959"/>
                  <a:pt x="74656" y="85201"/>
                  <a:pt x="60844" y="90820"/>
                </a:cubicBezTo>
                <a:cubicBezTo>
                  <a:pt x="47033" y="96440"/>
                  <a:pt x="14743" y="83867"/>
                  <a:pt x="5123" y="60055"/>
                </a:cubicBezTo>
                <a:cubicBezTo>
                  <a:pt x="-4497" y="36242"/>
                  <a:pt x="75" y="6810"/>
                  <a:pt x="13886" y="1190"/>
                </a:cubicBezTo>
                <a:cubicBezTo>
                  <a:pt x="27697" y="-4430"/>
                  <a:pt x="46747" y="10430"/>
                  <a:pt x="56272" y="34147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9" name="Freeform: Shape 408">
            <a:extLst>
              <a:ext uri="{FF2B5EF4-FFF2-40B4-BE49-F238E27FC236}">
                <a16:creationId xmlns:a16="http://schemas.microsoft.com/office/drawing/2014/main" id="{C106F7AC-C55D-4731-A034-88A9F56AA17A}"/>
              </a:ext>
            </a:extLst>
          </p:cNvPr>
          <p:cNvSpPr/>
          <p:nvPr userDrawn="1"/>
        </p:nvSpPr>
        <p:spPr>
          <a:xfrm>
            <a:off x="2268140" y="3047696"/>
            <a:ext cx="45672" cy="147773"/>
          </a:xfrm>
          <a:custGeom>
            <a:avLst/>
            <a:gdLst>
              <a:gd name="connsiteX0" fmla="*/ 11736 w 38609"/>
              <a:gd name="connsiteY0" fmla="*/ 108777 h 123495"/>
              <a:gd name="connsiteX1" fmla="*/ 20 w 38609"/>
              <a:gd name="connsiteY1" fmla="*/ 2 h 123495"/>
              <a:gd name="connsiteX2" fmla="*/ 37167 w 38609"/>
              <a:gd name="connsiteY2" fmla="*/ 92680 h 123495"/>
              <a:gd name="connsiteX3" fmla="*/ 11736 w 38609"/>
              <a:gd name="connsiteY3" fmla="*/ 108777 h 12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9" h="123495">
                <a:moveTo>
                  <a:pt x="11736" y="108777"/>
                </a:moveTo>
                <a:cubicBezTo>
                  <a:pt x="11736" y="108777"/>
                  <a:pt x="15355" y="46103"/>
                  <a:pt x="20" y="2"/>
                </a:cubicBezTo>
                <a:cubicBezTo>
                  <a:pt x="19176" y="27728"/>
                  <a:pt x="31870" y="59398"/>
                  <a:pt x="37167" y="92680"/>
                </a:cubicBezTo>
                <a:cubicBezTo>
                  <a:pt x="46026" y="150878"/>
                  <a:pt x="11736" y="108777"/>
                  <a:pt x="11736" y="108777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0" name="Freeform: Shape 409">
            <a:extLst>
              <a:ext uri="{FF2B5EF4-FFF2-40B4-BE49-F238E27FC236}">
                <a16:creationId xmlns:a16="http://schemas.microsoft.com/office/drawing/2014/main" id="{E4321B9E-54C7-4376-85DB-2F5A9844A619}"/>
              </a:ext>
            </a:extLst>
          </p:cNvPr>
          <p:cNvSpPr/>
          <p:nvPr userDrawn="1"/>
        </p:nvSpPr>
        <p:spPr>
          <a:xfrm>
            <a:off x="2195127" y="3151528"/>
            <a:ext cx="97013" cy="56873"/>
          </a:xfrm>
          <a:custGeom>
            <a:avLst/>
            <a:gdLst>
              <a:gd name="connsiteX0" fmla="*/ 20 w 82010"/>
              <a:gd name="connsiteY0" fmla="*/ 478 h 47529"/>
              <a:gd name="connsiteX1" fmla="*/ 82030 w 82010"/>
              <a:gd name="connsiteY1" fmla="*/ 30386 h 47529"/>
              <a:gd name="connsiteX2" fmla="*/ 75267 w 82010"/>
              <a:gd name="connsiteY2" fmla="*/ 47531 h 47529"/>
              <a:gd name="connsiteX3" fmla="*/ 20 w 82010"/>
              <a:gd name="connsiteY3" fmla="*/ 478 h 4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10" h="47529">
                <a:moveTo>
                  <a:pt x="20" y="478"/>
                </a:moveTo>
                <a:cubicBezTo>
                  <a:pt x="20" y="478"/>
                  <a:pt x="56599" y="-6190"/>
                  <a:pt x="82030" y="30386"/>
                </a:cubicBezTo>
                <a:lnTo>
                  <a:pt x="75267" y="47531"/>
                </a:lnTo>
                <a:cubicBezTo>
                  <a:pt x="75267" y="47531"/>
                  <a:pt x="52884" y="19242"/>
                  <a:pt x="20" y="47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1" name="Freeform: Shape 410">
            <a:extLst>
              <a:ext uri="{FF2B5EF4-FFF2-40B4-BE49-F238E27FC236}">
                <a16:creationId xmlns:a16="http://schemas.microsoft.com/office/drawing/2014/main" id="{7A4F82BD-3A09-4AFC-A50C-737D682D6369}"/>
              </a:ext>
            </a:extLst>
          </p:cNvPr>
          <p:cNvSpPr/>
          <p:nvPr userDrawn="1"/>
        </p:nvSpPr>
        <p:spPr>
          <a:xfrm>
            <a:off x="2245628" y="3395207"/>
            <a:ext cx="49215" cy="289611"/>
          </a:xfrm>
          <a:custGeom>
            <a:avLst/>
            <a:gdLst>
              <a:gd name="connsiteX0" fmla="*/ 13050 w 41604"/>
              <a:gd name="connsiteY0" fmla="*/ 242032 h 242030"/>
              <a:gd name="connsiteX1" fmla="*/ 41625 w 41604"/>
              <a:gd name="connsiteY1" fmla="*/ 238698 h 242030"/>
              <a:gd name="connsiteX2" fmla="*/ 32100 w 41604"/>
              <a:gd name="connsiteY2" fmla="*/ 2 h 242030"/>
              <a:gd name="connsiteX3" fmla="*/ 13050 w 41604"/>
              <a:gd name="connsiteY3" fmla="*/ 242032 h 24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04" h="242030">
                <a:moveTo>
                  <a:pt x="13050" y="242032"/>
                </a:moveTo>
                <a:lnTo>
                  <a:pt x="41625" y="238698"/>
                </a:lnTo>
                <a:cubicBezTo>
                  <a:pt x="41625" y="238698"/>
                  <a:pt x="1811" y="111159"/>
                  <a:pt x="32100" y="2"/>
                </a:cubicBezTo>
                <a:cubicBezTo>
                  <a:pt x="31719" y="2"/>
                  <a:pt x="-24764" y="99538"/>
                  <a:pt x="13050" y="242032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2" name="Freeform: Shape 411">
            <a:extLst>
              <a:ext uri="{FF2B5EF4-FFF2-40B4-BE49-F238E27FC236}">
                <a16:creationId xmlns:a16="http://schemas.microsoft.com/office/drawing/2014/main" id="{FF7942A8-3C42-4CDE-BA1B-3B6E94614F97}"/>
              </a:ext>
            </a:extLst>
          </p:cNvPr>
          <p:cNvSpPr/>
          <p:nvPr userDrawn="1"/>
        </p:nvSpPr>
        <p:spPr>
          <a:xfrm>
            <a:off x="2783291" y="3336167"/>
            <a:ext cx="87379" cy="280720"/>
          </a:xfrm>
          <a:custGeom>
            <a:avLst/>
            <a:gdLst>
              <a:gd name="connsiteX0" fmla="*/ 73744 w 73866"/>
              <a:gd name="connsiteY0" fmla="*/ 231364 h 234600"/>
              <a:gd name="connsiteX1" fmla="*/ 45169 w 73866"/>
              <a:gd name="connsiteY1" fmla="*/ 234603 h 234600"/>
              <a:gd name="connsiteX2" fmla="*/ 20 w 73866"/>
              <a:gd name="connsiteY2" fmla="*/ 2 h 234600"/>
              <a:gd name="connsiteX3" fmla="*/ 73744 w 73866"/>
              <a:gd name="connsiteY3" fmla="*/ 231364 h 23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66" h="234600">
                <a:moveTo>
                  <a:pt x="73744" y="231364"/>
                </a:moveTo>
                <a:lnTo>
                  <a:pt x="45169" y="234603"/>
                </a:lnTo>
                <a:cubicBezTo>
                  <a:pt x="45169" y="234603"/>
                  <a:pt x="57646" y="110111"/>
                  <a:pt x="20" y="2"/>
                </a:cubicBezTo>
                <a:cubicBezTo>
                  <a:pt x="20" y="2"/>
                  <a:pt x="77649" y="84012"/>
                  <a:pt x="73744" y="231364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3" name="Freeform: Shape 412">
            <a:extLst>
              <a:ext uri="{FF2B5EF4-FFF2-40B4-BE49-F238E27FC236}">
                <a16:creationId xmlns:a16="http://schemas.microsoft.com/office/drawing/2014/main" id="{7854A145-2166-4EA9-8F9C-6859D0EA655C}"/>
              </a:ext>
            </a:extLst>
          </p:cNvPr>
          <p:cNvSpPr/>
          <p:nvPr userDrawn="1"/>
        </p:nvSpPr>
        <p:spPr>
          <a:xfrm>
            <a:off x="2332937" y="3476581"/>
            <a:ext cx="143492" cy="66023"/>
          </a:xfrm>
          <a:custGeom>
            <a:avLst/>
            <a:gdLst>
              <a:gd name="connsiteX0" fmla="*/ 1156 w 121301"/>
              <a:gd name="connsiteY0" fmla="*/ 4958 h 55176"/>
              <a:gd name="connsiteX1" fmla="*/ 103645 w 121301"/>
              <a:gd name="connsiteY1" fmla="*/ 25151 h 55176"/>
              <a:gd name="connsiteX2" fmla="*/ 119361 w 121301"/>
              <a:gd name="connsiteY2" fmla="*/ 52011 h 55176"/>
              <a:gd name="connsiteX3" fmla="*/ 1156 w 121301"/>
              <a:gd name="connsiteY3" fmla="*/ 4958 h 5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301" h="55176">
                <a:moveTo>
                  <a:pt x="1156" y="4958"/>
                </a:moveTo>
                <a:cubicBezTo>
                  <a:pt x="8109" y="-3805"/>
                  <a:pt x="68403" y="-3139"/>
                  <a:pt x="103645" y="25151"/>
                </a:cubicBezTo>
                <a:cubicBezTo>
                  <a:pt x="114408" y="33723"/>
                  <a:pt x="126029" y="44201"/>
                  <a:pt x="119361" y="52011"/>
                </a:cubicBezTo>
                <a:cubicBezTo>
                  <a:pt x="106979" y="67442"/>
                  <a:pt x="-12846" y="22388"/>
                  <a:pt x="1156" y="495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4" name="Freeform: Shape 413">
            <a:extLst>
              <a:ext uri="{FF2B5EF4-FFF2-40B4-BE49-F238E27FC236}">
                <a16:creationId xmlns:a16="http://schemas.microsoft.com/office/drawing/2014/main" id="{48D559DA-AA0B-4D01-94CA-ACF291AD1E22}"/>
              </a:ext>
            </a:extLst>
          </p:cNvPr>
          <p:cNvSpPr/>
          <p:nvPr userDrawn="1"/>
        </p:nvSpPr>
        <p:spPr>
          <a:xfrm>
            <a:off x="2479969" y="3451054"/>
            <a:ext cx="114252" cy="305407"/>
          </a:xfrm>
          <a:custGeom>
            <a:avLst/>
            <a:gdLst>
              <a:gd name="connsiteX0" fmla="*/ 20 w 96583"/>
              <a:gd name="connsiteY0" fmla="*/ 2 h 255231"/>
              <a:gd name="connsiteX1" fmla="*/ 57170 w 96583"/>
              <a:gd name="connsiteY1" fmla="*/ 194693 h 255231"/>
              <a:gd name="connsiteX2" fmla="*/ 7640 w 96583"/>
              <a:gd name="connsiteY2" fmla="*/ 225935 h 255231"/>
              <a:gd name="connsiteX3" fmla="*/ 96603 w 96583"/>
              <a:gd name="connsiteY3" fmla="*/ 244985 h 255231"/>
              <a:gd name="connsiteX4" fmla="*/ 26499 w 96583"/>
              <a:gd name="connsiteY4" fmla="*/ 228507 h 255231"/>
              <a:gd name="connsiteX5" fmla="*/ 76791 w 96583"/>
              <a:gd name="connsiteY5" fmla="*/ 208123 h 255231"/>
              <a:gd name="connsiteX6" fmla="*/ 20 w 96583"/>
              <a:gd name="connsiteY6" fmla="*/ 2 h 25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583" h="255231">
                <a:moveTo>
                  <a:pt x="20" y="2"/>
                </a:moveTo>
                <a:cubicBezTo>
                  <a:pt x="20" y="2"/>
                  <a:pt x="76220" y="133923"/>
                  <a:pt x="57170" y="194693"/>
                </a:cubicBezTo>
                <a:cubicBezTo>
                  <a:pt x="57170" y="194693"/>
                  <a:pt x="8878" y="202884"/>
                  <a:pt x="7640" y="225935"/>
                </a:cubicBezTo>
                <a:cubicBezTo>
                  <a:pt x="6116" y="254510"/>
                  <a:pt x="56313" y="264797"/>
                  <a:pt x="96603" y="244985"/>
                </a:cubicBezTo>
                <a:cubicBezTo>
                  <a:pt x="96603" y="244985"/>
                  <a:pt x="27357" y="256415"/>
                  <a:pt x="26499" y="228507"/>
                </a:cubicBezTo>
                <a:cubicBezTo>
                  <a:pt x="26499" y="228507"/>
                  <a:pt x="27547" y="209457"/>
                  <a:pt x="76791" y="208123"/>
                </a:cubicBezTo>
                <a:cubicBezTo>
                  <a:pt x="76982" y="208028"/>
                  <a:pt x="93651" y="115064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5" name="Freeform: Shape 414">
            <a:extLst>
              <a:ext uri="{FF2B5EF4-FFF2-40B4-BE49-F238E27FC236}">
                <a16:creationId xmlns:a16="http://schemas.microsoft.com/office/drawing/2014/main" id="{B8BC1EBD-CF12-45C6-B2D9-401950814CCF}"/>
              </a:ext>
            </a:extLst>
          </p:cNvPr>
          <p:cNvSpPr/>
          <p:nvPr userDrawn="1"/>
        </p:nvSpPr>
        <p:spPr>
          <a:xfrm>
            <a:off x="2603627" y="3836589"/>
            <a:ext cx="67707" cy="32947"/>
          </a:xfrm>
          <a:custGeom>
            <a:avLst/>
            <a:gdLst>
              <a:gd name="connsiteX0" fmla="*/ 57221 w 57236"/>
              <a:gd name="connsiteY0" fmla="*/ 4705 h 27534"/>
              <a:gd name="connsiteX1" fmla="*/ 57221 w 57236"/>
              <a:gd name="connsiteY1" fmla="*/ 5658 h 27534"/>
              <a:gd name="connsiteX2" fmla="*/ 21026 w 57236"/>
              <a:gd name="connsiteY2" fmla="*/ 26899 h 27534"/>
              <a:gd name="connsiteX3" fmla="*/ 71 w 57236"/>
              <a:gd name="connsiteY3" fmla="*/ 21755 h 27534"/>
              <a:gd name="connsiteX4" fmla="*/ 57221 w 57236"/>
              <a:gd name="connsiteY4" fmla="*/ 4705 h 27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36" h="27534">
                <a:moveTo>
                  <a:pt x="57221" y="4705"/>
                </a:moveTo>
                <a:cubicBezTo>
                  <a:pt x="57268" y="5021"/>
                  <a:pt x="57268" y="5342"/>
                  <a:pt x="57221" y="5658"/>
                </a:cubicBezTo>
                <a:cubicBezTo>
                  <a:pt x="49452" y="18330"/>
                  <a:pt x="35877" y="26296"/>
                  <a:pt x="21026" y="26899"/>
                </a:cubicBezTo>
                <a:cubicBezTo>
                  <a:pt x="13501" y="27756"/>
                  <a:pt x="833" y="28899"/>
                  <a:pt x="71" y="21755"/>
                </a:cubicBezTo>
                <a:cubicBezTo>
                  <a:pt x="-1929" y="5848"/>
                  <a:pt x="55792" y="-7391"/>
                  <a:pt x="57221" y="4705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6" name="Freeform: Shape 415">
            <a:extLst>
              <a:ext uri="{FF2B5EF4-FFF2-40B4-BE49-F238E27FC236}">
                <a16:creationId xmlns:a16="http://schemas.microsoft.com/office/drawing/2014/main" id="{6C70426C-51AB-442E-902A-D1A335FC6FF5}"/>
              </a:ext>
            </a:extLst>
          </p:cNvPr>
          <p:cNvSpPr/>
          <p:nvPr userDrawn="1"/>
        </p:nvSpPr>
        <p:spPr>
          <a:xfrm>
            <a:off x="2264985" y="3635353"/>
            <a:ext cx="609294" cy="385284"/>
          </a:xfrm>
          <a:custGeom>
            <a:avLst/>
            <a:gdLst>
              <a:gd name="connsiteX0" fmla="*/ 511703 w 515067"/>
              <a:gd name="connsiteY0" fmla="*/ 192 h 321985"/>
              <a:gd name="connsiteX1" fmla="*/ 478175 w 515067"/>
              <a:gd name="connsiteY1" fmla="*/ 164498 h 321985"/>
              <a:gd name="connsiteX2" fmla="*/ 283674 w 515067"/>
              <a:gd name="connsiteY2" fmla="*/ 268035 h 321985"/>
              <a:gd name="connsiteX3" fmla="*/ 78506 w 515067"/>
              <a:gd name="connsiteY3" fmla="*/ 222982 h 321985"/>
              <a:gd name="connsiteX4" fmla="*/ 496 w 515067"/>
              <a:gd name="connsiteY4" fmla="*/ 59723 h 321985"/>
              <a:gd name="connsiteX5" fmla="*/ 20 w 515067"/>
              <a:gd name="connsiteY5" fmla="*/ 59723 h 321985"/>
              <a:gd name="connsiteX6" fmla="*/ 87459 w 515067"/>
              <a:gd name="connsiteY6" fmla="*/ 257558 h 321985"/>
              <a:gd name="connsiteX7" fmla="*/ 290056 w 515067"/>
              <a:gd name="connsiteY7" fmla="*/ 320613 h 321985"/>
              <a:gd name="connsiteX8" fmla="*/ 485128 w 515067"/>
              <a:gd name="connsiteY8" fmla="*/ 192026 h 321985"/>
              <a:gd name="connsiteX9" fmla="*/ 512560 w 515067"/>
              <a:gd name="connsiteY9" fmla="*/ 2 h 32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5067" h="321985">
                <a:moveTo>
                  <a:pt x="511703" y="192"/>
                </a:moveTo>
                <a:cubicBezTo>
                  <a:pt x="515894" y="64581"/>
                  <a:pt x="506941" y="115349"/>
                  <a:pt x="478175" y="164498"/>
                </a:cubicBezTo>
                <a:cubicBezTo>
                  <a:pt x="438551" y="231936"/>
                  <a:pt x="356541" y="259748"/>
                  <a:pt x="283674" y="268035"/>
                </a:cubicBezTo>
                <a:cubicBezTo>
                  <a:pt x="219190" y="275560"/>
                  <a:pt x="129465" y="268035"/>
                  <a:pt x="78506" y="222982"/>
                </a:cubicBezTo>
                <a:cubicBezTo>
                  <a:pt x="30119" y="180501"/>
                  <a:pt x="13641" y="132685"/>
                  <a:pt x="496" y="59723"/>
                </a:cubicBezTo>
                <a:lnTo>
                  <a:pt x="20" y="59723"/>
                </a:lnTo>
                <a:cubicBezTo>
                  <a:pt x="13069" y="141257"/>
                  <a:pt x="35834" y="210695"/>
                  <a:pt x="87459" y="257558"/>
                </a:cubicBezTo>
                <a:cubicBezTo>
                  <a:pt x="139085" y="304421"/>
                  <a:pt x="225572" y="328138"/>
                  <a:pt x="290056" y="320613"/>
                </a:cubicBezTo>
                <a:cubicBezTo>
                  <a:pt x="362827" y="312136"/>
                  <a:pt x="445885" y="261558"/>
                  <a:pt x="485128" y="192026"/>
                </a:cubicBezTo>
                <a:cubicBezTo>
                  <a:pt x="515799" y="137828"/>
                  <a:pt x="518466" y="72201"/>
                  <a:pt x="512560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7" name="Freeform: Shape 416">
            <a:extLst>
              <a:ext uri="{FF2B5EF4-FFF2-40B4-BE49-F238E27FC236}">
                <a16:creationId xmlns:a16="http://schemas.microsoft.com/office/drawing/2014/main" id="{4E15EB5E-6CCC-47A8-AC40-48254D5C2B41}"/>
              </a:ext>
            </a:extLst>
          </p:cNvPr>
          <p:cNvSpPr/>
          <p:nvPr userDrawn="1"/>
        </p:nvSpPr>
        <p:spPr>
          <a:xfrm>
            <a:off x="2613591" y="3412303"/>
            <a:ext cx="122011" cy="101429"/>
          </a:xfrm>
          <a:custGeom>
            <a:avLst/>
            <a:gdLst>
              <a:gd name="connsiteX0" fmla="*/ 100804 w 103142"/>
              <a:gd name="connsiteY0" fmla="*/ 1049 h 84765"/>
              <a:gd name="connsiteX1" fmla="*/ 10222 w 103142"/>
              <a:gd name="connsiteY1" fmla="*/ 53246 h 84765"/>
              <a:gd name="connsiteX2" fmla="*/ 4030 w 103142"/>
              <a:gd name="connsiteY2" fmla="*/ 83821 h 84765"/>
              <a:gd name="connsiteX3" fmla="*/ 100804 w 103142"/>
              <a:gd name="connsiteY3" fmla="*/ 1049 h 8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42" h="84765">
                <a:moveTo>
                  <a:pt x="100804" y="1049"/>
                </a:moveTo>
                <a:cubicBezTo>
                  <a:pt x="91279" y="-4952"/>
                  <a:pt x="34129" y="15146"/>
                  <a:pt x="10222" y="53246"/>
                </a:cubicBezTo>
                <a:cubicBezTo>
                  <a:pt x="2887" y="64867"/>
                  <a:pt x="-4923" y="78106"/>
                  <a:pt x="4030" y="83821"/>
                </a:cubicBezTo>
                <a:cubicBezTo>
                  <a:pt x="20699" y="94394"/>
                  <a:pt x="119569" y="13050"/>
                  <a:pt x="100804" y="1049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8" name="Freeform: Shape 417">
            <a:extLst>
              <a:ext uri="{FF2B5EF4-FFF2-40B4-BE49-F238E27FC236}">
                <a16:creationId xmlns:a16="http://schemas.microsoft.com/office/drawing/2014/main" id="{20733098-CA73-43ED-923A-9BF85CE4CBAA}"/>
              </a:ext>
            </a:extLst>
          </p:cNvPr>
          <p:cNvSpPr/>
          <p:nvPr userDrawn="1"/>
        </p:nvSpPr>
        <p:spPr>
          <a:xfrm>
            <a:off x="2290066" y="4087264"/>
            <a:ext cx="682859" cy="1138120"/>
          </a:xfrm>
          <a:custGeom>
            <a:avLst/>
            <a:gdLst>
              <a:gd name="connsiteX0" fmla="*/ 10631 w 577256"/>
              <a:gd name="connsiteY0" fmla="*/ 948025 h 951136"/>
              <a:gd name="connsiteX1" fmla="*/ 572606 w 577256"/>
              <a:gd name="connsiteY1" fmla="*/ 921641 h 951136"/>
              <a:gd name="connsiteX2" fmla="*/ 489167 w 577256"/>
              <a:gd name="connsiteY2" fmla="*/ 19052 h 951136"/>
              <a:gd name="connsiteX3" fmla="*/ 386488 w 577256"/>
              <a:gd name="connsiteY3" fmla="*/ 2 h 951136"/>
              <a:gd name="connsiteX4" fmla="*/ 273807 w 577256"/>
              <a:gd name="connsiteY4" fmla="*/ 74963 h 951136"/>
              <a:gd name="connsiteX5" fmla="*/ 145410 w 577256"/>
              <a:gd name="connsiteY5" fmla="*/ 9432 h 951136"/>
              <a:gd name="connsiteX6" fmla="*/ 44445 w 577256"/>
              <a:gd name="connsiteY6" fmla="*/ 48103 h 951136"/>
              <a:gd name="connsiteX7" fmla="*/ 10631 w 577256"/>
              <a:gd name="connsiteY7" fmla="*/ 948025 h 95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7256" h="951136">
                <a:moveTo>
                  <a:pt x="10631" y="948025"/>
                </a:moveTo>
                <a:cubicBezTo>
                  <a:pt x="10631" y="948025"/>
                  <a:pt x="296953" y="964503"/>
                  <a:pt x="572606" y="921641"/>
                </a:cubicBezTo>
                <a:cubicBezTo>
                  <a:pt x="572606" y="921641"/>
                  <a:pt x="606991" y="464441"/>
                  <a:pt x="489167" y="19052"/>
                </a:cubicBezTo>
                <a:cubicBezTo>
                  <a:pt x="455694" y="9158"/>
                  <a:pt x="421282" y="2774"/>
                  <a:pt x="386488" y="2"/>
                </a:cubicBezTo>
                <a:cubicBezTo>
                  <a:pt x="381439" y="8955"/>
                  <a:pt x="344006" y="68010"/>
                  <a:pt x="273807" y="74963"/>
                </a:cubicBezTo>
                <a:cubicBezTo>
                  <a:pt x="203608" y="81917"/>
                  <a:pt x="145410" y="9432"/>
                  <a:pt x="145410" y="9432"/>
                </a:cubicBezTo>
                <a:cubicBezTo>
                  <a:pt x="109883" y="16769"/>
                  <a:pt x="75783" y="29829"/>
                  <a:pt x="44445" y="48103"/>
                </a:cubicBezTo>
                <a:cubicBezTo>
                  <a:pt x="44445" y="48103"/>
                  <a:pt x="-26135" y="360904"/>
                  <a:pt x="10631" y="948025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9" name="Freeform: Shape 418">
            <a:extLst>
              <a:ext uri="{FF2B5EF4-FFF2-40B4-BE49-F238E27FC236}">
                <a16:creationId xmlns:a16="http://schemas.microsoft.com/office/drawing/2014/main" id="{D2725C2A-E7A5-40F1-96F3-C8E40E808206}"/>
              </a:ext>
            </a:extLst>
          </p:cNvPr>
          <p:cNvSpPr/>
          <p:nvPr userDrawn="1"/>
        </p:nvSpPr>
        <p:spPr>
          <a:xfrm>
            <a:off x="2329097" y="4087264"/>
            <a:ext cx="565290" cy="109045"/>
          </a:xfrm>
          <a:custGeom>
            <a:avLst/>
            <a:gdLst>
              <a:gd name="connsiteX0" fmla="*/ 477889 w 477869"/>
              <a:gd name="connsiteY0" fmla="*/ 30196 h 91130"/>
              <a:gd name="connsiteX1" fmla="*/ 456744 w 477869"/>
              <a:gd name="connsiteY1" fmla="*/ 19528 h 91130"/>
              <a:gd name="connsiteX2" fmla="*/ 456744 w 477869"/>
              <a:gd name="connsiteY2" fmla="*/ 19052 h 91130"/>
              <a:gd name="connsiteX3" fmla="*/ 354064 w 477869"/>
              <a:gd name="connsiteY3" fmla="*/ 2 h 91130"/>
              <a:gd name="connsiteX4" fmla="*/ 241383 w 477869"/>
              <a:gd name="connsiteY4" fmla="*/ 74963 h 91130"/>
              <a:gd name="connsiteX5" fmla="*/ 112986 w 477869"/>
              <a:gd name="connsiteY5" fmla="*/ 9432 h 91130"/>
              <a:gd name="connsiteX6" fmla="*/ 12021 w 477869"/>
              <a:gd name="connsiteY6" fmla="*/ 48103 h 91130"/>
              <a:gd name="connsiteX7" fmla="*/ 20 w 477869"/>
              <a:gd name="connsiteY7" fmla="*/ 54485 h 91130"/>
              <a:gd name="connsiteX8" fmla="*/ 477889 w 477869"/>
              <a:gd name="connsiteY8" fmla="*/ 30196 h 9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869" h="91130">
                <a:moveTo>
                  <a:pt x="477889" y="30196"/>
                </a:moveTo>
                <a:cubicBezTo>
                  <a:pt x="471278" y="25833"/>
                  <a:pt x="464181" y="22254"/>
                  <a:pt x="456744" y="19528"/>
                </a:cubicBezTo>
                <a:lnTo>
                  <a:pt x="456744" y="19052"/>
                </a:lnTo>
                <a:cubicBezTo>
                  <a:pt x="423270" y="9158"/>
                  <a:pt x="388859" y="2774"/>
                  <a:pt x="354064" y="2"/>
                </a:cubicBezTo>
                <a:cubicBezTo>
                  <a:pt x="349016" y="8955"/>
                  <a:pt x="311583" y="68010"/>
                  <a:pt x="241383" y="74963"/>
                </a:cubicBezTo>
                <a:cubicBezTo>
                  <a:pt x="171184" y="81917"/>
                  <a:pt x="112986" y="9432"/>
                  <a:pt x="112986" y="9432"/>
                </a:cubicBezTo>
                <a:cubicBezTo>
                  <a:pt x="77459" y="16769"/>
                  <a:pt x="43360" y="29829"/>
                  <a:pt x="12021" y="48103"/>
                </a:cubicBezTo>
                <a:lnTo>
                  <a:pt x="20" y="54485"/>
                </a:lnTo>
                <a:cubicBezTo>
                  <a:pt x="60790" y="78678"/>
                  <a:pt x="248146" y="134304"/>
                  <a:pt x="477889" y="30196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0" name="Freeform: Shape 419">
            <a:extLst>
              <a:ext uri="{FF2B5EF4-FFF2-40B4-BE49-F238E27FC236}">
                <a16:creationId xmlns:a16="http://schemas.microsoft.com/office/drawing/2014/main" id="{2BA089A4-0BD6-4252-8903-C3B941BE5297}"/>
              </a:ext>
            </a:extLst>
          </p:cNvPr>
          <p:cNvSpPr/>
          <p:nvPr userDrawn="1"/>
        </p:nvSpPr>
        <p:spPr>
          <a:xfrm>
            <a:off x="2290449" y="4895803"/>
            <a:ext cx="682559" cy="329580"/>
          </a:xfrm>
          <a:custGeom>
            <a:avLst/>
            <a:gdLst>
              <a:gd name="connsiteX0" fmla="*/ 296343 w 577002"/>
              <a:gd name="connsiteY0" fmla="*/ 206885 h 275433"/>
              <a:gd name="connsiteX1" fmla="*/ 20 w 577002"/>
              <a:gd name="connsiteY1" fmla="*/ 2 h 275433"/>
              <a:gd name="connsiteX2" fmla="*/ 10307 w 577002"/>
              <a:gd name="connsiteY2" fmla="*/ 272321 h 275433"/>
              <a:gd name="connsiteX3" fmla="*/ 572282 w 577002"/>
              <a:gd name="connsiteY3" fmla="*/ 245937 h 275433"/>
              <a:gd name="connsiteX4" fmla="*/ 576949 w 577002"/>
              <a:gd name="connsiteY4" fmla="*/ 2 h 275433"/>
              <a:gd name="connsiteX5" fmla="*/ 296343 w 577002"/>
              <a:gd name="connsiteY5" fmla="*/ 206885 h 275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7002" h="275433">
                <a:moveTo>
                  <a:pt x="296343" y="206885"/>
                </a:moveTo>
                <a:cubicBezTo>
                  <a:pt x="106986" y="209171"/>
                  <a:pt x="17832" y="158021"/>
                  <a:pt x="20" y="2"/>
                </a:cubicBezTo>
                <a:cubicBezTo>
                  <a:pt x="687" y="93918"/>
                  <a:pt x="3640" y="165927"/>
                  <a:pt x="10307" y="272321"/>
                </a:cubicBezTo>
                <a:cubicBezTo>
                  <a:pt x="10307" y="272321"/>
                  <a:pt x="296628" y="288800"/>
                  <a:pt x="572282" y="245937"/>
                </a:cubicBezTo>
                <a:cubicBezTo>
                  <a:pt x="572282" y="245937"/>
                  <a:pt x="577711" y="134590"/>
                  <a:pt x="576949" y="2"/>
                </a:cubicBezTo>
                <a:cubicBezTo>
                  <a:pt x="560090" y="121255"/>
                  <a:pt x="447219" y="205075"/>
                  <a:pt x="296343" y="206885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1" name="Freeform: Shape 420">
            <a:extLst>
              <a:ext uri="{FF2B5EF4-FFF2-40B4-BE49-F238E27FC236}">
                <a16:creationId xmlns:a16="http://schemas.microsoft.com/office/drawing/2014/main" id="{11F7166F-CC35-4635-860A-B48B68597FBD}"/>
              </a:ext>
            </a:extLst>
          </p:cNvPr>
          <p:cNvSpPr/>
          <p:nvPr userDrawn="1"/>
        </p:nvSpPr>
        <p:spPr>
          <a:xfrm>
            <a:off x="2299802" y="5141078"/>
            <a:ext cx="670416" cy="56621"/>
          </a:xfrm>
          <a:custGeom>
            <a:avLst/>
            <a:gdLst>
              <a:gd name="connsiteX0" fmla="*/ 566758 w 566737"/>
              <a:gd name="connsiteY0" fmla="*/ 2 h 47319"/>
              <a:gd name="connsiteX1" fmla="*/ 282246 w 566737"/>
              <a:gd name="connsiteY1" fmla="*/ 29529 h 47319"/>
              <a:gd name="connsiteX2" fmla="*/ 20 w 566737"/>
              <a:gd name="connsiteY2" fmla="*/ 25910 h 47319"/>
              <a:gd name="connsiteX3" fmla="*/ 782 w 566737"/>
              <a:gd name="connsiteY3" fmla="*/ 39626 h 47319"/>
              <a:gd name="connsiteX4" fmla="*/ 282912 w 566737"/>
              <a:gd name="connsiteY4" fmla="*/ 46293 h 47319"/>
              <a:gd name="connsiteX5" fmla="*/ 565995 w 566737"/>
              <a:gd name="connsiteY5" fmla="*/ 17718 h 47319"/>
              <a:gd name="connsiteX6" fmla="*/ 566758 w 566737"/>
              <a:gd name="connsiteY6" fmla="*/ 2 h 4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737" h="47319">
                <a:moveTo>
                  <a:pt x="566758" y="2"/>
                </a:moveTo>
                <a:cubicBezTo>
                  <a:pt x="500845" y="10003"/>
                  <a:pt x="374924" y="27339"/>
                  <a:pt x="282246" y="29529"/>
                </a:cubicBezTo>
                <a:cubicBezTo>
                  <a:pt x="182328" y="31911"/>
                  <a:pt x="42692" y="27434"/>
                  <a:pt x="20" y="25910"/>
                </a:cubicBezTo>
                <a:cubicBezTo>
                  <a:pt x="20" y="30482"/>
                  <a:pt x="20" y="35435"/>
                  <a:pt x="782" y="39626"/>
                </a:cubicBezTo>
                <a:cubicBezTo>
                  <a:pt x="40882" y="42293"/>
                  <a:pt x="169660" y="50103"/>
                  <a:pt x="282912" y="46293"/>
                </a:cubicBezTo>
                <a:cubicBezTo>
                  <a:pt x="375495" y="43150"/>
                  <a:pt x="497416" y="27243"/>
                  <a:pt x="565995" y="17718"/>
                </a:cubicBezTo>
                <a:cubicBezTo>
                  <a:pt x="566186" y="12765"/>
                  <a:pt x="566472" y="6765"/>
                  <a:pt x="566758" y="2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2" name="Freeform: Shape 421">
            <a:extLst>
              <a:ext uri="{FF2B5EF4-FFF2-40B4-BE49-F238E27FC236}">
                <a16:creationId xmlns:a16="http://schemas.microsoft.com/office/drawing/2014/main" id="{DBA07A02-C46C-4230-87FD-17D176C37EA7}"/>
              </a:ext>
            </a:extLst>
          </p:cNvPr>
          <p:cNvSpPr/>
          <p:nvPr userDrawn="1"/>
        </p:nvSpPr>
        <p:spPr>
          <a:xfrm>
            <a:off x="2301943" y="4444085"/>
            <a:ext cx="641684" cy="110476"/>
          </a:xfrm>
          <a:custGeom>
            <a:avLst/>
            <a:gdLst>
              <a:gd name="connsiteX0" fmla="*/ 542469 w 542448"/>
              <a:gd name="connsiteY0" fmla="*/ 67563 h 92326"/>
              <a:gd name="connsiteX1" fmla="*/ 534373 w 542448"/>
              <a:gd name="connsiteY1" fmla="*/ 3555 h 92326"/>
              <a:gd name="connsiteX2" fmla="*/ 4402 w 542448"/>
              <a:gd name="connsiteY2" fmla="*/ 27177 h 92326"/>
              <a:gd name="connsiteX3" fmla="*/ 20 w 542448"/>
              <a:gd name="connsiteY3" fmla="*/ 92328 h 92326"/>
              <a:gd name="connsiteX4" fmla="*/ 542469 w 542448"/>
              <a:gd name="connsiteY4" fmla="*/ 67563 h 9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448" h="92326">
                <a:moveTo>
                  <a:pt x="542469" y="67563"/>
                </a:moveTo>
                <a:cubicBezTo>
                  <a:pt x="539992" y="46290"/>
                  <a:pt x="537293" y="24955"/>
                  <a:pt x="534373" y="3555"/>
                </a:cubicBezTo>
                <a:cubicBezTo>
                  <a:pt x="357366" y="-5374"/>
                  <a:pt x="179912" y="2535"/>
                  <a:pt x="4402" y="27177"/>
                </a:cubicBezTo>
                <a:cubicBezTo>
                  <a:pt x="2878" y="47846"/>
                  <a:pt x="1353" y="69659"/>
                  <a:pt x="20" y="92328"/>
                </a:cubicBezTo>
                <a:cubicBezTo>
                  <a:pt x="179603" y="66473"/>
                  <a:pt x="361277" y="58178"/>
                  <a:pt x="542469" y="67563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3" name="Freeform: Shape 422">
            <a:extLst>
              <a:ext uri="{FF2B5EF4-FFF2-40B4-BE49-F238E27FC236}">
                <a16:creationId xmlns:a16="http://schemas.microsoft.com/office/drawing/2014/main" id="{D3A37919-2136-434F-9B05-708B449EFFB8}"/>
              </a:ext>
            </a:extLst>
          </p:cNvPr>
          <p:cNvSpPr/>
          <p:nvPr userDrawn="1"/>
        </p:nvSpPr>
        <p:spPr>
          <a:xfrm>
            <a:off x="2297774" y="4564806"/>
            <a:ext cx="653628" cy="64636"/>
          </a:xfrm>
          <a:custGeom>
            <a:avLst/>
            <a:gdLst>
              <a:gd name="connsiteX0" fmla="*/ 552565 w 552545"/>
              <a:gd name="connsiteY0" fmla="*/ 29540 h 54017"/>
              <a:gd name="connsiteX1" fmla="*/ 549993 w 552545"/>
              <a:gd name="connsiteY1" fmla="*/ 4013 h 54017"/>
              <a:gd name="connsiteX2" fmla="*/ 1353 w 552545"/>
              <a:gd name="connsiteY2" fmla="*/ 28112 h 54017"/>
              <a:gd name="connsiteX3" fmla="*/ 20 w 552545"/>
              <a:gd name="connsiteY3" fmla="*/ 54020 h 54017"/>
              <a:gd name="connsiteX4" fmla="*/ 552565 w 552545"/>
              <a:gd name="connsiteY4" fmla="*/ 29540 h 5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545" h="54017">
                <a:moveTo>
                  <a:pt x="552565" y="29540"/>
                </a:moveTo>
                <a:cubicBezTo>
                  <a:pt x="551803" y="21063"/>
                  <a:pt x="550946" y="12586"/>
                  <a:pt x="549993" y="4013"/>
                </a:cubicBezTo>
                <a:cubicBezTo>
                  <a:pt x="366765" y="-5751"/>
                  <a:pt x="183020" y="2320"/>
                  <a:pt x="1353" y="28112"/>
                </a:cubicBezTo>
                <a:cubicBezTo>
                  <a:pt x="1353" y="36589"/>
                  <a:pt x="496" y="45256"/>
                  <a:pt x="20" y="54020"/>
                </a:cubicBezTo>
                <a:cubicBezTo>
                  <a:pt x="182941" y="27627"/>
                  <a:pt x="368027" y="19427"/>
                  <a:pt x="552565" y="29540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4" name="Freeform: Shape 423">
            <a:extLst>
              <a:ext uri="{FF2B5EF4-FFF2-40B4-BE49-F238E27FC236}">
                <a16:creationId xmlns:a16="http://schemas.microsoft.com/office/drawing/2014/main" id="{8E56C504-AF59-4575-849D-20C025E9BB1C}"/>
              </a:ext>
            </a:extLst>
          </p:cNvPr>
          <p:cNvSpPr/>
          <p:nvPr userDrawn="1"/>
        </p:nvSpPr>
        <p:spPr>
          <a:xfrm>
            <a:off x="2022464" y="4043706"/>
            <a:ext cx="532210" cy="625455"/>
          </a:xfrm>
          <a:custGeom>
            <a:avLst/>
            <a:gdLst>
              <a:gd name="connsiteX0" fmla="*/ 5011 w 449904"/>
              <a:gd name="connsiteY0" fmla="*/ 513606 h 522698"/>
              <a:gd name="connsiteX1" fmla="*/ 396012 w 449904"/>
              <a:gd name="connsiteY1" fmla="*/ 101555 h 522698"/>
              <a:gd name="connsiteX2" fmla="*/ 337624 w 449904"/>
              <a:gd name="connsiteY2" fmla="*/ 4019 h 522698"/>
              <a:gd name="connsiteX3" fmla="*/ 428873 w 449904"/>
              <a:gd name="connsiteY3" fmla="*/ 127844 h 522698"/>
              <a:gd name="connsiteX4" fmla="*/ 5011 w 449904"/>
              <a:gd name="connsiteY4" fmla="*/ 513606 h 52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904" h="522698">
                <a:moveTo>
                  <a:pt x="5011" y="513606"/>
                </a:moveTo>
                <a:cubicBezTo>
                  <a:pt x="-43567" y="384733"/>
                  <a:pt x="275521" y="171182"/>
                  <a:pt x="396012" y="101555"/>
                </a:cubicBezTo>
                <a:cubicBezTo>
                  <a:pt x="367437" y="74599"/>
                  <a:pt x="323241" y="21449"/>
                  <a:pt x="337624" y="4019"/>
                </a:cubicBezTo>
                <a:cubicBezTo>
                  <a:pt x="355912" y="-18174"/>
                  <a:pt x="503835" y="55549"/>
                  <a:pt x="428873" y="127844"/>
                </a:cubicBezTo>
                <a:cubicBezTo>
                  <a:pt x="384963" y="163086"/>
                  <a:pt x="36253" y="589806"/>
                  <a:pt x="5011" y="51360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5" name="Freeform: Shape 424">
            <a:extLst>
              <a:ext uri="{FF2B5EF4-FFF2-40B4-BE49-F238E27FC236}">
                <a16:creationId xmlns:a16="http://schemas.microsoft.com/office/drawing/2014/main" id="{C814C96F-4752-49D1-BE43-5565A87AFF80}"/>
              </a:ext>
            </a:extLst>
          </p:cNvPr>
          <p:cNvSpPr/>
          <p:nvPr userDrawn="1"/>
        </p:nvSpPr>
        <p:spPr>
          <a:xfrm>
            <a:off x="2659334" y="4030301"/>
            <a:ext cx="553139" cy="607097"/>
          </a:xfrm>
          <a:custGeom>
            <a:avLst/>
            <a:gdLst>
              <a:gd name="connsiteX0" fmla="*/ 463805 w 467597"/>
              <a:gd name="connsiteY0" fmla="*/ 497662 h 507356"/>
              <a:gd name="connsiteX1" fmla="*/ 54706 w 467597"/>
              <a:gd name="connsiteY1" fmla="*/ 103517 h 507356"/>
              <a:gd name="connsiteX2" fmla="*/ 108617 w 467597"/>
              <a:gd name="connsiteY2" fmla="*/ 3505 h 507356"/>
              <a:gd name="connsiteX3" fmla="*/ 22892 w 467597"/>
              <a:gd name="connsiteY3" fmla="*/ 131521 h 507356"/>
              <a:gd name="connsiteX4" fmla="*/ 463805 w 467597"/>
              <a:gd name="connsiteY4" fmla="*/ 497662 h 50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97" h="507356">
                <a:moveTo>
                  <a:pt x="463805" y="497662"/>
                </a:moveTo>
                <a:cubicBezTo>
                  <a:pt x="506572" y="366693"/>
                  <a:pt x="178055" y="167620"/>
                  <a:pt x="54706" y="103517"/>
                </a:cubicBezTo>
                <a:cubicBezTo>
                  <a:pt x="82328" y="74942"/>
                  <a:pt x="123762" y="20269"/>
                  <a:pt x="108617" y="3505"/>
                </a:cubicBezTo>
                <a:cubicBezTo>
                  <a:pt x="89567" y="-17831"/>
                  <a:pt x="-55022" y="62464"/>
                  <a:pt x="22892" y="131521"/>
                </a:cubicBezTo>
                <a:cubicBezTo>
                  <a:pt x="68041" y="164287"/>
                  <a:pt x="435611" y="575100"/>
                  <a:pt x="463805" y="49766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6" name="Freeform: Shape 425">
            <a:extLst>
              <a:ext uri="{FF2B5EF4-FFF2-40B4-BE49-F238E27FC236}">
                <a16:creationId xmlns:a16="http://schemas.microsoft.com/office/drawing/2014/main" id="{B9448808-B3CC-46F6-AD72-14E28AECB4AB}"/>
              </a:ext>
            </a:extLst>
          </p:cNvPr>
          <p:cNvSpPr/>
          <p:nvPr userDrawn="1"/>
        </p:nvSpPr>
        <p:spPr>
          <a:xfrm>
            <a:off x="2457885" y="3755938"/>
            <a:ext cx="282138" cy="108618"/>
          </a:xfrm>
          <a:custGeom>
            <a:avLst/>
            <a:gdLst>
              <a:gd name="connsiteX0" fmla="*/ 20 w 238506"/>
              <a:gd name="connsiteY0" fmla="*/ 63629 h 90773"/>
              <a:gd name="connsiteX1" fmla="*/ 21070 w 238506"/>
              <a:gd name="connsiteY1" fmla="*/ 90775 h 90773"/>
              <a:gd name="connsiteX2" fmla="*/ 204807 w 238506"/>
              <a:gd name="connsiteY2" fmla="*/ 32387 h 90773"/>
              <a:gd name="connsiteX3" fmla="*/ 213285 w 238506"/>
              <a:gd name="connsiteY3" fmla="*/ 19909 h 90773"/>
              <a:gd name="connsiteX4" fmla="*/ 227858 w 238506"/>
              <a:gd name="connsiteY4" fmla="*/ 43626 h 90773"/>
              <a:gd name="connsiteX5" fmla="*/ 238526 w 238506"/>
              <a:gd name="connsiteY5" fmla="*/ 2 h 90773"/>
              <a:gd name="connsiteX6" fmla="*/ 226429 w 238506"/>
              <a:gd name="connsiteY6" fmla="*/ 19052 h 90773"/>
              <a:gd name="connsiteX7" fmla="*/ 215476 w 238506"/>
              <a:gd name="connsiteY7" fmla="*/ 1621 h 90773"/>
              <a:gd name="connsiteX8" fmla="*/ 195759 w 238506"/>
              <a:gd name="connsiteY8" fmla="*/ 20671 h 90773"/>
              <a:gd name="connsiteX9" fmla="*/ 24309 w 238506"/>
              <a:gd name="connsiteY9" fmla="*/ 78297 h 90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506" h="90773">
                <a:moveTo>
                  <a:pt x="20" y="63629"/>
                </a:moveTo>
                <a:lnTo>
                  <a:pt x="21070" y="90775"/>
                </a:lnTo>
                <a:cubicBezTo>
                  <a:pt x="21070" y="90775"/>
                  <a:pt x="88603" y="28386"/>
                  <a:pt x="204807" y="32387"/>
                </a:cubicBezTo>
                <a:lnTo>
                  <a:pt x="213285" y="19909"/>
                </a:lnTo>
                <a:lnTo>
                  <a:pt x="227858" y="43626"/>
                </a:lnTo>
                <a:lnTo>
                  <a:pt x="238526" y="2"/>
                </a:lnTo>
                <a:lnTo>
                  <a:pt x="226429" y="19052"/>
                </a:lnTo>
                <a:lnTo>
                  <a:pt x="215476" y="1621"/>
                </a:lnTo>
                <a:lnTo>
                  <a:pt x="195759" y="20671"/>
                </a:lnTo>
                <a:cubicBezTo>
                  <a:pt x="195759" y="20671"/>
                  <a:pt x="110034" y="9812"/>
                  <a:pt x="24309" y="78297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7" name="Freeform: Shape 426">
            <a:extLst>
              <a:ext uri="{FF2B5EF4-FFF2-40B4-BE49-F238E27FC236}">
                <a16:creationId xmlns:a16="http://schemas.microsoft.com/office/drawing/2014/main" id="{969B60E8-BA14-4C6A-A4E6-5DCA47C7EB74}"/>
              </a:ext>
            </a:extLst>
          </p:cNvPr>
          <p:cNvSpPr/>
          <p:nvPr userDrawn="1"/>
        </p:nvSpPr>
        <p:spPr>
          <a:xfrm>
            <a:off x="2644587" y="3503597"/>
            <a:ext cx="137013" cy="82973"/>
          </a:xfrm>
          <a:custGeom>
            <a:avLst/>
            <a:gdLst>
              <a:gd name="connsiteX0" fmla="*/ 48693 w 115824"/>
              <a:gd name="connsiteY0" fmla="*/ 2 h 69341"/>
              <a:gd name="connsiteX1" fmla="*/ 20 w 115824"/>
              <a:gd name="connsiteY1" fmla="*/ 69344 h 69341"/>
              <a:gd name="connsiteX2" fmla="*/ 45359 w 115824"/>
              <a:gd name="connsiteY2" fmla="*/ 39435 h 69341"/>
              <a:gd name="connsiteX3" fmla="*/ 115844 w 115824"/>
              <a:gd name="connsiteY3" fmla="*/ 27910 h 69341"/>
              <a:gd name="connsiteX4" fmla="*/ 42978 w 115824"/>
              <a:gd name="connsiteY4" fmla="*/ 27910 h 69341"/>
              <a:gd name="connsiteX5" fmla="*/ 16403 w 115824"/>
              <a:gd name="connsiteY5" fmla="*/ 44960 h 69341"/>
              <a:gd name="connsiteX6" fmla="*/ 48693 w 115824"/>
              <a:gd name="connsiteY6" fmla="*/ 2 h 6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824" h="69341">
                <a:moveTo>
                  <a:pt x="48693" y="2"/>
                </a:moveTo>
                <a:cubicBezTo>
                  <a:pt x="48693" y="2"/>
                  <a:pt x="-75" y="25338"/>
                  <a:pt x="20" y="69344"/>
                </a:cubicBezTo>
                <a:cubicBezTo>
                  <a:pt x="14170" y="57986"/>
                  <a:pt x="29349" y="47973"/>
                  <a:pt x="45359" y="39435"/>
                </a:cubicBezTo>
                <a:cubicBezTo>
                  <a:pt x="62885" y="29910"/>
                  <a:pt x="110891" y="28862"/>
                  <a:pt x="115844" y="27910"/>
                </a:cubicBezTo>
                <a:cubicBezTo>
                  <a:pt x="115844" y="27910"/>
                  <a:pt x="71648" y="16385"/>
                  <a:pt x="42978" y="27910"/>
                </a:cubicBezTo>
                <a:cubicBezTo>
                  <a:pt x="33347" y="32288"/>
                  <a:pt x="24397" y="38030"/>
                  <a:pt x="16403" y="44960"/>
                </a:cubicBezTo>
                <a:cubicBezTo>
                  <a:pt x="16403" y="44960"/>
                  <a:pt x="20975" y="24862"/>
                  <a:pt x="48693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8" name="Freeform: Shape 427">
            <a:extLst>
              <a:ext uri="{FF2B5EF4-FFF2-40B4-BE49-F238E27FC236}">
                <a16:creationId xmlns:a16="http://schemas.microsoft.com/office/drawing/2014/main" id="{9EEDA519-FFB7-4225-AC03-01F2C97D1282}"/>
              </a:ext>
            </a:extLst>
          </p:cNvPr>
          <p:cNvSpPr/>
          <p:nvPr userDrawn="1"/>
        </p:nvSpPr>
        <p:spPr>
          <a:xfrm>
            <a:off x="2346900" y="3551694"/>
            <a:ext cx="145463" cy="65877"/>
          </a:xfrm>
          <a:custGeom>
            <a:avLst/>
            <a:gdLst>
              <a:gd name="connsiteX0" fmla="*/ 52217 w 122967"/>
              <a:gd name="connsiteY0" fmla="*/ 2 h 55054"/>
              <a:gd name="connsiteX1" fmla="*/ 122988 w 122967"/>
              <a:gd name="connsiteY1" fmla="*/ 50675 h 55054"/>
              <a:gd name="connsiteX2" fmla="*/ 69743 w 122967"/>
              <a:gd name="connsiteY2" fmla="*/ 39721 h 55054"/>
              <a:gd name="connsiteX3" fmla="*/ 20 w 122967"/>
              <a:gd name="connsiteY3" fmla="*/ 55056 h 55054"/>
              <a:gd name="connsiteX4" fmla="*/ 67743 w 122967"/>
              <a:gd name="connsiteY4" fmla="*/ 28100 h 55054"/>
              <a:gd name="connsiteX5" fmla="*/ 98794 w 122967"/>
              <a:gd name="connsiteY5" fmla="*/ 34101 h 55054"/>
              <a:gd name="connsiteX6" fmla="*/ 52217 w 122967"/>
              <a:gd name="connsiteY6" fmla="*/ 2 h 55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967" h="55054">
                <a:moveTo>
                  <a:pt x="52217" y="2"/>
                </a:moveTo>
                <a:cubicBezTo>
                  <a:pt x="52217" y="2"/>
                  <a:pt x="107176" y="9527"/>
                  <a:pt x="122988" y="50675"/>
                </a:cubicBezTo>
                <a:cubicBezTo>
                  <a:pt x="105615" y="45389"/>
                  <a:pt x="87791" y="41722"/>
                  <a:pt x="69743" y="39721"/>
                </a:cubicBezTo>
                <a:cubicBezTo>
                  <a:pt x="50026" y="37435"/>
                  <a:pt x="4973" y="54104"/>
                  <a:pt x="20" y="55056"/>
                </a:cubicBezTo>
                <a:cubicBezTo>
                  <a:pt x="20" y="55056"/>
                  <a:pt x="36882" y="28005"/>
                  <a:pt x="67743" y="28100"/>
                </a:cubicBezTo>
                <a:cubicBezTo>
                  <a:pt x="78318" y="28677"/>
                  <a:pt x="88765" y="30696"/>
                  <a:pt x="98794" y="34101"/>
                </a:cubicBezTo>
                <a:cubicBezTo>
                  <a:pt x="98794" y="34101"/>
                  <a:pt x="97746" y="22195"/>
                  <a:pt x="52217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9" name="Freeform: Shape 428">
            <a:extLst>
              <a:ext uri="{FF2B5EF4-FFF2-40B4-BE49-F238E27FC236}">
                <a16:creationId xmlns:a16="http://schemas.microsoft.com/office/drawing/2014/main" id="{ADAC24A5-A7A9-4A8D-9063-6E757C477B53}"/>
              </a:ext>
            </a:extLst>
          </p:cNvPr>
          <p:cNvSpPr/>
          <p:nvPr userDrawn="1"/>
        </p:nvSpPr>
        <p:spPr>
          <a:xfrm>
            <a:off x="2859910" y="3844382"/>
            <a:ext cx="247659" cy="137453"/>
          </a:xfrm>
          <a:custGeom>
            <a:avLst/>
            <a:gdLst>
              <a:gd name="connsiteX0" fmla="*/ 0 w 209359"/>
              <a:gd name="connsiteY0" fmla="*/ 114871 h 114871"/>
              <a:gd name="connsiteX1" fmla="*/ 82677 w 209359"/>
              <a:gd name="connsiteY1" fmla="*/ 43339 h 114871"/>
              <a:gd name="connsiteX2" fmla="*/ 96488 w 209359"/>
              <a:gd name="connsiteY2" fmla="*/ 67151 h 114871"/>
              <a:gd name="connsiteX3" fmla="*/ 192596 w 209359"/>
              <a:gd name="connsiteY3" fmla="*/ 0 h 114871"/>
              <a:gd name="connsiteX4" fmla="*/ 209360 w 209359"/>
              <a:gd name="connsiteY4" fmla="*/ 28861 h 114871"/>
              <a:gd name="connsiteX5" fmla="*/ 93917 w 209359"/>
              <a:gd name="connsiteY5" fmla="*/ 104108 h 114871"/>
              <a:gd name="connsiteX6" fmla="*/ 80105 w 209359"/>
              <a:gd name="connsiteY6" fmla="*/ 79439 h 114871"/>
              <a:gd name="connsiteX7" fmla="*/ 0 w 209359"/>
              <a:gd name="connsiteY7" fmla="*/ 114871 h 11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359" h="114871">
                <a:moveTo>
                  <a:pt x="0" y="114871"/>
                </a:moveTo>
                <a:lnTo>
                  <a:pt x="82677" y="43339"/>
                </a:lnTo>
                <a:lnTo>
                  <a:pt x="96488" y="67151"/>
                </a:lnTo>
                <a:lnTo>
                  <a:pt x="192596" y="0"/>
                </a:lnTo>
                <a:lnTo>
                  <a:pt x="209360" y="28861"/>
                </a:lnTo>
                <a:lnTo>
                  <a:pt x="93917" y="104108"/>
                </a:lnTo>
                <a:lnTo>
                  <a:pt x="80105" y="79439"/>
                </a:lnTo>
                <a:lnTo>
                  <a:pt x="0" y="114871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0" name="Freeform: Shape 429">
            <a:extLst>
              <a:ext uri="{FF2B5EF4-FFF2-40B4-BE49-F238E27FC236}">
                <a16:creationId xmlns:a16="http://schemas.microsoft.com/office/drawing/2014/main" id="{FB65B7E3-4A37-42E7-9EF4-D306AFE244AB}"/>
              </a:ext>
            </a:extLst>
          </p:cNvPr>
          <p:cNvSpPr/>
          <p:nvPr userDrawn="1"/>
        </p:nvSpPr>
        <p:spPr>
          <a:xfrm>
            <a:off x="2846163" y="4010217"/>
            <a:ext cx="289462" cy="83771"/>
          </a:xfrm>
          <a:custGeom>
            <a:avLst/>
            <a:gdLst>
              <a:gd name="connsiteX0" fmla="*/ 0 w 244697"/>
              <a:gd name="connsiteY0" fmla="*/ 7715 h 70008"/>
              <a:gd name="connsiteX1" fmla="*/ 116300 w 244697"/>
              <a:gd name="connsiteY1" fmla="*/ 0 h 70008"/>
              <a:gd name="connsiteX2" fmla="*/ 125539 w 244697"/>
              <a:gd name="connsiteY2" fmla="*/ 32004 h 70008"/>
              <a:gd name="connsiteX3" fmla="*/ 244697 w 244697"/>
              <a:gd name="connsiteY3" fmla="*/ 36481 h 70008"/>
              <a:gd name="connsiteX4" fmla="*/ 231743 w 244697"/>
              <a:gd name="connsiteY4" fmla="*/ 70009 h 70008"/>
              <a:gd name="connsiteX5" fmla="*/ 105537 w 244697"/>
              <a:gd name="connsiteY5" fmla="*/ 62103 h 70008"/>
              <a:gd name="connsiteX6" fmla="*/ 91726 w 244697"/>
              <a:gd name="connsiteY6" fmla="*/ 24003 h 70008"/>
              <a:gd name="connsiteX7" fmla="*/ 0 w 244697"/>
              <a:gd name="connsiteY7" fmla="*/ 7715 h 7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697" h="70008">
                <a:moveTo>
                  <a:pt x="0" y="7715"/>
                </a:moveTo>
                <a:lnTo>
                  <a:pt x="116300" y="0"/>
                </a:lnTo>
                <a:lnTo>
                  <a:pt x="125539" y="32004"/>
                </a:lnTo>
                <a:lnTo>
                  <a:pt x="244697" y="36481"/>
                </a:lnTo>
                <a:lnTo>
                  <a:pt x="231743" y="70009"/>
                </a:lnTo>
                <a:lnTo>
                  <a:pt x="105537" y="62103"/>
                </a:lnTo>
                <a:lnTo>
                  <a:pt x="91726" y="24003"/>
                </a:lnTo>
                <a:lnTo>
                  <a:pt x="0" y="7715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1" name="Freeform: Shape 430">
            <a:extLst>
              <a:ext uri="{FF2B5EF4-FFF2-40B4-BE49-F238E27FC236}">
                <a16:creationId xmlns:a16="http://schemas.microsoft.com/office/drawing/2014/main" id="{02CAB259-7231-462E-861B-469283C3EBEB}"/>
              </a:ext>
            </a:extLst>
          </p:cNvPr>
          <p:cNvSpPr/>
          <p:nvPr userDrawn="1"/>
        </p:nvSpPr>
        <p:spPr>
          <a:xfrm>
            <a:off x="2313099" y="5198902"/>
            <a:ext cx="283150" cy="283890"/>
          </a:xfrm>
          <a:custGeom>
            <a:avLst/>
            <a:gdLst>
              <a:gd name="connsiteX0" fmla="*/ 3638 w 239361"/>
              <a:gd name="connsiteY0" fmla="*/ 155608 h 237249"/>
              <a:gd name="connsiteX1" fmla="*/ 106603 w 239361"/>
              <a:gd name="connsiteY1" fmla="*/ 160 h 237249"/>
              <a:gd name="connsiteX2" fmla="*/ 239382 w 239361"/>
              <a:gd name="connsiteY2" fmla="*/ 145131 h 237249"/>
              <a:gd name="connsiteX3" fmla="*/ 121462 w 239361"/>
              <a:gd name="connsiteY3" fmla="*/ 237237 h 237249"/>
              <a:gd name="connsiteX4" fmla="*/ 3638 w 239361"/>
              <a:gd name="connsiteY4" fmla="*/ 155608 h 23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61" h="237249">
                <a:moveTo>
                  <a:pt x="3638" y="155608"/>
                </a:moveTo>
                <a:cubicBezTo>
                  <a:pt x="3638" y="155608"/>
                  <a:pt x="-29795" y="6351"/>
                  <a:pt x="106603" y="160"/>
                </a:cubicBezTo>
                <a:cubicBezTo>
                  <a:pt x="232619" y="-5555"/>
                  <a:pt x="239382" y="145131"/>
                  <a:pt x="239382" y="145131"/>
                </a:cubicBezTo>
                <a:cubicBezTo>
                  <a:pt x="239382" y="145131"/>
                  <a:pt x="213569" y="237237"/>
                  <a:pt x="121462" y="237237"/>
                </a:cubicBezTo>
                <a:cubicBezTo>
                  <a:pt x="68777" y="238010"/>
                  <a:pt x="21427" y="205206"/>
                  <a:pt x="3638" y="155608"/>
                </a:cubicBezTo>
                <a:close/>
              </a:path>
            </a:pathLst>
          </a:custGeom>
          <a:solidFill>
            <a:srgbClr val="D0B39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2" name="Freeform: Shape 431">
            <a:extLst>
              <a:ext uri="{FF2B5EF4-FFF2-40B4-BE49-F238E27FC236}">
                <a16:creationId xmlns:a16="http://schemas.microsoft.com/office/drawing/2014/main" id="{7DC41685-CCA9-4706-9143-2AE469338FB3}"/>
              </a:ext>
            </a:extLst>
          </p:cNvPr>
          <p:cNvSpPr/>
          <p:nvPr userDrawn="1"/>
        </p:nvSpPr>
        <p:spPr>
          <a:xfrm>
            <a:off x="2313149" y="5208210"/>
            <a:ext cx="282875" cy="274577"/>
          </a:xfrm>
          <a:custGeom>
            <a:avLst/>
            <a:gdLst>
              <a:gd name="connsiteX0" fmla="*/ 157139 w 239129"/>
              <a:gd name="connsiteY0" fmla="*/ 2 h 229466"/>
              <a:gd name="connsiteX1" fmla="*/ 230196 w 239129"/>
              <a:gd name="connsiteY1" fmla="*/ 126398 h 229466"/>
              <a:gd name="connsiteX2" fmla="*/ 120277 w 239129"/>
              <a:gd name="connsiteY2" fmla="*/ 212123 h 229466"/>
              <a:gd name="connsiteX3" fmla="*/ 10359 w 239129"/>
              <a:gd name="connsiteY3" fmla="*/ 135923 h 229466"/>
              <a:gd name="connsiteX4" fmla="*/ 50173 w 239129"/>
              <a:gd name="connsiteY4" fmla="*/ 6574 h 229466"/>
              <a:gd name="connsiteX5" fmla="*/ 3596 w 239129"/>
              <a:gd name="connsiteY5" fmla="*/ 147449 h 229466"/>
              <a:gd name="connsiteX6" fmla="*/ 121230 w 239129"/>
              <a:gd name="connsiteY6" fmla="*/ 229459 h 229466"/>
              <a:gd name="connsiteX7" fmla="*/ 239150 w 239129"/>
              <a:gd name="connsiteY7" fmla="*/ 137352 h 229466"/>
              <a:gd name="connsiteX8" fmla="*/ 157139 w 239129"/>
              <a:gd name="connsiteY8" fmla="*/ 2 h 22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129" h="229466">
                <a:moveTo>
                  <a:pt x="157139" y="2"/>
                </a:moveTo>
                <a:cubicBezTo>
                  <a:pt x="225719" y="29910"/>
                  <a:pt x="230196" y="126398"/>
                  <a:pt x="230196" y="126398"/>
                </a:cubicBezTo>
                <a:cubicBezTo>
                  <a:pt x="230196" y="126398"/>
                  <a:pt x="206193" y="212123"/>
                  <a:pt x="120277" y="212123"/>
                </a:cubicBezTo>
                <a:cubicBezTo>
                  <a:pt x="71113" y="212842"/>
                  <a:pt x="26934" y="182215"/>
                  <a:pt x="10359" y="135923"/>
                </a:cubicBezTo>
                <a:cubicBezTo>
                  <a:pt x="10359" y="135923"/>
                  <a:pt x="-10120" y="44198"/>
                  <a:pt x="50173" y="6574"/>
                </a:cubicBezTo>
                <a:cubicBezTo>
                  <a:pt x="-19169" y="45341"/>
                  <a:pt x="3596" y="147449"/>
                  <a:pt x="3596" y="147449"/>
                </a:cubicBezTo>
                <a:cubicBezTo>
                  <a:pt x="21233" y="197130"/>
                  <a:pt x="68515" y="230093"/>
                  <a:pt x="121230" y="229459"/>
                </a:cubicBezTo>
                <a:cubicBezTo>
                  <a:pt x="213337" y="229459"/>
                  <a:pt x="239150" y="137352"/>
                  <a:pt x="239150" y="137352"/>
                </a:cubicBezTo>
                <a:cubicBezTo>
                  <a:pt x="239150" y="137352"/>
                  <a:pt x="234482" y="30005"/>
                  <a:pt x="157139" y="2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3" name="Freeform: Shape 432">
            <a:extLst>
              <a:ext uri="{FF2B5EF4-FFF2-40B4-BE49-F238E27FC236}">
                <a16:creationId xmlns:a16="http://schemas.microsoft.com/office/drawing/2014/main" id="{AE5BC89D-EAC4-4229-844D-2598DB18AD8E}"/>
              </a:ext>
            </a:extLst>
          </p:cNvPr>
          <p:cNvSpPr/>
          <p:nvPr userDrawn="1"/>
        </p:nvSpPr>
        <p:spPr>
          <a:xfrm>
            <a:off x="2681875" y="5201379"/>
            <a:ext cx="273808" cy="277750"/>
          </a:xfrm>
          <a:custGeom>
            <a:avLst/>
            <a:gdLst>
              <a:gd name="connsiteX0" fmla="*/ 504 w 231464"/>
              <a:gd name="connsiteY0" fmla="*/ 146204 h 232118"/>
              <a:gd name="connsiteX1" fmla="*/ 101754 w 231464"/>
              <a:gd name="connsiteY1" fmla="*/ 472 h 232118"/>
              <a:gd name="connsiteX2" fmla="*/ 231485 w 231464"/>
              <a:gd name="connsiteY2" fmla="*/ 129250 h 232118"/>
              <a:gd name="connsiteX3" fmla="*/ 116328 w 231464"/>
              <a:gd name="connsiteY3" fmla="*/ 232120 h 232118"/>
              <a:gd name="connsiteX4" fmla="*/ 504 w 231464"/>
              <a:gd name="connsiteY4" fmla="*/ 146204 h 23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64" h="232118">
                <a:moveTo>
                  <a:pt x="504" y="146204"/>
                </a:moveTo>
                <a:cubicBezTo>
                  <a:pt x="504" y="146204"/>
                  <a:pt x="-12927" y="8949"/>
                  <a:pt x="101754" y="472"/>
                </a:cubicBezTo>
                <a:cubicBezTo>
                  <a:pt x="231199" y="-9053"/>
                  <a:pt x="231485" y="129250"/>
                  <a:pt x="231485" y="129250"/>
                </a:cubicBezTo>
                <a:cubicBezTo>
                  <a:pt x="231485" y="129250"/>
                  <a:pt x="206339" y="232120"/>
                  <a:pt x="116328" y="232120"/>
                </a:cubicBezTo>
                <a:cubicBezTo>
                  <a:pt x="26316" y="232120"/>
                  <a:pt x="504" y="146204"/>
                  <a:pt x="504" y="146204"/>
                </a:cubicBezTo>
                <a:close/>
              </a:path>
            </a:pathLst>
          </a:custGeom>
          <a:solidFill>
            <a:srgbClr val="D0B39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4" name="Freeform: Shape 433">
            <a:extLst>
              <a:ext uri="{FF2B5EF4-FFF2-40B4-BE49-F238E27FC236}">
                <a16:creationId xmlns:a16="http://schemas.microsoft.com/office/drawing/2014/main" id="{AC103E83-4C89-4957-A3A0-25B56B824F04}"/>
              </a:ext>
            </a:extLst>
          </p:cNvPr>
          <p:cNvSpPr/>
          <p:nvPr userDrawn="1"/>
        </p:nvSpPr>
        <p:spPr>
          <a:xfrm>
            <a:off x="2107128" y="3874472"/>
            <a:ext cx="257575" cy="118648"/>
          </a:xfrm>
          <a:custGeom>
            <a:avLst/>
            <a:gdLst>
              <a:gd name="connsiteX0" fmla="*/ 22860 w 217741"/>
              <a:gd name="connsiteY0" fmla="*/ 0 h 99155"/>
              <a:gd name="connsiteX1" fmla="*/ 0 w 217741"/>
              <a:gd name="connsiteY1" fmla="*/ 39338 h 99155"/>
              <a:gd name="connsiteX2" fmla="*/ 116205 w 217741"/>
              <a:gd name="connsiteY2" fmla="*/ 84963 h 99155"/>
              <a:gd name="connsiteX3" fmla="*/ 136684 w 217741"/>
              <a:gd name="connsiteY3" fmla="*/ 73438 h 99155"/>
              <a:gd name="connsiteX4" fmla="*/ 217742 w 217741"/>
              <a:gd name="connsiteY4" fmla="*/ 99155 h 99155"/>
              <a:gd name="connsiteX5" fmla="*/ 124111 w 217741"/>
              <a:gd name="connsiteY5" fmla="*/ 41624 h 99155"/>
              <a:gd name="connsiteX6" fmla="*/ 100965 w 217741"/>
              <a:gd name="connsiteY6" fmla="*/ 56579 h 99155"/>
              <a:gd name="connsiteX7" fmla="*/ 22860 w 217741"/>
              <a:gd name="connsiteY7" fmla="*/ 0 h 99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741" h="99155">
                <a:moveTo>
                  <a:pt x="22860" y="0"/>
                </a:moveTo>
                <a:lnTo>
                  <a:pt x="0" y="39338"/>
                </a:lnTo>
                <a:lnTo>
                  <a:pt x="116205" y="84963"/>
                </a:lnTo>
                <a:lnTo>
                  <a:pt x="136684" y="73438"/>
                </a:lnTo>
                <a:lnTo>
                  <a:pt x="217742" y="99155"/>
                </a:lnTo>
                <a:lnTo>
                  <a:pt x="124111" y="41624"/>
                </a:lnTo>
                <a:lnTo>
                  <a:pt x="100965" y="56579"/>
                </a:lnTo>
                <a:lnTo>
                  <a:pt x="22860" y="0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5" name="Freeform: Shape 434">
            <a:extLst>
              <a:ext uri="{FF2B5EF4-FFF2-40B4-BE49-F238E27FC236}">
                <a16:creationId xmlns:a16="http://schemas.microsoft.com/office/drawing/2014/main" id="{757DEA9A-18A5-458E-863F-09709D39777F}"/>
              </a:ext>
            </a:extLst>
          </p:cNvPr>
          <p:cNvSpPr/>
          <p:nvPr userDrawn="1"/>
        </p:nvSpPr>
        <p:spPr>
          <a:xfrm>
            <a:off x="2681891" y="5225875"/>
            <a:ext cx="273792" cy="253025"/>
          </a:xfrm>
          <a:custGeom>
            <a:avLst/>
            <a:gdLst>
              <a:gd name="connsiteX0" fmla="*/ 184893 w 231450"/>
              <a:gd name="connsiteY0" fmla="*/ 2478 h 211455"/>
              <a:gd name="connsiteX1" fmla="*/ 223945 w 231450"/>
              <a:gd name="connsiteY1" fmla="*/ 98395 h 211455"/>
              <a:gd name="connsiteX2" fmla="*/ 116218 w 231450"/>
              <a:gd name="connsiteY2" fmla="*/ 194502 h 211455"/>
              <a:gd name="connsiteX3" fmla="*/ 8109 w 231450"/>
              <a:gd name="connsiteY3" fmla="*/ 114302 h 211455"/>
              <a:gd name="connsiteX4" fmla="*/ 46209 w 231450"/>
              <a:gd name="connsiteY4" fmla="*/ 2 h 211455"/>
              <a:gd name="connsiteX5" fmla="*/ 489 w 231450"/>
              <a:gd name="connsiteY5" fmla="*/ 125732 h 211455"/>
              <a:gd name="connsiteX6" fmla="*/ 116313 w 231450"/>
              <a:gd name="connsiteY6" fmla="*/ 211457 h 211455"/>
              <a:gd name="connsiteX7" fmla="*/ 231470 w 231450"/>
              <a:gd name="connsiteY7" fmla="*/ 108587 h 211455"/>
              <a:gd name="connsiteX8" fmla="*/ 184893 w 231450"/>
              <a:gd name="connsiteY8" fmla="*/ 2478 h 21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450" h="211455">
                <a:moveTo>
                  <a:pt x="184893" y="2478"/>
                </a:moveTo>
                <a:cubicBezTo>
                  <a:pt x="223755" y="37816"/>
                  <a:pt x="223945" y="98395"/>
                  <a:pt x="223945" y="98395"/>
                </a:cubicBezTo>
                <a:cubicBezTo>
                  <a:pt x="223945" y="98395"/>
                  <a:pt x="200038" y="194502"/>
                  <a:pt x="116218" y="194502"/>
                </a:cubicBezTo>
                <a:cubicBezTo>
                  <a:pt x="32398" y="194502"/>
                  <a:pt x="8109" y="114302"/>
                  <a:pt x="8109" y="114302"/>
                </a:cubicBezTo>
                <a:cubicBezTo>
                  <a:pt x="8109" y="114302"/>
                  <a:pt x="680" y="38102"/>
                  <a:pt x="46209" y="2"/>
                </a:cubicBezTo>
                <a:cubicBezTo>
                  <a:pt x="-7893" y="40007"/>
                  <a:pt x="489" y="125732"/>
                  <a:pt x="489" y="125732"/>
                </a:cubicBezTo>
                <a:cubicBezTo>
                  <a:pt x="489" y="125732"/>
                  <a:pt x="26207" y="211457"/>
                  <a:pt x="116313" y="211457"/>
                </a:cubicBezTo>
                <a:cubicBezTo>
                  <a:pt x="206420" y="211457"/>
                  <a:pt x="231470" y="108587"/>
                  <a:pt x="231470" y="108587"/>
                </a:cubicBezTo>
                <a:cubicBezTo>
                  <a:pt x="231470" y="108587"/>
                  <a:pt x="231280" y="40007"/>
                  <a:pt x="184893" y="2478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6" name="Freeform: Shape 435">
            <a:extLst>
              <a:ext uri="{FF2B5EF4-FFF2-40B4-BE49-F238E27FC236}">
                <a16:creationId xmlns:a16="http://schemas.microsoft.com/office/drawing/2014/main" id="{B6C4275E-4BE2-41FD-94A9-49586DA7A2AF}"/>
              </a:ext>
            </a:extLst>
          </p:cNvPr>
          <p:cNvSpPr/>
          <p:nvPr userDrawn="1"/>
        </p:nvSpPr>
        <p:spPr>
          <a:xfrm>
            <a:off x="2098226" y="4052843"/>
            <a:ext cx="247321" cy="104515"/>
          </a:xfrm>
          <a:custGeom>
            <a:avLst/>
            <a:gdLst>
              <a:gd name="connsiteX0" fmla="*/ 0 w 209073"/>
              <a:gd name="connsiteY0" fmla="*/ 50673 h 87344"/>
              <a:gd name="connsiteX1" fmla="*/ 15335 w 209073"/>
              <a:gd name="connsiteY1" fmla="*/ 87344 h 87344"/>
              <a:gd name="connsiteX2" fmla="*/ 103632 w 209073"/>
              <a:gd name="connsiteY2" fmla="*/ 57245 h 87344"/>
              <a:gd name="connsiteX3" fmla="*/ 118396 w 209073"/>
              <a:gd name="connsiteY3" fmla="*/ 18002 h 87344"/>
              <a:gd name="connsiteX4" fmla="*/ 209074 w 209073"/>
              <a:gd name="connsiteY4" fmla="*/ 12097 h 87344"/>
              <a:gd name="connsiteX5" fmla="*/ 97917 w 209073"/>
              <a:gd name="connsiteY5" fmla="*/ 0 h 87344"/>
              <a:gd name="connsiteX6" fmla="*/ 83725 w 209073"/>
              <a:gd name="connsiteY6" fmla="*/ 40958 h 87344"/>
              <a:gd name="connsiteX7" fmla="*/ 0 w 209073"/>
              <a:gd name="connsiteY7" fmla="*/ 50673 h 8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073" h="87344">
                <a:moveTo>
                  <a:pt x="0" y="50673"/>
                </a:moveTo>
                <a:lnTo>
                  <a:pt x="15335" y="87344"/>
                </a:lnTo>
                <a:lnTo>
                  <a:pt x="103632" y="57245"/>
                </a:lnTo>
                <a:lnTo>
                  <a:pt x="118396" y="18002"/>
                </a:lnTo>
                <a:lnTo>
                  <a:pt x="209074" y="12097"/>
                </a:lnTo>
                <a:lnTo>
                  <a:pt x="97917" y="0"/>
                </a:lnTo>
                <a:lnTo>
                  <a:pt x="83725" y="40958"/>
                </a:lnTo>
                <a:lnTo>
                  <a:pt x="0" y="50673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7" name="Freeform: Shape 436">
            <a:extLst>
              <a:ext uri="{FF2B5EF4-FFF2-40B4-BE49-F238E27FC236}">
                <a16:creationId xmlns:a16="http://schemas.microsoft.com/office/drawing/2014/main" id="{F536B7F5-A4ED-45E2-BF3F-A90A69A63C71}"/>
              </a:ext>
            </a:extLst>
          </p:cNvPr>
          <p:cNvSpPr/>
          <p:nvPr userDrawn="1"/>
        </p:nvSpPr>
        <p:spPr>
          <a:xfrm>
            <a:off x="2366996" y="5232811"/>
            <a:ext cx="231984" cy="1064774"/>
          </a:xfrm>
          <a:custGeom>
            <a:avLst/>
            <a:gdLst>
              <a:gd name="connsiteX0" fmla="*/ 30371 w 196108"/>
              <a:gd name="connsiteY0" fmla="*/ 249381 h 889840"/>
              <a:gd name="connsiteX1" fmla="*/ 48564 w 196108"/>
              <a:gd name="connsiteY1" fmla="*/ 447596 h 889840"/>
              <a:gd name="connsiteX2" fmla="*/ 153339 w 196108"/>
              <a:gd name="connsiteY2" fmla="*/ 889842 h 889840"/>
              <a:gd name="connsiteX3" fmla="*/ 185248 w 196108"/>
              <a:gd name="connsiteY3" fmla="*/ 882318 h 889840"/>
              <a:gd name="connsiteX4" fmla="*/ 194773 w 196108"/>
              <a:gd name="connsiteY4" fmla="*/ 426546 h 889840"/>
              <a:gd name="connsiteX5" fmla="*/ 148862 w 196108"/>
              <a:gd name="connsiteY5" fmla="*/ 247952 h 889840"/>
              <a:gd name="connsiteX6" fmla="*/ 49421 w 196108"/>
              <a:gd name="connsiteY6" fmla="*/ 2112 h 889840"/>
              <a:gd name="connsiteX7" fmla="*/ 30371 w 196108"/>
              <a:gd name="connsiteY7" fmla="*/ 249381 h 88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6108" h="889840">
                <a:moveTo>
                  <a:pt x="30371" y="249381"/>
                </a:moveTo>
                <a:cubicBezTo>
                  <a:pt x="38182" y="286434"/>
                  <a:pt x="39896" y="406163"/>
                  <a:pt x="48564" y="447596"/>
                </a:cubicBezTo>
                <a:cubicBezTo>
                  <a:pt x="72948" y="563516"/>
                  <a:pt x="128765" y="748682"/>
                  <a:pt x="153339" y="889842"/>
                </a:cubicBezTo>
                <a:cubicBezTo>
                  <a:pt x="163111" y="884526"/>
                  <a:pt x="174130" y="881927"/>
                  <a:pt x="185248" y="882318"/>
                </a:cubicBezTo>
                <a:cubicBezTo>
                  <a:pt x="172199" y="664576"/>
                  <a:pt x="202774" y="547323"/>
                  <a:pt x="194773" y="426546"/>
                </a:cubicBezTo>
                <a:cubicBezTo>
                  <a:pt x="190486" y="358823"/>
                  <a:pt x="158578" y="287862"/>
                  <a:pt x="148862" y="247952"/>
                </a:cubicBezTo>
                <a:cubicBezTo>
                  <a:pt x="142957" y="223283"/>
                  <a:pt x="185915" y="-25320"/>
                  <a:pt x="49421" y="2112"/>
                </a:cubicBezTo>
                <a:cubicBezTo>
                  <a:pt x="14560" y="9065"/>
                  <a:pt x="-31351" y="46499"/>
                  <a:pt x="30371" y="249381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8" name="Freeform: Shape 437">
            <a:extLst>
              <a:ext uri="{FF2B5EF4-FFF2-40B4-BE49-F238E27FC236}">
                <a16:creationId xmlns:a16="http://schemas.microsoft.com/office/drawing/2014/main" id="{49CEE804-5CFB-40D6-88C3-34AD558A2823}"/>
              </a:ext>
            </a:extLst>
          </p:cNvPr>
          <p:cNvSpPr/>
          <p:nvPr userDrawn="1"/>
        </p:nvSpPr>
        <p:spPr>
          <a:xfrm>
            <a:off x="2528645" y="6189878"/>
            <a:ext cx="57163" cy="109415"/>
          </a:xfrm>
          <a:custGeom>
            <a:avLst/>
            <a:gdLst>
              <a:gd name="connsiteX0" fmla="*/ 45549 w 48323"/>
              <a:gd name="connsiteY0" fmla="*/ 2 h 91439"/>
              <a:gd name="connsiteX1" fmla="*/ 48217 w 48323"/>
              <a:gd name="connsiteY1" fmla="*/ 82488 h 91439"/>
              <a:gd name="connsiteX2" fmla="*/ 16308 w 48323"/>
              <a:gd name="connsiteY2" fmla="*/ 91441 h 91439"/>
              <a:gd name="connsiteX3" fmla="*/ 20 w 48323"/>
              <a:gd name="connsiteY3" fmla="*/ 4574 h 91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23" h="91439">
                <a:moveTo>
                  <a:pt x="45549" y="2"/>
                </a:moveTo>
                <a:cubicBezTo>
                  <a:pt x="44407" y="23147"/>
                  <a:pt x="49169" y="57723"/>
                  <a:pt x="48217" y="82488"/>
                </a:cubicBezTo>
                <a:cubicBezTo>
                  <a:pt x="37222" y="84005"/>
                  <a:pt x="26487" y="87017"/>
                  <a:pt x="16308" y="91441"/>
                </a:cubicBezTo>
                <a:cubicBezTo>
                  <a:pt x="12403" y="68677"/>
                  <a:pt x="4306" y="27624"/>
                  <a:pt x="20" y="4574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9" name="Freeform: Shape 438">
            <a:extLst>
              <a:ext uri="{FF2B5EF4-FFF2-40B4-BE49-F238E27FC236}">
                <a16:creationId xmlns:a16="http://schemas.microsoft.com/office/drawing/2014/main" id="{23D36052-58DF-4736-AE53-F5B49742F6D0}"/>
              </a:ext>
            </a:extLst>
          </p:cNvPr>
          <p:cNvSpPr/>
          <p:nvPr userDrawn="1"/>
        </p:nvSpPr>
        <p:spPr>
          <a:xfrm>
            <a:off x="2534166" y="6282653"/>
            <a:ext cx="72224" cy="41601"/>
          </a:xfrm>
          <a:custGeom>
            <a:avLst/>
            <a:gdLst>
              <a:gd name="connsiteX0" fmla="*/ 61055 w 61055"/>
              <a:gd name="connsiteY0" fmla="*/ 32004 h 34766"/>
              <a:gd name="connsiteX1" fmla="*/ 0 w 61055"/>
              <a:gd name="connsiteY1" fmla="*/ 34766 h 34766"/>
              <a:gd name="connsiteX2" fmla="*/ 9620 w 61055"/>
              <a:gd name="connsiteY2" fmla="*/ 13526 h 34766"/>
              <a:gd name="connsiteX3" fmla="*/ 42291 w 61055"/>
              <a:gd name="connsiteY3" fmla="*/ 0 h 34766"/>
              <a:gd name="connsiteX4" fmla="*/ 61055 w 61055"/>
              <a:gd name="connsiteY4" fmla="*/ 32004 h 34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55" h="34766">
                <a:moveTo>
                  <a:pt x="61055" y="32004"/>
                </a:moveTo>
                <a:lnTo>
                  <a:pt x="0" y="34766"/>
                </a:lnTo>
                <a:lnTo>
                  <a:pt x="9620" y="13526"/>
                </a:lnTo>
                <a:lnTo>
                  <a:pt x="42291" y="0"/>
                </a:lnTo>
                <a:lnTo>
                  <a:pt x="61055" y="32004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0" name="Freeform: Shape 439">
            <a:extLst>
              <a:ext uri="{FF2B5EF4-FFF2-40B4-BE49-F238E27FC236}">
                <a16:creationId xmlns:a16="http://schemas.microsoft.com/office/drawing/2014/main" id="{23EDE1F5-4619-4683-B63D-93E83CF019C3}"/>
              </a:ext>
            </a:extLst>
          </p:cNvPr>
          <p:cNvSpPr/>
          <p:nvPr userDrawn="1"/>
        </p:nvSpPr>
        <p:spPr>
          <a:xfrm>
            <a:off x="2388782" y="5259156"/>
            <a:ext cx="93102" cy="177573"/>
          </a:xfrm>
          <a:custGeom>
            <a:avLst/>
            <a:gdLst>
              <a:gd name="connsiteX0" fmla="*/ 29671 w 78704"/>
              <a:gd name="connsiteY0" fmla="*/ 2 h 148399"/>
              <a:gd name="connsiteX1" fmla="*/ 78724 w 78704"/>
              <a:gd name="connsiteY1" fmla="*/ 78107 h 148399"/>
              <a:gd name="connsiteX2" fmla="*/ 35481 w 78704"/>
              <a:gd name="connsiteY2" fmla="*/ 148401 h 148399"/>
              <a:gd name="connsiteX3" fmla="*/ 29671 w 78704"/>
              <a:gd name="connsiteY3" fmla="*/ 2 h 14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04" h="148399">
                <a:moveTo>
                  <a:pt x="29671" y="2"/>
                </a:moveTo>
                <a:cubicBezTo>
                  <a:pt x="48721" y="2"/>
                  <a:pt x="78724" y="31434"/>
                  <a:pt x="78724" y="78107"/>
                </a:cubicBezTo>
                <a:cubicBezTo>
                  <a:pt x="78724" y="112492"/>
                  <a:pt x="59007" y="148401"/>
                  <a:pt x="35481" y="148401"/>
                </a:cubicBezTo>
                <a:cubicBezTo>
                  <a:pt x="1381" y="148401"/>
                  <a:pt x="-20812" y="2"/>
                  <a:pt x="29671" y="2"/>
                </a:cubicBezTo>
                <a:close/>
              </a:path>
            </a:pathLst>
          </a:custGeom>
          <a:solidFill>
            <a:srgbClr val="FFC494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1" name="Freeform: Shape 440">
            <a:extLst>
              <a:ext uri="{FF2B5EF4-FFF2-40B4-BE49-F238E27FC236}">
                <a16:creationId xmlns:a16="http://schemas.microsoft.com/office/drawing/2014/main" id="{FA63A8C3-F6B7-4B67-9C72-17F218B515EE}"/>
              </a:ext>
            </a:extLst>
          </p:cNvPr>
          <p:cNvSpPr/>
          <p:nvPr userDrawn="1"/>
        </p:nvSpPr>
        <p:spPr>
          <a:xfrm>
            <a:off x="2706653" y="5231012"/>
            <a:ext cx="200286" cy="1069535"/>
          </a:xfrm>
          <a:custGeom>
            <a:avLst/>
            <a:gdLst>
              <a:gd name="connsiteX0" fmla="*/ 150531 w 169312"/>
              <a:gd name="connsiteY0" fmla="*/ 245930 h 893819"/>
              <a:gd name="connsiteX1" fmla="*/ 147388 w 169312"/>
              <a:gd name="connsiteY1" fmla="*/ 445003 h 893819"/>
              <a:gd name="connsiteX2" fmla="*/ 76712 w 169312"/>
              <a:gd name="connsiteY2" fmla="*/ 893821 h 893819"/>
              <a:gd name="connsiteX3" fmla="*/ 44232 w 169312"/>
              <a:gd name="connsiteY3" fmla="*/ 888868 h 893819"/>
              <a:gd name="connsiteX4" fmla="*/ 36 w 169312"/>
              <a:gd name="connsiteY4" fmla="*/ 435002 h 893819"/>
              <a:gd name="connsiteX5" fmla="*/ 32326 w 169312"/>
              <a:gd name="connsiteY5" fmla="*/ 253550 h 893819"/>
              <a:gd name="connsiteX6" fmla="*/ 113003 w 169312"/>
              <a:gd name="connsiteY6" fmla="*/ 852 h 893819"/>
              <a:gd name="connsiteX7" fmla="*/ 150531 w 169312"/>
              <a:gd name="connsiteY7" fmla="*/ 245930 h 89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9312" h="893819">
                <a:moveTo>
                  <a:pt x="150531" y="245930"/>
                </a:moveTo>
                <a:cubicBezTo>
                  <a:pt x="145578" y="283554"/>
                  <a:pt x="153008" y="402998"/>
                  <a:pt x="147388" y="445003"/>
                </a:cubicBezTo>
                <a:cubicBezTo>
                  <a:pt x="131767" y="562446"/>
                  <a:pt x="90238" y="751327"/>
                  <a:pt x="76712" y="893821"/>
                </a:cubicBezTo>
                <a:cubicBezTo>
                  <a:pt x="66533" y="889262"/>
                  <a:pt x="55308" y="887549"/>
                  <a:pt x="44232" y="888868"/>
                </a:cubicBezTo>
                <a:cubicBezTo>
                  <a:pt x="40803" y="670650"/>
                  <a:pt x="1560" y="556064"/>
                  <a:pt x="36" y="435002"/>
                </a:cubicBezTo>
                <a:cubicBezTo>
                  <a:pt x="-726" y="367279"/>
                  <a:pt x="25754" y="294127"/>
                  <a:pt x="32326" y="253550"/>
                </a:cubicBezTo>
                <a:cubicBezTo>
                  <a:pt x="36422" y="228500"/>
                  <a:pt x="-24824" y="-16198"/>
                  <a:pt x="113003" y="852"/>
                </a:cubicBezTo>
                <a:cubicBezTo>
                  <a:pt x="147959" y="5138"/>
                  <a:pt x="196537" y="38952"/>
                  <a:pt x="150531" y="24593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2" name="Freeform: Shape 441">
            <a:extLst>
              <a:ext uri="{FF2B5EF4-FFF2-40B4-BE49-F238E27FC236}">
                <a16:creationId xmlns:a16="http://schemas.microsoft.com/office/drawing/2014/main" id="{899242D0-EC4B-42C2-84EC-2ECDEDA2F405}"/>
              </a:ext>
            </a:extLst>
          </p:cNvPr>
          <p:cNvSpPr/>
          <p:nvPr userDrawn="1"/>
        </p:nvSpPr>
        <p:spPr>
          <a:xfrm>
            <a:off x="2754558" y="6195918"/>
            <a:ext cx="53970" cy="106452"/>
          </a:xfrm>
          <a:custGeom>
            <a:avLst/>
            <a:gdLst>
              <a:gd name="connsiteX0" fmla="*/ 20 w 45624"/>
              <a:gd name="connsiteY0" fmla="*/ 2 h 88963"/>
              <a:gd name="connsiteX1" fmla="*/ 3544 w 45624"/>
              <a:gd name="connsiteY1" fmla="*/ 82489 h 88963"/>
              <a:gd name="connsiteX2" fmla="*/ 36120 w 45624"/>
              <a:gd name="connsiteY2" fmla="*/ 88965 h 88963"/>
              <a:gd name="connsiteX3" fmla="*/ 45645 w 45624"/>
              <a:gd name="connsiteY3" fmla="*/ 1050 h 88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24" h="88963">
                <a:moveTo>
                  <a:pt x="20" y="2"/>
                </a:moveTo>
                <a:cubicBezTo>
                  <a:pt x="2878" y="22957"/>
                  <a:pt x="782" y="57819"/>
                  <a:pt x="3544" y="82489"/>
                </a:cubicBezTo>
                <a:cubicBezTo>
                  <a:pt x="14646" y="83161"/>
                  <a:pt x="25605" y="85340"/>
                  <a:pt x="36120" y="88965"/>
                </a:cubicBezTo>
                <a:cubicBezTo>
                  <a:pt x="38311" y="65915"/>
                  <a:pt x="43264" y="24386"/>
                  <a:pt x="45645" y="1050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3" name="Freeform: Shape 442">
            <a:extLst>
              <a:ext uri="{FF2B5EF4-FFF2-40B4-BE49-F238E27FC236}">
                <a16:creationId xmlns:a16="http://schemas.microsoft.com/office/drawing/2014/main" id="{56E8EEDF-D2A7-415D-8B64-48C8E88465D3}"/>
              </a:ext>
            </a:extLst>
          </p:cNvPr>
          <p:cNvSpPr/>
          <p:nvPr userDrawn="1"/>
        </p:nvSpPr>
        <p:spPr>
          <a:xfrm>
            <a:off x="2740586" y="6288466"/>
            <a:ext cx="72224" cy="39891"/>
          </a:xfrm>
          <a:custGeom>
            <a:avLst/>
            <a:gdLst>
              <a:gd name="connsiteX0" fmla="*/ 0 w 61055"/>
              <a:gd name="connsiteY0" fmla="*/ 33338 h 33337"/>
              <a:gd name="connsiteX1" fmla="*/ 61055 w 61055"/>
              <a:gd name="connsiteY1" fmla="*/ 31528 h 33337"/>
              <a:gd name="connsiteX2" fmla="*/ 49816 w 61055"/>
              <a:gd name="connsiteY2" fmla="*/ 11049 h 33337"/>
              <a:gd name="connsiteX3" fmla="*/ 16192 w 61055"/>
              <a:gd name="connsiteY3" fmla="*/ 0 h 33337"/>
              <a:gd name="connsiteX4" fmla="*/ 0 w 61055"/>
              <a:gd name="connsiteY4" fmla="*/ 33338 h 33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55" h="33337">
                <a:moveTo>
                  <a:pt x="0" y="33338"/>
                </a:moveTo>
                <a:lnTo>
                  <a:pt x="61055" y="31528"/>
                </a:lnTo>
                <a:lnTo>
                  <a:pt x="49816" y="11049"/>
                </a:lnTo>
                <a:lnTo>
                  <a:pt x="16192" y="0"/>
                </a:lnTo>
                <a:lnTo>
                  <a:pt x="0" y="33338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4" name="Freeform: Shape 443">
            <a:extLst>
              <a:ext uri="{FF2B5EF4-FFF2-40B4-BE49-F238E27FC236}">
                <a16:creationId xmlns:a16="http://schemas.microsoft.com/office/drawing/2014/main" id="{5214F5DC-A797-4892-A000-3A8A38649AB0}"/>
              </a:ext>
            </a:extLst>
          </p:cNvPr>
          <p:cNvSpPr/>
          <p:nvPr userDrawn="1"/>
        </p:nvSpPr>
        <p:spPr>
          <a:xfrm>
            <a:off x="2791946" y="5255643"/>
            <a:ext cx="91931" cy="177530"/>
          </a:xfrm>
          <a:custGeom>
            <a:avLst/>
            <a:gdLst>
              <a:gd name="connsiteX0" fmla="*/ 43376 w 77714"/>
              <a:gd name="connsiteY0" fmla="*/ 80 h 148363"/>
              <a:gd name="connsiteX1" fmla="*/ 323 w 77714"/>
              <a:gd name="connsiteY1" fmla="*/ 81614 h 148363"/>
              <a:gd name="connsiteX2" fmla="*/ 48805 w 77714"/>
              <a:gd name="connsiteY2" fmla="*/ 148289 h 148363"/>
              <a:gd name="connsiteX3" fmla="*/ 43376 w 77714"/>
              <a:gd name="connsiteY3" fmla="*/ 80 h 14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714" h="148363">
                <a:moveTo>
                  <a:pt x="43376" y="80"/>
                </a:moveTo>
                <a:cubicBezTo>
                  <a:pt x="24802" y="1509"/>
                  <a:pt x="-3201" y="35037"/>
                  <a:pt x="323" y="81614"/>
                </a:cubicBezTo>
                <a:cubicBezTo>
                  <a:pt x="2990" y="115904"/>
                  <a:pt x="25374" y="150194"/>
                  <a:pt x="48805" y="148289"/>
                </a:cubicBezTo>
                <a:cubicBezTo>
                  <a:pt x="82810" y="145908"/>
                  <a:pt x="93668" y="-3920"/>
                  <a:pt x="43376" y="80"/>
                </a:cubicBezTo>
                <a:close/>
              </a:path>
            </a:pathLst>
          </a:custGeom>
          <a:solidFill>
            <a:srgbClr val="FFC494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5" name="Freeform: Shape 444">
            <a:extLst>
              <a:ext uri="{FF2B5EF4-FFF2-40B4-BE49-F238E27FC236}">
                <a16:creationId xmlns:a16="http://schemas.microsoft.com/office/drawing/2014/main" id="{005E8053-9879-4744-A7CA-E7D1E7B1F6C3}"/>
              </a:ext>
            </a:extLst>
          </p:cNvPr>
          <p:cNvSpPr/>
          <p:nvPr userDrawn="1"/>
        </p:nvSpPr>
        <p:spPr>
          <a:xfrm>
            <a:off x="2299802" y="5141078"/>
            <a:ext cx="670416" cy="56621"/>
          </a:xfrm>
          <a:custGeom>
            <a:avLst/>
            <a:gdLst>
              <a:gd name="connsiteX0" fmla="*/ 566758 w 566737"/>
              <a:gd name="connsiteY0" fmla="*/ 2 h 47319"/>
              <a:gd name="connsiteX1" fmla="*/ 282246 w 566737"/>
              <a:gd name="connsiteY1" fmla="*/ 29529 h 47319"/>
              <a:gd name="connsiteX2" fmla="*/ 20 w 566737"/>
              <a:gd name="connsiteY2" fmla="*/ 25910 h 47319"/>
              <a:gd name="connsiteX3" fmla="*/ 782 w 566737"/>
              <a:gd name="connsiteY3" fmla="*/ 39626 h 47319"/>
              <a:gd name="connsiteX4" fmla="*/ 282912 w 566737"/>
              <a:gd name="connsiteY4" fmla="*/ 46293 h 47319"/>
              <a:gd name="connsiteX5" fmla="*/ 565995 w 566737"/>
              <a:gd name="connsiteY5" fmla="*/ 17718 h 47319"/>
              <a:gd name="connsiteX6" fmla="*/ 566758 w 566737"/>
              <a:gd name="connsiteY6" fmla="*/ 2 h 4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737" h="47319">
                <a:moveTo>
                  <a:pt x="566758" y="2"/>
                </a:moveTo>
                <a:cubicBezTo>
                  <a:pt x="500845" y="10003"/>
                  <a:pt x="374924" y="27339"/>
                  <a:pt x="282246" y="29529"/>
                </a:cubicBezTo>
                <a:cubicBezTo>
                  <a:pt x="182328" y="31911"/>
                  <a:pt x="42692" y="27434"/>
                  <a:pt x="20" y="25910"/>
                </a:cubicBezTo>
                <a:cubicBezTo>
                  <a:pt x="20" y="30482"/>
                  <a:pt x="20" y="35435"/>
                  <a:pt x="782" y="39626"/>
                </a:cubicBezTo>
                <a:cubicBezTo>
                  <a:pt x="40882" y="42293"/>
                  <a:pt x="169660" y="50103"/>
                  <a:pt x="282912" y="46293"/>
                </a:cubicBezTo>
                <a:cubicBezTo>
                  <a:pt x="375495" y="43150"/>
                  <a:pt x="497416" y="27243"/>
                  <a:pt x="565995" y="17718"/>
                </a:cubicBezTo>
                <a:cubicBezTo>
                  <a:pt x="566186" y="12765"/>
                  <a:pt x="566472" y="6765"/>
                  <a:pt x="566758" y="2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6" name="Freeform: Shape 445">
            <a:extLst>
              <a:ext uri="{FF2B5EF4-FFF2-40B4-BE49-F238E27FC236}">
                <a16:creationId xmlns:a16="http://schemas.microsoft.com/office/drawing/2014/main" id="{E3A79D3D-BD46-4B3A-A8CC-5ADD73FDDB19}"/>
              </a:ext>
            </a:extLst>
          </p:cNvPr>
          <p:cNvSpPr/>
          <p:nvPr userDrawn="1"/>
        </p:nvSpPr>
        <p:spPr>
          <a:xfrm>
            <a:off x="2230441" y="3152527"/>
            <a:ext cx="552848" cy="251439"/>
          </a:xfrm>
          <a:custGeom>
            <a:avLst/>
            <a:gdLst>
              <a:gd name="connsiteX0" fmla="*/ 4647 w 467351"/>
              <a:gd name="connsiteY0" fmla="*/ 185666 h 210130"/>
              <a:gd name="connsiteX1" fmla="*/ 360311 w 467351"/>
              <a:gd name="connsiteY1" fmla="*/ 182427 h 210130"/>
              <a:gd name="connsiteX2" fmla="*/ 339261 w 467351"/>
              <a:gd name="connsiteY2" fmla="*/ 167854 h 210130"/>
              <a:gd name="connsiteX3" fmla="*/ 467372 w 467351"/>
              <a:gd name="connsiteY3" fmla="*/ 130897 h 210130"/>
              <a:gd name="connsiteX4" fmla="*/ 104755 w 467351"/>
              <a:gd name="connsiteY4" fmla="*/ 16025 h 210130"/>
              <a:gd name="connsiteX5" fmla="*/ 4647 w 467351"/>
              <a:gd name="connsiteY5" fmla="*/ 185666 h 210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351" h="210130">
                <a:moveTo>
                  <a:pt x="4647" y="185666"/>
                </a:moveTo>
                <a:cubicBezTo>
                  <a:pt x="4647" y="185666"/>
                  <a:pt x="148475" y="242816"/>
                  <a:pt x="360311" y="182427"/>
                </a:cubicBezTo>
                <a:lnTo>
                  <a:pt x="339261" y="167854"/>
                </a:lnTo>
                <a:cubicBezTo>
                  <a:pt x="383427" y="161327"/>
                  <a:pt x="426516" y="148897"/>
                  <a:pt x="467372" y="130897"/>
                </a:cubicBezTo>
                <a:cubicBezTo>
                  <a:pt x="467372" y="130897"/>
                  <a:pt x="412984" y="-54555"/>
                  <a:pt x="104755" y="16025"/>
                </a:cubicBezTo>
                <a:cubicBezTo>
                  <a:pt x="-32691" y="47553"/>
                  <a:pt x="4647" y="185666"/>
                  <a:pt x="4647" y="185666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7" name="Freeform: Shape 446">
            <a:extLst>
              <a:ext uri="{FF2B5EF4-FFF2-40B4-BE49-F238E27FC236}">
                <a16:creationId xmlns:a16="http://schemas.microsoft.com/office/drawing/2014/main" id="{F189686F-05EC-45CF-AE1E-DBED9302BAAD}"/>
              </a:ext>
            </a:extLst>
          </p:cNvPr>
          <p:cNvSpPr/>
          <p:nvPr userDrawn="1"/>
        </p:nvSpPr>
        <p:spPr>
          <a:xfrm>
            <a:off x="2270506" y="3046670"/>
            <a:ext cx="560896" cy="338848"/>
          </a:xfrm>
          <a:custGeom>
            <a:avLst/>
            <a:gdLst>
              <a:gd name="connsiteX0" fmla="*/ 16117 w 474154"/>
              <a:gd name="connsiteY0" fmla="*/ 127637 h 283178"/>
              <a:gd name="connsiteX1" fmla="*/ 249765 w 474154"/>
              <a:gd name="connsiteY1" fmla="*/ 2 h 283178"/>
              <a:gd name="connsiteX2" fmla="*/ 474174 w 474154"/>
              <a:gd name="connsiteY2" fmla="*/ 121827 h 283178"/>
              <a:gd name="connsiteX3" fmla="*/ 412071 w 474154"/>
              <a:gd name="connsiteY3" fmla="*/ 191169 h 283178"/>
              <a:gd name="connsiteX4" fmla="*/ 228906 w 474154"/>
              <a:gd name="connsiteY4" fmla="*/ 245080 h 283178"/>
              <a:gd name="connsiteX5" fmla="*/ 259005 w 474154"/>
              <a:gd name="connsiteY5" fmla="*/ 259367 h 283178"/>
              <a:gd name="connsiteX6" fmla="*/ 125655 w 474154"/>
              <a:gd name="connsiteY6" fmla="*/ 283180 h 283178"/>
              <a:gd name="connsiteX7" fmla="*/ 20 w 474154"/>
              <a:gd name="connsiteY7" fmla="*/ 197455 h 283178"/>
              <a:gd name="connsiteX8" fmla="*/ 16117 w 474154"/>
              <a:gd name="connsiteY8" fmla="*/ 127637 h 283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4154" h="283178">
                <a:moveTo>
                  <a:pt x="16117" y="127637"/>
                </a:moveTo>
                <a:cubicBezTo>
                  <a:pt x="76887" y="29815"/>
                  <a:pt x="152991" y="2"/>
                  <a:pt x="249765" y="2"/>
                </a:cubicBezTo>
                <a:cubicBezTo>
                  <a:pt x="394641" y="2"/>
                  <a:pt x="474174" y="85727"/>
                  <a:pt x="474174" y="121827"/>
                </a:cubicBezTo>
                <a:cubicBezTo>
                  <a:pt x="474174" y="178119"/>
                  <a:pt x="373591" y="191169"/>
                  <a:pt x="412071" y="191169"/>
                </a:cubicBezTo>
                <a:cubicBezTo>
                  <a:pt x="464364" y="191169"/>
                  <a:pt x="329490" y="240794"/>
                  <a:pt x="228906" y="245080"/>
                </a:cubicBezTo>
                <a:cubicBezTo>
                  <a:pt x="235192" y="257844"/>
                  <a:pt x="249480" y="253081"/>
                  <a:pt x="259005" y="259367"/>
                </a:cubicBezTo>
                <a:cubicBezTo>
                  <a:pt x="215865" y="273416"/>
                  <a:pt x="170990" y="281429"/>
                  <a:pt x="125655" y="283180"/>
                </a:cubicBezTo>
                <a:cubicBezTo>
                  <a:pt x="65457" y="283180"/>
                  <a:pt x="20" y="255748"/>
                  <a:pt x="20" y="197455"/>
                </a:cubicBezTo>
                <a:cubicBezTo>
                  <a:pt x="1025" y="173387"/>
                  <a:pt x="6483" y="149714"/>
                  <a:pt x="16117" y="127637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8" name="Freeform: Shape 447">
            <a:extLst>
              <a:ext uri="{FF2B5EF4-FFF2-40B4-BE49-F238E27FC236}">
                <a16:creationId xmlns:a16="http://schemas.microsoft.com/office/drawing/2014/main" id="{319714E6-CC6A-4C08-A3DC-BD7ACEAE9955}"/>
              </a:ext>
            </a:extLst>
          </p:cNvPr>
          <p:cNvSpPr/>
          <p:nvPr userDrawn="1"/>
        </p:nvSpPr>
        <p:spPr>
          <a:xfrm>
            <a:off x="2154001" y="3222647"/>
            <a:ext cx="99433" cy="362646"/>
          </a:xfrm>
          <a:custGeom>
            <a:avLst/>
            <a:gdLst>
              <a:gd name="connsiteX0" fmla="*/ 20 w 84056"/>
              <a:gd name="connsiteY0" fmla="*/ 128208 h 303066"/>
              <a:gd name="connsiteX1" fmla="*/ 50788 w 84056"/>
              <a:gd name="connsiteY1" fmla="*/ 2 h 303066"/>
              <a:gd name="connsiteX2" fmla="*/ 83840 w 84056"/>
              <a:gd name="connsiteY2" fmla="*/ 117064 h 303066"/>
              <a:gd name="connsiteX3" fmla="*/ 63647 w 84056"/>
              <a:gd name="connsiteY3" fmla="*/ 288514 h 303066"/>
              <a:gd name="connsiteX4" fmla="*/ 20 w 84056"/>
              <a:gd name="connsiteY4" fmla="*/ 128208 h 3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56" h="303066">
                <a:moveTo>
                  <a:pt x="20" y="128208"/>
                </a:moveTo>
                <a:cubicBezTo>
                  <a:pt x="20" y="51246"/>
                  <a:pt x="38120" y="2"/>
                  <a:pt x="50788" y="2"/>
                </a:cubicBezTo>
                <a:cubicBezTo>
                  <a:pt x="61266" y="2"/>
                  <a:pt x="86793" y="90108"/>
                  <a:pt x="83840" y="117064"/>
                </a:cubicBezTo>
                <a:cubicBezTo>
                  <a:pt x="75649" y="191930"/>
                  <a:pt x="77363" y="233936"/>
                  <a:pt x="63647" y="288514"/>
                </a:cubicBezTo>
                <a:cubicBezTo>
                  <a:pt x="43073" y="350331"/>
                  <a:pt x="20" y="199646"/>
                  <a:pt x="20" y="128208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9" name="Freeform: Shape 448">
            <a:extLst>
              <a:ext uri="{FF2B5EF4-FFF2-40B4-BE49-F238E27FC236}">
                <a16:creationId xmlns:a16="http://schemas.microsoft.com/office/drawing/2014/main" id="{51B64CCF-115C-45AC-8D8F-A2BEEFCCBE5C}"/>
              </a:ext>
            </a:extLst>
          </p:cNvPr>
          <p:cNvSpPr/>
          <p:nvPr userDrawn="1"/>
        </p:nvSpPr>
        <p:spPr>
          <a:xfrm>
            <a:off x="2797375" y="3292059"/>
            <a:ext cx="107341" cy="233649"/>
          </a:xfrm>
          <a:custGeom>
            <a:avLst/>
            <a:gdLst>
              <a:gd name="connsiteX0" fmla="*/ 20 w 90741"/>
              <a:gd name="connsiteY0" fmla="*/ 9908 h 195262"/>
              <a:gd name="connsiteX1" fmla="*/ 47645 w 90741"/>
              <a:gd name="connsiteY1" fmla="*/ 185263 h 195262"/>
              <a:gd name="connsiteX2" fmla="*/ 61552 w 90741"/>
              <a:gd name="connsiteY2" fmla="*/ 111920 h 195262"/>
              <a:gd name="connsiteX3" fmla="*/ 80602 w 90741"/>
              <a:gd name="connsiteY3" fmla="*/ 195264 h 195262"/>
              <a:gd name="connsiteX4" fmla="*/ 80602 w 90741"/>
              <a:gd name="connsiteY4" fmla="*/ 2 h 195262"/>
              <a:gd name="connsiteX5" fmla="*/ 75267 w 90741"/>
              <a:gd name="connsiteY5" fmla="*/ 93537 h 195262"/>
              <a:gd name="connsiteX6" fmla="*/ 52503 w 90741"/>
              <a:gd name="connsiteY6" fmla="*/ 50008 h 195262"/>
              <a:gd name="connsiteX7" fmla="*/ 45169 w 90741"/>
              <a:gd name="connsiteY7" fmla="*/ 97633 h 195262"/>
              <a:gd name="connsiteX8" fmla="*/ 20 w 90741"/>
              <a:gd name="connsiteY8" fmla="*/ 9908 h 1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41" h="195262">
                <a:moveTo>
                  <a:pt x="20" y="9908"/>
                </a:moveTo>
                <a:cubicBezTo>
                  <a:pt x="27948" y="64400"/>
                  <a:pt x="44170" y="124130"/>
                  <a:pt x="47645" y="185263"/>
                </a:cubicBezTo>
                <a:lnTo>
                  <a:pt x="61552" y="111920"/>
                </a:lnTo>
                <a:lnTo>
                  <a:pt x="80602" y="195264"/>
                </a:lnTo>
                <a:cubicBezTo>
                  <a:pt x="80602" y="195264"/>
                  <a:pt x="103461" y="86203"/>
                  <a:pt x="80602" y="2"/>
                </a:cubicBezTo>
                <a:lnTo>
                  <a:pt x="75267" y="93537"/>
                </a:lnTo>
                <a:lnTo>
                  <a:pt x="52503" y="50008"/>
                </a:lnTo>
                <a:lnTo>
                  <a:pt x="45169" y="97633"/>
                </a:lnTo>
                <a:cubicBezTo>
                  <a:pt x="45169" y="97633"/>
                  <a:pt x="33357" y="33435"/>
                  <a:pt x="20" y="9908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1" name="Freeform: Shape 450">
            <a:extLst>
              <a:ext uri="{FF2B5EF4-FFF2-40B4-BE49-F238E27FC236}">
                <a16:creationId xmlns:a16="http://schemas.microsoft.com/office/drawing/2014/main" id="{8E59D9A1-4C69-41E1-8AEC-8D2821EADC1F}"/>
              </a:ext>
            </a:extLst>
          </p:cNvPr>
          <p:cNvSpPr/>
          <p:nvPr/>
        </p:nvSpPr>
        <p:spPr>
          <a:xfrm>
            <a:off x="2859909" y="3844382"/>
            <a:ext cx="247659" cy="137453"/>
          </a:xfrm>
          <a:custGeom>
            <a:avLst/>
            <a:gdLst>
              <a:gd name="connsiteX0" fmla="*/ 82677 w 209359"/>
              <a:gd name="connsiteY0" fmla="*/ 43339 h 114871"/>
              <a:gd name="connsiteX1" fmla="*/ 0 w 209359"/>
              <a:gd name="connsiteY1" fmla="*/ 114871 h 114871"/>
              <a:gd name="connsiteX2" fmla="*/ 80105 w 209359"/>
              <a:gd name="connsiteY2" fmla="*/ 79439 h 114871"/>
              <a:gd name="connsiteX3" fmla="*/ 93917 w 209359"/>
              <a:gd name="connsiteY3" fmla="*/ 104108 h 114871"/>
              <a:gd name="connsiteX4" fmla="*/ 209360 w 209359"/>
              <a:gd name="connsiteY4" fmla="*/ 28861 h 114871"/>
              <a:gd name="connsiteX5" fmla="*/ 192596 w 209359"/>
              <a:gd name="connsiteY5" fmla="*/ 0 h 114871"/>
              <a:gd name="connsiteX6" fmla="*/ 96488 w 209359"/>
              <a:gd name="connsiteY6" fmla="*/ 67151 h 114871"/>
              <a:gd name="connsiteX7" fmla="*/ 82677 w 209359"/>
              <a:gd name="connsiteY7" fmla="*/ 43339 h 11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359" h="114871">
                <a:moveTo>
                  <a:pt x="82677" y="43339"/>
                </a:moveTo>
                <a:lnTo>
                  <a:pt x="0" y="114871"/>
                </a:lnTo>
                <a:lnTo>
                  <a:pt x="80105" y="79439"/>
                </a:lnTo>
                <a:lnTo>
                  <a:pt x="93917" y="104108"/>
                </a:lnTo>
                <a:lnTo>
                  <a:pt x="209360" y="28861"/>
                </a:lnTo>
                <a:lnTo>
                  <a:pt x="192596" y="0"/>
                </a:lnTo>
                <a:lnTo>
                  <a:pt x="96488" y="67151"/>
                </a:lnTo>
                <a:lnTo>
                  <a:pt x="82677" y="43339"/>
                </a:lnTo>
                <a:close/>
              </a:path>
            </a:pathLst>
          </a:custGeom>
          <a:solidFill>
            <a:srgbClr val="FFC88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2" name="Freeform: Shape 451">
            <a:extLst>
              <a:ext uri="{FF2B5EF4-FFF2-40B4-BE49-F238E27FC236}">
                <a16:creationId xmlns:a16="http://schemas.microsoft.com/office/drawing/2014/main" id="{95AE4BF5-CE5E-4BCE-B702-91B070E4AD7B}"/>
              </a:ext>
            </a:extLst>
          </p:cNvPr>
          <p:cNvSpPr/>
          <p:nvPr/>
        </p:nvSpPr>
        <p:spPr>
          <a:xfrm>
            <a:off x="2846162" y="4010216"/>
            <a:ext cx="289462" cy="83771"/>
          </a:xfrm>
          <a:custGeom>
            <a:avLst/>
            <a:gdLst>
              <a:gd name="connsiteX0" fmla="*/ 116300 w 244697"/>
              <a:gd name="connsiteY0" fmla="*/ 0 h 70008"/>
              <a:gd name="connsiteX1" fmla="*/ 0 w 244697"/>
              <a:gd name="connsiteY1" fmla="*/ 7715 h 70008"/>
              <a:gd name="connsiteX2" fmla="*/ 91726 w 244697"/>
              <a:gd name="connsiteY2" fmla="*/ 24003 h 70008"/>
              <a:gd name="connsiteX3" fmla="*/ 105537 w 244697"/>
              <a:gd name="connsiteY3" fmla="*/ 62103 h 70008"/>
              <a:gd name="connsiteX4" fmla="*/ 231743 w 244697"/>
              <a:gd name="connsiteY4" fmla="*/ 70009 h 70008"/>
              <a:gd name="connsiteX5" fmla="*/ 244697 w 244697"/>
              <a:gd name="connsiteY5" fmla="*/ 36481 h 70008"/>
              <a:gd name="connsiteX6" fmla="*/ 125539 w 244697"/>
              <a:gd name="connsiteY6" fmla="*/ 32004 h 70008"/>
              <a:gd name="connsiteX7" fmla="*/ 116300 w 244697"/>
              <a:gd name="connsiteY7" fmla="*/ 0 h 7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697" h="70008">
                <a:moveTo>
                  <a:pt x="116300" y="0"/>
                </a:moveTo>
                <a:lnTo>
                  <a:pt x="0" y="7715"/>
                </a:lnTo>
                <a:lnTo>
                  <a:pt x="91726" y="24003"/>
                </a:lnTo>
                <a:lnTo>
                  <a:pt x="105537" y="62103"/>
                </a:lnTo>
                <a:lnTo>
                  <a:pt x="231743" y="70009"/>
                </a:lnTo>
                <a:lnTo>
                  <a:pt x="244697" y="36481"/>
                </a:lnTo>
                <a:lnTo>
                  <a:pt x="125539" y="32004"/>
                </a:lnTo>
                <a:lnTo>
                  <a:pt x="116300" y="0"/>
                </a:lnTo>
                <a:close/>
              </a:path>
            </a:pathLst>
          </a:custGeom>
          <a:solidFill>
            <a:srgbClr val="FFC88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9884BD50-7510-4853-957F-EA7494F6ADD9}"/>
              </a:ext>
            </a:extLst>
          </p:cNvPr>
          <p:cNvSpPr/>
          <p:nvPr/>
        </p:nvSpPr>
        <p:spPr>
          <a:xfrm>
            <a:off x="2098226" y="4052842"/>
            <a:ext cx="247321" cy="104515"/>
          </a:xfrm>
          <a:custGeom>
            <a:avLst/>
            <a:gdLst>
              <a:gd name="connsiteX0" fmla="*/ 103632 w 209073"/>
              <a:gd name="connsiteY0" fmla="*/ 57245 h 87344"/>
              <a:gd name="connsiteX1" fmla="*/ 118396 w 209073"/>
              <a:gd name="connsiteY1" fmla="*/ 18002 h 87344"/>
              <a:gd name="connsiteX2" fmla="*/ 209074 w 209073"/>
              <a:gd name="connsiteY2" fmla="*/ 12097 h 87344"/>
              <a:gd name="connsiteX3" fmla="*/ 97917 w 209073"/>
              <a:gd name="connsiteY3" fmla="*/ 0 h 87344"/>
              <a:gd name="connsiteX4" fmla="*/ 83725 w 209073"/>
              <a:gd name="connsiteY4" fmla="*/ 40958 h 87344"/>
              <a:gd name="connsiteX5" fmla="*/ 0 w 209073"/>
              <a:gd name="connsiteY5" fmla="*/ 50673 h 87344"/>
              <a:gd name="connsiteX6" fmla="*/ 15335 w 209073"/>
              <a:gd name="connsiteY6" fmla="*/ 87344 h 87344"/>
              <a:gd name="connsiteX7" fmla="*/ 103632 w 209073"/>
              <a:gd name="connsiteY7" fmla="*/ 57245 h 8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073" h="87344">
                <a:moveTo>
                  <a:pt x="103632" y="57245"/>
                </a:moveTo>
                <a:lnTo>
                  <a:pt x="118396" y="18002"/>
                </a:lnTo>
                <a:lnTo>
                  <a:pt x="209074" y="12097"/>
                </a:lnTo>
                <a:lnTo>
                  <a:pt x="97917" y="0"/>
                </a:lnTo>
                <a:lnTo>
                  <a:pt x="83725" y="40958"/>
                </a:lnTo>
                <a:lnTo>
                  <a:pt x="0" y="50673"/>
                </a:lnTo>
                <a:lnTo>
                  <a:pt x="15335" y="87344"/>
                </a:lnTo>
                <a:lnTo>
                  <a:pt x="103632" y="57245"/>
                </a:lnTo>
                <a:close/>
              </a:path>
            </a:pathLst>
          </a:custGeom>
          <a:solidFill>
            <a:srgbClr val="FFC88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457FA7E1-84C1-4531-90A2-42272E99A7BC}"/>
              </a:ext>
            </a:extLst>
          </p:cNvPr>
          <p:cNvSpPr/>
          <p:nvPr userDrawn="1"/>
        </p:nvSpPr>
        <p:spPr>
          <a:xfrm>
            <a:off x="4236348" y="4129320"/>
            <a:ext cx="287772" cy="1087322"/>
          </a:xfrm>
          <a:custGeom>
            <a:avLst/>
            <a:gdLst>
              <a:gd name="connsiteX0" fmla="*/ 225953 w 243268"/>
              <a:gd name="connsiteY0" fmla="*/ 703233 h 908684"/>
              <a:gd name="connsiteX1" fmla="*/ 20 w 243268"/>
              <a:gd name="connsiteY1" fmla="*/ 2 h 908684"/>
              <a:gd name="connsiteX2" fmla="*/ 45740 w 243268"/>
              <a:gd name="connsiteY2" fmla="*/ 332234 h 908684"/>
              <a:gd name="connsiteX3" fmla="*/ 75267 w 243268"/>
              <a:gd name="connsiteY3" fmla="*/ 382811 h 908684"/>
              <a:gd name="connsiteX4" fmla="*/ 133465 w 243268"/>
              <a:gd name="connsiteY4" fmla="*/ 553309 h 908684"/>
              <a:gd name="connsiteX5" fmla="*/ 220048 w 243268"/>
              <a:gd name="connsiteY5" fmla="*/ 908687 h 908684"/>
              <a:gd name="connsiteX6" fmla="*/ 243289 w 243268"/>
              <a:gd name="connsiteY6" fmla="*/ 905734 h 908684"/>
              <a:gd name="connsiteX7" fmla="*/ 225953 w 243268"/>
              <a:gd name="connsiteY7" fmla="*/ 703233 h 908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268" h="908684">
                <a:moveTo>
                  <a:pt x="225953" y="703233"/>
                </a:moveTo>
                <a:cubicBezTo>
                  <a:pt x="208617" y="449486"/>
                  <a:pt x="170422" y="74583"/>
                  <a:pt x="20" y="2"/>
                </a:cubicBezTo>
                <a:lnTo>
                  <a:pt x="45740" y="332234"/>
                </a:lnTo>
                <a:cubicBezTo>
                  <a:pt x="45740" y="332234"/>
                  <a:pt x="57075" y="343569"/>
                  <a:pt x="75267" y="382811"/>
                </a:cubicBezTo>
                <a:cubicBezTo>
                  <a:pt x="105748" y="468536"/>
                  <a:pt x="133465" y="553309"/>
                  <a:pt x="133465" y="553309"/>
                </a:cubicBezTo>
                <a:cubicBezTo>
                  <a:pt x="133465" y="653131"/>
                  <a:pt x="220048" y="908687"/>
                  <a:pt x="220048" y="908687"/>
                </a:cubicBezTo>
                <a:lnTo>
                  <a:pt x="243289" y="905734"/>
                </a:lnTo>
                <a:cubicBezTo>
                  <a:pt x="238526" y="832582"/>
                  <a:pt x="232335" y="765145"/>
                  <a:pt x="225953" y="70323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178DDE39-C730-4C57-9D4E-B5A7DA273F68}"/>
              </a:ext>
            </a:extLst>
          </p:cNvPr>
          <p:cNvSpPr/>
          <p:nvPr userDrawn="1"/>
        </p:nvSpPr>
        <p:spPr>
          <a:xfrm>
            <a:off x="4231729" y="4125217"/>
            <a:ext cx="241688" cy="455901"/>
          </a:xfrm>
          <a:custGeom>
            <a:avLst/>
            <a:gdLst>
              <a:gd name="connsiteX0" fmla="*/ 204331 w 204311"/>
              <a:gd name="connsiteY0" fmla="*/ 317470 h 381000"/>
              <a:gd name="connsiteX1" fmla="*/ 49645 w 204311"/>
              <a:gd name="connsiteY1" fmla="*/ 381002 h 381000"/>
              <a:gd name="connsiteX2" fmla="*/ 20 w 204311"/>
              <a:gd name="connsiteY2" fmla="*/ 2 h 381000"/>
              <a:gd name="connsiteX3" fmla="*/ 204331 w 204311"/>
              <a:gd name="connsiteY3" fmla="*/ 31747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311" h="381000">
                <a:moveTo>
                  <a:pt x="204331" y="317470"/>
                </a:moveTo>
                <a:lnTo>
                  <a:pt x="49645" y="381002"/>
                </a:lnTo>
                <a:lnTo>
                  <a:pt x="20" y="2"/>
                </a:lnTo>
                <a:cubicBezTo>
                  <a:pt x="113177" y="56104"/>
                  <a:pt x="170137" y="195550"/>
                  <a:pt x="204331" y="317470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6" name="Freeform: Shape 455">
            <a:extLst>
              <a:ext uri="{FF2B5EF4-FFF2-40B4-BE49-F238E27FC236}">
                <a16:creationId xmlns:a16="http://schemas.microsoft.com/office/drawing/2014/main" id="{7B060EE6-3B71-4F1E-8F83-3BDBF4996574}"/>
              </a:ext>
            </a:extLst>
          </p:cNvPr>
          <p:cNvSpPr/>
          <p:nvPr userDrawn="1"/>
        </p:nvSpPr>
        <p:spPr>
          <a:xfrm>
            <a:off x="3250044" y="3457779"/>
            <a:ext cx="445011" cy="968218"/>
          </a:xfrm>
          <a:custGeom>
            <a:avLst/>
            <a:gdLst>
              <a:gd name="connsiteX0" fmla="*/ 348399 w 376191"/>
              <a:gd name="connsiteY0" fmla="*/ 809150 h 809148"/>
              <a:gd name="connsiteX1" fmla="*/ 546 w 376191"/>
              <a:gd name="connsiteY1" fmla="*/ 380049 h 809148"/>
              <a:gd name="connsiteX2" fmla="*/ 208286 w 376191"/>
              <a:gd name="connsiteY2" fmla="*/ 2 h 809148"/>
              <a:gd name="connsiteX3" fmla="*/ 239719 w 376191"/>
              <a:gd name="connsiteY3" fmla="*/ 36101 h 809148"/>
              <a:gd name="connsiteX4" fmla="*/ 119799 w 376191"/>
              <a:gd name="connsiteY4" fmla="*/ 344425 h 809148"/>
              <a:gd name="connsiteX5" fmla="*/ 376212 w 376191"/>
              <a:gd name="connsiteY5" fmla="*/ 549404 h 809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6191" h="809148">
                <a:moveTo>
                  <a:pt x="348399" y="809150"/>
                </a:moveTo>
                <a:cubicBezTo>
                  <a:pt x="348399" y="809150"/>
                  <a:pt x="13214" y="561500"/>
                  <a:pt x="546" y="380049"/>
                </a:cubicBezTo>
                <a:cubicBezTo>
                  <a:pt x="-12123" y="198598"/>
                  <a:pt x="208286" y="2"/>
                  <a:pt x="208286" y="2"/>
                </a:cubicBezTo>
                <a:lnTo>
                  <a:pt x="239719" y="36101"/>
                </a:lnTo>
                <a:cubicBezTo>
                  <a:pt x="239719" y="36101"/>
                  <a:pt x="124942" y="205551"/>
                  <a:pt x="119799" y="344425"/>
                </a:cubicBezTo>
                <a:cubicBezTo>
                  <a:pt x="116656" y="432722"/>
                  <a:pt x="376212" y="549404"/>
                  <a:pt x="376212" y="54940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7" name="Freeform: Shape 456">
            <a:extLst>
              <a:ext uri="{FF2B5EF4-FFF2-40B4-BE49-F238E27FC236}">
                <a16:creationId xmlns:a16="http://schemas.microsoft.com/office/drawing/2014/main" id="{29386DC0-8143-4D30-B710-E3CD465D871E}"/>
              </a:ext>
            </a:extLst>
          </p:cNvPr>
          <p:cNvSpPr/>
          <p:nvPr userDrawn="1"/>
        </p:nvSpPr>
        <p:spPr>
          <a:xfrm>
            <a:off x="3456524" y="3995513"/>
            <a:ext cx="229631" cy="480519"/>
          </a:xfrm>
          <a:custGeom>
            <a:avLst/>
            <a:gdLst>
              <a:gd name="connsiteX0" fmla="*/ 32861 w 194119"/>
              <a:gd name="connsiteY0" fmla="*/ 0 h 401574"/>
              <a:gd name="connsiteX1" fmla="*/ 194119 w 194119"/>
              <a:gd name="connsiteY1" fmla="*/ 94393 h 401574"/>
              <a:gd name="connsiteX2" fmla="*/ 158687 w 194119"/>
              <a:gd name="connsiteY2" fmla="*/ 401574 h 401574"/>
              <a:gd name="connsiteX3" fmla="*/ 0 w 194119"/>
              <a:gd name="connsiteY3" fmla="*/ 227457 h 401574"/>
              <a:gd name="connsiteX4" fmla="*/ 32861 w 194119"/>
              <a:gd name="connsiteY4" fmla="*/ 0 h 40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119" h="401574">
                <a:moveTo>
                  <a:pt x="32861" y="0"/>
                </a:moveTo>
                <a:lnTo>
                  <a:pt x="194119" y="94393"/>
                </a:lnTo>
                <a:lnTo>
                  <a:pt x="158687" y="401574"/>
                </a:lnTo>
                <a:lnTo>
                  <a:pt x="0" y="227457"/>
                </a:lnTo>
                <a:lnTo>
                  <a:pt x="32861" y="0"/>
                </a:ln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8" name="Freeform: Shape 457">
            <a:extLst>
              <a:ext uri="{FF2B5EF4-FFF2-40B4-BE49-F238E27FC236}">
                <a16:creationId xmlns:a16="http://schemas.microsoft.com/office/drawing/2014/main" id="{0555D395-4342-4BF1-B32B-4587BBE69B11}"/>
              </a:ext>
            </a:extLst>
          </p:cNvPr>
          <p:cNvSpPr/>
          <p:nvPr userDrawn="1"/>
        </p:nvSpPr>
        <p:spPr>
          <a:xfrm>
            <a:off x="3669593" y="5201941"/>
            <a:ext cx="644262" cy="193758"/>
          </a:xfrm>
          <a:custGeom>
            <a:avLst/>
            <a:gdLst>
              <a:gd name="connsiteX0" fmla="*/ 20 w 544628"/>
              <a:gd name="connsiteY0" fmla="*/ 54961 h 161925"/>
              <a:gd name="connsiteX1" fmla="*/ 44502 w 544628"/>
              <a:gd name="connsiteY1" fmla="*/ 161927 h 161925"/>
              <a:gd name="connsiteX2" fmla="*/ 503511 w 544628"/>
              <a:gd name="connsiteY2" fmla="*/ 161927 h 161925"/>
              <a:gd name="connsiteX3" fmla="*/ 542755 w 544628"/>
              <a:gd name="connsiteY3" fmla="*/ 2 h 161925"/>
              <a:gd name="connsiteX4" fmla="*/ 20 w 544628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28" h="161925">
                <a:moveTo>
                  <a:pt x="20" y="54961"/>
                </a:moveTo>
                <a:cubicBezTo>
                  <a:pt x="20" y="54961"/>
                  <a:pt x="12688" y="130494"/>
                  <a:pt x="44502" y="161927"/>
                </a:cubicBezTo>
                <a:lnTo>
                  <a:pt x="503511" y="161927"/>
                </a:lnTo>
                <a:cubicBezTo>
                  <a:pt x="503511" y="161927"/>
                  <a:pt x="555042" y="61057"/>
                  <a:pt x="542755" y="2"/>
                </a:cubicBezTo>
                <a:cubicBezTo>
                  <a:pt x="542755" y="192"/>
                  <a:pt x="411024" y="146687"/>
                  <a:pt x="20" y="54961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9" name="Freeform: Shape 458">
            <a:extLst>
              <a:ext uri="{FF2B5EF4-FFF2-40B4-BE49-F238E27FC236}">
                <a16:creationId xmlns:a16="http://schemas.microsoft.com/office/drawing/2014/main" id="{1D3D54AF-A887-4FD9-8FD3-D61019D47C34}"/>
              </a:ext>
            </a:extLst>
          </p:cNvPr>
          <p:cNvSpPr/>
          <p:nvPr userDrawn="1"/>
        </p:nvSpPr>
        <p:spPr>
          <a:xfrm>
            <a:off x="3662381" y="5123498"/>
            <a:ext cx="649233" cy="307306"/>
          </a:xfrm>
          <a:custGeom>
            <a:avLst/>
            <a:gdLst>
              <a:gd name="connsiteX0" fmla="*/ 548851 w 548830"/>
              <a:gd name="connsiteY0" fmla="*/ 62033 h 256818"/>
              <a:gd name="connsiteX1" fmla="*/ 266720 w 548830"/>
              <a:gd name="connsiteY1" fmla="*/ 256820 h 256818"/>
              <a:gd name="connsiteX2" fmla="*/ 20 w 548830"/>
              <a:gd name="connsiteY2" fmla="*/ 62033 h 256818"/>
              <a:gd name="connsiteX3" fmla="*/ 266720 w 548830"/>
              <a:gd name="connsiteY3" fmla="*/ 407 h 256818"/>
              <a:gd name="connsiteX4" fmla="*/ 548851 w 548830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830" h="256818">
                <a:moveTo>
                  <a:pt x="548851" y="62033"/>
                </a:moveTo>
                <a:cubicBezTo>
                  <a:pt x="548851" y="132804"/>
                  <a:pt x="512751" y="256820"/>
                  <a:pt x="266720" y="256820"/>
                </a:cubicBezTo>
                <a:cubicBezTo>
                  <a:pt x="16594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851" y="-8832"/>
                  <a:pt x="548851" y="6203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0" name="Freeform: Shape 459">
            <a:extLst>
              <a:ext uri="{FF2B5EF4-FFF2-40B4-BE49-F238E27FC236}">
                <a16:creationId xmlns:a16="http://schemas.microsoft.com/office/drawing/2014/main" id="{07706E3D-922B-4A31-9E73-D4C200A6F805}"/>
              </a:ext>
            </a:extLst>
          </p:cNvPr>
          <p:cNvSpPr/>
          <p:nvPr userDrawn="1"/>
        </p:nvSpPr>
        <p:spPr>
          <a:xfrm>
            <a:off x="3662380" y="5184275"/>
            <a:ext cx="648784" cy="77418"/>
          </a:xfrm>
          <a:custGeom>
            <a:avLst/>
            <a:gdLst>
              <a:gd name="connsiteX0" fmla="*/ 548471 w 548450"/>
              <a:gd name="connsiteY0" fmla="*/ 23052 h 64699"/>
              <a:gd name="connsiteX1" fmla="*/ 548471 w 548450"/>
              <a:gd name="connsiteY1" fmla="*/ 11241 h 64699"/>
              <a:gd name="connsiteX2" fmla="*/ 547137 w 548450"/>
              <a:gd name="connsiteY2" fmla="*/ 2 h 64699"/>
              <a:gd name="connsiteX3" fmla="*/ 1164 w 548450"/>
              <a:gd name="connsiteY3" fmla="*/ 2 h 64699"/>
              <a:gd name="connsiteX4" fmla="*/ 21 w 548450"/>
              <a:gd name="connsiteY4" fmla="*/ 11241 h 64699"/>
              <a:gd name="connsiteX5" fmla="*/ 21 w 548450"/>
              <a:gd name="connsiteY5" fmla="*/ 26005 h 64699"/>
              <a:gd name="connsiteX6" fmla="*/ 548471 w 548450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50" h="64699">
                <a:moveTo>
                  <a:pt x="548471" y="23052"/>
                </a:moveTo>
                <a:cubicBezTo>
                  <a:pt x="548471" y="18957"/>
                  <a:pt x="548471" y="14956"/>
                  <a:pt x="548471" y="11241"/>
                </a:cubicBezTo>
                <a:cubicBezTo>
                  <a:pt x="548485" y="7454"/>
                  <a:pt x="548037" y="3680"/>
                  <a:pt x="547137" y="2"/>
                </a:cubicBezTo>
                <a:lnTo>
                  <a:pt x="1164" y="2"/>
                </a:lnTo>
                <a:cubicBezTo>
                  <a:pt x="378" y="3696"/>
                  <a:pt x="-5" y="7464"/>
                  <a:pt x="21" y="11241"/>
                </a:cubicBezTo>
                <a:cubicBezTo>
                  <a:pt x="21" y="15909"/>
                  <a:pt x="21" y="20766"/>
                  <a:pt x="21" y="26005"/>
                </a:cubicBezTo>
                <a:cubicBezTo>
                  <a:pt x="225002" y="97347"/>
                  <a:pt x="441981" y="54009"/>
                  <a:pt x="548471" y="23052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1" name="Freeform: Shape 460">
            <a:extLst>
              <a:ext uri="{FF2B5EF4-FFF2-40B4-BE49-F238E27FC236}">
                <a16:creationId xmlns:a16="http://schemas.microsoft.com/office/drawing/2014/main" id="{6F6212B1-F542-4B67-B02C-4CBE99B50E81}"/>
              </a:ext>
            </a:extLst>
          </p:cNvPr>
          <p:cNvSpPr/>
          <p:nvPr userDrawn="1"/>
        </p:nvSpPr>
        <p:spPr>
          <a:xfrm>
            <a:off x="3693367" y="5315574"/>
            <a:ext cx="585009" cy="115228"/>
          </a:xfrm>
          <a:custGeom>
            <a:avLst/>
            <a:gdLst>
              <a:gd name="connsiteX0" fmla="*/ 239764 w 494538"/>
              <a:gd name="connsiteY0" fmla="*/ 69153 h 96297"/>
              <a:gd name="connsiteX1" fmla="*/ 20 w 494538"/>
              <a:gd name="connsiteY1" fmla="*/ 7812 h 96297"/>
              <a:gd name="connsiteX2" fmla="*/ 240526 w 494538"/>
              <a:gd name="connsiteY2" fmla="*/ 96299 h 96297"/>
              <a:gd name="connsiteX3" fmla="*/ 494558 w 494538"/>
              <a:gd name="connsiteY3" fmla="*/ 2 h 96297"/>
              <a:gd name="connsiteX4" fmla="*/ 239764 w 494538"/>
              <a:gd name="connsiteY4" fmla="*/ 6915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538" h="96297">
                <a:moveTo>
                  <a:pt x="239764" y="69153"/>
                </a:moveTo>
                <a:cubicBezTo>
                  <a:pt x="113272" y="69153"/>
                  <a:pt x="41168" y="42959"/>
                  <a:pt x="20" y="7812"/>
                </a:cubicBezTo>
                <a:cubicBezTo>
                  <a:pt x="30881" y="55437"/>
                  <a:pt x="97556" y="96299"/>
                  <a:pt x="240526" y="96299"/>
                </a:cubicBezTo>
                <a:cubicBezTo>
                  <a:pt x="388831" y="96299"/>
                  <a:pt x="460744" y="51246"/>
                  <a:pt x="494558" y="2"/>
                </a:cubicBezTo>
                <a:cubicBezTo>
                  <a:pt x="450457" y="39054"/>
                  <a:pt x="373686" y="69153"/>
                  <a:pt x="239764" y="69153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2" name="Freeform: Shape 461">
            <a:extLst>
              <a:ext uri="{FF2B5EF4-FFF2-40B4-BE49-F238E27FC236}">
                <a16:creationId xmlns:a16="http://schemas.microsoft.com/office/drawing/2014/main" id="{3DE1000E-9F80-43C0-9D01-1E527E4CB776}"/>
              </a:ext>
            </a:extLst>
          </p:cNvPr>
          <p:cNvSpPr/>
          <p:nvPr userDrawn="1"/>
        </p:nvSpPr>
        <p:spPr>
          <a:xfrm>
            <a:off x="4459291" y="5204667"/>
            <a:ext cx="100454" cy="209497"/>
          </a:xfrm>
          <a:custGeom>
            <a:avLst/>
            <a:gdLst>
              <a:gd name="connsiteX0" fmla="*/ 54347 w 84919"/>
              <a:gd name="connsiteY0" fmla="*/ 4106 h 175078"/>
              <a:gd name="connsiteX1" fmla="*/ 84922 w 84919"/>
              <a:gd name="connsiteY1" fmla="*/ 100594 h 175078"/>
              <a:gd name="connsiteX2" fmla="*/ 50918 w 84919"/>
              <a:gd name="connsiteY2" fmla="*/ 175079 h 175078"/>
              <a:gd name="connsiteX3" fmla="*/ 53871 w 84919"/>
              <a:gd name="connsiteY3" fmla="*/ 113072 h 175078"/>
              <a:gd name="connsiteX4" fmla="*/ 36249 w 84919"/>
              <a:gd name="connsiteY4" fmla="*/ 77829 h 175078"/>
              <a:gd name="connsiteX5" fmla="*/ 4627 w 84919"/>
              <a:gd name="connsiteY5" fmla="*/ 118215 h 175078"/>
              <a:gd name="connsiteX6" fmla="*/ 21010 w 84919"/>
              <a:gd name="connsiteY6" fmla="*/ 45920 h 175078"/>
              <a:gd name="connsiteX7" fmla="*/ 31106 w 84919"/>
              <a:gd name="connsiteY7" fmla="*/ 7154 h 175078"/>
              <a:gd name="connsiteX8" fmla="*/ 54347 w 84919"/>
              <a:gd name="connsiteY8" fmla="*/ 4106 h 17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919" h="175078">
                <a:moveTo>
                  <a:pt x="54347" y="4106"/>
                </a:moveTo>
                <a:cubicBezTo>
                  <a:pt x="54347" y="4106"/>
                  <a:pt x="85780" y="70209"/>
                  <a:pt x="84922" y="100594"/>
                </a:cubicBezTo>
                <a:cubicBezTo>
                  <a:pt x="84065" y="130979"/>
                  <a:pt x="59395" y="175270"/>
                  <a:pt x="50918" y="175079"/>
                </a:cubicBezTo>
                <a:cubicBezTo>
                  <a:pt x="42441" y="174889"/>
                  <a:pt x="53871" y="113072"/>
                  <a:pt x="53871" y="113072"/>
                </a:cubicBezTo>
                <a:cubicBezTo>
                  <a:pt x="53871" y="113072"/>
                  <a:pt x="46346" y="78972"/>
                  <a:pt x="36249" y="77829"/>
                </a:cubicBezTo>
                <a:cubicBezTo>
                  <a:pt x="26153" y="76686"/>
                  <a:pt x="19676" y="115072"/>
                  <a:pt x="4627" y="118215"/>
                </a:cubicBezTo>
                <a:cubicBezTo>
                  <a:pt x="-10423" y="121358"/>
                  <a:pt x="15771" y="70590"/>
                  <a:pt x="21010" y="45920"/>
                </a:cubicBezTo>
                <a:cubicBezTo>
                  <a:pt x="23625" y="32814"/>
                  <a:pt x="26996" y="19871"/>
                  <a:pt x="31106" y="7154"/>
                </a:cubicBezTo>
                <a:cubicBezTo>
                  <a:pt x="31106" y="7154"/>
                  <a:pt x="49394" y="-6658"/>
                  <a:pt x="54347" y="410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3" name="Freeform: Shape 462">
            <a:extLst>
              <a:ext uri="{FF2B5EF4-FFF2-40B4-BE49-F238E27FC236}">
                <a16:creationId xmlns:a16="http://schemas.microsoft.com/office/drawing/2014/main" id="{F0420D5D-20B4-4CEF-B98B-433DF8580C02}"/>
              </a:ext>
            </a:extLst>
          </p:cNvPr>
          <p:cNvSpPr/>
          <p:nvPr userDrawn="1"/>
        </p:nvSpPr>
        <p:spPr>
          <a:xfrm>
            <a:off x="3792859" y="3971009"/>
            <a:ext cx="286419" cy="136770"/>
          </a:xfrm>
          <a:custGeom>
            <a:avLst/>
            <a:gdLst>
              <a:gd name="connsiteX0" fmla="*/ 20 w 242125"/>
              <a:gd name="connsiteY0" fmla="*/ 2 h 114300"/>
              <a:gd name="connsiteX1" fmla="*/ 69172 w 242125"/>
              <a:gd name="connsiteY1" fmla="*/ 114302 h 114300"/>
              <a:gd name="connsiteX2" fmla="*/ 179661 w 242125"/>
              <a:gd name="connsiteY2" fmla="*/ 114302 h 114300"/>
              <a:gd name="connsiteX3" fmla="*/ 242145 w 242125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25" h="114300">
                <a:moveTo>
                  <a:pt x="20" y="2"/>
                </a:moveTo>
                <a:cubicBezTo>
                  <a:pt x="41428" y="23433"/>
                  <a:pt x="67633" y="66749"/>
                  <a:pt x="69172" y="114302"/>
                </a:cubicBezTo>
                <a:lnTo>
                  <a:pt x="179661" y="114302"/>
                </a:lnTo>
                <a:cubicBezTo>
                  <a:pt x="179661" y="114302"/>
                  <a:pt x="189758" y="40959"/>
                  <a:pt x="242145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4" name="Freeform: Shape 463">
            <a:extLst>
              <a:ext uri="{FF2B5EF4-FFF2-40B4-BE49-F238E27FC236}">
                <a16:creationId xmlns:a16="http://schemas.microsoft.com/office/drawing/2014/main" id="{56457142-5950-4097-B26E-E51BABA5B357}"/>
              </a:ext>
            </a:extLst>
          </p:cNvPr>
          <p:cNvSpPr/>
          <p:nvPr userDrawn="1"/>
        </p:nvSpPr>
        <p:spPr>
          <a:xfrm>
            <a:off x="4095391" y="3156907"/>
            <a:ext cx="201121" cy="456105"/>
          </a:xfrm>
          <a:custGeom>
            <a:avLst/>
            <a:gdLst>
              <a:gd name="connsiteX0" fmla="*/ 20 w 170018"/>
              <a:gd name="connsiteY0" fmla="*/ 58561 h 381171"/>
              <a:gd name="connsiteX1" fmla="*/ 60313 w 170018"/>
              <a:gd name="connsiteY1" fmla="*/ 173 h 381171"/>
              <a:gd name="connsiteX2" fmla="*/ 141180 w 170018"/>
              <a:gd name="connsiteY2" fmla="*/ 381173 h 381171"/>
              <a:gd name="connsiteX3" fmla="*/ 42787 w 170018"/>
              <a:gd name="connsiteY3" fmla="*/ 188006 h 381171"/>
              <a:gd name="connsiteX4" fmla="*/ 20 w 170018"/>
              <a:gd name="connsiteY4" fmla="*/ 58561 h 38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18" h="381171">
                <a:moveTo>
                  <a:pt x="20" y="58561"/>
                </a:moveTo>
                <a:cubicBezTo>
                  <a:pt x="20213" y="39511"/>
                  <a:pt x="31262" y="2364"/>
                  <a:pt x="60313" y="173"/>
                </a:cubicBezTo>
                <a:cubicBezTo>
                  <a:pt x="190234" y="-9352"/>
                  <a:pt x="187091" y="381173"/>
                  <a:pt x="141180" y="381173"/>
                </a:cubicBezTo>
                <a:cubicBezTo>
                  <a:pt x="87174" y="381173"/>
                  <a:pt x="64123" y="233916"/>
                  <a:pt x="42787" y="188006"/>
                </a:cubicBezTo>
                <a:cubicBezTo>
                  <a:pt x="24309" y="147334"/>
                  <a:pt x="3163" y="104472"/>
                  <a:pt x="20" y="58561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5" name="Freeform: Shape 464">
            <a:extLst>
              <a:ext uri="{FF2B5EF4-FFF2-40B4-BE49-F238E27FC236}">
                <a16:creationId xmlns:a16="http://schemas.microsoft.com/office/drawing/2014/main" id="{F0E04E27-56AA-44D4-8396-E85EE710A6B4}"/>
              </a:ext>
            </a:extLst>
          </p:cNvPr>
          <p:cNvSpPr/>
          <p:nvPr userDrawn="1"/>
        </p:nvSpPr>
        <p:spPr>
          <a:xfrm>
            <a:off x="3570213" y="2977944"/>
            <a:ext cx="608445" cy="615472"/>
          </a:xfrm>
          <a:custGeom>
            <a:avLst/>
            <a:gdLst>
              <a:gd name="connsiteX0" fmla="*/ 20594 w 514350"/>
              <a:gd name="connsiteY0" fmla="*/ 482348 h 514355"/>
              <a:gd name="connsiteX1" fmla="*/ 21165 w 514350"/>
              <a:gd name="connsiteY1" fmla="*/ 464155 h 514355"/>
              <a:gd name="connsiteX2" fmla="*/ 20 w 514350"/>
              <a:gd name="connsiteY2" fmla="*/ 295277 h 514355"/>
              <a:gd name="connsiteX3" fmla="*/ 352445 w 514350"/>
              <a:gd name="connsiteY3" fmla="*/ 2 h 514355"/>
              <a:gd name="connsiteX4" fmla="*/ 514370 w 514350"/>
              <a:gd name="connsiteY4" fmla="*/ 104777 h 514355"/>
              <a:gd name="connsiteX5" fmla="*/ 43264 w 514350"/>
              <a:gd name="connsiteY5" fmla="*/ 514352 h 514355"/>
              <a:gd name="connsiteX6" fmla="*/ 19354 w 514350"/>
              <a:gd name="connsiteY6" fmla="*/ 491409 h 514355"/>
              <a:gd name="connsiteX7" fmla="*/ 19356 w 514350"/>
              <a:gd name="connsiteY7" fmla="*/ 490349 h 514355"/>
              <a:gd name="connsiteX8" fmla="*/ 20594 w 514350"/>
              <a:gd name="connsiteY8" fmla="*/ 482348 h 51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350" h="514355">
                <a:moveTo>
                  <a:pt x="20594" y="482348"/>
                </a:moveTo>
                <a:cubicBezTo>
                  <a:pt x="20594" y="476252"/>
                  <a:pt x="21165" y="470156"/>
                  <a:pt x="21165" y="464155"/>
                </a:cubicBezTo>
                <a:cubicBezTo>
                  <a:pt x="21165" y="416530"/>
                  <a:pt x="20" y="349855"/>
                  <a:pt x="20" y="295277"/>
                </a:cubicBezTo>
                <a:cubicBezTo>
                  <a:pt x="20" y="69248"/>
                  <a:pt x="243670" y="2"/>
                  <a:pt x="352445" y="2"/>
                </a:cubicBezTo>
                <a:cubicBezTo>
                  <a:pt x="419882" y="2"/>
                  <a:pt x="514370" y="31815"/>
                  <a:pt x="514370" y="104777"/>
                </a:cubicBezTo>
                <a:cubicBezTo>
                  <a:pt x="514370" y="208028"/>
                  <a:pt x="112320" y="514352"/>
                  <a:pt x="43264" y="514352"/>
                </a:cubicBezTo>
                <a:cubicBezTo>
                  <a:pt x="30325" y="514619"/>
                  <a:pt x="19621" y="504347"/>
                  <a:pt x="19354" y="491409"/>
                </a:cubicBezTo>
                <a:cubicBezTo>
                  <a:pt x="19346" y="491055"/>
                  <a:pt x="19347" y="490702"/>
                  <a:pt x="19356" y="490349"/>
                </a:cubicBezTo>
                <a:cubicBezTo>
                  <a:pt x="19414" y="487639"/>
                  <a:pt x="19831" y="484949"/>
                  <a:pt x="20594" y="482348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6" name="Freeform: Shape 465">
            <a:extLst>
              <a:ext uri="{FF2B5EF4-FFF2-40B4-BE49-F238E27FC236}">
                <a16:creationId xmlns:a16="http://schemas.microsoft.com/office/drawing/2014/main" id="{10CF779A-54AB-4006-A8B1-04558189ED28}"/>
              </a:ext>
            </a:extLst>
          </p:cNvPr>
          <p:cNvSpPr/>
          <p:nvPr userDrawn="1"/>
        </p:nvSpPr>
        <p:spPr>
          <a:xfrm>
            <a:off x="3630381" y="3145487"/>
            <a:ext cx="612502" cy="863134"/>
          </a:xfrm>
          <a:custGeom>
            <a:avLst/>
            <a:gdLst>
              <a:gd name="connsiteX0" fmla="*/ 517799 w 517779"/>
              <a:gd name="connsiteY0" fmla="*/ 380335 h 721328"/>
              <a:gd name="connsiteX1" fmla="*/ 467602 w 517779"/>
              <a:gd name="connsiteY1" fmla="*/ 616555 h 721328"/>
              <a:gd name="connsiteX2" fmla="*/ 258909 w 517779"/>
              <a:gd name="connsiteY2" fmla="*/ 721330 h 721328"/>
              <a:gd name="connsiteX3" fmla="*/ 65076 w 517779"/>
              <a:gd name="connsiteY3" fmla="*/ 635605 h 721328"/>
              <a:gd name="connsiteX4" fmla="*/ 20 w 517779"/>
              <a:gd name="connsiteY4" fmla="*/ 380430 h 721328"/>
              <a:gd name="connsiteX5" fmla="*/ 258909 w 517779"/>
              <a:gd name="connsiteY5" fmla="*/ 2 h 721328"/>
              <a:gd name="connsiteX6" fmla="*/ 517799 w 517779"/>
              <a:gd name="connsiteY6" fmla="*/ 380335 h 72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779" h="721328">
                <a:moveTo>
                  <a:pt x="517799" y="380335"/>
                </a:moveTo>
                <a:cubicBezTo>
                  <a:pt x="517799" y="472251"/>
                  <a:pt x="512370" y="555119"/>
                  <a:pt x="467602" y="616555"/>
                </a:cubicBezTo>
                <a:cubicBezTo>
                  <a:pt x="420549" y="681039"/>
                  <a:pt x="332252" y="721330"/>
                  <a:pt x="258909" y="721330"/>
                </a:cubicBezTo>
                <a:cubicBezTo>
                  <a:pt x="194044" y="721330"/>
                  <a:pt x="110510" y="687326"/>
                  <a:pt x="65076" y="635605"/>
                </a:cubicBezTo>
                <a:cubicBezTo>
                  <a:pt x="10402" y="573026"/>
                  <a:pt x="20" y="483205"/>
                  <a:pt x="20" y="380430"/>
                </a:cubicBezTo>
                <a:cubicBezTo>
                  <a:pt x="20" y="191931"/>
                  <a:pt x="115939" y="2"/>
                  <a:pt x="258909" y="2"/>
                </a:cubicBezTo>
                <a:cubicBezTo>
                  <a:pt x="401880" y="2"/>
                  <a:pt x="517799" y="191835"/>
                  <a:pt x="517799" y="38033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7" name="Freeform: Shape 466">
            <a:extLst>
              <a:ext uri="{FF2B5EF4-FFF2-40B4-BE49-F238E27FC236}">
                <a16:creationId xmlns:a16="http://schemas.microsoft.com/office/drawing/2014/main" id="{1EF3844C-7E6D-4648-994B-1783B5A9395D}"/>
              </a:ext>
            </a:extLst>
          </p:cNvPr>
          <p:cNvSpPr/>
          <p:nvPr userDrawn="1"/>
        </p:nvSpPr>
        <p:spPr>
          <a:xfrm>
            <a:off x="4229180" y="3540981"/>
            <a:ext cx="131224" cy="198088"/>
          </a:xfrm>
          <a:custGeom>
            <a:avLst/>
            <a:gdLst>
              <a:gd name="connsiteX0" fmla="*/ 461 w 110930"/>
              <a:gd name="connsiteY0" fmla="*/ 82774 h 165544"/>
              <a:gd name="connsiteX1" fmla="*/ 25226 w 110930"/>
              <a:gd name="connsiteY1" fmla="*/ 165546 h 165544"/>
              <a:gd name="connsiteX2" fmla="*/ 110951 w 110930"/>
              <a:gd name="connsiteY2" fmla="*/ 82774 h 165544"/>
              <a:gd name="connsiteX3" fmla="*/ 55515 w 110930"/>
              <a:gd name="connsiteY3" fmla="*/ 2 h 165544"/>
              <a:gd name="connsiteX4" fmla="*/ 461 w 110930"/>
              <a:gd name="connsiteY4" fmla="*/ 82774 h 16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30" h="165544">
                <a:moveTo>
                  <a:pt x="461" y="82774"/>
                </a:moveTo>
                <a:cubicBezTo>
                  <a:pt x="461" y="128494"/>
                  <a:pt x="-5349" y="165546"/>
                  <a:pt x="25226" y="165546"/>
                </a:cubicBezTo>
                <a:cubicBezTo>
                  <a:pt x="55801" y="165546"/>
                  <a:pt x="110951" y="128494"/>
                  <a:pt x="110951" y="82774"/>
                </a:cubicBezTo>
                <a:cubicBezTo>
                  <a:pt x="110951" y="37054"/>
                  <a:pt x="86186" y="2"/>
                  <a:pt x="55515" y="2"/>
                </a:cubicBezTo>
                <a:cubicBezTo>
                  <a:pt x="24845" y="2"/>
                  <a:pt x="461" y="37054"/>
                  <a:pt x="461" y="8277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8" name="Freeform: Shape 467">
            <a:extLst>
              <a:ext uri="{FF2B5EF4-FFF2-40B4-BE49-F238E27FC236}">
                <a16:creationId xmlns:a16="http://schemas.microsoft.com/office/drawing/2014/main" id="{DE342554-F6C1-43F3-9062-1A05BB5D9E12}"/>
              </a:ext>
            </a:extLst>
          </p:cNvPr>
          <p:cNvSpPr/>
          <p:nvPr userDrawn="1"/>
        </p:nvSpPr>
        <p:spPr>
          <a:xfrm>
            <a:off x="4254774" y="3580987"/>
            <a:ext cx="74485" cy="115813"/>
          </a:xfrm>
          <a:custGeom>
            <a:avLst/>
            <a:gdLst>
              <a:gd name="connsiteX0" fmla="*/ 6732 w 62966"/>
              <a:gd name="connsiteY0" fmla="*/ 40292 h 96786"/>
              <a:gd name="connsiteX1" fmla="*/ 8733 w 62966"/>
              <a:gd name="connsiteY1" fmla="*/ 96394 h 96786"/>
              <a:gd name="connsiteX2" fmla="*/ 61311 w 62966"/>
              <a:gd name="connsiteY2" fmla="*/ 57628 h 96786"/>
              <a:gd name="connsiteX3" fmla="*/ 43309 w 62966"/>
              <a:gd name="connsiteY3" fmla="*/ 478 h 96786"/>
              <a:gd name="connsiteX4" fmla="*/ 6732 w 62966"/>
              <a:gd name="connsiteY4" fmla="*/ 40292 h 9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66" h="96786">
                <a:moveTo>
                  <a:pt x="6732" y="40292"/>
                </a:moveTo>
                <a:cubicBezTo>
                  <a:pt x="1018" y="65247"/>
                  <a:pt x="-5840" y="93156"/>
                  <a:pt x="8733" y="96394"/>
                </a:cubicBezTo>
                <a:cubicBezTo>
                  <a:pt x="23306" y="99633"/>
                  <a:pt x="55691" y="82583"/>
                  <a:pt x="61311" y="57628"/>
                </a:cubicBezTo>
                <a:cubicBezTo>
                  <a:pt x="66930" y="32672"/>
                  <a:pt x="57787" y="4192"/>
                  <a:pt x="43309" y="478"/>
                </a:cubicBezTo>
                <a:cubicBezTo>
                  <a:pt x="28830" y="-3237"/>
                  <a:pt x="12352" y="15241"/>
                  <a:pt x="6732" y="40292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9" name="Freeform: Shape 468">
            <a:extLst>
              <a:ext uri="{FF2B5EF4-FFF2-40B4-BE49-F238E27FC236}">
                <a16:creationId xmlns:a16="http://schemas.microsoft.com/office/drawing/2014/main" id="{1772BC25-4FE9-4655-8597-83F12C2865FB}"/>
              </a:ext>
            </a:extLst>
          </p:cNvPr>
          <p:cNvSpPr/>
          <p:nvPr userDrawn="1"/>
        </p:nvSpPr>
        <p:spPr>
          <a:xfrm>
            <a:off x="3518383" y="3541322"/>
            <a:ext cx="131224" cy="197746"/>
          </a:xfrm>
          <a:custGeom>
            <a:avLst/>
            <a:gdLst>
              <a:gd name="connsiteX0" fmla="*/ 110510 w 110930"/>
              <a:gd name="connsiteY0" fmla="*/ 82488 h 165258"/>
              <a:gd name="connsiteX1" fmla="*/ 85745 w 110930"/>
              <a:gd name="connsiteY1" fmla="*/ 165261 h 165258"/>
              <a:gd name="connsiteX2" fmla="*/ 20 w 110930"/>
              <a:gd name="connsiteY2" fmla="*/ 82488 h 165258"/>
              <a:gd name="connsiteX3" fmla="*/ 54884 w 110930"/>
              <a:gd name="connsiteY3" fmla="*/ 2 h 165258"/>
              <a:gd name="connsiteX4" fmla="*/ 110510 w 110930"/>
              <a:gd name="connsiteY4" fmla="*/ 82488 h 16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30" h="165258">
                <a:moveTo>
                  <a:pt x="110510" y="82488"/>
                </a:moveTo>
                <a:cubicBezTo>
                  <a:pt x="110510" y="128208"/>
                  <a:pt x="116320" y="165261"/>
                  <a:pt x="85745" y="165261"/>
                </a:cubicBezTo>
                <a:cubicBezTo>
                  <a:pt x="55170" y="165261"/>
                  <a:pt x="20" y="128208"/>
                  <a:pt x="20" y="82488"/>
                </a:cubicBezTo>
                <a:cubicBezTo>
                  <a:pt x="20" y="36768"/>
                  <a:pt x="24404" y="2"/>
                  <a:pt x="54884" y="2"/>
                </a:cubicBezTo>
                <a:cubicBezTo>
                  <a:pt x="85364" y="2"/>
                  <a:pt x="110510" y="36768"/>
                  <a:pt x="110510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0" name="Freeform: Shape 469">
            <a:extLst>
              <a:ext uri="{FF2B5EF4-FFF2-40B4-BE49-F238E27FC236}">
                <a16:creationId xmlns:a16="http://schemas.microsoft.com/office/drawing/2014/main" id="{B52C9FE4-E044-4C3A-804D-1410BE93FFED}"/>
              </a:ext>
            </a:extLst>
          </p:cNvPr>
          <p:cNvSpPr/>
          <p:nvPr userDrawn="1"/>
        </p:nvSpPr>
        <p:spPr>
          <a:xfrm>
            <a:off x="3549526" y="3580987"/>
            <a:ext cx="72633" cy="116396"/>
          </a:xfrm>
          <a:custGeom>
            <a:avLst/>
            <a:gdLst>
              <a:gd name="connsiteX0" fmla="*/ 56274 w 61400"/>
              <a:gd name="connsiteY0" fmla="*/ 40292 h 97273"/>
              <a:gd name="connsiteX1" fmla="*/ 51702 w 61400"/>
              <a:gd name="connsiteY1" fmla="*/ 96871 h 97273"/>
              <a:gd name="connsiteX2" fmla="*/ 1696 w 61400"/>
              <a:gd name="connsiteY2" fmla="*/ 57628 h 97273"/>
              <a:gd name="connsiteX3" fmla="*/ 19698 w 61400"/>
              <a:gd name="connsiteY3" fmla="*/ 478 h 97273"/>
              <a:gd name="connsiteX4" fmla="*/ 56274 w 61400"/>
              <a:gd name="connsiteY4" fmla="*/ 40292 h 9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00" h="97273">
                <a:moveTo>
                  <a:pt x="56274" y="40292"/>
                </a:moveTo>
                <a:cubicBezTo>
                  <a:pt x="61990" y="65247"/>
                  <a:pt x="65799" y="93537"/>
                  <a:pt x="51702" y="96871"/>
                </a:cubicBezTo>
                <a:cubicBezTo>
                  <a:pt x="37606" y="100204"/>
                  <a:pt x="7316" y="82583"/>
                  <a:pt x="1696" y="57628"/>
                </a:cubicBezTo>
                <a:cubicBezTo>
                  <a:pt x="-3924" y="32672"/>
                  <a:pt x="5220" y="4192"/>
                  <a:pt x="19698" y="478"/>
                </a:cubicBezTo>
                <a:cubicBezTo>
                  <a:pt x="34176" y="-3237"/>
                  <a:pt x="50655" y="15241"/>
                  <a:pt x="56274" y="40292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1" name="Freeform: Shape 470">
            <a:extLst>
              <a:ext uri="{FF2B5EF4-FFF2-40B4-BE49-F238E27FC236}">
                <a16:creationId xmlns:a16="http://schemas.microsoft.com/office/drawing/2014/main" id="{985C79F2-B40B-45C5-82CB-C63C45A4BB71}"/>
              </a:ext>
            </a:extLst>
          </p:cNvPr>
          <p:cNvSpPr/>
          <p:nvPr userDrawn="1"/>
        </p:nvSpPr>
        <p:spPr>
          <a:xfrm>
            <a:off x="4154046" y="3016353"/>
            <a:ext cx="72499" cy="170399"/>
          </a:xfrm>
          <a:custGeom>
            <a:avLst/>
            <a:gdLst>
              <a:gd name="connsiteX0" fmla="*/ 32732 w 61287"/>
              <a:gd name="connsiteY0" fmla="*/ 127637 h 142404"/>
              <a:gd name="connsiteX1" fmla="*/ 61307 w 61287"/>
              <a:gd name="connsiteY1" fmla="*/ 2 h 142404"/>
              <a:gd name="connsiteX2" fmla="*/ 4157 w 61287"/>
              <a:gd name="connsiteY2" fmla="*/ 104777 h 142404"/>
              <a:gd name="connsiteX3" fmla="*/ 32732 w 61287"/>
              <a:gd name="connsiteY3" fmla="*/ 127637 h 14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87" h="142404">
                <a:moveTo>
                  <a:pt x="32732" y="127637"/>
                </a:moveTo>
                <a:cubicBezTo>
                  <a:pt x="32732" y="127637"/>
                  <a:pt x="37019" y="52675"/>
                  <a:pt x="61307" y="2"/>
                </a:cubicBezTo>
                <a:cubicBezTo>
                  <a:pt x="34710" y="30248"/>
                  <a:pt x="15187" y="66040"/>
                  <a:pt x="4157" y="104777"/>
                </a:cubicBezTo>
                <a:cubicBezTo>
                  <a:pt x="-13845" y="172976"/>
                  <a:pt x="32732" y="127637"/>
                  <a:pt x="32732" y="1276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2" name="Freeform: Shape 471">
            <a:extLst>
              <a:ext uri="{FF2B5EF4-FFF2-40B4-BE49-F238E27FC236}">
                <a16:creationId xmlns:a16="http://schemas.microsoft.com/office/drawing/2014/main" id="{89C1225D-9238-4583-B172-5BA3F6EDBC6D}"/>
              </a:ext>
            </a:extLst>
          </p:cNvPr>
          <p:cNvSpPr/>
          <p:nvPr userDrawn="1"/>
        </p:nvSpPr>
        <p:spPr>
          <a:xfrm>
            <a:off x="4172799" y="3084510"/>
            <a:ext cx="83717" cy="108503"/>
          </a:xfrm>
          <a:custGeom>
            <a:avLst/>
            <a:gdLst>
              <a:gd name="connsiteX0" fmla="*/ 70791 w 70770"/>
              <a:gd name="connsiteY0" fmla="*/ 2 h 90677"/>
              <a:gd name="connsiteX1" fmla="*/ 20 w 70770"/>
              <a:gd name="connsiteY1" fmla="*/ 82679 h 90677"/>
              <a:gd name="connsiteX2" fmla="*/ 14307 w 70770"/>
              <a:gd name="connsiteY2" fmla="*/ 90680 h 90677"/>
              <a:gd name="connsiteX3" fmla="*/ 70791 w 70770"/>
              <a:gd name="connsiteY3" fmla="*/ 2 h 90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70" h="90677">
                <a:moveTo>
                  <a:pt x="70791" y="2"/>
                </a:moveTo>
                <a:cubicBezTo>
                  <a:pt x="70791" y="2"/>
                  <a:pt x="22594" y="37054"/>
                  <a:pt x="20" y="82679"/>
                </a:cubicBezTo>
                <a:lnTo>
                  <a:pt x="14307" y="90680"/>
                </a:lnTo>
                <a:cubicBezTo>
                  <a:pt x="31102" y="59233"/>
                  <a:pt x="49971" y="28940"/>
                  <a:pt x="70791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3" name="Freeform: Shape 472">
            <a:extLst>
              <a:ext uri="{FF2B5EF4-FFF2-40B4-BE49-F238E27FC236}">
                <a16:creationId xmlns:a16="http://schemas.microsoft.com/office/drawing/2014/main" id="{E27ADA61-C676-4299-BAC3-CC939A7F59B4}"/>
              </a:ext>
            </a:extLst>
          </p:cNvPr>
          <p:cNvSpPr/>
          <p:nvPr userDrawn="1"/>
        </p:nvSpPr>
        <p:spPr>
          <a:xfrm>
            <a:off x="4179334" y="3146994"/>
            <a:ext cx="120111" cy="58100"/>
          </a:xfrm>
          <a:custGeom>
            <a:avLst/>
            <a:gdLst>
              <a:gd name="connsiteX0" fmla="*/ 101557 w 101536"/>
              <a:gd name="connsiteY0" fmla="*/ 3123 h 48555"/>
              <a:gd name="connsiteX1" fmla="*/ 20 w 101536"/>
              <a:gd name="connsiteY1" fmla="*/ 27221 h 48555"/>
              <a:gd name="connsiteX2" fmla="*/ 5640 w 101536"/>
              <a:gd name="connsiteY2" fmla="*/ 48557 h 48555"/>
              <a:gd name="connsiteX3" fmla="*/ 101557 w 101536"/>
              <a:gd name="connsiteY3" fmla="*/ 3123 h 4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536" h="48555">
                <a:moveTo>
                  <a:pt x="101557" y="3123"/>
                </a:moveTo>
                <a:cubicBezTo>
                  <a:pt x="101557" y="3123"/>
                  <a:pt x="34882" y="-12784"/>
                  <a:pt x="20" y="27221"/>
                </a:cubicBezTo>
                <a:lnTo>
                  <a:pt x="5640" y="48557"/>
                </a:lnTo>
                <a:cubicBezTo>
                  <a:pt x="5640" y="48557"/>
                  <a:pt x="36120" y="18077"/>
                  <a:pt x="101557" y="3123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4" name="Freeform: Shape 473">
            <a:extLst>
              <a:ext uri="{FF2B5EF4-FFF2-40B4-BE49-F238E27FC236}">
                <a16:creationId xmlns:a16="http://schemas.microsoft.com/office/drawing/2014/main" id="{C7C4D2BC-98EB-4511-ACC4-9DDF5A462A98}"/>
              </a:ext>
            </a:extLst>
          </p:cNvPr>
          <p:cNvSpPr/>
          <p:nvPr userDrawn="1"/>
        </p:nvSpPr>
        <p:spPr>
          <a:xfrm>
            <a:off x="3625679" y="3351440"/>
            <a:ext cx="59800" cy="284938"/>
          </a:xfrm>
          <a:custGeom>
            <a:avLst/>
            <a:gdLst>
              <a:gd name="connsiteX0" fmla="*/ 3995 w 50552"/>
              <a:gd name="connsiteY0" fmla="*/ 238127 h 238125"/>
              <a:gd name="connsiteX1" fmla="*/ 32570 w 50552"/>
              <a:gd name="connsiteY1" fmla="*/ 238127 h 238125"/>
              <a:gd name="connsiteX2" fmla="*/ 50573 w 50552"/>
              <a:gd name="connsiteY2" fmla="*/ 2 h 238125"/>
              <a:gd name="connsiteX3" fmla="*/ 3995 w 50552"/>
              <a:gd name="connsiteY3" fmla="*/ 238127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52" h="238125">
                <a:moveTo>
                  <a:pt x="3995" y="238127"/>
                </a:moveTo>
                <a:lnTo>
                  <a:pt x="32570" y="238127"/>
                </a:lnTo>
                <a:cubicBezTo>
                  <a:pt x="32570" y="238127"/>
                  <a:pt x="7710" y="106682"/>
                  <a:pt x="50573" y="2"/>
                </a:cubicBezTo>
                <a:cubicBezTo>
                  <a:pt x="50573" y="-94"/>
                  <a:pt x="-16769" y="92013"/>
                  <a:pt x="3995" y="2381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5" name="Freeform: Shape 474">
            <a:extLst>
              <a:ext uri="{FF2B5EF4-FFF2-40B4-BE49-F238E27FC236}">
                <a16:creationId xmlns:a16="http://schemas.microsoft.com/office/drawing/2014/main" id="{859E9ED2-BFAC-4B00-927A-0CEF1A892148}"/>
              </a:ext>
            </a:extLst>
          </p:cNvPr>
          <p:cNvSpPr/>
          <p:nvPr userDrawn="1"/>
        </p:nvSpPr>
        <p:spPr>
          <a:xfrm>
            <a:off x="4188799" y="3351440"/>
            <a:ext cx="59981" cy="284938"/>
          </a:xfrm>
          <a:custGeom>
            <a:avLst/>
            <a:gdLst>
              <a:gd name="connsiteX0" fmla="*/ 46693 w 50705"/>
              <a:gd name="connsiteY0" fmla="*/ 238127 h 238125"/>
              <a:gd name="connsiteX1" fmla="*/ 18118 w 50705"/>
              <a:gd name="connsiteY1" fmla="*/ 238127 h 238125"/>
              <a:gd name="connsiteX2" fmla="*/ 20 w 50705"/>
              <a:gd name="connsiteY2" fmla="*/ 2 h 238125"/>
              <a:gd name="connsiteX3" fmla="*/ 46693 w 50705"/>
              <a:gd name="connsiteY3" fmla="*/ 238127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05" h="238125">
                <a:moveTo>
                  <a:pt x="46693" y="238127"/>
                </a:moveTo>
                <a:lnTo>
                  <a:pt x="18118" y="238127"/>
                </a:lnTo>
                <a:cubicBezTo>
                  <a:pt x="18118" y="238127"/>
                  <a:pt x="44692" y="115826"/>
                  <a:pt x="20" y="2"/>
                </a:cubicBezTo>
                <a:cubicBezTo>
                  <a:pt x="115" y="-94"/>
                  <a:pt x="67648" y="92013"/>
                  <a:pt x="46693" y="2381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6" name="Freeform: Shape 475">
            <a:extLst>
              <a:ext uri="{FF2B5EF4-FFF2-40B4-BE49-F238E27FC236}">
                <a16:creationId xmlns:a16="http://schemas.microsoft.com/office/drawing/2014/main" id="{8CC9BF2C-ED6C-4BFC-92C1-791D5FB0F1F1}"/>
              </a:ext>
            </a:extLst>
          </p:cNvPr>
          <p:cNvSpPr/>
          <p:nvPr userDrawn="1"/>
        </p:nvSpPr>
        <p:spPr>
          <a:xfrm>
            <a:off x="3745760" y="3537105"/>
            <a:ext cx="96675" cy="97790"/>
          </a:xfrm>
          <a:custGeom>
            <a:avLst/>
            <a:gdLst>
              <a:gd name="connsiteX0" fmla="*/ 81745 w 81724"/>
              <a:gd name="connsiteY0" fmla="*/ 40864 h 81724"/>
              <a:gd name="connsiteX1" fmla="*/ 40882 w 81724"/>
              <a:gd name="connsiteY1" fmla="*/ 81726 h 81724"/>
              <a:gd name="connsiteX2" fmla="*/ 20 w 81724"/>
              <a:gd name="connsiteY2" fmla="*/ 40864 h 81724"/>
              <a:gd name="connsiteX3" fmla="*/ 40882 w 81724"/>
              <a:gd name="connsiteY3" fmla="*/ 2 h 81724"/>
              <a:gd name="connsiteX4" fmla="*/ 81745 w 81724"/>
              <a:gd name="connsiteY4" fmla="*/ 40864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" h="81724">
                <a:moveTo>
                  <a:pt x="81745" y="40864"/>
                </a:moveTo>
                <a:cubicBezTo>
                  <a:pt x="81745" y="63432"/>
                  <a:pt x="63450" y="81726"/>
                  <a:pt x="40882" y="81726"/>
                </a:cubicBezTo>
                <a:cubicBezTo>
                  <a:pt x="18315" y="81726"/>
                  <a:pt x="20" y="63432"/>
                  <a:pt x="20" y="40864"/>
                </a:cubicBezTo>
                <a:cubicBezTo>
                  <a:pt x="20" y="18297"/>
                  <a:pt x="18315" y="2"/>
                  <a:pt x="40882" y="2"/>
                </a:cubicBezTo>
                <a:cubicBezTo>
                  <a:pt x="63450" y="2"/>
                  <a:pt x="81745" y="18296"/>
                  <a:pt x="81745" y="4086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7" name="Freeform: Shape 476">
            <a:extLst>
              <a:ext uri="{FF2B5EF4-FFF2-40B4-BE49-F238E27FC236}">
                <a16:creationId xmlns:a16="http://schemas.microsoft.com/office/drawing/2014/main" id="{B5BED6EB-1C09-4189-855C-CA3B129C8893}"/>
              </a:ext>
            </a:extLst>
          </p:cNvPr>
          <p:cNvSpPr/>
          <p:nvPr userDrawn="1"/>
        </p:nvSpPr>
        <p:spPr>
          <a:xfrm>
            <a:off x="3721873" y="3536463"/>
            <a:ext cx="141971" cy="40191"/>
          </a:xfrm>
          <a:custGeom>
            <a:avLst/>
            <a:gdLst>
              <a:gd name="connsiteX0" fmla="*/ 20 w 120015"/>
              <a:gd name="connsiteY0" fmla="*/ 33590 h 33588"/>
              <a:gd name="connsiteX1" fmla="*/ 120035 w 120015"/>
              <a:gd name="connsiteY1" fmla="*/ 16731 h 33588"/>
              <a:gd name="connsiteX2" fmla="*/ 20 w 120015"/>
              <a:gd name="connsiteY2" fmla="*/ 33590 h 3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015" h="33588">
                <a:moveTo>
                  <a:pt x="20" y="33590"/>
                </a:moveTo>
                <a:cubicBezTo>
                  <a:pt x="20" y="33590"/>
                  <a:pt x="37358" y="6158"/>
                  <a:pt x="120035" y="16731"/>
                </a:cubicBezTo>
                <a:cubicBezTo>
                  <a:pt x="120035" y="16731"/>
                  <a:pt x="48979" y="-30418"/>
                  <a:pt x="20" y="33590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8" name="Freeform: Shape 477">
            <a:extLst>
              <a:ext uri="{FF2B5EF4-FFF2-40B4-BE49-F238E27FC236}">
                <a16:creationId xmlns:a16="http://schemas.microsoft.com/office/drawing/2014/main" id="{12CFA37C-4595-461A-9335-728768D69CAE}"/>
              </a:ext>
            </a:extLst>
          </p:cNvPr>
          <p:cNvSpPr/>
          <p:nvPr userDrawn="1"/>
        </p:nvSpPr>
        <p:spPr>
          <a:xfrm>
            <a:off x="3701705" y="3423815"/>
            <a:ext cx="144111" cy="69987"/>
          </a:xfrm>
          <a:custGeom>
            <a:avLst/>
            <a:gdLst>
              <a:gd name="connsiteX0" fmla="*/ 20 w 121824"/>
              <a:gd name="connsiteY0" fmla="*/ 51437 h 58489"/>
              <a:gd name="connsiteX1" fmla="*/ 92698 w 121824"/>
              <a:gd name="connsiteY1" fmla="*/ 2 h 58489"/>
              <a:gd name="connsiteX2" fmla="*/ 121845 w 121824"/>
              <a:gd name="connsiteY2" fmla="*/ 11813 h 58489"/>
              <a:gd name="connsiteX3" fmla="*/ 20 w 121824"/>
              <a:gd name="connsiteY3" fmla="*/ 51437 h 5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4" h="58489">
                <a:moveTo>
                  <a:pt x="20" y="51437"/>
                </a:moveTo>
                <a:cubicBezTo>
                  <a:pt x="20" y="39530"/>
                  <a:pt x="47645" y="2"/>
                  <a:pt x="92698" y="2"/>
                </a:cubicBezTo>
                <a:cubicBezTo>
                  <a:pt x="106414" y="2"/>
                  <a:pt x="121845" y="573"/>
                  <a:pt x="121845" y="11813"/>
                </a:cubicBezTo>
                <a:cubicBezTo>
                  <a:pt x="121845" y="32863"/>
                  <a:pt x="20" y="75249"/>
                  <a:pt x="20" y="514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9" name="Freeform: Shape 478">
            <a:extLst>
              <a:ext uri="{FF2B5EF4-FFF2-40B4-BE49-F238E27FC236}">
                <a16:creationId xmlns:a16="http://schemas.microsoft.com/office/drawing/2014/main" id="{EBA29B52-184C-43B9-AD3B-26695E03591F}"/>
              </a:ext>
            </a:extLst>
          </p:cNvPr>
          <p:cNvSpPr/>
          <p:nvPr userDrawn="1"/>
        </p:nvSpPr>
        <p:spPr>
          <a:xfrm>
            <a:off x="3852517" y="3446381"/>
            <a:ext cx="101805" cy="331308"/>
          </a:xfrm>
          <a:custGeom>
            <a:avLst/>
            <a:gdLst>
              <a:gd name="connsiteX0" fmla="*/ 18740 w 86061"/>
              <a:gd name="connsiteY0" fmla="*/ 2 h 276877"/>
              <a:gd name="connsiteX1" fmla="*/ 53220 w 86061"/>
              <a:gd name="connsiteY1" fmla="*/ 212695 h 276877"/>
              <a:gd name="connsiteX2" fmla="*/ 356 w 86061"/>
              <a:gd name="connsiteY2" fmla="*/ 239650 h 276877"/>
              <a:gd name="connsiteX3" fmla="*/ 86081 w 86061"/>
              <a:gd name="connsiteY3" fmla="*/ 270702 h 276877"/>
              <a:gd name="connsiteX4" fmla="*/ 18359 w 86061"/>
              <a:gd name="connsiteY4" fmla="*/ 244604 h 276877"/>
              <a:gd name="connsiteX5" fmla="*/ 70746 w 86061"/>
              <a:gd name="connsiteY5" fmla="*/ 229268 h 276877"/>
              <a:gd name="connsiteX6" fmla="*/ 18740 w 86061"/>
              <a:gd name="connsiteY6" fmla="*/ 2 h 276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061" h="276877">
                <a:moveTo>
                  <a:pt x="18740" y="2"/>
                </a:moveTo>
                <a:cubicBezTo>
                  <a:pt x="18740" y="2"/>
                  <a:pt x="78557" y="150782"/>
                  <a:pt x="53220" y="212695"/>
                </a:cubicBezTo>
                <a:cubicBezTo>
                  <a:pt x="53220" y="212695"/>
                  <a:pt x="4262" y="215457"/>
                  <a:pt x="356" y="239650"/>
                </a:cubicBezTo>
                <a:cubicBezTo>
                  <a:pt x="-4501" y="269940"/>
                  <a:pt x="44171" y="286704"/>
                  <a:pt x="86081" y="270702"/>
                </a:cubicBezTo>
                <a:cubicBezTo>
                  <a:pt x="86081" y="270702"/>
                  <a:pt x="16073" y="274131"/>
                  <a:pt x="18359" y="244604"/>
                </a:cubicBezTo>
                <a:cubicBezTo>
                  <a:pt x="18359" y="244604"/>
                  <a:pt x="21597" y="224506"/>
                  <a:pt x="70746" y="229268"/>
                </a:cubicBezTo>
                <a:cubicBezTo>
                  <a:pt x="71127" y="229268"/>
                  <a:pt x="98464" y="133066"/>
                  <a:pt x="1874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0" name="Freeform: Shape 479">
            <a:extLst>
              <a:ext uri="{FF2B5EF4-FFF2-40B4-BE49-F238E27FC236}">
                <a16:creationId xmlns:a16="http://schemas.microsoft.com/office/drawing/2014/main" id="{B78C45B5-7529-4A6B-92A6-64B0C2EAFD2C}"/>
              </a:ext>
            </a:extLst>
          </p:cNvPr>
          <p:cNvSpPr/>
          <p:nvPr userDrawn="1"/>
        </p:nvSpPr>
        <p:spPr>
          <a:xfrm>
            <a:off x="3951614" y="3861971"/>
            <a:ext cx="69120" cy="30842"/>
          </a:xfrm>
          <a:custGeom>
            <a:avLst/>
            <a:gdLst>
              <a:gd name="connsiteX0" fmla="*/ 58411 w 58431"/>
              <a:gd name="connsiteY0" fmla="*/ 6734 h 25775"/>
              <a:gd name="connsiteX1" fmla="*/ 58411 w 58431"/>
              <a:gd name="connsiteY1" fmla="*/ 7686 h 25775"/>
              <a:gd name="connsiteX2" fmla="*/ 20311 w 58431"/>
              <a:gd name="connsiteY2" fmla="*/ 25689 h 25775"/>
              <a:gd name="connsiteX3" fmla="*/ 23 w 58431"/>
              <a:gd name="connsiteY3" fmla="*/ 17783 h 25775"/>
              <a:gd name="connsiteX4" fmla="*/ 58411 w 58431"/>
              <a:gd name="connsiteY4" fmla="*/ 6734 h 2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31" h="25775">
                <a:moveTo>
                  <a:pt x="58411" y="6734"/>
                </a:moveTo>
                <a:cubicBezTo>
                  <a:pt x="58464" y="7049"/>
                  <a:pt x="58464" y="7371"/>
                  <a:pt x="58411" y="7686"/>
                </a:cubicBezTo>
                <a:cubicBezTo>
                  <a:pt x="49656" y="19844"/>
                  <a:pt x="35263" y="26644"/>
                  <a:pt x="20311" y="25689"/>
                </a:cubicBezTo>
                <a:cubicBezTo>
                  <a:pt x="12786" y="25688"/>
                  <a:pt x="23" y="25688"/>
                  <a:pt x="23" y="17783"/>
                </a:cubicBezTo>
                <a:cubicBezTo>
                  <a:pt x="-453" y="638"/>
                  <a:pt x="58411" y="-6220"/>
                  <a:pt x="58411" y="673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1" name="Freeform: Shape 480">
            <a:extLst>
              <a:ext uri="{FF2B5EF4-FFF2-40B4-BE49-F238E27FC236}">
                <a16:creationId xmlns:a16="http://schemas.microsoft.com/office/drawing/2014/main" id="{55579F6D-0C63-4CE3-94EB-92FBAFDF2C0C}"/>
              </a:ext>
            </a:extLst>
          </p:cNvPr>
          <p:cNvSpPr/>
          <p:nvPr userDrawn="1"/>
        </p:nvSpPr>
        <p:spPr>
          <a:xfrm>
            <a:off x="3631621" y="3658603"/>
            <a:ext cx="610473" cy="349903"/>
          </a:xfrm>
          <a:custGeom>
            <a:avLst/>
            <a:gdLst>
              <a:gd name="connsiteX0" fmla="*/ 515418 w 516064"/>
              <a:gd name="connsiteY0" fmla="*/ 97 h 292417"/>
              <a:gd name="connsiteX1" fmla="*/ 466554 w 516064"/>
              <a:gd name="connsiteY1" fmla="*/ 167832 h 292417"/>
              <a:gd name="connsiteX2" fmla="*/ 257862 w 516064"/>
              <a:gd name="connsiteY2" fmla="*/ 269559 h 292417"/>
              <a:gd name="connsiteX3" fmla="*/ 64028 w 516064"/>
              <a:gd name="connsiteY3" fmla="*/ 186215 h 292417"/>
              <a:gd name="connsiteX4" fmla="*/ 687 w 516064"/>
              <a:gd name="connsiteY4" fmla="*/ 97 h 292417"/>
              <a:gd name="connsiteX5" fmla="*/ 20 w 516064"/>
              <a:gd name="connsiteY5" fmla="*/ 97 h 292417"/>
              <a:gd name="connsiteX6" fmla="*/ 64028 w 516064"/>
              <a:gd name="connsiteY6" fmla="*/ 206694 h 292417"/>
              <a:gd name="connsiteX7" fmla="*/ 257862 w 516064"/>
              <a:gd name="connsiteY7" fmla="*/ 292419 h 292417"/>
              <a:gd name="connsiteX8" fmla="*/ 466554 w 516064"/>
              <a:gd name="connsiteY8" fmla="*/ 187644 h 292417"/>
              <a:gd name="connsiteX9" fmla="*/ 516084 w 516064"/>
              <a:gd name="connsiteY9" fmla="*/ 2 h 292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6064" h="292417">
                <a:moveTo>
                  <a:pt x="515418" y="97"/>
                </a:moveTo>
                <a:cubicBezTo>
                  <a:pt x="512084" y="64581"/>
                  <a:pt x="500844" y="122398"/>
                  <a:pt x="466554" y="167832"/>
                </a:cubicBezTo>
                <a:cubicBezTo>
                  <a:pt x="419501" y="230316"/>
                  <a:pt x="331204" y="269559"/>
                  <a:pt x="257862" y="269559"/>
                </a:cubicBezTo>
                <a:cubicBezTo>
                  <a:pt x="192996" y="269559"/>
                  <a:pt x="109462" y="236603"/>
                  <a:pt x="64028" y="186215"/>
                </a:cubicBezTo>
                <a:cubicBezTo>
                  <a:pt x="20784" y="138590"/>
                  <a:pt x="5354" y="74106"/>
                  <a:pt x="687" y="97"/>
                </a:cubicBezTo>
                <a:lnTo>
                  <a:pt x="20" y="97"/>
                </a:lnTo>
                <a:cubicBezTo>
                  <a:pt x="3544" y="82583"/>
                  <a:pt x="18117" y="154211"/>
                  <a:pt x="64028" y="206694"/>
                </a:cubicBezTo>
                <a:cubicBezTo>
                  <a:pt x="109938" y="259177"/>
                  <a:pt x="192996" y="292419"/>
                  <a:pt x="257862" y="292419"/>
                </a:cubicBezTo>
                <a:cubicBezTo>
                  <a:pt x="331204" y="292419"/>
                  <a:pt x="419787" y="251843"/>
                  <a:pt x="466554" y="187644"/>
                </a:cubicBezTo>
                <a:cubicBezTo>
                  <a:pt x="503321" y="137257"/>
                  <a:pt x="513513" y="72392"/>
                  <a:pt x="516084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2" name="Freeform: Shape 481">
            <a:extLst>
              <a:ext uri="{FF2B5EF4-FFF2-40B4-BE49-F238E27FC236}">
                <a16:creationId xmlns:a16="http://schemas.microsoft.com/office/drawing/2014/main" id="{A4D41126-B1AF-484A-BD73-EB177F3756AF}"/>
              </a:ext>
            </a:extLst>
          </p:cNvPr>
          <p:cNvSpPr/>
          <p:nvPr userDrawn="1"/>
        </p:nvSpPr>
        <p:spPr>
          <a:xfrm>
            <a:off x="4038152" y="3537105"/>
            <a:ext cx="96675" cy="97790"/>
          </a:xfrm>
          <a:custGeom>
            <a:avLst/>
            <a:gdLst>
              <a:gd name="connsiteX0" fmla="*/ 20 w 81724"/>
              <a:gd name="connsiteY0" fmla="*/ 40864 h 81724"/>
              <a:gd name="connsiteX1" fmla="*/ 40882 w 81724"/>
              <a:gd name="connsiteY1" fmla="*/ 81726 h 81724"/>
              <a:gd name="connsiteX2" fmla="*/ 81745 w 81724"/>
              <a:gd name="connsiteY2" fmla="*/ 40864 h 81724"/>
              <a:gd name="connsiteX3" fmla="*/ 40882 w 81724"/>
              <a:gd name="connsiteY3" fmla="*/ 2 h 81724"/>
              <a:gd name="connsiteX4" fmla="*/ 20 w 81724"/>
              <a:gd name="connsiteY4" fmla="*/ 40864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" h="81724">
                <a:moveTo>
                  <a:pt x="20" y="40864"/>
                </a:moveTo>
                <a:cubicBezTo>
                  <a:pt x="20" y="63432"/>
                  <a:pt x="18315" y="81726"/>
                  <a:pt x="40882" y="81726"/>
                </a:cubicBezTo>
                <a:cubicBezTo>
                  <a:pt x="63450" y="81726"/>
                  <a:pt x="81745" y="63432"/>
                  <a:pt x="81745" y="40864"/>
                </a:cubicBezTo>
                <a:cubicBezTo>
                  <a:pt x="81745" y="18297"/>
                  <a:pt x="63450" y="2"/>
                  <a:pt x="40882" y="2"/>
                </a:cubicBezTo>
                <a:cubicBezTo>
                  <a:pt x="18315" y="2"/>
                  <a:pt x="20" y="18296"/>
                  <a:pt x="20" y="4086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3" name="Freeform: Shape 482">
            <a:extLst>
              <a:ext uri="{FF2B5EF4-FFF2-40B4-BE49-F238E27FC236}">
                <a16:creationId xmlns:a16="http://schemas.microsoft.com/office/drawing/2014/main" id="{CAC2B445-1F16-46D5-AF25-8B08D58FB160}"/>
              </a:ext>
            </a:extLst>
          </p:cNvPr>
          <p:cNvSpPr/>
          <p:nvPr userDrawn="1"/>
        </p:nvSpPr>
        <p:spPr>
          <a:xfrm>
            <a:off x="4015956" y="3536463"/>
            <a:ext cx="141971" cy="40191"/>
          </a:xfrm>
          <a:custGeom>
            <a:avLst/>
            <a:gdLst>
              <a:gd name="connsiteX0" fmla="*/ 120035 w 120015"/>
              <a:gd name="connsiteY0" fmla="*/ 33590 h 33588"/>
              <a:gd name="connsiteX1" fmla="*/ 20 w 120015"/>
              <a:gd name="connsiteY1" fmla="*/ 16731 h 33588"/>
              <a:gd name="connsiteX2" fmla="*/ 120035 w 120015"/>
              <a:gd name="connsiteY2" fmla="*/ 33590 h 3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015" h="33588">
                <a:moveTo>
                  <a:pt x="120035" y="33590"/>
                </a:moveTo>
                <a:cubicBezTo>
                  <a:pt x="120035" y="33590"/>
                  <a:pt x="82697" y="6158"/>
                  <a:pt x="20" y="16731"/>
                </a:cubicBezTo>
                <a:cubicBezTo>
                  <a:pt x="211" y="16731"/>
                  <a:pt x="71267" y="-30418"/>
                  <a:pt x="120035" y="33590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4" name="Freeform: Shape 483">
            <a:extLst>
              <a:ext uri="{FF2B5EF4-FFF2-40B4-BE49-F238E27FC236}">
                <a16:creationId xmlns:a16="http://schemas.microsoft.com/office/drawing/2014/main" id="{DD6C5B8D-7470-481A-9652-A81AB9F1B0B7}"/>
              </a:ext>
            </a:extLst>
          </p:cNvPr>
          <p:cNvSpPr/>
          <p:nvPr userDrawn="1"/>
        </p:nvSpPr>
        <p:spPr>
          <a:xfrm>
            <a:off x="4034208" y="3423815"/>
            <a:ext cx="144112" cy="69987"/>
          </a:xfrm>
          <a:custGeom>
            <a:avLst/>
            <a:gdLst>
              <a:gd name="connsiteX0" fmla="*/ 121845 w 121825"/>
              <a:gd name="connsiteY0" fmla="*/ 51437 h 58489"/>
              <a:gd name="connsiteX1" fmla="*/ 29167 w 121825"/>
              <a:gd name="connsiteY1" fmla="*/ 2 h 58489"/>
              <a:gd name="connsiteX2" fmla="*/ 20 w 121825"/>
              <a:gd name="connsiteY2" fmla="*/ 11813 h 58489"/>
              <a:gd name="connsiteX3" fmla="*/ 121845 w 121825"/>
              <a:gd name="connsiteY3" fmla="*/ 51437 h 5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5" h="58489">
                <a:moveTo>
                  <a:pt x="121845" y="51437"/>
                </a:moveTo>
                <a:cubicBezTo>
                  <a:pt x="121845" y="39530"/>
                  <a:pt x="74220" y="2"/>
                  <a:pt x="29167" y="2"/>
                </a:cubicBezTo>
                <a:cubicBezTo>
                  <a:pt x="15451" y="2"/>
                  <a:pt x="20" y="573"/>
                  <a:pt x="20" y="11813"/>
                </a:cubicBezTo>
                <a:cubicBezTo>
                  <a:pt x="-170" y="32863"/>
                  <a:pt x="121845" y="75249"/>
                  <a:pt x="121845" y="514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5" name="Freeform: Shape 484">
            <a:extLst>
              <a:ext uri="{FF2B5EF4-FFF2-40B4-BE49-F238E27FC236}">
                <a16:creationId xmlns:a16="http://schemas.microsoft.com/office/drawing/2014/main" id="{8F47D98A-711F-486C-980E-C52F584D203F}"/>
              </a:ext>
            </a:extLst>
          </p:cNvPr>
          <p:cNvSpPr/>
          <p:nvPr userDrawn="1"/>
        </p:nvSpPr>
        <p:spPr>
          <a:xfrm>
            <a:off x="4077251" y="3623271"/>
            <a:ext cx="80675" cy="39499"/>
          </a:xfrm>
          <a:custGeom>
            <a:avLst/>
            <a:gdLst>
              <a:gd name="connsiteX0" fmla="*/ 68219 w 68199"/>
              <a:gd name="connsiteY0" fmla="*/ 2 h 33010"/>
              <a:gd name="connsiteX1" fmla="*/ 20 w 68199"/>
              <a:gd name="connsiteY1" fmla="*/ 27338 h 33010"/>
              <a:gd name="connsiteX2" fmla="*/ 68219 w 68199"/>
              <a:gd name="connsiteY2" fmla="*/ 2 h 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199" h="33010">
                <a:moveTo>
                  <a:pt x="68219" y="2"/>
                </a:moveTo>
                <a:cubicBezTo>
                  <a:pt x="49440" y="16902"/>
                  <a:pt x="25273" y="26589"/>
                  <a:pt x="20" y="27338"/>
                </a:cubicBezTo>
                <a:cubicBezTo>
                  <a:pt x="20" y="27338"/>
                  <a:pt x="52122" y="51532"/>
                  <a:pt x="68219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6" name="Freeform: Shape 485">
            <a:extLst>
              <a:ext uri="{FF2B5EF4-FFF2-40B4-BE49-F238E27FC236}">
                <a16:creationId xmlns:a16="http://schemas.microsoft.com/office/drawing/2014/main" id="{54F513A4-7407-4443-ADE7-82BD8896DDFA}"/>
              </a:ext>
            </a:extLst>
          </p:cNvPr>
          <p:cNvSpPr/>
          <p:nvPr userDrawn="1"/>
        </p:nvSpPr>
        <p:spPr>
          <a:xfrm>
            <a:off x="4073645" y="3672166"/>
            <a:ext cx="70534" cy="14566"/>
          </a:xfrm>
          <a:custGeom>
            <a:avLst/>
            <a:gdLst>
              <a:gd name="connsiteX0" fmla="*/ 20 w 59626"/>
              <a:gd name="connsiteY0" fmla="*/ 2 h 12173"/>
              <a:gd name="connsiteX1" fmla="*/ 59647 w 59626"/>
              <a:gd name="connsiteY1" fmla="*/ 2097 h 12173"/>
              <a:gd name="connsiteX2" fmla="*/ 20 w 59626"/>
              <a:gd name="connsiteY2" fmla="*/ 2 h 1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26" h="12173">
                <a:moveTo>
                  <a:pt x="20" y="2"/>
                </a:moveTo>
                <a:cubicBezTo>
                  <a:pt x="19428" y="5550"/>
                  <a:pt x="39897" y="6269"/>
                  <a:pt x="59647" y="2097"/>
                </a:cubicBezTo>
                <a:cubicBezTo>
                  <a:pt x="42005" y="16291"/>
                  <a:pt x="16622" y="15400"/>
                  <a:pt x="20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7" name="Freeform: Shape 486">
            <a:extLst>
              <a:ext uri="{FF2B5EF4-FFF2-40B4-BE49-F238E27FC236}">
                <a16:creationId xmlns:a16="http://schemas.microsoft.com/office/drawing/2014/main" id="{3005AE70-67FD-4E46-896D-5B82F6036B80}"/>
              </a:ext>
            </a:extLst>
          </p:cNvPr>
          <p:cNvSpPr/>
          <p:nvPr userDrawn="1"/>
        </p:nvSpPr>
        <p:spPr>
          <a:xfrm>
            <a:off x="3765760" y="4064865"/>
            <a:ext cx="471037" cy="128836"/>
          </a:xfrm>
          <a:custGeom>
            <a:avLst/>
            <a:gdLst>
              <a:gd name="connsiteX0" fmla="*/ 398213 w 398192"/>
              <a:gd name="connsiteY0" fmla="*/ 61488 h 107669"/>
              <a:gd name="connsiteX1" fmla="*/ 5307 w 398192"/>
              <a:gd name="connsiteY1" fmla="*/ 16244 h 107669"/>
              <a:gd name="connsiteX2" fmla="*/ 398213 w 398192"/>
              <a:gd name="connsiteY2" fmla="*/ 61488 h 10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8192" h="107669">
                <a:moveTo>
                  <a:pt x="398213" y="61488"/>
                </a:moveTo>
                <a:cubicBezTo>
                  <a:pt x="398213" y="61488"/>
                  <a:pt x="284865" y="-38144"/>
                  <a:pt x="5307" y="16244"/>
                </a:cubicBezTo>
                <a:cubicBezTo>
                  <a:pt x="-31650" y="23293"/>
                  <a:pt x="127893" y="184646"/>
                  <a:pt x="398213" y="6148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8" name="Freeform: Shape 487">
            <a:extLst>
              <a:ext uri="{FF2B5EF4-FFF2-40B4-BE49-F238E27FC236}">
                <a16:creationId xmlns:a16="http://schemas.microsoft.com/office/drawing/2014/main" id="{CD168DC8-4C33-43FD-B231-EC70F5ED6B7A}"/>
              </a:ext>
            </a:extLst>
          </p:cNvPr>
          <p:cNvSpPr/>
          <p:nvPr userDrawn="1"/>
        </p:nvSpPr>
        <p:spPr>
          <a:xfrm>
            <a:off x="3627943" y="4076436"/>
            <a:ext cx="701137" cy="1137429"/>
          </a:xfrm>
          <a:custGeom>
            <a:avLst/>
            <a:gdLst>
              <a:gd name="connsiteX0" fmla="*/ 590346 w 592707"/>
              <a:gd name="connsiteY0" fmla="*/ 943453 h 950559"/>
              <a:gd name="connsiteX1" fmla="*/ 23227 w 592707"/>
              <a:gd name="connsiteY1" fmla="*/ 931166 h 950559"/>
              <a:gd name="connsiteX2" fmla="*/ 49231 w 592707"/>
              <a:gd name="connsiteY2" fmla="*/ 27053 h 950559"/>
              <a:gd name="connsiteX3" fmla="*/ 154006 w 592707"/>
              <a:gd name="connsiteY3" fmla="*/ 2 h 950559"/>
              <a:gd name="connsiteX4" fmla="*/ 275354 w 592707"/>
              <a:gd name="connsiteY4" fmla="*/ 70010 h 950559"/>
              <a:gd name="connsiteX5" fmla="*/ 399179 w 592707"/>
              <a:gd name="connsiteY5" fmla="*/ 2573 h 950559"/>
              <a:gd name="connsiteX6" fmla="*/ 516527 w 592707"/>
              <a:gd name="connsiteY6" fmla="*/ 44483 h 950559"/>
              <a:gd name="connsiteX7" fmla="*/ 590346 w 592707"/>
              <a:gd name="connsiteY7" fmla="*/ 943453 h 95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2707" h="950559">
                <a:moveTo>
                  <a:pt x="590346" y="943453"/>
                </a:moveTo>
                <a:cubicBezTo>
                  <a:pt x="590346" y="943453"/>
                  <a:pt x="299452" y="965837"/>
                  <a:pt x="23227" y="931166"/>
                </a:cubicBezTo>
                <a:cubicBezTo>
                  <a:pt x="23227" y="931166"/>
                  <a:pt x="-43448" y="486539"/>
                  <a:pt x="49231" y="27053"/>
                </a:cubicBezTo>
                <a:cubicBezTo>
                  <a:pt x="83130" y="14448"/>
                  <a:pt x="118241" y="5382"/>
                  <a:pt x="154006" y="2"/>
                </a:cubicBezTo>
                <a:cubicBezTo>
                  <a:pt x="159625" y="8955"/>
                  <a:pt x="201631" y="67724"/>
                  <a:pt x="275354" y="70010"/>
                </a:cubicBezTo>
                <a:cubicBezTo>
                  <a:pt x="349077" y="72296"/>
                  <a:pt x="399179" y="2573"/>
                  <a:pt x="399179" y="2573"/>
                </a:cubicBezTo>
                <a:cubicBezTo>
                  <a:pt x="439716" y="12191"/>
                  <a:pt x="479069" y="26245"/>
                  <a:pt x="516527" y="44483"/>
                </a:cubicBezTo>
                <a:cubicBezTo>
                  <a:pt x="516527" y="44483"/>
                  <a:pt x="608539" y="355856"/>
                  <a:pt x="590346" y="94345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9" name="Freeform: Shape 488">
            <a:extLst>
              <a:ext uri="{FF2B5EF4-FFF2-40B4-BE49-F238E27FC236}">
                <a16:creationId xmlns:a16="http://schemas.microsoft.com/office/drawing/2014/main" id="{5C0F6B19-9584-49E6-AE88-5F0879D4A36A}"/>
              </a:ext>
            </a:extLst>
          </p:cNvPr>
          <p:cNvSpPr/>
          <p:nvPr userDrawn="1"/>
        </p:nvSpPr>
        <p:spPr>
          <a:xfrm>
            <a:off x="3577086" y="2978400"/>
            <a:ext cx="529910" cy="293472"/>
          </a:xfrm>
          <a:custGeom>
            <a:avLst/>
            <a:gdLst>
              <a:gd name="connsiteX0" fmla="*/ 181281 w 447960"/>
              <a:gd name="connsiteY0" fmla="*/ 123731 h 245257"/>
              <a:gd name="connsiteX1" fmla="*/ 447981 w 447960"/>
              <a:gd name="connsiteY1" fmla="*/ 22576 h 245257"/>
              <a:gd name="connsiteX2" fmla="*/ 346730 w 447960"/>
              <a:gd name="connsiteY2" fmla="*/ 2 h 245257"/>
              <a:gd name="connsiteX3" fmla="*/ 20 w 447960"/>
              <a:gd name="connsiteY3" fmla="*/ 237460 h 245257"/>
              <a:gd name="connsiteX4" fmla="*/ 181281 w 447960"/>
              <a:gd name="connsiteY4" fmla="*/ 123731 h 24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960" h="245257">
                <a:moveTo>
                  <a:pt x="181281" y="123731"/>
                </a:moveTo>
                <a:cubicBezTo>
                  <a:pt x="317393" y="35720"/>
                  <a:pt x="417310" y="53246"/>
                  <a:pt x="447981" y="22576"/>
                </a:cubicBezTo>
                <a:cubicBezTo>
                  <a:pt x="416282" y="7752"/>
                  <a:pt x="381723" y="47"/>
                  <a:pt x="346730" y="2"/>
                </a:cubicBezTo>
                <a:cubicBezTo>
                  <a:pt x="247765" y="1"/>
                  <a:pt x="37262" y="57151"/>
                  <a:pt x="20" y="237460"/>
                </a:cubicBezTo>
                <a:cubicBezTo>
                  <a:pt x="7926" y="273083"/>
                  <a:pt x="97175" y="178214"/>
                  <a:pt x="181281" y="123731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0" name="Freeform: Shape 489">
            <a:extLst>
              <a:ext uri="{FF2B5EF4-FFF2-40B4-BE49-F238E27FC236}">
                <a16:creationId xmlns:a16="http://schemas.microsoft.com/office/drawing/2014/main" id="{E0C1245A-A29B-4C25-8CA6-F5DDAF43D1B9}"/>
              </a:ext>
            </a:extLst>
          </p:cNvPr>
          <p:cNvSpPr/>
          <p:nvPr userDrawn="1"/>
        </p:nvSpPr>
        <p:spPr>
          <a:xfrm>
            <a:off x="4159166" y="3222808"/>
            <a:ext cx="123618" cy="202943"/>
          </a:xfrm>
          <a:custGeom>
            <a:avLst/>
            <a:gdLst>
              <a:gd name="connsiteX0" fmla="*/ 20 w 104501"/>
              <a:gd name="connsiteY0" fmla="*/ 16156 h 169601"/>
              <a:gd name="connsiteX1" fmla="*/ 57932 w 104501"/>
              <a:gd name="connsiteY1" fmla="*/ 169603 h 169601"/>
              <a:gd name="connsiteX2" fmla="*/ 60409 w 104501"/>
              <a:gd name="connsiteY2" fmla="*/ 126741 h 169601"/>
              <a:gd name="connsiteX3" fmla="*/ 63076 w 104501"/>
              <a:gd name="connsiteY3" fmla="*/ 73115 h 169601"/>
              <a:gd name="connsiteX4" fmla="*/ 78792 w 104501"/>
              <a:gd name="connsiteY4" fmla="*/ 130265 h 169601"/>
              <a:gd name="connsiteX5" fmla="*/ 80887 w 104501"/>
              <a:gd name="connsiteY5" fmla="*/ 59685 h 169601"/>
              <a:gd name="connsiteX6" fmla="*/ 103843 w 104501"/>
              <a:gd name="connsiteY6" fmla="*/ 149315 h 169601"/>
              <a:gd name="connsiteX7" fmla="*/ 69362 w 104501"/>
              <a:gd name="connsiteY7" fmla="*/ 344 h 169601"/>
              <a:gd name="connsiteX8" fmla="*/ 66695 w 104501"/>
              <a:gd name="connsiteY8" fmla="*/ 40635 h 169601"/>
              <a:gd name="connsiteX9" fmla="*/ 40120 w 104501"/>
              <a:gd name="connsiteY9" fmla="*/ 22442 h 169601"/>
              <a:gd name="connsiteX10" fmla="*/ 36501 w 104501"/>
              <a:gd name="connsiteY10" fmla="*/ 52827 h 169601"/>
              <a:gd name="connsiteX11" fmla="*/ 20 w 104501"/>
              <a:gd name="connsiteY11" fmla="*/ 16156 h 16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01" h="169601">
                <a:moveTo>
                  <a:pt x="20" y="16156"/>
                </a:moveTo>
                <a:cubicBezTo>
                  <a:pt x="52312" y="91689"/>
                  <a:pt x="52407" y="168556"/>
                  <a:pt x="57932" y="169603"/>
                </a:cubicBezTo>
                <a:cubicBezTo>
                  <a:pt x="59742" y="169603"/>
                  <a:pt x="60409" y="157983"/>
                  <a:pt x="60409" y="126741"/>
                </a:cubicBezTo>
                <a:cubicBezTo>
                  <a:pt x="60409" y="91594"/>
                  <a:pt x="61456" y="76544"/>
                  <a:pt x="63076" y="73115"/>
                </a:cubicBezTo>
                <a:cubicBezTo>
                  <a:pt x="66790" y="65019"/>
                  <a:pt x="73839" y="119692"/>
                  <a:pt x="78792" y="130265"/>
                </a:cubicBezTo>
                <a:cubicBezTo>
                  <a:pt x="87079" y="147601"/>
                  <a:pt x="69934" y="53399"/>
                  <a:pt x="80887" y="59685"/>
                </a:cubicBezTo>
                <a:cubicBezTo>
                  <a:pt x="97651" y="69210"/>
                  <a:pt x="103843" y="149315"/>
                  <a:pt x="103843" y="149315"/>
                </a:cubicBezTo>
                <a:cubicBezTo>
                  <a:pt x="103843" y="149315"/>
                  <a:pt x="112320" y="66543"/>
                  <a:pt x="69362" y="344"/>
                </a:cubicBezTo>
                <a:cubicBezTo>
                  <a:pt x="66409" y="-4228"/>
                  <a:pt x="71934" y="38444"/>
                  <a:pt x="66695" y="40635"/>
                </a:cubicBezTo>
                <a:cubicBezTo>
                  <a:pt x="61456" y="42826"/>
                  <a:pt x="46883" y="20728"/>
                  <a:pt x="40120" y="22442"/>
                </a:cubicBezTo>
                <a:cubicBezTo>
                  <a:pt x="33357" y="24157"/>
                  <a:pt x="37263" y="47017"/>
                  <a:pt x="36501" y="52827"/>
                </a:cubicBezTo>
                <a:cubicBezTo>
                  <a:pt x="23832" y="41492"/>
                  <a:pt x="13736" y="21966"/>
                  <a:pt x="20" y="16156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1" name="Freeform: Shape 490">
            <a:extLst>
              <a:ext uri="{FF2B5EF4-FFF2-40B4-BE49-F238E27FC236}">
                <a16:creationId xmlns:a16="http://schemas.microsoft.com/office/drawing/2014/main" id="{972C8046-210D-4C35-9FCF-A892CCBF0F2F}"/>
              </a:ext>
            </a:extLst>
          </p:cNvPr>
          <p:cNvSpPr/>
          <p:nvPr userDrawn="1"/>
        </p:nvSpPr>
        <p:spPr>
          <a:xfrm>
            <a:off x="3583473" y="3304710"/>
            <a:ext cx="97612" cy="178029"/>
          </a:xfrm>
          <a:custGeom>
            <a:avLst/>
            <a:gdLst>
              <a:gd name="connsiteX0" fmla="*/ 82537 w 82516"/>
              <a:gd name="connsiteY0" fmla="*/ 2 h 148780"/>
              <a:gd name="connsiteX1" fmla="*/ 44913 w 82516"/>
              <a:gd name="connsiteY1" fmla="*/ 120779 h 148780"/>
              <a:gd name="connsiteX2" fmla="*/ 36531 w 82516"/>
              <a:gd name="connsiteY2" fmla="*/ 52294 h 148780"/>
              <a:gd name="connsiteX3" fmla="*/ 16148 w 82516"/>
              <a:gd name="connsiteY3" fmla="*/ 148782 h 148780"/>
              <a:gd name="connsiteX4" fmla="*/ 14433 w 82516"/>
              <a:gd name="connsiteY4" fmla="*/ 9622 h 148780"/>
              <a:gd name="connsiteX5" fmla="*/ 18910 w 82516"/>
              <a:gd name="connsiteY5" fmla="*/ 45341 h 148780"/>
              <a:gd name="connsiteX6" fmla="*/ 43961 w 82516"/>
              <a:gd name="connsiteY6" fmla="*/ 15337 h 148780"/>
              <a:gd name="connsiteX7" fmla="*/ 49485 w 82516"/>
              <a:gd name="connsiteY7" fmla="*/ 52580 h 148780"/>
              <a:gd name="connsiteX8" fmla="*/ 82537 w 82516"/>
              <a:gd name="connsiteY8" fmla="*/ 2 h 14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516" h="148780">
                <a:moveTo>
                  <a:pt x="82537" y="2"/>
                </a:moveTo>
                <a:cubicBezTo>
                  <a:pt x="58439" y="54675"/>
                  <a:pt x="49866" y="113826"/>
                  <a:pt x="44913" y="120779"/>
                </a:cubicBezTo>
                <a:cubicBezTo>
                  <a:pt x="41675" y="125256"/>
                  <a:pt x="39960" y="107634"/>
                  <a:pt x="36531" y="52294"/>
                </a:cubicBezTo>
                <a:cubicBezTo>
                  <a:pt x="14243" y="90394"/>
                  <a:pt x="16148" y="148782"/>
                  <a:pt x="16148" y="148782"/>
                </a:cubicBezTo>
                <a:cubicBezTo>
                  <a:pt x="5194" y="96300"/>
                  <a:pt x="-12999" y="26577"/>
                  <a:pt x="14433" y="9622"/>
                </a:cubicBezTo>
                <a:cubicBezTo>
                  <a:pt x="13820" y="21699"/>
                  <a:pt x="15336" y="33789"/>
                  <a:pt x="18910" y="45341"/>
                </a:cubicBezTo>
                <a:cubicBezTo>
                  <a:pt x="18910" y="45341"/>
                  <a:pt x="38912" y="16099"/>
                  <a:pt x="43961" y="15337"/>
                </a:cubicBezTo>
                <a:cubicBezTo>
                  <a:pt x="49009" y="14575"/>
                  <a:pt x="48723" y="46103"/>
                  <a:pt x="49485" y="52580"/>
                </a:cubicBezTo>
                <a:cubicBezTo>
                  <a:pt x="56069" y="32630"/>
                  <a:pt x="67413" y="14584"/>
                  <a:pt x="82537" y="2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2" name="Freeform: Shape 491">
            <a:extLst>
              <a:ext uri="{FF2B5EF4-FFF2-40B4-BE49-F238E27FC236}">
                <a16:creationId xmlns:a16="http://schemas.microsoft.com/office/drawing/2014/main" id="{28EF51D5-CD09-4458-9EC1-9C531F8ABD4C}"/>
              </a:ext>
            </a:extLst>
          </p:cNvPr>
          <p:cNvSpPr/>
          <p:nvPr userDrawn="1"/>
        </p:nvSpPr>
        <p:spPr>
          <a:xfrm>
            <a:off x="3677709" y="3693985"/>
            <a:ext cx="140364" cy="72956"/>
          </a:xfrm>
          <a:custGeom>
            <a:avLst/>
            <a:gdLst>
              <a:gd name="connsiteX0" fmla="*/ 118603 w 118657"/>
              <a:gd name="connsiteY0" fmla="*/ 37012 h 60970"/>
              <a:gd name="connsiteX1" fmla="*/ 56119 w 118657"/>
              <a:gd name="connsiteY1" fmla="*/ 60253 h 60970"/>
              <a:gd name="connsiteX2" fmla="*/ 112 w 118657"/>
              <a:gd name="connsiteY2" fmla="*/ 23963 h 60970"/>
              <a:gd name="connsiteX3" fmla="*/ 62691 w 118657"/>
              <a:gd name="connsiteY3" fmla="*/ 722 h 60970"/>
              <a:gd name="connsiteX4" fmla="*/ 118603 w 118657"/>
              <a:gd name="connsiteY4" fmla="*/ 37012 h 6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57" h="60970">
                <a:moveTo>
                  <a:pt x="118603" y="37012"/>
                </a:moveTo>
                <a:cubicBezTo>
                  <a:pt x="116793" y="53490"/>
                  <a:pt x="88790" y="63872"/>
                  <a:pt x="56119" y="60253"/>
                </a:cubicBezTo>
                <a:cubicBezTo>
                  <a:pt x="23448" y="56633"/>
                  <a:pt x="-1698" y="40441"/>
                  <a:pt x="112" y="23963"/>
                </a:cubicBezTo>
                <a:cubicBezTo>
                  <a:pt x="1921" y="7484"/>
                  <a:pt x="29925" y="-2898"/>
                  <a:pt x="62691" y="722"/>
                </a:cubicBezTo>
                <a:cubicBezTo>
                  <a:pt x="95457" y="4341"/>
                  <a:pt x="120222" y="20533"/>
                  <a:pt x="118603" y="37012"/>
                </a:cubicBezTo>
                <a:close/>
              </a:path>
            </a:pathLst>
          </a:custGeom>
          <a:solidFill>
            <a:srgbClr val="E87E62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3" name="Freeform: Shape 492">
            <a:extLst>
              <a:ext uri="{FF2B5EF4-FFF2-40B4-BE49-F238E27FC236}">
                <a16:creationId xmlns:a16="http://schemas.microsoft.com/office/drawing/2014/main" id="{D0D5EAA2-508A-4066-A39E-1FDBEA687298}"/>
              </a:ext>
            </a:extLst>
          </p:cNvPr>
          <p:cNvSpPr/>
          <p:nvPr userDrawn="1"/>
        </p:nvSpPr>
        <p:spPr>
          <a:xfrm rot="21036000">
            <a:off x="4055163" y="3694136"/>
            <a:ext cx="141068" cy="71804"/>
          </a:xfrm>
          <a:custGeom>
            <a:avLst/>
            <a:gdLst>
              <a:gd name="connsiteX0" fmla="*/ 119273 w 119252"/>
              <a:gd name="connsiteY0" fmla="*/ 30005 h 60007"/>
              <a:gd name="connsiteX1" fmla="*/ 59646 w 119252"/>
              <a:gd name="connsiteY1" fmla="*/ 60009 h 60007"/>
              <a:gd name="connsiteX2" fmla="*/ 20 w 119252"/>
              <a:gd name="connsiteY2" fmla="*/ 30005 h 60007"/>
              <a:gd name="connsiteX3" fmla="*/ 59646 w 119252"/>
              <a:gd name="connsiteY3" fmla="*/ 2 h 60007"/>
              <a:gd name="connsiteX4" fmla="*/ 119273 w 119252"/>
              <a:gd name="connsiteY4" fmla="*/ 30005 h 6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252" h="60007">
                <a:moveTo>
                  <a:pt x="119273" y="30005"/>
                </a:moveTo>
                <a:cubicBezTo>
                  <a:pt x="119273" y="46576"/>
                  <a:pt x="92577" y="60009"/>
                  <a:pt x="59646" y="60009"/>
                </a:cubicBezTo>
                <a:cubicBezTo>
                  <a:pt x="26716" y="60009"/>
                  <a:pt x="20" y="46576"/>
                  <a:pt x="20" y="30005"/>
                </a:cubicBezTo>
                <a:cubicBezTo>
                  <a:pt x="20" y="13435"/>
                  <a:pt x="26716" y="2"/>
                  <a:pt x="59646" y="2"/>
                </a:cubicBezTo>
                <a:cubicBezTo>
                  <a:pt x="92577" y="2"/>
                  <a:pt x="119273" y="13435"/>
                  <a:pt x="119273" y="30005"/>
                </a:cubicBezTo>
                <a:close/>
              </a:path>
            </a:pathLst>
          </a:custGeom>
          <a:solidFill>
            <a:srgbClr val="E87E62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4" name="Freeform: Shape 493">
            <a:extLst>
              <a:ext uri="{FF2B5EF4-FFF2-40B4-BE49-F238E27FC236}">
                <a16:creationId xmlns:a16="http://schemas.microsoft.com/office/drawing/2014/main" id="{A2BCE9EA-CC0D-4055-B761-D7A2A5C64FA5}"/>
              </a:ext>
            </a:extLst>
          </p:cNvPr>
          <p:cNvSpPr/>
          <p:nvPr userDrawn="1"/>
        </p:nvSpPr>
        <p:spPr>
          <a:xfrm>
            <a:off x="3635791" y="4923272"/>
            <a:ext cx="692538" cy="290252"/>
          </a:xfrm>
          <a:custGeom>
            <a:avLst/>
            <a:gdLst>
              <a:gd name="connsiteX0" fmla="*/ 584283 w 585438"/>
              <a:gd name="connsiteY0" fmla="*/ 2 h 242566"/>
              <a:gd name="connsiteX1" fmla="*/ 299295 w 585438"/>
              <a:gd name="connsiteY1" fmla="*/ 214886 h 242566"/>
              <a:gd name="connsiteX2" fmla="*/ 20 w 585438"/>
              <a:gd name="connsiteY2" fmla="*/ 54770 h 242566"/>
              <a:gd name="connsiteX3" fmla="*/ 14212 w 585438"/>
              <a:gd name="connsiteY3" fmla="*/ 223172 h 242566"/>
              <a:gd name="connsiteX4" fmla="*/ 583998 w 585438"/>
              <a:gd name="connsiteY4" fmla="*/ 235460 h 242566"/>
              <a:gd name="connsiteX5" fmla="*/ 584283 w 585438"/>
              <a:gd name="connsiteY5" fmla="*/ 2 h 242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438" h="242566">
                <a:moveTo>
                  <a:pt x="584283" y="2"/>
                </a:moveTo>
                <a:cubicBezTo>
                  <a:pt x="573139" y="158212"/>
                  <a:pt x="528658" y="209552"/>
                  <a:pt x="299295" y="214886"/>
                </a:cubicBezTo>
                <a:cubicBezTo>
                  <a:pt x="116987" y="219458"/>
                  <a:pt x="22594" y="175547"/>
                  <a:pt x="20" y="54770"/>
                </a:cubicBezTo>
                <a:cubicBezTo>
                  <a:pt x="9545" y="188120"/>
                  <a:pt x="14212" y="223172"/>
                  <a:pt x="14212" y="223172"/>
                </a:cubicBezTo>
                <a:cubicBezTo>
                  <a:pt x="290437" y="257844"/>
                  <a:pt x="583998" y="235460"/>
                  <a:pt x="583998" y="235460"/>
                </a:cubicBezTo>
                <a:cubicBezTo>
                  <a:pt x="584283" y="222411"/>
                  <a:pt x="586950" y="83345"/>
                  <a:pt x="584283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5" name="Freeform: Shape 494">
            <a:extLst>
              <a:ext uri="{FF2B5EF4-FFF2-40B4-BE49-F238E27FC236}">
                <a16:creationId xmlns:a16="http://schemas.microsoft.com/office/drawing/2014/main" id="{CE8E55BC-3589-4048-A728-16E6A89135A5}"/>
              </a:ext>
            </a:extLst>
          </p:cNvPr>
          <p:cNvSpPr/>
          <p:nvPr userDrawn="1"/>
        </p:nvSpPr>
        <p:spPr>
          <a:xfrm>
            <a:off x="3749366" y="4082249"/>
            <a:ext cx="385349" cy="129248"/>
          </a:xfrm>
          <a:custGeom>
            <a:avLst/>
            <a:gdLst>
              <a:gd name="connsiteX0" fmla="*/ 325775 w 325755"/>
              <a:gd name="connsiteY0" fmla="*/ 5907 h 108014"/>
              <a:gd name="connsiteX1" fmla="*/ 309106 w 325755"/>
              <a:gd name="connsiteY1" fmla="*/ 1240 h 108014"/>
              <a:gd name="connsiteX2" fmla="*/ 181376 w 325755"/>
              <a:gd name="connsiteY2" fmla="*/ 86965 h 108014"/>
              <a:gd name="connsiteX3" fmla="*/ 21547 w 325755"/>
              <a:gd name="connsiteY3" fmla="*/ 2 h 108014"/>
              <a:gd name="connsiteX4" fmla="*/ 20 w 325755"/>
              <a:gd name="connsiteY4" fmla="*/ 4860 h 108014"/>
              <a:gd name="connsiteX5" fmla="*/ 182995 w 325755"/>
              <a:gd name="connsiteY5" fmla="*/ 107634 h 108014"/>
              <a:gd name="connsiteX6" fmla="*/ 325775 w 325755"/>
              <a:gd name="connsiteY6" fmla="*/ 5907 h 10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755" h="108014">
                <a:moveTo>
                  <a:pt x="325775" y="5907"/>
                </a:moveTo>
                <a:cubicBezTo>
                  <a:pt x="319393" y="4002"/>
                  <a:pt x="313869" y="2478"/>
                  <a:pt x="309106" y="1240"/>
                </a:cubicBezTo>
                <a:cubicBezTo>
                  <a:pt x="301105" y="20290"/>
                  <a:pt x="269863" y="79154"/>
                  <a:pt x="181376" y="86965"/>
                </a:cubicBezTo>
                <a:cubicBezTo>
                  <a:pt x="89555" y="95252"/>
                  <a:pt x="34786" y="20290"/>
                  <a:pt x="21547" y="2"/>
                </a:cubicBezTo>
                <a:cubicBezTo>
                  <a:pt x="13831" y="1526"/>
                  <a:pt x="6592" y="3240"/>
                  <a:pt x="20" y="4860"/>
                </a:cubicBezTo>
                <a:cubicBezTo>
                  <a:pt x="16022" y="26958"/>
                  <a:pt x="85745" y="114492"/>
                  <a:pt x="182995" y="107634"/>
                </a:cubicBezTo>
                <a:cubicBezTo>
                  <a:pt x="246376" y="104532"/>
                  <a:pt x="302143" y="64799"/>
                  <a:pt x="325775" y="5907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6" name="Freeform: Shape 495">
            <a:extLst>
              <a:ext uri="{FF2B5EF4-FFF2-40B4-BE49-F238E27FC236}">
                <a16:creationId xmlns:a16="http://schemas.microsoft.com/office/drawing/2014/main" id="{B5356CEC-E448-440A-857B-3C3C6336DD67}"/>
              </a:ext>
            </a:extLst>
          </p:cNvPr>
          <p:cNvSpPr/>
          <p:nvPr userDrawn="1"/>
        </p:nvSpPr>
        <p:spPr>
          <a:xfrm>
            <a:off x="3636804" y="3144958"/>
            <a:ext cx="598233" cy="294585"/>
          </a:xfrm>
          <a:custGeom>
            <a:avLst/>
            <a:gdLst>
              <a:gd name="connsiteX0" fmla="*/ 505607 w 505717"/>
              <a:gd name="connsiteY0" fmla="*/ 184371 h 246187"/>
              <a:gd name="connsiteX1" fmla="*/ 459601 w 505717"/>
              <a:gd name="connsiteY1" fmla="*/ 237902 h 246187"/>
              <a:gd name="connsiteX2" fmla="*/ 254623 w 505717"/>
              <a:gd name="connsiteY2" fmla="*/ 227139 h 246187"/>
              <a:gd name="connsiteX3" fmla="*/ 50788 w 505717"/>
              <a:gd name="connsiteY3" fmla="*/ 246189 h 246187"/>
              <a:gd name="connsiteX4" fmla="*/ 2496 w 505717"/>
              <a:gd name="connsiteY4" fmla="*/ 194659 h 246187"/>
              <a:gd name="connsiteX5" fmla="*/ 20 w 505717"/>
              <a:gd name="connsiteY5" fmla="*/ 72929 h 246187"/>
              <a:gd name="connsiteX6" fmla="*/ 46121 w 505717"/>
              <a:gd name="connsiteY6" fmla="*/ 19494 h 246187"/>
              <a:gd name="connsiteX7" fmla="*/ 249956 w 505717"/>
              <a:gd name="connsiteY7" fmla="*/ 444 h 246187"/>
              <a:gd name="connsiteX8" fmla="*/ 454934 w 505717"/>
              <a:gd name="connsiteY8" fmla="*/ 11112 h 246187"/>
              <a:gd name="connsiteX9" fmla="*/ 503131 w 505717"/>
              <a:gd name="connsiteY9" fmla="*/ 62642 h 24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5717" h="246187">
                <a:moveTo>
                  <a:pt x="505607" y="184371"/>
                </a:moveTo>
                <a:cubicBezTo>
                  <a:pt x="507577" y="211822"/>
                  <a:pt x="487036" y="235723"/>
                  <a:pt x="459601" y="237902"/>
                </a:cubicBezTo>
                <a:cubicBezTo>
                  <a:pt x="459601" y="237902"/>
                  <a:pt x="404451" y="224091"/>
                  <a:pt x="254623" y="227139"/>
                </a:cubicBezTo>
                <a:cubicBezTo>
                  <a:pt x="104795" y="230187"/>
                  <a:pt x="50788" y="246189"/>
                  <a:pt x="50788" y="246189"/>
                </a:cubicBezTo>
                <a:cubicBezTo>
                  <a:pt x="23287" y="245155"/>
                  <a:pt x="1746" y="222169"/>
                  <a:pt x="2496" y="194659"/>
                </a:cubicBezTo>
                <a:lnTo>
                  <a:pt x="20" y="72929"/>
                </a:lnTo>
                <a:cubicBezTo>
                  <a:pt x="20" y="35877"/>
                  <a:pt x="46121" y="19494"/>
                  <a:pt x="46121" y="19494"/>
                </a:cubicBezTo>
                <a:cubicBezTo>
                  <a:pt x="46121" y="19494"/>
                  <a:pt x="97842" y="3492"/>
                  <a:pt x="249956" y="444"/>
                </a:cubicBezTo>
                <a:cubicBezTo>
                  <a:pt x="402070" y="-2604"/>
                  <a:pt x="454934" y="11112"/>
                  <a:pt x="454934" y="11112"/>
                </a:cubicBezTo>
                <a:cubicBezTo>
                  <a:pt x="454934" y="11112"/>
                  <a:pt x="498463" y="20637"/>
                  <a:pt x="503131" y="6264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7" name="Freeform: Shape 496">
            <a:extLst>
              <a:ext uri="{FF2B5EF4-FFF2-40B4-BE49-F238E27FC236}">
                <a16:creationId xmlns:a16="http://schemas.microsoft.com/office/drawing/2014/main" id="{43407F34-A54B-4757-808E-FCB131E8B33F}"/>
              </a:ext>
            </a:extLst>
          </p:cNvPr>
          <p:cNvSpPr/>
          <p:nvPr userDrawn="1"/>
        </p:nvSpPr>
        <p:spPr>
          <a:xfrm>
            <a:off x="3637255" y="3194154"/>
            <a:ext cx="597782" cy="245616"/>
          </a:xfrm>
          <a:custGeom>
            <a:avLst/>
            <a:gdLst>
              <a:gd name="connsiteX0" fmla="*/ 502749 w 505336"/>
              <a:gd name="connsiteY0" fmla="*/ 21528 h 205263"/>
              <a:gd name="connsiteX1" fmla="*/ 495796 w 505336"/>
              <a:gd name="connsiteY1" fmla="*/ 2 h 205263"/>
              <a:gd name="connsiteX2" fmla="*/ 497225 w 505336"/>
              <a:gd name="connsiteY2" fmla="*/ 7717 h 205263"/>
              <a:gd name="connsiteX3" fmla="*/ 499701 w 505336"/>
              <a:gd name="connsiteY3" fmla="*/ 129447 h 205263"/>
              <a:gd name="connsiteX4" fmla="*/ 454648 w 505336"/>
              <a:gd name="connsiteY4" fmla="*/ 182882 h 205263"/>
              <a:gd name="connsiteX5" fmla="*/ 254623 w 505336"/>
              <a:gd name="connsiteY5" fmla="*/ 172119 h 205263"/>
              <a:gd name="connsiteX6" fmla="*/ 55265 w 505336"/>
              <a:gd name="connsiteY6" fmla="*/ 191169 h 205263"/>
              <a:gd name="connsiteX7" fmla="*/ 8116 w 505336"/>
              <a:gd name="connsiteY7" fmla="*/ 139639 h 205263"/>
              <a:gd name="connsiteX8" fmla="*/ 5640 w 505336"/>
              <a:gd name="connsiteY8" fmla="*/ 17909 h 205263"/>
              <a:gd name="connsiteX9" fmla="*/ 6592 w 505336"/>
              <a:gd name="connsiteY9" fmla="*/ 9146 h 205263"/>
              <a:gd name="connsiteX10" fmla="*/ 20 w 505336"/>
              <a:gd name="connsiteY10" fmla="*/ 32006 h 205263"/>
              <a:gd name="connsiteX11" fmla="*/ 2496 w 505336"/>
              <a:gd name="connsiteY11" fmla="*/ 153735 h 205263"/>
              <a:gd name="connsiteX12" fmla="*/ 50788 w 505336"/>
              <a:gd name="connsiteY12" fmla="*/ 205266 h 205263"/>
              <a:gd name="connsiteX13" fmla="*/ 254623 w 505336"/>
              <a:gd name="connsiteY13" fmla="*/ 186216 h 205263"/>
              <a:gd name="connsiteX14" fmla="*/ 459220 w 505336"/>
              <a:gd name="connsiteY14" fmla="*/ 196789 h 205263"/>
              <a:gd name="connsiteX15" fmla="*/ 505226 w 505336"/>
              <a:gd name="connsiteY15" fmla="*/ 143258 h 20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5336" h="205263">
                <a:moveTo>
                  <a:pt x="502749" y="21528"/>
                </a:moveTo>
                <a:cubicBezTo>
                  <a:pt x="501928" y="13953"/>
                  <a:pt x="499562" y="6626"/>
                  <a:pt x="495796" y="2"/>
                </a:cubicBezTo>
                <a:cubicBezTo>
                  <a:pt x="496427" y="2542"/>
                  <a:pt x="496904" y="5119"/>
                  <a:pt x="497225" y="7717"/>
                </a:cubicBezTo>
                <a:lnTo>
                  <a:pt x="499701" y="129447"/>
                </a:lnTo>
                <a:cubicBezTo>
                  <a:pt x="500273" y="158022"/>
                  <a:pt x="480080" y="182406"/>
                  <a:pt x="454648" y="182882"/>
                </a:cubicBezTo>
                <a:cubicBezTo>
                  <a:pt x="454648" y="182882"/>
                  <a:pt x="400737" y="169071"/>
                  <a:pt x="254623" y="172119"/>
                </a:cubicBezTo>
                <a:cubicBezTo>
                  <a:pt x="108510" y="175167"/>
                  <a:pt x="55265" y="191169"/>
                  <a:pt x="55265" y="191169"/>
                </a:cubicBezTo>
                <a:cubicBezTo>
                  <a:pt x="29833" y="191740"/>
                  <a:pt x="8688" y="168690"/>
                  <a:pt x="8116" y="139639"/>
                </a:cubicBezTo>
                <a:lnTo>
                  <a:pt x="5640" y="17909"/>
                </a:lnTo>
                <a:cubicBezTo>
                  <a:pt x="5611" y="14961"/>
                  <a:pt x="5931" y="12019"/>
                  <a:pt x="6592" y="9146"/>
                </a:cubicBezTo>
                <a:cubicBezTo>
                  <a:pt x="2293" y="15996"/>
                  <a:pt x="15" y="23919"/>
                  <a:pt x="20" y="32006"/>
                </a:cubicBezTo>
                <a:lnTo>
                  <a:pt x="2496" y="153735"/>
                </a:lnTo>
                <a:cubicBezTo>
                  <a:pt x="1746" y="181246"/>
                  <a:pt x="23287" y="204231"/>
                  <a:pt x="50788" y="205266"/>
                </a:cubicBezTo>
                <a:cubicBezTo>
                  <a:pt x="50788" y="205266"/>
                  <a:pt x="104795" y="189264"/>
                  <a:pt x="254623" y="186216"/>
                </a:cubicBezTo>
                <a:cubicBezTo>
                  <a:pt x="404451" y="183168"/>
                  <a:pt x="459220" y="196789"/>
                  <a:pt x="459220" y="196789"/>
                </a:cubicBezTo>
                <a:cubicBezTo>
                  <a:pt x="486655" y="194609"/>
                  <a:pt x="507196" y="170709"/>
                  <a:pt x="505226" y="14325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8" name="Freeform: Shape 497">
            <a:extLst>
              <a:ext uri="{FF2B5EF4-FFF2-40B4-BE49-F238E27FC236}">
                <a16:creationId xmlns:a16="http://schemas.microsoft.com/office/drawing/2014/main" id="{57091D16-FB9B-48A2-93C8-2447512951C1}"/>
              </a:ext>
            </a:extLst>
          </p:cNvPr>
          <p:cNvSpPr/>
          <p:nvPr userDrawn="1"/>
        </p:nvSpPr>
        <p:spPr>
          <a:xfrm>
            <a:off x="4159166" y="3321425"/>
            <a:ext cx="69971" cy="27622"/>
          </a:xfrm>
          <a:custGeom>
            <a:avLst/>
            <a:gdLst>
              <a:gd name="connsiteX0" fmla="*/ 59170 w 59150"/>
              <a:gd name="connsiteY0" fmla="*/ 5655 h 23084"/>
              <a:gd name="connsiteX1" fmla="*/ 20 w 59150"/>
              <a:gd name="connsiteY1" fmla="*/ 2321 h 23084"/>
              <a:gd name="connsiteX2" fmla="*/ 58503 w 59150"/>
              <a:gd name="connsiteY2" fmla="*/ 23086 h 23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50" h="23084">
                <a:moveTo>
                  <a:pt x="59170" y="5655"/>
                </a:moveTo>
                <a:cubicBezTo>
                  <a:pt x="40065" y="-506"/>
                  <a:pt x="19697" y="-1653"/>
                  <a:pt x="20" y="2321"/>
                </a:cubicBezTo>
                <a:cubicBezTo>
                  <a:pt x="20" y="2321"/>
                  <a:pt x="48216" y="13465"/>
                  <a:pt x="58503" y="23086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9" name="Freeform: Shape 498">
            <a:extLst>
              <a:ext uri="{FF2B5EF4-FFF2-40B4-BE49-F238E27FC236}">
                <a16:creationId xmlns:a16="http://schemas.microsoft.com/office/drawing/2014/main" id="{B1276BDF-51B4-446C-9B11-945932DE4A0F}"/>
              </a:ext>
            </a:extLst>
          </p:cNvPr>
          <p:cNvSpPr/>
          <p:nvPr userDrawn="1"/>
        </p:nvSpPr>
        <p:spPr>
          <a:xfrm>
            <a:off x="3880521" y="3214195"/>
            <a:ext cx="348616" cy="34324"/>
          </a:xfrm>
          <a:custGeom>
            <a:avLst/>
            <a:gdLst>
              <a:gd name="connsiteX0" fmla="*/ 294724 w 294703"/>
              <a:gd name="connsiteY0" fmla="*/ 18400 h 28685"/>
              <a:gd name="connsiteX1" fmla="*/ 20 w 294703"/>
              <a:gd name="connsiteY1" fmla="*/ 6970 h 28685"/>
              <a:gd name="connsiteX2" fmla="*/ 292818 w 294703"/>
              <a:gd name="connsiteY2" fmla="*/ 28687 h 2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703" h="28685">
                <a:moveTo>
                  <a:pt x="294724" y="18400"/>
                </a:moveTo>
                <a:cubicBezTo>
                  <a:pt x="197761" y="-1383"/>
                  <a:pt x="98224" y="-5243"/>
                  <a:pt x="20" y="6970"/>
                </a:cubicBezTo>
                <a:cubicBezTo>
                  <a:pt x="20" y="6970"/>
                  <a:pt x="168041" y="2589"/>
                  <a:pt x="292818" y="28687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0" name="Freeform: Shape 499">
            <a:extLst>
              <a:ext uri="{FF2B5EF4-FFF2-40B4-BE49-F238E27FC236}">
                <a16:creationId xmlns:a16="http://schemas.microsoft.com/office/drawing/2014/main" id="{5A8B3D39-05BA-45A1-BBF6-59941022E715}"/>
              </a:ext>
            </a:extLst>
          </p:cNvPr>
          <p:cNvSpPr/>
          <p:nvPr userDrawn="1"/>
        </p:nvSpPr>
        <p:spPr>
          <a:xfrm>
            <a:off x="3644240" y="3243782"/>
            <a:ext cx="101408" cy="28103"/>
          </a:xfrm>
          <a:custGeom>
            <a:avLst/>
            <a:gdLst>
              <a:gd name="connsiteX0" fmla="*/ 20 w 85725"/>
              <a:gd name="connsiteY0" fmla="*/ 12344 h 23486"/>
              <a:gd name="connsiteX1" fmla="*/ 85745 w 85725"/>
              <a:gd name="connsiteY1" fmla="*/ 57 h 23486"/>
              <a:gd name="connsiteX2" fmla="*/ 20 w 85725"/>
              <a:gd name="connsiteY2" fmla="*/ 23488 h 2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725" h="23486">
                <a:moveTo>
                  <a:pt x="20" y="12344"/>
                </a:moveTo>
                <a:cubicBezTo>
                  <a:pt x="27737" y="3617"/>
                  <a:pt x="56692" y="-533"/>
                  <a:pt x="85745" y="57"/>
                </a:cubicBezTo>
                <a:cubicBezTo>
                  <a:pt x="56692" y="5999"/>
                  <a:pt x="28056" y="13826"/>
                  <a:pt x="20" y="2348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1" name="Freeform: Shape 500">
            <a:extLst>
              <a:ext uri="{FF2B5EF4-FFF2-40B4-BE49-F238E27FC236}">
                <a16:creationId xmlns:a16="http://schemas.microsoft.com/office/drawing/2014/main" id="{F6250A16-4574-4DDF-B0A0-2F57F87FAE05}"/>
              </a:ext>
            </a:extLst>
          </p:cNvPr>
          <p:cNvSpPr/>
          <p:nvPr userDrawn="1"/>
        </p:nvSpPr>
        <p:spPr>
          <a:xfrm>
            <a:off x="3639170" y="3264590"/>
            <a:ext cx="184799" cy="155347"/>
          </a:xfrm>
          <a:custGeom>
            <a:avLst/>
            <a:gdLst>
              <a:gd name="connsiteX0" fmla="*/ 48979 w 156220"/>
              <a:gd name="connsiteY0" fmla="*/ 102681 h 129825"/>
              <a:gd name="connsiteX1" fmla="*/ 81554 w 156220"/>
              <a:gd name="connsiteY1" fmla="*/ 93156 h 129825"/>
              <a:gd name="connsiteX2" fmla="*/ 131179 w 156220"/>
              <a:gd name="connsiteY2" fmla="*/ 75630 h 129825"/>
              <a:gd name="connsiteX3" fmla="*/ 112129 w 156220"/>
              <a:gd name="connsiteY3" fmla="*/ 68296 h 129825"/>
              <a:gd name="connsiteX4" fmla="*/ 58980 w 156220"/>
              <a:gd name="connsiteY4" fmla="*/ 75916 h 129825"/>
              <a:gd name="connsiteX5" fmla="*/ 58980 w 156220"/>
              <a:gd name="connsiteY5" fmla="*/ 74392 h 129825"/>
              <a:gd name="connsiteX6" fmla="*/ 58980 w 156220"/>
              <a:gd name="connsiteY6" fmla="*/ 69725 h 129825"/>
              <a:gd name="connsiteX7" fmla="*/ 93937 w 156220"/>
              <a:gd name="connsiteY7" fmla="*/ 60676 h 129825"/>
              <a:gd name="connsiteX8" fmla="*/ 156230 w 156220"/>
              <a:gd name="connsiteY8" fmla="*/ 40102 h 129825"/>
              <a:gd name="connsiteX9" fmla="*/ 132894 w 156220"/>
              <a:gd name="connsiteY9" fmla="*/ 30577 h 129825"/>
              <a:gd name="connsiteX10" fmla="*/ 51265 w 156220"/>
              <a:gd name="connsiteY10" fmla="*/ 43817 h 129825"/>
              <a:gd name="connsiteX11" fmla="*/ 49360 w 156220"/>
              <a:gd name="connsiteY11" fmla="*/ 39626 h 129825"/>
              <a:gd name="connsiteX12" fmla="*/ 79268 w 156220"/>
              <a:gd name="connsiteY12" fmla="*/ 30101 h 129825"/>
              <a:gd name="connsiteX13" fmla="*/ 135561 w 156220"/>
              <a:gd name="connsiteY13" fmla="*/ 7527 h 129825"/>
              <a:gd name="connsiteX14" fmla="*/ 113463 w 156220"/>
              <a:gd name="connsiteY14" fmla="*/ 2 h 129825"/>
              <a:gd name="connsiteX15" fmla="*/ 28595 w 156220"/>
              <a:gd name="connsiteY15" fmla="*/ 22195 h 129825"/>
              <a:gd name="connsiteX16" fmla="*/ 28595 w 156220"/>
              <a:gd name="connsiteY16" fmla="*/ 22195 h 129825"/>
              <a:gd name="connsiteX17" fmla="*/ 20 w 156220"/>
              <a:gd name="connsiteY17" fmla="*/ 37054 h 129825"/>
              <a:gd name="connsiteX18" fmla="*/ 1163 w 156220"/>
              <a:gd name="connsiteY18" fmla="*/ 94680 h 129825"/>
              <a:gd name="connsiteX19" fmla="*/ 14498 w 156220"/>
              <a:gd name="connsiteY19" fmla="*/ 129828 h 129825"/>
              <a:gd name="connsiteX20" fmla="*/ 48978 w 156220"/>
              <a:gd name="connsiteY20" fmla="*/ 102681 h 12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6220" h="129825">
                <a:moveTo>
                  <a:pt x="48979" y="102681"/>
                </a:moveTo>
                <a:cubicBezTo>
                  <a:pt x="56027" y="101062"/>
                  <a:pt x="68029" y="96966"/>
                  <a:pt x="81554" y="93156"/>
                </a:cubicBezTo>
                <a:cubicBezTo>
                  <a:pt x="104986" y="87251"/>
                  <a:pt x="130894" y="81345"/>
                  <a:pt x="131179" y="75630"/>
                </a:cubicBezTo>
                <a:cubicBezTo>
                  <a:pt x="131465" y="69915"/>
                  <a:pt x="119082" y="68582"/>
                  <a:pt x="112129" y="68296"/>
                </a:cubicBezTo>
                <a:cubicBezTo>
                  <a:pt x="94098" y="67602"/>
                  <a:pt x="76090" y="70184"/>
                  <a:pt x="58980" y="75916"/>
                </a:cubicBezTo>
                <a:cubicBezTo>
                  <a:pt x="58980" y="75344"/>
                  <a:pt x="58980" y="74868"/>
                  <a:pt x="58980" y="74392"/>
                </a:cubicBezTo>
                <a:cubicBezTo>
                  <a:pt x="58980" y="73916"/>
                  <a:pt x="58980" y="71535"/>
                  <a:pt x="58980" y="69725"/>
                </a:cubicBezTo>
                <a:cubicBezTo>
                  <a:pt x="67933" y="67439"/>
                  <a:pt x="80506" y="63724"/>
                  <a:pt x="93937" y="60676"/>
                </a:cubicBezTo>
                <a:cubicBezTo>
                  <a:pt x="123178" y="53818"/>
                  <a:pt x="155754" y="47246"/>
                  <a:pt x="156230" y="40102"/>
                </a:cubicBezTo>
                <a:cubicBezTo>
                  <a:pt x="156706" y="32958"/>
                  <a:pt x="141276" y="30577"/>
                  <a:pt x="132894" y="30577"/>
                </a:cubicBezTo>
                <a:cubicBezTo>
                  <a:pt x="105043" y="28960"/>
                  <a:pt x="77177" y="33480"/>
                  <a:pt x="51265" y="43817"/>
                </a:cubicBezTo>
                <a:lnTo>
                  <a:pt x="49360" y="39626"/>
                </a:lnTo>
                <a:cubicBezTo>
                  <a:pt x="57361" y="37054"/>
                  <a:pt x="67933" y="33244"/>
                  <a:pt x="79268" y="30101"/>
                </a:cubicBezTo>
                <a:cubicBezTo>
                  <a:pt x="105938" y="22100"/>
                  <a:pt x="135465" y="14099"/>
                  <a:pt x="135561" y="7527"/>
                </a:cubicBezTo>
                <a:cubicBezTo>
                  <a:pt x="135656" y="954"/>
                  <a:pt x="121178" y="2"/>
                  <a:pt x="113463" y="2"/>
                </a:cubicBezTo>
                <a:cubicBezTo>
                  <a:pt x="83773" y="265"/>
                  <a:pt x="54613" y="7890"/>
                  <a:pt x="28595" y="22195"/>
                </a:cubicBezTo>
                <a:lnTo>
                  <a:pt x="28595" y="22195"/>
                </a:lnTo>
                <a:cubicBezTo>
                  <a:pt x="18592" y="26170"/>
                  <a:pt x="9018" y="31148"/>
                  <a:pt x="20" y="37054"/>
                </a:cubicBezTo>
                <a:lnTo>
                  <a:pt x="1163" y="94680"/>
                </a:lnTo>
                <a:cubicBezTo>
                  <a:pt x="1379" y="107592"/>
                  <a:pt x="6095" y="120023"/>
                  <a:pt x="14498" y="129828"/>
                </a:cubicBezTo>
                <a:cubicBezTo>
                  <a:pt x="27680" y="123158"/>
                  <a:pt x="39401" y="113930"/>
                  <a:pt x="48978" y="102681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2" name="Freeform: Shape 501">
            <a:extLst>
              <a:ext uri="{FF2B5EF4-FFF2-40B4-BE49-F238E27FC236}">
                <a16:creationId xmlns:a16="http://schemas.microsoft.com/office/drawing/2014/main" id="{5E402576-841E-4F85-AB8F-FD567FB04A9E}"/>
              </a:ext>
            </a:extLst>
          </p:cNvPr>
          <p:cNvSpPr/>
          <p:nvPr userDrawn="1"/>
        </p:nvSpPr>
        <p:spPr>
          <a:xfrm>
            <a:off x="3496637" y="3284421"/>
            <a:ext cx="212617" cy="216553"/>
          </a:xfrm>
          <a:custGeom>
            <a:avLst/>
            <a:gdLst>
              <a:gd name="connsiteX0" fmla="*/ 148610 w 179736"/>
              <a:gd name="connsiteY0" fmla="*/ 669 h 180975"/>
              <a:gd name="connsiteX1" fmla="*/ 20 w 179736"/>
              <a:gd name="connsiteY1" fmla="*/ 144878 h 180975"/>
              <a:gd name="connsiteX2" fmla="*/ 31452 w 179736"/>
              <a:gd name="connsiteY2" fmla="*/ 180977 h 180975"/>
              <a:gd name="connsiteX3" fmla="*/ 73458 w 179736"/>
              <a:gd name="connsiteY3" fmla="*/ 134971 h 180975"/>
              <a:gd name="connsiteX4" fmla="*/ 179757 w 179736"/>
              <a:gd name="connsiteY4" fmla="*/ 53152 h 180975"/>
              <a:gd name="connsiteX5" fmla="*/ 148610 w 179736"/>
              <a:gd name="connsiteY5" fmla="*/ 669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36" h="180975">
                <a:moveTo>
                  <a:pt x="148610" y="669"/>
                </a:moveTo>
                <a:cubicBezTo>
                  <a:pt x="96127" y="21719"/>
                  <a:pt x="83649" y="49818"/>
                  <a:pt x="20" y="144878"/>
                </a:cubicBezTo>
                <a:lnTo>
                  <a:pt x="31452" y="180977"/>
                </a:lnTo>
                <a:cubicBezTo>
                  <a:pt x="41835" y="165261"/>
                  <a:pt x="59170" y="141067"/>
                  <a:pt x="73458" y="134971"/>
                </a:cubicBezTo>
                <a:cubicBezTo>
                  <a:pt x="103652" y="121160"/>
                  <a:pt x="179757" y="100015"/>
                  <a:pt x="179757" y="53152"/>
                </a:cubicBezTo>
                <a:cubicBezTo>
                  <a:pt x="179757" y="40483"/>
                  <a:pt x="165183" y="-6094"/>
                  <a:pt x="148610" y="66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3" name="Freeform: Shape 502">
            <a:extLst>
              <a:ext uri="{FF2B5EF4-FFF2-40B4-BE49-F238E27FC236}">
                <a16:creationId xmlns:a16="http://schemas.microsoft.com/office/drawing/2014/main" id="{3AAA492E-D0F3-4EF6-9472-91668EC6535E}"/>
              </a:ext>
            </a:extLst>
          </p:cNvPr>
          <p:cNvSpPr/>
          <p:nvPr userDrawn="1"/>
        </p:nvSpPr>
        <p:spPr>
          <a:xfrm>
            <a:off x="3666325" y="3258550"/>
            <a:ext cx="133069" cy="51744"/>
          </a:xfrm>
          <a:custGeom>
            <a:avLst/>
            <a:gdLst>
              <a:gd name="connsiteX0" fmla="*/ 20 w 112490"/>
              <a:gd name="connsiteY0" fmla="*/ 25148 h 43243"/>
              <a:gd name="connsiteX1" fmla="*/ 90412 w 112490"/>
              <a:gd name="connsiteY1" fmla="*/ 2 h 43243"/>
              <a:gd name="connsiteX2" fmla="*/ 112510 w 112490"/>
              <a:gd name="connsiteY2" fmla="*/ 7527 h 43243"/>
              <a:gd name="connsiteX3" fmla="*/ 56217 w 112490"/>
              <a:gd name="connsiteY3" fmla="*/ 30101 h 43243"/>
              <a:gd name="connsiteX4" fmla="*/ 13450 w 112490"/>
              <a:gd name="connsiteY4" fmla="*/ 43246 h 43243"/>
              <a:gd name="connsiteX5" fmla="*/ 20 w 112490"/>
              <a:gd name="connsiteY5" fmla="*/ 25148 h 43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490" h="43243">
                <a:moveTo>
                  <a:pt x="20" y="25148"/>
                </a:moveTo>
                <a:cubicBezTo>
                  <a:pt x="27416" y="8965"/>
                  <a:pt x="58595" y="292"/>
                  <a:pt x="90412" y="2"/>
                </a:cubicBezTo>
                <a:cubicBezTo>
                  <a:pt x="98128" y="2"/>
                  <a:pt x="112510" y="2"/>
                  <a:pt x="112510" y="7527"/>
                </a:cubicBezTo>
                <a:cubicBezTo>
                  <a:pt x="112510" y="15051"/>
                  <a:pt x="82888" y="22100"/>
                  <a:pt x="56217" y="30101"/>
                </a:cubicBezTo>
                <a:cubicBezTo>
                  <a:pt x="42199" y="35221"/>
                  <a:pt x="27924" y="39608"/>
                  <a:pt x="13450" y="43246"/>
                </a:cubicBezTo>
                <a:cubicBezTo>
                  <a:pt x="3354" y="43246"/>
                  <a:pt x="2115" y="33149"/>
                  <a:pt x="20" y="2514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4" name="Freeform: Shape 503">
            <a:extLst>
              <a:ext uri="{FF2B5EF4-FFF2-40B4-BE49-F238E27FC236}">
                <a16:creationId xmlns:a16="http://schemas.microsoft.com/office/drawing/2014/main" id="{1E466E1A-E481-4C3A-814A-A276F2094663}"/>
              </a:ext>
            </a:extLst>
          </p:cNvPr>
          <p:cNvSpPr/>
          <p:nvPr userDrawn="1"/>
        </p:nvSpPr>
        <p:spPr>
          <a:xfrm>
            <a:off x="3678156" y="3340084"/>
            <a:ext cx="116393" cy="41231"/>
          </a:xfrm>
          <a:custGeom>
            <a:avLst/>
            <a:gdLst>
              <a:gd name="connsiteX0" fmla="*/ 20 w 98393"/>
              <a:gd name="connsiteY0" fmla="*/ 19112 h 34457"/>
              <a:gd name="connsiteX1" fmla="*/ 79363 w 98393"/>
              <a:gd name="connsiteY1" fmla="*/ 62 h 34457"/>
              <a:gd name="connsiteX2" fmla="*/ 98413 w 98393"/>
              <a:gd name="connsiteY2" fmla="*/ 7396 h 34457"/>
              <a:gd name="connsiteX3" fmla="*/ 48788 w 98393"/>
              <a:gd name="connsiteY3" fmla="*/ 24922 h 34457"/>
              <a:gd name="connsiteX4" fmla="*/ 11259 w 98393"/>
              <a:gd name="connsiteY4" fmla="*/ 34447 h 34457"/>
              <a:gd name="connsiteX5" fmla="*/ 20 w 98393"/>
              <a:gd name="connsiteY5" fmla="*/ 19112 h 3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393" h="34457">
                <a:moveTo>
                  <a:pt x="20" y="19112"/>
                </a:moveTo>
                <a:cubicBezTo>
                  <a:pt x="24321" y="5866"/>
                  <a:pt x="51697" y="-707"/>
                  <a:pt x="79363" y="62"/>
                </a:cubicBezTo>
                <a:cubicBezTo>
                  <a:pt x="86126" y="62"/>
                  <a:pt x="98413" y="729"/>
                  <a:pt x="98413" y="7396"/>
                </a:cubicBezTo>
                <a:cubicBezTo>
                  <a:pt x="98413" y="14064"/>
                  <a:pt x="72219" y="18922"/>
                  <a:pt x="48788" y="24922"/>
                </a:cubicBezTo>
                <a:cubicBezTo>
                  <a:pt x="36455" y="28757"/>
                  <a:pt x="23928" y="31936"/>
                  <a:pt x="11259" y="34447"/>
                </a:cubicBezTo>
                <a:cubicBezTo>
                  <a:pt x="2306" y="34828"/>
                  <a:pt x="1639" y="26065"/>
                  <a:pt x="20" y="1911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5" name="Freeform: Shape 504">
            <a:extLst>
              <a:ext uri="{FF2B5EF4-FFF2-40B4-BE49-F238E27FC236}">
                <a16:creationId xmlns:a16="http://schemas.microsoft.com/office/drawing/2014/main" id="{053CD098-4101-4E05-997E-CE788103BC60}"/>
              </a:ext>
            </a:extLst>
          </p:cNvPr>
          <p:cNvSpPr/>
          <p:nvPr userDrawn="1"/>
        </p:nvSpPr>
        <p:spPr>
          <a:xfrm>
            <a:off x="3678606" y="3295105"/>
            <a:ext cx="145256" cy="49723"/>
          </a:xfrm>
          <a:custGeom>
            <a:avLst/>
            <a:gdLst>
              <a:gd name="connsiteX0" fmla="*/ 20 w 122792"/>
              <a:gd name="connsiteY0" fmla="*/ 21269 h 41554"/>
              <a:gd name="connsiteX1" fmla="*/ 99461 w 122792"/>
              <a:gd name="connsiteY1" fmla="*/ 313 h 41554"/>
              <a:gd name="connsiteX2" fmla="*/ 122797 w 122792"/>
              <a:gd name="connsiteY2" fmla="*/ 9838 h 41554"/>
              <a:gd name="connsiteX3" fmla="*/ 60504 w 122792"/>
              <a:gd name="connsiteY3" fmla="*/ 30317 h 41554"/>
              <a:gd name="connsiteX4" fmla="*/ 13355 w 122792"/>
              <a:gd name="connsiteY4" fmla="*/ 41557 h 41554"/>
              <a:gd name="connsiteX5" fmla="*/ 20 w 122792"/>
              <a:gd name="connsiteY5" fmla="*/ 21269 h 4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792" h="41554">
                <a:moveTo>
                  <a:pt x="20" y="21269"/>
                </a:moveTo>
                <a:cubicBezTo>
                  <a:pt x="30724" y="5594"/>
                  <a:pt x="65043" y="-1637"/>
                  <a:pt x="99461" y="313"/>
                </a:cubicBezTo>
                <a:cubicBezTo>
                  <a:pt x="107843" y="790"/>
                  <a:pt x="123369" y="1647"/>
                  <a:pt x="122797" y="9838"/>
                </a:cubicBezTo>
                <a:cubicBezTo>
                  <a:pt x="122226" y="18030"/>
                  <a:pt x="89746" y="23554"/>
                  <a:pt x="60504" y="30317"/>
                </a:cubicBezTo>
                <a:cubicBezTo>
                  <a:pt x="44994" y="34880"/>
                  <a:pt x="29256" y="38632"/>
                  <a:pt x="13355" y="41557"/>
                </a:cubicBezTo>
                <a:cubicBezTo>
                  <a:pt x="2497" y="40985"/>
                  <a:pt x="1830" y="29936"/>
                  <a:pt x="20" y="2126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6" name="Freeform: Shape 505">
            <a:extLst>
              <a:ext uri="{FF2B5EF4-FFF2-40B4-BE49-F238E27FC236}">
                <a16:creationId xmlns:a16="http://schemas.microsoft.com/office/drawing/2014/main" id="{C9D229B9-03AF-4844-9321-DAEC3AAE1682}"/>
              </a:ext>
            </a:extLst>
          </p:cNvPr>
          <p:cNvSpPr/>
          <p:nvPr userDrawn="1"/>
        </p:nvSpPr>
        <p:spPr>
          <a:xfrm>
            <a:off x="3721873" y="3623271"/>
            <a:ext cx="80675" cy="39499"/>
          </a:xfrm>
          <a:custGeom>
            <a:avLst/>
            <a:gdLst>
              <a:gd name="connsiteX0" fmla="*/ 20 w 68199"/>
              <a:gd name="connsiteY0" fmla="*/ 2 h 33010"/>
              <a:gd name="connsiteX1" fmla="*/ 68219 w 68199"/>
              <a:gd name="connsiteY1" fmla="*/ 27338 h 33010"/>
              <a:gd name="connsiteX2" fmla="*/ 20 w 68199"/>
              <a:gd name="connsiteY2" fmla="*/ 2 h 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199" h="33010">
                <a:moveTo>
                  <a:pt x="20" y="2"/>
                </a:moveTo>
                <a:cubicBezTo>
                  <a:pt x="18799" y="16902"/>
                  <a:pt x="42966" y="26589"/>
                  <a:pt x="68219" y="27338"/>
                </a:cubicBezTo>
                <a:cubicBezTo>
                  <a:pt x="68219" y="27338"/>
                  <a:pt x="16213" y="51532"/>
                  <a:pt x="20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7" name="Freeform: Shape 506">
            <a:extLst>
              <a:ext uri="{FF2B5EF4-FFF2-40B4-BE49-F238E27FC236}">
                <a16:creationId xmlns:a16="http://schemas.microsoft.com/office/drawing/2014/main" id="{124DD639-7380-4A76-9580-1B4A84C5EC03}"/>
              </a:ext>
            </a:extLst>
          </p:cNvPr>
          <p:cNvSpPr/>
          <p:nvPr userDrawn="1"/>
        </p:nvSpPr>
        <p:spPr>
          <a:xfrm>
            <a:off x="3735845" y="3672166"/>
            <a:ext cx="70534" cy="14566"/>
          </a:xfrm>
          <a:custGeom>
            <a:avLst/>
            <a:gdLst>
              <a:gd name="connsiteX0" fmla="*/ 59647 w 59626"/>
              <a:gd name="connsiteY0" fmla="*/ 2 h 12173"/>
              <a:gd name="connsiteX1" fmla="*/ 20 w 59626"/>
              <a:gd name="connsiteY1" fmla="*/ 2097 h 12173"/>
              <a:gd name="connsiteX2" fmla="*/ 59647 w 59626"/>
              <a:gd name="connsiteY2" fmla="*/ 2 h 1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26" h="12173">
                <a:moveTo>
                  <a:pt x="59647" y="2"/>
                </a:moveTo>
                <a:cubicBezTo>
                  <a:pt x="40239" y="5550"/>
                  <a:pt x="19769" y="6269"/>
                  <a:pt x="20" y="2097"/>
                </a:cubicBezTo>
                <a:cubicBezTo>
                  <a:pt x="17662" y="16291"/>
                  <a:pt x="43045" y="15400"/>
                  <a:pt x="59647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8" name="Freeform: Shape 507">
            <a:extLst>
              <a:ext uri="{FF2B5EF4-FFF2-40B4-BE49-F238E27FC236}">
                <a16:creationId xmlns:a16="http://schemas.microsoft.com/office/drawing/2014/main" id="{AED6E1CE-10CB-4D73-AE74-F0E0EE8F89A3}"/>
              </a:ext>
            </a:extLst>
          </p:cNvPr>
          <p:cNvSpPr/>
          <p:nvPr userDrawn="1"/>
        </p:nvSpPr>
        <p:spPr>
          <a:xfrm>
            <a:off x="3902457" y="3825826"/>
            <a:ext cx="99449" cy="31265"/>
          </a:xfrm>
          <a:custGeom>
            <a:avLst/>
            <a:gdLst>
              <a:gd name="connsiteX0" fmla="*/ 84060 w 84069"/>
              <a:gd name="connsiteY0" fmla="*/ 7604 h 26128"/>
              <a:gd name="connsiteX1" fmla="*/ 43674 w 84069"/>
              <a:gd name="connsiteY1" fmla="*/ 24939 h 26128"/>
              <a:gd name="connsiteX2" fmla="*/ 49 w 84069"/>
              <a:gd name="connsiteY2" fmla="*/ 18558 h 26128"/>
              <a:gd name="connsiteX3" fmla="*/ 40530 w 84069"/>
              <a:gd name="connsiteY3" fmla="*/ 1222 h 26128"/>
              <a:gd name="connsiteX4" fmla="*/ 84060 w 84069"/>
              <a:gd name="connsiteY4" fmla="*/ 7604 h 2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69" h="26128">
                <a:moveTo>
                  <a:pt x="84060" y="7604"/>
                </a:moveTo>
                <a:cubicBezTo>
                  <a:pt x="84917" y="14081"/>
                  <a:pt x="66820" y="21892"/>
                  <a:pt x="43674" y="24939"/>
                </a:cubicBezTo>
                <a:cubicBezTo>
                  <a:pt x="20528" y="27987"/>
                  <a:pt x="907" y="24939"/>
                  <a:pt x="49" y="18558"/>
                </a:cubicBezTo>
                <a:cubicBezTo>
                  <a:pt x="-808" y="12176"/>
                  <a:pt x="17290" y="4270"/>
                  <a:pt x="40530" y="1222"/>
                </a:cubicBezTo>
                <a:cubicBezTo>
                  <a:pt x="63771" y="-1826"/>
                  <a:pt x="83203" y="1032"/>
                  <a:pt x="84060" y="7604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9" name="Freeform: Shape 508">
            <a:extLst>
              <a:ext uri="{FF2B5EF4-FFF2-40B4-BE49-F238E27FC236}">
                <a16:creationId xmlns:a16="http://schemas.microsoft.com/office/drawing/2014/main" id="{0EB36630-BB02-4803-A5D1-AC20E25F4C58}"/>
              </a:ext>
            </a:extLst>
          </p:cNvPr>
          <p:cNvSpPr/>
          <p:nvPr userDrawn="1"/>
        </p:nvSpPr>
        <p:spPr>
          <a:xfrm>
            <a:off x="3918492" y="3839443"/>
            <a:ext cx="80675" cy="17864"/>
          </a:xfrm>
          <a:custGeom>
            <a:avLst/>
            <a:gdLst>
              <a:gd name="connsiteX0" fmla="*/ 20 w 68199"/>
              <a:gd name="connsiteY0" fmla="*/ 13940 h 14929"/>
              <a:gd name="connsiteX1" fmla="*/ 30119 w 68199"/>
              <a:gd name="connsiteY1" fmla="*/ 13940 h 14929"/>
              <a:gd name="connsiteX2" fmla="*/ 68219 w 68199"/>
              <a:gd name="connsiteY2" fmla="*/ 891 h 14929"/>
              <a:gd name="connsiteX3" fmla="*/ 20 w 68199"/>
              <a:gd name="connsiteY3" fmla="*/ 13940 h 1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199" h="14929">
                <a:moveTo>
                  <a:pt x="20" y="13940"/>
                </a:moveTo>
                <a:cubicBezTo>
                  <a:pt x="10009" y="15261"/>
                  <a:pt x="20130" y="15261"/>
                  <a:pt x="30119" y="13940"/>
                </a:cubicBezTo>
                <a:cubicBezTo>
                  <a:pt x="43759" y="13086"/>
                  <a:pt x="56919" y="8579"/>
                  <a:pt x="68219" y="891"/>
                </a:cubicBezTo>
                <a:cubicBezTo>
                  <a:pt x="44678" y="-2093"/>
                  <a:pt x="20797" y="2476"/>
                  <a:pt x="20" y="13940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0" name="Freeform: Shape 509">
            <a:extLst>
              <a:ext uri="{FF2B5EF4-FFF2-40B4-BE49-F238E27FC236}">
                <a16:creationId xmlns:a16="http://schemas.microsoft.com/office/drawing/2014/main" id="{F2E43F45-AC2B-4D9A-BA6C-77B945B6D18B}"/>
              </a:ext>
            </a:extLst>
          </p:cNvPr>
          <p:cNvSpPr/>
          <p:nvPr userDrawn="1"/>
        </p:nvSpPr>
        <p:spPr>
          <a:xfrm>
            <a:off x="3972448" y="3833715"/>
            <a:ext cx="287822" cy="153787"/>
          </a:xfrm>
          <a:custGeom>
            <a:avLst/>
            <a:gdLst>
              <a:gd name="connsiteX0" fmla="*/ 199486 w 243311"/>
              <a:gd name="connsiteY0" fmla="*/ 125693 h 128521"/>
              <a:gd name="connsiteX1" fmla="*/ 229490 w 243311"/>
              <a:gd name="connsiteY1" fmla="*/ 122455 h 128521"/>
              <a:gd name="connsiteX2" fmla="*/ 239015 w 243311"/>
              <a:gd name="connsiteY2" fmla="*/ 112930 h 128521"/>
              <a:gd name="connsiteX3" fmla="*/ 240634 w 243311"/>
              <a:gd name="connsiteY3" fmla="*/ 88736 h 128521"/>
              <a:gd name="connsiteX4" fmla="*/ 232729 w 243311"/>
              <a:gd name="connsiteY4" fmla="*/ 93022 h 128521"/>
              <a:gd name="connsiteX5" fmla="*/ 96045 w 243311"/>
              <a:gd name="connsiteY5" fmla="*/ 30348 h 128521"/>
              <a:gd name="connsiteX6" fmla="*/ 51944 w 243311"/>
              <a:gd name="connsiteY6" fmla="*/ 15584 h 128521"/>
              <a:gd name="connsiteX7" fmla="*/ 38609 w 243311"/>
              <a:gd name="connsiteY7" fmla="*/ 13774 h 128521"/>
              <a:gd name="connsiteX8" fmla="*/ 509 w 243311"/>
              <a:gd name="connsiteY8" fmla="*/ 439 h 128521"/>
              <a:gd name="connsiteX9" fmla="*/ 33751 w 243311"/>
              <a:gd name="connsiteY9" fmla="*/ 24918 h 128521"/>
              <a:gd name="connsiteX10" fmla="*/ 42419 w 243311"/>
              <a:gd name="connsiteY10" fmla="*/ 40539 h 128521"/>
              <a:gd name="connsiteX11" fmla="*/ 62707 w 243311"/>
              <a:gd name="connsiteY11" fmla="*/ 63018 h 12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311" h="128521">
                <a:moveTo>
                  <a:pt x="199486" y="125693"/>
                </a:moveTo>
                <a:cubicBezTo>
                  <a:pt x="209289" y="130413"/>
                  <a:pt x="220921" y="129158"/>
                  <a:pt x="229490" y="122455"/>
                </a:cubicBezTo>
                <a:lnTo>
                  <a:pt x="239015" y="112930"/>
                </a:lnTo>
                <a:cubicBezTo>
                  <a:pt x="244117" y="105831"/>
                  <a:pt x="244745" y="96451"/>
                  <a:pt x="240634" y="88736"/>
                </a:cubicBezTo>
                <a:cubicBezTo>
                  <a:pt x="239110" y="87117"/>
                  <a:pt x="235396" y="94260"/>
                  <a:pt x="232729" y="93022"/>
                </a:cubicBezTo>
                <a:lnTo>
                  <a:pt x="96045" y="30348"/>
                </a:lnTo>
                <a:cubicBezTo>
                  <a:pt x="85472" y="25490"/>
                  <a:pt x="64422" y="15203"/>
                  <a:pt x="51944" y="15584"/>
                </a:cubicBezTo>
                <a:cubicBezTo>
                  <a:pt x="47418" y="16074"/>
                  <a:pt x="42841" y="15452"/>
                  <a:pt x="38609" y="13774"/>
                </a:cubicBezTo>
                <a:cubicBezTo>
                  <a:pt x="34228" y="12060"/>
                  <a:pt x="3271" y="-2704"/>
                  <a:pt x="509" y="439"/>
                </a:cubicBezTo>
                <a:cubicBezTo>
                  <a:pt x="-4254" y="5202"/>
                  <a:pt x="27179" y="21013"/>
                  <a:pt x="33751" y="24918"/>
                </a:cubicBezTo>
                <a:cubicBezTo>
                  <a:pt x="37656" y="27205"/>
                  <a:pt x="40419" y="36539"/>
                  <a:pt x="42419" y="40539"/>
                </a:cubicBezTo>
                <a:cubicBezTo>
                  <a:pt x="46352" y="50170"/>
                  <a:pt x="53529" y="58122"/>
                  <a:pt x="62707" y="6301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1" name="Freeform: Shape 510">
            <a:extLst>
              <a:ext uri="{FF2B5EF4-FFF2-40B4-BE49-F238E27FC236}">
                <a16:creationId xmlns:a16="http://schemas.microsoft.com/office/drawing/2014/main" id="{ABF1ADB5-70E8-441D-9B7E-73C0D2A08A1A}"/>
              </a:ext>
            </a:extLst>
          </p:cNvPr>
          <p:cNvSpPr/>
          <p:nvPr userDrawn="1"/>
        </p:nvSpPr>
        <p:spPr>
          <a:xfrm>
            <a:off x="3972448" y="3832686"/>
            <a:ext cx="286852" cy="142051"/>
          </a:xfrm>
          <a:custGeom>
            <a:avLst/>
            <a:gdLst>
              <a:gd name="connsiteX0" fmla="*/ 199486 w 242491"/>
              <a:gd name="connsiteY0" fmla="*/ 115885 h 118713"/>
              <a:gd name="connsiteX1" fmla="*/ 229490 w 242491"/>
              <a:gd name="connsiteY1" fmla="*/ 112646 h 118713"/>
              <a:gd name="connsiteX2" fmla="*/ 239015 w 242491"/>
              <a:gd name="connsiteY2" fmla="*/ 103121 h 118713"/>
              <a:gd name="connsiteX3" fmla="*/ 232729 w 242491"/>
              <a:gd name="connsiteY3" fmla="*/ 83309 h 118713"/>
              <a:gd name="connsiteX4" fmla="*/ 96045 w 242491"/>
              <a:gd name="connsiteY4" fmla="*/ 20540 h 118713"/>
              <a:gd name="connsiteX5" fmla="*/ 51944 w 242491"/>
              <a:gd name="connsiteY5" fmla="*/ 15587 h 118713"/>
              <a:gd name="connsiteX6" fmla="*/ 38609 w 242491"/>
              <a:gd name="connsiteY6" fmla="*/ 13777 h 118713"/>
              <a:gd name="connsiteX7" fmla="*/ 509 w 242491"/>
              <a:gd name="connsiteY7" fmla="*/ 442 h 118713"/>
              <a:gd name="connsiteX8" fmla="*/ 33751 w 242491"/>
              <a:gd name="connsiteY8" fmla="*/ 21873 h 118713"/>
              <a:gd name="connsiteX9" fmla="*/ 42419 w 242491"/>
              <a:gd name="connsiteY9" fmla="*/ 30731 h 118713"/>
              <a:gd name="connsiteX10" fmla="*/ 62707 w 242491"/>
              <a:gd name="connsiteY10" fmla="*/ 53210 h 11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491" h="118713">
                <a:moveTo>
                  <a:pt x="199486" y="115885"/>
                </a:moveTo>
                <a:cubicBezTo>
                  <a:pt x="209289" y="120605"/>
                  <a:pt x="220921" y="119350"/>
                  <a:pt x="229490" y="112646"/>
                </a:cubicBezTo>
                <a:lnTo>
                  <a:pt x="239015" y="103121"/>
                </a:lnTo>
                <a:cubicBezTo>
                  <a:pt x="245492" y="96740"/>
                  <a:pt x="242730" y="87881"/>
                  <a:pt x="232729" y="83309"/>
                </a:cubicBezTo>
                <a:lnTo>
                  <a:pt x="96045" y="20540"/>
                </a:lnTo>
                <a:cubicBezTo>
                  <a:pt x="81770" y="16209"/>
                  <a:pt x="66823" y="14530"/>
                  <a:pt x="51944" y="15587"/>
                </a:cubicBezTo>
                <a:cubicBezTo>
                  <a:pt x="47418" y="16076"/>
                  <a:pt x="42841" y="15455"/>
                  <a:pt x="38609" y="13777"/>
                </a:cubicBezTo>
                <a:cubicBezTo>
                  <a:pt x="34228" y="11967"/>
                  <a:pt x="3271" y="-2702"/>
                  <a:pt x="509" y="442"/>
                </a:cubicBezTo>
                <a:cubicBezTo>
                  <a:pt x="-4254" y="5204"/>
                  <a:pt x="27179" y="18063"/>
                  <a:pt x="33751" y="21873"/>
                </a:cubicBezTo>
                <a:cubicBezTo>
                  <a:pt x="37467" y="23884"/>
                  <a:pt x="40489" y="26972"/>
                  <a:pt x="42419" y="30731"/>
                </a:cubicBezTo>
                <a:cubicBezTo>
                  <a:pt x="46352" y="40362"/>
                  <a:pt x="53529" y="48314"/>
                  <a:pt x="62707" y="53210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2" name="Freeform: Shape 511">
            <a:extLst>
              <a:ext uri="{FF2B5EF4-FFF2-40B4-BE49-F238E27FC236}">
                <a16:creationId xmlns:a16="http://schemas.microsoft.com/office/drawing/2014/main" id="{2DF633CA-1C2E-42FA-879F-3542510BD026}"/>
              </a:ext>
            </a:extLst>
          </p:cNvPr>
          <p:cNvSpPr/>
          <p:nvPr userDrawn="1"/>
        </p:nvSpPr>
        <p:spPr>
          <a:xfrm>
            <a:off x="4192969" y="3926102"/>
            <a:ext cx="66332" cy="48634"/>
          </a:xfrm>
          <a:custGeom>
            <a:avLst/>
            <a:gdLst>
              <a:gd name="connsiteX0" fmla="*/ 13069 w 56074"/>
              <a:gd name="connsiteY0" fmla="*/ 37816 h 40644"/>
              <a:gd name="connsiteX1" fmla="*/ 43073 w 56074"/>
              <a:gd name="connsiteY1" fmla="*/ 34578 h 40644"/>
              <a:gd name="connsiteX2" fmla="*/ 52598 w 56074"/>
              <a:gd name="connsiteY2" fmla="*/ 25053 h 40644"/>
              <a:gd name="connsiteX3" fmla="*/ 46312 w 56074"/>
              <a:gd name="connsiteY3" fmla="*/ 5240 h 40644"/>
              <a:gd name="connsiteX4" fmla="*/ 35072 w 56074"/>
              <a:gd name="connsiteY4" fmla="*/ 2 h 40644"/>
              <a:gd name="connsiteX5" fmla="*/ 20 w 56074"/>
              <a:gd name="connsiteY5" fmla="*/ 32101 h 40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74" h="40644">
                <a:moveTo>
                  <a:pt x="13069" y="37816"/>
                </a:moveTo>
                <a:cubicBezTo>
                  <a:pt x="22872" y="42536"/>
                  <a:pt x="34504" y="41281"/>
                  <a:pt x="43073" y="34578"/>
                </a:cubicBezTo>
                <a:lnTo>
                  <a:pt x="52598" y="25053"/>
                </a:lnTo>
                <a:cubicBezTo>
                  <a:pt x="59075" y="18671"/>
                  <a:pt x="56313" y="9812"/>
                  <a:pt x="46312" y="5240"/>
                </a:cubicBezTo>
                <a:lnTo>
                  <a:pt x="35072" y="2"/>
                </a:lnTo>
                <a:lnTo>
                  <a:pt x="20" y="32101"/>
                </a:lnTo>
                <a:close/>
              </a:path>
            </a:pathLst>
          </a:custGeom>
          <a:solidFill>
            <a:srgbClr val="9CD5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3" name="Freeform: Shape 512">
            <a:extLst>
              <a:ext uri="{FF2B5EF4-FFF2-40B4-BE49-F238E27FC236}">
                <a16:creationId xmlns:a16="http://schemas.microsoft.com/office/drawing/2014/main" id="{DBE81863-F08E-4F2A-9F9D-E039BB3D8B00}"/>
              </a:ext>
            </a:extLst>
          </p:cNvPr>
          <p:cNvSpPr/>
          <p:nvPr userDrawn="1"/>
        </p:nvSpPr>
        <p:spPr>
          <a:xfrm>
            <a:off x="4257531" y="3940235"/>
            <a:ext cx="11268" cy="11398"/>
          </a:xfrm>
          <a:custGeom>
            <a:avLst/>
            <a:gdLst>
              <a:gd name="connsiteX0" fmla="*/ 20 w 9525"/>
              <a:gd name="connsiteY0" fmla="*/ 2 h 9525"/>
              <a:gd name="connsiteX1" fmla="*/ 20 w 9525"/>
              <a:gd name="connsiteY1" fmla="*/ 2 h 9525"/>
              <a:gd name="connsiteX2" fmla="*/ 20 w 9525"/>
              <a:gd name="connsiteY2" fmla="*/ 2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" h="9525">
                <a:moveTo>
                  <a:pt x="20" y="2"/>
                </a:moveTo>
                <a:lnTo>
                  <a:pt x="20" y="2"/>
                </a:lnTo>
                <a:cubicBezTo>
                  <a:pt x="20" y="2"/>
                  <a:pt x="20" y="2"/>
                  <a:pt x="20" y="2"/>
                </a:cubicBezTo>
                <a:close/>
              </a:path>
            </a:pathLst>
          </a:custGeom>
          <a:solidFill>
            <a:srgbClr val="84C4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4" name="Freeform: Shape 513">
            <a:extLst>
              <a:ext uri="{FF2B5EF4-FFF2-40B4-BE49-F238E27FC236}">
                <a16:creationId xmlns:a16="http://schemas.microsoft.com/office/drawing/2014/main" id="{D744A9FC-B097-4915-B4A6-7EA4B79F306D}"/>
              </a:ext>
            </a:extLst>
          </p:cNvPr>
          <p:cNvSpPr/>
          <p:nvPr userDrawn="1"/>
        </p:nvSpPr>
        <p:spPr>
          <a:xfrm>
            <a:off x="4193870" y="3940235"/>
            <a:ext cx="66899" cy="47266"/>
          </a:xfrm>
          <a:custGeom>
            <a:avLst/>
            <a:gdLst>
              <a:gd name="connsiteX0" fmla="*/ 54027 w 56553"/>
              <a:gd name="connsiteY0" fmla="*/ 2 h 39501"/>
              <a:gd name="connsiteX1" fmla="*/ 52217 w 56553"/>
              <a:gd name="connsiteY1" fmla="*/ 13242 h 39501"/>
              <a:gd name="connsiteX2" fmla="*/ 42692 w 56553"/>
              <a:gd name="connsiteY2" fmla="*/ 22767 h 39501"/>
              <a:gd name="connsiteX3" fmla="*/ 12688 w 56553"/>
              <a:gd name="connsiteY3" fmla="*/ 26005 h 39501"/>
              <a:gd name="connsiteX4" fmla="*/ 20 w 56553"/>
              <a:gd name="connsiteY4" fmla="*/ 20195 h 39501"/>
              <a:gd name="connsiteX5" fmla="*/ 20 w 56553"/>
              <a:gd name="connsiteY5" fmla="*/ 30863 h 39501"/>
              <a:gd name="connsiteX6" fmla="*/ 12688 w 56553"/>
              <a:gd name="connsiteY6" fmla="*/ 36673 h 39501"/>
              <a:gd name="connsiteX7" fmla="*/ 42692 w 56553"/>
              <a:gd name="connsiteY7" fmla="*/ 33435 h 39501"/>
              <a:gd name="connsiteX8" fmla="*/ 52217 w 56553"/>
              <a:gd name="connsiteY8" fmla="*/ 23910 h 39501"/>
              <a:gd name="connsiteX9" fmla="*/ 54027 w 56553"/>
              <a:gd name="connsiteY9" fmla="*/ 2 h 3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553" h="39501">
                <a:moveTo>
                  <a:pt x="54027" y="2"/>
                </a:moveTo>
                <a:cubicBezTo>
                  <a:pt x="56804" y="4250"/>
                  <a:pt x="56033" y="9895"/>
                  <a:pt x="52217" y="13242"/>
                </a:cubicBezTo>
                <a:lnTo>
                  <a:pt x="42692" y="22767"/>
                </a:lnTo>
                <a:cubicBezTo>
                  <a:pt x="34123" y="29470"/>
                  <a:pt x="22491" y="30725"/>
                  <a:pt x="12688" y="26005"/>
                </a:cubicBezTo>
                <a:lnTo>
                  <a:pt x="20" y="20195"/>
                </a:lnTo>
                <a:lnTo>
                  <a:pt x="20" y="30863"/>
                </a:lnTo>
                <a:lnTo>
                  <a:pt x="12688" y="36673"/>
                </a:lnTo>
                <a:cubicBezTo>
                  <a:pt x="22490" y="41393"/>
                  <a:pt x="34123" y="40138"/>
                  <a:pt x="42692" y="33435"/>
                </a:cubicBezTo>
                <a:lnTo>
                  <a:pt x="52217" y="23910"/>
                </a:lnTo>
                <a:cubicBezTo>
                  <a:pt x="57286" y="16921"/>
                  <a:pt x="57987" y="7673"/>
                  <a:pt x="54027" y="2"/>
                </a:cubicBezTo>
                <a:close/>
              </a:path>
            </a:pathLst>
          </a:custGeom>
          <a:solidFill>
            <a:srgbClr val="84C4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5" name="Freeform: Shape 514">
            <a:extLst>
              <a:ext uri="{FF2B5EF4-FFF2-40B4-BE49-F238E27FC236}">
                <a16:creationId xmlns:a16="http://schemas.microsoft.com/office/drawing/2014/main" id="{5EEBF550-DA26-42B4-9BF8-BC239D779623}"/>
              </a:ext>
            </a:extLst>
          </p:cNvPr>
          <p:cNvSpPr/>
          <p:nvPr userDrawn="1"/>
        </p:nvSpPr>
        <p:spPr>
          <a:xfrm>
            <a:off x="4065871" y="3870140"/>
            <a:ext cx="86196" cy="48895"/>
          </a:xfrm>
          <a:custGeom>
            <a:avLst/>
            <a:gdLst>
              <a:gd name="connsiteX0" fmla="*/ 58293 w 72866"/>
              <a:gd name="connsiteY0" fmla="*/ 40862 h 40862"/>
              <a:gd name="connsiteX1" fmla="*/ 0 w 72866"/>
              <a:gd name="connsiteY1" fmla="*/ 14383 h 40862"/>
              <a:gd name="connsiteX2" fmla="*/ 14573 w 72866"/>
              <a:gd name="connsiteY2" fmla="*/ 0 h 40862"/>
              <a:gd name="connsiteX3" fmla="*/ 72866 w 72866"/>
              <a:gd name="connsiteY3" fmla="*/ 26479 h 40862"/>
              <a:gd name="connsiteX4" fmla="*/ 58293 w 72866"/>
              <a:gd name="connsiteY4" fmla="*/ 40862 h 4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66" h="40862">
                <a:moveTo>
                  <a:pt x="58293" y="40862"/>
                </a:moveTo>
                <a:lnTo>
                  <a:pt x="0" y="14383"/>
                </a:lnTo>
                <a:lnTo>
                  <a:pt x="14573" y="0"/>
                </a:lnTo>
                <a:lnTo>
                  <a:pt x="72866" y="26479"/>
                </a:lnTo>
                <a:lnTo>
                  <a:pt x="58293" y="40862"/>
                </a:ln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6" name="Freeform: Shape 515">
            <a:extLst>
              <a:ext uri="{FF2B5EF4-FFF2-40B4-BE49-F238E27FC236}">
                <a16:creationId xmlns:a16="http://schemas.microsoft.com/office/drawing/2014/main" id="{B169FB9F-BDB2-4A7F-984D-7B8109D38430}"/>
              </a:ext>
            </a:extLst>
          </p:cNvPr>
          <p:cNvSpPr/>
          <p:nvPr userDrawn="1"/>
        </p:nvSpPr>
        <p:spPr>
          <a:xfrm>
            <a:off x="3704071" y="4569948"/>
            <a:ext cx="39548" cy="40803"/>
          </a:xfrm>
          <a:custGeom>
            <a:avLst/>
            <a:gdLst>
              <a:gd name="connsiteX0" fmla="*/ 31528 w 33432"/>
              <a:gd name="connsiteY0" fmla="*/ 29337 h 34099"/>
              <a:gd name="connsiteX1" fmla="*/ 20002 w 33432"/>
              <a:gd name="connsiteY1" fmla="*/ 26289 h 34099"/>
              <a:gd name="connsiteX2" fmla="*/ 10954 w 33432"/>
              <a:gd name="connsiteY2" fmla="*/ 34100 h 34099"/>
              <a:gd name="connsiteX3" fmla="*/ 10287 w 33432"/>
              <a:gd name="connsiteY3" fmla="*/ 22098 h 34099"/>
              <a:gd name="connsiteX4" fmla="*/ 0 w 33432"/>
              <a:gd name="connsiteY4" fmla="*/ 15907 h 34099"/>
              <a:gd name="connsiteX5" fmla="*/ 11144 w 33432"/>
              <a:gd name="connsiteY5" fmla="*/ 11621 h 34099"/>
              <a:gd name="connsiteX6" fmla="*/ 13906 w 33432"/>
              <a:gd name="connsiteY6" fmla="*/ 0 h 34099"/>
              <a:gd name="connsiteX7" fmla="*/ 21526 w 33432"/>
              <a:gd name="connsiteY7" fmla="*/ 9239 h 34099"/>
              <a:gd name="connsiteX8" fmla="*/ 33433 w 33432"/>
              <a:gd name="connsiteY8" fmla="*/ 8192 h 34099"/>
              <a:gd name="connsiteX9" fmla="*/ 26956 w 33432"/>
              <a:gd name="connsiteY9" fmla="*/ 18288 h 34099"/>
              <a:gd name="connsiteX10" fmla="*/ 31528 w 33432"/>
              <a:gd name="connsiteY10" fmla="*/ 29337 h 34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32" h="34099">
                <a:moveTo>
                  <a:pt x="31528" y="29337"/>
                </a:moveTo>
                <a:lnTo>
                  <a:pt x="20002" y="26289"/>
                </a:lnTo>
                <a:lnTo>
                  <a:pt x="10954" y="34100"/>
                </a:lnTo>
                <a:lnTo>
                  <a:pt x="10287" y="22098"/>
                </a:lnTo>
                <a:lnTo>
                  <a:pt x="0" y="15907"/>
                </a:lnTo>
                <a:lnTo>
                  <a:pt x="11144" y="11621"/>
                </a:lnTo>
                <a:lnTo>
                  <a:pt x="13906" y="0"/>
                </a:lnTo>
                <a:lnTo>
                  <a:pt x="21526" y="9239"/>
                </a:lnTo>
                <a:lnTo>
                  <a:pt x="33433" y="8192"/>
                </a:lnTo>
                <a:lnTo>
                  <a:pt x="26956" y="18288"/>
                </a:lnTo>
                <a:lnTo>
                  <a:pt x="31528" y="29337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7" name="Freeform: Shape 516">
            <a:extLst>
              <a:ext uri="{FF2B5EF4-FFF2-40B4-BE49-F238E27FC236}">
                <a16:creationId xmlns:a16="http://schemas.microsoft.com/office/drawing/2014/main" id="{7B781895-F6A1-4AB8-8819-DD197641A6AD}"/>
              </a:ext>
            </a:extLst>
          </p:cNvPr>
          <p:cNvSpPr/>
          <p:nvPr userDrawn="1"/>
        </p:nvSpPr>
        <p:spPr>
          <a:xfrm>
            <a:off x="3835676" y="4581118"/>
            <a:ext cx="25126" cy="26327"/>
          </a:xfrm>
          <a:custGeom>
            <a:avLst/>
            <a:gdLst>
              <a:gd name="connsiteX0" fmla="*/ 12668 w 21240"/>
              <a:gd name="connsiteY0" fmla="*/ 22003 h 22002"/>
              <a:gd name="connsiteX1" fmla="*/ 7620 w 21240"/>
              <a:gd name="connsiteY1" fmla="*/ 16193 h 22002"/>
              <a:gd name="connsiteX2" fmla="*/ 0 w 21240"/>
              <a:gd name="connsiteY2" fmla="*/ 17050 h 22002"/>
              <a:gd name="connsiteX3" fmla="*/ 3905 w 21240"/>
              <a:gd name="connsiteY3" fmla="*/ 10478 h 22002"/>
              <a:gd name="connsiteX4" fmla="*/ 667 w 21240"/>
              <a:gd name="connsiteY4" fmla="*/ 3524 h 22002"/>
              <a:gd name="connsiteX5" fmla="*/ 8191 w 21240"/>
              <a:gd name="connsiteY5" fmla="*/ 5239 h 22002"/>
              <a:gd name="connsiteX6" fmla="*/ 13811 w 21240"/>
              <a:gd name="connsiteY6" fmla="*/ 0 h 22002"/>
              <a:gd name="connsiteX7" fmla="*/ 14573 w 21240"/>
              <a:gd name="connsiteY7" fmla="*/ 7715 h 22002"/>
              <a:gd name="connsiteX8" fmla="*/ 21241 w 21240"/>
              <a:gd name="connsiteY8" fmla="*/ 11430 h 22002"/>
              <a:gd name="connsiteX9" fmla="*/ 14192 w 21240"/>
              <a:gd name="connsiteY9" fmla="*/ 14478 h 22002"/>
              <a:gd name="connsiteX10" fmla="*/ 12668 w 21240"/>
              <a:gd name="connsiteY10" fmla="*/ 22003 h 2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40" h="22002">
                <a:moveTo>
                  <a:pt x="12668" y="22003"/>
                </a:moveTo>
                <a:lnTo>
                  <a:pt x="7620" y="16193"/>
                </a:lnTo>
                <a:lnTo>
                  <a:pt x="0" y="17050"/>
                </a:lnTo>
                <a:lnTo>
                  <a:pt x="3905" y="10478"/>
                </a:lnTo>
                <a:lnTo>
                  <a:pt x="667" y="3524"/>
                </a:lnTo>
                <a:lnTo>
                  <a:pt x="8191" y="5239"/>
                </a:lnTo>
                <a:lnTo>
                  <a:pt x="13811" y="0"/>
                </a:lnTo>
                <a:lnTo>
                  <a:pt x="14573" y="7715"/>
                </a:lnTo>
                <a:lnTo>
                  <a:pt x="21241" y="11430"/>
                </a:lnTo>
                <a:lnTo>
                  <a:pt x="14192" y="14478"/>
                </a:lnTo>
                <a:lnTo>
                  <a:pt x="12668" y="22003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8" name="Freeform: Shape 517">
            <a:extLst>
              <a:ext uri="{FF2B5EF4-FFF2-40B4-BE49-F238E27FC236}">
                <a16:creationId xmlns:a16="http://schemas.microsoft.com/office/drawing/2014/main" id="{87C202DD-02AD-4369-B13B-A5FAC522EA1E}"/>
              </a:ext>
            </a:extLst>
          </p:cNvPr>
          <p:cNvSpPr/>
          <p:nvPr userDrawn="1"/>
        </p:nvSpPr>
        <p:spPr>
          <a:xfrm>
            <a:off x="3903957" y="4376305"/>
            <a:ext cx="47324" cy="49692"/>
          </a:xfrm>
          <a:custGeom>
            <a:avLst/>
            <a:gdLst>
              <a:gd name="connsiteX0" fmla="*/ 38957 w 40005"/>
              <a:gd name="connsiteY0" fmla="*/ 34671 h 41528"/>
              <a:gd name="connsiteX1" fmla="*/ 24765 w 40005"/>
              <a:gd name="connsiteY1" fmla="*/ 31623 h 41528"/>
              <a:gd name="connsiteX2" fmla="*/ 14192 w 40005"/>
              <a:gd name="connsiteY2" fmla="*/ 41529 h 41528"/>
              <a:gd name="connsiteX3" fmla="*/ 12763 w 40005"/>
              <a:gd name="connsiteY3" fmla="*/ 27146 h 41528"/>
              <a:gd name="connsiteX4" fmla="*/ 0 w 40005"/>
              <a:gd name="connsiteY4" fmla="*/ 20193 h 41528"/>
              <a:gd name="connsiteX5" fmla="*/ 13240 w 40005"/>
              <a:gd name="connsiteY5" fmla="*/ 14288 h 41528"/>
              <a:gd name="connsiteX6" fmla="*/ 16002 w 40005"/>
              <a:gd name="connsiteY6" fmla="*/ 0 h 41528"/>
              <a:gd name="connsiteX7" fmla="*/ 25622 w 40005"/>
              <a:gd name="connsiteY7" fmla="*/ 10858 h 41528"/>
              <a:gd name="connsiteX8" fmla="*/ 40005 w 40005"/>
              <a:gd name="connsiteY8" fmla="*/ 9049 h 41528"/>
              <a:gd name="connsiteX9" fmla="*/ 32766 w 40005"/>
              <a:gd name="connsiteY9" fmla="*/ 21527 h 41528"/>
              <a:gd name="connsiteX10" fmla="*/ 38957 w 40005"/>
              <a:gd name="connsiteY10" fmla="*/ 34671 h 4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005" h="41528">
                <a:moveTo>
                  <a:pt x="38957" y="34671"/>
                </a:moveTo>
                <a:lnTo>
                  <a:pt x="24765" y="31623"/>
                </a:lnTo>
                <a:lnTo>
                  <a:pt x="14192" y="41529"/>
                </a:lnTo>
                <a:lnTo>
                  <a:pt x="12763" y="27146"/>
                </a:lnTo>
                <a:lnTo>
                  <a:pt x="0" y="20193"/>
                </a:lnTo>
                <a:lnTo>
                  <a:pt x="13240" y="14288"/>
                </a:lnTo>
                <a:lnTo>
                  <a:pt x="16002" y="0"/>
                </a:lnTo>
                <a:lnTo>
                  <a:pt x="25622" y="10858"/>
                </a:lnTo>
                <a:lnTo>
                  <a:pt x="40005" y="9049"/>
                </a:lnTo>
                <a:lnTo>
                  <a:pt x="32766" y="21527"/>
                </a:lnTo>
                <a:lnTo>
                  <a:pt x="38957" y="34671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9" name="Freeform: Shape 518">
            <a:extLst>
              <a:ext uri="{FF2B5EF4-FFF2-40B4-BE49-F238E27FC236}">
                <a16:creationId xmlns:a16="http://schemas.microsoft.com/office/drawing/2014/main" id="{838B19A8-D352-4FE1-A0DA-163BFE86A966}"/>
              </a:ext>
            </a:extLst>
          </p:cNvPr>
          <p:cNvSpPr/>
          <p:nvPr userDrawn="1"/>
        </p:nvSpPr>
        <p:spPr>
          <a:xfrm>
            <a:off x="4187785" y="4585677"/>
            <a:ext cx="41238" cy="43652"/>
          </a:xfrm>
          <a:custGeom>
            <a:avLst/>
            <a:gdLst>
              <a:gd name="connsiteX0" fmla="*/ 21431 w 34861"/>
              <a:gd name="connsiteY0" fmla="*/ 36481 h 36480"/>
              <a:gd name="connsiteX1" fmla="*/ 12573 w 34861"/>
              <a:gd name="connsiteY1" fmla="*/ 27242 h 36480"/>
              <a:gd name="connsiteX2" fmla="*/ 0 w 34861"/>
              <a:gd name="connsiteY2" fmla="*/ 29242 h 36480"/>
              <a:gd name="connsiteX3" fmla="*/ 6001 w 34861"/>
              <a:gd name="connsiteY3" fmla="*/ 18002 h 36480"/>
              <a:gd name="connsiteX4" fmla="*/ 190 w 34861"/>
              <a:gd name="connsiteY4" fmla="*/ 6668 h 36480"/>
              <a:gd name="connsiteX5" fmla="*/ 12763 w 34861"/>
              <a:gd name="connsiteY5" fmla="*/ 8954 h 36480"/>
              <a:gd name="connsiteX6" fmla="*/ 21717 w 34861"/>
              <a:gd name="connsiteY6" fmla="*/ 0 h 36480"/>
              <a:gd name="connsiteX7" fmla="*/ 23431 w 34861"/>
              <a:gd name="connsiteY7" fmla="*/ 12573 h 36480"/>
              <a:gd name="connsiteX8" fmla="*/ 34862 w 34861"/>
              <a:gd name="connsiteY8" fmla="*/ 18288 h 36480"/>
              <a:gd name="connsiteX9" fmla="*/ 23336 w 34861"/>
              <a:gd name="connsiteY9" fmla="*/ 23908 h 36480"/>
              <a:gd name="connsiteX10" fmla="*/ 21431 w 34861"/>
              <a:gd name="connsiteY10" fmla="*/ 36481 h 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861" h="36480">
                <a:moveTo>
                  <a:pt x="21431" y="36481"/>
                </a:moveTo>
                <a:lnTo>
                  <a:pt x="12573" y="27242"/>
                </a:lnTo>
                <a:lnTo>
                  <a:pt x="0" y="29242"/>
                </a:lnTo>
                <a:lnTo>
                  <a:pt x="6001" y="18002"/>
                </a:lnTo>
                <a:lnTo>
                  <a:pt x="190" y="6668"/>
                </a:lnTo>
                <a:lnTo>
                  <a:pt x="12763" y="8954"/>
                </a:lnTo>
                <a:lnTo>
                  <a:pt x="21717" y="0"/>
                </a:lnTo>
                <a:lnTo>
                  <a:pt x="23431" y="12573"/>
                </a:lnTo>
                <a:lnTo>
                  <a:pt x="34862" y="18288"/>
                </a:lnTo>
                <a:lnTo>
                  <a:pt x="23336" y="23908"/>
                </a:lnTo>
                <a:lnTo>
                  <a:pt x="21431" y="36481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0" name="Freeform: Shape 519">
            <a:extLst>
              <a:ext uri="{FF2B5EF4-FFF2-40B4-BE49-F238E27FC236}">
                <a16:creationId xmlns:a16="http://schemas.microsoft.com/office/drawing/2014/main" id="{FC3EA22E-FF5B-45F9-A925-9BA06D79B5D3}"/>
              </a:ext>
            </a:extLst>
          </p:cNvPr>
          <p:cNvSpPr/>
          <p:nvPr userDrawn="1"/>
        </p:nvSpPr>
        <p:spPr>
          <a:xfrm>
            <a:off x="4119278" y="4436369"/>
            <a:ext cx="24224" cy="25758"/>
          </a:xfrm>
          <a:custGeom>
            <a:avLst/>
            <a:gdLst>
              <a:gd name="connsiteX0" fmla="*/ 12668 w 20478"/>
              <a:gd name="connsiteY0" fmla="*/ 21527 h 21526"/>
              <a:gd name="connsiteX1" fmla="*/ 7429 w 20478"/>
              <a:gd name="connsiteY1" fmla="*/ 16193 h 21526"/>
              <a:gd name="connsiteX2" fmla="*/ 95 w 20478"/>
              <a:gd name="connsiteY2" fmla="*/ 17431 h 21526"/>
              <a:gd name="connsiteX3" fmla="*/ 3524 w 20478"/>
              <a:gd name="connsiteY3" fmla="*/ 10763 h 21526"/>
              <a:gd name="connsiteX4" fmla="*/ 0 w 20478"/>
              <a:gd name="connsiteY4" fmla="*/ 4191 h 21526"/>
              <a:gd name="connsiteX5" fmla="*/ 7429 w 20478"/>
              <a:gd name="connsiteY5" fmla="*/ 5429 h 21526"/>
              <a:gd name="connsiteX6" fmla="*/ 12668 w 20478"/>
              <a:gd name="connsiteY6" fmla="*/ 0 h 21526"/>
              <a:gd name="connsiteX7" fmla="*/ 13716 w 20478"/>
              <a:gd name="connsiteY7" fmla="*/ 7429 h 21526"/>
              <a:gd name="connsiteX8" fmla="*/ 20479 w 20478"/>
              <a:gd name="connsiteY8" fmla="*/ 10763 h 21526"/>
              <a:gd name="connsiteX9" fmla="*/ 13811 w 20478"/>
              <a:gd name="connsiteY9" fmla="*/ 14097 h 21526"/>
              <a:gd name="connsiteX10" fmla="*/ 12668 w 20478"/>
              <a:gd name="connsiteY10" fmla="*/ 21527 h 2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78" h="21526">
                <a:moveTo>
                  <a:pt x="12668" y="21527"/>
                </a:moveTo>
                <a:lnTo>
                  <a:pt x="7429" y="16193"/>
                </a:lnTo>
                <a:lnTo>
                  <a:pt x="95" y="17431"/>
                </a:lnTo>
                <a:lnTo>
                  <a:pt x="3524" y="10763"/>
                </a:lnTo>
                <a:lnTo>
                  <a:pt x="0" y="4191"/>
                </a:lnTo>
                <a:lnTo>
                  <a:pt x="7429" y="5429"/>
                </a:lnTo>
                <a:lnTo>
                  <a:pt x="12668" y="0"/>
                </a:lnTo>
                <a:lnTo>
                  <a:pt x="13716" y="7429"/>
                </a:lnTo>
                <a:lnTo>
                  <a:pt x="20479" y="10763"/>
                </a:lnTo>
                <a:lnTo>
                  <a:pt x="13811" y="14097"/>
                </a:lnTo>
                <a:lnTo>
                  <a:pt x="12668" y="21527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1" name="Freeform: Shape 520">
            <a:extLst>
              <a:ext uri="{FF2B5EF4-FFF2-40B4-BE49-F238E27FC236}">
                <a16:creationId xmlns:a16="http://schemas.microsoft.com/office/drawing/2014/main" id="{1BDE297A-F6B9-4B40-8A5D-0671F5E9E00E}"/>
              </a:ext>
            </a:extLst>
          </p:cNvPr>
          <p:cNvSpPr/>
          <p:nvPr userDrawn="1"/>
        </p:nvSpPr>
        <p:spPr>
          <a:xfrm>
            <a:off x="3834324" y="4707403"/>
            <a:ext cx="27830" cy="28722"/>
          </a:xfrm>
          <a:custGeom>
            <a:avLst/>
            <a:gdLst>
              <a:gd name="connsiteX0" fmla="*/ 23527 w 23526"/>
              <a:gd name="connsiteY0" fmla="*/ 5810 h 24003"/>
              <a:gd name="connsiteX1" fmla="*/ 18955 w 23526"/>
              <a:gd name="connsiteY1" fmla="*/ 12954 h 24003"/>
              <a:gd name="connsiteX2" fmla="*/ 22098 w 23526"/>
              <a:gd name="connsiteY2" fmla="*/ 20669 h 24003"/>
              <a:gd name="connsiteX3" fmla="*/ 14002 w 23526"/>
              <a:gd name="connsiteY3" fmla="*/ 18574 h 24003"/>
              <a:gd name="connsiteX4" fmla="*/ 7620 w 23526"/>
              <a:gd name="connsiteY4" fmla="*/ 24003 h 24003"/>
              <a:gd name="connsiteX5" fmla="*/ 7144 w 23526"/>
              <a:gd name="connsiteY5" fmla="*/ 15621 h 24003"/>
              <a:gd name="connsiteX6" fmla="*/ 0 w 23526"/>
              <a:gd name="connsiteY6" fmla="*/ 11240 h 24003"/>
              <a:gd name="connsiteX7" fmla="*/ 7810 w 23526"/>
              <a:gd name="connsiteY7" fmla="*/ 8192 h 24003"/>
              <a:gd name="connsiteX8" fmla="*/ 9811 w 23526"/>
              <a:gd name="connsiteY8" fmla="*/ 0 h 24003"/>
              <a:gd name="connsiteX9" fmla="*/ 15145 w 23526"/>
              <a:gd name="connsiteY9" fmla="*/ 6572 h 24003"/>
              <a:gd name="connsiteX10" fmla="*/ 23527 w 23526"/>
              <a:gd name="connsiteY10" fmla="*/ 5810 h 24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526" h="24003">
                <a:moveTo>
                  <a:pt x="23527" y="5810"/>
                </a:moveTo>
                <a:lnTo>
                  <a:pt x="18955" y="12954"/>
                </a:lnTo>
                <a:lnTo>
                  <a:pt x="22098" y="20669"/>
                </a:lnTo>
                <a:lnTo>
                  <a:pt x="14002" y="18574"/>
                </a:lnTo>
                <a:lnTo>
                  <a:pt x="7620" y="24003"/>
                </a:lnTo>
                <a:lnTo>
                  <a:pt x="7144" y="15621"/>
                </a:lnTo>
                <a:lnTo>
                  <a:pt x="0" y="11240"/>
                </a:lnTo>
                <a:lnTo>
                  <a:pt x="7810" y="8192"/>
                </a:lnTo>
                <a:lnTo>
                  <a:pt x="9811" y="0"/>
                </a:lnTo>
                <a:lnTo>
                  <a:pt x="15145" y="6572"/>
                </a:lnTo>
                <a:lnTo>
                  <a:pt x="23527" y="581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2" name="Freeform: Shape 521">
            <a:extLst>
              <a:ext uri="{FF2B5EF4-FFF2-40B4-BE49-F238E27FC236}">
                <a16:creationId xmlns:a16="http://schemas.microsoft.com/office/drawing/2014/main" id="{5B600008-1F35-4489-B64D-D5C0CE9CB81C}"/>
              </a:ext>
            </a:extLst>
          </p:cNvPr>
          <p:cNvSpPr/>
          <p:nvPr userDrawn="1"/>
        </p:nvSpPr>
        <p:spPr>
          <a:xfrm>
            <a:off x="3794661" y="4426030"/>
            <a:ext cx="152337" cy="106420"/>
          </a:xfrm>
          <a:custGeom>
            <a:avLst/>
            <a:gdLst>
              <a:gd name="connsiteX0" fmla="*/ 116 w 128778"/>
              <a:gd name="connsiteY0" fmla="*/ 8071 h 88936"/>
              <a:gd name="connsiteX1" fmla="*/ 117750 w 128778"/>
              <a:gd name="connsiteY1" fmla="*/ 88938 h 88936"/>
              <a:gd name="connsiteX2" fmla="*/ 128799 w 128778"/>
              <a:gd name="connsiteY2" fmla="*/ 71126 h 88936"/>
              <a:gd name="connsiteX3" fmla="*/ 116 w 128778"/>
              <a:gd name="connsiteY3" fmla="*/ 8071 h 88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778" h="88936">
                <a:moveTo>
                  <a:pt x="116" y="8071"/>
                </a:moveTo>
                <a:cubicBezTo>
                  <a:pt x="116" y="8071"/>
                  <a:pt x="-7695" y="77413"/>
                  <a:pt x="117750" y="88938"/>
                </a:cubicBezTo>
                <a:lnTo>
                  <a:pt x="128799" y="71126"/>
                </a:lnTo>
                <a:cubicBezTo>
                  <a:pt x="128799" y="71126"/>
                  <a:pt x="63267" y="-28505"/>
                  <a:pt x="116" y="807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3" name="Freeform: Shape 522">
            <a:extLst>
              <a:ext uri="{FF2B5EF4-FFF2-40B4-BE49-F238E27FC236}">
                <a16:creationId xmlns:a16="http://schemas.microsoft.com/office/drawing/2014/main" id="{35039730-9F65-4774-8635-CB3D4718479E}"/>
              </a:ext>
            </a:extLst>
          </p:cNvPr>
          <p:cNvSpPr/>
          <p:nvPr userDrawn="1"/>
        </p:nvSpPr>
        <p:spPr>
          <a:xfrm>
            <a:off x="3906211" y="4527208"/>
            <a:ext cx="49688" cy="22566"/>
          </a:xfrm>
          <a:custGeom>
            <a:avLst/>
            <a:gdLst>
              <a:gd name="connsiteX0" fmla="*/ 0 w 42004"/>
              <a:gd name="connsiteY0" fmla="*/ 0 h 18859"/>
              <a:gd name="connsiteX1" fmla="*/ 7239 w 42004"/>
              <a:gd name="connsiteY1" fmla="*/ 10859 h 18859"/>
              <a:gd name="connsiteX2" fmla="*/ 40291 w 42004"/>
              <a:gd name="connsiteY2" fmla="*/ 18860 h 18859"/>
              <a:gd name="connsiteX3" fmla="*/ 42005 w 42004"/>
              <a:gd name="connsiteY3" fmla="*/ 16002 h 18859"/>
              <a:gd name="connsiteX4" fmla="*/ 22003 w 42004"/>
              <a:gd name="connsiteY4" fmla="*/ 1048 h 18859"/>
              <a:gd name="connsiteX5" fmla="*/ 0 w 42004"/>
              <a:gd name="connsiteY5" fmla="*/ 0 h 1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04" h="18859">
                <a:moveTo>
                  <a:pt x="0" y="0"/>
                </a:moveTo>
                <a:lnTo>
                  <a:pt x="7239" y="10859"/>
                </a:lnTo>
                <a:lnTo>
                  <a:pt x="40291" y="18860"/>
                </a:lnTo>
                <a:lnTo>
                  <a:pt x="42005" y="16002"/>
                </a:lnTo>
                <a:lnTo>
                  <a:pt x="22003" y="1048"/>
                </a:lnTo>
                <a:lnTo>
                  <a:pt x="0" y="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4" name="Freeform: Shape 523">
            <a:extLst>
              <a:ext uri="{FF2B5EF4-FFF2-40B4-BE49-F238E27FC236}">
                <a16:creationId xmlns:a16="http://schemas.microsoft.com/office/drawing/2014/main" id="{54534B64-A832-420A-8673-54300A4D1A5F}"/>
              </a:ext>
            </a:extLst>
          </p:cNvPr>
          <p:cNvSpPr/>
          <p:nvPr userDrawn="1"/>
        </p:nvSpPr>
        <p:spPr>
          <a:xfrm>
            <a:off x="3927618" y="4513531"/>
            <a:ext cx="35153" cy="26556"/>
          </a:xfrm>
          <a:custGeom>
            <a:avLst/>
            <a:gdLst>
              <a:gd name="connsiteX0" fmla="*/ 27527 w 29717"/>
              <a:gd name="connsiteY0" fmla="*/ 22193 h 22193"/>
              <a:gd name="connsiteX1" fmla="*/ 29718 w 29717"/>
              <a:gd name="connsiteY1" fmla="*/ 18669 h 22193"/>
              <a:gd name="connsiteX2" fmla="*/ 5524 w 29717"/>
              <a:gd name="connsiteY2" fmla="*/ 0 h 22193"/>
              <a:gd name="connsiteX3" fmla="*/ 0 w 29717"/>
              <a:gd name="connsiteY3" fmla="*/ 8858 h 22193"/>
              <a:gd name="connsiteX4" fmla="*/ 27527 w 29717"/>
              <a:gd name="connsiteY4" fmla="*/ 22193 h 2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17" h="22193">
                <a:moveTo>
                  <a:pt x="27527" y="22193"/>
                </a:moveTo>
                <a:lnTo>
                  <a:pt x="29718" y="18669"/>
                </a:lnTo>
                <a:lnTo>
                  <a:pt x="5524" y="0"/>
                </a:lnTo>
                <a:lnTo>
                  <a:pt x="0" y="8858"/>
                </a:lnTo>
                <a:lnTo>
                  <a:pt x="27527" y="22193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5" name="Freeform: Shape 524">
            <a:extLst>
              <a:ext uri="{FF2B5EF4-FFF2-40B4-BE49-F238E27FC236}">
                <a16:creationId xmlns:a16="http://schemas.microsoft.com/office/drawing/2014/main" id="{5ED53C1F-D5B0-45E8-8BA8-44C9E0855F51}"/>
              </a:ext>
            </a:extLst>
          </p:cNvPr>
          <p:cNvSpPr/>
          <p:nvPr userDrawn="1"/>
        </p:nvSpPr>
        <p:spPr>
          <a:xfrm>
            <a:off x="3927731" y="4491989"/>
            <a:ext cx="41238" cy="36472"/>
          </a:xfrm>
          <a:custGeom>
            <a:avLst/>
            <a:gdLst>
              <a:gd name="connsiteX0" fmla="*/ 0 w 34861"/>
              <a:gd name="connsiteY0" fmla="*/ 0 h 30480"/>
              <a:gd name="connsiteX1" fmla="*/ 12859 w 34861"/>
              <a:gd name="connsiteY1" fmla="*/ 1714 h 30480"/>
              <a:gd name="connsiteX2" fmla="*/ 34862 w 34861"/>
              <a:gd name="connsiteY2" fmla="*/ 27622 h 30480"/>
              <a:gd name="connsiteX3" fmla="*/ 33147 w 34861"/>
              <a:gd name="connsiteY3" fmla="*/ 30480 h 30480"/>
              <a:gd name="connsiteX4" fmla="*/ 10383 w 34861"/>
              <a:gd name="connsiteY4" fmla="*/ 19717 h 30480"/>
              <a:gd name="connsiteX5" fmla="*/ 0 w 34861"/>
              <a:gd name="connsiteY5" fmla="*/ 0 h 3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61" h="30480">
                <a:moveTo>
                  <a:pt x="0" y="0"/>
                </a:moveTo>
                <a:lnTo>
                  <a:pt x="12859" y="1714"/>
                </a:lnTo>
                <a:lnTo>
                  <a:pt x="34862" y="27622"/>
                </a:lnTo>
                <a:lnTo>
                  <a:pt x="33147" y="30480"/>
                </a:lnTo>
                <a:lnTo>
                  <a:pt x="10383" y="19717"/>
                </a:lnTo>
                <a:lnTo>
                  <a:pt x="0" y="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6" name="Freeform: Shape 525">
            <a:extLst>
              <a:ext uri="{FF2B5EF4-FFF2-40B4-BE49-F238E27FC236}">
                <a16:creationId xmlns:a16="http://schemas.microsoft.com/office/drawing/2014/main" id="{BF1D746E-7AF2-4335-A38F-674AAB29D9FC}"/>
              </a:ext>
            </a:extLst>
          </p:cNvPr>
          <p:cNvSpPr/>
          <p:nvPr userDrawn="1"/>
        </p:nvSpPr>
        <p:spPr>
          <a:xfrm>
            <a:off x="3968971" y="4535414"/>
            <a:ext cx="117399" cy="225442"/>
          </a:xfrm>
          <a:custGeom>
            <a:avLst/>
            <a:gdLst>
              <a:gd name="connsiteX0" fmla="*/ 20 w 99243"/>
              <a:gd name="connsiteY0" fmla="*/ 12003 h 188404"/>
              <a:gd name="connsiteX1" fmla="*/ 6020 w 99243"/>
              <a:gd name="connsiteY1" fmla="*/ 2 h 188404"/>
              <a:gd name="connsiteX2" fmla="*/ 20 w 99243"/>
              <a:gd name="connsiteY2" fmla="*/ 188406 h 188404"/>
              <a:gd name="connsiteX3" fmla="*/ 20 w 99243"/>
              <a:gd name="connsiteY3" fmla="*/ 12003 h 18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43" h="188404">
                <a:moveTo>
                  <a:pt x="20" y="12003"/>
                </a:moveTo>
                <a:lnTo>
                  <a:pt x="6020" y="2"/>
                </a:lnTo>
                <a:cubicBezTo>
                  <a:pt x="6020" y="2"/>
                  <a:pt x="219762" y="112206"/>
                  <a:pt x="20" y="188406"/>
                </a:cubicBezTo>
                <a:cubicBezTo>
                  <a:pt x="20" y="188406"/>
                  <a:pt x="197854" y="117254"/>
                  <a:pt x="20" y="1200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7" name="Freeform: Shape 526">
            <a:extLst>
              <a:ext uri="{FF2B5EF4-FFF2-40B4-BE49-F238E27FC236}">
                <a16:creationId xmlns:a16="http://schemas.microsoft.com/office/drawing/2014/main" id="{3B54E1BE-F2F2-4645-9FA4-D5BD891BA832}"/>
              </a:ext>
            </a:extLst>
          </p:cNvPr>
          <p:cNvSpPr/>
          <p:nvPr userDrawn="1"/>
        </p:nvSpPr>
        <p:spPr>
          <a:xfrm>
            <a:off x="3834211" y="4449249"/>
            <a:ext cx="40562" cy="41031"/>
          </a:xfrm>
          <a:custGeom>
            <a:avLst/>
            <a:gdLst>
              <a:gd name="connsiteX0" fmla="*/ 34310 w 34289"/>
              <a:gd name="connsiteY0" fmla="*/ 17147 h 34290"/>
              <a:gd name="connsiteX1" fmla="*/ 17165 w 34289"/>
              <a:gd name="connsiteY1" fmla="*/ 34292 h 34290"/>
              <a:gd name="connsiteX2" fmla="*/ 20 w 34289"/>
              <a:gd name="connsiteY2" fmla="*/ 17147 h 34290"/>
              <a:gd name="connsiteX3" fmla="*/ 17165 w 34289"/>
              <a:gd name="connsiteY3" fmla="*/ 2 h 34290"/>
              <a:gd name="connsiteX4" fmla="*/ 34310 w 34289"/>
              <a:gd name="connsiteY4" fmla="*/ 16956 h 34290"/>
              <a:gd name="connsiteX5" fmla="*/ 34310 w 34289"/>
              <a:gd name="connsiteY5" fmla="*/ 17147 h 3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89" h="34290">
                <a:moveTo>
                  <a:pt x="34310" y="17147"/>
                </a:moveTo>
                <a:cubicBezTo>
                  <a:pt x="34310" y="26616"/>
                  <a:pt x="26634" y="34292"/>
                  <a:pt x="17165" y="34292"/>
                </a:cubicBezTo>
                <a:cubicBezTo>
                  <a:pt x="7696" y="34292"/>
                  <a:pt x="20" y="26616"/>
                  <a:pt x="20" y="17147"/>
                </a:cubicBezTo>
                <a:cubicBezTo>
                  <a:pt x="20" y="7678"/>
                  <a:pt x="7696" y="2"/>
                  <a:pt x="17165" y="2"/>
                </a:cubicBezTo>
                <a:cubicBezTo>
                  <a:pt x="26581" y="-51"/>
                  <a:pt x="34257" y="7540"/>
                  <a:pt x="34310" y="16956"/>
                </a:cubicBezTo>
                <a:cubicBezTo>
                  <a:pt x="34310" y="17020"/>
                  <a:pt x="34310" y="17083"/>
                  <a:pt x="34310" y="17147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8" name="Freeform: Shape 527">
            <a:extLst>
              <a:ext uri="{FF2B5EF4-FFF2-40B4-BE49-F238E27FC236}">
                <a16:creationId xmlns:a16="http://schemas.microsoft.com/office/drawing/2014/main" id="{9EB8FC7E-B881-4BAB-A021-F2D08AFC687E}"/>
              </a:ext>
            </a:extLst>
          </p:cNvPr>
          <p:cNvSpPr/>
          <p:nvPr userDrawn="1"/>
        </p:nvSpPr>
        <p:spPr>
          <a:xfrm>
            <a:off x="3874179" y="4550567"/>
            <a:ext cx="171816" cy="170360"/>
          </a:xfrm>
          <a:custGeom>
            <a:avLst/>
            <a:gdLst>
              <a:gd name="connsiteX0" fmla="*/ 41861 w 145245"/>
              <a:gd name="connsiteY0" fmla="*/ 1245 h 142371"/>
              <a:gd name="connsiteX1" fmla="*/ 19192 w 145245"/>
              <a:gd name="connsiteY1" fmla="*/ 15342 h 142371"/>
              <a:gd name="connsiteX2" fmla="*/ 21287 w 145245"/>
              <a:gd name="connsiteY2" fmla="*/ 26200 h 142371"/>
              <a:gd name="connsiteX3" fmla="*/ 32812 w 145245"/>
              <a:gd name="connsiteY3" fmla="*/ 32582 h 142371"/>
              <a:gd name="connsiteX4" fmla="*/ 34837 w 145245"/>
              <a:gd name="connsiteY4" fmla="*/ 37136 h 142371"/>
              <a:gd name="connsiteX5" fmla="*/ 32146 w 145245"/>
              <a:gd name="connsiteY5" fmla="*/ 39345 h 142371"/>
              <a:gd name="connsiteX6" fmla="*/ 32146 w 145245"/>
              <a:gd name="connsiteY6" fmla="*/ 39345 h 142371"/>
              <a:gd name="connsiteX7" fmla="*/ 25669 w 145245"/>
              <a:gd name="connsiteY7" fmla="*/ 42107 h 142371"/>
              <a:gd name="connsiteX8" fmla="*/ 23002 w 145245"/>
              <a:gd name="connsiteY8" fmla="*/ 47631 h 142371"/>
              <a:gd name="connsiteX9" fmla="*/ 31184 w 145245"/>
              <a:gd name="connsiteY9" fmla="*/ 55832 h 142371"/>
              <a:gd name="connsiteX10" fmla="*/ 31574 w 145245"/>
              <a:gd name="connsiteY10" fmla="*/ 55823 h 142371"/>
              <a:gd name="connsiteX11" fmla="*/ 31574 w 145245"/>
              <a:gd name="connsiteY11" fmla="*/ 55823 h 142371"/>
              <a:gd name="connsiteX12" fmla="*/ 34912 w 145245"/>
              <a:gd name="connsiteY12" fmla="*/ 59341 h 142371"/>
              <a:gd name="connsiteX13" fmla="*/ 34908 w 145245"/>
              <a:gd name="connsiteY13" fmla="*/ 59443 h 142371"/>
              <a:gd name="connsiteX14" fmla="*/ 32241 w 145245"/>
              <a:gd name="connsiteY14" fmla="*/ 62586 h 142371"/>
              <a:gd name="connsiteX15" fmla="*/ 10048 w 145245"/>
              <a:gd name="connsiteY15" fmla="*/ 76016 h 142371"/>
              <a:gd name="connsiteX16" fmla="*/ 3666 w 145245"/>
              <a:gd name="connsiteY16" fmla="*/ 101448 h 142371"/>
              <a:gd name="connsiteX17" fmla="*/ 16906 w 145245"/>
              <a:gd name="connsiteY17" fmla="*/ 124594 h 142371"/>
              <a:gd name="connsiteX18" fmla="*/ 28431 w 145245"/>
              <a:gd name="connsiteY18" fmla="*/ 131452 h 142371"/>
              <a:gd name="connsiteX19" fmla="*/ 41576 w 145245"/>
              <a:gd name="connsiteY19" fmla="*/ 134595 h 142371"/>
              <a:gd name="connsiteX20" fmla="*/ 93011 w 145245"/>
              <a:gd name="connsiteY20" fmla="*/ 124022 h 142371"/>
              <a:gd name="connsiteX21" fmla="*/ 108536 w 145245"/>
              <a:gd name="connsiteY21" fmla="*/ 104972 h 142371"/>
              <a:gd name="connsiteX22" fmla="*/ 108536 w 145245"/>
              <a:gd name="connsiteY22" fmla="*/ 79731 h 142371"/>
              <a:gd name="connsiteX23" fmla="*/ 108536 w 145245"/>
              <a:gd name="connsiteY23" fmla="*/ 79731 h 142371"/>
              <a:gd name="connsiteX24" fmla="*/ 111489 w 145245"/>
              <a:gd name="connsiteY24" fmla="*/ 74968 h 142371"/>
              <a:gd name="connsiteX25" fmla="*/ 112823 w 145245"/>
              <a:gd name="connsiteY25" fmla="*/ 74968 h 142371"/>
              <a:gd name="connsiteX26" fmla="*/ 128444 w 145245"/>
              <a:gd name="connsiteY26" fmla="*/ 70968 h 142371"/>
              <a:gd name="connsiteX27" fmla="*/ 138540 w 145245"/>
              <a:gd name="connsiteY27" fmla="*/ 57347 h 142371"/>
              <a:gd name="connsiteX28" fmla="*/ 132539 w 145245"/>
              <a:gd name="connsiteY28" fmla="*/ 23152 h 142371"/>
              <a:gd name="connsiteX29" fmla="*/ 132539 w 145245"/>
              <a:gd name="connsiteY29" fmla="*/ 22581 h 142371"/>
              <a:gd name="connsiteX30" fmla="*/ 133111 w 145245"/>
              <a:gd name="connsiteY30" fmla="*/ 22581 h 142371"/>
              <a:gd name="connsiteX31" fmla="*/ 143779 w 145245"/>
              <a:gd name="connsiteY31" fmla="*/ 59157 h 142371"/>
              <a:gd name="connsiteX32" fmla="*/ 132634 w 145245"/>
              <a:gd name="connsiteY32" fmla="*/ 76683 h 142371"/>
              <a:gd name="connsiteX33" fmla="*/ 112251 w 145245"/>
              <a:gd name="connsiteY33" fmla="*/ 83255 h 142371"/>
              <a:gd name="connsiteX34" fmla="*/ 116442 w 145245"/>
              <a:gd name="connsiteY34" fmla="*/ 78016 h 142371"/>
              <a:gd name="connsiteX35" fmla="*/ 116442 w 145245"/>
              <a:gd name="connsiteY35" fmla="*/ 108401 h 142371"/>
              <a:gd name="connsiteX36" fmla="*/ 97392 w 145245"/>
              <a:gd name="connsiteY36" fmla="*/ 132023 h 142371"/>
              <a:gd name="connsiteX37" fmla="*/ 69389 w 145245"/>
              <a:gd name="connsiteY37" fmla="*/ 141548 h 142371"/>
              <a:gd name="connsiteX38" fmla="*/ 40147 w 145245"/>
              <a:gd name="connsiteY38" fmla="*/ 140691 h 142371"/>
              <a:gd name="connsiteX39" fmla="*/ 26240 w 145245"/>
              <a:gd name="connsiteY39" fmla="*/ 135928 h 142371"/>
              <a:gd name="connsiteX40" fmla="*/ 713 w 145245"/>
              <a:gd name="connsiteY40" fmla="*/ 102210 h 142371"/>
              <a:gd name="connsiteX41" fmla="*/ 6143 w 145245"/>
              <a:gd name="connsiteY41" fmla="*/ 73635 h 142371"/>
              <a:gd name="connsiteX42" fmla="*/ 29860 w 145245"/>
              <a:gd name="connsiteY42" fmla="*/ 56013 h 142371"/>
              <a:gd name="connsiteX43" fmla="*/ 30622 w 145245"/>
              <a:gd name="connsiteY43" fmla="*/ 62871 h 142371"/>
              <a:gd name="connsiteX44" fmla="*/ 19763 w 145245"/>
              <a:gd name="connsiteY44" fmla="*/ 58680 h 142371"/>
              <a:gd name="connsiteX45" fmla="*/ 14810 w 145245"/>
              <a:gd name="connsiteY45" fmla="*/ 47441 h 142371"/>
              <a:gd name="connsiteX46" fmla="*/ 20240 w 145245"/>
              <a:gd name="connsiteY46" fmla="*/ 36487 h 142371"/>
              <a:gd name="connsiteX47" fmla="*/ 31003 w 145245"/>
              <a:gd name="connsiteY47" fmla="*/ 32392 h 142371"/>
              <a:gd name="connsiteX48" fmla="*/ 30146 w 145245"/>
              <a:gd name="connsiteY48" fmla="*/ 39250 h 142371"/>
              <a:gd name="connsiteX49" fmla="*/ 16048 w 145245"/>
              <a:gd name="connsiteY49" fmla="*/ 30391 h 142371"/>
              <a:gd name="connsiteX50" fmla="*/ 14239 w 145245"/>
              <a:gd name="connsiteY50" fmla="*/ 13247 h 142371"/>
              <a:gd name="connsiteX51" fmla="*/ 41480 w 145245"/>
              <a:gd name="connsiteY51" fmla="*/ 388 h 142371"/>
              <a:gd name="connsiteX52" fmla="*/ 41480 w 145245"/>
              <a:gd name="connsiteY52" fmla="*/ 864 h 142371"/>
              <a:gd name="connsiteX53" fmla="*/ 41861 w 145245"/>
              <a:gd name="connsiteY53" fmla="*/ 1245 h 14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45245" h="142371">
                <a:moveTo>
                  <a:pt x="41861" y="1245"/>
                </a:moveTo>
                <a:cubicBezTo>
                  <a:pt x="32254" y="1303"/>
                  <a:pt x="23493" y="6751"/>
                  <a:pt x="19192" y="15342"/>
                </a:cubicBezTo>
                <a:cubicBezTo>
                  <a:pt x="17502" y="19038"/>
                  <a:pt x="18344" y="23398"/>
                  <a:pt x="21287" y="26200"/>
                </a:cubicBezTo>
                <a:cubicBezTo>
                  <a:pt x="24544" y="29245"/>
                  <a:pt x="28504" y="31437"/>
                  <a:pt x="32812" y="32582"/>
                </a:cubicBezTo>
                <a:cubicBezTo>
                  <a:pt x="34629" y="33281"/>
                  <a:pt x="35536" y="35320"/>
                  <a:pt x="34837" y="37136"/>
                </a:cubicBezTo>
                <a:cubicBezTo>
                  <a:pt x="34392" y="38295"/>
                  <a:pt x="33369" y="39134"/>
                  <a:pt x="32146" y="39345"/>
                </a:cubicBezTo>
                <a:lnTo>
                  <a:pt x="32146" y="39345"/>
                </a:lnTo>
                <a:cubicBezTo>
                  <a:pt x="29751" y="39567"/>
                  <a:pt x="27487" y="40533"/>
                  <a:pt x="25669" y="42107"/>
                </a:cubicBezTo>
                <a:cubicBezTo>
                  <a:pt x="24081" y="43521"/>
                  <a:pt x="23122" y="45509"/>
                  <a:pt x="23002" y="47631"/>
                </a:cubicBezTo>
                <a:cubicBezTo>
                  <a:pt x="22997" y="52155"/>
                  <a:pt x="26660" y="55827"/>
                  <a:pt x="31184" y="55832"/>
                </a:cubicBezTo>
                <a:cubicBezTo>
                  <a:pt x="31314" y="55832"/>
                  <a:pt x="31444" y="55829"/>
                  <a:pt x="31574" y="55823"/>
                </a:cubicBezTo>
                <a:lnTo>
                  <a:pt x="31574" y="55823"/>
                </a:lnTo>
                <a:cubicBezTo>
                  <a:pt x="33467" y="55873"/>
                  <a:pt x="34962" y="57448"/>
                  <a:pt x="34912" y="59341"/>
                </a:cubicBezTo>
                <a:cubicBezTo>
                  <a:pt x="34911" y="59375"/>
                  <a:pt x="34910" y="59409"/>
                  <a:pt x="34908" y="59443"/>
                </a:cubicBezTo>
                <a:cubicBezTo>
                  <a:pt x="34788" y="60955"/>
                  <a:pt x="33714" y="62221"/>
                  <a:pt x="32241" y="62586"/>
                </a:cubicBezTo>
                <a:cubicBezTo>
                  <a:pt x="23578" y="64527"/>
                  <a:pt x="15786" y="69242"/>
                  <a:pt x="10048" y="76016"/>
                </a:cubicBezTo>
                <a:cubicBezTo>
                  <a:pt x="4452" y="83225"/>
                  <a:pt x="2137" y="92451"/>
                  <a:pt x="3666" y="101448"/>
                </a:cubicBezTo>
                <a:cubicBezTo>
                  <a:pt x="5219" y="110480"/>
                  <a:pt x="9907" y="118676"/>
                  <a:pt x="16906" y="124594"/>
                </a:cubicBezTo>
                <a:cubicBezTo>
                  <a:pt x="20405" y="127412"/>
                  <a:pt x="24285" y="129721"/>
                  <a:pt x="28431" y="131452"/>
                </a:cubicBezTo>
                <a:cubicBezTo>
                  <a:pt x="32664" y="133044"/>
                  <a:pt x="37080" y="134101"/>
                  <a:pt x="41576" y="134595"/>
                </a:cubicBezTo>
                <a:cubicBezTo>
                  <a:pt x="59422" y="136965"/>
                  <a:pt x="77546" y="133239"/>
                  <a:pt x="93011" y="124022"/>
                </a:cubicBezTo>
                <a:cubicBezTo>
                  <a:pt x="100106" y="119514"/>
                  <a:pt x="105552" y="112831"/>
                  <a:pt x="108536" y="104972"/>
                </a:cubicBezTo>
                <a:cubicBezTo>
                  <a:pt x="110921" y="96727"/>
                  <a:pt x="110921" y="87976"/>
                  <a:pt x="108536" y="79731"/>
                </a:cubicBezTo>
                <a:lnTo>
                  <a:pt x="108536" y="79731"/>
                </a:lnTo>
                <a:cubicBezTo>
                  <a:pt x="108059" y="77604"/>
                  <a:pt x="109372" y="75486"/>
                  <a:pt x="111489" y="74968"/>
                </a:cubicBezTo>
                <a:cubicBezTo>
                  <a:pt x="111929" y="74876"/>
                  <a:pt x="112383" y="74876"/>
                  <a:pt x="112823" y="74968"/>
                </a:cubicBezTo>
                <a:cubicBezTo>
                  <a:pt x="118341" y="75550"/>
                  <a:pt x="123884" y="74131"/>
                  <a:pt x="128444" y="70968"/>
                </a:cubicBezTo>
                <a:cubicBezTo>
                  <a:pt x="133110" y="67553"/>
                  <a:pt x="136630" y="62804"/>
                  <a:pt x="138540" y="57347"/>
                </a:cubicBezTo>
                <a:cubicBezTo>
                  <a:pt x="143056" y="45720"/>
                  <a:pt x="140745" y="32547"/>
                  <a:pt x="132539" y="23152"/>
                </a:cubicBezTo>
                <a:cubicBezTo>
                  <a:pt x="132539" y="23152"/>
                  <a:pt x="132539" y="22676"/>
                  <a:pt x="132539" y="22581"/>
                </a:cubicBezTo>
                <a:cubicBezTo>
                  <a:pt x="132539" y="22486"/>
                  <a:pt x="132539" y="22581"/>
                  <a:pt x="133111" y="22581"/>
                </a:cubicBezTo>
                <a:cubicBezTo>
                  <a:pt x="143582" y="31593"/>
                  <a:pt x="147763" y="45928"/>
                  <a:pt x="143779" y="59157"/>
                </a:cubicBezTo>
                <a:cubicBezTo>
                  <a:pt x="142082" y="66061"/>
                  <a:pt x="138167" y="72218"/>
                  <a:pt x="132634" y="76683"/>
                </a:cubicBezTo>
                <a:cubicBezTo>
                  <a:pt x="126867" y="81283"/>
                  <a:pt x="119619" y="83620"/>
                  <a:pt x="112251" y="83255"/>
                </a:cubicBezTo>
                <a:lnTo>
                  <a:pt x="116442" y="78016"/>
                </a:lnTo>
                <a:cubicBezTo>
                  <a:pt x="119544" y="87907"/>
                  <a:pt x="119544" y="98510"/>
                  <a:pt x="116442" y="108401"/>
                </a:cubicBezTo>
                <a:cubicBezTo>
                  <a:pt x="113029" y="118249"/>
                  <a:pt x="106293" y="126601"/>
                  <a:pt x="97392" y="132023"/>
                </a:cubicBezTo>
                <a:cubicBezTo>
                  <a:pt x="88797" y="137057"/>
                  <a:pt x="79271" y="140298"/>
                  <a:pt x="69389" y="141548"/>
                </a:cubicBezTo>
                <a:cubicBezTo>
                  <a:pt x="59661" y="142885"/>
                  <a:pt x="49779" y="142595"/>
                  <a:pt x="40147" y="140691"/>
                </a:cubicBezTo>
                <a:cubicBezTo>
                  <a:pt x="35330" y="139693"/>
                  <a:pt x="30658" y="138092"/>
                  <a:pt x="26240" y="135928"/>
                </a:cubicBezTo>
                <a:cubicBezTo>
                  <a:pt x="12825" y="129422"/>
                  <a:pt x="3335" y="116887"/>
                  <a:pt x="713" y="102210"/>
                </a:cubicBezTo>
                <a:cubicBezTo>
                  <a:pt x="-1155" y="92341"/>
                  <a:pt x="785" y="82131"/>
                  <a:pt x="6143" y="73635"/>
                </a:cubicBezTo>
                <a:cubicBezTo>
                  <a:pt x="11864" y="65283"/>
                  <a:pt x="20212" y="59081"/>
                  <a:pt x="29860" y="56013"/>
                </a:cubicBezTo>
                <a:lnTo>
                  <a:pt x="30622" y="62871"/>
                </a:lnTo>
                <a:cubicBezTo>
                  <a:pt x="26626" y="62775"/>
                  <a:pt x="22787" y="61294"/>
                  <a:pt x="19763" y="58680"/>
                </a:cubicBezTo>
                <a:cubicBezTo>
                  <a:pt x="16569" y="55824"/>
                  <a:pt x="14763" y="51726"/>
                  <a:pt x="14810" y="47441"/>
                </a:cubicBezTo>
                <a:cubicBezTo>
                  <a:pt x="15012" y="43192"/>
                  <a:pt x="16980" y="39221"/>
                  <a:pt x="20240" y="36487"/>
                </a:cubicBezTo>
                <a:cubicBezTo>
                  <a:pt x="23319" y="34044"/>
                  <a:pt x="27078" y="32614"/>
                  <a:pt x="31003" y="32392"/>
                </a:cubicBezTo>
                <a:lnTo>
                  <a:pt x="30146" y="39250"/>
                </a:lnTo>
                <a:cubicBezTo>
                  <a:pt x="24783" y="37514"/>
                  <a:pt x="19938" y="34470"/>
                  <a:pt x="16048" y="30391"/>
                </a:cubicBezTo>
                <a:cubicBezTo>
                  <a:pt x="11986" y="25589"/>
                  <a:pt x="11268" y="18792"/>
                  <a:pt x="14239" y="13247"/>
                </a:cubicBezTo>
                <a:cubicBezTo>
                  <a:pt x="19700" y="3645"/>
                  <a:pt x="30597" y="-1498"/>
                  <a:pt x="41480" y="388"/>
                </a:cubicBezTo>
                <a:cubicBezTo>
                  <a:pt x="41480" y="387"/>
                  <a:pt x="41480" y="387"/>
                  <a:pt x="41480" y="864"/>
                </a:cubicBezTo>
                <a:lnTo>
                  <a:pt x="41861" y="1245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9" name="Freeform: Shape 528">
            <a:extLst>
              <a:ext uri="{FF2B5EF4-FFF2-40B4-BE49-F238E27FC236}">
                <a16:creationId xmlns:a16="http://schemas.microsoft.com/office/drawing/2014/main" id="{E61E9271-6A79-461F-9FA1-B028EE529589}"/>
              </a:ext>
            </a:extLst>
          </p:cNvPr>
          <p:cNvSpPr/>
          <p:nvPr userDrawn="1"/>
        </p:nvSpPr>
        <p:spPr>
          <a:xfrm>
            <a:off x="3955305" y="4473005"/>
            <a:ext cx="84125" cy="64826"/>
          </a:xfrm>
          <a:custGeom>
            <a:avLst/>
            <a:gdLst>
              <a:gd name="connsiteX0" fmla="*/ 3476 w 71115"/>
              <a:gd name="connsiteY0" fmla="*/ 24630 h 54176"/>
              <a:gd name="connsiteX1" fmla="*/ 237 w 71115"/>
              <a:gd name="connsiteY1" fmla="*/ 10818 h 54176"/>
              <a:gd name="connsiteX2" fmla="*/ 4428 w 71115"/>
              <a:gd name="connsiteY2" fmla="*/ 3484 h 54176"/>
              <a:gd name="connsiteX3" fmla="*/ 12144 w 71115"/>
              <a:gd name="connsiteY3" fmla="*/ 55 h 54176"/>
              <a:gd name="connsiteX4" fmla="*/ 26336 w 71115"/>
              <a:gd name="connsiteY4" fmla="*/ 5580 h 54176"/>
              <a:gd name="connsiteX5" fmla="*/ 33861 w 71115"/>
              <a:gd name="connsiteY5" fmla="*/ 17391 h 54176"/>
              <a:gd name="connsiteX6" fmla="*/ 32146 w 71115"/>
              <a:gd name="connsiteY6" fmla="*/ 16724 h 54176"/>
              <a:gd name="connsiteX7" fmla="*/ 41671 w 71115"/>
              <a:gd name="connsiteY7" fmla="*/ 13771 h 54176"/>
              <a:gd name="connsiteX8" fmla="*/ 46719 w 71115"/>
              <a:gd name="connsiteY8" fmla="*/ 12914 h 54176"/>
              <a:gd name="connsiteX9" fmla="*/ 51958 w 71115"/>
              <a:gd name="connsiteY9" fmla="*/ 12914 h 54176"/>
              <a:gd name="connsiteX10" fmla="*/ 62055 w 71115"/>
              <a:gd name="connsiteY10" fmla="*/ 17201 h 54176"/>
              <a:gd name="connsiteX11" fmla="*/ 66150 w 71115"/>
              <a:gd name="connsiteY11" fmla="*/ 21201 h 54176"/>
              <a:gd name="connsiteX12" fmla="*/ 69103 w 71115"/>
              <a:gd name="connsiteY12" fmla="*/ 26059 h 54176"/>
              <a:gd name="connsiteX13" fmla="*/ 71008 w 71115"/>
              <a:gd name="connsiteY13" fmla="*/ 37203 h 54176"/>
              <a:gd name="connsiteX14" fmla="*/ 66722 w 71115"/>
              <a:gd name="connsiteY14" fmla="*/ 47871 h 54176"/>
              <a:gd name="connsiteX15" fmla="*/ 62340 w 71115"/>
              <a:gd name="connsiteY15" fmla="*/ 51586 h 54176"/>
              <a:gd name="connsiteX16" fmla="*/ 57292 w 71115"/>
              <a:gd name="connsiteY16" fmla="*/ 53586 h 54176"/>
              <a:gd name="connsiteX17" fmla="*/ 52149 w 71115"/>
              <a:gd name="connsiteY17" fmla="*/ 54158 h 54176"/>
              <a:gd name="connsiteX18" fmla="*/ 47196 w 71115"/>
              <a:gd name="connsiteY18" fmla="*/ 53586 h 54176"/>
              <a:gd name="connsiteX19" fmla="*/ 47196 w 71115"/>
              <a:gd name="connsiteY19" fmla="*/ 53110 h 54176"/>
              <a:gd name="connsiteX20" fmla="*/ 47196 w 71115"/>
              <a:gd name="connsiteY20" fmla="*/ 53110 h 54176"/>
              <a:gd name="connsiteX21" fmla="*/ 51577 w 71115"/>
              <a:gd name="connsiteY21" fmla="*/ 51586 h 54176"/>
              <a:gd name="connsiteX22" fmla="*/ 55482 w 71115"/>
              <a:gd name="connsiteY22" fmla="*/ 49586 h 54176"/>
              <a:gd name="connsiteX23" fmla="*/ 58530 w 71115"/>
              <a:gd name="connsiteY23" fmla="*/ 47014 h 54176"/>
              <a:gd name="connsiteX24" fmla="*/ 60721 w 71115"/>
              <a:gd name="connsiteY24" fmla="*/ 44061 h 54176"/>
              <a:gd name="connsiteX25" fmla="*/ 62245 w 71115"/>
              <a:gd name="connsiteY25" fmla="*/ 37108 h 54176"/>
              <a:gd name="connsiteX26" fmla="*/ 60817 w 71115"/>
              <a:gd name="connsiteY26" fmla="*/ 29964 h 54176"/>
              <a:gd name="connsiteX27" fmla="*/ 59197 w 71115"/>
              <a:gd name="connsiteY27" fmla="*/ 26725 h 54176"/>
              <a:gd name="connsiteX28" fmla="*/ 56816 w 71115"/>
              <a:gd name="connsiteY28" fmla="*/ 23773 h 54176"/>
              <a:gd name="connsiteX29" fmla="*/ 50339 w 71115"/>
              <a:gd name="connsiteY29" fmla="*/ 19677 h 54176"/>
              <a:gd name="connsiteX30" fmla="*/ 46338 w 71115"/>
              <a:gd name="connsiteY30" fmla="*/ 18534 h 54176"/>
              <a:gd name="connsiteX31" fmla="*/ 42052 w 71115"/>
              <a:gd name="connsiteY31" fmla="*/ 18058 h 54176"/>
              <a:gd name="connsiteX32" fmla="*/ 33194 w 71115"/>
              <a:gd name="connsiteY32" fmla="*/ 19296 h 54176"/>
              <a:gd name="connsiteX33" fmla="*/ 33194 w 71115"/>
              <a:gd name="connsiteY33" fmla="*/ 19296 h 54176"/>
              <a:gd name="connsiteX34" fmla="*/ 31574 w 71115"/>
              <a:gd name="connsiteY34" fmla="*/ 18534 h 54176"/>
              <a:gd name="connsiteX35" fmla="*/ 28336 w 71115"/>
              <a:gd name="connsiteY35" fmla="*/ 13200 h 54176"/>
              <a:gd name="connsiteX36" fmla="*/ 23574 w 71115"/>
              <a:gd name="connsiteY36" fmla="*/ 9580 h 54176"/>
              <a:gd name="connsiteX37" fmla="*/ 18240 w 71115"/>
              <a:gd name="connsiteY37" fmla="*/ 7961 h 54176"/>
              <a:gd name="connsiteX38" fmla="*/ 13287 w 71115"/>
              <a:gd name="connsiteY38" fmla="*/ 7961 h 54176"/>
              <a:gd name="connsiteX39" fmla="*/ 9096 w 71115"/>
              <a:gd name="connsiteY39" fmla="*/ 9390 h 54176"/>
              <a:gd name="connsiteX40" fmla="*/ 6143 w 71115"/>
              <a:gd name="connsiteY40" fmla="*/ 12914 h 54176"/>
              <a:gd name="connsiteX41" fmla="*/ 4809 w 71115"/>
              <a:gd name="connsiteY41" fmla="*/ 18153 h 54176"/>
              <a:gd name="connsiteX42" fmla="*/ 4809 w 71115"/>
              <a:gd name="connsiteY42" fmla="*/ 24725 h 54176"/>
              <a:gd name="connsiteX43" fmla="*/ 4333 w 71115"/>
              <a:gd name="connsiteY43" fmla="*/ 24725 h 54176"/>
              <a:gd name="connsiteX44" fmla="*/ 3678 w 71115"/>
              <a:gd name="connsiteY44" fmla="*/ 24883 h 54176"/>
              <a:gd name="connsiteX45" fmla="*/ 3476 w 71115"/>
              <a:gd name="connsiteY45" fmla="*/ 24630 h 5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1115" h="54176">
                <a:moveTo>
                  <a:pt x="3476" y="24630"/>
                </a:moveTo>
                <a:cubicBezTo>
                  <a:pt x="659" y="20615"/>
                  <a:pt x="-501" y="15668"/>
                  <a:pt x="237" y="10818"/>
                </a:cubicBezTo>
                <a:cubicBezTo>
                  <a:pt x="769" y="7972"/>
                  <a:pt x="2245" y="5387"/>
                  <a:pt x="4428" y="3484"/>
                </a:cubicBezTo>
                <a:cubicBezTo>
                  <a:pt x="6593" y="1585"/>
                  <a:pt x="9284" y="389"/>
                  <a:pt x="12144" y="55"/>
                </a:cubicBezTo>
                <a:cubicBezTo>
                  <a:pt x="17469" y="-362"/>
                  <a:pt x="22694" y="1672"/>
                  <a:pt x="26336" y="5580"/>
                </a:cubicBezTo>
                <a:cubicBezTo>
                  <a:pt x="29478" y="9076"/>
                  <a:pt x="32020" y="13066"/>
                  <a:pt x="33861" y="17391"/>
                </a:cubicBezTo>
                <a:lnTo>
                  <a:pt x="32146" y="16724"/>
                </a:lnTo>
                <a:cubicBezTo>
                  <a:pt x="35265" y="15566"/>
                  <a:pt x="38445" y="14581"/>
                  <a:pt x="41671" y="13771"/>
                </a:cubicBezTo>
                <a:cubicBezTo>
                  <a:pt x="43314" y="13286"/>
                  <a:pt x="45009" y="12998"/>
                  <a:pt x="46719" y="12914"/>
                </a:cubicBezTo>
                <a:cubicBezTo>
                  <a:pt x="48461" y="12724"/>
                  <a:pt x="50217" y="12724"/>
                  <a:pt x="51958" y="12914"/>
                </a:cubicBezTo>
                <a:cubicBezTo>
                  <a:pt x="55617" y="13517"/>
                  <a:pt x="59079" y="14987"/>
                  <a:pt x="62055" y="17201"/>
                </a:cubicBezTo>
                <a:cubicBezTo>
                  <a:pt x="63557" y="18386"/>
                  <a:pt x="64930" y="19727"/>
                  <a:pt x="66150" y="21201"/>
                </a:cubicBezTo>
                <a:cubicBezTo>
                  <a:pt x="67387" y="22653"/>
                  <a:pt x="68384" y="24293"/>
                  <a:pt x="69103" y="26059"/>
                </a:cubicBezTo>
                <a:cubicBezTo>
                  <a:pt x="70776" y="29520"/>
                  <a:pt x="71437" y="33383"/>
                  <a:pt x="71008" y="37203"/>
                </a:cubicBezTo>
                <a:cubicBezTo>
                  <a:pt x="70660" y="41104"/>
                  <a:pt x="69169" y="44814"/>
                  <a:pt x="66722" y="47871"/>
                </a:cubicBezTo>
                <a:cubicBezTo>
                  <a:pt x="65404" y="49268"/>
                  <a:pt x="63934" y="50514"/>
                  <a:pt x="62340" y="51586"/>
                </a:cubicBezTo>
                <a:cubicBezTo>
                  <a:pt x="60745" y="52456"/>
                  <a:pt x="59050" y="53128"/>
                  <a:pt x="57292" y="53586"/>
                </a:cubicBezTo>
                <a:cubicBezTo>
                  <a:pt x="55620" y="54053"/>
                  <a:pt x="53883" y="54246"/>
                  <a:pt x="52149" y="54158"/>
                </a:cubicBezTo>
                <a:cubicBezTo>
                  <a:pt x="50487" y="54072"/>
                  <a:pt x="48833" y="53882"/>
                  <a:pt x="47196" y="53586"/>
                </a:cubicBezTo>
                <a:cubicBezTo>
                  <a:pt x="47110" y="53439"/>
                  <a:pt x="47110" y="53258"/>
                  <a:pt x="47196" y="53110"/>
                </a:cubicBezTo>
                <a:lnTo>
                  <a:pt x="47196" y="53110"/>
                </a:lnTo>
                <a:lnTo>
                  <a:pt x="51577" y="51586"/>
                </a:lnTo>
                <a:cubicBezTo>
                  <a:pt x="53006" y="51109"/>
                  <a:pt x="54149" y="50157"/>
                  <a:pt x="55482" y="49586"/>
                </a:cubicBezTo>
                <a:cubicBezTo>
                  <a:pt x="56816" y="49014"/>
                  <a:pt x="57482" y="47776"/>
                  <a:pt x="58530" y="47014"/>
                </a:cubicBezTo>
                <a:cubicBezTo>
                  <a:pt x="59321" y="46076"/>
                  <a:pt x="60053" y="45090"/>
                  <a:pt x="60721" y="44061"/>
                </a:cubicBezTo>
                <a:cubicBezTo>
                  <a:pt x="61733" y="41883"/>
                  <a:pt x="62253" y="39509"/>
                  <a:pt x="62245" y="37108"/>
                </a:cubicBezTo>
                <a:cubicBezTo>
                  <a:pt x="62233" y="34657"/>
                  <a:pt x="61748" y="32231"/>
                  <a:pt x="60817" y="29964"/>
                </a:cubicBezTo>
                <a:cubicBezTo>
                  <a:pt x="60413" y="28821"/>
                  <a:pt x="59869" y="27734"/>
                  <a:pt x="59197" y="26725"/>
                </a:cubicBezTo>
                <a:cubicBezTo>
                  <a:pt x="58721" y="25582"/>
                  <a:pt x="57578" y="24821"/>
                  <a:pt x="56816" y="23773"/>
                </a:cubicBezTo>
                <a:cubicBezTo>
                  <a:pt x="54896" y="22061"/>
                  <a:pt x="52708" y="20677"/>
                  <a:pt x="50339" y="19677"/>
                </a:cubicBezTo>
                <a:cubicBezTo>
                  <a:pt x="49101" y="19201"/>
                  <a:pt x="47672" y="19010"/>
                  <a:pt x="46338" y="18534"/>
                </a:cubicBezTo>
                <a:cubicBezTo>
                  <a:pt x="44938" y="18183"/>
                  <a:pt x="43496" y="18022"/>
                  <a:pt x="42052" y="18058"/>
                </a:cubicBezTo>
                <a:cubicBezTo>
                  <a:pt x="39049" y="17946"/>
                  <a:pt x="36051" y="18365"/>
                  <a:pt x="33194" y="19296"/>
                </a:cubicBezTo>
                <a:lnTo>
                  <a:pt x="33194" y="19296"/>
                </a:lnTo>
                <a:cubicBezTo>
                  <a:pt x="32546" y="19419"/>
                  <a:pt x="31893" y="19111"/>
                  <a:pt x="31574" y="18534"/>
                </a:cubicBezTo>
                <a:cubicBezTo>
                  <a:pt x="30832" y="16572"/>
                  <a:pt x="29734" y="14764"/>
                  <a:pt x="28336" y="13200"/>
                </a:cubicBezTo>
                <a:cubicBezTo>
                  <a:pt x="27012" y="11681"/>
                  <a:pt x="25391" y="10449"/>
                  <a:pt x="23574" y="9580"/>
                </a:cubicBezTo>
                <a:cubicBezTo>
                  <a:pt x="21924" y="8684"/>
                  <a:pt x="20109" y="8133"/>
                  <a:pt x="18240" y="7961"/>
                </a:cubicBezTo>
                <a:cubicBezTo>
                  <a:pt x="16601" y="7679"/>
                  <a:pt x="14925" y="7679"/>
                  <a:pt x="13287" y="7961"/>
                </a:cubicBezTo>
                <a:cubicBezTo>
                  <a:pt x="11779" y="8012"/>
                  <a:pt x="10321" y="8509"/>
                  <a:pt x="9096" y="9390"/>
                </a:cubicBezTo>
                <a:cubicBezTo>
                  <a:pt x="7806" y="10270"/>
                  <a:pt x="6784" y="11490"/>
                  <a:pt x="6143" y="12914"/>
                </a:cubicBezTo>
                <a:cubicBezTo>
                  <a:pt x="5388" y="14566"/>
                  <a:pt x="4936" y="16340"/>
                  <a:pt x="4809" y="18153"/>
                </a:cubicBezTo>
                <a:cubicBezTo>
                  <a:pt x="4615" y="20339"/>
                  <a:pt x="4615" y="22538"/>
                  <a:pt x="4809" y="24725"/>
                </a:cubicBezTo>
                <a:cubicBezTo>
                  <a:pt x="4809" y="24725"/>
                  <a:pt x="4809" y="25202"/>
                  <a:pt x="4333" y="24725"/>
                </a:cubicBezTo>
                <a:cubicBezTo>
                  <a:pt x="4196" y="24950"/>
                  <a:pt x="3903" y="25020"/>
                  <a:pt x="3678" y="24883"/>
                </a:cubicBezTo>
                <a:cubicBezTo>
                  <a:pt x="3583" y="24825"/>
                  <a:pt x="3512" y="24735"/>
                  <a:pt x="3476" y="24630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0" name="Freeform: Shape 529">
            <a:extLst>
              <a:ext uri="{FF2B5EF4-FFF2-40B4-BE49-F238E27FC236}">
                <a16:creationId xmlns:a16="http://schemas.microsoft.com/office/drawing/2014/main" id="{65948F0E-FE41-4B6A-AB74-3CB157F0D43A}"/>
              </a:ext>
            </a:extLst>
          </p:cNvPr>
          <p:cNvSpPr/>
          <p:nvPr userDrawn="1"/>
        </p:nvSpPr>
        <p:spPr>
          <a:xfrm>
            <a:off x="4020342" y="4454720"/>
            <a:ext cx="141768" cy="188170"/>
          </a:xfrm>
          <a:custGeom>
            <a:avLst/>
            <a:gdLst>
              <a:gd name="connsiteX0" fmla="*/ 218 w 119844"/>
              <a:gd name="connsiteY0" fmla="*/ 31053 h 157255"/>
              <a:gd name="connsiteX1" fmla="*/ 13934 w 119844"/>
              <a:gd name="connsiteY1" fmla="*/ 7621 h 157255"/>
              <a:gd name="connsiteX2" fmla="*/ 26697 w 119844"/>
              <a:gd name="connsiteY2" fmla="*/ 859 h 157255"/>
              <a:gd name="connsiteX3" fmla="*/ 41366 w 119844"/>
              <a:gd name="connsiteY3" fmla="*/ 859 h 157255"/>
              <a:gd name="connsiteX4" fmla="*/ 64511 w 119844"/>
              <a:gd name="connsiteY4" fmla="*/ 17242 h 157255"/>
              <a:gd name="connsiteX5" fmla="*/ 68607 w 119844"/>
              <a:gd name="connsiteY5" fmla="*/ 44674 h 157255"/>
              <a:gd name="connsiteX6" fmla="*/ 66512 w 119844"/>
              <a:gd name="connsiteY6" fmla="*/ 42673 h 157255"/>
              <a:gd name="connsiteX7" fmla="*/ 98611 w 119844"/>
              <a:gd name="connsiteY7" fmla="*/ 46483 h 157255"/>
              <a:gd name="connsiteX8" fmla="*/ 118899 w 119844"/>
              <a:gd name="connsiteY8" fmla="*/ 72487 h 157255"/>
              <a:gd name="connsiteX9" fmla="*/ 118899 w 119844"/>
              <a:gd name="connsiteY9" fmla="*/ 89917 h 157255"/>
              <a:gd name="connsiteX10" fmla="*/ 111184 w 119844"/>
              <a:gd name="connsiteY10" fmla="*/ 105919 h 157255"/>
              <a:gd name="connsiteX11" fmla="*/ 97182 w 119844"/>
              <a:gd name="connsiteY11" fmla="*/ 116682 h 157255"/>
              <a:gd name="connsiteX12" fmla="*/ 80609 w 119844"/>
              <a:gd name="connsiteY12" fmla="*/ 121445 h 157255"/>
              <a:gd name="connsiteX13" fmla="*/ 83085 w 119844"/>
              <a:gd name="connsiteY13" fmla="*/ 113920 h 157255"/>
              <a:gd name="connsiteX14" fmla="*/ 92610 w 119844"/>
              <a:gd name="connsiteY14" fmla="*/ 131446 h 157255"/>
              <a:gd name="connsiteX15" fmla="*/ 91086 w 119844"/>
              <a:gd name="connsiteY15" fmla="*/ 142305 h 157255"/>
              <a:gd name="connsiteX16" fmla="*/ 84419 w 119844"/>
              <a:gd name="connsiteY16" fmla="*/ 150306 h 157255"/>
              <a:gd name="connsiteX17" fmla="*/ 66512 w 119844"/>
              <a:gd name="connsiteY17" fmla="*/ 156974 h 157255"/>
              <a:gd name="connsiteX18" fmla="*/ 48414 w 119844"/>
              <a:gd name="connsiteY18" fmla="*/ 153735 h 157255"/>
              <a:gd name="connsiteX19" fmla="*/ 48414 w 119844"/>
              <a:gd name="connsiteY19" fmla="*/ 153163 h 157255"/>
              <a:gd name="connsiteX20" fmla="*/ 48986 w 119844"/>
              <a:gd name="connsiteY20" fmla="*/ 153163 h 157255"/>
              <a:gd name="connsiteX21" fmla="*/ 65940 w 119844"/>
              <a:gd name="connsiteY21" fmla="*/ 153163 h 157255"/>
              <a:gd name="connsiteX22" fmla="*/ 80513 w 119844"/>
              <a:gd name="connsiteY22" fmla="*/ 145639 h 157255"/>
              <a:gd name="connsiteX23" fmla="*/ 85085 w 119844"/>
              <a:gd name="connsiteY23" fmla="*/ 133161 h 157255"/>
              <a:gd name="connsiteX24" fmla="*/ 76608 w 119844"/>
              <a:gd name="connsiteY24" fmla="*/ 120493 h 157255"/>
              <a:gd name="connsiteX25" fmla="*/ 76658 w 119844"/>
              <a:gd name="connsiteY25" fmla="*/ 114162 h 157255"/>
              <a:gd name="connsiteX26" fmla="*/ 78894 w 119844"/>
              <a:gd name="connsiteY26" fmla="*/ 112968 h 157255"/>
              <a:gd name="connsiteX27" fmla="*/ 78894 w 119844"/>
              <a:gd name="connsiteY27" fmla="*/ 112968 h 157255"/>
              <a:gd name="connsiteX28" fmla="*/ 104326 w 119844"/>
              <a:gd name="connsiteY28" fmla="*/ 100585 h 157255"/>
              <a:gd name="connsiteX29" fmla="*/ 111565 w 119844"/>
              <a:gd name="connsiteY29" fmla="*/ 74106 h 157255"/>
              <a:gd name="connsiteX30" fmla="*/ 96230 w 119844"/>
              <a:gd name="connsiteY30" fmla="*/ 49436 h 157255"/>
              <a:gd name="connsiteX31" fmla="*/ 81847 w 119844"/>
              <a:gd name="connsiteY31" fmla="*/ 44483 h 157255"/>
              <a:gd name="connsiteX32" fmla="*/ 66607 w 119844"/>
              <a:gd name="connsiteY32" fmla="*/ 46103 h 157255"/>
              <a:gd name="connsiteX33" fmla="*/ 64651 w 119844"/>
              <a:gd name="connsiteY33" fmla="*/ 45197 h 157255"/>
              <a:gd name="connsiteX34" fmla="*/ 64607 w 119844"/>
              <a:gd name="connsiteY34" fmla="*/ 45055 h 157255"/>
              <a:gd name="connsiteX35" fmla="*/ 64607 w 119844"/>
              <a:gd name="connsiteY35" fmla="*/ 44293 h 157255"/>
              <a:gd name="connsiteX36" fmla="*/ 64607 w 119844"/>
              <a:gd name="connsiteY36" fmla="*/ 44293 h 157255"/>
              <a:gd name="connsiteX37" fmla="*/ 58225 w 119844"/>
              <a:gd name="connsiteY37" fmla="*/ 21528 h 157255"/>
              <a:gd name="connsiteX38" fmla="*/ 39175 w 119844"/>
              <a:gd name="connsiteY38" fmla="*/ 8574 h 157255"/>
              <a:gd name="connsiteX39" fmla="*/ 16791 w 119844"/>
              <a:gd name="connsiteY39" fmla="*/ 12575 h 157255"/>
              <a:gd name="connsiteX40" fmla="*/ 598 w 119844"/>
              <a:gd name="connsiteY40" fmla="*/ 31625 h 157255"/>
              <a:gd name="connsiteX41" fmla="*/ 27 w 119844"/>
              <a:gd name="connsiteY41" fmla="*/ 31624 h 157255"/>
              <a:gd name="connsiteX42" fmla="*/ 218 w 119844"/>
              <a:gd name="connsiteY42" fmla="*/ 31053 h 157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9844" h="157255">
                <a:moveTo>
                  <a:pt x="218" y="31053"/>
                </a:moveTo>
                <a:cubicBezTo>
                  <a:pt x="2419" y="22077"/>
                  <a:pt x="7185" y="13936"/>
                  <a:pt x="13934" y="7621"/>
                </a:cubicBezTo>
                <a:cubicBezTo>
                  <a:pt x="17576" y="4365"/>
                  <a:pt x="21957" y="2044"/>
                  <a:pt x="26697" y="859"/>
                </a:cubicBezTo>
                <a:cubicBezTo>
                  <a:pt x="31520" y="-284"/>
                  <a:pt x="36543" y="-284"/>
                  <a:pt x="41366" y="859"/>
                </a:cubicBezTo>
                <a:cubicBezTo>
                  <a:pt x="50970" y="2985"/>
                  <a:pt x="59313" y="8890"/>
                  <a:pt x="64511" y="17242"/>
                </a:cubicBezTo>
                <a:cubicBezTo>
                  <a:pt x="69748" y="25375"/>
                  <a:pt x="71240" y="35366"/>
                  <a:pt x="68607" y="44674"/>
                </a:cubicBezTo>
                <a:lnTo>
                  <a:pt x="66512" y="42673"/>
                </a:lnTo>
                <a:cubicBezTo>
                  <a:pt x="77318" y="39992"/>
                  <a:pt x="88732" y="41347"/>
                  <a:pt x="98611" y="46483"/>
                </a:cubicBezTo>
                <a:cubicBezTo>
                  <a:pt x="108742" y="51897"/>
                  <a:pt x="116112" y="61343"/>
                  <a:pt x="118899" y="72487"/>
                </a:cubicBezTo>
                <a:cubicBezTo>
                  <a:pt x="120186" y="78226"/>
                  <a:pt x="120186" y="84178"/>
                  <a:pt x="118899" y="89917"/>
                </a:cubicBezTo>
                <a:cubicBezTo>
                  <a:pt x="117624" y="95785"/>
                  <a:pt x="114980" y="101268"/>
                  <a:pt x="111184" y="105919"/>
                </a:cubicBezTo>
                <a:cubicBezTo>
                  <a:pt x="107342" y="110469"/>
                  <a:pt x="102567" y="114140"/>
                  <a:pt x="97182" y="116682"/>
                </a:cubicBezTo>
                <a:cubicBezTo>
                  <a:pt x="91911" y="119047"/>
                  <a:pt x="86331" y="120651"/>
                  <a:pt x="80609" y="121445"/>
                </a:cubicBezTo>
                <a:lnTo>
                  <a:pt x="83085" y="113920"/>
                </a:lnTo>
                <a:cubicBezTo>
                  <a:pt x="87936" y="118682"/>
                  <a:pt x="91253" y="124786"/>
                  <a:pt x="92610" y="131446"/>
                </a:cubicBezTo>
                <a:cubicBezTo>
                  <a:pt x="93177" y="135137"/>
                  <a:pt x="92647" y="138913"/>
                  <a:pt x="91086" y="142305"/>
                </a:cubicBezTo>
                <a:cubicBezTo>
                  <a:pt x="89562" y="145484"/>
                  <a:pt x="87271" y="148234"/>
                  <a:pt x="84419" y="150306"/>
                </a:cubicBezTo>
                <a:cubicBezTo>
                  <a:pt x="79127" y="154040"/>
                  <a:pt x="72957" y="156338"/>
                  <a:pt x="66512" y="156974"/>
                </a:cubicBezTo>
                <a:cubicBezTo>
                  <a:pt x="60288" y="157841"/>
                  <a:pt x="53950" y="156707"/>
                  <a:pt x="48414" y="153735"/>
                </a:cubicBezTo>
                <a:lnTo>
                  <a:pt x="48414" y="153163"/>
                </a:lnTo>
                <a:cubicBezTo>
                  <a:pt x="48414" y="153163"/>
                  <a:pt x="48414" y="153163"/>
                  <a:pt x="48986" y="153163"/>
                </a:cubicBezTo>
                <a:cubicBezTo>
                  <a:pt x="54521" y="154783"/>
                  <a:pt x="60405" y="154783"/>
                  <a:pt x="65940" y="153163"/>
                </a:cubicBezTo>
                <a:cubicBezTo>
                  <a:pt x="71364" y="151951"/>
                  <a:pt x="76384" y="149359"/>
                  <a:pt x="80513" y="145639"/>
                </a:cubicBezTo>
                <a:cubicBezTo>
                  <a:pt x="84369" y="142748"/>
                  <a:pt x="86161" y="137858"/>
                  <a:pt x="85085" y="133161"/>
                </a:cubicBezTo>
                <a:cubicBezTo>
                  <a:pt x="83417" y="128269"/>
                  <a:pt x="80494" y="123901"/>
                  <a:pt x="76608" y="120493"/>
                </a:cubicBezTo>
                <a:cubicBezTo>
                  <a:pt x="74873" y="118731"/>
                  <a:pt x="74896" y="115896"/>
                  <a:pt x="76658" y="114162"/>
                </a:cubicBezTo>
                <a:cubicBezTo>
                  <a:pt x="77273" y="113557"/>
                  <a:pt x="78049" y="113142"/>
                  <a:pt x="78894" y="112968"/>
                </a:cubicBezTo>
                <a:lnTo>
                  <a:pt x="78894" y="112968"/>
                </a:lnTo>
                <a:cubicBezTo>
                  <a:pt x="88501" y="111745"/>
                  <a:pt x="97438" y="107393"/>
                  <a:pt x="104326" y="100585"/>
                </a:cubicBezTo>
                <a:cubicBezTo>
                  <a:pt x="110644" y="93321"/>
                  <a:pt x="113309" y="83574"/>
                  <a:pt x="111565" y="74106"/>
                </a:cubicBezTo>
                <a:cubicBezTo>
                  <a:pt x="110191" y="64078"/>
                  <a:pt x="104614" y="55107"/>
                  <a:pt x="96230" y="49436"/>
                </a:cubicBezTo>
                <a:cubicBezTo>
                  <a:pt x="91863" y="46738"/>
                  <a:pt x="86950" y="45046"/>
                  <a:pt x="81847" y="44483"/>
                </a:cubicBezTo>
                <a:cubicBezTo>
                  <a:pt x="76711" y="44071"/>
                  <a:pt x="71542" y="44620"/>
                  <a:pt x="66607" y="46103"/>
                </a:cubicBezTo>
                <a:cubicBezTo>
                  <a:pt x="65817" y="46393"/>
                  <a:pt x="64941" y="45987"/>
                  <a:pt x="64651" y="45197"/>
                </a:cubicBezTo>
                <a:cubicBezTo>
                  <a:pt x="64634" y="45150"/>
                  <a:pt x="64619" y="45103"/>
                  <a:pt x="64607" y="45055"/>
                </a:cubicBezTo>
                <a:cubicBezTo>
                  <a:pt x="64560" y="44803"/>
                  <a:pt x="64560" y="44545"/>
                  <a:pt x="64607" y="44293"/>
                </a:cubicBezTo>
                <a:lnTo>
                  <a:pt x="64607" y="44293"/>
                </a:lnTo>
                <a:cubicBezTo>
                  <a:pt x="65866" y="36139"/>
                  <a:pt x="63539" y="27839"/>
                  <a:pt x="58225" y="21528"/>
                </a:cubicBezTo>
                <a:cubicBezTo>
                  <a:pt x="53364" y="15347"/>
                  <a:pt x="46710" y="10823"/>
                  <a:pt x="39175" y="8574"/>
                </a:cubicBezTo>
                <a:cubicBezTo>
                  <a:pt x="31489" y="6541"/>
                  <a:pt x="23297" y="8005"/>
                  <a:pt x="16791" y="12575"/>
                </a:cubicBezTo>
                <a:cubicBezTo>
                  <a:pt x="10027" y="17623"/>
                  <a:pt x="4491" y="24135"/>
                  <a:pt x="598" y="31625"/>
                </a:cubicBezTo>
                <a:cubicBezTo>
                  <a:pt x="599" y="31624"/>
                  <a:pt x="599" y="31624"/>
                  <a:pt x="27" y="31624"/>
                </a:cubicBezTo>
                <a:cubicBezTo>
                  <a:pt x="-4" y="31414"/>
                  <a:pt x="67" y="31202"/>
                  <a:pt x="218" y="3105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1" name="Freeform: Shape 530">
            <a:extLst>
              <a:ext uri="{FF2B5EF4-FFF2-40B4-BE49-F238E27FC236}">
                <a16:creationId xmlns:a16="http://schemas.microsoft.com/office/drawing/2014/main" id="{68C09D28-C4F5-4132-B611-3B11A715E55C}"/>
              </a:ext>
            </a:extLst>
          </p:cNvPr>
          <p:cNvSpPr/>
          <p:nvPr userDrawn="1"/>
        </p:nvSpPr>
        <p:spPr>
          <a:xfrm>
            <a:off x="3840521" y="4455632"/>
            <a:ext cx="27942" cy="28265"/>
          </a:xfrm>
          <a:custGeom>
            <a:avLst/>
            <a:gdLst>
              <a:gd name="connsiteX0" fmla="*/ 23642 w 23621"/>
              <a:gd name="connsiteY0" fmla="*/ 11813 h 23621"/>
              <a:gd name="connsiteX1" fmla="*/ 11831 w 23621"/>
              <a:gd name="connsiteY1" fmla="*/ 23624 h 23621"/>
              <a:gd name="connsiteX2" fmla="*/ 20 w 23621"/>
              <a:gd name="connsiteY2" fmla="*/ 11813 h 23621"/>
              <a:gd name="connsiteX3" fmla="*/ 11831 w 23621"/>
              <a:gd name="connsiteY3" fmla="*/ 2 h 23621"/>
              <a:gd name="connsiteX4" fmla="*/ 23642 w 23621"/>
              <a:gd name="connsiteY4" fmla="*/ 11813 h 2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21" h="23621">
                <a:moveTo>
                  <a:pt x="23642" y="11813"/>
                </a:moveTo>
                <a:cubicBezTo>
                  <a:pt x="23642" y="18336"/>
                  <a:pt x="18354" y="23624"/>
                  <a:pt x="11831" y="23624"/>
                </a:cubicBezTo>
                <a:cubicBezTo>
                  <a:pt x="5308" y="23624"/>
                  <a:pt x="20" y="18335"/>
                  <a:pt x="20" y="11813"/>
                </a:cubicBezTo>
                <a:cubicBezTo>
                  <a:pt x="20" y="5289"/>
                  <a:pt x="5308" y="2"/>
                  <a:pt x="11831" y="2"/>
                </a:cubicBezTo>
                <a:cubicBezTo>
                  <a:pt x="18354" y="2"/>
                  <a:pt x="23642" y="5290"/>
                  <a:pt x="23642" y="1181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2" name="Freeform: Shape 531">
            <a:extLst>
              <a:ext uri="{FF2B5EF4-FFF2-40B4-BE49-F238E27FC236}">
                <a16:creationId xmlns:a16="http://schemas.microsoft.com/office/drawing/2014/main" id="{CE52C26B-7833-4E54-8800-50F990EA118A}"/>
              </a:ext>
            </a:extLst>
          </p:cNvPr>
          <p:cNvSpPr/>
          <p:nvPr userDrawn="1"/>
        </p:nvSpPr>
        <p:spPr>
          <a:xfrm>
            <a:off x="3634888" y="4076094"/>
            <a:ext cx="655543" cy="160695"/>
          </a:xfrm>
          <a:custGeom>
            <a:avLst/>
            <a:gdLst>
              <a:gd name="connsiteX0" fmla="*/ 554185 w 554164"/>
              <a:gd name="connsiteY0" fmla="*/ 75821 h 134294"/>
              <a:gd name="connsiteX1" fmla="*/ 511322 w 554164"/>
              <a:gd name="connsiteY1" fmla="*/ 45912 h 134294"/>
              <a:gd name="connsiteX2" fmla="*/ 511322 w 554164"/>
              <a:gd name="connsiteY2" fmla="*/ 44483 h 134294"/>
              <a:gd name="connsiteX3" fmla="*/ 393974 w 554164"/>
              <a:gd name="connsiteY3" fmla="*/ 2573 h 134294"/>
              <a:gd name="connsiteX4" fmla="*/ 270149 w 554164"/>
              <a:gd name="connsiteY4" fmla="*/ 70010 h 134294"/>
              <a:gd name="connsiteX5" fmla="*/ 148801 w 554164"/>
              <a:gd name="connsiteY5" fmla="*/ 2 h 134294"/>
              <a:gd name="connsiteX6" fmla="*/ 44026 w 554164"/>
              <a:gd name="connsiteY6" fmla="*/ 27053 h 134294"/>
              <a:gd name="connsiteX7" fmla="*/ 44026 w 554164"/>
              <a:gd name="connsiteY7" fmla="*/ 28958 h 134294"/>
              <a:gd name="connsiteX8" fmla="*/ 20 w 554164"/>
              <a:gd name="connsiteY8" fmla="*/ 1049 h 134294"/>
              <a:gd name="connsiteX9" fmla="*/ 260719 w 554164"/>
              <a:gd name="connsiteY9" fmla="*/ 133637 h 134294"/>
              <a:gd name="connsiteX10" fmla="*/ 554185 w 554164"/>
              <a:gd name="connsiteY10" fmla="*/ 75821 h 13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164" h="134294">
                <a:moveTo>
                  <a:pt x="554185" y="75821"/>
                </a:moveTo>
                <a:cubicBezTo>
                  <a:pt x="541715" y="63471"/>
                  <a:pt x="527217" y="53354"/>
                  <a:pt x="511322" y="45912"/>
                </a:cubicBezTo>
                <a:lnTo>
                  <a:pt x="511322" y="44483"/>
                </a:lnTo>
                <a:cubicBezTo>
                  <a:pt x="473864" y="26245"/>
                  <a:pt x="434511" y="12191"/>
                  <a:pt x="393974" y="2573"/>
                </a:cubicBezTo>
                <a:cubicBezTo>
                  <a:pt x="393974" y="2573"/>
                  <a:pt x="344158" y="72391"/>
                  <a:pt x="270149" y="70010"/>
                </a:cubicBezTo>
                <a:cubicBezTo>
                  <a:pt x="196140" y="67629"/>
                  <a:pt x="154420" y="8955"/>
                  <a:pt x="148801" y="2"/>
                </a:cubicBezTo>
                <a:cubicBezTo>
                  <a:pt x="113037" y="5382"/>
                  <a:pt x="77925" y="14448"/>
                  <a:pt x="44026" y="27053"/>
                </a:cubicBezTo>
                <a:cubicBezTo>
                  <a:pt x="44070" y="27687"/>
                  <a:pt x="44070" y="28324"/>
                  <a:pt x="44026" y="28958"/>
                </a:cubicBezTo>
                <a:cubicBezTo>
                  <a:pt x="34501" y="24671"/>
                  <a:pt x="20213" y="11622"/>
                  <a:pt x="20" y="1049"/>
                </a:cubicBezTo>
                <a:cubicBezTo>
                  <a:pt x="20" y="1049"/>
                  <a:pt x="59932" y="120016"/>
                  <a:pt x="260719" y="133637"/>
                </a:cubicBezTo>
                <a:cubicBezTo>
                  <a:pt x="336634" y="138781"/>
                  <a:pt x="459030" y="113254"/>
                  <a:pt x="554185" y="75821"/>
                </a:cubicBezTo>
                <a:close/>
              </a:path>
            </a:pathLst>
          </a:custGeom>
          <a:solidFill>
            <a:srgbClr val="EFD1CA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3" name="Freeform: Shape 532">
            <a:extLst>
              <a:ext uri="{FF2B5EF4-FFF2-40B4-BE49-F238E27FC236}">
                <a16:creationId xmlns:a16="http://schemas.microsoft.com/office/drawing/2014/main" id="{39490455-080E-4445-9532-F1143D932081}"/>
              </a:ext>
            </a:extLst>
          </p:cNvPr>
          <p:cNvSpPr/>
          <p:nvPr userDrawn="1"/>
        </p:nvSpPr>
        <p:spPr>
          <a:xfrm>
            <a:off x="3728747" y="5348170"/>
            <a:ext cx="197155" cy="914878"/>
          </a:xfrm>
          <a:custGeom>
            <a:avLst/>
            <a:gdLst>
              <a:gd name="connsiteX0" fmla="*/ 20 w 166665"/>
              <a:gd name="connsiteY0" fmla="*/ 2 h 764571"/>
              <a:gd name="connsiteX1" fmla="*/ 127941 w 166665"/>
              <a:gd name="connsiteY1" fmla="*/ 764573 h 764571"/>
              <a:gd name="connsiteX2" fmla="*/ 156516 w 166665"/>
              <a:gd name="connsiteY2" fmla="*/ 757906 h 764571"/>
              <a:gd name="connsiteX3" fmla="*/ 129084 w 166665"/>
              <a:gd name="connsiteY3" fmla="*/ 293372 h 764571"/>
              <a:gd name="connsiteX4" fmla="*/ 115177 w 166665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665" h="764571">
                <a:moveTo>
                  <a:pt x="20" y="2"/>
                </a:moveTo>
                <a:cubicBezTo>
                  <a:pt x="20" y="2"/>
                  <a:pt x="58884" y="361095"/>
                  <a:pt x="127941" y="764573"/>
                </a:cubicBezTo>
                <a:cubicBezTo>
                  <a:pt x="136684" y="759798"/>
                  <a:pt x="146562" y="757493"/>
                  <a:pt x="156516" y="757906"/>
                </a:cubicBezTo>
                <a:cubicBezTo>
                  <a:pt x="164040" y="562929"/>
                  <a:pt x="185091" y="419102"/>
                  <a:pt x="129084" y="293372"/>
                </a:cubicBezTo>
                <a:lnTo>
                  <a:pt x="115177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4" name="Freeform: Shape 533">
            <a:extLst>
              <a:ext uri="{FF2B5EF4-FFF2-40B4-BE49-F238E27FC236}">
                <a16:creationId xmlns:a16="http://schemas.microsoft.com/office/drawing/2014/main" id="{A647A363-2B76-4009-85D0-8F17F7EA3EC4}"/>
              </a:ext>
            </a:extLst>
          </p:cNvPr>
          <p:cNvSpPr/>
          <p:nvPr userDrawn="1"/>
        </p:nvSpPr>
        <p:spPr>
          <a:xfrm>
            <a:off x="3864971" y="6166854"/>
            <a:ext cx="52844" cy="97790"/>
          </a:xfrm>
          <a:custGeom>
            <a:avLst/>
            <a:gdLst>
              <a:gd name="connsiteX0" fmla="*/ 44692 w 44672"/>
              <a:gd name="connsiteY0" fmla="*/ 2 h 81724"/>
              <a:gd name="connsiteX1" fmla="*/ 41263 w 44672"/>
              <a:gd name="connsiteY1" fmla="*/ 73725 h 81724"/>
              <a:gd name="connsiteX2" fmla="*/ 12688 w 44672"/>
              <a:gd name="connsiteY2" fmla="*/ 81726 h 81724"/>
              <a:gd name="connsiteX3" fmla="*/ 20 w 44672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72" h="81724">
                <a:moveTo>
                  <a:pt x="44692" y="2"/>
                </a:moveTo>
                <a:cubicBezTo>
                  <a:pt x="43644" y="20671"/>
                  <a:pt x="42121" y="51628"/>
                  <a:pt x="41263" y="73725"/>
                </a:cubicBezTo>
                <a:cubicBezTo>
                  <a:pt x="31417" y="75072"/>
                  <a:pt x="21802" y="77764"/>
                  <a:pt x="12688" y="81726"/>
                </a:cubicBezTo>
                <a:cubicBezTo>
                  <a:pt x="9164" y="61438"/>
                  <a:pt x="3830" y="24576"/>
                  <a:pt x="20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5" name="Freeform: Shape 534">
            <a:extLst>
              <a:ext uri="{FF2B5EF4-FFF2-40B4-BE49-F238E27FC236}">
                <a16:creationId xmlns:a16="http://schemas.microsoft.com/office/drawing/2014/main" id="{1053BA69-68EB-46EB-8992-94042AC71837}"/>
              </a:ext>
            </a:extLst>
          </p:cNvPr>
          <p:cNvSpPr/>
          <p:nvPr userDrawn="1"/>
        </p:nvSpPr>
        <p:spPr>
          <a:xfrm>
            <a:off x="3867788" y="6249715"/>
            <a:ext cx="64563" cy="37269"/>
          </a:xfrm>
          <a:custGeom>
            <a:avLst/>
            <a:gdLst>
              <a:gd name="connsiteX0" fmla="*/ 54578 w 54578"/>
              <a:gd name="connsiteY0" fmla="*/ 28670 h 31146"/>
              <a:gd name="connsiteX1" fmla="*/ 0 w 54578"/>
              <a:gd name="connsiteY1" fmla="*/ 31146 h 31146"/>
              <a:gd name="connsiteX2" fmla="*/ 8668 w 54578"/>
              <a:gd name="connsiteY2" fmla="*/ 12096 h 31146"/>
              <a:gd name="connsiteX3" fmla="*/ 37814 w 54578"/>
              <a:gd name="connsiteY3" fmla="*/ 0 h 31146"/>
              <a:gd name="connsiteX4" fmla="*/ 54578 w 54578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78" h="31146">
                <a:moveTo>
                  <a:pt x="54578" y="28670"/>
                </a:moveTo>
                <a:lnTo>
                  <a:pt x="0" y="31146"/>
                </a:lnTo>
                <a:lnTo>
                  <a:pt x="8668" y="12096"/>
                </a:lnTo>
                <a:lnTo>
                  <a:pt x="37814" y="0"/>
                </a:lnTo>
                <a:lnTo>
                  <a:pt x="54578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6" name="Freeform: Shape 535">
            <a:extLst>
              <a:ext uri="{FF2B5EF4-FFF2-40B4-BE49-F238E27FC236}">
                <a16:creationId xmlns:a16="http://schemas.microsoft.com/office/drawing/2014/main" id="{5F8EC353-DB3B-4717-B49F-D5B2221813CC}"/>
              </a:ext>
            </a:extLst>
          </p:cNvPr>
          <p:cNvSpPr/>
          <p:nvPr userDrawn="1"/>
        </p:nvSpPr>
        <p:spPr>
          <a:xfrm>
            <a:off x="4058674" y="5348170"/>
            <a:ext cx="199081" cy="914878"/>
          </a:xfrm>
          <a:custGeom>
            <a:avLst/>
            <a:gdLst>
              <a:gd name="connsiteX0" fmla="*/ 168314 w 168293"/>
              <a:gd name="connsiteY0" fmla="*/ 2 h 764571"/>
              <a:gd name="connsiteX1" fmla="*/ 38965 w 168293"/>
              <a:gd name="connsiteY1" fmla="*/ 764573 h 764571"/>
              <a:gd name="connsiteX2" fmla="*/ 10390 w 168293"/>
              <a:gd name="connsiteY2" fmla="*/ 757906 h 764571"/>
              <a:gd name="connsiteX3" fmla="*/ 38203 w 168293"/>
              <a:gd name="connsiteY3" fmla="*/ 293372 h 764571"/>
              <a:gd name="connsiteX4" fmla="*/ 52014 w 168293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293" h="764571">
                <a:moveTo>
                  <a:pt x="168314" y="2"/>
                </a:moveTo>
                <a:cubicBezTo>
                  <a:pt x="168314" y="2"/>
                  <a:pt x="108783" y="361095"/>
                  <a:pt x="38965" y="764573"/>
                </a:cubicBezTo>
                <a:cubicBezTo>
                  <a:pt x="30182" y="759902"/>
                  <a:pt x="20333" y="757603"/>
                  <a:pt x="10390" y="757906"/>
                </a:cubicBezTo>
                <a:cubicBezTo>
                  <a:pt x="2770" y="562929"/>
                  <a:pt x="-18757" y="419102"/>
                  <a:pt x="38203" y="293372"/>
                </a:cubicBezTo>
                <a:lnTo>
                  <a:pt x="52014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7" name="Freeform: Shape 536">
            <a:extLst>
              <a:ext uri="{FF2B5EF4-FFF2-40B4-BE49-F238E27FC236}">
                <a16:creationId xmlns:a16="http://schemas.microsoft.com/office/drawing/2014/main" id="{5BEB1966-A27A-4FCD-9713-4AD5300A1E67}"/>
              </a:ext>
            </a:extLst>
          </p:cNvPr>
          <p:cNvSpPr/>
          <p:nvPr userDrawn="1"/>
        </p:nvSpPr>
        <p:spPr>
          <a:xfrm>
            <a:off x="4066547" y="6166854"/>
            <a:ext cx="52731" cy="97790"/>
          </a:xfrm>
          <a:custGeom>
            <a:avLst/>
            <a:gdLst>
              <a:gd name="connsiteX0" fmla="*/ 20 w 44576"/>
              <a:gd name="connsiteY0" fmla="*/ 2 h 81724"/>
              <a:gd name="connsiteX1" fmla="*/ 3353 w 44576"/>
              <a:gd name="connsiteY1" fmla="*/ 73725 h 81724"/>
              <a:gd name="connsiteX2" fmla="*/ 31928 w 44576"/>
              <a:gd name="connsiteY2" fmla="*/ 81726 h 81724"/>
              <a:gd name="connsiteX3" fmla="*/ 44597 w 44576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76" h="81724">
                <a:moveTo>
                  <a:pt x="20" y="2"/>
                </a:moveTo>
                <a:cubicBezTo>
                  <a:pt x="1068" y="20671"/>
                  <a:pt x="2496" y="51628"/>
                  <a:pt x="3353" y="73725"/>
                </a:cubicBezTo>
                <a:cubicBezTo>
                  <a:pt x="13190" y="75116"/>
                  <a:pt x="22799" y="77807"/>
                  <a:pt x="31928" y="81726"/>
                </a:cubicBezTo>
                <a:cubicBezTo>
                  <a:pt x="35453" y="61438"/>
                  <a:pt x="40787" y="24576"/>
                  <a:pt x="44597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8" name="Freeform: Shape 537">
            <a:extLst>
              <a:ext uri="{FF2B5EF4-FFF2-40B4-BE49-F238E27FC236}">
                <a16:creationId xmlns:a16="http://schemas.microsoft.com/office/drawing/2014/main" id="{BA9505D1-9239-4506-B990-72D2A6E211B1}"/>
              </a:ext>
            </a:extLst>
          </p:cNvPr>
          <p:cNvSpPr/>
          <p:nvPr userDrawn="1"/>
        </p:nvSpPr>
        <p:spPr>
          <a:xfrm>
            <a:off x="4051786" y="6249715"/>
            <a:ext cx="65350" cy="37269"/>
          </a:xfrm>
          <a:custGeom>
            <a:avLst/>
            <a:gdLst>
              <a:gd name="connsiteX0" fmla="*/ 0 w 55244"/>
              <a:gd name="connsiteY0" fmla="*/ 28670 h 31146"/>
              <a:gd name="connsiteX1" fmla="*/ 55245 w 55244"/>
              <a:gd name="connsiteY1" fmla="*/ 31146 h 31146"/>
              <a:gd name="connsiteX2" fmla="*/ 46482 w 55244"/>
              <a:gd name="connsiteY2" fmla="*/ 12096 h 31146"/>
              <a:gd name="connsiteX3" fmla="*/ 16954 w 55244"/>
              <a:gd name="connsiteY3" fmla="*/ 0 h 31146"/>
              <a:gd name="connsiteX4" fmla="*/ 0 w 55244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4" h="31146">
                <a:moveTo>
                  <a:pt x="0" y="28670"/>
                </a:moveTo>
                <a:lnTo>
                  <a:pt x="55245" y="31146"/>
                </a:lnTo>
                <a:lnTo>
                  <a:pt x="46482" y="12096"/>
                </a:lnTo>
                <a:lnTo>
                  <a:pt x="16954" y="0"/>
                </a:lnTo>
                <a:lnTo>
                  <a:pt x="0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9" name="Freeform: Shape 538">
            <a:extLst>
              <a:ext uri="{FF2B5EF4-FFF2-40B4-BE49-F238E27FC236}">
                <a16:creationId xmlns:a16="http://schemas.microsoft.com/office/drawing/2014/main" id="{2F4306FB-DC9F-4DDC-991F-81A9FF8C1F83}"/>
              </a:ext>
            </a:extLst>
          </p:cNvPr>
          <p:cNvSpPr/>
          <p:nvPr userDrawn="1"/>
        </p:nvSpPr>
        <p:spPr>
          <a:xfrm>
            <a:off x="4039535" y="5169135"/>
            <a:ext cx="227130" cy="652260"/>
          </a:xfrm>
          <a:custGeom>
            <a:avLst/>
            <a:gdLst>
              <a:gd name="connsiteX0" fmla="*/ 131630 w 192005"/>
              <a:gd name="connsiteY0" fmla="*/ 545101 h 545099"/>
              <a:gd name="connsiteX1" fmla="*/ 123724 w 192005"/>
              <a:gd name="connsiteY1" fmla="*/ 176 h 545099"/>
              <a:gd name="connsiteX2" fmla="*/ 7329 w 192005"/>
              <a:gd name="connsiteY2" fmla="*/ 545101 h 54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005" h="545099">
                <a:moveTo>
                  <a:pt x="131630" y="545101"/>
                </a:moveTo>
                <a:cubicBezTo>
                  <a:pt x="179255" y="322026"/>
                  <a:pt x="243263" y="6749"/>
                  <a:pt x="123724" y="176"/>
                </a:cubicBezTo>
                <a:cubicBezTo>
                  <a:pt x="-24580" y="-7825"/>
                  <a:pt x="-2673" y="260495"/>
                  <a:pt x="7329" y="54510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0" name="Freeform: Shape 539">
            <a:extLst>
              <a:ext uri="{FF2B5EF4-FFF2-40B4-BE49-F238E27FC236}">
                <a16:creationId xmlns:a16="http://schemas.microsoft.com/office/drawing/2014/main" id="{B6434E4C-C851-4B8B-A7DB-FF6AD71182F3}"/>
              </a:ext>
            </a:extLst>
          </p:cNvPr>
          <p:cNvSpPr/>
          <p:nvPr userDrawn="1"/>
        </p:nvSpPr>
        <p:spPr>
          <a:xfrm>
            <a:off x="3715923" y="5169135"/>
            <a:ext cx="228277" cy="652260"/>
          </a:xfrm>
          <a:custGeom>
            <a:avLst/>
            <a:gdLst>
              <a:gd name="connsiteX0" fmla="*/ 185930 w 192974"/>
              <a:gd name="connsiteY0" fmla="*/ 545101 h 545099"/>
              <a:gd name="connsiteX1" fmla="*/ 70963 w 192974"/>
              <a:gd name="connsiteY1" fmla="*/ 176 h 545099"/>
              <a:gd name="connsiteX2" fmla="*/ 54580 w 192974"/>
              <a:gd name="connsiteY2" fmla="*/ 545101 h 54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974" h="545099">
                <a:moveTo>
                  <a:pt x="185930" y="545101"/>
                </a:moveTo>
                <a:cubicBezTo>
                  <a:pt x="195455" y="260495"/>
                  <a:pt x="217458" y="-7825"/>
                  <a:pt x="70963" y="176"/>
                </a:cubicBezTo>
                <a:cubicBezTo>
                  <a:pt x="-47337" y="6749"/>
                  <a:pt x="7717" y="322026"/>
                  <a:pt x="54580" y="54510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1" name="Freeform: Shape 540">
            <a:extLst>
              <a:ext uri="{FF2B5EF4-FFF2-40B4-BE49-F238E27FC236}">
                <a16:creationId xmlns:a16="http://schemas.microsoft.com/office/drawing/2014/main" id="{F304A28A-88B5-489E-9002-E07DC3C275FC}"/>
              </a:ext>
            </a:extLst>
          </p:cNvPr>
          <p:cNvSpPr/>
          <p:nvPr userDrawn="1"/>
        </p:nvSpPr>
        <p:spPr>
          <a:xfrm>
            <a:off x="3749141" y="5184731"/>
            <a:ext cx="110985" cy="185779"/>
          </a:xfrm>
          <a:custGeom>
            <a:avLst/>
            <a:gdLst>
              <a:gd name="connsiteX0" fmla="*/ 20 w 93821"/>
              <a:gd name="connsiteY0" fmla="*/ 83917 h 155257"/>
              <a:gd name="connsiteX1" fmla="*/ 45264 w 93821"/>
              <a:gd name="connsiteY1" fmla="*/ 2 h 155257"/>
              <a:gd name="connsiteX2" fmla="*/ 93841 w 93821"/>
              <a:gd name="connsiteY2" fmla="*/ 68963 h 155257"/>
              <a:gd name="connsiteX3" fmla="*/ 42121 w 93821"/>
              <a:gd name="connsiteY3" fmla="*/ 155259 h 155257"/>
              <a:gd name="connsiteX4" fmla="*/ 20 w 93821"/>
              <a:gd name="connsiteY4" fmla="*/ 83917 h 15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21" h="155257">
                <a:moveTo>
                  <a:pt x="20" y="83917"/>
                </a:moveTo>
                <a:cubicBezTo>
                  <a:pt x="20" y="45817"/>
                  <a:pt x="12974" y="2"/>
                  <a:pt x="45264" y="2"/>
                </a:cubicBezTo>
                <a:cubicBezTo>
                  <a:pt x="80125" y="2"/>
                  <a:pt x="93841" y="32672"/>
                  <a:pt x="93841" y="68963"/>
                </a:cubicBezTo>
                <a:cubicBezTo>
                  <a:pt x="93841" y="110873"/>
                  <a:pt x="84316" y="155259"/>
                  <a:pt x="42121" y="155259"/>
                </a:cubicBezTo>
                <a:cubicBezTo>
                  <a:pt x="6688" y="154878"/>
                  <a:pt x="20" y="119160"/>
                  <a:pt x="20" y="83917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2" name="Freeform: Shape 541">
            <a:extLst>
              <a:ext uri="{FF2B5EF4-FFF2-40B4-BE49-F238E27FC236}">
                <a16:creationId xmlns:a16="http://schemas.microsoft.com/office/drawing/2014/main" id="{4F2FE1AC-B574-49CD-996E-CD488DC53A28}"/>
              </a:ext>
            </a:extLst>
          </p:cNvPr>
          <p:cNvSpPr/>
          <p:nvPr userDrawn="1"/>
        </p:nvSpPr>
        <p:spPr>
          <a:xfrm>
            <a:off x="4076966" y="5184697"/>
            <a:ext cx="118279" cy="183917"/>
          </a:xfrm>
          <a:custGeom>
            <a:avLst/>
            <a:gdLst>
              <a:gd name="connsiteX0" fmla="*/ 3024 w 99987"/>
              <a:gd name="connsiteY0" fmla="*/ 75373 h 153701"/>
              <a:gd name="connsiteX1" fmla="*/ 62174 w 99987"/>
              <a:gd name="connsiteY1" fmla="*/ 506 h 153701"/>
              <a:gd name="connsiteX2" fmla="*/ 97988 w 99987"/>
              <a:gd name="connsiteY2" fmla="*/ 76706 h 153701"/>
              <a:gd name="connsiteX3" fmla="*/ 32170 w 99987"/>
              <a:gd name="connsiteY3" fmla="*/ 152906 h 153701"/>
              <a:gd name="connsiteX4" fmla="*/ 3024 w 99987"/>
              <a:gd name="connsiteY4" fmla="*/ 75373 h 15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87" h="153701">
                <a:moveTo>
                  <a:pt x="3024" y="75373"/>
                </a:moveTo>
                <a:cubicBezTo>
                  <a:pt x="9691" y="37273"/>
                  <a:pt x="30360" y="-5114"/>
                  <a:pt x="62174" y="506"/>
                </a:cubicBezTo>
                <a:cubicBezTo>
                  <a:pt x="96464" y="6507"/>
                  <a:pt x="104369" y="41083"/>
                  <a:pt x="97988" y="76706"/>
                </a:cubicBezTo>
                <a:cubicBezTo>
                  <a:pt x="90749" y="117950"/>
                  <a:pt x="73508" y="160050"/>
                  <a:pt x="32170" y="152906"/>
                </a:cubicBezTo>
                <a:cubicBezTo>
                  <a:pt x="-2787" y="146810"/>
                  <a:pt x="-3073" y="110425"/>
                  <a:pt x="3024" y="75373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3" name="Freeform: Shape 542">
            <a:extLst>
              <a:ext uri="{FF2B5EF4-FFF2-40B4-BE49-F238E27FC236}">
                <a16:creationId xmlns:a16="http://schemas.microsoft.com/office/drawing/2014/main" id="{733D68F2-13BD-4F77-B096-8B5023068B14}"/>
              </a:ext>
            </a:extLst>
          </p:cNvPr>
          <p:cNvSpPr/>
          <p:nvPr userDrawn="1"/>
        </p:nvSpPr>
        <p:spPr>
          <a:xfrm>
            <a:off x="4287165" y="4396136"/>
            <a:ext cx="65126" cy="177801"/>
          </a:xfrm>
          <a:custGeom>
            <a:avLst/>
            <a:gdLst>
              <a:gd name="connsiteX0" fmla="*/ 20 w 55054"/>
              <a:gd name="connsiteY0" fmla="*/ 2 h 148590"/>
              <a:gd name="connsiteX1" fmla="*/ 16974 w 55054"/>
              <a:gd name="connsiteY1" fmla="*/ 148592 h 148590"/>
              <a:gd name="connsiteX2" fmla="*/ 55074 w 55054"/>
              <a:gd name="connsiteY2" fmla="*/ 132876 h 148590"/>
              <a:gd name="connsiteX3" fmla="*/ 20 w 55054"/>
              <a:gd name="connsiteY3" fmla="*/ 2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54" h="148590">
                <a:moveTo>
                  <a:pt x="20" y="2"/>
                </a:moveTo>
                <a:cubicBezTo>
                  <a:pt x="5925" y="43531"/>
                  <a:pt x="11736" y="93252"/>
                  <a:pt x="16974" y="148592"/>
                </a:cubicBezTo>
                <a:lnTo>
                  <a:pt x="55074" y="132876"/>
                </a:lnTo>
                <a:cubicBezTo>
                  <a:pt x="39397" y="87523"/>
                  <a:pt x="21013" y="43152"/>
                  <a:pt x="20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4" name="Freeform: Shape 543">
            <a:extLst>
              <a:ext uri="{FF2B5EF4-FFF2-40B4-BE49-F238E27FC236}">
                <a16:creationId xmlns:a16="http://schemas.microsoft.com/office/drawing/2014/main" id="{2BEB4082-EBA6-44FF-B6E2-F67C712FE693}"/>
              </a:ext>
            </a:extLst>
          </p:cNvPr>
          <p:cNvSpPr/>
          <p:nvPr userDrawn="1"/>
        </p:nvSpPr>
        <p:spPr>
          <a:xfrm>
            <a:off x="3456074" y="4244550"/>
            <a:ext cx="188279" cy="224302"/>
          </a:xfrm>
          <a:custGeom>
            <a:avLst/>
            <a:gdLst>
              <a:gd name="connsiteX0" fmla="*/ 159183 w 159162"/>
              <a:gd name="connsiteY0" fmla="*/ 126684 h 187451"/>
              <a:gd name="connsiteX1" fmla="*/ 2782 w 159162"/>
              <a:gd name="connsiteY1" fmla="*/ 2 h 187451"/>
              <a:gd name="connsiteX2" fmla="*/ 20 w 159162"/>
              <a:gd name="connsiteY2" fmla="*/ 19052 h 187451"/>
              <a:gd name="connsiteX3" fmla="*/ 153563 w 159162"/>
              <a:gd name="connsiteY3" fmla="*/ 187454 h 187451"/>
              <a:gd name="connsiteX4" fmla="*/ 159183 w 159162"/>
              <a:gd name="connsiteY4" fmla="*/ 126684 h 187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62" h="187451">
                <a:moveTo>
                  <a:pt x="159183" y="126684"/>
                </a:moveTo>
                <a:lnTo>
                  <a:pt x="2782" y="2"/>
                </a:lnTo>
                <a:lnTo>
                  <a:pt x="20" y="19052"/>
                </a:lnTo>
                <a:lnTo>
                  <a:pt x="153563" y="187454"/>
                </a:lnTo>
                <a:cubicBezTo>
                  <a:pt x="156135" y="158402"/>
                  <a:pt x="155944" y="156783"/>
                  <a:pt x="159183" y="126684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5" name="Freeform: Shape 544">
            <a:extLst>
              <a:ext uri="{FF2B5EF4-FFF2-40B4-BE49-F238E27FC236}">
                <a16:creationId xmlns:a16="http://schemas.microsoft.com/office/drawing/2014/main" id="{DC8075FD-D7E7-4B5E-B70E-4D7E0C2CF051}"/>
              </a:ext>
            </a:extLst>
          </p:cNvPr>
          <p:cNvSpPr/>
          <p:nvPr userDrawn="1"/>
        </p:nvSpPr>
        <p:spPr>
          <a:xfrm>
            <a:off x="3757930" y="5790965"/>
            <a:ext cx="195829" cy="79783"/>
          </a:xfrm>
          <a:custGeom>
            <a:avLst/>
            <a:gdLst>
              <a:gd name="connsiteX0" fmla="*/ 0 w 165544"/>
              <a:gd name="connsiteY0" fmla="*/ 0 h 66675"/>
              <a:gd name="connsiteX1" fmla="*/ 16669 w 165544"/>
              <a:gd name="connsiteY1" fmla="*/ 66675 h 66675"/>
              <a:gd name="connsiteX2" fmla="*/ 157734 w 165544"/>
              <a:gd name="connsiteY2" fmla="*/ 66675 h 66675"/>
              <a:gd name="connsiteX3" fmla="*/ 165544 w 165544"/>
              <a:gd name="connsiteY3" fmla="*/ 0 h 66675"/>
              <a:gd name="connsiteX4" fmla="*/ 0 w 165544"/>
              <a:gd name="connsiteY4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44" h="66675">
                <a:moveTo>
                  <a:pt x="0" y="0"/>
                </a:moveTo>
                <a:lnTo>
                  <a:pt x="16669" y="66675"/>
                </a:lnTo>
                <a:lnTo>
                  <a:pt x="157734" y="66675"/>
                </a:lnTo>
                <a:lnTo>
                  <a:pt x="165544" y="0"/>
                </a:lnTo>
                <a:lnTo>
                  <a:pt x="0" y="0"/>
                </a:lnTo>
                <a:close/>
              </a:path>
            </a:pathLst>
          </a:custGeom>
          <a:solidFill>
            <a:srgbClr val="8394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6" name="Freeform: Shape 545">
            <a:extLst>
              <a:ext uri="{FF2B5EF4-FFF2-40B4-BE49-F238E27FC236}">
                <a16:creationId xmlns:a16="http://schemas.microsoft.com/office/drawing/2014/main" id="{ABF3DB43-3C48-428A-9DE8-762CF99AC9AE}"/>
              </a:ext>
            </a:extLst>
          </p:cNvPr>
          <p:cNvSpPr/>
          <p:nvPr userDrawn="1"/>
        </p:nvSpPr>
        <p:spPr>
          <a:xfrm>
            <a:off x="4026434" y="5790965"/>
            <a:ext cx="195716" cy="79783"/>
          </a:xfrm>
          <a:custGeom>
            <a:avLst/>
            <a:gdLst>
              <a:gd name="connsiteX0" fmla="*/ 165449 w 165449"/>
              <a:gd name="connsiteY0" fmla="*/ 0 h 66675"/>
              <a:gd name="connsiteX1" fmla="*/ 148780 w 165449"/>
              <a:gd name="connsiteY1" fmla="*/ 66675 h 66675"/>
              <a:gd name="connsiteX2" fmla="*/ 7811 w 165449"/>
              <a:gd name="connsiteY2" fmla="*/ 66675 h 66675"/>
              <a:gd name="connsiteX3" fmla="*/ 0 w 165449"/>
              <a:gd name="connsiteY3" fmla="*/ 0 h 66675"/>
              <a:gd name="connsiteX4" fmla="*/ 165449 w 165449"/>
              <a:gd name="connsiteY4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449" h="66675">
                <a:moveTo>
                  <a:pt x="165449" y="0"/>
                </a:moveTo>
                <a:lnTo>
                  <a:pt x="148780" y="66675"/>
                </a:lnTo>
                <a:lnTo>
                  <a:pt x="7811" y="66675"/>
                </a:lnTo>
                <a:lnTo>
                  <a:pt x="0" y="0"/>
                </a:lnTo>
                <a:lnTo>
                  <a:pt x="165449" y="0"/>
                </a:lnTo>
                <a:close/>
              </a:path>
            </a:pathLst>
          </a:custGeom>
          <a:solidFill>
            <a:srgbClr val="8394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7" name="Freeform: Shape 546">
            <a:extLst>
              <a:ext uri="{FF2B5EF4-FFF2-40B4-BE49-F238E27FC236}">
                <a16:creationId xmlns:a16="http://schemas.microsoft.com/office/drawing/2014/main" id="{7D1C5258-3FF8-4734-8092-9A532C73C28B}"/>
              </a:ext>
            </a:extLst>
          </p:cNvPr>
          <p:cNvSpPr/>
          <p:nvPr userDrawn="1"/>
        </p:nvSpPr>
        <p:spPr>
          <a:xfrm rot="444773">
            <a:off x="5921381" y="699798"/>
            <a:ext cx="1105992" cy="1708872"/>
          </a:xfrm>
          <a:custGeom>
            <a:avLst/>
            <a:gdLst>
              <a:gd name="connsiteX0" fmla="*/ 208471 w 991384"/>
              <a:gd name="connsiteY0" fmla="*/ 932336 h 1091441"/>
              <a:gd name="connsiteX1" fmla="*/ 555485 w 991384"/>
              <a:gd name="connsiteY1" fmla="*/ 1091441 h 1091441"/>
              <a:gd name="connsiteX2" fmla="*/ 904900 w 991384"/>
              <a:gd name="connsiteY2" fmla="*/ 702250 h 1091441"/>
              <a:gd name="connsiteX3" fmla="*/ 808888 w 991384"/>
              <a:gd name="connsiteY3" fmla="*/ 367237 h 1091441"/>
              <a:gd name="connsiteX4" fmla="*/ 492392 w 991384"/>
              <a:gd name="connsiteY4" fmla="*/ 8220 h 1091441"/>
              <a:gd name="connsiteX5" fmla="*/ 346659 w 991384"/>
              <a:gd name="connsiteY5" fmla="*/ 23651 h 1091441"/>
              <a:gd name="connsiteX6" fmla="*/ 208471 w 991384"/>
              <a:gd name="connsiteY6" fmla="*/ 932336 h 1091441"/>
              <a:gd name="connsiteX0" fmla="*/ 171155 w 1141976"/>
              <a:gd name="connsiteY0" fmla="*/ 996415 h 1100196"/>
              <a:gd name="connsiteX1" fmla="*/ 691045 w 1141976"/>
              <a:gd name="connsiteY1" fmla="*/ 1091441 h 1100196"/>
              <a:gd name="connsiteX2" fmla="*/ 1040460 w 1141976"/>
              <a:gd name="connsiteY2" fmla="*/ 702250 h 1100196"/>
              <a:gd name="connsiteX3" fmla="*/ 944448 w 1141976"/>
              <a:gd name="connsiteY3" fmla="*/ 367237 h 1100196"/>
              <a:gd name="connsiteX4" fmla="*/ 627952 w 1141976"/>
              <a:gd name="connsiteY4" fmla="*/ 8220 h 1100196"/>
              <a:gd name="connsiteX5" fmla="*/ 482219 w 1141976"/>
              <a:gd name="connsiteY5" fmla="*/ 23651 h 1100196"/>
              <a:gd name="connsiteX6" fmla="*/ 171155 w 1141976"/>
              <a:gd name="connsiteY6" fmla="*/ 996415 h 1100196"/>
              <a:gd name="connsiteX0" fmla="*/ 159560 w 1200920"/>
              <a:gd name="connsiteY0" fmla="*/ 1014723 h 1102005"/>
              <a:gd name="connsiteX1" fmla="*/ 748600 w 1200920"/>
              <a:gd name="connsiteY1" fmla="*/ 1091441 h 1102005"/>
              <a:gd name="connsiteX2" fmla="*/ 1098015 w 1200920"/>
              <a:gd name="connsiteY2" fmla="*/ 702250 h 1102005"/>
              <a:gd name="connsiteX3" fmla="*/ 1002003 w 1200920"/>
              <a:gd name="connsiteY3" fmla="*/ 367237 h 1102005"/>
              <a:gd name="connsiteX4" fmla="*/ 685507 w 1200920"/>
              <a:gd name="connsiteY4" fmla="*/ 8220 h 1102005"/>
              <a:gd name="connsiteX5" fmla="*/ 539774 w 1200920"/>
              <a:gd name="connsiteY5" fmla="*/ 23651 h 1102005"/>
              <a:gd name="connsiteX6" fmla="*/ 159560 w 1200920"/>
              <a:gd name="connsiteY6" fmla="*/ 1014723 h 1102005"/>
              <a:gd name="connsiteX0" fmla="*/ 159560 w 1103855"/>
              <a:gd name="connsiteY0" fmla="*/ 1014723 h 1190131"/>
              <a:gd name="connsiteX1" fmla="*/ 791818 w 1103855"/>
              <a:gd name="connsiteY1" fmla="*/ 1182981 h 1190131"/>
              <a:gd name="connsiteX2" fmla="*/ 1098015 w 1103855"/>
              <a:gd name="connsiteY2" fmla="*/ 702250 h 1190131"/>
              <a:gd name="connsiteX3" fmla="*/ 1002003 w 1103855"/>
              <a:gd name="connsiteY3" fmla="*/ 367237 h 1190131"/>
              <a:gd name="connsiteX4" fmla="*/ 685507 w 1103855"/>
              <a:gd name="connsiteY4" fmla="*/ 8220 h 1190131"/>
              <a:gd name="connsiteX5" fmla="*/ 539774 w 1103855"/>
              <a:gd name="connsiteY5" fmla="*/ 23651 h 1190131"/>
              <a:gd name="connsiteX6" fmla="*/ 159560 w 1103855"/>
              <a:gd name="connsiteY6" fmla="*/ 1014723 h 1190131"/>
              <a:gd name="connsiteX0" fmla="*/ 159560 w 1256541"/>
              <a:gd name="connsiteY0" fmla="*/ 1014723 h 1183937"/>
              <a:gd name="connsiteX1" fmla="*/ 791818 w 1256541"/>
              <a:gd name="connsiteY1" fmla="*/ 1182981 h 1183937"/>
              <a:gd name="connsiteX2" fmla="*/ 1253602 w 1256541"/>
              <a:gd name="connsiteY2" fmla="*/ 912794 h 1183937"/>
              <a:gd name="connsiteX3" fmla="*/ 1002003 w 1256541"/>
              <a:gd name="connsiteY3" fmla="*/ 367237 h 1183937"/>
              <a:gd name="connsiteX4" fmla="*/ 685507 w 1256541"/>
              <a:gd name="connsiteY4" fmla="*/ 8220 h 1183937"/>
              <a:gd name="connsiteX5" fmla="*/ 539774 w 1256541"/>
              <a:gd name="connsiteY5" fmla="*/ 23651 h 1183937"/>
              <a:gd name="connsiteX6" fmla="*/ 159560 w 1256541"/>
              <a:gd name="connsiteY6" fmla="*/ 1014723 h 1183937"/>
              <a:gd name="connsiteX0" fmla="*/ 166624 w 1220387"/>
              <a:gd name="connsiteY0" fmla="*/ 1243575 h 1250472"/>
              <a:gd name="connsiteX1" fmla="*/ 755664 w 1220387"/>
              <a:gd name="connsiteY1" fmla="*/ 1182981 h 1250472"/>
              <a:gd name="connsiteX2" fmla="*/ 1217448 w 1220387"/>
              <a:gd name="connsiteY2" fmla="*/ 912794 h 1250472"/>
              <a:gd name="connsiteX3" fmla="*/ 965849 w 1220387"/>
              <a:gd name="connsiteY3" fmla="*/ 367237 h 1250472"/>
              <a:gd name="connsiteX4" fmla="*/ 649353 w 1220387"/>
              <a:gd name="connsiteY4" fmla="*/ 8220 h 1250472"/>
              <a:gd name="connsiteX5" fmla="*/ 503620 w 1220387"/>
              <a:gd name="connsiteY5" fmla="*/ 23651 h 1250472"/>
              <a:gd name="connsiteX6" fmla="*/ 166624 w 1220387"/>
              <a:gd name="connsiteY6" fmla="*/ 1243575 h 1250472"/>
              <a:gd name="connsiteX0" fmla="*/ 166624 w 1263249"/>
              <a:gd name="connsiteY0" fmla="*/ 1243575 h 1250472"/>
              <a:gd name="connsiteX1" fmla="*/ 755664 w 1263249"/>
              <a:gd name="connsiteY1" fmla="*/ 1182981 h 1250472"/>
              <a:gd name="connsiteX2" fmla="*/ 1260667 w 1263249"/>
              <a:gd name="connsiteY2" fmla="*/ 1031797 h 1250472"/>
              <a:gd name="connsiteX3" fmla="*/ 965849 w 1263249"/>
              <a:gd name="connsiteY3" fmla="*/ 367237 h 1250472"/>
              <a:gd name="connsiteX4" fmla="*/ 649353 w 1263249"/>
              <a:gd name="connsiteY4" fmla="*/ 8220 h 1250472"/>
              <a:gd name="connsiteX5" fmla="*/ 503620 w 1263249"/>
              <a:gd name="connsiteY5" fmla="*/ 23651 h 1250472"/>
              <a:gd name="connsiteX6" fmla="*/ 166624 w 1263249"/>
              <a:gd name="connsiteY6" fmla="*/ 1243575 h 1250472"/>
              <a:gd name="connsiteX0" fmla="*/ 166624 w 1263447"/>
              <a:gd name="connsiteY0" fmla="*/ 1243575 h 1250472"/>
              <a:gd name="connsiteX1" fmla="*/ 747020 w 1263447"/>
              <a:gd name="connsiteY1" fmla="*/ 1091441 h 1250472"/>
              <a:gd name="connsiteX2" fmla="*/ 1260667 w 1263447"/>
              <a:gd name="connsiteY2" fmla="*/ 1031797 h 1250472"/>
              <a:gd name="connsiteX3" fmla="*/ 965849 w 1263447"/>
              <a:gd name="connsiteY3" fmla="*/ 367237 h 1250472"/>
              <a:gd name="connsiteX4" fmla="*/ 649353 w 1263447"/>
              <a:gd name="connsiteY4" fmla="*/ 8220 h 1250472"/>
              <a:gd name="connsiteX5" fmla="*/ 503620 w 1263447"/>
              <a:gd name="connsiteY5" fmla="*/ 23651 h 1250472"/>
              <a:gd name="connsiteX6" fmla="*/ 166624 w 1263447"/>
              <a:gd name="connsiteY6" fmla="*/ 1243575 h 1250472"/>
              <a:gd name="connsiteX0" fmla="*/ 166624 w 1263447"/>
              <a:gd name="connsiteY0" fmla="*/ 1243575 h 1250472"/>
              <a:gd name="connsiteX1" fmla="*/ 747020 w 1263447"/>
              <a:gd name="connsiteY1" fmla="*/ 1091441 h 1250472"/>
              <a:gd name="connsiteX2" fmla="*/ 1260667 w 1263447"/>
              <a:gd name="connsiteY2" fmla="*/ 1031797 h 1250472"/>
              <a:gd name="connsiteX3" fmla="*/ 965849 w 1263447"/>
              <a:gd name="connsiteY3" fmla="*/ 367237 h 1250472"/>
              <a:gd name="connsiteX4" fmla="*/ 649353 w 1263447"/>
              <a:gd name="connsiteY4" fmla="*/ 8220 h 1250472"/>
              <a:gd name="connsiteX5" fmla="*/ 503620 w 1263447"/>
              <a:gd name="connsiteY5" fmla="*/ 23651 h 1250472"/>
              <a:gd name="connsiteX6" fmla="*/ 166624 w 1263447"/>
              <a:gd name="connsiteY6" fmla="*/ 1243575 h 1250472"/>
              <a:gd name="connsiteX0" fmla="*/ 208470 w 1305293"/>
              <a:gd name="connsiteY0" fmla="*/ 1237412 h 1246060"/>
              <a:gd name="connsiteX1" fmla="*/ 788866 w 1305293"/>
              <a:gd name="connsiteY1" fmla="*/ 1085278 h 1246060"/>
              <a:gd name="connsiteX2" fmla="*/ 1302513 w 1305293"/>
              <a:gd name="connsiteY2" fmla="*/ 1025634 h 1246060"/>
              <a:gd name="connsiteX3" fmla="*/ 1007695 w 1305293"/>
              <a:gd name="connsiteY3" fmla="*/ 361074 h 1246060"/>
              <a:gd name="connsiteX4" fmla="*/ 691199 w 1305293"/>
              <a:gd name="connsiteY4" fmla="*/ 2057 h 1246060"/>
              <a:gd name="connsiteX5" fmla="*/ 346660 w 1305293"/>
              <a:gd name="connsiteY5" fmla="*/ 282955 h 1246060"/>
              <a:gd name="connsiteX6" fmla="*/ 208470 w 1305293"/>
              <a:gd name="connsiteY6" fmla="*/ 1237412 h 1246060"/>
              <a:gd name="connsiteX0" fmla="*/ 208470 w 1305293"/>
              <a:gd name="connsiteY0" fmla="*/ 1237412 h 1246060"/>
              <a:gd name="connsiteX1" fmla="*/ 788866 w 1305293"/>
              <a:gd name="connsiteY1" fmla="*/ 1085278 h 1246060"/>
              <a:gd name="connsiteX2" fmla="*/ 1302513 w 1305293"/>
              <a:gd name="connsiteY2" fmla="*/ 1025634 h 1246060"/>
              <a:gd name="connsiteX3" fmla="*/ 1007695 w 1305293"/>
              <a:gd name="connsiteY3" fmla="*/ 361074 h 1246060"/>
              <a:gd name="connsiteX4" fmla="*/ 691199 w 1305293"/>
              <a:gd name="connsiteY4" fmla="*/ 2057 h 1246060"/>
              <a:gd name="connsiteX5" fmla="*/ 346660 w 1305293"/>
              <a:gd name="connsiteY5" fmla="*/ 282955 h 1246060"/>
              <a:gd name="connsiteX6" fmla="*/ 208470 w 1305293"/>
              <a:gd name="connsiteY6" fmla="*/ 1237412 h 1246060"/>
              <a:gd name="connsiteX0" fmla="*/ 185536 w 1282359"/>
              <a:gd name="connsiteY0" fmla="*/ 1237412 h 1249581"/>
              <a:gd name="connsiteX1" fmla="*/ 765932 w 1282359"/>
              <a:gd name="connsiteY1" fmla="*/ 1085278 h 1249581"/>
              <a:gd name="connsiteX2" fmla="*/ 1279579 w 1282359"/>
              <a:gd name="connsiteY2" fmla="*/ 1025634 h 1249581"/>
              <a:gd name="connsiteX3" fmla="*/ 984761 w 1282359"/>
              <a:gd name="connsiteY3" fmla="*/ 361074 h 1249581"/>
              <a:gd name="connsiteX4" fmla="*/ 668265 w 1282359"/>
              <a:gd name="connsiteY4" fmla="*/ 2057 h 1249581"/>
              <a:gd name="connsiteX5" fmla="*/ 323726 w 1282359"/>
              <a:gd name="connsiteY5" fmla="*/ 282955 h 1249581"/>
              <a:gd name="connsiteX6" fmla="*/ 185536 w 1282359"/>
              <a:gd name="connsiteY6" fmla="*/ 1237412 h 1249581"/>
              <a:gd name="connsiteX0" fmla="*/ 171858 w 1268681"/>
              <a:gd name="connsiteY0" fmla="*/ 1237412 h 1251021"/>
              <a:gd name="connsiteX1" fmla="*/ 752254 w 1268681"/>
              <a:gd name="connsiteY1" fmla="*/ 1085278 h 1251021"/>
              <a:gd name="connsiteX2" fmla="*/ 1265901 w 1268681"/>
              <a:gd name="connsiteY2" fmla="*/ 1025634 h 1251021"/>
              <a:gd name="connsiteX3" fmla="*/ 971083 w 1268681"/>
              <a:gd name="connsiteY3" fmla="*/ 361074 h 1251021"/>
              <a:gd name="connsiteX4" fmla="*/ 654587 w 1268681"/>
              <a:gd name="connsiteY4" fmla="*/ 2057 h 1251021"/>
              <a:gd name="connsiteX5" fmla="*/ 310048 w 1268681"/>
              <a:gd name="connsiteY5" fmla="*/ 282955 h 1251021"/>
              <a:gd name="connsiteX6" fmla="*/ 171858 w 1268681"/>
              <a:gd name="connsiteY6" fmla="*/ 1237412 h 1251021"/>
              <a:gd name="connsiteX0" fmla="*/ 162324 w 1259147"/>
              <a:gd name="connsiteY0" fmla="*/ 1237412 h 1251575"/>
              <a:gd name="connsiteX1" fmla="*/ 742720 w 1259147"/>
              <a:gd name="connsiteY1" fmla="*/ 1085278 h 1251575"/>
              <a:gd name="connsiteX2" fmla="*/ 1256367 w 1259147"/>
              <a:gd name="connsiteY2" fmla="*/ 1025634 h 1251575"/>
              <a:gd name="connsiteX3" fmla="*/ 961549 w 1259147"/>
              <a:gd name="connsiteY3" fmla="*/ 361074 h 1251575"/>
              <a:gd name="connsiteX4" fmla="*/ 645053 w 1259147"/>
              <a:gd name="connsiteY4" fmla="*/ 2057 h 1251575"/>
              <a:gd name="connsiteX5" fmla="*/ 300514 w 1259147"/>
              <a:gd name="connsiteY5" fmla="*/ 282955 h 1251575"/>
              <a:gd name="connsiteX6" fmla="*/ 162324 w 1259147"/>
              <a:gd name="connsiteY6" fmla="*/ 1237412 h 1251575"/>
              <a:gd name="connsiteX0" fmla="*/ 162324 w 1259147"/>
              <a:gd name="connsiteY0" fmla="*/ 1237412 h 1251575"/>
              <a:gd name="connsiteX1" fmla="*/ 742720 w 1259147"/>
              <a:gd name="connsiteY1" fmla="*/ 1085278 h 1251575"/>
              <a:gd name="connsiteX2" fmla="*/ 1256367 w 1259147"/>
              <a:gd name="connsiteY2" fmla="*/ 1025634 h 1251575"/>
              <a:gd name="connsiteX3" fmla="*/ 961549 w 1259147"/>
              <a:gd name="connsiteY3" fmla="*/ 361074 h 1251575"/>
              <a:gd name="connsiteX4" fmla="*/ 645053 w 1259147"/>
              <a:gd name="connsiteY4" fmla="*/ 2057 h 1251575"/>
              <a:gd name="connsiteX5" fmla="*/ 300514 w 1259147"/>
              <a:gd name="connsiteY5" fmla="*/ 282955 h 1251575"/>
              <a:gd name="connsiteX6" fmla="*/ 162324 w 1259147"/>
              <a:gd name="connsiteY6" fmla="*/ 1237412 h 1251575"/>
              <a:gd name="connsiteX0" fmla="*/ 155384 w 1252207"/>
              <a:gd name="connsiteY0" fmla="*/ 1237412 h 1251380"/>
              <a:gd name="connsiteX1" fmla="*/ 735780 w 1252207"/>
              <a:gd name="connsiteY1" fmla="*/ 1085278 h 1251380"/>
              <a:gd name="connsiteX2" fmla="*/ 1249427 w 1252207"/>
              <a:gd name="connsiteY2" fmla="*/ 1025634 h 1251380"/>
              <a:gd name="connsiteX3" fmla="*/ 954609 w 1252207"/>
              <a:gd name="connsiteY3" fmla="*/ 361074 h 1251380"/>
              <a:gd name="connsiteX4" fmla="*/ 638113 w 1252207"/>
              <a:gd name="connsiteY4" fmla="*/ 2057 h 1251380"/>
              <a:gd name="connsiteX5" fmla="*/ 336792 w 1252207"/>
              <a:gd name="connsiteY5" fmla="*/ 273801 h 1251380"/>
              <a:gd name="connsiteX6" fmla="*/ 155384 w 1252207"/>
              <a:gd name="connsiteY6" fmla="*/ 1237412 h 1251380"/>
              <a:gd name="connsiteX0" fmla="*/ 155384 w 1192266"/>
              <a:gd name="connsiteY0" fmla="*/ 1237412 h 1251380"/>
              <a:gd name="connsiteX1" fmla="*/ 735780 w 1192266"/>
              <a:gd name="connsiteY1" fmla="*/ 1085278 h 1251380"/>
              <a:gd name="connsiteX2" fmla="*/ 1188921 w 1192266"/>
              <a:gd name="connsiteY2" fmla="*/ 1126330 h 1251380"/>
              <a:gd name="connsiteX3" fmla="*/ 954609 w 1192266"/>
              <a:gd name="connsiteY3" fmla="*/ 361074 h 1251380"/>
              <a:gd name="connsiteX4" fmla="*/ 638113 w 1192266"/>
              <a:gd name="connsiteY4" fmla="*/ 2057 h 1251380"/>
              <a:gd name="connsiteX5" fmla="*/ 336792 w 1192266"/>
              <a:gd name="connsiteY5" fmla="*/ 273801 h 1251380"/>
              <a:gd name="connsiteX6" fmla="*/ 155384 w 1192266"/>
              <a:gd name="connsiteY6" fmla="*/ 1237412 h 1251380"/>
              <a:gd name="connsiteX0" fmla="*/ 155384 w 1192266"/>
              <a:gd name="connsiteY0" fmla="*/ 1264706 h 1278674"/>
              <a:gd name="connsiteX1" fmla="*/ 735780 w 1192266"/>
              <a:gd name="connsiteY1" fmla="*/ 1112572 h 1278674"/>
              <a:gd name="connsiteX2" fmla="*/ 1188921 w 1192266"/>
              <a:gd name="connsiteY2" fmla="*/ 1153624 h 1278674"/>
              <a:gd name="connsiteX3" fmla="*/ 954609 w 1192266"/>
              <a:gd name="connsiteY3" fmla="*/ 388368 h 1278674"/>
              <a:gd name="connsiteX4" fmla="*/ 603539 w 1192266"/>
              <a:gd name="connsiteY4" fmla="*/ 1889 h 1278674"/>
              <a:gd name="connsiteX5" fmla="*/ 336792 w 1192266"/>
              <a:gd name="connsiteY5" fmla="*/ 301095 h 1278674"/>
              <a:gd name="connsiteX6" fmla="*/ 155384 w 1192266"/>
              <a:gd name="connsiteY6" fmla="*/ 1264706 h 1278674"/>
              <a:gd name="connsiteX0" fmla="*/ 159474 w 1196356"/>
              <a:gd name="connsiteY0" fmla="*/ 1264706 h 1277605"/>
              <a:gd name="connsiteX1" fmla="*/ 739870 w 1196356"/>
              <a:gd name="connsiteY1" fmla="*/ 1112572 h 1277605"/>
              <a:gd name="connsiteX2" fmla="*/ 1193011 w 1196356"/>
              <a:gd name="connsiteY2" fmla="*/ 1153624 h 1277605"/>
              <a:gd name="connsiteX3" fmla="*/ 958699 w 1196356"/>
              <a:gd name="connsiteY3" fmla="*/ 388368 h 1277605"/>
              <a:gd name="connsiteX4" fmla="*/ 607629 w 1196356"/>
              <a:gd name="connsiteY4" fmla="*/ 1889 h 1277605"/>
              <a:gd name="connsiteX5" fmla="*/ 314951 w 1196356"/>
              <a:gd name="connsiteY5" fmla="*/ 246170 h 1277605"/>
              <a:gd name="connsiteX6" fmla="*/ 159474 w 1196356"/>
              <a:gd name="connsiteY6" fmla="*/ 1264706 h 1277605"/>
              <a:gd name="connsiteX0" fmla="*/ 158088 w 1194970"/>
              <a:gd name="connsiteY0" fmla="*/ 1264706 h 1277771"/>
              <a:gd name="connsiteX1" fmla="*/ 738484 w 1194970"/>
              <a:gd name="connsiteY1" fmla="*/ 1112572 h 1277771"/>
              <a:gd name="connsiteX2" fmla="*/ 1191625 w 1194970"/>
              <a:gd name="connsiteY2" fmla="*/ 1153624 h 1277771"/>
              <a:gd name="connsiteX3" fmla="*/ 957313 w 1194970"/>
              <a:gd name="connsiteY3" fmla="*/ 388368 h 1277771"/>
              <a:gd name="connsiteX4" fmla="*/ 606243 w 1194970"/>
              <a:gd name="connsiteY4" fmla="*/ 1889 h 1277771"/>
              <a:gd name="connsiteX5" fmla="*/ 322209 w 1194970"/>
              <a:gd name="connsiteY5" fmla="*/ 255323 h 1277771"/>
              <a:gd name="connsiteX6" fmla="*/ 158088 w 1194970"/>
              <a:gd name="connsiteY6" fmla="*/ 1264706 h 1277771"/>
              <a:gd name="connsiteX0" fmla="*/ 152772 w 1189654"/>
              <a:gd name="connsiteY0" fmla="*/ 1264706 h 1277943"/>
              <a:gd name="connsiteX1" fmla="*/ 733168 w 1189654"/>
              <a:gd name="connsiteY1" fmla="*/ 1112572 h 1277943"/>
              <a:gd name="connsiteX2" fmla="*/ 1186309 w 1189654"/>
              <a:gd name="connsiteY2" fmla="*/ 1153624 h 1277943"/>
              <a:gd name="connsiteX3" fmla="*/ 951997 w 1189654"/>
              <a:gd name="connsiteY3" fmla="*/ 388368 h 1277943"/>
              <a:gd name="connsiteX4" fmla="*/ 600927 w 1189654"/>
              <a:gd name="connsiteY4" fmla="*/ 1889 h 1277943"/>
              <a:gd name="connsiteX5" fmla="*/ 351468 w 1189654"/>
              <a:gd name="connsiteY5" fmla="*/ 264477 h 1277943"/>
              <a:gd name="connsiteX6" fmla="*/ 152772 w 1189654"/>
              <a:gd name="connsiteY6" fmla="*/ 1264706 h 1277943"/>
              <a:gd name="connsiteX0" fmla="*/ 152772 w 1189654"/>
              <a:gd name="connsiteY0" fmla="*/ 1264706 h 1277943"/>
              <a:gd name="connsiteX1" fmla="*/ 733168 w 1189654"/>
              <a:gd name="connsiteY1" fmla="*/ 1112572 h 1277943"/>
              <a:gd name="connsiteX2" fmla="*/ 1186309 w 1189654"/>
              <a:gd name="connsiteY2" fmla="*/ 1153624 h 1277943"/>
              <a:gd name="connsiteX3" fmla="*/ 951997 w 1189654"/>
              <a:gd name="connsiteY3" fmla="*/ 388368 h 1277943"/>
              <a:gd name="connsiteX4" fmla="*/ 600927 w 1189654"/>
              <a:gd name="connsiteY4" fmla="*/ 1889 h 1277943"/>
              <a:gd name="connsiteX5" fmla="*/ 351468 w 1189654"/>
              <a:gd name="connsiteY5" fmla="*/ 264477 h 1277943"/>
              <a:gd name="connsiteX6" fmla="*/ 152772 w 1189654"/>
              <a:gd name="connsiteY6" fmla="*/ 1264706 h 1277943"/>
              <a:gd name="connsiteX0" fmla="*/ 135107 w 1171989"/>
              <a:gd name="connsiteY0" fmla="*/ 1264706 h 1278607"/>
              <a:gd name="connsiteX1" fmla="*/ 715503 w 1171989"/>
              <a:gd name="connsiteY1" fmla="*/ 1112572 h 1278607"/>
              <a:gd name="connsiteX2" fmla="*/ 1168644 w 1171989"/>
              <a:gd name="connsiteY2" fmla="*/ 1153624 h 1278607"/>
              <a:gd name="connsiteX3" fmla="*/ 934332 w 1171989"/>
              <a:gd name="connsiteY3" fmla="*/ 388368 h 1278607"/>
              <a:gd name="connsiteX4" fmla="*/ 583262 w 1171989"/>
              <a:gd name="connsiteY4" fmla="*/ 1889 h 1278607"/>
              <a:gd name="connsiteX5" fmla="*/ 333803 w 1171989"/>
              <a:gd name="connsiteY5" fmla="*/ 264477 h 1278607"/>
              <a:gd name="connsiteX6" fmla="*/ 135107 w 1171989"/>
              <a:gd name="connsiteY6" fmla="*/ 1264706 h 1278607"/>
              <a:gd name="connsiteX0" fmla="*/ 147814 w 1184696"/>
              <a:gd name="connsiteY0" fmla="*/ 1264706 h 1278379"/>
              <a:gd name="connsiteX1" fmla="*/ 728210 w 1184696"/>
              <a:gd name="connsiteY1" fmla="*/ 1112572 h 1278379"/>
              <a:gd name="connsiteX2" fmla="*/ 1181351 w 1184696"/>
              <a:gd name="connsiteY2" fmla="*/ 1153624 h 1278379"/>
              <a:gd name="connsiteX3" fmla="*/ 947039 w 1184696"/>
              <a:gd name="connsiteY3" fmla="*/ 388368 h 1278379"/>
              <a:gd name="connsiteX4" fmla="*/ 595969 w 1184696"/>
              <a:gd name="connsiteY4" fmla="*/ 1889 h 1278379"/>
              <a:gd name="connsiteX5" fmla="*/ 346510 w 1184696"/>
              <a:gd name="connsiteY5" fmla="*/ 264477 h 1278379"/>
              <a:gd name="connsiteX6" fmla="*/ 147814 w 1184696"/>
              <a:gd name="connsiteY6" fmla="*/ 1264706 h 1278379"/>
              <a:gd name="connsiteX0" fmla="*/ 147814 w 1186143"/>
              <a:gd name="connsiteY0" fmla="*/ 1264303 h 1277976"/>
              <a:gd name="connsiteX1" fmla="*/ 728210 w 1186143"/>
              <a:gd name="connsiteY1" fmla="*/ 1112169 h 1277976"/>
              <a:gd name="connsiteX2" fmla="*/ 1181351 w 1186143"/>
              <a:gd name="connsiteY2" fmla="*/ 1153221 h 1277976"/>
              <a:gd name="connsiteX3" fmla="*/ 979619 w 1186143"/>
              <a:gd name="connsiteY3" fmla="*/ 479975 h 1277976"/>
              <a:gd name="connsiteX4" fmla="*/ 595969 w 1186143"/>
              <a:gd name="connsiteY4" fmla="*/ 1486 h 1277976"/>
              <a:gd name="connsiteX5" fmla="*/ 346510 w 1186143"/>
              <a:gd name="connsiteY5" fmla="*/ 264074 h 1277976"/>
              <a:gd name="connsiteX6" fmla="*/ 147814 w 1186143"/>
              <a:gd name="connsiteY6" fmla="*/ 1264303 h 1277976"/>
              <a:gd name="connsiteX0" fmla="*/ 147814 w 1186143"/>
              <a:gd name="connsiteY0" fmla="*/ 1264477 h 1278150"/>
              <a:gd name="connsiteX1" fmla="*/ 728210 w 1186143"/>
              <a:gd name="connsiteY1" fmla="*/ 1112343 h 1278150"/>
              <a:gd name="connsiteX2" fmla="*/ 1181351 w 1186143"/>
              <a:gd name="connsiteY2" fmla="*/ 1153395 h 1278150"/>
              <a:gd name="connsiteX3" fmla="*/ 979619 w 1186143"/>
              <a:gd name="connsiteY3" fmla="*/ 480149 h 1278150"/>
              <a:gd name="connsiteX4" fmla="*/ 595969 w 1186143"/>
              <a:gd name="connsiteY4" fmla="*/ 1660 h 1278150"/>
              <a:gd name="connsiteX5" fmla="*/ 346510 w 1186143"/>
              <a:gd name="connsiteY5" fmla="*/ 264248 h 1278150"/>
              <a:gd name="connsiteX6" fmla="*/ 147814 w 1186143"/>
              <a:gd name="connsiteY6" fmla="*/ 1264477 h 1278150"/>
              <a:gd name="connsiteX0" fmla="*/ 147814 w 1186143"/>
              <a:gd name="connsiteY0" fmla="*/ 1264477 h 1278150"/>
              <a:gd name="connsiteX1" fmla="*/ 728210 w 1186143"/>
              <a:gd name="connsiteY1" fmla="*/ 1112343 h 1278150"/>
              <a:gd name="connsiteX2" fmla="*/ 1181351 w 1186143"/>
              <a:gd name="connsiteY2" fmla="*/ 1153395 h 1278150"/>
              <a:gd name="connsiteX3" fmla="*/ 979619 w 1186143"/>
              <a:gd name="connsiteY3" fmla="*/ 480149 h 1278150"/>
              <a:gd name="connsiteX4" fmla="*/ 595969 w 1186143"/>
              <a:gd name="connsiteY4" fmla="*/ 1660 h 1278150"/>
              <a:gd name="connsiteX5" fmla="*/ 346510 w 1186143"/>
              <a:gd name="connsiteY5" fmla="*/ 264248 h 1278150"/>
              <a:gd name="connsiteX6" fmla="*/ 147814 w 1186143"/>
              <a:gd name="connsiteY6" fmla="*/ 1264477 h 1278150"/>
              <a:gd name="connsiteX0" fmla="*/ 147814 w 1185122"/>
              <a:gd name="connsiteY0" fmla="*/ 1264477 h 1278150"/>
              <a:gd name="connsiteX1" fmla="*/ 728210 w 1185122"/>
              <a:gd name="connsiteY1" fmla="*/ 1112343 h 1278150"/>
              <a:gd name="connsiteX2" fmla="*/ 1181351 w 1185122"/>
              <a:gd name="connsiteY2" fmla="*/ 1153395 h 1278150"/>
              <a:gd name="connsiteX3" fmla="*/ 979619 w 1185122"/>
              <a:gd name="connsiteY3" fmla="*/ 480149 h 1278150"/>
              <a:gd name="connsiteX4" fmla="*/ 595969 w 1185122"/>
              <a:gd name="connsiteY4" fmla="*/ 1660 h 1278150"/>
              <a:gd name="connsiteX5" fmla="*/ 346510 w 1185122"/>
              <a:gd name="connsiteY5" fmla="*/ 264248 h 1278150"/>
              <a:gd name="connsiteX6" fmla="*/ 147814 w 1185122"/>
              <a:gd name="connsiteY6" fmla="*/ 1264477 h 1278150"/>
              <a:gd name="connsiteX0" fmla="*/ 147814 w 1184190"/>
              <a:gd name="connsiteY0" fmla="*/ 1264407 h 1278080"/>
              <a:gd name="connsiteX1" fmla="*/ 728210 w 1184190"/>
              <a:gd name="connsiteY1" fmla="*/ 1112273 h 1278080"/>
              <a:gd name="connsiteX2" fmla="*/ 1181351 w 1184190"/>
              <a:gd name="connsiteY2" fmla="*/ 1153325 h 1278080"/>
              <a:gd name="connsiteX3" fmla="*/ 952470 w 1184190"/>
              <a:gd name="connsiteY3" fmla="*/ 497331 h 1278080"/>
              <a:gd name="connsiteX4" fmla="*/ 595969 w 1184190"/>
              <a:gd name="connsiteY4" fmla="*/ 1590 h 1278080"/>
              <a:gd name="connsiteX5" fmla="*/ 346510 w 1184190"/>
              <a:gd name="connsiteY5" fmla="*/ 264178 h 1278080"/>
              <a:gd name="connsiteX6" fmla="*/ 147814 w 1184190"/>
              <a:gd name="connsiteY6" fmla="*/ 1264407 h 1278080"/>
              <a:gd name="connsiteX0" fmla="*/ 160368 w 1196744"/>
              <a:gd name="connsiteY0" fmla="*/ 1264407 h 1278544"/>
              <a:gd name="connsiteX1" fmla="*/ 740764 w 1196744"/>
              <a:gd name="connsiteY1" fmla="*/ 1112273 h 1278544"/>
              <a:gd name="connsiteX2" fmla="*/ 1193905 w 1196744"/>
              <a:gd name="connsiteY2" fmla="*/ 1153325 h 1278544"/>
              <a:gd name="connsiteX3" fmla="*/ 965024 w 1196744"/>
              <a:gd name="connsiteY3" fmla="*/ 497331 h 1278544"/>
              <a:gd name="connsiteX4" fmla="*/ 608523 w 1196744"/>
              <a:gd name="connsiteY4" fmla="*/ 1590 h 1278544"/>
              <a:gd name="connsiteX5" fmla="*/ 359064 w 1196744"/>
              <a:gd name="connsiteY5" fmla="*/ 264178 h 1278544"/>
              <a:gd name="connsiteX6" fmla="*/ 160368 w 1196744"/>
              <a:gd name="connsiteY6" fmla="*/ 1264407 h 1278544"/>
              <a:gd name="connsiteX0" fmla="*/ 156092 w 1192468"/>
              <a:gd name="connsiteY0" fmla="*/ 1264407 h 1279413"/>
              <a:gd name="connsiteX1" fmla="*/ 736488 w 1192468"/>
              <a:gd name="connsiteY1" fmla="*/ 1112273 h 1279413"/>
              <a:gd name="connsiteX2" fmla="*/ 1189629 w 1192468"/>
              <a:gd name="connsiteY2" fmla="*/ 1153325 h 1279413"/>
              <a:gd name="connsiteX3" fmla="*/ 960748 w 1192468"/>
              <a:gd name="connsiteY3" fmla="*/ 497331 h 1279413"/>
              <a:gd name="connsiteX4" fmla="*/ 604247 w 1192468"/>
              <a:gd name="connsiteY4" fmla="*/ 1590 h 1279413"/>
              <a:gd name="connsiteX5" fmla="*/ 381823 w 1192468"/>
              <a:gd name="connsiteY5" fmla="*/ 302352 h 1279413"/>
              <a:gd name="connsiteX6" fmla="*/ 156092 w 1192468"/>
              <a:gd name="connsiteY6" fmla="*/ 1264407 h 1279413"/>
              <a:gd name="connsiteX0" fmla="*/ 156092 w 1191713"/>
              <a:gd name="connsiteY0" fmla="*/ 1264370 h 1279376"/>
              <a:gd name="connsiteX1" fmla="*/ 736488 w 1191713"/>
              <a:gd name="connsiteY1" fmla="*/ 1112236 h 1279376"/>
              <a:gd name="connsiteX2" fmla="*/ 1189629 w 1191713"/>
              <a:gd name="connsiteY2" fmla="*/ 1153288 h 1279376"/>
              <a:gd name="connsiteX3" fmla="*/ 933714 w 1191713"/>
              <a:gd name="connsiteY3" fmla="*/ 506837 h 1279376"/>
              <a:gd name="connsiteX4" fmla="*/ 604247 w 1191713"/>
              <a:gd name="connsiteY4" fmla="*/ 1553 h 1279376"/>
              <a:gd name="connsiteX5" fmla="*/ 381823 w 1191713"/>
              <a:gd name="connsiteY5" fmla="*/ 302315 h 1279376"/>
              <a:gd name="connsiteX6" fmla="*/ 156092 w 1191713"/>
              <a:gd name="connsiteY6" fmla="*/ 1264370 h 1279376"/>
              <a:gd name="connsiteX0" fmla="*/ 156092 w 1191713"/>
              <a:gd name="connsiteY0" fmla="*/ 1197866 h 1212872"/>
              <a:gd name="connsiteX1" fmla="*/ 736488 w 1191713"/>
              <a:gd name="connsiteY1" fmla="*/ 1045732 h 1212872"/>
              <a:gd name="connsiteX2" fmla="*/ 1189629 w 1191713"/>
              <a:gd name="connsiteY2" fmla="*/ 1086784 h 1212872"/>
              <a:gd name="connsiteX3" fmla="*/ 933714 w 1191713"/>
              <a:gd name="connsiteY3" fmla="*/ 440333 h 1212872"/>
              <a:gd name="connsiteX4" fmla="*/ 595235 w 1191713"/>
              <a:gd name="connsiteY4" fmla="*/ 1854 h 1212872"/>
              <a:gd name="connsiteX5" fmla="*/ 381823 w 1191713"/>
              <a:gd name="connsiteY5" fmla="*/ 235811 h 1212872"/>
              <a:gd name="connsiteX6" fmla="*/ 156092 w 1191713"/>
              <a:gd name="connsiteY6" fmla="*/ 1197866 h 1212872"/>
              <a:gd name="connsiteX0" fmla="*/ 132273 w 1167894"/>
              <a:gd name="connsiteY0" fmla="*/ 1197866 h 1210749"/>
              <a:gd name="connsiteX1" fmla="*/ 712669 w 1167894"/>
              <a:gd name="connsiteY1" fmla="*/ 1045732 h 1210749"/>
              <a:gd name="connsiteX2" fmla="*/ 1165810 w 1167894"/>
              <a:gd name="connsiteY2" fmla="*/ 1086784 h 1210749"/>
              <a:gd name="connsiteX3" fmla="*/ 909895 w 1167894"/>
              <a:gd name="connsiteY3" fmla="*/ 440333 h 1210749"/>
              <a:gd name="connsiteX4" fmla="*/ 571416 w 1167894"/>
              <a:gd name="connsiteY4" fmla="*/ 1854 h 1210749"/>
              <a:gd name="connsiteX5" fmla="*/ 358004 w 1167894"/>
              <a:gd name="connsiteY5" fmla="*/ 235811 h 1210749"/>
              <a:gd name="connsiteX6" fmla="*/ 132273 w 1167894"/>
              <a:gd name="connsiteY6" fmla="*/ 1197866 h 1210749"/>
              <a:gd name="connsiteX0" fmla="*/ 129295 w 1164916"/>
              <a:gd name="connsiteY0" fmla="*/ 1197866 h 1210749"/>
              <a:gd name="connsiteX1" fmla="*/ 709691 w 1164916"/>
              <a:gd name="connsiteY1" fmla="*/ 1045732 h 1210749"/>
              <a:gd name="connsiteX2" fmla="*/ 1162832 w 1164916"/>
              <a:gd name="connsiteY2" fmla="*/ 1086784 h 1210749"/>
              <a:gd name="connsiteX3" fmla="*/ 906917 w 1164916"/>
              <a:gd name="connsiteY3" fmla="*/ 440333 h 1210749"/>
              <a:gd name="connsiteX4" fmla="*/ 568438 w 1164916"/>
              <a:gd name="connsiteY4" fmla="*/ 1854 h 1210749"/>
              <a:gd name="connsiteX5" fmla="*/ 382060 w 1164916"/>
              <a:gd name="connsiteY5" fmla="*/ 235811 h 1210749"/>
              <a:gd name="connsiteX6" fmla="*/ 129295 w 1164916"/>
              <a:gd name="connsiteY6" fmla="*/ 1197866 h 1210749"/>
              <a:gd name="connsiteX0" fmla="*/ 121542 w 1157163"/>
              <a:gd name="connsiteY0" fmla="*/ 1197866 h 1210440"/>
              <a:gd name="connsiteX1" fmla="*/ 701938 w 1157163"/>
              <a:gd name="connsiteY1" fmla="*/ 1045732 h 1210440"/>
              <a:gd name="connsiteX2" fmla="*/ 1155079 w 1157163"/>
              <a:gd name="connsiteY2" fmla="*/ 1086784 h 1210440"/>
              <a:gd name="connsiteX3" fmla="*/ 899164 w 1157163"/>
              <a:gd name="connsiteY3" fmla="*/ 440333 h 1210440"/>
              <a:gd name="connsiteX4" fmla="*/ 560685 w 1157163"/>
              <a:gd name="connsiteY4" fmla="*/ 1854 h 1210440"/>
              <a:gd name="connsiteX5" fmla="*/ 450998 w 1157163"/>
              <a:gd name="connsiteY5" fmla="*/ 218164 h 1210440"/>
              <a:gd name="connsiteX6" fmla="*/ 121542 w 1157163"/>
              <a:gd name="connsiteY6" fmla="*/ 1197866 h 1210440"/>
              <a:gd name="connsiteX0" fmla="*/ 121542 w 1157163"/>
              <a:gd name="connsiteY0" fmla="*/ 1146379 h 1158952"/>
              <a:gd name="connsiteX1" fmla="*/ 701938 w 1157163"/>
              <a:gd name="connsiteY1" fmla="*/ 994245 h 1158952"/>
              <a:gd name="connsiteX2" fmla="*/ 1155079 w 1157163"/>
              <a:gd name="connsiteY2" fmla="*/ 1035297 h 1158952"/>
              <a:gd name="connsiteX3" fmla="*/ 899164 w 1157163"/>
              <a:gd name="connsiteY3" fmla="*/ 388846 h 1158952"/>
              <a:gd name="connsiteX4" fmla="*/ 567621 w 1157163"/>
              <a:gd name="connsiteY4" fmla="*/ 18149 h 1158952"/>
              <a:gd name="connsiteX5" fmla="*/ 450998 w 1157163"/>
              <a:gd name="connsiteY5" fmla="*/ 166677 h 1158952"/>
              <a:gd name="connsiteX6" fmla="*/ 121542 w 1157163"/>
              <a:gd name="connsiteY6" fmla="*/ 1146379 h 1158952"/>
              <a:gd name="connsiteX0" fmla="*/ 133465 w 1054881"/>
              <a:gd name="connsiteY0" fmla="*/ 1231548 h 1242808"/>
              <a:gd name="connsiteX1" fmla="*/ 599656 w 1054881"/>
              <a:gd name="connsiteY1" fmla="*/ 994245 h 1242808"/>
              <a:gd name="connsiteX2" fmla="*/ 1052797 w 1054881"/>
              <a:gd name="connsiteY2" fmla="*/ 1035297 h 1242808"/>
              <a:gd name="connsiteX3" fmla="*/ 796882 w 1054881"/>
              <a:gd name="connsiteY3" fmla="*/ 388846 h 1242808"/>
              <a:gd name="connsiteX4" fmla="*/ 465339 w 1054881"/>
              <a:gd name="connsiteY4" fmla="*/ 18149 h 1242808"/>
              <a:gd name="connsiteX5" fmla="*/ 348716 w 1054881"/>
              <a:gd name="connsiteY5" fmla="*/ 166677 h 1242808"/>
              <a:gd name="connsiteX6" fmla="*/ 133465 w 1054881"/>
              <a:gd name="connsiteY6" fmla="*/ 1231548 h 1242808"/>
              <a:gd name="connsiteX0" fmla="*/ 155495 w 912740"/>
              <a:gd name="connsiteY0" fmla="*/ 1120829 h 1133856"/>
              <a:gd name="connsiteX1" fmla="*/ 457515 w 912740"/>
              <a:gd name="connsiteY1" fmla="*/ 994245 h 1133856"/>
              <a:gd name="connsiteX2" fmla="*/ 910656 w 912740"/>
              <a:gd name="connsiteY2" fmla="*/ 1035297 h 1133856"/>
              <a:gd name="connsiteX3" fmla="*/ 654741 w 912740"/>
              <a:gd name="connsiteY3" fmla="*/ 388846 h 1133856"/>
              <a:gd name="connsiteX4" fmla="*/ 323198 w 912740"/>
              <a:gd name="connsiteY4" fmla="*/ 18149 h 1133856"/>
              <a:gd name="connsiteX5" fmla="*/ 206575 w 912740"/>
              <a:gd name="connsiteY5" fmla="*/ 166677 h 1133856"/>
              <a:gd name="connsiteX6" fmla="*/ 155495 w 912740"/>
              <a:gd name="connsiteY6" fmla="*/ 1120829 h 1133856"/>
              <a:gd name="connsiteX0" fmla="*/ 155495 w 855998"/>
              <a:gd name="connsiteY0" fmla="*/ 1120829 h 1133856"/>
              <a:gd name="connsiteX1" fmla="*/ 457515 w 855998"/>
              <a:gd name="connsiteY1" fmla="*/ 994245 h 1133856"/>
              <a:gd name="connsiteX2" fmla="*/ 853553 w 855998"/>
              <a:gd name="connsiteY2" fmla="*/ 992713 h 1133856"/>
              <a:gd name="connsiteX3" fmla="*/ 654741 w 855998"/>
              <a:gd name="connsiteY3" fmla="*/ 388846 h 1133856"/>
              <a:gd name="connsiteX4" fmla="*/ 323198 w 855998"/>
              <a:gd name="connsiteY4" fmla="*/ 18149 h 1133856"/>
              <a:gd name="connsiteX5" fmla="*/ 206575 w 855998"/>
              <a:gd name="connsiteY5" fmla="*/ 166677 h 1133856"/>
              <a:gd name="connsiteX6" fmla="*/ 155495 w 855998"/>
              <a:gd name="connsiteY6" fmla="*/ 1120829 h 1133856"/>
              <a:gd name="connsiteX0" fmla="*/ 167597 w 796722"/>
              <a:gd name="connsiteY0" fmla="*/ 976043 h 1038591"/>
              <a:gd name="connsiteX1" fmla="*/ 398239 w 796722"/>
              <a:gd name="connsiteY1" fmla="*/ 994245 h 1038591"/>
              <a:gd name="connsiteX2" fmla="*/ 794277 w 796722"/>
              <a:gd name="connsiteY2" fmla="*/ 992713 h 1038591"/>
              <a:gd name="connsiteX3" fmla="*/ 595465 w 796722"/>
              <a:gd name="connsiteY3" fmla="*/ 388846 h 1038591"/>
              <a:gd name="connsiteX4" fmla="*/ 263922 w 796722"/>
              <a:gd name="connsiteY4" fmla="*/ 18149 h 1038591"/>
              <a:gd name="connsiteX5" fmla="*/ 147299 w 796722"/>
              <a:gd name="connsiteY5" fmla="*/ 166677 h 1038591"/>
              <a:gd name="connsiteX6" fmla="*/ 167597 w 796722"/>
              <a:gd name="connsiteY6" fmla="*/ 976043 h 1038591"/>
              <a:gd name="connsiteX0" fmla="*/ 165022 w 808422"/>
              <a:gd name="connsiteY0" fmla="*/ 984560 h 1038266"/>
              <a:gd name="connsiteX1" fmla="*/ 409939 w 808422"/>
              <a:gd name="connsiteY1" fmla="*/ 994245 h 1038266"/>
              <a:gd name="connsiteX2" fmla="*/ 805977 w 808422"/>
              <a:gd name="connsiteY2" fmla="*/ 992713 h 1038266"/>
              <a:gd name="connsiteX3" fmla="*/ 607165 w 808422"/>
              <a:gd name="connsiteY3" fmla="*/ 388846 h 1038266"/>
              <a:gd name="connsiteX4" fmla="*/ 275622 w 808422"/>
              <a:gd name="connsiteY4" fmla="*/ 18149 h 1038266"/>
              <a:gd name="connsiteX5" fmla="*/ 158999 w 808422"/>
              <a:gd name="connsiteY5" fmla="*/ 166677 h 1038266"/>
              <a:gd name="connsiteX6" fmla="*/ 165022 w 808422"/>
              <a:gd name="connsiteY6" fmla="*/ 984560 h 1038266"/>
              <a:gd name="connsiteX0" fmla="*/ 165022 w 810058"/>
              <a:gd name="connsiteY0" fmla="*/ 984560 h 1056054"/>
              <a:gd name="connsiteX1" fmla="*/ 345698 w 810058"/>
              <a:gd name="connsiteY1" fmla="*/ 1036829 h 1056054"/>
              <a:gd name="connsiteX2" fmla="*/ 805977 w 810058"/>
              <a:gd name="connsiteY2" fmla="*/ 992713 h 1056054"/>
              <a:gd name="connsiteX3" fmla="*/ 607165 w 810058"/>
              <a:gd name="connsiteY3" fmla="*/ 388846 h 1056054"/>
              <a:gd name="connsiteX4" fmla="*/ 275622 w 810058"/>
              <a:gd name="connsiteY4" fmla="*/ 18149 h 1056054"/>
              <a:gd name="connsiteX5" fmla="*/ 158999 w 810058"/>
              <a:gd name="connsiteY5" fmla="*/ 166677 h 1056054"/>
              <a:gd name="connsiteX6" fmla="*/ 165022 w 810058"/>
              <a:gd name="connsiteY6" fmla="*/ 984560 h 1056054"/>
              <a:gd name="connsiteX0" fmla="*/ 165022 w 809519"/>
              <a:gd name="connsiteY0" fmla="*/ 984560 h 1055485"/>
              <a:gd name="connsiteX1" fmla="*/ 345698 w 809519"/>
              <a:gd name="connsiteY1" fmla="*/ 1036829 h 1055485"/>
              <a:gd name="connsiteX2" fmla="*/ 805977 w 809519"/>
              <a:gd name="connsiteY2" fmla="*/ 992713 h 1055485"/>
              <a:gd name="connsiteX3" fmla="*/ 592889 w 809519"/>
              <a:gd name="connsiteY3" fmla="*/ 397363 h 1055485"/>
              <a:gd name="connsiteX4" fmla="*/ 275622 w 809519"/>
              <a:gd name="connsiteY4" fmla="*/ 18149 h 1055485"/>
              <a:gd name="connsiteX5" fmla="*/ 158999 w 809519"/>
              <a:gd name="connsiteY5" fmla="*/ 166677 h 1055485"/>
              <a:gd name="connsiteX6" fmla="*/ 165022 w 809519"/>
              <a:gd name="connsiteY6" fmla="*/ 984560 h 1055485"/>
              <a:gd name="connsiteX0" fmla="*/ 165022 w 809519"/>
              <a:gd name="connsiteY0" fmla="*/ 984560 h 1055485"/>
              <a:gd name="connsiteX1" fmla="*/ 345698 w 809519"/>
              <a:gd name="connsiteY1" fmla="*/ 1036829 h 1055485"/>
              <a:gd name="connsiteX2" fmla="*/ 805977 w 809519"/>
              <a:gd name="connsiteY2" fmla="*/ 992713 h 1055485"/>
              <a:gd name="connsiteX3" fmla="*/ 592889 w 809519"/>
              <a:gd name="connsiteY3" fmla="*/ 397363 h 1055485"/>
              <a:gd name="connsiteX4" fmla="*/ 275622 w 809519"/>
              <a:gd name="connsiteY4" fmla="*/ 18149 h 1055485"/>
              <a:gd name="connsiteX5" fmla="*/ 158999 w 809519"/>
              <a:gd name="connsiteY5" fmla="*/ 166677 h 1055485"/>
              <a:gd name="connsiteX6" fmla="*/ 165022 w 809519"/>
              <a:gd name="connsiteY6" fmla="*/ 984560 h 1055485"/>
              <a:gd name="connsiteX0" fmla="*/ 165022 w 810078"/>
              <a:gd name="connsiteY0" fmla="*/ 984560 h 1055485"/>
              <a:gd name="connsiteX1" fmla="*/ 345698 w 810078"/>
              <a:gd name="connsiteY1" fmla="*/ 1036829 h 1055485"/>
              <a:gd name="connsiteX2" fmla="*/ 805977 w 810078"/>
              <a:gd name="connsiteY2" fmla="*/ 992713 h 1055485"/>
              <a:gd name="connsiteX3" fmla="*/ 592889 w 810078"/>
              <a:gd name="connsiteY3" fmla="*/ 397363 h 1055485"/>
              <a:gd name="connsiteX4" fmla="*/ 275622 w 810078"/>
              <a:gd name="connsiteY4" fmla="*/ 18149 h 1055485"/>
              <a:gd name="connsiteX5" fmla="*/ 158999 w 810078"/>
              <a:gd name="connsiteY5" fmla="*/ 166677 h 1055485"/>
              <a:gd name="connsiteX6" fmla="*/ 165022 w 810078"/>
              <a:gd name="connsiteY6" fmla="*/ 984560 h 1055485"/>
              <a:gd name="connsiteX0" fmla="*/ 165022 w 809781"/>
              <a:gd name="connsiteY0" fmla="*/ 984560 h 1054918"/>
              <a:gd name="connsiteX1" fmla="*/ 345698 w 809781"/>
              <a:gd name="connsiteY1" fmla="*/ 1036829 h 1054918"/>
              <a:gd name="connsiteX2" fmla="*/ 805977 w 809781"/>
              <a:gd name="connsiteY2" fmla="*/ 992713 h 1054918"/>
              <a:gd name="connsiteX3" fmla="*/ 585751 w 809781"/>
              <a:gd name="connsiteY3" fmla="*/ 405880 h 1054918"/>
              <a:gd name="connsiteX4" fmla="*/ 275622 w 809781"/>
              <a:gd name="connsiteY4" fmla="*/ 18149 h 1054918"/>
              <a:gd name="connsiteX5" fmla="*/ 158999 w 809781"/>
              <a:gd name="connsiteY5" fmla="*/ 166677 h 1054918"/>
              <a:gd name="connsiteX6" fmla="*/ 165022 w 809781"/>
              <a:gd name="connsiteY6" fmla="*/ 984560 h 1054918"/>
              <a:gd name="connsiteX0" fmla="*/ 158931 w 839379"/>
              <a:gd name="connsiteY0" fmla="*/ 1010110 h 1053455"/>
              <a:gd name="connsiteX1" fmla="*/ 375296 w 839379"/>
              <a:gd name="connsiteY1" fmla="*/ 1036829 h 1053455"/>
              <a:gd name="connsiteX2" fmla="*/ 835575 w 839379"/>
              <a:gd name="connsiteY2" fmla="*/ 992713 h 1053455"/>
              <a:gd name="connsiteX3" fmla="*/ 615349 w 839379"/>
              <a:gd name="connsiteY3" fmla="*/ 405880 h 1053455"/>
              <a:gd name="connsiteX4" fmla="*/ 305220 w 839379"/>
              <a:gd name="connsiteY4" fmla="*/ 18149 h 1053455"/>
              <a:gd name="connsiteX5" fmla="*/ 188597 w 839379"/>
              <a:gd name="connsiteY5" fmla="*/ 166677 h 1053455"/>
              <a:gd name="connsiteX6" fmla="*/ 158931 w 839379"/>
              <a:gd name="connsiteY6" fmla="*/ 1010110 h 1053455"/>
              <a:gd name="connsiteX0" fmla="*/ 158931 w 839379"/>
              <a:gd name="connsiteY0" fmla="*/ 1010110 h 1053455"/>
              <a:gd name="connsiteX1" fmla="*/ 375296 w 839379"/>
              <a:gd name="connsiteY1" fmla="*/ 1036829 h 1053455"/>
              <a:gd name="connsiteX2" fmla="*/ 835575 w 839379"/>
              <a:gd name="connsiteY2" fmla="*/ 992713 h 1053455"/>
              <a:gd name="connsiteX3" fmla="*/ 615349 w 839379"/>
              <a:gd name="connsiteY3" fmla="*/ 405880 h 1053455"/>
              <a:gd name="connsiteX4" fmla="*/ 305220 w 839379"/>
              <a:gd name="connsiteY4" fmla="*/ 18149 h 1053455"/>
              <a:gd name="connsiteX5" fmla="*/ 188597 w 839379"/>
              <a:gd name="connsiteY5" fmla="*/ 166677 h 1053455"/>
              <a:gd name="connsiteX6" fmla="*/ 158931 w 839379"/>
              <a:gd name="connsiteY6" fmla="*/ 1010110 h 1053455"/>
              <a:gd name="connsiteX0" fmla="*/ 207634 w 888082"/>
              <a:gd name="connsiteY0" fmla="*/ 1010110 h 1053455"/>
              <a:gd name="connsiteX1" fmla="*/ 423999 w 888082"/>
              <a:gd name="connsiteY1" fmla="*/ 1036829 h 1053455"/>
              <a:gd name="connsiteX2" fmla="*/ 884278 w 888082"/>
              <a:gd name="connsiteY2" fmla="*/ 992713 h 1053455"/>
              <a:gd name="connsiteX3" fmla="*/ 664052 w 888082"/>
              <a:gd name="connsiteY3" fmla="*/ 405880 h 1053455"/>
              <a:gd name="connsiteX4" fmla="*/ 353923 w 888082"/>
              <a:gd name="connsiteY4" fmla="*/ 18149 h 1053455"/>
              <a:gd name="connsiteX5" fmla="*/ 237300 w 888082"/>
              <a:gd name="connsiteY5" fmla="*/ 166677 h 1053455"/>
              <a:gd name="connsiteX6" fmla="*/ 207634 w 888082"/>
              <a:gd name="connsiteY6" fmla="*/ 1010110 h 1053455"/>
              <a:gd name="connsiteX0" fmla="*/ 237925 w 918373"/>
              <a:gd name="connsiteY0" fmla="*/ 1010110 h 1053455"/>
              <a:gd name="connsiteX1" fmla="*/ 454290 w 918373"/>
              <a:gd name="connsiteY1" fmla="*/ 1036829 h 1053455"/>
              <a:gd name="connsiteX2" fmla="*/ 914569 w 918373"/>
              <a:gd name="connsiteY2" fmla="*/ 992713 h 1053455"/>
              <a:gd name="connsiteX3" fmla="*/ 694343 w 918373"/>
              <a:gd name="connsiteY3" fmla="*/ 405880 h 1053455"/>
              <a:gd name="connsiteX4" fmla="*/ 384214 w 918373"/>
              <a:gd name="connsiteY4" fmla="*/ 18149 h 1053455"/>
              <a:gd name="connsiteX5" fmla="*/ 267591 w 918373"/>
              <a:gd name="connsiteY5" fmla="*/ 166677 h 1053455"/>
              <a:gd name="connsiteX6" fmla="*/ 237925 w 918373"/>
              <a:gd name="connsiteY6" fmla="*/ 1010110 h 1053455"/>
              <a:gd name="connsiteX0" fmla="*/ 237925 w 918373"/>
              <a:gd name="connsiteY0" fmla="*/ 1010110 h 1053455"/>
              <a:gd name="connsiteX1" fmla="*/ 454290 w 918373"/>
              <a:gd name="connsiteY1" fmla="*/ 1036829 h 1053455"/>
              <a:gd name="connsiteX2" fmla="*/ 914569 w 918373"/>
              <a:gd name="connsiteY2" fmla="*/ 992713 h 1053455"/>
              <a:gd name="connsiteX3" fmla="*/ 694343 w 918373"/>
              <a:gd name="connsiteY3" fmla="*/ 405880 h 1053455"/>
              <a:gd name="connsiteX4" fmla="*/ 384214 w 918373"/>
              <a:gd name="connsiteY4" fmla="*/ 18149 h 1053455"/>
              <a:gd name="connsiteX5" fmla="*/ 267591 w 918373"/>
              <a:gd name="connsiteY5" fmla="*/ 166677 h 1053455"/>
              <a:gd name="connsiteX6" fmla="*/ 237925 w 918373"/>
              <a:gd name="connsiteY6" fmla="*/ 1010110 h 1053455"/>
              <a:gd name="connsiteX0" fmla="*/ 237925 w 918373"/>
              <a:gd name="connsiteY0" fmla="*/ 1038341 h 1081686"/>
              <a:gd name="connsiteX1" fmla="*/ 454290 w 918373"/>
              <a:gd name="connsiteY1" fmla="*/ 1065060 h 1081686"/>
              <a:gd name="connsiteX2" fmla="*/ 914569 w 918373"/>
              <a:gd name="connsiteY2" fmla="*/ 1020944 h 1081686"/>
              <a:gd name="connsiteX3" fmla="*/ 694343 w 918373"/>
              <a:gd name="connsiteY3" fmla="*/ 434111 h 1081686"/>
              <a:gd name="connsiteX4" fmla="*/ 384214 w 918373"/>
              <a:gd name="connsiteY4" fmla="*/ 46380 h 1081686"/>
              <a:gd name="connsiteX5" fmla="*/ 267591 w 918373"/>
              <a:gd name="connsiteY5" fmla="*/ 194908 h 1081686"/>
              <a:gd name="connsiteX6" fmla="*/ 237925 w 918373"/>
              <a:gd name="connsiteY6" fmla="*/ 1038341 h 1081686"/>
              <a:gd name="connsiteX0" fmla="*/ 80473 w 760921"/>
              <a:gd name="connsiteY0" fmla="*/ 1038341 h 1081686"/>
              <a:gd name="connsiteX1" fmla="*/ 296838 w 760921"/>
              <a:gd name="connsiteY1" fmla="*/ 1065060 h 1081686"/>
              <a:gd name="connsiteX2" fmla="*/ 757117 w 760921"/>
              <a:gd name="connsiteY2" fmla="*/ 1020944 h 1081686"/>
              <a:gd name="connsiteX3" fmla="*/ 536891 w 760921"/>
              <a:gd name="connsiteY3" fmla="*/ 434111 h 1081686"/>
              <a:gd name="connsiteX4" fmla="*/ 226762 w 760921"/>
              <a:gd name="connsiteY4" fmla="*/ 46380 h 1081686"/>
              <a:gd name="connsiteX5" fmla="*/ 110139 w 760921"/>
              <a:gd name="connsiteY5" fmla="*/ 194908 h 1081686"/>
              <a:gd name="connsiteX6" fmla="*/ 459 w 760921"/>
              <a:gd name="connsiteY6" fmla="*/ 458814 h 1081686"/>
              <a:gd name="connsiteX7" fmla="*/ 80473 w 760921"/>
              <a:gd name="connsiteY7" fmla="*/ 1038341 h 1081686"/>
              <a:gd name="connsiteX0" fmla="*/ 46435 w 726883"/>
              <a:gd name="connsiteY0" fmla="*/ 1038341 h 1081686"/>
              <a:gd name="connsiteX1" fmla="*/ 262800 w 726883"/>
              <a:gd name="connsiteY1" fmla="*/ 1065060 h 1081686"/>
              <a:gd name="connsiteX2" fmla="*/ 723079 w 726883"/>
              <a:gd name="connsiteY2" fmla="*/ 1020944 h 1081686"/>
              <a:gd name="connsiteX3" fmla="*/ 502853 w 726883"/>
              <a:gd name="connsiteY3" fmla="*/ 434111 h 1081686"/>
              <a:gd name="connsiteX4" fmla="*/ 192724 w 726883"/>
              <a:gd name="connsiteY4" fmla="*/ 46380 h 1081686"/>
              <a:gd name="connsiteX5" fmla="*/ 76101 w 726883"/>
              <a:gd name="connsiteY5" fmla="*/ 194908 h 1081686"/>
              <a:gd name="connsiteX6" fmla="*/ 2110 w 726883"/>
              <a:gd name="connsiteY6" fmla="*/ 646184 h 1081686"/>
              <a:gd name="connsiteX7" fmla="*/ 46435 w 726883"/>
              <a:gd name="connsiteY7" fmla="*/ 1038341 h 1081686"/>
              <a:gd name="connsiteX0" fmla="*/ 21601 w 752013"/>
              <a:gd name="connsiteY0" fmla="*/ 1029824 h 1082169"/>
              <a:gd name="connsiteX1" fmla="*/ 287930 w 752013"/>
              <a:gd name="connsiteY1" fmla="*/ 1065060 h 1082169"/>
              <a:gd name="connsiteX2" fmla="*/ 748209 w 752013"/>
              <a:gd name="connsiteY2" fmla="*/ 1020944 h 1082169"/>
              <a:gd name="connsiteX3" fmla="*/ 527983 w 752013"/>
              <a:gd name="connsiteY3" fmla="*/ 434111 h 1082169"/>
              <a:gd name="connsiteX4" fmla="*/ 217854 w 752013"/>
              <a:gd name="connsiteY4" fmla="*/ 46380 h 1082169"/>
              <a:gd name="connsiteX5" fmla="*/ 101231 w 752013"/>
              <a:gd name="connsiteY5" fmla="*/ 194908 h 1082169"/>
              <a:gd name="connsiteX6" fmla="*/ 27240 w 752013"/>
              <a:gd name="connsiteY6" fmla="*/ 646184 h 1082169"/>
              <a:gd name="connsiteX7" fmla="*/ 21601 w 752013"/>
              <a:gd name="connsiteY7" fmla="*/ 1029824 h 1082169"/>
              <a:gd name="connsiteX0" fmla="*/ 15274 w 781376"/>
              <a:gd name="connsiteY0" fmla="*/ 1021307 h 1082657"/>
              <a:gd name="connsiteX1" fmla="*/ 317293 w 781376"/>
              <a:gd name="connsiteY1" fmla="*/ 1065060 h 1082657"/>
              <a:gd name="connsiteX2" fmla="*/ 777572 w 781376"/>
              <a:gd name="connsiteY2" fmla="*/ 1020944 h 1082657"/>
              <a:gd name="connsiteX3" fmla="*/ 557346 w 781376"/>
              <a:gd name="connsiteY3" fmla="*/ 434111 h 1082657"/>
              <a:gd name="connsiteX4" fmla="*/ 247217 w 781376"/>
              <a:gd name="connsiteY4" fmla="*/ 46380 h 1082657"/>
              <a:gd name="connsiteX5" fmla="*/ 130594 w 781376"/>
              <a:gd name="connsiteY5" fmla="*/ 194908 h 1082657"/>
              <a:gd name="connsiteX6" fmla="*/ 56603 w 781376"/>
              <a:gd name="connsiteY6" fmla="*/ 646184 h 1082657"/>
              <a:gd name="connsiteX7" fmla="*/ 15274 w 781376"/>
              <a:gd name="connsiteY7" fmla="*/ 1021307 h 1082657"/>
              <a:gd name="connsiteX0" fmla="*/ 12355 w 807008"/>
              <a:gd name="connsiteY0" fmla="*/ 1021307 h 1082657"/>
              <a:gd name="connsiteX1" fmla="*/ 342925 w 807008"/>
              <a:gd name="connsiteY1" fmla="*/ 1065060 h 1082657"/>
              <a:gd name="connsiteX2" fmla="*/ 803204 w 807008"/>
              <a:gd name="connsiteY2" fmla="*/ 1020944 h 1082657"/>
              <a:gd name="connsiteX3" fmla="*/ 582978 w 807008"/>
              <a:gd name="connsiteY3" fmla="*/ 434111 h 1082657"/>
              <a:gd name="connsiteX4" fmla="*/ 272849 w 807008"/>
              <a:gd name="connsiteY4" fmla="*/ 46380 h 1082657"/>
              <a:gd name="connsiteX5" fmla="*/ 156226 w 807008"/>
              <a:gd name="connsiteY5" fmla="*/ 194908 h 1082657"/>
              <a:gd name="connsiteX6" fmla="*/ 82235 w 807008"/>
              <a:gd name="connsiteY6" fmla="*/ 646184 h 1082657"/>
              <a:gd name="connsiteX7" fmla="*/ 12355 w 807008"/>
              <a:gd name="connsiteY7" fmla="*/ 1021307 h 1082657"/>
              <a:gd name="connsiteX0" fmla="*/ 12355 w 743471"/>
              <a:gd name="connsiteY0" fmla="*/ 1021307 h 1075231"/>
              <a:gd name="connsiteX1" fmla="*/ 342925 w 743471"/>
              <a:gd name="connsiteY1" fmla="*/ 1065060 h 1075231"/>
              <a:gd name="connsiteX2" fmla="*/ 738686 w 743471"/>
              <a:gd name="connsiteY2" fmla="*/ 1008105 h 1075231"/>
              <a:gd name="connsiteX3" fmla="*/ 582978 w 743471"/>
              <a:gd name="connsiteY3" fmla="*/ 434111 h 1075231"/>
              <a:gd name="connsiteX4" fmla="*/ 272849 w 743471"/>
              <a:gd name="connsiteY4" fmla="*/ 46380 h 1075231"/>
              <a:gd name="connsiteX5" fmla="*/ 156226 w 743471"/>
              <a:gd name="connsiteY5" fmla="*/ 194908 h 1075231"/>
              <a:gd name="connsiteX6" fmla="*/ 82235 w 743471"/>
              <a:gd name="connsiteY6" fmla="*/ 646184 h 1075231"/>
              <a:gd name="connsiteX7" fmla="*/ 12355 w 743471"/>
              <a:gd name="connsiteY7" fmla="*/ 1021307 h 1075231"/>
              <a:gd name="connsiteX0" fmla="*/ 12355 w 647704"/>
              <a:gd name="connsiteY0" fmla="*/ 1021307 h 1078057"/>
              <a:gd name="connsiteX1" fmla="*/ 342925 w 647704"/>
              <a:gd name="connsiteY1" fmla="*/ 1065060 h 1078057"/>
              <a:gd name="connsiteX2" fmla="*/ 639778 w 647704"/>
              <a:gd name="connsiteY2" fmla="*/ 1013188 h 1078057"/>
              <a:gd name="connsiteX3" fmla="*/ 582978 w 647704"/>
              <a:gd name="connsiteY3" fmla="*/ 434111 h 1078057"/>
              <a:gd name="connsiteX4" fmla="*/ 272849 w 647704"/>
              <a:gd name="connsiteY4" fmla="*/ 46380 h 1078057"/>
              <a:gd name="connsiteX5" fmla="*/ 156226 w 647704"/>
              <a:gd name="connsiteY5" fmla="*/ 194908 h 1078057"/>
              <a:gd name="connsiteX6" fmla="*/ 82235 w 647704"/>
              <a:gd name="connsiteY6" fmla="*/ 646184 h 1078057"/>
              <a:gd name="connsiteX7" fmla="*/ 12355 w 647704"/>
              <a:gd name="connsiteY7" fmla="*/ 1021307 h 1078057"/>
              <a:gd name="connsiteX0" fmla="*/ 71731 w 565474"/>
              <a:gd name="connsiteY0" fmla="*/ 990876 h 1079957"/>
              <a:gd name="connsiteX1" fmla="*/ 260695 w 565474"/>
              <a:gd name="connsiteY1" fmla="*/ 1065060 h 1079957"/>
              <a:gd name="connsiteX2" fmla="*/ 557548 w 565474"/>
              <a:gd name="connsiteY2" fmla="*/ 1013188 h 1079957"/>
              <a:gd name="connsiteX3" fmla="*/ 500748 w 565474"/>
              <a:gd name="connsiteY3" fmla="*/ 434111 h 1079957"/>
              <a:gd name="connsiteX4" fmla="*/ 190619 w 565474"/>
              <a:gd name="connsiteY4" fmla="*/ 46380 h 1079957"/>
              <a:gd name="connsiteX5" fmla="*/ 73996 w 565474"/>
              <a:gd name="connsiteY5" fmla="*/ 194908 h 1079957"/>
              <a:gd name="connsiteX6" fmla="*/ 5 w 565474"/>
              <a:gd name="connsiteY6" fmla="*/ 646184 h 1079957"/>
              <a:gd name="connsiteX7" fmla="*/ 71731 w 565474"/>
              <a:gd name="connsiteY7" fmla="*/ 990876 h 1079957"/>
              <a:gd name="connsiteX0" fmla="*/ 71731 w 500948"/>
              <a:gd name="connsiteY0" fmla="*/ 990876 h 1070853"/>
              <a:gd name="connsiteX1" fmla="*/ 260695 w 500948"/>
              <a:gd name="connsiteY1" fmla="*/ 1065060 h 1070853"/>
              <a:gd name="connsiteX2" fmla="*/ 456328 w 500948"/>
              <a:gd name="connsiteY2" fmla="*/ 994696 h 1070853"/>
              <a:gd name="connsiteX3" fmla="*/ 500748 w 500948"/>
              <a:gd name="connsiteY3" fmla="*/ 434111 h 1070853"/>
              <a:gd name="connsiteX4" fmla="*/ 190619 w 500948"/>
              <a:gd name="connsiteY4" fmla="*/ 46380 h 1070853"/>
              <a:gd name="connsiteX5" fmla="*/ 73996 w 500948"/>
              <a:gd name="connsiteY5" fmla="*/ 194908 h 1070853"/>
              <a:gd name="connsiteX6" fmla="*/ 5 w 500948"/>
              <a:gd name="connsiteY6" fmla="*/ 646184 h 1070853"/>
              <a:gd name="connsiteX7" fmla="*/ 71731 w 500948"/>
              <a:gd name="connsiteY7" fmla="*/ 990876 h 1070853"/>
              <a:gd name="connsiteX0" fmla="*/ 34674 w 509696"/>
              <a:gd name="connsiteY0" fmla="*/ 1076694 h 1076694"/>
              <a:gd name="connsiteX1" fmla="*/ 269443 w 509696"/>
              <a:gd name="connsiteY1" fmla="*/ 1065060 h 1076694"/>
              <a:gd name="connsiteX2" fmla="*/ 465076 w 509696"/>
              <a:gd name="connsiteY2" fmla="*/ 994696 h 1076694"/>
              <a:gd name="connsiteX3" fmla="*/ 509496 w 509696"/>
              <a:gd name="connsiteY3" fmla="*/ 434111 h 1076694"/>
              <a:gd name="connsiteX4" fmla="*/ 199367 w 509696"/>
              <a:gd name="connsiteY4" fmla="*/ 46380 h 1076694"/>
              <a:gd name="connsiteX5" fmla="*/ 82744 w 509696"/>
              <a:gd name="connsiteY5" fmla="*/ 194908 h 1076694"/>
              <a:gd name="connsiteX6" fmla="*/ 8753 w 509696"/>
              <a:gd name="connsiteY6" fmla="*/ 646184 h 1076694"/>
              <a:gd name="connsiteX7" fmla="*/ 34674 w 509696"/>
              <a:gd name="connsiteY7" fmla="*/ 1076694 h 1076694"/>
              <a:gd name="connsiteX0" fmla="*/ 34674 w 509696"/>
              <a:gd name="connsiteY0" fmla="*/ 1076694 h 1076694"/>
              <a:gd name="connsiteX1" fmla="*/ 269443 w 509696"/>
              <a:gd name="connsiteY1" fmla="*/ 1065060 h 1076694"/>
              <a:gd name="connsiteX2" fmla="*/ 488449 w 509696"/>
              <a:gd name="connsiteY2" fmla="*/ 1002650 h 1076694"/>
              <a:gd name="connsiteX3" fmla="*/ 509496 w 509696"/>
              <a:gd name="connsiteY3" fmla="*/ 434111 h 1076694"/>
              <a:gd name="connsiteX4" fmla="*/ 199367 w 509696"/>
              <a:gd name="connsiteY4" fmla="*/ 46380 h 1076694"/>
              <a:gd name="connsiteX5" fmla="*/ 82744 w 509696"/>
              <a:gd name="connsiteY5" fmla="*/ 194908 h 1076694"/>
              <a:gd name="connsiteX6" fmla="*/ 8753 w 509696"/>
              <a:gd name="connsiteY6" fmla="*/ 646184 h 1076694"/>
              <a:gd name="connsiteX7" fmla="*/ 34674 w 509696"/>
              <a:gd name="connsiteY7" fmla="*/ 1076694 h 107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9696" h="1076694">
                <a:moveTo>
                  <a:pt x="34674" y="1076694"/>
                </a:moveTo>
                <a:cubicBezTo>
                  <a:pt x="18900" y="1046519"/>
                  <a:pt x="193814" y="1077401"/>
                  <a:pt x="269443" y="1065060"/>
                </a:cubicBezTo>
                <a:cubicBezTo>
                  <a:pt x="345072" y="1052719"/>
                  <a:pt x="448440" y="1107808"/>
                  <a:pt x="488449" y="1002650"/>
                </a:cubicBezTo>
                <a:cubicBezTo>
                  <a:pt x="528458" y="897492"/>
                  <a:pt x="480355" y="618377"/>
                  <a:pt x="509496" y="434111"/>
                </a:cubicBezTo>
                <a:cubicBezTo>
                  <a:pt x="515246" y="229047"/>
                  <a:pt x="396976" y="-127553"/>
                  <a:pt x="199367" y="46380"/>
                </a:cubicBezTo>
                <a:cubicBezTo>
                  <a:pt x="199367" y="46380"/>
                  <a:pt x="276036" y="-48316"/>
                  <a:pt x="82744" y="194908"/>
                </a:cubicBezTo>
                <a:cubicBezTo>
                  <a:pt x="45027" y="263647"/>
                  <a:pt x="16765" y="499220"/>
                  <a:pt x="8753" y="646184"/>
                </a:cubicBezTo>
                <a:cubicBezTo>
                  <a:pt x="741" y="793148"/>
                  <a:pt x="-14722" y="975653"/>
                  <a:pt x="34674" y="1076694"/>
                </a:cubicBezTo>
                <a:close/>
              </a:path>
            </a:pathLst>
          </a:custGeom>
          <a:solidFill>
            <a:srgbClr val="3C8F7C"/>
          </a:solidFill>
          <a:ln w="3429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8" name="Freeform: Shape 547">
            <a:extLst>
              <a:ext uri="{FF2B5EF4-FFF2-40B4-BE49-F238E27FC236}">
                <a16:creationId xmlns:a16="http://schemas.microsoft.com/office/drawing/2014/main" id="{68FAA46A-FC86-4638-A738-FAD1FA8B0297}"/>
              </a:ext>
            </a:extLst>
          </p:cNvPr>
          <p:cNvSpPr/>
          <p:nvPr userDrawn="1"/>
        </p:nvSpPr>
        <p:spPr>
          <a:xfrm>
            <a:off x="6305666" y="1065919"/>
            <a:ext cx="593998" cy="792722"/>
          </a:xfrm>
          <a:custGeom>
            <a:avLst/>
            <a:gdLst>
              <a:gd name="connsiteX0" fmla="*/ 431995 w 502137"/>
              <a:gd name="connsiteY0" fmla="*/ 468309 h 662484"/>
              <a:gd name="connsiteX1" fmla="*/ 145103 w 502137"/>
              <a:gd name="connsiteY1" fmla="*/ 661000 h 662484"/>
              <a:gd name="connsiteX2" fmla="*/ 10990 w 502137"/>
              <a:gd name="connsiteY2" fmla="*/ 327053 h 662484"/>
              <a:gd name="connsiteX3" fmla="*/ 331792 w 502137"/>
              <a:gd name="connsiteY3" fmla="*/ 9013 h 662484"/>
              <a:gd name="connsiteX4" fmla="*/ 470572 w 502137"/>
              <a:gd name="connsiteY4" fmla="*/ 357343 h 662484"/>
              <a:gd name="connsiteX5" fmla="*/ 431995 w 502137"/>
              <a:gd name="connsiteY5" fmla="*/ 468309 h 66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137" h="662484">
                <a:moveTo>
                  <a:pt x="431995" y="468309"/>
                </a:moveTo>
                <a:cubicBezTo>
                  <a:pt x="339031" y="692242"/>
                  <a:pt x="145103" y="661000"/>
                  <a:pt x="145103" y="661000"/>
                </a:cubicBezTo>
                <a:cubicBezTo>
                  <a:pt x="145103" y="661000"/>
                  <a:pt x="-47207" y="530507"/>
                  <a:pt x="10990" y="327053"/>
                </a:cubicBezTo>
                <a:cubicBezTo>
                  <a:pt x="67664" y="129123"/>
                  <a:pt x="154818" y="-41660"/>
                  <a:pt x="331792" y="9013"/>
                </a:cubicBezTo>
                <a:cubicBezTo>
                  <a:pt x="472477" y="49304"/>
                  <a:pt x="549343" y="167319"/>
                  <a:pt x="470572" y="357343"/>
                </a:cubicBezTo>
                <a:cubicBezTo>
                  <a:pt x="457141" y="389727"/>
                  <a:pt x="446949" y="432400"/>
                  <a:pt x="431995" y="46830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9" name="Freeform: Shape 548">
            <a:extLst>
              <a:ext uri="{FF2B5EF4-FFF2-40B4-BE49-F238E27FC236}">
                <a16:creationId xmlns:a16="http://schemas.microsoft.com/office/drawing/2014/main" id="{D5C9B379-97AC-4F15-9610-465B7520190F}"/>
              </a:ext>
            </a:extLst>
          </p:cNvPr>
          <p:cNvSpPr/>
          <p:nvPr userDrawn="1"/>
        </p:nvSpPr>
        <p:spPr>
          <a:xfrm>
            <a:off x="6496529" y="1347740"/>
            <a:ext cx="100854" cy="102145"/>
          </a:xfrm>
          <a:custGeom>
            <a:avLst/>
            <a:gdLst>
              <a:gd name="connsiteX0" fmla="*/ 83898 w 85257"/>
              <a:gd name="connsiteY0" fmla="*/ 53812 h 85363"/>
              <a:gd name="connsiteX1" fmla="*/ 31574 w 85257"/>
              <a:gd name="connsiteY1" fmla="*/ 83878 h 85363"/>
              <a:gd name="connsiteX2" fmla="*/ 1507 w 85257"/>
              <a:gd name="connsiteY2" fmla="*/ 31554 h 85363"/>
              <a:gd name="connsiteX3" fmla="*/ 52846 w 85257"/>
              <a:gd name="connsiteY3" fmla="*/ 1234 h 85363"/>
              <a:gd name="connsiteX4" fmla="*/ 83912 w 85257"/>
              <a:gd name="connsiteY4" fmla="*/ 53755 h 85363"/>
              <a:gd name="connsiteX5" fmla="*/ 83898 w 85257"/>
              <a:gd name="connsiteY5" fmla="*/ 53812 h 8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257" h="85363">
                <a:moveTo>
                  <a:pt x="83898" y="53812"/>
                </a:moveTo>
                <a:cubicBezTo>
                  <a:pt x="77751" y="76563"/>
                  <a:pt x="54325" y="90024"/>
                  <a:pt x="31574" y="83878"/>
                </a:cubicBezTo>
                <a:cubicBezTo>
                  <a:pt x="8822" y="77732"/>
                  <a:pt x="-4639" y="54305"/>
                  <a:pt x="1507" y="31554"/>
                </a:cubicBezTo>
                <a:cubicBezTo>
                  <a:pt x="7551" y="9185"/>
                  <a:pt x="30340" y="-4274"/>
                  <a:pt x="52846" y="1234"/>
                </a:cubicBezTo>
                <a:cubicBezTo>
                  <a:pt x="75928" y="7159"/>
                  <a:pt x="89837" y="30673"/>
                  <a:pt x="83912" y="53755"/>
                </a:cubicBezTo>
                <a:cubicBezTo>
                  <a:pt x="83908" y="53774"/>
                  <a:pt x="83902" y="53793"/>
                  <a:pt x="83898" y="5381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0" name="Freeform: Shape 549">
            <a:extLst>
              <a:ext uri="{FF2B5EF4-FFF2-40B4-BE49-F238E27FC236}">
                <a16:creationId xmlns:a16="http://schemas.microsoft.com/office/drawing/2014/main" id="{31B6B1DC-CF97-407F-90A3-178959BE2DCE}"/>
              </a:ext>
            </a:extLst>
          </p:cNvPr>
          <p:cNvSpPr/>
          <p:nvPr userDrawn="1"/>
        </p:nvSpPr>
        <p:spPr>
          <a:xfrm>
            <a:off x="6734336" y="1420167"/>
            <a:ext cx="92289" cy="93480"/>
          </a:xfrm>
          <a:custGeom>
            <a:avLst/>
            <a:gdLst>
              <a:gd name="connsiteX0" fmla="*/ 76797 w 78017"/>
              <a:gd name="connsiteY0" fmla="*/ 49196 h 78122"/>
              <a:gd name="connsiteX1" fmla="*/ 28949 w 78017"/>
              <a:gd name="connsiteY1" fmla="*/ 76777 h 78122"/>
              <a:gd name="connsiteX2" fmla="*/ 1367 w 78017"/>
              <a:gd name="connsiteY2" fmla="*/ 28929 h 78122"/>
              <a:gd name="connsiteX3" fmla="*/ 48222 w 78017"/>
              <a:gd name="connsiteY3" fmla="*/ 1095 h 78122"/>
              <a:gd name="connsiteX4" fmla="*/ 76813 w 78017"/>
              <a:gd name="connsiteY4" fmla="*/ 49132 h 78122"/>
              <a:gd name="connsiteX5" fmla="*/ 76797 w 78017"/>
              <a:gd name="connsiteY5" fmla="*/ 49196 h 7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017" h="78122">
                <a:moveTo>
                  <a:pt x="76797" y="49196"/>
                </a:moveTo>
                <a:cubicBezTo>
                  <a:pt x="71200" y="70025"/>
                  <a:pt x="49778" y="82374"/>
                  <a:pt x="28949" y="76777"/>
                </a:cubicBezTo>
                <a:cubicBezTo>
                  <a:pt x="8119" y="71181"/>
                  <a:pt x="-4229" y="49758"/>
                  <a:pt x="1367" y="28929"/>
                </a:cubicBezTo>
                <a:cubicBezTo>
                  <a:pt x="6860" y="8485"/>
                  <a:pt x="27641" y="-3860"/>
                  <a:pt x="48222" y="1095"/>
                </a:cubicBezTo>
                <a:cubicBezTo>
                  <a:pt x="69382" y="6464"/>
                  <a:pt x="82183" y="27971"/>
                  <a:pt x="76813" y="49132"/>
                </a:cubicBezTo>
                <a:cubicBezTo>
                  <a:pt x="76808" y="49153"/>
                  <a:pt x="76802" y="49174"/>
                  <a:pt x="76797" y="49196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1" name="Freeform: Shape 550">
            <a:extLst>
              <a:ext uri="{FF2B5EF4-FFF2-40B4-BE49-F238E27FC236}">
                <a16:creationId xmlns:a16="http://schemas.microsoft.com/office/drawing/2014/main" id="{AAF91A88-7C7D-458B-ADCF-3DE8A8E174A2}"/>
              </a:ext>
            </a:extLst>
          </p:cNvPr>
          <p:cNvSpPr/>
          <p:nvPr userDrawn="1"/>
        </p:nvSpPr>
        <p:spPr>
          <a:xfrm>
            <a:off x="6486795" y="1621500"/>
            <a:ext cx="210026" cy="111107"/>
          </a:xfrm>
          <a:custGeom>
            <a:avLst/>
            <a:gdLst>
              <a:gd name="connsiteX0" fmla="*/ 20 w 177546"/>
              <a:gd name="connsiteY0" fmla="*/ 2 h 92853"/>
              <a:gd name="connsiteX1" fmla="*/ 177566 w 177546"/>
              <a:gd name="connsiteY1" fmla="*/ 41912 h 92853"/>
              <a:gd name="connsiteX2" fmla="*/ 81649 w 177546"/>
              <a:gd name="connsiteY2" fmla="*/ 92299 h 92853"/>
              <a:gd name="connsiteX3" fmla="*/ 20 w 177546"/>
              <a:gd name="connsiteY3" fmla="*/ 2 h 92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46" h="92853">
                <a:moveTo>
                  <a:pt x="20" y="2"/>
                </a:moveTo>
                <a:lnTo>
                  <a:pt x="177566" y="41912"/>
                </a:lnTo>
                <a:cubicBezTo>
                  <a:pt x="177566" y="41912"/>
                  <a:pt x="127084" y="99062"/>
                  <a:pt x="81649" y="92299"/>
                </a:cubicBezTo>
                <a:cubicBezTo>
                  <a:pt x="51455" y="87727"/>
                  <a:pt x="17642" y="54485"/>
                  <a:pt x="20" y="2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2" name="Freeform: Shape 551">
            <a:extLst>
              <a:ext uri="{FF2B5EF4-FFF2-40B4-BE49-F238E27FC236}">
                <a16:creationId xmlns:a16="http://schemas.microsoft.com/office/drawing/2014/main" id="{D42D2E77-3A58-4487-99CF-6FAE7FDFB93E}"/>
              </a:ext>
            </a:extLst>
          </p:cNvPr>
          <p:cNvSpPr/>
          <p:nvPr userDrawn="1"/>
        </p:nvSpPr>
        <p:spPr>
          <a:xfrm>
            <a:off x="6754163" y="1329985"/>
            <a:ext cx="116393" cy="93117"/>
          </a:xfrm>
          <a:custGeom>
            <a:avLst/>
            <a:gdLst>
              <a:gd name="connsiteX0" fmla="*/ 98413 w 98393"/>
              <a:gd name="connsiteY0" fmla="*/ 53913 h 77819"/>
              <a:gd name="connsiteX1" fmla="*/ 25261 w 98393"/>
              <a:gd name="connsiteY1" fmla="*/ 2 h 77819"/>
              <a:gd name="connsiteX2" fmla="*/ 20 w 98393"/>
              <a:gd name="connsiteY2" fmla="*/ 19814 h 77819"/>
              <a:gd name="connsiteX3" fmla="*/ 92031 w 98393"/>
              <a:gd name="connsiteY3" fmla="*/ 77821 h 77819"/>
              <a:gd name="connsiteX4" fmla="*/ 98413 w 98393"/>
              <a:gd name="connsiteY4" fmla="*/ 53913 h 7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393" h="77819">
                <a:moveTo>
                  <a:pt x="98413" y="53913"/>
                </a:moveTo>
                <a:cubicBezTo>
                  <a:pt x="77189" y="32009"/>
                  <a:pt x="52467" y="13790"/>
                  <a:pt x="25261" y="2"/>
                </a:cubicBezTo>
                <a:lnTo>
                  <a:pt x="20" y="19814"/>
                </a:lnTo>
                <a:cubicBezTo>
                  <a:pt x="33899" y="33519"/>
                  <a:pt x="65058" y="53163"/>
                  <a:pt x="92031" y="77821"/>
                </a:cubicBezTo>
                <a:cubicBezTo>
                  <a:pt x="94318" y="69820"/>
                  <a:pt x="96604" y="61819"/>
                  <a:pt x="98413" y="53913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3" name="Freeform: Shape 552">
            <a:extLst>
              <a:ext uri="{FF2B5EF4-FFF2-40B4-BE49-F238E27FC236}">
                <a16:creationId xmlns:a16="http://schemas.microsoft.com/office/drawing/2014/main" id="{915B128C-9D62-4F93-8534-243C368F76A1}"/>
              </a:ext>
            </a:extLst>
          </p:cNvPr>
          <p:cNvSpPr/>
          <p:nvPr userDrawn="1"/>
        </p:nvSpPr>
        <p:spPr>
          <a:xfrm>
            <a:off x="6407260" y="1284627"/>
            <a:ext cx="201913" cy="44785"/>
          </a:xfrm>
          <a:custGeom>
            <a:avLst/>
            <a:gdLst>
              <a:gd name="connsiteX0" fmla="*/ 20 w 170687"/>
              <a:gd name="connsiteY0" fmla="*/ 37430 h 37427"/>
              <a:gd name="connsiteX1" fmla="*/ 170708 w 170687"/>
              <a:gd name="connsiteY1" fmla="*/ 36382 h 37427"/>
              <a:gd name="connsiteX2" fmla="*/ 163659 w 170687"/>
              <a:gd name="connsiteY2" fmla="*/ 4759 h 37427"/>
              <a:gd name="connsiteX3" fmla="*/ 20 w 170687"/>
              <a:gd name="connsiteY3" fmla="*/ 37430 h 3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687" h="37427">
                <a:moveTo>
                  <a:pt x="20" y="37430"/>
                </a:moveTo>
                <a:cubicBezTo>
                  <a:pt x="20" y="37430"/>
                  <a:pt x="71457" y="7140"/>
                  <a:pt x="170708" y="36382"/>
                </a:cubicBezTo>
                <a:lnTo>
                  <a:pt x="163659" y="4759"/>
                </a:lnTo>
                <a:cubicBezTo>
                  <a:pt x="163659" y="4759"/>
                  <a:pt x="37168" y="-18387"/>
                  <a:pt x="20" y="3743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4" name="Freeform: Shape 553">
            <a:extLst>
              <a:ext uri="{FF2B5EF4-FFF2-40B4-BE49-F238E27FC236}">
                <a16:creationId xmlns:a16="http://schemas.microsoft.com/office/drawing/2014/main" id="{F0F0619E-6331-49CD-B6F3-4FD170AC12D7}"/>
              </a:ext>
            </a:extLst>
          </p:cNvPr>
          <p:cNvSpPr/>
          <p:nvPr userDrawn="1"/>
        </p:nvSpPr>
        <p:spPr>
          <a:xfrm>
            <a:off x="6513986" y="1639931"/>
            <a:ext cx="174984" cy="57215"/>
          </a:xfrm>
          <a:custGeom>
            <a:avLst/>
            <a:gdLst>
              <a:gd name="connsiteX0" fmla="*/ 20 w 147923"/>
              <a:gd name="connsiteY0" fmla="*/ 2 h 47815"/>
              <a:gd name="connsiteX1" fmla="*/ 147944 w 147923"/>
              <a:gd name="connsiteY1" fmla="*/ 34863 h 47815"/>
              <a:gd name="connsiteX2" fmla="*/ 130799 w 147923"/>
              <a:gd name="connsiteY2" fmla="*/ 47817 h 47815"/>
              <a:gd name="connsiteX3" fmla="*/ 20 w 147923"/>
              <a:gd name="connsiteY3" fmla="*/ 2 h 47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923" h="47815">
                <a:moveTo>
                  <a:pt x="20" y="2"/>
                </a:moveTo>
                <a:lnTo>
                  <a:pt x="147944" y="34863"/>
                </a:lnTo>
                <a:lnTo>
                  <a:pt x="130799" y="47817"/>
                </a:lnTo>
                <a:cubicBezTo>
                  <a:pt x="130799" y="47817"/>
                  <a:pt x="27547" y="27815"/>
                  <a:pt x="20" y="2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5" name="Freeform: Shape 554">
            <a:extLst>
              <a:ext uri="{FF2B5EF4-FFF2-40B4-BE49-F238E27FC236}">
                <a16:creationId xmlns:a16="http://schemas.microsoft.com/office/drawing/2014/main" id="{F587A471-1617-4BF6-9BD7-BEFC3A0C8205}"/>
              </a:ext>
            </a:extLst>
          </p:cNvPr>
          <p:cNvSpPr/>
          <p:nvPr userDrawn="1"/>
        </p:nvSpPr>
        <p:spPr>
          <a:xfrm>
            <a:off x="6623324" y="1362750"/>
            <a:ext cx="100505" cy="267683"/>
          </a:xfrm>
          <a:custGeom>
            <a:avLst/>
            <a:gdLst>
              <a:gd name="connsiteX0" fmla="*/ 84983 w 84962"/>
              <a:gd name="connsiteY0" fmla="*/ 2 h 223705"/>
              <a:gd name="connsiteX1" fmla="*/ 37358 w 84962"/>
              <a:gd name="connsiteY1" fmla="*/ 159164 h 223705"/>
              <a:gd name="connsiteX2" fmla="*/ 80316 w 84962"/>
              <a:gd name="connsiteY2" fmla="*/ 192502 h 223705"/>
              <a:gd name="connsiteX3" fmla="*/ 20 w 84962"/>
              <a:gd name="connsiteY3" fmla="*/ 223458 h 223705"/>
              <a:gd name="connsiteX4" fmla="*/ 44216 w 84962"/>
              <a:gd name="connsiteY4" fmla="*/ 194883 h 223705"/>
              <a:gd name="connsiteX5" fmla="*/ 11069 w 84962"/>
              <a:gd name="connsiteY5" fmla="*/ 142877 h 223705"/>
              <a:gd name="connsiteX6" fmla="*/ 84983 w 84962"/>
              <a:gd name="connsiteY6" fmla="*/ 2 h 22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2" h="223705">
                <a:moveTo>
                  <a:pt x="84983" y="2"/>
                </a:moveTo>
                <a:cubicBezTo>
                  <a:pt x="84983" y="2"/>
                  <a:pt x="12688" y="110396"/>
                  <a:pt x="37358" y="159164"/>
                </a:cubicBezTo>
                <a:cubicBezTo>
                  <a:pt x="45495" y="176529"/>
                  <a:pt x="61474" y="188931"/>
                  <a:pt x="80316" y="192502"/>
                </a:cubicBezTo>
                <a:cubicBezTo>
                  <a:pt x="59470" y="214225"/>
                  <a:pt x="30053" y="225566"/>
                  <a:pt x="20" y="223458"/>
                </a:cubicBezTo>
                <a:cubicBezTo>
                  <a:pt x="15895" y="215828"/>
                  <a:pt x="30743" y="206228"/>
                  <a:pt x="44216" y="194883"/>
                </a:cubicBezTo>
                <a:cubicBezTo>
                  <a:pt x="44216" y="194883"/>
                  <a:pt x="10211" y="178214"/>
                  <a:pt x="11069" y="142877"/>
                </a:cubicBezTo>
                <a:cubicBezTo>
                  <a:pt x="13069" y="76011"/>
                  <a:pt x="84983" y="2"/>
                  <a:pt x="84983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7" name="Flowchart: Delay 190">
            <a:extLst>
              <a:ext uri="{FF2B5EF4-FFF2-40B4-BE49-F238E27FC236}">
                <a16:creationId xmlns:a16="http://schemas.microsoft.com/office/drawing/2014/main" id="{C53D9421-25F8-44F6-9CBD-816654E13DD6}"/>
              </a:ext>
            </a:extLst>
          </p:cNvPr>
          <p:cNvSpPr/>
          <p:nvPr userDrawn="1"/>
        </p:nvSpPr>
        <p:spPr>
          <a:xfrm rot="15506921">
            <a:off x="5517055" y="5540568"/>
            <a:ext cx="1030240" cy="281252"/>
          </a:xfrm>
          <a:custGeom>
            <a:avLst/>
            <a:gdLst>
              <a:gd name="connsiteX0" fmla="*/ 0 w 866421"/>
              <a:gd name="connsiteY0" fmla="*/ 0 h 259634"/>
              <a:gd name="connsiteX1" fmla="*/ 433211 w 866421"/>
              <a:gd name="connsiteY1" fmla="*/ 0 h 259634"/>
              <a:gd name="connsiteX2" fmla="*/ 866422 w 866421"/>
              <a:gd name="connsiteY2" fmla="*/ 129817 h 259634"/>
              <a:gd name="connsiteX3" fmla="*/ 433211 w 866421"/>
              <a:gd name="connsiteY3" fmla="*/ 259634 h 259634"/>
              <a:gd name="connsiteX4" fmla="*/ 0 w 866421"/>
              <a:gd name="connsiteY4" fmla="*/ 259634 h 259634"/>
              <a:gd name="connsiteX5" fmla="*/ 0 w 866421"/>
              <a:gd name="connsiteY5" fmla="*/ 0 h 259634"/>
              <a:gd name="connsiteX0" fmla="*/ 0 w 866599"/>
              <a:gd name="connsiteY0" fmla="*/ 98556 h 358190"/>
              <a:gd name="connsiteX1" fmla="*/ 471032 w 866599"/>
              <a:gd name="connsiteY1" fmla="*/ 0 h 358190"/>
              <a:gd name="connsiteX2" fmla="*/ 866422 w 866599"/>
              <a:gd name="connsiteY2" fmla="*/ 228373 h 358190"/>
              <a:gd name="connsiteX3" fmla="*/ 433211 w 866599"/>
              <a:gd name="connsiteY3" fmla="*/ 358190 h 358190"/>
              <a:gd name="connsiteX4" fmla="*/ 0 w 866599"/>
              <a:gd name="connsiteY4" fmla="*/ 358190 h 358190"/>
              <a:gd name="connsiteX5" fmla="*/ 0 w 866599"/>
              <a:gd name="connsiteY5" fmla="*/ 98556 h 358190"/>
              <a:gd name="connsiteX0" fmla="*/ 0 w 931804"/>
              <a:gd name="connsiteY0" fmla="*/ 98556 h 358190"/>
              <a:gd name="connsiteX1" fmla="*/ 471032 w 931804"/>
              <a:gd name="connsiteY1" fmla="*/ 0 h 358190"/>
              <a:gd name="connsiteX2" fmla="*/ 931677 w 931804"/>
              <a:gd name="connsiteY2" fmla="*/ 76742 h 358190"/>
              <a:gd name="connsiteX3" fmla="*/ 433211 w 931804"/>
              <a:gd name="connsiteY3" fmla="*/ 358190 h 358190"/>
              <a:gd name="connsiteX4" fmla="*/ 0 w 931804"/>
              <a:gd name="connsiteY4" fmla="*/ 358190 h 358190"/>
              <a:gd name="connsiteX5" fmla="*/ 0 w 931804"/>
              <a:gd name="connsiteY5" fmla="*/ 98556 h 358190"/>
              <a:gd name="connsiteX0" fmla="*/ 0 w 935499"/>
              <a:gd name="connsiteY0" fmla="*/ 98556 h 366575"/>
              <a:gd name="connsiteX1" fmla="*/ 471032 w 935499"/>
              <a:gd name="connsiteY1" fmla="*/ 0 h 366575"/>
              <a:gd name="connsiteX2" fmla="*/ 931677 w 935499"/>
              <a:gd name="connsiteY2" fmla="*/ 76742 h 366575"/>
              <a:gd name="connsiteX3" fmla="*/ 620798 w 935499"/>
              <a:gd name="connsiteY3" fmla="*/ 366575 h 366575"/>
              <a:gd name="connsiteX4" fmla="*/ 0 w 935499"/>
              <a:gd name="connsiteY4" fmla="*/ 358190 h 366575"/>
              <a:gd name="connsiteX5" fmla="*/ 0 w 935499"/>
              <a:gd name="connsiteY5" fmla="*/ 98556 h 366575"/>
              <a:gd name="connsiteX0" fmla="*/ 0 w 926145"/>
              <a:gd name="connsiteY0" fmla="*/ 101348 h 369367"/>
              <a:gd name="connsiteX1" fmla="*/ 471032 w 926145"/>
              <a:gd name="connsiteY1" fmla="*/ 2792 h 369367"/>
              <a:gd name="connsiteX2" fmla="*/ 922024 w 926145"/>
              <a:gd name="connsiteY2" fmla="*/ 59048 h 369367"/>
              <a:gd name="connsiteX3" fmla="*/ 620798 w 926145"/>
              <a:gd name="connsiteY3" fmla="*/ 369367 h 369367"/>
              <a:gd name="connsiteX4" fmla="*/ 0 w 926145"/>
              <a:gd name="connsiteY4" fmla="*/ 360982 h 369367"/>
              <a:gd name="connsiteX5" fmla="*/ 0 w 926145"/>
              <a:gd name="connsiteY5" fmla="*/ 101348 h 369367"/>
              <a:gd name="connsiteX0" fmla="*/ 0 w 950043"/>
              <a:gd name="connsiteY0" fmla="*/ 101348 h 369367"/>
              <a:gd name="connsiteX1" fmla="*/ 471032 w 950043"/>
              <a:gd name="connsiteY1" fmla="*/ 2792 h 369367"/>
              <a:gd name="connsiteX2" fmla="*/ 922024 w 950043"/>
              <a:gd name="connsiteY2" fmla="*/ 59048 h 369367"/>
              <a:gd name="connsiteX3" fmla="*/ 746301 w 950043"/>
              <a:gd name="connsiteY3" fmla="*/ 369367 h 369367"/>
              <a:gd name="connsiteX4" fmla="*/ 0 w 950043"/>
              <a:gd name="connsiteY4" fmla="*/ 360982 h 369367"/>
              <a:gd name="connsiteX5" fmla="*/ 0 w 950043"/>
              <a:gd name="connsiteY5" fmla="*/ 101348 h 369367"/>
              <a:gd name="connsiteX0" fmla="*/ 0 w 975006"/>
              <a:gd name="connsiteY0" fmla="*/ 101348 h 387948"/>
              <a:gd name="connsiteX1" fmla="*/ 471032 w 975006"/>
              <a:gd name="connsiteY1" fmla="*/ 2792 h 387948"/>
              <a:gd name="connsiteX2" fmla="*/ 922024 w 975006"/>
              <a:gd name="connsiteY2" fmla="*/ 59048 h 387948"/>
              <a:gd name="connsiteX3" fmla="*/ 746301 w 975006"/>
              <a:gd name="connsiteY3" fmla="*/ 369367 h 387948"/>
              <a:gd name="connsiteX4" fmla="*/ 0 w 975006"/>
              <a:gd name="connsiteY4" fmla="*/ 360982 h 387948"/>
              <a:gd name="connsiteX5" fmla="*/ 0 w 975006"/>
              <a:gd name="connsiteY5" fmla="*/ 101348 h 387948"/>
              <a:gd name="connsiteX0" fmla="*/ 0 w 954371"/>
              <a:gd name="connsiteY0" fmla="*/ 101348 h 387948"/>
              <a:gd name="connsiteX1" fmla="*/ 471032 w 954371"/>
              <a:gd name="connsiteY1" fmla="*/ 2792 h 387948"/>
              <a:gd name="connsiteX2" fmla="*/ 883408 w 954371"/>
              <a:gd name="connsiteY2" fmla="*/ 59051 h 387948"/>
              <a:gd name="connsiteX3" fmla="*/ 746301 w 954371"/>
              <a:gd name="connsiteY3" fmla="*/ 369367 h 387948"/>
              <a:gd name="connsiteX4" fmla="*/ 0 w 954371"/>
              <a:gd name="connsiteY4" fmla="*/ 360982 h 387948"/>
              <a:gd name="connsiteX5" fmla="*/ 0 w 954371"/>
              <a:gd name="connsiteY5" fmla="*/ 101348 h 387948"/>
              <a:gd name="connsiteX0" fmla="*/ 0 w 980527"/>
              <a:gd name="connsiteY0" fmla="*/ 237367 h 559241"/>
              <a:gd name="connsiteX1" fmla="*/ 471032 w 980527"/>
              <a:gd name="connsiteY1" fmla="*/ 138811 h 559241"/>
              <a:gd name="connsiteX2" fmla="*/ 883408 w 980527"/>
              <a:gd name="connsiteY2" fmla="*/ 195070 h 559241"/>
              <a:gd name="connsiteX3" fmla="*/ 746301 w 980527"/>
              <a:gd name="connsiteY3" fmla="*/ 505386 h 559241"/>
              <a:gd name="connsiteX4" fmla="*/ 0 w 980527"/>
              <a:gd name="connsiteY4" fmla="*/ 497001 h 559241"/>
              <a:gd name="connsiteX5" fmla="*/ 0 w 980527"/>
              <a:gd name="connsiteY5" fmla="*/ 237367 h 559241"/>
              <a:gd name="connsiteX0" fmla="*/ 0 w 969088"/>
              <a:gd name="connsiteY0" fmla="*/ 205869 h 514756"/>
              <a:gd name="connsiteX1" fmla="*/ 471032 w 969088"/>
              <a:gd name="connsiteY1" fmla="*/ 107313 h 514756"/>
              <a:gd name="connsiteX2" fmla="*/ 883408 w 969088"/>
              <a:gd name="connsiteY2" fmla="*/ 163572 h 514756"/>
              <a:gd name="connsiteX3" fmla="*/ 746301 w 969088"/>
              <a:gd name="connsiteY3" fmla="*/ 473888 h 514756"/>
              <a:gd name="connsiteX4" fmla="*/ 0 w 969088"/>
              <a:gd name="connsiteY4" fmla="*/ 465503 h 514756"/>
              <a:gd name="connsiteX5" fmla="*/ 0 w 969088"/>
              <a:gd name="connsiteY5" fmla="*/ 205869 h 514756"/>
              <a:gd name="connsiteX0" fmla="*/ 0 w 1003113"/>
              <a:gd name="connsiteY0" fmla="*/ 132472 h 469493"/>
              <a:gd name="connsiteX1" fmla="*/ 471032 w 1003113"/>
              <a:gd name="connsiteY1" fmla="*/ 33916 h 469493"/>
              <a:gd name="connsiteX2" fmla="*/ 941332 w 1003113"/>
              <a:gd name="connsiteY2" fmla="*/ 202854 h 469493"/>
              <a:gd name="connsiteX3" fmla="*/ 746301 w 1003113"/>
              <a:gd name="connsiteY3" fmla="*/ 400491 h 469493"/>
              <a:gd name="connsiteX4" fmla="*/ 0 w 1003113"/>
              <a:gd name="connsiteY4" fmla="*/ 392106 h 469493"/>
              <a:gd name="connsiteX5" fmla="*/ 0 w 1003113"/>
              <a:gd name="connsiteY5" fmla="*/ 132472 h 469493"/>
              <a:gd name="connsiteX0" fmla="*/ 0 w 985889"/>
              <a:gd name="connsiteY0" fmla="*/ 48878 h 341476"/>
              <a:gd name="connsiteX1" fmla="*/ 480685 w 985889"/>
              <a:gd name="connsiteY1" fmla="*/ 1542 h 341476"/>
              <a:gd name="connsiteX2" fmla="*/ 941332 w 985889"/>
              <a:gd name="connsiteY2" fmla="*/ 119260 h 341476"/>
              <a:gd name="connsiteX3" fmla="*/ 746301 w 985889"/>
              <a:gd name="connsiteY3" fmla="*/ 316897 h 341476"/>
              <a:gd name="connsiteX4" fmla="*/ 0 w 985889"/>
              <a:gd name="connsiteY4" fmla="*/ 308512 h 341476"/>
              <a:gd name="connsiteX5" fmla="*/ 0 w 985889"/>
              <a:gd name="connsiteY5" fmla="*/ 48878 h 341476"/>
              <a:gd name="connsiteX0" fmla="*/ 0 w 985889"/>
              <a:gd name="connsiteY0" fmla="*/ 63246 h 355844"/>
              <a:gd name="connsiteX1" fmla="*/ 480685 w 985889"/>
              <a:gd name="connsiteY1" fmla="*/ 15910 h 355844"/>
              <a:gd name="connsiteX2" fmla="*/ 941332 w 985889"/>
              <a:gd name="connsiteY2" fmla="*/ 133628 h 355844"/>
              <a:gd name="connsiteX3" fmla="*/ 746301 w 985889"/>
              <a:gd name="connsiteY3" fmla="*/ 331265 h 355844"/>
              <a:gd name="connsiteX4" fmla="*/ 0 w 985889"/>
              <a:gd name="connsiteY4" fmla="*/ 322880 h 355844"/>
              <a:gd name="connsiteX5" fmla="*/ 0 w 985889"/>
              <a:gd name="connsiteY5" fmla="*/ 63246 h 35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5889" h="355844">
                <a:moveTo>
                  <a:pt x="0" y="63246"/>
                </a:moveTo>
                <a:cubicBezTo>
                  <a:pt x="144404" y="63246"/>
                  <a:pt x="324820" y="37307"/>
                  <a:pt x="480685" y="15910"/>
                </a:cubicBezTo>
                <a:cubicBezTo>
                  <a:pt x="917540" y="-44060"/>
                  <a:pt x="897063" y="81069"/>
                  <a:pt x="941332" y="133628"/>
                </a:cubicBezTo>
                <a:cubicBezTo>
                  <a:pt x="985601" y="186187"/>
                  <a:pt x="1072443" y="433697"/>
                  <a:pt x="746301" y="331265"/>
                </a:cubicBezTo>
                <a:lnTo>
                  <a:pt x="0" y="322880"/>
                </a:lnTo>
                <a:lnTo>
                  <a:pt x="0" y="63246"/>
                </a:lnTo>
                <a:close/>
              </a:path>
            </a:pathLst>
          </a:custGeom>
          <a:solidFill>
            <a:srgbClr val="3C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8" name="Flowchart: Delay 190">
            <a:extLst>
              <a:ext uri="{FF2B5EF4-FFF2-40B4-BE49-F238E27FC236}">
                <a16:creationId xmlns:a16="http://schemas.microsoft.com/office/drawing/2014/main" id="{416BE61B-377B-47C6-84FB-B55C69F96CC7}"/>
              </a:ext>
            </a:extLst>
          </p:cNvPr>
          <p:cNvSpPr/>
          <p:nvPr userDrawn="1"/>
        </p:nvSpPr>
        <p:spPr>
          <a:xfrm rot="15506921">
            <a:off x="5833730" y="5469395"/>
            <a:ext cx="1090299" cy="331514"/>
          </a:xfrm>
          <a:custGeom>
            <a:avLst/>
            <a:gdLst>
              <a:gd name="connsiteX0" fmla="*/ 0 w 866421"/>
              <a:gd name="connsiteY0" fmla="*/ 0 h 259634"/>
              <a:gd name="connsiteX1" fmla="*/ 433211 w 866421"/>
              <a:gd name="connsiteY1" fmla="*/ 0 h 259634"/>
              <a:gd name="connsiteX2" fmla="*/ 866422 w 866421"/>
              <a:gd name="connsiteY2" fmla="*/ 129817 h 259634"/>
              <a:gd name="connsiteX3" fmla="*/ 433211 w 866421"/>
              <a:gd name="connsiteY3" fmla="*/ 259634 h 259634"/>
              <a:gd name="connsiteX4" fmla="*/ 0 w 866421"/>
              <a:gd name="connsiteY4" fmla="*/ 259634 h 259634"/>
              <a:gd name="connsiteX5" fmla="*/ 0 w 866421"/>
              <a:gd name="connsiteY5" fmla="*/ 0 h 259634"/>
              <a:gd name="connsiteX0" fmla="*/ 0 w 866599"/>
              <a:gd name="connsiteY0" fmla="*/ 98556 h 358190"/>
              <a:gd name="connsiteX1" fmla="*/ 471032 w 866599"/>
              <a:gd name="connsiteY1" fmla="*/ 0 h 358190"/>
              <a:gd name="connsiteX2" fmla="*/ 866422 w 866599"/>
              <a:gd name="connsiteY2" fmla="*/ 228373 h 358190"/>
              <a:gd name="connsiteX3" fmla="*/ 433211 w 866599"/>
              <a:gd name="connsiteY3" fmla="*/ 358190 h 358190"/>
              <a:gd name="connsiteX4" fmla="*/ 0 w 866599"/>
              <a:gd name="connsiteY4" fmla="*/ 358190 h 358190"/>
              <a:gd name="connsiteX5" fmla="*/ 0 w 866599"/>
              <a:gd name="connsiteY5" fmla="*/ 98556 h 358190"/>
              <a:gd name="connsiteX0" fmla="*/ 0 w 931804"/>
              <a:gd name="connsiteY0" fmla="*/ 98556 h 358190"/>
              <a:gd name="connsiteX1" fmla="*/ 471032 w 931804"/>
              <a:gd name="connsiteY1" fmla="*/ 0 h 358190"/>
              <a:gd name="connsiteX2" fmla="*/ 931677 w 931804"/>
              <a:gd name="connsiteY2" fmla="*/ 76742 h 358190"/>
              <a:gd name="connsiteX3" fmla="*/ 433211 w 931804"/>
              <a:gd name="connsiteY3" fmla="*/ 358190 h 358190"/>
              <a:gd name="connsiteX4" fmla="*/ 0 w 931804"/>
              <a:gd name="connsiteY4" fmla="*/ 358190 h 358190"/>
              <a:gd name="connsiteX5" fmla="*/ 0 w 931804"/>
              <a:gd name="connsiteY5" fmla="*/ 98556 h 358190"/>
              <a:gd name="connsiteX0" fmla="*/ 0 w 935499"/>
              <a:gd name="connsiteY0" fmla="*/ 98556 h 366575"/>
              <a:gd name="connsiteX1" fmla="*/ 471032 w 935499"/>
              <a:gd name="connsiteY1" fmla="*/ 0 h 366575"/>
              <a:gd name="connsiteX2" fmla="*/ 931677 w 935499"/>
              <a:gd name="connsiteY2" fmla="*/ 76742 h 366575"/>
              <a:gd name="connsiteX3" fmla="*/ 620798 w 935499"/>
              <a:gd name="connsiteY3" fmla="*/ 366575 h 366575"/>
              <a:gd name="connsiteX4" fmla="*/ 0 w 935499"/>
              <a:gd name="connsiteY4" fmla="*/ 358190 h 366575"/>
              <a:gd name="connsiteX5" fmla="*/ 0 w 935499"/>
              <a:gd name="connsiteY5" fmla="*/ 98556 h 366575"/>
              <a:gd name="connsiteX0" fmla="*/ 0 w 926145"/>
              <a:gd name="connsiteY0" fmla="*/ 101348 h 369367"/>
              <a:gd name="connsiteX1" fmla="*/ 471032 w 926145"/>
              <a:gd name="connsiteY1" fmla="*/ 2792 h 369367"/>
              <a:gd name="connsiteX2" fmla="*/ 922024 w 926145"/>
              <a:gd name="connsiteY2" fmla="*/ 59048 h 369367"/>
              <a:gd name="connsiteX3" fmla="*/ 620798 w 926145"/>
              <a:gd name="connsiteY3" fmla="*/ 369367 h 369367"/>
              <a:gd name="connsiteX4" fmla="*/ 0 w 926145"/>
              <a:gd name="connsiteY4" fmla="*/ 360982 h 369367"/>
              <a:gd name="connsiteX5" fmla="*/ 0 w 926145"/>
              <a:gd name="connsiteY5" fmla="*/ 101348 h 369367"/>
              <a:gd name="connsiteX0" fmla="*/ 0 w 950043"/>
              <a:gd name="connsiteY0" fmla="*/ 101348 h 369367"/>
              <a:gd name="connsiteX1" fmla="*/ 471032 w 950043"/>
              <a:gd name="connsiteY1" fmla="*/ 2792 h 369367"/>
              <a:gd name="connsiteX2" fmla="*/ 922024 w 950043"/>
              <a:gd name="connsiteY2" fmla="*/ 59048 h 369367"/>
              <a:gd name="connsiteX3" fmla="*/ 746301 w 950043"/>
              <a:gd name="connsiteY3" fmla="*/ 369367 h 369367"/>
              <a:gd name="connsiteX4" fmla="*/ 0 w 950043"/>
              <a:gd name="connsiteY4" fmla="*/ 360982 h 369367"/>
              <a:gd name="connsiteX5" fmla="*/ 0 w 950043"/>
              <a:gd name="connsiteY5" fmla="*/ 101348 h 369367"/>
              <a:gd name="connsiteX0" fmla="*/ 0 w 975006"/>
              <a:gd name="connsiteY0" fmla="*/ 101348 h 387948"/>
              <a:gd name="connsiteX1" fmla="*/ 471032 w 975006"/>
              <a:gd name="connsiteY1" fmla="*/ 2792 h 387948"/>
              <a:gd name="connsiteX2" fmla="*/ 922024 w 975006"/>
              <a:gd name="connsiteY2" fmla="*/ 59048 h 387948"/>
              <a:gd name="connsiteX3" fmla="*/ 746301 w 975006"/>
              <a:gd name="connsiteY3" fmla="*/ 369367 h 387948"/>
              <a:gd name="connsiteX4" fmla="*/ 0 w 975006"/>
              <a:gd name="connsiteY4" fmla="*/ 360982 h 387948"/>
              <a:gd name="connsiteX5" fmla="*/ 0 w 975006"/>
              <a:gd name="connsiteY5" fmla="*/ 101348 h 387948"/>
              <a:gd name="connsiteX0" fmla="*/ 0 w 954371"/>
              <a:gd name="connsiteY0" fmla="*/ 101348 h 387948"/>
              <a:gd name="connsiteX1" fmla="*/ 471032 w 954371"/>
              <a:gd name="connsiteY1" fmla="*/ 2792 h 387948"/>
              <a:gd name="connsiteX2" fmla="*/ 883408 w 954371"/>
              <a:gd name="connsiteY2" fmla="*/ 59051 h 387948"/>
              <a:gd name="connsiteX3" fmla="*/ 746301 w 954371"/>
              <a:gd name="connsiteY3" fmla="*/ 369367 h 387948"/>
              <a:gd name="connsiteX4" fmla="*/ 0 w 954371"/>
              <a:gd name="connsiteY4" fmla="*/ 360982 h 387948"/>
              <a:gd name="connsiteX5" fmla="*/ 0 w 954371"/>
              <a:gd name="connsiteY5" fmla="*/ 101348 h 387948"/>
              <a:gd name="connsiteX0" fmla="*/ 0 w 980527"/>
              <a:gd name="connsiteY0" fmla="*/ 237367 h 559241"/>
              <a:gd name="connsiteX1" fmla="*/ 471032 w 980527"/>
              <a:gd name="connsiteY1" fmla="*/ 138811 h 559241"/>
              <a:gd name="connsiteX2" fmla="*/ 883408 w 980527"/>
              <a:gd name="connsiteY2" fmla="*/ 195070 h 559241"/>
              <a:gd name="connsiteX3" fmla="*/ 746301 w 980527"/>
              <a:gd name="connsiteY3" fmla="*/ 505386 h 559241"/>
              <a:gd name="connsiteX4" fmla="*/ 0 w 980527"/>
              <a:gd name="connsiteY4" fmla="*/ 497001 h 559241"/>
              <a:gd name="connsiteX5" fmla="*/ 0 w 980527"/>
              <a:gd name="connsiteY5" fmla="*/ 237367 h 559241"/>
              <a:gd name="connsiteX0" fmla="*/ 0 w 969088"/>
              <a:gd name="connsiteY0" fmla="*/ 205869 h 514756"/>
              <a:gd name="connsiteX1" fmla="*/ 471032 w 969088"/>
              <a:gd name="connsiteY1" fmla="*/ 107313 h 514756"/>
              <a:gd name="connsiteX2" fmla="*/ 883408 w 969088"/>
              <a:gd name="connsiteY2" fmla="*/ 163572 h 514756"/>
              <a:gd name="connsiteX3" fmla="*/ 746301 w 969088"/>
              <a:gd name="connsiteY3" fmla="*/ 473888 h 514756"/>
              <a:gd name="connsiteX4" fmla="*/ 0 w 969088"/>
              <a:gd name="connsiteY4" fmla="*/ 465503 h 514756"/>
              <a:gd name="connsiteX5" fmla="*/ 0 w 969088"/>
              <a:gd name="connsiteY5" fmla="*/ 205869 h 514756"/>
              <a:gd name="connsiteX0" fmla="*/ 0 w 1003113"/>
              <a:gd name="connsiteY0" fmla="*/ 132472 h 469493"/>
              <a:gd name="connsiteX1" fmla="*/ 471032 w 1003113"/>
              <a:gd name="connsiteY1" fmla="*/ 33916 h 469493"/>
              <a:gd name="connsiteX2" fmla="*/ 941332 w 1003113"/>
              <a:gd name="connsiteY2" fmla="*/ 202854 h 469493"/>
              <a:gd name="connsiteX3" fmla="*/ 746301 w 1003113"/>
              <a:gd name="connsiteY3" fmla="*/ 400491 h 469493"/>
              <a:gd name="connsiteX4" fmla="*/ 0 w 1003113"/>
              <a:gd name="connsiteY4" fmla="*/ 392106 h 469493"/>
              <a:gd name="connsiteX5" fmla="*/ 0 w 1003113"/>
              <a:gd name="connsiteY5" fmla="*/ 132472 h 469493"/>
              <a:gd name="connsiteX0" fmla="*/ 0 w 985889"/>
              <a:gd name="connsiteY0" fmla="*/ 48878 h 341476"/>
              <a:gd name="connsiteX1" fmla="*/ 480685 w 985889"/>
              <a:gd name="connsiteY1" fmla="*/ 1542 h 341476"/>
              <a:gd name="connsiteX2" fmla="*/ 941332 w 985889"/>
              <a:gd name="connsiteY2" fmla="*/ 119260 h 341476"/>
              <a:gd name="connsiteX3" fmla="*/ 746301 w 985889"/>
              <a:gd name="connsiteY3" fmla="*/ 316897 h 341476"/>
              <a:gd name="connsiteX4" fmla="*/ 0 w 985889"/>
              <a:gd name="connsiteY4" fmla="*/ 308512 h 341476"/>
              <a:gd name="connsiteX5" fmla="*/ 0 w 985889"/>
              <a:gd name="connsiteY5" fmla="*/ 48878 h 341476"/>
              <a:gd name="connsiteX0" fmla="*/ 0 w 985889"/>
              <a:gd name="connsiteY0" fmla="*/ 63246 h 355844"/>
              <a:gd name="connsiteX1" fmla="*/ 480685 w 985889"/>
              <a:gd name="connsiteY1" fmla="*/ 15910 h 355844"/>
              <a:gd name="connsiteX2" fmla="*/ 941332 w 985889"/>
              <a:gd name="connsiteY2" fmla="*/ 133628 h 355844"/>
              <a:gd name="connsiteX3" fmla="*/ 746301 w 985889"/>
              <a:gd name="connsiteY3" fmla="*/ 331265 h 355844"/>
              <a:gd name="connsiteX4" fmla="*/ 0 w 985889"/>
              <a:gd name="connsiteY4" fmla="*/ 322880 h 355844"/>
              <a:gd name="connsiteX5" fmla="*/ 0 w 985889"/>
              <a:gd name="connsiteY5" fmla="*/ 63246 h 35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5889" h="355844">
                <a:moveTo>
                  <a:pt x="0" y="63246"/>
                </a:moveTo>
                <a:cubicBezTo>
                  <a:pt x="144404" y="63246"/>
                  <a:pt x="324820" y="37307"/>
                  <a:pt x="480685" y="15910"/>
                </a:cubicBezTo>
                <a:cubicBezTo>
                  <a:pt x="917540" y="-44060"/>
                  <a:pt x="897063" y="81069"/>
                  <a:pt x="941332" y="133628"/>
                </a:cubicBezTo>
                <a:cubicBezTo>
                  <a:pt x="985601" y="186187"/>
                  <a:pt x="1072443" y="433697"/>
                  <a:pt x="746301" y="331265"/>
                </a:cubicBezTo>
                <a:lnTo>
                  <a:pt x="0" y="322880"/>
                </a:lnTo>
                <a:lnTo>
                  <a:pt x="0" y="63246"/>
                </a:lnTo>
                <a:close/>
              </a:path>
            </a:pathLst>
          </a:custGeom>
          <a:solidFill>
            <a:srgbClr val="3C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9" name="Freeform: Shape 558">
            <a:extLst>
              <a:ext uri="{FF2B5EF4-FFF2-40B4-BE49-F238E27FC236}">
                <a16:creationId xmlns:a16="http://schemas.microsoft.com/office/drawing/2014/main" id="{5281DBC2-750C-40EE-96C3-71C14A21E880}"/>
              </a:ext>
            </a:extLst>
          </p:cNvPr>
          <p:cNvSpPr/>
          <p:nvPr userDrawn="1"/>
        </p:nvSpPr>
        <p:spPr>
          <a:xfrm>
            <a:off x="5392056" y="2914459"/>
            <a:ext cx="1072402" cy="2480030"/>
          </a:xfrm>
          <a:custGeom>
            <a:avLst/>
            <a:gdLst>
              <a:gd name="connsiteX0" fmla="*/ 402642 w 828198"/>
              <a:gd name="connsiteY0" fmla="*/ 2 h 1606200"/>
              <a:gd name="connsiteX1" fmla="*/ 5449 w 828198"/>
              <a:gd name="connsiteY1" fmla="*/ 279561 h 1606200"/>
              <a:gd name="connsiteX2" fmla="*/ 242622 w 828198"/>
              <a:gd name="connsiteY2" fmla="*/ 1606203 h 1606200"/>
              <a:gd name="connsiteX3" fmla="*/ 828219 w 828198"/>
              <a:gd name="connsiteY3" fmla="*/ 1561816 h 1606200"/>
              <a:gd name="connsiteX4" fmla="*/ 721825 w 828198"/>
              <a:gd name="connsiteY4" fmla="*/ 106586 h 160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198" h="1606200">
                <a:moveTo>
                  <a:pt x="402642" y="2"/>
                </a:moveTo>
                <a:lnTo>
                  <a:pt x="5449" y="279561"/>
                </a:lnTo>
                <a:cubicBezTo>
                  <a:pt x="5449" y="279561"/>
                  <a:pt x="-57130" y="547689"/>
                  <a:pt x="242622" y="1606203"/>
                </a:cubicBezTo>
                <a:cubicBezTo>
                  <a:pt x="242622" y="1606203"/>
                  <a:pt x="760211" y="1570674"/>
                  <a:pt x="828219" y="1561816"/>
                </a:cubicBezTo>
                <a:cubicBezTo>
                  <a:pt x="686297" y="816485"/>
                  <a:pt x="721825" y="106586"/>
                  <a:pt x="721825" y="106586"/>
                </a:cubicBez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60" name="Freeform: Shape 559">
            <a:extLst>
              <a:ext uri="{FF2B5EF4-FFF2-40B4-BE49-F238E27FC236}">
                <a16:creationId xmlns:a16="http://schemas.microsoft.com/office/drawing/2014/main" id="{7F595CCB-7FE3-455A-8300-6EA7FAD2FD37}"/>
              </a:ext>
            </a:extLst>
          </p:cNvPr>
          <p:cNvSpPr/>
          <p:nvPr userDrawn="1"/>
        </p:nvSpPr>
        <p:spPr>
          <a:xfrm>
            <a:off x="5273957" y="1821664"/>
            <a:ext cx="961417" cy="3588963"/>
          </a:xfrm>
          <a:custGeom>
            <a:avLst/>
            <a:gdLst>
              <a:gd name="connsiteX0" fmla="*/ 613436 w 718430"/>
              <a:gd name="connsiteY0" fmla="*/ 2375061 h 2399556"/>
              <a:gd name="connsiteX1" fmla="*/ 693160 w 718430"/>
              <a:gd name="connsiteY1" fmla="*/ 441486 h 2399556"/>
              <a:gd name="connsiteX2" fmla="*/ 713354 w 718430"/>
              <a:gd name="connsiteY2" fmla="*/ 2 h 2399556"/>
              <a:gd name="connsiteX3" fmla="*/ 539046 w 718430"/>
              <a:gd name="connsiteY3" fmla="*/ 85727 h 2399556"/>
              <a:gd name="connsiteX4" fmla="*/ 416078 w 718430"/>
              <a:gd name="connsiteY4" fmla="*/ 665037 h 2399556"/>
              <a:gd name="connsiteX5" fmla="*/ 382264 w 718430"/>
              <a:gd name="connsiteY5" fmla="*/ 690374 h 2399556"/>
              <a:gd name="connsiteX6" fmla="*/ 399981 w 718430"/>
              <a:gd name="connsiteY6" fmla="*/ 745809 h 2399556"/>
              <a:gd name="connsiteX7" fmla="*/ 2884 w 718430"/>
              <a:gd name="connsiteY7" fmla="*/ 1025368 h 2399556"/>
              <a:gd name="connsiteX8" fmla="*/ 254629 w 718430"/>
              <a:gd name="connsiteY8" fmla="*/ 2399540 h 2399556"/>
              <a:gd name="connsiteX9" fmla="*/ 613436 w 718430"/>
              <a:gd name="connsiteY9" fmla="*/ 2375061 h 239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430" h="2399556">
                <a:moveTo>
                  <a:pt x="613436" y="2375061"/>
                </a:moveTo>
                <a:cubicBezTo>
                  <a:pt x="425318" y="1657923"/>
                  <a:pt x="600768" y="907353"/>
                  <a:pt x="693160" y="441486"/>
                </a:cubicBezTo>
                <a:cubicBezTo>
                  <a:pt x="737166" y="219648"/>
                  <a:pt x="709543" y="29910"/>
                  <a:pt x="713354" y="2"/>
                </a:cubicBezTo>
                <a:cubicBezTo>
                  <a:pt x="613627" y="25053"/>
                  <a:pt x="539046" y="81345"/>
                  <a:pt x="539046" y="85727"/>
                </a:cubicBezTo>
                <a:cubicBezTo>
                  <a:pt x="539046" y="85727"/>
                  <a:pt x="449606" y="495302"/>
                  <a:pt x="416078" y="665037"/>
                </a:cubicBezTo>
                <a:lnTo>
                  <a:pt x="382264" y="690374"/>
                </a:lnTo>
                <a:lnTo>
                  <a:pt x="399981" y="745809"/>
                </a:lnTo>
                <a:lnTo>
                  <a:pt x="2884" y="1025368"/>
                </a:lnTo>
                <a:cubicBezTo>
                  <a:pt x="2884" y="1025368"/>
                  <a:pt x="-45408" y="1341027"/>
                  <a:pt x="254629" y="2399540"/>
                </a:cubicBezTo>
                <a:cubicBezTo>
                  <a:pt x="254629" y="2400111"/>
                  <a:pt x="445415" y="2387443"/>
                  <a:pt x="613436" y="2375061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61" name="Freeform: Shape 560">
            <a:extLst>
              <a:ext uri="{FF2B5EF4-FFF2-40B4-BE49-F238E27FC236}">
                <a16:creationId xmlns:a16="http://schemas.microsoft.com/office/drawing/2014/main" id="{59E52E85-3AFF-4EEF-B043-69695538FD84}"/>
              </a:ext>
            </a:extLst>
          </p:cNvPr>
          <p:cNvSpPr/>
          <p:nvPr userDrawn="1"/>
        </p:nvSpPr>
        <p:spPr>
          <a:xfrm>
            <a:off x="5951551" y="2050184"/>
            <a:ext cx="1077786" cy="1382518"/>
          </a:xfrm>
          <a:custGeom>
            <a:avLst/>
            <a:gdLst>
              <a:gd name="connsiteX0" fmla="*/ 139222 w 911108"/>
              <a:gd name="connsiteY0" fmla="*/ 2 h 1155382"/>
              <a:gd name="connsiteX1" fmla="*/ 16921 w 911108"/>
              <a:gd name="connsiteY1" fmla="*/ 342235 h 1155382"/>
              <a:gd name="connsiteX2" fmla="*/ 271239 w 911108"/>
              <a:gd name="connsiteY2" fmla="*/ 933357 h 1155382"/>
              <a:gd name="connsiteX3" fmla="*/ 888840 w 911108"/>
              <a:gd name="connsiteY3" fmla="*/ 1155384 h 1155382"/>
              <a:gd name="connsiteX4" fmla="*/ 911129 w 911108"/>
              <a:gd name="connsiteY4" fmla="*/ 1112808 h 1155382"/>
              <a:gd name="connsiteX5" fmla="*/ 388587 w 911108"/>
              <a:gd name="connsiteY5" fmla="*/ 828867 h 1155382"/>
              <a:gd name="connsiteX6" fmla="*/ 139222 w 911108"/>
              <a:gd name="connsiteY6" fmla="*/ 2 h 115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108" h="1155382">
                <a:moveTo>
                  <a:pt x="139222" y="2"/>
                </a:moveTo>
                <a:cubicBezTo>
                  <a:pt x="139222" y="2"/>
                  <a:pt x="-57755" y="66677"/>
                  <a:pt x="16921" y="342235"/>
                </a:cubicBezTo>
                <a:cubicBezTo>
                  <a:pt x="80453" y="577217"/>
                  <a:pt x="171703" y="849251"/>
                  <a:pt x="271239" y="933357"/>
                </a:cubicBezTo>
                <a:cubicBezTo>
                  <a:pt x="461167" y="1126333"/>
                  <a:pt x="888840" y="1155384"/>
                  <a:pt x="888840" y="1155384"/>
                </a:cubicBezTo>
                <a:cubicBezTo>
                  <a:pt x="888840" y="1155384"/>
                  <a:pt x="890745" y="1152908"/>
                  <a:pt x="911129" y="1112808"/>
                </a:cubicBezTo>
                <a:cubicBezTo>
                  <a:pt x="723676" y="1036036"/>
                  <a:pt x="561561" y="854108"/>
                  <a:pt x="388587" y="828867"/>
                </a:cubicBezTo>
                <a:cubicBezTo>
                  <a:pt x="208755" y="30291"/>
                  <a:pt x="139222" y="2"/>
                  <a:pt x="139222" y="2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62" name="Freeform: Shape 561">
            <a:extLst>
              <a:ext uri="{FF2B5EF4-FFF2-40B4-BE49-F238E27FC236}">
                <a16:creationId xmlns:a16="http://schemas.microsoft.com/office/drawing/2014/main" id="{DA8B7AAB-E8FC-4862-ABB2-B3D3CF4131B4}"/>
              </a:ext>
            </a:extLst>
          </p:cNvPr>
          <p:cNvSpPr/>
          <p:nvPr userDrawn="1"/>
        </p:nvSpPr>
        <p:spPr>
          <a:xfrm rot="422068">
            <a:off x="5893169" y="1533564"/>
            <a:ext cx="467958" cy="824438"/>
          </a:xfrm>
          <a:custGeom>
            <a:avLst/>
            <a:gdLst>
              <a:gd name="connsiteX0" fmla="*/ 208471 w 991384"/>
              <a:gd name="connsiteY0" fmla="*/ 932336 h 1091441"/>
              <a:gd name="connsiteX1" fmla="*/ 555485 w 991384"/>
              <a:gd name="connsiteY1" fmla="*/ 1091441 h 1091441"/>
              <a:gd name="connsiteX2" fmla="*/ 904900 w 991384"/>
              <a:gd name="connsiteY2" fmla="*/ 702250 h 1091441"/>
              <a:gd name="connsiteX3" fmla="*/ 808888 w 991384"/>
              <a:gd name="connsiteY3" fmla="*/ 367237 h 1091441"/>
              <a:gd name="connsiteX4" fmla="*/ 492392 w 991384"/>
              <a:gd name="connsiteY4" fmla="*/ 8220 h 1091441"/>
              <a:gd name="connsiteX5" fmla="*/ 346659 w 991384"/>
              <a:gd name="connsiteY5" fmla="*/ 23651 h 1091441"/>
              <a:gd name="connsiteX6" fmla="*/ 208471 w 991384"/>
              <a:gd name="connsiteY6" fmla="*/ 932336 h 1091441"/>
              <a:gd name="connsiteX0" fmla="*/ 171155 w 1141976"/>
              <a:gd name="connsiteY0" fmla="*/ 996415 h 1100196"/>
              <a:gd name="connsiteX1" fmla="*/ 691045 w 1141976"/>
              <a:gd name="connsiteY1" fmla="*/ 1091441 h 1100196"/>
              <a:gd name="connsiteX2" fmla="*/ 1040460 w 1141976"/>
              <a:gd name="connsiteY2" fmla="*/ 702250 h 1100196"/>
              <a:gd name="connsiteX3" fmla="*/ 944448 w 1141976"/>
              <a:gd name="connsiteY3" fmla="*/ 367237 h 1100196"/>
              <a:gd name="connsiteX4" fmla="*/ 627952 w 1141976"/>
              <a:gd name="connsiteY4" fmla="*/ 8220 h 1100196"/>
              <a:gd name="connsiteX5" fmla="*/ 482219 w 1141976"/>
              <a:gd name="connsiteY5" fmla="*/ 23651 h 1100196"/>
              <a:gd name="connsiteX6" fmla="*/ 171155 w 1141976"/>
              <a:gd name="connsiteY6" fmla="*/ 996415 h 1100196"/>
              <a:gd name="connsiteX0" fmla="*/ 159560 w 1200920"/>
              <a:gd name="connsiteY0" fmla="*/ 1014723 h 1102005"/>
              <a:gd name="connsiteX1" fmla="*/ 748600 w 1200920"/>
              <a:gd name="connsiteY1" fmla="*/ 1091441 h 1102005"/>
              <a:gd name="connsiteX2" fmla="*/ 1098015 w 1200920"/>
              <a:gd name="connsiteY2" fmla="*/ 702250 h 1102005"/>
              <a:gd name="connsiteX3" fmla="*/ 1002003 w 1200920"/>
              <a:gd name="connsiteY3" fmla="*/ 367237 h 1102005"/>
              <a:gd name="connsiteX4" fmla="*/ 685507 w 1200920"/>
              <a:gd name="connsiteY4" fmla="*/ 8220 h 1102005"/>
              <a:gd name="connsiteX5" fmla="*/ 539774 w 1200920"/>
              <a:gd name="connsiteY5" fmla="*/ 23651 h 1102005"/>
              <a:gd name="connsiteX6" fmla="*/ 159560 w 1200920"/>
              <a:gd name="connsiteY6" fmla="*/ 1014723 h 1102005"/>
              <a:gd name="connsiteX0" fmla="*/ 159560 w 1103855"/>
              <a:gd name="connsiteY0" fmla="*/ 1014723 h 1190131"/>
              <a:gd name="connsiteX1" fmla="*/ 791818 w 1103855"/>
              <a:gd name="connsiteY1" fmla="*/ 1182981 h 1190131"/>
              <a:gd name="connsiteX2" fmla="*/ 1098015 w 1103855"/>
              <a:gd name="connsiteY2" fmla="*/ 702250 h 1190131"/>
              <a:gd name="connsiteX3" fmla="*/ 1002003 w 1103855"/>
              <a:gd name="connsiteY3" fmla="*/ 367237 h 1190131"/>
              <a:gd name="connsiteX4" fmla="*/ 685507 w 1103855"/>
              <a:gd name="connsiteY4" fmla="*/ 8220 h 1190131"/>
              <a:gd name="connsiteX5" fmla="*/ 539774 w 1103855"/>
              <a:gd name="connsiteY5" fmla="*/ 23651 h 1190131"/>
              <a:gd name="connsiteX6" fmla="*/ 159560 w 1103855"/>
              <a:gd name="connsiteY6" fmla="*/ 1014723 h 1190131"/>
              <a:gd name="connsiteX0" fmla="*/ 159560 w 1256541"/>
              <a:gd name="connsiteY0" fmla="*/ 1014723 h 1183937"/>
              <a:gd name="connsiteX1" fmla="*/ 791818 w 1256541"/>
              <a:gd name="connsiteY1" fmla="*/ 1182981 h 1183937"/>
              <a:gd name="connsiteX2" fmla="*/ 1253602 w 1256541"/>
              <a:gd name="connsiteY2" fmla="*/ 912794 h 1183937"/>
              <a:gd name="connsiteX3" fmla="*/ 1002003 w 1256541"/>
              <a:gd name="connsiteY3" fmla="*/ 367237 h 1183937"/>
              <a:gd name="connsiteX4" fmla="*/ 685507 w 1256541"/>
              <a:gd name="connsiteY4" fmla="*/ 8220 h 1183937"/>
              <a:gd name="connsiteX5" fmla="*/ 539774 w 1256541"/>
              <a:gd name="connsiteY5" fmla="*/ 23651 h 1183937"/>
              <a:gd name="connsiteX6" fmla="*/ 159560 w 1256541"/>
              <a:gd name="connsiteY6" fmla="*/ 1014723 h 1183937"/>
              <a:gd name="connsiteX0" fmla="*/ 166624 w 1220387"/>
              <a:gd name="connsiteY0" fmla="*/ 1243575 h 1250472"/>
              <a:gd name="connsiteX1" fmla="*/ 755664 w 1220387"/>
              <a:gd name="connsiteY1" fmla="*/ 1182981 h 1250472"/>
              <a:gd name="connsiteX2" fmla="*/ 1217448 w 1220387"/>
              <a:gd name="connsiteY2" fmla="*/ 912794 h 1250472"/>
              <a:gd name="connsiteX3" fmla="*/ 965849 w 1220387"/>
              <a:gd name="connsiteY3" fmla="*/ 367237 h 1250472"/>
              <a:gd name="connsiteX4" fmla="*/ 649353 w 1220387"/>
              <a:gd name="connsiteY4" fmla="*/ 8220 h 1250472"/>
              <a:gd name="connsiteX5" fmla="*/ 503620 w 1220387"/>
              <a:gd name="connsiteY5" fmla="*/ 23651 h 1250472"/>
              <a:gd name="connsiteX6" fmla="*/ 166624 w 1220387"/>
              <a:gd name="connsiteY6" fmla="*/ 1243575 h 1250472"/>
              <a:gd name="connsiteX0" fmla="*/ 166624 w 1263249"/>
              <a:gd name="connsiteY0" fmla="*/ 1243575 h 1250472"/>
              <a:gd name="connsiteX1" fmla="*/ 755664 w 1263249"/>
              <a:gd name="connsiteY1" fmla="*/ 1182981 h 1250472"/>
              <a:gd name="connsiteX2" fmla="*/ 1260667 w 1263249"/>
              <a:gd name="connsiteY2" fmla="*/ 1031797 h 1250472"/>
              <a:gd name="connsiteX3" fmla="*/ 965849 w 1263249"/>
              <a:gd name="connsiteY3" fmla="*/ 367237 h 1250472"/>
              <a:gd name="connsiteX4" fmla="*/ 649353 w 1263249"/>
              <a:gd name="connsiteY4" fmla="*/ 8220 h 1250472"/>
              <a:gd name="connsiteX5" fmla="*/ 503620 w 1263249"/>
              <a:gd name="connsiteY5" fmla="*/ 23651 h 1250472"/>
              <a:gd name="connsiteX6" fmla="*/ 166624 w 1263249"/>
              <a:gd name="connsiteY6" fmla="*/ 1243575 h 1250472"/>
              <a:gd name="connsiteX0" fmla="*/ 166624 w 1263447"/>
              <a:gd name="connsiteY0" fmla="*/ 1243575 h 1250472"/>
              <a:gd name="connsiteX1" fmla="*/ 747020 w 1263447"/>
              <a:gd name="connsiteY1" fmla="*/ 1091441 h 1250472"/>
              <a:gd name="connsiteX2" fmla="*/ 1260667 w 1263447"/>
              <a:gd name="connsiteY2" fmla="*/ 1031797 h 1250472"/>
              <a:gd name="connsiteX3" fmla="*/ 965849 w 1263447"/>
              <a:gd name="connsiteY3" fmla="*/ 367237 h 1250472"/>
              <a:gd name="connsiteX4" fmla="*/ 649353 w 1263447"/>
              <a:gd name="connsiteY4" fmla="*/ 8220 h 1250472"/>
              <a:gd name="connsiteX5" fmla="*/ 503620 w 1263447"/>
              <a:gd name="connsiteY5" fmla="*/ 23651 h 1250472"/>
              <a:gd name="connsiteX6" fmla="*/ 166624 w 1263447"/>
              <a:gd name="connsiteY6" fmla="*/ 1243575 h 1250472"/>
              <a:gd name="connsiteX0" fmla="*/ 166624 w 1263447"/>
              <a:gd name="connsiteY0" fmla="*/ 1243575 h 1250472"/>
              <a:gd name="connsiteX1" fmla="*/ 747020 w 1263447"/>
              <a:gd name="connsiteY1" fmla="*/ 1091441 h 1250472"/>
              <a:gd name="connsiteX2" fmla="*/ 1260667 w 1263447"/>
              <a:gd name="connsiteY2" fmla="*/ 1031797 h 1250472"/>
              <a:gd name="connsiteX3" fmla="*/ 965849 w 1263447"/>
              <a:gd name="connsiteY3" fmla="*/ 367237 h 1250472"/>
              <a:gd name="connsiteX4" fmla="*/ 649353 w 1263447"/>
              <a:gd name="connsiteY4" fmla="*/ 8220 h 1250472"/>
              <a:gd name="connsiteX5" fmla="*/ 503620 w 1263447"/>
              <a:gd name="connsiteY5" fmla="*/ 23651 h 1250472"/>
              <a:gd name="connsiteX6" fmla="*/ 166624 w 1263447"/>
              <a:gd name="connsiteY6" fmla="*/ 1243575 h 1250472"/>
              <a:gd name="connsiteX0" fmla="*/ 208470 w 1305293"/>
              <a:gd name="connsiteY0" fmla="*/ 1237412 h 1246060"/>
              <a:gd name="connsiteX1" fmla="*/ 788866 w 1305293"/>
              <a:gd name="connsiteY1" fmla="*/ 1085278 h 1246060"/>
              <a:gd name="connsiteX2" fmla="*/ 1302513 w 1305293"/>
              <a:gd name="connsiteY2" fmla="*/ 1025634 h 1246060"/>
              <a:gd name="connsiteX3" fmla="*/ 1007695 w 1305293"/>
              <a:gd name="connsiteY3" fmla="*/ 361074 h 1246060"/>
              <a:gd name="connsiteX4" fmla="*/ 691199 w 1305293"/>
              <a:gd name="connsiteY4" fmla="*/ 2057 h 1246060"/>
              <a:gd name="connsiteX5" fmla="*/ 346660 w 1305293"/>
              <a:gd name="connsiteY5" fmla="*/ 282955 h 1246060"/>
              <a:gd name="connsiteX6" fmla="*/ 208470 w 1305293"/>
              <a:gd name="connsiteY6" fmla="*/ 1237412 h 1246060"/>
              <a:gd name="connsiteX0" fmla="*/ 208470 w 1305293"/>
              <a:gd name="connsiteY0" fmla="*/ 1237412 h 1246060"/>
              <a:gd name="connsiteX1" fmla="*/ 788866 w 1305293"/>
              <a:gd name="connsiteY1" fmla="*/ 1085278 h 1246060"/>
              <a:gd name="connsiteX2" fmla="*/ 1302513 w 1305293"/>
              <a:gd name="connsiteY2" fmla="*/ 1025634 h 1246060"/>
              <a:gd name="connsiteX3" fmla="*/ 1007695 w 1305293"/>
              <a:gd name="connsiteY3" fmla="*/ 361074 h 1246060"/>
              <a:gd name="connsiteX4" fmla="*/ 691199 w 1305293"/>
              <a:gd name="connsiteY4" fmla="*/ 2057 h 1246060"/>
              <a:gd name="connsiteX5" fmla="*/ 346660 w 1305293"/>
              <a:gd name="connsiteY5" fmla="*/ 282955 h 1246060"/>
              <a:gd name="connsiteX6" fmla="*/ 208470 w 1305293"/>
              <a:gd name="connsiteY6" fmla="*/ 1237412 h 1246060"/>
              <a:gd name="connsiteX0" fmla="*/ 185536 w 1282359"/>
              <a:gd name="connsiteY0" fmla="*/ 1237412 h 1249581"/>
              <a:gd name="connsiteX1" fmla="*/ 765932 w 1282359"/>
              <a:gd name="connsiteY1" fmla="*/ 1085278 h 1249581"/>
              <a:gd name="connsiteX2" fmla="*/ 1279579 w 1282359"/>
              <a:gd name="connsiteY2" fmla="*/ 1025634 h 1249581"/>
              <a:gd name="connsiteX3" fmla="*/ 984761 w 1282359"/>
              <a:gd name="connsiteY3" fmla="*/ 361074 h 1249581"/>
              <a:gd name="connsiteX4" fmla="*/ 668265 w 1282359"/>
              <a:gd name="connsiteY4" fmla="*/ 2057 h 1249581"/>
              <a:gd name="connsiteX5" fmla="*/ 323726 w 1282359"/>
              <a:gd name="connsiteY5" fmla="*/ 282955 h 1249581"/>
              <a:gd name="connsiteX6" fmla="*/ 185536 w 1282359"/>
              <a:gd name="connsiteY6" fmla="*/ 1237412 h 1249581"/>
              <a:gd name="connsiteX0" fmla="*/ 171858 w 1268681"/>
              <a:gd name="connsiteY0" fmla="*/ 1237412 h 1251021"/>
              <a:gd name="connsiteX1" fmla="*/ 752254 w 1268681"/>
              <a:gd name="connsiteY1" fmla="*/ 1085278 h 1251021"/>
              <a:gd name="connsiteX2" fmla="*/ 1265901 w 1268681"/>
              <a:gd name="connsiteY2" fmla="*/ 1025634 h 1251021"/>
              <a:gd name="connsiteX3" fmla="*/ 971083 w 1268681"/>
              <a:gd name="connsiteY3" fmla="*/ 361074 h 1251021"/>
              <a:gd name="connsiteX4" fmla="*/ 654587 w 1268681"/>
              <a:gd name="connsiteY4" fmla="*/ 2057 h 1251021"/>
              <a:gd name="connsiteX5" fmla="*/ 310048 w 1268681"/>
              <a:gd name="connsiteY5" fmla="*/ 282955 h 1251021"/>
              <a:gd name="connsiteX6" fmla="*/ 171858 w 1268681"/>
              <a:gd name="connsiteY6" fmla="*/ 1237412 h 1251021"/>
              <a:gd name="connsiteX0" fmla="*/ 162324 w 1259147"/>
              <a:gd name="connsiteY0" fmla="*/ 1237412 h 1251575"/>
              <a:gd name="connsiteX1" fmla="*/ 742720 w 1259147"/>
              <a:gd name="connsiteY1" fmla="*/ 1085278 h 1251575"/>
              <a:gd name="connsiteX2" fmla="*/ 1256367 w 1259147"/>
              <a:gd name="connsiteY2" fmla="*/ 1025634 h 1251575"/>
              <a:gd name="connsiteX3" fmla="*/ 961549 w 1259147"/>
              <a:gd name="connsiteY3" fmla="*/ 361074 h 1251575"/>
              <a:gd name="connsiteX4" fmla="*/ 645053 w 1259147"/>
              <a:gd name="connsiteY4" fmla="*/ 2057 h 1251575"/>
              <a:gd name="connsiteX5" fmla="*/ 300514 w 1259147"/>
              <a:gd name="connsiteY5" fmla="*/ 282955 h 1251575"/>
              <a:gd name="connsiteX6" fmla="*/ 162324 w 1259147"/>
              <a:gd name="connsiteY6" fmla="*/ 1237412 h 1251575"/>
              <a:gd name="connsiteX0" fmla="*/ 162324 w 1259147"/>
              <a:gd name="connsiteY0" fmla="*/ 1237412 h 1251575"/>
              <a:gd name="connsiteX1" fmla="*/ 742720 w 1259147"/>
              <a:gd name="connsiteY1" fmla="*/ 1085278 h 1251575"/>
              <a:gd name="connsiteX2" fmla="*/ 1256367 w 1259147"/>
              <a:gd name="connsiteY2" fmla="*/ 1025634 h 1251575"/>
              <a:gd name="connsiteX3" fmla="*/ 961549 w 1259147"/>
              <a:gd name="connsiteY3" fmla="*/ 361074 h 1251575"/>
              <a:gd name="connsiteX4" fmla="*/ 645053 w 1259147"/>
              <a:gd name="connsiteY4" fmla="*/ 2057 h 1251575"/>
              <a:gd name="connsiteX5" fmla="*/ 300514 w 1259147"/>
              <a:gd name="connsiteY5" fmla="*/ 282955 h 1251575"/>
              <a:gd name="connsiteX6" fmla="*/ 162324 w 1259147"/>
              <a:gd name="connsiteY6" fmla="*/ 1237412 h 1251575"/>
              <a:gd name="connsiteX0" fmla="*/ 155384 w 1252207"/>
              <a:gd name="connsiteY0" fmla="*/ 1237412 h 1251380"/>
              <a:gd name="connsiteX1" fmla="*/ 735780 w 1252207"/>
              <a:gd name="connsiteY1" fmla="*/ 1085278 h 1251380"/>
              <a:gd name="connsiteX2" fmla="*/ 1249427 w 1252207"/>
              <a:gd name="connsiteY2" fmla="*/ 1025634 h 1251380"/>
              <a:gd name="connsiteX3" fmla="*/ 954609 w 1252207"/>
              <a:gd name="connsiteY3" fmla="*/ 361074 h 1251380"/>
              <a:gd name="connsiteX4" fmla="*/ 638113 w 1252207"/>
              <a:gd name="connsiteY4" fmla="*/ 2057 h 1251380"/>
              <a:gd name="connsiteX5" fmla="*/ 336792 w 1252207"/>
              <a:gd name="connsiteY5" fmla="*/ 273801 h 1251380"/>
              <a:gd name="connsiteX6" fmla="*/ 155384 w 1252207"/>
              <a:gd name="connsiteY6" fmla="*/ 1237412 h 1251380"/>
              <a:gd name="connsiteX0" fmla="*/ 155384 w 1192266"/>
              <a:gd name="connsiteY0" fmla="*/ 1237412 h 1251380"/>
              <a:gd name="connsiteX1" fmla="*/ 735780 w 1192266"/>
              <a:gd name="connsiteY1" fmla="*/ 1085278 h 1251380"/>
              <a:gd name="connsiteX2" fmla="*/ 1188921 w 1192266"/>
              <a:gd name="connsiteY2" fmla="*/ 1126330 h 1251380"/>
              <a:gd name="connsiteX3" fmla="*/ 954609 w 1192266"/>
              <a:gd name="connsiteY3" fmla="*/ 361074 h 1251380"/>
              <a:gd name="connsiteX4" fmla="*/ 638113 w 1192266"/>
              <a:gd name="connsiteY4" fmla="*/ 2057 h 1251380"/>
              <a:gd name="connsiteX5" fmla="*/ 336792 w 1192266"/>
              <a:gd name="connsiteY5" fmla="*/ 273801 h 1251380"/>
              <a:gd name="connsiteX6" fmla="*/ 155384 w 1192266"/>
              <a:gd name="connsiteY6" fmla="*/ 1237412 h 1251380"/>
              <a:gd name="connsiteX0" fmla="*/ 155384 w 1192266"/>
              <a:gd name="connsiteY0" fmla="*/ 1264706 h 1278674"/>
              <a:gd name="connsiteX1" fmla="*/ 735780 w 1192266"/>
              <a:gd name="connsiteY1" fmla="*/ 1112572 h 1278674"/>
              <a:gd name="connsiteX2" fmla="*/ 1188921 w 1192266"/>
              <a:gd name="connsiteY2" fmla="*/ 1153624 h 1278674"/>
              <a:gd name="connsiteX3" fmla="*/ 954609 w 1192266"/>
              <a:gd name="connsiteY3" fmla="*/ 388368 h 1278674"/>
              <a:gd name="connsiteX4" fmla="*/ 603539 w 1192266"/>
              <a:gd name="connsiteY4" fmla="*/ 1889 h 1278674"/>
              <a:gd name="connsiteX5" fmla="*/ 336792 w 1192266"/>
              <a:gd name="connsiteY5" fmla="*/ 301095 h 1278674"/>
              <a:gd name="connsiteX6" fmla="*/ 155384 w 1192266"/>
              <a:gd name="connsiteY6" fmla="*/ 1264706 h 1278674"/>
              <a:gd name="connsiteX0" fmla="*/ 159474 w 1196356"/>
              <a:gd name="connsiteY0" fmla="*/ 1264706 h 1277605"/>
              <a:gd name="connsiteX1" fmla="*/ 739870 w 1196356"/>
              <a:gd name="connsiteY1" fmla="*/ 1112572 h 1277605"/>
              <a:gd name="connsiteX2" fmla="*/ 1193011 w 1196356"/>
              <a:gd name="connsiteY2" fmla="*/ 1153624 h 1277605"/>
              <a:gd name="connsiteX3" fmla="*/ 958699 w 1196356"/>
              <a:gd name="connsiteY3" fmla="*/ 388368 h 1277605"/>
              <a:gd name="connsiteX4" fmla="*/ 607629 w 1196356"/>
              <a:gd name="connsiteY4" fmla="*/ 1889 h 1277605"/>
              <a:gd name="connsiteX5" fmla="*/ 314951 w 1196356"/>
              <a:gd name="connsiteY5" fmla="*/ 246170 h 1277605"/>
              <a:gd name="connsiteX6" fmla="*/ 159474 w 1196356"/>
              <a:gd name="connsiteY6" fmla="*/ 1264706 h 1277605"/>
              <a:gd name="connsiteX0" fmla="*/ 158088 w 1194970"/>
              <a:gd name="connsiteY0" fmla="*/ 1264706 h 1277771"/>
              <a:gd name="connsiteX1" fmla="*/ 738484 w 1194970"/>
              <a:gd name="connsiteY1" fmla="*/ 1112572 h 1277771"/>
              <a:gd name="connsiteX2" fmla="*/ 1191625 w 1194970"/>
              <a:gd name="connsiteY2" fmla="*/ 1153624 h 1277771"/>
              <a:gd name="connsiteX3" fmla="*/ 957313 w 1194970"/>
              <a:gd name="connsiteY3" fmla="*/ 388368 h 1277771"/>
              <a:gd name="connsiteX4" fmla="*/ 606243 w 1194970"/>
              <a:gd name="connsiteY4" fmla="*/ 1889 h 1277771"/>
              <a:gd name="connsiteX5" fmla="*/ 322209 w 1194970"/>
              <a:gd name="connsiteY5" fmla="*/ 255323 h 1277771"/>
              <a:gd name="connsiteX6" fmla="*/ 158088 w 1194970"/>
              <a:gd name="connsiteY6" fmla="*/ 1264706 h 1277771"/>
              <a:gd name="connsiteX0" fmla="*/ 152772 w 1189654"/>
              <a:gd name="connsiteY0" fmla="*/ 1264706 h 1277943"/>
              <a:gd name="connsiteX1" fmla="*/ 733168 w 1189654"/>
              <a:gd name="connsiteY1" fmla="*/ 1112572 h 1277943"/>
              <a:gd name="connsiteX2" fmla="*/ 1186309 w 1189654"/>
              <a:gd name="connsiteY2" fmla="*/ 1153624 h 1277943"/>
              <a:gd name="connsiteX3" fmla="*/ 951997 w 1189654"/>
              <a:gd name="connsiteY3" fmla="*/ 388368 h 1277943"/>
              <a:gd name="connsiteX4" fmla="*/ 600927 w 1189654"/>
              <a:gd name="connsiteY4" fmla="*/ 1889 h 1277943"/>
              <a:gd name="connsiteX5" fmla="*/ 351468 w 1189654"/>
              <a:gd name="connsiteY5" fmla="*/ 264477 h 1277943"/>
              <a:gd name="connsiteX6" fmla="*/ 152772 w 1189654"/>
              <a:gd name="connsiteY6" fmla="*/ 1264706 h 1277943"/>
              <a:gd name="connsiteX0" fmla="*/ 152772 w 1189654"/>
              <a:gd name="connsiteY0" fmla="*/ 1264706 h 1277943"/>
              <a:gd name="connsiteX1" fmla="*/ 733168 w 1189654"/>
              <a:gd name="connsiteY1" fmla="*/ 1112572 h 1277943"/>
              <a:gd name="connsiteX2" fmla="*/ 1186309 w 1189654"/>
              <a:gd name="connsiteY2" fmla="*/ 1153624 h 1277943"/>
              <a:gd name="connsiteX3" fmla="*/ 951997 w 1189654"/>
              <a:gd name="connsiteY3" fmla="*/ 388368 h 1277943"/>
              <a:gd name="connsiteX4" fmla="*/ 600927 w 1189654"/>
              <a:gd name="connsiteY4" fmla="*/ 1889 h 1277943"/>
              <a:gd name="connsiteX5" fmla="*/ 351468 w 1189654"/>
              <a:gd name="connsiteY5" fmla="*/ 264477 h 1277943"/>
              <a:gd name="connsiteX6" fmla="*/ 152772 w 1189654"/>
              <a:gd name="connsiteY6" fmla="*/ 1264706 h 1277943"/>
              <a:gd name="connsiteX0" fmla="*/ 135107 w 1171989"/>
              <a:gd name="connsiteY0" fmla="*/ 1264706 h 1278607"/>
              <a:gd name="connsiteX1" fmla="*/ 715503 w 1171989"/>
              <a:gd name="connsiteY1" fmla="*/ 1112572 h 1278607"/>
              <a:gd name="connsiteX2" fmla="*/ 1168644 w 1171989"/>
              <a:gd name="connsiteY2" fmla="*/ 1153624 h 1278607"/>
              <a:gd name="connsiteX3" fmla="*/ 934332 w 1171989"/>
              <a:gd name="connsiteY3" fmla="*/ 388368 h 1278607"/>
              <a:gd name="connsiteX4" fmla="*/ 583262 w 1171989"/>
              <a:gd name="connsiteY4" fmla="*/ 1889 h 1278607"/>
              <a:gd name="connsiteX5" fmla="*/ 333803 w 1171989"/>
              <a:gd name="connsiteY5" fmla="*/ 264477 h 1278607"/>
              <a:gd name="connsiteX6" fmla="*/ 135107 w 1171989"/>
              <a:gd name="connsiteY6" fmla="*/ 1264706 h 1278607"/>
              <a:gd name="connsiteX0" fmla="*/ 147814 w 1184696"/>
              <a:gd name="connsiteY0" fmla="*/ 1264706 h 1278379"/>
              <a:gd name="connsiteX1" fmla="*/ 728210 w 1184696"/>
              <a:gd name="connsiteY1" fmla="*/ 1112572 h 1278379"/>
              <a:gd name="connsiteX2" fmla="*/ 1181351 w 1184696"/>
              <a:gd name="connsiteY2" fmla="*/ 1153624 h 1278379"/>
              <a:gd name="connsiteX3" fmla="*/ 947039 w 1184696"/>
              <a:gd name="connsiteY3" fmla="*/ 388368 h 1278379"/>
              <a:gd name="connsiteX4" fmla="*/ 595969 w 1184696"/>
              <a:gd name="connsiteY4" fmla="*/ 1889 h 1278379"/>
              <a:gd name="connsiteX5" fmla="*/ 346510 w 1184696"/>
              <a:gd name="connsiteY5" fmla="*/ 264477 h 1278379"/>
              <a:gd name="connsiteX6" fmla="*/ 147814 w 1184696"/>
              <a:gd name="connsiteY6" fmla="*/ 1264706 h 1278379"/>
              <a:gd name="connsiteX0" fmla="*/ 147814 w 1186143"/>
              <a:gd name="connsiteY0" fmla="*/ 1264303 h 1277976"/>
              <a:gd name="connsiteX1" fmla="*/ 728210 w 1186143"/>
              <a:gd name="connsiteY1" fmla="*/ 1112169 h 1277976"/>
              <a:gd name="connsiteX2" fmla="*/ 1181351 w 1186143"/>
              <a:gd name="connsiteY2" fmla="*/ 1153221 h 1277976"/>
              <a:gd name="connsiteX3" fmla="*/ 979619 w 1186143"/>
              <a:gd name="connsiteY3" fmla="*/ 479975 h 1277976"/>
              <a:gd name="connsiteX4" fmla="*/ 595969 w 1186143"/>
              <a:gd name="connsiteY4" fmla="*/ 1486 h 1277976"/>
              <a:gd name="connsiteX5" fmla="*/ 346510 w 1186143"/>
              <a:gd name="connsiteY5" fmla="*/ 264074 h 1277976"/>
              <a:gd name="connsiteX6" fmla="*/ 147814 w 1186143"/>
              <a:gd name="connsiteY6" fmla="*/ 1264303 h 1277976"/>
              <a:gd name="connsiteX0" fmla="*/ 147814 w 1186143"/>
              <a:gd name="connsiteY0" fmla="*/ 1264477 h 1278150"/>
              <a:gd name="connsiteX1" fmla="*/ 728210 w 1186143"/>
              <a:gd name="connsiteY1" fmla="*/ 1112343 h 1278150"/>
              <a:gd name="connsiteX2" fmla="*/ 1181351 w 1186143"/>
              <a:gd name="connsiteY2" fmla="*/ 1153395 h 1278150"/>
              <a:gd name="connsiteX3" fmla="*/ 979619 w 1186143"/>
              <a:gd name="connsiteY3" fmla="*/ 480149 h 1278150"/>
              <a:gd name="connsiteX4" fmla="*/ 595969 w 1186143"/>
              <a:gd name="connsiteY4" fmla="*/ 1660 h 1278150"/>
              <a:gd name="connsiteX5" fmla="*/ 346510 w 1186143"/>
              <a:gd name="connsiteY5" fmla="*/ 264248 h 1278150"/>
              <a:gd name="connsiteX6" fmla="*/ 147814 w 1186143"/>
              <a:gd name="connsiteY6" fmla="*/ 1264477 h 1278150"/>
              <a:gd name="connsiteX0" fmla="*/ 147814 w 1186143"/>
              <a:gd name="connsiteY0" fmla="*/ 1264477 h 1278150"/>
              <a:gd name="connsiteX1" fmla="*/ 728210 w 1186143"/>
              <a:gd name="connsiteY1" fmla="*/ 1112343 h 1278150"/>
              <a:gd name="connsiteX2" fmla="*/ 1181351 w 1186143"/>
              <a:gd name="connsiteY2" fmla="*/ 1153395 h 1278150"/>
              <a:gd name="connsiteX3" fmla="*/ 979619 w 1186143"/>
              <a:gd name="connsiteY3" fmla="*/ 480149 h 1278150"/>
              <a:gd name="connsiteX4" fmla="*/ 595969 w 1186143"/>
              <a:gd name="connsiteY4" fmla="*/ 1660 h 1278150"/>
              <a:gd name="connsiteX5" fmla="*/ 346510 w 1186143"/>
              <a:gd name="connsiteY5" fmla="*/ 264248 h 1278150"/>
              <a:gd name="connsiteX6" fmla="*/ 147814 w 1186143"/>
              <a:gd name="connsiteY6" fmla="*/ 1264477 h 1278150"/>
              <a:gd name="connsiteX0" fmla="*/ 147814 w 1185122"/>
              <a:gd name="connsiteY0" fmla="*/ 1264477 h 1278150"/>
              <a:gd name="connsiteX1" fmla="*/ 728210 w 1185122"/>
              <a:gd name="connsiteY1" fmla="*/ 1112343 h 1278150"/>
              <a:gd name="connsiteX2" fmla="*/ 1181351 w 1185122"/>
              <a:gd name="connsiteY2" fmla="*/ 1153395 h 1278150"/>
              <a:gd name="connsiteX3" fmla="*/ 979619 w 1185122"/>
              <a:gd name="connsiteY3" fmla="*/ 480149 h 1278150"/>
              <a:gd name="connsiteX4" fmla="*/ 595969 w 1185122"/>
              <a:gd name="connsiteY4" fmla="*/ 1660 h 1278150"/>
              <a:gd name="connsiteX5" fmla="*/ 346510 w 1185122"/>
              <a:gd name="connsiteY5" fmla="*/ 264248 h 1278150"/>
              <a:gd name="connsiteX6" fmla="*/ 147814 w 1185122"/>
              <a:gd name="connsiteY6" fmla="*/ 1264477 h 1278150"/>
              <a:gd name="connsiteX0" fmla="*/ 147814 w 1184190"/>
              <a:gd name="connsiteY0" fmla="*/ 1264407 h 1278080"/>
              <a:gd name="connsiteX1" fmla="*/ 728210 w 1184190"/>
              <a:gd name="connsiteY1" fmla="*/ 1112273 h 1278080"/>
              <a:gd name="connsiteX2" fmla="*/ 1181351 w 1184190"/>
              <a:gd name="connsiteY2" fmla="*/ 1153325 h 1278080"/>
              <a:gd name="connsiteX3" fmla="*/ 952470 w 1184190"/>
              <a:gd name="connsiteY3" fmla="*/ 497331 h 1278080"/>
              <a:gd name="connsiteX4" fmla="*/ 595969 w 1184190"/>
              <a:gd name="connsiteY4" fmla="*/ 1590 h 1278080"/>
              <a:gd name="connsiteX5" fmla="*/ 346510 w 1184190"/>
              <a:gd name="connsiteY5" fmla="*/ 264178 h 1278080"/>
              <a:gd name="connsiteX6" fmla="*/ 147814 w 1184190"/>
              <a:gd name="connsiteY6" fmla="*/ 1264407 h 1278080"/>
              <a:gd name="connsiteX0" fmla="*/ 160368 w 1196744"/>
              <a:gd name="connsiteY0" fmla="*/ 1264407 h 1278544"/>
              <a:gd name="connsiteX1" fmla="*/ 740764 w 1196744"/>
              <a:gd name="connsiteY1" fmla="*/ 1112273 h 1278544"/>
              <a:gd name="connsiteX2" fmla="*/ 1193905 w 1196744"/>
              <a:gd name="connsiteY2" fmla="*/ 1153325 h 1278544"/>
              <a:gd name="connsiteX3" fmla="*/ 965024 w 1196744"/>
              <a:gd name="connsiteY3" fmla="*/ 497331 h 1278544"/>
              <a:gd name="connsiteX4" fmla="*/ 608523 w 1196744"/>
              <a:gd name="connsiteY4" fmla="*/ 1590 h 1278544"/>
              <a:gd name="connsiteX5" fmla="*/ 359064 w 1196744"/>
              <a:gd name="connsiteY5" fmla="*/ 264178 h 1278544"/>
              <a:gd name="connsiteX6" fmla="*/ 160368 w 1196744"/>
              <a:gd name="connsiteY6" fmla="*/ 1264407 h 1278544"/>
              <a:gd name="connsiteX0" fmla="*/ 156092 w 1192468"/>
              <a:gd name="connsiteY0" fmla="*/ 1264407 h 1279413"/>
              <a:gd name="connsiteX1" fmla="*/ 736488 w 1192468"/>
              <a:gd name="connsiteY1" fmla="*/ 1112273 h 1279413"/>
              <a:gd name="connsiteX2" fmla="*/ 1189629 w 1192468"/>
              <a:gd name="connsiteY2" fmla="*/ 1153325 h 1279413"/>
              <a:gd name="connsiteX3" fmla="*/ 960748 w 1192468"/>
              <a:gd name="connsiteY3" fmla="*/ 497331 h 1279413"/>
              <a:gd name="connsiteX4" fmla="*/ 604247 w 1192468"/>
              <a:gd name="connsiteY4" fmla="*/ 1590 h 1279413"/>
              <a:gd name="connsiteX5" fmla="*/ 381823 w 1192468"/>
              <a:gd name="connsiteY5" fmla="*/ 302352 h 1279413"/>
              <a:gd name="connsiteX6" fmla="*/ 156092 w 1192468"/>
              <a:gd name="connsiteY6" fmla="*/ 1264407 h 1279413"/>
              <a:gd name="connsiteX0" fmla="*/ 156092 w 1191713"/>
              <a:gd name="connsiteY0" fmla="*/ 1264370 h 1279376"/>
              <a:gd name="connsiteX1" fmla="*/ 736488 w 1191713"/>
              <a:gd name="connsiteY1" fmla="*/ 1112236 h 1279376"/>
              <a:gd name="connsiteX2" fmla="*/ 1189629 w 1191713"/>
              <a:gd name="connsiteY2" fmla="*/ 1153288 h 1279376"/>
              <a:gd name="connsiteX3" fmla="*/ 933714 w 1191713"/>
              <a:gd name="connsiteY3" fmla="*/ 506837 h 1279376"/>
              <a:gd name="connsiteX4" fmla="*/ 604247 w 1191713"/>
              <a:gd name="connsiteY4" fmla="*/ 1553 h 1279376"/>
              <a:gd name="connsiteX5" fmla="*/ 381823 w 1191713"/>
              <a:gd name="connsiteY5" fmla="*/ 302315 h 1279376"/>
              <a:gd name="connsiteX6" fmla="*/ 156092 w 1191713"/>
              <a:gd name="connsiteY6" fmla="*/ 1264370 h 1279376"/>
              <a:gd name="connsiteX0" fmla="*/ 156092 w 1191713"/>
              <a:gd name="connsiteY0" fmla="*/ 1197866 h 1212872"/>
              <a:gd name="connsiteX1" fmla="*/ 736488 w 1191713"/>
              <a:gd name="connsiteY1" fmla="*/ 1045732 h 1212872"/>
              <a:gd name="connsiteX2" fmla="*/ 1189629 w 1191713"/>
              <a:gd name="connsiteY2" fmla="*/ 1086784 h 1212872"/>
              <a:gd name="connsiteX3" fmla="*/ 933714 w 1191713"/>
              <a:gd name="connsiteY3" fmla="*/ 440333 h 1212872"/>
              <a:gd name="connsiteX4" fmla="*/ 595235 w 1191713"/>
              <a:gd name="connsiteY4" fmla="*/ 1854 h 1212872"/>
              <a:gd name="connsiteX5" fmla="*/ 381823 w 1191713"/>
              <a:gd name="connsiteY5" fmla="*/ 235811 h 1212872"/>
              <a:gd name="connsiteX6" fmla="*/ 156092 w 1191713"/>
              <a:gd name="connsiteY6" fmla="*/ 1197866 h 1212872"/>
              <a:gd name="connsiteX0" fmla="*/ 132273 w 1167894"/>
              <a:gd name="connsiteY0" fmla="*/ 1197866 h 1210749"/>
              <a:gd name="connsiteX1" fmla="*/ 712669 w 1167894"/>
              <a:gd name="connsiteY1" fmla="*/ 1045732 h 1210749"/>
              <a:gd name="connsiteX2" fmla="*/ 1165810 w 1167894"/>
              <a:gd name="connsiteY2" fmla="*/ 1086784 h 1210749"/>
              <a:gd name="connsiteX3" fmla="*/ 909895 w 1167894"/>
              <a:gd name="connsiteY3" fmla="*/ 440333 h 1210749"/>
              <a:gd name="connsiteX4" fmla="*/ 571416 w 1167894"/>
              <a:gd name="connsiteY4" fmla="*/ 1854 h 1210749"/>
              <a:gd name="connsiteX5" fmla="*/ 358004 w 1167894"/>
              <a:gd name="connsiteY5" fmla="*/ 235811 h 1210749"/>
              <a:gd name="connsiteX6" fmla="*/ 132273 w 1167894"/>
              <a:gd name="connsiteY6" fmla="*/ 1197866 h 1210749"/>
              <a:gd name="connsiteX0" fmla="*/ 129295 w 1164916"/>
              <a:gd name="connsiteY0" fmla="*/ 1197866 h 1210749"/>
              <a:gd name="connsiteX1" fmla="*/ 709691 w 1164916"/>
              <a:gd name="connsiteY1" fmla="*/ 1045732 h 1210749"/>
              <a:gd name="connsiteX2" fmla="*/ 1162832 w 1164916"/>
              <a:gd name="connsiteY2" fmla="*/ 1086784 h 1210749"/>
              <a:gd name="connsiteX3" fmla="*/ 906917 w 1164916"/>
              <a:gd name="connsiteY3" fmla="*/ 440333 h 1210749"/>
              <a:gd name="connsiteX4" fmla="*/ 568438 w 1164916"/>
              <a:gd name="connsiteY4" fmla="*/ 1854 h 1210749"/>
              <a:gd name="connsiteX5" fmla="*/ 382060 w 1164916"/>
              <a:gd name="connsiteY5" fmla="*/ 235811 h 1210749"/>
              <a:gd name="connsiteX6" fmla="*/ 129295 w 1164916"/>
              <a:gd name="connsiteY6" fmla="*/ 1197866 h 1210749"/>
              <a:gd name="connsiteX0" fmla="*/ 121542 w 1157163"/>
              <a:gd name="connsiteY0" fmla="*/ 1197866 h 1210440"/>
              <a:gd name="connsiteX1" fmla="*/ 701938 w 1157163"/>
              <a:gd name="connsiteY1" fmla="*/ 1045732 h 1210440"/>
              <a:gd name="connsiteX2" fmla="*/ 1155079 w 1157163"/>
              <a:gd name="connsiteY2" fmla="*/ 1086784 h 1210440"/>
              <a:gd name="connsiteX3" fmla="*/ 899164 w 1157163"/>
              <a:gd name="connsiteY3" fmla="*/ 440333 h 1210440"/>
              <a:gd name="connsiteX4" fmla="*/ 560685 w 1157163"/>
              <a:gd name="connsiteY4" fmla="*/ 1854 h 1210440"/>
              <a:gd name="connsiteX5" fmla="*/ 450998 w 1157163"/>
              <a:gd name="connsiteY5" fmla="*/ 218164 h 1210440"/>
              <a:gd name="connsiteX6" fmla="*/ 121542 w 1157163"/>
              <a:gd name="connsiteY6" fmla="*/ 1197866 h 1210440"/>
              <a:gd name="connsiteX0" fmla="*/ 121542 w 1157163"/>
              <a:gd name="connsiteY0" fmla="*/ 1146379 h 1158952"/>
              <a:gd name="connsiteX1" fmla="*/ 701938 w 1157163"/>
              <a:gd name="connsiteY1" fmla="*/ 994245 h 1158952"/>
              <a:gd name="connsiteX2" fmla="*/ 1155079 w 1157163"/>
              <a:gd name="connsiteY2" fmla="*/ 1035297 h 1158952"/>
              <a:gd name="connsiteX3" fmla="*/ 899164 w 1157163"/>
              <a:gd name="connsiteY3" fmla="*/ 388846 h 1158952"/>
              <a:gd name="connsiteX4" fmla="*/ 567621 w 1157163"/>
              <a:gd name="connsiteY4" fmla="*/ 18149 h 1158952"/>
              <a:gd name="connsiteX5" fmla="*/ 450998 w 1157163"/>
              <a:gd name="connsiteY5" fmla="*/ 166677 h 1158952"/>
              <a:gd name="connsiteX6" fmla="*/ 121542 w 1157163"/>
              <a:gd name="connsiteY6" fmla="*/ 1146379 h 1158952"/>
              <a:gd name="connsiteX0" fmla="*/ 133465 w 1054881"/>
              <a:gd name="connsiteY0" fmla="*/ 1231548 h 1242808"/>
              <a:gd name="connsiteX1" fmla="*/ 599656 w 1054881"/>
              <a:gd name="connsiteY1" fmla="*/ 994245 h 1242808"/>
              <a:gd name="connsiteX2" fmla="*/ 1052797 w 1054881"/>
              <a:gd name="connsiteY2" fmla="*/ 1035297 h 1242808"/>
              <a:gd name="connsiteX3" fmla="*/ 796882 w 1054881"/>
              <a:gd name="connsiteY3" fmla="*/ 388846 h 1242808"/>
              <a:gd name="connsiteX4" fmla="*/ 465339 w 1054881"/>
              <a:gd name="connsiteY4" fmla="*/ 18149 h 1242808"/>
              <a:gd name="connsiteX5" fmla="*/ 348716 w 1054881"/>
              <a:gd name="connsiteY5" fmla="*/ 166677 h 1242808"/>
              <a:gd name="connsiteX6" fmla="*/ 133465 w 1054881"/>
              <a:gd name="connsiteY6" fmla="*/ 1231548 h 1242808"/>
              <a:gd name="connsiteX0" fmla="*/ 155495 w 912740"/>
              <a:gd name="connsiteY0" fmla="*/ 1120829 h 1133856"/>
              <a:gd name="connsiteX1" fmla="*/ 457515 w 912740"/>
              <a:gd name="connsiteY1" fmla="*/ 994245 h 1133856"/>
              <a:gd name="connsiteX2" fmla="*/ 910656 w 912740"/>
              <a:gd name="connsiteY2" fmla="*/ 1035297 h 1133856"/>
              <a:gd name="connsiteX3" fmla="*/ 654741 w 912740"/>
              <a:gd name="connsiteY3" fmla="*/ 388846 h 1133856"/>
              <a:gd name="connsiteX4" fmla="*/ 323198 w 912740"/>
              <a:gd name="connsiteY4" fmla="*/ 18149 h 1133856"/>
              <a:gd name="connsiteX5" fmla="*/ 206575 w 912740"/>
              <a:gd name="connsiteY5" fmla="*/ 166677 h 1133856"/>
              <a:gd name="connsiteX6" fmla="*/ 155495 w 912740"/>
              <a:gd name="connsiteY6" fmla="*/ 1120829 h 1133856"/>
              <a:gd name="connsiteX0" fmla="*/ 155495 w 855998"/>
              <a:gd name="connsiteY0" fmla="*/ 1120829 h 1133856"/>
              <a:gd name="connsiteX1" fmla="*/ 457515 w 855998"/>
              <a:gd name="connsiteY1" fmla="*/ 994245 h 1133856"/>
              <a:gd name="connsiteX2" fmla="*/ 853553 w 855998"/>
              <a:gd name="connsiteY2" fmla="*/ 992713 h 1133856"/>
              <a:gd name="connsiteX3" fmla="*/ 654741 w 855998"/>
              <a:gd name="connsiteY3" fmla="*/ 388846 h 1133856"/>
              <a:gd name="connsiteX4" fmla="*/ 323198 w 855998"/>
              <a:gd name="connsiteY4" fmla="*/ 18149 h 1133856"/>
              <a:gd name="connsiteX5" fmla="*/ 206575 w 855998"/>
              <a:gd name="connsiteY5" fmla="*/ 166677 h 1133856"/>
              <a:gd name="connsiteX6" fmla="*/ 155495 w 855998"/>
              <a:gd name="connsiteY6" fmla="*/ 1120829 h 1133856"/>
              <a:gd name="connsiteX0" fmla="*/ 167597 w 796722"/>
              <a:gd name="connsiteY0" fmla="*/ 976043 h 1038591"/>
              <a:gd name="connsiteX1" fmla="*/ 398239 w 796722"/>
              <a:gd name="connsiteY1" fmla="*/ 994245 h 1038591"/>
              <a:gd name="connsiteX2" fmla="*/ 794277 w 796722"/>
              <a:gd name="connsiteY2" fmla="*/ 992713 h 1038591"/>
              <a:gd name="connsiteX3" fmla="*/ 595465 w 796722"/>
              <a:gd name="connsiteY3" fmla="*/ 388846 h 1038591"/>
              <a:gd name="connsiteX4" fmla="*/ 263922 w 796722"/>
              <a:gd name="connsiteY4" fmla="*/ 18149 h 1038591"/>
              <a:gd name="connsiteX5" fmla="*/ 147299 w 796722"/>
              <a:gd name="connsiteY5" fmla="*/ 166677 h 1038591"/>
              <a:gd name="connsiteX6" fmla="*/ 167597 w 796722"/>
              <a:gd name="connsiteY6" fmla="*/ 976043 h 1038591"/>
              <a:gd name="connsiteX0" fmla="*/ 165022 w 808422"/>
              <a:gd name="connsiteY0" fmla="*/ 984560 h 1038266"/>
              <a:gd name="connsiteX1" fmla="*/ 409939 w 808422"/>
              <a:gd name="connsiteY1" fmla="*/ 994245 h 1038266"/>
              <a:gd name="connsiteX2" fmla="*/ 805977 w 808422"/>
              <a:gd name="connsiteY2" fmla="*/ 992713 h 1038266"/>
              <a:gd name="connsiteX3" fmla="*/ 607165 w 808422"/>
              <a:gd name="connsiteY3" fmla="*/ 388846 h 1038266"/>
              <a:gd name="connsiteX4" fmla="*/ 275622 w 808422"/>
              <a:gd name="connsiteY4" fmla="*/ 18149 h 1038266"/>
              <a:gd name="connsiteX5" fmla="*/ 158999 w 808422"/>
              <a:gd name="connsiteY5" fmla="*/ 166677 h 1038266"/>
              <a:gd name="connsiteX6" fmla="*/ 165022 w 808422"/>
              <a:gd name="connsiteY6" fmla="*/ 984560 h 1038266"/>
              <a:gd name="connsiteX0" fmla="*/ 165022 w 810058"/>
              <a:gd name="connsiteY0" fmla="*/ 984560 h 1056054"/>
              <a:gd name="connsiteX1" fmla="*/ 345698 w 810058"/>
              <a:gd name="connsiteY1" fmla="*/ 1036829 h 1056054"/>
              <a:gd name="connsiteX2" fmla="*/ 805977 w 810058"/>
              <a:gd name="connsiteY2" fmla="*/ 992713 h 1056054"/>
              <a:gd name="connsiteX3" fmla="*/ 607165 w 810058"/>
              <a:gd name="connsiteY3" fmla="*/ 388846 h 1056054"/>
              <a:gd name="connsiteX4" fmla="*/ 275622 w 810058"/>
              <a:gd name="connsiteY4" fmla="*/ 18149 h 1056054"/>
              <a:gd name="connsiteX5" fmla="*/ 158999 w 810058"/>
              <a:gd name="connsiteY5" fmla="*/ 166677 h 1056054"/>
              <a:gd name="connsiteX6" fmla="*/ 165022 w 810058"/>
              <a:gd name="connsiteY6" fmla="*/ 984560 h 1056054"/>
              <a:gd name="connsiteX0" fmla="*/ 165022 w 809519"/>
              <a:gd name="connsiteY0" fmla="*/ 984560 h 1055485"/>
              <a:gd name="connsiteX1" fmla="*/ 345698 w 809519"/>
              <a:gd name="connsiteY1" fmla="*/ 1036829 h 1055485"/>
              <a:gd name="connsiteX2" fmla="*/ 805977 w 809519"/>
              <a:gd name="connsiteY2" fmla="*/ 992713 h 1055485"/>
              <a:gd name="connsiteX3" fmla="*/ 592889 w 809519"/>
              <a:gd name="connsiteY3" fmla="*/ 397363 h 1055485"/>
              <a:gd name="connsiteX4" fmla="*/ 275622 w 809519"/>
              <a:gd name="connsiteY4" fmla="*/ 18149 h 1055485"/>
              <a:gd name="connsiteX5" fmla="*/ 158999 w 809519"/>
              <a:gd name="connsiteY5" fmla="*/ 166677 h 1055485"/>
              <a:gd name="connsiteX6" fmla="*/ 165022 w 809519"/>
              <a:gd name="connsiteY6" fmla="*/ 984560 h 1055485"/>
              <a:gd name="connsiteX0" fmla="*/ 165022 w 809519"/>
              <a:gd name="connsiteY0" fmla="*/ 984560 h 1055485"/>
              <a:gd name="connsiteX1" fmla="*/ 345698 w 809519"/>
              <a:gd name="connsiteY1" fmla="*/ 1036829 h 1055485"/>
              <a:gd name="connsiteX2" fmla="*/ 805977 w 809519"/>
              <a:gd name="connsiteY2" fmla="*/ 992713 h 1055485"/>
              <a:gd name="connsiteX3" fmla="*/ 592889 w 809519"/>
              <a:gd name="connsiteY3" fmla="*/ 397363 h 1055485"/>
              <a:gd name="connsiteX4" fmla="*/ 275622 w 809519"/>
              <a:gd name="connsiteY4" fmla="*/ 18149 h 1055485"/>
              <a:gd name="connsiteX5" fmla="*/ 158999 w 809519"/>
              <a:gd name="connsiteY5" fmla="*/ 166677 h 1055485"/>
              <a:gd name="connsiteX6" fmla="*/ 165022 w 809519"/>
              <a:gd name="connsiteY6" fmla="*/ 984560 h 1055485"/>
              <a:gd name="connsiteX0" fmla="*/ 165022 w 810078"/>
              <a:gd name="connsiteY0" fmla="*/ 984560 h 1055485"/>
              <a:gd name="connsiteX1" fmla="*/ 345698 w 810078"/>
              <a:gd name="connsiteY1" fmla="*/ 1036829 h 1055485"/>
              <a:gd name="connsiteX2" fmla="*/ 805977 w 810078"/>
              <a:gd name="connsiteY2" fmla="*/ 992713 h 1055485"/>
              <a:gd name="connsiteX3" fmla="*/ 592889 w 810078"/>
              <a:gd name="connsiteY3" fmla="*/ 397363 h 1055485"/>
              <a:gd name="connsiteX4" fmla="*/ 275622 w 810078"/>
              <a:gd name="connsiteY4" fmla="*/ 18149 h 1055485"/>
              <a:gd name="connsiteX5" fmla="*/ 158999 w 810078"/>
              <a:gd name="connsiteY5" fmla="*/ 166677 h 1055485"/>
              <a:gd name="connsiteX6" fmla="*/ 165022 w 810078"/>
              <a:gd name="connsiteY6" fmla="*/ 984560 h 1055485"/>
              <a:gd name="connsiteX0" fmla="*/ 165022 w 809781"/>
              <a:gd name="connsiteY0" fmla="*/ 984560 h 1054918"/>
              <a:gd name="connsiteX1" fmla="*/ 345698 w 809781"/>
              <a:gd name="connsiteY1" fmla="*/ 1036829 h 1054918"/>
              <a:gd name="connsiteX2" fmla="*/ 805977 w 809781"/>
              <a:gd name="connsiteY2" fmla="*/ 992713 h 1054918"/>
              <a:gd name="connsiteX3" fmla="*/ 585751 w 809781"/>
              <a:gd name="connsiteY3" fmla="*/ 405880 h 1054918"/>
              <a:gd name="connsiteX4" fmla="*/ 275622 w 809781"/>
              <a:gd name="connsiteY4" fmla="*/ 18149 h 1054918"/>
              <a:gd name="connsiteX5" fmla="*/ 158999 w 809781"/>
              <a:gd name="connsiteY5" fmla="*/ 166677 h 1054918"/>
              <a:gd name="connsiteX6" fmla="*/ 165022 w 809781"/>
              <a:gd name="connsiteY6" fmla="*/ 984560 h 1054918"/>
              <a:gd name="connsiteX0" fmla="*/ 158931 w 839379"/>
              <a:gd name="connsiteY0" fmla="*/ 1010110 h 1053455"/>
              <a:gd name="connsiteX1" fmla="*/ 375296 w 839379"/>
              <a:gd name="connsiteY1" fmla="*/ 1036829 h 1053455"/>
              <a:gd name="connsiteX2" fmla="*/ 835575 w 839379"/>
              <a:gd name="connsiteY2" fmla="*/ 992713 h 1053455"/>
              <a:gd name="connsiteX3" fmla="*/ 615349 w 839379"/>
              <a:gd name="connsiteY3" fmla="*/ 405880 h 1053455"/>
              <a:gd name="connsiteX4" fmla="*/ 305220 w 839379"/>
              <a:gd name="connsiteY4" fmla="*/ 18149 h 1053455"/>
              <a:gd name="connsiteX5" fmla="*/ 188597 w 839379"/>
              <a:gd name="connsiteY5" fmla="*/ 166677 h 1053455"/>
              <a:gd name="connsiteX6" fmla="*/ 158931 w 839379"/>
              <a:gd name="connsiteY6" fmla="*/ 1010110 h 1053455"/>
              <a:gd name="connsiteX0" fmla="*/ 158931 w 839379"/>
              <a:gd name="connsiteY0" fmla="*/ 1010110 h 1053455"/>
              <a:gd name="connsiteX1" fmla="*/ 375296 w 839379"/>
              <a:gd name="connsiteY1" fmla="*/ 1036829 h 1053455"/>
              <a:gd name="connsiteX2" fmla="*/ 835575 w 839379"/>
              <a:gd name="connsiteY2" fmla="*/ 992713 h 1053455"/>
              <a:gd name="connsiteX3" fmla="*/ 615349 w 839379"/>
              <a:gd name="connsiteY3" fmla="*/ 405880 h 1053455"/>
              <a:gd name="connsiteX4" fmla="*/ 305220 w 839379"/>
              <a:gd name="connsiteY4" fmla="*/ 18149 h 1053455"/>
              <a:gd name="connsiteX5" fmla="*/ 188597 w 839379"/>
              <a:gd name="connsiteY5" fmla="*/ 166677 h 1053455"/>
              <a:gd name="connsiteX6" fmla="*/ 158931 w 839379"/>
              <a:gd name="connsiteY6" fmla="*/ 1010110 h 1053455"/>
              <a:gd name="connsiteX0" fmla="*/ 207634 w 888082"/>
              <a:gd name="connsiteY0" fmla="*/ 1010110 h 1053455"/>
              <a:gd name="connsiteX1" fmla="*/ 423999 w 888082"/>
              <a:gd name="connsiteY1" fmla="*/ 1036829 h 1053455"/>
              <a:gd name="connsiteX2" fmla="*/ 884278 w 888082"/>
              <a:gd name="connsiteY2" fmla="*/ 992713 h 1053455"/>
              <a:gd name="connsiteX3" fmla="*/ 664052 w 888082"/>
              <a:gd name="connsiteY3" fmla="*/ 405880 h 1053455"/>
              <a:gd name="connsiteX4" fmla="*/ 353923 w 888082"/>
              <a:gd name="connsiteY4" fmla="*/ 18149 h 1053455"/>
              <a:gd name="connsiteX5" fmla="*/ 237300 w 888082"/>
              <a:gd name="connsiteY5" fmla="*/ 166677 h 1053455"/>
              <a:gd name="connsiteX6" fmla="*/ 207634 w 888082"/>
              <a:gd name="connsiteY6" fmla="*/ 1010110 h 1053455"/>
              <a:gd name="connsiteX0" fmla="*/ 237925 w 918373"/>
              <a:gd name="connsiteY0" fmla="*/ 1010110 h 1053455"/>
              <a:gd name="connsiteX1" fmla="*/ 454290 w 918373"/>
              <a:gd name="connsiteY1" fmla="*/ 1036829 h 1053455"/>
              <a:gd name="connsiteX2" fmla="*/ 914569 w 918373"/>
              <a:gd name="connsiteY2" fmla="*/ 992713 h 1053455"/>
              <a:gd name="connsiteX3" fmla="*/ 694343 w 918373"/>
              <a:gd name="connsiteY3" fmla="*/ 405880 h 1053455"/>
              <a:gd name="connsiteX4" fmla="*/ 384214 w 918373"/>
              <a:gd name="connsiteY4" fmla="*/ 18149 h 1053455"/>
              <a:gd name="connsiteX5" fmla="*/ 267591 w 918373"/>
              <a:gd name="connsiteY5" fmla="*/ 166677 h 1053455"/>
              <a:gd name="connsiteX6" fmla="*/ 237925 w 918373"/>
              <a:gd name="connsiteY6" fmla="*/ 1010110 h 1053455"/>
              <a:gd name="connsiteX0" fmla="*/ 237925 w 918373"/>
              <a:gd name="connsiteY0" fmla="*/ 1010110 h 1053455"/>
              <a:gd name="connsiteX1" fmla="*/ 454290 w 918373"/>
              <a:gd name="connsiteY1" fmla="*/ 1036829 h 1053455"/>
              <a:gd name="connsiteX2" fmla="*/ 914569 w 918373"/>
              <a:gd name="connsiteY2" fmla="*/ 992713 h 1053455"/>
              <a:gd name="connsiteX3" fmla="*/ 694343 w 918373"/>
              <a:gd name="connsiteY3" fmla="*/ 405880 h 1053455"/>
              <a:gd name="connsiteX4" fmla="*/ 384214 w 918373"/>
              <a:gd name="connsiteY4" fmla="*/ 18149 h 1053455"/>
              <a:gd name="connsiteX5" fmla="*/ 267591 w 918373"/>
              <a:gd name="connsiteY5" fmla="*/ 166677 h 1053455"/>
              <a:gd name="connsiteX6" fmla="*/ 237925 w 918373"/>
              <a:gd name="connsiteY6" fmla="*/ 1010110 h 1053455"/>
              <a:gd name="connsiteX0" fmla="*/ 237925 w 918373"/>
              <a:gd name="connsiteY0" fmla="*/ 1038341 h 1081686"/>
              <a:gd name="connsiteX1" fmla="*/ 454290 w 918373"/>
              <a:gd name="connsiteY1" fmla="*/ 1065060 h 1081686"/>
              <a:gd name="connsiteX2" fmla="*/ 914569 w 918373"/>
              <a:gd name="connsiteY2" fmla="*/ 1020944 h 1081686"/>
              <a:gd name="connsiteX3" fmla="*/ 694343 w 918373"/>
              <a:gd name="connsiteY3" fmla="*/ 434111 h 1081686"/>
              <a:gd name="connsiteX4" fmla="*/ 384214 w 918373"/>
              <a:gd name="connsiteY4" fmla="*/ 46380 h 1081686"/>
              <a:gd name="connsiteX5" fmla="*/ 267591 w 918373"/>
              <a:gd name="connsiteY5" fmla="*/ 194908 h 1081686"/>
              <a:gd name="connsiteX6" fmla="*/ 237925 w 918373"/>
              <a:gd name="connsiteY6" fmla="*/ 1038341 h 1081686"/>
              <a:gd name="connsiteX0" fmla="*/ 80473 w 760921"/>
              <a:gd name="connsiteY0" fmla="*/ 1038341 h 1081686"/>
              <a:gd name="connsiteX1" fmla="*/ 296838 w 760921"/>
              <a:gd name="connsiteY1" fmla="*/ 1065060 h 1081686"/>
              <a:gd name="connsiteX2" fmla="*/ 757117 w 760921"/>
              <a:gd name="connsiteY2" fmla="*/ 1020944 h 1081686"/>
              <a:gd name="connsiteX3" fmla="*/ 536891 w 760921"/>
              <a:gd name="connsiteY3" fmla="*/ 434111 h 1081686"/>
              <a:gd name="connsiteX4" fmla="*/ 226762 w 760921"/>
              <a:gd name="connsiteY4" fmla="*/ 46380 h 1081686"/>
              <a:gd name="connsiteX5" fmla="*/ 110139 w 760921"/>
              <a:gd name="connsiteY5" fmla="*/ 194908 h 1081686"/>
              <a:gd name="connsiteX6" fmla="*/ 459 w 760921"/>
              <a:gd name="connsiteY6" fmla="*/ 458814 h 1081686"/>
              <a:gd name="connsiteX7" fmla="*/ 80473 w 760921"/>
              <a:gd name="connsiteY7" fmla="*/ 1038341 h 1081686"/>
              <a:gd name="connsiteX0" fmla="*/ 46435 w 726883"/>
              <a:gd name="connsiteY0" fmla="*/ 1038341 h 1081686"/>
              <a:gd name="connsiteX1" fmla="*/ 262800 w 726883"/>
              <a:gd name="connsiteY1" fmla="*/ 1065060 h 1081686"/>
              <a:gd name="connsiteX2" fmla="*/ 723079 w 726883"/>
              <a:gd name="connsiteY2" fmla="*/ 1020944 h 1081686"/>
              <a:gd name="connsiteX3" fmla="*/ 502853 w 726883"/>
              <a:gd name="connsiteY3" fmla="*/ 434111 h 1081686"/>
              <a:gd name="connsiteX4" fmla="*/ 192724 w 726883"/>
              <a:gd name="connsiteY4" fmla="*/ 46380 h 1081686"/>
              <a:gd name="connsiteX5" fmla="*/ 76101 w 726883"/>
              <a:gd name="connsiteY5" fmla="*/ 194908 h 1081686"/>
              <a:gd name="connsiteX6" fmla="*/ 2110 w 726883"/>
              <a:gd name="connsiteY6" fmla="*/ 646184 h 1081686"/>
              <a:gd name="connsiteX7" fmla="*/ 46435 w 726883"/>
              <a:gd name="connsiteY7" fmla="*/ 1038341 h 1081686"/>
              <a:gd name="connsiteX0" fmla="*/ 21601 w 752013"/>
              <a:gd name="connsiteY0" fmla="*/ 1029824 h 1082169"/>
              <a:gd name="connsiteX1" fmla="*/ 287930 w 752013"/>
              <a:gd name="connsiteY1" fmla="*/ 1065060 h 1082169"/>
              <a:gd name="connsiteX2" fmla="*/ 748209 w 752013"/>
              <a:gd name="connsiteY2" fmla="*/ 1020944 h 1082169"/>
              <a:gd name="connsiteX3" fmla="*/ 527983 w 752013"/>
              <a:gd name="connsiteY3" fmla="*/ 434111 h 1082169"/>
              <a:gd name="connsiteX4" fmla="*/ 217854 w 752013"/>
              <a:gd name="connsiteY4" fmla="*/ 46380 h 1082169"/>
              <a:gd name="connsiteX5" fmla="*/ 101231 w 752013"/>
              <a:gd name="connsiteY5" fmla="*/ 194908 h 1082169"/>
              <a:gd name="connsiteX6" fmla="*/ 27240 w 752013"/>
              <a:gd name="connsiteY6" fmla="*/ 646184 h 1082169"/>
              <a:gd name="connsiteX7" fmla="*/ 21601 w 752013"/>
              <a:gd name="connsiteY7" fmla="*/ 1029824 h 1082169"/>
              <a:gd name="connsiteX0" fmla="*/ 15274 w 781376"/>
              <a:gd name="connsiteY0" fmla="*/ 1021307 h 1082657"/>
              <a:gd name="connsiteX1" fmla="*/ 317293 w 781376"/>
              <a:gd name="connsiteY1" fmla="*/ 1065060 h 1082657"/>
              <a:gd name="connsiteX2" fmla="*/ 777572 w 781376"/>
              <a:gd name="connsiteY2" fmla="*/ 1020944 h 1082657"/>
              <a:gd name="connsiteX3" fmla="*/ 557346 w 781376"/>
              <a:gd name="connsiteY3" fmla="*/ 434111 h 1082657"/>
              <a:gd name="connsiteX4" fmla="*/ 247217 w 781376"/>
              <a:gd name="connsiteY4" fmla="*/ 46380 h 1082657"/>
              <a:gd name="connsiteX5" fmla="*/ 130594 w 781376"/>
              <a:gd name="connsiteY5" fmla="*/ 194908 h 1082657"/>
              <a:gd name="connsiteX6" fmla="*/ 56603 w 781376"/>
              <a:gd name="connsiteY6" fmla="*/ 646184 h 1082657"/>
              <a:gd name="connsiteX7" fmla="*/ 15274 w 781376"/>
              <a:gd name="connsiteY7" fmla="*/ 1021307 h 1082657"/>
              <a:gd name="connsiteX0" fmla="*/ 12355 w 807008"/>
              <a:gd name="connsiteY0" fmla="*/ 1021307 h 1082657"/>
              <a:gd name="connsiteX1" fmla="*/ 342925 w 807008"/>
              <a:gd name="connsiteY1" fmla="*/ 1065060 h 1082657"/>
              <a:gd name="connsiteX2" fmla="*/ 803204 w 807008"/>
              <a:gd name="connsiteY2" fmla="*/ 1020944 h 1082657"/>
              <a:gd name="connsiteX3" fmla="*/ 582978 w 807008"/>
              <a:gd name="connsiteY3" fmla="*/ 434111 h 1082657"/>
              <a:gd name="connsiteX4" fmla="*/ 272849 w 807008"/>
              <a:gd name="connsiteY4" fmla="*/ 46380 h 1082657"/>
              <a:gd name="connsiteX5" fmla="*/ 156226 w 807008"/>
              <a:gd name="connsiteY5" fmla="*/ 194908 h 1082657"/>
              <a:gd name="connsiteX6" fmla="*/ 82235 w 807008"/>
              <a:gd name="connsiteY6" fmla="*/ 646184 h 1082657"/>
              <a:gd name="connsiteX7" fmla="*/ 12355 w 807008"/>
              <a:gd name="connsiteY7" fmla="*/ 1021307 h 108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008" h="1082657">
                <a:moveTo>
                  <a:pt x="12355" y="1021307"/>
                </a:moveTo>
                <a:cubicBezTo>
                  <a:pt x="-3419" y="991132"/>
                  <a:pt x="211117" y="1065120"/>
                  <a:pt x="342925" y="1065060"/>
                </a:cubicBezTo>
                <a:cubicBezTo>
                  <a:pt x="474733" y="1065000"/>
                  <a:pt x="763195" y="1126102"/>
                  <a:pt x="803204" y="1020944"/>
                </a:cubicBezTo>
                <a:cubicBezTo>
                  <a:pt x="843213" y="915786"/>
                  <a:pt x="553837" y="618377"/>
                  <a:pt x="582978" y="434111"/>
                </a:cubicBezTo>
                <a:cubicBezTo>
                  <a:pt x="588728" y="229047"/>
                  <a:pt x="470458" y="-127553"/>
                  <a:pt x="272849" y="46380"/>
                </a:cubicBezTo>
                <a:cubicBezTo>
                  <a:pt x="272849" y="46380"/>
                  <a:pt x="349518" y="-48316"/>
                  <a:pt x="156226" y="194908"/>
                </a:cubicBezTo>
                <a:cubicBezTo>
                  <a:pt x="118509" y="263647"/>
                  <a:pt x="87179" y="505612"/>
                  <a:pt x="82235" y="646184"/>
                </a:cubicBezTo>
                <a:cubicBezTo>
                  <a:pt x="77291" y="786756"/>
                  <a:pt x="-37041" y="920266"/>
                  <a:pt x="12355" y="1021307"/>
                </a:cubicBezTo>
                <a:close/>
              </a:path>
            </a:pathLst>
          </a:custGeom>
          <a:solidFill>
            <a:srgbClr val="3C8F7C"/>
          </a:solidFill>
          <a:ln w="3429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68" name="Freeform: Shape 567">
            <a:extLst>
              <a:ext uri="{FF2B5EF4-FFF2-40B4-BE49-F238E27FC236}">
                <a16:creationId xmlns:a16="http://schemas.microsoft.com/office/drawing/2014/main" id="{9ADD98E3-92DD-4820-A5ED-79401D651E08}"/>
              </a:ext>
            </a:extLst>
          </p:cNvPr>
          <p:cNvSpPr/>
          <p:nvPr userDrawn="1"/>
        </p:nvSpPr>
        <p:spPr>
          <a:xfrm>
            <a:off x="10481994" y="709833"/>
            <a:ext cx="1397734" cy="1697546"/>
          </a:xfrm>
          <a:custGeom>
            <a:avLst/>
            <a:gdLst>
              <a:gd name="connsiteX0" fmla="*/ 0 w 1181576"/>
              <a:gd name="connsiteY0" fmla="*/ 56578 h 1418653"/>
              <a:gd name="connsiteX1" fmla="*/ 1181576 w 1181576"/>
              <a:gd name="connsiteY1" fmla="*/ 0 h 1418653"/>
              <a:gd name="connsiteX2" fmla="*/ 1113663 w 1181576"/>
              <a:gd name="connsiteY2" fmla="*/ 1399984 h 1418653"/>
              <a:gd name="connsiteX3" fmla="*/ 152876 w 1181576"/>
              <a:gd name="connsiteY3" fmla="*/ 1418654 h 1418653"/>
              <a:gd name="connsiteX4" fmla="*/ 0 w 1181576"/>
              <a:gd name="connsiteY4" fmla="*/ 56578 h 141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1576" h="1418653">
                <a:moveTo>
                  <a:pt x="0" y="56578"/>
                </a:moveTo>
                <a:lnTo>
                  <a:pt x="1181576" y="0"/>
                </a:lnTo>
                <a:lnTo>
                  <a:pt x="1113663" y="1399984"/>
                </a:lnTo>
                <a:lnTo>
                  <a:pt x="152876" y="1418654"/>
                </a:lnTo>
                <a:lnTo>
                  <a:pt x="0" y="56578"/>
                </a:lnTo>
                <a:close/>
              </a:path>
            </a:pathLst>
          </a:custGeom>
          <a:solidFill>
            <a:srgbClr val="D3EBE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69" name="Freeform: Shape 568">
            <a:extLst>
              <a:ext uri="{FF2B5EF4-FFF2-40B4-BE49-F238E27FC236}">
                <a16:creationId xmlns:a16="http://schemas.microsoft.com/office/drawing/2014/main" id="{0FC344D5-9214-457C-AFF5-5AE0D963ABEE}"/>
              </a:ext>
            </a:extLst>
          </p:cNvPr>
          <p:cNvSpPr/>
          <p:nvPr userDrawn="1"/>
        </p:nvSpPr>
        <p:spPr>
          <a:xfrm>
            <a:off x="10715344" y="1839212"/>
            <a:ext cx="997963" cy="89698"/>
          </a:xfrm>
          <a:custGeom>
            <a:avLst/>
            <a:gdLst>
              <a:gd name="connsiteX0" fmla="*/ 843629 w 843629"/>
              <a:gd name="connsiteY0" fmla="*/ 0 h 74961"/>
              <a:gd name="connsiteX1" fmla="*/ 0 w 843629"/>
              <a:gd name="connsiteY1" fmla="*/ 18383 h 74961"/>
              <a:gd name="connsiteX2" fmla="*/ 6382 w 843629"/>
              <a:gd name="connsiteY2" fmla="*/ 74962 h 74961"/>
              <a:gd name="connsiteX3" fmla="*/ 840867 w 843629"/>
              <a:gd name="connsiteY3" fmla="*/ 56864 h 74961"/>
              <a:gd name="connsiteX4" fmla="*/ 843629 w 843629"/>
              <a:gd name="connsiteY4" fmla="*/ 0 h 7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3629" h="74961">
                <a:moveTo>
                  <a:pt x="843629" y="0"/>
                </a:moveTo>
                <a:lnTo>
                  <a:pt x="0" y="18383"/>
                </a:lnTo>
                <a:lnTo>
                  <a:pt x="6382" y="74962"/>
                </a:lnTo>
                <a:lnTo>
                  <a:pt x="840867" y="56864"/>
                </a:lnTo>
                <a:lnTo>
                  <a:pt x="843629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0" name="Freeform: Shape 569">
            <a:extLst>
              <a:ext uri="{FF2B5EF4-FFF2-40B4-BE49-F238E27FC236}">
                <a16:creationId xmlns:a16="http://schemas.microsoft.com/office/drawing/2014/main" id="{66E2396D-37B1-4D7F-B698-77ED15CD25F0}"/>
              </a:ext>
            </a:extLst>
          </p:cNvPr>
          <p:cNvSpPr/>
          <p:nvPr userDrawn="1"/>
        </p:nvSpPr>
        <p:spPr>
          <a:xfrm>
            <a:off x="10729654" y="1968574"/>
            <a:ext cx="977455" cy="55391"/>
          </a:xfrm>
          <a:custGeom>
            <a:avLst/>
            <a:gdLst>
              <a:gd name="connsiteX0" fmla="*/ 826294 w 826293"/>
              <a:gd name="connsiteY0" fmla="*/ 0 h 46291"/>
              <a:gd name="connsiteX1" fmla="*/ 0 w 826293"/>
              <a:gd name="connsiteY1" fmla="*/ 18002 h 46291"/>
              <a:gd name="connsiteX2" fmla="*/ 3239 w 826293"/>
              <a:gd name="connsiteY2" fmla="*/ 46292 h 46291"/>
              <a:gd name="connsiteX3" fmla="*/ 824960 w 826293"/>
              <a:gd name="connsiteY3" fmla="*/ 28384 h 46291"/>
              <a:gd name="connsiteX4" fmla="*/ 826294 w 826293"/>
              <a:gd name="connsiteY4" fmla="*/ 0 h 4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293" h="46291">
                <a:moveTo>
                  <a:pt x="826294" y="0"/>
                </a:moveTo>
                <a:lnTo>
                  <a:pt x="0" y="18002"/>
                </a:lnTo>
                <a:lnTo>
                  <a:pt x="3239" y="46292"/>
                </a:lnTo>
                <a:lnTo>
                  <a:pt x="824960" y="28384"/>
                </a:lnTo>
                <a:lnTo>
                  <a:pt x="826294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1" name="Freeform: Shape 570">
            <a:extLst>
              <a:ext uri="{FF2B5EF4-FFF2-40B4-BE49-F238E27FC236}">
                <a16:creationId xmlns:a16="http://schemas.microsoft.com/office/drawing/2014/main" id="{3C7E57FB-6CB6-467A-89B5-62182F2324D7}"/>
              </a:ext>
            </a:extLst>
          </p:cNvPr>
          <p:cNvSpPr/>
          <p:nvPr userDrawn="1"/>
        </p:nvSpPr>
        <p:spPr>
          <a:xfrm>
            <a:off x="10740583" y="2066707"/>
            <a:ext cx="961794" cy="55049"/>
          </a:xfrm>
          <a:custGeom>
            <a:avLst/>
            <a:gdLst>
              <a:gd name="connsiteX0" fmla="*/ 813054 w 813054"/>
              <a:gd name="connsiteY0" fmla="*/ 0 h 46005"/>
              <a:gd name="connsiteX1" fmla="*/ 0 w 813054"/>
              <a:gd name="connsiteY1" fmla="*/ 17717 h 46005"/>
              <a:gd name="connsiteX2" fmla="*/ 3143 w 813054"/>
              <a:gd name="connsiteY2" fmla="*/ 46006 h 46005"/>
              <a:gd name="connsiteX3" fmla="*/ 811721 w 813054"/>
              <a:gd name="connsiteY3" fmla="*/ 28384 h 46005"/>
              <a:gd name="connsiteX4" fmla="*/ 813054 w 813054"/>
              <a:gd name="connsiteY4" fmla="*/ 0 h 46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054" h="46005">
                <a:moveTo>
                  <a:pt x="813054" y="0"/>
                </a:moveTo>
                <a:lnTo>
                  <a:pt x="0" y="17717"/>
                </a:lnTo>
                <a:lnTo>
                  <a:pt x="3143" y="46006"/>
                </a:lnTo>
                <a:lnTo>
                  <a:pt x="811721" y="28384"/>
                </a:lnTo>
                <a:lnTo>
                  <a:pt x="813054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2" name="Freeform: Shape 571">
            <a:extLst>
              <a:ext uri="{FF2B5EF4-FFF2-40B4-BE49-F238E27FC236}">
                <a16:creationId xmlns:a16="http://schemas.microsoft.com/office/drawing/2014/main" id="{6EF80829-9E66-4155-BBE7-CAA7E5AD6A20}"/>
              </a:ext>
            </a:extLst>
          </p:cNvPr>
          <p:cNvSpPr/>
          <p:nvPr userDrawn="1"/>
        </p:nvSpPr>
        <p:spPr>
          <a:xfrm>
            <a:off x="10751400" y="2164725"/>
            <a:ext cx="946245" cy="54707"/>
          </a:xfrm>
          <a:custGeom>
            <a:avLst/>
            <a:gdLst>
              <a:gd name="connsiteX0" fmla="*/ 799909 w 799909"/>
              <a:gd name="connsiteY0" fmla="*/ 0 h 45719"/>
              <a:gd name="connsiteX1" fmla="*/ 0 w 799909"/>
              <a:gd name="connsiteY1" fmla="*/ 17431 h 45719"/>
              <a:gd name="connsiteX2" fmla="*/ 3143 w 799909"/>
              <a:gd name="connsiteY2" fmla="*/ 45720 h 45719"/>
              <a:gd name="connsiteX3" fmla="*/ 798576 w 799909"/>
              <a:gd name="connsiteY3" fmla="*/ 28384 h 45719"/>
              <a:gd name="connsiteX4" fmla="*/ 799909 w 799909"/>
              <a:gd name="connsiteY4" fmla="*/ 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9909" h="45719">
                <a:moveTo>
                  <a:pt x="799909" y="0"/>
                </a:moveTo>
                <a:lnTo>
                  <a:pt x="0" y="17431"/>
                </a:lnTo>
                <a:lnTo>
                  <a:pt x="3143" y="45720"/>
                </a:lnTo>
                <a:lnTo>
                  <a:pt x="798576" y="28384"/>
                </a:lnTo>
                <a:lnTo>
                  <a:pt x="799909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3" name="Freeform: Shape 572">
            <a:extLst>
              <a:ext uri="{FF2B5EF4-FFF2-40B4-BE49-F238E27FC236}">
                <a16:creationId xmlns:a16="http://schemas.microsoft.com/office/drawing/2014/main" id="{BF4DA69D-A771-40FF-A76E-CEB159D07039}"/>
              </a:ext>
            </a:extLst>
          </p:cNvPr>
          <p:cNvSpPr/>
          <p:nvPr userDrawn="1"/>
        </p:nvSpPr>
        <p:spPr>
          <a:xfrm>
            <a:off x="10764020" y="1004914"/>
            <a:ext cx="844274" cy="146458"/>
          </a:xfrm>
          <a:custGeom>
            <a:avLst/>
            <a:gdLst>
              <a:gd name="connsiteX0" fmla="*/ 713708 w 713708"/>
              <a:gd name="connsiteY0" fmla="*/ 0 h 122396"/>
              <a:gd name="connsiteX1" fmla="*/ 0 w 713708"/>
              <a:gd name="connsiteY1" fmla="*/ 30766 h 122396"/>
              <a:gd name="connsiteX2" fmla="*/ 9906 w 713708"/>
              <a:gd name="connsiteY2" fmla="*/ 122396 h 122396"/>
              <a:gd name="connsiteX3" fmla="*/ 709327 w 713708"/>
              <a:gd name="connsiteY3" fmla="*/ 92202 h 122396"/>
              <a:gd name="connsiteX4" fmla="*/ 713708 w 713708"/>
              <a:gd name="connsiteY4" fmla="*/ 0 h 12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708" h="122396">
                <a:moveTo>
                  <a:pt x="713708" y="0"/>
                </a:moveTo>
                <a:lnTo>
                  <a:pt x="0" y="30766"/>
                </a:lnTo>
                <a:lnTo>
                  <a:pt x="9906" y="122396"/>
                </a:lnTo>
                <a:lnTo>
                  <a:pt x="709327" y="92202"/>
                </a:lnTo>
                <a:lnTo>
                  <a:pt x="713708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4" name="Freeform: Shape 573">
            <a:extLst>
              <a:ext uri="{FF2B5EF4-FFF2-40B4-BE49-F238E27FC236}">
                <a16:creationId xmlns:a16="http://schemas.microsoft.com/office/drawing/2014/main" id="{22C6BBF3-0177-44BE-9175-5E311A59EF3E}"/>
              </a:ext>
            </a:extLst>
          </p:cNvPr>
          <p:cNvSpPr/>
          <p:nvPr userDrawn="1"/>
        </p:nvSpPr>
        <p:spPr>
          <a:xfrm>
            <a:off x="10686275" y="1242894"/>
            <a:ext cx="391545" cy="550157"/>
          </a:xfrm>
          <a:custGeom>
            <a:avLst/>
            <a:gdLst>
              <a:gd name="connsiteX0" fmla="*/ 0 w 330993"/>
              <a:gd name="connsiteY0" fmla="*/ 20288 h 459771"/>
              <a:gd name="connsiteX1" fmla="*/ 330994 w 330993"/>
              <a:gd name="connsiteY1" fmla="*/ 0 h 459771"/>
              <a:gd name="connsiteX2" fmla="*/ 330994 w 330993"/>
              <a:gd name="connsiteY2" fmla="*/ 452438 h 459771"/>
              <a:gd name="connsiteX3" fmla="*/ 46577 w 330993"/>
              <a:gd name="connsiteY3" fmla="*/ 459772 h 459771"/>
              <a:gd name="connsiteX4" fmla="*/ 0 w 330993"/>
              <a:gd name="connsiteY4" fmla="*/ 20288 h 45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993" h="459771">
                <a:moveTo>
                  <a:pt x="0" y="20288"/>
                </a:moveTo>
                <a:lnTo>
                  <a:pt x="330994" y="0"/>
                </a:lnTo>
                <a:lnTo>
                  <a:pt x="330994" y="452438"/>
                </a:lnTo>
                <a:lnTo>
                  <a:pt x="46577" y="459772"/>
                </a:lnTo>
                <a:lnTo>
                  <a:pt x="0" y="20288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5" name="Freeform: Shape 574">
            <a:extLst>
              <a:ext uri="{FF2B5EF4-FFF2-40B4-BE49-F238E27FC236}">
                <a16:creationId xmlns:a16="http://schemas.microsoft.com/office/drawing/2014/main" id="{7E332F41-369E-489F-81CC-E47B927AFF60}"/>
              </a:ext>
            </a:extLst>
          </p:cNvPr>
          <p:cNvSpPr/>
          <p:nvPr userDrawn="1"/>
        </p:nvSpPr>
        <p:spPr>
          <a:xfrm>
            <a:off x="11589477" y="843297"/>
            <a:ext cx="181631" cy="187830"/>
          </a:xfrm>
          <a:custGeom>
            <a:avLst/>
            <a:gdLst>
              <a:gd name="connsiteX0" fmla="*/ 153543 w 153542"/>
              <a:gd name="connsiteY0" fmla="*/ 56959 h 156971"/>
              <a:gd name="connsiteX1" fmla="*/ 95821 w 153542"/>
              <a:gd name="connsiteY1" fmla="*/ 58960 h 156971"/>
              <a:gd name="connsiteX2" fmla="*/ 97822 w 153542"/>
              <a:gd name="connsiteY2" fmla="*/ 0 h 156971"/>
              <a:gd name="connsiteX3" fmla="*/ 60960 w 153542"/>
              <a:gd name="connsiteY3" fmla="*/ 1333 h 156971"/>
              <a:gd name="connsiteX4" fmla="*/ 58960 w 153542"/>
              <a:gd name="connsiteY4" fmla="*/ 60293 h 156971"/>
              <a:gd name="connsiteX5" fmla="*/ 1238 w 153542"/>
              <a:gd name="connsiteY5" fmla="*/ 62293 h 156971"/>
              <a:gd name="connsiteX6" fmla="*/ 0 w 153542"/>
              <a:gd name="connsiteY6" fmla="*/ 100108 h 156971"/>
              <a:gd name="connsiteX7" fmla="*/ 57626 w 153542"/>
              <a:gd name="connsiteY7" fmla="*/ 98012 h 156971"/>
              <a:gd name="connsiteX8" fmla="*/ 55626 w 153542"/>
              <a:gd name="connsiteY8" fmla="*/ 156972 h 156971"/>
              <a:gd name="connsiteX9" fmla="*/ 92583 w 153542"/>
              <a:gd name="connsiteY9" fmla="*/ 155734 h 156971"/>
              <a:gd name="connsiteX10" fmla="*/ 94583 w 153542"/>
              <a:gd name="connsiteY10" fmla="*/ 96774 h 156971"/>
              <a:gd name="connsiteX11" fmla="*/ 152210 w 153542"/>
              <a:gd name="connsiteY11" fmla="*/ 94678 h 156971"/>
              <a:gd name="connsiteX12" fmla="*/ 153543 w 153542"/>
              <a:gd name="connsiteY12" fmla="*/ 56959 h 156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3542" h="156971">
                <a:moveTo>
                  <a:pt x="153543" y="56959"/>
                </a:moveTo>
                <a:lnTo>
                  <a:pt x="95821" y="58960"/>
                </a:lnTo>
                <a:lnTo>
                  <a:pt x="97822" y="0"/>
                </a:lnTo>
                <a:lnTo>
                  <a:pt x="60960" y="1333"/>
                </a:lnTo>
                <a:lnTo>
                  <a:pt x="58960" y="60293"/>
                </a:lnTo>
                <a:lnTo>
                  <a:pt x="1238" y="62293"/>
                </a:lnTo>
                <a:lnTo>
                  <a:pt x="0" y="100108"/>
                </a:lnTo>
                <a:lnTo>
                  <a:pt x="57626" y="98012"/>
                </a:lnTo>
                <a:lnTo>
                  <a:pt x="55626" y="156972"/>
                </a:lnTo>
                <a:lnTo>
                  <a:pt x="92583" y="155734"/>
                </a:lnTo>
                <a:lnTo>
                  <a:pt x="94583" y="96774"/>
                </a:lnTo>
                <a:lnTo>
                  <a:pt x="152210" y="94678"/>
                </a:lnTo>
                <a:lnTo>
                  <a:pt x="153543" y="56959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6" name="Freeform: Shape 575">
            <a:extLst>
              <a:ext uri="{FF2B5EF4-FFF2-40B4-BE49-F238E27FC236}">
                <a16:creationId xmlns:a16="http://schemas.microsoft.com/office/drawing/2014/main" id="{C16D064F-2F3F-4CAB-A9D0-220C4C6A7B2E}"/>
              </a:ext>
            </a:extLst>
          </p:cNvPr>
          <p:cNvSpPr/>
          <p:nvPr userDrawn="1"/>
        </p:nvSpPr>
        <p:spPr>
          <a:xfrm>
            <a:off x="11168749" y="1428902"/>
            <a:ext cx="565290" cy="46387"/>
          </a:xfrm>
          <a:custGeom>
            <a:avLst/>
            <a:gdLst>
              <a:gd name="connsiteX0" fmla="*/ 477869 w 477869"/>
              <a:gd name="connsiteY0" fmla="*/ 0 h 38766"/>
              <a:gd name="connsiteX1" fmla="*/ 0 w 477869"/>
              <a:gd name="connsiteY1" fmla="*/ 10382 h 38766"/>
              <a:gd name="connsiteX2" fmla="*/ 0 w 477869"/>
              <a:gd name="connsiteY2" fmla="*/ 38767 h 38766"/>
              <a:gd name="connsiteX3" fmla="*/ 476440 w 477869"/>
              <a:gd name="connsiteY3" fmla="*/ 28384 h 38766"/>
              <a:gd name="connsiteX4" fmla="*/ 477869 w 477869"/>
              <a:gd name="connsiteY4" fmla="*/ 0 h 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869" h="38766">
                <a:moveTo>
                  <a:pt x="477869" y="0"/>
                </a:moveTo>
                <a:lnTo>
                  <a:pt x="0" y="10382"/>
                </a:lnTo>
                <a:lnTo>
                  <a:pt x="0" y="38767"/>
                </a:lnTo>
                <a:lnTo>
                  <a:pt x="476440" y="28384"/>
                </a:lnTo>
                <a:lnTo>
                  <a:pt x="477869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7" name="Freeform: Shape 576">
            <a:extLst>
              <a:ext uri="{FF2B5EF4-FFF2-40B4-BE49-F238E27FC236}">
                <a16:creationId xmlns:a16="http://schemas.microsoft.com/office/drawing/2014/main" id="{E4FC2951-24A5-4848-B000-73597B721BE9}"/>
              </a:ext>
            </a:extLst>
          </p:cNvPr>
          <p:cNvSpPr/>
          <p:nvPr userDrawn="1"/>
        </p:nvSpPr>
        <p:spPr>
          <a:xfrm>
            <a:off x="11168749" y="1321536"/>
            <a:ext cx="570361" cy="46501"/>
          </a:xfrm>
          <a:custGeom>
            <a:avLst/>
            <a:gdLst>
              <a:gd name="connsiteX0" fmla="*/ 482155 w 482155"/>
              <a:gd name="connsiteY0" fmla="*/ 0 h 38861"/>
              <a:gd name="connsiteX1" fmla="*/ 0 w 482155"/>
              <a:gd name="connsiteY1" fmla="*/ 10477 h 38861"/>
              <a:gd name="connsiteX2" fmla="*/ 0 w 482155"/>
              <a:gd name="connsiteY2" fmla="*/ 38862 h 38861"/>
              <a:gd name="connsiteX3" fmla="*/ 480822 w 482155"/>
              <a:gd name="connsiteY3" fmla="*/ 28384 h 38861"/>
              <a:gd name="connsiteX4" fmla="*/ 482155 w 482155"/>
              <a:gd name="connsiteY4" fmla="*/ 0 h 3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155" h="38861">
                <a:moveTo>
                  <a:pt x="482155" y="0"/>
                </a:moveTo>
                <a:lnTo>
                  <a:pt x="0" y="10477"/>
                </a:lnTo>
                <a:lnTo>
                  <a:pt x="0" y="38862"/>
                </a:lnTo>
                <a:lnTo>
                  <a:pt x="480822" y="28384"/>
                </a:lnTo>
                <a:lnTo>
                  <a:pt x="482155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81" name="Freeform: Shape 580">
            <a:extLst>
              <a:ext uri="{FF2B5EF4-FFF2-40B4-BE49-F238E27FC236}">
                <a16:creationId xmlns:a16="http://schemas.microsoft.com/office/drawing/2014/main" id="{E2437F2B-F6FC-49DE-BF76-BD1ED900AE98}"/>
              </a:ext>
            </a:extLst>
          </p:cNvPr>
          <p:cNvSpPr/>
          <p:nvPr userDrawn="1"/>
        </p:nvSpPr>
        <p:spPr>
          <a:xfrm>
            <a:off x="-21531" y="6074990"/>
            <a:ext cx="12202084" cy="854814"/>
          </a:xfrm>
          <a:custGeom>
            <a:avLst/>
            <a:gdLst>
              <a:gd name="connsiteX0" fmla="*/ 0 w 7620000"/>
              <a:gd name="connsiteY0" fmla="*/ 0 h 714375"/>
              <a:gd name="connsiteX1" fmla="*/ 7620000 w 7620000"/>
              <a:gd name="connsiteY1" fmla="*/ 0 h 714375"/>
              <a:gd name="connsiteX2" fmla="*/ 7620000 w 7620000"/>
              <a:gd name="connsiteY2" fmla="*/ 714375 h 714375"/>
              <a:gd name="connsiteX3" fmla="*/ 0 w 7620000"/>
              <a:gd name="connsiteY3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714375">
                <a:moveTo>
                  <a:pt x="0" y="0"/>
                </a:moveTo>
                <a:lnTo>
                  <a:pt x="7620000" y="0"/>
                </a:lnTo>
                <a:lnTo>
                  <a:pt x="7620000" y="714375"/>
                </a:lnTo>
                <a:lnTo>
                  <a:pt x="0" y="714375"/>
                </a:lnTo>
                <a:close/>
              </a:path>
            </a:pathLst>
          </a:custGeom>
          <a:solidFill>
            <a:srgbClr val="F2A29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8" name="Freeform: Shape 577">
            <a:extLst>
              <a:ext uri="{FF2B5EF4-FFF2-40B4-BE49-F238E27FC236}">
                <a16:creationId xmlns:a16="http://schemas.microsoft.com/office/drawing/2014/main" id="{5F8FC3AA-DBD7-457A-8146-D2AC73FE2A12}"/>
              </a:ext>
            </a:extLst>
          </p:cNvPr>
          <p:cNvSpPr/>
          <p:nvPr userDrawn="1"/>
        </p:nvSpPr>
        <p:spPr>
          <a:xfrm>
            <a:off x="11168749" y="1527034"/>
            <a:ext cx="560558" cy="46273"/>
          </a:xfrm>
          <a:custGeom>
            <a:avLst/>
            <a:gdLst>
              <a:gd name="connsiteX0" fmla="*/ 473869 w 473868"/>
              <a:gd name="connsiteY0" fmla="*/ 0 h 38671"/>
              <a:gd name="connsiteX1" fmla="*/ 0 w 473868"/>
              <a:gd name="connsiteY1" fmla="*/ 10287 h 38671"/>
              <a:gd name="connsiteX2" fmla="*/ 0 w 473868"/>
              <a:gd name="connsiteY2" fmla="*/ 38671 h 38671"/>
              <a:gd name="connsiteX3" fmla="*/ 472440 w 473868"/>
              <a:gd name="connsiteY3" fmla="*/ 28384 h 38671"/>
              <a:gd name="connsiteX4" fmla="*/ 473869 w 473868"/>
              <a:gd name="connsiteY4" fmla="*/ 0 h 3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868" h="38671">
                <a:moveTo>
                  <a:pt x="473869" y="0"/>
                </a:moveTo>
                <a:lnTo>
                  <a:pt x="0" y="10287"/>
                </a:lnTo>
                <a:lnTo>
                  <a:pt x="0" y="38671"/>
                </a:lnTo>
                <a:lnTo>
                  <a:pt x="472440" y="28384"/>
                </a:lnTo>
                <a:lnTo>
                  <a:pt x="473869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9" name="Freeform: Shape 578">
            <a:extLst>
              <a:ext uri="{FF2B5EF4-FFF2-40B4-BE49-F238E27FC236}">
                <a16:creationId xmlns:a16="http://schemas.microsoft.com/office/drawing/2014/main" id="{44C04CE1-D800-4490-A678-D8431777C6E3}"/>
              </a:ext>
            </a:extLst>
          </p:cNvPr>
          <p:cNvSpPr/>
          <p:nvPr userDrawn="1"/>
        </p:nvSpPr>
        <p:spPr>
          <a:xfrm>
            <a:off x="11168749" y="1625053"/>
            <a:ext cx="555826" cy="46160"/>
          </a:xfrm>
          <a:custGeom>
            <a:avLst/>
            <a:gdLst>
              <a:gd name="connsiteX0" fmla="*/ 469868 w 469868"/>
              <a:gd name="connsiteY0" fmla="*/ 0 h 38576"/>
              <a:gd name="connsiteX1" fmla="*/ 0 w 469868"/>
              <a:gd name="connsiteY1" fmla="*/ 10287 h 38576"/>
              <a:gd name="connsiteX2" fmla="*/ 0 w 469868"/>
              <a:gd name="connsiteY2" fmla="*/ 38576 h 38576"/>
              <a:gd name="connsiteX3" fmla="*/ 468535 w 469868"/>
              <a:gd name="connsiteY3" fmla="*/ 28384 h 38576"/>
              <a:gd name="connsiteX4" fmla="*/ 469868 w 469868"/>
              <a:gd name="connsiteY4" fmla="*/ 0 h 3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868" h="38576">
                <a:moveTo>
                  <a:pt x="469868" y="0"/>
                </a:moveTo>
                <a:lnTo>
                  <a:pt x="0" y="10287"/>
                </a:lnTo>
                <a:lnTo>
                  <a:pt x="0" y="38576"/>
                </a:lnTo>
                <a:lnTo>
                  <a:pt x="468535" y="28384"/>
                </a:lnTo>
                <a:lnTo>
                  <a:pt x="469868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41" name="Date Placeholder 2">
            <a:extLst>
              <a:ext uri="{FF2B5EF4-FFF2-40B4-BE49-F238E27FC236}">
                <a16:creationId xmlns:a16="http://schemas.microsoft.com/office/drawing/2014/main" id="{47AF9885-4A9E-46D8-B231-850AB14247D9}"/>
              </a:ext>
            </a:extLst>
          </p:cNvPr>
          <p:cNvSpPr txBox="1">
            <a:spLocks/>
          </p:cNvSpPr>
          <p:nvPr userDrawn="1"/>
        </p:nvSpPr>
        <p:spPr>
          <a:xfrm>
            <a:off x="857047" y="63455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4DEDD3-ECF1-4C8C-A4B2-2A5E0B811991}" type="datetimeFigureOut">
              <a:rPr lang="fa-IR" smtClean="0"/>
              <a:pPr/>
              <a:t>12/02/1446</a:t>
            </a:fld>
            <a:endParaRPr lang="fa-IR"/>
          </a:p>
        </p:txBody>
      </p:sp>
      <p:sp>
        <p:nvSpPr>
          <p:cNvPr id="1142" name="Slide Number Placeholder 4">
            <a:extLst>
              <a:ext uri="{FF2B5EF4-FFF2-40B4-BE49-F238E27FC236}">
                <a16:creationId xmlns:a16="http://schemas.microsoft.com/office/drawing/2014/main" id="{74FDBC79-6495-406F-A278-FFF1F1E24E22}"/>
              </a:ext>
            </a:extLst>
          </p:cNvPr>
          <p:cNvSpPr txBox="1">
            <a:spLocks/>
          </p:cNvSpPr>
          <p:nvPr userDrawn="1"/>
        </p:nvSpPr>
        <p:spPr>
          <a:xfrm>
            <a:off x="8629447" y="63455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9A4BC1-6DAA-453B-BD28-CF9BD376910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43" name="Freeform: Shape 1142">
            <a:extLst>
              <a:ext uri="{FF2B5EF4-FFF2-40B4-BE49-F238E27FC236}">
                <a16:creationId xmlns:a16="http://schemas.microsoft.com/office/drawing/2014/main" id="{8383089F-C5CB-4A05-8E19-A801D7462B02}"/>
              </a:ext>
            </a:extLst>
          </p:cNvPr>
          <p:cNvSpPr/>
          <p:nvPr userDrawn="1"/>
        </p:nvSpPr>
        <p:spPr>
          <a:xfrm>
            <a:off x="5704535" y="2511733"/>
            <a:ext cx="444052" cy="2370547"/>
          </a:xfrm>
          <a:custGeom>
            <a:avLst/>
            <a:gdLst>
              <a:gd name="connsiteX0" fmla="*/ 375400 w 375380"/>
              <a:gd name="connsiteY0" fmla="*/ 347093 h 1981086"/>
              <a:gd name="connsiteX1" fmla="*/ 256338 w 375380"/>
              <a:gd name="connsiteY1" fmla="*/ 2 h 1981086"/>
              <a:gd name="connsiteX2" fmla="*/ 345016 w 375380"/>
              <a:gd name="connsiteY2" fmla="*/ 373286 h 1981086"/>
              <a:gd name="connsiteX3" fmla="*/ 322155 w 375380"/>
              <a:gd name="connsiteY3" fmla="*/ 432913 h 1981086"/>
              <a:gd name="connsiteX4" fmla="*/ 225000 w 375380"/>
              <a:gd name="connsiteY4" fmla="*/ 367000 h 1981086"/>
              <a:gd name="connsiteX5" fmla="*/ 306439 w 375380"/>
              <a:gd name="connsiteY5" fmla="*/ 495016 h 1981086"/>
              <a:gd name="connsiteX6" fmla="*/ 315107 w 375380"/>
              <a:gd name="connsiteY6" fmla="*/ 1914241 h 1981086"/>
              <a:gd name="connsiteX7" fmla="*/ 20 w 375380"/>
              <a:gd name="connsiteY7" fmla="*/ 1977297 h 1981086"/>
              <a:gd name="connsiteX8" fmla="*/ 1068 w 375380"/>
              <a:gd name="connsiteY8" fmla="*/ 1981011 h 1981086"/>
              <a:gd name="connsiteX9" fmla="*/ 359874 w 375380"/>
              <a:gd name="connsiteY9" fmla="*/ 1956246 h 1981086"/>
              <a:gd name="connsiteX10" fmla="*/ 375400 w 375380"/>
              <a:gd name="connsiteY10" fmla="*/ 347093 h 198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5380" h="1981086">
                <a:moveTo>
                  <a:pt x="375400" y="347093"/>
                </a:moveTo>
                <a:cubicBezTo>
                  <a:pt x="330728" y="245175"/>
                  <a:pt x="290247" y="120017"/>
                  <a:pt x="256338" y="2"/>
                </a:cubicBezTo>
                <a:lnTo>
                  <a:pt x="345016" y="373286"/>
                </a:lnTo>
                <a:lnTo>
                  <a:pt x="322155" y="432913"/>
                </a:lnTo>
                <a:lnTo>
                  <a:pt x="225000" y="367000"/>
                </a:lnTo>
                <a:lnTo>
                  <a:pt x="306439" y="495016"/>
                </a:lnTo>
                <a:cubicBezTo>
                  <a:pt x="148515" y="1144335"/>
                  <a:pt x="315107" y="1914241"/>
                  <a:pt x="315107" y="1914241"/>
                </a:cubicBezTo>
                <a:lnTo>
                  <a:pt x="20" y="1977297"/>
                </a:lnTo>
                <a:cubicBezTo>
                  <a:pt x="20" y="1978535"/>
                  <a:pt x="687" y="1979773"/>
                  <a:pt x="1068" y="1981011"/>
                </a:cubicBezTo>
                <a:cubicBezTo>
                  <a:pt x="1449" y="1982250"/>
                  <a:pt x="191568" y="1968343"/>
                  <a:pt x="359874" y="1956246"/>
                </a:cubicBezTo>
                <a:cubicBezTo>
                  <a:pt x="210618" y="1388175"/>
                  <a:pt x="289675" y="798959"/>
                  <a:pt x="375400" y="347093"/>
                </a:cubicBezTo>
                <a:close/>
              </a:path>
            </a:pathLst>
          </a:custGeom>
          <a:solidFill>
            <a:srgbClr val="A685A8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44" name="Freeform: Shape 1143">
            <a:extLst>
              <a:ext uri="{FF2B5EF4-FFF2-40B4-BE49-F238E27FC236}">
                <a16:creationId xmlns:a16="http://schemas.microsoft.com/office/drawing/2014/main" id="{7CF48360-B453-4612-BED6-9A6A3FD37BAD}"/>
              </a:ext>
            </a:extLst>
          </p:cNvPr>
          <p:cNvSpPr/>
          <p:nvPr userDrawn="1"/>
        </p:nvSpPr>
        <p:spPr>
          <a:xfrm>
            <a:off x="18847" y="5992420"/>
            <a:ext cx="12191999" cy="854814"/>
          </a:xfrm>
          <a:custGeom>
            <a:avLst/>
            <a:gdLst>
              <a:gd name="connsiteX0" fmla="*/ 0 w 7620000"/>
              <a:gd name="connsiteY0" fmla="*/ 0 h 714375"/>
              <a:gd name="connsiteX1" fmla="*/ 7620000 w 7620000"/>
              <a:gd name="connsiteY1" fmla="*/ 0 h 714375"/>
              <a:gd name="connsiteX2" fmla="*/ 7620000 w 7620000"/>
              <a:gd name="connsiteY2" fmla="*/ 714375 h 714375"/>
              <a:gd name="connsiteX3" fmla="*/ 0 w 7620000"/>
              <a:gd name="connsiteY3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714375">
                <a:moveTo>
                  <a:pt x="0" y="0"/>
                </a:moveTo>
                <a:lnTo>
                  <a:pt x="7620000" y="0"/>
                </a:lnTo>
                <a:lnTo>
                  <a:pt x="7620000" y="714375"/>
                </a:lnTo>
                <a:lnTo>
                  <a:pt x="0" y="714375"/>
                </a:lnTo>
                <a:close/>
              </a:path>
            </a:pathLst>
          </a:custGeom>
          <a:solidFill>
            <a:srgbClr val="F2A29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48" name="Freeform: Shape 1147">
            <a:extLst>
              <a:ext uri="{FF2B5EF4-FFF2-40B4-BE49-F238E27FC236}">
                <a16:creationId xmlns:a16="http://schemas.microsoft.com/office/drawing/2014/main" id="{574DB75C-6B48-4C66-914E-A1A818A9563D}"/>
              </a:ext>
            </a:extLst>
          </p:cNvPr>
          <p:cNvSpPr/>
          <p:nvPr userDrawn="1"/>
        </p:nvSpPr>
        <p:spPr>
          <a:xfrm rot="21551400">
            <a:off x="18848" y="3804594"/>
            <a:ext cx="9302452" cy="36016"/>
          </a:xfrm>
          <a:custGeom>
            <a:avLst/>
            <a:gdLst>
              <a:gd name="connsiteX0" fmla="*/ 20 w 7863839"/>
              <a:gd name="connsiteY0" fmla="*/ 2 h 30099"/>
              <a:gd name="connsiteX1" fmla="*/ 7863860 w 7863839"/>
              <a:gd name="connsiteY1" fmla="*/ 2 h 30099"/>
              <a:gd name="connsiteX2" fmla="*/ 7863860 w 7863839"/>
              <a:gd name="connsiteY2" fmla="*/ 30101 h 30099"/>
              <a:gd name="connsiteX3" fmla="*/ 20 w 7863839"/>
              <a:gd name="connsiteY3" fmla="*/ 30101 h 3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3839" h="30099">
                <a:moveTo>
                  <a:pt x="20" y="2"/>
                </a:moveTo>
                <a:lnTo>
                  <a:pt x="7863860" y="2"/>
                </a:lnTo>
                <a:lnTo>
                  <a:pt x="7863860" y="30101"/>
                </a:lnTo>
                <a:lnTo>
                  <a:pt x="20" y="3010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49" name="Freeform: Shape 1148">
            <a:extLst>
              <a:ext uri="{FF2B5EF4-FFF2-40B4-BE49-F238E27FC236}">
                <a16:creationId xmlns:a16="http://schemas.microsoft.com/office/drawing/2014/main" id="{AB7A3251-3DEC-4ED9-8100-FD8EFB9A5090}"/>
              </a:ext>
            </a:extLst>
          </p:cNvPr>
          <p:cNvSpPr/>
          <p:nvPr userDrawn="1"/>
        </p:nvSpPr>
        <p:spPr>
          <a:xfrm rot="21551400" flipV="1">
            <a:off x="18379" y="997198"/>
            <a:ext cx="10462819" cy="45719"/>
          </a:xfrm>
          <a:custGeom>
            <a:avLst/>
            <a:gdLst>
              <a:gd name="connsiteX0" fmla="*/ 20 w 7863839"/>
              <a:gd name="connsiteY0" fmla="*/ 2 h 30098"/>
              <a:gd name="connsiteX1" fmla="*/ 7863860 w 7863839"/>
              <a:gd name="connsiteY1" fmla="*/ 2 h 30098"/>
              <a:gd name="connsiteX2" fmla="*/ 7863860 w 7863839"/>
              <a:gd name="connsiteY2" fmla="*/ 30101 h 30098"/>
              <a:gd name="connsiteX3" fmla="*/ 20 w 7863839"/>
              <a:gd name="connsiteY3" fmla="*/ 30101 h 3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3839" h="30098">
                <a:moveTo>
                  <a:pt x="20" y="2"/>
                </a:moveTo>
                <a:lnTo>
                  <a:pt x="7863860" y="2"/>
                </a:lnTo>
                <a:lnTo>
                  <a:pt x="7863860" y="30101"/>
                </a:lnTo>
                <a:lnTo>
                  <a:pt x="20" y="3010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0" name="Freeform: Shape 1149">
            <a:extLst>
              <a:ext uri="{FF2B5EF4-FFF2-40B4-BE49-F238E27FC236}">
                <a16:creationId xmlns:a16="http://schemas.microsoft.com/office/drawing/2014/main" id="{87F7546B-93F3-49F6-BA16-57BA32624A66}"/>
              </a:ext>
            </a:extLst>
          </p:cNvPr>
          <p:cNvSpPr/>
          <p:nvPr userDrawn="1"/>
        </p:nvSpPr>
        <p:spPr>
          <a:xfrm>
            <a:off x="30557" y="4933363"/>
            <a:ext cx="9290847" cy="112493"/>
          </a:xfrm>
          <a:custGeom>
            <a:avLst/>
            <a:gdLst>
              <a:gd name="connsiteX0" fmla="*/ 7853553 w 7854029"/>
              <a:gd name="connsiteY0" fmla="*/ 0 h 94011"/>
              <a:gd name="connsiteX1" fmla="*/ 0 w 7854029"/>
              <a:gd name="connsiteY1" fmla="*/ 63913 h 94011"/>
              <a:gd name="connsiteX2" fmla="*/ 381 w 7854029"/>
              <a:gd name="connsiteY2" fmla="*/ 94012 h 94011"/>
              <a:gd name="connsiteX3" fmla="*/ 7854030 w 7854029"/>
              <a:gd name="connsiteY3" fmla="*/ 30004 h 94011"/>
              <a:gd name="connsiteX4" fmla="*/ 7853553 w 7854029"/>
              <a:gd name="connsiteY4" fmla="*/ 0 h 9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4029" h="94011">
                <a:moveTo>
                  <a:pt x="7853553" y="0"/>
                </a:moveTo>
                <a:lnTo>
                  <a:pt x="0" y="63913"/>
                </a:lnTo>
                <a:lnTo>
                  <a:pt x="381" y="94012"/>
                </a:lnTo>
                <a:lnTo>
                  <a:pt x="7854030" y="30004"/>
                </a:lnTo>
                <a:lnTo>
                  <a:pt x="7853553" y="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1" name="Freeform: Shape 1150">
            <a:extLst>
              <a:ext uri="{FF2B5EF4-FFF2-40B4-BE49-F238E27FC236}">
                <a16:creationId xmlns:a16="http://schemas.microsoft.com/office/drawing/2014/main" id="{81140130-9052-4F07-9680-8B6F441014A2}"/>
              </a:ext>
            </a:extLst>
          </p:cNvPr>
          <p:cNvSpPr/>
          <p:nvPr userDrawn="1"/>
        </p:nvSpPr>
        <p:spPr>
          <a:xfrm>
            <a:off x="30557" y="2427619"/>
            <a:ext cx="9290847" cy="112493"/>
          </a:xfrm>
          <a:custGeom>
            <a:avLst/>
            <a:gdLst>
              <a:gd name="connsiteX0" fmla="*/ 7853553 w 7854029"/>
              <a:gd name="connsiteY0" fmla="*/ 0 h 94011"/>
              <a:gd name="connsiteX1" fmla="*/ 0 w 7854029"/>
              <a:gd name="connsiteY1" fmla="*/ 63913 h 94011"/>
              <a:gd name="connsiteX2" fmla="*/ 381 w 7854029"/>
              <a:gd name="connsiteY2" fmla="*/ 94012 h 94011"/>
              <a:gd name="connsiteX3" fmla="*/ 7854030 w 7854029"/>
              <a:gd name="connsiteY3" fmla="*/ 30099 h 94011"/>
              <a:gd name="connsiteX4" fmla="*/ 7853553 w 7854029"/>
              <a:gd name="connsiteY4" fmla="*/ 0 h 9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4029" h="94011">
                <a:moveTo>
                  <a:pt x="7853553" y="0"/>
                </a:moveTo>
                <a:lnTo>
                  <a:pt x="0" y="63913"/>
                </a:lnTo>
                <a:lnTo>
                  <a:pt x="381" y="94012"/>
                </a:lnTo>
                <a:lnTo>
                  <a:pt x="7854030" y="30099"/>
                </a:lnTo>
                <a:lnTo>
                  <a:pt x="7853553" y="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3" name="Freeform: Shape 1152">
            <a:extLst>
              <a:ext uri="{FF2B5EF4-FFF2-40B4-BE49-F238E27FC236}">
                <a16:creationId xmlns:a16="http://schemas.microsoft.com/office/drawing/2014/main" id="{F699055C-2BA5-42B4-A05E-0509FE80B7BD}"/>
              </a:ext>
            </a:extLst>
          </p:cNvPr>
          <p:cNvSpPr/>
          <p:nvPr userDrawn="1"/>
        </p:nvSpPr>
        <p:spPr>
          <a:xfrm>
            <a:off x="29091" y="331729"/>
            <a:ext cx="9292312" cy="66675"/>
          </a:xfrm>
          <a:custGeom>
            <a:avLst/>
            <a:gdLst>
              <a:gd name="connsiteX0" fmla="*/ 7854792 w 7855267"/>
              <a:gd name="connsiteY0" fmla="*/ 25527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527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527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52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6" name="Freeform: Shape 1155">
            <a:extLst>
              <a:ext uri="{FF2B5EF4-FFF2-40B4-BE49-F238E27FC236}">
                <a16:creationId xmlns:a16="http://schemas.microsoft.com/office/drawing/2014/main" id="{0C7CE2F6-499F-42E5-9CD8-22CCF52DB266}"/>
              </a:ext>
            </a:extLst>
          </p:cNvPr>
          <p:cNvSpPr/>
          <p:nvPr userDrawn="1"/>
        </p:nvSpPr>
        <p:spPr>
          <a:xfrm>
            <a:off x="8042992" y="-10766"/>
            <a:ext cx="68056" cy="389224"/>
          </a:xfrm>
          <a:custGeom>
            <a:avLst/>
            <a:gdLst>
              <a:gd name="connsiteX0" fmla="*/ 32195 w 57531"/>
              <a:gd name="connsiteY0" fmla="*/ 325279 h 325278"/>
              <a:gd name="connsiteX1" fmla="*/ 0 w 57531"/>
              <a:gd name="connsiteY1" fmla="*/ 325279 h 325278"/>
              <a:gd name="connsiteX2" fmla="*/ 25432 w 57531"/>
              <a:gd name="connsiteY2" fmla="*/ 0 h 325278"/>
              <a:gd name="connsiteX3" fmla="*/ 57531 w 57531"/>
              <a:gd name="connsiteY3" fmla="*/ 0 h 325278"/>
              <a:gd name="connsiteX4" fmla="*/ 32195 w 57531"/>
              <a:gd name="connsiteY4" fmla="*/ 325279 h 32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1" h="325278">
                <a:moveTo>
                  <a:pt x="32195" y="325279"/>
                </a:moveTo>
                <a:lnTo>
                  <a:pt x="0" y="325279"/>
                </a:lnTo>
                <a:lnTo>
                  <a:pt x="25432" y="0"/>
                </a:lnTo>
                <a:lnTo>
                  <a:pt x="57531" y="0"/>
                </a:lnTo>
                <a:lnTo>
                  <a:pt x="32195" y="32527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7" name="Freeform: Shape 1156">
            <a:extLst>
              <a:ext uri="{FF2B5EF4-FFF2-40B4-BE49-F238E27FC236}">
                <a16:creationId xmlns:a16="http://schemas.microsoft.com/office/drawing/2014/main" id="{5E1ACAEB-2EF3-4BDB-8459-5223A27C8441}"/>
              </a:ext>
            </a:extLst>
          </p:cNvPr>
          <p:cNvSpPr/>
          <p:nvPr userDrawn="1"/>
        </p:nvSpPr>
        <p:spPr>
          <a:xfrm>
            <a:off x="7569306" y="2003289"/>
            <a:ext cx="68055" cy="449632"/>
          </a:xfrm>
          <a:custGeom>
            <a:avLst/>
            <a:gdLst>
              <a:gd name="connsiteX0" fmla="*/ 32195 w 57530"/>
              <a:gd name="connsiteY0" fmla="*/ 375761 h 375761"/>
              <a:gd name="connsiteX1" fmla="*/ 0 w 57530"/>
              <a:gd name="connsiteY1" fmla="*/ 375761 h 375761"/>
              <a:gd name="connsiteX2" fmla="*/ 25432 w 57530"/>
              <a:gd name="connsiteY2" fmla="*/ 0 h 375761"/>
              <a:gd name="connsiteX3" fmla="*/ 57531 w 57530"/>
              <a:gd name="connsiteY3" fmla="*/ 0 h 375761"/>
              <a:gd name="connsiteX4" fmla="*/ 32195 w 57530"/>
              <a:gd name="connsiteY4" fmla="*/ 375761 h 37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0" h="375761">
                <a:moveTo>
                  <a:pt x="32195" y="375761"/>
                </a:moveTo>
                <a:lnTo>
                  <a:pt x="0" y="375761"/>
                </a:lnTo>
                <a:lnTo>
                  <a:pt x="25432" y="0"/>
                </a:lnTo>
                <a:lnTo>
                  <a:pt x="57531" y="0"/>
                </a:lnTo>
                <a:lnTo>
                  <a:pt x="32195" y="37576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8" name="Freeform: Shape 1157">
            <a:extLst>
              <a:ext uri="{FF2B5EF4-FFF2-40B4-BE49-F238E27FC236}">
                <a16:creationId xmlns:a16="http://schemas.microsoft.com/office/drawing/2014/main" id="{5AA59241-C81F-4DDF-BBA1-A73D5B2C6531}"/>
              </a:ext>
            </a:extLst>
          </p:cNvPr>
          <p:cNvSpPr/>
          <p:nvPr userDrawn="1"/>
        </p:nvSpPr>
        <p:spPr>
          <a:xfrm>
            <a:off x="8738085" y="5384591"/>
            <a:ext cx="68056" cy="595291"/>
          </a:xfrm>
          <a:custGeom>
            <a:avLst/>
            <a:gdLst>
              <a:gd name="connsiteX0" fmla="*/ 32099 w 57531"/>
              <a:gd name="connsiteY0" fmla="*/ 497491 h 497490"/>
              <a:gd name="connsiteX1" fmla="*/ 0 w 57531"/>
              <a:gd name="connsiteY1" fmla="*/ 497491 h 497490"/>
              <a:gd name="connsiteX2" fmla="*/ 25337 w 57531"/>
              <a:gd name="connsiteY2" fmla="*/ 0 h 497490"/>
              <a:gd name="connsiteX3" fmla="*/ 57531 w 57531"/>
              <a:gd name="connsiteY3" fmla="*/ 0 h 497490"/>
              <a:gd name="connsiteX4" fmla="*/ 32099 w 57531"/>
              <a:gd name="connsiteY4" fmla="*/ 497491 h 49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1" h="497490">
                <a:moveTo>
                  <a:pt x="32099" y="497491"/>
                </a:moveTo>
                <a:lnTo>
                  <a:pt x="0" y="497491"/>
                </a:lnTo>
                <a:lnTo>
                  <a:pt x="25337" y="0"/>
                </a:lnTo>
                <a:lnTo>
                  <a:pt x="57531" y="0"/>
                </a:lnTo>
                <a:lnTo>
                  <a:pt x="32099" y="49749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9" name="Freeform: Shape 1158">
            <a:extLst>
              <a:ext uri="{FF2B5EF4-FFF2-40B4-BE49-F238E27FC236}">
                <a16:creationId xmlns:a16="http://schemas.microsoft.com/office/drawing/2014/main" id="{5CF36367-832F-4D45-A5D9-66F77D6D8CC4}"/>
              </a:ext>
            </a:extLst>
          </p:cNvPr>
          <p:cNvSpPr/>
          <p:nvPr userDrawn="1"/>
        </p:nvSpPr>
        <p:spPr>
          <a:xfrm>
            <a:off x="6814610" y="3788938"/>
            <a:ext cx="68055" cy="556198"/>
          </a:xfrm>
          <a:custGeom>
            <a:avLst/>
            <a:gdLst>
              <a:gd name="connsiteX0" fmla="*/ 32099 w 57530"/>
              <a:gd name="connsiteY0" fmla="*/ 464820 h 464819"/>
              <a:gd name="connsiteX1" fmla="*/ 0 w 57530"/>
              <a:gd name="connsiteY1" fmla="*/ 464820 h 464819"/>
              <a:gd name="connsiteX2" fmla="*/ 25432 w 57530"/>
              <a:gd name="connsiteY2" fmla="*/ 0 h 464819"/>
              <a:gd name="connsiteX3" fmla="*/ 57531 w 57530"/>
              <a:gd name="connsiteY3" fmla="*/ 0 h 464819"/>
              <a:gd name="connsiteX4" fmla="*/ 32099 w 57530"/>
              <a:gd name="connsiteY4" fmla="*/ 464820 h 46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0" h="464819">
                <a:moveTo>
                  <a:pt x="32099" y="464820"/>
                </a:moveTo>
                <a:lnTo>
                  <a:pt x="0" y="464820"/>
                </a:lnTo>
                <a:lnTo>
                  <a:pt x="25432" y="0"/>
                </a:lnTo>
                <a:lnTo>
                  <a:pt x="57531" y="0"/>
                </a:lnTo>
                <a:lnTo>
                  <a:pt x="32099" y="46482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0" name="Freeform: Shape 1159">
            <a:extLst>
              <a:ext uri="{FF2B5EF4-FFF2-40B4-BE49-F238E27FC236}">
                <a16:creationId xmlns:a16="http://schemas.microsoft.com/office/drawing/2014/main" id="{12CBCDE8-29E5-4B60-9E1C-9210F37388FF}"/>
              </a:ext>
            </a:extLst>
          </p:cNvPr>
          <p:cNvSpPr/>
          <p:nvPr userDrawn="1"/>
        </p:nvSpPr>
        <p:spPr>
          <a:xfrm>
            <a:off x="2073468" y="1105393"/>
            <a:ext cx="45407" cy="488041"/>
          </a:xfrm>
          <a:custGeom>
            <a:avLst/>
            <a:gdLst>
              <a:gd name="connsiteX0" fmla="*/ 38386 w 38385"/>
              <a:gd name="connsiteY0" fmla="*/ 407861 h 407860"/>
              <a:gd name="connsiteX1" fmla="*/ 6287 w 38385"/>
              <a:gd name="connsiteY1" fmla="*/ 407861 h 407860"/>
              <a:gd name="connsiteX2" fmla="*/ 0 w 38385"/>
              <a:gd name="connsiteY2" fmla="*/ 0 h 407860"/>
              <a:gd name="connsiteX3" fmla="*/ 32099 w 38385"/>
              <a:gd name="connsiteY3" fmla="*/ 0 h 407860"/>
              <a:gd name="connsiteX4" fmla="*/ 38386 w 38385"/>
              <a:gd name="connsiteY4" fmla="*/ 407861 h 40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5" h="407860">
                <a:moveTo>
                  <a:pt x="38386" y="407861"/>
                </a:moveTo>
                <a:lnTo>
                  <a:pt x="6287" y="407861"/>
                </a:lnTo>
                <a:lnTo>
                  <a:pt x="0" y="0"/>
                </a:lnTo>
                <a:lnTo>
                  <a:pt x="32099" y="0"/>
                </a:lnTo>
                <a:lnTo>
                  <a:pt x="38386" y="40786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1" name="Freeform: Shape 1160">
            <a:extLst>
              <a:ext uri="{FF2B5EF4-FFF2-40B4-BE49-F238E27FC236}">
                <a16:creationId xmlns:a16="http://schemas.microsoft.com/office/drawing/2014/main" id="{21ADE7B5-7B8B-42CE-BF35-F21EC146D2E2}"/>
              </a:ext>
            </a:extLst>
          </p:cNvPr>
          <p:cNvSpPr/>
          <p:nvPr userDrawn="1"/>
        </p:nvSpPr>
        <p:spPr>
          <a:xfrm>
            <a:off x="7889304" y="3188631"/>
            <a:ext cx="45521" cy="595406"/>
          </a:xfrm>
          <a:custGeom>
            <a:avLst/>
            <a:gdLst>
              <a:gd name="connsiteX0" fmla="*/ 38481 w 38481"/>
              <a:gd name="connsiteY0" fmla="*/ 497586 h 497586"/>
              <a:gd name="connsiteX1" fmla="*/ 6382 w 38481"/>
              <a:gd name="connsiteY1" fmla="*/ 497586 h 497586"/>
              <a:gd name="connsiteX2" fmla="*/ 0 w 38481"/>
              <a:gd name="connsiteY2" fmla="*/ 0 h 497586"/>
              <a:gd name="connsiteX3" fmla="*/ 32100 w 38481"/>
              <a:gd name="connsiteY3" fmla="*/ 0 h 497586"/>
              <a:gd name="connsiteX4" fmla="*/ 38481 w 38481"/>
              <a:gd name="connsiteY4" fmla="*/ 497586 h 49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97586">
                <a:moveTo>
                  <a:pt x="38481" y="497586"/>
                </a:moveTo>
                <a:lnTo>
                  <a:pt x="6382" y="497586"/>
                </a:lnTo>
                <a:lnTo>
                  <a:pt x="0" y="0"/>
                </a:lnTo>
                <a:lnTo>
                  <a:pt x="32100" y="0"/>
                </a:lnTo>
                <a:lnTo>
                  <a:pt x="38481" y="497586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2" name="Freeform: Shape 1161">
            <a:extLst>
              <a:ext uri="{FF2B5EF4-FFF2-40B4-BE49-F238E27FC236}">
                <a16:creationId xmlns:a16="http://schemas.microsoft.com/office/drawing/2014/main" id="{6D48D1A6-277B-4B2D-AEBC-F0875A18323A}"/>
              </a:ext>
            </a:extLst>
          </p:cNvPr>
          <p:cNvSpPr/>
          <p:nvPr userDrawn="1"/>
        </p:nvSpPr>
        <p:spPr>
          <a:xfrm>
            <a:off x="3545793" y="356348"/>
            <a:ext cx="79322" cy="742662"/>
          </a:xfrm>
          <a:custGeom>
            <a:avLst/>
            <a:gdLst>
              <a:gd name="connsiteX0" fmla="*/ 67056 w 67055"/>
              <a:gd name="connsiteY0" fmla="*/ 620649 h 620649"/>
              <a:gd name="connsiteX1" fmla="*/ 34862 w 67055"/>
              <a:gd name="connsiteY1" fmla="*/ 620649 h 620649"/>
              <a:gd name="connsiteX2" fmla="*/ 0 w 67055"/>
              <a:gd name="connsiteY2" fmla="*/ 0 h 620649"/>
              <a:gd name="connsiteX3" fmla="*/ 32099 w 67055"/>
              <a:gd name="connsiteY3" fmla="*/ 0 h 620649"/>
              <a:gd name="connsiteX4" fmla="*/ 67056 w 67055"/>
              <a:gd name="connsiteY4" fmla="*/ 620649 h 62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620649">
                <a:moveTo>
                  <a:pt x="67056" y="620649"/>
                </a:moveTo>
                <a:lnTo>
                  <a:pt x="34862" y="620649"/>
                </a:lnTo>
                <a:lnTo>
                  <a:pt x="0" y="0"/>
                </a:lnTo>
                <a:lnTo>
                  <a:pt x="32099" y="0"/>
                </a:lnTo>
                <a:lnTo>
                  <a:pt x="67056" y="62064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3" name="Freeform: Shape 1162">
            <a:extLst>
              <a:ext uri="{FF2B5EF4-FFF2-40B4-BE49-F238E27FC236}">
                <a16:creationId xmlns:a16="http://schemas.microsoft.com/office/drawing/2014/main" id="{04893AE2-2184-477F-A26E-635503716D9C}"/>
              </a:ext>
            </a:extLst>
          </p:cNvPr>
          <p:cNvSpPr/>
          <p:nvPr userDrawn="1"/>
        </p:nvSpPr>
        <p:spPr>
          <a:xfrm>
            <a:off x="3803030" y="2048879"/>
            <a:ext cx="79323" cy="447693"/>
          </a:xfrm>
          <a:custGeom>
            <a:avLst/>
            <a:gdLst>
              <a:gd name="connsiteX0" fmla="*/ 67056 w 67056"/>
              <a:gd name="connsiteY0" fmla="*/ 374142 h 374141"/>
              <a:gd name="connsiteX1" fmla="*/ 34957 w 67056"/>
              <a:gd name="connsiteY1" fmla="*/ 374142 h 374141"/>
              <a:gd name="connsiteX2" fmla="*/ 0 w 67056"/>
              <a:gd name="connsiteY2" fmla="*/ 0 h 374141"/>
              <a:gd name="connsiteX3" fmla="*/ 32195 w 67056"/>
              <a:gd name="connsiteY3" fmla="*/ 0 h 374141"/>
              <a:gd name="connsiteX4" fmla="*/ 67056 w 67056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" h="374141">
                <a:moveTo>
                  <a:pt x="67056" y="374142"/>
                </a:moveTo>
                <a:lnTo>
                  <a:pt x="34957" y="374142"/>
                </a:lnTo>
                <a:lnTo>
                  <a:pt x="0" y="0"/>
                </a:lnTo>
                <a:lnTo>
                  <a:pt x="32195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4" name="Freeform: Shape 1163">
            <a:extLst>
              <a:ext uri="{FF2B5EF4-FFF2-40B4-BE49-F238E27FC236}">
                <a16:creationId xmlns:a16="http://schemas.microsoft.com/office/drawing/2014/main" id="{57CD13C9-8652-4DC8-B733-3041AD0CAB00}"/>
              </a:ext>
            </a:extLst>
          </p:cNvPr>
          <p:cNvSpPr/>
          <p:nvPr userDrawn="1"/>
        </p:nvSpPr>
        <p:spPr>
          <a:xfrm>
            <a:off x="4245843" y="4998215"/>
            <a:ext cx="79323" cy="447693"/>
          </a:xfrm>
          <a:custGeom>
            <a:avLst/>
            <a:gdLst>
              <a:gd name="connsiteX0" fmla="*/ 67056 w 67056"/>
              <a:gd name="connsiteY0" fmla="*/ 374142 h 374141"/>
              <a:gd name="connsiteX1" fmla="*/ 34862 w 67056"/>
              <a:gd name="connsiteY1" fmla="*/ 374142 h 374141"/>
              <a:gd name="connsiteX2" fmla="*/ 0 w 67056"/>
              <a:gd name="connsiteY2" fmla="*/ 0 h 374141"/>
              <a:gd name="connsiteX3" fmla="*/ 32099 w 67056"/>
              <a:gd name="connsiteY3" fmla="*/ 0 h 374141"/>
              <a:gd name="connsiteX4" fmla="*/ 67056 w 67056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" h="374141">
                <a:moveTo>
                  <a:pt x="67056" y="374142"/>
                </a:moveTo>
                <a:lnTo>
                  <a:pt x="34862" y="374142"/>
                </a:lnTo>
                <a:lnTo>
                  <a:pt x="0" y="0"/>
                </a:lnTo>
                <a:lnTo>
                  <a:pt x="32099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5" name="Freeform: Shape 1164">
            <a:extLst>
              <a:ext uri="{FF2B5EF4-FFF2-40B4-BE49-F238E27FC236}">
                <a16:creationId xmlns:a16="http://schemas.microsoft.com/office/drawing/2014/main" id="{541072A6-FBBA-429C-8AC0-4567F5E11F37}"/>
              </a:ext>
            </a:extLst>
          </p:cNvPr>
          <p:cNvSpPr/>
          <p:nvPr userDrawn="1"/>
        </p:nvSpPr>
        <p:spPr>
          <a:xfrm>
            <a:off x="7800517" y="4967214"/>
            <a:ext cx="79322" cy="447693"/>
          </a:xfrm>
          <a:custGeom>
            <a:avLst/>
            <a:gdLst>
              <a:gd name="connsiteX0" fmla="*/ 67056 w 67055"/>
              <a:gd name="connsiteY0" fmla="*/ 374142 h 374141"/>
              <a:gd name="connsiteX1" fmla="*/ 34861 w 67055"/>
              <a:gd name="connsiteY1" fmla="*/ 374142 h 374141"/>
              <a:gd name="connsiteX2" fmla="*/ 0 w 67055"/>
              <a:gd name="connsiteY2" fmla="*/ 0 h 374141"/>
              <a:gd name="connsiteX3" fmla="*/ 32099 w 67055"/>
              <a:gd name="connsiteY3" fmla="*/ 0 h 374141"/>
              <a:gd name="connsiteX4" fmla="*/ 67056 w 67055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374141">
                <a:moveTo>
                  <a:pt x="67056" y="374142"/>
                </a:moveTo>
                <a:lnTo>
                  <a:pt x="34861" y="374142"/>
                </a:lnTo>
                <a:lnTo>
                  <a:pt x="0" y="0"/>
                </a:lnTo>
                <a:lnTo>
                  <a:pt x="32099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6" name="Freeform: Shape 1165">
            <a:extLst>
              <a:ext uri="{FF2B5EF4-FFF2-40B4-BE49-F238E27FC236}">
                <a16:creationId xmlns:a16="http://schemas.microsoft.com/office/drawing/2014/main" id="{70272F41-D86D-4268-A2D6-6BE3BC71BD96}"/>
              </a:ext>
            </a:extLst>
          </p:cNvPr>
          <p:cNvSpPr/>
          <p:nvPr userDrawn="1"/>
        </p:nvSpPr>
        <p:spPr>
          <a:xfrm>
            <a:off x="3114811" y="3849687"/>
            <a:ext cx="79322" cy="502174"/>
          </a:xfrm>
          <a:custGeom>
            <a:avLst/>
            <a:gdLst>
              <a:gd name="connsiteX0" fmla="*/ 67056 w 67055"/>
              <a:gd name="connsiteY0" fmla="*/ 419671 h 419671"/>
              <a:gd name="connsiteX1" fmla="*/ 34862 w 67055"/>
              <a:gd name="connsiteY1" fmla="*/ 419671 h 419671"/>
              <a:gd name="connsiteX2" fmla="*/ 0 w 67055"/>
              <a:gd name="connsiteY2" fmla="*/ 0 h 419671"/>
              <a:gd name="connsiteX3" fmla="*/ 32099 w 67055"/>
              <a:gd name="connsiteY3" fmla="*/ 0 h 419671"/>
              <a:gd name="connsiteX4" fmla="*/ 67056 w 67055"/>
              <a:gd name="connsiteY4" fmla="*/ 419671 h 41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419671">
                <a:moveTo>
                  <a:pt x="67056" y="419671"/>
                </a:moveTo>
                <a:lnTo>
                  <a:pt x="34862" y="419671"/>
                </a:lnTo>
                <a:lnTo>
                  <a:pt x="0" y="0"/>
                </a:lnTo>
                <a:lnTo>
                  <a:pt x="32099" y="0"/>
                </a:lnTo>
                <a:lnTo>
                  <a:pt x="67056" y="41967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7" name="Freeform: Shape 1166">
            <a:extLst>
              <a:ext uri="{FF2B5EF4-FFF2-40B4-BE49-F238E27FC236}">
                <a16:creationId xmlns:a16="http://schemas.microsoft.com/office/drawing/2014/main" id="{75C7A73C-F9DE-4B44-BDAB-DAE6E0DD6B9B}"/>
              </a:ext>
            </a:extLst>
          </p:cNvPr>
          <p:cNvSpPr/>
          <p:nvPr userDrawn="1"/>
        </p:nvSpPr>
        <p:spPr>
          <a:xfrm>
            <a:off x="1171392" y="14422"/>
            <a:ext cx="47436" cy="342039"/>
          </a:xfrm>
          <a:custGeom>
            <a:avLst/>
            <a:gdLst>
              <a:gd name="connsiteX0" fmla="*/ 32194 w 40100"/>
              <a:gd name="connsiteY0" fmla="*/ 285845 h 285845"/>
              <a:gd name="connsiteX1" fmla="*/ 0 w 40100"/>
              <a:gd name="connsiteY1" fmla="*/ 285845 h 285845"/>
              <a:gd name="connsiteX2" fmla="*/ 8001 w 40100"/>
              <a:gd name="connsiteY2" fmla="*/ 0 h 285845"/>
              <a:gd name="connsiteX3" fmla="*/ 40100 w 40100"/>
              <a:gd name="connsiteY3" fmla="*/ 0 h 285845"/>
              <a:gd name="connsiteX4" fmla="*/ 32194 w 40100"/>
              <a:gd name="connsiteY4" fmla="*/ 285845 h 285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00" h="285845">
                <a:moveTo>
                  <a:pt x="32194" y="285845"/>
                </a:moveTo>
                <a:lnTo>
                  <a:pt x="0" y="285845"/>
                </a:lnTo>
                <a:lnTo>
                  <a:pt x="8001" y="0"/>
                </a:lnTo>
                <a:lnTo>
                  <a:pt x="40100" y="0"/>
                </a:lnTo>
                <a:lnTo>
                  <a:pt x="32194" y="28584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8" name="Freeform: Shape 1167">
            <a:extLst>
              <a:ext uri="{FF2B5EF4-FFF2-40B4-BE49-F238E27FC236}">
                <a16:creationId xmlns:a16="http://schemas.microsoft.com/office/drawing/2014/main" id="{8BD75270-7FE0-4EB3-9602-E1BFF15168F8}"/>
              </a:ext>
            </a:extLst>
          </p:cNvPr>
          <p:cNvSpPr/>
          <p:nvPr userDrawn="1"/>
        </p:nvSpPr>
        <p:spPr>
          <a:xfrm>
            <a:off x="5705436" y="1055927"/>
            <a:ext cx="45521" cy="560416"/>
          </a:xfrm>
          <a:custGeom>
            <a:avLst/>
            <a:gdLst>
              <a:gd name="connsiteX0" fmla="*/ 38481 w 38481"/>
              <a:gd name="connsiteY0" fmla="*/ 468344 h 468344"/>
              <a:gd name="connsiteX1" fmla="*/ 6382 w 38481"/>
              <a:gd name="connsiteY1" fmla="*/ 468344 h 468344"/>
              <a:gd name="connsiteX2" fmla="*/ 0 w 38481"/>
              <a:gd name="connsiteY2" fmla="*/ 0 h 468344"/>
              <a:gd name="connsiteX3" fmla="*/ 32195 w 38481"/>
              <a:gd name="connsiteY3" fmla="*/ 0 h 468344"/>
              <a:gd name="connsiteX4" fmla="*/ 38481 w 38481"/>
              <a:gd name="connsiteY4" fmla="*/ 468344 h 46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68344">
                <a:moveTo>
                  <a:pt x="38481" y="468344"/>
                </a:moveTo>
                <a:lnTo>
                  <a:pt x="6382" y="468344"/>
                </a:lnTo>
                <a:lnTo>
                  <a:pt x="0" y="0"/>
                </a:lnTo>
                <a:lnTo>
                  <a:pt x="32195" y="0"/>
                </a:lnTo>
                <a:lnTo>
                  <a:pt x="38481" y="46834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9" name="Freeform: Shape 1168">
            <a:extLst>
              <a:ext uri="{FF2B5EF4-FFF2-40B4-BE49-F238E27FC236}">
                <a16:creationId xmlns:a16="http://schemas.microsoft.com/office/drawing/2014/main" id="{E26AE70D-F8D8-4EFE-BFE0-245D0D165F2B}"/>
              </a:ext>
            </a:extLst>
          </p:cNvPr>
          <p:cNvSpPr/>
          <p:nvPr userDrawn="1"/>
        </p:nvSpPr>
        <p:spPr>
          <a:xfrm>
            <a:off x="6882327" y="5401688"/>
            <a:ext cx="45521" cy="560416"/>
          </a:xfrm>
          <a:custGeom>
            <a:avLst/>
            <a:gdLst>
              <a:gd name="connsiteX0" fmla="*/ 38481 w 38481"/>
              <a:gd name="connsiteY0" fmla="*/ 468344 h 468344"/>
              <a:gd name="connsiteX1" fmla="*/ 6382 w 38481"/>
              <a:gd name="connsiteY1" fmla="*/ 468344 h 468344"/>
              <a:gd name="connsiteX2" fmla="*/ 0 w 38481"/>
              <a:gd name="connsiteY2" fmla="*/ 0 h 468344"/>
              <a:gd name="connsiteX3" fmla="*/ 32099 w 38481"/>
              <a:gd name="connsiteY3" fmla="*/ 0 h 468344"/>
              <a:gd name="connsiteX4" fmla="*/ 38481 w 38481"/>
              <a:gd name="connsiteY4" fmla="*/ 468344 h 46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68344">
                <a:moveTo>
                  <a:pt x="38481" y="468344"/>
                </a:moveTo>
                <a:lnTo>
                  <a:pt x="6382" y="468344"/>
                </a:lnTo>
                <a:lnTo>
                  <a:pt x="0" y="0"/>
                </a:lnTo>
                <a:lnTo>
                  <a:pt x="32099" y="0"/>
                </a:lnTo>
                <a:lnTo>
                  <a:pt x="38481" y="46834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0" name="Freeform: Shape 1169">
            <a:extLst>
              <a:ext uri="{FF2B5EF4-FFF2-40B4-BE49-F238E27FC236}">
                <a16:creationId xmlns:a16="http://schemas.microsoft.com/office/drawing/2014/main" id="{F0C16218-2C06-417F-901A-2B8D0D5C3065}"/>
              </a:ext>
            </a:extLst>
          </p:cNvPr>
          <p:cNvSpPr/>
          <p:nvPr userDrawn="1"/>
        </p:nvSpPr>
        <p:spPr>
          <a:xfrm>
            <a:off x="6133151" y="2468763"/>
            <a:ext cx="45521" cy="719866"/>
          </a:xfrm>
          <a:custGeom>
            <a:avLst/>
            <a:gdLst>
              <a:gd name="connsiteX0" fmla="*/ 32099 w 38481"/>
              <a:gd name="connsiteY0" fmla="*/ 601599 h 601598"/>
              <a:gd name="connsiteX1" fmla="*/ 0 w 38481"/>
              <a:gd name="connsiteY1" fmla="*/ 601599 h 601598"/>
              <a:gd name="connsiteX2" fmla="*/ 6287 w 38481"/>
              <a:gd name="connsiteY2" fmla="*/ 0 h 601598"/>
              <a:gd name="connsiteX3" fmla="*/ 38481 w 38481"/>
              <a:gd name="connsiteY3" fmla="*/ 0 h 601598"/>
              <a:gd name="connsiteX4" fmla="*/ 32099 w 38481"/>
              <a:gd name="connsiteY4" fmla="*/ 601599 h 60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601598">
                <a:moveTo>
                  <a:pt x="32099" y="601599"/>
                </a:moveTo>
                <a:lnTo>
                  <a:pt x="0" y="601599"/>
                </a:lnTo>
                <a:lnTo>
                  <a:pt x="6287" y="0"/>
                </a:lnTo>
                <a:lnTo>
                  <a:pt x="38481" y="0"/>
                </a:lnTo>
                <a:lnTo>
                  <a:pt x="32099" y="60159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1" name="Freeform: Shape 1170">
            <a:extLst>
              <a:ext uri="{FF2B5EF4-FFF2-40B4-BE49-F238E27FC236}">
                <a16:creationId xmlns:a16="http://schemas.microsoft.com/office/drawing/2014/main" id="{01CBCFC7-9CF0-4B35-999A-E7BD7EA8685B}"/>
              </a:ext>
            </a:extLst>
          </p:cNvPr>
          <p:cNvSpPr/>
          <p:nvPr userDrawn="1"/>
        </p:nvSpPr>
        <p:spPr>
          <a:xfrm>
            <a:off x="2718083" y="5490929"/>
            <a:ext cx="45520" cy="483938"/>
          </a:xfrm>
          <a:custGeom>
            <a:avLst/>
            <a:gdLst>
              <a:gd name="connsiteX0" fmla="*/ 32194 w 38480"/>
              <a:gd name="connsiteY0" fmla="*/ 404431 h 404431"/>
              <a:gd name="connsiteX1" fmla="*/ 0 w 38480"/>
              <a:gd name="connsiteY1" fmla="*/ 404431 h 404431"/>
              <a:gd name="connsiteX2" fmla="*/ 6382 w 38480"/>
              <a:gd name="connsiteY2" fmla="*/ 0 h 404431"/>
              <a:gd name="connsiteX3" fmla="*/ 38481 w 38480"/>
              <a:gd name="connsiteY3" fmla="*/ 0 h 404431"/>
              <a:gd name="connsiteX4" fmla="*/ 32194 w 38480"/>
              <a:gd name="connsiteY4" fmla="*/ 404431 h 40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404431">
                <a:moveTo>
                  <a:pt x="32194" y="404431"/>
                </a:moveTo>
                <a:lnTo>
                  <a:pt x="0" y="404431"/>
                </a:lnTo>
                <a:lnTo>
                  <a:pt x="6382" y="0"/>
                </a:lnTo>
                <a:lnTo>
                  <a:pt x="38481" y="0"/>
                </a:lnTo>
                <a:lnTo>
                  <a:pt x="32194" y="40443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2" name="Freeform: Shape 1171">
            <a:extLst>
              <a:ext uri="{FF2B5EF4-FFF2-40B4-BE49-F238E27FC236}">
                <a16:creationId xmlns:a16="http://schemas.microsoft.com/office/drawing/2014/main" id="{B1440EE2-655B-4E78-81D8-C93103259F3A}"/>
              </a:ext>
            </a:extLst>
          </p:cNvPr>
          <p:cNvSpPr/>
          <p:nvPr userDrawn="1"/>
        </p:nvSpPr>
        <p:spPr>
          <a:xfrm>
            <a:off x="1083054" y="1608136"/>
            <a:ext cx="45520" cy="486560"/>
          </a:xfrm>
          <a:custGeom>
            <a:avLst/>
            <a:gdLst>
              <a:gd name="connsiteX0" fmla="*/ 38481 w 38480"/>
              <a:gd name="connsiteY0" fmla="*/ 406622 h 406622"/>
              <a:gd name="connsiteX1" fmla="*/ 6382 w 38480"/>
              <a:gd name="connsiteY1" fmla="*/ 406622 h 406622"/>
              <a:gd name="connsiteX2" fmla="*/ 0 w 38480"/>
              <a:gd name="connsiteY2" fmla="*/ 0 h 406622"/>
              <a:gd name="connsiteX3" fmla="*/ 32099 w 38480"/>
              <a:gd name="connsiteY3" fmla="*/ 0 h 406622"/>
              <a:gd name="connsiteX4" fmla="*/ 38481 w 38480"/>
              <a:gd name="connsiteY4" fmla="*/ 406622 h 4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406622">
                <a:moveTo>
                  <a:pt x="38481" y="406622"/>
                </a:moveTo>
                <a:lnTo>
                  <a:pt x="6382" y="406622"/>
                </a:lnTo>
                <a:lnTo>
                  <a:pt x="0" y="0"/>
                </a:lnTo>
                <a:lnTo>
                  <a:pt x="32099" y="0"/>
                </a:lnTo>
                <a:lnTo>
                  <a:pt x="38481" y="40662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3" name="Freeform: Shape 1172">
            <a:extLst>
              <a:ext uri="{FF2B5EF4-FFF2-40B4-BE49-F238E27FC236}">
                <a16:creationId xmlns:a16="http://schemas.microsoft.com/office/drawing/2014/main" id="{1A8D5343-F670-4DA5-99B0-08675F0D9875}"/>
              </a:ext>
            </a:extLst>
          </p:cNvPr>
          <p:cNvSpPr/>
          <p:nvPr userDrawn="1"/>
        </p:nvSpPr>
        <p:spPr>
          <a:xfrm>
            <a:off x="4916260" y="1608136"/>
            <a:ext cx="45521" cy="443477"/>
          </a:xfrm>
          <a:custGeom>
            <a:avLst/>
            <a:gdLst>
              <a:gd name="connsiteX0" fmla="*/ 38481 w 38481"/>
              <a:gd name="connsiteY0" fmla="*/ 370618 h 370617"/>
              <a:gd name="connsiteX1" fmla="*/ 6287 w 38481"/>
              <a:gd name="connsiteY1" fmla="*/ 370618 h 370617"/>
              <a:gd name="connsiteX2" fmla="*/ 0 w 38481"/>
              <a:gd name="connsiteY2" fmla="*/ 0 h 370617"/>
              <a:gd name="connsiteX3" fmla="*/ 32099 w 38481"/>
              <a:gd name="connsiteY3" fmla="*/ 0 h 370617"/>
              <a:gd name="connsiteX4" fmla="*/ 38481 w 38481"/>
              <a:gd name="connsiteY4" fmla="*/ 370618 h 37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370617">
                <a:moveTo>
                  <a:pt x="38481" y="370618"/>
                </a:moveTo>
                <a:lnTo>
                  <a:pt x="6287" y="370618"/>
                </a:lnTo>
                <a:lnTo>
                  <a:pt x="0" y="0"/>
                </a:lnTo>
                <a:lnTo>
                  <a:pt x="32099" y="0"/>
                </a:lnTo>
                <a:lnTo>
                  <a:pt x="38481" y="370618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4" name="Freeform: Shape 1173">
            <a:extLst>
              <a:ext uri="{FF2B5EF4-FFF2-40B4-BE49-F238E27FC236}">
                <a16:creationId xmlns:a16="http://schemas.microsoft.com/office/drawing/2014/main" id="{1A55E62B-F796-4A6E-9497-6C76F97AEE80}"/>
              </a:ext>
            </a:extLst>
          </p:cNvPr>
          <p:cNvSpPr/>
          <p:nvPr userDrawn="1"/>
        </p:nvSpPr>
        <p:spPr>
          <a:xfrm>
            <a:off x="912690" y="5012234"/>
            <a:ext cx="45521" cy="484736"/>
          </a:xfrm>
          <a:custGeom>
            <a:avLst/>
            <a:gdLst>
              <a:gd name="connsiteX0" fmla="*/ 38481 w 38481"/>
              <a:gd name="connsiteY0" fmla="*/ 405098 h 405098"/>
              <a:gd name="connsiteX1" fmla="*/ 6382 w 38481"/>
              <a:gd name="connsiteY1" fmla="*/ 405098 h 405098"/>
              <a:gd name="connsiteX2" fmla="*/ 0 w 38481"/>
              <a:gd name="connsiteY2" fmla="*/ 0 h 405098"/>
              <a:gd name="connsiteX3" fmla="*/ 32194 w 38481"/>
              <a:gd name="connsiteY3" fmla="*/ 0 h 405098"/>
              <a:gd name="connsiteX4" fmla="*/ 38481 w 38481"/>
              <a:gd name="connsiteY4" fmla="*/ 405098 h 405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05098">
                <a:moveTo>
                  <a:pt x="38481" y="405098"/>
                </a:moveTo>
                <a:lnTo>
                  <a:pt x="6382" y="405098"/>
                </a:lnTo>
                <a:lnTo>
                  <a:pt x="0" y="0"/>
                </a:lnTo>
                <a:lnTo>
                  <a:pt x="32194" y="0"/>
                </a:lnTo>
                <a:lnTo>
                  <a:pt x="38481" y="405098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5" name="Freeform: Shape 1174">
            <a:extLst>
              <a:ext uri="{FF2B5EF4-FFF2-40B4-BE49-F238E27FC236}">
                <a16:creationId xmlns:a16="http://schemas.microsoft.com/office/drawing/2014/main" id="{ECE98D52-F583-43AA-BAA5-F301C61F1C06}"/>
              </a:ext>
            </a:extLst>
          </p:cNvPr>
          <p:cNvSpPr/>
          <p:nvPr userDrawn="1"/>
        </p:nvSpPr>
        <p:spPr>
          <a:xfrm>
            <a:off x="2793462" y="2512416"/>
            <a:ext cx="45520" cy="676898"/>
          </a:xfrm>
          <a:custGeom>
            <a:avLst/>
            <a:gdLst>
              <a:gd name="connsiteX0" fmla="*/ 38481 w 38480"/>
              <a:gd name="connsiteY0" fmla="*/ 565690 h 565689"/>
              <a:gd name="connsiteX1" fmla="*/ 6382 w 38480"/>
              <a:gd name="connsiteY1" fmla="*/ 565690 h 565689"/>
              <a:gd name="connsiteX2" fmla="*/ 0 w 38480"/>
              <a:gd name="connsiteY2" fmla="*/ 0 h 565689"/>
              <a:gd name="connsiteX3" fmla="*/ 32099 w 38480"/>
              <a:gd name="connsiteY3" fmla="*/ 0 h 565689"/>
              <a:gd name="connsiteX4" fmla="*/ 38481 w 38480"/>
              <a:gd name="connsiteY4" fmla="*/ 565690 h 56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565689">
                <a:moveTo>
                  <a:pt x="38481" y="565690"/>
                </a:moveTo>
                <a:lnTo>
                  <a:pt x="6382" y="565690"/>
                </a:lnTo>
                <a:lnTo>
                  <a:pt x="0" y="0"/>
                </a:lnTo>
                <a:lnTo>
                  <a:pt x="32099" y="0"/>
                </a:lnTo>
                <a:lnTo>
                  <a:pt x="38481" y="56569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6" name="Freeform: Shape 1175">
            <a:extLst>
              <a:ext uri="{FF2B5EF4-FFF2-40B4-BE49-F238E27FC236}">
                <a16:creationId xmlns:a16="http://schemas.microsoft.com/office/drawing/2014/main" id="{709AB705-71FC-47CB-BC4D-B566E7C1B55D}"/>
              </a:ext>
            </a:extLst>
          </p:cNvPr>
          <p:cNvSpPr/>
          <p:nvPr userDrawn="1"/>
        </p:nvSpPr>
        <p:spPr>
          <a:xfrm>
            <a:off x="629312" y="3887641"/>
            <a:ext cx="45521" cy="441653"/>
          </a:xfrm>
          <a:custGeom>
            <a:avLst/>
            <a:gdLst>
              <a:gd name="connsiteX0" fmla="*/ 38481 w 38481"/>
              <a:gd name="connsiteY0" fmla="*/ 369094 h 369093"/>
              <a:gd name="connsiteX1" fmla="*/ 6382 w 38481"/>
              <a:gd name="connsiteY1" fmla="*/ 369094 h 369093"/>
              <a:gd name="connsiteX2" fmla="*/ 0 w 38481"/>
              <a:gd name="connsiteY2" fmla="*/ 0 h 369093"/>
              <a:gd name="connsiteX3" fmla="*/ 32099 w 38481"/>
              <a:gd name="connsiteY3" fmla="*/ 0 h 369093"/>
              <a:gd name="connsiteX4" fmla="*/ 38481 w 38481"/>
              <a:gd name="connsiteY4" fmla="*/ 369094 h 36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369093">
                <a:moveTo>
                  <a:pt x="38481" y="369094"/>
                </a:moveTo>
                <a:lnTo>
                  <a:pt x="6382" y="369094"/>
                </a:lnTo>
                <a:lnTo>
                  <a:pt x="0" y="0"/>
                </a:lnTo>
                <a:lnTo>
                  <a:pt x="32099" y="0"/>
                </a:lnTo>
                <a:lnTo>
                  <a:pt x="38481" y="36909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7" name="Freeform: Shape 1176">
            <a:extLst>
              <a:ext uri="{FF2B5EF4-FFF2-40B4-BE49-F238E27FC236}">
                <a16:creationId xmlns:a16="http://schemas.microsoft.com/office/drawing/2014/main" id="{12E2EEEF-2FEB-4BBD-960C-FA766DF1580F}"/>
              </a:ext>
            </a:extLst>
          </p:cNvPr>
          <p:cNvSpPr/>
          <p:nvPr userDrawn="1"/>
        </p:nvSpPr>
        <p:spPr>
          <a:xfrm>
            <a:off x="497369" y="2502842"/>
            <a:ext cx="45521" cy="677013"/>
          </a:xfrm>
          <a:custGeom>
            <a:avLst/>
            <a:gdLst>
              <a:gd name="connsiteX0" fmla="*/ 38481 w 38481"/>
              <a:gd name="connsiteY0" fmla="*/ 565785 h 565785"/>
              <a:gd name="connsiteX1" fmla="*/ 6382 w 38481"/>
              <a:gd name="connsiteY1" fmla="*/ 565785 h 565785"/>
              <a:gd name="connsiteX2" fmla="*/ 0 w 38481"/>
              <a:gd name="connsiteY2" fmla="*/ 0 h 565785"/>
              <a:gd name="connsiteX3" fmla="*/ 32099 w 38481"/>
              <a:gd name="connsiteY3" fmla="*/ 0 h 565785"/>
              <a:gd name="connsiteX4" fmla="*/ 38481 w 38481"/>
              <a:gd name="connsiteY4" fmla="*/ 565785 h 56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565785">
                <a:moveTo>
                  <a:pt x="38481" y="565785"/>
                </a:moveTo>
                <a:lnTo>
                  <a:pt x="6382" y="565785"/>
                </a:lnTo>
                <a:lnTo>
                  <a:pt x="0" y="0"/>
                </a:lnTo>
                <a:lnTo>
                  <a:pt x="32099" y="0"/>
                </a:lnTo>
                <a:lnTo>
                  <a:pt x="38481" y="56578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8" name="Freeform: Shape 1177">
            <a:extLst>
              <a:ext uri="{FF2B5EF4-FFF2-40B4-BE49-F238E27FC236}">
                <a16:creationId xmlns:a16="http://schemas.microsoft.com/office/drawing/2014/main" id="{571F048A-5A4D-4051-B99D-D447D531CBB7}"/>
              </a:ext>
            </a:extLst>
          </p:cNvPr>
          <p:cNvSpPr/>
          <p:nvPr userDrawn="1"/>
        </p:nvSpPr>
        <p:spPr>
          <a:xfrm>
            <a:off x="7105648" y="366719"/>
            <a:ext cx="53069" cy="668692"/>
          </a:xfrm>
          <a:custGeom>
            <a:avLst/>
            <a:gdLst>
              <a:gd name="connsiteX0" fmla="*/ 32099 w 44862"/>
              <a:gd name="connsiteY0" fmla="*/ 558832 h 558831"/>
              <a:gd name="connsiteX1" fmla="*/ 0 w 44862"/>
              <a:gd name="connsiteY1" fmla="*/ 558832 h 558831"/>
              <a:gd name="connsiteX2" fmla="*/ 12668 w 44862"/>
              <a:gd name="connsiteY2" fmla="*/ 0 h 558831"/>
              <a:gd name="connsiteX3" fmla="*/ 44863 w 44862"/>
              <a:gd name="connsiteY3" fmla="*/ 0 h 558831"/>
              <a:gd name="connsiteX4" fmla="*/ 32099 w 44862"/>
              <a:gd name="connsiteY4" fmla="*/ 558832 h 55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58831">
                <a:moveTo>
                  <a:pt x="32099" y="558832"/>
                </a:moveTo>
                <a:lnTo>
                  <a:pt x="0" y="558832"/>
                </a:lnTo>
                <a:lnTo>
                  <a:pt x="12668" y="0"/>
                </a:lnTo>
                <a:lnTo>
                  <a:pt x="44863" y="0"/>
                </a:lnTo>
                <a:lnTo>
                  <a:pt x="32099" y="55883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9" name="Freeform: Shape 1178">
            <a:extLst>
              <a:ext uri="{FF2B5EF4-FFF2-40B4-BE49-F238E27FC236}">
                <a16:creationId xmlns:a16="http://schemas.microsoft.com/office/drawing/2014/main" id="{686B3C12-6438-4C08-9B98-69FB19535A5A}"/>
              </a:ext>
            </a:extLst>
          </p:cNvPr>
          <p:cNvSpPr/>
          <p:nvPr userDrawn="1"/>
        </p:nvSpPr>
        <p:spPr>
          <a:xfrm>
            <a:off x="1667837" y="2079310"/>
            <a:ext cx="52957" cy="443021"/>
          </a:xfrm>
          <a:custGeom>
            <a:avLst/>
            <a:gdLst>
              <a:gd name="connsiteX0" fmla="*/ 32099 w 44767"/>
              <a:gd name="connsiteY0" fmla="*/ 370237 h 370236"/>
              <a:gd name="connsiteX1" fmla="*/ 0 w 44767"/>
              <a:gd name="connsiteY1" fmla="*/ 370237 h 370236"/>
              <a:gd name="connsiteX2" fmla="*/ 12668 w 44767"/>
              <a:gd name="connsiteY2" fmla="*/ 0 h 370236"/>
              <a:gd name="connsiteX3" fmla="*/ 44767 w 44767"/>
              <a:gd name="connsiteY3" fmla="*/ 0 h 370236"/>
              <a:gd name="connsiteX4" fmla="*/ 32099 w 44767"/>
              <a:gd name="connsiteY4" fmla="*/ 370237 h 37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67" h="370236">
                <a:moveTo>
                  <a:pt x="32099" y="370237"/>
                </a:moveTo>
                <a:lnTo>
                  <a:pt x="0" y="370237"/>
                </a:lnTo>
                <a:lnTo>
                  <a:pt x="12668" y="0"/>
                </a:lnTo>
                <a:lnTo>
                  <a:pt x="44767" y="0"/>
                </a:lnTo>
                <a:lnTo>
                  <a:pt x="32099" y="37023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0" name="Freeform: Shape 1179">
            <a:extLst>
              <a:ext uri="{FF2B5EF4-FFF2-40B4-BE49-F238E27FC236}">
                <a16:creationId xmlns:a16="http://schemas.microsoft.com/office/drawing/2014/main" id="{245C1877-5CA9-49F1-833D-5DA9B1753B5A}"/>
              </a:ext>
            </a:extLst>
          </p:cNvPr>
          <p:cNvSpPr/>
          <p:nvPr userDrawn="1"/>
        </p:nvSpPr>
        <p:spPr>
          <a:xfrm>
            <a:off x="1446769" y="3173472"/>
            <a:ext cx="53069" cy="700035"/>
          </a:xfrm>
          <a:custGeom>
            <a:avLst/>
            <a:gdLst>
              <a:gd name="connsiteX0" fmla="*/ 32099 w 44862"/>
              <a:gd name="connsiteY0" fmla="*/ 585025 h 585025"/>
              <a:gd name="connsiteX1" fmla="*/ 0 w 44862"/>
              <a:gd name="connsiteY1" fmla="*/ 585025 h 585025"/>
              <a:gd name="connsiteX2" fmla="*/ 12763 w 44862"/>
              <a:gd name="connsiteY2" fmla="*/ 0 h 585025"/>
              <a:gd name="connsiteX3" fmla="*/ 44863 w 44862"/>
              <a:gd name="connsiteY3" fmla="*/ 0 h 585025"/>
              <a:gd name="connsiteX4" fmla="*/ 32099 w 44862"/>
              <a:gd name="connsiteY4" fmla="*/ 585025 h 58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85025">
                <a:moveTo>
                  <a:pt x="32099" y="585025"/>
                </a:moveTo>
                <a:lnTo>
                  <a:pt x="0" y="585025"/>
                </a:lnTo>
                <a:lnTo>
                  <a:pt x="12763" y="0"/>
                </a:lnTo>
                <a:lnTo>
                  <a:pt x="44863" y="0"/>
                </a:lnTo>
                <a:lnTo>
                  <a:pt x="32099" y="58502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1" name="Freeform: Shape 1180">
            <a:extLst>
              <a:ext uri="{FF2B5EF4-FFF2-40B4-BE49-F238E27FC236}">
                <a16:creationId xmlns:a16="http://schemas.microsoft.com/office/drawing/2014/main" id="{5C9423FC-00AD-45B3-9740-C8E4B47676F0}"/>
              </a:ext>
            </a:extLst>
          </p:cNvPr>
          <p:cNvSpPr/>
          <p:nvPr userDrawn="1"/>
        </p:nvSpPr>
        <p:spPr>
          <a:xfrm>
            <a:off x="5169103" y="3180995"/>
            <a:ext cx="53069" cy="640085"/>
          </a:xfrm>
          <a:custGeom>
            <a:avLst/>
            <a:gdLst>
              <a:gd name="connsiteX0" fmla="*/ 32099 w 44862"/>
              <a:gd name="connsiteY0" fmla="*/ 534924 h 534924"/>
              <a:gd name="connsiteX1" fmla="*/ 0 w 44862"/>
              <a:gd name="connsiteY1" fmla="*/ 534924 h 534924"/>
              <a:gd name="connsiteX2" fmla="*/ 12668 w 44862"/>
              <a:gd name="connsiteY2" fmla="*/ 0 h 534924"/>
              <a:gd name="connsiteX3" fmla="*/ 44863 w 44862"/>
              <a:gd name="connsiteY3" fmla="*/ 0 h 534924"/>
              <a:gd name="connsiteX4" fmla="*/ 32099 w 44862"/>
              <a:gd name="connsiteY4" fmla="*/ 534924 h 53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34924">
                <a:moveTo>
                  <a:pt x="32099" y="534924"/>
                </a:moveTo>
                <a:lnTo>
                  <a:pt x="0" y="534924"/>
                </a:lnTo>
                <a:lnTo>
                  <a:pt x="12668" y="0"/>
                </a:lnTo>
                <a:lnTo>
                  <a:pt x="44863" y="0"/>
                </a:lnTo>
                <a:lnTo>
                  <a:pt x="32099" y="53492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2" name="Freeform: Shape 1181">
            <a:extLst>
              <a:ext uri="{FF2B5EF4-FFF2-40B4-BE49-F238E27FC236}">
                <a16:creationId xmlns:a16="http://schemas.microsoft.com/office/drawing/2014/main" id="{A65D05B5-6625-4E69-9F08-CC2EC230B20E}"/>
              </a:ext>
            </a:extLst>
          </p:cNvPr>
          <p:cNvSpPr/>
          <p:nvPr userDrawn="1"/>
        </p:nvSpPr>
        <p:spPr>
          <a:xfrm>
            <a:off x="8046598" y="4366337"/>
            <a:ext cx="52957" cy="595976"/>
          </a:xfrm>
          <a:custGeom>
            <a:avLst/>
            <a:gdLst>
              <a:gd name="connsiteX0" fmla="*/ 32099 w 44767"/>
              <a:gd name="connsiteY0" fmla="*/ 498062 h 498062"/>
              <a:gd name="connsiteX1" fmla="*/ 0 w 44767"/>
              <a:gd name="connsiteY1" fmla="*/ 498062 h 498062"/>
              <a:gd name="connsiteX2" fmla="*/ 12668 w 44767"/>
              <a:gd name="connsiteY2" fmla="*/ 0 h 498062"/>
              <a:gd name="connsiteX3" fmla="*/ 44768 w 44767"/>
              <a:gd name="connsiteY3" fmla="*/ 0 h 498062"/>
              <a:gd name="connsiteX4" fmla="*/ 32099 w 44767"/>
              <a:gd name="connsiteY4" fmla="*/ 498062 h 49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67" h="498062">
                <a:moveTo>
                  <a:pt x="32099" y="498062"/>
                </a:moveTo>
                <a:lnTo>
                  <a:pt x="0" y="498062"/>
                </a:lnTo>
                <a:lnTo>
                  <a:pt x="12668" y="0"/>
                </a:lnTo>
                <a:lnTo>
                  <a:pt x="44768" y="0"/>
                </a:lnTo>
                <a:lnTo>
                  <a:pt x="32099" y="49806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3" name="Freeform: Shape 1182">
            <a:extLst>
              <a:ext uri="{FF2B5EF4-FFF2-40B4-BE49-F238E27FC236}">
                <a16:creationId xmlns:a16="http://schemas.microsoft.com/office/drawing/2014/main" id="{5D095D9E-B6D1-49C1-9664-087C8154EF86}"/>
              </a:ext>
            </a:extLst>
          </p:cNvPr>
          <p:cNvSpPr/>
          <p:nvPr userDrawn="1"/>
        </p:nvSpPr>
        <p:spPr>
          <a:xfrm>
            <a:off x="8409862" y="1606199"/>
            <a:ext cx="60619" cy="381930"/>
          </a:xfrm>
          <a:custGeom>
            <a:avLst/>
            <a:gdLst>
              <a:gd name="connsiteX0" fmla="*/ 32195 w 51244"/>
              <a:gd name="connsiteY0" fmla="*/ 319183 h 319182"/>
              <a:gd name="connsiteX1" fmla="*/ 0 w 51244"/>
              <a:gd name="connsiteY1" fmla="*/ 319183 h 319182"/>
              <a:gd name="connsiteX2" fmla="*/ 19050 w 51244"/>
              <a:gd name="connsiteY2" fmla="*/ 0 h 319182"/>
              <a:gd name="connsiteX3" fmla="*/ 51245 w 51244"/>
              <a:gd name="connsiteY3" fmla="*/ 0 h 319182"/>
              <a:gd name="connsiteX4" fmla="*/ 32195 w 51244"/>
              <a:gd name="connsiteY4" fmla="*/ 319183 h 31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4" h="319182">
                <a:moveTo>
                  <a:pt x="32195" y="319183"/>
                </a:moveTo>
                <a:lnTo>
                  <a:pt x="0" y="319183"/>
                </a:lnTo>
                <a:lnTo>
                  <a:pt x="19050" y="0"/>
                </a:lnTo>
                <a:lnTo>
                  <a:pt x="51245" y="0"/>
                </a:lnTo>
                <a:lnTo>
                  <a:pt x="32195" y="319183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5" name="Freeform: Shape 1184">
            <a:extLst>
              <a:ext uri="{FF2B5EF4-FFF2-40B4-BE49-F238E27FC236}">
                <a16:creationId xmlns:a16="http://schemas.microsoft.com/office/drawing/2014/main" id="{F159DE73-FA08-4CF4-8FF9-E934866EB3EE}"/>
              </a:ext>
            </a:extLst>
          </p:cNvPr>
          <p:cNvSpPr/>
          <p:nvPr userDrawn="1"/>
        </p:nvSpPr>
        <p:spPr>
          <a:xfrm>
            <a:off x="4961781" y="4343542"/>
            <a:ext cx="60506" cy="643846"/>
          </a:xfrm>
          <a:custGeom>
            <a:avLst/>
            <a:gdLst>
              <a:gd name="connsiteX0" fmla="*/ 32099 w 51149"/>
              <a:gd name="connsiteY0" fmla="*/ 538067 h 538067"/>
              <a:gd name="connsiteX1" fmla="*/ 0 w 51149"/>
              <a:gd name="connsiteY1" fmla="*/ 538067 h 538067"/>
              <a:gd name="connsiteX2" fmla="*/ 19050 w 51149"/>
              <a:gd name="connsiteY2" fmla="*/ 0 h 538067"/>
              <a:gd name="connsiteX3" fmla="*/ 51149 w 51149"/>
              <a:gd name="connsiteY3" fmla="*/ 0 h 538067"/>
              <a:gd name="connsiteX4" fmla="*/ 32099 w 51149"/>
              <a:gd name="connsiteY4" fmla="*/ 538067 h 53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" h="538067">
                <a:moveTo>
                  <a:pt x="32099" y="538067"/>
                </a:moveTo>
                <a:lnTo>
                  <a:pt x="0" y="538067"/>
                </a:lnTo>
                <a:lnTo>
                  <a:pt x="19050" y="0"/>
                </a:lnTo>
                <a:lnTo>
                  <a:pt x="51149" y="0"/>
                </a:lnTo>
                <a:lnTo>
                  <a:pt x="32099" y="53806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6" name="Freeform: Shape 1185">
            <a:extLst>
              <a:ext uri="{FF2B5EF4-FFF2-40B4-BE49-F238E27FC236}">
                <a16:creationId xmlns:a16="http://schemas.microsoft.com/office/drawing/2014/main" id="{D497329B-06C0-4FA6-8BB9-BADAB4731E25}"/>
              </a:ext>
            </a:extLst>
          </p:cNvPr>
          <p:cNvSpPr/>
          <p:nvPr userDrawn="1"/>
        </p:nvSpPr>
        <p:spPr>
          <a:xfrm>
            <a:off x="1835724" y="4343542"/>
            <a:ext cx="60619" cy="674391"/>
          </a:xfrm>
          <a:custGeom>
            <a:avLst/>
            <a:gdLst>
              <a:gd name="connsiteX0" fmla="*/ 32194 w 51244"/>
              <a:gd name="connsiteY0" fmla="*/ 563594 h 563594"/>
              <a:gd name="connsiteX1" fmla="*/ 0 w 51244"/>
              <a:gd name="connsiteY1" fmla="*/ 563594 h 563594"/>
              <a:gd name="connsiteX2" fmla="*/ 19050 w 51244"/>
              <a:gd name="connsiteY2" fmla="*/ 0 h 563594"/>
              <a:gd name="connsiteX3" fmla="*/ 51244 w 51244"/>
              <a:gd name="connsiteY3" fmla="*/ 0 h 563594"/>
              <a:gd name="connsiteX4" fmla="*/ 32194 w 51244"/>
              <a:gd name="connsiteY4" fmla="*/ 563594 h 56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4" h="563594">
                <a:moveTo>
                  <a:pt x="32194" y="563594"/>
                </a:moveTo>
                <a:lnTo>
                  <a:pt x="0" y="563594"/>
                </a:lnTo>
                <a:lnTo>
                  <a:pt x="19050" y="0"/>
                </a:lnTo>
                <a:lnTo>
                  <a:pt x="51244" y="0"/>
                </a:lnTo>
                <a:lnTo>
                  <a:pt x="32194" y="56359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7" name="Freeform: Shape 1186">
            <a:extLst>
              <a:ext uri="{FF2B5EF4-FFF2-40B4-BE49-F238E27FC236}">
                <a16:creationId xmlns:a16="http://schemas.microsoft.com/office/drawing/2014/main" id="{D7A38883-B2AF-4CA0-8D12-4A1CD917FAEE}"/>
              </a:ext>
            </a:extLst>
          </p:cNvPr>
          <p:cNvSpPr/>
          <p:nvPr userDrawn="1"/>
        </p:nvSpPr>
        <p:spPr>
          <a:xfrm>
            <a:off x="1907" y="5969531"/>
            <a:ext cx="12228798" cy="45719"/>
          </a:xfrm>
          <a:custGeom>
            <a:avLst/>
            <a:gdLst>
              <a:gd name="connsiteX0" fmla="*/ 0 w 7620000"/>
              <a:gd name="connsiteY0" fmla="*/ 0 h 73437"/>
              <a:gd name="connsiteX1" fmla="*/ 7620000 w 7620000"/>
              <a:gd name="connsiteY1" fmla="*/ 0 h 73437"/>
              <a:gd name="connsiteX2" fmla="*/ 7620000 w 7620000"/>
              <a:gd name="connsiteY2" fmla="*/ 73438 h 73437"/>
              <a:gd name="connsiteX3" fmla="*/ 0 w 7620000"/>
              <a:gd name="connsiteY3" fmla="*/ 73438 h 73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73437">
                <a:moveTo>
                  <a:pt x="0" y="0"/>
                </a:moveTo>
                <a:lnTo>
                  <a:pt x="7620000" y="0"/>
                </a:lnTo>
                <a:lnTo>
                  <a:pt x="7620000" y="73438"/>
                </a:lnTo>
                <a:lnTo>
                  <a:pt x="0" y="73438"/>
                </a:lnTo>
                <a:close/>
              </a:path>
            </a:pathLst>
          </a:custGeom>
          <a:solidFill>
            <a:srgbClr val="FFB4A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93" name="Freeform: Shape 1192">
            <a:extLst>
              <a:ext uri="{FF2B5EF4-FFF2-40B4-BE49-F238E27FC236}">
                <a16:creationId xmlns:a16="http://schemas.microsoft.com/office/drawing/2014/main" id="{8CB30E3F-A4DE-498E-8386-3C426F04DBE8}"/>
              </a:ext>
            </a:extLst>
          </p:cNvPr>
          <p:cNvSpPr/>
          <p:nvPr userDrawn="1"/>
        </p:nvSpPr>
        <p:spPr>
          <a:xfrm>
            <a:off x="2118425" y="2020385"/>
            <a:ext cx="946245" cy="54707"/>
          </a:xfrm>
          <a:custGeom>
            <a:avLst/>
            <a:gdLst>
              <a:gd name="connsiteX0" fmla="*/ 799909 w 799909"/>
              <a:gd name="connsiteY0" fmla="*/ 0 h 45719"/>
              <a:gd name="connsiteX1" fmla="*/ 0 w 799909"/>
              <a:gd name="connsiteY1" fmla="*/ 17431 h 45719"/>
              <a:gd name="connsiteX2" fmla="*/ 3143 w 799909"/>
              <a:gd name="connsiteY2" fmla="*/ 45720 h 45719"/>
              <a:gd name="connsiteX3" fmla="*/ 798576 w 799909"/>
              <a:gd name="connsiteY3" fmla="*/ 28384 h 45719"/>
              <a:gd name="connsiteX4" fmla="*/ 799909 w 799909"/>
              <a:gd name="connsiteY4" fmla="*/ 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9909" h="45719">
                <a:moveTo>
                  <a:pt x="799909" y="0"/>
                </a:moveTo>
                <a:lnTo>
                  <a:pt x="0" y="17431"/>
                </a:lnTo>
                <a:lnTo>
                  <a:pt x="3143" y="45720"/>
                </a:lnTo>
                <a:lnTo>
                  <a:pt x="798576" y="28384"/>
                </a:lnTo>
                <a:lnTo>
                  <a:pt x="799909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01" name="Freeform: Shape 1200">
            <a:extLst>
              <a:ext uri="{FF2B5EF4-FFF2-40B4-BE49-F238E27FC236}">
                <a16:creationId xmlns:a16="http://schemas.microsoft.com/office/drawing/2014/main" id="{5F95E20A-3872-474C-9A19-4D4FB9132C41}"/>
              </a:ext>
            </a:extLst>
          </p:cNvPr>
          <p:cNvSpPr/>
          <p:nvPr userDrawn="1"/>
        </p:nvSpPr>
        <p:spPr>
          <a:xfrm>
            <a:off x="3581961" y="1261538"/>
            <a:ext cx="829288" cy="1166079"/>
          </a:xfrm>
          <a:custGeom>
            <a:avLst/>
            <a:gdLst>
              <a:gd name="connsiteX0" fmla="*/ 0 w 701040"/>
              <a:gd name="connsiteY0" fmla="*/ 0 h 974502"/>
              <a:gd name="connsiteX1" fmla="*/ 701040 w 701040"/>
              <a:gd name="connsiteY1" fmla="*/ 58579 h 974502"/>
              <a:gd name="connsiteX2" fmla="*/ 639699 w 701040"/>
              <a:gd name="connsiteY2" fmla="*/ 974503 h 974502"/>
              <a:gd name="connsiteX3" fmla="*/ 94583 w 701040"/>
              <a:gd name="connsiteY3" fmla="*/ 945832 h 974502"/>
              <a:gd name="connsiteX4" fmla="*/ 0 w 701040"/>
              <a:gd name="connsiteY4" fmla="*/ 0 h 974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40" h="974502">
                <a:moveTo>
                  <a:pt x="0" y="0"/>
                </a:moveTo>
                <a:lnTo>
                  <a:pt x="701040" y="58579"/>
                </a:lnTo>
                <a:lnTo>
                  <a:pt x="639699" y="974503"/>
                </a:lnTo>
                <a:lnTo>
                  <a:pt x="94583" y="945832"/>
                </a:lnTo>
                <a:lnTo>
                  <a:pt x="0" y="0"/>
                </a:lnTo>
                <a:close/>
              </a:path>
            </a:pathLst>
          </a:custGeom>
          <a:solidFill>
            <a:srgbClr val="83BEC6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1" name="Freeform: Shape 1210">
            <a:extLst>
              <a:ext uri="{FF2B5EF4-FFF2-40B4-BE49-F238E27FC236}">
                <a16:creationId xmlns:a16="http://schemas.microsoft.com/office/drawing/2014/main" id="{53DB9614-3EE5-4B2D-9CE3-D085E79E5211}"/>
              </a:ext>
            </a:extLst>
          </p:cNvPr>
          <p:cNvSpPr/>
          <p:nvPr userDrawn="1"/>
        </p:nvSpPr>
        <p:spPr>
          <a:xfrm>
            <a:off x="5631521" y="6417776"/>
            <a:ext cx="3468251" cy="73855"/>
          </a:xfrm>
          <a:custGeom>
            <a:avLst/>
            <a:gdLst>
              <a:gd name="connsiteX0" fmla="*/ 2931910 w 2931890"/>
              <a:gd name="connsiteY0" fmla="*/ 30863 h 61721"/>
              <a:gd name="connsiteX1" fmla="*/ 1466013 w 2931890"/>
              <a:gd name="connsiteY1" fmla="*/ 61724 h 61721"/>
              <a:gd name="connsiteX2" fmla="*/ 20 w 2931890"/>
              <a:gd name="connsiteY2" fmla="*/ 30863 h 61721"/>
              <a:gd name="connsiteX3" fmla="*/ 1465822 w 2931890"/>
              <a:gd name="connsiteY3" fmla="*/ 2 h 61721"/>
              <a:gd name="connsiteX4" fmla="*/ 2931910 w 2931890"/>
              <a:gd name="connsiteY4" fmla="*/ 30863 h 6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1890" h="61721">
                <a:moveTo>
                  <a:pt x="2931910" y="30863"/>
                </a:moveTo>
                <a:cubicBezTo>
                  <a:pt x="2931910" y="47912"/>
                  <a:pt x="2275638" y="61724"/>
                  <a:pt x="1466013" y="61724"/>
                </a:cubicBezTo>
                <a:cubicBezTo>
                  <a:pt x="656388" y="61724"/>
                  <a:pt x="20" y="47912"/>
                  <a:pt x="20" y="30863"/>
                </a:cubicBezTo>
                <a:cubicBezTo>
                  <a:pt x="20" y="13813"/>
                  <a:pt x="656197" y="2"/>
                  <a:pt x="1465822" y="2"/>
                </a:cubicBezTo>
                <a:cubicBezTo>
                  <a:pt x="2275447" y="2"/>
                  <a:pt x="2931910" y="13813"/>
                  <a:pt x="2931910" y="30863"/>
                </a:cubicBezTo>
                <a:close/>
              </a:path>
            </a:pathLst>
          </a:custGeom>
          <a:solidFill>
            <a:srgbClr val="F2A299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2" name="Freeform: Shape 1211">
            <a:extLst>
              <a:ext uri="{FF2B5EF4-FFF2-40B4-BE49-F238E27FC236}">
                <a16:creationId xmlns:a16="http://schemas.microsoft.com/office/drawing/2014/main" id="{6306A53E-E82D-4CF8-8506-9F40C4249C8C}"/>
              </a:ext>
            </a:extLst>
          </p:cNvPr>
          <p:cNvSpPr/>
          <p:nvPr userDrawn="1"/>
        </p:nvSpPr>
        <p:spPr>
          <a:xfrm>
            <a:off x="6247642" y="1113851"/>
            <a:ext cx="787362" cy="1074163"/>
          </a:xfrm>
          <a:custGeom>
            <a:avLst/>
            <a:gdLst>
              <a:gd name="connsiteX0" fmla="*/ 665615 w 665597"/>
              <a:gd name="connsiteY0" fmla="*/ 288493 h 897687"/>
              <a:gd name="connsiteX1" fmla="*/ 462638 w 665597"/>
              <a:gd name="connsiteY1" fmla="*/ 14459 h 897687"/>
              <a:gd name="connsiteX2" fmla="*/ 491213 w 665597"/>
              <a:gd name="connsiteY2" fmla="*/ 181337 h 897687"/>
              <a:gd name="connsiteX3" fmla="*/ 498261 w 665597"/>
              <a:gd name="connsiteY3" fmla="*/ 190195 h 897687"/>
              <a:gd name="connsiteX4" fmla="*/ 3819 w 665597"/>
              <a:gd name="connsiteY4" fmla="*/ 713594 h 897687"/>
              <a:gd name="connsiteX5" fmla="*/ 313572 w 665597"/>
              <a:gd name="connsiteY5" fmla="*/ 894569 h 897687"/>
              <a:gd name="connsiteX6" fmla="*/ 665615 w 665597"/>
              <a:gd name="connsiteY6" fmla="*/ 288493 h 89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5597" h="897687">
                <a:moveTo>
                  <a:pt x="665615" y="288493"/>
                </a:moveTo>
                <a:cubicBezTo>
                  <a:pt x="665044" y="193243"/>
                  <a:pt x="614752" y="-63265"/>
                  <a:pt x="462638" y="14459"/>
                </a:cubicBezTo>
                <a:cubicBezTo>
                  <a:pt x="426157" y="33509"/>
                  <a:pt x="458161" y="135141"/>
                  <a:pt x="491213" y="181337"/>
                </a:cubicBezTo>
                <a:cubicBezTo>
                  <a:pt x="493404" y="184385"/>
                  <a:pt x="495785" y="187338"/>
                  <a:pt x="498261" y="190195"/>
                </a:cubicBezTo>
                <a:cubicBezTo>
                  <a:pt x="329098" y="329355"/>
                  <a:pt x="34489" y="617677"/>
                  <a:pt x="3819" y="713594"/>
                </a:cubicBezTo>
                <a:cubicBezTo>
                  <a:pt x="-37901" y="844467"/>
                  <a:pt x="276996" y="913619"/>
                  <a:pt x="313572" y="894569"/>
                </a:cubicBezTo>
                <a:cubicBezTo>
                  <a:pt x="472734" y="813511"/>
                  <a:pt x="666378" y="423272"/>
                  <a:pt x="665615" y="288493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3" name="Freeform: Shape 1212">
            <a:extLst>
              <a:ext uri="{FF2B5EF4-FFF2-40B4-BE49-F238E27FC236}">
                <a16:creationId xmlns:a16="http://schemas.microsoft.com/office/drawing/2014/main" id="{944427EE-22DC-4336-A259-382EABBECAF6}"/>
              </a:ext>
            </a:extLst>
          </p:cNvPr>
          <p:cNvSpPr/>
          <p:nvPr userDrawn="1"/>
        </p:nvSpPr>
        <p:spPr>
          <a:xfrm>
            <a:off x="5468392" y="1986820"/>
            <a:ext cx="1217317" cy="3396903"/>
          </a:xfrm>
          <a:custGeom>
            <a:avLst/>
            <a:gdLst>
              <a:gd name="connsiteX0" fmla="*/ 1029080 w 1029060"/>
              <a:gd name="connsiteY0" fmla="*/ 120064 h 2417491"/>
              <a:gd name="connsiteX1" fmla="*/ 484917 w 1029060"/>
              <a:gd name="connsiteY1" fmla="*/ 106252 h 2417491"/>
              <a:gd name="connsiteX2" fmla="*/ 416051 w 1029060"/>
              <a:gd name="connsiteY2" fmla="*/ 685563 h 2417491"/>
              <a:gd name="connsiteX3" fmla="*/ 382238 w 1029060"/>
              <a:gd name="connsiteY3" fmla="*/ 710899 h 2417491"/>
              <a:gd name="connsiteX4" fmla="*/ 400049 w 1029060"/>
              <a:gd name="connsiteY4" fmla="*/ 766335 h 2417491"/>
              <a:gd name="connsiteX5" fmla="*/ 2857 w 1029060"/>
              <a:gd name="connsiteY5" fmla="*/ 1045893 h 2417491"/>
              <a:gd name="connsiteX6" fmla="*/ 254698 w 1029060"/>
              <a:gd name="connsiteY6" fmla="*/ 2417494 h 2417491"/>
              <a:gd name="connsiteX7" fmla="*/ 856678 w 1029060"/>
              <a:gd name="connsiteY7" fmla="*/ 2373107 h 2417491"/>
              <a:gd name="connsiteX8" fmla="*/ 1029080 w 1029060"/>
              <a:gd name="connsiteY8" fmla="*/ 120064 h 2417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9060" h="2417491">
                <a:moveTo>
                  <a:pt x="1029080" y="120064"/>
                </a:moveTo>
                <a:cubicBezTo>
                  <a:pt x="835913" y="-82247"/>
                  <a:pt x="551687" y="12050"/>
                  <a:pt x="484917" y="106252"/>
                </a:cubicBezTo>
                <a:cubicBezTo>
                  <a:pt x="484917" y="106252"/>
                  <a:pt x="449579" y="515827"/>
                  <a:pt x="416051" y="685563"/>
                </a:cubicBezTo>
                <a:lnTo>
                  <a:pt x="382238" y="710899"/>
                </a:lnTo>
                <a:lnTo>
                  <a:pt x="400049" y="766335"/>
                </a:lnTo>
                <a:lnTo>
                  <a:pt x="2857" y="1045893"/>
                </a:lnTo>
                <a:cubicBezTo>
                  <a:pt x="2857" y="1045893"/>
                  <a:pt x="-45244" y="1358980"/>
                  <a:pt x="254698" y="2417494"/>
                </a:cubicBezTo>
                <a:cubicBezTo>
                  <a:pt x="254698" y="2417494"/>
                  <a:pt x="788098" y="2381966"/>
                  <a:pt x="856678" y="2373107"/>
                </a:cubicBezTo>
                <a:cubicBezTo>
                  <a:pt x="613124" y="1144954"/>
                  <a:pt x="1029080" y="120064"/>
                  <a:pt x="1029080" y="120064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4" name="Freeform: Shape 1213">
            <a:extLst>
              <a:ext uri="{FF2B5EF4-FFF2-40B4-BE49-F238E27FC236}">
                <a16:creationId xmlns:a16="http://schemas.microsoft.com/office/drawing/2014/main" id="{998AB3B1-BCAE-419E-A63E-00F6C27A73D5}"/>
              </a:ext>
            </a:extLst>
          </p:cNvPr>
          <p:cNvSpPr/>
          <p:nvPr userDrawn="1"/>
        </p:nvSpPr>
        <p:spPr>
          <a:xfrm>
            <a:off x="5468392" y="2692611"/>
            <a:ext cx="1054389" cy="2684383"/>
          </a:xfrm>
          <a:custGeom>
            <a:avLst/>
            <a:gdLst>
              <a:gd name="connsiteX0" fmla="*/ 891349 w 891329"/>
              <a:gd name="connsiteY0" fmla="*/ 2 h 1827656"/>
              <a:gd name="connsiteX1" fmla="*/ 394525 w 891329"/>
              <a:gd name="connsiteY1" fmla="*/ 159355 h 1827656"/>
              <a:gd name="connsiteX2" fmla="*/ 400049 w 891329"/>
              <a:gd name="connsiteY2" fmla="*/ 176500 h 1827656"/>
              <a:gd name="connsiteX3" fmla="*/ 2857 w 891329"/>
              <a:gd name="connsiteY3" fmla="*/ 456059 h 1827656"/>
              <a:gd name="connsiteX4" fmla="*/ 254698 w 891329"/>
              <a:gd name="connsiteY4" fmla="*/ 1827659 h 1827656"/>
              <a:gd name="connsiteX5" fmla="*/ 856678 w 891329"/>
              <a:gd name="connsiteY5" fmla="*/ 1783272 h 1827656"/>
              <a:gd name="connsiteX6" fmla="*/ 891349 w 891329"/>
              <a:gd name="connsiteY6" fmla="*/ 2 h 182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1329" h="1827656">
                <a:moveTo>
                  <a:pt x="891349" y="2"/>
                </a:moveTo>
                <a:lnTo>
                  <a:pt x="394525" y="159355"/>
                </a:lnTo>
                <a:lnTo>
                  <a:pt x="400049" y="176500"/>
                </a:lnTo>
                <a:lnTo>
                  <a:pt x="2857" y="456059"/>
                </a:lnTo>
                <a:cubicBezTo>
                  <a:pt x="2857" y="456059"/>
                  <a:pt x="-45244" y="769146"/>
                  <a:pt x="254698" y="1827659"/>
                </a:cubicBezTo>
                <a:cubicBezTo>
                  <a:pt x="254698" y="1827659"/>
                  <a:pt x="788098" y="1792131"/>
                  <a:pt x="856678" y="1783272"/>
                </a:cubicBezTo>
                <a:cubicBezTo>
                  <a:pt x="714184" y="1064135"/>
                  <a:pt x="797718" y="414530"/>
                  <a:pt x="891349" y="2"/>
                </a:cubicBezTo>
                <a:close/>
              </a:path>
            </a:pathLst>
          </a:custGeom>
          <a:solidFill>
            <a:srgbClr val="A685A8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5" name="Freeform: Shape 1214">
            <a:extLst>
              <a:ext uri="{FF2B5EF4-FFF2-40B4-BE49-F238E27FC236}">
                <a16:creationId xmlns:a16="http://schemas.microsoft.com/office/drawing/2014/main" id="{8A7DDA88-8AA0-46CD-B3E7-F0B2791749A4}"/>
              </a:ext>
            </a:extLst>
          </p:cNvPr>
          <p:cNvSpPr/>
          <p:nvPr userDrawn="1"/>
        </p:nvSpPr>
        <p:spPr>
          <a:xfrm>
            <a:off x="7020580" y="3376366"/>
            <a:ext cx="132547" cy="81895"/>
          </a:xfrm>
          <a:custGeom>
            <a:avLst/>
            <a:gdLst>
              <a:gd name="connsiteX0" fmla="*/ 20 w 112049"/>
              <a:gd name="connsiteY0" fmla="*/ 29134 h 68440"/>
              <a:gd name="connsiteX1" fmla="*/ 7545 w 112049"/>
              <a:gd name="connsiteY1" fmla="*/ 3702 h 68440"/>
              <a:gd name="connsiteX2" fmla="*/ 110605 w 112049"/>
              <a:gd name="connsiteY2" fmla="*/ 44183 h 68440"/>
              <a:gd name="connsiteX3" fmla="*/ 20 w 112049"/>
              <a:gd name="connsiteY3" fmla="*/ 29134 h 68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49" h="68440">
                <a:moveTo>
                  <a:pt x="20" y="29134"/>
                </a:moveTo>
                <a:lnTo>
                  <a:pt x="7545" y="3702"/>
                </a:lnTo>
                <a:cubicBezTo>
                  <a:pt x="7545" y="3702"/>
                  <a:pt x="126512" y="-18110"/>
                  <a:pt x="110605" y="44183"/>
                </a:cubicBezTo>
                <a:cubicBezTo>
                  <a:pt x="94699" y="106477"/>
                  <a:pt x="20" y="29134"/>
                  <a:pt x="20" y="29134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6" name="Freeform: Shape 1215">
            <a:extLst>
              <a:ext uri="{FF2B5EF4-FFF2-40B4-BE49-F238E27FC236}">
                <a16:creationId xmlns:a16="http://schemas.microsoft.com/office/drawing/2014/main" id="{3FA3F0FD-00C8-4698-9188-1A94D7923A27}"/>
              </a:ext>
            </a:extLst>
          </p:cNvPr>
          <p:cNvSpPr/>
          <p:nvPr userDrawn="1"/>
        </p:nvSpPr>
        <p:spPr>
          <a:xfrm>
            <a:off x="7111766" y="3379083"/>
            <a:ext cx="97129" cy="37263"/>
          </a:xfrm>
          <a:custGeom>
            <a:avLst/>
            <a:gdLst>
              <a:gd name="connsiteX0" fmla="*/ 1992 w 82108"/>
              <a:gd name="connsiteY0" fmla="*/ 17052 h 31141"/>
              <a:gd name="connsiteX1" fmla="*/ 81145 w 82108"/>
              <a:gd name="connsiteY1" fmla="*/ 25719 h 31141"/>
              <a:gd name="connsiteX2" fmla="*/ 278 w 82108"/>
              <a:gd name="connsiteY2" fmla="*/ 2 h 31141"/>
              <a:gd name="connsiteX3" fmla="*/ 278 w 82108"/>
              <a:gd name="connsiteY3" fmla="*/ 12575 h 31141"/>
              <a:gd name="connsiteX4" fmla="*/ 1992 w 82108"/>
              <a:gd name="connsiteY4" fmla="*/ 17052 h 3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08" h="31141">
                <a:moveTo>
                  <a:pt x="1992" y="17052"/>
                </a:moveTo>
                <a:cubicBezTo>
                  <a:pt x="17994" y="20576"/>
                  <a:pt x="91432" y="40578"/>
                  <a:pt x="81145" y="25719"/>
                </a:cubicBezTo>
                <a:cubicBezTo>
                  <a:pt x="74287" y="16194"/>
                  <a:pt x="22662" y="4383"/>
                  <a:pt x="278" y="2"/>
                </a:cubicBezTo>
                <a:cubicBezTo>
                  <a:pt x="-580" y="2"/>
                  <a:pt x="1040" y="12003"/>
                  <a:pt x="278" y="12575"/>
                </a:cubicBezTo>
                <a:cubicBezTo>
                  <a:pt x="1612" y="14480"/>
                  <a:pt x="2278" y="15432"/>
                  <a:pt x="1992" y="17052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7" name="Freeform: Shape 1216">
            <a:extLst>
              <a:ext uri="{FF2B5EF4-FFF2-40B4-BE49-F238E27FC236}">
                <a16:creationId xmlns:a16="http://schemas.microsoft.com/office/drawing/2014/main" id="{568210E9-D540-491D-81AD-3EE06CDB7C0F}"/>
              </a:ext>
            </a:extLst>
          </p:cNvPr>
          <p:cNvSpPr/>
          <p:nvPr userDrawn="1"/>
        </p:nvSpPr>
        <p:spPr>
          <a:xfrm>
            <a:off x="7112298" y="3400624"/>
            <a:ext cx="96038" cy="40404"/>
          </a:xfrm>
          <a:custGeom>
            <a:avLst/>
            <a:gdLst>
              <a:gd name="connsiteX0" fmla="*/ 1544 w 81186"/>
              <a:gd name="connsiteY0" fmla="*/ 16956 h 33766"/>
              <a:gd name="connsiteX1" fmla="*/ 80316 w 81186"/>
              <a:gd name="connsiteY1" fmla="*/ 28577 h 33766"/>
              <a:gd name="connsiteX2" fmla="*/ 496 w 81186"/>
              <a:gd name="connsiteY2" fmla="*/ 2 h 33766"/>
              <a:gd name="connsiteX3" fmla="*/ 20 w 81186"/>
              <a:gd name="connsiteY3" fmla="*/ 12575 h 33766"/>
              <a:gd name="connsiteX4" fmla="*/ 1544 w 81186"/>
              <a:gd name="connsiteY4" fmla="*/ 16956 h 3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86" h="33766">
                <a:moveTo>
                  <a:pt x="1544" y="16956"/>
                </a:moveTo>
                <a:cubicBezTo>
                  <a:pt x="17450" y="21052"/>
                  <a:pt x="90031" y="43817"/>
                  <a:pt x="80316" y="28577"/>
                </a:cubicBezTo>
                <a:cubicBezTo>
                  <a:pt x="73839" y="18575"/>
                  <a:pt x="22689" y="5050"/>
                  <a:pt x="496" y="2"/>
                </a:cubicBezTo>
                <a:cubicBezTo>
                  <a:pt x="-361" y="2"/>
                  <a:pt x="496" y="12003"/>
                  <a:pt x="20" y="12575"/>
                </a:cubicBezTo>
                <a:cubicBezTo>
                  <a:pt x="1353" y="14384"/>
                  <a:pt x="1925" y="15337"/>
                  <a:pt x="1544" y="16956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8" name="Freeform: Shape 1217">
            <a:extLst>
              <a:ext uri="{FF2B5EF4-FFF2-40B4-BE49-F238E27FC236}">
                <a16:creationId xmlns:a16="http://schemas.microsoft.com/office/drawing/2014/main" id="{2B6DD192-4B57-4F64-9BC9-10FC2C390748}"/>
              </a:ext>
            </a:extLst>
          </p:cNvPr>
          <p:cNvSpPr/>
          <p:nvPr userDrawn="1"/>
        </p:nvSpPr>
        <p:spPr>
          <a:xfrm>
            <a:off x="7101818" y="3419089"/>
            <a:ext cx="95832" cy="40404"/>
          </a:xfrm>
          <a:custGeom>
            <a:avLst/>
            <a:gdLst>
              <a:gd name="connsiteX0" fmla="*/ 1449 w 81012"/>
              <a:gd name="connsiteY0" fmla="*/ 16956 h 33766"/>
              <a:gd name="connsiteX1" fmla="*/ 80125 w 81012"/>
              <a:gd name="connsiteY1" fmla="*/ 28577 h 33766"/>
              <a:gd name="connsiteX2" fmla="*/ 401 w 81012"/>
              <a:gd name="connsiteY2" fmla="*/ 2 h 33766"/>
              <a:gd name="connsiteX3" fmla="*/ 401 w 81012"/>
              <a:gd name="connsiteY3" fmla="*/ 12575 h 33766"/>
              <a:gd name="connsiteX4" fmla="*/ 1449 w 81012"/>
              <a:gd name="connsiteY4" fmla="*/ 16956 h 3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12" h="33766">
                <a:moveTo>
                  <a:pt x="1449" y="16956"/>
                </a:moveTo>
                <a:cubicBezTo>
                  <a:pt x="17260" y="21052"/>
                  <a:pt x="89936" y="43817"/>
                  <a:pt x="80125" y="28577"/>
                </a:cubicBezTo>
                <a:cubicBezTo>
                  <a:pt x="73744" y="18480"/>
                  <a:pt x="22975" y="5050"/>
                  <a:pt x="401" y="2"/>
                </a:cubicBezTo>
                <a:cubicBezTo>
                  <a:pt x="-456" y="2"/>
                  <a:pt x="401" y="12003"/>
                  <a:pt x="401" y="12575"/>
                </a:cubicBezTo>
                <a:cubicBezTo>
                  <a:pt x="1163" y="14575"/>
                  <a:pt x="1829" y="15528"/>
                  <a:pt x="1449" y="16956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9" name="Freeform: Shape 1218">
            <a:extLst>
              <a:ext uri="{FF2B5EF4-FFF2-40B4-BE49-F238E27FC236}">
                <a16:creationId xmlns:a16="http://schemas.microsoft.com/office/drawing/2014/main" id="{796BC75E-E03C-4357-A4EC-3B2EB1D7C238}"/>
              </a:ext>
            </a:extLst>
          </p:cNvPr>
          <p:cNvSpPr/>
          <p:nvPr userDrawn="1"/>
        </p:nvSpPr>
        <p:spPr>
          <a:xfrm>
            <a:off x="7074438" y="3423762"/>
            <a:ext cx="92236" cy="52257"/>
          </a:xfrm>
          <a:custGeom>
            <a:avLst/>
            <a:gdLst>
              <a:gd name="connsiteX0" fmla="*/ 1163 w 77972"/>
              <a:gd name="connsiteY0" fmla="*/ 17242 h 43672"/>
              <a:gd name="connsiteX1" fmla="*/ 77363 w 77972"/>
              <a:gd name="connsiteY1" fmla="*/ 39149 h 43672"/>
              <a:gd name="connsiteX2" fmla="*/ 2116 w 77972"/>
              <a:gd name="connsiteY2" fmla="*/ 2 h 43672"/>
              <a:gd name="connsiteX3" fmla="*/ 20 w 77972"/>
              <a:gd name="connsiteY3" fmla="*/ 12479 h 43672"/>
              <a:gd name="connsiteX4" fmla="*/ 1163 w 77972"/>
              <a:gd name="connsiteY4" fmla="*/ 17242 h 4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72" h="43672">
                <a:moveTo>
                  <a:pt x="1163" y="17242"/>
                </a:moveTo>
                <a:cubicBezTo>
                  <a:pt x="16403" y="23338"/>
                  <a:pt x="85269" y="55342"/>
                  <a:pt x="77363" y="39149"/>
                </a:cubicBezTo>
                <a:cubicBezTo>
                  <a:pt x="72410" y="28386"/>
                  <a:pt x="23452" y="8193"/>
                  <a:pt x="2116" y="2"/>
                </a:cubicBezTo>
                <a:cubicBezTo>
                  <a:pt x="1354" y="2"/>
                  <a:pt x="782" y="12003"/>
                  <a:pt x="20" y="12479"/>
                </a:cubicBezTo>
                <a:cubicBezTo>
                  <a:pt x="1258" y="14575"/>
                  <a:pt x="1734" y="15623"/>
                  <a:pt x="1163" y="17242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0" name="Freeform: Shape 1219">
            <a:extLst>
              <a:ext uri="{FF2B5EF4-FFF2-40B4-BE49-F238E27FC236}">
                <a16:creationId xmlns:a16="http://schemas.microsoft.com/office/drawing/2014/main" id="{000F7B9B-ECD7-4F5E-83D9-EA14A3F56AFB}"/>
              </a:ext>
            </a:extLst>
          </p:cNvPr>
          <p:cNvSpPr/>
          <p:nvPr userDrawn="1"/>
        </p:nvSpPr>
        <p:spPr>
          <a:xfrm>
            <a:off x="7320408" y="3181450"/>
            <a:ext cx="123313" cy="95993"/>
          </a:xfrm>
          <a:custGeom>
            <a:avLst/>
            <a:gdLst>
              <a:gd name="connsiteX0" fmla="*/ 20 w 104243"/>
              <a:gd name="connsiteY0" fmla="*/ 21814 h 80222"/>
              <a:gd name="connsiteX1" fmla="*/ 13545 w 104243"/>
              <a:gd name="connsiteY1" fmla="*/ 2 h 80222"/>
              <a:gd name="connsiteX2" fmla="*/ 99270 w 104243"/>
              <a:gd name="connsiteY2" fmla="*/ 63819 h 80222"/>
              <a:gd name="connsiteX3" fmla="*/ 20 w 104243"/>
              <a:gd name="connsiteY3" fmla="*/ 21814 h 80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43" h="80222">
                <a:moveTo>
                  <a:pt x="20" y="21814"/>
                </a:moveTo>
                <a:lnTo>
                  <a:pt x="13545" y="2"/>
                </a:lnTo>
                <a:cubicBezTo>
                  <a:pt x="13545" y="2"/>
                  <a:pt x="129370" y="10003"/>
                  <a:pt x="99270" y="63819"/>
                </a:cubicBezTo>
                <a:cubicBezTo>
                  <a:pt x="69172" y="117636"/>
                  <a:pt x="20" y="21814"/>
                  <a:pt x="20" y="21814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1" name="Freeform: Shape 1220">
            <a:extLst>
              <a:ext uri="{FF2B5EF4-FFF2-40B4-BE49-F238E27FC236}">
                <a16:creationId xmlns:a16="http://schemas.microsoft.com/office/drawing/2014/main" id="{43F1401D-33AC-46FF-8D34-018ED545149D}"/>
              </a:ext>
            </a:extLst>
          </p:cNvPr>
          <p:cNvSpPr/>
          <p:nvPr userDrawn="1"/>
        </p:nvSpPr>
        <p:spPr>
          <a:xfrm>
            <a:off x="7339788" y="3150952"/>
            <a:ext cx="102359" cy="56534"/>
          </a:xfrm>
          <a:custGeom>
            <a:avLst/>
            <a:gdLst>
              <a:gd name="connsiteX0" fmla="*/ 20 w 86529"/>
              <a:gd name="connsiteY0" fmla="*/ 27395 h 47246"/>
              <a:gd name="connsiteX1" fmla="*/ 23737 w 86529"/>
              <a:gd name="connsiteY1" fmla="*/ 21203 h 47246"/>
              <a:gd name="connsiteX2" fmla="*/ 66314 w 86529"/>
              <a:gd name="connsiteY2" fmla="*/ 4249 h 47246"/>
              <a:gd name="connsiteX3" fmla="*/ 86317 w 86529"/>
              <a:gd name="connsiteY3" fmla="*/ 3011 h 47246"/>
              <a:gd name="connsiteX4" fmla="*/ 34310 w 86529"/>
              <a:gd name="connsiteY4" fmla="*/ 44254 h 47246"/>
              <a:gd name="connsiteX5" fmla="*/ 2776 w 86529"/>
              <a:gd name="connsiteY5" fmla="*/ 35479 h 47246"/>
              <a:gd name="connsiteX6" fmla="*/ 21 w 86529"/>
              <a:gd name="connsiteY6" fmla="*/ 27395 h 47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29" h="47246">
                <a:moveTo>
                  <a:pt x="20" y="27395"/>
                </a:moveTo>
                <a:cubicBezTo>
                  <a:pt x="8101" y="26074"/>
                  <a:pt x="16042" y="24001"/>
                  <a:pt x="23737" y="21203"/>
                </a:cubicBezTo>
                <a:cubicBezTo>
                  <a:pt x="38120" y="16155"/>
                  <a:pt x="51836" y="9297"/>
                  <a:pt x="66314" y="4249"/>
                </a:cubicBezTo>
                <a:cubicBezTo>
                  <a:pt x="73077" y="1868"/>
                  <a:pt x="84126" y="-3276"/>
                  <a:pt x="86317" y="3011"/>
                </a:cubicBezTo>
                <a:cubicBezTo>
                  <a:pt x="90222" y="13964"/>
                  <a:pt x="43740" y="41111"/>
                  <a:pt x="34310" y="44254"/>
                </a:cubicBezTo>
                <a:cubicBezTo>
                  <a:pt x="23179" y="50539"/>
                  <a:pt x="9060" y="46610"/>
                  <a:pt x="2776" y="35479"/>
                </a:cubicBezTo>
                <a:cubicBezTo>
                  <a:pt x="1364" y="32978"/>
                  <a:pt x="429" y="30237"/>
                  <a:pt x="21" y="2739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2" name="Freeform: Shape 1221">
            <a:extLst>
              <a:ext uri="{FF2B5EF4-FFF2-40B4-BE49-F238E27FC236}">
                <a16:creationId xmlns:a16="http://schemas.microsoft.com/office/drawing/2014/main" id="{F90BDD18-CF1D-4179-A90B-924CCB75B6CA}"/>
              </a:ext>
            </a:extLst>
          </p:cNvPr>
          <p:cNvSpPr/>
          <p:nvPr userDrawn="1"/>
        </p:nvSpPr>
        <p:spPr>
          <a:xfrm>
            <a:off x="7368294" y="3250627"/>
            <a:ext cx="75495" cy="51428"/>
          </a:xfrm>
          <a:custGeom>
            <a:avLst/>
            <a:gdLst>
              <a:gd name="connsiteX0" fmla="*/ 20784 w 63820"/>
              <a:gd name="connsiteY0" fmla="*/ 23248 h 42979"/>
              <a:gd name="connsiteX1" fmla="*/ 63456 w 63820"/>
              <a:gd name="connsiteY1" fmla="*/ 38965 h 42979"/>
              <a:gd name="connsiteX2" fmla="*/ 2401 w 63820"/>
              <a:gd name="connsiteY2" fmla="*/ 865 h 42979"/>
              <a:gd name="connsiteX3" fmla="*/ 20 w 63820"/>
              <a:gd name="connsiteY3" fmla="*/ 1817 h 42979"/>
              <a:gd name="connsiteX4" fmla="*/ 20784 w 63820"/>
              <a:gd name="connsiteY4" fmla="*/ 23248 h 4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20" h="42979">
                <a:moveTo>
                  <a:pt x="20784" y="23248"/>
                </a:moveTo>
                <a:cubicBezTo>
                  <a:pt x="40692" y="36393"/>
                  <a:pt x="67362" y="49918"/>
                  <a:pt x="63456" y="38965"/>
                </a:cubicBezTo>
                <a:cubicBezTo>
                  <a:pt x="59551" y="28011"/>
                  <a:pt x="22213" y="-5803"/>
                  <a:pt x="2401" y="865"/>
                </a:cubicBezTo>
                <a:lnTo>
                  <a:pt x="20" y="1817"/>
                </a:lnTo>
                <a:cubicBezTo>
                  <a:pt x="4950" y="10652"/>
                  <a:pt x="12110" y="18041"/>
                  <a:pt x="20784" y="23248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3" name="Freeform: Shape 1222">
            <a:extLst>
              <a:ext uri="{FF2B5EF4-FFF2-40B4-BE49-F238E27FC236}">
                <a16:creationId xmlns:a16="http://schemas.microsoft.com/office/drawing/2014/main" id="{B1AB8E17-EA10-4889-B42A-73A5AB1E8AC3}"/>
              </a:ext>
            </a:extLst>
          </p:cNvPr>
          <p:cNvSpPr/>
          <p:nvPr userDrawn="1"/>
        </p:nvSpPr>
        <p:spPr>
          <a:xfrm>
            <a:off x="7396350" y="3253219"/>
            <a:ext cx="79645" cy="43049"/>
          </a:xfrm>
          <a:custGeom>
            <a:avLst/>
            <a:gdLst>
              <a:gd name="connsiteX0" fmla="*/ 306 w 67328"/>
              <a:gd name="connsiteY0" fmla="*/ 6699 h 35976"/>
              <a:gd name="connsiteX1" fmla="*/ 66981 w 67328"/>
              <a:gd name="connsiteY1" fmla="*/ 31559 h 35976"/>
              <a:gd name="connsiteX2" fmla="*/ 2497 w 67328"/>
              <a:gd name="connsiteY2" fmla="*/ 1175 h 35976"/>
              <a:gd name="connsiteX3" fmla="*/ 20 w 67328"/>
              <a:gd name="connsiteY3" fmla="*/ 2127 h 35976"/>
              <a:gd name="connsiteX4" fmla="*/ 306 w 67328"/>
              <a:gd name="connsiteY4" fmla="*/ 6699 h 35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28" h="35976">
                <a:moveTo>
                  <a:pt x="306" y="6699"/>
                </a:moveTo>
                <a:cubicBezTo>
                  <a:pt x="14212" y="14033"/>
                  <a:pt x="72505" y="47942"/>
                  <a:pt x="66981" y="31559"/>
                </a:cubicBezTo>
                <a:cubicBezTo>
                  <a:pt x="63075" y="20701"/>
                  <a:pt x="22309" y="-5874"/>
                  <a:pt x="2497" y="1175"/>
                </a:cubicBezTo>
                <a:lnTo>
                  <a:pt x="20" y="2127"/>
                </a:lnTo>
                <a:cubicBezTo>
                  <a:pt x="591" y="4222"/>
                  <a:pt x="973" y="5270"/>
                  <a:pt x="306" y="6699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4" name="Freeform: Shape 1223">
            <a:extLst>
              <a:ext uri="{FF2B5EF4-FFF2-40B4-BE49-F238E27FC236}">
                <a16:creationId xmlns:a16="http://schemas.microsoft.com/office/drawing/2014/main" id="{17AE55E1-A87D-40C9-8802-7FC301F3A5E5}"/>
              </a:ext>
            </a:extLst>
          </p:cNvPr>
          <p:cNvSpPr/>
          <p:nvPr userDrawn="1"/>
        </p:nvSpPr>
        <p:spPr>
          <a:xfrm>
            <a:off x="7414379" y="3239007"/>
            <a:ext cx="79645" cy="43058"/>
          </a:xfrm>
          <a:custGeom>
            <a:avLst/>
            <a:gdLst>
              <a:gd name="connsiteX0" fmla="*/ 305 w 67328"/>
              <a:gd name="connsiteY0" fmla="*/ 6765 h 35984"/>
              <a:gd name="connsiteX1" fmla="*/ 66980 w 67328"/>
              <a:gd name="connsiteY1" fmla="*/ 31531 h 35984"/>
              <a:gd name="connsiteX2" fmla="*/ 2496 w 67328"/>
              <a:gd name="connsiteY2" fmla="*/ 1146 h 35984"/>
              <a:gd name="connsiteX3" fmla="*/ 20 w 67328"/>
              <a:gd name="connsiteY3" fmla="*/ 2098 h 35984"/>
              <a:gd name="connsiteX4" fmla="*/ 305 w 67328"/>
              <a:gd name="connsiteY4" fmla="*/ 6765 h 3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28" h="35984">
                <a:moveTo>
                  <a:pt x="305" y="6765"/>
                </a:moveTo>
                <a:cubicBezTo>
                  <a:pt x="14212" y="14005"/>
                  <a:pt x="72505" y="48009"/>
                  <a:pt x="66980" y="31531"/>
                </a:cubicBezTo>
                <a:cubicBezTo>
                  <a:pt x="63075" y="20767"/>
                  <a:pt x="22308" y="-5808"/>
                  <a:pt x="2496" y="1146"/>
                </a:cubicBezTo>
                <a:lnTo>
                  <a:pt x="20" y="2098"/>
                </a:lnTo>
                <a:cubicBezTo>
                  <a:pt x="591" y="4194"/>
                  <a:pt x="972" y="5527"/>
                  <a:pt x="305" y="676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5" name="Freeform: Shape 1224">
            <a:extLst>
              <a:ext uri="{FF2B5EF4-FFF2-40B4-BE49-F238E27FC236}">
                <a16:creationId xmlns:a16="http://schemas.microsoft.com/office/drawing/2014/main" id="{3B7BC0F4-C757-4C16-AB17-F712CFDD2DCF}"/>
              </a:ext>
            </a:extLst>
          </p:cNvPr>
          <p:cNvSpPr/>
          <p:nvPr userDrawn="1"/>
        </p:nvSpPr>
        <p:spPr>
          <a:xfrm>
            <a:off x="7412575" y="3213363"/>
            <a:ext cx="79547" cy="43118"/>
          </a:xfrm>
          <a:custGeom>
            <a:avLst/>
            <a:gdLst>
              <a:gd name="connsiteX0" fmla="*/ 211 w 67245"/>
              <a:gd name="connsiteY0" fmla="*/ 6765 h 36034"/>
              <a:gd name="connsiteX1" fmla="*/ 66886 w 67245"/>
              <a:gd name="connsiteY1" fmla="*/ 31625 h 36034"/>
              <a:gd name="connsiteX2" fmla="*/ 2401 w 67245"/>
              <a:gd name="connsiteY2" fmla="*/ 1146 h 36034"/>
              <a:gd name="connsiteX3" fmla="*/ 20 w 67245"/>
              <a:gd name="connsiteY3" fmla="*/ 2098 h 36034"/>
              <a:gd name="connsiteX4" fmla="*/ 211 w 67245"/>
              <a:gd name="connsiteY4" fmla="*/ 6765 h 3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45" h="36034">
                <a:moveTo>
                  <a:pt x="211" y="6765"/>
                </a:moveTo>
                <a:cubicBezTo>
                  <a:pt x="14212" y="14004"/>
                  <a:pt x="72505" y="48008"/>
                  <a:pt x="66886" y="31625"/>
                </a:cubicBezTo>
                <a:cubicBezTo>
                  <a:pt x="63075" y="20767"/>
                  <a:pt x="22213" y="-5808"/>
                  <a:pt x="2401" y="1146"/>
                </a:cubicBezTo>
                <a:lnTo>
                  <a:pt x="20" y="2098"/>
                </a:lnTo>
                <a:cubicBezTo>
                  <a:pt x="591" y="4289"/>
                  <a:pt x="973" y="5337"/>
                  <a:pt x="211" y="676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6" name="Freeform: Shape 1225">
            <a:extLst>
              <a:ext uri="{FF2B5EF4-FFF2-40B4-BE49-F238E27FC236}">
                <a16:creationId xmlns:a16="http://schemas.microsoft.com/office/drawing/2014/main" id="{9422F2F5-79BB-4EF1-9F5A-33E19D87117D}"/>
              </a:ext>
            </a:extLst>
          </p:cNvPr>
          <p:cNvSpPr/>
          <p:nvPr userDrawn="1"/>
        </p:nvSpPr>
        <p:spPr>
          <a:xfrm>
            <a:off x="6489316" y="2130485"/>
            <a:ext cx="854752" cy="1084131"/>
          </a:xfrm>
          <a:custGeom>
            <a:avLst/>
            <a:gdLst>
              <a:gd name="connsiteX0" fmla="*/ 166041 w 722566"/>
              <a:gd name="connsiteY0" fmla="*/ 2 h 906017"/>
              <a:gd name="connsiteX1" fmla="*/ 283198 w 722566"/>
              <a:gd name="connsiteY1" fmla="*/ 605696 h 906017"/>
              <a:gd name="connsiteX2" fmla="*/ 722586 w 722566"/>
              <a:gd name="connsiteY2" fmla="*/ 875825 h 906017"/>
              <a:gd name="connsiteX3" fmla="*/ 703536 w 722566"/>
              <a:gd name="connsiteY3" fmla="*/ 906020 h 906017"/>
              <a:gd name="connsiteX4" fmla="*/ 200045 w 722566"/>
              <a:gd name="connsiteY4" fmla="*/ 736761 h 906017"/>
              <a:gd name="connsiteX5" fmla="*/ 20 w 722566"/>
              <a:gd name="connsiteY5" fmla="*/ 346235 h 90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2566" h="906017">
                <a:moveTo>
                  <a:pt x="166041" y="2"/>
                </a:moveTo>
                <a:cubicBezTo>
                  <a:pt x="166041" y="2"/>
                  <a:pt x="247575" y="554262"/>
                  <a:pt x="283198" y="605696"/>
                </a:cubicBezTo>
                <a:cubicBezTo>
                  <a:pt x="428645" y="626556"/>
                  <a:pt x="605810" y="820009"/>
                  <a:pt x="722586" y="875825"/>
                </a:cubicBezTo>
                <a:lnTo>
                  <a:pt x="703536" y="906020"/>
                </a:lnTo>
                <a:cubicBezTo>
                  <a:pt x="703536" y="906020"/>
                  <a:pt x="268720" y="808103"/>
                  <a:pt x="200045" y="736761"/>
                </a:cubicBezTo>
                <a:cubicBezTo>
                  <a:pt x="131370" y="665418"/>
                  <a:pt x="20" y="346235"/>
                  <a:pt x="20" y="346235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7" name="Freeform: Shape 1226">
            <a:extLst>
              <a:ext uri="{FF2B5EF4-FFF2-40B4-BE49-F238E27FC236}">
                <a16:creationId xmlns:a16="http://schemas.microsoft.com/office/drawing/2014/main" id="{15AA6E1C-3734-4171-8FC3-B96BC254CDE5}"/>
              </a:ext>
            </a:extLst>
          </p:cNvPr>
          <p:cNvSpPr/>
          <p:nvPr userDrawn="1"/>
        </p:nvSpPr>
        <p:spPr>
          <a:xfrm>
            <a:off x="6120771" y="1005488"/>
            <a:ext cx="737324" cy="1099037"/>
          </a:xfrm>
          <a:custGeom>
            <a:avLst/>
            <a:gdLst>
              <a:gd name="connsiteX0" fmla="*/ 359671 w 623298"/>
              <a:gd name="connsiteY0" fmla="*/ 227796 h 918474"/>
              <a:gd name="connsiteX1" fmla="*/ 401200 w 623298"/>
              <a:gd name="connsiteY1" fmla="*/ 203888 h 918474"/>
              <a:gd name="connsiteX2" fmla="*/ 424441 w 623298"/>
              <a:gd name="connsiteY2" fmla="*/ 218271 h 918474"/>
              <a:gd name="connsiteX3" fmla="*/ 605416 w 623298"/>
              <a:gd name="connsiteY3" fmla="*/ 207698 h 918474"/>
              <a:gd name="connsiteX4" fmla="*/ 492449 w 623298"/>
              <a:gd name="connsiteY4" fmla="*/ 19770 h 918474"/>
              <a:gd name="connsiteX5" fmla="*/ 37821 w 623298"/>
              <a:gd name="connsiteY5" fmla="*/ 174265 h 918474"/>
              <a:gd name="connsiteX6" fmla="*/ 79255 w 623298"/>
              <a:gd name="connsiteY6" fmla="*/ 918454 h 918474"/>
              <a:gd name="connsiteX7" fmla="*/ 623228 w 623298"/>
              <a:gd name="connsiteY7" fmla="*/ 516880 h 918474"/>
              <a:gd name="connsiteX8" fmla="*/ 359671 w 623298"/>
              <a:gd name="connsiteY8" fmla="*/ 227796 h 91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3298" h="918474">
                <a:moveTo>
                  <a:pt x="359671" y="227796"/>
                </a:moveTo>
                <a:cubicBezTo>
                  <a:pt x="373946" y="220602"/>
                  <a:pt x="387811" y="212621"/>
                  <a:pt x="401200" y="203888"/>
                </a:cubicBezTo>
                <a:cubicBezTo>
                  <a:pt x="408650" y="209145"/>
                  <a:pt x="416412" y="213948"/>
                  <a:pt x="424441" y="218271"/>
                </a:cubicBezTo>
                <a:cubicBezTo>
                  <a:pt x="499498" y="258752"/>
                  <a:pt x="580556" y="254085"/>
                  <a:pt x="605416" y="207698"/>
                </a:cubicBezTo>
                <a:cubicBezTo>
                  <a:pt x="635896" y="151215"/>
                  <a:pt x="591224" y="49488"/>
                  <a:pt x="492449" y="19770"/>
                </a:cubicBezTo>
                <a:cubicBezTo>
                  <a:pt x="319761" y="-48810"/>
                  <a:pt x="98591" y="75301"/>
                  <a:pt x="37821" y="174265"/>
                </a:cubicBezTo>
                <a:cubicBezTo>
                  <a:pt x="-52666" y="359336"/>
                  <a:pt x="43060" y="916548"/>
                  <a:pt x="79255" y="918454"/>
                </a:cubicBezTo>
                <a:cubicBezTo>
                  <a:pt x="131833" y="921406"/>
                  <a:pt x="616751" y="635942"/>
                  <a:pt x="623228" y="516880"/>
                </a:cubicBezTo>
                <a:cubicBezTo>
                  <a:pt x="627419" y="444680"/>
                  <a:pt x="484449" y="317426"/>
                  <a:pt x="359671" y="227796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8" name="Freeform: Shape 1227">
            <a:extLst>
              <a:ext uri="{FF2B5EF4-FFF2-40B4-BE49-F238E27FC236}">
                <a16:creationId xmlns:a16="http://schemas.microsoft.com/office/drawing/2014/main" id="{16C9196F-4C78-4029-9472-847A59F0F6C0}"/>
              </a:ext>
            </a:extLst>
          </p:cNvPr>
          <p:cNvSpPr/>
          <p:nvPr userDrawn="1"/>
        </p:nvSpPr>
        <p:spPr>
          <a:xfrm>
            <a:off x="6103855" y="4736642"/>
            <a:ext cx="537856" cy="1520009"/>
          </a:xfrm>
          <a:custGeom>
            <a:avLst/>
            <a:gdLst>
              <a:gd name="connsiteX0" fmla="*/ 212046 w 454677"/>
              <a:gd name="connsiteY0" fmla="*/ 2 h 1270284"/>
              <a:gd name="connsiteX1" fmla="*/ 454648 w 454677"/>
              <a:gd name="connsiteY1" fmla="*/ 1262540 h 1270284"/>
              <a:gd name="connsiteX2" fmla="*/ 418358 w 454677"/>
              <a:gd name="connsiteY2" fmla="*/ 1257206 h 1270284"/>
              <a:gd name="connsiteX3" fmla="*/ 54312 w 454677"/>
              <a:gd name="connsiteY3" fmla="*/ 437390 h 1270284"/>
              <a:gd name="connsiteX4" fmla="*/ 73362 w 454677"/>
              <a:gd name="connsiteY4" fmla="*/ 169356 h 1270284"/>
              <a:gd name="connsiteX5" fmla="*/ 20 w 454677"/>
              <a:gd name="connsiteY5" fmla="*/ 12098 h 127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677" h="1270284">
                <a:moveTo>
                  <a:pt x="212046" y="2"/>
                </a:moveTo>
                <a:cubicBezTo>
                  <a:pt x="195854" y="10670"/>
                  <a:pt x="415310" y="1151002"/>
                  <a:pt x="454648" y="1262540"/>
                </a:cubicBezTo>
                <a:cubicBezTo>
                  <a:pt x="456172" y="1283115"/>
                  <a:pt x="421691" y="1256063"/>
                  <a:pt x="418358" y="1257206"/>
                </a:cubicBezTo>
                <a:cubicBezTo>
                  <a:pt x="365399" y="1049466"/>
                  <a:pt x="134989" y="761906"/>
                  <a:pt x="54312" y="437390"/>
                </a:cubicBezTo>
                <a:cubicBezTo>
                  <a:pt x="28690" y="334234"/>
                  <a:pt x="80601" y="215933"/>
                  <a:pt x="73362" y="169356"/>
                </a:cubicBezTo>
                <a:cubicBezTo>
                  <a:pt x="66123" y="122779"/>
                  <a:pt x="20" y="12098"/>
                  <a:pt x="20" y="1209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9" name="Freeform: Shape 1228">
            <a:extLst>
              <a:ext uri="{FF2B5EF4-FFF2-40B4-BE49-F238E27FC236}">
                <a16:creationId xmlns:a16="http://schemas.microsoft.com/office/drawing/2014/main" id="{717AF410-B2F2-440B-80FE-D70FACE5CF8B}"/>
              </a:ext>
            </a:extLst>
          </p:cNvPr>
          <p:cNvSpPr/>
          <p:nvPr userDrawn="1"/>
        </p:nvSpPr>
        <p:spPr>
          <a:xfrm>
            <a:off x="6583625" y="6237125"/>
            <a:ext cx="215209" cy="221681"/>
          </a:xfrm>
          <a:custGeom>
            <a:avLst/>
            <a:gdLst>
              <a:gd name="connsiteX0" fmla="*/ 11545 w 181927"/>
              <a:gd name="connsiteY0" fmla="*/ 2 h 185261"/>
              <a:gd name="connsiteX1" fmla="*/ 20 w 181927"/>
              <a:gd name="connsiteY1" fmla="*/ 70963 h 185261"/>
              <a:gd name="connsiteX2" fmla="*/ 19070 w 181927"/>
              <a:gd name="connsiteY2" fmla="*/ 185263 h 185261"/>
              <a:gd name="connsiteX3" fmla="*/ 24309 w 181927"/>
              <a:gd name="connsiteY3" fmla="*/ 185263 h 185261"/>
              <a:gd name="connsiteX4" fmla="*/ 28690 w 181927"/>
              <a:gd name="connsiteY4" fmla="*/ 96871 h 185261"/>
              <a:gd name="connsiteX5" fmla="*/ 83840 w 181927"/>
              <a:gd name="connsiteY5" fmla="*/ 185264 h 185261"/>
              <a:gd name="connsiteX6" fmla="*/ 181948 w 181927"/>
              <a:gd name="connsiteY6" fmla="*/ 185263 h 185261"/>
              <a:gd name="connsiteX7" fmla="*/ 181948 w 181927"/>
              <a:gd name="connsiteY7" fmla="*/ 163451 h 185261"/>
              <a:gd name="connsiteX8" fmla="*/ 124798 w 181927"/>
              <a:gd name="connsiteY8" fmla="*/ 114397 h 18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27" h="185261">
                <a:moveTo>
                  <a:pt x="11545" y="2"/>
                </a:moveTo>
                <a:lnTo>
                  <a:pt x="20" y="70963"/>
                </a:lnTo>
                <a:lnTo>
                  <a:pt x="19070" y="185263"/>
                </a:lnTo>
                <a:lnTo>
                  <a:pt x="24309" y="185263"/>
                </a:lnTo>
                <a:lnTo>
                  <a:pt x="28690" y="96871"/>
                </a:lnTo>
                <a:cubicBezTo>
                  <a:pt x="50863" y="123795"/>
                  <a:pt x="69405" y="153513"/>
                  <a:pt x="83840" y="185264"/>
                </a:cubicBezTo>
                <a:lnTo>
                  <a:pt x="181948" y="185263"/>
                </a:lnTo>
                <a:lnTo>
                  <a:pt x="181948" y="163451"/>
                </a:lnTo>
                <a:lnTo>
                  <a:pt x="124798" y="114397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0" name="Freeform: Shape 1229">
            <a:extLst>
              <a:ext uri="{FF2B5EF4-FFF2-40B4-BE49-F238E27FC236}">
                <a16:creationId xmlns:a16="http://schemas.microsoft.com/office/drawing/2014/main" id="{6978D792-23B7-41B0-8553-3AB16C1BABFD}"/>
              </a:ext>
            </a:extLst>
          </p:cNvPr>
          <p:cNvSpPr/>
          <p:nvPr userDrawn="1"/>
        </p:nvSpPr>
        <p:spPr>
          <a:xfrm>
            <a:off x="6593786" y="6202453"/>
            <a:ext cx="126168" cy="177718"/>
          </a:xfrm>
          <a:custGeom>
            <a:avLst/>
            <a:gdLst>
              <a:gd name="connsiteX0" fmla="*/ 3812 w 106656"/>
              <a:gd name="connsiteY0" fmla="*/ 21 h 148520"/>
              <a:gd name="connsiteX1" fmla="*/ 102110 w 106656"/>
              <a:gd name="connsiteY1" fmla="*/ 147183 h 148520"/>
              <a:gd name="connsiteX2" fmla="*/ 3812 w 106656"/>
              <a:gd name="connsiteY2" fmla="*/ 21 h 14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656" h="148520">
                <a:moveTo>
                  <a:pt x="3812" y="21"/>
                </a:moveTo>
                <a:cubicBezTo>
                  <a:pt x="-18191" y="13166"/>
                  <a:pt x="60962" y="164232"/>
                  <a:pt x="102110" y="147183"/>
                </a:cubicBezTo>
                <a:cubicBezTo>
                  <a:pt x="131638" y="134896"/>
                  <a:pt x="8480" y="-1884"/>
                  <a:pt x="3812" y="21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1" name="Freeform: Shape 1230">
            <a:extLst>
              <a:ext uri="{FF2B5EF4-FFF2-40B4-BE49-F238E27FC236}">
                <a16:creationId xmlns:a16="http://schemas.microsoft.com/office/drawing/2014/main" id="{6DD0E33A-E11A-45A8-97C6-0ED3541C9BF2}"/>
              </a:ext>
            </a:extLst>
          </p:cNvPr>
          <p:cNvSpPr/>
          <p:nvPr userDrawn="1"/>
        </p:nvSpPr>
        <p:spPr>
          <a:xfrm>
            <a:off x="6104080" y="4736642"/>
            <a:ext cx="260617" cy="116368"/>
          </a:xfrm>
          <a:custGeom>
            <a:avLst/>
            <a:gdLst>
              <a:gd name="connsiteX0" fmla="*/ 211856 w 220313"/>
              <a:gd name="connsiteY0" fmla="*/ 2 h 97250"/>
              <a:gd name="connsiteX1" fmla="*/ 20 w 220313"/>
              <a:gd name="connsiteY1" fmla="*/ 12098 h 97250"/>
              <a:gd name="connsiteX2" fmla="*/ 46121 w 220313"/>
              <a:gd name="connsiteY2" fmla="*/ 97252 h 97250"/>
              <a:gd name="connsiteX3" fmla="*/ 220333 w 220313"/>
              <a:gd name="connsiteY3" fmla="*/ 82012 h 97250"/>
              <a:gd name="connsiteX4" fmla="*/ 211856 w 220313"/>
              <a:gd name="connsiteY4" fmla="*/ 2 h 9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13" h="97250">
                <a:moveTo>
                  <a:pt x="211856" y="2"/>
                </a:moveTo>
                <a:lnTo>
                  <a:pt x="20" y="12098"/>
                </a:lnTo>
                <a:cubicBezTo>
                  <a:pt x="20" y="12098"/>
                  <a:pt x="25166" y="54104"/>
                  <a:pt x="46121" y="97252"/>
                </a:cubicBezTo>
                <a:lnTo>
                  <a:pt x="220333" y="82012"/>
                </a:lnTo>
                <a:cubicBezTo>
                  <a:pt x="212618" y="32006"/>
                  <a:pt x="209094" y="1716"/>
                  <a:pt x="211856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2" name="Freeform: Shape 1231">
            <a:extLst>
              <a:ext uri="{FF2B5EF4-FFF2-40B4-BE49-F238E27FC236}">
                <a16:creationId xmlns:a16="http://schemas.microsoft.com/office/drawing/2014/main" id="{1B3983E9-C0C7-4014-BB17-77F3F7D7244D}"/>
              </a:ext>
            </a:extLst>
          </p:cNvPr>
          <p:cNvSpPr/>
          <p:nvPr userDrawn="1"/>
        </p:nvSpPr>
        <p:spPr>
          <a:xfrm>
            <a:off x="6291233" y="4897005"/>
            <a:ext cx="90365" cy="59792"/>
          </a:xfrm>
          <a:custGeom>
            <a:avLst/>
            <a:gdLst>
              <a:gd name="connsiteX0" fmla="*/ 76411 w 76390"/>
              <a:gd name="connsiteY0" fmla="*/ 36006 h 49969"/>
              <a:gd name="connsiteX1" fmla="*/ 70410 w 76390"/>
              <a:gd name="connsiteY1" fmla="*/ 2 h 49969"/>
              <a:gd name="connsiteX2" fmla="*/ 20 w 76390"/>
              <a:gd name="connsiteY2" fmla="*/ 14003 h 49969"/>
              <a:gd name="connsiteX3" fmla="*/ 76411 w 76390"/>
              <a:gd name="connsiteY3" fmla="*/ 36006 h 49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90" h="49969">
                <a:moveTo>
                  <a:pt x="76411" y="36006"/>
                </a:moveTo>
                <a:lnTo>
                  <a:pt x="70410" y="2"/>
                </a:lnTo>
                <a:cubicBezTo>
                  <a:pt x="47754" y="8072"/>
                  <a:pt x="24040" y="12790"/>
                  <a:pt x="20" y="14003"/>
                </a:cubicBezTo>
                <a:cubicBezTo>
                  <a:pt x="20" y="14003"/>
                  <a:pt x="55360" y="77249"/>
                  <a:pt x="76411" y="36006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3" name="Freeform: Shape 1232">
            <a:extLst>
              <a:ext uri="{FF2B5EF4-FFF2-40B4-BE49-F238E27FC236}">
                <a16:creationId xmlns:a16="http://schemas.microsoft.com/office/drawing/2014/main" id="{6A7AF444-D95E-4BAF-905E-91A679DB3B36}"/>
              </a:ext>
            </a:extLst>
          </p:cNvPr>
          <p:cNvSpPr/>
          <p:nvPr userDrawn="1"/>
        </p:nvSpPr>
        <p:spPr>
          <a:xfrm>
            <a:off x="6119055" y="6195590"/>
            <a:ext cx="99399" cy="263558"/>
          </a:xfrm>
          <a:custGeom>
            <a:avLst/>
            <a:gdLst>
              <a:gd name="connsiteX0" fmla="*/ 28604 w 84027"/>
              <a:gd name="connsiteY0" fmla="*/ 42 h 220258"/>
              <a:gd name="connsiteX1" fmla="*/ 84040 w 84027"/>
              <a:gd name="connsiteY1" fmla="*/ 160729 h 220258"/>
              <a:gd name="connsiteX2" fmla="*/ 54989 w 84027"/>
              <a:gd name="connsiteY2" fmla="*/ 220260 h 220258"/>
              <a:gd name="connsiteX3" fmla="*/ 5363 w 84027"/>
              <a:gd name="connsiteY3" fmla="*/ 168635 h 220258"/>
              <a:gd name="connsiteX4" fmla="*/ 28604 w 84027"/>
              <a:gd name="connsiteY4" fmla="*/ 42 h 2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27" h="220258">
                <a:moveTo>
                  <a:pt x="28604" y="42"/>
                </a:moveTo>
                <a:cubicBezTo>
                  <a:pt x="47083" y="-2244"/>
                  <a:pt x="82897" y="93387"/>
                  <a:pt x="84040" y="160729"/>
                </a:cubicBezTo>
                <a:cubicBezTo>
                  <a:pt x="84611" y="193304"/>
                  <a:pt x="54989" y="220260"/>
                  <a:pt x="54989" y="220260"/>
                </a:cubicBezTo>
                <a:cubicBezTo>
                  <a:pt x="54989" y="220260"/>
                  <a:pt x="12698" y="200257"/>
                  <a:pt x="5363" y="168635"/>
                </a:cubicBezTo>
                <a:cubicBezTo>
                  <a:pt x="-9687" y="102912"/>
                  <a:pt x="9935" y="2233"/>
                  <a:pt x="28604" y="42"/>
                </a:cubicBez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4" name="Freeform: Shape 1233">
            <a:extLst>
              <a:ext uri="{FF2B5EF4-FFF2-40B4-BE49-F238E27FC236}">
                <a16:creationId xmlns:a16="http://schemas.microsoft.com/office/drawing/2014/main" id="{35B72D6F-233E-4327-8607-19FD445F1574}"/>
              </a:ext>
            </a:extLst>
          </p:cNvPr>
          <p:cNvSpPr/>
          <p:nvPr userDrawn="1"/>
        </p:nvSpPr>
        <p:spPr>
          <a:xfrm>
            <a:off x="5727070" y="4751231"/>
            <a:ext cx="481857" cy="1649838"/>
          </a:xfrm>
          <a:custGeom>
            <a:avLst/>
            <a:gdLst>
              <a:gd name="connsiteX0" fmla="*/ 327775 w 407338"/>
              <a:gd name="connsiteY0" fmla="*/ 425293 h 1378783"/>
              <a:gd name="connsiteX1" fmla="*/ 242050 w 407338"/>
              <a:gd name="connsiteY1" fmla="*/ 152402 h 1378783"/>
              <a:gd name="connsiteX2" fmla="*/ 258624 w 407338"/>
              <a:gd name="connsiteY2" fmla="*/ 2 h 1378783"/>
              <a:gd name="connsiteX3" fmla="*/ 20 w 407338"/>
              <a:gd name="connsiteY3" fmla="*/ 39340 h 1378783"/>
              <a:gd name="connsiteX4" fmla="*/ 60027 w 407338"/>
              <a:gd name="connsiteY4" fmla="*/ 169452 h 1378783"/>
              <a:gd name="connsiteX5" fmla="*/ 84697 w 407338"/>
              <a:gd name="connsiteY5" fmla="*/ 486158 h 1378783"/>
              <a:gd name="connsiteX6" fmla="*/ 344920 w 407338"/>
              <a:gd name="connsiteY6" fmla="*/ 1217773 h 1378783"/>
              <a:gd name="connsiteX7" fmla="*/ 379687 w 407338"/>
              <a:gd name="connsiteY7" fmla="*/ 1378745 h 1378783"/>
              <a:gd name="connsiteX8" fmla="*/ 374448 w 407338"/>
              <a:gd name="connsiteY8" fmla="*/ 1214916 h 1378783"/>
              <a:gd name="connsiteX9" fmla="*/ 327775 w 407338"/>
              <a:gd name="connsiteY9" fmla="*/ 425293 h 1378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7338" h="1378783">
                <a:moveTo>
                  <a:pt x="327775" y="425293"/>
                </a:moveTo>
                <a:cubicBezTo>
                  <a:pt x="308725" y="308516"/>
                  <a:pt x="255766" y="214219"/>
                  <a:pt x="242050" y="152402"/>
                </a:cubicBezTo>
                <a:cubicBezTo>
                  <a:pt x="228334" y="90584"/>
                  <a:pt x="258624" y="2"/>
                  <a:pt x="258624" y="2"/>
                </a:cubicBezTo>
                <a:lnTo>
                  <a:pt x="20" y="39340"/>
                </a:lnTo>
                <a:cubicBezTo>
                  <a:pt x="22685" y="81432"/>
                  <a:pt x="42726" y="124886"/>
                  <a:pt x="60027" y="169452"/>
                </a:cubicBezTo>
                <a:cubicBezTo>
                  <a:pt x="77077" y="219362"/>
                  <a:pt x="50503" y="366047"/>
                  <a:pt x="84697" y="486158"/>
                </a:cubicBezTo>
                <a:cubicBezTo>
                  <a:pt x="114510" y="591504"/>
                  <a:pt x="343206" y="1165386"/>
                  <a:pt x="344920" y="1217773"/>
                </a:cubicBezTo>
                <a:cubicBezTo>
                  <a:pt x="346349" y="1230251"/>
                  <a:pt x="305963" y="1381603"/>
                  <a:pt x="379687" y="1378745"/>
                </a:cubicBezTo>
                <a:cubicBezTo>
                  <a:pt x="442933" y="1359695"/>
                  <a:pt x="378544" y="1245395"/>
                  <a:pt x="374448" y="1214916"/>
                </a:cubicBezTo>
                <a:cubicBezTo>
                  <a:pt x="369399" y="1170624"/>
                  <a:pt x="343492" y="527687"/>
                  <a:pt x="327775" y="42529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5" name="Freeform: Shape 1234">
            <a:extLst>
              <a:ext uri="{FF2B5EF4-FFF2-40B4-BE49-F238E27FC236}">
                <a16:creationId xmlns:a16="http://schemas.microsoft.com/office/drawing/2014/main" id="{63D36BC7-7771-4B30-87EF-392B060F6A66}"/>
              </a:ext>
            </a:extLst>
          </p:cNvPr>
          <p:cNvSpPr/>
          <p:nvPr userDrawn="1"/>
        </p:nvSpPr>
        <p:spPr>
          <a:xfrm>
            <a:off x="5844364" y="4939289"/>
            <a:ext cx="127096" cy="78766"/>
          </a:xfrm>
          <a:custGeom>
            <a:avLst/>
            <a:gdLst>
              <a:gd name="connsiteX0" fmla="*/ 20 w 107441"/>
              <a:gd name="connsiteY0" fmla="*/ 23433 h 65825"/>
              <a:gd name="connsiteX1" fmla="*/ 107462 w 107441"/>
              <a:gd name="connsiteY1" fmla="*/ 2 h 65825"/>
              <a:gd name="connsiteX2" fmla="*/ 20 w 107441"/>
              <a:gd name="connsiteY2" fmla="*/ 23433 h 6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441" h="65825">
                <a:moveTo>
                  <a:pt x="20" y="23433"/>
                </a:moveTo>
                <a:cubicBezTo>
                  <a:pt x="20" y="23433"/>
                  <a:pt x="81459" y="32958"/>
                  <a:pt x="107462" y="2"/>
                </a:cubicBezTo>
                <a:cubicBezTo>
                  <a:pt x="107081" y="2"/>
                  <a:pt x="76220" y="130970"/>
                  <a:pt x="20" y="23433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6" name="Freeform: Shape 1235">
            <a:extLst>
              <a:ext uri="{FF2B5EF4-FFF2-40B4-BE49-F238E27FC236}">
                <a16:creationId xmlns:a16="http://schemas.microsoft.com/office/drawing/2014/main" id="{80941AD8-46D8-44C9-A9C0-B8AD0DBA4991}"/>
              </a:ext>
            </a:extLst>
          </p:cNvPr>
          <p:cNvSpPr/>
          <p:nvPr userDrawn="1"/>
        </p:nvSpPr>
        <p:spPr>
          <a:xfrm>
            <a:off x="5727971" y="4751687"/>
            <a:ext cx="305912" cy="139277"/>
          </a:xfrm>
          <a:custGeom>
            <a:avLst/>
            <a:gdLst>
              <a:gd name="connsiteX0" fmla="*/ 38215 w 258603"/>
              <a:gd name="connsiteY0" fmla="*/ 116397 h 116395"/>
              <a:gd name="connsiteX1" fmla="*/ 239574 w 258603"/>
              <a:gd name="connsiteY1" fmla="*/ 97347 h 116395"/>
              <a:gd name="connsiteX2" fmla="*/ 258624 w 258603"/>
              <a:gd name="connsiteY2" fmla="*/ 2 h 116395"/>
              <a:gd name="connsiteX3" fmla="*/ 20 w 258603"/>
              <a:gd name="connsiteY3" fmla="*/ 39340 h 116395"/>
              <a:gd name="connsiteX4" fmla="*/ 38215 w 258603"/>
              <a:gd name="connsiteY4" fmla="*/ 116397 h 116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603" h="116395">
                <a:moveTo>
                  <a:pt x="38215" y="116397"/>
                </a:moveTo>
                <a:lnTo>
                  <a:pt x="239574" y="97347"/>
                </a:lnTo>
                <a:cubicBezTo>
                  <a:pt x="242382" y="64305"/>
                  <a:pt x="248770" y="31665"/>
                  <a:pt x="258624" y="2"/>
                </a:cubicBezTo>
                <a:lnTo>
                  <a:pt x="20" y="39340"/>
                </a:lnTo>
                <a:cubicBezTo>
                  <a:pt x="20" y="39340"/>
                  <a:pt x="20118" y="76964"/>
                  <a:pt x="38215" y="116397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7" name="Freeform: Shape 1236">
            <a:extLst>
              <a:ext uri="{FF2B5EF4-FFF2-40B4-BE49-F238E27FC236}">
                <a16:creationId xmlns:a16="http://schemas.microsoft.com/office/drawing/2014/main" id="{39C00486-577E-4EF0-BE56-B38CB70B2BE9}"/>
              </a:ext>
            </a:extLst>
          </p:cNvPr>
          <p:cNvSpPr/>
          <p:nvPr userDrawn="1"/>
        </p:nvSpPr>
        <p:spPr>
          <a:xfrm>
            <a:off x="6654047" y="947035"/>
            <a:ext cx="170227" cy="212837"/>
          </a:xfrm>
          <a:custGeom>
            <a:avLst/>
            <a:gdLst>
              <a:gd name="connsiteX0" fmla="*/ 142895 w 143902"/>
              <a:gd name="connsiteY0" fmla="*/ 177872 h 177870"/>
              <a:gd name="connsiteX1" fmla="*/ 20 w 143902"/>
              <a:gd name="connsiteY1" fmla="*/ 230 h 177870"/>
              <a:gd name="connsiteX2" fmla="*/ 142895 w 143902"/>
              <a:gd name="connsiteY2" fmla="*/ 177872 h 17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902" h="177870">
                <a:moveTo>
                  <a:pt x="142895" y="177872"/>
                </a:moveTo>
                <a:cubicBezTo>
                  <a:pt x="142895" y="177872"/>
                  <a:pt x="165374" y="-7389"/>
                  <a:pt x="20" y="230"/>
                </a:cubicBezTo>
                <a:cubicBezTo>
                  <a:pt x="401" y="230"/>
                  <a:pt x="123178" y="22519"/>
                  <a:pt x="142895" y="177872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8" name="Freeform: Shape 1237">
            <a:extLst>
              <a:ext uri="{FF2B5EF4-FFF2-40B4-BE49-F238E27FC236}">
                <a16:creationId xmlns:a16="http://schemas.microsoft.com/office/drawing/2014/main" id="{9A17D6D0-1EF0-4219-B70F-6675FB3628F9}"/>
              </a:ext>
            </a:extLst>
          </p:cNvPr>
          <p:cNvSpPr/>
          <p:nvPr userDrawn="1"/>
        </p:nvSpPr>
        <p:spPr>
          <a:xfrm>
            <a:off x="6819454" y="975917"/>
            <a:ext cx="58472" cy="161160"/>
          </a:xfrm>
          <a:custGeom>
            <a:avLst/>
            <a:gdLst>
              <a:gd name="connsiteX0" fmla="*/ 20 w 49429"/>
              <a:gd name="connsiteY0" fmla="*/ 134685 h 134683"/>
              <a:gd name="connsiteX1" fmla="*/ 48883 w 49429"/>
              <a:gd name="connsiteY1" fmla="*/ 55342 h 134683"/>
              <a:gd name="connsiteX2" fmla="*/ 35453 w 49429"/>
              <a:gd name="connsiteY2" fmla="*/ 2 h 134683"/>
              <a:gd name="connsiteX3" fmla="*/ 31548 w 49429"/>
              <a:gd name="connsiteY3" fmla="*/ 56294 h 134683"/>
              <a:gd name="connsiteX4" fmla="*/ 20 w 49429"/>
              <a:gd name="connsiteY4" fmla="*/ 134685 h 134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29" h="134683">
                <a:moveTo>
                  <a:pt x="20" y="134685"/>
                </a:moveTo>
                <a:cubicBezTo>
                  <a:pt x="20" y="134685"/>
                  <a:pt x="45454" y="88775"/>
                  <a:pt x="48883" y="55342"/>
                </a:cubicBezTo>
                <a:cubicBezTo>
                  <a:pt x="51186" y="35882"/>
                  <a:pt x="46420" y="16242"/>
                  <a:pt x="35453" y="2"/>
                </a:cubicBezTo>
                <a:cubicBezTo>
                  <a:pt x="37353" y="18852"/>
                  <a:pt x="36032" y="37887"/>
                  <a:pt x="31548" y="56294"/>
                </a:cubicBezTo>
                <a:cubicBezTo>
                  <a:pt x="25452" y="77535"/>
                  <a:pt x="20" y="134685"/>
                  <a:pt x="20" y="13468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9" name="Freeform: Shape 1238">
            <a:extLst>
              <a:ext uri="{FF2B5EF4-FFF2-40B4-BE49-F238E27FC236}">
                <a16:creationId xmlns:a16="http://schemas.microsoft.com/office/drawing/2014/main" id="{B0C6319B-2126-4996-94B0-6602A425B1B6}"/>
              </a:ext>
            </a:extLst>
          </p:cNvPr>
          <p:cNvSpPr/>
          <p:nvPr userDrawn="1"/>
        </p:nvSpPr>
        <p:spPr>
          <a:xfrm>
            <a:off x="6488640" y="1988472"/>
            <a:ext cx="221857" cy="502403"/>
          </a:xfrm>
          <a:custGeom>
            <a:avLst/>
            <a:gdLst>
              <a:gd name="connsiteX0" fmla="*/ 152611 w 187547"/>
              <a:gd name="connsiteY0" fmla="*/ 166689 h 419862"/>
              <a:gd name="connsiteX1" fmla="*/ 185281 w 187547"/>
              <a:gd name="connsiteY1" fmla="*/ 119064 h 419862"/>
              <a:gd name="connsiteX2" fmla="*/ 6021 w 187547"/>
              <a:gd name="connsiteY2" fmla="*/ 2 h 419862"/>
              <a:gd name="connsiteX3" fmla="*/ 20 w 187547"/>
              <a:gd name="connsiteY3" fmla="*/ 27529 h 419862"/>
              <a:gd name="connsiteX4" fmla="*/ 130417 w 187547"/>
              <a:gd name="connsiteY4" fmla="*/ 109730 h 419862"/>
              <a:gd name="connsiteX5" fmla="*/ 149467 w 187547"/>
              <a:gd name="connsiteY5" fmla="*/ 419864 h 419862"/>
              <a:gd name="connsiteX6" fmla="*/ 187567 w 187547"/>
              <a:gd name="connsiteY6" fmla="*/ 364524 h 41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547" h="419862">
                <a:moveTo>
                  <a:pt x="152611" y="166689"/>
                </a:moveTo>
                <a:lnTo>
                  <a:pt x="185281" y="119064"/>
                </a:lnTo>
                <a:cubicBezTo>
                  <a:pt x="138078" y="63124"/>
                  <a:pt x="75889" y="21819"/>
                  <a:pt x="6021" y="2"/>
                </a:cubicBezTo>
                <a:cubicBezTo>
                  <a:pt x="3123" y="8959"/>
                  <a:pt x="1114" y="18179"/>
                  <a:pt x="20" y="27529"/>
                </a:cubicBezTo>
                <a:cubicBezTo>
                  <a:pt x="49227" y="44540"/>
                  <a:pt x="93849" y="72669"/>
                  <a:pt x="130417" y="109730"/>
                </a:cubicBezTo>
                <a:lnTo>
                  <a:pt x="149467" y="419864"/>
                </a:lnTo>
                <a:lnTo>
                  <a:pt x="187567" y="364524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0" name="Freeform: Shape 1239">
            <a:extLst>
              <a:ext uri="{FF2B5EF4-FFF2-40B4-BE49-F238E27FC236}">
                <a16:creationId xmlns:a16="http://schemas.microsoft.com/office/drawing/2014/main" id="{D8127F0F-9B1E-4C9A-8053-A8F95641A9CE}"/>
              </a:ext>
            </a:extLst>
          </p:cNvPr>
          <p:cNvSpPr/>
          <p:nvPr userDrawn="1"/>
        </p:nvSpPr>
        <p:spPr>
          <a:xfrm>
            <a:off x="5866110" y="2001138"/>
            <a:ext cx="803034" cy="1029978"/>
          </a:xfrm>
          <a:custGeom>
            <a:avLst/>
            <a:gdLst>
              <a:gd name="connsiteX0" fmla="*/ 17832 w 678846"/>
              <a:gd name="connsiteY0" fmla="*/ 754274 h 860761"/>
              <a:gd name="connsiteX1" fmla="*/ 20 w 678846"/>
              <a:gd name="connsiteY1" fmla="*/ 698838 h 860761"/>
              <a:gd name="connsiteX2" fmla="*/ 33834 w 678846"/>
              <a:gd name="connsiteY2" fmla="*/ 673502 h 860761"/>
              <a:gd name="connsiteX3" fmla="*/ 156802 w 678846"/>
              <a:gd name="connsiteY3" fmla="*/ 94191 h 860761"/>
              <a:gd name="connsiteX4" fmla="*/ 656674 w 678846"/>
              <a:gd name="connsiteY4" fmla="*/ 98859 h 860761"/>
              <a:gd name="connsiteX5" fmla="*/ 678867 w 678846"/>
              <a:gd name="connsiteY5" fmla="*/ 461475 h 860761"/>
              <a:gd name="connsiteX6" fmla="*/ 337301 w 678846"/>
              <a:gd name="connsiteY6" fmla="*/ 860763 h 86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846" h="860761">
                <a:moveTo>
                  <a:pt x="17832" y="754274"/>
                </a:moveTo>
                <a:lnTo>
                  <a:pt x="20" y="698838"/>
                </a:lnTo>
                <a:lnTo>
                  <a:pt x="33834" y="673502"/>
                </a:lnTo>
                <a:cubicBezTo>
                  <a:pt x="67362" y="504147"/>
                  <a:pt x="156802" y="94191"/>
                  <a:pt x="156802" y="94191"/>
                </a:cubicBezTo>
                <a:cubicBezTo>
                  <a:pt x="156802" y="85333"/>
                  <a:pt x="439028" y="-116216"/>
                  <a:pt x="656674" y="98859"/>
                </a:cubicBezTo>
                <a:lnTo>
                  <a:pt x="678867" y="461475"/>
                </a:lnTo>
                <a:lnTo>
                  <a:pt x="337301" y="860763"/>
                </a:ln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1" name="Freeform: Shape 1240">
            <a:extLst>
              <a:ext uri="{FF2B5EF4-FFF2-40B4-BE49-F238E27FC236}">
                <a16:creationId xmlns:a16="http://schemas.microsoft.com/office/drawing/2014/main" id="{82193694-C43D-4F7E-9DEE-756B6888B071}"/>
              </a:ext>
            </a:extLst>
          </p:cNvPr>
          <p:cNvSpPr/>
          <p:nvPr userDrawn="1"/>
        </p:nvSpPr>
        <p:spPr>
          <a:xfrm>
            <a:off x="5866561" y="2472297"/>
            <a:ext cx="802584" cy="558819"/>
          </a:xfrm>
          <a:custGeom>
            <a:avLst/>
            <a:gdLst>
              <a:gd name="connsiteX0" fmla="*/ 105081 w 678465"/>
              <a:gd name="connsiteY0" fmla="*/ 2 h 467010"/>
              <a:gd name="connsiteX1" fmla="*/ 33834 w 678465"/>
              <a:gd name="connsiteY1" fmla="*/ 279846 h 467010"/>
              <a:gd name="connsiteX2" fmla="*/ 20 w 678465"/>
              <a:gd name="connsiteY2" fmla="*/ 305183 h 467010"/>
              <a:gd name="connsiteX3" fmla="*/ 17451 w 678465"/>
              <a:gd name="connsiteY3" fmla="*/ 360523 h 467010"/>
              <a:gd name="connsiteX4" fmla="*/ 336919 w 678465"/>
              <a:gd name="connsiteY4" fmla="*/ 467012 h 467010"/>
              <a:gd name="connsiteX5" fmla="*/ 678486 w 678465"/>
              <a:gd name="connsiteY5" fmla="*/ 67724 h 467010"/>
              <a:gd name="connsiteX6" fmla="*/ 678486 w 678465"/>
              <a:gd name="connsiteY6" fmla="*/ 64677 h 467010"/>
              <a:gd name="connsiteX7" fmla="*/ 105081 w 678465"/>
              <a:gd name="connsiteY7" fmla="*/ 2 h 467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65" h="467010">
                <a:moveTo>
                  <a:pt x="105081" y="2"/>
                </a:moveTo>
                <a:cubicBezTo>
                  <a:pt x="86031" y="88013"/>
                  <a:pt x="45264" y="222030"/>
                  <a:pt x="33834" y="279846"/>
                </a:cubicBezTo>
                <a:lnTo>
                  <a:pt x="20" y="305183"/>
                </a:lnTo>
                <a:lnTo>
                  <a:pt x="17451" y="360523"/>
                </a:lnTo>
                <a:lnTo>
                  <a:pt x="336919" y="467012"/>
                </a:lnTo>
                <a:lnTo>
                  <a:pt x="678486" y="67724"/>
                </a:lnTo>
                <a:lnTo>
                  <a:pt x="678486" y="64677"/>
                </a:lnTo>
                <a:cubicBezTo>
                  <a:pt x="571806" y="94490"/>
                  <a:pt x="269673" y="88489"/>
                  <a:pt x="105081" y="2"/>
                </a:cubicBezTo>
                <a:close/>
              </a:path>
            </a:pathLst>
          </a:custGeom>
          <a:solidFill>
            <a:srgbClr val="5CACBA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2" name="Freeform: Shape 1241">
            <a:extLst>
              <a:ext uri="{FF2B5EF4-FFF2-40B4-BE49-F238E27FC236}">
                <a16:creationId xmlns:a16="http://schemas.microsoft.com/office/drawing/2014/main" id="{FD7778D4-8EDF-4290-8623-BF90318084EC}"/>
              </a:ext>
            </a:extLst>
          </p:cNvPr>
          <p:cNvSpPr/>
          <p:nvPr userDrawn="1"/>
        </p:nvSpPr>
        <p:spPr>
          <a:xfrm>
            <a:off x="5417326" y="2903693"/>
            <a:ext cx="847767" cy="345116"/>
          </a:xfrm>
          <a:custGeom>
            <a:avLst/>
            <a:gdLst>
              <a:gd name="connsiteX0" fmla="*/ 397212 w 716661"/>
              <a:gd name="connsiteY0" fmla="*/ 2 h 288416"/>
              <a:gd name="connsiteX1" fmla="*/ 20 w 716661"/>
              <a:gd name="connsiteY1" fmla="*/ 279561 h 288416"/>
              <a:gd name="connsiteX2" fmla="*/ 712776 w 716661"/>
              <a:gd name="connsiteY2" fmla="*/ 288419 h 288416"/>
              <a:gd name="connsiteX3" fmla="*/ 716681 w 716661"/>
              <a:gd name="connsiteY3" fmla="*/ 106491 h 28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61" h="288416">
                <a:moveTo>
                  <a:pt x="397212" y="2"/>
                </a:moveTo>
                <a:lnTo>
                  <a:pt x="20" y="279561"/>
                </a:lnTo>
                <a:cubicBezTo>
                  <a:pt x="191663" y="111349"/>
                  <a:pt x="703251" y="-58101"/>
                  <a:pt x="712776" y="288419"/>
                </a:cubicBezTo>
                <a:lnTo>
                  <a:pt x="716681" y="106491"/>
                </a:ln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3" name="Freeform: Shape 1242">
            <a:extLst>
              <a:ext uri="{FF2B5EF4-FFF2-40B4-BE49-F238E27FC236}">
                <a16:creationId xmlns:a16="http://schemas.microsoft.com/office/drawing/2014/main" id="{666E82F6-AEAD-41FB-9D23-4954F18ABAC8}"/>
              </a:ext>
            </a:extLst>
          </p:cNvPr>
          <p:cNvSpPr/>
          <p:nvPr userDrawn="1"/>
        </p:nvSpPr>
        <p:spPr>
          <a:xfrm>
            <a:off x="5813717" y="3312636"/>
            <a:ext cx="353348" cy="88445"/>
          </a:xfrm>
          <a:custGeom>
            <a:avLst/>
            <a:gdLst>
              <a:gd name="connsiteX0" fmla="*/ 0 w 298703"/>
              <a:gd name="connsiteY0" fmla="*/ 11811 h 73914"/>
              <a:gd name="connsiteX1" fmla="*/ 159734 w 298703"/>
              <a:gd name="connsiteY1" fmla="*/ 36957 h 73914"/>
              <a:gd name="connsiteX2" fmla="*/ 298704 w 298703"/>
              <a:gd name="connsiteY2" fmla="*/ 0 h 73914"/>
              <a:gd name="connsiteX3" fmla="*/ 159734 w 298703"/>
              <a:gd name="connsiteY3" fmla="*/ 73914 h 73914"/>
              <a:gd name="connsiteX4" fmla="*/ 0 w 298703"/>
              <a:gd name="connsiteY4" fmla="*/ 11811 h 7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703" h="73914">
                <a:moveTo>
                  <a:pt x="0" y="11811"/>
                </a:moveTo>
                <a:lnTo>
                  <a:pt x="159734" y="36957"/>
                </a:lnTo>
                <a:lnTo>
                  <a:pt x="298704" y="0"/>
                </a:lnTo>
                <a:lnTo>
                  <a:pt x="159734" y="73914"/>
                </a:lnTo>
                <a:lnTo>
                  <a:pt x="0" y="11811"/>
                </a:ln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4" name="Freeform: Shape 1243">
            <a:extLst>
              <a:ext uri="{FF2B5EF4-FFF2-40B4-BE49-F238E27FC236}">
                <a16:creationId xmlns:a16="http://schemas.microsoft.com/office/drawing/2014/main" id="{628199F6-1759-4BE7-8578-BC22EEC8A759}"/>
              </a:ext>
            </a:extLst>
          </p:cNvPr>
          <p:cNvSpPr/>
          <p:nvPr userDrawn="1"/>
        </p:nvSpPr>
        <p:spPr>
          <a:xfrm>
            <a:off x="5413197" y="3238324"/>
            <a:ext cx="978204" cy="1587332"/>
          </a:xfrm>
          <a:custGeom>
            <a:avLst/>
            <a:gdLst>
              <a:gd name="connsiteX0" fmla="*/ 3511 w 826926"/>
              <a:gd name="connsiteY0" fmla="*/ 2 h 1326546"/>
              <a:gd name="connsiteX1" fmla="*/ 350697 w 826926"/>
              <a:gd name="connsiteY1" fmla="*/ 1299498 h 1326546"/>
              <a:gd name="connsiteX2" fmla="*/ 826947 w 826926"/>
              <a:gd name="connsiteY2" fmla="*/ 1282162 h 1326546"/>
              <a:gd name="connsiteX3" fmla="*/ 240683 w 826926"/>
              <a:gd name="connsiteY3" fmla="*/ 1326549 h 1326546"/>
              <a:gd name="connsiteX4" fmla="*/ 3511 w 826926"/>
              <a:gd name="connsiteY4" fmla="*/ 2 h 132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26" h="1326546">
                <a:moveTo>
                  <a:pt x="3511" y="2"/>
                </a:moveTo>
                <a:cubicBezTo>
                  <a:pt x="3511" y="2"/>
                  <a:pt x="99332" y="495302"/>
                  <a:pt x="350697" y="1299498"/>
                </a:cubicBezTo>
                <a:lnTo>
                  <a:pt x="826947" y="1282162"/>
                </a:lnTo>
                <a:lnTo>
                  <a:pt x="240683" y="1326549"/>
                </a:lnTo>
                <a:cubicBezTo>
                  <a:pt x="240683" y="1326549"/>
                  <a:pt x="-33827" y="365286"/>
                  <a:pt x="3511" y="2"/>
                </a:cubicBez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5" name="Freeform: Shape 1244">
            <a:extLst>
              <a:ext uri="{FF2B5EF4-FFF2-40B4-BE49-F238E27FC236}">
                <a16:creationId xmlns:a16="http://schemas.microsoft.com/office/drawing/2014/main" id="{11B8A1CD-D269-49FE-91F7-57EFE19D181A}"/>
              </a:ext>
            </a:extLst>
          </p:cNvPr>
          <p:cNvSpPr/>
          <p:nvPr userDrawn="1"/>
        </p:nvSpPr>
        <p:spPr>
          <a:xfrm>
            <a:off x="6261262" y="2001224"/>
            <a:ext cx="337799" cy="358236"/>
          </a:xfrm>
          <a:custGeom>
            <a:avLst/>
            <a:gdLst>
              <a:gd name="connsiteX0" fmla="*/ 20 w 285559"/>
              <a:gd name="connsiteY0" fmla="*/ 10395 h 299381"/>
              <a:gd name="connsiteX1" fmla="*/ 206141 w 285559"/>
              <a:gd name="connsiteY1" fmla="*/ 299384 h 299381"/>
              <a:gd name="connsiteX2" fmla="*/ 285579 w 285559"/>
              <a:gd name="connsiteY2" fmla="*/ 66593 h 299381"/>
              <a:gd name="connsiteX3" fmla="*/ 20 w 285559"/>
              <a:gd name="connsiteY3" fmla="*/ 10395 h 29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559" h="299381">
                <a:moveTo>
                  <a:pt x="20" y="10395"/>
                </a:moveTo>
                <a:cubicBezTo>
                  <a:pt x="46222" y="120943"/>
                  <a:pt x="116663" y="219702"/>
                  <a:pt x="206141" y="299384"/>
                </a:cubicBezTo>
                <a:cubicBezTo>
                  <a:pt x="206141" y="299384"/>
                  <a:pt x="265958" y="215659"/>
                  <a:pt x="285579" y="66593"/>
                </a:cubicBezTo>
                <a:cubicBezTo>
                  <a:pt x="189472" y="-6464"/>
                  <a:pt x="85174" y="-9226"/>
                  <a:pt x="20" y="1039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6" name="Freeform: Shape 1245">
            <a:extLst>
              <a:ext uri="{FF2B5EF4-FFF2-40B4-BE49-F238E27FC236}">
                <a16:creationId xmlns:a16="http://schemas.microsoft.com/office/drawing/2014/main" id="{CB067FFC-3C74-4040-A5A9-97E5F68C7254}"/>
              </a:ext>
            </a:extLst>
          </p:cNvPr>
          <p:cNvSpPr/>
          <p:nvPr userDrawn="1"/>
        </p:nvSpPr>
        <p:spPr>
          <a:xfrm>
            <a:off x="6353430" y="1759724"/>
            <a:ext cx="209237" cy="279352"/>
          </a:xfrm>
          <a:custGeom>
            <a:avLst/>
            <a:gdLst>
              <a:gd name="connsiteX0" fmla="*/ 12117 w 176879"/>
              <a:gd name="connsiteY0" fmla="*/ 213076 h 233457"/>
              <a:gd name="connsiteX1" fmla="*/ 20 w 176879"/>
              <a:gd name="connsiteY1" fmla="*/ 2 h 233457"/>
              <a:gd name="connsiteX2" fmla="*/ 176899 w 176879"/>
              <a:gd name="connsiteY2" fmla="*/ 114302 h 233457"/>
              <a:gd name="connsiteX3" fmla="*/ 113463 w 176879"/>
              <a:gd name="connsiteY3" fmla="*/ 233459 h 23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879" h="233457">
                <a:moveTo>
                  <a:pt x="12117" y="213076"/>
                </a:moveTo>
                <a:cubicBezTo>
                  <a:pt x="12117" y="213076"/>
                  <a:pt x="36977" y="150687"/>
                  <a:pt x="20" y="2"/>
                </a:cubicBezTo>
                <a:lnTo>
                  <a:pt x="176899" y="114302"/>
                </a:lnTo>
                <a:cubicBezTo>
                  <a:pt x="176899" y="114302"/>
                  <a:pt x="113463" y="155831"/>
                  <a:pt x="113463" y="233459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7" name="Freeform: Shape 1246">
            <a:extLst>
              <a:ext uri="{FF2B5EF4-FFF2-40B4-BE49-F238E27FC236}">
                <a16:creationId xmlns:a16="http://schemas.microsoft.com/office/drawing/2014/main" id="{C04B4A8D-D383-45CC-BD2C-970922E71296}"/>
              </a:ext>
            </a:extLst>
          </p:cNvPr>
          <p:cNvSpPr/>
          <p:nvPr userDrawn="1"/>
        </p:nvSpPr>
        <p:spPr>
          <a:xfrm>
            <a:off x="6269345" y="1098703"/>
            <a:ext cx="607817" cy="278093"/>
          </a:xfrm>
          <a:custGeom>
            <a:avLst/>
            <a:gdLst>
              <a:gd name="connsiteX0" fmla="*/ 513633 w 513819"/>
              <a:gd name="connsiteY0" fmla="*/ 78840 h 232405"/>
              <a:gd name="connsiteX1" fmla="*/ 247885 w 513819"/>
              <a:gd name="connsiteY1" fmla="*/ 226668 h 232405"/>
              <a:gd name="connsiteX2" fmla="*/ 235 w 513819"/>
              <a:gd name="connsiteY2" fmla="*/ 173709 h 232405"/>
              <a:gd name="connsiteX3" fmla="*/ 268078 w 513819"/>
              <a:gd name="connsiteY3" fmla="*/ 3497 h 232405"/>
              <a:gd name="connsiteX4" fmla="*/ 513633 w 513819"/>
              <a:gd name="connsiteY4" fmla="*/ 78840 h 23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819" h="232405">
                <a:moveTo>
                  <a:pt x="513633" y="78840"/>
                </a:moveTo>
                <a:cubicBezTo>
                  <a:pt x="520015" y="134942"/>
                  <a:pt x="377140" y="212190"/>
                  <a:pt x="247885" y="226668"/>
                </a:cubicBezTo>
                <a:cubicBezTo>
                  <a:pt x="118631" y="241146"/>
                  <a:pt x="6808" y="229906"/>
                  <a:pt x="235" y="173709"/>
                </a:cubicBezTo>
                <a:cubicBezTo>
                  <a:pt x="-6337" y="117511"/>
                  <a:pt x="138729" y="18356"/>
                  <a:pt x="268078" y="3497"/>
                </a:cubicBezTo>
                <a:cubicBezTo>
                  <a:pt x="397428" y="-11362"/>
                  <a:pt x="507537" y="22547"/>
                  <a:pt x="513633" y="7884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8" name="Freeform: Shape 1247">
            <a:extLst>
              <a:ext uri="{FF2B5EF4-FFF2-40B4-BE49-F238E27FC236}">
                <a16:creationId xmlns:a16="http://schemas.microsoft.com/office/drawing/2014/main" id="{FF5CADE1-CBE0-4B40-8FAE-FB6EB5312105}"/>
              </a:ext>
            </a:extLst>
          </p:cNvPr>
          <p:cNvSpPr/>
          <p:nvPr userDrawn="1"/>
        </p:nvSpPr>
        <p:spPr>
          <a:xfrm>
            <a:off x="6816716" y="1181860"/>
            <a:ext cx="176742" cy="250992"/>
          </a:xfrm>
          <a:custGeom>
            <a:avLst/>
            <a:gdLst>
              <a:gd name="connsiteX0" fmla="*/ 137971 w 149409"/>
              <a:gd name="connsiteY0" fmla="*/ 206798 h 209756"/>
              <a:gd name="connsiteX1" fmla="*/ 37863 w 149409"/>
              <a:gd name="connsiteY1" fmla="*/ 129455 h 209756"/>
              <a:gd name="connsiteX2" fmla="*/ 11479 w 149409"/>
              <a:gd name="connsiteY2" fmla="*/ 2963 h 209756"/>
              <a:gd name="connsiteX3" fmla="*/ 111586 w 149409"/>
              <a:gd name="connsiteY3" fmla="*/ 80306 h 209756"/>
              <a:gd name="connsiteX4" fmla="*/ 137971 w 149409"/>
              <a:gd name="connsiteY4" fmla="*/ 206798 h 20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409" h="209756">
                <a:moveTo>
                  <a:pt x="137971" y="206798"/>
                </a:moveTo>
                <a:cubicBezTo>
                  <a:pt x="111491" y="220418"/>
                  <a:pt x="66628" y="185747"/>
                  <a:pt x="37863" y="129455"/>
                </a:cubicBezTo>
                <a:cubicBezTo>
                  <a:pt x="9097" y="73162"/>
                  <a:pt x="-15096" y="16583"/>
                  <a:pt x="11479" y="2963"/>
                </a:cubicBezTo>
                <a:cubicBezTo>
                  <a:pt x="38053" y="-10658"/>
                  <a:pt x="82821" y="24013"/>
                  <a:pt x="111586" y="80306"/>
                </a:cubicBezTo>
                <a:cubicBezTo>
                  <a:pt x="140352" y="136598"/>
                  <a:pt x="164545" y="193272"/>
                  <a:pt x="137971" y="20679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9" name="Freeform: Shape 1248">
            <a:extLst>
              <a:ext uri="{FF2B5EF4-FFF2-40B4-BE49-F238E27FC236}">
                <a16:creationId xmlns:a16="http://schemas.microsoft.com/office/drawing/2014/main" id="{8ACDC44F-3A7D-4EA3-AC4E-01EFB3713C65}"/>
              </a:ext>
            </a:extLst>
          </p:cNvPr>
          <p:cNvSpPr/>
          <p:nvPr userDrawn="1"/>
        </p:nvSpPr>
        <p:spPr>
          <a:xfrm>
            <a:off x="6249437" y="1450325"/>
            <a:ext cx="140914" cy="184597"/>
          </a:xfrm>
          <a:custGeom>
            <a:avLst/>
            <a:gdLst>
              <a:gd name="connsiteX0" fmla="*/ 117934 w 119122"/>
              <a:gd name="connsiteY0" fmla="*/ 85118 h 154269"/>
              <a:gd name="connsiteX1" fmla="*/ 67547 w 119122"/>
              <a:gd name="connsiteY1" fmla="*/ 153698 h 154269"/>
              <a:gd name="connsiteX2" fmla="*/ 872 w 119122"/>
              <a:gd name="connsiteY2" fmla="*/ 65782 h 154269"/>
              <a:gd name="connsiteX3" fmla="*/ 71929 w 119122"/>
              <a:gd name="connsiteY3" fmla="*/ 631 h 154269"/>
              <a:gd name="connsiteX4" fmla="*/ 117934 w 119122"/>
              <a:gd name="connsiteY4" fmla="*/ 85118 h 154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122" h="154269">
                <a:moveTo>
                  <a:pt x="117934" y="85118"/>
                </a:moveTo>
                <a:cubicBezTo>
                  <a:pt x="111076" y="126456"/>
                  <a:pt x="100027" y="159032"/>
                  <a:pt x="67547" y="153698"/>
                </a:cubicBezTo>
                <a:cubicBezTo>
                  <a:pt x="35067" y="148364"/>
                  <a:pt x="-6462" y="107121"/>
                  <a:pt x="872" y="65782"/>
                </a:cubicBezTo>
                <a:cubicBezTo>
                  <a:pt x="8206" y="24444"/>
                  <a:pt x="38972" y="-4703"/>
                  <a:pt x="71929" y="631"/>
                </a:cubicBezTo>
                <a:cubicBezTo>
                  <a:pt x="104885" y="5965"/>
                  <a:pt x="124316" y="43780"/>
                  <a:pt x="117934" y="8511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0" name="Freeform: Shape 1249">
            <a:extLst>
              <a:ext uri="{FF2B5EF4-FFF2-40B4-BE49-F238E27FC236}">
                <a16:creationId xmlns:a16="http://schemas.microsoft.com/office/drawing/2014/main" id="{5BC52B4C-C721-4A22-8086-9EEB7B5A40DB}"/>
              </a:ext>
            </a:extLst>
          </p:cNvPr>
          <p:cNvSpPr/>
          <p:nvPr userDrawn="1"/>
        </p:nvSpPr>
        <p:spPr>
          <a:xfrm>
            <a:off x="6281530" y="1492196"/>
            <a:ext cx="75963" cy="99665"/>
          </a:xfrm>
          <a:custGeom>
            <a:avLst/>
            <a:gdLst>
              <a:gd name="connsiteX0" fmla="*/ 63562 w 64215"/>
              <a:gd name="connsiteY0" fmla="*/ 46126 h 83291"/>
              <a:gd name="connsiteX1" fmla="*/ 36511 w 64215"/>
              <a:gd name="connsiteY1" fmla="*/ 82988 h 83291"/>
              <a:gd name="connsiteX2" fmla="*/ 412 w 64215"/>
              <a:gd name="connsiteY2" fmla="*/ 35363 h 83291"/>
              <a:gd name="connsiteX3" fmla="*/ 38512 w 64215"/>
              <a:gd name="connsiteY3" fmla="*/ 406 h 83291"/>
              <a:gd name="connsiteX4" fmla="*/ 63562 w 64215"/>
              <a:gd name="connsiteY4" fmla="*/ 46126 h 83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15" h="83291">
                <a:moveTo>
                  <a:pt x="63562" y="46126"/>
                </a:moveTo>
                <a:cubicBezTo>
                  <a:pt x="59943" y="68319"/>
                  <a:pt x="54037" y="85845"/>
                  <a:pt x="36511" y="82988"/>
                </a:cubicBezTo>
                <a:cubicBezTo>
                  <a:pt x="18985" y="80130"/>
                  <a:pt x="-3208" y="57937"/>
                  <a:pt x="412" y="35363"/>
                </a:cubicBezTo>
                <a:cubicBezTo>
                  <a:pt x="4031" y="12788"/>
                  <a:pt x="21176" y="-2737"/>
                  <a:pt x="38512" y="406"/>
                </a:cubicBezTo>
                <a:cubicBezTo>
                  <a:pt x="55847" y="3549"/>
                  <a:pt x="67182" y="23456"/>
                  <a:pt x="63562" y="46126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1" name="Freeform: Shape 1250">
            <a:extLst>
              <a:ext uri="{FF2B5EF4-FFF2-40B4-BE49-F238E27FC236}">
                <a16:creationId xmlns:a16="http://schemas.microsoft.com/office/drawing/2014/main" id="{A2821D9B-014C-4485-BCC3-C4C6D913C939}"/>
              </a:ext>
            </a:extLst>
          </p:cNvPr>
          <p:cNvSpPr/>
          <p:nvPr userDrawn="1"/>
        </p:nvSpPr>
        <p:spPr>
          <a:xfrm>
            <a:off x="6766159" y="1568167"/>
            <a:ext cx="130702" cy="78616"/>
          </a:xfrm>
          <a:custGeom>
            <a:avLst/>
            <a:gdLst>
              <a:gd name="connsiteX0" fmla="*/ 20 w 110489"/>
              <a:gd name="connsiteY0" fmla="*/ 11212 h 65700"/>
              <a:gd name="connsiteX1" fmla="*/ 68409 w 110489"/>
              <a:gd name="connsiteY1" fmla="*/ 13688 h 65700"/>
              <a:gd name="connsiteX2" fmla="*/ 89174 w 110489"/>
              <a:gd name="connsiteY2" fmla="*/ 47883 h 65700"/>
              <a:gd name="connsiteX3" fmla="*/ 110510 w 110489"/>
              <a:gd name="connsiteY3" fmla="*/ 51788 h 65700"/>
              <a:gd name="connsiteX4" fmla="*/ 91460 w 110489"/>
              <a:gd name="connsiteY4" fmla="*/ 56932 h 65700"/>
              <a:gd name="connsiteX5" fmla="*/ 109938 w 110489"/>
              <a:gd name="connsiteY5" fmla="*/ 65504 h 65700"/>
              <a:gd name="connsiteX6" fmla="*/ 82411 w 110489"/>
              <a:gd name="connsiteY6" fmla="*/ 58741 h 65700"/>
              <a:gd name="connsiteX7" fmla="*/ 20 w 110489"/>
              <a:gd name="connsiteY7" fmla="*/ 11212 h 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489" h="65700">
                <a:moveTo>
                  <a:pt x="20" y="11212"/>
                </a:moveTo>
                <a:cubicBezTo>
                  <a:pt x="20412" y="-4622"/>
                  <a:pt x="49216" y="-3579"/>
                  <a:pt x="68409" y="13688"/>
                </a:cubicBezTo>
                <a:cubicBezTo>
                  <a:pt x="78102" y="23155"/>
                  <a:pt x="85244" y="34917"/>
                  <a:pt x="89174" y="47883"/>
                </a:cubicBezTo>
                <a:cubicBezTo>
                  <a:pt x="95993" y="50458"/>
                  <a:pt x="103221" y="51781"/>
                  <a:pt x="110510" y="51788"/>
                </a:cubicBezTo>
                <a:cubicBezTo>
                  <a:pt x="104894" y="55541"/>
                  <a:pt x="98202" y="57348"/>
                  <a:pt x="91460" y="56932"/>
                </a:cubicBezTo>
                <a:cubicBezTo>
                  <a:pt x="97221" y="60579"/>
                  <a:pt x="103433" y="63460"/>
                  <a:pt x="109938" y="65504"/>
                </a:cubicBezTo>
                <a:cubicBezTo>
                  <a:pt x="100261" y="66437"/>
                  <a:pt x="90554" y="64052"/>
                  <a:pt x="82411" y="58741"/>
                </a:cubicBezTo>
                <a:cubicBezTo>
                  <a:pt x="82411" y="58742"/>
                  <a:pt x="76791" y="-7838"/>
                  <a:pt x="20" y="1121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2" name="Freeform: Shape 1251">
            <a:extLst>
              <a:ext uri="{FF2B5EF4-FFF2-40B4-BE49-F238E27FC236}">
                <a16:creationId xmlns:a16="http://schemas.microsoft.com/office/drawing/2014/main" id="{98237F3E-9499-4498-A7F5-029327931922}"/>
              </a:ext>
            </a:extLst>
          </p:cNvPr>
          <p:cNvSpPr/>
          <p:nvPr userDrawn="1"/>
        </p:nvSpPr>
        <p:spPr>
          <a:xfrm>
            <a:off x="6657427" y="1498493"/>
            <a:ext cx="100505" cy="267683"/>
          </a:xfrm>
          <a:custGeom>
            <a:avLst/>
            <a:gdLst>
              <a:gd name="connsiteX0" fmla="*/ 84983 w 84962"/>
              <a:gd name="connsiteY0" fmla="*/ 2 h 223705"/>
              <a:gd name="connsiteX1" fmla="*/ 37358 w 84962"/>
              <a:gd name="connsiteY1" fmla="*/ 159164 h 223705"/>
              <a:gd name="connsiteX2" fmla="*/ 80316 w 84962"/>
              <a:gd name="connsiteY2" fmla="*/ 192502 h 223705"/>
              <a:gd name="connsiteX3" fmla="*/ 20 w 84962"/>
              <a:gd name="connsiteY3" fmla="*/ 223458 h 223705"/>
              <a:gd name="connsiteX4" fmla="*/ 44216 w 84962"/>
              <a:gd name="connsiteY4" fmla="*/ 194883 h 223705"/>
              <a:gd name="connsiteX5" fmla="*/ 11069 w 84962"/>
              <a:gd name="connsiteY5" fmla="*/ 142877 h 223705"/>
              <a:gd name="connsiteX6" fmla="*/ 84983 w 84962"/>
              <a:gd name="connsiteY6" fmla="*/ 2 h 22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2" h="223705">
                <a:moveTo>
                  <a:pt x="84983" y="2"/>
                </a:moveTo>
                <a:cubicBezTo>
                  <a:pt x="84983" y="2"/>
                  <a:pt x="12688" y="110396"/>
                  <a:pt x="37358" y="159164"/>
                </a:cubicBezTo>
                <a:cubicBezTo>
                  <a:pt x="45495" y="176529"/>
                  <a:pt x="61474" y="188931"/>
                  <a:pt x="80316" y="192502"/>
                </a:cubicBezTo>
                <a:cubicBezTo>
                  <a:pt x="59470" y="214225"/>
                  <a:pt x="30053" y="225566"/>
                  <a:pt x="20" y="223458"/>
                </a:cubicBezTo>
                <a:cubicBezTo>
                  <a:pt x="15895" y="215828"/>
                  <a:pt x="30743" y="206228"/>
                  <a:pt x="44216" y="194883"/>
                </a:cubicBezTo>
                <a:cubicBezTo>
                  <a:pt x="44216" y="194883"/>
                  <a:pt x="10211" y="178214"/>
                  <a:pt x="11069" y="142877"/>
                </a:cubicBezTo>
                <a:cubicBezTo>
                  <a:pt x="13069" y="76011"/>
                  <a:pt x="84983" y="2"/>
                  <a:pt x="84983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3" name="Freeform: Shape 1252">
            <a:extLst>
              <a:ext uri="{FF2B5EF4-FFF2-40B4-BE49-F238E27FC236}">
                <a16:creationId xmlns:a16="http://schemas.microsoft.com/office/drawing/2014/main" id="{A538422F-FF95-4DA0-A2DF-BF639C30D0D7}"/>
              </a:ext>
            </a:extLst>
          </p:cNvPr>
          <p:cNvSpPr/>
          <p:nvPr userDrawn="1"/>
        </p:nvSpPr>
        <p:spPr>
          <a:xfrm>
            <a:off x="6534949" y="1785824"/>
            <a:ext cx="174984" cy="57215"/>
          </a:xfrm>
          <a:custGeom>
            <a:avLst/>
            <a:gdLst>
              <a:gd name="connsiteX0" fmla="*/ 20 w 147923"/>
              <a:gd name="connsiteY0" fmla="*/ 2 h 47815"/>
              <a:gd name="connsiteX1" fmla="*/ 147944 w 147923"/>
              <a:gd name="connsiteY1" fmla="*/ 34863 h 47815"/>
              <a:gd name="connsiteX2" fmla="*/ 130799 w 147923"/>
              <a:gd name="connsiteY2" fmla="*/ 47817 h 47815"/>
              <a:gd name="connsiteX3" fmla="*/ 20 w 147923"/>
              <a:gd name="connsiteY3" fmla="*/ 2 h 47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923" h="47815">
                <a:moveTo>
                  <a:pt x="20" y="2"/>
                </a:moveTo>
                <a:lnTo>
                  <a:pt x="147944" y="34863"/>
                </a:lnTo>
                <a:lnTo>
                  <a:pt x="130799" y="47817"/>
                </a:lnTo>
                <a:cubicBezTo>
                  <a:pt x="130799" y="47817"/>
                  <a:pt x="27547" y="27815"/>
                  <a:pt x="20" y="2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4" name="Freeform: Shape 1253">
            <a:extLst>
              <a:ext uri="{FF2B5EF4-FFF2-40B4-BE49-F238E27FC236}">
                <a16:creationId xmlns:a16="http://schemas.microsoft.com/office/drawing/2014/main" id="{73A19AED-30EF-4D7E-B92E-50A523A406B3}"/>
              </a:ext>
            </a:extLst>
          </p:cNvPr>
          <p:cNvSpPr/>
          <p:nvPr userDrawn="1"/>
        </p:nvSpPr>
        <p:spPr>
          <a:xfrm>
            <a:off x="6543739" y="1833580"/>
            <a:ext cx="120674" cy="52888"/>
          </a:xfrm>
          <a:custGeom>
            <a:avLst/>
            <a:gdLst>
              <a:gd name="connsiteX0" fmla="*/ 58122 w 102012"/>
              <a:gd name="connsiteY0" fmla="*/ 43531 h 44199"/>
              <a:gd name="connsiteX1" fmla="*/ 102033 w 102012"/>
              <a:gd name="connsiteY1" fmla="*/ 34006 h 44199"/>
              <a:gd name="connsiteX2" fmla="*/ 20 w 102012"/>
              <a:gd name="connsiteY2" fmla="*/ 2 h 44199"/>
              <a:gd name="connsiteX3" fmla="*/ 58122 w 102012"/>
              <a:gd name="connsiteY3" fmla="*/ 43531 h 4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012" h="44199">
                <a:moveTo>
                  <a:pt x="58122" y="43531"/>
                </a:moveTo>
                <a:cubicBezTo>
                  <a:pt x="74601" y="46293"/>
                  <a:pt x="87364" y="40007"/>
                  <a:pt x="102033" y="34006"/>
                </a:cubicBezTo>
                <a:cubicBezTo>
                  <a:pt x="73458" y="10098"/>
                  <a:pt x="27261" y="3526"/>
                  <a:pt x="20" y="2"/>
                </a:cubicBezTo>
                <a:cubicBezTo>
                  <a:pt x="17451" y="25148"/>
                  <a:pt x="38691" y="40292"/>
                  <a:pt x="58122" y="43531"/>
                </a:cubicBezTo>
                <a:close/>
              </a:path>
            </a:pathLst>
          </a:custGeom>
          <a:solidFill>
            <a:srgbClr val="753B2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5" name="Freeform: Shape 1254">
            <a:extLst>
              <a:ext uri="{FF2B5EF4-FFF2-40B4-BE49-F238E27FC236}">
                <a16:creationId xmlns:a16="http://schemas.microsoft.com/office/drawing/2014/main" id="{84E3F741-100F-4E7B-911C-7EE41E05FE43}"/>
              </a:ext>
            </a:extLst>
          </p:cNvPr>
          <p:cNvSpPr/>
          <p:nvPr userDrawn="1"/>
        </p:nvSpPr>
        <p:spPr>
          <a:xfrm>
            <a:off x="6374838" y="1355796"/>
            <a:ext cx="55435" cy="176091"/>
          </a:xfrm>
          <a:custGeom>
            <a:avLst/>
            <a:gdLst>
              <a:gd name="connsiteX0" fmla="*/ 46883 w 46862"/>
              <a:gd name="connsiteY0" fmla="*/ 6193 h 147161"/>
              <a:gd name="connsiteX1" fmla="*/ 7640 w 46862"/>
              <a:gd name="connsiteY1" fmla="*/ 147163 h 147161"/>
              <a:gd name="connsiteX2" fmla="*/ 20 w 46862"/>
              <a:gd name="connsiteY2" fmla="*/ 99538 h 147161"/>
              <a:gd name="connsiteX3" fmla="*/ 20213 w 46862"/>
              <a:gd name="connsiteY3" fmla="*/ 2 h 14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62" h="147161">
                <a:moveTo>
                  <a:pt x="46883" y="6193"/>
                </a:moveTo>
                <a:cubicBezTo>
                  <a:pt x="27477" y="51188"/>
                  <a:pt x="14276" y="98612"/>
                  <a:pt x="7640" y="147163"/>
                </a:cubicBezTo>
                <a:cubicBezTo>
                  <a:pt x="8246" y="130942"/>
                  <a:pt x="5657" y="114760"/>
                  <a:pt x="20" y="99538"/>
                </a:cubicBezTo>
                <a:lnTo>
                  <a:pt x="20213" y="2"/>
                </a:ln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6" name="Freeform: Shape 1255">
            <a:extLst>
              <a:ext uri="{FF2B5EF4-FFF2-40B4-BE49-F238E27FC236}">
                <a16:creationId xmlns:a16="http://schemas.microsoft.com/office/drawing/2014/main" id="{893B89AB-BC2E-48DE-AC90-14802C3A5FA8}"/>
              </a:ext>
            </a:extLst>
          </p:cNvPr>
          <p:cNvSpPr/>
          <p:nvPr userDrawn="1"/>
        </p:nvSpPr>
        <p:spPr>
          <a:xfrm>
            <a:off x="6475345" y="1409142"/>
            <a:ext cx="201913" cy="44785"/>
          </a:xfrm>
          <a:custGeom>
            <a:avLst/>
            <a:gdLst>
              <a:gd name="connsiteX0" fmla="*/ 20 w 170687"/>
              <a:gd name="connsiteY0" fmla="*/ 37430 h 37427"/>
              <a:gd name="connsiteX1" fmla="*/ 170708 w 170687"/>
              <a:gd name="connsiteY1" fmla="*/ 36382 h 37427"/>
              <a:gd name="connsiteX2" fmla="*/ 163659 w 170687"/>
              <a:gd name="connsiteY2" fmla="*/ 4759 h 37427"/>
              <a:gd name="connsiteX3" fmla="*/ 20 w 170687"/>
              <a:gd name="connsiteY3" fmla="*/ 37430 h 3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687" h="37427">
                <a:moveTo>
                  <a:pt x="20" y="37430"/>
                </a:moveTo>
                <a:cubicBezTo>
                  <a:pt x="20" y="37430"/>
                  <a:pt x="71457" y="7140"/>
                  <a:pt x="170708" y="36382"/>
                </a:cubicBezTo>
                <a:lnTo>
                  <a:pt x="163659" y="4759"/>
                </a:lnTo>
                <a:cubicBezTo>
                  <a:pt x="163659" y="4759"/>
                  <a:pt x="37168" y="-18387"/>
                  <a:pt x="20" y="3743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7" name="Freeform: Shape 1256">
            <a:extLst>
              <a:ext uri="{FF2B5EF4-FFF2-40B4-BE49-F238E27FC236}">
                <a16:creationId xmlns:a16="http://schemas.microsoft.com/office/drawing/2014/main" id="{700125C4-FF11-4671-8784-B6B2163E3D1D}"/>
              </a:ext>
            </a:extLst>
          </p:cNvPr>
          <p:cNvSpPr/>
          <p:nvPr userDrawn="1"/>
        </p:nvSpPr>
        <p:spPr>
          <a:xfrm>
            <a:off x="6499232" y="1253218"/>
            <a:ext cx="356390" cy="126076"/>
          </a:xfrm>
          <a:custGeom>
            <a:avLst/>
            <a:gdLst>
              <a:gd name="connsiteX0" fmla="*/ 288913 w 301275"/>
              <a:gd name="connsiteY0" fmla="*/ 2 h 105363"/>
              <a:gd name="connsiteX1" fmla="*/ 20 w 301275"/>
              <a:gd name="connsiteY1" fmla="*/ 97252 h 105363"/>
              <a:gd name="connsiteX2" fmla="*/ 301296 w 301275"/>
              <a:gd name="connsiteY2" fmla="*/ 22385 h 10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1275" h="105363">
                <a:moveTo>
                  <a:pt x="288913" y="2"/>
                </a:moveTo>
                <a:cubicBezTo>
                  <a:pt x="288913" y="2"/>
                  <a:pt x="275102" y="103443"/>
                  <a:pt x="20" y="97252"/>
                </a:cubicBezTo>
                <a:cubicBezTo>
                  <a:pt x="20" y="97252"/>
                  <a:pt x="225667" y="141734"/>
                  <a:pt x="301296" y="2238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8" name="Freeform: Shape 1257">
            <a:extLst>
              <a:ext uri="{FF2B5EF4-FFF2-40B4-BE49-F238E27FC236}">
                <a16:creationId xmlns:a16="http://schemas.microsoft.com/office/drawing/2014/main" id="{6C123EFF-643F-4FD5-BE0A-C5638AE64DFD}"/>
              </a:ext>
            </a:extLst>
          </p:cNvPr>
          <p:cNvSpPr/>
          <p:nvPr userDrawn="1"/>
        </p:nvSpPr>
        <p:spPr>
          <a:xfrm>
            <a:off x="6408249" y="1592423"/>
            <a:ext cx="146317" cy="115556"/>
          </a:xfrm>
          <a:custGeom>
            <a:avLst/>
            <a:gdLst>
              <a:gd name="connsiteX0" fmla="*/ 120462 w 123689"/>
              <a:gd name="connsiteY0" fmla="*/ 82286 h 96571"/>
              <a:gd name="connsiteX1" fmla="*/ 42071 w 123689"/>
              <a:gd name="connsiteY1" fmla="*/ 82286 h 96571"/>
              <a:gd name="connsiteX2" fmla="*/ 3304 w 123689"/>
              <a:gd name="connsiteY2" fmla="*/ 14182 h 96571"/>
              <a:gd name="connsiteX3" fmla="*/ 81695 w 123689"/>
              <a:gd name="connsiteY3" fmla="*/ 14182 h 96571"/>
              <a:gd name="connsiteX4" fmla="*/ 120462 w 123689"/>
              <a:gd name="connsiteY4" fmla="*/ 82286 h 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689" h="96571">
                <a:moveTo>
                  <a:pt x="120462" y="82286"/>
                </a:moveTo>
                <a:cubicBezTo>
                  <a:pt x="109508" y="101336"/>
                  <a:pt x="74456" y="101336"/>
                  <a:pt x="42071" y="82286"/>
                </a:cubicBezTo>
                <a:cubicBezTo>
                  <a:pt x="9686" y="63236"/>
                  <a:pt x="-7650" y="32947"/>
                  <a:pt x="3304" y="14182"/>
                </a:cubicBezTo>
                <a:cubicBezTo>
                  <a:pt x="14258" y="-4582"/>
                  <a:pt x="49310" y="-4868"/>
                  <a:pt x="81695" y="14182"/>
                </a:cubicBezTo>
                <a:cubicBezTo>
                  <a:pt x="114080" y="33232"/>
                  <a:pt x="131320" y="63522"/>
                  <a:pt x="120462" y="82286"/>
                </a:cubicBezTo>
                <a:close/>
              </a:path>
            </a:pathLst>
          </a:custGeom>
          <a:solidFill>
            <a:srgbClr val="FF8048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9" name="Freeform: Shape 1258">
            <a:extLst>
              <a:ext uri="{FF2B5EF4-FFF2-40B4-BE49-F238E27FC236}">
                <a16:creationId xmlns:a16="http://schemas.microsoft.com/office/drawing/2014/main" id="{C937E7C5-634D-43FA-8A4F-67EF4524426C}"/>
              </a:ext>
            </a:extLst>
          </p:cNvPr>
          <p:cNvSpPr/>
          <p:nvPr userDrawn="1"/>
        </p:nvSpPr>
        <p:spPr>
          <a:xfrm>
            <a:off x="6768655" y="1704605"/>
            <a:ext cx="94180" cy="93528"/>
          </a:xfrm>
          <a:custGeom>
            <a:avLst/>
            <a:gdLst>
              <a:gd name="connsiteX0" fmla="*/ 79635 w 79615"/>
              <a:gd name="connsiteY0" fmla="*/ 250 h 78162"/>
              <a:gd name="connsiteX1" fmla="*/ 64300 w 79615"/>
              <a:gd name="connsiteY1" fmla="*/ 250 h 78162"/>
              <a:gd name="connsiteX2" fmla="*/ 101 w 79615"/>
              <a:gd name="connsiteY2" fmla="*/ 45208 h 78162"/>
              <a:gd name="connsiteX3" fmla="*/ 46965 w 79615"/>
              <a:gd name="connsiteY3" fmla="*/ 78164 h 78162"/>
              <a:gd name="connsiteX4" fmla="*/ 65443 w 79615"/>
              <a:gd name="connsiteY4" fmla="*/ 39112 h 78162"/>
              <a:gd name="connsiteX5" fmla="*/ 79635 w 79615"/>
              <a:gd name="connsiteY5" fmla="*/ 250 h 7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615" h="78162">
                <a:moveTo>
                  <a:pt x="79635" y="250"/>
                </a:moveTo>
                <a:cubicBezTo>
                  <a:pt x="74529" y="-81"/>
                  <a:pt x="69406" y="-81"/>
                  <a:pt x="64300" y="250"/>
                </a:cubicBezTo>
                <a:cubicBezTo>
                  <a:pt x="26962" y="3393"/>
                  <a:pt x="-1709" y="23586"/>
                  <a:pt x="101" y="45208"/>
                </a:cubicBezTo>
                <a:cubicBezTo>
                  <a:pt x="1530" y="61972"/>
                  <a:pt x="20961" y="74735"/>
                  <a:pt x="46965" y="78164"/>
                </a:cubicBezTo>
                <a:cubicBezTo>
                  <a:pt x="53442" y="66067"/>
                  <a:pt x="59632" y="53113"/>
                  <a:pt x="65443" y="39112"/>
                </a:cubicBezTo>
                <a:cubicBezTo>
                  <a:pt x="70682" y="26920"/>
                  <a:pt x="75254" y="13680"/>
                  <a:pt x="79635" y="250"/>
                </a:cubicBezTo>
                <a:close/>
              </a:path>
            </a:pathLst>
          </a:custGeom>
          <a:solidFill>
            <a:srgbClr val="FF8048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0" name="Freeform: Shape 1259">
            <a:extLst>
              <a:ext uri="{FF2B5EF4-FFF2-40B4-BE49-F238E27FC236}">
                <a16:creationId xmlns:a16="http://schemas.microsoft.com/office/drawing/2014/main" id="{4A8834EE-3509-4F13-9DEF-CF6590813827}"/>
              </a:ext>
            </a:extLst>
          </p:cNvPr>
          <p:cNvSpPr/>
          <p:nvPr userDrawn="1"/>
        </p:nvSpPr>
        <p:spPr>
          <a:xfrm>
            <a:off x="6193994" y="1029315"/>
            <a:ext cx="610387" cy="323954"/>
          </a:xfrm>
          <a:custGeom>
            <a:avLst/>
            <a:gdLst>
              <a:gd name="connsiteX0" fmla="*/ 449696 w 515991"/>
              <a:gd name="connsiteY0" fmla="*/ 23385 h 270731"/>
              <a:gd name="connsiteX1" fmla="*/ 510846 w 515991"/>
              <a:gd name="connsiteY1" fmla="*/ 118635 h 270731"/>
              <a:gd name="connsiteX2" fmla="*/ 435599 w 515991"/>
              <a:gd name="connsiteY2" fmla="*/ 184263 h 270731"/>
              <a:gd name="connsiteX3" fmla="*/ 476366 w 515991"/>
              <a:gd name="connsiteY3" fmla="*/ 181024 h 270731"/>
              <a:gd name="connsiteX4" fmla="*/ 327586 w 515991"/>
              <a:gd name="connsiteY4" fmla="*/ 255319 h 270731"/>
              <a:gd name="connsiteX5" fmla="*/ 92223 w 515991"/>
              <a:gd name="connsiteY5" fmla="*/ 253986 h 270731"/>
              <a:gd name="connsiteX6" fmla="*/ 152421 w 515991"/>
              <a:gd name="connsiteY6" fmla="*/ 255033 h 270731"/>
              <a:gd name="connsiteX7" fmla="*/ 19643 w 515991"/>
              <a:gd name="connsiteY7" fmla="*/ 211790 h 270731"/>
              <a:gd name="connsiteX8" fmla="*/ 449696 w 515991"/>
              <a:gd name="connsiteY8" fmla="*/ 23385 h 27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991" h="270731">
                <a:moveTo>
                  <a:pt x="449696" y="23385"/>
                </a:moveTo>
                <a:cubicBezTo>
                  <a:pt x="497321" y="41388"/>
                  <a:pt x="528944" y="71487"/>
                  <a:pt x="510846" y="118635"/>
                </a:cubicBezTo>
                <a:cubicBezTo>
                  <a:pt x="496559" y="156164"/>
                  <a:pt x="435599" y="184263"/>
                  <a:pt x="435599" y="184263"/>
                </a:cubicBezTo>
                <a:lnTo>
                  <a:pt x="476366" y="181024"/>
                </a:lnTo>
                <a:cubicBezTo>
                  <a:pt x="431769" y="214737"/>
                  <a:pt x="381330" y="239925"/>
                  <a:pt x="327586" y="255319"/>
                </a:cubicBezTo>
                <a:cubicBezTo>
                  <a:pt x="265673" y="273131"/>
                  <a:pt x="153469" y="278941"/>
                  <a:pt x="92223" y="253986"/>
                </a:cubicBezTo>
                <a:cubicBezTo>
                  <a:pt x="92223" y="253986"/>
                  <a:pt x="133943" y="259700"/>
                  <a:pt x="152421" y="255033"/>
                </a:cubicBezTo>
                <a:cubicBezTo>
                  <a:pt x="103463" y="251700"/>
                  <a:pt x="45360" y="230364"/>
                  <a:pt x="19643" y="211790"/>
                </a:cubicBezTo>
                <a:cubicBezTo>
                  <a:pt x="-77417" y="142067"/>
                  <a:pt x="204523" y="-70055"/>
                  <a:pt x="449696" y="23385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1" name="Freeform: Shape 1260">
            <a:extLst>
              <a:ext uri="{FF2B5EF4-FFF2-40B4-BE49-F238E27FC236}">
                <a16:creationId xmlns:a16="http://schemas.microsoft.com/office/drawing/2014/main" id="{899A997E-C7BF-4454-9420-6A988CC9AC70}"/>
              </a:ext>
            </a:extLst>
          </p:cNvPr>
          <p:cNvSpPr/>
          <p:nvPr userDrawn="1"/>
        </p:nvSpPr>
        <p:spPr>
          <a:xfrm>
            <a:off x="6159575" y="1352718"/>
            <a:ext cx="129292" cy="594836"/>
          </a:xfrm>
          <a:custGeom>
            <a:avLst/>
            <a:gdLst>
              <a:gd name="connsiteX0" fmla="*/ 2256 w 109297"/>
              <a:gd name="connsiteY0" fmla="*/ 2 h 497109"/>
              <a:gd name="connsiteX1" fmla="*/ 49881 w 109297"/>
              <a:gd name="connsiteY1" fmla="*/ 446057 h 497109"/>
              <a:gd name="connsiteX2" fmla="*/ 35022 w 109297"/>
              <a:gd name="connsiteY2" fmla="*/ 301182 h 497109"/>
              <a:gd name="connsiteX3" fmla="*/ 109317 w 109297"/>
              <a:gd name="connsiteY3" fmla="*/ 497111 h 497109"/>
              <a:gd name="connsiteX4" fmla="*/ 56644 w 109297"/>
              <a:gd name="connsiteY4" fmla="*/ 106586 h 497109"/>
              <a:gd name="connsiteX5" fmla="*/ 35975 w 109297"/>
              <a:gd name="connsiteY5" fmla="*/ 248414 h 49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97" h="497109">
                <a:moveTo>
                  <a:pt x="2256" y="2"/>
                </a:moveTo>
                <a:cubicBezTo>
                  <a:pt x="2256" y="2"/>
                  <a:pt x="-15651" y="230221"/>
                  <a:pt x="49881" y="446057"/>
                </a:cubicBezTo>
                <a:lnTo>
                  <a:pt x="35022" y="301182"/>
                </a:lnTo>
                <a:cubicBezTo>
                  <a:pt x="35022" y="301182"/>
                  <a:pt x="43499" y="384050"/>
                  <a:pt x="109317" y="497111"/>
                </a:cubicBezTo>
                <a:cubicBezTo>
                  <a:pt x="109317" y="497111"/>
                  <a:pt x="28640" y="310041"/>
                  <a:pt x="56644" y="106586"/>
                </a:cubicBezTo>
                <a:cubicBezTo>
                  <a:pt x="33593" y="153164"/>
                  <a:pt x="35975" y="248414"/>
                  <a:pt x="35975" y="248414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2" name="Freeform: Shape 1261">
            <a:extLst>
              <a:ext uri="{FF2B5EF4-FFF2-40B4-BE49-F238E27FC236}">
                <a16:creationId xmlns:a16="http://schemas.microsoft.com/office/drawing/2014/main" id="{F3E28A4E-B264-430C-90C7-04A87DC02551}"/>
              </a:ext>
            </a:extLst>
          </p:cNvPr>
          <p:cNvSpPr/>
          <p:nvPr userDrawn="1"/>
        </p:nvSpPr>
        <p:spPr>
          <a:xfrm>
            <a:off x="6849433" y="1151415"/>
            <a:ext cx="159192" cy="262812"/>
          </a:xfrm>
          <a:custGeom>
            <a:avLst/>
            <a:gdLst>
              <a:gd name="connsiteX0" fmla="*/ 27541 w 134573"/>
              <a:gd name="connsiteY0" fmla="*/ 116 h 219634"/>
              <a:gd name="connsiteX1" fmla="*/ 39162 w 134573"/>
              <a:gd name="connsiteY1" fmla="*/ 158327 h 219634"/>
              <a:gd name="connsiteX2" fmla="*/ 109456 w 134573"/>
              <a:gd name="connsiteY2" fmla="*/ 219382 h 219634"/>
              <a:gd name="connsiteX3" fmla="*/ 123458 w 134573"/>
              <a:gd name="connsiteY3" fmla="*/ 115369 h 219634"/>
              <a:gd name="connsiteX4" fmla="*/ 122886 w 134573"/>
              <a:gd name="connsiteY4" fmla="*/ 143182 h 219634"/>
              <a:gd name="connsiteX5" fmla="*/ 27541 w 134573"/>
              <a:gd name="connsiteY5" fmla="*/ 116 h 21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573" h="219634">
                <a:moveTo>
                  <a:pt x="27541" y="116"/>
                </a:moveTo>
                <a:cubicBezTo>
                  <a:pt x="-44087" y="26120"/>
                  <a:pt x="47734" y="189378"/>
                  <a:pt x="39162" y="158327"/>
                </a:cubicBezTo>
                <a:cubicBezTo>
                  <a:pt x="17254" y="64601"/>
                  <a:pt x="45353" y="208904"/>
                  <a:pt x="109456" y="219382"/>
                </a:cubicBezTo>
                <a:cubicBezTo>
                  <a:pt x="142794" y="224906"/>
                  <a:pt x="138031" y="138705"/>
                  <a:pt x="123458" y="115369"/>
                </a:cubicBezTo>
                <a:cubicBezTo>
                  <a:pt x="124217" y="124635"/>
                  <a:pt x="124026" y="133955"/>
                  <a:pt x="122886" y="143182"/>
                </a:cubicBezTo>
                <a:cubicBezTo>
                  <a:pt x="110504" y="83746"/>
                  <a:pt x="74309" y="-3598"/>
                  <a:pt x="27541" y="116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3" name="Freeform: Shape 1262">
            <a:extLst>
              <a:ext uri="{FF2B5EF4-FFF2-40B4-BE49-F238E27FC236}">
                <a16:creationId xmlns:a16="http://schemas.microsoft.com/office/drawing/2014/main" id="{173D8EDA-F557-40D2-B6D3-729269F69008}"/>
              </a:ext>
            </a:extLst>
          </p:cNvPr>
          <p:cNvSpPr/>
          <p:nvPr userDrawn="1"/>
        </p:nvSpPr>
        <p:spPr>
          <a:xfrm>
            <a:off x="6185206" y="2033834"/>
            <a:ext cx="460840" cy="438462"/>
          </a:xfrm>
          <a:custGeom>
            <a:avLst/>
            <a:gdLst>
              <a:gd name="connsiteX0" fmla="*/ 388164 w 389572"/>
              <a:gd name="connsiteY0" fmla="*/ 91537 h 366426"/>
              <a:gd name="connsiteX1" fmla="*/ 283389 w 389572"/>
              <a:gd name="connsiteY1" fmla="*/ 354332 h 366426"/>
              <a:gd name="connsiteX2" fmla="*/ 7735 w 389572"/>
              <a:gd name="connsiteY2" fmla="*/ 2 h 366426"/>
              <a:gd name="connsiteX3" fmla="*/ 20 w 389572"/>
              <a:gd name="connsiteY3" fmla="*/ 2859 h 366426"/>
              <a:gd name="connsiteX4" fmla="*/ 281484 w 389572"/>
              <a:gd name="connsiteY4" fmla="*/ 363476 h 366426"/>
              <a:gd name="connsiteX5" fmla="*/ 284912 w 389572"/>
              <a:gd name="connsiteY5" fmla="*/ 366428 h 366426"/>
              <a:gd name="connsiteX6" fmla="*/ 287484 w 389572"/>
              <a:gd name="connsiteY6" fmla="*/ 362809 h 366426"/>
              <a:gd name="connsiteX7" fmla="*/ 389593 w 389572"/>
              <a:gd name="connsiteY7" fmla="*/ 118874 h 366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9572" h="366426">
                <a:moveTo>
                  <a:pt x="388164" y="91537"/>
                </a:moveTo>
                <a:cubicBezTo>
                  <a:pt x="353112" y="242794"/>
                  <a:pt x="296247" y="335091"/>
                  <a:pt x="283389" y="354332"/>
                </a:cubicBezTo>
                <a:cubicBezTo>
                  <a:pt x="170958" y="253746"/>
                  <a:pt x="77580" y="133717"/>
                  <a:pt x="7735" y="2"/>
                </a:cubicBezTo>
                <a:lnTo>
                  <a:pt x="20" y="2859"/>
                </a:lnTo>
                <a:cubicBezTo>
                  <a:pt x="53265" y="103729"/>
                  <a:pt x="143752" y="243842"/>
                  <a:pt x="281484" y="363476"/>
                </a:cubicBezTo>
                <a:lnTo>
                  <a:pt x="284912" y="366428"/>
                </a:lnTo>
                <a:lnTo>
                  <a:pt x="287484" y="362809"/>
                </a:lnTo>
                <a:cubicBezTo>
                  <a:pt x="288247" y="361666"/>
                  <a:pt x="349397" y="274512"/>
                  <a:pt x="389593" y="118874"/>
                </a:cubicBezTo>
                <a:close/>
              </a:path>
            </a:pathLst>
          </a:custGeom>
          <a:solidFill>
            <a:srgbClr val="4D9DA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4" name="Freeform: Shape 1263">
            <a:extLst>
              <a:ext uri="{FF2B5EF4-FFF2-40B4-BE49-F238E27FC236}">
                <a16:creationId xmlns:a16="http://schemas.microsoft.com/office/drawing/2014/main" id="{6B6C50CF-8264-439B-BFB7-D0FE427A87D8}"/>
              </a:ext>
            </a:extLst>
          </p:cNvPr>
          <p:cNvSpPr/>
          <p:nvPr userDrawn="1"/>
        </p:nvSpPr>
        <p:spPr>
          <a:xfrm>
            <a:off x="6107799" y="1969875"/>
            <a:ext cx="268504" cy="353797"/>
          </a:xfrm>
          <a:custGeom>
            <a:avLst/>
            <a:gdLst>
              <a:gd name="connsiteX0" fmla="*/ 86793 w 226980"/>
              <a:gd name="connsiteY0" fmla="*/ 190898 h 295671"/>
              <a:gd name="connsiteX1" fmla="*/ 121178 w 226980"/>
              <a:gd name="connsiteY1" fmla="*/ 295673 h 295671"/>
              <a:gd name="connsiteX2" fmla="*/ 118416 w 226980"/>
              <a:gd name="connsiteY2" fmla="*/ 39737 h 295671"/>
              <a:gd name="connsiteX3" fmla="*/ 223191 w 226980"/>
              <a:gd name="connsiteY3" fmla="*/ 26687 h 295671"/>
              <a:gd name="connsiteX4" fmla="*/ 227001 w 226980"/>
              <a:gd name="connsiteY4" fmla="*/ 17 h 295671"/>
              <a:gd name="connsiteX5" fmla="*/ 20 w 226980"/>
              <a:gd name="connsiteY5" fmla="*/ 53834 h 295671"/>
              <a:gd name="connsiteX6" fmla="*/ 98794 w 226980"/>
              <a:gd name="connsiteY6" fmla="*/ 160323 h 295671"/>
              <a:gd name="connsiteX7" fmla="*/ 86793 w 226980"/>
              <a:gd name="connsiteY7" fmla="*/ 190898 h 29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980" h="295671">
                <a:moveTo>
                  <a:pt x="86793" y="190898"/>
                </a:moveTo>
                <a:cubicBezTo>
                  <a:pt x="96889" y="219473"/>
                  <a:pt x="108319" y="253573"/>
                  <a:pt x="121178" y="295673"/>
                </a:cubicBezTo>
                <a:cubicBezTo>
                  <a:pt x="128703" y="166609"/>
                  <a:pt x="117463" y="68502"/>
                  <a:pt x="118416" y="39737"/>
                </a:cubicBezTo>
                <a:cubicBezTo>
                  <a:pt x="152612" y="30782"/>
                  <a:pt x="187843" y="26394"/>
                  <a:pt x="223191" y="26687"/>
                </a:cubicBezTo>
                <a:cubicBezTo>
                  <a:pt x="225031" y="17888"/>
                  <a:pt x="226304" y="8980"/>
                  <a:pt x="227001" y="17"/>
                </a:cubicBezTo>
                <a:cubicBezTo>
                  <a:pt x="148107" y="-613"/>
                  <a:pt x="70233" y="17851"/>
                  <a:pt x="20" y="53834"/>
                </a:cubicBezTo>
                <a:lnTo>
                  <a:pt x="98794" y="160323"/>
                </a:lnTo>
                <a:cubicBezTo>
                  <a:pt x="96081" y="170974"/>
                  <a:pt x="92049" y="181245"/>
                  <a:pt x="86793" y="190898"/>
                </a:cubicBez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5" name="Freeform: Shape 1264">
            <a:extLst>
              <a:ext uri="{FF2B5EF4-FFF2-40B4-BE49-F238E27FC236}">
                <a16:creationId xmlns:a16="http://schemas.microsoft.com/office/drawing/2014/main" id="{183327B2-9629-4BB7-A556-6CA72D5C9CC1}"/>
              </a:ext>
            </a:extLst>
          </p:cNvPr>
          <p:cNvSpPr/>
          <p:nvPr userDrawn="1"/>
        </p:nvSpPr>
        <p:spPr>
          <a:xfrm>
            <a:off x="6261262" y="2001224"/>
            <a:ext cx="338025" cy="280962"/>
          </a:xfrm>
          <a:custGeom>
            <a:avLst/>
            <a:gdLst>
              <a:gd name="connsiteX0" fmla="*/ 20 w 285750"/>
              <a:gd name="connsiteY0" fmla="*/ 10395 h 234802"/>
              <a:gd name="connsiteX1" fmla="*/ 123845 w 285750"/>
              <a:gd name="connsiteY1" fmla="*/ 214802 h 234802"/>
              <a:gd name="connsiteX2" fmla="*/ 240240 w 285750"/>
              <a:gd name="connsiteY2" fmla="*/ 234804 h 234802"/>
              <a:gd name="connsiteX3" fmla="*/ 285770 w 285750"/>
              <a:gd name="connsiteY3" fmla="*/ 66593 h 234802"/>
              <a:gd name="connsiteX4" fmla="*/ 20 w 285750"/>
              <a:gd name="connsiteY4" fmla="*/ 10395 h 23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234802">
                <a:moveTo>
                  <a:pt x="20" y="10395"/>
                </a:moveTo>
                <a:cubicBezTo>
                  <a:pt x="31080" y="84218"/>
                  <a:pt x="72799" y="153086"/>
                  <a:pt x="123845" y="214802"/>
                </a:cubicBezTo>
                <a:cubicBezTo>
                  <a:pt x="162187" y="223895"/>
                  <a:pt x="201062" y="230575"/>
                  <a:pt x="240240" y="234804"/>
                </a:cubicBezTo>
                <a:cubicBezTo>
                  <a:pt x="263027" y="181076"/>
                  <a:pt x="278345" y="124479"/>
                  <a:pt x="285770" y="66593"/>
                </a:cubicBezTo>
                <a:cubicBezTo>
                  <a:pt x="189472" y="-6464"/>
                  <a:pt x="85174" y="-9226"/>
                  <a:pt x="20" y="10395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6" name="Freeform: Shape 1265">
            <a:extLst>
              <a:ext uri="{FF2B5EF4-FFF2-40B4-BE49-F238E27FC236}">
                <a16:creationId xmlns:a16="http://schemas.microsoft.com/office/drawing/2014/main" id="{BE3354A7-D4D0-4BF0-9262-A45702FA4E82}"/>
              </a:ext>
            </a:extLst>
          </p:cNvPr>
          <p:cNvSpPr/>
          <p:nvPr userDrawn="1"/>
        </p:nvSpPr>
        <p:spPr>
          <a:xfrm>
            <a:off x="6335247" y="1632414"/>
            <a:ext cx="464377" cy="351566"/>
          </a:xfrm>
          <a:custGeom>
            <a:avLst/>
            <a:gdLst>
              <a:gd name="connsiteX0" fmla="*/ 157028 w 392562"/>
              <a:gd name="connsiteY0" fmla="*/ 276227 h 293807"/>
              <a:gd name="connsiteX1" fmla="*/ 12630 w 392562"/>
              <a:gd name="connsiteY1" fmla="*/ 2 h 293807"/>
              <a:gd name="connsiteX2" fmla="*/ 2057 w 392562"/>
              <a:gd name="connsiteY2" fmla="*/ 1907 h 293807"/>
              <a:gd name="connsiteX3" fmla="*/ 144932 w 392562"/>
              <a:gd name="connsiteY3" fmla="*/ 292324 h 293807"/>
              <a:gd name="connsiteX4" fmla="*/ 392582 w 392562"/>
              <a:gd name="connsiteY4" fmla="*/ 173071 h 293807"/>
              <a:gd name="connsiteX5" fmla="*/ 157029 w 392562"/>
              <a:gd name="connsiteY5" fmla="*/ 276227 h 293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2562" h="293807">
                <a:moveTo>
                  <a:pt x="157028" y="276227"/>
                </a:moveTo>
                <a:cubicBezTo>
                  <a:pt x="157028" y="276227"/>
                  <a:pt x="723" y="170118"/>
                  <a:pt x="12630" y="2"/>
                </a:cubicBezTo>
                <a:cubicBezTo>
                  <a:pt x="9258" y="1299"/>
                  <a:pt x="5670" y="1946"/>
                  <a:pt x="2057" y="1907"/>
                </a:cubicBezTo>
                <a:cubicBezTo>
                  <a:pt x="-20041" y="180215"/>
                  <a:pt x="144932" y="292324"/>
                  <a:pt x="144932" y="292324"/>
                </a:cubicBezTo>
                <a:cubicBezTo>
                  <a:pt x="144932" y="292324"/>
                  <a:pt x="292855" y="316136"/>
                  <a:pt x="392582" y="173071"/>
                </a:cubicBezTo>
                <a:cubicBezTo>
                  <a:pt x="337269" y="245982"/>
                  <a:pt x="248123" y="285021"/>
                  <a:pt x="157029" y="276227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7" name="Freeform: Shape 1266">
            <a:extLst>
              <a:ext uri="{FF2B5EF4-FFF2-40B4-BE49-F238E27FC236}">
                <a16:creationId xmlns:a16="http://schemas.microsoft.com/office/drawing/2014/main" id="{CF543592-726B-475B-9F5A-011DAD929C6E}"/>
              </a:ext>
            </a:extLst>
          </p:cNvPr>
          <p:cNvSpPr/>
          <p:nvPr userDrawn="1"/>
        </p:nvSpPr>
        <p:spPr>
          <a:xfrm>
            <a:off x="6488415" y="1988244"/>
            <a:ext cx="220505" cy="298856"/>
          </a:xfrm>
          <a:custGeom>
            <a:avLst/>
            <a:gdLst>
              <a:gd name="connsiteX0" fmla="*/ 169946 w 186404"/>
              <a:gd name="connsiteY0" fmla="*/ 141543 h 249756"/>
              <a:gd name="connsiteX1" fmla="*/ 185281 w 186404"/>
              <a:gd name="connsiteY1" fmla="*/ 119064 h 249756"/>
              <a:gd name="connsiteX2" fmla="*/ 6021 w 186404"/>
              <a:gd name="connsiteY2" fmla="*/ 2 h 249756"/>
              <a:gd name="connsiteX3" fmla="*/ 1830 w 186404"/>
              <a:gd name="connsiteY3" fmla="*/ 15718 h 249756"/>
              <a:gd name="connsiteX4" fmla="*/ 20 w 186404"/>
              <a:gd name="connsiteY4" fmla="*/ 27529 h 249756"/>
              <a:gd name="connsiteX5" fmla="*/ 20 w 186404"/>
              <a:gd name="connsiteY5" fmla="*/ 27529 h 249756"/>
              <a:gd name="connsiteX6" fmla="*/ 1068 w 186404"/>
              <a:gd name="connsiteY6" fmla="*/ 27529 h 249756"/>
              <a:gd name="connsiteX7" fmla="*/ 93270 w 186404"/>
              <a:gd name="connsiteY7" fmla="*/ 77154 h 249756"/>
              <a:gd name="connsiteX8" fmla="*/ 47931 w 186404"/>
              <a:gd name="connsiteY8" fmla="*/ 245271 h 249756"/>
              <a:gd name="connsiteX9" fmla="*/ 186424 w 186404"/>
              <a:gd name="connsiteY9" fmla="*/ 247366 h 249756"/>
              <a:gd name="connsiteX10" fmla="*/ 169946 w 186404"/>
              <a:gd name="connsiteY10" fmla="*/ 141543 h 24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6404" h="249756">
                <a:moveTo>
                  <a:pt x="169946" y="141543"/>
                </a:moveTo>
                <a:lnTo>
                  <a:pt x="185281" y="119064"/>
                </a:lnTo>
                <a:cubicBezTo>
                  <a:pt x="138078" y="63124"/>
                  <a:pt x="75889" y="21819"/>
                  <a:pt x="6021" y="2"/>
                </a:cubicBezTo>
                <a:cubicBezTo>
                  <a:pt x="4306" y="5431"/>
                  <a:pt x="1830" y="15718"/>
                  <a:pt x="1830" y="15718"/>
                </a:cubicBezTo>
                <a:cubicBezTo>
                  <a:pt x="1164" y="19052"/>
                  <a:pt x="401" y="24672"/>
                  <a:pt x="20" y="27529"/>
                </a:cubicBezTo>
                <a:lnTo>
                  <a:pt x="20" y="27529"/>
                </a:lnTo>
                <a:lnTo>
                  <a:pt x="1068" y="27529"/>
                </a:lnTo>
                <a:cubicBezTo>
                  <a:pt x="34298" y="38944"/>
                  <a:pt x="65441" y="55706"/>
                  <a:pt x="93270" y="77154"/>
                </a:cubicBezTo>
                <a:cubicBezTo>
                  <a:pt x="85909" y="135001"/>
                  <a:pt x="70654" y="191566"/>
                  <a:pt x="47931" y="245271"/>
                </a:cubicBezTo>
                <a:cubicBezTo>
                  <a:pt x="93919" y="250444"/>
                  <a:pt x="140301" y="251146"/>
                  <a:pt x="186424" y="247366"/>
                </a:cubicBezTo>
                <a:cubicBezTo>
                  <a:pt x="179471" y="201836"/>
                  <a:pt x="173566" y="164022"/>
                  <a:pt x="169946" y="141543"/>
                </a:cubicBezTo>
                <a:close/>
              </a:path>
            </a:pathLst>
          </a:custGeom>
          <a:solidFill>
            <a:srgbClr val="A685A8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8" name="Freeform: Shape 1267">
            <a:extLst>
              <a:ext uri="{FF2B5EF4-FFF2-40B4-BE49-F238E27FC236}">
                <a16:creationId xmlns:a16="http://schemas.microsoft.com/office/drawing/2014/main" id="{AB0F251A-9812-4983-A587-56565745C1CD}"/>
              </a:ext>
            </a:extLst>
          </p:cNvPr>
          <p:cNvSpPr/>
          <p:nvPr userDrawn="1"/>
        </p:nvSpPr>
        <p:spPr>
          <a:xfrm>
            <a:off x="6033771" y="1969534"/>
            <a:ext cx="373968" cy="288717"/>
          </a:xfrm>
          <a:custGeom>
            <a:avLst/>
            <a:gdLst>
              <a:gd name="connsiteX0" fmla="*/ 285485 w 316134"/>
              <a:gd name="connsiteY0" fmla="*/ 26687 h 241283"/>
              <a:gd name="connsiteX1" fmla="*/ 285485 w 316134"/>
              <a:gd name="connsiteY1" fmla="*/ 26687 h 241283"/>
              <a:gd name="connsiteX2" fmla="*/ 287580 w 316134"/>
              <a:gd name="connsiteY2" fmla="*/ 14876 h 241283"/>
              <a:gd name="connsiteX3" fmla="*/ 287580 w 316134"/>
              <a:gd name="connsiteY3" fmla="*/ 14876 h 241283"/>
              <a:gd name="connsiteX4" fmla="*/ 289294 w 316134"/>
              <a:gd name="connsiteY4" fmla="*/ 17 h 241283"/>
              <a:gd name="connsiteX5" fmla="*/ 62313 w 316134"/>
              <a:gd name="connsiteY5" fmla="*/ 53834 h 241283"/>
              <a:gd name="connsiteX6" fmla="*/ 69648 w 316134"/>
              <a:gd name="connsiteY6" fmla="*/ 65645 h 241283"/>
              <a:gd name="connsiteX7" fmla="*/ 20 w 316134"/>
              <a:gd name="connsiteY7" fmla="*/ 121842 h 241283"/>
              <a:gd name="connsiteX8" fmla="*/ 316155 w 316134"/>
              <a:gd name="connsiteY8" fmla="*/ 241285 h 241283"/>
              <a:gd name="connsiteX9" fmla="*/ 192330 w 316134"/>
              <a:gd name="connsiteY9" fmla="*/ 36974 h 241283"/>
              <a:gd name="connsiteX10" fmla="*/ 285485 w 316134"/>
              <a:gd name="connsiteY10" fmla="*/ 26687 h 24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134" h="241283">
                <a:moveTo>
                  <a:pt x="285485" y="26687"/>
                </a:moveTo>
                <a:lnTo>
                  <a:pt x="285485" y="26687"/>
                </a:lnTo>
                <a:cubicBezTo>
                  <a:pt x="286246" y="22973"/>
                  <a:pt x="287008" y="18782"/>
                  <a:pt x="287580" y="14876"/>
                </a:cubicBezTo>
                <a:lnTo>
                  <a:pt x="287580" y="14876"/>
                </a:lnTo>
                <a:cubicBezTo>
                  <a:pt x="288278" y="10558"/>
                  <a:pt x="288850" y="5605"/>
                  <a:pt x="289294" y="17"/>
                </a:cubicBezTo>
                <a:cubicBezTo>
                  <a:pt x="210401" y="-613"/>
                  <a:pt x="132526" y="17851"/>
                  <a:pt x="62313" y="53834"/>
                </a:cubicBezTo>
                <a:lnTo>
                  <a:pt x="69648" y="65645"/>
                </a:lnTo>
                <a:cubicBezTo>
                  <a:pt x="42874" y="79471"/>
                  <a:pt x="19186" y="98590"/>
                  <a:pt x="20" y="121842"/>
                </a:cubicBezTo>
                <a:cubicBezTo>
                  <a:pt x="100245" y="174151"/>
                  <a:pt x="206381" y="214251"/>
                  <a:pt x="316155" y="241285"/>
                </a:cubicBezTo>
                <a:cubicBezTo>
                  <a:pt x="265135" y="179586"/>
                  <a:pt x="223418" y="110753"/>
                  <a:pt x="192330" y="36974"/>
                </a:cubicBezTo>
                <a:cubicBezTo>
                  <a:pt x="222852" y="29798"/>
                  <a:pt x="254131" y="26344"/>
                  <a:pt x="285485" y="26687"/>
                </a:cubicBezTo>
                <a:close/>
              </a:path>
            </a:pathLst>
          </a:custGeom>
          <a:solidFill>
            <a:srgbClr val="A685A8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9" name="Freeform: Shape 1268">
            <a:extLst>
              <a:ext uri="{FF2B5EF4-FFF2-40B4-BE49-F238E27FC236}">
                <a16:creationId xmlns:a16="http://schemas.microsoft.com/office/drawing/2014/main" id="{1F612679-D823-42EC-930E-B645E12C833C}"/>
              </a:ext>
            </a:extLst>
          </p:cNvPr>
          <p:cNvSpPr/>
          <p:nvPr userDrawn="1"/>
        </p:nvSpPr>
        <p:spPr>
          <a:xfrm>
            <a:off x="5515579" y="3131643"/>
            <a:ext cx="343236" cy="638418"/>
          </a:xfrm>
          <a:custGeom>
            <a:avLst/>
            <a:gdLst>
              <a:gd name="connsiteX0" fmla="*/ 20 w 290155"/>
              <a:gd name="connsiteY0" fmla="*/ 163355 h 533531"/>
              <a:gd name="connsiteX1" fmla="*/ 289580 w 290155"/>
              <a:gd name="connsiteY1" fmla="*/ 2 h 533531"/>
              <a:gd name="connsiteX2" fmla="*/ 159564 w 290155"/>
              <a:gd name="connsiteY2" fmla="*/ 533402 h 533531"/>
              <a:gd name="connsiteX3" fmla="*/ 20 w 290155"/>
              <a:gd name="connsiteY3" fmla="*/ 163355 h 53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155" h="533531">
                <a:moveTo>
                  <a:pt x="20" y="163355"/>
                </a:moveTo>
                <a:lnTo>
                  <a:pt x="289580" y="2"/>
                </a:lnTo>
                <a:cubicBezTo>
                  <a:pt x="289580" y="2"/>
                  <a:pt x="306534" y="521210"/>
                  <a:pt x="159564" y="533402"/>
                </a:cubicBezTo>
                <a:cubicBezTo>
                  <a:pt x="54979" y="541593"/>
                  <a:pt x="20" y="163355"/>
                  <a:pt x="20" y="163355"/>
                </a:cubicBez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0" name="Freeform: Shape 1269">
            <a:extLst>
              <a:ext uri="{FF2B5EF4-FFF2-40B4-BE49-F238E27FC236}">
                <a16:creationId xmlns:a16="http://schemas.microsoft.com/office/drawing/2014/main" id="{5B59E765-DFA0-420E-A472-F2F184E8BC60}"/>
              </a:ext>
            </a:extLst>
          </p:cNvPr>
          <p:cNvSpPr/>
          <p:nvPr userDrawn="1"/>
        </p:nvSpPr>
        <p:spPr>
          <a:xfrm>
            <a:off x="6952618" y="4142717"/>
            <a:ext cx="1894040" cy="58811"/>
          </a:xfrm>
          <a:custGeom>
            <a:avLst/>
            <a:gdLst>
              <a:gd name="connsiteX0" fmla="*/ 5083 w 1601129"/>
              <a:gd name="connsiteY0" fmla="*/ 49151 h 49149"/>
              <a:gd name="connsiteX1" fmla="*/ 1598425 w 1601129"/>
              <a:gd name="connsiteY1" fmla="*/ 49151 h 49149"/>
              <a:gd name="connsiteX2" fmla="*/ 845950 w 1601129"/>
              <a:gd name="connsiteY2" fmla="*/ 2 h 49149"/>
              <a:gd name="connsiteX3" fmla="*/ 5083 w 1601129"/>
              <a:gd name="connsiteY3" fmla="*/ 49151 h 4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1129" h="49149">
                <a:moveTo>
                  <a:pt x="5083" y="49151"/>
                </a:moveTo>
                <a:lnTo>
                  <a:pt x="1598425" y="49151"/>
                </a:lnTo>
                <a:cubicBezTo>
                  <a:pt x="1598425" y="49151"/>
                  <a:pt x="1687579" y="2"/>
                  <a:pt x="845950" y="2"/>
                </a:cubicBezTo>
                <a:cubicBezTo>
                  <a:pt x="-117694" y="2"/>
                  <a:pt x="5083" y="49151"/>
                  <a:pt x="5083" y="49151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1" name="Freeform: Shape 1270">
            <a:extLst>
              <a:ext uri="{FF2B5EF4-FFF2-40B4-BE49-F238E27FC236}">
                <a16:creationId xmlns:a16="http://schemas.microsoft.com/office/drawing/2014/main" id="{F00DBDA4-546D-4587-BB71-C115F9163355}"/>
              </a:ext>
            </a:extLst>
          </p:cNvPr>
          <p:cNvSpPr/>
          <p:nvPr userDrawn="1"/>
        </p:nvSpPr>
        <p:spPr>
          <a:xfrm>
            <a:off x="6871398" y="4195146"/>
            <a:ext cx="2046742" cy="149763"/>
          </a:xfrm>
          <a:custGeom>
            <a:avLst/>
            <a:gdLst>
              <a:gd name="connsiteX0" fmla="*/ 0 w 1730216"/>
              <a:gd name="connsiteY0" fmla="*/ 0 h 125158"/>
              <a:gd name="connsiteX1" fmla="*/ 1730217 w 1730216"/>
              <a:gd name="connsiteY1" fmla="*/ 0 h 125158"/>
              <a:gd name="connsiteX2" fmla="*/ 1730217 w 1730216"/>
              <a:gd name="connsiteY2" fmla="*/ 125159 h 125158"/>
              <a:gd name="connsiteX3" fmla="*/ 0 w 1730216"/>
              <a:gd name="connsiteY3" fmla="*/ 125159 h 12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0216" h="125158">
                <a:moveTo>
                  <a:pt x="0" y="0"/>
                </a:moveTo>
                <a:lnTo>
                  <a:pt x="1730217" y="0"/>
                </a:lnTo>
                <a:lnTo>
                  <a:pt x="1730217" y="125159"/>
                </a:lnTo>
                <a:lnTo>
                  <a:pt x="0" y="125159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2" name="Freeform: Shape 1271">
            <a:extLst>
              <a:ext uri="{FF2B5EF4-FFF2-40B4-BE49-F238E27FC236}">
                <a16:creationId xmlns:a16="http://schemas.microsoft.com/office/drawing/2014/main" id="{3E1F0873-E35F-4B78-B627-8DCF54C4B12F}"/>
              </a:ext>
            </a:extLst>
          </p:cNvPr>
          <p:cNvSpPr/>
          <p:nvPr userDrawn="1"/>
        </p:nvSpPr>
        <p:spPr>
          <a:xfrm>
            <a:off x="7116240" y="4474499"/>
            <a:ext cx="1557056" cy="89698"/>
          </a:xfrm>
          <a:custGeom>
            <a:avLst/>
            <a:gdLst>
              <a:gd name="connsiteX0" fmla="*/ 0 w 1316259"/>
              <a:gd name="connsiteY0" fmla="*/ 0 h 74961"/>
              <a:gd name="connsiteX1" fmla="*/ 1316260 w 1316259"/>
              <a:gd name="connsiteY1" fmla="*/ 0 h 74961"/>
              <a:gd name="connsiteX2" fmla="*/ 1316260 w 1316259"/>
              <a:gd name="connsiteY2" fmla="*/ 74962 h 74961"/>
              <a:gd name="connsiteX3" fmla="*/ 0 w 1316259"/>
              <a:gd name="connsiteY3" fmla="*/ 74962 h 7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259" h="74961">
                <a:moveTo>
                  <a:pt x="0" y="0"/>
                </a:moveTo>
                <a:lnTo>
                  <a:pt x="1316260" y="0"/>
                </a:lnTo>
                <a:lnTo>
                  <a:pt x="1316260" y="74962"/>
                </a:lnTo>
                <a:lnTo>
                  <a:pt x="0" y="74962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3" name="Freeform: Shape 1272">
            <a:extLst>
              <a:ext uri="{FF2B5EF4-FFF2-40B4-BE49-F238E27FC236}">
                <a16:creationId xmlns:a16="http://schemas.microsoft.com/office/drawing/2014/main" id="{B33FFD8C-4670-4963-8C62-EEEA21EC89C6}"/>
              </a:ext>
            </a:extLst>
          </p:cNvPr>
          <p:cNvSpPr/>
          <p:nvPr userDrawn="1"/>
        </p:nvSpPr>
        <p:spPr>
          <a:xfrm>
            <a:off x="7116240" y="5989344"/>
            <a:ext cx="1557056" cy="258267"/>
          </a:xfrm>
          <a:custGeom>
            <a:avLst/>
            <a:gdLst>
              <a:gd name="connsiteX0" fmla="*/ 0 w 1316259"/>
              <a:gd name="connsiteY0" fmla="*/ 0 h 215836"/>
              <a:gd name="connsiteX1" fmla="*/ 1316260 w 1316259"/>
              <a:gd name="connsiteY1" fmla="*/ 0 h 215836"/>
              <a:gd name="connsiteX2" fmla="*/ 1316260 w 1316259"/>
              <a:gd name="connsiteY2" fmla="*/ 215836 h 215836"/>
              <a:gd name="connsiteX3" fmla="*/ 0 w 1316259"/>
              <a:gd name="connsiteY3" fmla="*/ 215836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259" h="215836">
                <a:moveTo>
                  <a:pt x="0" y="0"/>
                </a:moveTo>
                <a:lnTo>
                  <a:pt x="1316260" y="0"/>
                </a:lnTo>
                <a:lnTo>
                  <a:pt x="1316260" y="215836"/>
                </a:lnTo>
                <a:lnTo>
                  <a:pt x="0" y="215836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4" name="Freeform: Shape 1273">
            <a:extLst>
              <a:ext uri="{FF2B5EF4-FFF2-40B4-BE49-F238E27FC236}">
                <a16:creationId xmlns:a16="http://schemas.microsoft.com/office/drawing/2014/main" id="{46550144-53C3-49E2-BCED-A13F37C2DFEA}"/>
              </a:ext>
            </a:extLst>
          </p:cNvPr>
          <p:cNvSpPr/>
          <p:nvPr userDrawn="1"/>
        </p:nvSpPr>
        <p:spPr>
          <a:xfrm>
            <a:off x="7079057" y="4180671"/>
            <a:ext cx="74478" cy="2278591"/>
          </a:xfrm>
          <a:custGeom>
            <a:avLst/>
            <a:gdLst>
              <a:gd name="connsiteX0" fmla="*/ 0 w 62960"/>
              <a:gd name="connsiteY0" fmla="*/ 0 h 1904237"/>
              <a:gd name="connsiteX1" fmla="*/ 62960 w 62960"/>
              <a:gd name="connsiteY1" fmla="*/ 0 h 1904237"/>
              <a:gd name="connsiteX2" fmla="*/ 62960 w 62960"/>
              <a:gd name="connsiteY2" fmla="*/ 1904238 h 1904237"/>
              <a:gd name="connsiteX3" fmla="*/ 0 w 62960"/>
              <a:gd name="connsiteY3" fmla="*/ 1904238 h 190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60" h="1904237">
                <a:moveTo>
                  <a:pt x="0" y="0"/>
                </a:moveTo>
                <a:lnTo>
                  <a:pt x="62960" y="0"/>
                </a:lnTo>
                <a:lnTo>
                  <a:pt x="62960" y="1904238"/>
                </a:lnTo>
                <a:lnTo>
                  <a:pt x="0" y="1904238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5" name="Freeform: Shape 1274">
            <a:extLst>
              <a:ext uri="{FF2B5EF4-FFF2-40B4-BE49-F238E27FC236}">
                <a16:creationId xmlns:a16="http://schemas.microsoft.com/office/drawing/2014/main" id="{E748102E-BDCD-4F26-95A4-FAA3B1B65EF6}"/>
              </a:ext>
            </a:extLst>
          </p:cNvPr>
          <p:cNvSpPr/>
          <p:nvPr userDrawn="1"/>
        </p:nvSpPr>
        <p:spPr>
          <a:xfrm>
            <a:off x="8636002" y="4180671"/>
            <a:ext cx="74478" cy="2278591"/>
          </a:xfrm>
          <a:custGeom>
            <a:avLst/>
            <a:gdLst>
              <a:gd name="connsiteX0" fmla="*/ 0 w 62960"/>
              <a:gd name="connsiteY0" fmla="*/ 0 h 1904237"/>
              <a:gd name="connsiteX1" fmla="*/ 62960 w 62960"/>
              <a:gd name="connsiteY1" fmla="*/ 0 h 1904237"/>
              <a:gd name="connsiteX2" fmla="*/ 62960 w 62960"/>
              <a:gd name="connsiteY2" fmla="*/ 1904238 h 1904237"/>
              <a:gd name="connsiteX3" fmla="*/ 0 w 62960"/>
              <a:gd name="connsiteY3" fmla="*/ 1904238 h 190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60" h="1904237">
                <a:moveTo>
                  <a:pt x="0" y="0"/>
                </a:moveTo>
                <a:lnTo>
                  <a:pt x="62960" y="0"/>
                </a:lnTo>
                <a:lnTo>
                  <a:pt x="62960" y="1904238"/>
                </a:lnTo>
                <a:lnTo>
                  <a:pt x="0" y="1904238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6" name="Freeform: Shape 1275">
            <a:extLst>
              <a:ext uri="{FF2B5EF4-FFF2-40B4-BE49-F238E27FC236}">
                <a16:creationId xmlns:a16="http://schemas.microsoft.com/office/drawing/2014/main" id="{01B3D70E-D5DD-4BF6-B9E4-51DF8DCD1770}"/>
              </a:ext>
            </a:extLst>
          </p:cNvPr>
          <p:cNvSpPr/>
          <p:nvPr userDrawn="1"/>
        </p:nvSpPr>
        <p:spPr>
          <a:xfrm>
            <a:off x="7236916" y="4142717"/>
            <a:ext cx="1099257" cy="130844"/>
          </a:xfrm>
          <a:custGeom>
            <a:avLst/>
            <a:gdLst>
              <a:gd name="connsiteX0" fmla="*/ 463411 w 929258"/>
              <a:gd name="connsiteY0" fmla="*/ 109349 h 109347"/>
              <a:gd name="connsiteX1" fmla="*/ 929279 w 929258"/>
              <a:gd name="connsiteY1" fmla="*/ 3050 h 109347"/>
              <a:gd name="connsiteX2" fmla="*/ 606000 w 929258"/>
              <a:gd name="connsiteY2" fmla="*/ 2 h 109347"/>
              <a:gd name="connsiteX3" fmla="*/ 20 w 929258"/>
              <a:gd name="connsiteY3" fmla="*/ 10575 h 109347"/>
              <a:gd name="connsiteX4" fmla="*/ 463411 w 929258"/>
              <a:gd name="connsiteY4" fmla="*/ 109349 h 10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9258" h="109347">
                <a:moveTo>
                  <a:pt x="463411" y="109349"/>
                </a:moveTo>
                <a:cubicBezTo>
                  <a:pt x="713728" y="109349"/>
                  <a:pt x="917944" y="62200"/>
                  <a:pt x="929279" y="3050"/>
                </a:cubicBezTo>
                <a:cubicBezTo>
                  <a:pt x="840696" y="1145"/>
                  <a:pt x="734207" y="2"/>
                  <a:pt x="606000" y="2"/>
                </a:cubicBezTo>
                <a:cubicBezTo>
                  <a:pt x="317488" y="2"/>
                  <a:pt x="126226" y="4383"/>
                  <a:pt x="20" y="10575"/>
                </a:cubicBezTo>
                <a:cubicBezTo>
                  <a:pt x="26308" y="66105"/>
                  <a:pt x="223667" y="109349"/>
                  <a:pt x="463411" y="109349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7" name="Freeform: Shape 1276">
            <a:extLst>
              <a:ext uri="{FF2B5EF4-FFF2-40B4-BE49-F238E27FC236}">
                <a16:creationId xmlns:a16="http://schemas.microsoft.com/office/drawing/2014/main" id="{D567404E-706C-4AFE-9846-9C3DA84DDDF4}"/>
              </a:ext>
            </a:extLst>
          </p:cNvPr>
          <p:cNvSpPr/>
          <p:nvPr userDrawn="1"/>
        </p:nvSpPr>
        <p:spPr>
          <a:xfrm>
            <a:off x="6871398" y="4195146"/>
            <a:ext cx="2046742" cy="47868"/>
          </a:xfrm>
          <a:custGeom>
            <a:avLst/>
            <a:gdLst>
              <a:gd name="connsiteX0" fmla="*/ 0 w 1730216"/>
              <a:gd name="connsiteY0" fmla="*/ 0 h 40004"/>
              <a:gd name="connsiteX1" fmla="*/ 1730217 w 1730216"/>
              <a:gd name="connsiteY1" fmla="*/ 0 h 40004"/>
              <a:gd name="connsiteX2" fmla="*/ 1730217 w 1730216"/>
              <a:gd name="connsiteY2" fmla="*/ 40005 h 40004"/>
              <a:gd name="connsiteX3" fmla="*/ 0 w 1730216"/>
              <a:gd name="connsiteY3" fmla="*/ 40005 h 4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0216" h="40004">
                <a:moveTo>
                  <a:pt x="0" y="0"/>
                </a:moveTo>
                <a:lnTo>
                  <a:pt x="1730217" y="0"/>
                </a:lnTo>
                <a:lnTo>
                  <a:pt x="1730217" y="40005"/>
                </a:lnTo>
                <a:lnTo>
                  <a:pt x="0" y="40005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8" name="Freeform: Shape 1277">
            <a:extLst>
              <a:ext uri="{FF2B5EF4-FFF2-40B4-BE49-F238E27FC236}">
                <a16:creationId xmlns:a16="http://schemas.microsoft.com/office/drawing/2014/main" id="{8086E540-CEBB-4829-9101-68DC726A1950}"/>
              </a:ext>
            </a:extLst>
          </p:cNvPr>
          <p:cNvSpPr/>
          <p:nvPr userDrawn="1"/>
        </p:nvSpPr>
        <p:spPr>
          <a:xfrm>
            <a:off x="7282436" y="4195146"/>
            <a:ext cx="1005286" cy="47870"/>
          </a:xfrm>
          <a:custGeom>
            <a:avLst/>
            <a:gdLst>
              <a:gd name="connsiteX0" fmla="*/ 127941 w 849820"/>
              <a:gd name="connsiteY0" fmla="*/ 40007 h 40005"/>
              <a:gd name="connsiteX1" fmla="*/ 721729 w 849820"/>
              <a:gd name="connsiteY1" fmla="*/ 40007 h 40005"/>
              <a:gd name="connsiteX2" fmla="*/ 849841 w 849820"/>
              <a:gd name="connsiteY2" fmla="*/ 2 h 40005"/>
              <a:gd name="connsiteX3" fmla="*/ 20 w 849820"/>
              <a:gd name="connsiteY3" fmla="*/ 2 h 40005"/>
              <a:gd name="connsiteX4" fmla="*/ 127941 w 849820"/>
              <a:gd name="connsiteY4" fmla="*/ 40007 h 4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820" h="40005">
                <a:moveTo>
                  <a:pt x="127941" y="40007"/>
                </a:moveTo>
                <a:lnTo>
                  <a:pt x="721729" y="40007"/>
                </a:lnTo>
                <a:cubicBezTo>
                  <a:pt x="766060" y="32589"/>
                  <a:pt x="809166" y="19129"/>
                  <a:pt x="849841" y="2"/>
                </a:cubicBezTo>
                <a:lnTo>
                  <a:pt x="20" y="2"/>
                </a:lnTo>
                <a:cubicBezTo>
                  <a:pt x="40633" y="19118"/>
                  <a:pt x="83673" y="32578"/>
                  <a:pt x="127941" y="40007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9" name="Freeform: Shape 1278">
            <a:extLst>
              <a:ext uri="{FF2B5EF4-FFF2-40B4-BE49-F238E27FC236}">
                <a16:creationId xmlns:a16="http://schemas.microsoft.com/office/drawing/2014/main" id="{F93EEE2F-8B0D-4316-ABFF-4A800A29CA84}"/>
              </a:ext>
            </a:extLst>
          </p:cNvPr>
          <p:cNvSpPr/>
          <p:nvPr userDrawn="1"/>
        </p:nvSpPr>
        <p:spPr>
          <a:xfrm>
            <a:off x="7079057" y="4345023"/>
            <a:ext cx="1631309" cy="293941"/>
          </a:xfrm>
          <a:custGeom>
            <a:avLst/>
            <a:gdLst>
              <a:gd name="connsiteX0" fmla="*/ 1316355 w 1379029"/>
              <a:gd name="connsiteY0" fmla="*/ 0 h 245649"/>
              <a:gd name="connsiteX1" fmla="*/ 1316355 w 1379029"/>
              <a:gd name="connsiteY1" fmla="*/ 108204 h 245649"/>
              <a:gd name="connsiteX2" fmla="*/ 62579 w 1379029"/>
              <a:gd name="connsiteY2" fmla="*/ 108204 h 245649"/>
              <a:gd name="connsiteX3" fmla="*/ 62579 w 1379029"/>
              <a:gd name="connsiteY3" fmla="*/ 0 h 245649"/>
              <a:gd name="connsiteX4" fmla="*/ 0 w 1379029"/>
              <a:gd name="connsiteY4" fmla="*/ 0 h 245649"/>
              <a:gd name="connsiteX5" fmla="*/ 0 w 1379029"/>
              <a:gd name="connsiteY5" fmla="*/ 245650 h 245649"/>
              <a:gd name="connsiteX6" fmla="*/ 62579 w 1379029"/>
              <a:gd name="connsiteY6" fmla="*/ 245650 h 245649"/>
              <a:gd name="connsiteX7" fmla="*/ 62579 w 1379029"/>
              <a:gd name="connsiteY7" fmla="*/ 183071 h 245649"/>
              <a:gd name="connsiteX8" fmla="*/ 1316355 w 1379029"/>
              <a:gd name="connsiteY8" fmla="*/ 183071 h 245649"/>
              <a:gd name="connsiteX9" fmla="*/ 1316355 w 1379029"/>
              <a:gd name="connsiteY9" fmla="*/ 245650 h 245649"/>
              <a:gd name="connsiteX10" fmla="*/ 1379030 w 1379029"/>
              <a:gd name="connsiteY10" fmla="*/ 245650 h 245649"/>
              <a:gd name="connsiteX11" fmla="*/ 1379030 w 1379029"/>
              <a:gd name="connsiteY11" fmla="*/ 0 h 245649"/>
              <a:gd name="connsiteX12" fmla="*/ 1316355 w 1379029"/>
              <a:gd name="connsiteY12" fmla="*/ 0 h 24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9029" h="245649">
                <a:moveTo>
                  <a:pt x="1316355" y="0"/>
                </a:moveTo>
                <a:lnTo>
                  <a:pt x="1316355" y="108204"/>
                </a:lnTo>
                <a:lnTo>
                  <a:pt x="62579" y="108204"/>
                </a:lnTo>
                <a:lnTo>
                  <a:pt x="62579" y="0"/>
                </a:lnTo>
                <a:lnTo>
                  <a:pt x="0" y="0"/>
                </a:lnTo>
                <a:lnTo>
                  <a:pt x="0" y="245650"/>
                </a:lnTo>
                <a:lnTo>
                  <a:pt x="62579" y="245650"/>
                </a:lnTo>
                <a:lnTo>
                  <a:pt x="62579" y="183071"/>
                </a:lnTo>
                <a:lnTo>
                  <a:pt x="1316355" y="183071"/>
                </a:lnTo>
                <a:lnTo>
                  <a:pt x="1316355" y="245650"/>
                </a:lnTo>
                <a:lnTo>
                  <a:pt x="1379030" y="245650"/>
                </a:lnTo>
                <a:lnTo>
                  <a:pt x="1379030" y="0"/>
                </a:lnTo>
                <a:lnTo>
                  <a:pt x="1316355" y="0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0" name="Freeform: Shape 1279">
            <a:extLst>
              <a:ext uri="{FF2B5EF4-FFF2-40B4-BE49-F238E27FC236}">
                <a16:creationId xmlns:a16="http://schemas.microsoft.com/office/drawing/2014/main" id="{1052CEA9-1D11-40BD-AEFC-751524B916D5}"/>
              </a:ext>
            </a:extLst>
          </p:cNvPr>
          <p:cNvSpPr/>
          <p:nvPr userDrawn="1"/>
        </p:nvSpPr>
        <p:spPr>
          <a:xfrm>
            <a:off x="7154099" y="5989344"/>
            <a:ext cx="1481338" cy="26442"/>
          </a:xfrm>
          <a:custGeom>
            <a:avLst/>
            <a:gdLst>
              <a:gd name="connsiteX0" fmla="*/ 0 w 1252251"/>
              <a:gd name="connsiteY0" fmla="*/ 0 h 22098"/>
              <a:gd name="connsiteX1" fmla="*/ 1252251 w 1252251"/>
              <a:gd name="connsiteY1" fmla="*/ 0 h 22098"/>
              <a:gd name="connsiteX2" fmla="*/ 1252251 w 1252251"/>
              <a:gd name="connsiteY2" fmla="*/ 22098 h 22098"/>
              <a:gd name="connsiteX3" fmla="*/ 0 w 1252251"/>
              <a:gd name="connsiteY3" fmla="*/ 22098 h 2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2251" h="22098">
                <a:moveTo>
                  <a:pt x="0" y="0"/>
                </a:moveTo>
                <a:lnTo>
                  <a:pt x="1252251" y="0"/>
                </a:lnTo>
                <a:lnTo>
                  <a:pt x="1252251" y="22098"/>
                </a:lnTo>
                <a:lnTo>
                  <a:pt x="0" y="22098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1" name="Freeform: Shape 1280">
            <a:extLst>
              <a:ext uri="{FF2B5EF4-FFF2-40B4-BE49-F238E27FC236}">
                <a16:creationId xmlns:a16="http://schemas.microsoft.com/office/drawing/2014/main" id="{B0E2BA6F-5CF7-412B-BA94-330F09949762}"/>
              </a:ext>
            </a:extLst>
          </p:cNvPr>
          <p:cNvSpPr/>
          <p:nvPr userDrawn="1"/>
        </p:nvSpPr>
        <p:spPr>
          <a:xfrm>
            <a:off x="7260211" y="3871570"/>
            <a:ext cx="689036" cy="883877"/>
          </a:xfrm>
          <a:custGeom>
            <a:avLst/>
            <a:gdLst>
              <a:gd name="connsiteX0" fmla="*/ 501250 w 582477"/>
              <a:gd name="connsiteY0" fmla="*/ 2 h 738663"/>
              <a:gd name="connsiteX1" fmla="*/ 3092 w 582477"/>
              <a:gd name="connsiteY1" fmla="*/ 68391 h 738663"/>
              <a:gd name="connsiteX2" fmla="*/ 93674 w 582477"/>
              <a:gd name="connsiteY2" fmla="*/ 738665 h 738663"/>
              <a:gd name="connsiteX3" fmla="*/ 123678 w 582477"/>
              <a:gd name="connsiteY3" fmla="*/ 737808 h 738663"/>
              <a:gd name="connsiteX4" fmla="*/ 158540 w 582477"/>
              <a:gd name="connsiteY4" fmla="*/ 273655 h 738663"/>
              <a:gd name="connsiteX5" fmla="*/ 108248 w 582477"/>
              <a:gd name="connsiteY5" fmla="*/ 159355 h 738663"/>
              <a:gd name="connsiteX6" fmla="*/ 582498 w 582477"/>
              <a:gd name="connsiteY6" fmla="*/ 121255 h 73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477" h="738663">
                <a:moveTo>
                  <a:pt x="501250" y="2"/>
                </a:moveTo>
                <a:cubicBezTo>
                  <a:pt x="501250" y="2"/>
                  <a:pt x="27095" y="30196"/>
                  <a:pt x="3092" y="68391"/>
                </a:cubicBezTo>
                <a:cubicBezTo>
                  <a:pt x="-20911" y="106586"/>
                  <a:pt x="103962" y="626461"/>
                  <a:pt x="93674" y="738665"/>
                </a:cubicBezTo>
                <a:lnTo>
                  <a:pt x="123678" y="737808"/>
                </a:lnTo>
                <a:cubicBezTo>
                  <a:pt x="123678" y="737808"/>
                  <a:pt x="197211" y="402052"/>
                  <a:pt x="158540" y="273655"/>
                </a:cubicBezTo>
                <a:cubicBezTo>
                  <a:pt x="158540" y="273655"/>
                  <a:pt x="105867" y="181262"/>
                  <a:pt x="108248" y="159355"/>
                </a:cubicBezTo>
                <a:cubicBezTo>
                  <a:pt x="110629" y="137447"/>
                  <a:pt x="582498" y="121255"/>
                  <a:pt x="582498" y="12125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2" name="Freeform: Shape 1281">
            <a:extLst>
              <a:ext uri="{FF2B5EF4-FFF2-40B4-BE49-F238E27FC236}">
                <a16:creationId xmlns:a16="http://schemas.microsoft.com/office/drawing/2014/main" id="{E840D5AD-B5AD-4393-97D0-34054E4C9701}"/>
              </a:ext>
            </a:extLst>
          </p:cNvPr>
          <p:cNvSpPr/>
          <p:nvPr userDrawn="1"/>
        </p:nvSpPr>
        <p:spPr>
          <a:xfrm>
            <a:off x="7472970" y="3841595"/>
            <a:ext cx="562134" cy="225670"/>
          </a:xfrm>
          <a:custGeom>
            <a:avLst/>
            <a:gdLst>
              <a:gd name="connsiteX0" fmla="*/ 206311 w 475201"/>
              <a:gd name="connsiteY0" fmla="*/ 9620 h 188594"/>
              <a:gd name="connsiteX1" fmla="*/ 0 w 475201"/>
              <a:gd name="connsiteY1" fmla="*/ 40481 h 188594"/>
              <a:gd name="connsiteX2" fmla="*/ 47530 w 475201"/>
              <a:gd name="connsiteY2" fmla="*/ 188595 h 188594"/>
              <a:gd name="connsiteX3" fmla="*/ 475202 w 475201"/>
              <a:gd name="connsiteY3" fmla="*/ 149162 h 188594"/>
              <a:gd name="connsiteX4" fmla="*/ 411289 w 475201"/>
              <a:gd name="connsiteY4" fmla="*/ 8858 h 188594"/>
              <a:gd name="connsiteX5" fmla="*/ 234886 w 475201"/>
              <a:gd name="connsiteY5" fmla="*/ 0 h 188594"/>
              <a:gd name="connsiteX6" fmla="*/ 206311 w 475201"/>
              <a:gd name="connsiteY6" fmla="*/ 9620 h 18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5201" h="188594">
                <a:moveTo>
                  <a:pt x="206311" y="9620"/>
                </a:moveTo>
                <a:lnTo>
                  <a:pt x="0" y="40481"/>
                </a:lnTo>
                <a:lnTo>
                  <a:pt x="47530" y="188595"/>
                </a:lnTo>
                <a:lnTo>
                  <a:pt x="475202" y="149162"/>
                </a:lnTo>
                <a:lnTo>
                  <a:pt x="411289" y="8858"/>
                </a:lnTo>
                <a:lnTo>
                  <a:pt x="234886" y="0"/>
                </a:lnTo>
                <a:lnTo>
                  <a:pt x="206311" y="9620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3" name="Freeform: Shape 1282">
            <a:extLst>
              <a:ext uri="{FF2B5EF4-FFF2-40B4-BE49-F238E27FC236}">
                <a16:creationId xmlns:a16="http://schemas.microsoft.com/office/drawing/2014/main" id="{CF316BB2-53A5-41E7-AA4A-18DF933FA58F}"/>
              </a:ext>
            </a:extLst>
          </p:cNvPr>
          <p:cNvSpPr/>
          <p:nvPr userDrawn="1"/>
        </p:nvSpPr>
        <p:spPr>
          <a:xfrm>
            <a:off x="7472970" y="3841595"/>
            <a:ext cx="562134" cy="225670"/>
          </a:xfrm>
          <a:custGeom>
            <a:avLst/>
            <a:gdLst>
              <a:gd name="connsiteX0" fmla="*/ 206311 w 475201"/>
              <a:gd name="connsiteY0" fmla="*/ 9620 h 188594"/>
              <a:gd name="connsiteX1" fmla="*/ 0 w 475201"/>
              <a:gd name="connsiteY1" fmla="*/ 40481 h 188594"/>
              <a:gd name="connsiteX2" fmla="*/ 47530 w 475201"/>
              <a:gd name="connsiteY2" fmla="*/ 188595 h 188594"/>
              <a:gd name="connsiteX3" fmla="*/ 475202 w 475201"/>
              <a:gd name="connsiteY3" fmla="*/ 149162 h 188594"/>
              <a:gd name="connsiteX4" fmla="*/ 411289 w 475201"/>
              <a:gd name="connsiteY4" fmla="*/ 8858 h 188594"/>
              <a:gd name="connsiteX5" fmla="*/ 234886 w 475201"/>
              <a:gd name="connsiteY5" fmla="*/ 0 h 188594"/>
              <a:gd name="connsiteX6" fmla="*/ 206311 w 475201"/>
              <a:gd name="connsiteY6" fmla="*/ 9620 h 18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5201" h="188594">
                <a:moveTo>
                  <a:pt x="206311" y="9620"/>
                </a:moveTo>
                <a:lnTo>
                  <a:pt x="0" y="40481"/>
                </a:lnTo>
                <a:lnTo>
                  <a:pt x="47530" y="188595"/>
                </a:lnTo>
                <a:lnTo>
                  <a:pt x="475202" y="149162"/>
                </a:lnTo>
                <a:lnTo>
                  <a:pt x="411289" y="8858"/>
                </a:lnTo>
                <a:lnTo>
                  <a:pt x="234886" y="0"/>
                </a:lnTo>
                <a:lnTo>
                  <a:pt x="206311" y="9620"/>
                </a:lnTo>
                <a:close/>
              </a:path>
            </a:pathLst>
          </a:custGeom>
          <a:solidFill>
            <a:srgbClr val="EF899A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4" name="Freeform: Shape 1283">
            <a:extLst>
              <a:ext uri="{FF2B5EF4-FFF2-40B4-BE49-F238E27FC236}">
                <a16:creationId xmlns:a16="http://schemas.microsoft.com/office/drawing/2014/main" id="{6ACDBA48-C671-4B9C-BE9E-F7F69575E1B8}"/>
              </a:ext>
            </a:extLst>
          </p:cNvPr>
          <p:cNvSpPr/>
          <p:nvPr userDrawn="1"/>
        </p:nvSpPr>
        <p:spPr>
          <a:xfrm>
            <a:off x="7453477" y="3864390"/>
            <a:ext cx="134984" cy="233649"/>
          </a:xfrm>
          <a:custGeom>
            <a:avLst/>
            <a:gdLst>
              <a:gd name="connsiteX0" fmla="*/ 0 w 114109"/>
              <a:gd name="connsiteY0" fmla="*/ 7525 h 195262"/>
              <a:gd name="connsiteX1" fmla="*/ 65532 w 114109"/>
              <a:gd name="connsiteY1" fmla="*/ 0 h 195262"/>
              <a:gd name="connsiteX2" fmla="*/ 114110 w 114109"/>
              <a:gd name="connsiteY2" fmla="*/ 194310 h 195262"/>
              <a:gd name="connsiteX3" fmla="*/ 43149 w 114109"/>
              <a:gd name="connsiteY3" fmla="*/ 195263 h 195262"/>
              <a:gd name="connsiteX4" fmla="*/ 0 w 114109"/>
              <a:gd name="connsiteY4" fmla="*/ 7525 h 1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09" h="195262">
                <a:moveTo>
                  <a:pt x="0" y="7525"/>
                </a:moveTo>
                <a:lnTo>
                  <a:pt x="65532" y="0"/>
                </a:lnTo>
                <a:lnTo>
                  <a:pt x="114110" y="194310"/>
                </a:lnTo>
                <a:lnTo>
                  <a:pt x="43149" y="195263"/>
                </a:lnTo>
                <a:lnTo>
                  <a:pt x="0" y="7525"/>
                </a:lnTo>
                <a:close/>
              </a:path>
            </a:pathLst>
          </a:custGeom>
          <a:solidFill>
            <a:srgbClr val="FFB3C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5" name="Freeform: Shape 1284">
            <a:extLst>
              <a:ext uri="{FF2B5EF4-FFF2-40B4-BE49-F238E27FC236}">
                <a16:creationId xmlns:a16="http://schemas.microsoft.com/office/drawing/2014/main" id="{4502EF47-6CB1-4E28-A933-D470FAFBB61A}"/>
              </a:ext>
            </a:extLst>
          </p:cNvPr>
          <p:cNvSpPr/>
          <p:nvPr userDrawn="1"/>
        </p:nvSpPr>
        <p:spPr>
          <a:xfrm>
            <a:off x="7470059" y="3972552"/>
            <a:ext cx="727592" cy="901999"/>
          </a:xfrm>
          <a:custGeom>
            <a:avLst/>
            <a:gdLst>
              <a:gd name="connsiteX0" fmla="*/ 490161 w 615071"/>
              <a:gd name="connsiteY0" fmla="*/ 2 h 753808"/>
              <a:gd name="connsiteX1" fmla="*/ 2386 w 615071"/>
              <a:gd name="connsiteY1" fmla="*/ 87632 h 753808"/>
              <a:gd name="connsiteX2" fmla="*/ 119353 w 615071"/>
              <a:gd name="connsiteY2" fmla="*/ 753810 h 753808"/>
              <a:gd name="connsiteX3" fmla="*/ 149357 w 615071"/>
              <a:gd name="connsiteY3" fmla="*/ 751810 h 753808"/>
              <a:gd name="connsiteX4" fmla="*/ 165835 w 615071"/>
              <a:gd name="connsiteY4" fmla="*/ 286609 h 753808"/>
              <a:gd name="connsiteX5" fmla="*/ 111066 w 615071"/>
              <a:gd name="connsiteY5" fmla="*/ 174404 h 753808"/>
              <a:gd name="connsiteX6" fmla="*/ 563884 w 615071"/>
              <a:gd name="connsiteY6" fmla="*/ 139924 h 753808"/>
              <a:gd name="connsiteX7" fmla="*/ 490161 w 615071"/>
              <a:gd name="connsiteY7" fmla="*/ 2 h 75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5071" h="753808">
                <a:moveTo>
                  <a:pt x="490161" y="2"/>
                </a:moveTo>
                <a:cubicBezTo>
                  <a:pt x="490161" y="2"/>
                  <a:pt x="24865" y="48579"/>
                  <a:pt x="2386" y="87632"/>
                </a:cubicBezTo>
                <a:cubicBezTo>
                  <a:pt x="-20094" y="126684"/>
                  <a:pt x="125163" y="641320"/>
                  <a:pt x="119353" y="753810"/>
                </a:cubicBezTo>
                <a:lnTo>
                  <a:pt x="149357" y="751810"/>
                </a:lnTo>
                <a:cubicBezTo>
                  <a:pt x="149357" y="751810"/>
                  <a:pt x="209555" y="413387"/>
                  <a:pt x="165835" y="286609"/>
                </a:cubicBezTo>
                <a:cubicBezTo>
                  <a:pt x="165835" y="286609"/>
                  <a:pt x="109542" y="196407"/>
                  <a:pt x="111066" y="174404"/>
                </a:cubicBezTo>
                <a:cubicBezTo>
                  <a:pt x="112590" y="152402"/>
                  <a:pt x="415199" y="201075"/>
                  <a:pt x="563884" y="139924"/>
                </a:cubicBezTo>
                <a:cubicBezTo>
                  <a:pt x="712570" y="78773"/>
                  <a:pt x="490161" y="2"/>
                  <a:pt x="49016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6" name="Freeform: Shape 1285">
            <a:extLst>
              <a:ext uri="{FF2B5EF4-FFF2-40B4-BE49-F238E27FC236}">
                <a16:creationId xmlns:a16="http://schemas.microsoft.com/office/drawing/2014/main" id="{A0B78C0C-0A0A-479A-BBC8-AB72EC74C307}"/>
              </a:ext>
            </a:extLst>
          </p:cNvPr>
          <p:cNvSpPr/>
          <p:nvPr userDrawn="1"/>
        </p:nvSpPr>
        <p:spPr>
          <a:xfrm>
            <a:off x="7691220" y="3841595"/>
            <a:ext cx="578812" cy="350091"/>
          </a:xfrm>
          <a:custGeom>
            <a:avLst/>
            <a:gdLst>
              <a:gd name="connsiteX0" fmla="*/ 489320 w 489299"/>
              <a:gd name="connsiteY0" fmla="*/ 2 h 292574"/>
              <a:gd name="connsiteX1" fmla="*/ 423978 w 489299"/>
              <a:gd name="connsiteY1" fmla="*/ 216314 h 292574"/>
              <a:gd name="connsiteX2" fmla="*/ 70410 w 489299"/>
              <a:gd name="connsiteY2" fmla="*/ 292514 h 292574"/>
              <a:gd name="connsiteX3" fmla="*/ 20 w 489299"/>
              <a:gd name="connsiteY3" fmla="*/ 94490 h 292574"/>
              <a:gd name="connsiteX4" fmla="*/ 144705 w 489299"/>
              <a:gd name="connsiteY4" fmla="*/ 65248 h 292574"/>
              <a:gd name="connsiteX5" fmla="*/ 197664 w 489299"/>
              <a:gd name="connsiteY5" fmla="*/ 7145 h 29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9299" h="292574">
                <a:moveTo>
                  <a:pt x="489320" y="2"/>
                </a:moveTo>
                <a:cubicBezTo>
                  <a:pt x="489320" y="2"/>
                  <a:pt x="480366" y="135066"/>
                  <a:pt x="423978" y="216314"/>
                </a:cubicBezTo>
                <a:cubicBezTo>
                  <a:pt x="367590" y="297563"/>
                  <a:pt x="70410" y="292514"/>
                  <a:pt x="70410" y="292514"/>
                </a:cubicBezTo>
                <a:lnTo>
                  <a:pt x="20" y="94490"/>
                </a:lnTo>
                <a:lnTo>
                  <a:pt x="144705" y="65248"/>
                </a:lnTo>
                <a:lnTo>
                  <a:pt x="197664" y="7145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7" name="Freeform: Shape 1286">
            <a:extLst>
              <a:ext uri="{FF2B5EF4-FFF2-40B4-BE49-F238E27FC236}">
                <a16:creationId xmlns:a16="http://schemas.microsoft.com/office/drawing/2014/main" id="{B50A6197-942D-4F80-A505-DEE6A53D62FA}"/>
              </a:ext>
            </a:extLst>
          </p:cNvPr>
          <p:cNvSpPr/>
          <p:nvPr userDrawn="1"/>
        </p:nvSpPr>
        <p:spPr>
          <a:xfrm>
            <a:off x="7722224" y="1856609"/>
            <a:ext cx="765858" cy="901921"/>
          </a:xfrm>
          <a:custGeom>
            <a:avLst/>
            <a:gdLst>
              <a:gd name="connsiteX0" fmla="*/ 296900 w 647419"/>
              <a:gd name="connsiteY0" fmla="*/ 34191 h 753743"/>
              <a:gd name="connsiteX1" fmla="*/ 588745 w 647419"/>
              <a:gd name="connsiteY1" fmla="*/ 202022 h 753743"/>
              <a:gd name="connsiteX2" fmla="*/ 577030 w 647419"/>
              <a:gd name="connsiteY2" fmla="*/ 608453 h 753743"/>
              <a:gd name="connsiteX3" fmla="*/ 553313 w 647419"/>
              <a:gd name="connsiteY3" fmla="*/ 633504 h 753743"/>
              <a:gd name="connsiteX4" fmla="*/ 553313 w 647419"/>
              <a:gd name="connsiteY4" fmla="*/ 582545 h 753743"/>
              <a:gd name="connsiteX5" fmla="*/ 534263 w 647419"/>
              <a:gd name="connsiteY5" fmla="*/ 649697 h 753743"/>
              <a:gd name="connsiteX6" fmla="*/ 460158 w 647419"/>
              <a:gd name="connsiteY6" fmla="*/ 697322 h 753743"/>
              <a:gd name="connsiteX7" fmla="*/ 459586 w 647419"/>
              <a:gd name="connsiteY7" fmla="*/ 651792 h 753743"/>
              <a:gd name="connsiteX8" fmla="*/ 438727 w 647419"/>
              <a:gd name="connsiteY8" fmla="*/ 707990 h 753743"/>
              <a:gd name="connsiteX9" fmla="*/ 288994 w 647419"/>
              <a:gd name="connsiteY9" fmla="*/ 751709 h 753743"/>
              <a:gd name="connsiteX10" fmla="*/ 4958 w 647419"/>
              <a:gd name="connsiteY10" fmla="*/ 602548 h 753743"/>
              <a:gd name="connsiteX11" fmla="*/ 296900 w 647419"/>
              <a:gd name="connsiteY11" fmla="*/ 34191 h 753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419" h="753743">
                <a:moveTo>
                  <a:pt x="296900" y="34191"/>
                </a:moveTo>
                <a:cubicBezTo>
                  <a:pt x="374147" y="-42009"/>
                  <a:pt x="479685" y="7140"/>
                  <a:pt x="588745" y="202022"/>
                </a:cubicBezTo>
                <a:cubicBezTo>
                  <a:pt x="697807" y="396903"/>
                  <a:pt x="631513" y="538254"/>
                  <a:pt x="577030" y="608453"/>
                </a:cubicBezTo>
                <a:cubicBezTo>
                  <a:pt x="569902" y="617507"/>
                  <a:pt x="561963" y="625892"/>
                  <a:pt x="553313" y="633504"/>
                </a:cubicBezTo>
                <a:cubicBezTo>
                  <a:pt x="555572" y="616593"/>
                  <a:pt x="555572" y="599457"/>
                  <a:pt x="553313" y="582545"/>
                </a:cubicBezTo>
                <a:cubicBezTo>
                  <a:pt x="550487" y="605782"/>
                  <a:pt x="544060" y="628438"/>
                  <a:pt x="534263" y="649697"/>
                </a:cubicBezTo>
                <a:cubicBezTo>
                  <a:pt x="511046" y="667772"/>
                  <a:pt x="486244" y="683711"/>
                  <a:pt x="460158" y="697322"/>
                </a:cubicBezTo>
                <a:cubicBezTo>
                  <a:pt x="460837" y="682147"/>
                  <a:pt x="460646" y="666945"/>
                  <a:pt x="459586" y="651792"/>
                </a:cubicBezTo>
                <a:cubicBezTo>
                  <a:pt x="454150" y="671053"/>
                  <a:pt x="447174" y="689846"/>
                  <a:pt x="438727" y="707990"/>
                </a:cubicBezTo>
                <a:cubicBezTo>
                  <a:pt x="391523" y="730601"/>
                  <a:pt x="340948" y="745368"/>
                  <a:pt x="288994" y="751709"/>
                </a:cubicBezTo>
                <a:cubicBezTo>
                  <a:pt x="137546" y="769235"/>
                  <a:pt x="25151" y="669699"/>
                  <a:pt x="4958" y="602548"/>
                </a:cubicBezTo>
                <a:cubicBezTo>
                  <a:pt x="-39999" y="454339"/>
                  <a:pt x="235177" y="95342"/>
                  <a:pt x="296900" y="34191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8" name="Freeform: Shape 1287">
            <a:extLst>
              <a:ext uri="{FF2B5EF4-FFF2-40B4-BE49-F238E27FC236}">
                <a16:creationId xmlns:a16="http://schemas.microsoft.com/office/drawing/2014/main" id="{7918F888-41D5-40DB-B1FE-C3BC8FA7DE7D}"/>
              </a:ext>
            </a:extLst>
          </p:cNvPr>
          <p:cNvSpPr/>
          <p:nvPr userDrawn="1"/>
        </p:nvSpPr>
        <p:spPr>
          <a:xfrm>
            <a:off x="7882657" y="2483922"/>
            <a:ext cx="579487" cy="274641"/>
          </a:xfrm>
          <a:custGeom>
            <a:avLst/>
            <a:gdLst>
              <a:gd name="connsiteX0" fmla="*/ 153372 w 489870"/>
              <a:gd name="connsiteY0" fmla="*/ 227459 h 229520"/>
              <a:gd name="connsiteX1" fmla="*/ 20 w 489870"/>
              <a:gd name="connsiteY1" fmla="*/ 204599 h 229520"/>
              <a:gd name="connsiteX2" fmla="*/ 349873 w 489870"/>
              <a:gd name="connsiteY2" fmla="*/ 76202 h 229520"/>
              <a:gd name="connsiteX3" fmla="*/ 489891 w 489870"/>
              <a:gd name="connsiteY3" fmla="*/ 2 h 229520"/>
              <a:gd name="connsiteX4" fmla="*/ 442266 w 489870"/>
              <a:gd name="connsiteY4" fmla="*/ 84203 h 229520"/>
              <a:gd name="connsiteX5" fmla="*/ 418549 w 489870"/>
              <a:gd name="connsiteY5" fmla="*/ 109253 h 229520"/>
              <a:gd name="connsiteX6" fmla="*/ 418549 w 489870"/>
              <a:gd name="connsiteY6" fmla="*/ 58295 h 229520"/>
              <a:gd name="connsiteX7" fmla="*/ 399499 w 489870"/>
              <a:gd name="connsiteY7" fmla="*/ 125446 h 229520"/>
              <a:gd name="connsiteX8" fmla="*/ 325394 w 489870"/>
              <a:gd name="connsiteY8" fmla="*/ 173071 h 229520"/>
              <a:gd name="connsiteX9" fmla="*/ 324822 w 489870"/>
              <a:gd name="connsiteY9" fmla="*/ 127541 h 229520"/>
              <a:gd name="connsiteX10" fmla="*/ 303962 w 489870"/>
              <a:gd name="connsiteY10" fmla="*/ 183739 h 229520"/>
              <a:gd name="connsiteX11" fmla="*/ 153372 w 489870"/>
              <a:gd name="connsiteY11" fmla="*/ 227459 h 22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9870" h="229520">
                <a:moveTo>
                  <a:pt x="153372" y="227459"/>
                </a:moveTo>
                <a:cubicBezTo>
                  <a:pt x="101131" y="233677"/>
                  <a:pt x="48176" y="225783"/>
                  <a:pt x="20" y="204599"/>
                </a:cubicBezTo>
                <a:cubicBezTo>
                  <a:pt x="86793" y="111730"/>
                  <a:pt x="253671" y="111825"/>
                  <a:pt x="349873" y="76202"/>
                </a:cubicBezTo>
                <a:cubicBezTo>
                  <a:pt x="399926" y="57577"/>
                  <a:pt x="447072" y="31919"/>
                  <a:pt x="489891" y="2"/>
                </a:cubicBezTo>
                <a:cubicBezTo>
                  <a:pt x="478099" y="30190"/>
                  <a:pt x="462063" y="58542"/>
                  <a:pt x="442266" y="84203"/>
                </a:cubicBezTo>
                <a:cubicBezTo>
                  <a:pt x="435138" y="93256"/>
                  <a:pt x="427199" y="101641"/>
                  <a:pt x="418549" y="109253"/>
                </a:cubicBezTo>
                <a:cubicBezTo>
                  <a:pt x="420808" y="92342"/>
                  <a:pt x="420808" y="75206"/>
                  <a:pt x="418549" y="58295"/>
                </a:cubicBezTo>
                <a:cubicBezTo>
                  <a:pt x="415723" y="81532"/>
                  <a:pt x="409296" y="104187"/>
                  <a:pt x="399499" y="125446"/>
                </a:cubicBezTo>
                <a:cubicBezTo>
                  <a:pt x="376282" y="143521"/>
                  <a:pt x="351480" y="159461"/>
                  <a:pt x="325394" y="173071"/>
                </a:cubicBezTo>
                <a:cubicBezTo>
                  <a:pt x="326073" y="157896"/>
                  <a:pt x="325882" y="142695"/>
                  <a:pt x="324822" y="127541"/>
                </a:cubicBezTo>
                <a:cubicBezTo>
                  <a:pt x="319385" y="146802"/>
                  <a:pt x="312410" y="165595"/>
                  <a:pt x="303962" y="183739"/>
                </a:cubicBezTo>
                <a:cubicBezTo>
                  <a:pt x="256491" y="206440"/>
                  <a:pt x="205620" y="221209"/>
                  <a:pt x="153372" y="227459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9" name="Freeform: Shape 1288">
            <a:extLst>
              <a:ext uri="{FF2B5EF4-FFF2-40B4-BE49-F238E27FC236}">
                <a16:creationId xmlns:a16="http://schemas.microsoft.com/office/drawing/2014/main" id="{F80523C4-68FF-42FE-B8D6-9A35AEF79764}"/>
              </a:ext>
            </a:extLst>
          </p:cNvPr>
          <p:cNvSpPr/>
          <p:nvPr userDrawn="1"/>
        </p:nvSpPr>
        <p:spPr>
          <a:xfrm>
            <a:off x="7639277" y="2118746"/>
            <a:ext cx="99605" cy="264536"/>
          </a:xfrm>
          <a:custGeom>
            <a:avLst/>
            <a:gdLst>
              <a:gd name="connsiteX0" fmla="*/ 20 w 84201"/>
              <a:gd name="connsiteY0" fmla="*/ 15908 h 221075"/>
              <a:gd name="connsiteX1" fmla="*/ 37358 w 84201"/>
              <a:gd name="connsiteY1" fmla="*/ 221077 h 221075"/>
              <a:gd name="connsiteX2" fmla="*/ 84221 w 84201"/>
              <a:gd name="connsiteY2" fmla="*/ 187739 h 221075"/>
              <a:gd name="connsiteX3" fmla="*/ 57265 w 84201"/>
              <a:gd name="connsiteY3" fmla="*/ 2 h 22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01" h="221075">
                <a:moveTo>
                  <a:pt x="20" y="15908"/>
                </a:moveTo>
                <a:cubicBezTo>
                  <a:pt x="26524" y="80979"/>
                  <a:pt x="39238" y="150841"/>
                  <a:pt x="37358" y="221077"/>
                </a:cubicBezTo>
                <a:lnTo>
                  <a:pt x="84221" y="187739"/>
                </a:lnTo>
                <a:lnTo>
                  <a:pt x="57265" y="2"/>
                </a:ln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0" name="Freeform: Shape 1289">
            <a:extLst>
              <a:ext uri="{FF2B5EF4-FFF2-40B4-BE49-F238E27FC236}">
                <a16:creationId xmlns:a16="http://schemas.microsoft.com/office/drawing/2014/main" id="{66696126-8030-4158-91C7-FC193B2A1031}"/>
              </a:ext>
            </a:extLst>
          </p:cNvPr>
          <p:cNvSpPr/>
          <p:nvPr userDrawn="1"/>
        </p:nvSpPr>
        <p:spPr>
          <a:xfrm>
            <a:off x="7597456" y="1770654"/>
            <a:ext cx="543759" cy="424981"/>
          </a:xfrm>
          <a:custGeom>
            <a:avLst/>
            <a:gdLst>
              <a:gd name="connsiteX0" fmla="*/ 456475 w 459667"/>
              <a:gd name="connsiteY0" fmla="*/ 110597 h 355160"/>
              <a:gd name="connsiteX1" fmla="*/ 247496 w 459667"/>
              <a:gd name="connsiteY1" fmla="*/ 329672 h 355160"/>
              <a:gd name="connsiteX2" fmla="*/ 8800 w 459667"/>
              <a:gd name="connsiteY2" fmla="*/ 284714 h 355160"/>
              <a:gd name="connsiteX3" fmla="*/ 193204 w 459667"/>
              <a:gd name="connsiteY3" fmla="*/ 32111 h 355160"/>
              <a:gd name="connsiteX4" fmla="*/ 456475 w 459667"/>
              <a:gd name="connsiteY4" fmla="*/ 110597 h 35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667" h="355160">
                <a:moveTo>
                  <a:pt x="456475" y="110597"/>
                </a:moveTo>
                <a:cubicBezTo>
                  <a:pt x="481621" y="183559"/>
                  <a:pt x="354176" y="282047"/>
                  <a:pt x="247496" y="329672"/>
                </a:cubicBezTo>
                <a:cubicBezTo>
                  <a:pt x="140816" y="377297"/>
                  <a:pt x="39185" y="355866"/>
                  <a:pt x="8800" y="284714"/>
                </a:cubicBezTo>
                <a:cubicBezTo>
                  <a:pt x="-33491" y="185749"/>
                  <a:pt x="85000" y="77165"/>
                  <a:pt x="193204" y="32111"/>
                </a:cubicBezTo>
                <a:cubicBezTo>
                  <a:pt x="384942" y="-47708"/>
                  <a:pt x="431329" y="37636"/>
                  <a:pt x="456475" y="110597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1" name="Freeform: Shape 1290">
            <a:extLst>
              <a:ext uri="{FF2B5EF4-FFF2-40B4-BE49-F238E27FC236}">
                <a16:creationId xmlns:a16="http://schemas.microsoft.com/office/drawing/2014/main" id="{A020F907-F5F1-441F-B50A-3871E0DABDCA}"/>
              </a:ext>
            </a:extLst>
          </p:cNvPr>
          <p:cNvSpPr/>
          <p:nvPr userDrawn="1"/>
        </p:nvSpPr>
        <p:spPr>
          <a:xfrm>
            <a:off x="7597462" y="1770695"/>
            <a:ext cx="485305" cy="343376"/>
          </a:xfrm>
          <a:custGeom>
            <a:avLst/>
            <a:gdLst>
              <a:gd name="connsiteX0" fmla="*/ 164719 w 410253"/>
              <a:gd name="connsiteY0" fmla="*/ 105418 h 286962"/>
              <a:gd name="connsiteX1" fmla="*/ 410273 w 410253"/>
              <a:gd name="connsiteY1" fmla="*/ 30361 h 286962"/>
              <a:gd name="connsiteX2" fmla="*/ 193199 w 410253"/>
              <a:gd name="connsiteY2" fmla="*/ 32076 h 286962"/>
              <a:gd name="connsiteX3" fmla="*/ 8795 w 410253"/>
              <a:gd name="connsiteY3" fmla="*/ 284679 h 286962"/>
              <a:gd name="connsiteX4" fmla="*/ 9938 w 410253"/>
              <a:gd name="connsiteY4" fmla="*/ 286965 h 286962"/>
              <a:gd name="connsiteX5" fmla="*/ 164719 w 410253"/>
              <a:gd name="connsiteY5" fmla="*/ 105418 h 28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0253" h="286962">
                <a:moveTo>
                  <a:pt x="164719" y="105418"/>
                </a:moveTo>
                <a:cubicBezTo>
                  <a:pt x="245301" y="72462"/>
                  <a:pt x="299498" y="93512"/>
                  <a:pt x="410273" y="30361"/>
                </a:cubicBezTo>
                <a:cubicBezTo>
                  <a:pt x="373317" y="-3738"/>
                  <a:pt x="310547" y="-16692"/>
                  <a:pt x="193199" y="32076"/>
                </a:cubicBezTo>
                <a:cubicBezTo>
                  <a:pt x="85090" y="77129"/>
                  <a:pt x="-33496" y="185714"/>
                  <a:pt x="8795" y="284679"/>
                </a:cubicBezTo>
                <a:cubicBezTo>
                  <a:pt x="8795" y="285536"/>
                  <a:pt x="9652" y="286203"/>
                  <a:pt x="9938" y="286965"/>
                </a:cubicBezTo>
                <a:cubicBezTo>
                  <a:pt x="24511" y="245150"/>
                  <a:pt x="37370" y="157520"/>
                  <a:pt x="164719" y="105418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2" name="Freeform: Shape 1291">
            <a:extLst>
              <a:ext uri="{FF2B5EF4-FFF2-40B4-BE49-F238E27FC236}">
                <a16:creationId xmlns:a16="http://schemas.microsoft.com/office/drawing/2014/main" id="{779204C1-1C03-4A57-832A-0D7F3BA618A4}"/>
              </a:ext>
            </a:extLst>
          </p:cNvPr>
          <p:cNvSpPr/>
          <p:nvPr userDrawn="1"/>
        </p:nvSpPr>
        <p:spPr>
          <a:xfrm>
            <a:off x="8336286" y="3012083"/>
            <a:ext cx="190308" cy="750298"/>
          </a:xfrm>
          <a:custGeom>
            <a:avLst/>
            <a:gdLst>
              <a:gd name="connsiteX0" fmla="*/ 114035 w 160877"/>
              <a:gd name="connsiteY0" fmla="*/ 2 h 627030"/>
              <a:gd name="connsiteX1" fmla="*/ 160897 w 160877"/>
              <a:gd name="connsiteY1" fmla="*/ 625413 h 627030"/>
              <a:gd name="connsiteX2" fmla="*/ 139181 w 160877"/>
              <a:gd name="connsiteY2" fmla="*/ 627032 h 627030"/>
              <a:gd name="connsiteX3" fmla="*/ 77173 w 160877"/>
              <a:gd name="connsiteY3" fmla="*/ 291848 h 627030"/>
              <a:gd name="connsiteX4" fmla="*/ 20 w 160877"/>
              <a:gd name="connsiteY4" fmla="*/ 26672 h 62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77" h="627030">
                <a:moveTo>
                  <a:pt x="114035" y="2"/>
                </a:moveTo>
                <a:cubicBezTo>
                  <a:pt x="114035" y="2"/>
                  <a:pt x="155659" y="227363"/>
                  <a:pt x="160897" y="625413"/>
                </a:cubicBezTo>
                <a:lnTo>
                  <a:pt x="139181" y="627032"/>
                </a:lnTo>
                <a:cubicBezTo>
                  <a:pt x="139181" y="627032"/>
                  <a:pt x="72506" y="384716"/>
                  <a:pt x="77173" y="291848"/>
                </a:cubicBezTo>
                <a:cubicBezTo>
                  <a:pt x="77173" y="291848"/>
                  <a:pt x="32215" y="123636"/>
                  <a:pt x="20" y="2667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3" name="Freeform: Shape 1292">
            <a:extLst>
              <a:ext uri="{FF2B5EF4-FFF2-40B4-BE49-F238E27FC236}">
                <a16:creationId xmlns:a16="http://schemas.microsoft.com/office/drawing/2014/main" id="{AFF5C0C8-92DF-497E-ABD8-B659B1E34138}"/>
              </a:ext>
            </a:extLst>
          </p:cNvPr>
          <p:cNvSpPr/>
          <p:nvPr userDrawn="1"/>
        </p:nvSpPr>
        <p:spPr>
          <a:xfrm>
            <a:off x="8460074" y="3755410"/>
            <a:ext cx="94422" cy="195267"/>
          </a:xfrm>
          <a:custGeom>
            <a:avLst/>
            <a:gdLst>
              <a:gd name="connsiteX0" fmla="*/ 56253 w 79820"/>
              <a:gd name="connsiteY0" fmla="*/ 4210 h 163186"/>
              <a:gd name="connsiteX1" fmla="*/ 79685 w 79820"/>
              <a:gd name="connsiteY1" fmla="*/ 95650 h 163186"/>
              <a:gd name="connsiteX2" fmla="*/ 44157 w 79820"/>
              <a:gd name="connsiteY2" fmla="*/ 163182 h 163186"/>
              <a:gd name="connsiteX3" fmla="*/ 50062 w 79820"/>
              <a:gd name="connsiteY3" fmla="*/ 105556 h 163186"/>
              <a:gd name="connsiteX4" fmla="*/ 35584 w 79820"/>
              <a:gd name="connsiteY4" fmla="*/ 71837 h 163186"/>
              <a:gd name="connsiteX5" fmla="*/ 4056 w 79820"/>
              <a:gd name="connsiteY5" fmla="*/ 107747 h 163186"/>
              <a:gd name="connsiteX6" fmla="*/ 23106 w 79820"/>
              <a:gd name="connsiteY6" fmla="*/ 41072 h 163186"/>
              <a:gd name="connsiteX7" fmla="*/ 34632 w 79820"/>
              <a:gd name="connsiteY7" fmla="*/ 5543 h 163186"/>
              <a:gd name="connsiteX8" fmla="*/ 56253 w 79820"/>
              <a:gd name="connsiteY8" fmla="*/ 4210 h 163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20" h="163186">
                <a:moveTo>
                  <a:pt x="56253" y="4210"/>
                </a:moveTo>
                <a:cubicBezTo>
                  <a:pt x="56253" y="4210"/>
                  <a:pt x="82066" y="67360"/>
                  <a:pt x="79685" y="95650"/>
                </a:cubicBezTo>
                <a:cubicBezTo>
                  <a:pt x="77304" y="123939"/>
                  <a:pt x="52062" y="163754"/>
                  <a:pt x="44157" y="163182"/>
                </a:cubicBezTo>
                <a:cubicBezTo>
                  <a:pt x="36251" y="162610"/>
                  <a:pt x="50062" y="105556"/>
                  <a:pt x="50062" y="105556"/>
                </a:cubicBezTo>
                <a:cubicBezTo>
                  <a:pt x="50062" y="105556"/>
                  <a:pt x="44918" y="73456"/>
                  <a:pt x="35584" y="71837"/>
                </a:cubicBezTo>
                <a:cubicBezTo>
                  <a:pt x="26250" y="70218"/>
                  <a:pt x="18153" y="105651"/>
                  <a:pt x="4056" y="107747"/>
                </a:cubicBezTo>
                <a:cubicBezTo>
                  <a:pt x="-10041" y="109842"/>
                  <a:pt x="16819" y="64313"/>
                  <a:pt x="23106" y="41072"/>
                </a:cubicBezTo>
                <a:cubicBezTo>
                  <a:pt x="26229" y="29008"/>
                  <a:pt x="30078" y="17143"/>
                  <a:pt x="34632" y="5543"/>
                </a:cubicBezTo>
                <a:cubicBezTo>
                  <a:pt x="34632" y="5543"/>
                  <a:pt x="52253" y="-5982"/>
                  <a:pt x="56253" y="421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4" name="Freeform: Shape 1293">
            <a:extLst>
              <a:ext uri="{FF2B5EF4-FFF2-40B4-BE49-F238E27FC236}">
                <a16:creationId xmlns:a16="http://schemas.microsoft.com/office/drawing/2014/main" id="{537783E5-4674-4898-A977-AC638E5B0A61}"/>
              </a:ext>
            </a:extLst>
          </p:cNvPr>
          <p:cNvSpPr/>
          <p:nvPr userDrawn="1"/>
        </p:nvSpPr>
        <p:spPr>
          <a:xfrm>
            <a:off x="7304971" y="2850010"/>
            <a:ext cx="602136" cy="563151"/>
          </a:xfrm>
          <a:custGeom>
            <a:avLst/>
            <a:gdLst>
              <a:gd name="connsiteX0" fmla="*/ 507702 w 509016"/>
              <a:gd name="connsiteY0" fmla="*/ 2 h 470630"/>
              <a:gd name="connsiteX1" fmla="*/ 168898 w 509016"/>
              <a:gd name="connsiteY1" fmla="*/ 210314 h 470630"/>
              <a:gd name="connsiteX2" fmla="*/ 20 w 509016"/>
              <a:gd name="connsiteY2" fmla="*/ 459488 h 470630"/>
              <a:gd name="connsiteX3" fmla="*/ 20594 w 509016"/>
              <a:gd name="connsiteY3" fmla="*/ 470632 h 470630"/>
              <a:gd name="connsiteX4" fmla="*/ 210237 w 509016"/>
              <a:gd name="connsiteY4" fmla="*/ 277656 h 470630"/>
              <a:gd name="connsiteX5" fmla="*/ 509036 w 509016"/>
              <a:gd name="connsiteY5" fmla="*/ 118112 h 47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016" h="470630">
                <a:moveTo>
                  <a:pt x="507702" y="2"/>
                </a:moveTo>
                <a:cubicBezTo>
                  <a:pt x="507702" y="2"/>
                  <a:pt x="243764" y="152402"/>
                  <a:pt x="168898" y="210314"/>
                </a:cubicBezTo>
                <a:cubicBezTo>
                  <a:pt x="94032" y="268226"/>
                  <a:pt x="13736" y="422055"/>
                  <a:pt x="20" y="459488"/>
                </a:cubicBezTo>
                <a:lnTo>
                  <a:pt x="20594" y="470632"/>
                </a:lnTo>
                <a:cubicBezTo>
                  <a:pt x="20594" y="470632"/>
                  <a:pt x="166707" y="313279"/>
                  <a:pt x="210237" y="277656"/>
                </a:cubicBezTo>
                <a:cubicBezTo>
                  <a:pt x="264434" y="233364"/>
                  <a:pt x="509036" y="118112"/>
                  <a:pt x="509036" y="11811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5" name="Freeform: Shape 1294">
            <a:extLst>
              <a:ext uri="{FF2B5EF4-FFF2-40B4-BE49-F238E27FC236}">
                <a16:creationId xmlns:a16="http://schemas.microsoft.com/office/drawing/2014/main" id="{324EC782-613B-428B-BCEF-04FE4D87D9D8}"/>
              </a:ext>
            </a:extLst>
          </p:cNvPr>
          <p:cNvSpPr/>
          <p:nvPr userDrawn="1"/>
        </p:nvSpPr>
        <p:spPr>
          <a:xfrm>
            <a:off x="7713192" y="2774295"/>
            <a:ext cx="671091" cy="1105742"/>
          </a:xfrm>
          <a:custGeom>
            <a:avLst/>
            <a:gdLst>
              <a:gd name="connsiteX0" fmla="*/ 20 w 567308"/>
              <a:gd name="connsiteY0" fmla="*/ 891953 h 924078"/>
              <a:gd name="connsiteX1" fmla="*/ 488558 w 567308"/>
              <a:gd name="connsiteY1" fmla="*/ 900621 h 924078"/>
              <a:gd name="connsiteX2" fmla="*/ 567329 w 567308"/>
              <a:gd name="connsiteY2" fmla="*/ 48038 h 924078"/>
              <a:gd name="connsiteX3" fmla="*/ 176804 w 567308"/>
              <a:gd name="connsiteY3" fmla="*/ 33275 h 924078"/>
              <a:gd name="connsiteX4" fmla="*/ 20 w 567308"/>
              <a:gd name="connsiteY4" fmla="*/ 891953 h 92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308" h="924078">
                <a:moveTo>
                  <a:pt x="20" y="891953"/>
                </a:moveTo>
                <a:cubicBezTo>
                  <a:pt x="20" y="891953"/>
                  <a:pt x="301391" y="958057"/>
                  <a:pt x="488558" y="900621"/>
                </a:cubicBezTo>
                <a:cubicBezTo>
                  <a:pt x="488558" y="900621"/>
                  <a:pt x="502368" y="355886"/>
                  <a:pt x="567329" y="48038"/>
                </a:cubicBezTo>
                <a:cubicBezTo>
                  <a:pt x="567329" y="48038"/>
                  <a:pt x="408928" y="-49402"/>
                  <a:pt x="176804" y="33275"/>
                </a:cubicBezTo>
                <a:cubicBezTo>
                  <a:pt x="137716" y="323230"/>
                  <a:pt x="78647" y="610139"/>
                  <a:pt x="20" y="891953"/>
                </a:cubicBez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6" name="Freeform: Shape 1295">
            <a:extLst>
              <a:ext uri="{FF2B5EF4-FFF2-40B4-BE49-F238E27FC236}">
                <a16:creationId xmlns:a16="http://schemas.microsoft.com/office/drawing/2014/main" id="{9972FBEA-4B51-433E-97F1-EA0899E03DBE}"/>
              </a:ext>
            </a:extLst>
          </p:cNvPr>
          <p:cNvSpPr/>
          <p:nvPr userDrawn="1"/>
        </p:nvSpPr>
        <p:spPr>
          <a:xfrm>
            <a:off x="8320850" y="2830748"/>
            <a:ext cx="205970" cy="351498"/>
          </a:xfrm>
          <a:custGeom>
            <a:avLst/>
            <a:gdLst>
              <a:gd name="connsiteX0" fmla="*/ 51931 w 174117"/>
              <a:gd name="connsiteY0" fmla="*/ 2 h 293750"/>
              <a:gd name="connsiteX1" fmla="*/ 174137 w 174117"/>
              <a:gd name="connsiteY1" fmla="*/ 243651 h 293750"/>
              <a:gd name="connsiteX2" fmla="*/ 20 w 174117"/>
              <a:gd name="connsiteY2" fmla="*/ 293753 h 29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117" h="293750">
                <a:moveTo>
                  <a:pt x="51931" y="2"/>
                </a:moveTo>
                <a:cubicBezTo>
                  <a:pt x="51931" y="2"/>
                  <a:pt x="119464" y="60771"/>
                  <a:pt x="174137" y="243651"/>
                </a:cubicBezTo>
                <a:lnTo>
                  <a:pt x="20" y="293753"/>
                </a:ln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7" name="Freeform: Shape 1296">
            <a:extLst>
              <a:ext uri="{FF2B5EF4-FFF2-40B4-BE49-F238E27FC236}">
                <a16:creationId xmlns:a16="http://schemas.microsoft.com/office/drawing/2014/main" id="{34645AAD-FED9-4BC1-9654-E2FF247EA881}"/>
              </a:ext>
            </a:extLst>
          </p:cNvPr>
          <p:cNvSpPr/>
          <p:nvPr userDrawn="1"/>
        </p:nvSpPr>
        <p:spPr>
          <a:xfrm>
            <a:off x="7635785" y="2814109"/>
            <a:ext cx="286195" cy="317078"/>
          </a:xfrm>
          <a:custGeom>
            <a:avLst/>
            <a:gdLst>
              <a:gd name="connsiteX0" fmla="*/ 241955 w 241935"/>
              <a:gd name="connsiteY0" fmla="*/ 2 h 264985"/>
              <a:gd name="connsiteX1" fmla="*/ 20 w 241935"/>
              <a:gd name="connsiteY1" fmla="*/ 123827 h 264985"/>
              <a:gd name="connsiteX2" fmla="*/ 152420 w 241935"/>
              <a:gd name="connsiteY2" fmla="*/ 264987 h 264985"/>
              <a:gd name="connsiteX3" fmla="*/ 224144 w 241935"/>
              <a:gd name="connsiteY3" fmla="*/ 205075 h 26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35" h="264985">
                <a:moveTo>
                  <a:pt x="241955" y="2"/>
                </a:moveTo>
                <a:cubicBezTo>
                  <a:pt x="241955" y="2"/>
                  <a:pt x="157849" y="34482"/>
                  <a:pt x="20" y="123827"/>
                </a:cubicBezTo>
                <a:lnTo>
                  <a:pt x="152420" y="264987"/>
                </a:lnTo>
                <a:lnTo>
                  <a:pt x="224144" y="205075"/>
                </a:ln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8" name="Freeform: Shape 1297">
            <a:extLst>
              <a:ext uri="{FF2B5EF4-FFF2-40B4-BE49-F238E27FC236}">
                <a16:creationId xmlns:a16="http://schemas.microsoft.com/office/drawing/2014/main" id="{4089EEC3-C9F9-443B-9323-BD12FC43D59F}"/>
              </a:ext>
            </a:extLst>
          </p:cNvPr>
          <p:cNvSpPr/>
          <p:nvPr userDrawn="1"/>
        </p:nvSpPr>
        <p:spPr>
          <a:xfrm>
            <a:off x="7966311" y="2410979"/>
            <a:ext cx="272961" cy="398685"/>
          </a:xfrm>
          <a:custGeom>
            <a:avLst/>
            <a:gdLst>
              <a:gd name="connsiteX0" fmla="*/ 73 w 230748"/>
              <a:gd name="connsiteY0" fmla="*/ 272798 h 333184"/>
              <a:gd name="connsiteX1" fmla="*/ 93323 w 230748"/>
              <a:gd name="connsiteY1" fmla="*/ 333186 h 333184"/>
              <a:gd name="connsiteX2" fmla="*/ 188573 w 230748"/>
              <a:gd name="connsiteY2" fmla="*/ 305945 h 333184"/>
              <a:gd name="connsiteX3" fmla="*/ 230768 w 230748"/>
              <a:gd name="connsiteY3" fmla="*/ 2 h 333184"/>
              <a:gd name="connsiteX4" fmla="*/ 73 w 230748"/>
              <a:gd name="connsiteY4" fmla="*/ 272798 h 33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748" h="333184">
                <a:moveTo>
                  <a:pt x="73" y="272798"/>
                </a:moveTo>
                <a:cubicBezTo>
                  <a:pt x="73" y="272798"/>
                  <a:pt x="77987" y="274703"/>
                  <a:pt x="93323" y="333186"/>
                </a:cubicBezTo>
                <a:lnTo>
                  <a:pt x="188573" y="305945"/>
                </a:lnTo>
                <a:cubicBezTo>
                  <a:pt x="188573" y="305945"/>
                  <a:pt x="131423" y="208504"/>
                  <a:pt x="230768" y="2"/>
                </a:cubicBezTo>
                <a:cubicBezTo>
                  <a:pt x="230292" y="2"/>
                  <a:pt x="-4023" y="205742"/>
                  <a:pt x="73" y="27279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9" name="Freeform: Shape 1298">
            <a:extLst>
              <a:ext uri="{FF2B5EF4-FFF2-40B4-BE49-F238E27FC236}">
                <a16:creationId xmlns:a16="http://schemas.microsoft.com/office/drawing/2014/main" id="{2120DA0E-3D0F-4202-9CCB-16ABD8AFF923}"/>
              </a:ext>
            </a:extLst>
          </p:cNvPr>
          <p:cNvSpPr/>
          <p:nvPr userDrawn="1"/>
        </p:nvSpPr>
        <p:spPr>
          <a:xfrm>
            <a:off x="7683640" y="1983742"/>
            <a:ext cx="559791" cy="766233"/>
          </a:xfrm>
          <a:custGeom>
            <a:avLst/>
            <a:gdLst>
              <a:gd name="connsiteX0" fmla="*/ 459343 w 473220"/>
              <a:gd name="connsiteY0" fmla="*/ 228459 h 640347"/>
              <a:gd name="connsiteX1" fmla="*/ 275605 w 473220"/>
              <a:gd name="connsiteY1" fmla="*/ 632795 h 640347"/>
              <a:gd name="connsiteX2" fmla="*/ 2619 w 473220"/>
              <a:gd name="connsiteY2" fmla="*/ 321899 h 640347"/>
              <a:gd name="connsiteX3" fmla="*/ 92059 w 473220"/>
              <a:gd name="connsiteY3" fmla="*/ 10050 h 640347"/>
              <a:gd name="connsiteX4" fmla="*/ 459343 w 473220"/>
              <a:gd name="connsiteY4" fmla="*/ 228459 h 640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220" h="640347">
                <a:moveTo>
                  <a:pt x="459343" y="228459"/>
                </a:moveTo>
                <a:cubicBezTo>
                  <a:pt x="510206" y="404766"/>
                  <a:pt x="415242" y="592504"/>
                  <a:pt x="275605" y="632795"/>
                </a:cubicBezTo>
                <a:cubicBezTo>
                  <a:pt x="135969" y="673086"/>
                  <a:pt x="-22241" y="549737"/>
                  <a:pt x="2619" y="321899"/>
                </a:cubicBezTo>
                <a:cubicBezTo>
                  <a:pt x="22526" y="138162"/>
                  <a:pt x="-47578" y="50341"/>
                  <a:pt x="92059" y="10050"/>
                </a:cubicBezTo>
                <a:cubicBezTo>
                  <a:pt x="231695" y="-30240"/>
                  <a:pt x="408574" y="52246"/>
                  <a:pt x="459343" y="22845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0" name="Freeform: Shape 1299">
            <a:extLst>
              <a:ext uri="{FF2B5EF4-FFF2-40B4-BE49-F238E27FC236}">
                <a16:creationId xmlns:a16="http://schemas.microsoft.com/office/drawing/2014/main" id="{474890B6-B192-49D8-9706-6F4DB6391533}"/>
              </a:ext>
            </a:extLst>
          </p:cNvPr>
          <p:cNvSpPr/>
          <p:nvPr userDrawn="1"/>
        </p:nvSpPr>
        <p:spPr>
          <a:xfrm>
            <a:off x="7838150" y="2774295"/>
            <a:ext cx="546473" cy="134186"/>
          </a:xfrm>
          <a:custGeom>
            <a:avLst/>
            <a:gdLst>
              <a:gd name="connsiteX0" fmla="*/ 461696 w 461962"/>
              <a:gd name="connsiteY0" fmla="*/ 48038 h 112140"/>
              <a:gd name="connsiteX1" fmla="*/ 71171 w 461962"/>
              <a:gd name="connsiteY1" fmla="*/ 33275 h 112140"/>
              <a:gd name="connsiteX2" fmla="*/ 20 w 461962"/>
              <a:gd name="connsiteY2" fmla="*/ 66231 h 112140"/>
              <a:gd name="connsiteX3" fmla="*/ 461982 w 461962"/>
              <a:gd name="connsiteY3" fmla="*/ 48229 h 112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962" h="112140">
                <a:moveTo>
                  <a:pt x="461696" y="48038"/>
                </a:moveTo>
                <a:cubicBezTo>
                  <a:pt x="461696" y="48038"/>
                  <a:pt x="303296" y="-49402"/>
                  <a:pt x="71171" y="33275"/>
                </a:cubicBezTo>
                <a:cubicBezTo>
                  <a:pt x="71171" y="33275"/>
                  <a:pt x="46787" y="43371"/>
                  <a:pt x="20" y="66231"/>
                </a:cubicBezTo>
                <a:cubicBezTo>
                  <a:pt x="39548" y="100235"/>
                  <a:pt x="158325" y="158052"/>
                  <a:pt x="461982" y="48229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1" name="Freeform: Shape 1300">
            <a:extLst>
              <a:ext uri="{FF2B5EF4-FFF2-40B4-BE49-F238E27FC236}">
                <a16:creationId xmlns:a16="http://schemas.microsoft.com/office/drawing/2014/main" id="{56F326D2-8955-4108-A6A6-C2A2C52C241F}"/>
              </a:ext>
            </a:extLst>
          </p:cNvPr>
          <p:cNvSpPr/>
          <p:nvPr userDrawn="1"/>
        </p:nvSpPr>
        <p:spPr>
          <a:xfrm>
            <a:off x="7945797" y="2621680"/>
            <a:ext cx="62964" cy="42727"/>
          </a:xfrm>
          <a:custGeom>
            <a:avLst/>
            <a:gdLst>
              <a:gd name="connsiteX0" fmla="*/ 53133 w 53227"/>
              <a:gd name="connsiteY0" fmla="*/ 2891 h 35707"/>
              <a:gd name="connsiteX1" fmla="*/ 53133 w 53227"/>
              <a:gd name="connsiteY1" fmla="*/ 3843 h 35707"/>
              <a:gd name="connsiteX2" fmla="*/ 22082 w 53227"/>
              <a:gd name="connsiteY2" fmla="*/ 32418 h 35707"/>
              <a:gd name="connsiteX3" fmla="*/ 364 w 53227"/>
              <a:gd name="connsiteY3" fmla="*/ 31942 h 35707"/>
              <a:gd name="connsiteX4" fmla="*/ 53133 w 53227"/>
              <a:gd name="connsiteY4" fmla="*/ 2891 h 3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7" h="35707">
                <a:moveTo>
                  <a:pt x="53133" y="2891"/>
                </a:moveTo>
                <a:cubicBezTo>
                  <a:pt x="53286" y="3190"/>
                  <a:pt x="53286" y="3544"/>
                  <a:pt x="53133" y="3843"/>
                </a:cubicBezTo>
                <a:cubicBezTo>
                  <a:pt x="48203" y="17955"/>
                  <a:pt x="36554" y="28675"/>
                  <a:pt x="22082" y="32418"/>
                </a:cubicBezTo>
                <a:cubicBezTo>
                  <a:pt x="14843" y="34895"/>
                  <a:pt x="3032" y="38609"/>
                  <a:pt x="364" y="31942"/>
                </a:cubicBezTo>
                <a:cubicBezTo>
                  <a:pt x="-4779" y="16607"/>
                  <a:pt x="49323" y="-8539"/>
                  <a:pt x="53133" y="2891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2" name="Freeform: Shape 1301">
            <a:extLst>
              <a:ext uri="{FF2B5EF4-FFF2-40B4-BE49-F238E27FC236}">
                <a16:creationId xmlns:a16="http://schemas.microsoft.com/office/drawing/2014/main" id="{A6A32133-FB74-4B4D-BB9E-7436401F73D0}"/>
              </a:ext>
            </a:extLst>
          </p:cNvPr>
          <p:cNvSpPr/>
          <p:nvPr userDrawn="1"/>
        </p:nvSpPr>
        <p:spPr>
          <a:xfrm>
            <a:off x="7711840" y="2409269"/>
            <a:ext cx="530136" cy="340146"/>
          </a:xfrm>
          <a:custGeom>
            <a:avLst/>
            <a:gdLst>
              <a:gd name="connsiteX0" fmla="*/ 445409 w 448151"/>
              <a:gd name="connsiteY0" fmla="*/ 1431 h 284263"/>
              <a:gd name="connsiteX1" fmla="*/ 442742 w 448151"/>
              <a:gd name="connsiteY1" fmla="*/ 1431 h 284263"/>
              <a:gd name="connsiteX2" fmla="*/ 245384 w 448151"/>
              <a:gd name="connsiteY2" fmla="*/ 260511 h 284263"/>
              <a:gd name="connsiteX3" fmla="*/ 20 w 448151"/>
              <a:gd name="connsiteY3" fmla="*/ 140115 h 284263"/>
              <a:gd name="connsiteX4" fmla="*/ 251766 w 448151"/>
              <a:gd name="connsiteY4" fmla="*/ 276703 h 284263"/>
              <a:gd name="connsiteX5" fmla="*/ 448171 w 448151"/>
              <a:gd name="connsiteY5" fmla="*/ 2 h 28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151" h="284263">
                <a:moveTo>
                  <a:pt x="445409" y="1431"/>
                </a:moveTo>
                <a:lnTo>
                  <a:pt x="442742" y="1431"/>
                </a:lnTo>
                <a:cubicBezTo>
                  <a:pt x="428740" y="127446"/>
                  <a:pt x="348254" y="230888"/>
                  <a:pt x="245384" y="260511"/>
                </a:cubicBezTo>
                <a:cubicBezTo>
                  <a:pt x="150134" y="287847"/>
                  <a:pt x="48598" y="245842"/>
                  <a:pt x="20" y="140115"/>
                </a:cubicBezTo>
                <a:cubicBezTo>
                  <a:pt x="46597" y="252700"/>
                  <a:pt x="153658" y="304992"/>
                  <a:pt x="251766" y="276703"/>
                </a:cubicBezTo>
                <a:cubicBezTo>
                  <a:pt x="357684" y="246223"/>
                  <a:pt x="437789" y="130780"/>
                  <a:pt x="44817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3" name="Freeform: Shape 1302">
            <a:extLst>
              <a:ext uri="{FF2B5EF4-FFF2-40B4-BE49-F238E27FC236}">
                <a16:creationId xmlns:a16="http://schemas.microsoft.com/office/drawing/2014/main" id="{F968C3A1-6BC0-4409-8DE9-8739E03EF929}"/>
              </a:ext>
            </a:extLst>
          </p:cNvPr>
          <p:cNvSpPr/>
          <p:nvPr userDrawn="1"/>
        </p:nvSpPr>
        <p:spPr>
          <a:xfrm>
            <a:off x="7997247" y="2772650"/>
            <a:ext cx="221631" cy="94135"/>
          </a:xfrm>
          <a:custGeom>
            <a:avLst/>
            <a:gdLst>
              <a:gd name="connsiteX0" fmla="*/ 20 w 187356"/>
              <a:gd name="connsiteY0" fmla="*/ 14836 h 78669"/>
              <a:gd name="connsiteX1" fmla="*/ 56503 w 187356"/>
              <a:gd name="connsiteY1" fmla="*/ 78654 h 78669"/>
              <a:gd name="connsiteX2" fmla="*/ 187377 w 187356"/>
              <a:gd name="connsiteY2" fmla="*/ 5597 h 78669"/>
              <a:gd name="connsiteX3" fmla="*/ 20 w 187356"/>
              <a:gd name="connsiteY3" fmla="*/ 14836 h 7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6" h="78669">
                <a:moveTo>
                  <a:pt x="20" y="14836"/>
                </a:moveTo>
                <a:cubicBezTo>
                  <a:pt x="20" y="14836"/>
                  <a:pt x="20498" y="79892"/>
                  <a:pt x="56503" y="78654"/>
                </a:cubicBezTo>
                <a:cubicBezTo>
                  <a:pt x="92508" y="77415"/>
                  <a:pt x="171851" y="32457"/>
                  <a:pt x="187377" y="5597"/>
                </a:cubicBezTo>
                <a:cubicBezTo>
                  <a:pt x="187377" y="5597"/>
                  <a:pt x="116034" y="-11834"/>
                  <a:pt x="20" y="14836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4" name="Freeform: Shape 1303">
            <a:extLst>
              <a:ext uri="{FF2B5EF4-FFF2-40B4-BE49-F238E27FC236}">
                <a16:creationId xmlns:a16="http://schemas.microsoft.com/office/drawing/2014/main" id="{F51BBB6B-A99D-4AF7-BE6B-1E079EEC4932}"/>
              </a:ext>
            </a:extLst>
          </p:cNvPr>
          <p:cNvSpPr/>
          <p:nvPr userDrawn="1"/>
        </p:nvSpPr>
        <p:spPr>
          <a:xfrm>
            <a:off x="7930539" y="2300203"/>
            <a:ext cx="85967" cy="86923"/>
          </a:xfrm>
          <a:custGeom>
            <a:avLst/>
            <a:gdLst>
              <a:gd name="connsiteX0" fmla="*/ 49554 w 72672"/>
              <a:gd name="connsiteY0" fmla="*/ 71527 h 72642"/>
              <a:gd name="connsiteX1" fmla="*/ 23075 w 72672"/>
              <a:gd name="connsiteY1" fmla="*/ 1138 h 72642"/>
              <a:gd name="connsiteX2" fmla="*/ 49554 w 72672"/>
              <a:gd name="connsiteY2" fmla="*/ 71527 h 7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672" h="72642">
                <a:moveTo>
                  <a:pt x="49554" y="71527"/>
                </a:moveTo>
                <a:cubicBezTo>
                  <a:pt x="94417" y="60574"/>
                  <a:pt x="67747" y="-9721"/>
                  <a:pt x="23075" y="1138"/>
                </a:cubicBezTo>
                <a:cubicBezTo>
                  <a:pt x="-21598" y="11996"/>
                  <a:pt x="4881" y="82291"/>
                  <a:pt x="49554" y="715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5" name="Freeform: Shape 1304">
            <a:extLst>
              <a:ext uri="{FF2B5EF4-FFF2-40B4-BE49-F238E27FC236}">
                <a16:creationId xmlns:a16="http://schemas.microsoft.com/office/drawing/2014/main" id="{5D4F0759-26ED-4D1D-8110-F1F7445270D3}"/>
              </a:ext>
            </a:extLst>
          </p:cNvPr>
          <p:cNvSpPr/>
          <p:nvPr userDrawn="1"/>
        </p:nvSpPr>
        <p:spPr>
          <a:xfrm>
            <a:off x="7259726" y="3390139"/>
            <a:ext cx="69893" cy="94146"/>
          </a:xfrm>
          <a:custGeom>
            <a:avLst/>
            <a:gdLst>
              <a:gd name="connsiteX0" fmla="*/ 58842 w 59084"/>
              <a:gd name="connsiteY0" fmla="*/ 22862 h 78679"/>
              <a:gd name="connsiteX1" fmla="*/ 25409 w 59084"/>
              <a:gd name="connsiteY1" fmla="*/ 78393 h 78679"/>
              <a:gd name="connsiteX2" fmla="*/ 1597 w 59084"/>
              <a:gd name="connsiteY2" fmla="*/ 38102 h 78679"/>
              <a:gd name="connsiteX3" fmla="*/ 43030 w 59084"/>
              <a:gd name="connsiteY3" fmla="*/ 2 h 78679"/>
              <a:gd name="connsiteX4" fmla="*/ 58842 w 59084"/>
              <a:gd name="connsiteY4" fmla="*/ 22862 h 7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84" h="78679">
                <a:moveTo>
                  <a:pt x="58842" y="22862"/>
                </a:moveTo>
                <a:cubicBezTo>
                  <a:pt x="58842" y="22862"/>
                  <a:pt x="44269" y="83345"/>
                  <a:pt x="25409" y="78393"/>
                </a:cubicBezTo>
                <a:cubicBezTo>
                  <a:pt x="6550" y="73440"/>
                  <a:pt x="-4214" y="51532"/>
                  <a:pt x="1597" y="38102"/>
                </a:cubicBezTo>
                <a:cubicBezTo>
                  <a:pt x="10597" y="21000"/>
                  <a:pt x="25236" y="7539"/>
                  <a:pt x="43030" y="2"/>
                </a:cubicBezTo>
                <a:cubicBezTo>
                  <a:pt x="43030" y="2"/>
                  <a:pt x="61509" y="14766"/>
                  <a:pt x="58842" y="2286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6" name="Freeform: Shape 1305">
            <a:extLst>
              <a:ext uri="{FF2B5EF4-FFF2-40B4-BE49-F238E27FC236}">
                <a16:creationId xmlns:a16="http://schemas.microsoft.com/office/drawing/2014/main" id="{CDE9699B-BB6C-4F9D-BDAE-B6812BAF59C4}"/>
              </a:ext>
            </a:extLst>
          </p:cNvPr>
          <p:cNvSpPr/>
          <p:nvPr userDrawn="1"/>
        </p:nvSpPr>
        <p:spPr>
          <a:xfrm>
            <a:off x="7269540" y="3464109"/>
            <a:ext cx="43205" cy="60442"/>
          </a:xfrm>
          <a:custGeom>
            <a:avLst/>
            <a:gdLst>
              <a:gd name="connsiteX0" fmla="*/ 36544 w 36523"/>
              <a:gd name="connsiteY0" fmla="*/ 2 h 50512"/>
              <a:gd name="connsiteX1" fmla="*/ 1301 w 36523"/>
              <a:gd name="connsiteY1" fmla="*/ 50294 h 50512"/>
              <a:gd name="connsiteX2" fmla="*/ 16160 w 36523"/>
              <a:gd name="connsiteY2" fmla="*/ 6383 h 5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23" h="50512">
                <a:moveTo>
                  <a:pt x="36544" y="2"/>
                </a:moveTo>
                <a:cubicBezTo>
                  <a:pt x="36544" y="2"/>
                  <a:pt x="7969" y="54389"/>
                  <a:pt x="1301" y="50294"/>
                </a:cubicBezTo>
                <a:cubicBezTo>
                  <a:pt x="-5366" y="46198"/>
                  <a:pt x="16160" y="6383"/>
                  <a:pt x="16160" y="638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7" name="Freeform: Shape 1306">
            <a:extLst>
              <a:ext uri="{FF2B5EF4-FFF2-40B4-BE49-F238E27FC236}">
                <a16:creationId xmlns:a16="http://schemas.microsoft.com/office/drawing/2014/main" id="{EDBF4E37-27B6-4FBF-9289-A0F975BD7511}"/>
              </a:ext>
            </a:extLst>
          </p:cNvPr>
          <p:cNvSpPr/>
          <p:nvPr userDrawn="1"/>
        </p:nvSpPr>
        <p:spPr>
          <a:xfrm>
            <a:off x="7235049" y="3433222"/>
            <a:ext cx="40289" cy="46079"/>
          </a:xfrm>
          <a:custGeom>
            <a:avLst/>
            <a:gdLst>
              <a:gd name="connsiteX0" fmla="*/ 34078 w 34058"/>
              <a:gd name="connsiteY0" fmla="*/ 6003 h 38509"/>
              <a:gd name="connsiteX1" fmla="*/ 836 w 34058"/>
              <a:gd name="connsiteY1" fmla="*/ 38102 h 38509"/>
              <a:gd name="connsiteX2" fmla="*/ 23887 w 34058"/>
              <a:gd name="connsiteY2" fmla="*/ 2 h 38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58" h="38509">
                <a:moveTo>
                  <a:pt x="34078" y="6003"/>
                </a:moveTo>
                <a:cubicBezTo>
                  <a:pt x="34078" y="6003"/>
                  <a:pt x="6837" y="42769"/>
                  <a:pt x="836" y="38102"/>
                </a:cubicBezTo>
                <a:cubicBezTo>
                  <a:pt x="-5164" y="33435"/>
                  <a:pt x="23887" y="2"/>
                  <a:pt x="23887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8" name="Freeform: Shape 1307">
            <a:extLst>
              <a:ext uri="{FF2B5EF4-FFF2-40B4-BE49-F238E27FC236}">
                <a16:creationId xmlns:a16="http://schemas.microsoft.com/office/drawing/2014/main" id="{7F97CC63-A2AA-4ED9-9925-F562D6720A42}"/>
              </a:ext>
            </a:extLst>
          </p:cNvPr>
          <p:cNvSpPr/>
          <p:nvPr userDrawn="1"/>
        </p:nvSpPr>
        <p:spPr>
          <a:xfrm>
            <a:off x="7244596" y="3458980"/>
            <a:ext cx="42007" cy="50869"/>
          </a:xfrm>
          <a:custGeom>
            <a:avLst/>
            <a:gdLst>
              <a:gd name="connsiteX0" fmla="*/ 35532 w 35511"/>
              <a:gd name="connsiteY0" fmla="*/ 6098 h 42512"/>
              <a:gd name="connsiteX1" fmla="*/ 861 w 35511"/>
              <a:gd name="connsiteY1" fmla="*/ 41531 h 42512"/>
              <a:gd name="connsiteX2" fmla="*/ 23816 w 35511"/>
              <a:gd name="connsiteY2" fmla="*/ 2 h 4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511" h="42512">
                <a:moveTo>
                  <a:pt x="35532" y="6098"/>
                </a:moveTo>
                <a:cubicBezTo>
                  <a:pt x="35532" y="6098"/>
                  <a:pt x="9719" y="49532"/>
                  <a:pt x="861" y="41531"/>
                </a:cubicBezTo>
                <a:cubicBezTo>
                  <a:pt x="-5235" y="36102"/>
                  <a:pt x="23816" y="2"/>
                  <a:pt x="23816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9" name="Freeform: Shape 1308">
            <a:extLst>
              <a:ext uri="{FF2B5EF4-FFF2-40B4-BE49-F238E27FC236}">
                <a16:creationId xmlns:a16="http://schemas.microsoft.com/office/drawing/2014/main" id="{F6F7AF28-DD87-4E80-BEAC-22671BF240A7}"/>
              </a:ext>
            </a:extLst>
          </p:cNvPr>
          <p:cNvSpPr/>
          <p:nvPr userDrawn="1"/>
        </p:nvSpPr>
        <p:spPr>
          <a:xfrm>
            <a:off x="7318744" y="3408603"/>
            <a:ext cx="21657" cy="62481"/>
          </a:xfrm>
          <a:custGeom>
            <a:avLst/>
            <a:gdLst>
              <a:gd name="connsiteX0" fmla="*/ 10951 w 18308"/>
              <a:gd name="connsiteY0" fmla="*/ 2 h 52216"/>
              <a:gd name="connsiteX1" fmla="*/ 16856 w 18308"/>
              <a:gd name="connsiteY1" fmla="*/ 52199 h 52216"/>
              <a:gd name="connsiteX2" fmla="*/ 92 w 18308"/>
              <a:gd name="connsiteY2" fmla="*/ 23624 h 52216"/>
              <a:gd name="connsiteX3" fmla="*/ 10951 w 18308"/>
              <a:gd name="connsiteY3" fmla="*/ 2 h 52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8" h="52216">
                <a:moveTo>
                  <a:pt x="10951" y="2"/>
                </a:moveTo>
                <a:cubicBezTo>
                  <a:pt x="10951" y="2"/>
                  <a:pt x="22285" y="51342"/>
                  <a:pt x="16856" y="52199"/>
                </a:cubicBezTo>
                <a:cubicBezTo>
                  <a:pt x="11427" y="53056"/>
                  <a:pt x="663" y="24672"/>
                  <a:pt x="92" y="23624"/>
                </a:cubicBezTo>
                <a:cubicBezTo>
                  <a:pt x="-480" y="22576"/>
                  <a:pt x="2283" y="1240"/>
                  <a:pt x="1095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0" name="Freeform: Shape 1309">
            <a:extLst>
              <a:ext uri="{FF2B5EF4-FFF2-40B4-BE49-F238E27FC236}">
                <a16:creationId xmlns:a16="http://schemas.microsoft.com/office/drawing/2014/main" id="{32A54B9B-6AC8-4A01-89AB-5B6EF46B20ED}"/>
              </a:ext>
            </a:extLst>
          </p:cNvPr>
          <p:cNvSpPr/>
          <p:nvPr userDrawn="1"/>
        </p:nvSpPr>
        <p:spPr>
          <a:xfrm>
            <a:off x="7645362" y="3027812"/>
            <a:ext cx="18027" cy="18235"/>
          </a:xfrm>
          <a:custGeom>
            <a:avLst/>
            <a:gdLst>
              <a:gd name="connsiteX0" fmla="*/ 15260 w 15239"/>
              <a:gd name="connsiteY0" fmla="*/ 7622 h 15239"/>
              <a:gd name="connsiteX1" fmla="*/ 7640 w 15239"/>
              <a:gd name="connsiteY1" fmla="*/ 15241 h 15239"/>
              <a:gd name="connsiteX2" fmla="*/ 20 w 15239"/>
              <a:gd name="connsiteY2" fmla="*/ 7622 h 15239"/>
              <a:gd name="connsiteX3" fmla="*/ 7640 w 15239"/>
              <a:gd name="connsiteY3" fmla="*/ 2 h 15239"/>
              <a:gd name="connsiteX4" fmla="*/ 15260 w 15239"/>
              <a:gd name="connsiteY4" fmla="*/ 7622 h 1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39" h="15239">
                <a:moveTo>
                  <a:pt x="15260" y="7622"/>
                </a:moveTo>
                <a:cubicBezTo>
                  <a:pt x="15260" y="11830"/>
                  <a:pt x="11848" y="15241"/>
                  <a:pt x="7640" y="15241"/>
                </a:cubicBezTo>
                <a:cubicBezTo>
                  <a:pt x="3431" y="15241"/>
                  <a:pt x="20" y="11830"/>
                  <a:pt x="20" y="7622"/>
                </a:cubicBezTo>
                <a:cubicBezTo>
                  <a:pt x="20" y="3413"/>
                  <a:pt x="3431" y="2"/>
                  <a:pt x="7640" y="2"/>
                </a:cubicBezTo>
                <a:cubicBezTo>
                  <a:pt x="11848" y="2"/>
                  <a:pt x="15260" y="3413"/>
                  <a:pt x="15260" y="762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1" name="Freeform: Shape 1310">
            <a:extLst>
              <a:ext uri="{FF2B5EF4-FFF2-40B4-BE49-F238E27FC236}">
                <a16:creationId xmlns:a16="http://schemas.microsoft.com/office/drawing/2014/main" id="{DC31B4D2-AC44-46EE-8931-630CCAA3EB08}"/>
              </a:ext>
            </a:extLst>
          </p:cNvPr>
          <p:cNvSpPr/>
          <p:nvPr userDrawn="1"/>
        </p:nvSpPr>
        <p:spPr>
          <a:xfrm>
            <a:off x="7699785" y="3063030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2" name="Freeform: Shape 1311">
            <a:extLst>
              <a:ext uri="{FF2B5EF4-FFF2-40B4-BE49-F238E27FC236}">
                <a16:creationId xmlns:a16="http://schemas.microsoft.com/office/drawing/2014/main" id="{CF38DBB3-01A8-4DB5-B689-C2F2E3CA4EAA}"/>
              </a:ext>
            </a:extLst>
          </p:cNvPr>
          <p:cNvSpPr/>
          <p:nvPr userDrawn="1"/>
        </p:nvSpPr>
        <p:spPr>
          <a:xfrm>
            <a:off x="7606039" y="3080924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6 w 11430"/>
              <a:gd name="connsiteY1" fmla="*/ 11430 h 11430"/>
              <a:gd name="connsiteX2" fmla="*/ 1 w 11430"/>
              <a:gd name="connsiteY2" fmla="*/ 5715 h 11430"/>
              <a:gd name="connsiteX3" fmla="*/ 5716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6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6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3" name="Freeform: Shape 1312">
            <a:extLst>
              <a:ext uri="{FF2B5EF4-FFF2-40B4-BE49-F238E27FC236}">
                <a16:creationId xmlns:a16="http://schemas.microsoft.com/office/drawing/2014/main" id="{E969D698-BA5E-4400-A9ED-07A1EE1F34D1}"/>
              </a:ext>
            </a:extLst>
          </p:cNvPr>
          <p:cNvSpPr/>
          <p:nvPr userDrawn="1"/>
        </p:nvSpPr>
        <p:spPr>
          <a:xfrm>
            <a:off x="7536068" y="3092093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4" name="Freeform: Shape 1313">
            <a:extLst>
              <a:ext uri="{FF2B5EF4-FFF2-40B4-BE49-F238E27FC236}">
                <a16:creationId xmlns:a16="http://schemas.microsoft.com/office/drawing/2014/main" id="{6ABE0647-B937-48E0-B862-8DF0401FC9D4}"/>
              </a:ext>
            </a:extLst>
          </p:cNvPr>
          <p:cNvSpPr/>
          <p:nvPr userDrawn="1"/>
        </p:nvSpPr>
        <p:spPr>
          <a:xfrm>
            <a:off x="7527167" y="3146803"/>
            <a:ext cx="18703" cy="18919"/>
          </a:xfrm>
          <a:custGeom>
            <a:avLst/>
            <a:gdLst>
              <a:gd name="connsiteX0" fmla="*/ 15811 w 15811"/>
              <a:gd name="connsiteY0" fmla="*/ 7906 h 15811"/>
              <a:gd name="connsiteX1" fmla="*/ 7905 w 15811"/>
              <a:gd name="connsiteY1" fmla="*/ 15811 h 15811"/>
              <a:gd name="connsiteX2" fmla="*/ 0 w 15811"/>
              <a:gd name="connsiteY2" fmla="*/ 7906 h 15811"/>
              <a:gd name="connsiteX3" fmla="*/ 7905 w 15811"/>
              <a:gd name="connsiteY3" fmla="*/ 0 h 15811"/>
              <a:gd name="connsiteX4" fmla="*/ 15811 w 15811"/>
              <a:gd name="connsiteY4" fmla="*/ 7906 h 15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11" h="15811">
                <a:moveTo>
                  <a:pt x="15811" y="7906"/>
                </a:moveTo>
                <a:cubicBezTo>
                  <a:pt x="15811" y="12272"/>
                  <a:pt x="12272" y="15811"/>
                  <a:pt x="7905" y="15811"/>
                </a:cubicBezTo>
                <a:cubicBezTo>
                  <a:pt x="3539" y="15811"/>
                  <a:pt x="0" y="12272"/>
                  <a:pt x="0" y="7906"/>
                </a:cubicBezTo>
                <a:cubicBezTo>
                  <a:pt x="0" y="3539"/>
                  <a:pt x="3539" y="0"/>
                  <a:pt x="7905" y="0"/>
                </a:cubicBezTo>
                <a:cubicBezTo>
                  <a:pt x="12272" y="0"/>
                  <a:pt x="15811" y="3540"/>
                  <a:pt x="15811" y="7906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5" name="Freeform: Shape 1314">
            <a:extLst>
              <a:ext uri="{FF2B5EF4-FFF2-40B4-BE49-F238E27FC236}">
                <a16:creationId xmlns:a16="http://schemas.microsoft.com/office/drawing/2014/main" id="{E16C7F16-95EF-453E-AD5F-FDFE4E4DA441}"/>
              </a:ext>
            </a:extLst>
          </p:cNvPr>
          <p:cNvSpPr/>
          <p:nvPr userDrawn="1"/>
        </p:nvSpPr>
        <p:spPr>
          <a:xfrm>
            <a:off x="7457759" y="3158883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6" name="Freeform: Shape 1315">
            <a:extLst>
              <a:ext uri="{FF2B5EF4-FFF2-40B4-BE49-F238E27FC236}">
                <a16:creationId xmlns:a16="http://schemas.microsoft.com/office/drawing/2014/main" id="{51DA7FB6-3CD1-44B4-A8DB-9E5EE6FD9294}"/>
              </a:ext>
            </a:extLst>
          </p:cNvPr>
          <p:cNvSpPr/>
          <p:nvPr userDrawn="1"/>
        </p:nvSpPr>
        <p:spPr>
          <a:xfrm>
            <a:off x="7464519" y="3226470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7" name="Freeform: Shape 1316">
            <a:extLst>
              <a:ext uri="{FF2B5EF4-FFF2-40B4-BE49-F238E27FC236}">
                <a16:creationId xmlns:a16="http://schemas.microsoft.com/office/drawing/2014/main" id="{84797DFA-A581-433D-9B04-F6294C031AF1}"/>
              </a:ext>
            </a:extLst>
          </p:cNvPr>
          <p:cNvSpPr/>
          <p:nvPr userDrawn="1"/>
        </p:nvSpPr>
        <p:spPr>
          <a:xfrm>
            <a:off x="7397366" y="3246758"/>
            <a:ext cx="19154" cy="19375"/>
          </a:xfrm>
          <a:custGeom>
            <a:avLst/>
            <a:gdLst>
              <a:gd name="connsiteX0" fmla="*/ 16212 w 16192"/>
              <a:gd name="connsiteY0" fmla="*/ 8003 h 16192"/>
              <a:gd name="connsiteX1" fmla="*/ 8211 w 16192"/>
              <a:gd name="connsiteY1" fmla="*/ 16194 h 16192"/>
              <a:gd name="connsiteX2" fmla="*/ 21 w 16192"/>
              <a:gd name="connsiteY2" fmla="*/ 8193 h 16192"/>
              <a:gd name="connsiteX3" fmla="*/ 8021 w 16192"/>
              <a:gd name="connsiteY3" fmla="*/ 2 h 16192"/>
              <a:gd name="connsiteX4" fmla="*/ 8116 w 16192"/>
              <a:gd name="connsiteY4" fmla="*/ 2 h 16192"/>
              <a:gd name="connsiteX5" fmla="*/ 16212 w 16192"/>
              <a:gd name="connsiteY5" fmla="*/ 8003 h 1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" h="16192">
                <a:moveTo>
                  <a:pt x="16212" y="8003"/>
                </a:moveTo>
                <a:cubicBezTo>
                  <a:pt x="16264" y="12474"/>
                  <a:pt x="12683" y="16141"/>
                  <a:pt x="8211" y="16194"/>
                </a:cubicBezTo>
                <a:cubicBezTo>
                  <a:pt x="3740" y="16246"/>
                  <a:pt x="73" y="12664"/>
                  <a:pt x="21" y="8193"/>
                </a:cubicBezTo>
                <a:cubicBezTo>
                  <a:pt x="-32" y="3722"/>
                  <a:pt x="3550" y="55"/>
                  <a:pt x="8021" y="2"/>
                </a:cubicBezTo>
                <a:cubicBezTo>
                  <a:pt x="8053" y="2"/>
                  <a:pt x="8085" y="2"/>
                  <a:pt x="8116" y="2"/>
                </a:cubicBezTo>
                <a:cubicBezTo>
                  <a:pt x="12551" y="1"/>
                  <a:pt x="16160" y="3569"/>
                  <a:pt x="16212" y="800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8" name="Freeform: Shape 1317">
            <a:extLst>
              <a:ext uri="{FF2B5EF4-FFF2-40B4-BE49-F238E27FC236}">
                <a16:creationId xmlns:a16="http://schemas.microsoft.com/office/drawing/2014/main" id="{4DE64584-D454-4184-B420-9B4DFC27F483}"/>
              </a:ext>
            </a:extLst>
          </p:cNvPr>
          <p:cNvSpPr/>
          <p:nvPr userDrawn="1"/>
        </p:nvSpPr>
        <p:spPr>
          <a:xfrm>
            <a:off x="7383957" y="3313434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9" name="Freeform: Shape 1318">
            <a:extLst>
              <a:ext uri="{FF2B5EF4-FFF2-40B4-BE49-F238E27FC236}">
                <a16:creationId xmlns:a16="http://schemas.microsoft.com/office/drawing/2014/main" id="{7866F1EC-7084-473B-8F51-1A696044DBB8}"/>
              </a:ext>
            </a:extLst>
          </p:cNvPr>
          <p:cNvSpPr/>
          <p:nvPr userDrawn="1"/>
        </p:nvSpPr>
        <p:spPr>
          <a:xfrm>
            <a:off x="7340126" y="3346714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1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0" name="Freeform: Shape 1319">
            <a:extLst>
              <a:ext uri="{FF2B5EF4-FFF2-40B4-BE49-F238E27FC236}">
                <a16:creationId xmlns:a16="http://schemas.microsoft.com/office/drawing/2014/main" id="{7A513720-BCA6-46D3-8F34-3D9A3E1C304F}"/>
              </a:ext>
            </a:extLst>
          </p:cNvPr>
          <p:cNvSpPr/>
          <p:nvPr userDrawn="1"/>
        </p:nvSpPr>
        <p:spPr>
          <a:xfrm>
            <a:off x="8399722" y="3182248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1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1" name="Freeform: Shape 1320">
            <a:extLst>
              <a:ext uri="{FF2B5EF4-FFF2-40B4-BE49-F238E27FC236}">
                <a16:creationId xmlns:a16="http://schemas.microsoft.com/office/drawing/2014/main" id="{270D4434-C54C-4443-8630-ED245880FAFC}"/>
              </a:ext>
            </a:extLst>
          </p:cNvPr>
          <p:cNvSpPr/>
          <p:nvPr userDrawn="1"/>
        </p:nvSpPr>
        <p:spPr>
          <a:xfrm>
            <a:off x="8466764" y="3189086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2" name="Freeform: Shape 1321">
            <a:extLst>
              <a:ext uri="{FF2B5EF4-FFF2-40B4-BE49-F238E27FC236}">
                <a16:creationId xmlns:a16="http://schemas.microsoft.com/office/drawing/2014/main" id="{2779EA1F-D00F-40D1-BC76-90292154964B}"/>
              </a:ext>
            </a:extLst>
          </p:cNvPr>
          <p:cNvSpPr/>
          <p:nvPr userDrawn="1"/>
        </p:nvSpPr>
        <p:spPr>
          <a:xfrm>
            <a:off x="8417074" y="3253597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3" name="Freeform: Shape 1322">
            <a:extLst>
              <a:ext uri="{FF2B5EF4-FFF2-40B4-BE49-F238E27FC236}">
                <a16:creationId xmlns:a16="http://schemas.microsoft.com/office/drawing/2014/main" id="{A5824981-03BA-4428-9C5A-5E7055E4FACB}"/>
              </a:ext>
            </a:extLst>
          </p:cNvPr>
          <p:cNvSpPr/>
          <p:nvPr userDrawn="1"/>
        </p:nvSpPr>
        <p:spPr>
          <a:xfrm>
            <a:off x="8473525" y="3291208"/>
            <a:ext cx="17125" cy="17323"/>
          </a:xfrm>
          <a:custGeom>
            <a:avLst/>
            <a:gdLst>
              <a:gd name="connsiteX0" fmla="*/ 14478 w 14477"/>
              <a:gd name="connsiteY0" fmla="*/ 7239 h 14477"/>
              <a:gd name="connsiteX1" fmla="*/ 7239 w 14477"/>
              <a:gd name="connsiteY1" fmla="*/ 14478 h 14477"/>
              <a:gd name="connsiteX2" fmla="*/ 0 w 14477"/>
              <a:gd name="connsiteY2" fmla="*/ 7239 h 14477"/>
              <a:gd name="connsiteX3" fmla="*/ 7239 w 14477"/>
              <a:gd name="connsiteY3" fmla="*/ 0 h 14477"/>
              <a:gd name="connsiteX4" fmla="*/ 14478 w 14477"/>
              <a:gd name="connsiteY4" fmla="*/ 7239 h 14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77" h="14477">
                <a:moveTo>
                  <a:pt x="14478" y="7239"/>
                </a:moveTo>
                <a:cubicBezTo>
                  <a:pt x="14478" y="11237"/>
                  <a:pt x="11237" y="14478"/>
                  <a:pt x="7239" y="14478"/>
                </a:cubicBezTo>
                <a:cubicBezTo>
                  <a:pt x="3241" y="14478"/>
                  <a:pt x="0" y="11237"/>
                  <a:pt x="0" y="7239"/>
                </a:cubicBezTo>
                <a:cubicBezTo>
                  <a:pt x="0" y="3241"/>
                  <a:pt x="3241" y="0"/>
                  <a:pt x="7239" y="0"/>
                </a:cubicBezTo>
                <a:cubicBezTo>
                  <a:pt x="11237" y="0"/>
                  <a:pt x="14478" y="3241"/>
                  <a:pt x="14478" y="7239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4" name="Freeform: Shape 1323">
            <a:extLst>
              <a:ext uri="{FF2B5EF4-FFF2-40B4-BE49-F238E27FC236}">
                <a16:creationId xmlns:a16="http://schemas.microsoft.com/office/drawing/2014/main" id="{926CAFAF-914B-4A24-B960-51B297E7B4F0}"/>
              </a:ext>
            </a:extLst>
          </p:cNvPr>
          <p:cNvSpPr/>
          <p:nvPr userDrawn="1"/>
        </p:nvSpPr>
        <p:spPr>
          <a:xfrm>
            <a:off x="8438144" y="3355719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5" name="Freeform: Shape 1324">
            <a:extLst>
              <a:ext uri="{FF2B5EF4-FFF2-40B4-BE49-F238E27FC236}">
                <a16:creationId xmlns:a16="http://schemas.microsoft.com/office/drawing/2014/main" id="{7A4311A8-9C59-4779-A61D-0C51EAC78617}"/>
              </a:ext>
            </a:extLst>
          </p:cNvPr>
          <p:cNvSpPr/>
          <p:nvPr userDrawn="1"/>
        </p:nvSpPr>
        <p:spPr>
          <a:xfrm>
            <a:off x="8438257" y="3427182"/>
            <a:ext cx="17351" cy="17552"/>
          </a:xfrm>
          <a:custGeom>
            <a:avLst/>
            <a:gdLst>
              <a:gd name="connsiteX0" fmla="*/ 14668 w 14668"/>
              <a:gd name="connsiteY0" fmla="*/ 7334 h 14668"/>
              <a:gd name="connsiteX1" fmla="*/ 7334 w 14668"/>
              <a:gd name="connsiteY1" fmla="*/ 14668 h 14668"/>
              <a:gd name="connsiteX2" fmla="*/ -1 w 14668"/>
              <a:gd name="connsiteY2" fmla="*/ 7334 h 14668"/>
              <a:gd name="connsiteX3" fmla="*/ 7334 w 14668"/>
              <a:gd name="connsiteY3" fmla="*/ 0 h 14668"/>
              <a:gd name="connsiteX4" fmla="*/ 14668 w 14668"/>
              <a:gd name="connsiteY4" fmla="*/ 7334 h 1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8" h="14668">
                <a:moveTo>
                  <a:pt x="14668" y="7334"/>
                </a:moveTo>
                <a:cubicBezTo>
                  <a:pt x="14668" y="11385"/>
                  <a:pt x="11385" y="14668"/>
                  <a:pt x="7334" y="14668"/>
                </a:cubicBezTo>
                <a:cubicBezTo>
                  <a:pt x="3284" y="14668"/>
                  <a:pt x="-1" y="11385"/>
                  <a:pt x="-1" y="7334"/>
                </a:cubicBezTo>
                <a:cubicBezTo>
                  <a:pt x="-1" y="3284"/>
                  <a:pt x="3283" y="0"/>
                  <a:pt x="7334" y="0"/>
                </a:cubicBezTo>
                <a:cubicBezTo>
                  <a:pt x="11384" y="0"/>
                  <a:pt x="14668" y="3284"/>
                  <a:pt x="14668" y="733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6" name="Freeform: Shape 1325">
            <a:extLst>
              <a:ext uri="{FF2B5EF4-FFF2-40B4-BE49-F238E27FC236}">
                <a16:creationId xmlns:a16="http://schemas.microsoft.com/office/drawing/2014/main" id="{4B4ADA7E-0601-4BF0-A9A2-52E085D39D1F}"/>
              </a:ext>
            </a:extLst>
          </p:cNvPr>
          <p:cNvSpPr/>
          <p:nvPr userDrawn="1"/>
        </p:nvSpPr>
        <p:spPr>
          <a:xfrm>
            <a:off x="8479835" y="3389683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7" name="Freeform: Shape 1326">
            <a:extLst>
              <a:ext uri="{FF2B5EF4-FFF2-40B4-BE49-F238E27FC236}">
                <a16:creationId xmlns:a16="http://schemas.microsoft.com/office/drawing/2014/main" id="{E137CC1A-97E8-4B68-A270-58217F28D286}"/>
              </a:ext>
            </a:extLst>
          </p:cNvPr>
          <p:cNvSpPr/>
          <p:nvPr userDrawn="1"/>
        </p:nvSpPr>
        <p:spPr>
          <a:xfrm>
            <a:off x="8493356" y="3476646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6 w 11430"/>
              <a:gd name="connsiteY1" fmla="*/ 11430 h 11430"/>
              <a:gd name="connsiteX2" fmla="*/ 1 w 11430"/>
              <a:gd name="connsiteY2" fmla="*/ 5715 h 11430"/>
              <a:gd name="connsiteX3" fmla="*/ 5716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6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6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8" name="Freeform: Shape 1327">
            <a:extLst>
              <a:ext uri="{FF2B5EF4-FFF2-40B4-BE49-F238E27FC236}">
                <a16:creationId xmlns:a16="http://schemas.microsoft.com/office/drawing/2014/main" id="{6B95CB48-3089-418E-8359-23ACCC946E4A}"/>
              </a:ext>
            </a:extLst>
          </p:cNvPr>
          <p:cNvSpPr/>
          <p:nvPr userDrawn="1"/>
        </p:nvSpPr>
        <p:spPr>
          <a:xfrm>
            <a:off x="8460004" y="3533178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9" name="Freeform: Shape 1328">
            <a:extLst>
              <a:ext uri="{FF2B5EF4-FFF2-40B4-BE49-F238E27FC236}">
                <a16:creationId xmlns:a16="http://schemas.microsoft.com/office/drawing/2014/main" id="{324785D8-8D57-43BF-9A86-D10A40AD9DDE}"/>
              </a:ext>
            </a:extLst>
          </p:cNvPr>
          <p:cNvSpPr/>
          <p:nvPr userDrawn="1"/>
        </p:nvSpPr>
        <p:spPr>
          <a:xfrm>
            <a:off x="8490651" y="3568738"/>
            <a:ext cx="16225" cy="16412"/>
          </a:xfrm>
          <a:custGeom>
            <a:avLst/>
            <a:gdLst>
              <a:gd name="connsiteX0" fmla="*/ 13716 w 13716"/>
              <a:gd name="connsiteY0" fmla="*/ 6858 h 13716"/>
              <a:gd name="connsiteX1" fmla="*/ 6859 w 13716"/>
              <a:gd name="connsiteY1" fmla="*/ 13716 h 13716"/>
              <a:gd name="connsiteX2" fmla="*/ 1 w 13716"/>
              <a:gd name="connsiteY2" fmla="*/ 6858 h 13716"/>
              <a:gd name="connsiteX3" fmla="*/ 6859 w 13716"/>
              <a:gd name="connsiteY3" fmla="*/ 0 h 13716"/>
              <a:gd name="connsiteX4" fmla="*/ 13716 w 13716"/>
              <a:gd name="connsiteY4" fmla="*/ 6858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" h="13716">
                <a:moveTo>
                  <a:pt x="13716" y="6858"/>
                </a:moveTo>
                <a:cubicBezTo>
                  <a:pt x="13716" y="10646"/>
                  <a:pt x="10646" y="13716"/>
                  <a:pt x="6859" y="13716"/>
                </a:cubicBezTo>
                <a:cubicBezTo>
                  <a:pt x="3071" y="13716"/>
                  <a:pt x="1" y="10646"/>
                  <a:pt x="1" y="6858"/>
                </a:cubicBezTo>
                <a:cubicBezTo>
                  <a:pt x="1" y="3070"/>
                  <a:pt x="3071" y="0"/>
                  <a:pt x="6859" y="0"/>
                </a:cubicBezTo>
                <a:cubicBezTo>
                  <a:pt x="10646" y="0"/>
                  <a:pt x="13716" y="3070"/>
                  <a:pt x="13716" y="685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0" name="Freeform: Shape 1329">
            <a:extLst>
              <a:ext uri="{FF2B5EF4-FFF2-40B4-BE49-F238E27FC236}">
                <a16:creationId xmlns:a16="http://schemas.microsoft.com/office/drawing/2014/main" id="{CDE79B63-0789-4E45-88AA-A5F50A67C112}"/>
              </a:ext>
            </a:extLst>
          </p:cNvPr>
          <p:cNvSpPr/>
          <p:nvPr userDrawn="1"/>
        </p:nvSpPr>
        <p:spPr>
          <a:xfrm>
            <a:off x="8473074" y="3614442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1" name="Freeform: Shape 1330">
            <a:extLst>
              <a:ext uri="{FF2B5EF4-FFF2-40B4-BE49-F238E27FC236}">
                <a16:creationId xmlns:a16="http://schemas.microsoft.com/office/drawing/2014/main" id="{6F51A3E8-CDC9-40BC-A6BB-E89696D860CD}"/>
              </a:ext>
            </a:extLst>
          </p:cNvPr>
          <p:cNvSpPr/>
          <p:nvPr userDrawn="1"/>
        </p:nvSpPr>
        <p:spPr>
          <a:xfrm>
            <a:off x="8500116" y="3655588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2" name="Freeform: Shape 1331">
            <a:extLst>
              <a:ext uri="{FF2B5EF4-FFF2-40B4-BE49-F238E27FC236}">
                <a16:creationId xmlns:a16="http://schemas.microsoft.com/office/drawing/2014/main" id="{B5F99922-BD11-4446-A9BB-B906A710B694}"/>
              </a:ext>
            </a:extLst>
          </p:cNvPr>
          <p:cNvSpPr/>
          <p:nvPr userDrawn="1"/>
        </p:nvSpPr>
        <p:spPr>
          <a:xfrm>
            <a:off x="8500454" y="3712575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3" name="Freeform: Shape 1332">
            <a:extLst>
              <a:ext uri="{FF2B5EF4-FFF2-40B4-BE49-F238E27FC236}">
                <a16:creationId xmlns:a16="http://schemas.microsoft.com/office/drawing/2014/main" id="{A15CD47E-90B5-48EB-820B-0F8A804F1327}"/>
              </a:ext>
            </a:extLst>
          </p:cNvPr>
          <p:cNvSpPr/>
          <p:nvPr userDrawn="1"/>
        </p:nvSpPr>
        <p:spPr>
          <a:xfrm>
            <a:off x="7538311" y="4188908"/>
            <a:ext cx="19610" cy="19836"/>
          </a:xfrm>
          <a:custGeom>
            <a:avLst/>
            <a:gdLst>
              <a:gd name="connsiteX0" fmla="*/ 15840 w 16577"/>
              <a:gd name="connsiteY0" fmla="*/ 4833 h 16577"/>
              <a:gd name="connsiteX1" fmla="*/ 11766 w 16577"/>
              <a:gd name="connsiteY1" fmla="*/ 15822 h 16577"/>
              <a:gd name="connsiteX2" fmla="*/ 777 w 16577"/>
              <a:gd name="connsiteY2" fmla="*/ 11748 h 16577"/>
              <a:gd name="connsiteX3" fmla="*/ 4696 w 16577"/>
              <a:gd name="connsiteY3" fmla="*/ 833 h 16577"/>
              <a:gd name="connsiteX4" fmla="*/ 15767 w 16577"/>
              <a:gd name="connsiteY4" fmla="*/ 4677 h 16577"/>
              <a:gd name="connsiteX5" fmla="*/ 15840 w 16577"/>
              <a:gd name="connsiteY5" fmla="*/ 4833 h 1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77" h="16577">
                <a:moveTo>
                  <a:pt x="15840" y="4833"/>
                </a:moveTo>
                <a:cubicBezTo>
                  <a:pt x="17749" y="8993"/>
                  <a:pt x="15925" y="13912"/>
                  <a:pt x="11766" y="15822"/>
                </a:cubicBezTo>
                <a:cubicBezTo>
                  <a:pt x="7606" y="17731"/>
                  <a:pt x="2687" y="15907"/>
                  <a:pt x="777" y="11748"/>
                </a:cubicBezTo>
                <a:cubicBezTo>
                  <a:pt x="-1104" y="7649"/>
                  <a:pt x="637" y="2799"/>
                  <a:pt x="4696" y="833"/>
                </a:cubicBezTo>
                <a:cubicBezTo>
                  <a:pt x="8815" y="-1163"/>
                  <a:pt x="13771" y="559"/>
                  <a:pt x="15767" y="4677"/>
                </a:cubicBezTo>
                <a:cubicBezTo>
                  <a:pt x="15792" y="4729"/>
                  <a:pt x="15816" y="4781"/>
                  <a:pt x="15840" y="48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4" name="Freeform: Shape 1333">
            <a:extLst>
              <a:ext uri="{FF2B5EF4-FFF2-40B4-BE49-F238E27FC236}">
                <a16:creationId xmlns:a16="http://schemas.microsoft.com/office/drawing/2014/main" id="{E38A8EC3-2DE1-41CF-B334-8B8037C275B2}"/>
              </a:ext>
            </a:extLst>
          </p:cNvPr>
          <p:cNvSpPr/>
          <p:nvPr userDrawn="1"/>
        </p:nvSpPr>
        <p:spPr>
          <a:xfrm>
            <a:off x="7605916" y="4063802"/>
            <a:ext cx="19610" cy="19798"/>
          </a:xfrm>
          <a:custGeom>
            <a:avLst/>
            <a:gdLst>
              <a:gd name="connsiteX0" fmla="*/ 15840 w 16577"/>
              <a:gd name="connsiteY0" fmla="*/ 4801 h 16545"/>
              <a:gd name="connsiteX1" fmla="*/ 11766 w 16577"/>
              <a:gd name="connsiteY1" fmla="*/ 15790 h 16545"/>
              <a:gd name="connsiteX2" fmla="*/ 777 w 16577"/>
              <a:gd name="connsiteY2" fmla="*/ 11715 h 16545"/>
              <a:gd name="connsiteX3" fmla="*/ 4696 w 16577"/>
              <a:gd name="connsiteY3" fmla="*/ 801 h 16545"/>
              <a:gd name="connsiteX4" fmla="*/ 15840 w 16577"/>
              <a:gd name="connsiteY4" fmla="*/ 4801 h 1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77" h="16545">
                <a:moveTo>
                  <a:pt x="15840" y="4801"/>
                </a:moveTo>
                <a:cubicBezTo>
                  <a:pt x="17749" y="8961"/>
                  <a:pt x="15925" y="13880"/>
                  <a:pt x="11766" y="15790"/>
                </a:cubicBezTo>
                <a:cubicBezTo>
                  <a:pt x="7606" y="17699"/>
                  <a:pt x="2687" y="15875"/>
                  <a:pt x="777" y="11715"/>
                </a:cubicBezTo>
                <a:cubicBezTo>
                  <a:pt x="-1104" y="7617"/>
                  <a:pt x="637" y="2767"/>
                  <a:pt x="4696" y="801"/>
                </a:cubicBezTo>
                <a:cubicBezTo>
                  <a:pt x="8878" y="-1166"/>
                  <a:pt x="13864" y="623"/>
                  <a:pt x="15840" y="480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5" name="Freeform: Shape 1334">
            <a:extLst>
              <a:ext uri="{FF2B5EF4-FFF2-40B4-BE49-F238E27FC236}">
                <a16:creationId xmlns:a16="http://schemas.microsoft.com/office/drawing/2014/main" id="{99A4654A-816F-41CB-A980-80E891ECACD1}"/>
              </a:ext>
            </a:extLst>
          </p:cNvPr>
          <p:cNvSpPr/>
          <p:nvPr userDrawn="1"/>
        </p:nvSpPr>
        <p:spPr>
          <a:xfrm>
            <a:off x="7576583" y="4130665"/>
            <a:ext cx="13523" cy="13679"/>
          </a:xfrm>
          <a:custGeom>
            <a:avLst/>
            <a:gdLst>
              <a:gd name="connsiteX0" fmla="*/ 10919 w 11432"/>
              <a:gd name="connsiteY0" fmla="*/ 3311 h 11432"/>
              <a:gd name="connsiteX1" fmla="*/ 8143 w 11432"/>
              <a:gd name="connsiteY1" fmla="*/ 10901 h 11432"/>
              <a:gd name="connsiteX2" fmla="*/ 553 w 11432"/>
              <a:gd name="connsiteY2" fmla="*/ 8125 h 11432"/>
              <a:gd name="connsiteX3" fmla="*/ 3299 w 11432"/>
              <a:gd name="connsiteY3" fmla="*/ 549 h 11432"/>
              <a:gd name="connsiteX4" fmla="*/ 10905 w 11432"/>
              <a:gd name="connsiteY4" fmla="*/ 3281 h 11432"/>
              <a:gd name="connsiteX5" fmla="*/ 10919 w 11432"/>
              <a:gd name="connsiteY5" fmla="*/ 3311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919" y="3311"/>
                </a:moveTo>
                <a:cubicBezTo>
                  <a:pt x="12249" y="6174"/>
                  <a:pt x="11006" y="9572"/>
                  <a:pt x="8143" y="10901"/>
                </a:cubicBezTo>
                <a:cubicBezTo>
                  <a:pt x="5281" y="12231"/>
                  <a:pt x="1882" y="10988"/>
                  <a:pt x="553" y="8125"/>
                </a:cubicBezTo>
                <a:cubicBezTo>
                  <a:pt x="-771" y="5275"/>
                  <a:pt x="456" y="1889"/>
                  <a:pt x="3299" y="549"/>
                </a:cubicBezTo>
                <a:cubicBezTo>
                  <a:pt x="6155" y="-797"/>
                  <a:pt x="9560" y="426"/>
                  <a:pt x="10905" y="3281"/>
                </a:cubicBezTo>
                <a:cubicBezTo>
                  <a:pt x="10910" y="3291"/>
                  <a:pt x="10915" y="3301"/>
                  <a:pt x="10919" y="331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6" name="Freeform: Shape 1335">
            <a:extLst>
              <a:ext uri="{FF2B5EF4-FFF2-40B4-BE49-F238E27FC236}">
                <a16:creationId xmlns:a16="http://schemas.microsoft.com/office/drawing/2014/main" id="{D3586CFE-48C2-424E-BFE8-698549300112}"/>
              </a:ext>
            </a:extLst>
          </p:cNvPr>
          <p:cNvSpPr/>
          <p:nvPr userDrawn="1"/>
        </p:nvSpPr>
        <p:spPr>
          <a:xfrm>
            <a:off x="7505146" y="4109238"/>
            <a:ext cx="13523" cy="13679"/>
          </a:xfrm>
          <a:custGeom>
            <a:avLst/>
            <a:gdLst>
              <a:gd name="connsiteX0" fmla="*/ 10919 w 11432"/>
              <a:gd name="connsiteY0" fmla="*/ 3311 h 11432"/>
              <a:gd name="connsiteX1" fmla="*/ 8143 w 11432"/>
              <a:gd name="connsiteY1" fmla="*/ 10901 h 11432"/>
              <a:gd name="connsiteX2" fmla="*/ 553 w 11432"/>
              <a:gd name="connsiteY2" fmla="*/ 8125 h 11432"/>
              <a:gd name="connsiteX3" fmla="*/ 3299 w 11432"/>
              <a:gd name="connsiteY3" fmla="*/ 549 h 11432"/>
              <a:gd name="connsiteX4" fmla="*/ 10905 w 11432"/>
              <a:gd name="connsiteY4" fmla="*/ 3281 h 11432"/>
              <a:gd name="connsiteX5" fmla="*/ 10919 w 11432"/>
              <a:gd name="connsiteY5" fmla="*/ 3311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919" y="3311"/>
                </a:moveTo>
                <a:cubicBezTo>
                  <a:pt x="12249" y="6174"/>
                  <a:pt x="11006" y="9572"/>
                  <a:pt x="8143" y="10901"/>
                </a:cubicBezTo>
                <a:cubicBezTo>
                  <a:pt x="5281" y="12231"/>
                  <a:pt x="1882" y="10988"/>
                  <a:pt x="553" y="8125"/>
                </a:cubicBezTo>
                <a:cubicBezTo>
                  <a:pt x="-771" y="5275"/>
                  <a:pt x="456" y="1889"/>
                  <a:pt x="3299" y="549"/>
                </a:cubicBezTo>
                <a:cubicBezTo>
                  <a:pt x="6155" y="-797"/>
                  <a:pt x="9560" y="426"/>
                  <a:pt x="10905" y="3281"/>
                </a:cubicBezTo>
                <a:cubicBezTo>
                  <a:pt x="10910" y="3291"/>
                  <a:pt x="10915" y="3301"/>
                  <a:pt x="10919" y="331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7" name="Freeform: Shape 1336">
            <a:extLst>
              <a:ext uri="{FF2B5EF4-FFF2-40B4-BE49-F238E27FC236}">
                <a16:creationId xmlns:a16="http://schemas.microsoft.com/office/drawing/2014/main" id="{84B69F53-2CC8-4B70-82D3-BD3468C0BA7E}"/>
              </a:ext>
            </a:extLst>
          </p:cNvPr>
          <p:cNvSpPr/>
          <p:nvPr userDrawn="1"/>
        </p:nvSpPr>
        <p:spPr>
          <a:xfrm>
            <a:off x="7538535" y="4287802"/>
            <a:ext cx="13525" cy="13679"/>
          </a:xfrm>
          <a:custGeom>
            <a:avLst/>
            <a:gdLst>
              <a:gd name="connsiteX0" fmla="*/ 10889 w 11433"/>
              <a:gd name="connsiteY0" fmla="*/ 3245 h 11432"/>
              <a:gd name="connsiteX1" fmla="*/ 8221 w 11433"/>
              <a:gd name="connsiteY1" fmla="*/ 10864 h 11432"/>
              <a:gd name="connsiteX2" fmla="*/ 590 w 11433"/>
              <a:gd name="connsiteY2" fmla="*/ 8203 h 11432"/>
              <a:gd name="connsiteX3" fmla="*/ 3251 w 11433"/>
              <a:gd name="connsiteY3" fmla="*/ 572 h 11432"/>
              <a:gd name="connsiteX4" fmla="*/ 10883 w 11433"/>
              <a:gd name="connsiteY4" fmla="*/ 3233 h 11432"/>
              <a:gd name="connsiteX5" fmla="*/ 10888 w 11433"/>
              <a:gd name="connsiteY5" fmla="*/ 3244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3" h="11432">
                <a:moveTo>
                  <a:pt x="10889" y="3245"/>
                </a:moveTo>
                <a:cubicBezTo>
                  <a:pt x="12253" y="6085"/>
                  <a:pt x="11060" y="9494"/>
                  <a:pt x="8221" y="10864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6094" y="-801"/>
                  <a:pt x="9510" y="391"/>
                  <a:pt x="10883" y="3233"/>
                </a:cubicBezTo>
                <a:cubicBezTo>
                  <a:pt x="10885" y="3237"/>
                  <a:pt x="10886" y="3241"/>
                  <a:pt x="10888" y="324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8" name="Freeform: Shape 1337">
            <a:extLst>
              <a:ext uri="{FF2B5EF4-FFF2-40B4-BE49-F238E27FC236}">
                <a16:creationId xmlns:a16="http://schemas.microsoft.com/office/drawing/2014/main" id="{D94E2285-BFA1-4D45-8616-9481925128CA}"/>
              </a:ext>
            </a:extLst>
          </p:cNvPr>
          <p:cNvSpPr/>
          <p:nvPr userDrawn="1"/>
        </p:nvSpPr>
        <p:spPr>
          <a:xfrm>
            <a:off x="7591048" y="4414671"/>
            <a:ext cx="13523" cy="13679"/>
          </a:xfrm>
          <a:custGeom>
            <a:avLst/>
            <a:gdLst>
              <a:gd name="connsiteX0" fmla="*/ 10883 w 11432"/>
              <a:gd name="connsiteY0" fmla="*/ 3233 h 11432"/>
              <a:gd name="connsiteX1" fmla="*/ 8221 w 11432"/>
              <a:gd name="connsiteY1" fmla="*/ 10865 h 11432"/>
              <a:gd name="connsiteX2" fmla="*/ 590 w 11432"/>
              <a:gd name="connsiteY2" fmla="*/ 8203 h 11432"/>
              <a:gd name="connsiteX3" fmla="*/ 3251 w 11432"/>
              <a:gd name="connsiteY3" fmla="*/ 572 h 11432"/>
              <a:gd name="connsiteX4" fmla="*/ 3263 w 11432"/>
              <a:gd name="connsiteY4" fmla="*/ 566 h 11432"/>
              <a:gd name="connsiteX5" fmla="*/ 10883 w 11432"/>
              <a:gd name="connsiteY5" fmla="*/ 323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883" y="3233"/>
                </a:moveTo>
                <a:cubicBezTo>
                  <a:pt x="12255" y="6075"/>
                  <a:pt x="11064" y="9492"/>
                  <a:pt x="8221" y="10865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3255" y="570"/>
                  <a:pt x="3259" y="568"/>
                  <a:pt x="3263" y="566"/>
                </a:cubicBezTo>
                <a:cubicBezTo>
                  <a:pt x="6104" y="-798"/>
                  <a:pt x="9513" y="395"/>
                  <a:pt x="10883" y="32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9" name="Freeform: Shape 1338">
            <a:extLst>
              <a:ext uri="{FF2B5EF4-FFF2-40B4-BE49-F238E27FC236}">
                <a16:creationId xmlns:a16="http://schemas.microsoft.com/office/drawing/2014/main" id="{8894D825-8DF5-4D8D-98CD-BA0CBF3E59AF}"/>
              </a:ext>
            </a:extLst>
          </p:cNvPr>
          <p:cNvSpPr/>
          <p:nvPr userDrawn="1"/>
        </p:nvSpPr>
        <p:spPr>
          <a:xfrm>
            <a:off x="7579760" y="4497814"/>
            <a:ext cx="20060" cy="20292"/>
          </a:xfrm>
          <a:custGeom>
            <a:avLst/>
            <a:gdLst>
              <a:gd name="connsiteX0" fmla="*/ 16138 w 16958"/>
              <a:gd name="connsiteY0" fmla="*/ 4807 h 16958"/>
              <a:gd name="connsiteX1" fmla="*/ 12174 w 16958"/>
              <a:gd name="connsiteY1" fmla="*/ 16120 h 16958"/>
              <a:gd name="connsiteX2" fmla="*/ 860 w 16958"/>
              <a:gd name="connsiteY2" fmla="*/ 12155 h 16958"/>
              <a:gd name="connsiteX3" fmla="*/ 4825 w 16958"/>
              <a:gd name="connsiteY3" fmla="*/ 841 h 16958"/>
              <a:gd name="connsiteX4" fmla="*/ 4899 w 16958"/>
              <a:gd name="connsiteY4" fmla="*/ 806 h 16958"/>
              <a:gd name="connsiteX5" fmla="*/ 16138 w 16958"/>
              <a:gd name="connsiteY5" fmla="*/ 4807 h 1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58" h="16958">
                <a:moveTo>
                  <a:pt x="16138" y="4807"/>
                </a:moveTo>
                <a:cubicBezTo>
                  <a:pt x="18168" y="9026"/>
                  <a:pt x="16393" y="14091"/>
                  <a:pt x="12174" y="16120"/>
                </a:cubicBezTo>
                <a:cubicBezTo>
                  <a:pt x="7955" y="18150"/>
                  <a:pt x="2889" y="16375"/>
                  <a:pt x="860" y="12155"/>
                </a:cubicBezTo>
                <a:cubicBezTo>
                  <a:pt x="-1170" y="7936"/>
                  <a:pt x="606" y="2871"/>
                  <a:pt x="4825" y="841"/>
                </a:cubicBezTo>
                <a:cubicBezTo>
                  <a:pt x="4850" y="830"/>
                  <a:pt x="4874" y="818"/>
                  <a:pt x="4899" y="806"/>
                </a:cubicBezTo>
                <a:cubicBezTo>
                  <a:pt x="9109" y="-1169"/>
                  <a:pt x="14123" y="616"/>
                  <a:pt x="16138" y="480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0" name="Freeform: Shape 1339">
            <a:extLst>
              <a:ext uri="{FF2B5EF4-FFF2-40B4-BE49-F238E27FC236}">
                <a16:creationId xmlns:a16="http://schemas.microsoft.com/office/drawing/2014/main" id="{D0F14373-DBCB-40D6-B5AC-B5CB6A6A4A30}"/>
              </a:ext>
            </a:extLst>
          </p:cNvPr>
          <p:cNvSpPr/>
          <p:nvPr userDrawn="1"/>
        </p:nvSpPr>
        <p:spPr>
          <a:xfrm>
            <a:off x="7611242" y="4322688"/>
            <a:ext cx="20059" cy="20330"/>
          </a:xfrm>
          <a:custGeom>
            <a:avLst/>
            <a:gdLst>
              <a:gd name="connsiteX0" fmla="*/ 16100 w 16957"/>
              <a:gd name="connsiteY0" fmla="*/ 4761 h 16990"/>
              <a:gd name="connsiteX1" fmla="*/ 12251 w 16957"/>
              <a:gd name="connsiteY1" fmla="*/ 16114 h 16990"/>
              <a:gd name="connsiteX2" fmla="*/ 897 w 16957"/>
              <a:gd name="connsiteY2" fmla="*/ 12264 h 16990"/>
              <a:gd name="connsiteX3" fmla="*/ 4747 w 16957"/>
              <a:gd name="connsiteY3" fmla="*/ 911 h 16990"/>
              <a:gd name="connsiteX4" fmla="*/ 4861 w 16957"/>
              <a:gd name="connsiteY4" fmla="*/ 855 h 16990"/>
              <a:gd name="connsiteX5" fmla="*/ 16073 w 16957"/>
              <a:gd name="connsiteY5" fmla="*/ 4704 h 16990"/>
              <a:gd name="connsiteX6" fmla="*/ 16100 w 16957"/>
              <a:gd name="connsiteY6" fmla="*/ 4761 h 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7" h="16990">
                <a:moveTo>
                  <a:pt x="16100" y="4761"/>
                </a:moveTo>
                <a:cubicBezTo>
                  <a:pt x="18172" y="8959"/>
                  <a:pt x="16449" y="14042"/>
                  <a:pt x="12251" y="16114"/>
                </a:cubicBezTo>
                <a:cubicBezTo>
                  <a:pt x="8052" y="18186"/>
                  <a:pt x="2969" y="16463"/>
                  <a:pt x="897" y="12264"/>
                </a:cubicBezTo>
                <a:cubicBezTo>
                  <a:pt x="-1175" y="8066"/>
                  <a:pt x="549" y="2983"/>
                  <a:pt x="4747" y="911"/>
                </a:cubicBezTo>
                <a:cubicBezTo>
                  <a:pt x="4785" y="892"/>
                  <a:pt x="4823" y="873"/>
                  <a:pt x="4861" y="855"/>
                </a:cubicBezTo>
                <a:cubicBezTo>
                  <a:pt x="9019" y="-1178"/>
                  <a:pt x="14039" y="545"/>
                  <a:pt x="16073" y="4704"/>
                </a:cubicBezTo>
                <a:cubicBezTo>
                  <a:pt x="16082" y="4723"/>
                  <a:pt x="16092" y="4742"/>
                  <a:pt x="16100" y="476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1" name="Freeform: Shape 1340">
            <a:extLst>
              <a:ext uri="{FF2B5EF4-FFF2-40B4-BE49-F238E27FC236}">
                <a16:creationId xmlns:a16="http://schemas.microsoft.com/office/drawing/2014/main" id="{49D35E9B-22DE-47C7-82E8-4D0B06D6AB2C}"/>
              </a:ext>
            </a:extLst>
          </p:cNvPr>
          <p:cNvSpPr/>
          <p:nvPr userDrawn="1"/>
        </p:nvSpPr>
        <p:spPr>
          <a:xfrm>
            <a:off x="7638371" y="4537308"/>
            <a:ext cx="13523" cy="13679"/>
          </a:xfrm>
          <a:custGeom>
            <a:avLst/>
            <a:gdLst>
              <a:gd name="connsiteX0" fmla="*/ 10883 w 11432"/>
              <a:gd name="connsiteY0" fmla="*/ 3233 h 11432"/>
              <a:gd name="connsiteX1" fmla="*/ 8221 w 11432"/>
              <a:gd name="connsiteY1" fmla="*/ 10865 h 11432"/>
              <a:gd name="connsiteX2" fmla="*/ 590 w 11432"/>
              <a:gd name="connsiteY2" fmla="*/ 8203 h 11432"/>
              <a:gd name="connsiteX3" fmla="*/ 3251 w 11432"/>
              <a:gd name="connsiteY3" fmla="*/ 572 h 11432"/>
              <a:gd name="connsiteX4" fmla="*/ 3263 w 11432"/>
              <a:gd name="connsiteY4" fmla="*/ 566 h 11432"/>
              <a:gd name="connsiteX5" fmla="*/ 10883 w 11432"/>
              <a:gd name="connsiteY5" fmla="*/ 323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883" y="3233"/>
                </a:moveTo>
                <a:cubicBezTo>
                  <a:pt x="12255" y="6075"/>
                  <a:pt x="11064" y="9492"/>
                  <a:pt x="8221" y="10865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3255" y="570"/>
                  <a:pt x="3259" y="568"/>
                  <a:pt x="3263" y="566"/>
                </a:cubicBezTo>
                <a:cubicBezTo>
                  <a:pt x="6104" y="-798"/>
                  <a:pt x="9513" y="395"/>
                  <a:pt x="10883" y="32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2" name="Freeform: Shape 1341">
            <a:extLst>
              <a:ext uri="{FF2B5EF4-FFF2-40B4-BE49-F238E27FC236}">
                <a16:creationId xmlns:a16="http://schemas.microsoft.com/office/drawing/2014/main" id="{BE897D35-9393-47E9-9DC6-3D7C9B3B2CC7}"/>
              </a:ext>
            </a:extLst>
          </p:cNvPr>
          <p:cNvSpPr/>
          <p:nvPr userDrawn="1"/>
        </p:nvSpPr>
        <p:spPr>
          <a:xfrm>
            <a:off x="7614125" y="4577354"/>
            <a:ext cx="13651" cy="13999"/>
          </a:xfrm>
          <a:custGeom>
            <a:avLst/>
            <a:gdLst>
              <a:gd name="connsiteX0" fmla="*/ 10997 w 11540"/>
              <a:gd name="connsiteY0" fmla="*/ 3484 h 11699"/>
              <a:gd name="connsiteX1" fmla="*/ 8329 w 11540"/>
              <a:gd name="connsiteY1" fmla="*/ 11104 h 11699"/>
              <a:gd name="connsiteX2" fmla="*/ 787 w 11540"/>
              <a:gd name="connsiteY2" fmla="*/ 8599 h 11699"/>
              <a:gd name="connsiteX3" fmla="*/ 709 w 11540"/>
              <a:gd name="connsiteY3" fmla="*/ 8437 h 11699"/>
              <a:gd name="connsiteX4" fmla="*/ 3017 w 11540"/>
              <a:gd name="connsiteY4" fmla="*/ 691 h 11699"/>
              <a:gd name="connsiteX5" fmla="*/ 10763 w 11540"/>
              <a:gd name="connsiteY5" fmla="*/ 2999 h 11699"/>
              <a:gd name="connsiteX6" fmla="*/ 10997 w 11540"/>
              <a:gd name="connsiteY6" fmla="*/ 3484 h 11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0" h="11699">
                <a:moveTo>
                  <a:pt x="10997" y="3484"/>
                </a:moveTo>
                <a:cubicBezTo>
                  <a:pt x="12360" y="6325"/>
                  <a:pt x="11167" y="9734"/>
                  <a:pt x="8329" y="11104"/>
                </a:cubicBezTo>
                <a:cubicBezTo>
                  <a:pt x="5554" y="12495"/>
                  <a:pt x="2178" y="11373"/>
                  <a:pt x="787" y="8599"/>
                </a:cubicBezTo>
                <a:cubicBezTo>
                  <a:pt x="761" y="8545"/>
                  <a:pt x="734" y="8491"/>
                  <a:pt x="709" y="8437"/>
                </a:cubicBezTo>
                <a:cubicBezTo>
                  <a:pt x="-792" y="5661"/>
                  <a:pt x="241" y="2193"/>
                  <a:pt x="3017" y="691"/>
                </a:cubicBezTo>
                <a:cubicBezTo>
                  <a:pt x="5793" y="-811"/>
                  <a:pt x="9261" y="222"/>
                  <a:pt x="10763" y="2999"/>
                </a:cubicBezTo>
                <a:cubicBezTo>
                  <a:pt x="10848" y="3157"/>
                  <a:pt x="10926" y="3319"/>
                  <a:pt x="10997" y="348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3" name="Freeform: Shape 1342">
            <a:extLst>
              <a:ext uri="{FF2B5EF4-FFF2-40B4-BE49-F238E27FC236}">
                <a16:creationId xmlns:a16="http://schemas.microsoft.com/office/drawing/2014/main" id="{18A2EDA2-1566-4E92-B474-53B54E25CA27}"/>
              </a:ext>
            </a:extLst>
          </p:cNvPr>
          <p:cNvSpPr/>
          <p:nvPr userDrawn="1"/>
        </p:nvSpPr>
        <p:spPr>
          <a:xfrm>
            <a:off x="7635358" y="4751975"/>
            <a:ext cx="13568" cy="13517"/>
          </a:xfrm>
          <a:custGeom>
            <a:avLst/>
            <a:gdLst>
              <a:gd name="connsiteX0" fmla="*/ 10953 w 11470"/>
              <a:gd name="connsiteY0" fmla="*/ 3094 h 11296"/>
              <a:gd name="connsiteX1" fmla="*/ 8144 w 11470"/>
              <a:gd name="connsiteY1" fmla="*/ 10761 h 11296"/>
              <a:gd name="connsiteX2" fmla="*/ 476 w 11470"/>
              <a:gd name="connsiteY2" fmla="*/ 7951 h 11296"/>
              <a:gd name="connsiteX3" fmla="*/ 3503 w 11470"/>
              <a:gd name="connsiteY3" fmla="*/ 457 h 11296"/>
              <a:gd name="connsiteX4" fmla="*/ 10763 w 11470"/>
              <a:gd name="connsiteY4" fmla="*/ 2998 h 1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0" h="11296">
                <a:moveTo>
                  <a:pt x="10953" y="3094"/>
                </a:moveTo>
                <a:cubicBezTo>
                  <a:pt x="12295" y="5987"/>
                  <a:pt x="11036" y="9420"/>
                  <a:pt x="8144" y="10761"/>
                </a:cubicBezTo>
                <a:cubicBezTo>
                  <a:pt x="5250" y="12103"/>
                  <a:pt x="1817" y="10845"/>
                  <a:pt x="476" y="7951"/>
                </a:cubicBezTo>
                <a:cubicBezTo>
                  <a:pt x="-758" y="5046"/>
                  <a:pt x="598" y="1691"/>
                  <a:pt x="3503" y="457"/>
                </a:cubicBezTo>
                <a:cubicBezTo>
                  <a:pt x="6216" y="-695"/>
                  <a:pt x="9360" y="406"/>
                  <a:pt x="10763" y="299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4" name="Freeform: Shape 1343">
            <a:extLst>
              <a:ext uri="{FF2B5EF4-FFF2-40B4-BE49-F238E27FC236}">
                <a16:creationId xmlns:a16="http://schemas.microsoft.com/office/drawing/2014/main" id="{8564F3C4-BEA2-40A5-9560-54D19844584C}"/>
              </a:ext>
            </a:extLst>
          </p:cNvPr>
          <p:cNvSpPr/>
          <p:nvPr userDrawn="1"/>
        </p:nvSpPr>
        <p:spPr>
          <a:xfrm>
            <a:off x="7603249" y="4680716"/>
            <a:ext cx="16228" cy="16416"/>
          </a:xfrm>
          <a:custGeom>
            <a:avLst/>
            <a:gdLst>
              <a:gd name="connsiteX0" fmla="*/ 13142 w 13718"/>
              <a:gd name="connsiteY0" fmla="*/ 4067 h 13719"/>
              <a:gd name="connsiteX1" fmla="*/ 9673 w 13718"/>
              <a:gd name="connsiteY1" fmla="*/ 13124 h 13719"/>
              <a:gd name="connsiteX2" fmla="*/ 616 w 13718"/>
              <a:gd name="connsiteY2" fmla="*/ 9655 h 13719"/>
              <a:gd name="connsiteX3" fmla="*/ 3617 w 13718"/>
              <a:gd name="connsiteY3" fmla="*/ 829 h 13719"/>
              <a:gd name="connsiteX4" fmla="*/ 12912 w 13718"/>
              <a:gd name="connsiteY4" fmla="*/ 3599 h 13719"/>
              <a:gd name="connsiteX5" fmla="*/ 13142 w 13718"/>
              <a:gd name="connsiteY5" fmla="*/ 4067 h 1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8" h="13719">
                <a:moveTo>
                  <a:pt x="13142" y="4067"/>
                </a:moveTo>
                <a:cubicBezTo>
                  <a:pt x="14685" y="7526"/>
                  <a:pt x="13132" y="11581"/>
                  <a:pt x="9673" y="13124"/>
                </a:cubicBezTo>
                <a:cubicBezTo>
                  <a:pt x="6214" y="14667"/>
                  <a:pt x="2159" y="13114"/>
                  <a:pt x="616" y="9655"/>
                </a:cubicBezTo>
                <a:cubicBezTo>
                  <a:pt x="-845" y="6381"/>
                  <a:pt x="463" y="2534"/>
                  <a:pt x="3617" y="829"/>
                </a:cubicBezTo>
                <a:cubicBezTo>
                  <a:pt x="6949" y="-973"/>
                  <a:pt x="11110" y="267"/>
                  <a:pt x="12912" y="3599"/>
                </a:cubicBezTo>
                <a:cubicBezTo>
                  <a:pt x="12995" y="3752"/>
                  <a:pt x="13072" y="3908"/>
                  <a:pt x="13142" y="406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5" name="Freeform: Shape 1344">
            <a:extLst>
              <a:ext uri="{FF2B5EF4-FFF2-40B4-BE49-F238E27FC236}">
                <a16:creationId xmlns:a16="http://schemas.microsoft.com/office/drawing/2014/main" id="{901C037B-D235-4657-A04A-9341C38E89BC}"/>
              </a:ext>
            </a:extLst>
          </p:cNvPr>
          <p:cNvSpPr/>
          <p:nvPr userDrawn="1"/>
        </p:nvSpPr>
        <p:spPr>
          <a:xfrm>
            <a:off x="7339897" y="4057301"/>
            <a:ext cx="19774" cy="19972"/>
          </a:xfrm>
          <a:custGeom>
            <a:avLst/>
            <a:gdLst>
              <a:gd name="connsiteX0" fmla="*/ 16216 w 16716"/>
              <a:gd name="connsiteY0" fmla="*/ 5472 h 16691"/>
              <a:gd name="connsiteX1" fmla="*/ 11263 w 16716"/>
              <a:gd name="connsiteY1" fmla="*/ 16235 h 16691"/>
              <a:gd name="connsiteX2" fmla="*/ 499 w 16716"/>
              <a:gd name="connsiteY2" fmla="*/ 11187 h 16691"/>
              <a:gd name="connsiteX3" fmla="*/ 5548 w 16716"/>
              <a:gd name="connsiteY3" fmla="*/ 519 h 16691"/>
              <a:gd name="connsiteX4" fmla="*/ 16195 w 16716"/>
              <a:gd name="connsiteY4" fmla="*/ 5415 h 16691"/>
              <a:gd name="connsiteX5" fmla="*/ 16216 w 16716"/>
              <a:gd name="connsiteY5" fmla="*/ 5472 h 1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16" h="16691">
                <a:moveTo>
                  <a:pt x="16216" y="5472"/>
                </a:moveTo>
                <a:cubicBezTo>
                  <a:pt x="17818" y="9812"/>
                  <a:pt x="15601" y="14629"/>
                  <a:pt x="11263" y="16235"/>
                </a:cubicBezTo>
                <a:cubicBezTo>
                  <a:pt x="6901" y="17717"/>
                  <a:pt x="2148" y="15488"/>
                  <a:pt x="499" y="11187"/>
                </a:cubicBezTo>
                <a:cubicBezTo>
                  <a:pt x="-1031" y="6848"/>
                  <a:pt x="1223" y="2087"/>
                  <a:pt x="5548" y="519"/>
                </a:cubicBezTo>
                <a:cubicBezTo>
                  <a:pt x="9840" y="-1069"/>
                  <a:pt x="14607" y="1123"/>
                  <a:pt x="16195" y="5415"/>
                </a:cubicBezTo>
                <a:cubicBezTo>
                  <a:pt x="16202" y="5434"/>
                  <a:pt x="16209" y="5453"/>
                  <a:pt x="16216" y="547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6" name="Freeform: Shape 1345">
            <a:extLst>
              <a:ext uri="{FF2B5EF4-FFF2-40B4-BE49-F238E27FC236}">
                <a16:creationId xmlns:a16="http://schemas.microsoft.com/office/drawing/2014/main" id="{537B63C3-9959-4258-BDAC-593BBF064247}"/>
              </a:ext>
            </a:extLst>
          </p:cNvPr>
          <p:cNvSpPr/>
          <p:nvPr userDrawn="1"/>
        </p:nvSpPr>
        <p:spPr>
          <a:xfrm>
            <a:off x="7433719" y="3934283"/>
            <a:ext cx="19761" cy="19967"/>
          </a:xfrm>
          <a:custGeom>
            <a:avLst/>
            <a:gdLst>
              <a:gd name="connsiteX0" fmla="*/ 16246 w 16705"/>
              <a:gd name="connsiteY0" fmla="*/ 5504 h 16687"/>
              <a:gd name="connsiteX1" fmla="*/ 11198 w 16705"/>
              <a:gd name="connsiteY1" fmla="*/ 16172 h 16687"/>
              <a:gd name="connsiteX2" fmla="*/ 551 w 16705"/>
              <a:gd name="connsiteY2" fmla="*/ 11276 h 16687"/>
              <a:gd name="connsiteX3" fmla="*/ 530 w 16705"/>
              <a:gd name="connsiteY3" fmla="*/ 11219 h 16687"/>
              <a:gd name="connsiteX4" fmla="*/ 5532 w 16705"/>
              <a:gd name="connsiteY4" fmla="*/ 472 h 16687"/>
              <a:gd name="connsiteX5" fmla="*/ 5578 w 16705"/>
              <a:gd name="connsiteY5" fmla="*/ 456 h 16687"/>
              <a:gd name="connsiteX6" fmla="*/ 16246 w 16705"/>
              <a:gd name="connsiteY6" fmla="*/ 5504 h 1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5" h="16687">
                <a:moveTo>
                  <a:pt x="16246" y="5504"/>
                </a:moveTo>
                <a:cubicBezTo>
                  <a:pt x="17776" y="9843"/>
                  <a:pt x="15523" y="14604"/>
                  <a:pt x="11198" y="16172"/>
                </a:cubicBezTo>
                <a:cubicBezTo>
                  <a:pt x="6905" y="17760"/>
                  <a:pt x="2138" y="15568"/>
                  <a:pt x="551" y="11276"/>
                </a:cubicBezTo>
                <a:cubicBezTo>
                  <a:pt x="544" y="11257"/>
                  <a:pt x="537" y="11238"/>
                  <a:pt x="530" y="11219"/>
                </a:cubicBezTo>
                <a:cubicBezTo>
                  <a:pt x="-1056" y="6870"/>
                  <a:pt x="1183" y="2058"/>
                  <a:pt x="5532" y="472"/>
                </a:cubicBezTo>
                <a:cubicBezTo>
                  <a:pt x="5547" y="467"/>
                  <a:pt x="5563" y="461"/>
                  <a:pt x="5578" y="456"/>
                </a:cubicBezTo>
                <a:cubicBezTo>
                  <a:pt x="9914" y="-1020"/>
                  <a:pt x="14637" y="1216"/>
                  <a:pt x="16246" y="550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7" name="Freeform: Shape 1346">
            <a:extLst>
              <a:ext uri="{FF2B5EF4-FFF2-40B4-BE49-F238E27FC236}">
                <a16:creationId xmlns:a16="http://schemas.microsoft.com/office/drawing/2014/main" id="{89CF6558-B6FB-4ECD-A11B-D337A0C9A190}"/>
              </a:ext>
            </a:extLst>
          </p:cNvPr>
          <p:cNvSpPr/>
          <p:nvPr userDrawn="1"/>
        </p:nvSpPr>
        <p:spPr>
          <a:xfrm>
            <a:off x="7383999" y="4003168"/>
            <a:ext cx="13520" cy="13676"/>
          </a:xfrm>
          <a:custGeom>
            <a:avLst/>
            <a:gdLst>
              <a:gd name="connsiteX0" fmla="*/ 11128 w 11429"/>
              <a:gd name="connsiteY0" fmla="*/ 3752 h 11429"/>
              <a:gd name="connsiteX1" fmla="*/ 7699 w 11429"/>
              <a:gd name="connsiteY1" fmla="*/ 11086 h 11429"/>
              <a:gd name="connsiteX2" fmla="*/ 365 w 11429"/>
              <a:gd name="connsiteY2" fmla="*/ 7657 h 11429"/>
              <a:gd name="connsiteX3" fmla="*/ 3794 w 11429"/>
              <a:gd name="connsiteY3" fmla="*/ 323 h 11429"/>
              <a:gd name="connsiteX4" fmla="*/ 11128 w 11429"/>
              <a:gd name="connsiteY4" fmla="*/ 3752 h 1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29">
                <a:moveTo>
                  <a:pt x="11128" y="3752"/>
                </a:moveTo>
                <a:cubicBezTo>
                  <a:pt x="12157" y="6722"/>
                  <a:pt x="10637" y="9971"/>
                  <a:pt x="7699" y="11086"/>
                </a:cubicBezTo>
                <a:cubicBezTo>
                  <a:pt x="4727" y="12165"/>
                  <a:pt x="1443" y="10629"/>
                  <a:pt x="365" y="7657"/>
                </a:cubicBezTo>
                <a:cubicBezTo>
                  <a:pt x="-714" y="4685"/>
                  <a:pt x="822" y="1402"/>
                  <a:pt x="3794" y="323"/>
                </a:cubicBezTo>
                <a:cubicBezTo>
                  <a:pt x="6763" y="-706"/>
                  <a:pt x="10013" y="814"/>
                  <a:pt x="11128" y="375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8" name="Freeform: Shape 1347">
            <a:extLst>
              <a:ext uri="{FF2B5EF4-FFF2-40B4-BE49-F238E27FC236}">
                <a16:creationId xmlns:a16="http://schemas.microsoft.com/office/drawing/2014/main" id="{F6AA65E5-0FA4-4FC6-8002-C5713FE5714F}"/>
              </a:ext>
            </a:extLst>
          </p:cNvPr>
          <p:cNvSpPr/>
          <p:nvPr userDrawn="1"/>
        </p:nvSpPr>
        <p:spPr>
          <a:xfrm>
            <a:off x="7466256" y="4003395"/>
            <a:ext cx="13523" cy="13679"/>
          </a:xfrm>
          <a:custGeom>
            <a:avLst/>
            <a:gdLst>
              <a:gd name="connsiteX0" fmla="*/ 11030 w 11432"/>
              <a:gd name="connsiteY0" fmla="*/ 3563 h 11432"/>
              <a:gd name="connsiteX1" fmla="*/ 7891 w 11432"/>
              <a:gd name="connsiteY1" fmla="*/ 11011 h 11432"/>
              <a:gd name="connsiteX2" fmla="*/ 443 w 11432"/>
              <a:gd name="connsiteY2" fmla="*/ 7873 h 11432"/>
              <a:gd name="connsiteX3" fmla="*/ 266 w 11432"/>
              <a:gd name="connsiteY3" fmla="*/ 7373 h 11432"/>
              <a:gd name="connsiteX4" fmla="*/ 4081 w 11432"/>
              <a:gd name="connsiteY4" fmla="*/ 248 h 11432"/>
              <a:gd name="connsiteX5" fmla="*/ 11030 w 11432"/>
              <a:gd name="connsiteY5" fmla="*/ 356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1030" y="3563"/>
                </a:moveTo>
                <a:cubicBezTo>
                  <a:pt x="12220" y="6486"/>
                  <a:pt x="10815" y="9821"/>
                  <a:pt x="7891" y="11011"/>
                </a:cubicBezTo>
                <a:cubicBezTo>
                  <a:pt x="4968" y="12201"/>
                  <a:pt x="1634" y="10796"/>
                  <a:pt x="443" y="7873"/>
                </a:cubicBezTo>
                <a:cubicBezTo>
                  <a:pt x="376" y="7709"/>
                  <a:pt x="317" y="7542"/>
                  <a:pt x="266" y="7373"/>
                </a:cubicBezTo>
                <a:cubicBezTo>
                  <a:pt x="-648" y="4352"/>
                  <a:pt x="1060" y="1162"/>
                  <a:pt x="4081" y="248"/>
                </a:cubicBezTo>
                <a:cubicBezTo>
                  <a:pt x="6906" y="-607"/>
                  <a:pt x="9917" y="830"/>
                  <a:pt x="11030" y="356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9" name="Freeform: Shape 1348">
            <a:extLst>
              <a:ext uri="{FF2B5EF4-FFF2-40B4-BE49-F238E27FC236}">
                <a16:creationId xmlns:a16="http://schemas.microsoft.com/office/drawing/2014/main" id="{BEC5C51F-0371-4279-98D9-294B773D435F}"/>
              </a:ext>
            </a:extLst>
          </p:cNvPr>
          <p:cNvSpPr/>
          <p:nvPr userDrawn="1"/>
        </p:nvSpPr>
        <p:spPr>
          <a:xfrm>
            <a:off x="7315061" y="3974302"/>
            <a:ext cx="13525" cy="13681"/>
          </a:xfrm>
          <a:custGeom>
            <a:avLst/>
            <a:gdLst>
              <a:gd name="connsiteX0" fmla="*/ 11112 w 11433"/>
              <a:gd name="connsiteY0" fmla="*/ 3778 h 11433"/>
              <a:gd name="connsiteX1" fmla="*/ 7677 w 11433"/>
              <a:gd name="connsiteY1" fmla="*/ 11094 h 11433"/>
              <a:gd name="connsiteX2" fmla="*/ 361 w 11433"/>
              <a:gd name="connsiteY2" fmla="*/ 7658 h 11433"/>
              <a:gd name="connsiteX3" fmla="*/ 3778 w 11433"/>
              <a:gd name="connsiteY3" fmla="*/ 349 h 11433"/>
              <a:gd name="connsiteX4" fmla="*/ 11105 w 11433"/>
              <a:gd name="connsiteY4" fmla="*/ 3760 h 11433"/>
              <a:gd name="connsiteX5" fmla="*/ 11112 w 11433"/>
              <a:gd name="connsiteY5" fmla="*/ 3778 h 1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3" h="11433">
                <a:moveTo>
                  <a:pt x="11112" y="3778"/>
                </a:moveTo>
                <a:cubicBezTo>
                  <a:pt x="12184" y="6747"/>
                  <a:pt x="10646" y="10023"/>
                  <a:pt x="7677" y="11094"/>
                </a:cubicBezTo>
                <a:cubicBezTo>
                  <a:pt x="4708" y="12165"/>
                  <a:pt x="1432" y="10627"/>
                  <a:pt x="361" y="7658"/>
                </a:cubicBezTo>
                <a:cubicBezTo>
                  <a:pt x="-708" y="4696"/>
                  <a:pt x="820" y="1428"/>
                  <a:pt x="3778" y="349"/>
                </a:cubicBezTo>
                <a:cubicBezTo>
                  <a:pt x="6743" y="-732"/>
                  <a:pt x="10024" y="795"/>
                  <a:pt x="11105" y="3760"/>
                </a:cubicBezTo>
                <a:cubicBezTo>
                  <a:pt x="11108" y="3766"/>
                  <a:pt x="11110" y="3772"/>
                  <a:pt x="11112" y="377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0" name="Freeform: Shape 1349">
            <a:extLst>
              <a:ext uri="{FF2B5EF4-FFF2-40B4-BE49-F238E27FC236}">
                <a16:creationId xmlns:a16="http://schemas.microsoft.com/office/drawing/2014/main" id="{E202D803-21CB-4327-86CA-C07FBFC67662}"/>
              </a:ext>
            </a:extLst>
          </p:cNvPr>
          <p:cNvSpPr/>
          <p:nvPr userDrawn="1"/>
        </p:nvSpPr>
        <p:spPr>
          <a:xfrm>
            <a:off x="7330843" y="4155294"/>
            <a:ext cx="13256" cy="13590"/>
          </a:xfrm>
          <a:custGeom>
            <a:avLst/>
            <a:gdLst>
              <a:gd name="connsiteX0" fmla="*/ 10915 w 11206"/>
              <a:gd name="connsiteY0" fmla="*/ 3778 h 11357"/>
              <a:gd name="connsiteX1" fmla="*/ 7391 w 11206"/>
              <a:gd name="connsiteY1" fmla="*/ 11113 h 11357"/>
              <a:gd name="connsiteX2" fmla="*/ 266 w 11206"/>
              <a:gd name="connsiteY2" fmla="*/ 7297 h 11357"/>
              <a:gd name="connsiteX3" fmla="*/ 3581 w 11206"/>
              <a:gd name="connsiteY3" fmla="*/ 349 h 11357"/>
              <a:gd name="connsiteX4" fmla="*/ 10908 w 11206"/>
              <a:gd name="connsiteY4" fmla="*/ 3760 h 11357"/>
              <a:gd name="connsiteX5" fmla="*/ 10915 w 11206"/>
              <a:gd name="connsiteY5" fmla="*/ 3778 h 11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06" h="11357">
                <a:moveTo>
                  <a:pt x="10915" y="3778"/>
                </a:moveTo>
                <a:cubicBezTo>
                  <a:pt x="11934" y="6775"/>
                  <a:pt x="10367" y="10036"/>
                  <a:pt x="7391" y="11113"/>
                </a:cubicBezTo>
                <a:cubicBezTo>
                  <a:pt x="4370" y="12027"/>
                  <a:pt x="1180" y="10318"/>
                  <a:pt x="266" y="7297"/>
                </a:cubicBezTo>
                <a:cubicBezTo>
                  <a:pt x="-589" y="4473"/>
                  <a:pt x="848" y="1462"/>
                  <a:pt x="3581" y="349"/>
                </a:cubicBezTo>
                <a:cubicBezTo>
                  <a:pt x="6546" y="-732"/>
                  <a:pt x="9826" y="795"/>
                  <a:pt x="10908" y="3760"/>
                </a:cubicBezTo>
                <a:cubicBezTo>
                  <a:pt x="10911" y="3766"/>
                  <a:pt x="10913" y="3772"/>
                  <a:pt x="10915" y="377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1" name="Freeform: Shape 1350">
            <a:extLst>
              <a:ext uri="{FF2B5EF4-FFF2-40B4-BE49-F238E27FC236}">
                <a16:creationId xmlns:a16="http://schemas.microsoft.com/office/drawing/2014/main" id="{4BD1B0FF-8D9B-4AB6-B756-1FD16438050B}"/>
              </a:ext>
            </a:extLst>
          </p:cNvPr>
          <p:cNvSpPr/>
          <p:nvPr userDrawn="1"/>
        </p:nvSpPr>
        <p:spPr>
          <a:xfrm>
            <a:off x="7370141" y="4286825"/>
            <a:ext cx="13547" cy="13703"/>
          </a:xfrm>
          <a:custGeom>
            <a:avLst/>
            <a:gdLst>
              <a:gd name="connsiteX0" fmla="*/ 11128 w 11452"/>
              <a:gd name="connsiteY0" fmla="*/ 3775 h 11452"/>
              <a:gd name="connsiteX1" fmla="*/ 7699 w 11452"/>
              <a:gd name="connsiteY1" fmla="*/ 11110 h 11452"/>
              <a:gd name="connsiteX2" fmla="*/ 365 w 11452"/>
              <a:gd name="connsiteY2" fmla="*/ 7681 h 11452"/>
              <a:gd name="connsiteX3" fmla="*/ 3794 w 11452"/>
              <a:gd name="connsiteY3" fmla="*/ 347 h 11452"/>
              <a:gd name="connsiteX4" fmla="*/ 11128 w 11452"/>
              <a:gd name="connsiteY4" fmla="*/ 3775 h 1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2" h="11452">
                <a:moveTo>
                  <a:pt x="11128" y="3775"/>
                </a:moveTo>
                <a:cubicBezTo>
                  <a:pt x="12207" y="6748"/>
                  <a:pt x="10671" y="10031"/>
                  <a:pt x="7699" y="11110"/>
                </a:cubicBezTo>
                <a:cubicBezTo>
                  <a:pt x="4727" y="12188"/>
                  <a:pt x="1443" y="10653"/>
                  <a:pt x="365" y="7681"/>
                </a:cubicBezTo>
                <a:cubicBezTo>
                  <a:pt x="-714" y="4708"/>
                  <a:pt x="822" y="1425"/>
                  <a:pt x="3794" y="347"/>
                </a:cubicBezTo>
                <a:cubicBezTo>
                  <a:pt x="6766" y="-732"/>
                  <a:pt x="10050" y="803"/>
                  <a:pt x="11128" y="377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2" name="Freeform: Shape 1351">
            <a:extLst>
              <a:ext uri="{FF2B5EF4-FFF2-40B4-BE49-F238E27FC236}">
                <a16:creationId xmlns:a16="http://schemas.microsoft.com/office/drawing/2014/main" id="{A052BE24-5B00-479A-A7B2-AAB1D8B2D51B}"/>
              </a:ext>
            </a:extLst>
          </p:cNvPr>
          <p:cNvSpPr/>
          <p:nvPr userDrawn="1"/>
        </p:nvSpPr>
        <p:spPr>
          <a:xfrm>
            <a:off x="7350383" y="4368804"/>
            <a:ext cx="19983" cy="20213"/>
          </a:xfrm>
          <a:custGeom>
            <a:avLst/>
            <a:gdLst>
              <a:gd name="connsiteX0" fmla="*/ 16400 w 16893"/>
              <a:gd name="connsiteY0" fmla="*/ 5560 h 16892"/>
              <a:gd name="connsiteX1" fmla="*/ 11351 w 16893"/>
              <a:gd name="connsiteY1" fmla="*/ 16418 h 16892"/>
              <a:gd name="connsiteX2" fmla="*/ 492 w 16893"/>
              <a:gd name="connsiteY2" fmla="*/ 11275 h 16892"/>
              <a:gd name="connsiteX3" fmla="*/ 5636 w 16893"/>
              <a:gd name="connsiteY3" fmla="*/ 511 h 16892"/>
              <a:gd name="connsiteX4" fmla="*/ 16382 w 16893"/>
              <a:gd name="connsiteY4" fmla="*/ 5514 h 16892"/>
              <a:gd name="connsiteX5" fmla="*/ 16398 w 16893"/>
              <a:gd name="connsiteY5" fmla="*/ 5560 h 1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93" h="16892">
                <a:moveTo>
                  <a:pt x="16400" y="5560"/>
                </a:moveTo>
                <a:cubicBezTo>
                  <a:pt x="17998" y="9952"/>
                  <a:pt x="15740" y="14809"/>
                  <a:pt x="11351" y="16418"/>
                </a:cubicBezTo>
                <a:cubicBezTo>
                  <a:pt x="6934" y="17951"/>
                  <a:pt x="2104" y="15663"/>
                  <a:pt x="492" y="11275"/>
                </a:cubicBezTo>
                <a:cubicBezTo>
                  <a:pt x="-1034" y="6883"/>
                  <a:pt x="1260" y="2082"/>
                  <a:pt x="5636" y="511"/>
                </a:cubicBezTo>
                <a:cubicBezTo>
                  <a:pt x="9985" y="-1075"/>
                  <a:pt x="14796" y="1165"/>
                  <a:pt x="16382" y="5514"/>
                </a:cubicBezTo>
                <a:cubicBezTo>
                  <a:pt x="16388" y="5529"/>
                  <a:pt x="16393" y="5544"/>
                  <a:pt x="16398" y="5560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3" name="Freeform: Shape 1352">
            <a:extLst>
              <a:ext uri="{FF2B5EF4-FFF2-40B4-BE49-F238E27FC236}">
                <a16:creationId xmlns:a16="http://schemas.microsoft.com/office/drawing/2014/main" id="{E93D1D92-BC31-499A-A330-7734460B4B63}"/>
              </a:ext>
            </a:extLst>
          </p:cNvPr>
          <p:cNvSpPr/>
          <p:nvPr userDrawn="1"/>
        </p:nvSpPr>
        <p:spPr>
          <a:xfrm>
            <a:off x="7399114" y="4197386"/>
            <a:ext cx="20061" cy="20324"/>
          </a:xfrm>
          <a:custGeom>
            <a:avLst/>
            <a:gdLst>
              <a:gd name="connsiteX0" fmla="*/ 16448 w 16959"/>
              <a:gd name="connsiteY0" fmla="*/ 5560 h 16985"/>
              <a:gd name="connsiteX1" fmla="*/ 11447 w 16959"/>
              <a:gd name="connsiteY1" fmla="*/ 16456 h 16985"/>
              <a:gd name="connsiteX2" fmla="*/ 551 w 16959"/>
              <a:gd name="connsiteY2" fmla="*/ 11456 h 16985"/>
              <a:gd name="connsiteX3" fmla="*/ 5552 w 16959"/>
              <a:gd name="connsiteY3" fmla="*/ 559 h 16985"/>
              <a:gd name="connsiteX4" fmla="*/ 5685 w 16959"/>
              <a:gd name="connsiteY4" fmla="*/ 511 h 16985"/>
              <a:gd name="connsiteX5" fmla="*/ 16431 w 16959"/>
              <a:gd name="connsiteY5" fmla="*/ 5514 h 16985"/>
              <a:gd name="connsiteX6" fmla="*/ 16448 w 16959"/>
              <a:gd name="connsiteY6" fmla="*/ 5560 h 1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9" h="16985">
                <a:moveTo>
                  <a:pt x="16448" y="5560"/>
                </a:moveTo>
                <a:cubicBezTo>
                  <a:pt x="18076" y="9949"/>
                  <a:pt x="15837" y="14828"/>
                  <a:pt x="11447" y="16456"/>
                </a:cubicBezTo>
                <a:cubicBezTo>
                  <a:pt x="7057" y="18084"/>
                  <a:pt x="2179" y="15845"/>
                  <a:pt x="551" y="11456"/>
                </a:cubicBezTo>
                <a:cubicBezTo>
                  <a:pt x="-1077" y="7066"/>
                  <a:pt x="1162" y="2187"/>
                  <a:pt x="5552" y="559"/>
                </a:cubicBezTo>
                <a:cubicBezTo>
                  <a:pt x="5596" y="543"/>
                  <a:pt x="5640" y="527"/>
                  <a:pt x="5685" y="511"/>
                </a:cubicBezTo>
                <a:cubicBezTo>
                  <a:pt x="10034" y="-1075"/>
                  <a:pt x="14845" y="1165"/>
                  <a:pt x="16431" y="5514"/>
                </a:cubicBezTo>
                <a:cubicBezTo>
                  <a:pt x="16437" y="5529"/>
                  <a:pt x="16442" y="5544"/>
                  <a:pt x="16448" y="5560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4" name="Freeform: Shape 1353">
            <a:extLst>
              <a:ext uri="{FF2B5EF4-FFF2-40B4-BE49-F238E27FC236}">
                <a16:creationId xmlns:a16="http://schemas.microsoft.com/office/drawing/2014/main" id="{2A6AC84E-5842-4561-848E-919201448B4E}"/>
              </a:ext>
            </a:extLst>
          </p:cNvPr>
          <p:cNvSpPr/>
          <p:nvPr userDrawn="1"/>
        </p:nvSpPr>
        <p:spPr>
          <a:xfrm>
            <a:off x="7405088" y="4413708"/>
            <a:ext cx="13525" cy="13650"/>
          </a:xfrm>
          <a:custGeom>
            <a:avLst/>
            <a:gdLst>
              <a:gd name="connsiteX0" fmla="*/ 11112 w 11433"/>
              <a:gd name="connsiteY0" fmla="*/ 3752 h 11407"/>
              <a:gd name="connsiteX1" fmla="*/ 7677 w 11433"/>
              <a:gd name="connsiteY1" fmla="*/ 11068 h 11407"/>
              <a:gd name="connsiteX2" fmla="*/ 361 w 11433"/>
              <a:gd name="connsiteY2" fmla="*/ 7632 h 11407"/>
              <a:gd name="connsiteX3" fmla="*/ 3778 w 11433"/>
              <a:gd name="connsiteY3" fmla="*/ 323 h 11407"/>
              <a:gd name="connsiteX4" fmla="*/ 11112 w 11433"/>
              <a:gd name="connsiteY4" fmla="*/ 3752 h 1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3" h="11407">
                <a:moveTo>
                  <a:pt x="11112" y="3752"/>
                </a:moveTo>
                <a:cubicBezTo>
                  <a:pt x="12184" y="6721"/>
                  <a:pt x="10646" y="9996"/>
                  <a:pt x="7677" y="11068"/>
                </a:cubicBezTo>
                <a:cubicBezTo>
                  <a:pt x="4708" y="12139"/>
                  <a:pt x="1432" y="10601"/>
                  <a:pt x="361" y="7632"/>
                </a:cubicBezTo>
                <a:cubicBezTo>
                  <a:pt x="-708" y="4670"/>
                  <a:pt x="820" y="1402"/>
                  <a:pt x="3778" y="323"/>
                </a:cubicBezTo>
                <a:cubicBezTo>
                  <a:pt x="6748" y="-706"/>
                  <a:pt x="9997" y="814"/>
                  <a:pt x="11112" y="375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5" name="Freeform: Shape 1354">
            <a:extLst>
              <a:ext uri="{FF2B5EF4-FFF2-40B4-BE49-F238E27FC236}">
                <a16:creationId xmlns:a16="http://schemas.microsoft.com/office/drawing/2014/main" id="{A003670B-8F0E-4F56-BC54-D68A142FEB37}"/>
              </a:ext>
            </a:extLst>
          </p:cNvPr>
          <p:cNvSpPr/>
          <p:nvPr userDrawn="1"/>
        </p:nvSpPr>
        <p:spPr>
          <a:xfrm>
            <a:off x="7377046" y="4451437"/>
            <a:ext cx="13523" cy="13681"/>
          </a:xfrm>
          <a:custGeom>
            <a:avLst/>
            <a:gdLst>
              <a:gd name="connsiteX0" fmla="*/ 11101 w 11432"/>
              <a:gd name="connsiteY0" fmla="*/ 3748 h 11433"/>
              <a:gd name="connsiteX1" fmla="*/ 7706 w 11432"/>
              <a:gd name="connsiteY1" fmla="*/ 11083 h 11433"/>
              <a:gd name="connsiteX2" fmla="*/ 372 w 11432"/>
              <a:gd name="connsiteY2" fmla="*/ 7688 h 11433"/>
              <a:gd name="connsiteX3" fmla="*/ 3766 w 11432"/>
              <a:gd name="connsiteY3" fmla="*/ 354 h 11433"/>
              <a:gd name="connsiteX4" fmla="*/ 3862 w 11432"/>
              <a:gd name="connsiteY4" fmla="*/ 319 h 11433"/>
              <a:gd name="connsiteX5" fmla="*/ 11101 w 11432"/>
              <a:gd name="connsiteY5" fmla="*/ 3748 h 1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3">
                <a:moveTo>
                  <a:pt x="11101" y="3748"/>
                </a:moveTo>
                <a:cubicBezTo>
                  <a:pt x="12188" y="6711"/>
                  <a:pt x="10669" y="9995"/>
                  <a:pt x="7706" y="11083"/>
                </a:cubicBezTo>
                <a:cubicBezTo>
                  <a:pt x="4744" y="12171"/>
                  <a:pt x="1459" y="10651"/>
                  <a:pt x="372" y="7688"/>
                </a:cubicBezTo>
                <a:cubicBezTo>
                  <a:pt x="-716" y="4725"/>
                  <a:pt x="804" y="1442"/>
                  <a:pt x="3766" y="354"/>
                </a:cubicBezTo>
                <a:cubicBezTo>
                  <a:pt x="3798" y="342"/>
                  <a:pt x="3830" y="331"/>
                  <a:pt x="3862" y="319"/>
                </a:cubicBezTo>
                <a:cubicBezTo>
                  <a:pt x="6807" y="-703"/>
                  <a:pt x="10027" y="822"/>
                  <a:pt x="11101" y="374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6" name="Freeform: Shape 1355">
            <a:extLst>
              <a:ext uri="{FF2B5EF4-FFF2-40B4-BE49-F238E27FC236}">
                <a16:creationId xmlns:a16="http://schemas.microsoft.com/office/drawing/2014/main" id="{B1B93E4B-8B46-4F8F-910E-C722D60F4582}"/>
              </a:ext>
            </a:extLst>
          </p:cNvPr>
          <p:cNvSpPr/>
          <p:nvPr userDrawn="1"/>
        </p:nvSpPr>
        <p:spPr>
          <a:xfrm>
            <a:off x="7397068" y="4552115"/>
            <a:ext cx="16229" cy="16386"/>
          </a:xfrm>
          <a:custGeom>
            <a:avLst/>
            <a:gdLst>
              <a:gd name="connsiteX0" fmla="*/ 13320 w 13719"/>
              <a:gd name="connsiteY0" fmla="*/ 4479 h 13694"/>
              <a:gd name="connsiteX1" fmla="*/ 9237 w 13719"/>
              <a:gd name="connsiteY1" fmla="*/ 13276 h 13694"/>
              <a:gd name="connsiteX2" fmla="*/ 440 w 13719"/>
              <a:gd name="connsiteY2" fmla="*/ 9193 h 13694"/>
              <a:gd name="connsiteX3" fmla="*/ 4523 w 13719"/>
              <a:gd name="connsiteY3" fmla="*/ 396 h 13694"/>
              <a:gd name="connsiteX4" fmla="*/ 4557 w 13719"/>
              <a:gd name="connsiteY4" fmla="*/ 383 h 13694"/>
              <a:gd name="connsiteX5" fmla="*/ 13320 w 13719"/>
              <a:gd name="connsiteY5" fmla="*/ 4479 h 1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9" h="13694">
                <a:moveTo>
                  <a:pt x="13320" y="4479"/>
                </a:moveTo>
                <a:cubicBezTo>
                  <a:pt x="14622" y="8036"/>
                  <a:pt x="12793" y="11975"/>
                  <a:pt x="9237" y="13276"/>
                </a:cubicBezTo>
                <a:cubicBezTo>
                  <a:pt x="5680" y="14578"/>
                  <a:pt x="1741" y="12750"/>
                  <a:pt x="440" y="9193"/>
                </a:cubicBezTo>
                <a:cubicBezTo>
                  <a:pt x="-862" y="5636"/>
                  <a:pt x="966" y="1697"/>
                  <a:pt x="4523" y="396"/>
                </a:cubicBezTo>
                <a:cubicBezTo>
                  <a:pt x="4535" y="392"/>
                  <a:pt x="4546" y="387"/>
                  <a:pt x="4557" y="383"/>
                </a:cubicBezTo>
                <a:cubicBezTo>
                  <a:pt x="8105" y="-840"/>
                  <a:pt x="11983" y="973"/>
                  <a:pt x="13320" y="4479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7" name="Freeform: Shape 1356">
            <a:extLst>
              <a:ext uri="{FF2B5EF4-FFF2-40B4-BE49-F238E27FC236}">
                <a16:creationId xmlns:a16="http://schemas.microsoft.com/office/drawing/2014/main" id="{7E5245CC-16A3-4C87-94AF-D8C20E6B1D3D}"/>
              </a:ext>
            </a:extLst>
          </p:cNvPr>
          <p:cNvSpPr/>
          <p:nvPr userDrawn="1"/>
        </p:nvSpPr>
        <p:spPr>
          <a:xfrm>
            <a:off x="7713080" y="3498985"/>
            <a:ext cx="594474" cy="381393"/>
          </a:xfrm>
          <a:custGeom>
            <a:avLst/>
            <a:gdLst>
              <a:gd name="connsiteX0" fmla="*/ 240241 w 502539"/>
              <a:gd name="connsiteY0" fmla="*/ 286133 h 318733"/>
              <a:gd name="connsiteX1" fmla="*/ 49741 w 502539"/>
              <a:gd name="connsiteY1" fmla="*/ 96109 h 318733"/>
              <a:gd name="connsiteX2" fmla="*/ 20 w 502539"/>
              <a:gd name="connsiteY2" fmla="*/ 286609 h 318733"/>
              <a:gd name="connsiteX3" fmla="*/ 488558 w 502539"/>
              <a:gd name="connsiteY3" fmla="*/ 295277 h 318733"/>
              <a:gd name="connsiteX4" fmla="*/ 502559 w 502539"/>
              <a:gd name="connsiteY4" fmla="*/ 2 h 318733"/>
              <a:gd name="connsiteX5" fmla="*/ 240241 w 502539"/>
              <a:gd name="connsiteY5" fmla="*/ 286133 h 31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539" h="318733">
                <a:moveTo>
                  <a:pt x="240241" y="286133"/>
                </a:moveTo>
                <a:cubicBezTo>
                  <a:pt x="113177" y="284704"/>
                  <a:pt x="27738" y="237650"/>
                  <a:pt x="49741" y="96109"/>
                </a:cubicBezTo>
                <a:cubicBezTo>
                  <a:pt x="34691" y="157545"/>
                  <a:pt x="18213" y="221172"/>
                  <a:pt x="20" y="286609"/>
                </a:cubicBezTo>
                <a:cubicBezTo>
                  <a:pt x="20" y="286609"/>
                  <a:pt x="301391" y="352712"/>
                  <a:pt x="488558" y="295277"/>
                </a:cubicBezTo>
                <a:cubicBezTo>
                  <a:pt x="488558" y="295277"/>
                  <a:pt x="491796" y="167261"/>
                  <a:pt x="502559" y="2"/>
                </a:cubicBezTo>
                <a:cubicBezTo>
                  <a:pt x="474842" y="214314"/>
                  <a:pt x="406928" y="287847"/>
                  <a:pt x="240241" y="286133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8" name="Freeform: Shape 1357">
            <a:extLst>
              <a:ext uri="{FF2B5EF4-FFF2-40B4-BE49-F238E27FC236}">
                <a16:creationId xmlns:a16="http://schemas.microsoft.com/office/drawing/2014/main" id="{F8AB23F1-C5FC-4EB2-8443-73EB6F4CF2C3}"/>
              </a:ext>
            </a:extLst>
          </p:cNvPr>
          <p:cNvSpPr/>
          <p:nvPr userDrawn="1"/>
        </p:nvSpPr>
        <p:spPr>
          <a:xfrm>
            <a:off x="8333920" y="3041831"/>
            <a:ext cx="66928" cy="136770"/>
          </a:xfrm>
          <a:custGeom>
            <a:avLst/>
            <a:gdLst>
              <a:gd name="connsiteX0" fmla="*/ 13450 w 56578"/>
              <a:gd name="connsiteY0" fmla="*/ 2 h 114300"/>
              <a:gd name="connsiteX1" fmla="*/ 20 w 56578"/>
              <a:gd name="connsiteY1" fmla="*/ 114302 h 114300"/>
              <a:gd name="connsiteX2" fmla="*/ 56599 w 56578"/>
              <a:gd name="connsiteY2" fmla="*/ 98014 h 114300"/>
              <a:gd name="connsiteX3" fmla="*/ 13450 w 56578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78" h="114300">
                <a:moveTo>
                  <a:pt x="13450" y="2"/>
                </a:moveTo>
                <a:cubicBezTo>
                  <a:pt x="8497" y="37244"/>
                  <a:pt x="3925" y="75630"/>
                  <a:pt x="20" y="114302"/>
                </a:cubicBezTo>
                <a:lnTo>
                  <a:pt x="56599" y="98014"/>
                </a:lnTo>
                <a:cubicBezTo>
                  <a:pt x="46121" y="72678"/>
                  <a:pt x="29071" y="32958"/>
                  <a:pt x="13450" y="2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9" name="Freeform: Shape 1358">
            <a:extLst>
              <a:ext uri="{FF2B5EF4-FFF2-40B4-BE49-F238E27FC236}">
                <a16:creationId xmlns:a16="http://schemas.microsoft.com/office/drawing/2014/main" id="{7280C687-D1FE-4247-98E7-B9FFB1A8D77B}"/>
              </a:ext>
            </a:extLst>
          </p:cNvPr>
          <p:cNvSpPr/>
          <p:nvPr userDrawn="1"/>
        </p:nvSpPr>
        <p:spPr>
          <a:xfrm>
            <a:off x="7763672" y="3020974"/>
            <a:ext cx="128111" cy="109644"/>
          </a:xfrm>
          <a:custGeom>
            <a:avLst/>
            <a:gdLst>
              <a:gd name="connsiteX0" fmla="*/ 100794 w 108299"/>
              <a:gd name="connsiteY0" fmla="*/ 44864 h 91630"/>
              <a:gd name="connsiteX1" fmla="*/ 108319 w 108299"/>
              <a:gd name="connsiteY1" fmla="*/ 2 h 91630"/>
              <a:gd name="connsiteX2" fmla="*/ 20 w 108299"/>
              <a:gd name="connsiteY2" fmla="*/ 50389 h 91630"/>
              <a:gd name="connsiteX3" fmla="*/ 44692 w 108299"/>
              <a:gd name="connsiteY3" fmla="*/ 91632 h 9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99" h="91630">
                <a:moveTo>
                  <a:pt x="100794" y="44864"/>
                </a:moveTo>
                <a:cubicBezTo>
                  <a:pt x="103461" y="29243"/>
                  <a:pt x="106033" y="14194"/>
                  <a:pt x="108319" y="2"/>
                </a:cubicBezTo>
                <a:lnTo>
                  <a:pt x="20" y="50389"/>
                </a:lnTo>
                <a:lnTo>
                  <a:pt x="44692" y="91632"/>
                </a:ln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0" name="Freeform: Shape 1359">
            <a:extLst>
              <a:ext uri="{FF2B5EF4-FFF2-40B4-BE49-F238E27FC236}">
                <a16:creationId xmlns:a16="http://schemas.microsoft.com/office/drawing/2014/main" id="{0D07A18C-7F82-49AB-94AF-29536AED3096}"/>
              </a:ext>
            </a:extLst>
          </p:cNvPr>
          <p:cNvSpPr/>
          <p:nvPr userDrawn="1"/>
        </p:nvSpPr>
        <p:spPr>
          <a:xfrm>
            <a:off x="7719053" y="3798854"/>
            <a:ext cx="572614" cy="54518"/>
          </a:xfrm>
          <a:custGeom>
            <a:avLst/>
            <a:gdLst>
              <a:gd name="connsiteX0" fmla="*/ 484081 w 484060"/>
              <a:gd name="connsiteY0" fmla="*/ 28005 h 45561"/>
              <a:gd name="connsiteX1" fmla="*/ 484081 w 484060"/>
              <a:gd name="connsiteY1" fmla="*/ 12956 h 45561"/>
              <a:gd name="connsiteX2" fmla="*/ 233192 w 484060"/>
              <a:gd name="connsiteY2" fmla="*/ 29624 h 45561"/>
              <a:gd name="connsiteX3" fmla="*/ 4592 w 484060"/>
              <a:gd name="connsiteY3" fmla="*/ 2 h 45561"/>
              <a:gd name="connsiteX4" fmla="*/ 20 w 484060"/>
              <a:gd name="connsiteY4" fmla="*/ 16670 h 45561"/>
              <a:gd name="connsiteX5" fmla="*/ 231001 w 484060"/>
              <a:gd name="connsiteY5" fmla="*/ 45245 h 45561"/>
              <a:gd name="connsiteX6" fmla="*/ 484081 w 484060"/>
              <a:gd name="connsiteY6" fmla="*/ 28005 h 4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4060" h="45561">
                <a:moveTo>
                  <a:pt x="484081" y="28005"/>
                </a:moveTo>
                <a:cubicBezTo>
                  <a:pt x="484081" y="23719"/>
                  <a:pt x="484081" y="18480"/>
                  <a:pt x="484081" y="12956"/>
                </a:cubicBezTo>
                <a:cubicBezTo>
                  <a:pt x="418739" y="28481"/>
                  <a:pt x="315107" y="31244"/>
                  <a:pt x="233192" y="29624"/>
                </a:cubicBezTo>
                <a:cubicBezTo>
                  <a:pt x="156251" y="26701"/>
                  <a:pt x="79736" y="16786"/>
                  <a:pt x="4592" y="2"/>
                </a:cubicBezTo>
                <a:cubicBezTo>
                  <a:pt x="3163" y="5526"/>
                  <a:pt x="1544" y="11146"/>
                  <a:pt x="20" y="16670"/>
                </a:cubicBezTo>
                <a:cubicBezTo>
                  <a:pt x="75868" y="33873"/>
                  <a:pt x="153247" y="43446"/>
                  <a:pt x="231001" y="45245"/>
                </a:cubicBezTo>
                <a:cubicBezTo>
                  <a:pt x="342444" y="47150"/>
                  <a:pt x="435313" y="40388"/>
                  <a:pt x="484081" y="28005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1" name="Freeform: Shape 1360">
            <a:extLst>
              <a:ext uri="{FF2B5EF4-FFF2-40B4-BE49-F238E27FC236}">
                <a16:creationId xmlns:a16="http://schemas.microsoft.com/office/drawing/2014/main" id="{A472F723-9A85-4350-830D-4F47124FC062}"/>
              </a:ext>
            </a:extLst>
          </p:cNvPr>
          <p:cNvSpPr/>
          <p:nvPr userDrawn="1"/>
        </p:nvSpPr>
        <p:spPr>
          <a:xfrm>
            <a:off x="7719390" y="3799651"/>
            <a:ext cx="572277" cy="53829"/>
          </a:xfrm>
          <a:custGeom>
            <a:avLst/>
            <a:gdLst>
              <a:gd name="connsiteX0" fmla="*/ 20 w 483775"/>
              <a:gd name="connsiteY0" fmla="*/ 16004 h 44985"/>
              <a:gd name="connsiteX1" fmla="*/ 231001 w 483775"/>
              <a:gd name="connsiteY1" fmla="*/ 44579 h 44985"/>
              <a:gd name="connsiteX2" fmla="*/ 483795 w 483775"/>
              <a:gd name="connsiteY2" fmla="*/ 27624 h 44985"/>
              <a:gd name="connsiteX3" fmla="*/ 483795 w 483775"/>
              <a:gd name="connsiteY3" fmla="*/ 12956 h 44985"/>
              <a:gd name="connsiteX4" fmla="*/ 483795 w 483775"/>
              <a:gd name="connsiteY4" fmla="*/ 12956 h 44985"/>
              <a:gd name="connsiteX5" fmla="*/ 310154 w 483775"/>
              <a:gd name="connsiteY5" fmla="*/ 29625 h 44985"/>
              <a:gd name="connsiteX6" fmla="*/ 234430 w 483775"/>
              <a:gd name="connsiteY6" fmla="*/ 35530 h 44985"/>
              <a:gd name="connsiteX7" fmla="*/ 140609 w 483775"/>
              <a:gd name="connsiteY7" fmla="*/ 22862 h 44985"/>
              <a:gd name="connsiteX8" fmla="*/ 4116 w 483775"/>
              <a:gd name="connsiteY8" fmla="*/ 2 h 44985"/>
              <a:gd name="connsiteX9" fmla="*/ 20 w 483775"/>
              <a:gd name="connsiteY9" fmla="*/ 16004 h 4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3775" h="44985">
                <a:moveTo>
                  <a:pt x="20" y="16004"/>
                </a:moveTo>
                <a:cubicBezTo>
                  <a:pt x="75868" y="33206"/>
                  <a:pt x="153247" y="42779"/>
                  <a:pt x="231001" y="44579"/>
                </a:cubicBezTo>
                <a:cubicBezTo>
                  <a:pt x="342158" y="46769"/>
                  <a:pt x="435027" y="40007"/>
                  <a:pt x="483795" y="27624"/>
                </a:cubicBezTo>
                <a:cubicBezTo>
                  <a:pt x="483795" y="23433"/>
                  <a:pt x="483795" y="18099"/>
                  <a:pt x="483795" y="12956"/>
                </a:cubicBezTo>
                <a:lnTo>
                  <a:pt x="483795" y="12956"/>
                </a:lnTo>
                <a:cubicBezTo>
                  <a:pt x="437885" y="23910"/>
                  <a:pt x="373115" y="28482"/>
                  <a:pt x="310154" y="29625"/>
                </a:cubicBezTo>
                <a:cubicBezTo>
                  <a:pt x="285167" y="34069"/>
                  <a:pt x="259804" y="36047"/>
                  <a:pt x="234430" y="35530"/>
                </a:cubicBezTo>
                <a:cubicBezTo>
                  <a:pt x="202716" y="35734"/>
                  <a:pt x="171132" y="31470"/>
                  <a:pt x="140609" y="22862"/>
                </a:cubicBezTo>
                <a:cubicBezTo>
                  <a:pt x="92317" y="17242"/>
                  <a:pt x="44026" y="8860"/>
                  <a:pt x="4116" y="2"/>
                </a:cubicBezTo>
                <a:cubicBezTo>
                  <a:pt x="3163" y="4860"/>
                  <a:pt x="1544" y="10479"/>
                  <a:pt x="20" y="16004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2" name="Freeform: Shape 1361">
            <a:extLst>
              <a:ext uri="{FF2B5EF4-FFF2-40B4-BE49-F238E27FC236}">
                <a16:creationId xmlns:a16="http://schemas.microsoft.com/office/drawing/2014/main" id="{59E5F553-519D-4B95-A864-D90C0203CBFF}"/>
              </a:ext>
            </a:extLst>
          </p:cNvPr>
          <p:cNvSpPr/>
          <p:nvPr userDrawn="1"/>
        </p:nvSpPr>
        <p:spPr>
          <a:xfrm>
            <a:off x="7879305" y="2539604"/>
            <a:ext cx="133198" cy="97790"/>
          </a:xfrm>
          <a:custGeom>
            <a:avLst/>
            <a:gdLst>
              <a:gd name="connsiteX0" fmla="*/ 111247 w 112599"/>
              <a:gd name="connsiteY0" fmla="*/ 17000 h 81724"/>
              <a:gd name="connsiteX1" fmla="*/ 63622 w 112599"/>
              <a:gd name="connsiteY1" fmla="*/ 59005 h 81724"/>
              <a:gd name="connsiteX2" fmla="*/ 2376 w 112599"/>
              <a:gd name="connsiteY2" fmla="*/ 76150 h 81724"/>
              <a:gd name="connsiteX3" fmla="*/ 36000 w 112599"/>
              <a:gd name="connsiteY3" fmla="*/ 8142 h 81724"/>
              <a:gd name="connsiteX4" fmla="*/ 111247 w 112599"/>
              <a:gd name="connsiteY4" fmla="*/ 17000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99" h="81724">
                <a:moveTo>
                  <a:pt x="111247" y="17000"/>
                </a:moveTo>
                <a:cubicBezTo>
                  <a:pt x="118867" y="31002"/>
                  <a:pt x="93626" y="42718"/>
                  <a:pt x="63622" y="59005"/>
                </a:cubicBezTo>
                <a:cubicBezTo>
                  <a:pt x="33618" y="75293"/>
                  <a:pt x="10091" y="90152"/>
                  <a:pt x="2376" y="76150"/>
                </a:cubicBezTo>
                <a:cubicBezTo>
                  <a:pt x="-5339" y="62149"/>
                  <a:pt x="5900" y="24525"/>
                  <a:pt x="36000" y="8142"/>
                </a:cubicBezTo>
                <a:cubicBezTo>
                  <a:pt x="66098" y="-8241"/>
                  <a:pt x="103627" y="2903"/>
                  <a:pt x="111247" y="17000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3" name="Freeform: Shape 1362">
            <a:extLst>
              <a:ext uri="{FF2B5EF4-FFF2-40B4-BE49-F238E27FC236}">
                <a16:creationId xmlns:a16="http://schemas.microsoft.com/office/drawing/2014/main" id="{BB97B2CD-A910-497D-88FA-7E9645CCA566}"/>
              </a:ext>
            </a:extLst>
          </p:cNvPr>
          <p:cNvSpPr/>
          <p:nvPr userDrawn="1"/>
        </p:nvSpPr>
        <p:spPr>
          <a:xfrm>
            <a:off x="7897416" y="2545119"/>
            <a:ext cx="65689" cy="37277"/>
          </a:xfrm>
          <a:custGeom>
            <a:avLst/>
            <a:gdLst>
              <a:gd name="connsiteX0" fmla="*/ 21 w 55530"/>
              <a:gd name="connsiteY0" fmla="*/ 31155 h 31153"/>
              <a:gd name="connsiteX1" fmla="*/ 55551 w 55530"/>
              <a:gd name="connsiteY1" fmla="*/ 961 h 31153"/>
              <a:gd name="connsiteX2" fmla="*/ 22213 w 55530"/>
              <a:gd name="connsiteY2" fmla="*/ 6391 h 31153"/>
              <a:gd name="connsiteX3" fmla="*/ 20 w 55530"/>
              <a:gd name="connsiteY3" fmla="*/ 31156 h 3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0" h="31153">
                <a:moveTo>
                  <a:pt x="21" y="31155"/>
                </a:moveTo>
                <a:lnTo>
                  <a:pt x="55551" y="961"/>
                </a:lnTo>
                <a:cubicBezTo>
                  <a:pt x="44148" y="-1363"/>
                  <a:pt x="32290" y="568"/>
                  <a:pt x="22213" y="6391"/>
                </a:cubicBezTo>
                <a:cubicBezTo>
                  <a:pt x="11981" y="11582"/>
                  <a:pt x="4063" y="20417"/>
                  <a:pt x="20" y="31156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4" name="Freeform: Shape 1363">
            <a:extLst>
              <a:ext uri="{FF2B5EF4-FFF2-40B4-BE49-F238E27FC236}">
                <a16:creationId xmlns:a16="http://schemas.microsoft.com/office/drawing/2014/main" id="{2E96F6B1-D5F6-4A91-B734-3B94A770417D}"/>
              </a:ext>
            </a:extLst>
          </p:cNvPr>
          <p:cNvSpPr/>
          <p:nvPr userDrawn="1"/>
        </p:nvSpPr>
        <p:spPr>
          <a:xfrm>
            <a:off x="7898093" y="2572100"/>
            <a:ext cx="107041" cy="64663"/>
          </a:xfrm>
          <a:custGeom>
            <a:avLst/>
            <a:gdLst>
              <a:gd name="connsiteX0" fmla="*/ 35548 w 90487"/>
              <a:gd name="connsiteY0" fmla="*/ 11655 h 54039"/>
              <a:gd name="connsiteX1" fmla="*/ 400 w 90487"/>
              <a:gd name="connsiteY1" fmla="*/ 54041 h 54039"/>
              <a:gd name="connsiteX2" fmla="*/ 47454 w 90487"/>
              <a:gd name="connsiteY2" fmla="*/ 31848 h 54039"/>
              <a:gd name="connsiteX3" fmla="*/ 90507 w 90487"/>
              <a:gd name="connsiteY3" fmla="*/ 5654 h 54039"/>
              <a:gd name="connsiteX4" fmla="*/ 35548 w 90487"/>
              <a:gd name="connsiteY4" fmla="*/ 11655 h 5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87" h="54039">
                <a:moveTo>
                  <a:pt x="35548" y="11655"/>
                </a:moveTo>
                <a:cubicBezTo>
                  <a:pt x="11926" y="24514"/>
                  <a:pt x="-2552" y="42802"/>
                  <a:pt x="400" y="54041"/>
                </a:cubicBezTo>
                <a:cubicBezTo>
                  <a:pt x="16975" y="48700"/>
                  <a:pt x="32790" y="41241"/>
                  <a:pt x="47454" y="31848"/>
                </a:cubicBezTo>
                <a:cubicBezTo>
                  <a:pt x="62717" y="24712"/>
                  <a:pt x="77154" y="15929"/>
                  <a:pt x="90507" y="5654"/>
                </a:cubicBezTo>
                <a:cubicBezTo>
                  <a:pt x="83173" y="-3680"/>
                  <a:pt x="59741" y="-1299"/>
                  <a:pt x="35548" y="11655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5" name="Freeform: Shape 1364">
            <a:extLst>
              <a:ext uri="{FF2B5EF4-FFF2-40B4-BE49-F238E27FC236}">
                <a16:creationId xmlns:a16="http://schemas.microsoft.com/office/drawing/2014/main" id="{239660A3-1FB2-4E4C-B761-49EA28DC0DFB}"/>
              </a:ext>
            </a:extLst>
          </p:cNvPr>
          <p:cNvSpPr/>
          <p:nvPr userDrawn="1"/>
        </p:nvSpPr>
        <p:spPr>
          <a:xfrm>
            <a:off x="7904488" y="3103263"/>
            <a:ext cx="244704" cy="217357"/>
          </a:xfrm>
          <a:custGeom>
            <a:avLst/>
            <a:gdLst>
              <a:gd name="connsiteX0" fmla="*/ 30713 w 206861"/>
              <a:gd name="connsiteY0" fmla="*/ 2 h 181647"/>
              <a:gd name="connsiteX1" fmla="*/ 43858 w 206861"/>
              <a:gd name="connsiteY1" fmla="*/ 38102 h 181647"/>
              <a:gd name="connsiteX2" fmla="*/ 163111 w 206861"/>
              <a:gd name="connsiteY2" fmla="*/ 50484 h 181647"/>
              <a:gd name="connsiteX3" fmla="*/ 190066 w 206861"/>
              <a:gd name="connsiteY3" fmla="*/ 12384 h 181647"/>
              <a:gd name="connsiteX4" fmla="*/ 81862 w 206861"/>
              <a:gd name="connsiteY4" fmla="*/ 177833 h 181647"/>
              <a:gd name="connsiteX5" fmla="*/ 30713 w 206861"/>
              <a:gd name="connsiteY5" fmla="*/ 2 h 18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61" h="181647">
                <a:moveTo>
                  <a:pt x="30713" y="2"/>
                </a:moveTo>
                <a:lnTo>
                  <a:pt x="43858" y="38102"/>
                </a:lnTo>
                <a:lnTo>
                  <a:pt x="163111" y="50484"/>
                </a:lnTo>
                <a:lnTo>
                  <a:pt x="190066" y="12384"/>
                </a:lnTo>
                <a:cubicBezTo>
                  <a:pt x="229024" y="112397"/>
                  <a:pt x="203211" y="201360"/>
                  <a:pt x="81862" y="177833"/>
                </a:cubicBezTo>
                <a:cubicBezTo>
                  <a:pt x="-65108" y="149354"/>
                  <a:pt x="30713" y="2"/>
                  <a:pt x="30713" y="2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6" name="Freeform: Shape 1365">
            <a:extLst>
              <a:ext uri="{FF2B5EF4-FFF2-40B4-BE49-F238E27FC236}">
                <a16:creationId xmlns:a16="http://schemas.microsoft.com/office/drawing/2014/main" id="{8B18E447-A47C-4979-8863-6D8292802E8C}"/>
              </a:ext>
            </a:extLst>
          </p:cNvPr>
          <p:cNvSpPr/>
          <p:nvPr userDrawn="1"/>
        </p:nvSpPr>
        <p:spPr>
          <a:xfrm>
            <a:off x="8073034" y="3206302"/>
            <a:ext cx="17355" cy="17597"/>
          </a:xfrm>
          <a:custGeom>
            <a:avLst/>
            <a:gdLst>
              <a:gd name="connsiteX0" fmla="*/ 151 w 14671"/>
              <a:gd name="connsiteY0" fmla="*/ 5999 h 14706"/>
              <a:gd name="connsiteX1" fmla="*/ 5981 w 14671"/>
              <a:gd name="connsiteY1" fmla="*/ 14577 h 14706"/>
              <a:gd name="connsiteX2" fmla="*/ 14560 w 14671"/>
              <a:gd name="connsiteY2" fmla="*/ 8748 h 14706"/>
              <a:gd name="connsiteX3" fmla="*/ 8730 w 14671"/>
              <a:gd name="connsiteY3" fmla="*/ 169 h 14706"/>
              <a:gd name="connsiteX4" fmla="*/ 8247 w 14671"/>
              <a:gd name="connsiteY4" fmla="*/ 93 h 14706"/>
              <a:gd name="connsiteX5" fmla="*/ 163 w 14671"/>
              <a:gd name="connsiteY5" fmla="*/ 5924 h 14706"/>
              <a:gd name="connsiteX6" fmla="*/ 151 w 14671"/>
              <a:gd name="connsiteY6" fmla="*/ 5999 h 1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71" h="14706">
                <a:moveTo>
                  <a:pt x="151" y="5999"/>
                </a:moveTo>
                <a:cubicBezTo>
                  <a:pt x="-608" y="9978"/>
                  <a:pt x="2002" y="13818"/>
                  <a:pt x="5981" y="14577"/>
                </a:cubicBezTo>
                <a:cubicBezTo>
                  <a:pt x="9960" y="15336"/>
                  <a:pt x="13801" y="12726"/>
                  <a:pt x="14560" y="8748"/>
                </a:cubicBezTo>
                <a:cubicBezTo>
                  <a:pt x="15319" y="4769"/>
                  <a:pt x="12709" y="928"/>
                  <a:pt x="8730" y="169"/>
                </a:cubicBezTo>
                <a:cubicBezTo>
                  <a:pt x="8570" y="138"/>
                  <a:pt x="8409" y="113"/>
                  <a:pt x="8247" y="93"/>
                </a:cubicBezTo>
                <a:cubicBezTo>
                  <a:pt x="4405" y="-529"/>
                  <a:pt x="785" y="2082"/>
                  <a:pt x="163" y="5924"/>
                </a:cubicBezTo>
                <a:cubicBezTo>
                  <a:pt x="159" y="5949"/>
                  <a:pt x="155" y="5974"/>
                  <a:pt x="151" y="5999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7" name="Freeform: Shape 1366">
            <a:extLst>
              <a:ext uri="{FF2B5EF4-FFF2-40B4-BE49-F238E27FC236}">
                <a16:creationId xmlns:a16="http://schemas.microsoft.com/office/drawing/2014/main" id="{2FD8CFC6-5A09-4693-A0AB-D6E929AD9116}"/>
              </a:ext>
            </a:extLst>
          </p:cNvPr>
          <p:cNvSpPr/>
          <p:nvPr userDrawn="1"/>
        </p:nvSpPr>
        <p:spPr>
          <a:xfrm>
            <a:off x="7952445" y="3190783"/>
            <a:ext cx="15124" cy="15298"/>
          </a:xfrm>
          <a:custGeom>
            <a:avLst/>
            <a:gdLst>
              <a:gd name="connsiteX0" fmla="*/ 78 w 12785"/>
              <a:gd name="connsiteY0" fmla="*/ 5537 h 12785"/>
              <a:gd name="connsiteX1" fmla="*/ 5555 w 12785"/>
              <a:gd name="connsiteY1" fmla="*/ 12729 h 12785"/>
              <a:gd name="connsiteX2" fmla="*/ 12747 w 12785"/>
              <a:gd name="connsiteY2" fmla="*/ 7252 h 12785"/>
              <a:gd name="connsiteX3" fmla="*/ 7270 w 12785"/>
              <a:gd name="connsiteY3" fmla="*/ 60 h 12785"/>
              <a:gd name="connsiteX4" fmla="*/ 78 w 12785"/>
              <a:gd name="connsiteY4" fmla="*/ 5537 h 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85" h="12785">
                <a:moveTo>
                  <a:pt x="78" y="5537"/>
                </a:moveTo>
                <a:cubicBezTo>
                  <a:pt x="-395" y="9036"/>
                  <a:pt x="2057" y="12255"/>
                  <a:pt x="5555" y="12729"/>
                </a:cubicBezTo>
                <a:cubicBezTo>
                  <a:pt x="9053" y="13202"/>
                  <a:pt x="12274" y="10750"/>
                  <a:pt x="12747" y="7252"/>
                </a:cubicBezTo>
                <a:cubicBezTo>
                  <a:pt x="13220" y="3753"/>
                  <a:pt x="10768" y="534"/>
                  <a:pt x="7270" y="60"/>
                </a:cubicBezTo>
                <a:cubicBezTo>
                  <a:pt x="3772" y="-413"/>
                  <a:pt x="552" y="2039"/>
                  <a:pt x="78" y="5537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8" name="Freeform: Shape 1367">
            <a:extLst>
              <a:ext uri="{FF2B5EF4-FFF2-40B4-BE49-F238E27FC236}">
                <a16:creationId xmlns:a16="http://schemas.microsoft.com/office/drawing/2014/main" id="{7F92ACED-44E8-4377-A9F1-5F311AAD9AD7}"/>
              </a:ext>
            </a:extLst>
          </p:cNvPr>
          <p:cNvSpPr/>
          <p:nvPr userDrawn="1"/>
        </p:nvSpPr>
        <p:spPr>
          <a:xfrm>
            <a:off x="8003404" y="3237899"/>
            <a:ext cx="14951" cy="14908"/>
          </a:xfrm>
          <a:custGeom>
            <a:avLst/>
            <a:gdLst>
              <a:gd name="connsiteX0" fmla="*/ 53 w 12639"/>
              <a:gd name="connsiteY0" fmla="*/ 5310 h 12459"/>
              <a:gd name="connsiteX1" fmla="*/ 5483 w 12639"/>
              <a:gd name="connsiteY1" fmla="*/ 12359 h 12459"/>
              <a:gd name="connsiteX2" fmla="*/ 12584 w 12639"/>
              <a:gd name="connsiteY2" fmla="*/ 7472 h 12459"/>
              <a:gd name="connsiteX3" fmla="*/ 12626 w 12639"/>
              <a:gd name="connsiteY3" fmla="*/ 7215 h 12459"/>
              <a:gd name="connsiteX4" fmla="*/ 7102 w 12639"/>
              <a:gd name="connsiteY4" fmla="*/ 71 h 12459"/>
              <a:gd name="connsiteX5" fmla="*/ 58 w 12639"/>
              <a:gd name="connsiteY5" fmla="*/ 5273 h 12459"/>
              <a:gd name="connsiteX6" fmla="*/ 53 w 12639"/>
              <a:gd name="connsiteY6" fmla="*/ 5310 h 12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39" h="12459">
                <a:moveTo>
                  <a:pt x="53" y="5310"/>
                </a:moveTo>
                <a:cubicBezTo>
                  <a:pt x="-292" y="8728"/>
                  <a:pt x="2090" y="11821"/>
                  <a:pt x="5483" y="12359"/>
                </a:cubicBezTo>
                <a:cubicBezTo>
                  <a:pt x="8793" y="12970"/>
                  <a:pt x="11973" y="10782"/>
                  <a:pt x="12584" y="7472"/>
                </a:cubicBezTo>
                <a:cubicBezTo>
                  <a:pt x="12600" y="7386"/>
                  <a:pt x="12614" y="7301"/>
                  <a:pt x="12626" y="7215"/>
                </a:cubicBezTo>
                <a:cubicBezTo>
                  <a:pt x="12972" y="3745"/>
                  <a:pt x="10547" y="610"/>
                  <a:pt x="7102" y="71"/>
                </a:cubicBezTo>
                <a:cubicBezTo>
                  <a:pt x="3720" y="-437"/>
                  <a:pt x="567" y="1892"/>
                  <a:pt x="58" y="5273"/>
                </a:cubicBezTo>
                <a:cubicBezTo>
                  <a:pt x="57" y="5285"/>
                  <a:pt x="55" y="5298"/>
                  <a:pt x="53" y="5310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9" name="Freeform: Shape 1368">
            <a:extLst>
              <a:ext uri="{FF2B5EF4-FFF2-40B4-BE49-F238E27FC236}">
                <a16:creationId xmlns:a16="http://schemas.microsoft.com/office/drawing/2014/main" id="{1F486687-E16E-4129-9595-E189CFB78391}"/>
              </a:ext>
            </a:extLst>
          </p:cNvPr>
          <p:cNvSpPr/>
          <p:nvPr userDrawn="1"/>
        </p:nvSpPr>
        <p:spPr>
          <a:xfrm>
            <a:off x="8007941" y="3244911"/>
            <a:ext cx="48033" cy="45274"/>
          </a:xfrm>
          <a:custGeom>
            <a:avLst/>
            <a:gdLst>
              <a:gd name="connsiteX0" fmla="*/ 27651 w 40605"/>
              <a:gd name="connsiteY0" fmla="*/ 37836 h 37836"/>
              <a:gd name="connsiteX1" fmla="*/ 15745 w 40605"/>
              <a:gd name="connsiteY1" fmla="*/ 34407 h 37836"/>
              <a:gd name="connsiteX2" fmla="*/ 29 w 40605"/>
              <a:gd name="connsiteY2" fmla="*/ 2308 h 37836"/>
              <a:gd name="connsiteX3" fmla="*/ 1924 w 40605"/>
              <a:gd name="connsiteY3" fmla="*/ 29 h 37836"/>
              <a:gd name="connsiteX4" fmla="*/ 2029 w 40605"/>
              <a:gd name="connsiteY4" fmla="*/ 22 h 37836"/>
              <a:gd name="connsiteX5" fmla="*/ 4392 w 40605"/>
              <a:gd name="connsiteY5" fmla="*/ 1810 h 37836"/>
              <a:gd name="connsiteX6" fmla="*/ 4411 w 40605"/>
              <a:gd name="connsiteY6" fmla="*/ 2022 h 37836"/>
              <a:gd name="connsiteX7" fmla="*/ 18126 w 40605"/>
              <a:gd name="connsiteY7" fmla="*/ 30597 h 37836"/>
              <a:gd name="connsiteX8" fmla="*/ 37652 w 40605"/>
              <a:gd name="connsiteY8" fmla="*/ 31264 h 37836"/>
              <a:gd name="connsiteX9" fmla="*/ 40510 w 40605"/>
              <a:gd name="connsiteY9" fmla="*/ 32597 h 37836"/>
              <a:gd name="connsiteX10" fmla="*/ 39176 w 40605"/>
              <a:gd name="connsiteY10" fmla="*/ 35360 h 37836"/>
              <a:gd name="connsiteX11" fmla="*/ 27651 w 40605"/>
              <a:gd name="connsiteY11" fmla="*/ 37836 h 3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605" h="37836">
                <a:moveTo>
                  <a:pt x="27651" y="37836"/>
                </a:moveTo>
                <a:cubicBezTo>
                  <a:pt x="23432" y="37890"/>
                  <a:pt x="19289" y="36697"/>
                  <a:pt x="15745" y="34407"/>
                </a:cubicBezTo>
                <a:cubicBezTo>
                  <a:pt x="2029" y="25739"/>
                  <a:pt x="124" y="3260"/>
                  <a:pt x="29" y="2308"/>
                </a:cubicBezTo>
                <a:cubicBezTo>
                  <a:pt x="-77" y="1155"/>
                  <a:pt x="771" y="135"/>
                  <a:pt x="1924" y="29"/>
                </a:cubicBezTo>
                <a:cubicBezTo>
                  <a:pt x="1959" y="26"/>
                  <a:pt x="1994" y="23"/>
                  <a:pt x="2029" y="22"/>
                </a:cubicBezTo>
                <a:cubicBezTo>
                  <a:pt x="3176" y="-137"/>
                  <a:pt x="4234" y="664"/>
                  <a:pt x="4392" y="1810"/>
                </a:cubicBezTo>
                <a:cubicBezTo>
                  <a:pt x="4402" y="1880"/>
                  <a:pt x="4408" y="1951"/>
                  <a:pt x="4411" y="2022"/>
                </a:cubicBezTo>
                <a:cubicBezTo>
                  <a:pt x="4410" y="2022"/>
                  <a:pt x="6220" y="23167"/>
                  <a:pt x="18126" y="30597"/>
                </a:cubicBezTo>
                <a:cubicBezTo>
                  <a:pt x="24145" y="33961"/>
                  <a:pt x="31418" y="34210"/>
                  <a:pt x="37652" y="31264"/>
                </a:cubicBezTo>
                <a:cubicBezTo>
                  <a:pt x="38808" y="30875"/>
                  <a:pt x="40066" y="31462"/>
                  <a:pt x="40510" y="32597"/>
                </a:cubicBezTo>
                <a:cubicBezTo>
                  <a:pt x="40892" y="33728"/>
                  <a:pt x="40299" y="34956"/>
                  <a:pt x="39176" y="35360"/>
                </a:cubicBezTo>
                <a:cubicBezTo>
                  <a:pt x="35511" y="36861"/>
                  <a:pt x="31609" y="37700"/>
                  <a:pt x="27651" y="37836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0" name="Freeform: Shape 1369">
            <a:extLst>
              <a:ext uri="{FF2B5EF4-FFF2-40B4-BE49-F238E27FC236}">
                <a16:creationId xmlns:a16="http://schemas.microsoft.com/office/drawing/2014/main" id="{EC518535-6CE5-49CB-918E-DBAEC57A9076}"/>
              </a:ext>
            </a:extLst>
          </p:cNvPr>
          <p:cNvSpPr/>
          <p:nvPr userDrawn="1"/>
        </p:nvSpPr>
        <p:spPr>
          <a:xfrm>
            <a:off x="7959721" y="3245339"/>
            <a:ext cx="53349" cy="34470"/>
          </a:xfrm>
          <a:custGeom>
            <a:avLst/>
            <a:gdLst>
              <a:gd name="connsiteX0" fmla="*/ 17551 w 45099"/>
              <a:gd name="connsiteY0" fmla="*/ 28810 h 28807"/>
              <a:gd name="connsiteX1" fmla="*/ 787 w 45099"/>
              <a:gd name="connsiteY1" fmla="*/ 21666 h 28807"/>
              <a:gd name="connsiteX2" fmla="*/ 548 w 45099"/>
              <a:gd name="connsiteY2" fmla="*/ 18570 h 28807"/>
              <a:gd name="connsiteX3" fmla="*/ 3644 w 45099"/>
              <a:gd name="connsiteY3" fmla="*/ 18332 h 28807"/>
              <a:gd name="connsiteX4" fmla="*/ 21265 w 45099"/>
              <a:gd name="connsiteY4" fmla="*/ 23952 h 28807"/>
              <a:gd name="connsiteX5" fmla="*/ 40982 w 45099"/>
              <a:gd name="connsiteY5" fmla="*/ 1187 h 28807"/>
              <a:gd name="connsiteX6" fmla="*/ 43934 w 45099"/>
              <a:gd name="connsiteY6" fmla="*/ 247 h 28807"/>
              <a:gd name="connsiteX7" fmla="*/ 45078 w 45099"/>
              <a:gd name="connsiteY7" fmla="*/ 2616 h 28807"/>
              <a:gd name="connsiteX8" fmla="*/ 22409 w 45099"/>
              <a:gd name="connsiteY8" fmla="*/ 28238 h 28807"/>
              <a:gd name="connsiteX9" fmla="*/ 17551 w 45099"/>
              <a:gd name="connsiteY9" fmla="*/ 28810 h 2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99" h="28807">
                <a:moveTo>
                  <a:pt x="17551" y="28810"/>
                </a:moveTo>
                <a:cubicBezTo>
                  <a:pt x="11295" y="28478"/>
                  <a:pt x="5358" y="25948"/>
                  <a:pt x="787" y="21666"/>
                </a:cubicBezTo>
                <a:cubicBezTo>
                  <a:pt x="-134" y="20877"/>
                  <a:pt x="-240" y="19491"/>
                  <a:pt x="548" y="18570"/>
                </a:cubicBezTo>
                <a:cubicBezTo>
                  <a:pt x="1337" y="17649"/>
                  <a:pt x="2723" y="17543"/>
                  <a:pt x="3644" y="18332"/>
                </a:cubicBezTo>
                <a:cubicBezTo>
                  <a:pt x="8154" y="23122"/>
                  <a:pt x="14816" y="25247"/>
                  <a:pt x="21265" y="23952"/>
                </a:cubicBezTo>
                <a:cubicBezTo>
                  <a:pt x="33838" y="20618"/>
                  <a:pt x="40887" y="1377"/>
                  <a:pt x="40982" y="1187"/>
                </a:cubicBezTo>
                <a:cubicBezTo>
                  <a:pt x="41537" y="112"/>
                  <a:pt x="42859" y="-309"/>
                  <a:pt x="43934" y="247"/>
                </a:cubicBezTo>
                <a:cubicBezTo>
                  <a:pt x="44800" y="694"/>
                  <a:pt x="45266" y="1660"/>
                  <a:pt x="45078" y="2616"/>
                </a:cubicBezTo>
                <a:cubicBezTo>
                  <a:pt x="45078" y="3473"/>
                  <a:pt x="37172" y="24237"/>
                  <a:pt x="22409" y="28238"/>
                </a:cubicBezTo>
                <a:cubicBezTo>
                  <a:pt x="20817" y="28616"/>
                  <a:pt x="19187" y="28807"/>
                  <a:pt x="17551" y="28810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1" name="Freeform: Shape 1370">
            <a:extLst>
              <a:ext uri="{FF2B5EF4-FFF2-40B4-BE49-F238E27FC236}">
                <a16:creationId xmlns:a16="http://schemas.microsoft.com/office/drawing/2014/main" id="{19C84CE8-E351-4E3D-8B35-96299EC51960}"/>
              </a:ext>
            </a:extLst>
          </p:cNvPr>
          <p:cNvSpPr/>
          <p:nvPr userDrawn="1"/>
        </p:nvSpPr>
        <p:spPr>
          <a:xfrm>
            <a:off x="8100538" y="3249703"/>
            <a:ext cx="66492" cy="27714"/>
          </a:xfrm>
          <a:custGeom>
            <a:avLst/>
            <a:gdLst>
              <a:gd name="connsiteX0" fmla="*/ 54149 w 56209"/>
              <a:gd name="connsiteY0" fmla="*/ 23163 h 23161"/>
              <a:gd name="connsiteX1" fmla="*/ 56229 w 56209"/>
              <a:gd name="connsiteY1" fmla="*/ 21052 h 23161"/>
              <a:gd name="connsiteX2" fmla="*/ 55007 w 56209"/>
              <a:gd name="connsiteY2" fmla="*/ 19163 h 23161"/>
              <a:gd name="connsiteX3" fmla="*/ 2810 w 56209"/>
              <a:gd name="connsiteY3" fmla="*/ 113 h 23161"/>
              <a:gd name="connsiteX4" fmla="*/ 143 w 56209"/>
              <a:gd name="connsiteY4" fmla="*/ 1256 h 23161"/>
              <a:gd name="connsiteX5" fmla="*/ 1381 w 56209"/>
              <a:gd name="connsiteY5" fmla="*/ 3922 h 23161"/>
              <a:gd name="connsiteX6" fmla="*/ 53578 w 56209"/>
              <a:gd name="connsiteY6" fmla="*/ 22972 h 2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09" h="23161">
                <a:moveTo>
                  <a:pt x="54149" y="23163"/>
                </a:moveTo>
                <a:cubicBezTo>
                  <a:pt x="55307" y="23154"/>
                  <a:pt x="56237" y="22209"/>
                  <a:pt x="56229" y="21052"/>
                </a:cubicBezTo>
                <a:cubicBezTo>
                  <a:pt x="56223" y="20238"/>
                  <a:pt x="55747" y="19502"/>
                  <a:pt x="55007" y="19163"/>
                </a:cubicBezTo>
                <a:lnTo>
                  <a:pt x="2810" y="113"/>
                </a:lnTo>
                <a:cubicBezTo>
                  <a:pt x="1760" y="-234"/>
                  <a:pt x="616" y="256"/>
                  <a:pt x="143" y="1256"/>
                </a:cubicBezTo>
                <a:cubicBezTo>
                  <a:pt x="-242" y="2333"/>
                  <a:pt x="309" y="3521"/>
                  <a:pt x="1381" y="3922"/>
                </a:cubicBezTo>
                <a:lnTo>
                  <a:pt x="53578" y="22972"/>
                </a:ln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2" name="Freeform: Shape 1371">
            <a:extLst>
              <a:ext uri="{FF2B5EF4-FFF2-40B4-BE49-F238E27FC236}">
                <a16:creationId xmlns:a16="http://schemas.microsoft.com/office/drawing/2014/main" id="{D3B0EBE2-9FAC-4649-9EC2-5A099A13E7DD}"/>
              </a:ext>
            </a:extLst>
          </p:cNvPr>
          <p:cNvSpPr/>
          <p:nvPr userDrawn="1"/>
        </p:nvSpPr>
        <p:spPr>
          <a:xfrm>
            <a:off x="8093213" y="3261589"/>
            <a:ext cx="61990" cy="37604"/>
          </a:xfrm>
          <a:custGeom>
            <a:avLst/>
            <a:gdLst>
              <a:gd name="connsiteX0" fmla="*/ 50244 w 52403"/>
              <a:gd name="connsiteY0" fmla="*/ 31423 h 31426"/>
              <a:gd name="connsiteX1" fmla="*/ 52149 w 52403"/>
              <a:gd name="connsiteY1" fmla="*/ 30375 h 31426"/>
              <a:gd name="connsiteX2" fmla="*/ 51433 w 52403"/>
              <a:gd name="connsiteY2" fmla="*/ 27639 h 31426"/>
              <a:gd name="connsiteX3" fmla="*/ 51387 w 52403"/>
              <a:gd name="connsiteY3" fmla="*/ 27613 h 31426"/>
              <a:gd name="connsiteX4" fmla="*/ 3001 w 52403"/>
              <a:gd name="connsiteY4" fmla="*/ 276 h 31426"/>
              <a:gd name="connsiteX5" fmla="*/ 264 w 52403"/>
              <a:gd name="connsiteY5" fmla="*/ 992 h 31426"/>
              <a:gd name="connsiteX6" fmla="*/ 239 w 52403"/>
              <a:gd name="connsiteY6" fmla="*/ 1038 h 31426"/>
              <a:gd name="connsiteX7" fmla="*/ 1096 w 52403"/>
              <a:gd name="connsiteY7" fmla="*/ 3800 h 31426"/>
              <a:gd name="connsiteX8" fmla="*/ 49292 w 52403"/>
              <a:gd name="connsiteY8" fmla="*/ 31137 h 31426"/>
              <a:gd name="connsiteX9" fmla="*/ 50244 w 52403"/>
              <a:gd name="connsiteY9" fmla="*/ 31423 h 3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403" h="31426">
                <a:moveTo>
                  <a:pt x="50244" y="31423"/>
                </a:moveTo>
                <a:cubicBezTo>
                  <a:pt x="51030" y="31479"/>
                  <a:pt x="51776" y="31069"/>
                  <a:pt x="52149" y="30375"/>
                </a:cubicBezTo>
                <a:cubicBezTo>
                  <a:pt x="52707" y="29422"/>
                  <a:pt x="52387" y="28196"/>
                  <a:pt x="51433" y="27639"/>
                </a:cubicBezTo>
                <a:cubicBezTo>
                  <a:pt x="51418" y="27630"/>
                  <a:pt x="51402" y="27621"/>
                  <a:pt x="51387" y="27613"/>
                </a:cubicBezTo>
                <a:lnTo>
                  <a:pt x="3001" y="276"/>
                </a:lnTo>
                <a:cubicBezTo>
                  <a:pt x="2047" y="-282"/>
                  <a:pt x="822" y="39"/>
                  <a:pt x="264" y="992"/>
                </a:cubicBezTo>
                <a:cubicBezTo>
                  <a:pt x="256" y="1007"/>
                  <a:pt x="247" y="1022"/>
                  <a:pt x="239" y="1038"/>
                </a:cubicBezTo>
                <a:cubicBezTo>
                  <a:pt x="-258" y="2040"/>
                  <a:pt x="119" y="3255"/>
                  <a:pt x="1096" y="3800"/>
                </a:cubicBezTo>
                <a:lnTo>
                  <a:pt x="49292" y="31137"/>
                </a:lnTo>
                <a:cubicBezTo>
                  <a:pt x="49572" y="31330"/>
                  <a:pt x="49905" y="31430"/>
                  <a:pt x="50244" y="31423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3" name="Freeform: Shape 1372">
            <a:extLst>
              <a:ext uri="{FF2B5EF4-FFF2-40B4-BE49-F238E27FC236}">
                <a16:creationId xmlns:a16="http://schemas.microsoft.com/office/drawing/2014/main" id="{1D455173-FF18-4934-8F6F-A63054F153A2}"/>
              </a:ext>
            </a:extLst>
          </p:cNvPr>
          <p:cNvSpPr/>
          <p:nvPr userDrawn="1"/>
        </p:nvSpPr>
        <p:spPr>
          <a:xfrm>
            <a:off x="8082516" y="3273736"/>
            <a:ext cx="49421" cy="42321"/>
          </a:xfrm>
          <a:custGeom>
            <a:avLst/>
            <a:gdLst>
              <a:gd name="connsiteX0" fmla="*/ 39476 w 41778"/>
              <a:gd name="connsiteY0" fmla="*/ 35368 h 35368"/>
              <a:gd name="connsiteX1" fmla="*/ 41190 w 41778"/>
              <a:gd name="connsiteY1" fmla="*/ 34701 h 35368"/>
              <a:gd name="connsiteX2" fmla="*/ 41190 w 41778"/>
              <a:gd name="connsiteY2" fmla="*/ 31749 h 35368"/>
              <a:gd name="connsiteX3" fmla="*/ 3471 w 41778"/>
              <a:gd name="connsiteY3" fmla="*/ 602 h 35368"/>
              <a:gd name="connsiteX4" fmla="*/ 642 w 41778"/>
              <a:gd name="connsiteY4" fmla="*/ 573 h 35368"/>
              <a:gd name="connsiteX5" fmla="*/ 613 w 41778"/>
              <a:gd name="connsiteY5" fmla="*/ 602 h 35368"/>
              <a:gd name="connsiteX6" fmla="*/ 544 w 41778"/>
              <a:gd name="connsiteY6" fmla="*/ 3295 h 35368"/>
              <a:gd name="connsiteX7" fmla="*/ 613 w 41778"/>
              <a:gd name="connsiteY7" fmla="*/ 3364 h 35368"/>
              <a:gd name="connsiteX8" fmla="*/ 37951 w 41778"/>
              <a:gd name="connsiteY8" fmla="*/ 34701 h 35368"/>
              <a:gd name="connsiteX9" fmla="*/ 39475 w 41778"/>
              <a:gd name="connsiteY9" fmla="*/ 35368 h 3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778" h="35368">
                <a:moveTo>
                  <a:pt x="39476" y="35368"/>
                </a:moveTo>
                <a:cubicBezTo>
                  <a:pt x="40115" y="35396"/>
                  <a:pt x="40737" y="35154"/>
                  <a:pt x="41190" y="34701"/>
                </a:cubicBezTo>
                <a:cubicBezTo>
                  <a:pt x="42001" y="33884"/>
                  <a:pt x="42001" y="32566"/>
                  <a:pt x="41190" y="31749"/>
                </a:cubicBezTo>
                <a:lnTo>
                  <a:pt x="3471" y="602"/>
                </a:lnTo>
                <a:cubicBezTo>
                  <a:pt x="2698" y="-187"/>
                  <a:pt x="1431" y="-200"/>
                  <a:pt x="642" y="573"/>
                </a:cubicBezTo>
                <a:cubicBezTo>
                  <a:pt x="632" y="583"/>
                  <a:pt x="623" y="593"/>
                  <a:pt x="613" y="602"/>
                </a:cubicBezTo>
                <a:cubicBezTo>
                  <a:pt x="-150" y="1327"/>
                  <a:pt x="-181" y="2533"/>
                  <a:pt x="544" y="3295"/>
                </a:cubicBezTo>
                <a:cubicBezTo>
                  <a:pt x="566" y="3319"/>
                  <a:pt x="589" y="3342"/>
                  <a:pt x="613" y="3364"/>
                </a:cubicBezTo>
                <a:lnTo>
                  <a:pt x="37951" y="34701"/>
                </a:lnTo>
                <a:cubicBezTo>
                  <a:pt x="38395" y="35049"/>
                  <a:pt x="38919" y="35278"/>
                  <a:pt x="39475" y="35368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4" name="Freeform: Shape 1373">
            <a:extLst>
              <a:ext uri="{FF2B5EF4-FFF2-40B4-BE49-F238E27FC236}">
                <a16:creationId xmlns:a16="http://schemas.microsoft.com/office/drawing/2014/main" id="{B7A58358-5409-4438-9B37-0402DA974282}"/>
              </a:ext>
            </a:extLst>
          </p:cNvPr>
          <p:cNvSpPr/>
          <p:nvPr userDrawn="1"/>
        </p:nvSpPr>
        <p:spPr>
          <a:xfrm>
            <a:off x="7880727" y="3224520"/>
            <a:ext cx="55010" cy="7993"/>
          </a:xfrm>
          <a:custGeom>
            <a:avLst/>
            <a:gdLst>
              <a:gd name="connsiteX0" fmla="*/ 1841 w 46503"/>
              <a:gd name="connsiteY0" fmla="*/ 6680 h 6680"/>
              <a:gd name="connsiteX1" fmla="*/ 1841 w 46503"/>
              <a:gd name="connsiteY1" fmla="*/ 6680 h 6680"/>
              <a:gd name="connsiteX2" fmla="*/ 44798 w 46503"/>
              <a:gd name="connsiteY2" fmla="*/ 3822 h 6680"/>
              <a:gd name="connsiteX3" fmla="*/ 46515 w 46503"/>
              <a:gd name="connsiteY3" fmla="*/ 1745 h 6680"/>
              <a:gd name="connsiteX4" fmla="*/ 46513 w 46503"/>
              <a:gd name="connsiteY4" fmla="*/ 1727 h 6680"/>
              <a:gd name="connsiteX5" fmla="*/ 44620 w 46503"/>
              <a:gd name="connsiteY5" fmla="*/ 4 h 6680"/>
              <a:gd name="connsiteX6" fmla="*/ 44512 w 46503"/>
              <a:gd name="connsiteY6" fmla="*/ 12 h 6680"/>
              <a:gd name="connsiteX7" fmla="*/ 1650 w 46503"/>
              <a:gd name="connsiteY7" fmla="*/ 2965 h 6680"/>
              <a:gd name="connsiteX8" fmla="*/ 29 w 46503"/>
              <a:gd name="connsiteY8" fmla="*/ 4945 h 6680"/>
              <a:gd name="connsiteX9" fmla="*/ 31 w 46503"/>
              <a:gd name="connsiteY9" fmla="*/ 4965 h 6680"/>
              <a:gd name="connsiteX10" fmla="*/ 1743 w 46503"/>
              <a:gd name="connsiteY10" fmla="*/ 6682 h 6680"/>
              <a:gd name="connsiteX11" fmla="*/ 1841 w 46503"/>
              <a:gd name="connsiteY11" fmla="*/ 6680 h 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503" h="6680">
                <a:moveTo>
                  <a:pt x="1841" y="6680"/>
                </a:moveTo>
                <a:lnTo>
                  <a:pt x="1841" y="6680"/>
                </a:lnTo>
                <a:lnTo>
                  <a:pt x="44798" y="3822"/>
                </a:lnTo>
                <a:cubicBezTo>
                  <a:pt x="45846" y="3723"/>
                  <a:pt x="46614" y="2793"/>
                  <a:pt x="46515" y="1745"/>
                </a:cubicBezTo>
                <a:cubicBezTo>
                  <a:pt x="46514" y="1739"/>
                  <a:pt x="46513" y="1733"/>
                  <a:pt x="46513" y="1727"/>
                </a:cubicBezTo>
                <a:cubicBezTo>
                  <a:pt x="46466" y="728"/>
                  <a:pt x="45619" y="-43"/>
                  <a:pt x="44620" y="4"/>
                </a:cubicBezTo>
                <a:cubicBezTo>
                  <a:pt x="44584" y="5"/>
                  <a:pt x="44548" y="8"/>
                  <a:pt x="44512" y="12"/>
                </a:cubicBezTo>
                <a:lnTo>
                  <a:pt x="1650" y="2965"/>
                </a:lnTo>
                <a:cubicBezTo>
                  <a:pt x="656" y="3064"/>
                  <a:pt x="-70" y="3951"/>
                  <a:pt x="29" y="4945"/>
                </a:cubicBezTo>
                <a:cubicBezTo>
                  <a:pt x="30" y="4952"/>
                  <a:pt x="30" y="4959"/>
                  <a:pt x="31" y="4965"/>
                </a:cubicBezTo>
                <a:cubicBezTo>
                  <a:pt x="30" y="5912"/>
                  <a:pt x="796" y="6681"/>
                  <a:pt x="1743" y="6682"/>
                </a:cubicBezTo>
                <a:cubicBezTo>
                  <a:pt x="1776" y="6682"/>
                  <a:pt x="1809" y="6682"/>
                  <a:pt x="1841" y="6680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5" name="Freeform: Shape 1374">
            <a:extLst>
              <a:ext uri="{FF2B5EF4-FFF2-40B4-BE49-F238E27FC236}">
                <a16:creationId xmlns:a16="http://schemas.microsoft.com/office/drawing/2014/main" id="{20C52910-BC41-4B01-9328-6E69B7BA0A75}"/>
              </a:ext>
            </a:extLst>
          </p:cNvPr>
          <p:cNvSpPr/>
          <p:nvPr userDrawn="1"/>
        </p:nvSpPr>
        <p:spPr>
          <a:xfrm>
            <a:off x="7884844" y="3236643"/>
            <a:ext cx="54353" cy="16953"/>
          </a:xfrm>
          <a:custGeom>
            <a:avLst/>
            <a:gdLst>
              <a:gd name="connsiteX0" fmla="*/ 1695 w 45947"/>
              <a:gd name="connsiteY0" fmla="*/ 14171 h 14168"/>
              <a:gd name="connsiteX1" fmla="*/ 2266 w 45947"/>
              <a:gd name="connsiteY1" fmla="*/ 14171 h 14168"/>
              <a:gd name="connsiteX2" fmla="*/ 44557 w 45947"/>
              <a:gd name="connsiteY2" fmla="*/ 3788 h 14168"/>
              <a:gd name="connsiteX3" fmla="*/ 45923 w 45947"/>
              <a:gd name="connsiteY3" fmla="*/ 1623 h 14168"/>
              <a:gd name="connsiteX4" fmla="*/ 45891 w 45947"/>
              <a:gd name="connsiteY4" fmla="*/ 1502 h 14168"/>
              <a:gd name="connsiteX5" fmla="*/ 43975 w 45947"/>
              <a:gd name="connsiteY5" fmla="*/ 15 h 14168"/>
              <a:gd name="connsiteX6" fmla="*/ 43700 w 45947"/>
              <a:gd name="connsiteY6" fmla="*/ 73 h 14168"/>
              <a:gd name="connsiteX7" fmla="*/ 1408 w 45947"/>
              <a:gd name="connsiteY7" fmla="*/ 10551 h 14168"/>
              <a:gd name="connsiteX8" fmla="*/ 75 w 45947"/>
              <a:gd name="connsiteY8" fmla="*/ 12837 h 14168"/>
              <a:gd name="connsiteX9" fmla="*/ 1694 w 45947"/>
              <a:gd name="connsiteY9" fmla="*/ 14171 h 1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947" h="14168">
                <a:moveTo>
                  <a:pt x="1695" y="14171"/>
                </a:moveTo>
                <a:lnTo>
                  <a:pt x="2266" y="14171"/>
                </a:lnTo>
                <a:lnTo>
                  <a:pt x="44557" y="3788"/>
                </a:lnTo>
                <a:cubicBezTo>
                  <a:pt x="45532" y="3567"/>
                  <a:pt x="46143" y="2598"/>
                  <a:pt x="45923" y="1623"/>
                </a:cubicBezTo>
                <a:cubicBezTo>
                  <a:pt x="45913" y="1583"/>
                  <a:pt x="45903" y="1542"/>
                  <a:pt x="45891" y="1502"/>
                </a:cubicBezTo>
                <a:cubicBezTo>
                  <a:pt x="45772" y="563"/>
                  <a:pt x="44915" y="-103"/>
                  <a:pt x="43975" y="15"/>
                </a:cubicBezTo>
                <a:cubicBezTo>
                  <a:pt x="43882" y="27"/>
                  <a:pt x="43790" y="46"/>
                  <a:pt x="43700" y="73"/>
                </a:cubicBezTo>
                <a:lnTo>
                  <a:pt x="1408" y="10551"/>
                </a:lnTo>
                <a:cubicBezTo>
                  <a:pt x="421" y="10829"/>
                  <a:pt x="-169" y="11840"/>
                  <a:pt x="75" y="12837"/>
                </a:cubicBezTo>
                <a:cubicBezTo>
                  <a:pt x="299" y="13565"/>
                  <a:pt x="936" y="14090"/>
                  <a:pt x="1694" y="14171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6" name="Freeform: Shape 1375">
            <a:extLst>
              <a:ext uri="{FF2B5EF4-FFF2-40B4-BE49-F238E27FC236}">
                <a16:creationId xmlns:a16="http://schemas.microsoft.com/office/drawing/2014/main" id="{4CCA86AA-A90F-48FB-9737-12B7D77217E2}"/>
              </a:ext>
            </a:extLst>
          </p:cNvPr>
          <p:cNvSpPr/>
          <p:nvPr userDrawn="1"/>
        </p:nvSpPr>
        <p:spPr>
          <a:xfrm>
            <a:off x="7898137" y="3250530"/>
            <a:ext cx="46811" cy="23768"/>
          </a:xfrm>
          <a:custGeom>
            <a:avLst/>
            <a:gdLst>
              <a:gd name="connsiteX0" fmla="*/ 1792 w 39572"/>
              <a:gd name="connsiteY0" fmla="*/ 19805 h 19863"/>
              <a:gd name="connsiteX1" fmla="*/ 2554 w 39572"/>
              <a:gd name="connsiteY1" fmla="*/ 19805 h 19863"/>
              <a:gd name="connsiteX2" fmla="*/ 38559 w 39572"/>
              <a:gd name="connsiteY2" fmla="*/ 3708 h 19863"/>
              <a:gd name="connsiteX3" fmla="*/ 39416 w 39572"/>
              <a:gd name="connsiteY3" fmla="*/ 1136 h 19863"/>
              <a:gd name="connsiteX4" fmla="*/ 37223 w 39572"/>
              <a:gd name="connsiteY4" fmla="*/ 103 h 19863"/>
              <a:gd name="connsiteX5" fmla="*/ 37035 w 39572"/>
              <a:gd name="connsiteY5" fmla="*/ 184 h 19863"/>
              <a:gd name="connsiteX6" fmla="*/ 1125 w 39572"/>
              <a:gd name="connsiteY6" fmla="*/ 16376 h 19863"/>
              <a:gd name="connsiteX7" fmla="*/ 173 w 39572"/>
              <a:gd name="connsiteY7" fmla="*/ 18853 h 19863"/>
              <a:gd name="connsiteX8" fmla="*/ 1792 w 39572"/>
              <a:gd name="connsiteY8" fmla="*/ 19805 h 1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72" h="19863">
                <a:moveTo>
                  <a:pt x="1792" y="19805"/>
                </a:moveTo>
                <a:cubicBezTo>
                  <a:pt x="2040" y="19885"/>
                  <a:pt x="2307" y="19885"/>
                  <a:pt x="2554" y="19805"/>
                </a:cubicBezTo>
                <a:lnTo>
                  <a:pt x="38559" y="3708"/>
                </a:lnTo>
                <a:cubicBezTo>
                  <a:pt x="39470" y="3204"/>
                  <a:pt x="39843" y="2086"/>
                  <a:pt x="39416" y="1136"/>
                </a:cubicBezTo>
                <a:cubicBezTo>
                  <a:pt x="39096" y="245"/>
                  <a:pt x="38113" y="-217"/>
                  <a:pt x="37223" y="103"/>
                </a:cubicBezTo>
                <a:cubicBezTo>
                  <a:pt x="37159" y="126"/>
                  <a:pt x="37096" y="153"/>
                  <a:pt x="37035" y="184"/>
                </a:cubicBezTo>
                <a:lnTo>
                  <a:pt x="1125" y="16376"/>
                </a:lnTo>
                <a:cubicBezTo>
                  <a:pt x="191" y="16808"/>
                  <a:pt x="-231" y="17905"/>
                  <a:pt x="173" y="18853"/>
                </a:cubicBezTo>
                <a:cubicBezTo>
                  <a:pt x="521" y="19420"/>
                  <a:pt x="1128" y="19777"/>
                  <a:pt x="1792" y="19805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7" name="Freeform: Shape 1376">
            <a:extLst>
              <a:ext uri="{FF2B5EF4-FFF2-40B4-BE49-F238E27FC236}">
                <a16:creationId xmlns:a16="http://schemas.microsoft.com/office/drawing/2014/main" id="{19C475B1-C7DF-43C5-A99B-FEAF0CC6AE00}"/>
              </a:ext>
            </a:extLst>
          </p:cNvPr>
          <p:cNvSpPr/>
          <p:nvPr userDrawn="1"/>
        </p:nvSpPr>
        <p:spPr>
          <a:xfrm>
            <a:off x="7672066" y="2935263"/>
            <a:ext cx="185687" cy="168455"/>
          </a:xfrm>
          <a:custGeom>
            <a:avLst/>
            <a:gdLst>
              <a:gd name="connsiteX0" fmla="*/ 149277 w 156971"/>
              <a:gd name="connsiteY0" fmla="*/ 140781 h 140779"/>
              <a:gd name="connsiteX1" fmla="*/ 156992 w 156971"/>
              <a:gd name="connsiteY1" fmla="*/ 134304 h 140779"/>
              <a:gd name="connsiteX2" fmla="*/ 9545 w 156971"/>
              <a:gd name="connsiteY2" fmla="*/ 2 h 140779"/>
              <a:gd name="connsiteX3" fmla="*/ 20 w 156971"/>
              <a:gd name="connsiteY3" fmla="*/ 5050 h 140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971" h="140779">
                <a:moveTo>
                  <a:pt x="149277" y="140781"/>
                </a:moveTo>
                <a:lnTo>
                  <a:pt x="156992" y="134304"/>
                </a:lnTo>
                <a:lnTo>
                  <a:pt x="9545" y="2"/>
                </a:lnTo>
                <a:lnTo>
                  <a:pt x="20" y="5050"/>
                </a:ln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8" name="Freeform: Shape 1377">
            <a:extLst>
              <a:ext uri="{FF2B5EF4-FFF2-40B4-BE49-F238E27FC236}">
                <a16:creationId xmlns:a16="http://schemas.microsoft.com/office/drawing/2014/main" id="{C30DDF84-F1A3-4ACA-84A0-9A0C6E1FA476}"/>
              </a:ext>
            </a:extLst>
          </p:cNvPr>
          <p:cNvSpPr/>
          <p:nvPr userDrawn="1"/>
        </p:nvSpPr>
        <p:spPr>
          <a:xfrm>
            <a:off x="8337863" y="3079101"/>
            <a:ext cx="179153" cy="62001"/>
          </a:xfrm>
          <a:custGeom>
            <a:avLst/>
            <a:gdLst>
              <a:gd name="connsiteX0" fmla="*/ 20 w 151447"/>
              <a:gd name="connsiteY0" fmla="*/ 51817 h 51815"/>
              <a:gd name="connsiteX1" fmla="*/ 151468 w 151447"/>
              <a:gd name="connsiteY1" fmla="*/ 9527 h 51815"/>
              <a:gd name="connsiteX2" fmla="*/ 148324 w 151447"/>
              <a:gd name="connsiteY2" fmla="*/ 2 h 51815"/>
              <a:gd name="connsiteX3" fmla="*/ 1258 w 151447"/>
              <a:gd name="connsiteY3" fmla="*/ 41054 h 51815"/>
              <a:gd name="connsiteX4" fmla="*/ 20 w 151447"/>
              <a:gd name="connsiteY4" fmla="*/ 51817 h 5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" h="51815">
                <a:moveTo>
                  <a:pt x="20" y="51817"/>
                </a:moveTo>
                <a:lnTo>
                  <a:pt x="151468" y="9527"/>
                </a:lnTo>
                <a:lnTo>
                  <a:pt x="148324" y="2"/>
                </a:lnTo>
                <a:lnTo>
                  <a:pt x="1258" y="41054"/>
                </a:lnTo>
                <a:cubicBezTo>
                  <a:pt x="877" y="44674"/>
                  <a:pt x="496" y="48293"/>
                  <a:pt x="20" y="51817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9" name="Freeform: Shape 1378">
            <a:extLst>
              <a:ext uri="{FF2B5EF4-FFF2-40B4-BE49-F238E27FC236}">
                <a16:creationId xmlns:a16="http://schemas.microsoft.com/office/drawing/2014/main" id="{EE6176E6-C633-410A-AA3D-BB1E09D1E397}"/>
              </a:ext>
            </a:extLst>
          </p:cNvPr>
          <p:cNvSpPr/>
          <p:nvPr userDrawn="1"/>
        </p:nvSpPr>
        <p:spPr>
          <a:xfrm>
            <a:off x="7804009" y="3057104"/>
            <a:ext cx="53745" cy="46616"/>
          </a:xfrm>
          <a:custGeom>
            <a:avLst/>
            <a:gdLst>
              <a:gd name="connsiteX0" fmla="*/ 45434 w 45433"/>
              <a:gd name="connsiteY0" fmla="*/ 32575 h 38957"/>
              <a:gd name="connsiteX1" fmla="*/ 9715 w 45433"/>
              <a:gd name="connsiteY1" fmla="*/ 0 h 38957"/>
              <a:gd name="connsiteX2" fmla="*/ 0 w 45433"/>
              <a:gd name="connsiteY2" fmla="*/ 4572 h 38957"/>
              <a:gd name="connsiteX3" fmla="*/ 37719 w 45433"/>
              <a:gd name="connsiteY3" fmla="*/ 38957 h 38957"/>
              <a:gd name="connsiteX4" fmla="*/ 45434 w 45433"/>
              <a:gd name="connsiteY4" fmla="*/ 32575 h 3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433" h="38957">
                <a:moveTo>
                  <a:pt x="45434" y="32575"/>
                </a:moveTo>
                <a:lnTo>
                  <a:pt x="9715" y="0"/>
                </a:lnTo>
                <a:lnTo>
                  <a:pt x="0" y="4572"/>
                </a:lnTo>
                <a:lnTo>
                  <a:pt x="37719" y="38957"/>
                </a:lnTo>
                <a:lnTo>
                  <a:pt x="45434" y="32575"/>
                </a:ln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0" name="Freeform: Shape 1379">
            <a:extLst>
              <a:ext uri="{FF2B5EF4-FFF2-40B4-BE49-F238E27FC236}">
                <a16:creationId xmlns:a16="http://schemas.microsoft.com/office/drawing/2014/main" id="{00C6910D-DF22-4A88-A5EA-613B78A36CBB}"/>
              </a:ext>
            </a:extLst>
          </p:cNvPr>
          <p:cNvSpPr/>
          <p:nvPr userDrawn="1"/>
        </p:nvSpPr>
        <p:spPr>
          <a:xfrm>
            <a:off x="8337976" y="3115686"/>
            <a:ext cx="49577" cy="25416"/>
          </a:xfrm>
          <a:custGeom>
            <a:avLst/>
            <a:gdLst>
              <a:gd name="connsiteX0" fmla="*/ 20 w 41910"/>
              <a:gd name="connsiteY0" fmla="*/ 21242 h 21240"/>
              <a:gd name="connsiteX1" fmla="*/ 41930 w 41910"/>
              <a:gd name="connsiteY1" fmla="*/ 9527 h 21240"/>
              <a:gd name="connsiteX2" fmla="*/ 37929 w 41910"/>
              <a:gd name="connsiteY2" fmla="*/ 2 h 21240"/>
              <a:gd name="connsiteX3" fmla="*/ 1258 w 41910"/>
              <a:gd name="connsiteY3" fmla="*/ 10289 h 21240"/>
              <a:gd name="connsiteX4" fmla="*/ 20 w 41910"/>
              <a:gd name="connsiteY4" fmla="*/ 21242 h 2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0" h="21240">
                <a:moveTo>
                  <a:pt x="20" y="21242"/>
                </a:moveTo>
                <a:lnTo>
                  <a:pt x="41930" y="9527"/>
                </a:lnTo>
                <a:cubicBezTo>
                  <a:pt x="40597" y="6479"/>
                  <a:pt x="39358" y="3431"/>
                  <a:pt x="37929" y="2"/>
                </a:cubicBezTo>
                <a:lnTo>
                  <a:pt x="1258" y="10289"/>
                </a:lnTo>
                <a:cubicBezTo>
                  <a:pt x="877" y="14099"/>
                  <a:pt x="496" y="17623"/>
                  <a:pt x="20" y="21242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1" name="Freeform: Shape 1380">
            <a:extLst>
              <a:ext uri="{FF2B5EF4-FFF2-40B4-BE49-F238E27FC236}">
                <a16:creationId xmlns:a16="http://schemas.microsoft.com/office/drawing/2014/main" id="{71AEE66D-41E4-489D-94E8-51CF65722B76}"/>
              </a:ext>
            </a:extLst>
          </p:cNvPr>
          <p:cNvSpPr/>
          <p:nvPr userDrawn="1"/>
        </p:nvSpPr>
        <p:spPr>
          <a:xfrm>
            <a:off x="7803108" y="2626846"/>
            <a:ext cx="24338" cy="24619"/>
          </a:xfrm>
          <a:custGeom>
            <a:avLst/>
            <a:gdLst>
              <a:gd name="connsiteX0" fmla="*/ 20594 w 20574"/>
              <a:gd name="connsiteY0" fmla="*/ 10289 h 20574"/>
              <a:gd name="connsiteX1" fmla="*/ 10307 w 20574"/>
              <a:gd name="connsiteY1" fmla="*/ 20576 h 20574"/>
              <a:gd name="connsiteX2" fmla="*/ 20 w 20574"/>
              <a:gd name="connsiteY2" fmla="*/ 10288 h 20574"/>
              <a:gd name="connsiteX3" fmla="*/ 10307 w 20574"/>
              <a:gd name="connsiteY3" fmla="*/ 2 h 20574"/>
              <a:gd name="connsiteX4" fmla="*/ 10402 w 20574"/>
              <a:gd name="connsiteY4" fmla="*/ 2 h 20574"/>
              <a:gd name="connsiteX5" fmla="*/ 20594 w 20574"/>
              <a:gd name="connsiteY5" fmla="*/ 10193 h 20574"/>
              <a:gd name="connsiteX6" fmla="*/ 20594 w 20574"/>
              <a:gd name="connsiteY6" fmla="*/ 10289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74" h="20574">
                <a:moveTo>
                  <a:pt x="20594" y="10289"/>
                </a:moveTo>
                <a:cubicBezTo>
                  <a:pt x="20594" y="15971"/>
                  <a:pt x="15988" y="20576"/>
                  <a:pt x="10307" y="20576"/>
                </a:cubicBezTo>
                <a:cubicBezTo>
                  <a:pt x="4625" y="20575"/>
                  <a:pt x="20" y="15970"/>
                  <a:pt x="20" y="10288"/>
                </a:cubicBezTo>
                <a:cubicBezTo>
                  <a:pt x="20" y="4607"/>
                  <a:pt x="4626" y="1"/>
                  <a:pt x="10307" y="2"/>
                </a:cubicBezTo>
                <a:cubicBezTo>
                  <a:pt x="10339" y="2"/>
                  <a:pt x="10371" y="2"/>
                  <a:pt x="10402" y="2"/>
                </a:cubicBezTo>
                <a:cubicBezTo>
                  <a:pt x="16031" y="2"/>
                  <a:pt x="20594" y="4565"/>
                  <a:pt x="20594" y="10193"/>
                </a:cubicBezTo>
                <a:cubicBezTo>
                  <a:pt x="20594" y="10225"/>
                  <a:pt x="20594" y="10257"/>
                  <a:pt x="20594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2" name="Freeform: Shape 1381">
            <a:extLst>
              <a:ext uri="{FF2B5EF4-FFF2-40B4-BE49-F238E27FC236}">
                <a16:creationId xmlns:a16="http://schemas.microsoft.com/office/drawing/2014/main" id="{5B820126-DD7B-4044-AF91-C32B734BB271}"/>
              </a:ext>
            </a:extLst>
          </p:cNvPr>
          <p:cNvSpPr/>
          <p:nvPr userDrawn="1"/>
        </p:nvSpPr>
        <p:spPr>
          <a:xfrm>
            <a:off x="8054260" y="2624568"/>
            <a:ext cx="24338" cy="24617"/>
          </a:xfrm>
          <a:custGeom>
            <a:avLst/>
            <a:gdLst>
              <a:gd name="connsiteX0" fmla="*/ 20594 w 20574"/>
              <a:gd name="connsiteY0" fmla="*/ 10193 h 20573"/>
              <a:gd name="connsiteX1" fmla="*/ 10402 w 20574"/>
              <a:gd name="connsiteY1" fmla="*/ 20575 h 20573"/>
              <a:gd name="connsiteX2" fmla="*/ 20 w 20574"/>
              <a:gd name="connsiteY2" fmla="*/ 10384 h 20573"/>
              <a:gd name="connsiteX3" fmla="*/ 10212 w 20574"/>
              <a:gd name="connsiteY3" fmla="*/ 2 h 20573"/>
              <a:gd name="connsiteX4" fmla="*/ 10306 w 20574"/>
              <a:gd name="connsiteY4" fmla="*/ 2 h 20573"/>
              <a:gd name="connsiteX5" fmla="*/ 20594 w 20574"/>
              <a:gd name="connsiteY5" fmla="*/ 10194 h 2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3">
                <a:moveTo>
                  <a:pt x="20594" y="10193"/>
                </a:moveTo>
                <a:cubicBezTo>
                  <a:pt x="20646" y="15874"/>
                  <a:pt x="16083" y="20523"/>
                  <a:pt x="10402" y="20575"/>
                </a:cubicBezTo>
                <a:cubicBezTo>
                  <a:pt x="4721" y="20628"/>
                  <a:pt x="73" y="16065"/>
                  <a:pt x="20" y="10384"/>
                </a:cubicBezTo>
                <a:cubicBezTo>
                  <a:pt x="-32" y="4703"/>
                  <a:pt x="4531" y="55"/>
                  <a:pt x="10212" y="2"/>
                </a:cubicBezTo>
                <a:cubicBezTo>
                  <a:pt x="10243" y="2"/>
                  <a:pt x="10275" y="2"/>
                  <a:pt x="10306" y="2"/>
                </a:cubicBezTo>
                <a:cubicBezTo>
                  <a:pt x="15951" y="1"/>
                  <a:pt x="20541" y="4549"/>
                  <a:pt x="2059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3" name="Freeform: Shape 1382">
            <a:extLst>
              <a:ext uri="{FF2B5EF4-FFF2-40B4-BE49-F238E27FC236}">
                <a16:creationId xmlns:a16="http://schemas.microsoft.com/office/drawing/2014/main" id="{9E84BE0F-7116-4CFB-92FB-AC5E66C480DE}"/>
              </a:ext>
            </a:extLst>
          </p:cNvPr>
          <p:cNvSpPr/>
          <p:nvPr userDrawn="1"/>
        </p:nvSpPr>
        <p:spPr>
          <a:xfrm>
            <a:off x="8171442" y="2412801"/>
            <a:ext cx="24112" cy="24390"/>
          </a:xfrm>
          <a:custGeom>
            <a:avLst/>
            <a:gdLst>
              <a:gd name="connsiteX0" fmla="*/ 20404 w 20383"/>
              <a:gd name="connsiteY0" fmla="*/ 10194 h 20383"/>
              <a:gd name="connsiteX1" fmla="*/ 10212 w 20383"/>
              <a:gd name="connsiteY1" fmla="*/ 20385 h 20383"/>
              <a:gd name="connsiteX2" fmla="*/ 20 w 20383"/>
              <a:gd name="connsiteY2" fmla="*/ 10194 h 20383"/>
              <a:gd name="connsiteX3" fmla="*/ 10212 w 20383"/>
              <a:gd name="connsiteY3" fmla="*/ 2 h 20383"/>
              <a:gd name="connsiteX4" fmla="*/ 20404 w 20383"/>
              <a:gd name="connsiteY4" fmla="*/ 10194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404" y="10194"/>
                </a:moveTo>
                <a:cubicBezTo>
                  <a:pt x="20404" y="15822"/>
                  <a:pt x="15841" y="20385"/>
                  <a:pt x="10212" y="20385"/>
                </a:cubicBezTo>
                <a:cubicBezTo>
                  <a:pt x="4583" y="20385"/>
                  <a:pt x="20" y="15822"/>
                  <a:pt x="20" y="10194"/>
                </a:cubicBezTo>
                <a:cubicBezTo>
                  <a:pt x="20" y="4565"/>
                  <a:pt x="4583" y="2"/>
                  <a:pt x="10212" y="2"/>
                </a:cubicBezTo>
                <a:cubicBezTo>
                  <a:pt x="15841" y="2"/>
                  <a:pt x="20404" y="4565"/>
                  <a:pt x="2040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4" name="Freeform: Shape 1383">
            <a:extLst>
              <a:ext uri="{FF2B5EF4-FFF2-40B4-BE49-F238E27FC236}">
                <a16:creationId xmlns:a16="http://schemas.microsoft.com/office/drawing/2014/main" id="{55E71A8E-8984-4878-8473-27CE30372879}"/>
              </a:ext>
            </a:extLst>
          </p:cNvPr>
          <p:cNvSpPr/>
          <p:nvPr userDrawn="1"/>
        </p:nvSpPr>
        <p:spPr>
          <a:xfrm>
            <a:off x="7903275" y="2424085"/>
            <a:ext cx="24338" cy="24619"/>
          </a:xfrm>
          <a:custGeom>
            <a:avLst/>
            <a:gdLst>
              <a:gd name="connsiteX0" fmla="*/ 20594 w 20574"/>
              <a:gd name="connsiteY0" fmla="*/ 10289 h 20574"/>
              <a:gd name="connsiteX1" fmla="*/ 10307 w 20574"/>
              <a:gd name="connsiteY1" fmla="*/ 20576 h 20574"/>
              <a:gd name="connsiteX2" fmla="*/ 20 w 20574"/>
              <a:gd name="connsiteY2" fmla="*/ 10289 h 20574"/>
              <a:gd name="connsiteX3" fmla="*/ 10307 w 20574"/>
              <a:gd name="connsiteY3" fmla="*/ 2 h 20574"/>
              <a:gd name="connsiteX4" fmla="*/ 20594 w 20574"/>
              <a:gd name="connsiteY4" fmla="*/ 10098 h 20574"/>
              <a:gd name="connsiteX5" fmla="*/ 20594 w 20574"/>
              <a:gd name="connsiteY5" fmla="*/ 10289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4">
                <a:moveTo>
                  <a:pt x="20594" y="10289"/>
                </a:moveTo>
                <a:cubicBezTo>
                  <a:pt x="20594" y="15971"/>
                  <a:pt x="15989" y="20576"/>
                  <a:pt x="10307" y="20576"/>
                </a:cubicBezTo>
                <a:cubicBezTo>
                  <a:pt x="4626" y="20576"/>
                  <a:pt x="20" y="15971"/>
                  <a:pt x="20" y="10289"/>
                </a:cubicBezTo>
                <a:cubicBezTo>
                  <a:pt x="20" y="4608"/>
                  <a:pt x="4626" y="2"/>
                  <a:pt x="10307" y="2"/>
                </a:cubicBezTo>
                <a:cubicBezTo>
                  <a:pt x="15936" y="-51"/>
                  <a:pt x="20541" y="4469"/>
                  <a:pt x="20594" y="10098"/>
                </a:cubicBezTo>
                <a:cubicBezTo>
                  <a:pt x="20595" y="10162"/>
                  <a:pt x="20595" y="10225"/>
                  <a:pt x="20594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5" name="Freeform: Shape 1384">
            <a:extLst>
              <a:ext uri="{FF2B5EF4-FFF2-40B4-BE49-F238E27FC236}">
                <a16:creationId xmlns:a16="http://schemas.microsoft.com/office/drawing/2014/main" id="{4627797F-A693-4773-AD5A-24849FC78D76}"/>
              </a:ext>
            </a:extLst>
          </p:cNvPr>
          <p:cNvSpPr/>
          <p:nvPr userDrawn="1"/>
        </p:nvSpPr>
        <p:spPr>
          <a:xfrm>
            <a:off x="7711052" y="2472183"/>
            <a:ext cx="24112" cy="24390"/>
          </a:xfrm>
          <a:custGeom>
            <a:avLst/>
            <a:gdLst>
              <a:gd name="connsiteX0" fmla="*/ 20383 w 20383"/>
              <a:gd name="connsiteY0" fmla="*/ 10192 h 20383"/>
              <a:gd name="connsiteX1" fmla="*/ 10191 w 20383"/>
              <a:gd name="connsiteY1" fmla="*/ 20384 h 20383"/>
              <a:gd name="connsiteX2" fmla="*/ 0 w 20383"/>
              <a:gd name="connsiteY2" fmla="*/ 10192 h 20383"/>
              <a:gd name="connsiteX3" fmla="*/ 10191 w 20383"/>
              <a:gd name="connsiteY3" fmla="*/ 0 h 20383"/>
              <a:gd name="connsiteX4" fmla="*/ 20383 w 20383"/>
              <a:gd name="connsiteY4" fmla="*/ 10192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383" y="10192"/>
                </a:moveTo>
                <a:cubicBezTo>
                  <a:pt x="20383" y="15820"/>
                  <a:pt x="15820" y="20384"/>
                  <a:pt x="10191" y="20384"/>
                </a:cubicBezTo>
                <a:cubicBezTo>
                  <a:pt x="4563" y="20384"/>
                  <a:pt x="0" y="15821"/>
                  <a:pt x="0" y="10192"/>
                </a:cubicBezTo>
                <a:cubicBezTo>
                  <a:pt x="0" y="4563"/>
                  <a:pt x="4563" y="0"/>
                  <a:pt x="10191" y="0"/>
                </a:cubicBezTo>
                <a:cubicBezTo>
                  <a:pt x="15820" y="0"/>
                  <a:pt x="20383" y="4563"/>
                  <a:pt x="20383" y="1019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6" name="Freeform: Shape 1385">
            <a:extLst>
              <a:ext uri="{FF2B5EF4-FFF2-40B4-BE49-F238E27FC236}">
                <a16:creationId xmlns:a16="http://schemas.microsoft.com/office/drawing/2014/main" id="{800CE326-CE88-4DCB-A37F-F4D2F150F027}"/>
              </a:ext>
            </a:extLst>
          </p:cNvPr>
          <p:cNvSpPr/>
          <p:nvPr userDrawn="1"/>
        </p:nvSpPr>
        <p:spPr>
          <a:xfrm>
            <a:off x="7827784" y="2209015"/>
            <a:ext cx="24112" cy="24390"/>
          </a:xfrm>
          <a:custGeom>
            <a:avLst/>
            <a:gdLst>
              <a:gd name="connsiteX0" fmla="*/ 20384 w 20383"/>
              <a:gd name="connsiteY0" fmla="*/ 10192 h 20383"/>
              <a:gd name="connsiteX1" fmla="*/ 10192 w 20383"/>
              <a:gd name="connsiteY1" fmla="*/ 20384 h 20383"/>
              <a:gd name="connsiteX2" fmla="*/ 0 w 20383"/>
              <a:gd name="connsiteY2" fmla="*/ 10192 h 20383"/>
              <a:gd name="connsiteX3" fmla="*/ 10192 w 20383"/>
              <a:gd name="connsiteY3" fmla="*/ 0 h 20383"/>
              <a:gd name="connsiteX4" fmla="*/ 20384 w 20383"/>
              <a:gd name="connsiteY4" fmla="*/ 10192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384" y="10192"/>
                </a:moveTo>
                <a:cubicBezTo>
                  <a:pt x="20384" y="15820"/>
                  <a:pt x="15821" y="20384"/>
                  <a:pt x="10192" y="20384"/>
                </a:cubicBezTo>
                <a:cubicBezTo>
                  <a:pt x="4563" y="20384"/>
                  <a:pt x="0" y="15821"/>
                  <a:pt x="0" y="10192"/>
                </a:cubicBezTo>
                <a:cubicBezTo>
                  <a:pt x="0" y="4563"/>
                  <a:pt x="4563" y="0"/>
                  <a:pt x="10192" y="0"/>
                </a:cubicBezTo>
                <a:cubicBezTo>
                  <a:pt x="15821" y="0"/>
                  <a:pt x="20384" y="4563"/>
                  <a:pt x="20384" y="1019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7" name="Freeform: Shape 1386">
            <a:extLst>
              <a:ext uri="{FF2B5EF4-FFF2-40B4-BE49-F238E27FC236}">
                <a16:creationId xmlns:a16="http://schemas.microsoft.com/office/drawing/2014/main" id="{1F2D98A2-2B22-4A39-883E-3690C35CFF69}"/>
              </a:ext>
            </a:extLst>
          </p:cNvPr>
          <p:cNvSpPr/>
          <p:nvPr userDrawn="1"/>
        </p:nvSpPr>
        <p:spPr>
          <a:xfrm>
            <a:off x="7831615" y="2052526"/>
            <a:ext cx="24112" cy="24390"/>
          </a:xfrm>
          <a:custGeom>
            <a:avLst/>
            <a:gdLst>
              <a:gd name="connsiteX0" fmla="*/ 20403 w 20383"/>
              <a:gd name="connsiteY0" fmla="*/ 10289 h 20383"/>
              <a:gd name="connsiteX1" fmla="*/ 10116 w 20383"/>
              <a:gd name="connsiteY1" fmla="*/ 20385 h 20383"/>
              <a:gd name="connsiteX2" fmla="*/ 20 w 20383"/>
              <a:gd name="connsiteY2" fmla="*/ 10098 h 20383"/>
              <a:gd name="connsiteX3" fmla="*/ 10211 w 20383"/>
              <a:gd name="connsiteY3" fmla="*/ 2 h 20383"/>
              <a:gd name="connsiteX4" fmla="*/ 20403 w 20383"/>
              <a:gd name="connsiteY4" fmla="*/ 10193 h 20383"/>
              <a:gd name="connsiteX5" fmla="*/ 20403 w 20383"/>
              <a:gd name="connsiteY5" fmla="*/ 10289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83" h="20383">
                <a:moveTo>
                  <a:pt x="20403" y="10289"/>
                </a:moveTo>
                <a:cubicBezTo>
                  <a:pt x="20351" y="15917"/>
                  <a:pt x="15745" y="20437"/>
                  <a:pt x="10116" y="20385"/>
                </a:cubicBezTo>
                <a:cubicBezTo>
                  <a:pt x="4488" y="20332"/>
                  <a:pt x="-32" y="15727"/>
                  <a:pt x="20" y="10098"/>
                </a:cubicBezTo>
                <a:cubicBezTo>
                  <a:pt x="73" y="4507"/>
                  <a:pt x="4620" y="2"/>
                  <a:pt x="10211" y="2"/>
                </a:cubicBezTo>
                <a:cubicBezTo>
                  <a:pt x="15840" y="1"/>
                  <a:pt x="20403" y="4564"/>
                  <a:pt x="20403" y="10193"/>
                </a:cubicBezTo>
                <a:cubicBezTo>
                  <a:pt x="20403" y="10225"/>
                  <a:pt x="20403" y="10257"/>
                  <a:pt x="20403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8" name="Freeform: Shape 1387">
            <a:extLst>
              <a:ext uri="{FF2B5EF4-FFF2-40B4-BE49-F238E27FC236}">
                <a16:creationId xmlns:a16="http://schemas.microsoft.com/office/drawing/2014/main" id="{6D066DF7-D479-44AA-85D7-48246978E9B1}"/>
              </a:ext>
            </a:extLst>
          </p:cNvPr>
          <p:cNvSpPr/>
          <p:nvPr userDrawn="1"/>
        </p:nvSpPr>
        <p:spPr>
          <a:xfrm>
            <a:off x="8066316" y="2201263"/>
            <a:ext cx="24338" cy="24619"/>
          </a:xfrm>
          <a:custGeom>
            <a:avLst/>
            <a:gdLst>
              <a:gd name="connsiteX0" fmla="*/ 20594 w 20574"/>
              <a:gd name="connsiteY0" fmla="*/ 10194 h 20574"/>
              <a:gd name="connsiteX1" fmla="*/ 10402 w 20574"/>
              <a:gd name="connsiteY1" fmla="*/ 20575 h 20574"/>
              <a:gd name="connsiteX2" fmla="*/ 20 w 20574"/>
              <a:gd name="connsiteY2" fmla="*/ 10383 h 20574"/>
              <a:gd name="connsiteX3" fmla="*/ 10212 w 20574"/>
              <a:gd name="connsiteY3" fmla="*/ 2 h 20574"/>
              <a:gd name="connsiteX4" fmla="*/ 10402 w 20574"/>
              <a:gd name="connsiteY4" fmla="*/ 2 h 20574"/>
              <a:gd name="connsiteX5" fmla="*/ 20594 w 20574"/>
              <a:gd name="connsiteY5" fmla="*/ 10194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4">
                <a:moveTo>
                  <a:pt x="20594" y="10194"/>
                </a:moveTo>
                <a:cubicBezTo>
                  <a:pt x="20646" y="15875"/>
                  <a:pt x="16083" y="20523"/>
                  <a:pt x="10402" y="20575"/>
                </a:cubicBezTo>
                <a:cubicBezTo>
                  <a:pt x="4721" y="20628"/>
                  <a:pt x="73" y="16065"/>
                  <a:pt x="20" y="10383"/>
                </a:cubicBezTo>
                <a:cubicBezTo>
                  <a:pt x="-32" y="4702"/>
                  <a:pt x="4531" y="54"/>
                  <a:pt x="10212" y="2"/>
                </a:cubicBezTo>
                <a:cubicBezTo>
                  <a:pt x="10276" y="2"/>
                  <a:pt x="10338" y="2"/>
                  <a:pt x="10402" y="2"/>
                </a:cubicBezTo>
                <a:cubicBezTo>
                  <a:pt x="16030" y="2"/>
                  <a:pt x="20594" y="4565"/>
                  <a:pt x="2059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9" name="Freeform: Shape 1388">
            <a:extLst>
              <a:ext uri="{FF2B5EF4-FFF2-40B4-BE49-F238E27FC236}">
                <a16:creationId xmlns:a16="http://schemas.microsoft.com/office/drawing/2014/main" id="{DF52755D-D661-4E11-9BEA-83D75B13492A}"/>
              </a:ext>
            </a:extLst>
          </p:cNvPr>
          <p:cNvSpPr/>
          <p:nvPr userDrawn="1"/>
        </p:nvSpPr>
        <p:spPr>
          <a:xfrm>
            <a:off x="8031839" y="2484378"/>
            <a:ext cx="36055" cy="36472"/>
          </a:xfrm>
          <a:custGeom>
            <a:avLst/>
            <a:gdLst>
              <a:gd name="connsiteX0" fmla="*/ 30500 w 30479"/>
              <a:gd name="connsiteY0" fmla="*/ 15242 h 30480"/>
              <a:gd name="connsiteX1" fmla="*/ 15260 w 30479"/>
              <a:gd name="connsiteY1" fmla="*/ 30482 h 30480"/>
              <a:gd name="connsiteX2" fmla="*/ 20 w 30479"/>
              <a:gd name="connsiteY2" fmla="*/ 15242 h 30480"/>
              <a:gd name="connsiteX3" fmla="*/ 15260 w 30479"/>
              <a:gd name="connsiteY3" fmla="*/ 2 h 30480"/>
              <a:gd name="connsiteX4" fmla="*/ 30500 w 30479"/>
              <a:gd name="connsiteY4" fmla="*/ 15242 h 3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9" h="30480">
                <a:moveTo>
                  <a:pt x="30500" y="15242"/>
                </a:moveTo>
                <a:cubicBezTo>
                  <a:pt x="30500" y="23659"/>
                  <a:pt x="23676" y="30482"/>
                  <a:pt x="15260" y="30482"/>
                </a:cubicBezTo>
                <a:cubicBezTo>
                  <a:pt x="6843" y="30482"/>
                  <a:pt x="20" y="23659"/>
                  <a:pt x="20" y="15242"/>
                </a:cubicBezTo>
                <a:cubicBezTo>
                  <a:pt x="20" y="6825"/>
                  <a:pt x="6843" y="2"/>
                  <a:pt x="15260" y="2"/>
                </a:cubicBezTo>
                <a:cubicBezTo>
                  <a:pt x="23677" y="2"/>
                  <a:pt x="30500" y="6825"/>
                  <a:pt x="30500" y="1524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0" name="Freeform: Shape 1389">
            <a:extLst>
              <a:ext uri="{FF2B5EF4-FFF2-40B4-BE49-F238E27FC236}">
                <a16:creationId xmlns:a16="http://schemas.microsoft.com/office/drawing/2014/main" id="{E8D5148A-0775-4BB4-A1E8-580705B0D080}"/>
              </a:ext>
            </a:extLst>
          </p:cNvPr>
          <p:cNvSpPr/>
          <p:nvPr userDrawn="1"/>
        </p:nvSpPr>
        <p:spPr>
          <a:xfrm>
            <a:off x="7708686" y="2095381"/>
            <a:ext cx="34929" cy="35332"/>
          </a:xfrm>
          <a:custGeom>
            <a:avLst/>
            <a:gdLst>
              <a:gd name="connsiteX0" fmla="*/ 29547 w 29527"/>
              <a:gd name="connsiteY0" fmla="*/ 14766 h 29527"/>
              <a:gd name="connsiteX1" fmla="*/ 14784 w 29527"/>
              <a:gd name="connsiteY1" fmla="*/ 29530 h 29527"/>
              <a:gd name="connsiteX2" fmla="*/ 20 w 29527"/>
              <a:gd name="connsiteY2" fmla="*/ 14766 h 29527"/>
              <a:gd name="connsiteX3" fmla="*/ 14784 w 29527"/>
              <a:gd name="connsiteY3" fmla="*/ 2 h 29527"/>
              <a:gd name="connsiteX4" fmla="*/ 29547 w 29527"/>
              <a:gd name="connsiteY4" fmla="*/ 14575 h 29527"/>
              <a:gd name="connsiteX5" fmla="*/ 29547 w 29527"/>
              <a:gd name="connsiteY5" fmla="*/ 14766 h 2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27" h="29527">
                <a:moveTo>
                  <a:pt x="29547" y="14766"/>
                </a:moveTo>
                <a:cubicBezTo>
                  <a:pt x="29547" y="22920"/>
                  <a:pt x="22937" y="29530"/>
                  <a:pt x="14784" y="29530"/>
                </a:cubicBezTo>
                <a:cubicBezTo>
                  <a:pt x="6630" y="29530"/>
                  <a:pt x="20" y="22920"/>
                  <a:pt x="20" y="14766"/>
                </a:cubicBezTo>
                <a:cubicBezTo>
                  <a:pt x="20" y="6612"/>
                  <a:pt x="6630" y="2"/>
                  <a:pt x="14784" y="2"/>
                </a:cubicBezTo>
                <a:cubicBezTo>
                  <a:pt x="22885" y="-51"/>
                  <a:pt x="29494" y="6474"/>
                  <a:pt x="29547" y="14575"/>
                </a:cubicBezTo>
                <a:cubicBezTo>
                  <a:pt x="29548" y="14638"/>
                  <a:pt x="29548" y="14702"/>
                  <a:pt x="29547" y="1476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1" name="Freeform: Shape 1390">
            <a:extLst>
              <a:ext uri="{FF2B5EF4-FFF2-40B4-BE49-F238E27FC236}">
                <a16:creationId xmlns:a16="http://schemas.microsoft.com/office/drawing/2014/main" id="{A2E7BF18-3341-4964-9149-9C3707D8A60C}"/>
              </a:ext>
            </a:extLst>
          </p:cNvPr>
          <p:cNvSpPr/>
          <p:nvPr userDrawn="1"/>
        </p:nvSpPr>
        <p:spPr>
          <a:xfrm>
            <a:off x="7897981" y="1989042"/>
            <a:ext cx="34929" cy="35332"/>
          </a:xfrm>
          <a:custGeom>
            <a:avLst/>
            <a:gdLst>
              <a:gd name="connsiteX0" fmla="*/ 29547 w 29527"/>
              <a:gd name="connsiteY0" fmla="*/ 14766 h 29527"/>
              <a:gd name="connsiteX1" fmla="*/ 14784 w 29527"/>
              <a:gd name="connsiteY1" fmla="*/ 29530 h 29527"/>
              <a:gd name="connsiteX2" fmla="*/ 20 w 29527"/>
              <a:gd name="connsiteY2" fmla="*/ 14766 h 29527"/>
              <a:gd name="connsiteX3" fmla="*/ 14784 w 29527"/>
              <a:gd name="connsiteY3" fmla="*/ 2 h 29527"/>
              <a:gd name="connsiteX4" fmla="*/ 29547 w 29527"/>
              <a:gd name="connsiteY4" fmla="*/ 14575 h 29527"/>
              <a:gd name="connsiteX5" fmla="*/ 29547 w 29527"/>
              <a:gd name="connsiteY5" fmla="*/ 14766 h 2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27" h="29527">
                <a:moveTo>
                  <a:pt x="29547" y="14766"/>
                </a:moveTo>
                <a:cubicBezTo>
                  <a:pt x="29547" y="22920"/>
                  <a:pt x="22937" y="29530"/>
                  <a:pt x="14784" y="29530"/>
                </a:cubicBezTo>
                <a:cubicBezTo>
                  <a:pt x="6630" y="29530"/>
                  <a:pt x="20" y="22920"/>
                  <a:pt x="20" y="14766"/>
                </a:cubicBezTo>
                <a:cubicBezTo>
                  <a:pt x="20" y="6612"/>
                  <a:pt x="6630" y="2"/>
                  <a:pt x="14784" y="2"/>
                </a:cubicBezTo>
                <a:cubicBezTo>
                  <a:pt x="22885" y="-51"/>
                  <a:pt x="29494" y="6474"/>
                  <a:pt x="29547" y="14575"/>
                </a:cubicBezTo>
                <a:cubicBezTo>
                  <a:pt x="29548" y="14638"/>
                  <a:pt x="29548" y="14702"/>
                  <a:pt x="29547" y="1476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2" name="Freeform: Shape 1391">
            <a:extLst>
              <a:ext uri="{FF2B5EF4-FFF2-40B4-BE49-F238E27FC236}">
                <a16:creationId xmlns:a16="http://schemas.microsoft.com/office/drawing/2014/main" id="{C5CA6B04-6318-4053-9FA5-2579EBEF2863}"/>
              </a:ext>
            </a:extLst>
          </p:cNvPr>
          <p:cNvSpPr/>
          <p:nvPr userDrawn="1"/>
        </p:nvSpPr>
        <p:spPr>
          <a:xfrm>
            <a:off x="7792517" y="1972237"/>
            <a:ext cx="448784" cy="372179"/>
          </a:xfrm>
          <a:custGeom>
            <a:avLst/>
            <a:gdLst>
              <a:gd name="connsiteX0" fmla="*/ 20 w 379380"/>
              <a:gd name="connsiteY0" fmla="*/ 19666 h 311033"/>
              <a:gd name="connsiteX1" fmla="*/ 297581 w 379380"/>
              <a:gd name="connsiteY1" fmla="*/ 311036 h 311033"/>
              <a:gd name="connsiteX2" fmla="*/ 379400 w 379380"/>
              <a:gd name="connsiteY2" fmla="*/ 277603 h 311033"/>
              <a:gd name="connsiteX3" fmla="*/ 20 w 379380"/>
              <a:gd name="connsiteY3" fmla="*/ 19666 h 3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380" h="311033">
                <a:moveTo>
                  <a:pt x="20" y="19666"/>
                </a:moveTo>
                <a:cubicBezTo>
                  <a:pt x="20" y="19666"/>
                  <a:pt x="253385" y="-71965"/>
                  <a:pt x="297581" y="311036"/>
                </a:cubicBezTo>
                <a:lnTo>
                  <a:pt x="379400" y="277603"/>
                </a:lnTo>
                <a:cubicBezTo>
                  <a:pt x="379400" y="277603"/>
                  <a:pt x="349206" y="-87395"/>
                  <a:pt x="20" y="19666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3" name="Freeform: Shape 1392">
            <a:extLst>
              <a:ext uri="{FF2B5EF4-FFF2-40B4-BE49-F238E27FC236}">
                <a16:creationId xmlns:a16="http://schemas.microsoft.com/office/drawing/2014/main" id="{14A70200-3761-49FC-A0EE-FD6513A3DB40}"/>
              </a:ext>
            </a:extLst>
          </p:cNvPr>
          <p:cNvSpPr/>
          <p:nvPr userDrawn="1"/>
        </p:nvSpPr>
        <p:spPr>
          <a:xfrm>
            <a:off x="7911946" y="2177591"/>
            <a:ext cx="130934" cy="61529"/>
          </a:xfrm>
          <a:custGeom>
            <a:avLst/>
            <a:gdLst>
              <a:gd name="connsiteX0" fmla="*/ 110705 w 110685"/>
              <a:gd name="connsiteY0" fmla="*/ 44836 h 51420"/>
              <a:gd name="connsiteX1" fmla="*/ 61271 w 110685"/>
              <a:gd name="connsiteY1" fmla="*/ 19499 h 51420"/>
              <a:gd name="connsiteX2" fmla="*/ 25 w 110685"/>
              <a:gd name="connsiteY2" fmla="*/ 7498 h 51420"/>
              <a:gd name="connsiteX3" fmla="*/ 110705 w 110685"/>
              <a:gd name="connsiteY3" fmla="*/ 44836 h 5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685" h="51420">
                <a:moveTo>
                  <a:pt x="110705" y="44836"/>
                </a:moveTo>
                <a:cubicBezTo>
                  <a:pt x="94919" y="35103"/>
                  <a:pt x="78390" y="26631"/>
                  <a:pt x="61271" y="19499"/>
                </a:cubicBezTo>
                <a:cubicBezTo>
                  <a:pt x="28124" y="5974"/>
                  <a:pt x="692" y="-9552"/>
                  <a:pt x="25" y="7498"/>
                </a:cubicBezTo>
                <a:cubicBezTo>
                  <a:pt x="-833" y="27310"/>
                  <a:pt x="109562" y="67124"/>
                  <a:pt x="110705" y="44836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4" name="Freeform: Shape 1393">
            <a:extLst>
              <a:ext uri="{FF2B5EF4-FFF2-40B4-BE49-F238E27FC236}">
                <a16:creationId xmlns:a16="http://schemas.microsoft.com/office/drawing/2014/main" id="{44ECEB10-7430-4935-B3BD-9F38F951FF8C}"/>
              </a:ext>
            </a:extLst>
          </p:cNvPr>
          <p:cNvSpPr/>
          <p:nvPr userDrawn="1"/>
        </p:nvSpPr>
        <p:spPr>
          <a:xfrm>
            <a:off x="7682655" y="2208902"/>
            <a:ext cx="79153" cy="96655"/>
          </a:xfrm>
          <a:custGeom>
            <a:avLst/>
            <a:gdLst>
              <a:gd name="connsiteX0" fmla="*/ 1261 w 66912"/>
              <a:gd name="connsiteY0" fmla="*/ 80582 h 80775"/>
              <a:gd name="connsiteX1" fmla="*/ 26122 w 66912"/>
              <a:gd name="connsiteY1" fmla="*/ 35052 h 80775"/>
              <a:gd name="connsiteX2" fmla="*/ 65174 w 66912"/>
              <a:gd name="connsiteY2" fmla="*/ 4096 h 80775"/>
              <a:gd name="connsiteX3" fmla="*/ 1261 w 66912"/>
              <a:gd name="connsiteY3" fmla="*/ 80582 h 8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12" h="80775">
                <a:moveTo>
                  <a:pt x="1261" y="80582"/>
                </a:moveTo>
                <a:cubicBezTo>
                  <a:pt x="-3882" y="74390"/>
                  <a:pt x="7452" y="58103"/>
                  <a:pt x="26122" y="35052"/>
                </a:cubicBezTo>
                <a:cubicBezTo>
                  <a:pt x="44790" y="12002"/>
                  <a:pt x="54697" y="-9144"/>
                  <a:pt x="65174" y="4096"/>
                </a:cubicBezTo>
                <a:cubicBezTo>
                  <a:pt x="78128" y="20574"/>
                  <a:pt x="15739" y="84773"/>
                  <a:pt x="1261" y="80582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5" name="Freeform: Shape 1394">
            <a:extLst>
              <a:ext uri="{FF2B5EF4-FFF2-40B4-BE49-F238E27FC236}">
                <a16:creationId xmlns:a16="http://schemas.microsoft.com/office/drawing/2014/main" id="{874A3535-ACD8-430F-9C7E-9D87AE9BFBAD}"/>
              </a:ext>
            </a:extLst>
          </p:cNvPr>
          <p:cNvSpPr/>
          <p:nvPr userDrawn="1"/>
        </p:nvSpPr>
        <p:spPr>
          <a:xfrm>
            <a:off x="7929481" y="2296992"/>
            <a:ext cx="85962" cy="86966"/>
          </a:xfrm>
          <a:custGeom>
            <a:avLst/>
            <a:gdLst>
              <a:gd name="connsiteX0" fmla="*/ 49305 w 72668"/>
              <a:gd name="connsiteY0" fmla="*/ 71639 h 72678"/>
              <a:gd name="connsiteX1" fmla="*/ 23397 w 72668"/>
              <a:gd name="connsiteY1" fmla="*/ 1059 h 72678"/>
              <a:gd name="connsiteX2" fmla="*/ 49305 w 72668"/>
              <a:gd name="connsiteY2" fmla="*/ 71639 h 7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668" h="72678">
                <a:moveTo>
                  <a:pt x="49305" y="71639"/>
                </a:moveTo>
                <a:cubicBezTo>
                  <a:pt x="94168" y="61162"/>
                  <a:pt x="68355" y="-9418"/>
                  <a:pt x="23397" y="1059"/>
                </a:cubicBezTo>
                <a:cubicBezTo>
                  <a:pt x="-21561" y="11537"/>
                  <a:pt x="4538" y="82022"/>
                  <a:pt x="49305" y="71639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6" name="Freeform: Shape 1395">
            <a:extLst>
              <a:ext uri="{FF2B5EF4-FFF2-40B4-BE49-F238E27FC236}">
                <a16:creationId xmlns:a16="http://schemas.microsoft.com/office/drawing/2014/main" id="{7906195F-5120-4241-9718-0143BA714312}"/>
              </a:ext>
            </a:extLst>
          </p:cNvPr>
          <p:cNvSpPr/>
          <p:nvPr userDrawn="1"/>
        </p:nvSpPr>
        <p:spPr>
          <a:xfrm>
            <a:off x="7709370" y="2340833"/>
            <a:ext cx="87406" cy="85895"/>
          </a:xfrm>
          <a:custGeom>
            <a:avLst/>
            <a:gdLst>
              <a:gd name="connsiteX0" fmla="*/ 53162 w 73889"/>
              <a:gd name="connsiteY0" fmla="*/ 69766 h 71783"/>
              <a:gd name="connsiteX1" fmla="*/ 20682 w 73889"/>
              <a:gd name="connsiteY1" fmla="*/ 2043 h 71783"/>
              <a:gd name="connsiteX2" fmla="*/ 53162 w 73889"/>
              <a:gd name="connsiteY2" fmla="*/ 69766 h 7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889" h="71783">
                <a:moveTo>
                  <a:pt x="53162" y="69766"/>
                </a:moveTo>
                <a:cubicBezTo>
                  <a:pt x="96978" y="55193"/>
                  <a:pt x="64307" y="-12530"/>
                  <a:pt x="20682" y="2043"/>
                </a:cubicBezTo>
                <a:cubicBezTo>
                  <a:pt x="-22942" y="16617"/>
                  <a:pt x="9538" y="84244"/>
                  <a:pt x="53162" y="69766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7" name="Freeform: Shape 1396">
            <a:extLst>
              <a:ext uri="{FF2B5EF4-FFF2-40B4-BE49-F238E27FC236}">
                <a16:creationId xmlns:a16="http://schemas.microsoft.com/office/drawing/2014/main" id="{7CACD093-B473-4039-A7D2-CCE842BFF051}"/>
              </a:ext>
            </a:extLst>
          </p:cNvPr>
          <p:cNvSpPr/>
          <p:nvPr userDrawn="1"/>
        </p:nvSpPr>
        <p:spPr>
          <a:xfrm>
            <a:off x="7908345" y="2291191"/>
            <a:ext cx="146478" cy="39777"/>
          </a:xfrm>
          <a:custGeom>
            <a:avLst/>
            <a:gdLst>
              <a:gd name="connsiteX0" fmla="*/ 20 w 123825"/>
              <a:gd name="connsiteY0" fmla="*/ 33244 h 33242"/>
              <a:gd name="connsiteX1" fmla="*/ 38120 w 123825"/>
              <a:gd name="connsiteY1" fmla="*/ 15432 h 33242"/>
              <a:gd name="connsiteX2" fmla="*/ 95270 w 123825"/>
              <a:gd name="connsiteY2" fmla="*/ 24957 h 33242"/>
              <a:gd name="connsiteX3" fmla="*/ 123845 w 123825"/>
              <a:gd name="connsiteY3" fmla="*/ 13908 h 33242"/>
              <a:gd name="connsiteX4" fmla="*/ 99937 w 123825"/>
              <a:gd name="connsiteY4" fmla="*/ 16290 h 33242"/>
              <a:gd name="connsiteX5" fmla="*/ 106129 w 123825"/>
              <a:gd name="connsiteY5" fmla="*/ 2 h 33242"/>
              <a:gd name="connsiteX6" fmla="*/ 81840 w 123825"/>
              <a:gd name="connsiteY6" fmla="*/ 9527 h 33242"/>
              <a:gd name="connsiteX7" fmla="*/ 20 w 123825"/>
              <a:gd name="connsiteY7" fmla="*/ 33244 h 3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825" h="33242">
                <a:moveTo>
                  <a:pt x="20" y="33244"/>
                </a:moveTo>
                <a:cubicBezTo>
                  <a:pt x="10798" y="23850"/>
                  <a:pt x="24000" y="17678"/>
                  <a:pt x="38120" y="15432"/>
                </a:cubicBezTo>
                <a:cubicBezTo>
                  <a:pt x="56599" y="13146"/>
                  <a:pt x="77458" y="19814"/>
                  <a:pt x="95270" y="24957"/>
                </a:cubicBezTo>
                <a:cubicBezTo>
                  <a:pt x="106219" y="29242"/>
                  <a:pt x="118627" y="24444"/>
                  <a:pt x="123845" y="13908"/>
                </a:cubicBezTo>
                <a:cubicBezTo>
                  <a:pt x="116006" y="15694"/>
                  <a:pt x="107974" y="16494"/>
                  <a:pt x="99937" y="16290"/>
                </a:cubicBezTo>
                <a:cubicBezTo>
                  <a:pt x="103547" y="11581"/>
                  <a:pt x="105699" y="5919"/>
                  <a:pt x="106129" y="2"/>
                </a:cubicBezTo>
                <a:cubicBezTo>
                  <a:pt x="106129" y="2"/>
                  <a:pt x="90794" y="11336"/>
                  <a:pt x="81840" y="9527"/>
                </a:cubicBezTo>
                <a:cubicBezTo>
                  <a:pt x="72886" y="7717"/>
                  <a:pt x="29071" y="-13428"/>
                  <a:pt x="20" y="3324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8" name="Freeform: Shape 1397">
            <a:extLst>
              <a:ext uri="{FF2B5EF4-FFF2-40B4-BE49-F238E27FC236}">
                <a16:creationId xmlns:a16="http://schemas.microsoft.com/office/drawing/2014/main" id="{59BCF899-C342-4B2B-96EB-A886B31758A3}"/>
              </a:ext>
            </a:extLst>
          </p:cNvPr>
          <p:cNvSpPr/>
          <p:nvPr userDrawn="1"/>
        </p:nvSpPr>
        <p:spPr>
          <a:xfrm>
            <a:off x="7658883" y="2334538"/>
            <a:ext cx="141858" cy="44415"/>
          </a:xfrm>
          <a:custGeom>
            <a:avLst/>
            <a:gdLst>
              <a:gd name="connsiteX0" fmla="*/ 119940 w 119920"/>
              <a:gd name="connsiteY0" fmla="*/ 19307 h 37118"/>
              <a:gd name="connsiteX1" fmla="*/ 74601 w 119920"/>
              <a:gd name="connsiteY1" fmla="*/ 12544 h 37118"/>
              <a:gd name="connsiteX2" fmla="*/ 26976 w 119920"/>
              <a:gd name="connsiteY2" fmla="*/ 33499 h 37118"/>
              <a:gd name="connsiteX3" fmla="*/ 373 w 119920"/>
              <a:gd name="connsiteY3" fmla="*/ 29242 h 37118"/>
              <a:gd name="connsiteX4" fmla="*/ 20 w 119920"/>
              <a:gd name="connsiteY4" fmla="*/ 28736 h 37118"/>
              <a:gd name="connsiteX5" fmla="*/ 21451 w 119920"/>
              <a:gd name="connsiteY5" fmla="*/ 25974 h 37118"/>
              <a:gd name="connsiteX6" fmla="*/ 13069 w 119920"/>
              <a:gd name="connsiteY6" fmla="*/ 11306 h 37118"/>
              <a:gd name="connsiteX7" fmla="*/ 36025 w 119920"/>
              <a:gd name="connsiteY7" fmla="*/ 15497 h 37118"/>
              <a:gd name="connsiteX8" fmla="*/ 119940 w 119920"/>
              <a:gd name="connsiteY8" fmla="*/ 19307 h 3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920" h="37118">
                <a:moveTo>
                  <a:pt x="119940" y="19307"/>
                </a:moveTo>
                <a:cubicBezTo>
                  <a:pt x="105521" y="13696"/>
                  <a:pt x="90030" y="11385"/>
                  <a:pt x="74601" y="12544"/>
                </a:cubicBezTo>
                <a:cubicBezTo>
                  <a:pt x="57932" y="14258"/>
                  <a:pt x="40883" y="25212"/>
                  <a:pt x="26976" y="33499"/>
                </a:cubicBezTo>
                <a:cubicBezTo>
                  <a:pt x="18454" y="39669"/>
                  <a:pt x="6544" y="37763"/>
                  <a:pt x="373" y="29242"/>
                </a:cubicBezTo>
                <a:cubicBezTo>
                  <a:pt x="253" y="29075"/>
                  <a:pt x="135" y="28907"/>
                  <a:pt x="20" y="28736"/>
                </a:cubicBezTo>
                <a:cubicBezTo>
                  <a:pt x="7258" y="28823"/>
                  <a:pt x="14472" y="27893"/>
                  <a:pt x="21451" y="25974"/>
                </a:cubicBezTo>
                <a:cubicBezTo>
                  <a:pt x="17297" y="21999"/>
                  <a:pt x="14385" y="16903"/>
                  <a:pt x="13069" y="11306"/>
                </a:cubicBezTo>
                <a:cubicBezTo>
                  <a:pt x="13069" y="11306"/>
                  <a:pt x="28595" y="19211"/>
                  <a:pt x="36025" y="15497"/>
                </a:cubicBezTo>
                <a:cubicBezTo>
                  <a:pt x="43454" y="11782"/>
                  <a:pt x="73172" y="-19651"/>
                  <a:pt x="119940" y="1930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9" name="Freeform: Shape 1398">
            <a:extLst>
              <a:ext uri="{FF2B5EF4-FFF2-40B4-BE49-F238E27FC236}">
                <a16:creationId xmlns:a16="http://schemas.microsoft.com/office/drawing/2014/main" id="{FF575344-6581-4EC2-A275-EFAE375ED173}"/>
              </a:ext>
            </a:extLst>
          </p:cNvPr>
          <p:cNvSpPr/>
          <p:nvPr userDrawn="1"/>
        </p:nvSpPr>
        <p:spPr>
          <a:xfrm>
            <a:off x="7792517" y="2234089"/>
            <a:ext cx="84618" cy="285850"/>
          </a:xfrm>
          <a:custGeom>
            <a:avLst/>
            <a:gdLst>
              <a:gd name="connsiteX0" fmla="*/ 20 w 71532"/>
              <a:gd name="connsiteY0" fmla="*/ 2 h 238887"/>
              <a:gd name="connsiteX1" fmla="*/ 20 w 71532"/>
              <a:gd name="connsiteY1" fmla="*/ 214505 h 238887"/>
              <a:gd name="connsiteX2" fmla="*/ 71553 w 71532"/>
              <a:gd name="connsiteY2" fmla="*/ 238889 h 238887"/>
              <a:gd name="connsiteX3" fmla="*/ 25642 w 71532"/>
              <a:gd name="connsiteY3" fmla="*/ 214886 h 238887"/>
              <a:gd name="connsiteX4" fmla="*/ 54979 w 71532"/>
              <a:gd name="connsiteY4" fmla="*/ 158307 h 238887"/>
              <a:gd name="connsiteX5" fmla="*/ 20 w 71532"/>
              <a:gd name="connsiteY5" fmla="*/ 2 h 23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32" h="238887">
                <a:moveTo>
                  <a:pt x="20" y="2"/>
                </a:moveTo>
                <a:cubicBezTo>
                  <a:pt x="46787" y="57628"/>
                  <a:pt x="71362" y="180977"/>
                  <a:pt x="20" y="214505"/>
                </a:cubicBezTo>
                <a:cubicBezTo>
                  <a:pt x="20557" y="230235"/>
                  <a:pt x="45684" y="238801"/>
                  <a:pt x="71553" y="238889"/>
                </a:cubicBezTo>
                <a:cubicBezTo>
                  <a:pt x="71552" y="238889"/>
                  <a:pt x="35072" y="224601"/>
                  <a:pt x="25642" y="214886"/>
                </a:cubicBezTo>
                <a:cubicBezTo>
                  <a:pt x="40143" y="198876"/>
                  <a:pt x="50251" y="179384"/>
                  <a:pt x="54979" y="158307"/>
                </a:cubicBezTo>
                <a:cubicBezTo>
                  <a:pt x="64218" y="120398"/>
                  <a:pt x="46407" y="37435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0" name="Freeform: Shape 1399">
            <a:extLst>
              <a:ext uri="{FF2B5EF4-FFF2-40B4-BE49-F238E27FC236}">
                <a16:creationId xmlns:a16="http://schemas.microsoft.com/office/drawing/2014/main" id="{A834DF7C-AC54-4BC8-AD62-2B86E7BCF85D}"/>
              </a:ext>
            </a:extLst>
          </p:cNvPr>
          <p:cNvSpPr/>
          <p:nvPr userDrawn="1"/>
        </p:nvSpPr>
        <p:spPr>
          <a:xfrm>
            <a:off x="8236569" y="2105866"/>
            <a:ext cx="212505" cy="236611"/>
          </a:xfrm>
          <a:custGeom>
            <a:avLst/>
            <a:gdLst>
              <a:gd name="connsiteX0" fmla="*/ 130417 w 179641"/>
              <a:gd name="connsiteY0" fmla="*/ 2 h 197738"/>
              <a:gd name="connsiteX1" fmla="*/ 179661 w 179641"/>
              <a:gd name="connsiteY1" fmla="*/ 131732 h 197738"/>
              <a:gd name="connsiteX2" fmla="*/ 118987 w 179641"/>
              <a:gd name="connsiteY2" fmla="*/ 60771 h 197738"/>
              <a:gd name="connsiteX3" fmla="*/ 115272 w 179641"/>
              <a:gd name="connsiteY3" fmla="*/ 197741 h 197738"/>
              <a:gd name="connsiteX4" fmla="*/ 64504 w 179641"/>
              <a:gd name="connsiteY4" fmla="*/ 69153 h 197738"/>
              <a:gd name="connsiteX5" fmla="*/ 54979 w 179641"/>
              <a:gd name="connsiteY5" fmla="*/ 154878 h 197738"/>
              <a:gd name="connsiteX6" fmla="*/ 20 w 179641"/>
              <a:gd name="connsiteY6" fmla="*/ 9146 h 197738"/>
              <a:gd name="connsiteX7" fmla="*/ 45454 w 179641"/>
              <a:gd name="connsiteY7" fmla="*/ 73820 h 197738"/>
              <a:gd name="connsiteX8" fmla="*/ 44502 w 179641"/>
              <a:gd name="connsiteY8" fmla="*/ 21242 h 197738"/>
              <a:gd name="connsiteX9" fmla="*/ 113462 w 179641"/>
              <a:gd name="connsiteY9" fmla="*/ 116492 h 197738"/>
              <a:gd name="connsiteX10" fmla="*/ 96222 w 179641"/>
              <a:gd name="connsiteY10" fmla="*/ 27148 h 197738"/>
              <a:gd name="connsiteX11" fmla="*/ 149467 w 179641"/>
              <a:gd name="connsiteY11" fmla="*/ 71439 h 197738"/>
              <a:gd name="connsiteX12" fmla="*/ 130417 w 179641"/>
              <a:gd name="connsiteY12" fmla="*/ 2 h 19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9641" h="197738">
                <a:moveTo>
                  <a:pt x="130417" y="2"/>
                </a:moveTo>
                <a:cubicBezTo>
                  <a:pt x="157861" y="38960"/>
                  <a:pt x="174819" y="84325"/>
                  <a:pt x="179661" y="131732"/>
                </a:cubicBezTo>
                <a:cubicBezTo>
                  <a:pt x="179661" y="131732"/>
                  <a:pt x="142133" y="70963"/>
                  <a:pt x="118987" y="60771"/>
                </a:cubicBezTo>
                <a:cubicBezTo>
                  <a:pt x="118987" y="60771"/>
                  <a:pt x="139752" y="101253"/>
                  <a:pt x="115272" y="197741"/>
                </a:cubicBezTo>
                <a:cubicBezTo>
                  <a:pt x="115272" y="197741"/>
                  <a:pt x="88698" y="95061"/>
                  <a:pt x="64504" y="69153"/>
                </a:cubicBezTo>
                <a:cubicBezTo>
                  <a:pt x="64504" y="69153"/>
                  <a:pt x="70791" y="126303"/>
                  <a:pt x="54979" y="154878"/>
                </a:cubicBezTo>
                <a:cubicBezTo>
                  <a:pt x="54979" y="154878"/>
                  <a:pt x="21356" y="44198"/>
                  <a:pt x="20" y="9146"/>
                </a:cubicBezTo>
                <a:cubicBezTo>
                  <a:pt x="20" y="9146"/>
                  <a:pt x="39930" y="54104"/>
                  <a:pt x="45454" y="73820"/>
                </a:cubicBezTo>
                <a:cubicBezTo>
                  <a:pt x="45454" y="73820"/>
                  <a:pt x="54313" y="40483"/>
                  <a:pt x="44502" y="21242"/>
                </a:cubicBezTo>
                <a:cubicBezTo>
                  <a:pt x="44502" y="21242"/>
                  <a:pt x="103652" y="72011"/>
                  <a:pt x="113462" y="116492"/>
                </a:cubicBezTo>
                <a:cubicBezTo>
                  <a:pt x="113462" y="116492"/>
                  <a:pt x="105366" y="43721"/>
                  <a:pt x="96222" y="27148"/>
                </a:cubicBezTo>
                <a:cubicBezTo>
                  <a:pt x="115141" y="40445"/>
                  <a:pt x="132948" y="55257"/>
                  <a:pt x="149467" y="71439"/>
                </a:cubicBezTo>
                <a:cubicBezTo>
                  <a:pt x="149467" y="71439"/>
                  <a:pt x="140609" y="13908"/>
                  <a:pt x="130417" y="2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1" name="Freeform: Shape 1400">
            <a:extLst>
              <a:ext uri="{FF2B5EF4-FFF2-40B4-BE49-F238E27FC236}">
                <a16:creationId xmlns:a16="http://schemas.microsoft.com/office/drawing/2014/main" id="{D329C81F-9795-4F0E-9D6A-80FA18D28DB5}"/>
              </a:ext>
            </a:extLst>
          </p:cNvPr>
          <p:cNvSpPr/>
          <p:nvPr userDrawn="1"/>
        </p:nvSpPr>
        <p:spPr>
          <a:xfrm>
            <a:off x="8187164" y="2220672"/>
            <a:ext cx="133153" cy="190909"/>
          </a:xfrm>
          <a:custGeom>
            <a:avLst/>
            <a:gdLst>
              <a:gd name="connsiteX0" fmla="*/ 3112 w 112561"/>
              <a:gd name="connsiteY0" fmla="*/ 89700 h 159544"/>
              <a:gd name="connsiteX1" fmla="*/ 45784 w 112561"/>
              <a:gd name="connsiteY1" fmla="*/ 158566 h 159544"/>
              <a:gd name="connsiteX2" fmla="*/ 111126 w 112561"/>
              <a:gd name="connsiteY2" fmla="*/ 62649 h 159544"/>
              <a:gd name="connsiteX3" fmla="*/ 38640 w 112561"/>
              <a:gd name="connsiteY3" fmla="*/ 1213 h 159544"/>
              <a:gd name="connsiteX4" fmla="*/ 3112 w 112561"/>
              <a:gd name="connsiteY4" fmla="*/ 89700 h 1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61" h="159544">
                <a:moveTo>
                  <a:pt x="3112" y="89700"/>
                </a:moveTo>
                <a:cubicBezTo>
                  <a:pt x="13304" y="131038"/>
                  <a:pt x="15876" y="165900"/>
                  <a:pt x="45784" y="158566"/>
                </a:cubicBezTo>
                <a:cubicBezTo>
                  <a:pt x="75693" y="151231"/>
                  <a:pt x="121317" y="103987"/>
                  <a:pt x="111126" y="62649"/>
                </a:cubicBezTo>
                <a:cubicBezTo>
                  <a:pt x="100934" y="21310"/>
                  <a:pt x="68549" y="-6217"/>
                  <a:pt x="38640" y="1213"/>
                </a:cubicBezTo>
                <a:cubicBezTo>
                  <a:pt x="8732" y="8642"/>
                  <a:pt x="-7080" y="48361"/>
                  <a:pt x="3112" y="8970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2" name="Freeform: Shape 1401">
            <a:extLst>
              <a:ext uri="{FF2B5EF4-FFF2-40B4-BE49-F238E27FC236}">
                <a16:creationId xmlns:a16="http://schemas.microsoft.com/office/drawing/2014/main" id="{F20E8F14-9ABA-4725-9528-0099EFDB4821}"/>
              </a:ext>
            </a:extLst>
          </p:cNvPr>
          <p:cNvSpPr/>
          <p:nvPr userDrawn="1"/>
        </p:nvSpPr>
        <p:spPr>
          <a:xfrm>
            <a:off x="8220568" y="2256863"/>
            <a:ext cx="67493" cy="113094"/>
          </a:xfrm>
          <a:custGeom>
            <a:avLst/>
            <a:gdLst>
              <a:gd name="connsiteX0" fmla="*/ 21 w 57055"/>
              <a:gd name="connsiteY0" fmla="*/ 44406 h 94514"/>
              <a:gd name="connsiteX1" fmla="*/ 17070 w 57055"/>
              <a:gd name="connsiteY1" fmla="*/ 94508 h 94514"/>
              <a:gd name="connsiteX2" fmla="*/ 57075 w 57055"/>
              <a:gd name="connsiteY2" fmla="*/ 46883 h 94514"/>
              <a:gd name="connsiteX3" fmla="*/ 26881 w 57055"/>
              <a:gd name="connsiteY3" fmla="*/ 20 h 94514"/>
              <a:gd name="connsiteX4" fmla="*/ 21 w 57055"/>
              <a:gd name="connsiteY4" fmla="*/ 44406 h 9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55" h="94514">
                <a:moveTo>
                  <a:pt x="21" y="44406"/>
                </a:moveTo>
                <a:cubicBezTo>
                  <a:pt x="21" y="68409"/>
                  <a:pt x="2211" y="95079"/>
                  <a:pt x="17070" y="94508"/>
                </a:cubicBezTo>
                <a:cubicBezTo>
                  <a:pt x="31929" y="93936"/>
                  <a:pt x="57171" y="70790"/>
                  <a:pt x="57075" y="46883"/>
                </a:cubicBezTo>
                <a:cubicBezTo>
                  <a:pt x="56980" y="22975"/>
                  <a:pt x="41740" y="-742"/>
                  <a:pt x="26881" y="20"/>
                </a:cubicBezTo>
                <a:cubicBezTo>
                  <a:pt x="12022" y="782"/>
                  <a:pt x="-75" y="20403"/>
                  <a:pt x="21" y="44406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3" name="Freeform: Shape 1402">
            <a:extLst>
              <a:ext uri="{FF2B5EF4-FFF2-40B4-BE49-F238E27FC236}">
                <a16:creationId xmlns:a16="http://schemas.microsoft.com/office/drawing/2014/main" id="{D56BF158-1B16-4434-B5C8-7B73C8084EDF}"/>
              </a:ext>
            </a:extLst>
          </p:cNvPr>
          <p:cNvSpPr/>
          <p:nvPr userDrawn="1"/>
        </p:nvSpPr>
        <p:spPr>
          <a:xfrm>
            <a:off x="8047640" y="1861618"/>
            <a:ext cx="317941" cy="202980"/>
          </a:xfrm>
          <a:custGeom>
            <a:avLst/>
            <a:gdLst>
              <a:gd name="connsiteX0" fmla="*/ 131156 w 268772"/>
              <a:gd name="connsiteY0" fmla="*/ 2 h 169632"/>
              <a:gd name="connsiteX1" fmla="*/ 268793 w 268772"/>
              <a:gd name="connsiteY1" fmla="*/ 124589 h 169632"/>
              <a:gd name="connsiteX2" fmla="*/ 186782 w 268772"/>
              <a:gd name="connsiteY2" fmla="*/ 158879 h 169632"/>
              <a:gd name="connsiteX3" fmla="*/ 1426 w 268772"/>
              <a:gd name="connsiteY3" fmla="*/ 120779 h 169632"/>
              <a:gd name="connsiteX4" fmla="*/ 131156 w 268772"/>
              <a:gd name="connsiteY4" fmla="*/ 2 h 169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772" h="169632">
                <a:moveTo>
                  <a:pt x="131156" y="2"/>
                </a:moveTo>
                <a:cubicBezTo>
                  <a:pt x="174209" y="14289"/>
                  <a:pt x="220786" y="55247"/>
                  <a:pt x="268793" y="124589"/>
                </a:cubicBezTo>
                <a:cubicBezTo>
                  <a:pt x="243261" y="139931"/>
                  <a:pt x="215636" y="151481"/>
                  <a:pt x="186782" y="158879"/>
                </a:cubicBezTo>
                <a:cubicBezTo>
                  <a:pt x="96200" y="182691"/>
                  <a:pt x="13237" y="165641"/>
                  <a:pt x="1426" y="120779"/>
                </a:cubicBezTo>
                <a:cubicBezTo>
                  <a:pt x="-9814" y="78011"/>
                  <a:pt x="47527" y="25529"/>
                  <a:pt x="131156" y="2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4" name="Freeform: Shape 1403">
            <a:extLst>
              <a:ext uri="{FF2B5EF4-FFF2-40B4-BE49-F238E27FC236}">
                <a16:creationId xmlns:a16="http://schemas.microsoft.com/office/drawing/2014/main" id="{246AC849-6FCA-4E40-B582-4E9217A5A9F2}"/>
              </a:ext>
            </a:extLst>
          </p:cNvPr>
          <p:cNvSpPr/>
          <p:nvPr userDrawn="1"/>
        </p:nvSpPr>
        <p:spPr>
          <a:xfrm>
            <a:off x="8058316" y="2051158"/>
            <a:ext cx="196956" cy="130501"/>
          </a:xfrm>
          <a:custGeom>
            <a:avLst/>
            <a:gdLst>
              <a:gd name="connsiteX0" fmla="*/ 0 w 166497"/>
              <a:gd name="connsiteY0" fmla="*/ 52768 h 109061"/>
              <a:gd name="connsiteX1" fmla="*/ 152591 w 166497"/>
              <a:gd name="connsiteY1" fmla="*/ 0 h 109061"/>
              <a:gd name="connsiteX2" fmla="*/ 166497 w 166497"/>
              <a:gd name="connsiteY2" fmla="*/ 29623 h 109061"/>
              <a:gd name="connsiteX3" fmla="*/ 27242 w 166497"/>
              <a:gd name="connsiteY3" fmla="*/ 109061 h 109061"/>
              <a:gd name="connsiteX4" fmla="*/ 0 w 166497"/>
              <a:gd name="connsiteY4" fmla="*/ 52768 h 109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497" h="109061">
                <a:moveTo>
                  <a:pt x="0" y="52768"/>
                </a:moveTo>
                <a:lnTo>
                  <a:pt x="152591" y="0"/>
                </a:lnTo>
                <a:lnTo>
                  <a:pt x="166497" y="29623"/>
                </a:lnTo>
                <a:lnTo>
                  <a:pt x="27242" y="109061"/>
                </a:lnTo>
                <a:lnTo>
                  <a:pt x="0" y="52768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5" name="Freeform: Shape 1404">
            <a:extLst>
              <a:ext uri="{FF2B5EF4-FFF2-40B4-BE49-F238E27FC236}">
                <a16:creationId xmlns:a16="http://schemas.microsoft.com/office/drawing/2014/main" id="{02654B32-F73B-4997-A9D5-062183E0363F}"/>
              </a:ext>
            </a:extLst>
          </p:cNvPr>
          <p:cNvSpPr/>
          <p:nvPr userDrawn="1"/>
        </p:nvSpPr>
        <p:spPr>
          <a:xfrm>
            <a:off x="8107781" y="2078741"/>
            <a:ext cx="101182" cy="67017"/>
          </a:xfrm>
          <a:custGeom>
            <a:avLst/>
            <a:gdLst>
              <a:gd name="connsiteX0" fmla="*/ 0 w 85534"/>
              <a:gd name="connsiteY0" fmla="*/ 27051 h 56007"/>
              <a:gd name="connsiteX1" fmla="*/ 78486 w 85534"/>
              <a:gd name="connsiteY1" fmla="*/ 0 h 56007"/>
              <a:gd name="connsiteX2" fmla="*/ 85535 w 85534"/>
              <a:gd name="connsiteY2" fmla="*/ 15145 h 56007"/>
              <a:gd name="connsiteX3" fmla="*/ 14002 w 85534"/>
              <a:gd name="connsiteY3" fmla="*/ 56007 h 56007"/>
              <a:gd name="connsiteX4" fmla="*/ 0 w 85534"/>
              <a:gd name="connsiteY4" fmla="*/ 27051 h 5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534" h="56007">
                <a:moveTo>
                  <a:pt x="0" y="27051"/>
                </a:moveTo>
                <a:lnTo>
                  <a:pt x="78486" y="0"/>
                </a:lnTo>
                <a:lnTo>
                  <a:pt x="85535" y="15145"/>
                </a:lnTo>
                <a:lnTo>
                  <a:pt x="14002" y="56007"/>
                </a:lnTo>
                <a:lnTo>
                  <a:pt x="0" y="27051"/>
                </a:ln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6" name="Freeform: Shape 1405">
            <a:extLst>
              <a:ext uri="{FF2B5EF4-FFF2-40B4-BE49-F238E27FC236}">
                <a16:creationId xmlns:a16="http://schemas.microsoft.com/office/drawing/2014/main" id="{E9A2E639-EB59-40AF-B4A7-069090C162EA}"/>
              </a:ext>
            </a:extLst>
          </p:cNvPr>
          <p:cNvSpPr/>
          <p:nvPr userDrawn="1"/>
        </p:nvSpPr>
        <p:spPr>
          <a:xfrm>
            <a:off x="7621249" y="3947249"/>
            <a:ext cx="163829" cy="254849"/>
          </a:xfrm>
          <a:custGeom>
            <a:avLst/>
            <a:gdLst>
              <a:gd name="connsiteX0" fmla="*/ 0 w 138493"/>
              <a:gd name="connsiteY0" fmla="*/ 11906 h 212979"/>
              <a:gd name="connsiteX1" fmla="*/ 64961 w 138493"/>
              <a:gd name="connsiteY1" fmla="*/ 0 h 212979"/>
              <a:gd name="connsiteX2" fmla="*/ 138493 w 138493"/>
              <a:gd name="connsiteY2" fmla="*/ 212979 h 212979"/>
              <a:gd name="connsiteX3" fmla="*/ 59150 w 138493"/>
              <a:gd name="connsiteY3" fmla="*/ 212217 h 212979"/>
              <a:gd name="connsiteX4" fmla="*/ 0 w 138493"/>
              <a:gd name="connsiteY4" fmla="*/ 11906 h 2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93" h="212979">
                <a:moveTo>
                  <a:pt x="0" y="11906"/>
                </a:moveTo>
                <a:lnTo>
                  <a:pt x="64961" y="0"/>
                </a:lnTo>
                <a:lnTo>
                  <a:pt x="138493" y="212979"/>
                </a:lnTo>
                <a:lnTo>
                  <a:pt x="59150" y="212217"/>
                </a:lnTo>
                <a:lnTo>
                  <a:pt x="0" y="11906"/>
                </a:lnTo>
                <a:close/>
              </a:path>
            </a:pathLst>
          </a:custGeom>
          <a:solidFill>
            <a:srgbClr val="FFB3C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7" name="Freeform: Shape 1406">
            <a:extLst>
              <a:ext uri="{FF2B5EF4-FFF2-40B4-BE49-F238E27FC236}">
                <a16:creationId xmlns:a16="http://schemas.microsoft.com/office/drawing/2014/main" id="{00B1A167-3A06-4196-B7F9-7A57CB3EA7C6}"/>
              </a:ext>
            </a:extLst>
          </p:cNvPr>
          <p:cNvSpPr/>
          <p:nvPr userDrawn="1"/>
        </p:nvSpPr>
        <p:spPr>
          <a:xfrm>
            <a:off x="7361195" y="4606254"/>
            <a:ext cx="72563" cy="149193"/>
          </a:xfrm>
          <a:custGeom>
            <a:avLst/>
            <a:gdLst>
              <a:gd name="connsiteX0" fmla="*/ 20 w 61341"/>
              <a:gd name="connsiteY0" fmla="*/ 11813 h 124682"/>
              <a:gd name="connsiteX1" fmla="*/ 8307 w 61341"/>
              <a:gd name="connsiteY1" fmla="*/ 124684 h 124682"/>
              <a:gd name="connsiteX2" fmla="*/ 38311 w 61341"/>
              <a:gd name="connsiteY2" fmla="*/ 123827 h 124682"/>
              <a:gd name="connsiteX3" fmla="*/ 61361 w 61341"/>
              <a:gd name="connsiteY3" fmla="*/ 2 h 124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1" h="124682">
                <a:moveTo>
                  <a:pt x="20" y="11813"/>
                </a:moveTo>
                <a:cubicBezTo>
                  <a:pt x="6375" y="49086"/>
                  <a:pt x="9150" y="86882"/>
                  <a:pt x="8307" y="124684"/>
                </a:cubicBezTo>
                <a:lnTo>
                  <a:pt x="38311" y="123827"/>
                </a:lnTo>
                <a:cubicBezTo>
                  <a:pt x="38311" y="123827"/>
                  <a:pt x="49836" y="71439"/>
                  <a:pt x="61361" y="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8" name="Freeform: Shape 1407">
            <a:extLst>
              <a:ext uri="{FF2B5EF4-FFF2-40B4-BE49-F238E27FC236}">
                <a16:creationId xmlns:a16="http://schemas.microsoft.com/office/drawing/2014/main" id="{2B351D3E-4D30-461B-A699-9E11B980F51B}"/>
              </a:ext>
            </a:extLst>
          </p:cNvPr>
          <p:cNvSpPr/>
          <p:nvPr userDrawn="1"/>
        </p:nvSpPr>
        <p:spPr>
          <a:xfrm>
            <a:off x="7595785" y="4725130"/>
            <a:ext cx="71998" cy="149307"/>
          </a:xfrm>
          <a:custGeom>
            <a:avLst/>
            <a:gdLst>
              <a:gd name="connsiteX0" fmla="*/ 20 w 60864"/>
              <a:gd name="connsiteY0" fmla="*/ 10479 h 124777"/>
              <a:gd name="connsiteX1" fmla="*/ 13069 w 60864"/>
              <a:gd name="connsiteY1" fmla="*/ 124779 h 124777"/>
              <a:gd name="connsiteX2" fmla="*/ 43073 w 60864"/>
              <a:gd name="connsiteY2" fmla="*/ 122779 h 124777"/>
              <a:gd name="connsiteX3" fmla="*/ 60885 w 60864"/>
              <a:gd name="connsiteY3" fmla="*/ 2 h 12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64" h="124777">
                <a:moveTo>
                  <a:pt x="20" y="10479"/>
                </a:moveTo>
                <a:cubicBezTo>
                  <a:pt x="8974" y="60676"/>
                  <a:pt x="14307" y="101538"/>
                  <a:pt x="13069" y="124779"/>
                </a:cubicBezTo>
                <a:lnTo>
                  <a:pt x="43073" y="122779"/>
                </a:lnTo>
                <a:cubicBezTo>
                  <a:pt x="43073" y="122779"/>
                  <a:pt x="52598" y="70868"/>
                  <a:pt x="60885" y="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9" name="Freeform: Shape 1408">
            <a:extLst>
              <a:ext uri="{FF2B5EF4-FFF2-40B4-BE49-F238E27FC236}">
                <a16:creationId xmlns:a16="http://schemas.microsoft.com/office/drawing/2014/main" id="{070EB048-832B-40D9-B59D-9D6E204EC18E}"/>
              </a:ext>
            </a:extLst>
          </p:cNvPr>
          <p:cNvSpPr/>
          <p:nvPr userDrawn="1"/>
        </p:nvSpPr>
        <p:spPr>
          <a:xfrm>
            <a:off x="7578474" y="4869309"/>
            <a:ext cx="85592" cy="112037"/>
          </a:xfrm>
          <a:custGeom>
            <a:avLst/>
            <a:gdLst>
              <a:gd name="connsiteX0" fmla="*/ 58755 w 72355"/>
              <a:gd name="connsiteY0" fmla="*/ 2 h 93630"/>
              <a:gd name="connsiteX1" fmla="*/ 72376 w 72355"/>
              <a:gd name="connsiteY1" fmla="*/ 14670 h 93630"/>
              <a:gd name="connsiteX2" fmla="*/ 9606 w 72355"/>
              <a:gd name="connsiteY2" fmla="*/ 93633 h 93630"/>
              <a:gd name="connsiteX3" fmla="*/ 1891 w 72355"/>
              <a:gd name="connsiteY3" fmla="*/ 68772 h 93630"/>
              <a:gd name="connsiteX4" fmla="*/ 27704 w 72355"/>
              <a:gd name="connsiteY4" fmla="*/ 4574 h 9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55" h="93630">
                <a:moveTo>
                  <a:pt x="58755" y="2"/>
                </a:moveTo>
                <a:lnTo>
                  <a:pt x="72376" y="14670"/>
                </a:lnTo>
                <a:lnTo>
                  <a:pt x="9606" y="93633"/>
                </a:lnTo>
                <a:cubicBezTo>
                  <a:pt x="9606" y="93633"/>
                  <a:pt x="-5062" y="92490"/>
                  <a:pt x="1891" y="68772"/>
                </a:cubicBezTo>
                <a:cubicBezTo>
                  <a:pt x="8909" y="46769"/>
                  <a:pt x="17537" y="25311"/>
                  <a:pt x="27704" y="4574"/>
                </a:cubicBezTo>
                <a:close/>
              </a:path>
            </a:pathLst>
          </a:custGeom>
          <a:solidFill>
            <a:srgbClr val="F48D4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0" name="Freeform: Shape 1409">
            <a:extLst>
              <a:ext uri="{FF2B5EF4-FFF2-40B4-BE49-F238E27FC236}">
                <a16:creationId xmlns:a16="http://schemas.microsoft.com/office/drawing/2014/main" id="{7792A38C-A313-419B-9147-50C5E1DB6AC1}"/>
              </a:ext>
            </a:extLst>
          </p:cNvPr>
          <p:cNvSpPr/>
          <p:nvPr userDrawn="1"/>
        </p:nvSpPr>
        <p:spPr>
          <a:xfrm>
            <a:off x="7342545" y="4746101"/>
            <a:ext cx="82988" cy="113291"/>
          </a:xfrm>
          <a:custGeom>
            <a:avLst/>
            <a:gdLst>
              <a:gd name="connsiteX0" fmla="*/ 56172 w 70154"/>
              <a:gd name="connsiteY0" fmla="*/ 2 h 94678"/>
              <a:gd name="connsiteX1" fmla="*/ 70174 w 70154"/>
              <a:gd name="connsiteY1" fmla="*/ 14099 h 94678"/>
              <a:gd name="connsiteX2" fmla="*/ 9881 w 70154"/>
              <a:gd name="connsiteY2" fmla="*/ 94680 h 94678"/>
              <a:gd name="connsiteX3" fmla="*/ 1594 w 70154"/>
              <a:gd name="connsiteY3" fmla="*/ 70011 h 94678"/>
              <a:gd name="connsiteX4" fmla="*/ 25693 w 70154"/>
              <a:gd name="connsiteY4" fmla="*/ 5241 h 94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54" h="94678">
                <a:moveTo>
                  <a:pt x="56172" y="2"/>
                </a:moveTo>
                <a:lnTo>
                  <a:pt x="70174" y="14099"/>
                </a:lnTo>
                <a:lnTo>
                  <a:pt x="9881" y="94680"/>
                </a:lnTo>
                <a:cubicBezTo>
                  <a:pt x="9881" y="94680"/>
                  <a:pt x="-4693" y="93918"/>
                  <a:pt x="1594" y="70011"/>
                </a:cubicBezTo>
                <a:cubicBezTo>
                  <a:pt x="8030" y="47860"/>
                  <a:pt x="16085" y="26211"/>
                  <a:pt x="25693" y="5241"/>
                </a:cubicBezTo>
                <a:close/>
              </a:path>
            </a:pathLst>
          </a:custGeom>
          <a:solidFill>
            <a:srgbClr val="F48D4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1" name="Freeform: Shape 1410">
            <a:extLst>
              <a:ext uri="{FF2B5EF4-FFF2-40B4-BE49-F238E27FC236}">
                <a16:creationId xmlns:a16="http://schemas.microsoft.com/office/drawing/2014/main" id="{B5AC4AD4-9173-4C81-A12E-FA74AC81DBE1}"/>
              </a:ext>
            </a:extLst>
          </p:cNvPr>
          <p:cNvSpPr/>
          <p:nvPr userDrawn="1"/>
        </p:nvSpPr>
        <p:spPr>
          <a:xfrm>
            <a:off x="7771334" y="3868834"/>
            <a:ext cx="447319" cy="299754"/>
          </a:xfrm>
          <a:custGeom>
            <a:avLst/>
            <a:gdLst>
              <a:gd name="connsiteX0" fmla="*/ 369399 w 378142"/>
              <a:gd name="connsiteY0" fmla="*/ 1335 h 250507"/>
              <a:gd name="connsiteX1" fmla="*/ 321774 w 378142"/>
              <a:gd name="connsiteY1" fmla="*/ 171166 h 250507"/>
              <a:gd name="connsiteX2" fmla="*/ 20 w 378142"/>
              <a:gd name="connsiteY2" fmla="*/ 242985 h 250507"/>
              <a:gd name="connsiteX3" fmla="*/ 1258 w 378142"/>
              <a:gd name="connsiteY3" fmla="*/ 246795 h 250507"/>
              <a:gd name="connsiteX4" fmla="*/ 3258 w 378142"/>
              <a:gd name="connsiteY4" fmla="*/ 250509 h 250507"/>
              <a:gd name="connsiteX5" fmla="*/ 327680 w 378142"/>
              <a:gd name="connsiteY5" fmla="*/ 176786 h 250507"/>
              <a:gd name="connsiteX6" fmla="*/ 378162 w 378142"/>
              <a:gd name="connsiteY6" fmla="*/ 2 h 250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42" h="250507">
                <a:moveTo>
                  <a:pt x="369399" y="1335"/>
                </a:moveTo>
                <a:cubicBezTo>
                  <a:pt x="362732" y="51342"/>
                  <a:pt x="347206" y="144210"/>
                  <a:pt x="321774" y="171166"/>
                </a:cubicBezTo>
                <a:cubicBezTo>
                  <a:pt x="273578" y="221553"/>
                  <a:pt x="74124" y="233936"/>
                  <a:pt x="20" y="242985"/>
                </a:cubicBezTo>
                <a:lnTo>
                  <a:pt x="1258" y="246795"/>
                </a:lnTo>
                <a:lnTo>
                  <a:pt x="3258" y="250509"/>
                </a:lnTo>
                <a:cubicBezTo>
                  <a:pt x="86793" y="242222"/>
                  <a:pt x="277673" y="229078"/>
                  <a:pt x="327680" y="176786"/>
                </a:cubicBezTo>
                <a:cubicBezTo>
                  <a:pt x="355683" y="147544"/>
                  <a:pt x="371590" y="50199"/>
                  <a:pt x="378162" y="2"/>
                </a:cubicBezTo>
                <a:close/>
              </a:path>
            </a:pathLst>
          </a:custGeom>
          <a:solidFill>
            <a:srgbClr val="E8809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2" name="Freeform: Shape 1411">
            <a:extLst>
              <a:ext uri="{FF2B5EF4-FFF2-40B4-BE49-F238E27FC236}">
                <a16:creationId xmlns:a16="http://schemas.microsoft.com/office/drawing/2014/main" id="{BA9F26C9-CC5E-4CD5-B265-1EF5305B2FFA}"/>
              </a:ext>
            </a:extLst>
          </p:cNvPr>
          <p:cNvSpPr/>
          <p:nvPr userDrawn="1"/>
        </p:nvSpPr>
        <p:spPr>
          <a:xfrm>
            <a:off x="7717024" y="3846382"/>
            <a:ext cx="551431" cy="119902"/>
          </a:xfrm>
          <a:custGeom>
            <a:avLst/>
            <a:gdLst>
              <a:gd name="connsiteX0" fmla="*/ 466174 w 466153"/>
              <a:gd name="connsiteY0" fmla="*/ 10003 h 100203"/>
              <a:gd name="connsiteX1" fmla="*/ 16784 w 466153"/>
              <a:gd name="connsiteY1" fmla="*/ 2 h 100203"/>
              <a:gd name="connsiteX2" fmla="*/ 20 w 466153"/>
              <a:gd name="connsiteY2" fmla="*/ 5621 h 100203"/>
              <a:gd name="connsiteX3" fmla="*/ 122893 w 466153"/>
              <a:gd name="connsiteY3" fmla="*/ 61057 h 100203"/>
              <a:gd name="connsiteX4" fmla="*/ 145562 w 466153"/>
              <a:gd name="connsiteY4" fmla="*/ 53246 h 100203"/>
              <a:gd name="connsiteX5" fmla="*/ 385687 w 466153"/>
              <a:gd name="connsiteY5" fmla="*/ 100205 h 100203"/>
              <a:gd name="connsiteX6" fmla="*/ 358160 w 466153"/>
              <a:gd name="connsiteY6" fmla="*/ 64105 h 100203"/>
              <a:gd name="connsiteX7" fmla="*/ 396260 w 466153"/>
              <a:gd name="connsiteY7" fmla="*/ 66201 h 100203"/>
              <a:gd name="connsiteX8" fmla="*/ 365875 w 466153"/>
              <a:gd name="connsiteY8" fmla="*/ 54961 h 100203"/>
              <a:gd name="connsiteX9" fmla="*/ 464459 w 466153"/>
              <a:gd name="connsiteY9" fmla="*/ 27624 h 100203"/>
              <a:gd name="connsiteX10" fmla="*/ 466174 w 466153"/>
              <a:gd name="connsiteY10" fmla="*/ 10003 h 100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6153" h="100203">
                <a:moveTo>
                  <a:pt x="466174" y="10003"/>
                </a:moveTo>
                <a:cubicBezTo>
                  <a:pt x="308249" y="50103"/>
                  <a:pt x="84031" y="12861"/>
                  <a:pt x="16784" y="2"/>
                </a:cubicBezTo>
                <a:lnTo>
                  <a:pt x="20" y="5621"/>
                </a:lnTo>
                <a:cubicBezTo>
                  <a:pt x="44852" y="13911"/>
                  <a:pt x="87010" y="32931"/>
                  <a:pt x="122893" y="61057"/>
                </a:cubicBezTo>
                <a:cubicBezTo>
                  <a:pt x="130581" y="58855"/>
                  <a:pt x="138149" y="56247"/>
                  <a:pt x="145562" y="53246"/>
                </a:cubicBezTo>
                <a:cubicBezTo>
                  <a:pt x="215571" y="32577"/>
                  <a:pt x="317012" y="45627"/>
                  <a:pt x="385687" y="100205"/>
                </a:cubicBezTo>
                <a:cubicBezTo>
                  <a:pt x="385687" y="100205"/>
                  <a:pt x="393783" y="92680"/>
                  <a:pt x="358160" y="64105"/>
                </a:cubicBezTo>
                <a:cubicBezTo>
                  <a:pt x="370723" y="66385"/>
                  <a:pt x="383522" y="67089"/>
                  <a:pt x="396260" y="66201"/>
                </a:cubicBezTo>
                <a:cubicBezTo>
                  <a:pt x="396260" y="66201"/>
                  <a:pt x="398356" y="61057"/>
                  <a:pt x="365875" y="54961"/>
                </a:cubicBezTo>
                <a:cubicBezTo>
                  <a:pt x="399514" y="48930"/>
                  <a:pt x="432517" y="39778"/>
                  <a:pt x="464459" y="27624"/>
                </a:cubicBezTo>
                <a:cubicBezTo>
                  <a:pt x="464840" y="20766"/>
                  <a:pt x="465602" y="14861"/>
                  <a:pt x="466174" y="10003"/>
                </a:cubicBezTo>
                <a:close/>
              </a:path>
            </a:pathLst>
          </a:custGeom>
          <a:solidFill>
            <a:srgbClr val="E8809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3" name="Freeform: Shape 1412">
            <a:extLst>
              <a:ext uri="{FF2B5EF4-FFF2-40B4-BE49-F238E27FC236}">
                <a16:creationId xmlns:a16="http://schemas.microsoft.com/office/drawing/2014/main" id="{C930A8A9-9CAE-44BD-B945-A9B8929779B0}"/>
              </a:ext>
            </a:extLst>
          </p:cNvPr>
          <p:cNvSpPr/>
          <p:nvPr userDrawn="1"/>
        </p:nvSpPr>
        <p:spPr>
          <a:xfrm>
            <a:off x="649367" y="6417776"/>
            <a:ext cx="4233540" cy="73855"/>
          </a:xfrm>
          <a:custGeom>
            <a:avLst/>
            <a:gdLst>
              <a:gd name="connsiteX0" fmla="*/ 3578848 w 3578828"/>
              <a:gd name="connsiteY0" fmla="*/ 30863 h 61721"/>
              <a:gd name="connsiteX1" fmla="*/ 1789387 w 3578828"/>
              <a:gd name="connsiteY1" fmla="*/ 61724 h 61721"/>
              <a:gd name="connsiteX2" fmla="*/ 20 w 3578828"/>
              <a:gd name="connsiteY2" fmla="*/ 30863 h 61721"/>
              <a:gd name="connsiteX3" fmla="*/ 1789387 w 3578828"/>
              <a:gd name="connsiteY3" fmla="*/ 2 h 61721"/>
              <a:gd name="connsiteX4" fmla="*/ 3578848 w 3578828"/>
              <a:gd name="connsiteY4" fmla="*/ 30863 h 6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8828" h="61721">
                <a:moveTo>
                  <a:pt x="3578848" y="30863"/>
                </a:moveTo>
                <a:cubicBezTo>
                  <a:pt x="3578848" y="47912"/>
                  <a:pt x="2777701" y="61724"/>
                  <a:pt x="1789387" y="61724"/>
                </a:cubicBezTo>
                <a:cubicBezTo>
                  <a:pt x="801073" y="61724"/>
                  <a:pt x="20" y="47912"/>
                  <a:pt x="20" y="30863"/>
                </a:cubicBezTo>
                <a:cubicBezTo>
                  <a:pt x="20" y="13813"/>
                  <a:pt x="801168" y="2"/>
                  <a:pt x="1789387" y="2"/>
                </a:cubicBezTo>
                <a:cubicBezTo>
                  <a:pt x="2777605" y="2"/>
                  <a:pt x="3578848" y="13813"/>
                  <a:pt x="3578848" y="30863"/>
                </a:cubicBezTo>
                <a:close/>
              </a:path>
            </a:pathLst>
          </a:custGeom>
          <a:solidFill>
            <a:srgbClr val="F2A299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4" name="Freeform: Shape 1413">
            <a:extLst>
              <a:ext uri="{FF2B5EF4-FFF2-40B4-BE49-F238E27FC236}">
                <a16:creationId xmlns:a16="http://schemas.microsoft.com/office/drawing/2014/main" id="{86EF4202-D84D-4EAC-BCA6-B35C1385ED58}"/>
              </a:ext>
            </a:extLst>
          </p:cNvPr>
          <p:cNvSpPr/>
          <p:nvPr userDrawn="1"/>
        </p:nvSpPr>
        <p:spPr>
          <a:xfrm>
            <a:off x="815667" y="5351424"/>
            <a:ext cx="3819537" cy="96080"/>
          </a:xfrm>
          <a:custGeom>
            <a:avLst/>
            <a:gdLst>
              <a:gd name="connsiteX0" fmla="*/ 10315 w 3228850"/>
              <a:gd name="connsiteY0" fmla="*/ 80297 h 80295"/>
              <a:gd name="connsiteX1" fmla="*/ 3223383 w 3228850"/>
              <a:gd name="connsiteY1" fmla="*/ 80297 h 80295"/>
              <a:gd name="connsiteX2" fmla="*/ 1706717 w 3228850"/>
              <a:gd name="connsiteY2" fmla="*/ 2 h 80295"/>
              <a:gd name="connsiteX3" fmla="*/ 10315 w 3228850"/>
              <a:gd name="connsiteY3" fmla="*/ 80297 h 8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8850" h="80295">
                <a:moveTo>
                  <a:pt x="10315" y="80297"/>
                </a:moveTo>
                <a:lnTo>
                  <a:pt x="3223383" y="80297"/>
                </a:lnTo>
                <a:cubicBezTo>
                  <a:pt x="3223383" y="80297"/>
                  <a:pt x="3403025" y="2"/>
                  <a:pt x="1706717" y="2"/>
                </a:cubicBezTo>
                <a:cubicBezTo>
                  <a:pt x="-238193" y="2"/>
                  <a:pt x="10315" y="80297"/>
                  <a:pt x="10315" y="80297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5" name="Freeform: Shape 1414">
            <a:extLst>
              <a:ext uri="{FF2B5EF4-FFF2-40B4-BE49-F238E27FC236}">
                <a16:creationId xmlns:a16="http://schemas.microsoft.com/office/drawing/2014/main" id="{98B4758C-B178-47BC-A5B6-B67A4EEEBE10}"/>
              </a:ext>
            </a:extLst>
          </p:cNvPr>
          <p:cNvSpPr/>
          <p:nvPr userDrawn="1"/>
        </p:nvSpPr>
        <p:spPr>
          <a:xfrm>
            <a:off x="652073" y="5437133"/>
            <a:ext cx="4127287" cy="244704"/>
          </a:xfrm>
          <a:custGeom>
            <a:avLst/>
            <a:gdLst>
              <a:gd name="connsiteX0" fmla="*/ 0 w 3489007"/>
              <a:gd name="connsiteY0" fmla="*/ 0 h 204501"/>
              <a:gd name="connsiteX1" fmla="*/ 3489008 w 3489007"/>
              <a:gd name="connsiteY1" fmla="*/ 0 h 204501"/>
              <a:gd name="connsiteX2" fmla="*/ 3489008 w 3489007"/>
              <a:gd name="connsiteY2" fmla="*/ 204502 h 204501"/>
              <a:gd name="connsiteX3" fmla="*/ 0 w 3489007"/>
              <a:gd name="connsiteY3" fmla="*/ 204502 h 20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007" h="204501">
                <a:moveTo>
                  <a:pt x="0" y="0"/>
                </a:moveTo>
                <a:lnTo>
                  <a:pt x="3489008" y="0"/>
                </a:lnTo>
                <a:lnTo>
                  <a:pt x="3489008" y="204502"/>
                </a:lnTo>
                <a:lnTo>
                  <a:pt x="0" y="204502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6" name="Freeform: Shape 1415">
            <a:extLst>
              <a:ext uri="{FF2B5EF4-FFF2-40B4-BE49-F238E27FC236}">
                <a16:creationId xmlns:a16="http://schemas.microsoft.com/office/drawing/2014/main" id="{C078FAE0-412E-49CA-A595-18CC07CD8772}"/>
              </a:ext>
            </a:extLst>
          </p:cNvPr>
          <p:cNvSpPr/>
          <p:nvPr userDrawn="1"/>
        </p:nvSpPr>
        <p:spPr>
          <a:xfrm>
            <a:off x="863000" y="5568547"/>
            <a:ext cx="75604" cy="890715"/>
          </a:xfrm>
          <a:custGeom>
            <a:avLst/>
            <a:gdLst>
              <a:gd name="connsiteX0" fmla="*/ 0 w 63912"/>
              <a:gd name="connsiteY0" fmla="*/ 0 h 744378"/>
              <a:gd name="connsiteX1" fmla="*/ 63913 w 63912"/>
              <a:gd name="connsiteY1" fmla="*/ 0 h 744378"/>
              <a:gd name="connsiteX2" fmla="*/ 63913 w 63912"/>
              <a:gd name="connsiteY2" fmla="*/ 744379 h 744378"/>
              <a:gd name="connsiteX3" fmla="*/ 0 w 63912"/>
              <a:gd name="connsiteY3" fmla="*/ 744379 h 74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12" h="744378">
                <a:moveTo>
                  <a:pt x="0" y="0"/>
                </a:moveTo>
                <a:lnTo>
                  <a:pt x="63913" y="0"/>
                </a:lnTo>
                <a:lnTo>
                  <a:pt x="63913" y="744379"/>
                </a:lnTo>
                <a:lnTo>
                  <a:pt x="0" y="744379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7" name="Freeform: Shape 1416">
            <a:extLst>
              <a:ext uri="{FF2B5EF4-FFF2-40B4-BE49-F238E27FC236}">
                <a16:creationId xmlns:a16="http://schemas.microsoft.com/office/drawing/2014/main" id="{7464D306-A753-4741-B063-B99F9BD1B4FE}"/>
              </a:ext>
            </a:extLst>
          </p:cNvPr>
          <p:cNvSpPr/>
          <p:nvPr userDrawn="1"/>
        </p:nvSpPr>
        <p:spPr>
          <a:xfrm>
            <a:off x="4550967" y="5568546"/>
            <a:ext cx="77858" cy="890715"/>
          </a:xfrm>
          <a:custGeom>
            <a:avLst/>
            <a:gdLst>
              <a:gd name="connsiteX0" fmla="*/ 0 w 65817"/>
              <a:gd name="connsiteY0" fmla="*/ 744283 h 744378"/>
              <a:gd name="connsiteX1" fmla="*/ 1810 w 65817"/>
              <a:gd name="connsiteY1" fmla="*/ 0 h 744378"/>
              <a:gd name="connsiteX2" fmla="*/ 65818 w 65817"/>
              <a:gd name="connsiteY2" fmla="*/ 0 h 744378"/>
              <a:gd name="connsiteX3" fmla="*/ 64008 w 65817"/>
              <a:gd name="connsiteY3" fmla="*/ 744379 h 744378"/>
              <a:gd name="connsiteX4" fmla="*/ 0 w 65817"/>
              <a:gd name="connsiteY4" fmla="*/ 744283 h 74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17" h="744378">
                <a:moveTo>
                  <a:pt x="0" y="744283"/>
                </a:moveTo>
                <a:lnTo>
                  <a:pt x="1810" y="0"/>
                </a:lnTo>
                <a:lnTo>
                  <a:pt x="65818" y="0"/>
                </a:lnTo>
                <a:lnTo>
                  <a:pt x="64008" y="744379"/>
                </a:lnTo>
                <a:lnTo>
                  <a:pt x="0" y="744283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8" name="Freeform: Shape 1417">
            <a:extLst>
              <a:ext uri="{FF2B5EF4-FFF2-40B4-BE49-F238E27FC236}">
                <a16:creationId xmlns:a16="http://schemas.microsoft.com/office/drawing/2014/main" id="{22195A22-353C-4338-80A2-856053E0F201}"/>
              </a:ext>
            </a:extLst>
          </p:cNvPr>
          <p:cNvSpPr/>
          <p:nvPr userDrawn="1"/>
        </p:nvSpPr>
        <p:spPr>
          <a:xfrm>
            <a:off x="3635696" y="5358035"/>
            <a:ext cx="735562" cy="117259"/>
          </a:xfrm>
          <a:custGeom>
            <a:avLst/>
            <a:gdLst>
              <a:gd name="connsiteX0" fmla="*/ 308449 w 621808"/>
              <a:gd name="connsiteY0" fmla="*/ 97252 h 97994"/>
              <a:gd name="connsiteX1" fmla="*/ 621822 w 621808"/>
              <a:gd name="connsiteY1" fmla="*/ 32863 h 97994"/>
              <a:gd name="connsiteX2" fmla="*/ 620488 w 621808"/>
              <a:gd name="connsiteY2" fmla="*/ 25148 h 97994"/>
              <a:gd name="connsiteX3" fmla="*/ 4602 w 621808"/>
              <a:gd name="connsiteY3" fmla="*/ 2 h 97994"/>
              <a:gd name="connsiteX4" fmla="*/ 30 w 621808"/>
              <a:gd name="connsiteY4" fmla="*/ 12003 h 97994"/>
              <a:gd name="connsiteX5" fmla="*/ 308449 w 621808"/>
              <a:gd name="connsiteY5" fmla="*/ 97252 h 9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808" h="97994">
                <a:moveTo>
                  <a:pt x="308449" y="97252"/>
                </a:moveTo>
                <a:cubicBezTo>
                  <a:pt x="479899" y="103062"/>
                  <a:pt x="620393" y="74202"/>
                  <a:pt x="621822" y="32863"/>
                </a:cubicBezTo>
                <a:cubicBezTo>
                  <a:pt x="621890" y="30229"/>
                  <a:pt x="621437" y="27607"/>
                  <a:pt x="620488" y="25148"/>
                </a:cubicBezTo>
                <a:cubicBezTo>
                  <a:pt x="495330" y="14956"/>
                  <a:pt x="302068" y="5621"/>
                  <a:pt x="4602" y="2"/>
                </a:cubicBezTo>
                <a:cubicBezTo>
                  <a:pt x="1913" y="3456"/>
                  <a:pt x="321" y="7636"/>
                  <a:pt x="30" y="12003"/>
                </a:cubicBezTo>
                <a:cubicBezTo>
                  <a:pt x="-1304" y="53342"/>
                  <a:pt x="136713" y="92013"/>
                  <a:pt x="308449" y="97252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9" name="Freeform: Shape 1418">
            <a:extLst>
              <a:ext uri="{FF2B5EF4-FFF2-40B4-BE49-F238E27FC236}">
                <a16:creationId xmlns:a16="http://schemas.microsoft.com/office/drawing/2014/main" id="{81071C4C-68E2-4E1A-B457-E84715602B34}"/>
              </a:ext>
            </a:extLst>
          </p:cNvPr>
          <p:cNvSpPr/>
          <p:nvPr userDrawn="1"/>
        </p:nvSpPr>
        <p:spPr>
          <a:xfrm>
            <a:off x="1054999" y="5360542"/>
            <a:ext cx="732274" cy="112379"/>
          </a:xfrm>
          <a:custGeom>
            <a:avLst/>
            <a:gdLst>
              <a:gd name="connsiteX0" fmla="*/ 307487 w 619029"/>
              <a:gd name="connsiteY0" fmla="*/ 93918 h 93916"/>
              <a:gd name="connsiteX1" fmla="*/ 619050 w 619029"/>
              <a:gd name="connsiteY1" fmla="*/ 12384 h 93916"/>
              <a:gd name="connsiteX2" fmla="*/ 615525 w 619029"/>
              <a:gd name="connsiteY2" fmla="*/ 2 h 93916"/>
              <a:gd name="connsiteX3" fmla="*/ 20 w 619029"/>
              <a:gd name="connsiteY3" fmla="*/ 25624 h 93916"/>
              <a:gd name="connsiteX4" fmla="*/ 307487 w 619029"/>
              <a:gd name="connsiteY4" fmla="*/ 93918 h 93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9029" h="93916">
                <a:moveTo>
                  <a:pt x="307487" y="93918"/>
                </a:moveTo>
                <a:cubicBezTo>
                  <a:pt x="479604" y="93918"/>
                  <a:pt x="619050" y="57437"/>
                  <a:pt x="619050" y="12384"/>
                </a:cubicBezTo>
                <a:cubicBezTo>
                  <a:pt x="618978" y="8020"/>
                  <a:pt x="617763" y="3750"/>
                  <a:pt x="615525" y="2"/>
                </a:cubicBezTo>
                <a:cubicBezTo>
                  <a:pt x="313773" y="6193"/>
                  <a:pt x="121559" y="15623"/>
                  <a:pt x="20" y="25624"/>
                </a:cubicBezTo>
                <a:cubicBezTo>
                  <a:pt x="24213" y="64391"/>
                  <a:pt x="152991" y="93918"/>
                  <a:pt x="307487" y="93918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0" name="Freeform: Shape 1419">
            <a:extLst>
              <a:ext uri="{FF2B5EF4-FFF2-40B4-BE49-F238E27FC236}">
                <a16:creationId xmlns:a16="http://schemas.microsoft.com/office/drawing/2014/main" id="{72FDF00E-4060-4570-BCA5-46A5B1DC423C}"/>
              </a:ext>
            </a:extLst>
          </p:cNvPr>
          <p:cNvSpPr/>
          <p:nvPr userDrawn="1"/>
        </p:nvSpPr>
        <p:spPr>
          <a:xfrm>
            <a:off x="2245635" y="5351915"/>
            <a:ext cx="821176" cy="115307"/>
          </a:xfrm>
          <a:custGeom>
            <a:avLst/>
            <a:gdLst>
              <a:gd name="connsiteX0" fmla="*/ 4402 w 694182"/>
              <a:gd name="connsiteY0" fmla="*/ 1877 h 96363"/>
              <a:gd name="connsiteX1" fmla="*/ 20 w 694182"/>
              <a:gd name="connsiteY1" fmla="*/ 14831 h 96363"/>
              <a:gd name="connsiteX2" fmla="*/ 347111 w 694182"/>
              <a:gd name="connsiteY2" fmla="*/ 96365 h 96363"/>
              <a:gd name="connsiteX3" fmla="*/ 694202 w 694182"/>
              <a:gd name="connsiteY3" fmla="*/ 14831 h 96363"/>
              <a:gd name="connsiteX4" fmla="*/ 688582 w 694182"/>
              <a:gd name="connsiteY4" fmla="*/ 258 h 96363"/>
              <a:gd name="connsiteX5" fmla="*/ 498082 w 694182"/>
              <a:gd name="connsiteY5" fmla="*/ 258 h 96363"/>
              <a:gd name="connsiteX6" fmla="*/ 4402 w 694182"/>
              <a:gd name="connsiteY6" fmla="*/ 1877 h 9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4182" h="96363">
                <a:moveTo>
                  <a:pt x="4402" y="1877"/>
                </a:moveTo>
                <a:cubicBezTo>
                  <a:pt x="1648" y="5644"/>
                  <a:pt x="119" y="10166"/>
                  <a:pt x="20" y="14831"/>
                </a:cubicBezTo>
                <a:cubicBezTo>
                  <a:pt x="20" y="59885"/>
                  <a:pt x="155468" y="96365"/>
                  <a:pt x="347111" y="96365"/>
                </a:cubicBezTo>
                <a:cubicBezTo>
                  <a:pt x="538754" y="96365"/>
                  <a:pt x="694202" y="59885"/>
                  <a:pt x="694202" y="14831"/>
                </a:cubicBezTo>
                <a:cubicBezTo>
                  <a:pt x="694028" y="9478"/>
                  <a:pt x="692047" y="4342"/>
                  <a:pt x="688582" y="258"/>
                </a:cubicBezTo>
                <a:cubicBezTo>
                  <a:pt x="627717" y="258"/>
                  <a:pt x="564281" y="258"/>
                  <a:pt x="498082" y="258"/>
                </a:cubicBezTo>
                <a:cubicBezTo>
                  <a:pt x="314536" y="-409"/>
                  <a:pt x="150801" y="258"/>
                  <a:pt x="4402" y="1877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1" name="Freeform: Shape 1420">
            <a:extLst>
              <a:ext uri="{FF2B5EF4-FFF2-40B4-BE49-F238E27FC236}">
                <a16:creationId xmlns:a16="http://schemas.microsoft.com/office/drawing/2014/main" id="{EFD8360C-C848-40A4-A15F-74562C44A290}"/>
              </a:ext>
            </a:extLst>
          </p:cNvPr>
          <p:cNvSpPr/>
          <p:nvPr userDrawn="1"/>
        </p:nvSpPr>
        <p:spPr>
          <a:xfrm>
            <a:off x="863000" y="5681838"/>
            <a:ext cx="75604" cy="220655"/>
          </a:xfrm>
          <a:custGeom>
            <a:avLst/>
            <a:gdLst>
              <a:gd name="connsiteX0" fmla="*/ 0 w 63912"/>
              <a:gd name="connsiteY0" fmla="*/ 0 h 184403"/>
              <a:gd name="connsiteX1" fmla="*/ 63913 w 63912"/>
              <a:gd name="connsiteY1" fmla="*/ 0 h 184403"/>
              <a:gd name="connsiteX2" fmla="*/ 63913 w 63912"/>
              <a:gd name="connsiteY2" fmla="*/ 184404 h 184403"/>
              <a:gd name="connsiteX3" fmla="*/ 0 w 63912"/>
              <a:gd name="connsiteY3" fmla="*/ 184404 h 18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12" h="184403">
                <a:moveTo>
                  <a:pt x="0" y="0"/>
                </a:moveTo>
                <a:lnTo>
                  <a:pt x="63913" y="0"/>
                </a:lnTo>
                <a:lnTo>
                  <a:pt x="63913" y="184404"/>
                </a:lnTo>
                <a:lnTo>
                  <a:pt x="0" y="184404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2" name="Freeform: Shape 1421">
            <a:extLst>
              <a:ext uri="{FF2B5EF4-FFF2-40B4-BE49-F238E27FC236}">
                <a16:creationId xmlns:a16="http://schemas.microsoft.com/office/drawing/2014/main" id="{9E6FBC64-E990-47D9-9C7F-5356CD408223}"/>
              </a:ext>
            </a:extLst>
          </p:cNvPr>
          <p:cNvSpPr/>
          <p:nvPr userDrawn="1"/>
        </p:nvSpPr>
        <p:spPr>
          <a:xfrm>
            <a:off x="4552319" y="5681838"/>
            <a:ext cx="76168" cy="220656"/>
          </a:xfrm>
          <a:custGeom>
            <a:avLst/>
            <a:gdLst>
              <a:gd name="connsiteX0" fmla="*/ 476 w 64389"/>
              <a:gd name="connsiteY0" fmla="*/ 0 h 184404"/>
              <a:gd name="connsiteX1" fmla="*/ 0 w 64389"/>
              <a:gd name="connsiteY1" fmla="*/ 184404 h 184404"/>
              <a:gd name="connsiteX2" fmla="*/ 64008 w 64389"/>
              <a:gd name="connsiteY2" fmla="*/ 184404 h 184404"/>
              <a:gd name="connsiteX3" fmla="*/ 64389 w 64389"/>
              <a:gd name="connsiteY3" fmla="*/ 0 h 184404"/>
              <a:gd name="connsiteX4" fmla="*/ 476 w 64389"/>
              <a:gd name="connsiteY4" fmla="*/ 0 h 184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9" h="184404">
                <a:moveTo>
                  <a:pt x="476" y="0"/>
                </a:moveTo>
                <a:lnTo>
                  <a:pt x="0" y="184404"/>
                </a:lnTo>
                <a:lnTo>
                  <a:pt x="64008" y="184404"/>
                </a:lnTo>
                <a:lnTo>
                  <a:pt x="64389" y="0"/>
                </a:lnTo>
                <a:lnTo>
                  <a:pt x="476" y="0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3" name="Freeform: Shape 1422">
            <a:extLst>
              <a:ext uri="{FF2B5EF4-FFF2-40B4-BE49-F238E27FC236}">
                <a16:creationId xmlns:a16="http://schemas.microsoft.com/office/drawing/2014/main" id="{8D5C251D-FB5A-4EC0-B7FE-9355A8A044A1}"/>
              </a:ext>
            </a:extLst>
          </p:cNvPr>
          <p:cNvSpPr/>
          <p:nvPr userDrawn="1"/>
        </p:nvSpPr>
        <p:spPr>
          <a:xfrm>
            <a:off x="652073" y="5437133"/>
            <a:ext cx="4127287" cy="47414"/>
          </a:xfrm>
          <a:custGeom>
            <a:avLst/>
            <a:gdLst>
              <a:gd name="connsiteX0" fmla="*/ 0 w 3489007"/>
              <a:gd name="connsiteY0" fmla="*/ 0 h 39624"/>
              <a:gd name="connsiteX1" fmla="*/ 3489008 w 3489007"/>
              <a:gd name="connsiteY1" fmla="*/ 0 h 39624"/>
              <a:gd name="connsiteX2" fmla="*/ 3489008 w 3489007"/>
              <a:gd name="connsiteY2" fmla="*/ 39624 h 39624"/>
              <a:gd name="connsiteX3" fmla="*/ 0 w 3489007"/>
              <a:gd name="connsiteY3" fmla="*/ 39624 h 3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007" h="39624">
                <a:moveTo>
                  <a:pt x="0" y="0"/>
                </a:moveTo>
                <a:lnTo>
                  <a:pt x="3489008" y="0"/>
                </a:lnTo>
                <a:lnTo>
                  <a:pt x="3489008" y="39624"/>
                </a:lnTo>
                <a:lnTo>
                  <a:pt x="0" y="39624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4" name="Freeform: Shape 1423">
            <a:extLst>
              <a:ext uri="{FF2B5EF4-FFF2-40B4-BE49-F238E27FC236}">
                <a16:creationId xmlns:a16="http://schemas.microsoft.com/office/drawing/2014/main" id="{C6751999-2EAA-49E8-9382-909BA65DE8C1}"/>
              </a:ext>
            </a:extLst>
          </p:cNvPr>
          <p:cNvSpPr/>
          <p:nvPr userDrawn="1"/>
        </p:nvSpPr>
        <p:spPr>
          <a:xfrm>
            <a:off x="900694" y="3119460"/>
            <a:ext cx="879707" cy="1078078"/>
          </a:xfrm>
          <a:custGeom>
            <a:avLst/>
            <a:gdLst>
              <a:gd name="connsiteX0" fmla="*/ 87980 w 743661"/>
              <a:gd name="connsiteY0" fmla="*/ 49997 h 900959"/>
              <a:gd name="connsiteX1" fmla="*/ 27496 w 743661"/>
              <a:gd name="connsiteY1" fmla="*/ 485576 h 900959"/>
              <a:gd name="connsiteX2" fmla="*/ 636 w 743661"/>
              <a:gd name="connsiteY2" fmla="*/ 558823 h 900959"/>
              <a:gd name="connsiteX3" fmla="*/ 46832 w 743661"/>
              <a:gd name="connsiteY3" fmla="*/ 620354 h 900959"/>
              <a:gd name="connsiteX4" fmla="*/ 24734 w 743661"/>
              <a:gd name="connsiteY4" fmla="*/ 685886 h 900959"/>
              <a:gd name="connsiteX5" fmla="*/ 89599 w 743661"/>
              <a:gd name="connsiteY5" fmla="*/ 780470 h 900959"/>
              <a:gd name="connsiteX6" fmla="*/ 41932 w 743661"/>
              <a:gd name="connsiteY6" fmla="*/ 832528 h 900959"/>
              <a:gd name="connsiteX7" fmla="*/ 39022 w 743661"/>
              <a:gd name="connsiteY7" fmla="*/ 832571 h 900959"/>
              <a:gd name="connsiteX8" fmla="*/ 253429 w 743661"/>
              <a:gd name="connsiteY8" fmla="*/ 898675 h 900959"/>
              <a:gd name="connsiteX9" fmla="*/ 368777 w 743661"/>
              <a:gd name="connsiteY9" fmla="*/ 895627 h 900959"/>
              <a:gd name="connsiteX10" fmla="*/ 600806 w 743661"/>
              <a:gd name="connsiteY10" fmla="*/ 900961 h 900959"/>
              <a:gd name="connsiteX11" fmla="*/ 743681 w 743661"/>
              <a:gd name="connsiteY11" fmla="*/ 815236 h 900959"/>
              <a:gd name="connsiteX12" fmla="*/ 706153 w 743661"/>
              <a:gd name="connsiteY12" fmla="*/ 813617 h 900959"/>
              <a:gd name="connsiteX13" fmla="*/ 722631 w 743661"/>
              <a:gd name="connsiteY13" fmla="*/ 761324 h 900959"/>
              <a:gd name="connsiteX14" fmla="*/ 706153 w 743661"/>
              <a:gd name="connsiteY14" fmla="*/ 652739 h 900959"/>
              <a:gd name="connsiteX15" fmla="*/ 743681 w 743661"/>
              <a:gd name="connsiteY15" fmla="*/ 564824 h 900959"/>
              <a:gd name="connsiteX16" fmla="*/ 719011 w 743661"/>
              <a:gd name="connsiteY16" fmla="*/ 476432 h 900959"/>
              <a:gd name="connsiteX17" fmla="*/ 743586 w 743661"/>
              <a:gd name="connsiteY17" fmla="*/ 342034 h 900959"/>
              <a:gd name="connsiteX18" fmla="*/ 681007 w 743661"/>
              <a:gd name="connsiteY18" fmla="*/ 161059 h 900959"/>
              <a:gd name="connsiteX19" fmla="*/ 435357 w 743661"/>
              <a:gd name="connsiteY19" fmla="*/ 83526 h 900959"/>
              <a:gd name="connsiteX20" fmla="*/ 87980 w 743661"/>
              <a:gd name="connsiteY20" fmla="*/ 49997 h 90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43661" h="900959">
                <a:moveTo>
                  <a:pt x="87980" y="49997"/>
                </a:moveTo>
                <a:cubicBezTo>
                  <a:pt x="-64420" y="201445"/>
                  <a:pt x="27496" y="469097"/>
                  <a:pt x="27496" y="485576"/>
                </a:cubicBezTo>
                <a:cubicBezTo>
                  <a:pt x="27496" y="506817"/>
                  <a:pt x="636" y="530915"/>
                  <a:pt x="636" y="558823"/>
                </a:cubicBezTo>
                <a:cubicBezTo>
                  <a:pt x="636" y="591018"/>
                  <a:pt x="46832" y="573682"/>
                  <a:pt x="46832" y="620354"/>
                </a:cubicBezTo>
                <a:cubicBezTo>
                  <a:pt x="46832" y="650453"/>
                  <a:pt x="24734" y="667027"/>
                  <a:pt x="24734" y="685886"/>
                </a:cubicBezTo>
                <a:cubicBezTo>
                  <a:pt x="24734" y="722367"/>
                  <a:pt x="89599" y="733511"/>
                  <a:pt x="89599" y="780470"/>
                </a:cubicBezTo>
                <a:cubicBezTo>
                  <a:pt x="90812" y="808008"/>
                  <a:pt x="69471" y="831315"/>
                  <a:pt x="41932" y="832528"/>
                </a:cubicBezTo>
                <a:cubicBezTo>
                  <a:pt x="40963" y="832571"/>
                  <a:pt x="39992" y="832585"/>
                  <a:pt x="39022" y="832571"/>
                </a:cubicBezTo>
                <a:cubicBezTo>
                  <a:pt x="14352" y="832571"/>
                  <a:pt x="112173" y="898675"/>
                  <a:pt x="253429" y="898675"/>
                </a:cubicBezTo>
                <a:cubicBezTo>
                  <a:pt x="294577" y="898675"/>
                  <a:pt x="307912" y="895627"/>
                  <a:pt x="368777" y="895627"/>
                </a:cubicBezTo>
                <a:cubicBezTo>
                  <a:pt x="446120" y="895627"/>
                  <a:pt x="523463" y="900961"/>
                  <a:pt x="600806" y="900961"/>
                </a:cubicBezTo>
                <a:cubicBezTo>
                  <a:pt x="668148" y="900961"/>
                  <a:pt x="731108" y="857241"/>
                  <a:pt x="743681" y="815236"/>
                </a:cubicBezTo>
                <a:cubicBezTo>
                  <a:pt x="743681" y="815236"/>
                  <a:pt x="713106" y="829428"/>
                  <a:pt x="706153" y="813617"/>
                </a:cubicBezTo>
                <a:cubicBezTo>
                  <a:pt x="698056" y="795234"/>
                  <a:pt x="710725" y="789519"/>
                  <a:pt x="722631" y="761324"/>
                </a:cubicBezTo>
                <a:cubicBezTo>
                  <a:pt x="734537" y="733130"/>
                  <a:pt x="706153" y="690935"/>
                  <a:pt x="706153" y="652739"/>
                </a:cubicBezTo>
                <a:cubicBezTo>
                  <a:pt x="706153" y="616544"/>
                  <a:pt x="743681" y="599495"/>
                  <a:pt x="743681" y="564824"/>
                </a:cubicBezTo>
                <a:cubicBezTo>
                  <a:pt x="743681" y="534725"/>
                  <a:pt x="719011" y="510055"/>
                  <a:pt x="719011" y="476432"/>
                </a:cubicBezTo>
                <a:cubicBezTo>
                  <a:pt x="719011" y="442809"/>
                  <a:pt x="741204" y="422520"/>
                  <a:pt x="743586" y="342034"/>
                </a:cubicBezTo>
                <a:cubicBezTo>
                  <a:pt x="745967" y="261548"/>
                  <a:pt x="688817" y="189634"/>
                  <a:pt x="681007" y="161059"/>
                </a:cubicBezTo>
                <a:cubicBezTo>
                  <a:pt x="654813" y="67047"/>
                  <a:pt x="535274" y="83526"/>
                  <a:pt x="435357" y="83526"/>
                </a:cubicBezTo>
                <a:cubicBezTo>
                  <a:pt x="298101" y="83335"/>
                  <a:pt x="243142" y="-79447"/>
                  <a:pt x="87980" y="49997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5" name="Freeform: Shape 1424">
            <a:extLst>
              <a:ext uri="{FF2B5EF4-FFF2-40B4-BE49-F238E27FC236}">
                <a16:creationId xmlns:a16="http://schemas.microsoft.com/office/drawing/2014/main" id="{24EB1730-D155-4441-BC0F-F6F6E5C59F13}"/>
              </a:ext>
            </a:extLst>
          </p:cNvPr>
          <p:cNvSpPr/>
          <p:nvPr userDrawn="1"/>
        </p:nvSpPr>
        <p:spPr>
          <a:xfrm>
            <a:off x="942321" y="3194786"/>
            <a:ext cx="838079" cy="1002069"/>
          </a:xfrm>
          <a:custGeom>
            <a:avLst/>
            <a:gdLst>
              <a:gd name="connsiteX0" fmla="*/ 671153 w 708471"/>
              <a:gd name="connsiteY0" fmla="*/ 750191 h 837437"/>
              <a:gd name="connsiteX1" fmla="*/ 687631 w 708471"/>
              <a:gd name="connsiteY1" fmla="*/ 697898 h 837437"/>
              <a:gd name="connsiteX2" fmla="*/ 688203 w 708471"/>
              <a:gd name="connsiteY2" fmla="*/ 695898 h 837437"/>
              <a:gd name="connsiteX3" fmla="*/ 539803 w 708471"/>
              <a:gd name="connsiteY3" fmla="*/ 625413 h 837437"/>
              <a:gd name="connsiteX4" fmla="*/ 557424 w 708471"/>
              <a:gd name="connsiteY4" fmla="*/ 604363 h 837437"/>
              <a:gd name="connsiteX5" fmla="*/ 609812 w 708471"/>
              <a:gd name="connsiteY5" fmla="*/ 356713 h 837437"/>
              <a:gd name="connsiteX6" fmla="*/ 339302 w 708471"/>
              <a:gd name="connsiteY6" fmla="*/ 2 h 837437"/>
              <a:gd name="connsiteX7" fmla="*/ 68697 w 708471"/>
              <a:gd name="connsiteY7" fmla="*/ 356808 h 837437"/>
              <a:gd name="connsiteX8" fmla="*/ 133562 w 708471"/>
              <a:gd name="connsiteY8" fmla="*/ 620174 h 837437"/>
              <a:gd name="connsiteX9" fmla="*/ 24596 w 708471"/>
              <a:gd name="connsiteY9" fmla="*/ 667799 h 837437"/>
              <a:gd name="connsiteX10" fmla="*/ 54409 w 708471"/>
              <a:gd name="connsiteY10" fmla="*/ 716948 h 837437"/>
              <a:gd name="connsiteX11" fmla="*/ 6742 w 708471"/>
              <a:gd name="connsiteY11" fmla="*/ 769007 h 837437"/>
              <a:gd name="connsiteX12" fmla="*/ 3831 w 708471"/>
              <a:gd name="connsiteY12" fmla="*/ 769050 h 837437"/>
              <a:gd name="connsiteX13" fmla="*/ 218239 w 708471"/>
              <a:gd name="connsiteY13" fmla="*/ 835154 h 837437"/>
              <a:gd name="connsiteX14" fmla="*/ 333587 w 708471"/>
              <a:gd name="connsiteY14" fmla="*/ 832106 h 837437"/>
              <a:gd name="connsiteX15" fmla="*/ 565616 w 708471"/>
              <a:gd name="connsiteY15" fmla="*/ 837440 h 837437"/>
              <a:gd name="connsiteX16" fmla="*/ 708491 w 708471"/>
              <a:gd name="connsiteY16" fmla="*/ 751715 h 837437"/>
              <a:gd name="connsiteX17" fmla="*/ 671153 w 708471"/>
              <a:gd name="connsiteY17" fmla="*/ 750191 h 83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08471" h="837437">
                <a:moveTo>
                  <a:pt x="671153" y="750191"/>
                </a:moveTo>
                <a:cubicBezTo>
                  <a:pt x="663057" y="731807"/>
                  <a:pt x="675725" y="726092"/>
                  <a:pt x="687631" y="697898"/>
                </a:cubicBezTo>
                <a:lnTo>
                  <a:pt x="688203" y="695898"/>
                </a:lnTo>
                <a:cubicBezTo>
                  <a:pt x="641318" y="667313"/>
                  <a:pt x="591583" y="643691"/>
                  <a:pt x="539803" y="625413"/>
                </a:cubicBezTo>
                <a:cubicBezTo>
                  <a:pt x="546092" y="618755"/>
                  <a:pt x="551976" y="611725"/>
                  <a:pt x="557424" y="604363"/>
                </a:cubicBezTo>
                <a:cubicBezTo>
                  <a:pt x="604192" y="540069"/>
                  <a:pt x="609812" y="453201"/>
                  <a:pt x="609812" y="356713"/>
                </a:cubicBezTo>
                <a:cubicBezTo>
                  <a:pt x="609812" y="159260"/>
                  <a:pt x="488749" y="2"/>
                  <a:pt x="339302" y="2"/>
                </a:cubicBezTo>
                <a:cubicBezTo>
                  <a:pt x="189855" y="2"/>
                  <a:pt x="68697" y="159545"/>
                  <a:pt x="68697" y="356808"/>
                </a:cubicBezTo>
                <a:cubicBezTo>
                  <a:pt x="68697" y="462536"/>
                  <a:pt x="79269" y="554833"/>
                  <a:pt x="133562" y="620174"/>
                </a:cubicBezTo>
                <a:cubicBezTo>
                  <a:pt x="95875" y="632724"/>
                  <a:pt x="59404" y="648664"/>
                  <a:pt x="24596" y="667799"/>
                </a:cubicBezTo>
                <a:cubicBezTo>
                  <a:pt x="39931" y="680372"/>
                  <a:pt x="54409" y="694565"/>
                  <a:pt x="54409" y="716948"/>
                </a:cubicBezTo>
                <a:cubicBezTo>
                  <a:pt x="55622" y="744487"/>
                  <a:pt x="34281" y="767794"/>
                  <a:pt x="6742" y="769007"/>
                </a:cubicBezTo>
                <a:cubicBezTo>
                  <a:pt x="5773" y="769050"/>
                  <a:pt x="4802" y="769064"/>
                  <a:pt x="3831" y="769050"/>
                </a:cubicBezTo>
                <a:cubicBezTo>
                  <a:pt x="-20838" y="769050"/>
                  <a:pt x="76983" y="835154"/>
                  <a:pt x="218239" y="835154"/>
                </a:cubicBezTo>
                <a:cubicBezTo>
                  <a:pt x="259387" y="835154"/>
                  <a:pt x="272722" y="832106"/>
                  <a:pt x="333587" y="832106"/>
                </a:cubicBezTo>
                <a:cubicBezTo>
                  <a:pt x="410930" y="832106"/>
                  <a:pt x="488273" y="837440"/>
                  <a:pt x="565616" y="837440"/>
                </a:cubicBezTo>
                <a:cubicBezTo>
                  <a:pt x="632958" y="837440"/>
                  <a:pt x="695918" y="793720"/>
                  <a:pt x="708491" y="751715"/>
                </a:cubicBezTo>
                <a:cubicBezTo>
                  <a:pt x="708681" y="751810"/>
                  <a:pt x="678106" y="766383"/>
                  <a:pt x="671153" y="750191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6" name="Freeform: Shape 1425">
            <a:extLst>
              <a:ext uri="{FF2B5EF4-FFF2-40B4-BE49-F238E27FC236}">
                <a16:creationId xmlns:a16="http://schemas.microsoft.com/office/drawing/2014/main" id="{4AB55728-4160-4254-8E80-A3EBFDE8701B}"/>
              </a:ext>
            </a:extLst>
          </p:cNvPr>
          <p:cNvSpPr/>
          <p:nvPr userDrawn="1"/>
        </p:nvSpPr>
        <p:spPr>
          <a:xfrm>
            <a:off x="957382" y="3170349"/>
            <a:ext cx="357697" cy="458032"/>
          </a:xfrm>
          <a:custGeom>
            <a:avLst/>
            <a:gdLst>
              <a:gd name="connsiteX0" fmla="*/ 294185 w 302380"/>
              <a:gd name="connsiteY0" fmla="*/ 75192 h 382781"/>
              <a:gd name="connsiteX1" fmla="*/ 209508 w 302380"/>
              <a:gd name="connsiteY1" fmla="*/ 315317 h 382781"/>
              <a:gd name="connsiteX2" fmla="*/ 20913 w 302380"/>
              <a:gd name="connsiteY2" fmla="*/ 362371 h 382781"/>
              <a:gd name="connsiteX3" fmla="*/ 93874 w 302380"/>
              <a:gd name="connsiteY3" fmla="*/ 18423 h 382781"/>
              <a:gd name="connsiteX4" fmla="*/ 294185 w 302380"/>
              <a:gd name="connsiteY4" fmla="*/ 75192 h 38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380" h="382781">
                <a:moveTo>
                  <a:pt x="294185" y="75192"/>
                </a:moveTo>
                <a:cubicBezTo>
                  <a:pt x="317140" y="128722"/>
                  <a:pt x="292947" y="279598"/>
                  <a:pt x="209508" y="315317"/>
                </a:cubicBezTo>
                <a:cubicBezTo>
                  <a:pt x="126069" y="351036"/>
                  <a:pt x="43773" y="415996"/>
                  <a:pt x="20913" y="362371"/>
                </a:cubicBezTo>
                <a:cubicBezTo>
                  <a:pt x="-1947" y="308745"/>
                  <a:pt x="-33189" y="94051"/>
                  <a:pt x="93874" y="18423"/>
                </a:cubicBezTo>
                <a:cubicBezTo>
                  <a:pt x="171884" y="-27964"/>
                  <a:pt x="271325" y="21566"/>
                  <a:pt x="294185" y="7519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7" name="Freeform: Shape 1426">
            <a:extLst>
              <a:ext uri="{FF2B5EF4-FFF2-40B4-BE49-F238E27FC236}">
                <a16:creationId xmlns:a16="http://schemas.microsoft.com/office/drawing/2014/main" id="{1DDDAED5-4E9B-4C5F-8CA7-0B593414F818}"/>
              </a:ext>
            </a:extLst>
          </p:cNvPr>
          <p:cNvSpPr/>
          <p:nvPr userDrawn="1"/>
        </p:nvSpPr>
        <p:spPr>
          <a:xfrm>
            <a:off x="1140888" y="3023494"/>
            <a:ext cx="573174" cy="494390"/>
          </a:xfrm>
          <a:custGeom>
            <a:avLst/>
            <a:gdLst>
              <a:gd name="connsiteX0" fmla="*/ 470909 w 484533"/>
              <a:gd name="connsiteY0" fmla="*/ 338033 h 413166"/>
              <a:gd name="connsiteX1" fmla="*/ 181825 w 484533"/>
              <a:gd name="connsiteY1" fmla="*/ 392516 h 413166"/>
              <a:gd name="connsiteX2" fmla="*/ 374 w 484533"/>
              <a:gd name="connsiteY2" fmla="*/ 118958 h 413166"/>
              <a:gd name="connsiteX3" fmla="*/ 320890 w 484533"/>
              <a:gd name="connsiteY3" fmla="*/ 37996 h 413166"/>
              <a:gd name="connsiteX4" fmla="*/ 470909 w 484533"/>
              <a:gd name="connsiteY4" fmla="*/ 338033 h 413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533" h="413166">
                <a:moveTo>
                  <a:pt x="470909" y="338033"/>
                </a:moveTo>
                <a:cubicBezTo>
                  <a:pt x="424617" y="406613"/>
                  <a:pt x="305364" y="436426"/>
                  <a:pt x="181825" y="392516"/>
                </a:cubicBezTo>
                <a:cubicBezTo>
                  <a:pt x="58286" y="348606"/>
                  <a:pt x="-5341" y="201064"/>
                  <a:pt x="374" y="118958"/>
                </a:cubicBezTo>
                <a:cubicBezTo>
                  <a:pt x="9899" y="-5915"/>
                  <a:pt x="197351" y="-31727"/>
                  <a:pt x="320890" y="37996"/>
                </a:cubicBezTo>
                <a:cubicBezTo>
                  <a:pt x="435000" y="102004"/>
                  <a:pt x="518534" y="267548"/>
                  <a:pt x="470909" y="338033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8" name="Freeform: Shape 1427">
            <a:extLst>
              <a:ext uri="{FF2B5EF4-FFF2-40B4-BE49-F238E27FC236}">
                <a16:creationId xmlns:a16="http://schemas.microsoft.com/office/drawing/2014/main" id="{8A3F195B-CC77-42C9-AAC1-A85D1A839F9B}"/>
              </a:ext>
            </a:extLst>
          </p:cNvPr>
          <p:cNvSpPr/>
          <p:nvPr userDrawn="1"/>
        </p:nvSpPr>
        <p:spPr>
          <a:xfrm>
            <a:off x="1085533" y="5191175"/>
            <a:ext cx="644182" cy="193758"/>
          </a:xfrm>
          <a:custGeom>
            <a:avLst/>
            <a:gdLst>
              <a:gd name="connsiteX0" fmla="*/ 20 w 544560"/>
              <a:gd name="connsiteY0" fmla="*/ 54961 h 161925"/>
              <a:gd name="connsiteX1" fmla="*/ 44502 w 544560"/>
              <a:gd name="connsiteY1" fmla="*/ 161927 h 161925"/>
              <a:gd name="connsiteX2" fmla="*/ 503512 w 544560"/>
              <a:gd name="connsiteY2" fmla="*/ 161927 h 161925"/>
              <a:gd name="connsiteX3" fmla="*/ 542659 w 544560"/>
              <a:gd name="connsiteY3" fmla="*/ 2 h 161925"/>
              <a:gd name="connsiteX4" fmla="*/ 20 w 544560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560" h="161925">
                <a:moveTo>
                  <a:pt x="20" y="54961"/>
                </a:moveTo>
                <a:cubicBezTo>
                  <a:pt x="20" y="54961"/>
                  <a:pt x="12879" y="130494"/>
                  <a:pt x="44502" y="161927"/>
                </a:cubicBezTo>
                <a:lnTo>
                  <a:pt x="503512" y="161927"/>
                </a:lnTo>
                <a:cubicBezTo>
                  <a:pt x="503512" y="161927"/>
                  <a:pt x="555042" y="61057"/>
                  <a:pt x="542659" y="2"/>
                </a:cubicBezTo>
                <a:cubicBezTo>
                  <a:pt x="542659" y="192"/>
                  <a:pt x="410928" y="146687"/>
                  <a:pt x="20" y="54961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9" name="Freeform: Shape 1428">
            <a:extLst>
              <a:ext uri="{FF2B5EF4-FFF2-40B4-BE49-F238E27FC236}">
                <a16:creationId xmlns:a16="http://schemas.microsoft.com/office/drawing/2014/main" id="{D006674E-E34C-47D5-BC8D-80FDC0863CDB}"/>
              </a:ext>
            </a:extLst>
          </p:cNvPr>
          <p:cNvSpPr/>
          <p:nvPr userDrawn="1"/>
        </p:nvSpPr>
        <p:spPr>
          <a:xfrm>
            <a:off x="1078321" y="5112732"/>
            <a:ext cx="649121" cy="307306"/>
          </a:xfrm>
          <a:custGeom>
            <a:avLst/>
            <a:gdLst>
              <a:gd name="connsiteX0" fmla="*/ 548755 w 548735"/>
              <a:gd name="connsiteY0" fmla="*/ 62033 h 256818"/>
              <a:gd name="connsiteX1" fmla="*/ 266720 w 548735"/>
              <a:gd name="connsiteY1" fmla="*/ 256820 h 256818"/>
              <a:gd name="connsiteX2" fmla="*/ 20 w 548735"/>
              <a:gd name="connsiteY2" fmla="*/ 62033 h 256818"/>
              <a:gd name="connsiteX3" fmla="*/ 266720 w 548735"/>
              <a:gd name="connsiteY3" fmla="*/ 407 h 256818"/>
              <a:gd name="connsiteX4" fmla="*/ 548755 w 548735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735" h="256818">
                <a:moveTo>
                  <a:pt x="548755" y="62033"/>
                </a:moveTo>
                <a:cubicBezTo>
                  <a:pt x="548755" y="132804"/>
                  <a:pt x="512751" y="256820"/>
                  <a:pt x="266720" y="256820"/>
                </a:cubicBezTo>
                <a:cubicBezTo>
                  <a:pt x="16593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755" y="-8832"/>
                  <a:pt x="548755" y="62033"/>
                </a:cubicBezTo>
                <a:close/>
              </a:path>
            </a:pathLst>
          </a:custGeom>
          <a:solidFill>
            <a:srgbClr val="A386A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0" name="Freeform: Shape 1429">
            <a:extLst>
              <a:ext uri="{FF2B5EF4-FFF2-40B4-BE49-F238E27FC236}">
                <a16:creationId xmlns:a16="http://schemas.microsoft.com/office/drawing/2014/main" id="{228BF595-37EB-4796-9E6C-9C7A955518D6}"/>
              </a:ext>
            </a:extLst>
          </p:cNvPr>
          <p:cNvSpPr/>
          <p:nvPr userDrawn="1"/>
        </p:nvSpPr>
        <p:spPr>
          <a:xfrm>
            <a:off x="1078320" y="5173509"/>
            <a:ext cx="648784" cy="77418"/>
          </a:xfrm>
          <a:custGeom>
            <a:avLst/>
            <a:gdLst>
              <a:gd name="connsiteX0" fmla="*/ 548471 w 548450"/>
              <a:gd name="connsiteY0" fmla="*/ 23052 h 64699"/>
              <a:gd name="connsiteX1" fmla="*/ 548471 w 548450"/>
              <a:gd name="connsiteY1" fmla="*/ 11241 h 64699"/>
              <a:gd name="connsiteX2" fmla="*/ 547233 w 548450"/>
              <a:gd name="connsiteY2" fmla="*/ 2 h 64699"/>
              <a:gd name="connsiteX3" fmla="*/ 1164 w 548450"/>
              <a:gd name="connsiteY3" fmla="*/ 2 h 64699"/>
              <a:gd name="connsiteX4" fmla="*/ 21 w 548450"/>
              <a:gd name="connsiteY4" fmla="*/ 11241 h 64699"/>
              <a:gd name="connsiteX5" fmla="*/ 21 w 548450"/>
              <a:gd name="connsiteY5" fmla="*/ 26005 h 64699"/>
              <a:gd name="connsiteX6" fmla="*/ 548471 w 548450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50" h="64699">
                <a:moveTo>
                  <a:pt x="548471" y="23052"/>
                </a:moveTo>
                <a:cubicBezTo>
                  <a:pt x="548471" y="18957"/>
                  <a:pt x="548471" y="14956"/>
                  <a:pt x="548471" y="11241"/>
                </a:cubicBezTo>
                <a:cubicBezTo>
                  <a:pt x="548467" y="7461"/>
                  <a:pt x="548052" y="3692"/>
                  <a:pt x="547233" y="2"/>
                </a:cubicBezTo>
                <a:lnTo>
                  <a:pt x="1164" y="2"/>
                </a:lnTo>
                <a:cubicBezTo>
                  <a:pt x="378" y="3696"/>
                  <a:pt x="-5" y="7464"/>
                  <a:pt x="21" y="11241"/>
                </a:cubicBezTo>
                <a:cubicBezTo>
                  <a:pt x="21" y="15909"/>
                  <a:pt x="21" y="20766"/>
                  <a:pt x="21" y="26005"/>
                </a:cubicBezTo>
                <a:cubicBezTo>
                  <a:pt x="225002" y="97347"/>
                  <a:pt x="441981" y="54009"/>
                  <a:pt x="548471" y="23052"/>
                </a:cubicBezTo>
                <a:close/>
              </a:path>
            </a:pathLst>
          </a:custGeom>
          <a:solidFill>
            <a:srgbClr val="9372A0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1" name="Freeform: Shape 1430">
            <a:extLst>
              <a:ext uri="{FF2B5EF4-FFF2-40B4-BE49-F238E27FC236}">
                <a16:creationId xmlns:a16="http://schemas.microsoft.com/office/drawing/2014/main" id="{B39D4C74-1CDA-4677-AA49-C9319850C033}"/>
              </a:ext>
            </a:extLst>
          </p:cNvPr>
          <p:cNvSpPr/>
          <p:nvPr userDrawn="1"/>
        </p:nvSpPr>
        <p:spPr>
          <a:xfrm>
            <a:off x="1207334" y="4010050"/>
            <a:ext cx="283490" cy="50017"/>
          </a:xfrm>
          <a:custGeom>
            <a:avLst/>
            <a:gdLst>
              <a:gd name="connsiteX0" fmla="*/ 20 w 239649"/>
              <a:gd name="connsiteY0" fmla="*/ 8288 h 41800"/>
              <a:gd name="connsiteX1" fmla="*/ 119463 w 239649"/>
              <a:gd name="connsiteY1" fmla="*/ 2 h 41800"/>
              <a:gd name="connsiteX2" fmla="*/ 239669 w 239649"/>
              <a:gd name="connsiteY2" fmla="*/ 9527 h 41800"/>
              <a:gd name="connsiteX3" fmla="*/ 20 w 239649"/>
              <a:gd name="connsiteY3" fmla="*/ 8288 h 4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649" h="41800">
                <a:moveTo>
                  <a:pt x="20" y="8288"/>
                </a:moveTo>
                <a:cubicBezTo>
                  <a:pt x="20" y="8288"/>
                  <a:pt x="6116" y="2"/>
                  <a:pt x="119463" y="2"/>
                </a:cubicBezTo>
                <a:cubicBezTo>
                  <a:pt x="232811" y="2"/>
                  <a:pt x="239669" y="9527"/>
                  <a:pt x="239669" y="9527"/>
                </a:cubicBezTo>
                <a:cubicBezTo>
                  <a:pt x="239669" y="9527"/>
                  <a:pt x="78601" y="82964"/>
                  <a:pt x="20" y="828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2" name="Freeform: Shape 1431">
            <a:extLst>
              <a:ext uri="{FF2B5EF4-FFF2-40B4-BE49-F238E27FC236}">
                <a16:creationId xmlns:a16="http://schemas.microsoft.com/office/drawing/2014/main" id="{A25C8511-6F0E-4A2D-AA05-13E2A708B8B5}"/>
              </a:ext>
            </a:extLst>
          </p:cNvPr>
          <p:cNvSpPr/>
          <p:nvPr userDrawn="1"/>
        </p:nvSpPr>
        <p:spPr>
          <a:xfrm>
            <a:off x="1866025" y="5222030"/>
            <a:ext cx="100089" cy="208947"/>
          </a:xfrm>
          <a:custGeom>
            <a:avLst/>
            <a:gdLst>
              <a:gd name="connsiteX0" fmla="*/ 54129 w 84610"/>
              <a:gd name="connsiteY0" fmla="*/ 4124 h 174619"/>
              <a:gd name="connsiteX1" fmla="*/ 84609 w 84610"/>
              <a:gd name="connsiteY1" fmla="*/ 100327 h 174619"/>
              <a:gd name="connsiteX2" fmla="*/ 50795 w 84610"/>
              <a:gd name="connsiteY2" fmla="*/ 174621 h 174619"/>
              <a:gd name="connsiteX3" fmla="*/ 53653 w 84610"/>
              <a:gd name="connsiteY3" fmla="*/ 112709 h 174619"/>
              <a:gd name="connsiteX4" fmla="*/ 36127 w 84610"/>
              <a:gd name="connsiteY4" fmla="*/ 77562 h 174619"/>
              <a:gd name="connsiteX5" fmla="*/ 4599 w 84610"/>
              <a:gd name="connsiteY5" fmla="*/ 117852 h 174619"/>
              <a:gd name="connsiteX6" fmla="*/ 20982 w 84610"/>
              <a:gd name="connsiteY6" fmla="*/ 45748 h 174619"/>
              <a:gd name="connsiteX7" fmla="*/ 31079 w 84610"/>
              <a:gd name="connsiteY7" fmla="*/ 7077 h 174619"/>
              <a:gd name="connsiteX8" fmla="*/ 54129 w 84610"/>
              <a:gd name="connsiteY8" fmla="*/ 4124 h 17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610" h="174619">
                <a:moveTo>
                  <a:pt x="54129" y="4124"/>
                </a:moveTo>
                <a:cubicBezTo>
                  <a:pt x="54129" y="4124"/>
                  <a:pt x="85562" y="70037"/>
                  <a:pt x="84609" y="100327"/>
                </a:cubicBezTo>
                <a:cubicBezTo>
                  <a:pt x="83657" y="130616"/>
                  <a:pt x="59273" y="174717"/>
                  <a:pt x="50795" y="174621"/>
                </a:cubicBezTo>
                <a:cubicBezTo>
                  <a:pt x="42318" y="174526"/>
                  <a:pt x="53653" y="112709"/>
                  <a:pt x="53653" y="112709"/>
                </a:cubicBezTo>
                <a:cubicBezTo>
                  <a:pt x="53653" y="112709"/>
                  <a:pt x="46223" y="78705"/>
                  <a:pt x="36127" y="77562"/>
                </a:cubicBezTo>
                <a:cubicBezTo>
                  <a:pt x="26030" y="76419"/>
                  <a:pt x="19553" y="114709"/>
                  <a:pt x="4599" y="117852"/>
                </a:cubicBezTo>
                <a:cubicBezTo>
                  <a:pt x="-10355" y="120996"/>
                  <a:pt x="15648" y="70227"/>
                  <a:pt x="20982" y="45748"/>
                </a:cubicBezTo>
                <a:cubicBezTo>
                  <a:pt x="23604" y="32675"/>
                  <a:pt x="26975" y="19763"/>
                  <a:pt x="31079" y="7077"/>
                </a:cubicBezTo>
                <a:cubicBezTo>
                  <a:pt x="31079" y="7077"/>
                  <a:pt x="49271" y="-6639"/>
                  <a:pt x="54129" y="412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3" name="Freeform: Shape 1432">
            <a:extLst>
              <a:ext uri="{FF2B5EF4-FFF2-40B4-BE49-F238E27FC236}">
                <a16:creationId xmlns:a16="http://schemas.microsoft.com/office/drawing/2014/main" id="{E89ABFA6-8145-4B22-B1D7-444C937E8897}"/>
              </a:ext>
            </a:extLst>
          </p:cNvPr>
          <p:cNvSpPr/>
          <p:nvPr userDrawn="1"/>
        </p:nvSpPr>
        <p:spPr>
          <a:xfrm>
            <a:off x="1684852" y="4434266"/>
            <a:ext cx="245856" cy="799650"/>
          </a:xfrm>
          <a:custGeom>
            <a:avLst/>
            <a:gdLst>
              <a:gd name="connsiteX0" fmla="*/ 120321 w 207835"/>
              <a:gd name="connsiteY0" fmla="*/ 2 h 668274"/>
              <a:gd name="connsiteX1" fmla="*/ 207856 w 207835"/>
              <a:gd name="connsiteY1" fmla="*/ 665323 h 668274"/>
              <a:gd name="connsiteX2" fmla="*/ 184710 w 207835"/>
              <a:gd name="connsiteY2" fmla="*/ 668276 h 668274"/>
              <a:gd name="connsiteX3" fmla="*/ 98318 w 207835"/>
              <a:gd name="connsiteY3" fmla="*/ 313946 h 668274"/>
              <a:gd name="connsiteX4" fmla="*/ 20 w 207835"/>
              <a:gd name="connsiteY4" fmla="*/ 35339 h 6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835" h="668274">
                <a:moveTo>
                  <a:pt x="120321" y="2"/>
                </a:moveTo>
                <a:cubicBezTo>
                  <a:pt x="120321" y="2"/>
                  <a:pt x="178423" y="240317"/>
                  <a:pt x="207856" y="665323"/>
                </a:cubicBezTo>
                <a:lnTo>
                  <a:pt x="184710" y="668276"/>
                </a:lnTo>
                <a:cubicBezTo>
                  <a:pt x="184710" y="668276"/>
                  <a:pt x="98985" y="413482"/>
                  <a:pt x="98318" y="313946"/>
                </a:cubicBezTo>
                <a:cubicBezTo>
                  <a:pt x="98318" y="313946"/>
                  <a:pt x="40215" y="136876"/>
                  <a:pt x="20" y="3533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4" name="Freeform: Shape 1433">
            <a:extLst>
              <a:ext uri="{FF2B5EF4-FFF2-40B4-BE49-F238E27FC236}">
                <a16:creationId xmlns:a16="http://schemas.microsoft.com/office/drawing/2014/main" id="{DC6C02E3-1CE2-47A3-8E58-DD2A3CAE808D}"/>
              </a:ext>
            </a:extLst>
          </p:cNvPr>
          <p:cNvSpPr/>
          <p:nvPr userDrawn="1"/>
        </p:nvSpPr>
        <p:spPr>
          <a:xfrm>
            <a:off x="1643726" y="4149669"/>
            <a:ext cx="287208" cy="954884"/>
          </a:xfrm>
          <a:custGeom>
            <a:avLst/>
            <a:gdLst>
              <a:gd name="connsiteX0" fmla="*/ 20 w 242792"/>
              <a:gd name="connsiteY0" fmla="*/ 2 h 798004"/>
              <a:gd name="connsiteX1" fmla="*/ 242812 w 242792"/>
              <a:gd name="connsiteY1" fmla="*/ 772670 h 798004"/>
              <a:gd name="connsiteX2" fmla="*/ 167374 w 242792"/>
              <a:gd name="connsiteY2" fmla="*/ 798006 h 798004"/>
              <a:gd name="connsiteX3" fmla="*/ 40882 w 242792"/>
              <a:gd name="connsiteY3" fmla="*/ 312231 h 79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92" h="798004">
                <a:moveTo>
                  <a:pt x="20" y="2"/>
                </a:moveTo>
                <a:cubicBezTo>
                  <a:pt x="165565" y="69725"/>
                  <a:pt x="227191" y="526353"/>
                  <a:pt x="242812" y="772670"/>
                </a:cubicBezTo>
                <a:lnTo>
                  <a:pt x="167374" y="798006"/>
                </a:lnTo>
                <a:cubicBezTo>
                  <a:pt x="93651" y="443962"/>
                  <a:pt x="40882" y="312231"/>
                  <a:pt x="40882" y="312231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5" name="Freeform: Shape 1434">
            <a:extLst>
              <a:ext uri="{FF2B5EF4-FFF2-40B4-BE49-F238E27FC236}">
                <a16:creationId xmlns:a16="http://schemas.microsoft.com/office/drawing/2014/main" id="{8CDC5DD0-F8D2-42BC-9B0D-F4BEADC1A9AF}"/>
              </a:ext>
            </a:extLst>
          </p:cNvPr>
          <p:cNvSpPr/>
          <p:nvPr userDrawn="1"/>
        </p:nvSpPr>
        <p:spPr>
          <a:xfrm>
            <a:off x="1201476" y="3991814"/>
            <a:ext cx="285630" cy="136199"/>
          </a:xfrm>
          <a:custGeom>
            <a:avLst/>
            <a:gdLst>
              <a:gd name="connsiteX0" fmla="*/ 20 w 241458"/>
              <a:gd name="connsiteY0" fmla="*/ 2 h 113823"/>
              <a:gd name="connsiteX1" fmla="*/ 68981 w 241458"/>
              <a:gd name="connsiteY1" fmla="*/ 113826 h 113823"/>
              <a:gd name="connsiteX2" fmla="*/ 179185 w 241458"/>
              <a:gd name="connsiteY2" fmla="*/ 113826 h 113823"/>
              <a:gd name="connsiteX3" fmla="*/ 241479 w 241458"/>
              <a:gd name="connsiteY3" fmla="*/ 2 h 11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458" h="113823">
                <a:moveTo>
                  <a:pt x="20" y="2"/>
                </a:moveTo>
                <a:cubicBezTo>
                  <a:pt x="41280" y="23325"/>
                  <a:pt x="67411" y="66456"/>
                  <a:pt x="68981" y="113826"/>
                </a:cubicBezTo>
                <a:lnTo>
                  <a:pt x="179185" y="113826"/>
                </a:lnTo>
                <a:cubicBezTo>
                  <a:pt x="179185" y="113826"/>
                  <a:pt x="189282" y="40769"/>
                  <a:pt x="241479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6" name="Freeform: Shape 1435">
            <a:extLst>
              <a:ext uri="{FF2B5EF4-FFF2-40B4-BE49-F238E27FC236}">
                <a16:creationId xmlns:a16="http://schemas.microsoft.com/office/drawing/2014/main" id="{4F6A1B5B-D159-4BB7-AC94-5DA67E4B99F4}"/>
              </a:ext>
            </a:extLst>
          </p:cNvPr>
          <p:cNvSpPr/>
          <p:nvPr userDrawn="1"/>
        </p:nvSpPr>
        <p:spPr>
          <a:xfrm>
            <a:off x="1038435" y="3214732"/>
            <a:ext cx="610473" cy="814693"/>
          </a:xfrm>
          <a:custGeom>
            <a:avLst/>
            <a:gdLst>
              <a:gd name="connsiteX0" fmla="*/ 516084 w 516064"/>
              <a:gd name="connsiteY0" fmla="*/ 340139 h 680846"/>
              <a:gd name="connsiteX1" fmla="*/ 466078 w 516064"/>
              <a:gd name="connsiteY1" fmla="*/ 576074 h 680846"/>
              <a:gd name="connsiteX2" fmla="*/ 258052 w 516064"/>
              <a:gd name="connsiteY2" fmla="*/ 680849 h 680846"/>
              <a:gd name="connsiteX3" fmla="*/ 64790 w 516064"/>
              <a:gd name="connsiteY3" fmla="*/ 595124 h 680846"/>
              <a:gd name="connsiteX4" fmla="*/ 20 w 516064"/>
              <a:gd name="connsiteY4" fmla="*/ 340235 h 680846"/>
              <a:gd name="connsiteX5" fmla="*/ 258052 w 516064"/>
              <a:gd name="connsiteY5" fmla="*/ 2 h 680846"/>
              <a:gd name="connsiteX6" fmla="*/ 516084 w 516064"/>
              <a:gd name="connsiteY6" fmla="*/ 340139 h 68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064" h="680846">
                <a:moveTo>
                  <a:pt x="516084" y="340139"/>
                </a:moveTo>
                <a:cubicBezTo>
                  <a:pt x="516084" y="431961"/>
                  <a:pt x="510655" y="514733"/>
                  <a:pt x="466078" y="576074"/>
                </a:cubicBezTo>
                <a:cubicBezTo>
                  <a:pt x="419120" y="640463"/>
                  <a:pt x="331109" y="680849"/>
                  <a:pt x="258052" y="680849"/>
                </a:cubicBezTo>
                <a:cubicBezTo>
                  <a:pt x="193282" y="680849"/>
                  <a:pt x="110034" y="646845"/>
                  <a:pt x="64790" y="595124"/>
                </a:cubicBezTo>
                <a:cubicBezTo>
                  <a:pt x="10307" y="532640"/>
                  <a:pt x="20" y="442724"/>
                  <a:pt x="20" y="340235"/>
                </a:cubicBezTo>
                <a:cubicBezTo>
                  <a:pt x="20" y="152021"/>
                  <a:pt x="115558" y="2"/>
                  <a:pt x="258052" y="2"/>
                </a:cubicBezTo>
                <a:cubicBezTo>
                  <a:pt x="400546" y="2"/>
                  <a:pt x="516084" y="152116"/>
                  <a:pt x="516084" y="34013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7" name="Freeform: Shape 1436">
            <a:extLst>
              <a:ext uri="{FF2B5EF4-FFF2-40B4-BE49-F238E27FC236}">
                <a16:creationId xmlns:a16="http://schemas.microsoft.com/office/drawing/2014/main" id="{EF1BD5AD-1585-4016-87C0-296CB66BFE56}"/>
              </a:ext>
            </a:extLst>
          </p:cNvPr>
          <p:cNvSpPr/>
          <p:nvPr userDrawn="1"/>
        </p:nvSpPr>
        <p:spPr>
          <a:xfrm>
            <a:off x="1039561" y="3679978"/>
            <a:ext cx="608445" cy="349561"/>
          </a:xfrm>
          <a:custGeom>
            <a:avLst/>
            <a:gdLst>
              <a:gd name="connsiteX0" fmla="*/ 513799 w 514350"/>
              <a:gd name="connsiteY0" fmla="*/ 97 h 292131"/>
              <a:gd name="connsiteX1" fmla="*/ 465126 w 514350"/>
              <a:gd name="connsiteY1" fmla="*/ 167547 h 292131"/>
              <a:gd name="connsiteX2" fmla="*/ 257100 w 514350"/>
              <a:gd name="connsiteY2" fmla="*/ 269178 h 292131"/>
              <a:gd name="connsiteX3" fmla="*/ 63837 w 514350"/>
              <a:gd name="connsiteY3" fmla="*/ 185930 h 292131"/>
              <a:gd name="connsiteX4" fmla="*/ 782 w 514350"/>
              <a:gd name="connsiteY4" fmla="*/ 97 h 292131"/>
              <a:gd name="connsiteX5" fmla="*/ 20 w 514350"/>
              <a:gd name="connsiteY5" fmla="*/ 97 h 292131"/>
              <a:gd name="connsiteX6" fmla="*/ 63837 w 514350"/>
              <a:gd name="connsiteY6" fmla="*/ 206409 h 292131"/>
              <a:gd name="connsiteX7" fmla="*/ 257100 w 514350"/>
              <a:gd name="connsiteY7" fmla="*/ 292134 h 292131"/>
              <a:gd name="connsiteX8" fmla="*/ 465126 w 514350"/>
              <a:gd name="connsiteY8" fmla="*/ 187359 h 292131"/>
              <a:gd name="connsiteX9" fmla="*/ 514370 w 514350"/>
              <a:gd name="connsiteY9" fmla="*/ 2 h 29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4350" h="292131">
                <a:moveTo>
                  <a:pt x="513799" y="97"/>
                </a:moveTo>
                <a:cubicBezTo>
                  <a:pt x="510370" y="64486"/>
                  <a:pt x="499320" y="122208"/>
                  <a:pt x="465126" y="167547"/>
                </a:cubicBezTo>
                <a:cubicBezTo>
                  <a:pt x="418168" y="229935"/>
                  <a:pt x="330157" y="269178"/>
                  <a:pt x="257100" y="269178"/>
                </a:cubicBezTo>
                <a:cubicBezTo>
                  <a:pt x="192330" y="269178"/>
                  <a:pt x="109081" y="236317"/>
                  <a:pt x="63837" y="185930"/>
                </a:cubicBezTo>
                <a:cubicBezTo>
                  <a:pt x="20784" y="138305"/>
                  <a:pt x="5354" y="74011"/>
                  <a:pt x="782" y="97"/>
                </a:cubicBezTo>
                <a:lnTo>
                  <a:pt x="20" y="97"/>
                </a:lnTo>
                <a:cubicBezTo>
                  <a:pt x="3544" y="82393"/>
                  <a:pt x="18117" y="154021"/>
                  <a:pt x="63837" y="206409"/>
                </a:cubicBezTo>
                <a:cubicBezTo>
                  <a:pt x="109557" y="258796"/>
                  <a:pt x="192330" y="292134"/>
                  <a:pt x="257100" y="292134"/>
                </a:cubicBezTo>
                <a:cubicBezTo>
                  <a:pt x="330157" y="292134"/>
                  <a:pt x="418168" y="251557"/>
                  <a:pt x="465126" y="187359"/>
                </a:cubicBezTo>
                <a:cubicBezTo>
                  <a:pt x="501702" y="137067"/>
                  <a:pt x="511893" y="72297"/>
                  <a:pt x="514370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8" name="Freeform: Shape 1437">
            <a:extLst>
              <a:ext uri="{FF2B5EF4-FFF2-40B4-BE49-F238E27FC236}">
                <a16:creationId xmlns:a16="http://schemas.microsoft.com/office/drawing/2014/main" id="{C08DEDEB-A98E-493C-BABB-0181720F5BA7}"/>
              </a:ext>
            </a:extLst>
          </p:cNvPr>
          <p:cNvSpPr/>
          <p:nvPr userDrawn="1"/>
        </p:nvSpPr>
        <p:spPr>
          <a:xfrm>
            <a:off x="1636581" y="3563040"/>
            <a:ext cx="100214" cy="197519"/>
          </a:xfrm>
          <a:custGeom>
            <a:avLst/>
            <a:gdLst>
              <a:gd name="connsiteX0" fmla="*/ 345 w 84716"/>
              <a:gd name="connsiteY0" fmla="*/ 82488 h 165068"/>
              <a:gd name="connsiteX1" fmla="*/ 19395 w 84716"/>
              <a:gd name="connsiteY1" fmla="*/ 165070 h 165068"/>
              <a:gd name="connsiteX2" fmla="*/ 84736 w 84716"/>
              <a:gd name="connsiteY2" fmla="*/ 82488 h 165068"/>
              <a:gd name="connsiteX3" fmla="*/ 42636 w 84716"/>
              <a:gd name="connsiteY3" fmla="*/ 2 h 165068"/>
              <a:gd name="connsiteX4" fmla="*/ 345 w 84716"/>
              <a:gd name="connsiteY4" fmla="*/ 82488 h 16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16" h="165068">
                <a:moveTo>
                  <a:pt x="345" y="82488"/>
                </a:moveTo>
                <a:cubicBezTo>
                  <a:pt x="345" y="128113"/>
                  <a:pt x="-4037" y="165070"/>
                  <a:pt x="19395" y="165070"/>
                </a:cubicBezTo>
                <a:cubicBezTo>
                  <a:pt x="42826" y="165070"/>
                  <a:pt x="84736" y="128113"/>
                  <a:pt x="84736" y="82488"/>
                </a:cubicBezTo>
                <a:cubicBezTo>
                  <a:pt x="84736" y="36863"/>
                  <a:pt x="65686" y="2"/>
                  <a:pt x="42636" y="2"/>
                </a:cubicBezTo>
                <a:cubicBezTo>
                  <a:pt x="19585" y="2"/>
                  <a:pt x="345" y="36959"/>
                  <a:pt x="345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9" name="Freeform: Shape 1438">
            <a:extLst>
              <a:ext uri="{FF2B5EF4-FFF2-40B4-BE49-F238E27FC236}">
                <a16:creationId xmlns:a16="http://schemas.microsoft.com/office/drawing/2014/main" id="{8F1050EA-307C-4A66-AFF1-A140A748F9D8}"/>
              </a:ext>
            </a:extLst>
          </p:cNvPr>
          <p:cNvSpPr/>
          <p:nvPr userDrawn="1"/>
        </p:nvSpPr>
        <p:spPr>
          <a:xfrm>
            <a:off x="1655982" y="3603471"/>
            <a:ext cx="56524" cy="114932"/>
          </a:xfrm>
          <a:custGeom>
            <a:avLst/>
            <a:gdLst>
              <a:gd name="connsiteX0" fmla="*/ 5090 w 47783"/>
              <a:gd name="connsiteY0" fmla="*/ 39650 h 96050"/>
              <a:gd name="connsiteX1" fmla="*/ 6614 w 47783"/>
              <a:gd name="connsiteY1" fmla="*/ 95657 h 96050"/>
              <a:gd name="connsiteX2" fmla="*/ 46523 w 47783"/>
              <a:gd name="connsiteY2" fmla="*/ 56985 h 96050"/>
              <a:gd name="connsiteX3" fmla="*/ 32807 w 47783"/>
              <a:gd name="connsiteY3" fmla="*/ 407 h 96050"/>
              <a:gd name="connsiteX4" fmla="*/ 5090 w 47783"/>
              <a:gd name="connsiteY4" fmla="*/ 39650 h 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83" h="96050">
                <a:moveTo>
                  <a:pt x="5090" y="39650"/>
                </a:moveTo>
                <a:cubicBezTo>
                  <a:pt x="803" y="64605"/>
                  <a:pt x="-4435" y="92418"/>
                  <a:pt x="6614" y="95657"/>
                </a:cubicBezTo>
                <a:cubicBezTo>
                  <a:pt x="17663" y="98895"/>
                  <a:pt x="42237" y="81941"/>
                  <a:pt x="46523" y="56985"/>
                </a:cubicBezTo>
                <a:cubicBezTo>
                  <a:pt x="50810" y="32030"/>
                  <a:pt x="43856" y="3740"/>
                  <a:pt x="32807" y="407"/>
                </a:cubicBezTo>
                <a:cubicBezTo>
                  <a:pt x="21758" y="-2927"/>
                  <a:pt x="9376" y="14694"/>
                  <a:pt x="5090" y="39650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0" name="Freeform: Shape 1439">
            <a:extLst>
              <a:ext uri="{FF2B5EF4-FFF2-40B4-BE49-F238E27FC236}">
                <a16:creationId xmlns:a16="http://schemas.microsoft.com/office/drawing/2014/main" id="{932DB1A1-8D5B-43DC-992E-C6A56C2B9851}"/>
              </a:ext>
            </a:extLst>
          </p:cNvPr>
          <p:cNvSpPr/>
          <p:nvPr userDrawn="1"/>
        </p:nvSpPr>
        <p:spPr>
          <a:xfrm>
            <a:off x="950887" y="3563040"/>
            <a:ext cx="107806" cy="197519"/>
          </a:xfrm>
          <a:custGeom>
            <a:avLst/>
            <a:gdLst>
              <a:gd name="connsiteX0" fmla="*/ 90793 w 91134"/>
              <a:gd name="connsiteY0" fmla="*/ 82488 h 165068"/>
              <a:gd name="connsiteX1" fmla="*/ 70505 w 91134"/>
              <a:gd name="connsiteY1" fmla="*/ 165070 h 165068"/>
              <a:gd name="connsiteX2" fmla="*/ 20 w 91134"/>
              <a:gd name="connsiteY2" fmla="*/ 82488 h 165068"/>
              <a:gd name="connsiteX3" fmla="*/ 45454 w 91134"/>
              <a:gd name="connsiteY3" fmla="*/ 2 h 165068"/>
              <a:gd name="connsiteX4" fmla="*/ 90793 w 91134"/>
              <a:gd name="connsiteY4" fmla="*/ 82488 h 16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4" h="165068">
                <a:moveTo>
                  <a:pt x="90793" y="82488"/>
                </a:moveTo>
                <a:cubicBezTo>
                  <a:pt x="90793" y="128113"/>
                  <a:pt x="95556" y="165070"/>
                  <a:pt x="70505" y="165070"/>
                </a:cubicBezTo>
                <a:cubicBezTo>
                  <a:pt x="45454" y="165070"/>
                  <a:pt x="20" y="128113"/>
                  <a:pt x="20" y="82488"/>
                </a:cubicBezTo>
                <a:cubicBezTo>
                  <a:pt x="20" y="36863"/>
                  <a:pt x="20403" y="2"/>
                  <a:pt x="45454" y="2"/>
                </a:cubicBezTo>
                <a:cubicBezTo>
                  <a:pt x="70505" y="2"/>
                  <a:pt x="90793" y="36959"/>
                  <a:pt x="90793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1" name="Freeform: Shape 1440">
            <a:extLst>
              <a:ext uri="{FF2B5EF4-FFF2-40B4-BE49-F238E27FC236}">
                <a16:creationId xmlns:a16="http://schemas.microsoft.com/office/drawing/2014/main" id="{DFA98621-1F69-4438-ACCE-2E109910B25A}"/>
              </a:ext>
            </a:extLst>
          </p:cNvPr>
          <p:cNvSpPr/>
          <p:nvPr userDrawn="1"/>
        </p:nvSpPr>
        <p:spPr>
          <a:xfrm>
            <a:off x="976722" y="3603471"/>
            <a:ext cx="59656" cy="115515"/>
          </a:xfrm>
          <a:custGeom>
            <a:avLst/>
            <a:gdLst>
              <a:gd name="connsiteX0" fmla="*/ 46093 w 50430"/>
              <a:gd name="connsiteY0" fmla="*/ 39650 h 96537"/>
              <a:gd name="connsiteX1" fmla="*/ 42378 w 50430"/>
              <a:gd name="connsiteY1" fmla="*/ 96133 h 96537"/>
              <a:gd name="connsiteX2" fmla="*/ 1421 w 50430"/>
              <a:gd name="connsiteY2" fmla="*/ 56985 h 96537"/>
              <a:gd name="connsiteX3" fmla="*/ 16184 w 50430"/>
              <a:gd name="connsiteY3" fmla="*/ 407 h 96537"/>
              <a:gd name="connsiteX4" fmla="*/ 46093 w 50430"/>
              <a:gd name="connsiteY4" fmla="*/ 39650 h 96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0" h="96537">
                <a:moveTo>
                  <a:pt x="46093" y="39650"/>
                </a:moveTo>
                <a:cubicBezTo>
                  <a:pt x="50760" y="64605"/>
                  <a:pt x="54284" y="92799"/>
                  <a:pt x="42378" y="96133"/>
                </a:cubicBezTo>
                <a:cubicBezTo>
                  <a:pt x="30472" y="99467"/>
                  <a:pt x="6088" y="81941"/>
                  <a:pt x="1421" y="56985"/>
                </a:cubicBezTo>
                <a:cubicBezTo>
                  <a:pt x="-3247" y="32030"/>
                  <a:pt x="4278" y="3740"/>
                  <a:pt x="16184" y="407"/>
                </a:cubicBezTo>
                <a:cubicBezTo>
                  <a:pt x="28091" y="-2927"/>
                  <a:pt x="41521" y="14694"/>
                  <a:pt x="46093" y="39650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2" name="Freeform: Shape 1441">
            <a:extLst>
              <a:ext uri="{FF2B5EF4-FFF2-40B4-BE49-F238E27FC236}">
                <a16:creationId xmlns:a16="http://schemas.microsoft.com/office/drawing/2014/main" id="{8D83E871-0901-470B-A55F-1B6765EAF995}"/>
              </a:ext>
            </a:extLst>
          </p:cNvPr>
          <p:cNvSpPr/>
          <p:nvPr userDrawn="1"/>
        </p:nvSpPr>
        <p:spPr>
          <a:xfrm>
            <a:off x="1174086" y="4085405"/>
            <a:ext cx="469638" cy="128418"/>
          </a:xfrm>
          <a:custGeom>
            <a:avLst/>
            <a:gdLst>
              <a:gd name="connsiteX0" fmla="*/ 397030 w 397009"/>
              <a:gd name="connsiteY0" fmla="*/ 61328 h 107320"/>
              <a:gd name="connsiteX1" fmla="*/ 5171 w 397009"/>
              <a:gd name="connsiteY1" fmla="*/ 16180 h 107320"/>
              <a:gd name="connsiteX2" fmla="*/ 397030 w 397009"/>
              <a:gd name="connsiteY2" fmla="*/ 61328 h 10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7009" h="107320">
                <a:moveTo>
                  <a:pt x="397030" y="61328"/>
                </a:moveTo>
                <a:cubicBezTo>
                  <a:pt x="397030" y="61328"/>
                  <a:pt x="283968" y="-38017"/>
                  <a:pt x="5171" y="16180"/>
                </a:cubicBezTo>
                <a:cubicBezTo>
                  <a:pt x="-31214" y="23228"/>
                  <a:pt x="127853" y="184010"/>
                  <a:pt x="397030" y="6132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3" name="Freeform: Shape 1442">
            <a:extLst>
              <a:ext uri="{FF2B5EF4-FFF2-40B4-BE49-F238E27FC236}">
                <a16:creationId xmlns:a16="http://schemas.microsoft.com/office/drawing/2014/main" id="{C39322DD-F61D-4AE3-8CF9-A7D0A8CAECCF}"/>
              </a:ext>
            </a:extLst>
          </p:cNvPr>
          <p:cNvSpPr/>
          <p:nvPr userDrawn="1"/>
        </p:nvSpPr>
        <p:spPr>
          <a:xfrm>
            <a:off x="1036897" y="4096671"/>
            <a:ext cx="699247" cy="1102705"/>
          </a:xfrm>
          <a:custGeom>
            <a:avLst/>
            <a:gdLst>
              <a:gd name="connsiteX0" fmla="*/ 588727 w 591109"/>
              <a:gd name="connsiteY0" fmla="*/ 914592 h 921540"/>
              <a:gd name="connsiteX1" fmla="*/ 23227 w 591109"/>
              <a:gd name="connsiteY1" fmla="*/ 902305 h 921540"/>
              <a:gd name="connsiteX2" fmla="*/ 49231 w 591109"/>
              <a:gd name="connsiteY2" fmla="*/ 26957 h 921540"/>
              <a:gd name="connsiteX3" fmla="*/ 154006 w 591109"/>
              <a:gd name="connsiteY3" fmla="*/ 2 h 921540"/>
              <a:gd name="connsiteX4" fmla="*/ 275068 w 591109"/>
              <a:gd name="connsiteY4" fmla="*/ 69820 h 921540"/>
              <a:gd name="connsiteX5" fmla="*/ 398893 w 591109"/>
              <a:gd name="connsiteY5" fmla="*/ 2573 h 921540"/>
              <a:gd name="connsiteX6" fmla="*/ 515860 w 591109"/>
              <a:gd name="connsiteY6" fmla="*/ 44293 h 921540"/>
              <a:gd name="connsiteX7" fmla="*/ 588727 w 591109"/>
              <a:gd name="connsiteY7" fmla="*/ 914592 h 92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1109" h="921540">
                <a:moveTo>
                  <a:pt x="588727" y="914592"/>
                </a:moveTo>
                <a:cubicBezTo>
                  <a:pt x="588727" y="914592"/>
                  <a:pt x="298690" y="936595"/>
                  <a:pt x="23227" y="902305"/>
                </a:cubicBezTo>
                <a:cubicBezTo>
                  <a:pt x="23227" y="902305"/>
                  <a:pt x="-43448" y="485110"/>
                  <a:pt x="49231" y="26957"/>
                </a:cubicBezTo>
                <a:cubicBezTo>
                  <a:pt x="83121" y="14347"/>
                  <a:pt x="118237" y="5312"/>
                  <a:pt x="154006" y="2"/>
                </a:cubicBezTo>
                <a:cubicBezTo>
                  <a:pt x="159720" y="8955"/>
                  <a:pt x="201631" y="67534"/>
                  <a:pt x="275068" y="69820"/>
                </a:cubicBezTo>
                <a:cubicBezTo>
                  <a:pt x="348506" y="72106"/>
                  <a:pt x="398893" y="2573"/>
                  <a:pt x="398893" y="2573"/>
                </a:cubicBezTo>
                <a:cubicBezTo>
                  <a:pt x="439296" y="12143"/>
                  <a:pt x="478521" y="26134"/>
                  <a:pt x="515860" y="44293"/>
                </a:cubicBezTo>
                <a:cubicBezTo>
                  <a:pt x="515860" y="44293"/>
                  <a:pt x="606919" y="328900"/>
                  <a:pt x="588727" y="91459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4" name="Freeform: Shape 1443">
            <a:extLst>
              <a:ext uri="{FF2B5EF4-FFF2-40B4-BE49-F238E27FC236}">
                <a16:creationId xmlns:a16="http://schemas.microsoft.com/office/drawing/2014/main" id="{B8797F6C-8DD7-4E99-93FB-A42B03D6B8D5}"/>
              </a:ext>
            </a:extLst>
          </p:cNvPr>
          <p:cNvSpPr/>
          <p:nvPr userDrawn="1"/>
        </p:nvSpPr>
        <p:spPr>
          <a:xfrm>
            <a:off x="1041702" y="4831697"/>
            <a:ext cx="694216" cy="367253"/>
          </a:xfrm>
          <a:custGeom>
            <a:avLst/>
            <a:gdLst>
              <a:gd name="connsiteX0" fmla="*/ 584950 w 586856"/>
              <a:gd name="connsiteY0" fmla="*/ 2 h 306916"/>
              <a:gd name="connsiteX1" fmla="*/ 300819 w 586856"/>
              <a:gd name="connsiteY1" fmla="*/ 279846 h 306916"/>
              <a:gd name="connsiteX2" fmla="*/ 20 w 586856"/>
              <a:gd name="connsiteY2" fmla="*/ 60771 h 306916"/>
              <a:gd name="connsiteX3" fmla="*/ 16593 w 586856"/>
              <a:gd name="connsiteY3" fmla="*/ 287561 h 306916"/>
              <a:gd name="connsiteX4" fmla="*/ 584664 w 586856"/>
              <a:gd name="connsiteY4" fmla="*/ 299849 h 306916"/>
              <a:gd name="connsiteX5" fmla="*/ 585427 w 586856"/>
              <a:gd name="connsiteY5" fmla="*/ 273274 h 306916"/>
              <a:gd name="connsiteX6" fmla="*/ 584950 w 586856"/>
              <a:gd name="connsiteY6" fmla="*/ 2 h 306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856" h="306916">
                <a:moveTo>
                  <a:pt x="584950" y="2"/>
                </a:moveTo>
                <a:cubicBezTo>
                  <a:pt x="573901" y="157736"/>
                  <a:pt x="604000" y="277274"/>
                  <a:pt x="300819" y="279846"/>
                </a:cubicBezTo>
                <a:cubicBezTo>
                  <a:pt x="50883" y="281942"/>
                  <a:pt x="22499" y="181644"/>
                  <a:pt x="20" y="60771"/>
                </a:cubicBezTo>
                <a:cubicBezTo>
                  <a:pt x="6878" y="197931"/>
                  <a:pt x="16593" y="287561"/>
                  <a:pt x="16593" y="287561"/>
                </a:cubicBezTo>
                <a:cubicBezTo>
                  <a:pt x="292056" y="322137"/>
                  <a:pt x="584664" y="299849"/>
                  <a:pt x="584664" y="299849"/>
                </a:cubicBezTo>
                <a:cubicBezTo>
                  <a:pt x="584664" y="290895"/>
                  <a:pt x="585141" y="282132"/>
                  <a:pt x="585427" y="273274"/>
                </a:cubicBezTo>
                <a:cubicBezTo>
                  <a:pt x="586855" y="177453"/>
                  <a:pt x="587998" y="85631"/>
                  <a:pt x="584950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5" name="Freeform: Shape 1444">
            <a:extLst>
              <a:ext uri="{FF2B5EF4-FFF2-40B4-BE49-F238E27FC236}">
                <a16:creationId xmlns:a16="http://schemas.microsoft.com/office/drawing/2014/main" id="{1F5BD1A8-B01A-4D79-BB28-9291D0D62EC6}"/>
              </a:ext>
            </a:extLst>
          </p:cNvPr>
          <p:cNvSpPr/>
          <p:nvPr userDrawn="1"/>
        </p:nvSpPr>
        <p:spPr>
          <a:xfrm>
            <a:off x="1158095" y="4102940"/>
            <a:ext cx="384334" cy="128907"/>
          </a:xfrm>
          <a:custGeom>
            <a:avLst/>
            <a:gdLst>
              <a:gd name="connsiteX0" fmla="*/ 324918 w 324897"/>
              <a:gd name="connsiteY0" fmla="*/ 5717 h 107729"/>
              <a:gd name="connsiteX1" fmla="*/ 308249 w 324897"/>
              <a:gd name="connsiteY1" fmla="*/ 1049 h 107729"/>
              <a:gd name="connsiteX2" fmla="*/ 180900 w 324897"/>
              <a:gd name="connsiteY2" fmla="*/ 86774 h 107729"/>
              <a:gd name="connsiteX3" fmla="*/ 21547 w 324897"/>
              <a:gd name="connsiteY3" fmla="*/ 2 h 107729"/>
              <a:gd name="connsiteX4" fmla="*/ 20 w 324897"/>
              <a:gd name="connsiteY4" fmla="*/ 4860 h 107729"/>
              <a:gd name="connsiteX5" fmla="*/ 182519 w 324897"/>
              <a:gd name="connsiteY5" fmla="*/ 107348 h 107729"/>
              <a:gd name="connsiteX6" fmla="*/ 324918 w 324897"/>
              <a:gd name="connsiteY6" fmla="*/ 5716 h 10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897" h="107729">
                <a:moveTo>
                  <a:pt x="324918" y="5717"/>
                </a:moveTo>
                <a:cubicBezTo>
                  <a:pt x="318536" y="3812"/>
                  <a:pt x="313012" y="2288"/>
                  <a:pt x="308249" y="1049"/>
                </a:cubicBezTo>
                <a:cubicBezTo>
                  <a:pt x="300343" y="20099"/>
                  <a:pt x="269197" y="78773"/>
                  <a:pt x="180900" y="86774"/>
                </a:cubicBezTo>
                <a:cubicBezTo>
                  <a:pt x="89365" y="94966"/>
                  <a:pt x="34691" y="20099"/>
                  <a:pt x="21547" y="2"/>
                </a:cubicBezTo>
                <a:cubicBezTo>
                  <a:pt x="13831" y="1621"/>
                  <a:pt x="6592" y="3240"/>
                  <a:pt x="20" y="4860"/>
                </a:cubicBezTo>
                <a:cubicBezTo>
                  <a:pt x="16022" y="26862"/>
                  <a:pt x="85745" y="114206"/>
                  <a:pt x="182519" y="107348"/>
                </a:cubicBezTo>
                <a:cubicBezTo>
                  <a:pt x="245776" y="104235"/>
                  <a:pt x="301412" y="64527"/>
                  <a:pt x="324918" y="571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6" name="Freeform: Shape 1445">
            <a:extLst>
              <a:ext uri="{FF2B5EF4-FFF2-40B4-BE49-F238E27FC236}">
                <a16:creationId xmlns:a16="http://schemas.microsoft.com/office/drawing/2014/main" id="{0CF70509-C1ED-44C6-A503-A207A0C491E7}"/>
              </a:ext>
            </a:extLst>
          </p:cNvPr>
          <p:cNvSpPr/>
          <p:nvPr userDrawn="1"/>
        </p:nvSpPr>
        <p:spPr>
          <a:xfrm>
            <a:off x="1307820" y="3416581"/>
            <a:ext cx="32695" cy="131413"/>
          </a:xfrm>
          <a:custGeom>
            <a:avLst/>
            <a:gdLst>
              <a:gd name="connsiteX0" fmla="*/ 2514 w 27639"/>
              <a:gd name="connsiteY0" fmla="*/ 2 h 109823"/>
              <a:gd name="connsiteX1" fmla="*/ 5943 w 27639"/>
              <a:gd name="connsiteY1" fmla="*/ 65534 h 109823"/>
              <a:gd name="connsiteX2" fmla="*/ 27660 w 27639"/>
              <a:gd name="connsiteY2" fmla="*/ 109825 h 109823"/>
              <a:gd name="connsiteX3" fmla="*/ 13848 w 27639"/>
              <a:gd name="connsiteY3" fmla="*/ 61247 h 109823"/>
              <a:gd name="connsiteX4" fmla="*/ 2514 w 27639"/>
              <a:gd name="connsiteY4" fmla="*/ 2 h 10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39" h="109823">
                <a:moveTo>
                  <a:pt x="2514" y="2"/>
                </a:moveTo>
                <a:cubicBezTo>
                  <a:pt x="-1724" y="21797"/>
                  <a:pt x="-547" y="44300"/>
                  <a:pt x="5943" y="65534"/>
                </a:cubicBezTo>
                <a:cubicBezTo>
                  <a:pt x="11784" y="80943"/>
                  <a:pt x="19055" y="95771"/>
                  <a:pt x="27660" y="109825"/>
                </a:cubicBezTo>
                <a:cubicBezTo>
                  <a:pt x="27660" y="109825"/>
                  <a:pt x="20516" y="88203"/>
                  <a:pt x="13848" y="61247"/>
                </a:cubicBezTo>
                <a:cubicBezTo>
                  <a:pt x="8631" y="41125"/>
                  <a:pt x="4843" y="20659"/>
                  <a:pt x="2514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7" name="Freeform: Shape 1446">
            <a:extLst>
              <a:ext uri="{FF2B5EF4-FFF2-40B4-BE49-F238E27FC236}">
                <a16:creationId xmlns:a16="http://schemas.microsoft.com/office/drawing/2014/main" id="{F5D47361-189D-475A-9F3F-1A89CE0B2572}"/>
              </a:ext>
            </a:extLst>
          </p:cNvPr>
          <p:cNvSpPr/>
          <p:nvPr userDrawn="1"/>
        </p:nvSpPr>
        <p:spPr>
          <a:xfrm>
            <a:off x="1352146" y="3468668"/>
            <a:ext cx="8647" cy="74881"/>
          </a:xfrm>
          <a:custGeom>
            <a:avLst/>
            <a:gdLst>
              <a:gd name="connsiteX0" fmla="*/ 6001 w 7310"/>
              <a:gd name="connsiteY0" fmla="*/ 2 h 62579"/>
              <a:gd name="connsiteX1" fmla="*/ 95 w 7310"/>
              <a:gd name="connsiteY1" fmla="*/ 30291 h 62579"/>
              <a:gd name="connsiteX2" fmla="*/ 6001 w 7310"/>
              <a:gd name="connsiteY2" fmla="*/ 62581 h 62579"/>
              <a:gd name="connsiteX3" fmla="*/ 6001 w 7310"/>
              <a:gd name="connsiteY3" fmla="*/ 2 h 6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0" h="62579">
                <a:moveTo>
                  <a:pt x="6001" y="2"/>
                </a:moveTo>
                <a:cubicBezTo>
                  <a:pt x="6001" y="2"/>
                  <a:pt x="-762" y="6860"/>
                  <a:pt x="95" y="30291"/>
                </a:cubicBezTo>
                <a:cubicBezTo>
                  <a:pt x="95" y="38673"/>
                  <a:pt x="4096" y="49913"/>
                  <a:pt x="6001" y="62581"/>
                </a:cubicBezTo>
                <a:cubicBezTo>
                  <a:pt x="7773" y="41759"/>
                  <a:pt x="7773" y="20824"/>
                  <a:pt x="6001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8" name="Freeform: Shape 1447">
            <a:extLst>
              <a:ext uri="{FF2B5EF4-FFF2-40B4-BE49-F238E27FC236}">
                <a16:creationId xmlns:a16="http://schemas.microsoft.com/office/drawing/2014/main" id="{03FC0FEF-BD99-49B6-95A9-4019F14B7999}"/>
              </a:ext>
            </a:extLst>
          </p:cNvPr>
          <p:cNvSpPr/>
          <p:nvPr userDrawn="1"/>
        </p:nvSpPr>
        <p:spPr>
          <a:xfrm>
            <a:off x="1418714" y="3622306"/>
            <a:ext cx="133181" cy="62781"/>
          </a:xfrm>
          <a:custGeom>
            <a:avLst/>
            <a:gdLst>
              <a:gd name="connsiteX0" fmla="*/ 20 w 112585"/>
              <a:gd name="connsiteY0" fmla="*/ 2 h 52467"/>
              <a:gd name="connsiteX1" fmla="*/ 68028 w 112585"/>
              <a:gd name="connsiteY1" fmla="*/ 51913 h 52467"/>
              <a:gd name="connsiteX2" fmla="*/ 112605 w 112585"/>
              <a:gd name="connsiteY2" fmla="*/ 42388 h 52467"/>
              <a:gd name="connsiteX3" fmla="*/ 20 w 112585"/>
              <a:gd name="connsiteY3" fmla="*/ 2 h 5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585" h="52467">
                <a:moveTo>
                  <a:pt x="20" y="2"/>
                </a:moveTo>
                <a:cubicBezTo>
                  <a:pt x="20" y="2"/>
                  <a:pt x="27261" y="41436"/>
                  <a:pt x="68028" y="51913"/>
                </a:cubicBezTo>
                <a:cubicBezTo>
                  <a:pt x="83538" y="53898"/>
                  <a:pt x="99261" y="50538"/>
                  <a:pt x="112605" y="42388"/>
                </a:cubicBezTo>
                <a:cubicBezTo>
                  <a:pt x="71324" y="41603"/>
                  <a:pt x="31570" y="26636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9" name="Freeform: Shape 1448">
            <a:extLst>
              <a:ext uri="{FF2B5EF4-FFF2-40B4-BE49-F238E27FC236}">
                <a16:creationId xmlns:a16="http://schemas.microsoft.com/office/drawing/2014/main" id="{97B27EBC-8F68-4D7A-9676-B40D1165E7C6}"/>
              </a:ext>
            </a:extLst>
          </p:cNvPr>
          <p:cNvSpPr/>
          <p:nvPr userDrawn="1"/>
        </p:nvSpPr>
        <p:spPr>
          <a:xfrm>
            <a:off x="959461" y="4128926"/>
            <a:ext cx="218095" cy="537792"/>
          </a:xfrm>
          <a:custGeom>
            <a:avLst/>
            <a:gdLst>
              <a:gd name="connsiteX0" fmla="*/ 114692 w 184367"/>
              <a:gd name="connsiteY0" fmla="*/ 2 h 449437"/>
              <a:gd name="connsiteX1" fmla="*/ 7821 w 184367"/>
              <a:gd name="connsiteY1" fmla="*/ 85727 h 449437"/>
              <a:gd name="connsiteX2" fmla="*/ 129836 w 184367"/>
              <a:gd name="connsiteY2" fmla="*/ 449296 h 449437"/>
              <a:gd name="connsiteX3" fmla="*/ 114692 w 184367"/>
              <a:gd name="connsiteY3" fmla="*/ 2 h 44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367" h="449437">
                <a:moveTo>
                  <a:pt x="114692" y="2"/>
                </a:moveTo>
                <a:cubicBezTo>
                  <a:pt x="69446" y="13914"/>
                  <a:pt x="31219" y="44577"/>
                  <a:pt x="7821" y="85727"/>
                </a:cubicBezTo>
                <a:cubicBezTo>
                  <a:pt x="-19611" y="135447"/>
                  <a:pt x="26300" y="457202"/>
                  <a:pt x="129836" y="449296"/>
                </a:cubicBezTo>
                <a:cubicBezTo>
                  <a:pt x="233373" y="441390"/>
                  <a:pt x="167079" y="40864"/>
                  <a:pt x="114692" y="2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0" name="Freeform: Shape 1449">
            <a:extLst>
              <a:ext uri="{FF2B5EF4-FFF2-40B4-BE49-F238E27FC236}">
                <a16:creationId xmlns:a16="http://schemas.microsoft.com/office/drawing/2014/main" id="{B5B773DB-2B7F-4E37-A140-3CE6559591B1}"/>
              </a:ext>
            </a:extLst>
          </p:cNvPr>
          <p:cNvSpPr/>
          <p:nvPr userDrawn="1"/>
        </p:nvSpPr>
        <p:spPr>
          <a:xfrm>
            <a:off x="1274357" y="3831355"/>
            <a:ext cx="175566" cy="94509"/>
          </a:xfrm>
          <a:custGeom>
            <a:avLst/>
            <a:gdLst>
              <a:gd name="connsiteX0" fmla="*/ 132 w 148415"/>
              <a:gd name="connsiteY0" fmla="*/ 46564 h 78982"/>
              <a:gd name="connsiteX1" fmla="*/ 21658 w 148415"/>
              <a:gd name="connsiteY1" fmla="*/ 14370 h 78982"/>
              <a:gd name="connsiteX2" fmla="*/ 70426 w 148415"/>
              <a:gd name="connsiteY2" fmla="*/ 463 h 78982"/>
              <a:gd name="connsiteX3" fmla="*/ 118908 w 148415"/>
              <a:gd name="connsiteY3" fmla="*/ 4369 h 78982"/>
              <a:gd name="connsiteX4" fmla="*/ 148436 w 148415"/>
              <a:gd name="connsiteY4" fmla="*/ 42469 h 78982"/>
              <a:gd name="connsiteX5" fmla="*/ 122052 w 148415"/>
              <a:gd name="connsiteY5" fmla="*/ 71901 h 78982"/>
              <a:gd name="connsiteX6" fmla="*/ 77094 w 148415"/>
              <a:gd name="connsiteY6" fmla="*/ 69901 h 78982"/>
              <a:gd name="connsiteX7" fmla="*/ 20801 w 148415"/>
              <a:gd name="connsiteY7" fmla="*/ 76568 h 78982"/>
              <a:gd name="connsiteX8" fmla="*/ 132 w 148415"/>
              <a:gd name="connsiteY8" fmla="*/ 46564 h 7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415" h="78982">
                <a:moveTo>
                  <a:pt x="132" y="46564"/>
                </a:moveTo>
                <a:cubicBezTo>
                  <a:pt x="1426" y="32892"/>
                  <a:pt x="9518" y="20790"/>
                  <a:pt x="21658" y="14370"/>
                </a:cubicBezTo>
                <a:cubicBezTo>
                  <a:pt x="36841" y="6571"/>
                  <a:pt x="53414" y="1846"/>
                  <a:pt x="70426" y="463"/>
                </a:cubicBezTo>
                <a:cubicBezTo>
                  <a:pt x="86692" y="-795"/>
                  <a:pt x="103054" y="523"/>
                  <a:pt x="118908" y="4369"/>
                </a:cubicBezTo>
                <a:cubicBezTo>
                  <a:pt x="136194" y="8991"/>
                  <a:pt x="148273" y="24576"/>
                  <a:pt x="148436" y="42469"/>
                </a:cubicBezTo>
                <a:cubicBezTo>
                  <a:pt x="147646" y="57259"/>
                  <a:pt x="136668" y="69506"/>
                  <a:pt x="122052" y="71901"/>
                </a:cubicBezTo>
                <a:cubicBezTo>
                  <a:pt x="107574" y="74092"/>
                  <a:pt x="105764" y="67234"/>
                  <a:pt x="77094" y="69901"/>
                </a:cubicBezTo>
                <a:cubicBezTo>
                  <a:pt x="44232" y="73044"/>
                  <a:pt x="43470" y="83712"/>
                  <a:pt x="20801" y="76568"/>
                </a:cubicBezTo>
                <a:cubicBezTo>
                  <a:pt x="7602" y="72826"/>
                  <a:pt x="-1075" y="60231"/>
                  <a:pt x="132" y="46564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1" name="Freeform: Shape 1450">
            <a:extLst>
              <a:ext uri="{FF2B5EF4-FFF2-40B4-BE49-F238E27FC236}">
                <a16:creationId xmlns:a16="http://schemas.microsoft.com/office/drawing/2014/main" id="{17819CD8-2392-47B9-BF63-B7088A78FF92}"/>
              </a:ext>
            </a:extLst>
          </p:cNvPr>
          <p:cNvSpPr/>
          <p:nvPr userDrawn="1"/>
        </p:nvSpPr>
        <p:spPr>
          <a:xfrm>
            <a:off x="1272632" y="3898697"/>
            <a:ext cx="115763" cy="130615"/>
          </a:xfrm>
          <a:custGeom>
            <a:avLst/>
            <a:gdLst>
              <a:gd name="connsiteX0" fmla="*/ 85790 w 97860"/>
              <a:gd name="connsiteY0" fmla="*/ 36387 h 109156"/>
              <a:gd name="connsiteX1" fmla="*/ 91600 w 97860"/>
              <a:gd name="connsiteY1" fmla="*/ 13337 h 109156"/>
              <a:gd name="connsiteX2" fmla="*/ 78551 w 97860"/>
              <a:gd name="connsiteY2" fmla="*/ 13908 h 109156"/>
              <a:gd name="connsiteX3" fmla="*/ 22258 w 97860"/>
              <a:gd name="connsiteY3" fmla="*/ 20576 h 109156"/>
              <a:gd name="connsiteX4" fmla="*/ 2256 w 97860"/>
              <a:gd name="connsiteY4" fmla="*/ 2 h 109156"/>
              <a:gd name="connsiteX5" fmla="*/ 2256 w 97860"/>
              <a:gd name="connsiteY5" fmla="*/ 28577 h 109156"/>
              <a:gd name="connsiteX6" fmla="*/ 17591 w 97860"/>
              <a:gd name="connsiteY6" fmla="*/ 93728 h 109156"/>
              <a:gd name="connsiteX7" fmla="*/ 14162 w 97860"/>
              <a:gd name="connsiteY7" fmla="*/ 104015 h 109156"/>
              <a:gd name="connsiteX8" fmla="*/ 56167 w 97860"/>
              <a:gd name="connsiteY8" fmla="*/ 109158 h 109156"/>
              <a:gd name="connsiteX9" fmla="*/ 58930 w 97860"/>
              <a:gd name="connsiteY9" fmla="*/ 102300 h 109156"/>
              <a:gd name="connsiteX10" fmla="*/ 77980 w 97860"/>
              <a:gd name="connsiteY10" fmla="*/ 66105 h 109156"/>
              <a:gd name="connsiteX11" fmla="*/ 96077 w 97860"/>
              <a:gd name="connsiteY11" fmla="*/ 27339 h 109156"/>
              <a:gd name="connsiteX12" fmla="*/ 85790 w 97860"/>
              <a:gd name="connsiteY12" fmla="*/ 36387 h 10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860" h="109156">
                <a:moveTo>
                  <a:pt x="85790" y="36387"/>
                </a:moveTo>
                <a:cubicBezTo>
                  <a:pt x="89503" y="29264"/>
                  <a:pt x="91494" y="21369"/>
                  <a:pt x="91600" y="13337"/>
                </a:cubicBezTo>
                <a:cubicBezTo>
                  <a:pt x="87981" y="13337"/>
                  <a:pt x="83790" y="13337"/>
                  <a:pt x="78551" y="13908"/>
                </a:cubicBezTo>
                <a:cubicBezTo>
                  <a:pt x="45690" y="17052"/>
                  <a:pt x="44928" y="27719"/>
                  <a:pt x="22258" y="20576"/>
                </a:cubicBezTo>
                <a:cubicBezTo>
                  <a:pt x="12463" y="17669"/>
                  <a:pt x="4886" y="9875"/>
                  <a:pt x="2256" y="2"/>
                </a:cubicBezTo>
                <a:cubicBezTo>
                  <a:pt x="-1840" y="6288"/>
                  <a:pt x="637" y="21338"/>
                  <a:pt x="2256" y="28577"/>
                </a:cubicBezTo>
                <a:cubicBezTo>
                  <a:pt x="3875" y="35816"/>
                  <a:pt x="18353" y="89061"/>
                  <a:pt x="17591" y="93728"/>
                </a:cubicBezTo>
                <a:cubicBezTo>
                  <a:pt x="16777" y="97258"/>
                  <a:pt x="15629" y="100703"/>
                  <a:pt x="14162" y="104015"/>
                </a:cubicBezTo>
                <a:cubicBezTo>
                  <a:pt x="27982" y="106983"/>
                  <a:pt x="42040" y="108704"/>
                  <a:pt x="56167" y="109158"/>
                </a:cubicBezTo>
                <a:cubicBezTo>
                  <a:pt x="56167" y="109158"/>
                  <a:pt x="58834" y="102395"/>
                  <a:pt x="58930" y="102300"/>
                </a:cubicBezTo>
                <a:cubicBezTo>
                  <a:pt x="76360" y="92013"/>
                  <a:pt x="77980" y="66105"/>
                  <a:pt x="77980" y="66105"/>
                </a:cubicBezTo>
                <a:cubicBezTo>
                  <a:pt x="79980" y="61057"/>
                  <a:pt x="104650" y="34482"/>
                  <a:pt x="96077" y="27339"/>
                </a:cubicBezTo>
                <a:cubicBezTo>
                  <a:pt x="92839" y="25053"/>
                  <a:pt x="91886" y="32196"/>
                  <a:pt x="85790" y="36387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2" name="Freeform: Shape 1451">
            <a:extLst>
              <a:ext uri="{FF2B5EF4-FFF2-40B4-BE49-F238E27FC236}">
                <a16:creationId xmlns:a16="http://schemas.microsoft.com/office/drawing/2014/main" id="{C0CF2EE7-7396-4C2A-B540-74C3ED6F96E1}"/>
              </a:ext>
            </a:extLst>
          </p:cNvPr>
          <p:cNvSpPr/>
          <p:nvPr userDrawn="1"/>
        </p:nvSpPr>
        <p:spPr>
          <a:xfrm>
            <a:off x="1014548" y="4096671"/>
            <a:ext cx="669515" cy="154547"/>
          </a:xfrm>
          <a:custGeom>
            <a:avLst/>
            <a:gdLst>
              <a:gd name="connsiteX0" fmla="*/ 565995 w 565975"/>
              <a:gd name="connsiteY0" fmla="*/ 65438 h 129156"/>
              <a:gd name="connsiteX1" fmla="*/ 534754 w 565975"/>
              <a:gd name="connsiteY1" fmla="*/ 45722 h 129156"/>
              <a:gd name="connsiteX2" fmla="*/ 534754 w 565975"/>
              <a:gd name="connsiteY2" fmla="*/ 44293 h 129156"/>
              <a:gd name="connsiteX3" fmla="*/ 417787 w 565975"/>
              <a:gd name="connsiteY3" fmla="*/ 2573 h 129156"/>
              <a:gd name="connsiteX4" fmla="*/ 293962 w 565975"/>
              <a:gd name="connsiteY4" fmla="*/ 69820 h 129156"/>
              <a:gd name="connsiteX5" fmla="*/ 172899 w 565975"/>
              <a:gd name="connsiteY5" fmla="*/ 2 h 129156"/>
              <a:gd name="connsiteX6" fmla="*/ 68124 w 565975"/>
              <a:gd name="connsiteY6" fmla="*/ 26957 h 129156"/>
              <a:gd name="connsiteX7" fmla="*/ 20 w 565975"/>
              <a:gd name="connsiteY7" fmla="*/ 65057 h 129156"/>
              <a:gd name="connsiteX8" fmla="*/ 565995 w 565975"/>
              <a:gd name="connsiteY8" fmla="*/ 65438 h 12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5975" h="129156">
                <a:moveTo>
                  <a:pt x="565995" y="65438"/>
                </a:moveTo>
                <a:cubicBezTo>
                  <a:pt x="556455" y="57575"/>
                  <a:pt x="545957" y="50950"/>
                  <a:pt x="534754" y="45722"/>
                </a:cubicBezTo>
                <a:lnTo>
                  <a:pt x="534754" y="44293"/>
                </a:lnTo>
                <a:cubicBezTo>
                  <a:pt x="497415" y="26134"/>
                  <a:pt x="458189" y="12143"/>
                  <a:pt x="417787" y="2573"/>
                </a:cubicBezTo>
                <a:cubicBezTo>
                  <a:pt x="417787" y="2573"/>
                  <a:pt x="368066" y="72106"/>
                  <a:pt x="293962" y="69820"/>
                </a:cubicBezTo>
                <a:cubicBezTo>
                  <a:pt x="219857" y="67534"/>
                  <a:pt x="178614" y="8955"/>
                  <a:pt x="172899" y="2"/>
                </a:cubicBezTo>
                <a:cubicBezTo>
                  <a:pt x="137130" y="5312"/>
                  <a:pt x="102014" y="14347"/>
                  <a:pt x="68124" y="26957"/>
                </a:cubicBezTo>
                <a:cubicBezTo>
                  <a:pt x="42959" y="34640"/>
                  <a:pt x="19735" y="47632"/>
                  <a:pt x="20" y="65057"/>
                </a:cubicBezTo>
                <a:cubicBezTo>
                  <a:pt x="184995" y="194121"/>
                  <a:pt x="491986" y="92966"/>
                  <a:pt x="565995" y="65438"/>
                </a:cubicBezTo>
                <a:close/>
              </a:path>
            </a:pathLst>
          </a:custGeom>
          <a:solidFill>
            <a:srgbClr val="EFD1CA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3" name="Freeform: Shape 1452">
            <a:extLst>
              <a:ext uri="{FF2B5EF4-FFF2-40B4-BE49-F238E27FC236}">
                <a16:creationId xmlns:a16="http://schemas.microsoft.com/office/drawing/2014/main" id="{CAE23B62-2DB2-41D2-B228-1BC00CF956EB}"/>
              </a:ext>
            </a:extLst>
          </p:cNvPr>
          <p:cNvSpPr/>
          <p:nvPr userDrawn="1"/>
        </p:nvSpPr>
        <p:spPr>
          <a:xfrm>
            <a:off x="1301869" y="3878010"/>
            <a:ext cx="129351" cy="47902"/>
          </a:xfrm>
          <a:custGeom>
            <a:avLst/>
            <a:gdLst>
              <a:gd name="connsiteX0" fmla="*/ 49931 w 109347"/>
              <a:gd name="connsiteY0" fmla="*/ 240 h 40032"/>
              <a:gd name="connsiteX1" fmla="*/ 20 w 109347"/>
              <a:gd name="connsiteY1" fmla="*/ 38340 h 40032"/>
              <a:gd name="connsiteX2" fmla="*/ 53836 w 109347"/>
              <a:gd name="connsiteY2" fmla="*/ 31005 h 40032"/>
              <a:gd name="connsiteX3" fmla="*/ 98794 w 109347"/>
              <a:gd name="connsiteY3" fmla="*/ 33006 h 40032"/>
              <a:gd name="connsiteX4" fmla="*/ 109367 w 109347"/>
              <a:gd name="connsiteY4" fmla="*/ 29100 h 40032"/>
              <a:gd name="connsiteX5" fmla="*/ 49931 w 109347"/>
              <a:gd name="connsiteY5" fmla="*/ 240 h 4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347" h="40032">
                <a:moveTo>
                  <a:pt x="49931" y="240"/>
                </a:moveTo>
                <a:cubicBezTo>
                  <a:pt x="27182" y="1844"/>
                  <a:pt x="7565" y="16819"/>
                  <a:pt x="20" y="38340"/>
                </a:cubicBezTo>
                <a:cubicBezTo>
                  <a:pt x="20213" y="43959"/>
                  <a:pt x="22213" y="34053"/>
                  <a:pt x="53836" y="31005"/>
                </a:cubicBezTo>
                <a:cubicBezTo>
                  <a:pt x="82411" y="28338"/>
                  <a:pt x="84316" y="35196"/>
                  <a:pt x="98794" y="33006"/>
                </a:cubicBezTo>
                <a:cubicBezTo>
                  <a:pt x="102501" y="32266"/>
                  <a:pt x="106069" y="30948"/>
                  <a:pt x="109367" y="29100"/>
                </a:cubicBezTo>
                <a:cubicBezTo>
                  <a:pt x="98413" y="16527"/>
                  <a:pt x="77649" y="-2332"/>
                  <a:pt x="49931" y="240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4" name="Freeform: Shape 1453">
            <a:extLst>
              <a:ext uri="{FF2B5EF4-FFF2-40B4-BE49-F238E27FC236}">
                <a16:creationId xmlns:a16="http://schemas.microsoft.com/office/drawing/2014/main" id="{02A4B2E9-BBC2-4CCF-A10B-CFF5786BF5C0}"/>
              </a:ext>
            </a:extLst>
          </p:cNvPr>
          <p:cNvSpPr/>
          <p:nvPr userDrawn="1"/>
        </p:nvSpPr>
        <p:spPr>
          <a:xfrm>
            <a:off x="1397530" y="4128926"/>
            <a:ext cx="281688" cy="333035"/>
          </a:xfrm>
          <a:custGeom>
            <a:avLst/>
            <a:gdLst>
              <a:gd name="connsiteX0" fmla="*/ 20 w 238125"/>
              <a:gd name="connsiteY0" fmla="*/ 37816 h 278320"/>
              <a:gd name="connsiteX1" fmla="*/ 119178 w 238125"/>
              <a:gd name="connsiteY1" fmla="*/ 278322 h 278320"/>
              <a:gd name="connsiteX2" fmla="*/ 238145 w 238125"/>
              <a:gd name="connsiteY2" fmla="*/ 166308 h 278320"/>
              <a:gd name="connsiteX3" fmla="*/ 77744 w 238125"/>
              <a:gd name="connsiteY3" fmla="*/ 2 h 27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78320">
                <a:moveTo>
                  <a:pt x="20" y="37816"/>
                </a:moveTo>
                <a:cubicBezTo>
                  <a:pt x="20" y="37816"/>
                  <a:pt x="93841" y="117826"/>
                  <a:pt x="119178" y="278322"/>
                </a:cubicBezTo>
                <a:cubicBezTo>
                  <a:pt x="119178" y="278322"/>
                  <a:pt x="209475" y="227935"/>
                  <a:pt x="238145" y="166308"/>
                </a:cubicBezTo>
                <a:cubicBezTo>
                  <a:pt x="238145" y="166308"/>
                  <a:pt x="220619" y="85251"/>
                  <a:pt x="77744" y="2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5" name="Freeform: Shape 1454">
            <a:extLst>
              <a:ext uri="{FF2B5EF4-FFF2-40B4-BE49-F238E27FC236}">
                <a16:creationId xmlns:a16="http://schemas.microsoft.com/office/drawing/2014/main" id="{857BE99A-B3F0-4C1F-9803-C5CE14DB5644}"/>
              </a:ext>
            </a:extLst>
          </p:cNvPr>
          <p:cNvSpPr/>
          <p:nvPr userDrawn="1"/>
        </p:nvSpPr>
        <p:spPr>
          <a:xfrm>
            <a:off x="1179617" y="4173832"/>
            <a:ext cx="212617" cy="229203"/>
          </a:xfrm>
          <a:custGeom>
            <a:avLst/>
            <a:gdLst>
              <a:gd name="connsiteX0" fmla="*/ 179757 w 179736"/>
              <a:gd name="connsiteY0" fmla="*/ 97 h 191547"/>
              <a:gd name="connsiteX1" fmla="*/ 98889 w 179736"/>
              <a:gd name="connsiteY1" fmla="*/ 191550 h 191547"/>
              <a:gd name="connsiteX2" fmla="*/ 20 w 179736"/>
              <a:gd name="connsiteY2" fmla="*/ 126875 h 191547"/>
              <a:gd name="connsiteX3" fmla="*/ 123845 w 179736"/>
              <a:gd name="connsiteY3" fmla="*/ 2 h 19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736" h="191547">
                <a:moveTo>
                  <a:pt x="179757" y="97"/>
                </a:moveTo>
                <a:cubicBezTo>
                  <a:pt x="179757" y="97"/>
                  <a:pt x="162421" y="122684"/>
                  <a:pt x="98889" y="191550"/>
                </a:cubicBezTo>
                <a:cubicBezTo>
                  <a:pt x="58333" y="184781"/>
                  <a:pt x="22471" y="161322"/>
                  <a:pt x="20" y="126875"/>
                </a:cubicBezTo>
                <a:cubicBezTo>
                  <a:pt x="48739" y="92550"/>
                  <a:pt x="90715" y="49541"/>
                  <a:pt x="123845" y="2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6" name="Freeform: Shape 1455">
            <a:extLst>
              <a:ext uri="{FF2B5EF4-FFF2-40B4-BE49-F238E27FC236}">
                <a16:creationId xmlns:a16="http://schemas.microsoft.com/office/drawing/2014/main" id="{64EEA18B-96A3-4EEF-B2A7-44709A64D048}"/>
              </a:ext>
            </a:extLst>
          </p:cNvPr>
          <p:cNvSpPr/>
          <p:nvPr userDrawn="1"/>
        </p:nvSpPr>
        <p:spPr>
          <a:xfrm>
            <a:off x="1262658" y="4364285"/>
            <a:ext cx="39323" cy="34648"/>
          </a:xfrm>
          <a:custGeom>
            <a:avLst/>
            <a:gdLst>
              <a:gd name="connsiteX0" fmla="*/ 20308 w 33242"/>
              <a:gd name="connsiteY0" fmla="*/ 2 h 28956"/>
              <a:gd name="connsiteX1" fmla="*/ 20 w 33242"/>
              <a:gd name="connsiteY1" fmla="*/ 24576 h 28956"/>
              <a:gd name="connsiteX2" fmla="*/ 13069 w 33242"/>
              <a:gd name="connsiteY2" fmla="*/ 28958 h 28956"/>
              <a:gd name="connsiteX3" fmla="*/ 33262 w 33242"/>
              <a:gd name="connsiteY3" fmla="*/ 3907 h 28956"/>
              <a:gd name="connsiteX4" fmla="*/ 20308 w 33242"/>
              <a:gd name="connsiteY4" fmla="*/ 2 h 28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42" h="28956">
                <a:moveTo>
                  <a:pt x="20308" y="2"/>
                </a:moveTo>
                <a:cubicBezTo>
                  <a:pt x="16308" y="5241"/>
                  <a:pt x="9259" y="14194"/>
                  <a:pt x="20" y="24576"/>
                </a:cubicBezTo>
                <a:cubicBezTo>
                  <a:pt x="4782" y="26386"/>
                  <a:pt x="9545" y="27815"/>
                  <a:pt x="13069" y="28958"/>
                </a:cubicBezTo>
                <a:cubicBezTo>
                  <a:pt x="23451" y="16956"/>
                  <a:pt x="30595" y="7527"/>
                  <a:pt x="33262" y="3907"/>
                </a:cubicBezTo>
                <a:cubicBezTo>
                  <a:pt x="29262" y="2954"/>
                  <a:pt x="25071" y="1621"/>
                  <a:pt x="20308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7" name="Freeform: Shape 1456">
            <a:extLst>
              <a:ext uri="{FF2B5EF4-FFF2-40B4-BE49-F238E27FC236}">
                <a16:creationId xmlns:a16="http://schemas.microsoft.com/office/drawing/2014/main" id="{A8BFEF33-B405-4DD8-9B1C-D008B756C356}"/>
              </a:ext>
            </a:extLst>
          </p:cNvPr>
          <p:cNvSpPr/>
          <p:nvPr userDrawn="1"/>
        </p:nvSpPr>
        <p:spPr>
          <a:xfrm>
            <a:off x="1228292" y="4350379"/>
            <a:ext cx="42028" cy="33737"/>
          </a:xfrm>
          <a:custGeom>
            <a:avLst/>
            <a:gdLst>
              <a:gd name="connsiteX0" fmla="*/ 35548 w 35528"/>
              <a:gd name="connsiteY0" fmla="*/ 6098 h 28194"/>
              <a:gd name="connsiteX1" fmla="*/ 24023 w 35528"/>
              <a:gd name="connsiteY1" fmla="*/ 2 h 28194"/>
              <a:gd name="connsiteX2" fmla="*/ 20 w 35528"/>
              <a:gd name="connsiteY2" fmla="*/ 21243 h 28194"/>
              <a:gd name="connsiteX3" fmla="*/ 11736 w 35528"/>
              <a:gd name="connsiteY3" fmla="*/ 28196 h 28194"/>
              <a:gd name="connsiteX4" fmla="*/ 35548 w 35528"/>
              <a:gd name="connsiteY4" fmla="*/ 6098 h 2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28" h="28194">
                <a:moveTo>
                  <a:pt x="35548" y="6098"/>
                </a:moveTo>
                <a:cubicBezTo>
                  <a:pt x="31834" y="4288"/>
                  <a:pt x="27928" y="2288"/>
                  <a:pt x="24023" y="2"/>
                </a:cubicBezTo>
                <a:cubicBezTo>
                  <a:pt x="16643" y="7755"/>
                  <a:pt x="8613" y="14861"/>
                  <a:pt x="20" y="21243"/>
                </a:cubicBezTo>
                <a:cubicBezTo>
                  <a:pt x="3797" y="23770"/>
                  <a:pt x="7708" y="26091"/>
                  <a:pt x="11736" y="28196"/>
                </a:cubicBezTo>
                <a:cubicBezTo>
                  <a:pt x="20366" y="21614"/>
                  <a:pt x="28341" y="14214"/>
                  <a:pt x="35548" y="609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8" name="Freeform: Shape 1457">
            <a:extLst>
              <a:ext uri="{FF2B5EF4-FFF2-40B4-BE49-F238E27FC236}">
                <a16:creationId xmlns:a16="http://schemas.microsoft.com/office/drawing/2014/main" id="{A0711C07-40C7-4888-8884-62F5F4A0EEE4}"/>
              </a:ext>
            </a:extLst>
          </p:cNvPr>
          <p:cNvSpPr/>
          <p:nvPr userDrawn="1"/>
        </p:nvSpPr>
        <p:spPr>
          <a:xfrm>
            <a:off x="1202941" y="4332486"/>
            <a:ext cx="40449" cy="33052"/>
          </a:xfrm>
          <a:custGeom>
            <a:avLst/>
            <a:gdLst>
              <a:gd name="connsiteX0" fmla="*/ 24118 w 34194"/>
              <a:gd name="connsiteY0" fmla="*/ 2 h 27622"/>
              <a:gd name="connsiteX1" fmla="*/ 20 w 34194"/>
              <a:gd name="connsiteY1" fmla="*/ 19052 h 27622"/>
              <a:gd name="connsiteX2" fmla="*/ 9545 w 34194"/>
              <a:gd name="connsiteY2" fmla="*/ 27624 h 27622"/>
              <a:gd name="connsiteX3" fmla="*/ 34215 w 34194"/>
              <a:gd name="connsiteY3" fmla="*/ 7908 h 27622"/>
              <a:gd name="connsiteX4" fmla="*/ 24118 w 34194"/>
              <a:gd name="connsiteY4" fmla="*/ 2 h 2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" h="27622">
                <a:moveTo>
                  <a:pt x="24118" y="2"/>
                </a:moveTo>
                <a:cubicBezTo>
                  <a:pt x="18594" y="4669"/>
                  <a:pt x="10021" y="11718"/>
                  <a:pt x="20" y="19052"/>
                </a:cubicBezTo>
                <a:cubicBezTo>
                  <a:pt x="3163" y="22100"/>
                  <a:pt x="6402" y="25053"/>
                  <a:pt x="9545" y="27624"/>
                </a:cubicBezTo>
                <a:cubicBezTo>
                  <a:pt x="20308" y="19719"/>
                  <a:pt x="28595" y="12384"/>
                  <a:pt x="34215" y="7908"/>
                </a:cubicBezTo>
                <a:cubicBezTo>
                  <a:pt x="30719" y="5443"/>
                  <a:pt x="27349" y="2805"/>
                  <a:pt x="24118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9" name="Freeform: Shape 1458">
            <a:extLst>
              <a:ext uri="{FF2B5EF4-FFF2-40B4-BE49-F238E27FC236}">
                <a16:creationId xmlns:a16="http://schemas.microsoft.com/office/drawing/2014/main" id="{3CDD5B7A-870C-48C0-B70F-AC22E87DC4BA}"/>
              </a:ext>
            </a:extLst>
          </p:cNvPr>
          <p:cNvSpPr/>
          <p:nvPr userDrawn="1"/>
        </p:nvSpPr>
        <p:spPr>
          <a:xfrm>
            <a:off x="1184574" y="4312312"/>
            <a:ext cx="37407" cy="32140"/>
          </a:xfrm>
          <a:custGeom>
            <a:avLst/>
            <a:gdLst>
              <a:gd name="connsiteX0" fmla="*/ 23166 w 31622"/>
              <a:gd name="connsiteY0" fmla="*/ 2 h 26860"/>
              <a:gd name="connsiteX1" fmla="*/ 20 w 31622"/>
              <a:gd name="connsiteY1" fmla="*/ 17337 h 26860"/>
              <a:gd name="connsiteX2" fmla="*/ 7640 w 31622"/>
              <a:gd name="connsiteY2" fmla="*/ 26862 h 26860"/>
              <a:gd name="connsiteX3" fmla="*/ 31643 w 31622"/>
              <a:gd name="connsiteY3" fmla="*/ 8955 h 26860"/>
              <a:gd name="connsiteX4" fmla="*/ 23166 w 31622"/>
              <a:gd name="connsiteY4" fmla="*/ 2 h 2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2" h="26860">
                <a:moveTo>
                  <a:pt x="23166" y="2"/>
                </a:moveTo>
                <a:cubicBezTo>
                  <a:pt x="18879" y="3336"/>
                  <a:pt x="9354" y="10765"/>
                  <a:pt x="20" y="17337"/>
                </a:cubicBezTo>
                <a:cubicBezTo>
                  <a:pt x="2390" y="20645"/>
                  <a:pt x="4933" y="23824"/>
                  <a:pt x="7640" y="26862"/>
                </a:cubicBezTo>
                <a:cubicBezTo>
                  <a:pt x="17165" y="19909"/>
                  <a:pt x="27547" y="12098"/>
                  <a:pt x="31643" y="8955"/>
                </a:cubicBezTo>
                <a:cubicBezTo>
                  <a:pt x="28690" y="6479"/>
                  <a:pt x="25928" y="3336"/>
                  <a:pt x="23166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0" name="Freeform: Shape 1459">
            <a:extLst>
              <a:ext uri="{FF2B5EF4-FFF2-40B4-BE49-F238E27FC236}">
                <a16:creationId xmlns:a16="http://schemas.microsoft.com/office/drawing/2014/main" id="{298F68C1-0343-49E6-B8E5-3825E441147A}"/>
              </a:ext>
            </a:extLst>
          </p:cNvPr>
          <p:cNvSpPr/>
          <p:nvPr userDrawn="1"/>
        </p:nvSpPr>
        <p:spPr>
          <a:xfrm>
            <a:off x="1153005" y="4017140"/>
            <a:ext cx="388545" cy="169685"/>
          </a:xfrm>
          <a:custGeom>
            <a:avLst/>
            <a:gdLst>
              <a:gd name="connsiteX0" fmla="*/ 325221 w 328457"/>
              <a:gd name="connsiteY0" fmla="*/ 61799 h 141807"/>
              <a:gd name="connsiteX1" fmla="*/ 327888 w 328457"/>
              <a:gd name="connsiteY1" fmla="*/ 77801 h 141807"/>
              <a:gd name="connsiteX2" fmla="*/ 318363 w 328457"/>
              <a:gd name="connsiteY2" fmla="*/ 90755 h 141807"/>
              <a:gd name="connsiteX3" fmla="*/ 165963 w 328457"/>
              <a:gd name="connsiteY3" fmla="*/ 141809 h 141807"/>
              <a:gd name="connsiteX4" fmla="*/ 10705 w 328457"/>
              <a:gd name="connsiteY4" fmla="*/ 91803 h 141807"/>
              <a:gd name="connsiteX5" fmla="*/ 2558 w 328457"/>
              <a:gd name="connsiteY5" fmla="*/ 63870 h 141807"/>
              <a:gd name="connsiteX6" fmla="*/ 3466 w 328457"/>
              <a:gd name="connsiteY6" fmla="*/ 62370 h 141807"/>
              <a:gd name="connsiteX7" fmla="*/ 38423 w 328457"/>
              <a:gd name="connsiteY7" fmla="*/ 9316 h 141807"/>
              <a:gd name="connsiteX8" fmla="*/ 63188 w 328457"/>
              <a:gd name="connsiteY8" fmla="*/ 1411 h 141807"/>
              <a:gd name="connsiteX9" fmla="*/ 165201 w 328457"/>
              <a:gd name="connsiteY9" fmla="*/ 26176 h 141807"/>
              <a:gd name="connsiteX10" fmla="*/ 267404 w 328457"/>
              <a:gd name="connsiteY10" fmla="*/ 1506 h 141807"/>
              <a:gd name="connsiteX11" fmla="*/ 292359 w 328457"/>
              <a:gd name="connsiteY11" fmla="*/ 9507 h 14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457" h="141807">
                <a:moveTo>
                  <a:pt x="325221" y="61799"/>
                </a:moveTo>
                <a:cubicBezTo>
                  <a:pt x="328264" y="66543"/>
                  <a:pt x="329228" y="72327"/>
                  <a:pt x="327888" y="77801"/>
                </a:cubicBezTo>
                <a:cubicBezTo>
                  <a:pt x="326643" y="83251"/>
                  <a:pt x="323194" y="87942"/>
                  <a:pt x="318363" y="90755"/>
                </a:cubicBezTo>
                <a:cubicBezTo>
                  <a:pt x="287502" y="108757"/>
                  <a:pt x="223113" y="141809"/>
                  <a:pt x="165963" y="141809"/>
                </a:cubicBezTo>
                <a:cubicBezTo>
                  <a:pt x="108813" y="141809"/>
                  <a:pt x="42138" y="109519"/>
                  <a:pt x="10705" y="91803"/>
                </a:cubicBezTo>
                <a:cubicBezTo>
                  <a:pt x="742" y="86339"/>
                  <a:pt x="-2905" y="73833"/>
                  <a:pt x="2558" y="63870"/>
                </a:cubicBezTo>
                <a:cubicBezTo>
                  <a:pt x="2840" y="63358"/>
                  <a:pt x="3142" y="62857"/>
                  <a:pt x="3466" y="62370"/>
                </a:cubicBezTo>
                <a:lnTo>
                  <a:pt x="38423" y="9316"/>
                </a:lnTo>
                <a:cubicBezTo>
                  <a:pt x="43780" y="1170"/>
                  <a:pt x="54101" y="-2125"/>
                  <a:pt x="63188" y="1411"/>
                </a:cubicBezTo>
                <a:cubicBezTo>
                  <a:pt x="86334" y="10935"/>
                  <a:pt x="130911" y="26176"/>
                  <a:pt x="165201" y="26176"/>
                </a:cubicBezTo>
                <a:cubicBezTo>
                  <a:pt x="199491" y="26176"/>
                  <a:pt x="244163" y="10554"/>
                  <a:pt x="267404" y="1506"/>
                </a:cubicBezTo>
                <a:cubicBezTo>
                  <a:pt x="276565" y="-2155"/>
                  <a:pt x="287035" y="1201"/>
                  <a:pt x="292359" y="9507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1" name="Freeform: Shape 1460">
            <a:extLst>
              <a:ext uri="{FF2B5EF4-FFF2-40B4-BE49-F238E27FC236}">
                <a16:creationId xmlns:a16="http://schemas.microsoft.com/office/drawing/2014/main" id="{B4A5B923-BE8A-43D5-BE0E-202CE2C597C9}"/>
              </a:ext>
            </a:extLst>
          </p:cNvPr>
          <p:cNvSpPr/>
          <p:nvPr userDrawn="1"/>
        </p:nvSpPr>
        <p:spPr>
          <a:xfrm>
            <a:off x="1153648" y="4091087"/>
            <a:ext cx="387420" cy="95738"/>
          </a:xfrm>
          <a:custGeom>
            <a:avLst/>
            <a:gdLst>
              <a:gd name="connsiteX0" fmla="*/ 324677 w 327506"/>
              <a:gd name="connsiteY0" fmla="*/ 2 h 80009"/>
              <a:gd name="connsiteX1" fmla="*/ 324677 w 327506"/>
              <a:gd name="connsiteY1" fmla="*/ 5145 h 80009"/>
              <a:gd name="connsiteX2" fmla="*/ 315152 w 327506"/>
              <a:gd name="connsiteY2" fmla="*/ 18194 h 80009"/>
              <a:gd name="connsiteX3" fmla="*/ 162752 w 327506"/>
              <a:gd name="connsiteY3" fmla="*/ 69153 h 80009"/>
              <a:gd name="connsiteX4" fmla="*/ 7590 w 327506"/>
              <a:gd name="connsiteY4" fmla="*/ 19147 h 80009"/>
              <a:gd name="connsiteX5" fmla="*/ 161 w 327506"/>
              <a:gd name="connsiteY5" fmla="*/ 12003 h 80009"/>
              <a:gd name="connsiteX6" fmla="*/ 161 w 327506"/>
              <a:gd name="connsiteY6" fmla="*/ 16861 h 80009"/>
              <a:gd name="connsiteX7" fmla="*/ 10257 w 327506"/>
              <a:gd name="connsiteY7" fmla="*/ 30006 h 80009"/>
              <a:gd name="connsiteX8" fmla="*/ 164848 w 327506"/>
              <a:gd name="connsiteY8" fmla="*/ 80012 h 80009"/>
              <a:gd name="connsiteX9" fmla="*/ 317248 w 327506"/>
              <a:gd name="connsiteY9" fmla="*/ 28958 h 80009"/>
              <a:gd name="connsiteX10" fmla="*/ 326773 w 327506"/>
              <a:gd name="connsiteY10" fmla="*/ 16004 h 80009"/>
              <a:gd name="connsiteX11" fmla="*/ 324677 w 327506"/>
              <a:gd name="connsiteY11" fmla="*/ 2 h 8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7506" h="80009">
                <a:moveTo>
                  <a:pt x="324677" y="2"/>
                </a:moveTo>
                <a:cubicBezTo>
                  <a:pt x="324960" y="1705"/>
                  <a:pt x="324960" y="3442"/>
                  <a:pt x="324677" y="5145"/>
                </a:cubicBezTo>
                <a:cubicBezTo>
                  <a:pt x="323425" y="10616"/>
                  <a:pt x="319981" y="15334"/>
                  <a:pt x="315152" y="18194"/>
                </a:cubicBezTo>
                <a:cubicBezTo>
                  <a:pt x="284387" y="36102"/>
                  <a:pt x="219902" y="69153"/>
                  <a:pt x="162752" y="69153"/>
                </a:cubicBezTo>
                <a:cubicBezTo>
                  <a:pt x="105602" y="69153"/>
                  <a:pt x="38927" y="36863"/>
                  <a:pt x="7590" y="19147"/>
                </a:cubicBezTo>
                <a:cubicBezTo>
                  <a:pt x="4527" y="17463"/>
                  <a:pt x="1963" y="14998"/>
                  <a:pt x="161" y="12003"/>
                </a:cubicBezTo>
                <a:cubicBezTo>
                  <a:pt x="-27" y="13617"/>
                  <a:pt x="-27" y="15247"/>
                  <a:pt x="161" y="16861"/>
                </a:cubicBezTo>
                <a:cubicBezTo>
                  <a:pt x="1556" y="22454"/>
                  <a:pt x="5213" y="27215"/>
                  <a:pt x="10257" y="30006"/>
                </a:cubicBezTo>
                <a:cubicBezTo>
                  <a:pt x="41023" y="47722"/>
                  <a:pt x="107698" y="80012"/>
                  <a:pt x="164848" y="80012"/>
                </a:cubicBezTo>
                <a:cubicBezTo>
                  <a:pt x="221998" y="80012"/>
                  <a:pt x="286863" y="46960"/>
                  <a:pt x="317248" y="28958"/>
                </a:cubicBezTo>
                <a:cubicBezTo>
                  <a:pt x="322079" y="26145"/>
                  <a:pt x="325528" y="21454"/>
                  <a:pt x="326773" y="16004"/>
                </a:cubicBezTo>
                <a:cubicBezTo>
                  <a:pt x="328272" y="10606"/>
                  <a:pt x="327515" y="4832"/>
                  <a:pt x="324677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2" name="Freeform: Shape 1461">
            <a:extLst>
              <a:ext uri="{FF2B5EF4-FFF2-40B4-BE49-F238E27FC236}">
                <a16:creationId xmlns:a16="http://schemas.microsoft.com/office/drawing/2014/main" id="{C5A69941-563F-4761-B0D2-1362AEE74191}"/>
              </a:ext>
            </a:extLst>
          </p:cNvPr>
          <p:cNvSpPr/>
          <p:nvPr userDrawn="1"/>
        </p:nvSpPr>
        <p:spPr>
          <a:xfrm>
            <a:off x="1321700" y="3938377"/>
            <a:ext cx="43068" cy="76916"/>
          </a:xfrm>
          <a:custGeom>
            <a:avLst/>
            <a:gdLst>
              <a:gd name="connsiteX0" fmla="*/ 13260 w 36408"/>
              <a:gd name="connsiteY0" fmla="*/ 64281 h 64279"/>
              <a:gd name="connsiteX1" fmla="*/ 32881 w 36408"/>
              <a:gd name="connsiteY1" fmla="*/ 8750 h 64279"/>
              <a:gd name="connsiteX2" fmla="*/ 20 w 36408"/>
              <a:gd name="connsiteY2" fmla="*/ 4749 h 6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408" h="64279">
                <a:moveTo>
                  <a:pt x="13260" y="64281"/>
                </a:moveTo>
                <a:cubicBezTo>
                  <a:pt x="13260" y="64281"/>
                  <a:pt x="47264" y="19704"/>
                  <a:pt x="32881" y="8750"/>
                </a:cubicBezTo>
                <a:cubicBezTo>
                  <a:pt x="24746" y="-1132"/>
                  <a:pt x="10288" y="-2892"/>
                  <a:pt x="20" y="4749"/>
                </a:cubicBezTo>
                <a:close/>
              </a:path>
            </a:pathLst>
          </a:custGeom>
          <a:solidFill>
            <a:srgbClr val="EAA77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3" name="Freeform: Shape 1462">
            <a:extLst>
              <a:ext uri="{FF2B5EF4-FFF2-40B4-BE49-F238E27FC236}">
                <a16:creationId xmlns:a16="http://schemas.microsoft.com/office/drawing/2014/main" id="{33ABF4B4-8EC3-4B9B-A7DD-2D3A125F4BCA}"/>
              </a:ext>
            </a:extLst>
          </p:cNvPr>
          <p:cNvSpPr/>
          <p:nvPr userDrawn="1"/>
        </p:nvSpPr>
        <p:spPr>
          <a:xfrm>
            <a:off x="1251052" y="3891066"/>
            <a:ext cx="90957" cy="214154"/>
          </a:xfrm>
          <a:custGeom>
            <a:avLst/>
            <a:gdLst>
              <a:gd name="connsiteX0" fmla="*/ 20 w 76891"/>
              <a:gd name="connsiteY0" fmla="*/ 161731 h 178970"/>
              <a:gd name="connsiteX1" fmla="*/ 29833 w 76891"/>
              <a:gd name="connsiteY1" fmla="*/ 96866 h 178970"/>
              <a:gd name="connsiteX2" fmla="*/ 17260 w 76891"/>
              <a:gd name="connsiteY2" fmla="*/ 473 h 178970"/>
              <a:gd name="connsiteX3" fmla="*/ 75744 w 76891"/>
              <a:gd name="connsiteY3" fmla="*/ 79340 h 178970"/>
              <a:gd name="connsiteX4" fmla="*/ 68600 w 76891"/>
              <a:gd name="connsiteY4" fmla="*/ 111630 h 178970"/>
              <a:gd name="connsiteX5" fmla="*/ 49550 w 76891"/>
              <a:gd name="connsiteY5" fmla="*/ 178972 h 1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891" h="178970">
                <a:moveTo>
                  <a:pt x="20" y="161731"/>
                </a:moveTo>
                <a:cubicBezTo>
                  <a:pt x="20" y="161731"/>
                  <a:pt x="28595" y="107249"/>
                  <a:pt x="29833" y="96866"/>
                </a:cubicBezTo>
                <a:cubicBezTo>
                  <a:pt x="31072" y="86484"/>
                  <a:pt x="1258" y="7998"/>
                  <a:pt x="17260" y="473"/>
                </a:cubicBezTo>
                <a:cubicBezTo>
                  <a:pt x="30405" y="-5528"/>
                  <a:pt x="67362" y="47146"/>
                  <a:pt x="75744" y="79340"/>
                </a:cubicBezTo>
                <a:cubicBezTo>
                  <a:pt x="78674" y="90626"/>
                  <a:pt x="76018" y="102633"/>
                  <a:pt x="68600" y="111630"/>
                </a:cubicBezTo>
                <a:cubicBezTo>
                  <a:pt x="61837" y="132204"/>
                  <a:pt x="52693" y="168780"/>
                  <a:pt x="49550" y="178972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23EAE4CE-50FE-4E9D-9255-E09BAF722568}"/>
              </a:ext>
            </a:extLst>
          </p:cNvPr>
          <p:cNvSpPr/>
          <p:nvPr userDrawn="1"/>
        </p:nvSpPr>
        <p:spPr>
          <a:xfrm>
            <a:off x="1352460" y="3930819"/>
            <a:ext cx="35138" cy="47203"/>
          </a:xfrm>
          <a:custGeom>
            <a:avLst/>
            <a:gdLst>
              <a:gd name="connsiteX0" fmla="*/ 20 w 29704"/>
              <a:gd name="connsiteY0" fmla="*/ 16019 h 39448"/>
              <a:gd name="connsiteX1" fmla="*/ 28595 w 29704"/>
              <a:gd name="connsiteY1" fmla="*/ 684 h 39448"/>
              <a:gd name="connsiteX2" fmla="*/ 6211 w 29704"/>
              <a:gd name="connsiteY2" fmla="*/ 39451 h 3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04" h="39448">
                <a:moveTo>
                  <a:pt x="20" y="16019"/>
                </a:moveTo>
                <a:cubicBezTo>
                  <a:pt x="20" y="16019"/>
                  <a:pt x="21642" y="-3888"/>
                  <a:pt x="28595" y="684"/>
                </a:cubicBezTo>
                <a:cubicBezTo>
                  <a:pt x="35548" y="5256"/>
                  <a:pt x="8211" y="34402"/>
                  <a:pt x="6211" y="39451"/>
                </a:cubicBezTo>
                <a:close/>
              </a:path>
            </a:pathLst>
          </a:custGeom>
          <a:solidFill>
            <a:srgbClr val="EAA77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CA9C35F1-041F-4744-810F-2D5F21174FC1}"/>
              </a:ext>
            </a:extLst>
          </p:cNvPr>
          <p:cNvSpPr/>
          <p:nvPr userDrawn="1"/>
        </p:nvSpPr>
        <p:spPr>
          <a:xfrm>
            <a:off x="1351077" y="3892655"/>
            <a:ext cx="23193" cy="59309"/>
          </a:xfrm>
          <a:custGeom>
            <a:avLst/>
            <a:gdLst>
              <a:gd name="connsiteX0" fmla="*/ 141 w 19606"/>
              <a:gd name="connsiteY0" fmla="*/ 26958 h 49565"/>
              <a:gd name="connsiteX1" fmla="*/ 4332 w 19606"/>
              <a:gd name="connsiteY1" fmla="*/ 49532 h 49565"/>
              <a:gd name="connsiteX2" fmla="*/ 6523 w 19606"/>
              <a:gd name="connsiteY2" fmla="*/ 2 h 49565"/>
              <a:gd name="connsiteX3" fmla="*/ 141 w 19606"/>
              <a:gd name="connsiteY3" fmla="*/ 26957 h 4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06" h="49565">
                <a:moveTo>
                  <a:pt x="141" y="26958"/>
                </a:moveTo>
                <a:cubicBezTo>
                  <a:pt x="141" y="26958"/>
                  <a:pt x="-1097" y="48008"/>
                  <a:pt x="4332" y="49532"/>
                </a:cubicBezTo>
                <a:cubicBezTo>
                  <a:pt x="9762" y="51056"/>
                  <a:pt x="34527" y="3526"/>
                  <a:pt x="6523" y="2"/>
                </a:cubicBezTo>
                <a:cubicBezTo>
                  <a:pt x="2352" y="8377"/>
                  <a:pt x="169" y="17601"/>
                  <a:pt x="141" y="26957"/>
                </a:cubicBezTo>
                <a:close/>
              </a:path>
            </a:pathLst>
          </a:custGeom>
          <a:solidFill>
            <a:srgbClr val="EFAF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1C8439AA-8A66-4E33-BF29-B22390AFC529}"/>
              </a:ext>
            </a:extLst>
          </p:cNvPr>
          <p:cNvSpPr/>
          <p:nvPr userDrawn="1"/>
        </p:nvSpPr>
        <p:spPr>
          <a:xfrm>
            <a:off x="1340743" y="3871456"/>
            <a:ext cx="29875" cy="54068"/>
          </a:xfrm>
          <a:custGeom>
            <a:avLst/>
            <a:gdLst>
              <a:gd name="connsiteX0" fmla="*/ 20 w 25255"/>
              <a:gd name="connsiteY0" fmla="*/ 24767 h 45185"/>
              <a:gd name="connsiteX1" fmla="*/ 6687 w 25255"/>
              <a:gd name="connsiteY1" fmla="*/ 45150 h 45185"/>
              <a:gd name="connsiteX2" fmla="*/ 8021 w 25255"/>
              <a:gd name="connsiteY2" fmla="*/ 2 h 45185"/>
              <a:gd name="connsiteX3" fmla="*/ 20 w 25255"/>
              <a:gd name="connsiteY3" fmla="*/ 24767 h 45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55" h="45185">
                <a:moveTo>
                  <a:pt x="20" y="24767"/>
                </a:moveTo>
                <a:cubicBezTo>
                  <a:pt x="20" y="24767"/>
                  <a:pt x="1163" y="43817"/>
                  <a:pt x="6687" y="45150"/>
                </a:cubicBezTo>
                <a:cubicBezTo>
                  <a:pt x="12212" y="46484"/>
                  <a:pt x="44787" y="11336"/>
                  <a:pt x="8021" y="2"/>
                </a:cubicBezTo>
                <a:cubicBezTo>
                  <a:pt x="2986" y="7295"/>
                  <a:pt x="204" y="15906"/>
                  <a:pt x="20" y="24767"/>
                </a:cubicBezTo>
                <a:close/>
              </a:path>
            </a:pathLst>
          </a:custGeom>
          <a:solidFill>
            <a:srgbClr val="EFAF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9DA25578-8523-4799-A256-138D7DF4B596}"/>
              </a:ext>
            </a:extLst>
          </p:cNvPr>
          <p:cNvSpPr/>
          <p:nvPr userDrawn="1"/>
        </p:nvSpPr>
        <p:spPr>
          <a:xfrm>
            <a:off x="1335322" y="3913172"/>
            <a:ext cx="26555" cy="53957"/>
          </a:xfrm>
          <a:custGeom>
            <a:avLst/>
            <a:gdLst>
              <a:gd name="connsiteX0" fmla="*/ 4601 w 22448"/>
              <a:gd name="connsiteY0" fmla="*/ 22481 h 45092"/>
              <a:gd name="connsiteX1" fmla="*/ 1934 w 22448"/>
              <a:gd name="connsiteY1" fmla="*/ 45055 h 45092"/>
              <a:gd name="connsiteX2" fmla="*/ 14507 w 22448"/>
              <a:gd name="connsiteY2" fmla="*/ 2 h 45092"/>
              <a:gd name="connsiteX3" fmla="*/ 4601 w 22448"/>
              <a:gd name="connsiteY3" fmla="*/ 22481 h 4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48" h="45092">
                <a:moveTo>
                  <a:pt x="4601" y="22481"/>
                </a:moveTo>
                <a:cubicBezTo>
                  <a:pt x="4601" y="22481"/>
                  <a:pt x="-3590" y="43531"/>
                  <a:pt x="1934" y="45055"/>
                </a:cubicBezTo>
                <a:cubicBezTo>
                  <a:pt x="7459" y="46579"/>
                  <a:pt x="36129" y="3907"/>
                  <a:pt x="14507" y="2"/>
                </a:cubicBezTo>
                <a:cubicBezTo>
                  <a:pt x="8456" y="5955"/>
                  <a:pt x="4912" y="13998"/>
                  <a:pt x="4601" y="22481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8" name="Freeform: Shape 1467">
            <a:extLst>
              <a:ext uri="{FF2B5EF4-FFF2-40B4-BE49-F238E27FC236}">
                <a16:creationId xmlns:a16="http://schemas.microsoft.com/office/drawing/2014/main" id="{90C28294-78F4-4C9F-8F3B-0DDF30E40BB1}"/>
              </a:ext>
            </a:extLst>
          </p:cNvPr>
          <p:cNvSpPr/>
          <p:nvPr userDrawn="1"/>
        </p:nvSpPr>
        <p:spPr>
          <a:xfrm>
            <a:off x="1271447" y="3870132"/>
            <a:ext cx="89906" cy="81761"/>
          </a:xfrm>
          <a:custGeom>
            <a:avLst/>
            <a:gdLst>
              <a:gd name="connsiteX0" fmla="*/ 20 w 76002"/>
              <a:gd name="connsiteY0" fmla="*/ 17967 h 68328"/>
              <a:gd name="connsiteX1" fmla="*/ 68505 w 76002"/>
              <a:gd name="connsiteY1" fmla="*/ 1775 h 68328"/>
              <a:gd name="connsiteX2" fmla="*/ 58980 w 76002"/>
              <a:gd name="connsiteY2" fmla="*/ 58449 h 68328"/>
              <a:gd name="connsiteX3" fmla="*/ 13355 w 76002"/>
              <a:gd name="connsiteY3" fmla="*/ 61497 h 68328"/>
              <a:gd name="connsiteX4" fmla="*/ 20 w 76002"/>
              <a:gd name="connsiteY4" fmla="*/ 17967 h 68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02" h="68328">
                <a:moveTo>
                  <a:pt x="20" y="17967"/>
                </a:moveTo>
                <a:cubicBezTo>
                  <a:pt x="20" y="17967"/>
                  <a:pt x="49550" y="-6702"/>
                  <a:pt x="68505" y="1775"/>
                </a:cubicBezTo>
                <a:cubicBezTo>
                  <a:pt x="87459" y="10252"/>
                  <a:pt x="65361" y="53305"/>
                  <a:pt x="58980" y="58449"/>
                </a:cubicBezTo>
                <a:cubicBezTo>
                  <a:pt x="54789" y="61687"/>
                  <a:pt x="25547" y="77023"/>
                  <a:pt x="13355" y="61497"/>
                </a:cubicBezTo>
                <a:cubicBezTo>
                  <a:pt x="5153" y="48415"/>
                  <a:pt x="552" y="33399"/>
                  <a:pt x="20" y="17967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9" name="Freeform: Shape 1468">
            <a:extLst>
              <a:ext uri="{FF2B5EF4-FFF2-40B4-BE49-F238E27FC236}">
                <a16:creationId xmlns:a16="http://schemas.microsoft.com/office/drawing/2014/main" id="{1015D67A-F7BC-46BF-8785-95CAD612F788}"/>
              </a:ext>
            </a:extLst>
          </p:cNvPr>
          <p:cNvSpPr/>
          <p:nvPr userDrawn="1"/>
        </p:nvSpPr>
        <p:spPr>
          <a:xfrm>
            <a:off x="1315728" y="3930837"/>
            <a:ext cx="35153" cy="48667"/>
          </a:xfrm>
          <a:custGeom>
            <a:avLst/>
            <a:gdLst>
              <a:gd name="connsiteX0" fmla="*/ 19451 w 29717"/>
              <a:gd name="connsiteY0" fmla="*/ 40674 h 40671"/>
              <a:gd name="connsiteX1" fmla="*/ 7640 w 29717"/>
              <a:gd name="connsiteY1" fmla="*/ 14385 h 40671"/>
              <a:gd name="connsiteX2" fmla="*/ 21165 w 29717"/>
              <a:gd name="connsiteY2" fmla="*/ 7717 h 40671"/>
              <a:gd name="connsiteX3" fmla="*/ 18308 w 29717"/>
              <a:gd name="connsiteY3" fmla="*/ 30291 h 40671"/>
              <a:gd name="connsiteX4" fmla="*/ 19356 w 29717"/>
              <a:gd name="connsiteY4" fmla="*/ 17623 h 40671"/>
              <a:gd name="connsiteX5" fmla="*/ 29738 w 29717"/>
              <a:gd name="connsiteY5" fmla="*/ 2954 h 40671"/>
              <a:gd name="connsiteX6" fmla="*/ 23070 w 29717"/>
              <a:gd name="connsiteY6" fmla="*/ 2 h 40671"/>
              <a:gd name="connsiteX7" fmla="*/ 20 w 29717"/>
              <a:gd name="connsiteY7" fmla="*/ 12098 h 40671"/>
              <a:gd name="connsiteX8" fmla="*/ 19451 w 29717"/>
              <a:gd name="connsiteY8" fmla="*/ 40673 h 40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17" h="40671">
                <a:moveTo>
                  <a:pt x="19451" y="40674"/>
                </a:moveTo>
                <a:cubicBezTo>
                  <a:pt x="16627" y="31452"/>
                  <a:pt x="12659" y="22620"/>
                  <a:pt x="7640" y="14385"/>
                </a:cubicBezTo>
                <a:cubicBezTo>
                  <a:pt x="12429" y="12784"/>
                  <a:pt x="16979" y="10541"/>
                  <a:pt x="21165" y="7717"/>
                </a:cubicBezTo>
                <a:cubicBezTo>
                  <a:pt x="21165" y="7717"/>
                  <a:pt x="12402" y="27434"/>
                  <a:pt x="18308" y="30291"/>
                </a:cubicBezTo>
                <a:cubicBezTo>
                  <a:pt x="17458" y="26054"/>
                  <a:pt x="17821" y="21663"/>
                  <a:pt x="19356" y="17623"/>
                </a:cubicBezTo>
                <a:cubicBezTo>
                  <a:pt x="20805" y="11582"/>
                  <a:pt x="24522" y="6330"/>
                  <a:pt x="29738" y="2954"/>
                </a:cubicBezTo>
                <a:cubicBezTo>
                  <a:pt x="29738" y="2954"/>
                  <a:pt x="18117" y="10003"/>
                  <a:pt x="23070" y="2"/>
                </a:cubicBezTo>
                <a:cubicBezTo>
                  <a:pt x="18204" y="7975"/>
                  <a:pt x="9346" y="12623"/>
                  <a:pt x="20" y="12098"/>
                </a:cubicBezTo>
                <a:cubicBezTo>
                  <a:pt x="8520" y="20078"/>
                  <a:pt x="15155" y="29835"/>
                  <a:pt x="19451" y="40673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0" name="Freeform: Shape 1469">
            <a:extLst>
              <a:ext uri="{FF2B5EF4-FFF2-40B4-BE49-F238E27FC236}">
                <a16:creationId xmlns:a16="http://schemas.microsoft.com/office/drawing/2014/main" id="{BA518B9D-4E04-4571-A5EB-1EB03766D7DB}"/>
              </a:ext>
            </a:extLst>
          </p:cNvPr>
          <p:cNvSpPr/>
          <p:nvPr userDrawn="1"/>
        </p:nvSpPr>
        <p:spPr>
          <a:xfrm>
            <a:off x="1303784" y="3909438"/>
            <a:ext cx="56788" cy="12964"/>
          </a:xfrm>
          <a:custGeom>
            <a:avLst/>
            <a:gdLst>
              <a:gd name="connsiteX0" fmla="*/ 43549 w 48006"/>
              <a:gd name="connsiteY0" fmla="*/ 3216 h 10834"/>
              <a:gd name="connsiteX1" fmla="*/ 20 w 48006"/>
              <a:gd name="connsiteY1" fmla="*/ 10836 h 10834"/>
              <a:gd name="connsiteX2" fmla="*/ 44597 w 48006"/>
              <a:gd name="connsiteY2" fmla="*/ 168 h 10834"/>
              <a:gd name="connsiteX3" fmla="*/ 48026 w 48006"/>
              <a:gd name="connsiteY3" fmla="*/ 7978 h 10834"/>
              <a:gd name="connsiteX4" fmla="*/ 43549 w 48006"/>
              <a:gd name="connsiteY4" fmla="*/ 3216 h 1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06" h="10834">
                <a:moveTo>
                  <a:pt x="43549" y="3216"/>
                </a:moveTo>
                <a:cubicBezTo>
                  <a:pt x="43549" y="3216"/>
                  <a:pt x="37644" y="-689"/>
                  <a:pt x="20" y="10836"/>
                </a:cubicBezTo>
                <a:cubicBezTo>
                  <a:pt x="13462" y="2863"/>
                  <a:pt x="29002" y="-856"/>
                  <a:pt x="44597" y="168"/>
                </a:cubicBezTo>
                <a:cubicBezTo>
                  <a:pt x="44597" y="168"/>
                  <a:pt x="47264" y="168"/>
                  <a:pt x="48026" y="7978"/>
                </a:cubicBezTo>
                <a:cubicBezTo>
                  <a:pt x="47230" y="5856"/>
                  <a:pt x="45618" y="4141"/>
                  <a:pt x="43549" y="321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1" name="Freeform: Shape 1470">
            <a:extLst>
              <a:ext uri="{FF2B5EF4-FFF2-40B4-BE49-F238E27FC236}">
                <a16:creationId xmlns:a16="http://schemas.microsoft.com/office/drawing/2014/main" id="{ED36206A-D5F3-4EA8-90CB-BB4AEF63587E}"/>
              </a:ext>
            </a:extLst>
          </p:cNvPr>
          <p:cNvSpPr/>
          <p:nvPr userDrawn="1"/>
        </p:nvSpPr>
        <p:spPr>
          <a:xfrm>
            <a:off x="1287446" y="3887126"/>
            <a:ext cx="77295" cy="19547"/>
          </a:xfrm>
          <a:custGeom>
            <a:avLst/>
            <a:gdLst>
              <a:gd name="connsiteX0" fmla="*/ 65361 w 65341"/>
              <a:gd name="connsiteY0" fmla="*/ 5480 h 16336"/>
              <a:gd name="connsiteX1" fmla="*/ 20 w 65341"/>
              <a:gd name="connsiteY1" fmla="*/ 16338 h 16336"/>
              <a:gd name="connsiteX2" fmla="*/ 65361 w 65341"/>
              <a:gd name="connsiteY2" fmla="*/ 5480 h 1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41" h="16336">
                <a:moveTo>
                  <a:pt x="65361" y="5480"/>
                </a:moveTo>
                <a:cubicBezTo>
                  <a:pt x="42979" y="1753"/>
                  <a:pt x="19994" y="5573"/>
                  <a:pt x="20" y="16338"/>
                </a:cubicBezTo>
                <a:cubicBezTo>
                  <a:pt x="20" y="16338"/>
                  <a:pt x="41644" y="-11475"/>
                  <a:pt x="65361" y="5480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2" name="Freeform: Shape 1471">
            <a:extLst>
              <a:ext uri="{FF2B5EF4-FFF2-40B4-BE49-F238E27FC236}">
                <a16:creationId xmlns:a16="http://schemas.microsoft.com/office/drawing/2014/main" id="{CE7FBBCD-EABB-4923-A114-378031C3EC2E}"/>
              </a:ext>
            </a:extLst>
          </p:cNvPr>
          <p:cNvSpPr/>
          <p:nvPr userDrawn="1"/>
        </p:nvSpPr>
        <p:spPr>
          <a:xfrm>
            <a:off x="1251278" y="3903369"/>
            <a:ext cx="37377" cy="182816"/>
          </a:xfrm>
          <a:custGeom>
            <a:avLst/>
            <a:gdLst>
              <a:gd name="connsiteX0" fmla="*/ 3735 w 31597"/>
              <a:gd name="connsiteY0" fmla="*/ 152783 h 152781"/>
              <a:gd name="connsiteX1" fmla="*/ 31548 w 31597"/>
              <a:gd name="connsiteY1" fmla="*/ 87536 h 152781"/>
              <a:gd name="connsiteX2" fmla="*/ 12498 w 31597"/>
              <a:gd name="connsiteY2" fmla="*/ 2 h 152781"/>
              <a:gd name="connsiteX3" fmla="*/ 29833 w 31597"/>
              <a:gd name="connsiteY3" fmla="*/ 86584 h 152781"/>
              <a:gd name="connsiteX4" fmla="*/ 20 w 31597"/>
              <a:gd name="connsiteY4" fmla="*/ 151449 h 15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97" h="152781">
                <a:moveTo>
                  <a:pt x="3735" y="152783"/>
                </a:moveTo>
                <a:cubicBezTo>
                  <a:pt x="5068" y="149830"/>
                  <a:pt x="30214" y="96490"/>
                  <a:pt x="31548" y="87536"/>
                </a:cubicBezTo>
                <a:cubicBezTo>
                  <a:pt x="32881" y="78583"/>
                  <a:pt x="14593" y="26672"/>
                  <a:pt x="12498" y="2"/>
                </a:cubicBezTo>
                <a:cubicBezTo>
                  <a:pt x="10688" y="23719"/>
                  <a:pt x="31072" y="78297"/>
                  <a:pt x="29833" y="86584"/>
                </a:cubicBezTo>
                <a:cubicBezTo>
                  <a:pt x="28404" y="96966"/>
                  <a:pt x="20" y="151449"/>
                  <a:pt x="20" y="15144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3" name="Freeform: Shape 1472">
            <a:extLst>
              <a:ext uri="{FF2B5EF4-FFF2-40B4-BE49-F238E27FC236}">
                <a16:creationId xmlns:a16="http://schemas.microsoft.com/office/drawing/2014/main" id="{DE0DD8C8-D101-4CE0-A50B-2B20FEA8CD6F}"/>
              </a:ext>
            </a:extLst>
          </p:cNvPr>
          <p:cNvSpPr/>
          <p:nvPr userDrawn="1"/>
        </p:nvSpPr>
        <p:spPr>
          <a:xfrm>
            <a:off x="1060314" y="4081057"/>
            <a:ext cx="256315" cy="586037"/>
          </a:xfrm>
          <a:custGeom>
            <a:avLst/>
            <a:gdLst>
              <a:gd name="connsiteX0" fmla="*/ 38008 w 216676"/>
              <a:gd name="connsiteY0" fmla="*/ 489492 h 489756"/>
              <a:gd name="connsiteX1" fmla="*/ 159547 w 216676"/>
              <a:gd name="connsiteY1" fmla="*/ 2 h 489756"/>
              <a:gd name="connsiteX2" fmla="*/ 216697 w 216676"/>
              <a:gd name="connsiteY2" fmla="*/ 18194 h 489756"/>
              <a:gd name="connsiteX3" fmla="*/ 38008 w 216676"/>
              <a:gd name="connsiteY3" fmla="*/ 489492 h 4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676" h="489756">
                <a:moveTo>
                  <a:pt x="38008" y="489492"/>
                </a:moveTo>
                <a:cubicBezTo>
                  <a:pt x="38008" y="489492"/>
                  <a:pt x="-103439" y="464727"/>
                  <a:pt x="159547" y="2"/>
                </a:cubicBezTo>
                <a:lnTo>
                  <a:pt x="216697" y="18194"/>
                </a:lnTo>
                <a:cubicBezTo>
                  <a:pt x="216697" y="18194"/>
                  <a:pt x="141735" y="502731"/>
                  <a:pt x="38008" y="489492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4" name="Freeform: Shape 1473">
            <a:extLst>
              <a:ext uri="{FF2B5EF4-FFF2-40B4-BE49-F238E27FC236}">
                <a16:creationId xmlns:a16="http://schemas.microsoft.com/office/drawing/2014/main" id="{2C56F113-EF3C-4016-930B-59B353895A63}"/>
              </a:ext>
            </a:extLst>
          </p:cNvPr>
          <p:cNvSpPr/>
          <p:nvPr userDrawn="1"/>
        </p:nvSpPr>
        <p:spPr>
          <a:xfrm>
            <a:off x="1426078" y="4043444"/>
            <a:ext cx="94381" cy="48772"/>
          </a:xfrm>
          <a:custGeom>
            <a:avLst/>
            <a:gdLst>
              <a:gd name="connsiteX0" fmla="*/ 69042 w 79785"/>
              <a:gd name="connsiteY0" fmla="*/ 2 h 40759"/>
              <a:gd name="connsiteX1" fmla="*/ 81 w 79785"/>
              <a:gd name="connsiteY1" fmla="*/ 39626 h 40759"/>
              <a:gd name="connsiteX2" fmla="*/ 79805 w 79785"/>
              <a:gd name="connsiteY2" fmla="*/ 16766 h 40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85" h="40759">
                <a:moveTo>
                  <a:pt x="69042" y="2"/>
                </a:moveTo>
                <a:cubicBezTo>
                  <a:pt x="50563" y="8574"/>
                  <a:pt x="-2015" y="33435"/>
                  <a:pt x="81" y="39626"/>
                </a:cubicBezTo>
                <a:cubicBezTo>
                  <a:pt x="2176" y="45817"/>
                  <a:pt x="58279" y="25053"/>
                  <a:pt x="79805" y="16766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5" name="Freeform: Shape 1474">
            <a:extLst>
              <a:ext uri="{FF2B5EF4-FFF2-40B4-BE49-F238E27FC236}">
                <a16:creationId xmlns:a16="http://schemas.microsoft.com/office/drawing/2014/main" id="{2D756D05-F3BF-447E-9854-766FEEA84AC4}"/>
              </a:ext>
            </a:extLst>
          </p:cNvPr>
          <p:cNvSpPr/>
          <p:nvPr userDrawn="1"/>
        </p:nvSpPr>
        <p:spPr>
          <a:xfrm>
            <a:off x="1162152" y="4065556"/>
            <a:ext cx="49331" cy="28839"/>
          </a:xfrm>
          <a:custGeom>
            <a:avLst/>
            <a:gdLst>
              <a:gd name="connsiteX0" fmla="*/ 40978 w 41702"/>
              <a:gd name="connsiteY0" fmla="*/ 22481 h 24101"/>
              <a:gd name="connsiteX1" fmla="*/ 9545 w 41702"/>
              <a:gd name="connsiteY1" fmla="*/ 2 h 24101"/>
              <a:gd name="connsiteX2" fmla="*/ 20 w 41702"/>
              <a:gd name="connsiteY2" fmla="*/ 14480 h 24101"/>
              <a:gd name="connsiteX3" fmla="*/ 40978 w 41702"/>
              <a:gd name="connsiteY3" fmla="*/ 22481 h 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02" h="24101">
                <a:moveTo>
                  <a:pt x="40978" y="22481"/>
                </a:moveTo>
                <a:cubicBezTo>
                  <a:pt x="46502" y="16956"/>
                  <a:pt x="19832" y="4574"/>
                  <a:pt x="9545" y="2"/>
                </a:cubicBezTo>
                <a:lnTo>
                  <a:pt x="20" y="14480"/>
                </a:lnTo>
                <a:cubicBezTo>
                  <a:pt x="9545" y="18290"/>
                  <a:pt x="35358" y="27910"/>
                  <a:pt x="40978" y="22481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6" name="Freeform: Shape 1475">
            <a:extLst>
              <a:ext uri="{FF2B5EF4-FFF2-40B4-BE49-F238E27FC236}">
                <a16:creationId xmlns:a16="http://schemas.microsoft.com/office/drawing/2014/main" id="{ABA1691C-D4EA-4ADD-BCE3-F650CB203D92}"/>
              </a:ext>
            </a:extLst>
          </p:cNvPr>
          <p:cNvSpPr/>
          <p:nvPr userDrawn="1"/>
        </p:nvSpPr>
        <p:spPr>
          <a:xfrm>
            <a:off x="1185251" y="4038316"/>
            <a:ext cx="26434" cy="17567"/>
          </a:xfrm>
          <a:custGeom>
            <a:avLst/>
            <a:gdLst>
              <a:gd name="connsiteX0" fmla="*/ 20 w 22346"/>
              <a:gd name="connsiteY0" fmla="*/ 7527 h 14681"/>
              <a:gd name="connsiteX1" fmla="*/ 22118 w 22346"/>
              <a:gd name="connsiteY1" fmla="*/ 13718 h 14681"/>
              <a:gd name="connsiteX2" fmla="*/ 4973 w 22346"/>
              <a:gd name="connsiteY2" fmla="*/ 2 h 1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46" h="14681">
                <a:moveTo>
                  <a:pt x="20" y="7527"/>
                </a:moveTo>
                <a:cubicBezTo>
                  <a:pt x="7068" y="10956"/>
                  <a:pt x="20022" y="17052"/>
                  <a:pt x="22118" y="13718"/>
                </a:cubicBezTo>
                <a:cubicBezTo>
                  <a:pt x="24213" y="10384"/>
                  <a:pt x="12593" y="4193"/>
                  <a:pt x="4973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7" name="Freeform: Shape 1476">
            <a:extLst>
              <a:ext uri="{FF2B5EF4-FFF2-40B4-BE49-F238E27FC236}">
                <a16:creationId xmlns:a16="http://schemas.microsoft.com/office/drawing/2014/main" id="{44B5A18F-05A0-4910-9148-F64AA0D9D3D7}"/>
              </a:ext>
            </a:extLst>
          </p:cNvPr>
          <p:cNvSpPr/>
          <p:nvPr userDrawn="1"/>
        </p:nvSpPr>
        <p:spPr>
          <a:xfrm>
            <a:off x="1546148" y="4393576"/>
            <a:ext cx="24224" cy="57329"/>
          </a:xfrm>
          <a:custGeom>
            <a:avLst/>
            <a:gdLst>
              <a:gd name="connsiteX0" fmla="*/ 20499 w 20478"/>
              <a:gd name="connsiteY0" fmla="*/ 40102 h 47910"/>
              <a:gd name="connsiteX1" fmla="*/ 10974 w 20478"/>
              <a:gd name="connsiteY1" fmla="*/ 2 h 47910"/>
              <a:gd name="connsiteX2" fmla="*/ 20 w 20478"/>
              <a:gd name="connsiteY2" fmla="*/ 7527 h 47910"/>
              <a:gd name="connsiteX3" fmla="*/ 9545 w 20478"/>
              <a:gd name="connsiteY3" fmla="*/ 47912 h 4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" h="47910">
                <a:moveTo>
                  <a:pt x="20499" y="40102"/>
                </a:moveTo>
                <a:cubicBezTo>
                  <a:pt x="18207" y="26541"/>
                  <a:pt x="15025" y="13145"/>
                  <a:pt x="10974" y="2"/>
                </a:cubicBezTo>
                <a:lnTo>
                  <a:pt x="20" y="7527"/>
                </a:lnTo>
                <a:cubicBezTo>
                  <a:pt x="4210" y="20729"/>
                  <a:pt x="7394" y="34230"/>
                  <a:pt x="9545" y="4791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8" name="Freeform: Shape 1477">
            <a:extLst>
              <a:ext uri="{FF2B5EF4-FFF2-40B4-BE49-F238E27FC236}">
                <a16:creationId xmlns:a16="http://schemas.microsoft.com/office/drawing/2014/main" id="{D00D9E77-AD3E-419B-971E-B912A8DC5C52}"/>
              </a:ext>
            </a:extLst>
          </p:cNvPr>
          <p:cNvSpPr/>
          <p:nvPr userDrawn="1"/>
        </p:nvSpPr>
        <p:spPr>
          <a:xfrm>
            <a:off x="1573529" y="4372833"/>
            <a:ext cx="27717" cy="55620"/>
          </a:xfrm>
          <a:custGeom>
            <a:avLst/>
            <a:gdLst>
              <a:gd name="connsiteX0" fmla="*/ 12593 w 23431"/>
              <a:gd name="connsiteY0" fmla="*/ 46484 h 46482"/>
              <a:gd name="connsiteX1" fmla="*/ 23451 w 23431"/>
              <a:gd name="connsiteY1" fmla="*/ 38102 h 46482"/>
              <a:gd name="connsiteX2" fmla="*/ 13926 w 23431"/>
              <a:gd name="connsiteY2" fmla="*/ 9527 h 46482"/>
              <a:gd name="connsiteX3" fmla="*/ 10497 w 23431"/>
              <a:gd name="connsiteY3" fmla="*/ 2 h 46482"/>
              <a:gd name="connsiteX4" fmla="*/ 20 w 23431"/>
              <a:gd name="connsiteY4" fmla="*/ 8288 h 46482"/>
              <a:gd name="connsiteX5" fmla="*/ 2020 w 23431"/>
              <a:gd name="connsiteY5" fmla="*/ 14003 h 46482"/>
              <a:gd name="connsiteX6" fmla="*/ 12593 w 23431"/>
              <a:gd name="connsiteY6" fmla="*/ 46484 h 4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31" h="46482">
                <a:moveTo>
                  <a:pt x="12593" y="46484"/>
                </a:moveTo>
                <a:cubicBezTo>
                  <a:pt x="16213" y="43912"/>
                  <a:pt x="19832" y="41054"/>
                  <a:pt x="23451" y="38102"/>
                </a:cubicBezTo>
                <a:cubicBezTo>
                  <a:pt x="21165" y="29720"/>
                  <a:pt x="18594" y="22386"/>
                  <a:pt x="13926" y="9527"/>
                </a:cubicBezTo>
                <a:lnTo>
                  <a:pt x="10497" y="2"/>
                </a:lnTo>
                <a:cubicBezTo>
                  <a:pt x="6973" y="2859"/>
                  <a:pt x="3449" y="5717"/>
                  <a:pt x="20" y="8288"/>
                </a:cubicBezTo>
                <a:lnTo>
                  <a:pt x="2020" y="14003"/>
                </a:lnTo>
                <a:cubicBezTo>
                  <a:pt x="6135" y="24629"/>
                  <a:pt x="9664" y="35472"/>
                  <a:pt x="12593" y="46484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9" name="Freeform: Shape 1478">
            <a:extLst>
              <a:ext uri="{FF2B5EF4-FFF2-40B4-BE49-F238E27FC236}">
                <a16:creationId xmlns:a16="http://schemas.microsoft.com/office/drawing/2014/main" id="{CFD5EBE6-9B94-4A6A-8342-D47F1A322100}"/>
              </a:ext>
            </a:extLst>
          </p:cNvPr>
          <p:cNvSpPr/>
          <p:nvPr userDrawn="1"/>
        </p:nvSpPr>
        <p:spPr>
          <a:xfrm>
            <a:off x="1598655" y="4351633"/>
            <a:ext cx="30197" cy="53568"/>
          </a:xfrm>
          <a:custGeom>
            <a:avLst/>
            <a:gdLst>
              <a:gd name="connsiteX0" fmla="*/ 25547 w 25527"/>
              <a:gd name="connsiteY0" fmla="*/ 35625 h 44767"/>
              <a:gd name="connsiteX1" fmla="*/ 9545 w 25527"/>
              <a:gd name="connsiteY1" fmla="*/ 2 h 44767"/>
              <a:gd name="connsiteX2" fmla="*/ 20 w 25527"/>
              <a:gd name="connsiteY2" fmla="*/ 8860 h 44767"/>
              <a:gd name="connsiteX3" fmla="*/ 15736 w 25527"/>
              <a:gd name="connsiteY3" fmla="*/ 44769 h 44767"/>
              <a:gd name="connsiteX4" fmla="*/ 25547 w 25527"/>
              <a:gd name="connsiteY4" fmla="*/ 35625 h 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27" h="44767">
                <a:moveTo>
                  <a:pt x="25547" y="35625"/>
                </a:moveTo>
                <a:cubicBezTo>
                  <a:pt x="19356" y="20576"/>
                  <a:pt x="13164" y="7050"/>
                  <a:pt x="9545" y="2"/>
                </a:cubicBezTo>
                <a:lnTo>
                  <a:pt x="20" y="8860"/>
                </a:lnTo>
                <a:cubicBezTo>
                  <a:pt x="4020" y="17242"/>
                  <a:pt x="9545" y="30386"/>
                  <a:pt x="15736" y="44769"/>
                </a:cubicBezTo>
                <a:cubicBezTo>
                  <a:pt x="18975" y="41848"/>
                  <a:pt x="22245" y="38800"/>
                  <a:pt x="25547" y="35625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0" name="Freeform: Shape 1479">
            <a:extLst>
              <a:ext uri="{FF2B5EF4-FFF2-40B4-BE49-F238E27FC236}">
                <a16:creationId xmlns:a16="http://schemas.microsoft.com/office/drawing/2014/main" id="{9D9E83B6-168F-44DC-B783-A068E0FB8586}"/>
              </a:ext>
            </a:extLst>
          </p:cNvPr>
          <p:cNvSpPr/>
          <p:nvPr userDrawn="1"/>
        </p:nvSpPr>
        <p:spPr>
          <a:xfrm>
            <a:off x="1621529" y="4328269"/>
            <a:ext cx="31323" cy="52427"/>
          </a:xfrm>
          <a:custGeom>
            <a:avLst/>
            <a:gdLst>
              <a:gd name="connsiteX0" fmla="*/ 26499 w 26479"/>
              <a:gd name="connsiteY0" fmla="*/ 33530 h 43814"/>
              <a:gd name="connsiteX1" fmla="*/ 8878 w 26479"/>
              <a:gd name="connsiteY1" fmla="*/ 2 h 43814"/>
              <a:gd name="connsiteX2" fmla="*/ 20 w 26479"/>
              <a:gd name="connsiteY2" fmla="*/ 9526 h 43814"/>
              <a:gd name="connsiteX3" fmla="*/ 17260 w 26479"/>
              <a:gd name="connsiteY3" fmla="*/ 43816 h 43814"/>
              <a:gd name="connsiteX4" fmla="*/ 26499 w 26479"/>
              <a:gd name="connsiteY4" fmla="*/ 33530 h 43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79" h="43814">
                <a:moveTo>
                  <a:pt x="26499" y="33530"/>
                </a:moveTo>
                <a:cubicBezTo>
                  <a:pt x="21573" y="21881"/>
                  <a:pt x="15679" y="10666"/>
                  <a:pt x="8878" y="2"/>
                </a:cubicBezTo>
                <a:cubicBezTo>
                  <a:pt x="6021" y="3304"/>
                  <a:pt x="3068" y="6479"/>
                  <a:pt x="20" y="9526"/>
                </a:cubicBezTo>
                <a:cubicBezTo>
                  <a:pt x="6779" y="20418"/>
                  <a:pt x="12549" y="31895"/>
                  <a:pt x="17260" y="43816"/>
                </a:cubicBezTo>
                <a:cubicBezTo>
                  <a:pt x="20594" y="40578"/>
                  <a:pt x="23642" y="37149"/>
                  <a:pt x="26499" y="33530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1" name="Freeform: Shape 1480">
            <a:extLst>
              <a:ext uri="{FF2B5EF4-FFF2-40B4-BE49-F238E27FC236}">
                <a16:creationId xmlns:a16="http://schemas.microsoft.com/office/drawing/2014/main" id="{0E748C88-3429-47CD-A380-ABA5BCCED67F}"/>
              </a:ext>
            </a:extLst>
          </p:cNvPr>
          <p:cNvSpPr/>
          <p:nvPr userDrawn="1"/>
        </p:nvSpPr>
        <p:spPr>
          <a:xfrm>
            <a:off x="1642711" y="4302511"/>
            <a:ext cx="30309" cy="52656"/>
          </a:xfrm>
          <a:custGeom>
            <a:avLst/>
            <a:gdLst>
              <a:gd name="connsiteX0" fmla="*/ 25642 w 25622"/>
              <a:gd name="connsiteY0" fmla="*/ 31148 h 44005"/>
              <a:gd name="connsiteX1" fmla="*/ 8307 w 25622"/>
              <a:gd name="connsiteY1" fmla="*/ 2 h 44005"/>
              <a:gd name="connsiteX2" fmla="*/ 20 w 25622"/>
              <a:gd name="connsiteY2" fmla="*/ 10479 h 44005"/>
              <a:gd name="connsiteX3" fmla="*/ 17451 w 25622"/>
              <a:gd name="connsiteY3" fmla="*/ 44007 h 44005"/>
              <a:gd name="connsiteX4" fmla="*/ 25642 w 25622"/>
              <a:gd name="connsiteY4" fmla="*/ 31148 h 4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22" h="44005">
                <a:moveTo>
                  <a:pt x="25642" y="31148"/>
                </a:moveTo>
                <a:cubicBezTo>
                  <a:pt x="20518" y="20416"/>
                  <a:pt x="14728" y="10013"/>
                  <a:pt x="8307" y="2"/>
                </a:cubicBezTo>
                <a:cubicBezTo>
                  <a:pt x="8307" y="2"/>
                  <a:pt x="2306" y="7431"/>
                  <a:pt x="20" y="10479"/>
                </a:cubicBezTo>
                <a:cubicBezTo>
                  <a:pt x="6645" y="21212"/>
                  <a:pt x="12471" y="32419"/>
                  <a:pt x="17451" y="44007"/>
                </a:cubicBezTo>
                <a:cubicBezTo>
                  <a:pt x="20425" y="39881"/>
                  <a:pt x="23161" y="35588"/>
                  <a:pt x="25642" y="3114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2" name="Freeform: Shape 1481">
            <a:extLst>
              <a:ext uri="{FF2B5EF4-FFF2-40B4-BE49-F238E27FC236}">
                <a16:creationId xmlns:a16="http://schemas.microsoft.com/office/drawing/2014/main" id="{6B308CF0-E117-426B-8F02-883BC4673F84}"/>
              </a:ext>
            </a:extLst>
          </p:cNvPr>
          <p:cNvSpPr/>
          <p:nvPr userDrawn="1"/>
        </p:nvSpPr>
        <p:spPr>
          <a:xfrm>
            <a:off x="1426150" y="4145224"/>
            <a:ext cx="67491" cy="29412"/>
          </a:xfrm>
          <a:custGeom>
            <a:avLst/>
            <a:gdLst>
              <a:gd name="connsiteX0" fmla="*/ 20 w 57054"/>
              <a:gd name="connsiteY0" fmla="*/ 23338 h 24580"/>
              <a:gd name="connsiteX1" fmla="*/ 48502 w 57054"/>
              <a:gd name="connsiteY1" fmla="*/ 23910 h 24580"/>
              <a:gd name="connsiteX2" fmla="*/ 57075 w 57054"/>
              <a:gd name="connsiteY2" fmla="*/ 2 h 24580"/>
              <a:gd name="connsiteX3" fmla="*/ 20 w 57054"/>
              <a:gd name="connsiteY3" fmla="*/ 23338 h 24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54" h="24580">
                <a:moveTo>
                  <a:pt x="20" y="23338"/>
                </a:moveTo>
                <a:cubicBezTo>
                  <a:pt x="16142" y="24777"/>
                  <a:pt x="32351" y="24968"/>
                  <a:pt x="48502" y="23910"/>
                </a:cubicBezTo>
                <a:cubicBezTo>
                  <a:pt x="55646" y="21528"/>
                  <a:pt x="57075" y="2"/>
                  <a:pt x="57075" y="2"/>
                </a:cubicBezTo>
                <a:cubicBezTo>
                  <a:pt x="37519" y="6395"/>
                  <a:pt x="18451" y="14194"/>
                  <a:pt x="20" y="2333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3" name="Freeform: Shape 1482">
            <a:extLst>
              <a:ext uri="{FF2B5EF4-FFF2-40B4-BE49-F238E27FC236}">
                <a16:creationId xmlns:a16="http://schemas.microsoft.com/office/drawing/2014/main" id="{4AD39E7E-2FA9-465E-9CAD-5B60C4C7F4F0}"/>
              </a:ext>
            </a:extLst>
          </p:cNvPr>
          <p:cNvSpPr/>
          <p:nvPr userDrawn="1"/>
        </p:nvSpPr>
        <p:spPr>
          <a:xfrm>
            <a:off x="1330489" y="4179417"/>
            <a:ext cx="51492" cy="22812"/>
          </a:xfrm>
          <a:custGeom>
            <a:avLst/>
            <a:gdLst>
              <a:gd name="connsiteX0" fmla="*/ 20 w 43529"/>
              <a:gd name="connsiteY0" fmla="*/ 3240 h 19064"/>
              <a:gd name="connsiteX1" fmla="*/ 17451 w 43529"/>
              <a:gd name="connsiteY1" fmla="*/ 19052 h 19064"/>
              <a:gd name="connsiteX2" fmla="*/ 43549 w 43529"/>
              <a:gd name="connsiteY2" fmla="*/ 2 h 1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529" h="19064">
                <a:moveTo>
                  <a:pt x="20" y="3240"/>
                </a:moveTo>
                <a:cubicBezTo>
                  <a:pt x="20" y="3240"/>
                  <a:pt x="10307" y="19623"/>
                  <a:pt x="17451" y="19052"/>
                </a:cubicBezTo>
                <a:cubicBezTo>
                  <a:pt x="24594" y="18480"/>
                  <a:pt x="43549" y="2"/>
                  <a:pt x="43549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4" name="Freeform: Shape 1483">
            <a:extLst>
              <a:ext uri="{FF2B5EF4-FFF2-40B4-BE49-F238E27FC236}">
                <a16:creationId xmlns:a16="http://schemas.microsoft.com/office/drawing/2014/main" id="{854FCFF6-9C81-4689-9365-845EC3D10298}"/>
              </a:ext>
            </a:extLst>
          </p:cNvPr>
          <p:cNvSpPr/>
          <p:nvPr userDrawn="1"/>
        </p:nvSpPr>
        <p:spPr>
          <a:xfrm>
            <a:off x="1147752" y="3473019"/>
            <a:ext cx="129015" cy="69071"/>
          </a:xfrm>
          <a:custGeom>
            <a:avLst/>
            <a:gdLst>
              <a:gd name="connsiteX0" fmla="*/ 96 w 109063"/>
              <a:gd name="connsiteY0" fmla="*/ 2081 h 57723"/>
              <a:gd name="connsiteX1" fmla="*/ 89155 w 109063"/>
              <a:gd name="connsiteY1" fmla="*/ 32084 h 57723"/>
              <a:gd name="connsiteX2" fmla="*/ 106491 w 109063"/>
              <a:gd name="connsiteY2" fmla="*/ 55420 h 57723"/>
              <a:gd name="connsiteX3" fmla="*/ 96 w 109063"/>
              <a:gd name="connsiteY3" fmla="*/ 2081 h 57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063" h="57723">
                <a:moveTo>
                  <a:pt x="96" y="2081"/>
                </a:moveTo>
                <a:cubicBezTo>
                  <a:pt x="4573" y="-6206"/>
                  <a:pt x="48865" y="11606"/>
                  <a:pt x="89155" y="32084"/>
                </a:cubicBezTo>
                <a:cubicBezTo>
                  <a:pt x="102967" y="39895"/>
                  <a:pt x="114396" y="47420"/>
                  <a:pt x="106491" y="55420"/>
                </a:cubicBezTo>
                <a:cubicBezTo>
                  <a:pt x="91632" y="70375"/>
                  <a:pt x="-3047" y="7891"/>
                  <a:pt x="96" y="2081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5" name="Freeform: Shape 1484">
            <a:extLst>
              <a:ext uri="{FF2B5EF4-FFF2-40B4-BE49-F238E27FC236}">
                <a16:creationId xmlns:a16="http://schemas.microsoft.com/office/drawing/2014/main" id="{AB829BCA-39FC-4181-835C-188E64208274}"/>
              </a:ext>
            </a:extLst>
          </p:cNvPr>
          <p:cNvSpPr/>
          <p:nvPr userDrawn="1"/>
        </p:nvSpPr>
        <p:spPr>
          <a:xfrm>
            <a:off x="1405923" y="3459385"/>
            <a:ext cx="121104" cy="82682"/>
          </a:xfrm>
          <a:custGeom>
            <a:avLst/>
            <a:gdLst>
              <a:gd name="connsiteX0" fmla="*/ 102273 w 102375"/>
              <a:gd name="connsiteY0" fmla="*/ 1473 h 69098"/>
              <a:gd name="connsiteX1" fmla="*/ 17691 w 102375"/>
              <a:gd name="connsiteY1" fmla="*/ 42335 h 69098"/>
              <a:gd name="connsiteX2" fmla="*/ 3308 w 102375"/>
              <a:gd name="connsiteY2" fmla="*/ 67576 h 69098"/>
              <a:gd name="connsiteX3" fmla="*/ 102273 w 102375"/>
              <a:gd name="connsiteY3" fmla="*/ 1473 h 6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375" h="69098">
                <a:moveTo>
                  <a:pt x="102273" y="1473"/>
                </a:moveTo>
                <a:cubicBezTo>
                  <a:pt x="96843" y="-6148"/>
                  <a:pt x="55124" y="17093"/>
                  <a:pt x="17691" y="42335"/>
                </a:cubicBezTo>
                <a:cubicBezTo>
                  <a:pt x="4927" y="51860"/>
                  <a:pt x="-5550" y="60623"/>
                  <a:pt x="3308" y="67576"/>
                </a:cubicBezTo>
                <a:cubicBezTo>
                  <a:pt x="19881" y="80530"/>
                  <a:pt x="106083" y="6806"/>
                  <a:pt x="102273" y="1473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6" name="Freeform: Shape 1485">
            <a:extLst>
              <a:ext uri="{FF2B5EF4-FFF2-40B4-BE49-F238E27FC236}">
                <a16:creationId xmlns:a16="http://schemas.microsoft.com/office/drawing/2014/main" id="{81D97F36-EABE-4527-8267-11714487826E}"/>
              </a:ext>
            </a:extLst>
          </p:cNvPr>
          <p:cNvSpPr/>
          <p:nvPr userDrawn="1"/>
        </p:nvSpPr>
        <p:spPr>
          <a:xfrm>
            <a:off x="1418714" y="3561216"/>
            <a:ext cx="168674" cy="60748"/>
          </a:xfrm>
          <a:custGeom>
            <a:avLst/>
            <a:gdLst>
              <a:gd name="connsiteX0" fmla="*/ 118320 w 142589"/>
              <a:gd name="connsiteY0" fmla="*/ 25814 h 50768"/>
              <a:gd name="connsiteX1" fmla="*/ 131370 w 142589"/>
              <a:gd name="connsiteY1" fmla="*/ 11336 h 50768"/>
              <a:gd name="connsiteX2" fmla="*/ 98318 w 142589"/>
              <a:gd name="connsiteY2" fmla="*/ 20861 h 50768"/>
              <a:gd name="connsiteX3" fmla="*/ 14784 w 142589"/>
              <a:gd name="connsiteY3" fmla="*/ 35816 h 50768"/>
              <a:gd name="connsiteX4" fmla="*/ 38977 w 142589"/>
              <a:gd name="connsiteY4" fmla="*/ 2 h 50768"/>
              <a:gd name="connsiteX5" fmla="*/ 20 w 142589"/>
              <a:gd name="connsiteY5" fmla="*/ 50770 h 50768"/>
              <a:gd name="connsiteX6" fmla="*/ 113367 w 142589"/>
              <a:gd name="connsiteY6" fmla="*/ 35816 h 50768"/>
              <a:gd name="connsiteX7" fmla="*/ 142609 w 142589"/>
              <a:gd name="connsiteY7" fmla="*/ 22195 h 50768"/>
              <a:gd name="connsiteX8" fmla="*/ 118320 w 142589"/>
              <a:gd name="connsiteY8" fmla="*/ 25815 h 5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589" h="50768">
                <a:moveTo>
                  <a:pt x="118320" y="25814"/>
                </a:moveTo>
                <a:cubicBezTo>
                  <a:pt x="123303" y="21599"/>
                  <a:pt x="127692" y="16729"/>
                  <a:pt x="131370" y="11336"/>
                </a:cubicBezTo>
                <a:cubicBezTo>
                  <a:pt x="120866" y="16078"/>
                  <a:pt x="109735" y="19286"/>
                  <a:pt x="98318" y="20861"/>
                </a:cubicBezTo>
                <a:cubicBezTo>
                  <a:pt x="69601" y="14161"/>
                  <a:pt x="39393" y="19569"/>
                  <a:pt x="14784" y="35816"/>
                </a:cubicBezTo>
                <a:cubicBezTo>
                  <a:pt x="21710" y="23147"/>
                  <a:pt x="29810" y="11157"/>
                  <a:pt x="38977" y="2"/>
                </a:cubicBezTo>
                <a:cubicBezTo>
                  <a:pt x="115" y="27434"/>
                  <a:pt x="20" y="50770"/>
                  <a:pt x="20" y="50770"/>
                </a:cubicBezTo>
                <a:cubicBezTo>
                  <a:pt x="28595" y="39911"/>
                  <a:pt x="67457" y="25433"/>
                  <a:pt x="113367" y="35816"/>
                </a:cubicBezTo>
                <a:cubicBezTo>
                  <a:pt x="125021" y="37969"/>
                  <a:pt x="136759" y="32501"/>
                  <a:pt x="142609" y="22195"/>
                </a:cubicBezTo>
                <a:cubicBezTo>
                  <a:pt x="134818" y="24939"/>
                  <a:pt x="126573" y="26168"/>
                  <a:pt x="118320" y="25815"/>
                </a:cubicBezTo>
                <a:close/>
              </a:path>
            </a:pathLst>
          </a:custGeom>
          <a:solidFill>
            <a:srgbClr val="633C3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7" name="Freeform: Shape 1486">
            <a:extLst>
              <a:ext uri="{FF2B5EF4-FFF2-40B4-BE49-F238E27FC236}">
                <a16:creationId xmlns:a16="http://schemas.microsoft.com/office/drawing/2014/main" id="{E27DFEA1-1F74-406B-87CC-43DF895DF810}"/>
              </a:ext>
            </a:extLst>
          </p:cNvPr>
          <p:cNvSpPr/>
          <p:nvPr userDrawn="1"/>
        </p:nvSpPr>
        <p:spPr>
          <a:xfrm>
            <a:off x="1134547" y="3622306"/>
            <a:ext cx="133069" cy="62786"/>
          </a:xfrm>
          <a:custGeom>
            <a:avLst/>
            <a:gdLst>
              <a:gd name="connsiteX0" fmla="*/ 112510 w 112490"/>
              <a:gd name="connsiteY0" fmla="*/ 2 h 52471"/>
              <a:gd name="connsiteX1" fmla="*/ 44597 w 112490"/>
              <a:gd name="connsiteY1" fmla="*/ 51913 h 52471"/>
              <a:gd name="connsiteX2" fmla="*/ 20 w 112490"/>
              <a:gd name="connsiteY2" fmla="*/ 42388 h 52471"/>
              <a:gd name="connsiteX3" fmla="*/ 112510 w 112490"/>
              <a:gd name="connsiteY3" fmla="*/ 2 h 5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90" h="52471">
                <a:moveTo>
                  <a:pt x="112510" y="2"/>
                </a:moveTo>
                <a:cubicBezTo>
                  <a:pt x="112510" y="2"/>
                  <a:pt x="85745" y="41436"/>
                  <a:pt x="44597" y="51913"/>
                </a:cubicBezTo>
                <a:cubicBezTo>
                  <a:pt x="29087" y="53906"/>
                  <a:pt x="13361" y="50546"/>
                  <a:pt x="20" y="42388"/>
                </a:cubicBezTo>
                <a:cubicBezTo>
                  <a:pt x="41276" y="41620"/>
                  <a:pt x="81006" y="26650"/>
                  <a:pt x="11251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8" name="Freeform: Shape 1487">
            <a:extLst>
              <a:ext uri="{FF2B5EF4-FFF2-40B4-BE49-F238E27FC236}">
                <a16:creationId xmlns:a16="http://schemas.microsoft.com/office/drawing/2014/main" id="{D4D816A8-F499-4998-8B92-6E7BF9A60B57}"/>
              </a:ext>
            </a:extLst>
          </p:cNvPr>
          <p:cNvSpPr/>
          <p:nvPr userDrawn="1"/>
        </p:nvSpPr>
        <p:spPr>
          <a:xfrm>
            <a:off x="1104800" y="3563267"/>
            <a:ext cx="163378" cy="58811"/>
          </a:xfrm>
          <a:custGeom>
            <a:avLst/>
            <a:gdLst>
              <a:gd name="connsiteX0" fmla="*/ 23356 w 138112"/>
              <a:gd name="connsiteY0" fmla="*/ 24957 h 49149"/>
              <a:gd name="connsiteX1" fmla="*/ 10688 w 138112"/>
              <a:gd name="connsiteY1" fmla="*/ 10765 h 49149"/>
              <a:gd name="connsiteX2" fmla="*/ 42692 w 138112"/>
              <a:gd name="connsiteY2" fmla="*/ 20290 h 49149"/>
              <a:gd name="connsiteX3" fmla="*/ 123464 w 138112"/>
              <a:gd name="connsiteY3" fmla="*/ 34673 h 49149"/>
              <a:gd name="connsiteX4" fmla="*/ 100032 w 138112"/>
              <a:gd name="connsiteY4" fmla="*/ 2 h 49149"/>
              <a:gd name="connsiteX5" fmla="*/ 138132 w 138112"/>
              <a:gd name="connsiteY5" fmla="*/ 49151 h 49149"/>
              <a:gd name="connsiteX6" fmla="*/ 28595 w 138112"/>
              <a:gd name="connsiteY6" fmla="*/ 34673 h 49149"/>
              <a:gd name="connsiteX7" fmla="*/ 20 w 138112"/>
              <a:gd name="connsiteY7" fmla="*/ 21528 h 49149"/>
              <a:gd name="connsiteX8" fmla="*/ 23356 w 138112"/>
              <a:gd name="connsiteY8" fmla="*/ 24957 h 4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112" h="49149">
                <a:moveTo>
                  <a:pt x="23356" y="24957"/>
                </a:moveTo>
                <a:cubicBezTo>
                  <a:pt x="18532" y="20800"/>
                  <a:pt x="14273" y="16028"/>
                  <a:pt x="10688" y="10765"/>
                </a:cubicBezTo>
                <a:cubicBezTo>
                  <a:pt x="20855" y="15430"/>
                  <a:pt x="31629" y="18637"/>
                  <a:pt x="42692" y="20290"/>
                </a:cubicBezTo>
                <a:cubicBezTo>
                  <a:pt x="70447" y="13734"/>
                  <a:pt x="99678" y="18939"/>
                  <a:pt x="123464" y="34673"/>
                </a:cubicBezTo>
                <a:cubicBezTo>
                  <a:pt x="116708" y="22438"/>
                  <a:pt x="108866" y="10834"/>
                  <a:pt x="100032" y="2"/>
                </a:cubicBezTo>
                <a:cubicBezTo>
                  <a:pt x="138132" y="26672"/>
                  <a:pt x="138132" y="49151"/>
                  <a:pt x="138132" y="49151"/>
                </a:cubicBezTo>
                <a:cubicBezTo>
                  <a:pt x="110605" y="38673"/>
                  <a:pt x="72981" y="24671"/>
                  <a:pt x="28595" y="34673"/>
                </a:cubicBezTo>
                <a:cubicBezTo>
                  <a:pt x="17232" y="36909"/>
                  <a:pt x="5715" y="31612"/>
                  <a:pt x="20" y="21528"/>
                </a:cubicBezTo>
                <a:cubicBezTo>
                  <a:pt x="7515" y="24125"/>
                  <a:pt x="15431" y="25288"/>
                  <a:pt x="23356" y="24957"/>
                </a:cubicBezTo>
                <a:close/>
              </a:path>
            </a:pathLst>
          </a:custGeom>
          <a:solidFill>
            <a:srgbClr val="633C3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9" name="Freeform: Shape 1488">
            <a:extLst>
              <a:ext uri="{FF2B5EF4-FFF2-40B4-BE49-F238E27FC236}">
                <a16:creationId xmlns:a16="http://schemas.microsoft.com/office/drawing/2014/main" id="{FC447F7E-45A0-4302-8A1B-EAF1967B552D}"/>
              </a:ext>
            </a:extLst>
          </p:cNvPr>
          <p:cNvSpPr/>
          <p:nvPr userDrawn="1"/>
        </p:nvSpPr>
        <p:spPr>
          <a:xfrm>
            <a:off x="1273701" y="3492489"/>
            <a:ext cx="95999" cy="304436"/>
          </a:xfrm>
          <a:custGeom>
            <a:avLst/>
            <a:gdLst>
              <a:gd name="connsiteX0" fmla="*/ 20 w 81153"/>
              <a:gd name="connsiteY0" fmla="*/ 2 h 254420"/>
              <a:gd name="connsiteX1" fmla="*/ 4211 w 81153"/>
              <a:gd name="connsiteY1" fmla="*/ 229459 h 254420"/>
              <a:gd name="connsiteX2" fmla="*/ 81173 w 81153"/>
              <a:gd name="connsiteY2" fmla="*/ 254414 h 254420"/>
              <a:gd name="connsiteX3" fmla="*/ 31548 w 81153"/>
              <a:gd name="connsiteY3" fmla="*/ 229459 h 254420"/>
              <a:gd name="connsiteX4" fmla="*/ 61933 w 81153"/>
              <a:gd name="connsiteY4" fmla="*/ 168499 h 254420"/>
              <a:gd name="connsiteX5" fmla="*/ 20 w 81153"/>
              <a:gd name="connsiteY5" fmla="*/ 2 h 25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153" h="254420">
                <a:moveTo>
                  <a:pt x="20" y="2"/>
                </a:moveTo>
                <a:cubicBezTo>
                  <a:pt x="51074" y="60962"/>
                  <a:pt x="79554" y="192311"/>
                  <a:pt x="4211" y="229459"/>
                </a:cubicBezTo>
                <a:cubicBezTo>
                  <a:pt x="26448" y="245966"/>
                  <a:pt x="53481" y="254732"/>
                  <a:pt x="81173" y="254414"/>
                </a:cubicBezTo>
                <a:cubicBezTo>
                  <a:pt x="81173" y="254414"/>
                  <a:pt x="41930" y="239746"/>
                  <a:pt x="31548" y="229459"/>
                </a:cubicBezTo>
                <a:cubicBezTo>
                  <a:pt x="46782" y="212112"/>
                  <a:pt x="57252" y="191107"/>
                  <a:pt x="61933" y="168499"/>
                </a:cubicBezTo>
                <a:cubicBezTo>
                  <a:pt x="70791" y="127732"/>
                  <a:pt x="50217" y="39340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0" name="Freeform: Shape 1489">
            <a:extLst>
              <a:ext uri="{FF2B5EF4-FFF2-40B4-BE49-F238E27FC236}">
                <a16:creationId xmlns:a16="http://schemas.microsoft.com/office/drawing/2014/main" id="{375A3E09-D2EC-4F90-BA2D-D943F12AFB72}"/>
              </a:ext>
            </a:extLst>
          </p:cNvPr>
          <p:cNvSpPr/>
          <p:nvPr userDrawn="1"/>
        </p:nvSpPr>
        <p:spPr>
          <a:xfrm>
            <a:off x="1109307" y="5304808"/>
            <a:ext cx="585008" cy="115228"/>
          </a:xfrm>
          <a:custGeom>
            <a:avLst/>
            <a:gdLst>
              <a:gd name="connsiteX0" fmla="*/ 239764 w 494537"/>
              <a:gd name="connsiteY0" fmla="*/ 69153 h 96297"/>
              <a:gd name="connsiteX1" fmla="*/ 20 w 494537"/>
              <a:gd name="connsiteY1" fmla="*/ 7812 h 96297"/>
              <a:gd name="connsiteX2" fmla="*/ 240526 w 494537"/>
              <a:gd name="connsiteY2" fmla="*/ 96299 h 96297"/>
              <a:gd name="connsiteX3" fmla="*/ 494558 w 494537"/>
              <a:gd name="connsiteY3" fmla="*/ 2 h 96297"/>
              <a:gd name="connsiteX4" fmla="*/ 239764 w 494537"/>
              <a:gd name="connsiteY4" fmla="*/ 6915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537" h="96297">
                <a:moveTo>
                  <a:pt x="239764" y="69153"/>
                </a:moveTo>
                <a:cubicBezTo>
                  <a:pt x="113272" y="69153"/>
                  <a:pt x="41168" y="42959"/>
                  <a:pt x="20" y="7812"/>
                </a:cubicBezTo>
                <a:cubicBezTo>
                  <a:pt x="30881" y="55437"/>
                  <a:pt x="97556" y="96299"/>
                  <a:pt x="240526" y="96299"/>
                </a:cubicBezTo>
                <a:cubicBezTo>
                  <a:pt x="388830" y="96299"/>
                  <a:pt x="460744" y="51246"/>
                  <a:pt x="494558" y="2"/>
                </a:cubicBezTo>
                <a:cubicBezTo>
                  <a:pt x="450457" y="39054"/>
                  <a:pt x="373209" y="69153"/>
                  <a:pt x="239764" y="69153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1" name="Freeform: Shape 1490">
            <a:extLst>
              <a:ext uri="{FF2B5EF4-FFF2-40B4-BE49-F238E27FC236}">
                <a16:creationId xmlns:a16="http://schemas.microsoft.com/office/drawing/2014/main" id="{BEC24040-0567-4E4E-BD4A-DE93202D9F63}"/>
              </a:ext>
            </a:extLst>
          </p:cNvPr>
          <p:cNvSpPr/>
          <p:nvPr userDrawn="1"/>
        </p:nvSpPr>
        <p:spPr>
          <a:xfrm>
            <a:off x="1561877" y="4482157"/>
            <a:ext cx="69277" cy="59764"/>
          </a:xfrm>
          <a:custGeom>
            <a:avLst/>
            <a:gdLst>
              <a:gd name="connsiteX0" fmla="*/ 16062 w 58563"/>
              <a:gd name="connsiteY0" fmla="*/ 49608 h 49945"/>
              <a:gd name="connsiteX1" fmla="*/ 26444 w 58563"/>
              <a:gd name="connsiteY1" fmla="*/ 48084 h 49945"/>
              <a:gd name="connsiteX2" fmla="*/ 36921 w 58563"/>
              <a:gd name="connsiteY2" fmla="*/ 46941 h 49945"/>
              <a:gd name="connsiteX3" fmla="*/ 46446 w 58563"/>
              <a:gd name="connsiteY3" fmla="*/ 44274 h 49945"/>
              <a:gd name="connsiteX4" fmla="*/ 50352 w 58563"/>
              <a:gd name="connsiteY4" fmla="*/ 41512 h 49945"/>
              <a:gd name="connsiteX5" fmla="*/ 53114 w 58563"/>
              <a:gd name="connsiteY5" fmla="*/ 37797 h 49945"/>
              <a:gd name="connsiteX6" fmla="*/ 55590 w 58563"/>
              <a:gd name="connsiteY6" fmla="*/ 28272 h 49945"/>
              <a:gd name="connsiteX7" fmla="*/ 50637 w 58563"/>
              <a:gd name="connsiteY7" fmla="*/ 20176 h 49945"/>
              <a:gd name="connsiteX8" fmla="*/ 31587 w 58563"/>
              <a:gd name="connsiteY8" fmla="*/ 22367 h 49945"/>
              <a:gd name="connsiteX9" fmla="*/ 30159 w 58563"/>
              <a:gd name="connsiteY9" fmla="*/ 22367 h 49945"/>
              <a:gd name="connsiteX10" fmla="*/ 30159 w 58563"/>
              <a:gd name="connsiteY10" fmla="*/ 21700 h 49945"/>
              <a:gd name="connsiteX11" fmla="*/ 30158 w 58563"/>
              <a:gd name="connsiteY11" fmla="*/ 21700 h 49945"/>
              <a:gd name="connsiteX12" fmla="*/ 20633 w 58563"/>
              <a:gd name="connsiteY12" fmla="*/ 5603 h 49945"/>
              <a:gd name="connsiteX13" fmla="*/ 12061 w 58563"/>
              <a:gd name="connsiteY13" fmla="*/ 5603 h 49945"/>
              <a:gd name="connsiteX14" fmla="*/ 5489 w 58563"/>
              <a:gd name="connsiteY14" fmla="*/ 12080 h 49945"/>
              <a:gd name="connsiteX15" fmla="*/ 3869 w 58563"/>
              <a:gd name="connsiteY15" fmla="*/ 16461 h 49945"/>
              <a:gd name="connsiteX16" fmla="*/ 3869 w 58563"/>
              <a:gd name="connsiteY16" fmla="*/ 21033 h 49945"/>
              <a:gd name="connsiteX17" fmla="*/ 7203 w 58563"/>
              <a:gd name="connsiteY17" fmla="*/ 30558 h 49945"/>
              <a:gd name="connsiteX18" fmla="*/ 12347 w 58563"/>
              <a:gd name="connsiteY18" fmla="*/ 40083 h 49945"/>
              <a:gd name="connsiteX19" fmla="*/ 16062 w 58563"/>
              <a:gd name="connsiteY19" fmla="*/ 49608 h 49945"/>
              <a:gd name="connsiteX20" fmla="*/ 16062 w 58563"/>
              <a:gd name="connsiteY20" fmla="*/ 49608 h 49945"/>
              <a:gd name="connsiteX21" fmla="*/ 10918 w 58563"/>
              <a:gd name="connsiteY21" fmla="*/ 40083 h 49945"/>
              <a:gd name="connsiteX22" fmla="*/ 4727 w 58563"/>
              <a:gd name="connsiteY22" fmla="*/ 31225 h 49945"/>
              <a:gd name="connsiteX23" fmla="*/ 345 w 58563"/>
              <a:gd name="connsiteY23" fmla="*/ 20938 h 49945"/>
              <a:gd name="connsiteX24" fmla="*/ 345 w 58563"/>
              <a:gd name="connsiteY24" fmla="*/ 14937 h 49945"/>
              <a:gd name="connsiteX25" fmla="*/ 2250 w 58563"/>
              <a:gd name="connsiteY25" fmla="*/ 9318 h 49945"/>
              <a:gd name="connsiteX26" fmla="*/ 10632 w 58563"/>
              <a:gd name="connsiteY26" fmla="*/ 1126 h 49945"/>
              <a:gd name="connsiteX27" fmla="*/ 22634 w 58563"/>
              <a:gd name="connsiteY27" fmla="*/ 1698 h 49945"/>
              <a:gd name="connsiteX28" fmla="*/ 32730 w 58563"/>
              <a:gd name="connsiteY28" fmla="*/ 20748 h 49945"/>
              <a:gd name="connsiteX29" fmla="*/ 31016 w 58563"/>
              <a:gd name="connsiteY29" fmla="*/ 19986 h 49945"/>
              <a:gd name="connsiteX30" fmla="*/ 51876 w 58563"/>
              <a:gd name="connsiteY30" fmla="*/ 18271 h 49945"/>
              <a:gd name="connsiteX31" fmla="*/ 58353 w 58563"/>
              <a:gd name="connsiteY31" fmla="*/ 27225 h 49945"/>
              <a:gd name="connsiteX32" fmla="*/ 56638 w 58563"/>
              <a:gd name="connsiteY32" fmla="*/ 38178 h 49945"/>
              <a:gd name="connsiteX33" fmla="*/ 53209 w 58563"/>
              <a:gd name="connsiteY33" fmla="*/ 43036 h 49945"/>
              <a:gd name="connsiteX34" fmla="*/ 48542 w 58563"/>
              <a:gd name="connsiteY34" fmla="*/ 46370 h 49945"/>
              <a:gd name="connsiteX35" fmla="*/ 37683 w 58563"/>
              <a:gd name="connsiteY35" fmla="*/ 48942 h 49945"/>
              <a:gd name="connsiteX36" fmla="*/ 16443 w 58563"/>
              <a:gd name="connsiteY36" fmla="*/ 48942 h 49945"/>
              <a:gd name="connsiteX37" fmla="*/ 15776 w 58563"/>
              <a:gd name="connsiteY37" fmla="*/ 49894 h 4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8563" h="49945">
                <a:moveTo>
                  <a:pt x="16062" y="49608"/>
                </a:moveTo>
                <a:cubicBezTo>
                  <a:pt x="19483" y="48863"/>
                  <a:pt x="22952" y="48353"/>
                  <a:pt x="26444" y="48084"/>
                </a:cubicBezTo>
                <a:cubicBezTo>
                  <a:pt x="29968" y="48084"/>
                  <a:pt x="33492" y="47322"/>
                  <a:pt x="36921" y="46941"/>
                </a:cubicBezTo>
                <a:cubicBezTo>
                  <a:pt x="40206" y="46507"/>
                  <a:pt x="43413" y="45609"/>
                  <a:pt x="46446" y="44274"/>
                </a:cubicBezTo>
                <a:cubicBezTo>
                  <a:pt x="47685" y="43227"/>
                  <a:pt x="49208" y="42560"/>
                  <a:pt x="50352" y="41512"/>
                </a:cubicBezTo>
                <a:cubicBezTo>
                  <a:pt x="51377" y="40356"/>
                  <a:pt x="52302" y="39113"/>
                  <a:pt x="53114" y="37797"/>
                </a:cubicBezTo>
                <a:cubicBezTo>
                  <a:pt x="54919" y="34961"/>
                  <a:pt x="55786" y="31628"/>
                  <a:pt x="55590" y="28272"/>
                </a:cubicBezTo>
                <a:cubicBezTo>
                  <a:pt x="55390" y="24917"/>
                  <a:pt x="53533" y="21882"/>
                  <a:pt x="50637" y="20176"/>
                </a:cubicBezTo>
                <a:cubicBezTo>
                  <a:pt x="44485" y="16695"/>
                  <a:pt x="36789" y="17580"/>
                  <a:pt x="31587" y="22367"/>
                </a:cubicBezTo>
                <a:cubicBezTo>
                  <a:pt x="31185" y="22742"/>
                  <a:pt x="30561" y="22742"/>
                  <a:pt x="30159" y="22367"/>
                </a:cubicBezTo>
                <a:cubicBezTo>
                  <a:pt x="30069" y="22154"/>
                  <a:pt x="30069" y="21913"/>
                  <a:pt x="30159" y="21700"/>
                </a:cubicBezTo>
                <a:lnTo>
                  <a:pt x="30158" y="21700"/>
                </a:lnTo>
                <a:cubicBezTo>
                  <a:pt x="30017" y="15038"/>
                  <a:pt x="26405" y="8933"/>
                  <a:pt x="20633" y="5603"/>
                </a:cubicBezTo>
                <a:cubicBezTo>
                  <a:pt x="17937" y="4244"/>
                  <a:pt x="14757" y="4244"/>
                  <a:pt x="12061" y="5603"/>
                </a:cubicBezTo>
                <a:cubicBezTo>
                  <a:pt x="9278" y="7065"/>
                  <a:pt x="6991" y="9319"/>
                  <a:pt x="5489" y="12080"/>
                </a:cubicBezTo>
                <a:cubicBezTo>
                  <a:pt x="4686" y="13429"/>
                  <a:pt x="4137" y="14914"/>
                  <a:pt x="3869" y="16461"/>
                </a:cubicBezTo>
                <a:cubicBezTo>
                  <a:pt x="3686" y="17980"/>
                  <a:pt x="3686" y="19515"/>
                  <a:pt x="3869" y="21033"/>
                </a:cubicBezTo>
                <a:cubicBezTo>
                  <a:pt x="4492" y="24359"/>
                  <a:pt x="5616" y="27570"/>
                  <a:pt x="7203" y="30558"/>
                </a:cubicBezTo>
                <a:cubicBezTo>
                  <a:pt x="8822" y="33606"/>
                  <a:pt x="10632" y="36750"/>
                  <a:pt x="12347" y="40083"/>
                </a:cubicBezTo>
                <a:cubicBezTo>
                  <a:pt x="14237" y="42964"/>
                  <a:pt x="15502" y="46209"/>
                  <a:pt x="16062" y="49608"/>
                </a:cubicBezTo>
                <a:close/>
                <a:moveTo>
                  <a:pt x="16062" y="49608"/>
                </a:moveTo>
                <a:cubicBezTo>
                  <a:pt x="14970" y="46135"/>
                  <a:pt x="13224" y="42902"/>
                  <a:pt x="10918" y="40083"/>
                </a:cubicBezTo>
                <a:cubicBezTo>
                  <a:pt x="8822" y="37226"/>
                  <a:pt x="6632" y="34368"/>
                  <a:pt x="4727" y="31225"/>
                </a:cubicBezTo>
                <a:cubicBezTo>
                  <a:pt x="2735" y="28047"/>
                  <a:pt x="1257" y="24576"/>
                  <a:pt x="345" y="20938"/>
                </a:cubicBezTo>
                <a:cubicBezTo>
                  <a:pt x="-88" y="18961"/>
                  <a:pt x="-88" y="16914"/>
                  <a:pt x="345" y="14937"/>
                </a:cubicBezTo>
                <a:cubicBezTo>
                  <a:pt x="618" y="12960"/>
                  <a:pt x="1264" y="11053"/>
                  <a:pt x="2250" y="9318"/>
                </a:cubicBezTo>
                <a:cubicBezTo>
                  <a:pt x="4076" y="5746"/>
                  <a:pt x="7019" y="2869"/>
                  <a:pt x="10632" y="1126"/>
                </a:cubicBezTo>
                <a:cubicBezTo>
                  <a:pt x="14505" y="-553"/>
                  <a:pt x="18938" y="-342"/>
                  <a:pt x="22634" y="1698"/>
                </a:cubicBezTo>
                <a:cubicBezTo>
                  <a:pt x="29258" y="5697"/>
                  <a:pt x="33140" y="13021"/>
                  <a:pt x="32730" y="20748"/>
                </a:cubicBezTo>
                <a:lnTo>
                  <a:pt x="31016" y="19986"/>
                </a:lnTo>
                <a:cubicBezTo>
                  <a:pt x="37083" y="15510"/>
                  <a:pt x="45159" y="14846"/>
                  <a:pt x="51876" y="18271"/>
                </a:cubicBezTo>
                <a:cubicBezTo>
                  <a:pt x="55219" y="20188"/>
                  <a:pt x="57578" y="23449"/>
                  <a:pt x="58353" y="27225"/>
                </a:cubicBezTo>
                <a:cubicBezTo>
                  <a:pt x="58961" y="30965"/>
                  <a:pt x="58360" y="34802"/>
                  <a:pt x="56638" y="38178"/>
                </a:cubicBezTo>
                <a:cubicBezTo>
                  <a:pt x="55693" y="39929"/>
                  <a:pt x="54542" y="41560"/>
                  <a:pt x="53209" y="43036"/>
                </a:cubicBezTo>
                <a:cubicBezTo>
                  <a:pt x="51773" y="44306"/>
                  <a:pt x="50209" y="45424"/>
                  <a:pt x="48542" y="46370"/>
                </a:cubicBezTo>
                <a:cubicBezTo>
                  <a:pt x="45057" y="47720"/>
                  <a:pt x="41403" y="48585"/>
                  <a:pt x="37683" y="48942"/>
                </a:cubicBezTo>
                <a:cubicBezTo>
                  <a:pt x="30444" y="49608"/>
                  <a:pt x="23586" y="48942"/>
                  <a:pt x="16443" y="48942"/>
                </a:cubicBezTo>
                <a:cubicBezTo>
                  <a:pt x="15871" y="50085"/>
                  <a:pt x="15776" y="49989"/>
                  <a:pt x="15776" y="4989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2" name="Freeform: Shape 1491">
            <a:extLst>
              <a:ext uri="{FF2B5EF4-FFF2-40B4-BE49-F238E27FC236}">
                <a16:creationId xmlns:a16="http://schemas.microsoft.com/office/drawing/2014/main" id="{C4339EC9-5332-4C6F-960E-1E9CD9FDF7A4}"/>
              </a:ext>
            </a:extLst>
          </p:cNvPr>
          <p:cNvSpPr/>
          <p:nvPr userDrawn="1"/>
        </p:nvSpPr>
        <p:spPr>
          <a:xfrm>
            <a:off x="1124994" y="4678255"/>
            <a:ext cx="79636" cy="67783"/>
          </a:xfrm>
          <a:custGeom>
            <a:avLst/>
            <a:gdLst>
              <a:gd name="connsiteX0" fmla="*/ 51624 w 67320"/>
              <a:gd name="connsiteY0" fmla="*/ 55845 h 56647"/>
              <a:gd name="connsiteX1" fmla="*/ 56196 w 67320"/>
              <a:gd name="connsiteY1" fmla="*/ 44415 h 56647"/>
              <a:gd name="connsiteX2" fmla="*/ 61339 w 67320"/>
              <a:gd name="connsiteY2" fmla="*/ 33271 h 56647"/>
              <a:gd name="connsiteX3" fmla="*/ 63340 w 67320"/>
              <a:gd name="connsiteY3" fmla="*/ 27651 h 56647"/>
              <a:gd name="connsiteX4" fmla="*/ 64387 w 67320"/>
              <a:gd name="connsiteY4" fmla="*/ 21936 h 56647"/>
              <a:gd name="connsiteX5" fmla="*/ 64387 w 67320"/>
              <a:gd name="connsiteY5" fmla="*/ 16316 h 56647"/>
              <a:gd name="connsiteX6" fmla="*/ 62197 w 67320"/>
              <a:gd name="connsiteY6" fmla="*/ 11173 h 56647"/>
              <a:gd name="connsiteX7" fmla="*/ 54100 w 67320"/>
              <a:gd name="connsiteY7" fmla="*/ 3172 h 56647"/>
              <a:gd name="connsiteX8" fmla="*/ 48481 w 67320"/>
              <a:gd name="connsiteY8" fmla="*/ 1934 h 56647"/>
              <a:gd name="connsiteX9" fmla="*/ 42861 w 67320"/>
              <a:gd name="connsiteY9" fmla="*/ 3458 h 56647"/>
              <a:gd name="connsiteX10" fmla="*/ 33812 w 67320"/>
              <a:gd name="connsiteY10" fmla="*/ 23936 h 56647"/>
              <a:gd name="connsiteX11" fmla="*/ 33073 w 67320"/>
              <a:gd name="connsiteY11" fmla="*/ 25062 h 56647"/>
              <a:gd name="connsiteX12" fmla="*/ 32955 w 67320"/>
              <a:gd name="connsiteY12" fmla="*/ 25079 h 56647"/>
              <a:gd name="connsiteX13" fmla="*/ 32193 w 67320"/>
              <a:gd name="connsiteY13" fmla="*/ 25079 h 56647"/>
              <a:gd name="connsiteX14" fmla="*/ 10000 w 67320"/>
              <a:gd name="connsiteY14" fmla="*/ 25079 h 56647"/>
              <a:gd name="connsiteX15" fmla="*/ 4570 w 67320"/>
              <a:gd name="connsiteY15" fmla="*/ 33937 h 56647"/>
              <a:gd name="connsiteX16" fmla="*/ 7333 w 67320"/>
              <a:gd name="connsiteY16" fmla="*/ 44605 h 56647"/>
              <a:gd name="connsiteX17" fmla="*/ 10952 w 67320"/>
              <a:gd name="connsiteY17" fmla="*/ 48796 h 56647"/>
              <a:gd name="connsiteX18" fmla="*/ 15715 w 67320"/>
              <a:gd name="connsiteY18" fmla="*/ 51559 h 56647"/>
              <a:gd name="connsiteX19" fmla="*/ 27431 w 67320"/>
              <a:gd name="connsiteY19" fmla="*/ 53845 h 56647"/>
              <a:gd name="connsiteX20" fmla="*/ 39813 w 67320"/>
              <a:gd name="connsiteY20" fmla="*/ 53845 h 56647"/>
              <a:gd name="connsiteX21" fmla="*/ 51624 w 67320"/>
              <a:gd name="connsiteY21" fmla="*/ 55845 h 56647"/>
              <a:gd name="connsiteX22" fmla="*/ 51624 w 67320"/>
              <a:gd name="connsiteY22" fmla="*/ 55845 h 56647"/>
              <a:gd name="connsiteX23" fmla="*/ 39432 w 67320"/>
              <a:gd name="connsiteY23" fmla="*/ 55845 h 56647"/>
              <a:gd name="connsiteX24" fmla="*/ 26859 w 67320"/>
              <a:gd name="connsiteY24" fmla="*/ 56607 h 56647"/>
              <a:gd name="connsiteX25" fmla="*/ 14000 w 67320"/>
              <a:gd name="connsiteY25" fmla="*/ 55083 h 56647"/>
              <a:gd name="connsiteX26" fmla="*/ 7904 w 67320"/>
              <a:gd name="connsiteY26" fmla="*/ 51845 h 56647"/>
              <a:gd name="connsiteX27" fmla="*/ 3427 w 67320"/>
              <a:gd name="connsiteY27" fmla="*/ 46606 h 56647"/>
              <a:gd name="connsiteX28" fmla="*/ 94 w 67320"/>
              <a:gd name="connsiteY28" fmla="*/ 33462 h 56647"/>
              <a:gd name="connsiteX29" fmla="*/ 7523 w 67320"/>
              <a:gd name="connsiteY29" fmla="*/ 22031 h 56647"/>
              <a:gd name="connsiteX30" fmla="*/ 32860 w 67320"/>
              <a:gd name="connsiteY30" fmla="*/ 23079 h 56647"/>
              <a:gd name="connsiteX31" fmla="*/ 31240 w 67320"/>
              <a:gd name="connsiteY31" fmla="*/ 24127 h 56647"/>
              <a:gd name="connsiteX32" fmla="*/ 33336 w 67320"/>
              <a:gd name="connsiteY32" fmla="*/ 11554 h 56647"/>
              <a:gd name="connsiteX33" fmla="*/ 41718 w 67320"/>
              <a:gd name="connsiteY33" fmla="*/ 2029 h 56647"/>
              <a:gd name="connsiteX34" fmla="*/ 54386 w 67320"/>
              <a:gd name="connsiteY34" fmla="*/ 886 h 56647"/>
              <a:gd name="connsiteX35" fmla="*/ 63911 w 67320"/>
              <a:gd name="connsiteY35" fmla="*/ 8982 h 56647"/>
              <a:gd name="connsiteX36" fmla="*/ 66769 w 67320"/>
              <a:gd name="connsiteY36" fmla="*/ 15173 h 56647"/>
              <a:gd name="connsiteX37" fmla="*/ 67340 w 67320"/>
              <a:gd name="connsiteY37" fmla="*/ 21936 h 56647"/>
              <a:gd name="connsiteX38" fmla="*/ 65911 w 67320"/>
              <a:gd name="connsiteY38" fmla="*/ 28318 h 56647"/>
              <a:gd name="connsiteX39" fmla="*/ 63625 w 67320"/>
              <a:gd name="connsiteY39" fmla="*/ 34223 h 56647"/>
              <a:gd name="connsiteX40" fmla="*/ 51433 w 67320"/>
              <a:gd name="connsiteY40" fmla="*/ 55845 h 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7320" h="56647">
                <a:moveTo>
                  <a:pt x="51624" y="55845"/>
                </a:moveTo>
                <a:cubicBezTo>
                  <a:pt x="52908" y="51944"/>
                  <a:pt x="54435" y="48126"/>
                  <a:pt x="56196" y="44415"/>
                </a:cubicBezTo>
                <a:cubicBezTo>
                  <a:pt x="58101" y="40796"/>
                  <a:pt x="59720" y="36985"/>
                  <a:pt x="61339" y="33271"/>
                </a:cubicBezTo>
                <a:lnTo>
                  <a:pt x="63340" y="27651"/>
                </a:lnTo>
                <a:lnTo>
                  <a:pt x="64387" y="21936"/>
                </a:lnTo>
                <a:cubicBezTo>
                  <a:pt x="64387" y="20031"/>
                  <a:pt x="64387" y="18126"/>
                  <a:pt x="64387" y="16316"/>
                </a:cubicBezTo>
                <a:cubicBezTo>
                  <a:pt x="63814" y="14539"/>
                  <a:pt x="63081" y="12818"/>
                  <a:pt x="62197" y="11173"/>
                </a:cubicBezTo>
                <a:cubicBezTo>
                  <a:pt x="60376" y="7743"/>
                  <a:pt x="57551" y="4951"/>
                  <a:pt x="54100" y="3172"/>
                </a:cubicBezTo>
                <a:cubicBezTo>
                  <a:pt x="52349" y="2327"/>
                  <a:pt x="50425" y="1903"/>
                  <a:pt x="48481" y="1934"/>
                </a:cubicBezTo>
                <a:cubicBezTo>
                  <a:pt x="46526" y="2071"/>
                  <a:pt x="44617" y="2588"/>
                  <a:pt x="42861" y="3458"/>
                </a:cubicBezTo>
                <a:cubicBezTo>
                  <a:pt x="35928" y="7780"/>
                  <a:pt x="32340" y="15900"/>
                  <a:pt x="33812" y="23936"/>
                </a:cubicBezTo>
                <a:cubicBezTo>
                  <a:pt x="33919" y="24451"/>
                  <a:pt x="33588" y="24955"/>
                  <a:pt x="33073" y="25062"/>
                </a:cubicBezTo>
                <a:cubicBezTo>
                  <a:pt x="33034" y="25071"/>
                  <a:pt x="32995" y="25076"/>
                  <a:pt x="32955" y="25079"/>
                </a:cubicBezTo>
                <a:cubicBezTo>
                  <a:pt x="32710" y="25175"/>
                  <a:pt x="32438" y="25175"/>
                  <a:pt x="32193" y="25079"/>
                </a:cubicBezTo>
                <a:cubicBezTo>
                  <a:pt x="25337" y="21075"/>
                  <a:pt x="16856" y="21075"/>
                  <a:pt x="10000" y="25079"/>
                </a:cubicBezTo>
                <a:cubicBezTo>
                  <a:pt x="6908" y="27024"/>
                  <a:pt x="4900" y="30300"/>
                  <a:pt x="4570" y="33937"/>
                </a:cubicBezTo>
                <a:cubicBezTo>
                  <a:pt x="4420" y="37688"/>
                  <a:pt x="5381" y="41399"/>
                  <a:pt x="7333" y="44605"/>
                </a:cubicBezTo>
                <a:cubicBezTo>
                  <a:pt x="8250" y="46228"/>
                  <a:pt x="9481" y="47652"/>
                  <a:pt x="10952" y="48796"/>
                </a:cubicBezTo>
                <a:cubicBezTo>
                  <a:pt x="12364" y="49992"/>
                  <a:pt x="13976" y="50927"/>
                  <a:pt x="15715" y="51559"/>
                </a:cubicBezTo>
                <a:cubicBezTo>
                  <a:pt x="19479" y="52921"/>
                  <a:pt x="23431" y="53692"/>
                  <a:pt x="27431" y="53845"/>
                </a:cubicBezTo>
                <a:cubicBezTo>
                  <a:pt x="31431" y="53845"/>
                  <a:pt x="35622" y="53845"/>
                  <a:pt x="39813" y="53845"/>
                </a:cubicBezTo>
                <a:cubicBezTo>
                  <a:pt x="43847" y="53670"/>
                  <a:pt x="47872" y="54351"/>
                  <a:pt x="51624" y="55845"/>
                </a:cubicBezTo>
                <a:close/>
                <a:moveTo>
                  <a:pt x="51624" y="55845"/>
                </a:moveTo>
                <a:cubicBezTo>
                  <a:pt x="47600" y="55034"/>
                  <a:pt x="43455" y="55034"/>
                  <a:pt x="39432" y="55845"/>
                </a:cubicBezTo>
                <a:cubicBezTo>
                  <a:pt x="35241" y="55845"/>
                  <a:pt x="31050" y="56607"/>
                  <a:pt x="26859" y="56607"/>
                </a:cubicBezTo>
                <a:cubicBezTo>
                  <a:pt x="22518" y="56808"/>
                  <a:pt x="18174" y="56293"/>
                  <a:pt x="14000" y="55083"/>
                </a:cubicBezTo>
                <a:cubicBezTo>
                  <a:pt x="11778" y="54407"/>
                  <a:pt x="9708" y="53307"/>
                  <a:pt x="7904" y="51845"/>
                </a:cubicBezTo>
                <a:cubicBezTo>
                  <a:pt x="6063" y="50429"/>
                  <a:pt x="4538" y="48645"/>
                  <a:pt x="3427" y="46606"/>
                </a:cubicBezTo>
                <a:cubicBezTo>
                  <a:pt x="876" y="42721"/>
                  <a:pt x="-297" y="38093"/>
                  <a:pt x="94" y="33462"/>
                </a:cubicBezTo>
                <a:cubicBezTo>
                  <a:pt x="633" y="28695"/>
                  <a:pt x="3386" y="24460"/>
                  <a:pt x="7523" y="22031"/>
                </a:cubicBezTo>
                <a:cubicBezTo>
                  <a:pt x="15490" y="17572"/>
                  <a:pt x="25288" y="17977"/>
                  <a:pt x="32860" y="23079"/>
                </a:cubicBezTo>
                <a:lnTo>
                  <a:pt x="31240" y="24127"/>
                </a:lnTo>
                <a:cubicBezTo>
                  <a:pt x="30830" y="19825"/>
                  <a:pt x="31552" y="15490"/>
                  <a:pt x="33336" y="11554"/>
                </a:cubicBezTo>
                <a:cubicBezTo>
                  <a:pt x="35139" y="7628"/>
                  <a:pt x="38053" y="4316"/>
                  <a:pt x="41718" y="2029"/>
                </a:cubicBezTo>
                <a:cubicBezTo>
                  <a:pt x="45568" y="-193"/>
                  <a:pt x="50200" y="-611"/>
                  <a:pt x="54386" y="886"/>
                </a:cubicBezTo>
                <a:cubicBezTo>
                  <a:pt x="58321" y="2537"/>
                  <a:pt x="61648" y="5365"/>
                  <a:pt x="63911" y="8982"/>
                </a:cubicBezTo>
                <a:cubicBezTo>
                  <a:pt x="65037" y="10961"/>
                  <a:pt x="65993" y="13033"/>
                  <a:pt x="66769" y="15173"/>
                </a:cubicBezTo>
                <a:cubicBezTo>
                  <a:pt x="67152" y="17407"/>
                  <a:pt x="67343" y="19670"/>
                  <a:pt x="67340" y="21936"/>
                </a:cubicBezTo>
                <a:lnTo>
                  <a:pt x="65911" y="28318"/>
                </a:lnTo>
                <a:lnTo>
                  <a:pt x="63625" y="34223"/>
                </a:lnTo>
                <a:cubicBezTo>
                  <a:pt x="60006" y="41939"/>
                  <a:pt x="55148" y="48416"/>
                  <a:pt x="51433" y="55845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3" name="Freeform: Shape 1492">
            <a:extLst>
              <a:ext uri="{FF2B5EF4-FFF2-40B4-BE49-F238E27FC236}">
                <a16:creationId xmlns:a16="http://schemas.microsoft.com/office/drawing/2014/main" id="{F3E7E71F-359D-461F-8ABF-866516892EAB}"/>
              </a:ext>
            </a:extLst>
          </p:cNvPr>
          <p:cNvSpPr/>
          <p:nvPr userDrawn="1"/>
        </p:nvSpPr>
        <p:spPr>
          <a:xfrm>
            <a:off x="1492966" y="4822751"/>
            <a:ext cx="47548" cy="37554"/>
          </a:xfrm>
          <a:custGeom>
            <a:avLst/>
            <a:gdLst>
              <a:gd name="connsiteX0" fmla="*/ 17451 w 40195"/>
              <a:gd name="connsiteY0" fmla="*/ 30814 h 31384"/>
              <a:gd name="connsiteX1" fmla="*/ 29262 w 40195"/>
              <a:gd name="connsiteY1" fmla="*/ 24528 h 31384"/>
              <a:gd name="connsiteX2" fmla="*/ 34405 w 40195"/>
              <a:gd name="connsiteY2" fmla="*/ 21004 h 31384"/>
              <a:gd name="connsiteX3" fmla="*/ 36024 w 40195"/>
              <a:gd name="connsiteY3" fmla="*/ 18718 h 31384"/>
              <a:gd name="connsiteX4" fmla="*/ 36977 w 40195"/>
              <a:gd name="connsiteY4" fmla="*/ 16241 h 31384"/>
              <a:gd name="connsiteX5" fmla="*/ 36977 w 40195"/>
              <a:gd name="connsiteY5" fmla="*/ 12812 h 31384"/>
              <a:gd name="connsiteX6" fmla="*/ 36406 w 40195"/>
              <a:gd name="connsiteY6" fmla="*/ 10145 h 31384"/>
              <a:gd name="connsiteX7" fmla="*/ 34786 w 40195"/>
              <a:gd name="connsiteY7" fmla="*/ 7669 h 31384"/>
              <a:gd name="connsiteX8" fmla="*/ 32119 w 40195"/>
              <a:gd name="connsiteY8" fmla="*/ 6240 h 31384"/>
              <a:gd name="connsiteX9" fmla="*/ 25928 w 40195"/>
              <a:gd name="connsiteY9" fmla="*/ 7097 h 31384"/>
              <a:gd name="connsiteX10" fmla="*/ 21451 w 40195"/>
              <a:gd name="connsiteY10" fmla="*/ 11384 h 31384"/>
              <a:gd name="connsiteX11" fmla="*/ 19970 w 40195"/>
              <a:gd name="connsiteY11" fmla="*/ 11427 h 31384"/>
              <a:gd name="connsiteX12" fmla="*/ 19927 w 40195"/>
              <a:gd name="connsiteY12" fmla="*/ 11384 h 31384"/>
              <a:gd name="connsiteX13" fmla="*/ 19927 w 40195"/>
              <a:gd name="connsiteY13" fmla="*/ 11384 h 31384"/>
              <a:gd name="connsiteX14" fmla="*/ 19927 w 40195"/>
              <a:gd name="connsiteY14" fmla="*/ 11384 h 31384"/>
              <a:gd name="connsiteX15" fmla="*/ 16308 w 40195"/>
              <a:gd name="connsiteY15" fmla="*/ 6431 h 31384"/>
              <a:gd name="connsiteX16" fmla="*/ 10974 w 40195"/>
              <a:gd name="connsiteY16" fmla="*/ 4145 h 31384"/>
              <a:gd name="connsiteX17" fmla="*/ 8402 w 40195"/>
              <a:gd name="connsiteY17" fmla="*/ 4144 h 31384"/>
              <a:gd name="connsiteX18" fmla="*/ 6307 w 40195"/>
              <a:gd name="connsiteY18" fmla="*/ 5478 h 31384"/>
              <a:gd name="connsiteX19" fmla="*/ 4878 w 40195"/>
              <a:gd name="connsiteY19" fmla="*/ 7574 h 31384"/>
              <a:gd name="connsiteX20" fmla="*/ 3925 w 40195"/>
              <a:gd name="connsiteY20" fmla="*/ 10336 h 31384"/>
              <a:gd name="connsiteX21" fmla="*/ 3925 w 40195"/>
              <a:gd name="connsiteY21" fmla="*/ 13288 h 31384"/>
              <a:gd name="connsiteX22" fmla="*/ 4782 w 40195"/>
              <a:gd name="connsiteY22" fmla="*/ 15670 h 31384"/>
              <a:gd name="connsiteX23" fmla="*/ 8592 w 40195"/>
              <a:gd name="connsiteY23" fmla="*/ 20623 h 31384"/>
              <a:gd name="connsiteX24" fmla="*/ 13355 w 40195"/>
              <a:gd name="connsiteY24" fmla="*/ 25290 h 31384"/>
              <a:gd name="connsiteX25" fmla="*/ 17451 w 40195"/>
              <a:gd name="connsiteY25" fmla="*/ 30814 h 31384"/>
              <a:gd name="connsiteX26" fmla="*/ 17451 w 40195"/>
              <a:gd name="connsiteY26" fmla="*/ 30814 h 31384"/>
              <a:gd name="connsiteX27" fmla="*/ 12212 w 40195"/>
              <a:gd name="connsiteY27" fmla="*/ 26623 h 31384"/>
              <a:gd name="connsiteX28" fmla="*/ 6592 w 40195"/>
              <a:gd name="connsiteY28" fmla="*/ 22623 h 31384"/>
              <a:gd name="connsiteX29" fmla="*/ 1544 w 40195"/>
              <a:gd name="connsiteY29" fmla="*/ 17194 h 31384"/>
              <a:gd name="connsiteX30" fmla="*/ 20 w 40195"/>
              <a:gd name="connsiteY30" fmla="*/ 13193 h 31384"/>
              <a:gd name="connsiteX31" fmla="*/ 20 w 40195"/>
              <a:gd name="connsiteY31" fmla="*/ 9288 h 31384"/>
              <a:gd name="connsiteX32" fmla="*/ 1258 w 40195"/>
              <a:gd name="connsiteY32" fmla="*/ 5573 h 31384"/>
              <a:gd name="connsiteX33" fmla="*/ 7450 w 40195"/>
              <a:gd name="connsiteY33" fmla="*/ 144 h 31384"/>
              <a:gd name="connsiteX34" fmla="*/ 11641 w 40195"/>
              <a:gd name="connsiteY34" fmla="*/ 144 h 31384"/>
              <a:gd name="connsiteX35" fmla="*/ 18403 w 40195"/>
              <a:gd name="connsiteY35" fmla="*/ 3859 h 31384"/>
              <a:gd name="connsiteX36" fmla="*/ 22023 w 40195"/>
              <a:gd name="connsiteY36" fmla="*/ 10336 h 31384"/>
              <a:gd name="connsiteX37" fmla="*/ 20213 w 40195"/>
              <a:gd name="connsiteY37" fmla="*/ 10336 h 31384"/>
              <a:gd name="connsiteX38" fmla="*/ 25833 w 40195"/>
              <a:gd name="connsiteY38" fmla="*/ 5954 h 31384"/>
              <a:gd name="connsiteX39" fmla="*/ 32881 w 40195"/>
              <a:gd name="connsiteY39" fmla="*/ 5002 h 31384"/>
              <a:gd name="connsiteX40" fmla="*/ 38882 w 40195"/>
              <a:gd name="connsiteY40" fmla="*/ 9193 h 31384"/>
              <a:gd name="connsiteX41" fmla="*/ 40215 w 40195"/>
              <a:gd name="connsiteY41" fmla="*/ 13003 h 31384"/>
              <a:gd name="connsiteX42" fmla="*/ 40215 w 40195"/>
              <a:gd name="connsiteY42" fmla="*/ 16336 h 31384"/>
              <a:gd name="connsiteX43" fmla="*/ 36786 w 40195"/>
              <a:gd name="connsiteY43" fmla="*/ 23480 h 31384"/>
              <a:gd name="connsiteX44" fmla="*/ 30595 w 40195"/>
              <a:gd name="connsiteY44" fmla="*/ 27290 h 31384"/>
              <a:gd name="connsiteX45" fmla="*/ 17451 w 40195"/>
              <a:gd name="connsiteY45" fmla="*/ 31386 h 3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0195" h="31384">
                <a:moveTo>
                  <a:pt x="17451" y="30814"/>
                </a:moveTo>
                <a:cubicBezTo>
                  <a:pt x="21266" y="28498"/>
                  <a:pt x="25209" y="26399"/>
                  <a:pt x="29262" y="24528"/>
                </a:cubicBezTo>
                <a:cubicBezTo>
                  <a:pt x="31100" y="23544"/>
                  <a:pt x="32824" y="22363"/>
                  <a:pt x="34405" y="21004"/>
                </a:cubicBezTo>
                <a:cubicBezTo>
                  <a:pt x="34405" y="20146"/>
                  <a:pt x="35548" y="19480"/>
                  <a:pt x="36024" y="18718"/>
                </a:cubicBezTo>
                <a:cubicBezTo>
                  <a:pt x="36501" y="17956"/>
                  <a:pt x="36882" y="16813"/>
                  <a:pt x="36977" y="16241"/>
                </a:cubicBezTo>
                <a:lnTo>
                  <a:pt x="36977" y="12812"/>
                </a:lnTo>
                <a:cubicBezTo>
                  <a:pt x="36888" y="11904"/>
                  <a:pt x="36696" y="11010"/>
                  <a:pt x="36406" y="10145"/>
                </a:cubicBezTo>
                <a:cubicBezTo>
                  <a:pt x="36405" y="9193"/>
                  <a:pt x="35358" y="8526"/>
                  <a:pt x="34786" y="7669"/>
                </a:cubicBezTo>
                <a:cubicBezTo>
                  <a:pt x="33962" y="7081"/>
                  <a:pt x="33065" y="6601"/>
                  <a:pt x="32119" y="6240"/>
                </a:cubicBezTo>
                <a:cubicBezTo>
                  <a:pt x="30018" y="5821"/>
                  <a:pt x="27837" y="6123"/>
                  <a:pt x="25928" y="7097"/>
                </a:cubicBezTo>
                <a:cubicBezTo>
                  <a:pt x="24128" y="8166"/>
                  <a:pt x="22597" y="9632"/>
                  <a:pt x="21451" y="11384"/>
                </a:cubicBezTo>
                <a:cubicBezTo>
                  <a:pt x="21054" y="11804"/>
                  <a:pt x="20391" y="11824"/>
                  <a:pt x="19970" y="11427"/>
                </a:cubicBezTo>
                <a:cubicBezTo>
                  <a:pt x="19955" y="11413"/>
                  <a:pt x="19941" y="11398"/>
                  <a:pt x="19927" y="11384"/>
                </a:cubicBezTo>
                <a:lnTo>
                  <a:pt x="19927" y="11384"/>
                </a:lnTo>
                <a:lnTo>
                  <a:pt x="19927" y="11384"/>
                </a:lnTo>
                <a:cubicBezTo>
                  <a:pt x="19088" y="9493"/>
                  <a:pt x="17854" y="7804"/>
                  <a:pt x="16308" y="6431"/>
                </a:cubicBezTo>
                <a:cubicBezTo>
                  <a:pt x="14722" y="5281"/>
                  <a:pt x="12900" y="4500"/>
                  <a:pt x="10974" y="4145"/>
                </a:cubicBezTo>
                <a:lnTo>
                  <a:pt x="8402" y="4144"/>
                </a:lnTo>
                <a:cubicBezTo>
                  <a:pt x="7735" y="4621"/>
                  <a:pt x="6878" y="4716"/>
                  <a:pt x="6307" y="5478"/>
                </a:cubicBezTo>
                <a:cubicBezTo>
                  <a:pt x="5735" y="6240"/>
                  <a:pt x="5163" y="6716"/>
                  <a:pt x="4878" y="7574"/>
                </a:cubicBezTo>
                <a:lnTo>
                  <a:pt x="3925" y="10336"/>
                </a:lnTo>
                <a:cubicBezTo>
                  <a:pt x="3827" y="11318"/>
                  <a:pt x="3827" y="12306"/>
                  <a:pt x="3925" y="13288"/>
                </a:cubicBezTo>
                <a:cubicBezTo>
                  <a:pt x="3925" y="14336"/>
                  <a:pt x="4592" y="14812"/>
                  <a:pt x="4782" y="15670"/>
                </a:cubicBezTo>
                <a:cubicBezTo>
                  <a:pt x="5781" y="17513"/>
                  <a:pt x="7067" y="19185"/>
                  <a:pt x="8592" y="20623"/>
                </a:cubicBezTo>
                <a:lnTo>
                  <a:pt x="13355" y="25290"/>
                </a:lnTo>
                <a:cubicBezTo>
                  <a:pt x="15063" y="26851"/>
                  <a:pt x="16453" y="28727"/>
                  <a:pt x="17451" y="30814"/>
                </a:cubicBezTo>
                <a:close/>
                <a:moveTo>
                  <a:pt x="17451" y="30814"/>
                </a:moveTo>
                <a:cubicBezTo>
                  <a:pt x="15949" y="29136"/>
                  <a:pt x="14179" y="27720"/>
                  <a:pt x="12212" y="26623"/>
                </a:cubicBezTo>
                <a:cubicBezTo>
                  <a:pt x="10402" y="25290"/>
                  <a:pt x="8402" y="24147"/>
                  <a:pt x="6592" y="22623"/>
                </a:cubicBezTo>
                <a:cubicBezTo>
                  <a:pt x="4626" y="21099"/>
                  <a:pt x="2921" y="19265"/>
                  <a:pt x="1544" y="17194"/>
                </a:cubicBezTo>
                <a:cubicBezTo>
                  <a:pt x="902" y="15915"/>
                  <a:pt x="391" y="14575"/>
                  <a:pt x="20" y="13193"/>
                </a:cubicBezTo>
                <a:cubicBezTo>
                  <a:pt x="20" y="11860"/>
                  <a:pt x="20" y="11288"/>
                  <a:pt x="20" y="9288"/>
                </a:cubicBezTo>
                <a:lnTo>
                  <a:pt x="1258" y="5573"/>
                </a:lnTo>
                <a:cubicBezTo>
                  <a:pt x="2393" y="2919"/>
                  <a:pt x="4670" y="922"/>
                  <a:pt x="7450" y="144"/>
                </a:cubicBezTo>
                <a:cubicBezTo>
                  <a:pt x="8840" y="-46"/>
                  <a:pt x="10250" y="-46"/>
                  <a:pt x="11641" y="144"/>
                </a:cubicBezTo>
                <a:cubicBezTo>
                  <a:pt x="14208" y="699"/>
                  <a:pt x="16558" y="1990"/>
                  <a:pt x="18403" y="3859"/>
                </a:cubicBezTo>
                <a:cubicBezTo>
                  <a:pt x="20095" y="5709"/>
                  <a:pt x="21334" y="7926"/>
                  <a:pt x="22023" y="10336"/>
                </a:cubicBezTo>
                <a:lnTo>
                  <a:pt x="20213" y="10336"/>
                </a:lnTo>
                <a:cubicBezTo>
                  <a:pt x="21774" y="8513"/>
                  <a:pt x="23685" y="7023"/>
                  <a:pt x="25833" y="5954"/>
                </a:cubicBezTo>
                <a:cubicBezTo>
                  <a:pt x="28071" y="5074"/>
                  <a:pt x="30489" y="4748"/>
                  <a:pt x="32881" y="5002"/>
                </a:cubicBezTo>
                <a:cubicBezTo>
                  <a:pt x="35360" y="5544"/>
                  <a:pt x="37520" y="7052"/>
                  <a:pt x="38882" y="9193"/>
                </a:cubicBezTo>
                <a:cubicBezTo>
                  <a:pt x="39494" y="10398"/>
                  <a:pt x="39943" y="11679"/>
                  <a:pt x="40215" y="13003"/>
                </a:cubicBezTo>
                <a:lnTo>
                  <a:pt x="40215" y="16336"/>
                </a:lnTo>
                <a:cubicBezTo>
                  <a:pt x="39953" y="19048"/>
                  <a:pt x="38738" y="21579"/>
                  <a:pt x="36786" y="23480"/>
                </a:cubicBezTo>
                <a:cubicBezTo>
                  <a:pt x="34893" y="25009"/>
                  <a:pt x="32813" y="26289"/>
                  <a:pt x="30595" y="27290"/>
                </a:cubicBezTo>
                <a:cubicBezTo>
                  <a:pt x="26119" y="29100"/>
                  <a:pt x="21832" y="29862"/>
                  <a:pt x="17451" y="3138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4" name="Freeform: Shape 1493">
            <a:extLst>
              <a:ext uri="{FF2B5EF4-FFF2-40B4-BE49-F238E27FC236}">
                <a16:creationId xmlns:a16="http://schemas.microsoft.com/office/drawing/2014/main" id="{4B9DF6D4-BABD-4DF3-9509-C412450AC7CA}"/>
              </a:ext>
            </a:extLst>
          </p:cNvPr>
          <p:cNvSpPr/>
          <p:nvPr userDrawn="1"/>
        </p:nvSpPr>
        <p:spPr>
          <a:xfrm>
            <a:off x="1367897" y="4397223"/>
            <a:ext cx="48383" cy="35218"/>
          </a:xfrm>
          <a:custGeom>
            <a:avLst/>
            <a:gdLst>
              <a:gd name="connsiteX0" fmla="*/ 20499 w 40901"/>
              <a:gd name="connsiteY0" fmla="*/ 28863 h 29432"/>
              <a:gd name="connsiteX1" fmla="*/ 31072 w 40901"/>
              <a:gd name="connsiteY1" fmla="*/ 20671 h 29432"/>
              <a:gd name="connsiteX2" fmla="*/ 35453 w 40901"/>
              <a:gd name="connsiteY2" fmla="*/ 16290 h 29432"/>
              <a:gd name="connsiteX3" fmla="*/ 36786 w 40901"/>
              <a:gd name="connsiteY3" fmla="*/ 13718 h 29432"/>
              <a:gd name="connsiteX4" fmla="*/ 36786 w 40901"/>
              <a:gd name="connsiteY4" fmla="*/ 11146 h 29432"/>
              <a:gd name="connsiteX5" fmla="*/ 36786 w 40901"/>
              <a:gd name="connsiteY5" fmla="*/ 7717 h 29432"/>
              <a:gd name="connsiteX6" fmla="*/ 35739 w 40901"/>
              <a:gd name="connsiteY6" fmla="*/ 5146 h 29432"/>
              <a:gd name="connsiteX7" fmla="*/ 33738 w 40901"/>
              <a:gd name="connsiteY7" fmla="*/ 3050 h 29432"/>
              <a:gd name="connsiteX8" fmla="*/ 30881 w 40901"/>
              <a:gd name="connsiteY8" fmla="*/ 2097 h 29432"/>
              <a:gd name="connsiteX9" fmla="*/ 24975 w 40901"/>
              <a:gd name="connsiteY9" fmla="*/ 4002 h 29432"/>
              <a:gd name="connsiteX10" fmla="*/ 21261 w 40901"/>
              <a:gd name="connsiteY10" fmla="*/ 8955 h 29432"/>
              <a:gd name="connsiteX11" fmla="*/ 19832 w 40901"/>
              <a:gd name="connsiteY11" fmla="*/ 9527 h 29432"/>
              <a:gd name="connsiteX12" fmla="*/ 19832 w 40901"/>
              <a:gd name="connsiteY12" fmla="*/ 9527 h 29432"/>
              <a:gd name="connsiteX13" fmla="*/ 19832 w 40901"/>
              <a:gd name="connsiteY13" fmla="*/ 9527 h 29432"/>
              <a:gd name="connsiteX14" fmla="*/ 15355 w 40901"/>
              <a:gd name="connsiteY14" fmla="*/ 5336 h 29432"/>
              <a:gd name="connsiteX15" fmla="*/ 9736 w 40901"/>
              <a:gd name="connsiteY15" fmla="*/ 3907 h 29432"/>
              <a:gd name="connsiteX16" fmla="*/ 7259 w 40901"/>
              <a:gd name="connsiteY16" fmla="*/ 4574 h 29432"/>
              <a:gd name="connsiteX17" fmla="*/ 5449 w 40901"/>
              <a:gd name="connsiteY17" fmla="*/ 6289 h 29432"/>
              <a:gd name="connsiteX18" fmla="*/ 4306 w 40901"/>
              <a:gd name="connsiteY18" fmla="*/ 8670 h 29432"/>
              <a:gd name="connsiteX19" fmla="*/ 4306 w 40901"/>
              <a:gd name="connsiteY19" fmla="*/ 11527 h 29432"/>
              <a:gd name="connsiteX20" fmla="*/ 4306 w 40901"/>
              <a:gd name="connsiteY20" fmla="*/ 14480 h 29432"/>
              <a:gd name="connsiteX21" fmla="*/ 5544 w 40901"/>
              <a:gd name="connsiteY21" fmla="*/ 16671 h 29432"/>
              <a:gd name="connsiteX22" fmla="*/ 10117 w 40901"/>
              <a:gd name="connsiteY22" fmla="*/ 20862 h 29432"/>
              <a:gd name="connsiteX23" fmla="*/ 15641 w 40901"/>
              <a:gd name="connsiteY23" fmla="*/ 24672 h 29432"/>
              <a:gd name="connsiteX24" fmla="*/ 20499 w 40901"/>
              <a:gd name="connsiteY24" fmla="*/ 28863 h 29432"/>
              <a:gd name="connsiteX25" fmla="*/ 20499 w 40901"/>
              <a:gd name="connsiteY25" fmla="*/ 28863 h 29432"/>
              <a:gd name="connsiteX26" fmla="*/ 14688 w 40901"/>
              <a:gd name="connsiteY26" fmla="*/ 25529 h 29432"/>
              <a:gd name="connsiteX27" fmla="*/ 8402 w 40901"/>
              <a:gd name="connsiteY27" fmla="*/ 22576 h 29432"/>
              <a:gd name="connsiteX28" fmla="*/ 2782 w 40901"/>
              <a:gd name="connsiteY28" fmla="*/ 18671 h 29432"/>
              <a:gd name="connsiteX29" fmla="*/ 687 w 40901"/>
              <a:gd name="connsiteY29" fmla="*/ 14956 h 29432"/>
              <a:gd name="connsiteX30" fmla="*/ 20 w 40901"/>
              <a:gd name="connsiteY30" fmla="*/ 11146 h 29432"/>
              <a:gd name="connsiteX31" fmla="*/ 591 w 40901"/>
              <a:gd name="connsiteY31" fmla="*/ 7241 h 29432"/>
              <a:gd name="connsiteX32" fmla="*/ 5735 w 40901"/>
              <a:gd name="connsiteY32" fmla="*/ 859 h 29432"/>
              <a:gd name="connsiteX33" fmla="*/ 9831 w 40901"/>
              <a:gd name="connsiteY33" fmla="*/ 2 h 29432"/>
              <a:gd name="connsiteX34" fmla="*/ 17165 w 40901"/>
              <a:gd name="connsiteY34" fmla="*/ 2573 h 29432"/>
              <a:gd name="connsiteX35" fmla="*/ 21832 w 40901"/>
              <a:gd name="connsiteY35" fmla="*/ 8288 h 29432"/>
              <a:gd name="connsiteX36" fmla="*/ 19927 w 40901"/>
              <a:gd name="connsiteY36" fmla="*/ 8289 h 29432"/>
              <a:gd name="connsiteX37" fmla="*/ 24785 w 40901"/>
              <a:gd name="connsiteY37" fmla="*/ 3050 h 29432"/>
              <a:gd name="connsiteX38" fmla="*/ 31643 w 40901"/>
              <a:gd name="connsiteY38" fmla="*/ 955 h 29432"/>
              <a:gd name="connsiteX39" fmla="*/ 38215 w 40901"/>
              <a:gd name="connsiteY39" fmla="*/ 4098 h 29432"/>
              <a:gd name="connsiteX40" fmla="*/ 40120 w 40901"/>
              <a:gd name="connsiteY40" fmla="*/ 7527 h 29432"/>
              <a:gd name="connsiteX41" fmla="*/ 40882 w 40901"/>
              <a:gd name="connsiteY41" fmla="*/ 10860 h 29432"/>
              <a:gd name="connsiteX42" fmla="*/ 38691 w 40901"/>
              <a:gd name="connsiteY42" fmla="*/ 18480 h 29432"/>
              <a:gd name="connsiteX43" fmla="*/ 33262 w 40901"/>
              <a:gd name="connsiteY43" fmla="*/ 23243 h 29432"/>
              <a:gd name="connsiteX44" fmla="*/ 21070 w 40901"/>
              <a:gd name="connsiteY44" fmla="*/ 29434 h 2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901" h="29432">
                <a:moveTo>
                  <a:pt x="20499" y="28863"/>
                </a:moveTo>
                <a:cubicBezTo>
                  <a:pt x="23821" y="25882"/>
                  <a:pt x="27355" y="23144"/>
                  <a:pt x="31072" y="20671"/>
                </a:cubicBezTo>
                <a:cubicBezTo>
                  <a:pt x="32717" y="19408"/>
                  <a:pt x="34190" y="17935"/>
                  <a:pt x="35453" y="16290"/>
                </a:cubicBezTo>
                <a:cubicBezTo>
                  <a:pt x="35453" y="15337"/>
                  <a:pt x="36405" y="14575"/>
                  <a:pt x="36786" y="13718"/>
                </a:cubicBezTo>
                <a:cubicBezTo>
                  <a:pt x="36859" y="12862"/>
                  <a:pt x="36859" y="12002"/>
                  <a:pt x="36786" y="11146"/>
                </a:cubicBezTo>
                <a:lnTo>
                  <a:pt x="36786" y="7717"/>
                </a:lnTo>
                <a:cubicBezTo>
                  <a:pt x="36495" y="6838"/>
                  <a:pt x="36145" y="5978"/>
                  <a:pt x="35739" y="5146"/>
                </a:cubicBezTo>
                <a:cubicBezTo>
                  <a:pt x="35739" y="4288"/>
                  <a:pt x="34405" y="3812"/>
                  <a:pt x="33738" y="3050"/>
                </a:cubicBezTo>
                <a:cubicBezTo>
                  <a:pt x="32822" y="2633"/>
                  <a:pt x="31864" y="2314"/>
                  <a:pt x="30881" y="2097"/>
                </a:cubicBezTo>
                <a:cubicBezTo>
                  <a:pt x="28748" y="2008"/>
                  <a:pt x="26654" y="2684"/>
                  <a:pt x="24975" y="4002"/>
                </a:cubicBezTo>
                <a:cubicBezTo>
                  <a:pt x="23319" y="5294"/>
                  <a:pt x="22037" y="7003"/>
                  <a:pt x="21261" y="8955"/>
                </a:cubicBezTo>
                <a:cubicBezTo>
                  <a:pt x="21003" y="9486"/>
                  <a:pt x="20384" y="9733"/>
                  <a:pt x="19832" y="9527"/>
                </a:cubicBezTo>
                <a:lnTo>
                  <a:pt x="19832" y="9527"/>
                </a:lnTo>
                <a:lnTo>
                  <a:pt x="19832" y="9527"/>
                </a:lnTo>
                <a:cubicBezTo>
                  <a:pt x="18658" y="7824"/>
                  <a:pt x="17131" y="6395"/>
                  <a:pt x="15355" y="5336"/>
                </a:cubicBezTo>
                <a:cubicBezTo>
                  <a:pt x="13611" y="4450"/>
                  <a:pt x="11691" y="3963"/>
                  <a:pt x="9736" y="3907"/>
                </a:cubicBezTo>
                <a:lnTo>
                  <a:pt x="7259" y="4574"/>
                </a:lnTo>
                <a:cubicBezTo>
                  <a:pt x="6688" y="5241"/>
                  <a:pt x="5830" y="5526"/>
                  <a:pt x="5449" y="6289"/>
                </a:cubicBezTo>
                <a:cubicBezTo>
                  <a:pt x="5068" y="7050"/>
                  <a:pt x="4497" y="7717"/>
                  <a:pt x="4306" y="8670"/>
                </a:cubicBezTo>
                <a:lnTo>
                  <a:pt x="4306" y="11527"/>
                </a:lnTo>
                <a:cubicBezTo>
                  <a:pt x="4176" y="12507"/>
                  <a:pt x="4176" y="13500"/>
                  <a:pt x="4306" y="14480"/>
                </a:cubicBezTo>
                <a:cubicBezTo>
                  <a:pt x="4306" y="15432"/>
                  <a:pt x="5259" y="15814"/>
                  <a:pt x="5544" y="16671"/>
                </a:cubicBezTo>
                <a:cubicBezTo>
                  <a:pt x="6861" y="18279"/>
                  <a:pt x="8401" y="19690"/>
                  <a:pt x="10117" y="20862"/>
                </a:cubicBezTo>
                <a:cubicBezTo>
                  <a:pt x="11831" y="22195"/>
                  <a:pt x="13736" y="23433"/>
                  <a:pt x="15641" y="24672"/>
                </a:cubicBezTo>
                <a:cubicBezTo>
                  <a:pt x="17480" y="25791"/>
                  <a:pt x="19122" y="27207"/>
                  <a:pt x="20499" y="28863"/>
                </a:cubicBezTo>
                <a:close/>
                <a:moveTo>
                  <a:pt x="20499" y="28863"/>
                </a:moveTo>
                <a:cubicBezTo>
                  <a:pt x="18767" y="27427"/>
                  <a:pt x="16802" y="26299"/>
                  <a:pt x="14688" y="25529"/>
                </a:cubicBezTo>
                <a:cubicBezTo>
                  <a:pt x="12532" y="24681"/>
                  <a:pt x="10432" y="23695"/>
                  <a:pt x="8402" y="22576"/>
                </a:cubicBezTo>
                <a:cubicBezTo>
                  <a:pt x="6361" y="21534"/>
                  <a:pt x="4471" y="20220"/>
                  <a:pt x="2782" y="18671"/>
                </a:cubicBezTo>
                <a:cubicBezTo>
                  <a:pt x="1906" y="17541"/>
                  <a:pt x="1201" y="16290"/>
                  <a:pt x="687" y="14956"/>
                </a:cubicBezTo>
                <a:cubicBezTo>
                  <a:pt x="360" y="13706"/>
                  <a:pt x="137" y="12432"/>
                  <a:pt x="20" y="11146"/>
                </a:cubicBezTo>
                <a:lnTo>
                  <a:pt x="591" y="7241"/>
                </a:lnTo>
                <a:cubicBezTo>
                  <a:pt x="1256" y="4447"/>
                  <a:pt x="3146" y="2102"/>
                  <a:pt x="5735" y="859"/>
                </a:cubicBezTo>
                <a:cubicBezTo>
                  <a:pt x="7056" y="392"/>
                  <a:pt x="8433" y="103"/>
                  <a:pt x="9831" y="2"/>
                </a:cubicBezTo>
                <a:cubicBezTo>
                  <a:pt x="12479" y="100"/>
                  <a:pt x="15035" y="996"/>
                  <a:pt x="17165" y="2573"/>
                </a:cubicBezTo>
                <a:cubicBezTo>
                  <a:pt x="19147" y="4086"/>
                  <a:pt x="20746" y="6044"/>
                  <a:pt x="21832" y="8288"/>
                </a:cubicBezTo>
                <a:lnTo>
                  <a:pt x="19927" y="8289"/>
                </a:lnTo>
                <a:cubicBezTo>
                  <a:pt x="21158" y="6219"/>
                  <a:pt x="22814" y="4433"/>
                  <a:pt x="24785" y="3050"/>
                </a:cubicBezTo>
                <a:cubicBezTo>
                  <a:pt x="26839" y="1743"/>
                  <a:pt x="29209" y="1019"/>
                  <a:pt x="31643" y="955"/>
                </a:cubicBezTo>
                <a:cubicBezTo>
                  <a:pt x="34164" y="1090"/>
                  <a:pt x="36528" y="2220"/>
                  <a:pt x="38215" y="4098"/>
                </a:cubicBezTo>
                <a:cubicBezTo>
                  <a:pt x="39012" y="5143"/>
                  <a:pt x="39654" y="6298"/>
                  <a:pt x="40120" y="7527"/>
                </a:cubicBezTo>
                <a:lnTo>
                  <a:pt x="40882" y="10860"/>
                </a:lnTo>
                <a:cubicBezTo>
                  <a:pt x="41111" y="13583"/>
                  <a:pt x="40331" y="16295"/>
                  <a:pt x="38691" y="18480"/>
                </a:cubicBezTo>
                <a:cubicBezTo>
                  <a:pt x="37090" y="20291"/>
                  <a:pt x="35266" y="21891"/>
                  <a:pt x="33262" y="23243"/>
                </a:cubicBezTo>
                <a:cubicBezTo>
                  <a:pt x="29166" y="25815"/>
                  <a:pt x="25071" y="27243"/>
                  <a:pt x="21070" y="2943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5" name="Freeform: Shape 1494">
            <a:extLst>
              <a:ext uri="{FF2B5EF4-FFF2-40B4-BE49-F238E27FC236}">
                <a16:creationId xmlns:a16="http://schemas.microsoft.com/office/drawing/2014/main" id="{BAA28E53-E80B-4890-AF0B-BD4CA6679CF2}"/>
              </a:ext>
            </a:extLst>
          </p:cNvPr>
          <p:cNvSpPr/>
          <p:nvPr userDrawn="1"/>
        </p:nvSpPr>
        <p:spPr>
          <a:xfrm>
            <a:off x="1272603" y="4504184"/>
            <a:ext cx="259911" cy="196593"/>
          </a:xfrm>
          <a:custGeom>
            <a:avLst/>
            <a:gdLst>
              <a:gd name="connsiteX0" fmla="*/ 50287 w 219716"/>
              <a:gd name="connsiteY0" fmla="*/ 6341 h 164294"/>
              <a:gd name="connsiteX1" fmla="*/ 71718 w 219716"/>
              <a:gd name="connsiteY1" fmla="*/ 68253 h 164294"/>
              <a:gd name="connsiteX2" fmla="*/ 157443 w 219716"/>
              <a:gd name="connsiteY2" fmla="*/ 71492 h 164294"/>
              <a:gd name="connsiteX3" fmla="*/ 197258 w 219716"/>
              <a:gd name="connsiteY3" fmla="*/ 82159 h 164294"/>
              <a:gd name="connsiteX4" fmla="*/ 219737 w 219716"/>
              <a:gd name="connsiteY4" fmla="*/ 102734 h 164294"/>
              <a:gd name="connsiteX5" fmla="*/ 180018 w 219716"/>
              <a:gd name="connsiteY5" fmla="*/ 113211 h 164294"/>
              <a:gd name="connsiteX6" fmla="*/ 159920 w 219716"/>
              <a:gd name="connsiteY6" fmla="*/ 79874 h 164294"/>
              <a:gd name="connsiteX7" fmla="*/ 145442 w 219716"/>
              <a:gd name="connsiteY7" fmla="*/ 163503 h 164294"/>
              <a:gd name="connsiteX8" fmla="*/ 107342 w 219716"/>
              <a:gd name="connsiteY8" fmla="*/ 105401 h 164294"/>
              <a:gd name="connsiteX9" fmla="*/ 71718 w 219716"/>
              <a:gd name="connsiteY9" fmla="*/ 164170 h 164294"/>
              <a:gd name="connsiteX10" fmla="*/ 44191 w 219716"/>
              <a:gd name="connsiteY10" fmla="*/ 56061 h 164294"/>
              <a:gd name="connsiteX11" fmla="*/ 5520 w 219716"/>
              <a:gd name="connsiteY11" fmla="*/ 70920 h 164294"/>
              <a:gd name="connsiteX12" fmla="*/ 50287 w 219716"/>
              <a:gd name="connsiteY12" fmla="*/ 6341 h 16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9716" h="164294">
                <a:moveTo>
                  <a:pt x="50287" y="6341"/>
                </a:moveTo>
                <a:cubicBezTo>
                  <a:pt x="69337" y="26153"/>
                  <a:pt x="71718" y="68253"/>
                  <a:pt x="71718" y="68253"/>
                </a:cubicBezTo>
                <a:cubicBezTo>
                  <a:pt x="71718" y="68253"/>
                  <a:pt x="120486" y="37583"/>
                  <a:pt x="157443" y="71492"/>
                </a:cubicBezTo>
                <a:cubicBezTo>
                  <a:pt x="157443" y="71492"/>
                  <a:pt x="187923" y="35773"/>
                  <a:pt x="197258" y="82159"/>
                </a:cubicBezTo>
                <a:cubicBezTo>
                  <a:pt x="201830" y="105020"/>
                  <a:pt x="208878" y="110734"/>
                  <a:pt x="219737" y="102734"/>
                </a:cubicBezTo>
                <a:cubicBezTo>
                  <a:pt x="219737" y="102734"/>
                  <a:pt x="202401" y="131309"/>
                  <a:pt x="180018" y="113211"/>
                </a:cubicBezTo>
                <a:cubicBezTo>
                  <a:pt x="161825" y="98638"/>
                  <a:pt x="168969" y="81017"/>
                  <a:pt x="159920" y="79874"/>
                </a:cubicBezTo>
                <a:cubicBezTo>
                  <a:pt x="159920" y="79874"/>
                  <a:pt x="168397" y="156074"/>
                  <a:pt x="145442" y="163503"/>
                </a:cubicBezTo>
                <a:cubicBezTo>
                  <a:pt x="126392" y="169885"/>
                  <a:pt x="148680" y="102257"/>
                  <a:pt x="107342" y="105401"/>
                </a:cubicBezTo>
                <a:cubicBezTo>
                  <a:pt x="72671" y="107972"/>
                  <a:pt x="89816" y="159979"/>
                  <a:pt x="71718" y="164170"/>
                </a:cubicBezTo>
                <a:cubicBezTo>
                  <a:pt x="59431" y="166932"/>
                  <a:pt x="49430" y="124355"/>
                  <a:pt x="44191" y="56061"/>
                </a:cubicBezTo>
                <a:cubicBezTo>
                  <a:pt x="44191" y="56061"/>
                  <a:pt x="16664" y="81969"/>
                  <a:pt x="5520" y="70920"/>
                </a:cubicBezTo>
                <a:cubicBezTo>
                  <a:pt x="-14292" y="51013"/>
                  <a:pt x="23808" y="-21663"/>
                  <a:pt x="50287" y="6341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6" name="Freeform: Shape 1495">
            <a:extLst>
              <a:ext uri="{FF2B5EF4-FFF2-40B4-BE49-F238E27FC236}">
                <a16:creationId xmlns:a16="http://schemas.microsoft.com/office/drawing/2014/main" id="{26FAD333-568C-4074-AB39-CA5C6693F885}"/>
              </a:ext>
            </a:extLst>
          </p:cNvPr>
          <p:cNvSpPr/>
          <p:nvPr userDrawn="1"/>
        </p:nvSpPr>
        <p:spPr>
          <a:xfrm>
            <a:off x="1306705" y="4486896"/>
            <a:ext cx="31852" cy="41623"/>
          </a:xfrm>
          <a:custGeom>
            <a:avLst/>
            <a:gdLst>
              <a:gd name="connsiteX0" fmla="*/ 18601 w 26926"/>
              <a:gd name="connsiteY0" fmla="*/ 13454 h 34785"/>
              <a:gd name="connsiteX1" fmla="*/ 25840 w 26926"/>
              <a:gd name="connsiteY1" fmla="*/ 34409 h 34785"/>
              <a:gd name="connsiteX2" fmla="*/ 7838 w 26926"/>
              <a:gd name="connsiteY2" fmla="*/ 21455 h 34785"/>
              <a:gd name="connsiteX3" fmla="*/ 599 w 26926"/>
              <a:gd name="connsiteY3" fmla="*/ 405 h 34785"/>
              <a:gd name="connsiteX4" fmla="*/ 18601 w 26926"/>
              <a:gd name="connsiteY4" fmla="*/ 13454 h 3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6" h="34785">
                <a:moveTo>
                  <a:pt x="18601" y="13454"/>
                </a:moveTo>
                <a:cubicBezTo>
                  <a:pt x="25650" y="22979"/>
                  <a:pt x="28793" y="32504"/>
                  <a:pt x="25840" y="34409"/>
                </a:cubicBezTo>
                <a:cubicBezTo>
                  <a:pt x="22888" y="36314"/>
                  <a:pt x="14791" y="30884"/>
                  <a:pt x="7838" y="21455"/>
                </a:cubicBezTo>
                <a:cubicBezTo>
                  <a:pt x="885" y="12025"/>
                  <a:pt x="-1115" y="2405"/>
                  <a:pt x="599" y="405"/>
                </a:cubicBezTo>
                <a:cubicBezTo>
                  <a:pt x="2314" y="-1596"/>
                  <a:pt x="11648" y="4024"/>
                  <a:pt x="18601" y="1345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7" name="Freeform: Shape 1496">
            <a:extLst>
              <a:ext uri="{FF2B5EF4-FFF2-40B4-BE49-F238E27FC236}">
                <a16:creationId xmlns:a16="http://schemas.microsoft.com/office/drawing/2014/main" id="{8D601678-C501-43DA-8795-27EC9DD1B6B1}"/>
              </a:ext>
            </a:extLst>
          </p:cNvPr>
          <p:cNvSpPr/>
          <p:nvPr userDrawn="1"/>
        </p:nvSpPr>
        <p:spPr>
          <a:xfrm>
            <a:off x="1356466" y="4511489"/>
            <a:ext cx="73814" cy="75613"/>
          </a:xfrm>
          <a:custGeom>
            <a:avLst/>
            <a:gdLst>
              <a:gd name="connsiteX0" fmla="*/ 824 w 62399"/>
              <a:gd name="connsiteY0" fmla="*/ 62147 h 63190"/>
              <a:gd name="connsiteX1" fmla="*/ 158 w 62399"/>
              <a:gd name="connsiteY1" fmla="*/ 48717 h 63190"/>
              <a:gd name="connsiteX2" fmla="*/ 2253 w 62399"/>
              <a:gd name="connsiteY2" fmla="*/ 35287 h 63190"/>
              <a:gd name="connsiteX3" fmla="*/ 14159 w 62399"/>
              <a:gd name="connsiteY3" fmla="*/ 10712 h 63190"/>
              <a:gd name="connsiteX4" fmla="*/ 24446 w 62399"/>
              <a:gd name="connsiteY4" fmla="*/ 1187 h 63190"/>
              <a:gd name="connsiteX5" fmla="*/ 28923 w 62399"/>
              <a:gd name="connsiteY5" fmla="*/ 44 h 63190"/>
              <a:gd name="connsiteX6" fmla="*/ 29685 w 62399"/>
              <a:gd name="connsiteY6" fmla="*/ 44 h 63190"/>
              <a:gd name="connsiteX7" fmla="*/ 29685 w 62399"/>
              <a:gd name="connsiteY7" fmla="*/ 44 h 63190"/>
              <a:gd name="connsiteX8" fmla="*/ 29685 w 62399"/>
              <a:gd name="connsiteY8" fmla="*/ 44 h 63190"/>
              <a:gd name="connsiteX9" fmla="*/ 29685 w 62399"/>
              <a:gd name="connsiteY9" fmla="*/ 44 h 63190"/>
              <a:gd name="connsiteX10" fmla="*/ 30447 w 62399"/>
              <a:gd name="connsiteY10" fmla="*/ 44 h 63190"/>
              <a:gd name="connsiteX11" fmla="*/ 31971 w 62399"/>
              <a:gd name="connsiteY11" fmla="*/ 1473 h 63190"/>
              <a:gd name="connsiteX12" fmla="*/ 34829 w 62399"/>
              <a:gd name="connsiteY12" fmla="*/ 8902 h 63190"/>
              <a:gd name="connsiteX13" fmla="*/ 33305 w 62399"/>
              <a:gd name="connsiteY13" fmla="*/ 36525 h 63190"/>
              <a:gd name="connsiteX14" fmla="*/ 28923 w 62399"/>
              <a:gd name="connsiteY14" fmla="*/ 34429 h 63190"/>
              <a:gd name="connsiteX15" fmla="*/ 38448 w 62399"/>
              <a:gd name="connsiteY15" fmla="*/ 24904 h 63190"/>
              <a:gd name="connsiteX16" fmla="*/ 43687 w 62399"/>
              <a:gd name="connsiteY16" fmla="*/ 20618 h 63190"/>
              <a:gd name="connsiteX17" fmla="*/ 46735 w 62399"/>
              <a:gd name="connsiteY17" fmla="*/ 18809 h 63190"/>
              <a:gd name="connsiteX18" fmla="*/ 50831 w 62399"/>
              <a:gd name="connsiteY18" fmla="*/ 17666 h 63190"/>
              <a:gd name="connsiteX19" fmla="*/ 55498 w 62399"/>
              <a:gd name="connsiteY19" fmla="*/ 19761 h 63190"/>
              <a:gd name="connsiteX20" fmla="*/ 56450 w 62399"/>
              <a:gd name="connsiteY20" fmla="*/ 24809 h 63190"/>
              <a:gd name="connsiteX21" fmla="*/ 54259 w 62399"/>
              <a:gd name="connsiteY21" fmla="*/ 31572 h 63190"/>
              <a:gd name="connsiteX22" fmla="*/ 47592 w 62399"/>
              <a:gd name="connsiteY22" fmla="*/ 43002 h 63190"/>
              <a:gd name="connsiteX23" fmla="*/ 45306 w 62399"/>
              <a:gd name="connsiteY23" fmla="*/ 39383 h 63190"/>
              <a:gd name="connsiteX24" fmla="*/ 54831 w 62399"/>
              <a:gd name="connsiteY24" fmla="*/ 39383 h 63190"/>
              <a:gd name="connsiteX25" fmla="*/ 60070 w 62399"/>
              <a:gd name="connsiteY25" fmla="*/ 41478 h 63190"/>
              <a:gd name="connsiteX26" fmla="*/ 62165 w 62399"/>
              <a:gd name="connsiteY26" fmla="*/ 44050 h 63190"/>
              <a:gd name="connsiteX27" fmla="*/ 62165 w 62399"/>
              <a:gd name="connsiteY27" fmla="*/ 47002 h 63190"/>
              <a:gd name="connsiteX28" fmla="*/ 61403 w 62399"/>
              <a:gd name="connsiteY28" fmla="*/ 49860 h 63190"/>
              <a:gd name="connsiteX29" fmla="*/ 60165 w 62399"/>
              <a:gd name="connsiteY29" fmla="*/ 52336 h 63190"/>
              <a:gd name="connsiteX30" fmla="*/ 57308 w 62399"/>
              <a:gd name="connsiteY30" fmla="*/ 56242 h 63190"/>
              <a:gd name="connsiteX31" fmla="*/ 50640 w 62399"/>
              <a:gd name="connsiteY31" fmla="*/ 62814 h 63190"/>
              <a:gd name="connsiteX32" fmla="*/ 49497 w 62399"/>
              <a:gd name="connsiteY32" fmla="*/ 62814 h 63190"/>
              <a:gd name="connsiteX33" fmla="*/ 824 w 62399"/>
              <a:gd name="connsiteY33" fmla="*/ 62147 h 63190"/>
              <a:gd name="connsiteX34" fmla="*/ 824 w 62399"/>
              <a:gd name="connsiteY34" fmla="*/ 62147 h 63190"/>
              <a:gd name="connsiteX35" fmla="*/ 50354 w 62399"/>
              <a:gd name="connsiteY35" fmla="*/ 60433 h 63190"/>
              <a:gd name="connsiteX36" fmla="*/ 49211 w 62399"/>
              <a:gd name="connsiteY36" fmla="*/ 60433 h 63190"/>
              <a:gd name="connsiteX37" fmla="*/ 55117 w 62399"/>
              <a:gd name="connsiteY37" fmla="*/ 53956 h 63190"/>
              <a:gd name="connsiteX38" fmla="*/ 57498 w 62399"/>
              <a:gd name="connsiteY38" fmla="*/ 50432 h 63190"/>
              <a:gd name="connsiteX39" fmla="*/ 58260 w 62399"/>
              <a:gd name="connsiteY39" fmla="*/ 48812 h 63190"/>
              <a:gd name="connsiteX40" fmla="*/ 58260 w 62399"/>
              <a:gd name="connsiteY40" fmla="*/ 47384 h 63190"/>
              <a:gd name="connsiteX41" fmla="*/ 58260 w 62399"/>
              <a:gd name="connsiteY41" fmla="*/ 45669 h 63190"/>
              <a:gd name="connsiteX42" fmla="*/ 58260 w 62399"/>
              <a:gd name="connsiteY42" fmla="*/ 45669 h 63190"/>
              <a:gd name="connsiteX43" fmla="*/ 58260 w 62399"/>
              <a:gd name="connsiteY43" fmla="*/ 46145 h 63190"/>
              <a:gd name="connsiteX44" fmla="*/ 58260 w 62399"/>
              <a:gd name="connsiteY44" fmla="*/ 46145 h 63190"/>
              <a:gd name="connsiteX45" fmla="*/ 57593 w 62399"/>
              <a:gd name="connsiteY45" fmla="*/ 45288 h 63190"/>
              <a:gd name="connsiteX46" fmla="*/ 54355 w 62399"/>
              <a:gd name="connsiteY46" fmla="*/ 44240 h 63190"/>
              <a:gd name="connsiteX47" fmla="*/ 46068 w 62399"/>
              <a:gd name="connsiteY47" fmla="*/ 44240 h 63190"/>
              <a:gd name="connsiteX48" fmla="*/ 43401 w 62399"/>
              <a:gd name="connsiteY48" fmla="*/ 42240 h 63190"/>
              <a:gd name="connsiteX49" fmla="*/ 43401 w 62399"/>
              <a:gd name="connsiteY49" fmla="*/ 40621 h 63190"/>
              <a:gd name="connsiteX50" fmla="*/ 49497 w 62399"/>
              <a:gd name="connsiteY50" fmla="*/ 29858 h 63190"/>
              <a:gd name="connsiteX51" fmla="*/ 51212 w 62399"/>
              <a:gd name="connsiteY51" fmla="*/ 24524 h 63190"/>
              <a:gd name="connsiteX52" fmla="*/ 51212 w 62399"/>
              <a:gd name="connsiteY52" fmla="*/ 23380 h 63190"/>
              <a:gd name="connsiteX53" fmla="*/ 50450 w 62399"/>
              <a:gd name="connsiteY53" fmla="*/ 23380 h 63190"/>
              <a:gd name="connsiteX54" fmla="*/ 48449 w 62399"/>
              <a:gd name="connsiteY54" fmla="*/ 24047 h 63190"/>
              <a:gd name="connsiteX55" fmla="*/ 46068 w 62399"/>
              <a:gd name="connsiteY55" fmla="*/ 25476 h 63190"/>
              <a:gd name="connsiteX56" fmla="*/ 41306 w 62399"/>
              <a:gd name="connsiteY56" fmla="*/ 29381 h 63190"/>
              <a:gd name="connsiteX57" fmla="*/ 32638 w 62399"/>
              <a:gd name="connsiteY57" fmla="*/ 38239 h 63190"/>
              <a:gd name="connsiteX58" fmla="*/ 29114 w 62399"/>
              <a:gd name="connsiteY58" fmla="*/ 38239 h 63190"/>
              <a:gd name="connsiteX59" fmla="*/ 28352 w 62399"/>
              <a:gd name="connsiteY59" fmla="*/ 35858 h 63190"/>
              <a:gd name="connsiteX60" fmla="*/ 30256 w 62399"/>
              <a:gd name="connsiteY60" fmla="*/ 10045 h 63190"/>
              <a:gd name="connsiteX61" fmla="*/ 28637 w 62399"/>
              <a:gd name="connsiteY61" fmla="*/ 4902 h 63190"/>
              <a:gd name="connsiteX62" fmla="*/ 25399 w 62399"/>
              <a:gd name="connsiteY62" fmla="*/ 4330 h 63190"/>
              <a:gd name="connsiteX63" fmla="*/ 15874 w 62399"/>
              <a:gd name="connsiteY63" fmla="*/ 12617 h 63190"/>
              <a:gd name="connsiteX64" fmla="*/ 3206 w 62399"/>
              <a:gd name="connsiteY64" fmla="*/ 35572 h 63190"/>
              <a:gd name="connsiteX65" fmla="*/ 62 w 62399"/>
              <a:gd name="connsiteY65" fmla="*/ 48431 h 63190"/>
              <a:gd name="connsiteX66" fmla="*/ 824 w 62399"/>
              <a:gd name="connsiteY66" fmla="*/ 62147 h 6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2399" h="63190">
                <a:moveTo>
                  <a:pt x="824" y="62147"/>
                </a:moveTo>
                <a:cubicBezTo>
                  <a:pt x="218" y="57698"/>
                  <a:pt x="-5" y="53204"/>
                  <a:pt x="158" y="48717"/>
                </a:cubicBezTo>
                <a:cubicBezTo>
                  <a:pt x="382" y="44179"/>
                  <a:pt x="1084" y="39677"/>
                  <a:pt x="2253" y="35287"/>
                </a:cubicBezTo>
                <a:cubicBezTo>
                  <a:pt x="4532" y="26379"/>
                  <a:pt x="8581" y="18021"/>
                  <a:pt x="14159" y="10712"/>
                </a:cubicBezTo>
                <a:cubicBezTo>
                  <a:pt x="16970" y="6928"/>
                  <a:pt x="20458" y="3699"/>
                  <a:pt x="24446" y="1187"/>
                </a:cubicBezTo>
                <a:cubicBezTo>
                  <a:pt x="25747" y="269"/>
                  <a:pt x="27341" y="-138"/>
                  <a:pt x="28923" y="44"/>
                </a:cubicBezTo>
                <a:lnTo>
                  <a:pt x="29685" y="44"/>
                </a:lnTo>
                <a:lnTo>
                  <a:pt x="29685" y="44"/>
                </a:lnTo>
                <a:lnTo>
                  <a:pt x="29685" y="44"/>
                </a:lnTo>
                <a:lnTo>
                  <a:pt x="29685" y="44"/>
                </a:lnTo>
                <a:lnTo>
                  <a:pt x="30447" y="44"/>
                </a:lnTo>
                <a:cubicBezTo>
                  <a:pt x="31028" y="436"/>
                  <a:pt x="31542" y="919"/>
                  <a:pt x="31971" y="1473"/>
                </a:cubicBezTo>
                <a:cubicBezTo>
                  <a:pt x="33553" y="3659"/>
                  <a:pt x="34538" y="6220"/>
                  <a:pt x="34829" y="8902"/>
                </a:cubicBezTo>
                <a:cubicBezTo>
                  <a:pt x="35714" y="18134"/>
                  <a:pt x="35200" y="27447"/>
                  <a:pt x="33305" y="36525"/>
                </a:cubicBezTo>
                <a:lnTo>
                  <a:pt x="28923" y="34429"/>
                </a:lnTo>
                <a:cubicBezTo>
                  <a:pt x="31869" y="31034"/>
                  <a:pt x="35052" y="27851"/>
                  <a:pt x="38448" y="24904"/>
                </a:cubicBezTo>
                <a:cubicBezTo>
                  <a:pt x="40088" y="23350"/>
                  <a:pt x="41839" y="21918"/>
                  <a:pt x="43687" y="20618"/>
                </a:cubicBezTo>
                <a:cubicBezTo>
                  <a:pt x="44639" y="20047"/>
                  <a:pt x="45592" y="19380"/>
                  <a:pt x="46735" y="18809"/>
                </a:cubicBezTo>
                <a:cubicBezTo>
                  <a:pt x="48018" y="18179"/>
                  <a:pt x="49407" y="17791"/>
                  <a:pt x="50831" y="17666"/>
                </a:cubicBezTo>
                <a:cubicBezTo>
                  <a:pt x="52630" y="17590"/>
                  <a:pt x="54359" y="18366"/>
                  <a:pt x="55498" y="19761"/>
                </a:cubicBezTo>
                <a:cubicBezTo>
                  <a:pt x="56508" y="21236"/>
                  <a:pt x="56854" y="23068"/>
                  <a:pt x="56450" y="24809"/>
                </a:cubicBezTo>
                <a:cubicBezTo>
                  <a:pt x="56082" y="27165"/>
                  <a:pt x="55342" y="29448"/>
                  <a:pt x="54259" y="31572"/>
                </a:cubicBezTo>
                <a:cubicBezTo>
                  <a:pt x="52358" y="35560"/>
                  <a:pt x="50127" y="39383"/>
                  <a:pt x="47592" y="43002"/>
                </a:cubicBezTo>
                <a:lnTo>
                  <a:pt x="45306" y="39383"/>
                </a:lnTo>
                <a:cubicBezTo>
                  <a:pt x="48468" y="38971"/>
                  <a:pt x="51669" y="38971"/>
                  <a:pt x="54831" y="39383"/>
                </a:cubicBezTo>
                <a:cubicBezTo>
                  <a:pt x="56713" y="39675"/>
                  <a:pt x="58505" y="40392"/>
                  <a:pt x="60070" y="41478"/>
                </a:cubicBezTo>
                <a:cubicBezTo>
                  <a:pt x="61022" y="41478"/>
                  <a:pt x="61594" y="43097"/>
                  <a:pt x="62165" y="44050"/>
                </a:cubicBezTo>
                <a:cubicBezTo>
                  <a:pt x="62737" y="45002"/>
                  <a:pt x="62165" y="45955"/>
                  <a:pt x="62165" y="47002"/>
                </a:cubicBezTo>
                <a:cubicBezTo>
                  <a:pt x="62125" y="47999"/>
                  <a:pt x="61865" y="48975"/>
                  <a:pt x="61403" y="49860"/>
                </a:cubicBezTo>
                <a:cubicBezTo>
                  <a:pt x="61168" y="50763"/>
                  <a:pt x="60746" y="51607"/>
                  <a:pt x="60165" y="52336"/>
                </a:cubicBezTo>
                <a:cubicBezTo>
                  <a:pt x="59322" y="53715"/>
                  <a:pt x="58366" y="55021"/>
                  <a:pt x="57308" y="56242"/>
                </a:cubicBezTo>
                <a:cubicBezTo>
                  <a:pt x="55254" y="58597"/>
                  <a:pt x="53025" y="60794"/>
                  <a:pt x="50640" y="62814"/>
                </a:cubicBezTo>
                <a:cubicBezTo>
                  <a:pt x="50270" y="62945"/>
                  <a:pt x="49867" y="62945"/>
                  <a:pt x="49497" y="62814"/>
                </a:cubicBezTo>
                <a:cubicBezTo>
                  <a:pt x="33876" y="63671"/>
                  <a:pt x="17398" y="62909"/>
                  <a:pt x="824" y="62147"/>
                </a:cubicBezTo>
                <a:close/>
                <a:moveTo>
                  <a:pt x="824" y="62147"/>
                </a:moveTo>
                <a:cubicBezTo>
                  <a:pt x="17398" y="61480"/>
                  <a:pt x="33876" y="60718"/>
                  <a:pt x="50354" y="60433"/>
                </a:cubicBezTo>
                <a:lnTo>
                  <a:pt x="49211" y="60433"/>
                </a:lnTo>
                <a:cubicBezTo>
                  <a:pt x="51352" y="58437"/>
                  <a:pt x="53327" y="56271"/>
                  <a:pt x="55117" y="53956"/>
                </a:cubicBezTo>
                <a:cubicBezTo>
                  <a:pt x="56060" y="52890"/>
                  <a:pt x="56861" y="51705"/>
                  <a:pt x="57498" y="50432"/>
                </a:cubicBezTo>
                <a:cubicBezTo>
                  <a:pt x="57850" y="49944"/>
                  <a:pt x="58109" y="49395"/>
                  <a:pt x="58260" y="48812"/>
                </a:cubicBezTo>
                <a:cubicBezTo>
                  <a:pt x="58260" y="48336"/>
                  <a:pt x="58832" y="48241"/>
                  <a:pt x="58260" y="47384"/>
                </a:cubicBezTo>
                <a:lnTo>
                  <a:pt x="58260" y="45669"/>
                </a:lnTo>
                <a:lnTo>
                  <a:pt x="58260" y="45669"/>
                </a:lnTo>
                <a:cubicBezTo>
                  <a:pt x="58260" y="46717"/>
                  <a:pt x="58260" y="45669"/>
                  <a:pt x="58260" y="46145"/>
                </a:cubicBezTo>
                <a:lnTo>
                  <a:pt x="58260" y="46145"/>
                </a:lnTo>
                <a:cubicBezTo>
                  <a:pt x="58260" y="46145"/>
                  <a:pt x="58260" y="45478"/>
                  <a:pt x="57593" y="45288"/>
                </a:cubicBezTo>
                <a:cubicBezTo>
                  <a:pt x="56585" y="44747"/>
                  <a:pt x="55488" y="44392"/>
                  <a:pt x="54355" y="44240"/>
                </a:cubicBezTo>
                <a:cubicBezTo>
                  <a:pt x="51606" y="43861"/>
                  <a:pt x="48817" y="43861"/>
                  <a:pt x="46068" y="44240"/>
                </a:cubicBezTo>
                <a:cubicBezTo>
                  <a:pt x="44783" y="44411"/>
                  <a:pt x="43597" y="43522"/>
                  <a:pt x="43401" y="42240"/>
                </a:cubicBezTo>
                <a:cubicBezTo>
                  <a:pt x="43212" y="41717"/>
                  <a:pt x="43212" y="41144"/>
                  <a:pt x="43401" y="40621"/>
                </a:cubicBezTo>
                <a:cubicBezTo>
                  <a:pt x="45743" y="37218"/>
                  <a:pt x="47783" y="33616"/>
                  <a:pt x="49497" y="29858"/>
                </a:cubicBezTo>
                <a:cubicBezTo>
                  <a:pt x="50341" y="28179"/>
                  <a:pt x="50919" y="26379"/>
                  <a:pt x="51212" y="24524"/>
                </a:cubicBezTo>
                <a:cubicBezTo>
                  <a:pt x="51212" y="23857"/>
                  <a:pt x="51212" y="22809"/>
                  <a:pt x="51212" y="23380"/>
                </a:cubicBezTo>
                <a:cubicBezTo>
                  <a:pt x="51212" y="23952"/>
                  <a:pt x="51212" y="23380"/>
                  <a:pt x="50450" y="23380"/>
                </a:cubicBezTo>
                <a:cubicBezTo>
                  <a:pt x="49749" y="23483"/>
                  <a:pt x="49071" y="23709"/>
                  <a:pt x="48449" y="24047"/>
                </a:cubicBezTo>
                <a:cubicBezTo>
                  <a:pt x="47623" y="24467"/>
                  <a:pt x="46827" y="24944"/>
                  <a:pt x="46068" y="25476"/>
                </a:cubicBezTo>
                <a:cubicBezTo>
                  <a:pt x="44449" y="26714"/>
                  <a:pt x="42925" y="27952"/>
                  <a:pt x="41306" y="29381"/>
                </a:cubicBezTo>
                <a:cubicBezTo>
                  <a:pt x="39686" y="30810"/>
                  <a:pt x="35400" y="35192"/>
                  <a:pt x="32638" y="38239"/>
                </a:cubicBezTo>
                <a:cubicBezTo>
                  <a:pt x="31648" y="39171"/>
                  <a:pt x="30104" y="39171"/>
                  <a:pt x="29114" y="38239"/>
                </a:cubicBezTo>
                <a:cubicBezTo>
                  <a:pt x="28448" y="37641"/>
                  <a:pt x="28157" y="36731"/>
                  <a:pt x="28352" y="35858"/>
                </a:cubicBezTo>
                <a:cubicBezTo>
                  <a:pt x="30303" y="27402"/>
                  <a:pt x="30945" y="18696"/>
                  <a:pt x="30256" y="10045"/>
                </a:cubicBezTo>
                <a:cubicBezTo>
                  <a:pt x="30095" y="8234"/>
                  <a:pt x="29543" y="6479"/>
                  <a:pt x="28637" y="4902"/>
                </a:cubicBezTo>
                <a:cubicBezTo>
                  <a:pt x="27304" y="3378"/>
                  <a:pt x="27399" y="3473"/>
                  <a:pt x="25399" y="4330"/>
                </a:cubicBezTo>
                <a:cubicBezTo>
                  <a:pt x="21743" y="6486"/>
                  <a:pt x="18515" y="9295"/>
                  <a:pt x="15874" y="12617"/>
                </a:cubicBezTo>
                <a:cubicBezTo>
                  <a:pt x="10232" y="19395"/>
                  <a:pt x="5932" y="27186"/>
                  <a:pt x="3206" y="35572"/>
                </a:cubicBezTo>
                <a:cubicBezTo>
                  <a:pt x="1767" y="39753"/>
                  <a:pt x="715" y="44058"/>
                  <a:pt x="62" y="48431"/>
                </a:cubicBezTo>
                <a:cubicBezTo>
                  <a:pt x="-89" y="53017"/>
                  <a:pt x="166" y="57606"/>
                  <a:pt x="824" y="62147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8" name="Freeform: Shape 1497">
            <a:extLst>
              <a:ext uri="{FF2B5EF4-FFF2-40B4-BE49-F238E27FC236}">
                <a16:creationId xmlns:a16="http://schemas.microsoft.com/office/drawing/2014/main" id="{9FD19497-3107-4B81-B558-CC266E7DCA8E}"/>
              </a:ext>
            </a:extLst>
          </p:cNvPr>
          <p:cNvSpPr/>
          <p:nvPr userDrawn="1"/>
        </p:nvSpPr>
        <p:spPr>
          <a:xfrm>
            <a:off x="1257814" y="4477348"/>
            <a:ext cx="43380" cy="46501"/>
          </a:xfrm>
          <a:custGeom>
            <a:avLst/>
            <a:gdLst>
              <a:gd name="connsiteX0" fmla="*/ 25833 w 36671"/>
              <a:gd name="connsiteY0" fmla="*/ 38864 h 38861"/>
              <a:gd name="connsiteX1" fmla="*/ 20 w 36671"/>
              <a:gd name="connsiteY1" fmla="*/ 2 h 38861"/>
              <a:gd name="connsiteX2" fmla="*/ 36691 w 36671"/>
              <a:gd name="connsiteY2" fmla="*/ 30386 h 3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671" h="38861">
                <a:moveTo>
                  <a:pt x="25833" y="38864"/>
                </a:moveTo>
                <a:cubicBezTo>
                  <a:pt x="16412" y="26471"/>
                  <a:pt x="7790" y="13490"/>
                  <a:pt x="20" y="2"/>
                </a:cubicBezTo>
                <a:cubicBezTo>
                  <a:pt x="12832" y="9398"/>
                  <a:pt x="25077" y="19544"/>
                  <a:pt x="36691" y="3038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9" name="Freeform: Shape 1498">
            <a:extLst>
              <a:ext uri="{FF2B5EF4-FFF2-40B4-BE49-F238E27FC236}">
                <a16:creationId xmlns:a16="http://schemas.microsoft.com/office/drawing/2014/main" id="{77724F76-9871-4A73-A126-674291B2A26D}"/>
              </a:ext>
            </a:extLst>
          </p:cNvPr>
          <p:cNvSpPr/>
          <p:nvPr userDrawn="1"/>
        </p:nvSpPr>
        <p:spPr>
          <a:xfrm>
            <a:off x="1232573" y="4611829"/>
            <a:ext cx="252792" cy="211272"/>
          </a:xfrm>
          <a:custGeom>
            <a:avLst/>
            <a:gdLst>
              <a:gd name="connsiteX0" fmla="*/ 94127 w 213698"/>
              <a:gd name="connsiteY0" fmla="*/ 5344 h 176562"/>
              <a:gd name="connsiteX1" fmla="*/ 71743 w 213698"/>
              <a:gd name="connsiteY1" fmla="*/ 3248 h 176562"/>
              <a:gd name="connsiteX2" fmla="*/ 60599 w 213698"/>
              <a:gd name="connsiteY2" fmla="*/ 3248 h 176562"/>
              <a:gd name="connsiteX3" fmla="*/ 49550 w 213698"/>
              <a:gd name="connsiteY3" fmla="*/ 4487 h 176562"/>
              <a:gd name="connsiteX4" fmla="*/ 38882 w 213698"/>
              <a:gd name="connsiteY4" fmla="*/ 7154 h 176562"/>
              <a:gd name="connsiteX5" fmla="*/ 29357 w 213698"/>
              <a:gd name="connsiteY5" fmla="*/ 11440 h 176562"/>
              <a:gd name="connsiteX6" fmla="*/ 20499 w 213698"/>
              <a:gd name="connsiteY6" fmla="*/ 17441 h 176562"/>
              <a:gd name="connsiteX7" fmla="*/ 13450 w 213698"/>
              <a:gd name="connsiteY7" fmla="*/ 25251 h 176562"/>
              <a:gd name="connsiteX8" fmla="*/ 6021 w 213698"/>
              <a:gd name="connsiteY8" fmla="*/ 44968 h 176562"/>
              <a:gd name="connsiteX9" fmla="*/ 7926 w 213698"/>
              <a:gd name="connsiteY9" fmla="*/ 66209 h 176562"/>
              <a:gd name="connsiteX10" fmla="*/ 18879 w 213698"/>
              <a:gd name="connsiteY10" fmla="*/ 84592 h 176562"/>
              <a:gd name="connsiteX11" fmla="*/ 26880 w 213698"/>
              <a:gd name="connsiteY11" fmla="*/ 92402 h 176562"/>
              <a:gd name="connsiteX12" fmla="*/ 34691 w 213698"/>
              <a:gd name="connsiteY12" fmla="*/ 101261 h 176562"/>
              <a:gd name="connsiteX13" fmla="*/ 34691 w 213698"/>
              <a:gd name="connsiteY13" fmla="*/ 102689 h 176562"/>
              <a:gd name="connsiteX14" fmla="*/ 34691 w 213698"/>
              <a:gd name="connsiteY14" fmla="*/ 102689 h 176562"/>
              <a:gd name="connsiteX15" fmla="*/ 26976 w 213698"/>
              <a:gd name="connsiteY15" fmla="*/ 122882 h 176562"/>
              <a:gd name="connsiteX16" fmla="*/ 49772 w 213698"/>
              <a:gd name="connsiteY16" fmla="*/ 145996 h 176562"/>
              <a:gd name="connsiteX17" fmla="*/ 57551 w 213698"/>
              <a:gd name="connsiteY17" fmla="*/ 144694 h 176562"/>
              <a:gd name="connsiteX18" fmla="*/ 76030 w 213698"/>
              <a:gd name="connsiteY18" fmla="*/ 133741 h 176562"/>
              <a:gd name="connsiteX19" fmla="*/ 78792 w 213698"/>
              <a:gd name="connsiteY19" fmla="*/ 133741 h 176562"/>
              <a:gd name="connsiteX20" fmla="*/ 78792 w 213698"/>
              <a:gd name="connsiteY20" fmla="*/ 134407 h 176562"/>
              <a:gd name="connsiteX21" fmla="*/ 78792 w 213698"/>
              <a:gd name="connsiteY21" fmla="*/ 134408 h 176562"/>
              <a:gd name="connsiteX22" fmla="*/ 86317 w 213698"/>
              <a:gd name="connsiteY22" fmla="*/ 146981 h 176562"/>
              <a:gd name="connsiteX23" fmla="*/ 96508 w 213698"/>
              <a:gd name="connsiteY23" fmla="*/ 157173 h 176562"/>
              <a:gd name="connsiteX24" fmla="*/ 108986 w 213698"/>
              <a:gd name="connsiteY24" fmla="*/ 164507 h 176562"/>
              <a:gd name="connsiteX25" fmla="*/ 122702 w 213698"/>
              <a:gd name="connsiteY25" fmla="*/ 168888 h 176562"/>
              <a:gd name="connsiteX26" fmla="*/ 137180 w 213698"/>
              <a:gd name="connsiteY26" fmla="*/ 170412 h 176562"/>
              <a:gd name="connsiteX27" fmla="*/ 151658 w 213698"/>
              <a:gd name="connsiteY27" fmla="*/ 169365 h 176562"/>
              <a:gd name="connsiteX28" fmla="*/ 165945 w 213698"/>
              <a:gd name="connsiteY28" fmla="*/ 166221 h 176562"/>
              <a:gd name="connsiteX29" fmla="*/ 179376 w 213698"/>
              <a:gd name="connsiteY29" fmla="*/ 160697 h 176562"/>
              <a:gd name="connsiteX30" fmla="*/ 190520 w 213698"/>
              <a:gd name="connsiteY30" fmla="*/ 152220 h 176562"/>
              <a:gd name="connsiteX31" fmla="*/ 199093 w 213698"/>
              <a:gd name="connsiteY31" fmla="*/ 140695 h 176562"/>
              <a:gd name="connsiteX32" fmla="*/ 208618 w 213698"/>
              <a:gd name="connsiteY32" fmla="*/ 113262 h 176562"/>
              <a:gd name="connsiteX33" fmla="*/ 191282 w 213698"/>
              <a:gd name="connsiteY33" fmla="*/ 58779 h 176562"/>
              <a:gd name="connsiteX34" fmla="*/ 191282 w 213698"/>
              <a:gd name="connsiteY34" fmla="*/ 58303 h 176562"/>
              <a:gd name="connsiteX35" fmla="*/ 191758 w 213698"/>
              <a:gd name="connsiteY35" fmla="*/ 58303 h 176562"/>
              <a:gd name="connsiteX36" fmla="*/ 209284 w 213698"/>
              <a:gd name="connsiteY36" fmla="*/ 83163 h 176562"/>
              <a:gd name="connsiteX37" fmla="*/ 213475 w 213698"/>
              <a:gd name="connsiteY37" fmla="*/ 113833 h 176562"/>
              <a:gd name="connsiteX38" fmla="*/ 204427 w 213698"/>
              <a:gd name="connsiteY38" fmla="*/ 143647 h 176562"/>
              <a:gd name="connsiteX39" fmla="*/ 194902 w 213698"/>
              <a:gd name="connsiteY39" fmla="*/ 156505 h 176562"/>
              <a:gd name="connsiteX40" fmla="*/ 182138 w 213698"/>
              <a:gd name="connsiteY40" fmla="*/ 166030 h 176562"/>
              <a:gd name="connsiteX41" fmla="*/ 167755 w 213698"/>
              <a:gd name="connsiteY41" fmla="*/ 172127 h 176562"/>
              <a:gd name="connsiteX42" fmla="*/ 152420 w 213698"/>
              <a:gd name="connsiteY42" fmla="*/ 175651 h 176562"/>
              <a:gd name="connsiteX43" fmla="*/ 121273 w 213698"/>
              <a:gd name="connsiteY43" fmla="*/ 174508 h 176562"/>
              <a:gd name="connsiteX44" fmla="*/ 106319 w 213698"/>
              <a:gd name="connsiteY44" fmla="*/ 169364 h 176562"/>
              <a:gd name="connsiteX45" fmla="*/ 82411 w 213698"/>
              <a:gd name="connsiteY45" fmla="*/ 149362 h 176562"/>
              <a:gd name="connsiteX46" fmla="*/ 74982 w 213698"/>
              <a:gd name="connsiteY46" fmla="*/ 135550 h 176562"/>
              <a:gd name="connsiteX47" fmla="*/ 78315 w 213698"/>
              <a:gd name="connsiteY47" fmla="*/ 136122 h 176562"/>
              <a:gd name="connsiteX48" fmla="*/ 57456 w 213698"/>
              <a:gd name="connsiteY48" fmla="*/ 147171 h 176562"/>
              <a:gd name="connsiteX49" fmla="*/ 25472 w 213698"/>
              <a:gd name="connsiteY49" fmla="*/ 130429 h 176562"/>
              <a:gd name="connsiteX50" fmla="*/ 24309 w 213698"/>
              <a:gd name="connsiteY50" fmla="*/ 122597 h 176562"/>
              <a:gd name="connsiteX51" fmla="*/ 31929 w 213698"/>
              <a:gd name="connsiteY51" fmla="*/ 100689 h 176562"/>
              <a:gd name="connsiteX52" fmla="*/ 31929 w 213698"/>
              <a:gd name="connsiteY52" fmla="*/ 102118 h 176562"/>
              <a:gd name="connsiteX53" fmla="*/ 24404 w 213698"/>
              <a:gd name="connsiteY53" fmla="*/ 94593 h 176562"/>
              <a:gd name="connsiteX54" fmla="*/ 15832 w 213698"/>
              <a:gd name="connsiteY54" fmla="*/ 86973 h 176562"/>
              <a:gd name="connsiteX55" fmla="*/ 2878 w 213698"/>
              <a:gd name="connsiteY55" fmla="*/ 67923 h 176562"/>
              <a:gd name="connsiteX56" fmla="*/ 306 w 213698"/>
              <a:gd name="connsiteY56" fmla="*/ 56303 h 176562"/>
              <a:gd name="connsiteX57" fmla="*/ 306 w 213698"/>
              <a:gd name="connsiteY57" fmla="*/ 44492 h 176562"/>
              <a:gd name="connsiteX58" fmla="*/ 2973 w 213698"/>
              <a:gd name="connsiteY58" fmla="*/ 32871 h 176562"/>
              <a:gd name="connsiteX59" fmla="*/ 8688 w 213698"/>
              <a:gd name="connsiteY59" fmla="*/ 22299 h 176562"/>
              <a:gd name="connsiteX60" fmla="*/ 16879 w 213698"/>
              <a:gd name="connsiteY60" fmla="*/ 13631 h 176562"/>
              <a:gd name="connsiteX61" fmla="*/ 26404 w 213698"/>
              <a:gd name="connsiteY61" fmla="*/ 7249 h 176562"/>
              <a:gd name="connsiteX62" fmla="*/ 37358 w 213698"/>
              <a:gd name="connsiteY62" fmla="*/ 2867 h 176562"/>
              <a:gd name="connsiteX63" fmla="*/ 48788 w 213698"/>
              <a:gd name="connsiteY63" fmla="*/ 772 h 176562"/>
              <a:gd name="connsiteX64" fmla="*/ 60218 w 213698"/>
              <a:gd name="connsiteY64" fmla="*/ 10 h 176562"/>
              <a:gd name="connsiteX65" fmla="*/ 71648 w 213698"/>
              <a:gd name="connsiteY65" fmla="*/ 582 h 176562"/>
              <a:gd name="connsiteX66" fmla="*/ 94032 w 213698"/>
              <a:gd name="connsiteY66" fmla="*/ 4773 h 176562"/>
              <a:gd name="connsiteX67" fmla="*/ 94032 w 213698"/>
              <a:gd name="connsiteY67" fmla="*/ 4772 h 176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13698" h="176562">
                <a:moveTo>
                  <a:pt x="94127" y="5344"/>
                </a:moveTo>
                <a:cubicBezTo>
                  <a:pt x="86723" y="4131"/>
                  <a:pt x="79244" y="3431"/>
                  <a:pt x="71743" y="3248"/>
                </a:cubicBezTo>
                <a:cubicBezTo>
                  <a:pt x="67933" y="3248"/>
                  <a:pt x="64219" y="3248"/>
                  <a:pt x="60599" y="3248"/>
                </a:cubicBezTo>
                <a:cubicBezTo>
                  <a:pt x="56893" y="3421"/>
                  <a:pt x="53202" y="3835"/>
                  <a:pt x="49550" y="4487"/>
                </a:cubicBezTo>
                <a:cubicBezTo>
                  <a:pt x="45937" y="5128"/>
                  <a:pt x="42372" y="6019"/>
                  <a:pt x="38882" y="7154"/>
                </a:cubicBezTo>
                <a:cubicBezTo>
                  <a:pt x="35592" y="8312"/>
                  <a:pt x="32406" y="9746"/>
                  <a:pt x="29357" y="11440"/>
                </a:cubicBezTo>
                <a:cubicBezTo>
                  <a:pt x="26164" y="13060"/>
                  <a:pt x="23188" y="15077"/>
                  <a:pt x="20499" y="17441"/>
                </a:cubicBezTo>
                <a:cubicBezTo>
                  <a:pt x="17808" y="19714"/>
                  <a:pt x="15437" y="22342"/>
                  <a:pt x="13450" y="25251"/>
                </a:cubicBezTo>
                <a:cubicBezTo>
                  <a:pt x="9485" y="31162"/>
                  <a:pt x="6942" y="37910"/>
                  <a:pt x="6021" y="44968"/>
                </a:cubicBezTo>
                <a:cubicBezTo>
                  <a:pt x="5109" y="52103"/>
                  <a:pt x="5759" y="59350"/>
                  <a:pt x="7926" y="66209"/>
                </a:cubicBezTo>
                <a:cubicBezTo>
                  <a:pt x="10135" y="73088"/>
                  <a:pt x="13881" y="79375"/>
                  <a:pt x="18879" y="84592"/>
                </a:cubicBezTo>
                <a:cubicBezTo>
                  <a:pt x="21356" y="87354"/>
                  <a:pt x="24118" y="89830"/>
                  <a:pt x="26880" y="92402"/>
                </a:cubicBezTo>
                <a:cubicBezTo>
                  <a:pt x="29961" y="94897"/>
                  <a:pt x="32601" y="97892"/>
                  <a:pt x="34691" y="101261"/>
                </a:cubicBezTo>
                <a:cubicBezTo>
                  <a:pt x="34928" y="101707"/>
                  <a:pt x="34928" y="102242"/>
                  <a:pt x="34691" y="102689"/>
                </a:cubicBezTo>
                <a:lnTo>
                  <a:pt x="34691" y="102689"/>
                </a:lnTo>
                <a:cubicBezTo>
                  <a:pt x="29876" y="108334"/>
                  <a:pt x="27151" y="115465"/>
                  <a:pt x="26976" y="122882"/>
                </a:cubicBezTo>
                <a:cubicBezTo>
                  <a:pt x="26888" y="135560"/>
                  <a:pt x="37094" y="145908"/>
                  <a:pt x="49772" y="145996"/>
                </a:cubicBezTo>
                <a:cubicBezTo>
                  <a:pt x="52420" y="146014"/>
                  <a:pt x="55052" y="145574"/>
                  <a:pt x="57551" y="144694"/>
                </a:cubicBezTo>
                <a:cubicBezTo>
                  <a:pt x="64688" y="143025"/>
                  <a:pt x="71140" y="139201"/>
                  <a:pt x="76030" y="133741"/>
                </a:cubicBezTo>
                <a:cubicBezTo>
                  <a:pt x="76802" y="133003"/>
                  <a:pt x="78019" y="133003"/>
                  <a:pt x="78792" y="133741"/>
                </a:cubicBezTo>
                <a:cubicBezTo>
                  <a:pt x="78835" y="133961"/>
                  <a:pt x="78835" y="134187"/>
                  <a:pt x="78792" y="134407"/>
                </a:cubicBezTo>
                <a:lnTo>
                  <a:pt x="78792" y="134408"/>
                </a:lnTo>
                <a:cubicBezTo>
                  <a:pt x="80890" y="138831"/>
                  <a:pt x="83410" y="143041"/>
                  <a:pt x="86317" y="146981"/>
                </a:cubicBezTo>
                <a:cubicBezTo>
                  <a:pt x="89270" y="150794"/>
                  <a:pt x="92695" y="154219"/>
                  <a:pt x="96508" y="157173"/>
                </a:cubicBezTo>
                <a:cubicBezTo>
                  <a:pt x="100431" y="159999"/>
                  <a:pt x="104608" y="162455"/>
                  <a:pt x="108986" y="164507"/>
                </a:cubicBezTo>
                <a:cubicBezTo>
                  <a:pt x="113409" y="166397"/>
                  <a:pt x="118002" y="167864"/>
                  <a:pt x="122702" y="168888"/>
                </a:cubicBezTo>
                <a:cubicBezTo>
                  <a:pt x="127480" y="169777"/>
                  <a:pt x="132321" y="170287"/>
                  <a:pt x="137180" y="170412"/>
                </a:cubicBezTo>
                <a:cubicBezTo>
                  <a:pt x="142024" y="170398"/>
                  <a:pt x="146862" y="170048"/>
                  <a:pt x="151658" y="169365"/>
                </a:cubicBezTo>
                <a:cubicBezTo>
                  <a:pt x="156480" y="168611"/>
                  <a:pt x="161252" y="167561"/>
                  <a:pt x="165945" y="166221"/>
                </a:cubicBezTo>
                <a:cubicBezTo>
                  <a:pt x="170532" y="164660"/>
                  <a:pt x="175018" y="162815"/>
                  <a:pt x="179376" y="160697"/>
                </a:cubicBezTo>
                <a:cubicBezTo>
                  <a:pt x="183538" y="158513"/>
                  <a:pt x="187304" y="155648"/>
                  <a:pt x="190520" y="152220"/>
                </a:cubicBezTo>
                <a:cubicBezTo>
                  <a:pt x="193797" y="148708"/>
                  <a:pt x="196672" y="144843"/>
                  <a:pt x="199093" y="140695"/>
                </a:cubicBezTo>
                <a:cubicBezTo>
                  <a:pt x="204078" y="132283"/>
                  <a:pt x="207318" y="122953"/>
                  <a:pt x="208618" y="113262"/>
                </a:cubicBezTo>
                <a:cubicBezTo>
                  <a:pt x="211484" y="93405"/>
                  <a:pt x="205096" y="73329"/>
                  <a:pt x="191282" y="58779"/>
                </a:cubicBezTo>
                <a:lnTo>
                  <a:pt x="191282" y="58303"/>
                </a:lnTo>
                <a:lnTo>
                  <a:pt x="191758" y="58303"/>
                </a:lnTo>
                <a:cubicBezTo>
                  <a:pt x="199438" y="65128"/>
                  <a:pt x="205436" y="73637"/>
                  <a:pt x="209284" y="83163"/>
                </a:cubicBezTo>
                <a:cubicBezTo>
                  <a:pt x="212906" y="92957"/>
                  <a:pt x="214337" y="103426"/>
                  <a:pt x="213475" y="113833"/>
                </a:cubicBezTo>
                <a:cubicBezTo>
                  <a:pt x="212526" y="124284"/>
                  <a:pt x="209446" y="134431"/>
                  <a:pt x="204427" y="143647"/>
                </a:cubicBezTo>
                <a:cubicBezTo>
                  <a:pt x="201870" y="148358"/>
                  <a:pt x="198664" y="152687"/>
                  <a:pt x="194902" y="156505"/>
                </a:cubicBezTo>
                <a:cubicBezTo>
                  <a:pt x="191212" y="160374"/>
                  <a:pt x="186897" y="163594"/>
                  <a:pt x="182138" y="166030"/>
                </a:cubicBezTo>
                <a:cubicBezTo>
                  <a:pt x="177491" y="168394"/>
                  <a:pt x="172685" y="170431"/>
                  <a:pt x="167755" y="172127"/>
                </a:cubicBezTo>
                <a:cubicBezTo>
                  <a:pt x="162727" y="173637"/>
                  <a:pt x="157604" y="174815"/>
                  <a:pt x="152420" y="175651"/>
                </a:cubicBezTo>
                <a:cubicBezTo>
                  <a:pt x="142055" y="177176"/>
                  <a:pt x="131499" y="176789"/>
                  <a:pt x="121273" y="174508"/>
                </a:cubicBezTo>
                <a:cubicBezTo>
                  <a:pt x="116138" y="173267"/>
                  <a:pt x="111131" y="171545"/>
                  <a:pt x="106319" y="169364"/>
                </a:cubicBezTo>
                <a:cubicBezTo>
                  <a:pt x="96774" y="164845"/>
                  <a:pt x="88544" y="157959"/>
                  <a:pt x="82411" y="149362"/>
                </a:cubicBezTo>
                <a:cubicBezTo>
                  <a:pt x="79492" y="145011"/>
                  <a:pt x="77003" y="140385"/>
                  <a:pt x="74982" y="135550"/>
                </a:cubicBezTo>
                <a:lnTo>
                  <a:pt x="78315" y="136122"/>
                </a:lnTo>
                <a:cubicBezTo>
                  <a:pt x="72707" y="141921"/>
                  <a:pt x="65403" y="145789"/>
                  <a:pt x="57456" y="147171"/>
                </a:cubicBezTo>
                <a:cubicBezTo>
                  <a:pt x="44000" y="151380"/>
                  <a:pt x="29681" y="143884"/>
                  <a:pt x="25472" y="130429"/>
                </a:cubicBezTo>
                <a:cubicBezTo>
                  <a:pt x="24679" y="127895"/>
                  <a:pt x="24287" y="125252"/>
                  <a:pt x="24309" y="122597"/>
                </a:cubicBezTo>
                <a:cubicBezTo>
                  <a:pt x="24274" y="114639"/>
                  <a:pt x="26963" y="106908"/>
                  <a:pt x="31929" y="100689"/>
                </a:cubicBezTo>
                <a:lnTo>
                  <a:pt x="31929" y="102118"/>
                </a:lnTo>
                <a:cubicBezTo>
                  <a:pt x="29842" y="99221"/>
                  <a:pt x="27301" y="96680"/>
                  <a:pt x="24404" y="94593"/>
                </a:cubicBezTo>
                <a:cubicBezTo>
                  <a:pt x="21547" y="92117"/>
                  <a:pt x="18594" y="89735"/>
                  <a:pt x="15832" y="86973"/>
                </a:cubicBezTo>
                <a:cubicBezTo>
                  <a:pt x="10163" y="81655"/>
                  <a:pt x="5740" y="75150"/>
                  <a:pt x="2878" y="67923"/>
                </a:cubicBezTo>
                <a:cubicBezTo>
                  <a:pt x="1530" y="64175"/>
                  <a:pt x="666" y="60270"/>
                  <a:pt x="306" y="56303"/>
                </a:cubicBezTo>
                <a:cubicBezTo>
                  <a:pt x="-75" y="52375"/>
                  <a:pt x="-75" y="48419"/>
                  <a:pt x="306" y="44492"/>
                </a:cubicBezTo>
                <a:cubicBezTo>
                  <a:pt x="729" y="40526"/>
                  <a:pt x="1624" y="36625"/>
                  <a:pt x="2973" y="32871"/>
                </a:cubicBezTo>
                <a:cubicBezTo>
                  <a:pt x="4401" y="29109"/>
                  <a:pt x="6323" y="25554"/>
                  <a:pt x="8688" y="22299"/>
                </a:cubicBezTo>
                <a:cubicBezTo>
                  <a:pt x="11040" y="19073"/>
                  <a:pt x="13792" y="16161"/>
                  <a:pt x="16879" y="13631"/>
                </a:cubicBezTo>
                <a:cubicBezTo>
                  <a:pt x="19800" y="11146"/>
                  <a:pt x="22996" y="9005"/>
                  <a:pt x="26404" y="7249"/>
                </a:cubicBezTo>
                <a:cubicBezTo>
                  <a:pt x="29920" y="5471"/>
                  <a:pt x="33586" y="4005"/>
                  <a:pt x="37358" y="2867"/>
                </a:cubicBezTo>
                <a:cubicBezTo>
                  <a:pt x="41110" y="1885"/>
                  <a:pt x="44931" y="1185"/>
                  <a:pt x="48788" y="772"/>
                </a:cubicBezTo>
                <a:cubicBezTo>
                  <a:pt x="52574" y="234"/>
                  <a:pt x="56394" y="-21"/>
                  <a:pt x="60218" y="10"/>
                </a:cubicBezTo>
                <a:cubicBezTo>
                  <a:pt x="64036" y="-42"/>
                  <a:pt x="67854" y="149"/>
                  <a:pt x="71648" y="582"/>
                </a:cubicBezTo>
                <a:cubicBezTo>
                  <a:pt x="79194" y="1482"/>
                  <a:pt x="86671" y="2882"/>
                  <a:pt x="94032" y="4773"/>
                </a:cubicBezTo>
                <a:cubicBezTo>
                  <a:pt x="94032" y="4772"/>
                  <a:pt x="94032" y="4772"/>
                  <a:pt x="94032" y="4772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0" name="Freeform: Shape 1499">
            <a:extLst>
              <a:ext uri="{FF2B5EF4-FFF2-40B4-BE49-F238E27FC236}">
                <a16:creationId xmlns:a16="http://schemas.microsoft.com/office/drawing/2014/main" id="{6226D0C5-1B7A-402B-B521-B2DC914703E0}"/>
              </a:ext>
            </a:extLst>
          </p:cNvPr>
          <p:cNvSpPr/>
          <p:nvPr userDrawn="1"/>
        </p:nvSpPr>
        <p:spPr>
          <a:xfrm>
            <a:off x="1514712" y="4570067"/>
            <a:ext cx="74140" cy="144577"/>
          </a:xfrm>
          <a:custGeom>
            <a:avLst/>
            <a:gdLst>
              <a:gd name="connsiteX0" fmla="*/ 877 w 62674"/>
              <a:gd name="connsiteY0" fmla="*/ 10431 h 120824"/>
              <a:gd name="connsiteX1" fmla="*/ 6973 w 62674"/>
              <a:gd name="connsiteY1" fmla="*/ 4621 h 120824"/>
              <a:gd name="connsiteX2" fmla="*/ 15069 w 62674"/>
              <a:gd name="connsiteY2" fmla="*/ 1002 h 120824"/>
              <a:gd name="connsiteX3" fmla="*/ 32215 w 62674"/>
              <a:gd name="connsiteY3" fmla="*/ 1002 h 120824"/>
              <a:gd name="connsiteX4" fmla="*/ 40787 w 62674"/>
              <a:gd name="connsiteY4" fmla="*/ 3478 h 120824"/>
              <a:gd name="connsiteX5" fmla="*/ 48502 w 62674"/>
              <a:gd name="connsiteY5" fmla="*/ 7574 h 120824"/>
              <a:gd name="connsiteX6" fmla="*/ 60313 w 62674"/>
              <a:gd name="connsiteY6" fmla="*/ 20623 h 120824"/>
              <a:gd name="connsiteX7" fmla="*/ 62694 w 62674"/>
              <a:gd name="connsiteY7" fmla="*/ 29101 h 120824"/>
              <a:gd name="connsiteX8" fmla="*/ 62694 w 62674"/>
              <a:gd name="connsiteY8" fmla="*/ 33672 h 120824"/>
              <a:gd name="connsiteX9" fmla="*/ 62028 w 62674"/>
              <a:gd name="connsiteY9" fmla="*/ 37768 h 120824"/>
              <a:gd name="connsiteX10" fmla="*/ 59170 w 62674"/>
              <a:gd name="connsiteY10" fmla="*/ 45865 h 120824"/>
              <a:gd name="connsiteX11" fmla="*/ 54503 w 62674"/>
              <a:gd name="connsiteY11" fmla="*/ 53008 h 120824"/>
              <a:gd name="connsiteX12" fmla="*/ 28119 w 62674"/>
              <a:gd name="connsiteY12" fmla="*/ 73868 h 120824"/>
              <a:gd name="connsiteX13" fmla="*/ 26880 w 62674"/>
              <a:gd name="connsiteY13" fmla="*/ 68820 h 120824"/>
              <a:gd name="connsiteX14" fmla="*/ 33548 w 62674"/>
              <a:gd name="connsiteY14" fmla="*/ 69677 h 120824"/>
              <a:gd name="connsiteX15" fmla="*/ 39834 w 62674"/>
              <a:gd name="connsiteY15" fmla="*/ 72249 h 120824"/>
              <a:gd name="connsiteX16" fmla="*/ 53455 w 62674"/>
              <a:gd name="connsiteY16" fmla="*/ 94537 h 120824"/>
              <a:gd name="connsiteX17" fmla="*/ 52884 w 62674"/>
              <a:gd name="connsiteY17" fmla="*/ 101109 h 120824"/>
              <a:gd name="connsiteX18" fmla="*/ 50312 w 62674"/>
              <a:gd name="connsiteY18" fmla="*/ 107872 h 120824"/>
              <a:gd name="connsiteX19" fmla="*/ 46121 w 62674"/>
              <a:gd name="connsiteY19" fmla="*/ 113301 h 120824"/>
              <a:gd name="connsiteX20" fmla="*/ 40692 w 62674"/>
              <a:gd name="connsiteY20" fmla="*/ 117302 h 120824"/>
              <a:gd name="connsiteX21" fmla="*/ 28214 w 62674"/>
              <a:gd name="connsiteY21" fmla="*/ 120826 h 120824"/>
              <a:gd name="connsiteX22" fmla="*/ 21737 w 62674"/>
              <a:gd name="connsiteY22" fmla="*/ 120826 h 120824"/>
              <a:gd name="connsiteX23" fmla="*/ 15736 w 62674"/>
              <a:gd name="connsiteY23" fmla="*/ 119874 h 120824"/>
              <a:gd name="connsiteX24" fmla="*/ 4020 w 62674"/>
              <a:gd name="connsiteY24" fmla="*/ 116254 h 120824"/>
              <a:gd name="connsiteX25" fmla="*/ 4021 w 62674"/>
              <a:gd name="connsiteY25" fmla="*/ 116254 h 120824"/>
              <a:gd name="connsiteX26" fmla="*/ 4021 w 62674"/>
              <a:gd name="connsiteY26" fmla="*/ 116254 h 120824"/>
              <a:gd name="connsiteX27" fmla="*/ 15832 w 62674"/>
              <a:gd name="connsiteY27" fmla="*/ 117588 h 120824"/>
              <a:gd name="connsiteX28" fmla="*/ 21832 w 62674"/>
              <a:gd name="connsiteY28" fmla="*/ 117588 h 120824"/>
              <a:gd name="connsiteX29" fmla="*/ 27357 w 62674"/>
              <a:gd name="connsiteY29" fmla="*/ 116826 h 120824"/>
              <a:gd name="connsiteX30" fmla="*/ 37644 w 62674"/>
              <a:gd name="connsiteY30" fmla="*/ 112920 h 120824"/>
              <a:gd name="connsiteX31" fmla="*/ 41644 w 62674"/>
              <a:gd name="connsiteY31" fmla="*/ 109396 h 120824"/>
              <a:gd name="connsiteX32" fmla="*/ 44502 w 62674"/>
              <a:gd name="connsiteY32" fmla="*/ 105205 h 120824"/>
              <a:gd name="connsiteX33" fmla="*/ 46312 w 62674"/>
              <a:gd name="connsiteY33" fmla="*/ 100728 h 120824"/>
              <a:gd name="connsiteX34" fmla="*/ 46312 w 62674"/>
              <a:gd name="connsiteY34" fmla="*/ 95204 h 120824"/>
              <a:gd name="connsiteX35" fmla="*/ 43359 w 62674"/>
              <a:gd name="connsiteY35" fmla="*/ 85679 h 120824"/>
              <a:gd name="connsiteX36" fmla="*/ 36215 w 62674"/>
              <a:gd name="connsiteY36" fmla="*/ 78154 h 120824"/>
              <a:gd name="connsiteX37" fmla="*/ 31453 w 62674"/>
              <a:gd name="connsiteY37" fmla="*/ 75963 h 120824"/>
              <a:gd name="connsiteX38" fmla="*/ 26309 w 62674"/>
              <a:gd name="connsiteY38" fmla="*/ 74916 h 120824"/>
              <a:gd name="connsiteX39" fmla="*/ 25642 w 62674"/>
              <a:gd name="connsiteY39" fmla="*/ 74916 h 120824"/>
              <a:gd name="connsiteX40" fmla="*/ 23642 w 62674"/>
              <a:gd name="connsiteY40" fmla="*/ 71773 h 120824"/>
              <a:gd name="connsiteX41" fmla="*/ 25071 w 62674"/>
              <a:gd name="connsiteY41" fmla="*/ 70058 h 120824"/>
              <a:gd name="connsiteX42" fmla="*/ 39549 w 62674"/>
              <a:gd name="connsiteY42" fmla="*/ 62438 h 120824"/>
              <a:gd name="connsiteX43" fmla="*/ 46311 w 62674"/>
              <a:gd name="connsiteY43" fmla="*/ 57866 h 120824"/>
              <a:gd name="connsiteX44" fmla="*/ 56884 w 62674"/>
              <a:gd name="connsiteY44" fmla="*/ 45864 h 120824"/>
              <a:gd name="connsiteX45" fmla="*/ 59075 w 62674"/>
              <a:gd name="connsiteY45" fmla="*/ 38340 h 120824"/>
              <a:gd name="connsiteX46" fmla="*/ 59075 w 62674"/>
              <a:gd name="connsiteY46" fmla="*/ 34244 h 120824"/>
              <a:gd name="connsiteX47" fmla="*/ 58218 w 62674"/>
              <a:gd name="connsiteY47" fmla="*/ 30529 h 120824"/>
              <a:gd name="connsiteX48" fmla="*/ 55265 w 62674"/>
              <a:gd name="connsiteY48" fmla="*/ 23481 h 120824"/>
              <a:gd name="connsiteX49" fmla="*/ 50217 w 62674"/>
              <a:gd name="connsiteY49" fmla="*/ 17766 h 120824"/>
              <a:gd name="connsiteX50" fmla="*/ 44121 w 62674"/>
              <a:gd name="connsiteY50" fmla="*/ 13099 h 120824"/>
              <a:gd name="connsiteX51" fmla="*/ 30024 w 62674"/>
              <a:gd name="connsiteY51" fmla="*/ 6812 h 120824"/>
              <a:gd name="connsiteX52" fmla="*/ 22118 w 62674"/>
              <a:gd name="connsiteY52" fmla="*/ 5478 h 120824"/>
              <a:gd name="connsiteX53" fmla="*/ 14403 w 62674"/>
              <a:gd name="connsiteY53" fmla="*/ 5478 h 120824"/>
              <a:gd name="connsiteX54" fmla="*/ 6973 w 62674"/>
              <a:gd name="connsiteY54" fmla="*/ 7574 h 120824"/>
              <a:gd name="connsiteX55" fmla="*/ 20 w 62674"/>
              <a:gd name="connsiteY55" fmla="*/ 11860 h 120824"/>
              <a:gd name="connsiteX56" fmla="*/ 20 w 62674"/>
              <a:gd name="connsiteY56" fmla="*/ 11860 h 120824"/>
              <a:gd name="connsiteX57" fmla="*/ 877 w 62674"/>
              <a:gd name="connsiteY57" fmla="*/ 10431 h 1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2674" h="120824">
                <a:moveTo>
                  <a:pt x="877" y="10431"/>
                </a:moveTo>
                <a:cubicBezTo>
                  <a:pt x="2596" y="8190"/>
                  <a:pt x="4652" y="6230"/>
                  <a:pt x="6973" y="4621"/>
                </a:cubicBezTo>
                <a:cubicBezTo>
                  <a:pt x="9422" y="2918"/>
                  <a:pt x="12168" y="1691"/>
                  <a:pt x="15069" y="1002"/>
                </a:cubicBezTo>
                <a:cubicBezTo>
                  <a:pt x="20707" y="-332"/>
                  <a:pt x="26577" y="-332"/>
                  <a:pt x="32215" y="1002"/>
                </a:cubicBezTo>
                <a:cubicBezTo>
                  <a:pt x="35162" y="1478"/>
                  <a:pt x="38040" y="2309"/>
                  <a:pt x="40787" y="3478"/>
                </a:cubicBezTo>
                <a:cubicBezTo>
                  <a:pt x="43545" y="4460"/>
                  <a:pt x="46144" y="5840"/>
                  <a:pt x="48502" y="7574"/>
                </a:cubicBezTo>
                <a:cubicBezTo>
                  <a:pt x="53519" y="10808"/>
                  <a:pt x="57593" y="15310"/>
                  <a:pt x="60313" y="20623"/>
                </a:cubicBezTo>
                <a:cubicBezTo>
                  <a:pt x="61568" y="23299"/>
                  <a:pt x="62372" y="26163"/>
                  <a:pt x="62694" y="29101"/>
                </a:cubicBezTo>
                <a:cubicBezTo>
                  <a:pt x="62694" y="30720"/>
                  <a:pt x="62694" y="31958"/>
                  <a:pt x="62694" y="33672"/>
                </a:cubicBezTo>
                <a:lnTo>
                  <a:pt x="62028" y="37768"/>
                </a:lnTo>
                <a:cubicBezTo>
                  <a:pt x="61520" y="40604"/>
                  <a:pt x="60555" y="43339"/>
                  <a:pt x="59170" y="45865"/>
                </a:cubicBezTo>
                <a:cubicBezTo>
                  <a:pt x="57839" y="48385"/>
                  <a:pt x="56276" y="50777"/>
                  <a:pt x="54503" y="53008"/>
                </a:cubicBezTo>
                <a:cubicBezTo>
                  <a:pt x="46953" y="61405"/>
                  <a:pt x="38031" y="68459"/>
                  <a:pt x="28119" y="73868"/>
                </a:cubicBezTo>
                <a:lnTo>
                  <a:pt x="26880" y="68820"/>
                </a:lnTo>
                <a:cubicBezTo>
                  <a:pt x="29127" y="68864"/>
                  <a:pt x="31363" y="69151"/>
                  <a:pt x="33548" y="69677"/>
                </a:cubicBezTo>
                <a:cubicBezTo>
                  <a:pt x="35767" y="70193"/>
                  <a:pt x="37890" y="71061"/>
                  <a:pt x="39834" y="72249"/>
                </a:cubicBezTo>
                <a:cubicBezTo>
                  <a:pt x="47951" y="76794"/>
                  <a:pt x="53113" y="85240"/>
                  <a:pt x="53455" y="94537"/>
                </a:cubicBezTo>
                <a:cubicBezTo>
                  <a:pt x="53480" y="96741"/>
                  <a:pt x="53289" y="98943"/>
                  <a:pt x="52884" y="101109"/>
                </a:cubicBezTo>
                <a:cubicBezTo>
                  <a:pt x="52343" y="103472"/>
                  <a:pt x="51478" y="105748"/>
                  <a:pt x="50312" y="107872"/>
                </a:cubicBezTo>
                <a:cubicBezTo>
                  <a:pt x="49282" y="109938"/>
                  <a:pt x="47858" y="111782"/>
                  <a:pt x="46121" y="113301"/>
                </a:cubicBezTo>
                <a:cubicBezTo>
                  <a:pt x="44458" y="114823"/>
                  <a:pt x="42638" y="116164"/>
                  <a:pt x="40692" y="117302"/>
                </a:cubicBezTo>
                <a:cubicBezTo>
                  <a:pt x="36809" y="119296"/>
                  <a:pt x="32566" y="120494"/>
                  <a:pt x="28214" y="120826"/>
                </a:cubicBezTo>
                <a:cubicBezTo>
                  <a:pt x="26023" y="120826"/>
                  <a:pt x="24118" y="120826"/>
                  <a:pt x="21737" y="120826"/>
                </a:cubicBezTo>
                <a:lnTo>
                  <a:pt x="15736" y="119874"/>
                </a:lnTo>
                <a:cubicBezTo>
                  <a:pt x="11732" y="119014"/>
                  <a:pt x="7812" y="117803"/>
                  <a:pt x="4020" y="116254"/>
                </a:cubicBezTo>
                <a:cubicBezTo>
                  <a:pt x="4021" y="116254"/>
                  <a:pt x="4021" y="116254"/>
                  <a:pt x="4021" y="116254"/>
                </a:cubicBezTo>
                <a:lnTo>
                  <a:pt x="4021" y="116254"/>
                </a:lnTo>
                <a:cubicBezTo>
                  <a:pt x="7904" y="117084"/>
                  <a:pt x="11860" y="117531"/>
                  <a:pt x="15832" y="117588"/>
                </a:cubicBezTo>
                <a:lnTo>
                  <a:pt x="21832" y="117588"/>
                </a:lnTo>
                <a:lnTo>
                  <a:pt x="27357" y="116826"/>
                </a:lnTo>
                <a:cubicBezTo>
                  <a:pt x="30978" y="116101"/>
                  <a:pt x="34454" y="114781"/>
                  <a:pt x="37644" y="112920"/>
                </a:cubicBezTo>
                <a:cubicBezTo>
                  <a:pt x="39106" y="111901"/>
                  <a:pt x="40449" y="110719"/>
                  <a:pt x="41644" y="109396"/>
                </a:cubicBezTo>
                <a:cubicBezTo>
                  <a:pt x="42820" y="108165"/>
                  <a:pt x="43785" y="106749"/>
                  <a:pt x="44502" y="105205"/>
                </a:cubicBezTo>
                <a:cubicBezTo>
                  <a:pt x="45251" y="103776"/>
                  <a:pt x="45857" y="102277"/>
                  <a:pt x="46312" y="100728"/>
                </a:cubicBezTo>
                <a:cubicBezTo>
                  <a:pt x="46482" y="98891"/>
                  <a:pt x="46482" y="97042"/>
                  <a:pt x="46312" y="95204"/>
                </a:cubicBezTo>
                <a:cubicBezTo>
                  <a:pt x="45939" y="91871"/>
                  <a:pt x="44937" y="88639"/>
                  <a:pt x="43359" y="85679"/>
                </a:cubicBezTo>
                <a:cubicBezTo>
                  <a:pt x="41649" y="82609"/>
                  <a:pt x="39192" y="80021"/>
                  <a:pt x="36215" y="78154"/>
                </a:cubicBezTo>
                <a:cubicBezTo>
                  <a:pt x="34753" y="77177"/>
                  <a:pt x="33146" y="76438"/>
                  <a:pt x="31453" y="75963"/>
                </a:cubicBezTo>
                <a:cubicBezTo>
                  <a:pt x="29771" y="75468"/>
                  <a:pt x="28050" y="75118"/>
                  <a:pt x="26309" y="74916"/>
                </a:cubicBezTo>
                <a:lnTo>
                  <a:pt x="25642" y="74916"/>
                </a:lnTo>
                <a:cubicBezTo>
                  <a:pt x="24233" y="74585"/>
                  <a:pt x="23345" y="73189"/>
                  <a:pt x="23642" y="71773"/>
                </a:cubicBezTo>
                <a:cubicBezTo>
                  <a:pt x="23833" y="71013"/>
                  <a:pt x="24358" y="70382"/>
                  <a:pt x="25071" y="70058"/>
                </a:cubicBezTo>
                <a:cubicBezTo>
                  <a:pt x="29928" y="67581"/>
                  <a:pt x="34596" y="65200"/>
                  <a:pt x="39549" y="62438"/>
                </a:cubicBezTo>
                <a:cubicBezTo>
                  <a:pt x="41897" y="61058"/>
                  <a:pt x="44156" y="59531"/>
                  <a:pt x="46311" y="57866"/>
                </a:cubicBezTo>
                <a:cubicBezTo>
                  <a:pt x="50704" y="54723"/>
                  <a:pt x="54321" y="50618"/>
                  <a:pt x="56884" y="45864"/>
                </a:cubicBezTo>
                <a:cubicBezTo>
                  <a:pt x="58055" y="43506"/>
                  <a:pt x="58797" y="40958"/>
                  <a:pt x="59075" y="38340"/>
                </a:cubicBezTo>
                <a:lnTo>
                  <a:pt x="59075" y="34244"/>
                </a:lnTo>
                <a:lnTo>
                  <a:pt x="58218" y="30529"/>
                </a:lnTo>
                <a:cubicBezTo>
                  <a:pt x="57656" y="28024"/>
                  <a:pt x="56656" y="25638"/>
                  <a:pt x="55265" y="23481"/>
                </a:cubicBezTo>
                <a:cubicBezTo>
                  <a:pt x="53764" y="21423"/>
                  <a:pt x="52074" y="19510"/>
                  <a:pt x="50217" y="17766"/>
                </a:cubicBezTo>
                <a:cubicBezTo>
                  <a:pt x="48378" y="15973"/>
                  <a:pt x="46331" y="14406"/>
                  <a:pt x="44121" y="13099"/>
                </a:cubicBezTo>
                <a:cubicBezTo>
                  <a:pt x="39812" y="10219"/>
                  <a:pt x="35045" y="8093"/>
                  <a:pt x="30024" y="6812"/>
                </a:cubicBezTo>
                <a:cubicBezTo>
                  <a:pt x="27429" y="6152"/>
                  <a:pt x="24785" y="5706"/>
                  <a:pt x="22118" y="5478"/>
                </a:cubicBezTo>
                <a:cubicBezTo>
                  <a:pt x="19554" y="5193"/>
                  <a:pt x="16967" y="5193"/>
                  <a:pt x="14403" y="5478"/>
                </a:cubicBezTo>
                <a:cubicBezTo>
                  <a:pt x="11841" y="5827"/>
                  <a:pt x="9340" y="6532"/>
                  <a:pt x="6973" y="7574"/>
                </a:cubicBezTo>
                <a:cubicBezTo>
                  <a:pt x="4470" y="8677"/>
                  <a:pt x="2130" y="10119"/>
                  <a:pt x="20" y="11860"/>
                </a:cubicBezTo>
                <a:cubicBezTo>
                  <a:pt x="20" y="11860"/>
                  <a:pt x="20" y="11860"/>
                  <a:pt x="20" y="11860"/>
                </a:cubicBezTo>
                <a:lnTo>
                  <a:pt x="877" y="10431"/>
                </a:ln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1" name="Freeform: Shape 1500">
            <a:extLst>
              <a:ext uri="{FF2B5EF4-FFF2-40B4-BE49-F238E27FC236}">
                <a16:creationId xmlns:a16="http://schemas.microsoft.com/office/drawing/2014/main" id="{122F0D23-3013-47DD-9B27-33515632E911}"/>
              </a:ext>
            </a:extLst>
          </p:cNvPr>
          <p:cNvSpPr/>
          <p:nvPr userDrawn="1"/>
        </p:nvSpPr>
        <p:spPr>
          <a:xfrm>
            <a:off x="1304024" y="4686446"/>
            <a:ext cx="107732" cy="61365"/>
          </a:xfrm>
          <a:custGeom>
            <a:avLst/>
            <a:gdLst>
              <a:gd name="connsiteX0" fmla="*/ 7151 w 91071"/>
              <a:gd name="connsiteY0" fmla="*/ 30616 h 51283"/>
              <a:gd name="connsiteX1" fmla="*/ 3818 w 91071"/>
              <a:gd name="connsiteY1" fmla="*/ 28139 h 51283"/>
              <a:gd name="connsiteX2" fmla="*/ 1341 w 91071"/>
              <a:gd name="connsiteY2" fmla="*/ 24330 h 51283"/>
              <a:gd name="connsiteX3" fmla="*/ 198 w 91071"/>
              <a:gd name="connsiteY3" fmla="*/ 20329 h 51283"/>
              <a:gd name="connsiteX4" fmla="*/ 198 w 91071"/>
              <a:gd name="connsiteY4" fmla="*/ 15757 h 51283"/>
              <a:gd name="connsiteX5" fmla="*/ 3627 w 91071"/>
              <a:gd name="connsiteY5" fmla="*/ 7470 h 51283"/>
              <a:gd name="connsiteX6" fmla="*/ 10580 w 91071"/>
              <a:gd name="connsiteY6" fmla="*/ 1850 h 51283"/>
              <a:gd name="connsiteX7" fmla="*/ 12676 w 91071"/>
              <a:gd name="connsiteY7" fmla="*/ 898 h 51283"/>
              <a:gd name="connsiteX8" fmla="*/ 14962 w 91071"/>
              <a:gd name="connsiteY8" fmla="*/ 231 h 51283"/>
              <a:gd name="connsiteX9" fmla="*/ 19343 w 91071"/>
              <a:gd name="connsiteY9" fmla="*/ 231 h 51283"/>
              <a:gd name="connsiteX10" fmla="*/ 27821 w 91071"/>
              <a:gd name="connsiteY10" fmla="*/ 3565 h 51283"/>
              <a:gd name="connsiteX11" fmla="*/ 37346 w 91071"/>
              <a:gd name="connsiteY11" fmla="*/ 17472 h 51283"/>
              <a:gd name="connsiteX12" fmla="*/ 35917 w 91071"/>
              <a:gd name="connsiteY12" fmla="*/ 17472 h 51283"/>
              <a:gd name="connsiteX13" fmla="*/ 44775 w 91071"/>
              <a:gd name="connsiteY13" fmla="*/ 8708 h 51283"/>
              <a:gd name="connsiteX14" fmla="*/ 50204 w 91071"/>
              <a:gd name="connsiteY14" fmla="*/ 5184 h 51283"/>
              <a:gd name="connsiteX15" fmla="*/ 56110 w 91071"/>
              <a:gd name="connsiteY15" fmla="*/ 2803 h 51283"/>
              <a:gd name="connsiteX16" fmla="*/ 62492 w 91071"/>
              <a:gd name="connsiteY16" fmla="*/ 1660 h 51283"/>
              <a:gd name="connsiteX17" fmla="*/ 69159 w 91071"/>
              <a:gd name="connsiteY17" fmla="*/ 1660 h 51283"/>
              <a:gd name="connsiteX18" fmla="*/ 81542 w 91071"/>
              <a:gd name="connsiteY18" fmla="*/ 6994 h 51283"/>
              <a:gd name="connsiteX19" fmla="*/ 86209 w 91071"/>
              <a:gd name="connsiteY19" fmla="*/ 11947 h 51283"/>
              <a:gd name="connsiteX20" fmla="*/ 89447 w 91071"/>
              <a:gd name="connsiteY20" fmla="*/ 17948 h 51283"/>
              <a:gd name="connsiteX21" fmla="*/ 90876 w 91071"/>
              <a:gd name="connsiteY21" fmla="*/ 24330 h 51283"/>
              <a:gd name="connsiteX22" fmla="*/ 90876 w 91071"/>
              <a:gd name="connsiteY22" fmla="*/ 31188 h 51283"/>
              <a:gd name="connsiteX23" fmla="*/ 86114 w 91071"/>
              <a:gd name="connsiteY23" fmla="*/ 43284 h 51283"/>
              <a:gd name="connsiteX24" fmla="*/ 81732 w 91071"/>
              <a:gd name="connsiteY24" fmla="*/ 47951 h 51283"/>
              <a:gd name="connsiteX25" fmla="*/ 76398 w 91071"/>
              <a:gd name="connsiteY25" fmla="*/ 51285 h 51283"/>
              <a:gd name="connsiteX26" fmla="*/ 76398 w 91071"/>
              <a:gd name="connsiteY26" fmla="*/ 51285 h 51283"/>
              <a:gd name="connsiteX27" fmla="*/ 76398 w 91071"/>
              <a:gd name="connsiteY27" fmla="*/ 51285 h 51283"/>
              <a:gd name="connsiteX28" fmla="*/ 76398 w 91071"/>
              <a:gd name="connsiteY28" fmla="*/ 51285 h 51283"/>
              <a:gd name="connsiteX29" fmla="*/ 80589 w 91071"/>
              <a:gd name="connsiteY29" fmla="*/ 46999 h 51283"/>
              <a:gd name="connsiteX30" fmla="*/ 83732 w 91071"/>
              <a:gd name="connsiteY30" fmla="*/ 42141 h 51283"/>
              <a:gd name="connsiteX31" fmla="*/ 85733 w 91071"/>
              <a:gd name="connsiteY31" fmla="*/ 36807 h 51283"/>
              <a:gd name="connsiteX32" fmla="*/ 86495 w 91071"/>
              <a:gd name="connsiteY32" fmla="*/ 31187 h 51283"/>
              <a:gd name="connsiteX33" fmla="*/ 86495 w 91071"/>
              <a:gd name="connsiteY33" fmla="*/ 25853 h 51283"/>
              <a:gd name="connsiteX34" fmla="*/ 84971 w 91071"/>
              <a:gd name="connsiteY34" fmla="*/ 20424 h 51283"/>
              <a:gd name="connsiteX35" fmla="*/ 82304 w 91071"/>
              <a:gd name="connsiteY35" fmla="*/ 15757 h 51283"/>
              <a:gd name="connsiteX36" fmla="*/ 78684 w 91071"/>
              <a:gd name="connsiteY36" fmla="*/ 11947 h 51283"/>
              <a:gd name="connsiteX37" fmla="*/ 69159 w 91071"/>
              <a:gd name="connsiteY37" fmla="*/ 7089 h 51283"/>
              <a:gd name="connsiteX38" fmla="*/ 63635 w 91071"/>
              <a:gd name="connsiteY38" fmla="*/ 6613 h 51283"/>
              <a:gd name="connsiteX39" fmla="*/ 58015 w 91071"/>
              <a:gd name="connsiteY39" fmla="*/ 7089 h 51283"/>
              <a:gd name="connsiteX40" fmla="*/ 52300 w 91071"/>
              <a:gd name="connsiteY40" fmla="*/ 8423 h 51283"/>
              <a:gd name="connsiteX41" fmla="*/ 47061 w 91071"/>
              <a:gd name="connsiteY41" fmla="*/ 10899 h 51283"/>
              <a:gd name="connsiteX42" fmla="*/ 38108 w 91071"/>
              <a:gd name="connsiteY42" fmla="*/ 18805 h 51283"/>
              <a:gd name="connsiteX43" fmla="*/ 36896 w 91071"/>
              <a:gd name="connsiteY43" fmla="*/ 18831 h 51283"/>
              <a:gd name="connsiteX44" fmla="*/ 36869 w 91071"/>
              <a:gd name="connsiteY44" fmla="*/ 18805 h 51283"/>
              <a:gd name="connsiteX45" fmla="*/ 33059 w 91071"/>
              <a:gd name="connsiteY45" fmla="*/ 12042 h 51283"/>
              <a:gd name="connsiteX46" fmla="*/ 27344 w 91071"/>
              <a:gd name="connsiteY46" fmla="*/ 7184 h 51283"/>
              <a:gd name="connsiteX47" fmla="*/ 20772 w 91071"/>
              <a:gd name="connsiteY47" fmla="*/ 5470 h 51283"/>
              <a:gd name="connsiteX48" fmla="*/ 17343 w 91071"/>
              <a:gd name="connsiteY48" fmla="*/ 6041 h 51283"/>
              <a:gd name="connsiteX49" fmla="*/ 15724 w 91071"/>
              <a:gd name="connsiteY49" fmla="*/ 6518 h 51283"/>
              <a:gd name="connsiteX50" fmla="*/ 14105 w 91071"/>
              <a:gd name="connsiteY50" fmla="*/ 7280 h 51283"/>
              <a:gd name="connsiteX51" fmla="*/ 8390 w 91071"/>
              <a:gd name="connsiteY51" fmla="*/ 11375 h 51283"/>
              <a:gd name="connsiteX52" fmla="*/ 5151 w 91071"/>
              <a:gd name="connsiteY52" fmla="*/ 17472 h 51283"/>
              <a:gd name="connsiteX53" fmla="*/ 5151 w 91071"/>
              <a:gd name="connsiteY53" fmla="*/ 20900 h 51283"/>
              <a:gd name="connsiteX54" fmla="*/ 5151 w 91071"/>
              <a:gd name="connsiteY54" fmla="*/ 24806 h 51283"/>
              <a:gd name="connsiteX55" fmla="*/ 6294 w 91071"/>
              <a:gd name="connsiteY55" fmla="*/ 28044 h 51283"/>
              <a:gd name="connsiteX56" fmla="*/ 8866 w 91071"/>
              <a:gd name="connsiteY56" fmla="*/ 31283 h 5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1071" h="51283">
                <a:moveTo>
                  <a:pt x="7151" y="30616"/>
                </a:moveTo>
                <a:cubicBezTo>
                  <a:pt x="5979" y="29876"/>
                  <a:pt x="4865" y="29048"/>
                  <a:pt x="3818" y="28139"/>
                </a:cubicBezTo>
                <a:cubicBezTo>
                  <a:pt x="2906" y="26928"/>
                  <a:pt x="2078" y="25655"/>
                  <a:pt x="1341" y="24330"/>
                </a:cubicBezTo>
                <a:cubicBezTo>
                  <a:pt x="835" y="23035"/>
                  <a:pt x="452" y="21695"/>
                  <a:pt x="198" y="20329"/>
                </a:cubicBezTo>
                <a:cubicBezTo>
                  <a:pt x="-39" y="18814"/>
                  <a:pt x="-39" y="17272"/>
                  <a:pt x="198" y="15757"/>
                </a:cubicBezTo>
                <a:cubicBezTo>
                  <a:pt x="507" y="12719"/>
                  <a:pt x="1699" y="9838"/>
                  <a:pt x="3627" y="7470"/>
                </a:cubicBezTo>
                <a:cubicBezTo>
                  <a:pt x="5511" y="5116"/>
                  <a:pt x="7884" y="3199"/>
                  <a:pt x="10580" y="1850"/>
                </a:cubicBezTo>
                <a:lnTo>
                  <a:pt x="12676" y="898"/>
                </a:lnTo>
                <a:cubicBezTo>
                  <a:pt x="13412" y="594"/>
                  <a:pt x="14178" y="371"/>
                  <a:pt x="14962" y="231"/>
                </a:cubicBezTo>
                <a:cubicBezTo>
                  <a:pt x="16406" y="-75"/>
                  <a:pt x="17899" y="-75"/>
                  <a:pt x="19343" y="231"/>
                </a:cubicBezTo>
                <a:cubicBezTo>
                  <a:pt x="22460" y="374"/>
                  <a:pt x="25442" y="1546"/>
                  <a:pt x="27821" y="3565"/>
                </a:cubicBezTo>
                <a:cubicBezTo>
                  <a:pt x="32185" y="7263"/>
                  <a:pt x="35474" y="12066"/>
                  <a:pt x="37346" y="17472"/>
                </a:cubicBezTo>
                <a:lnTo>
                  <a:pt x="35917" y="17472"/>
                </a:lnTo>
                <a:cubicBezTo>
                  <a:pt x="38578" y="14270"/>
                  <a:pt x="41545" y="11335"/>
                  <a:pt x="44775" y="8708"/>
                </a:cubicBezTo>
                <a:cubicBezTo>
                  <a:pt x="46394" y="7375"/>
                  <a:pt x="48395" y="6422"/>
                  <a:pt x="50204" y="5184"/>
                </a:cubicBezTo>
                <a:cubicBezTo>
                  <a:pt x="52092" y="4204"/>
                  <a:pt x="54070" y="3406"/>
                  <a:pt x="56110" y="2803"/>
                </a:cubicBezTo>
                <a:cubicBezTo>
                  <a:pt x="58205" y="2259"/>
                  <a:pt x="60338" y="1877"/>
                  <a:pt x="62492" y="1660"/>
                </a:cubicBezTo>
                <a:cubicBezTo>
                  <a:pt x="64710" y="1468"/>
                  <a:pt x="66941" y="1468"/>
                  <a:pt x="69159" y="1660"/>
                </a:cubicBezTo>
                <a:cubicBezTo>
                  <a:pt x="73681" y="2327"/>
                  <a:pt x="77950" y="4166"/>
                  <a:pt x="81542" y="6994"/>
                </a:cubicBezTo>
                <a:cubicBezTo>
                  <a:pt x="83382" y="8351"/>
                  <a:pt x="84963" y="10029"/>
                  <a:pt x="86209" y="11947"/>
                </a:cubicBezTo>
                <a:cubicBezTo>
                  <a:pt x="87564" y="13785"/>
                  <a:pt x="88654" y="15806"/>
                  <a:pt x="89447" y="17948"/>
                </a:cubicBezTo>
                <a:cubicBezTo>
                  <a:pt x="90183" y="20008"/>
                  <a:pt x="90663" y="22151"/>
                  <a:pt x="90876" y="24330"/>
                </a:cubicBezTo>
                <a:cubicBezTo>
                  <a:pt x="91163" y="26606"/>
                  <a:pt x="91163" y="28911"/>
                  <a:pt x="90876" y="31188"/>
                </a:cubicBezTo>
                <a:cubicBezTo>
                  <a:pt x="90368" y="35565"/>
                  <a:pt x="88726" y="39735"/>
                  <a:pt x="86114" y="43284"/>
                </a:cubicBezTo>
                <a:cubicBezTo>
                  <a:pt x="84908" y="45061"/>
                  <a:pt x="83429" y="46636"/>
                  <a:pt x="81732" y="47951"/>
                </a:cubicBezTo>
                <a:cubicBezTo>
                  <a:pt x="80109" y="49294"/>
                  <a:pt x="78316" y="50415"/>
                  <a:pt x="76398" y="51285"/>
                </a:cubicBezTo>
                <a:cubicBezTo>
                  <a:pt x="76398" y="51285"/>
                  <a:pt x="76398" y="51285"/>
                  <a:pt x="76398" y="51285"/>
                </a:cubicBezTo>
                <a:lnTo>
                  <a:pt x="76398" y="51285"/>
                </a:lnTo>
                <a:lnTo>
                  <a:pt x="76398" y="51285"/>
                </a:lnTo>
                <a:cubicBezTo>
                  <a:pt x="77936" y="50002"/>
                  <a:pt x="79341" y="48566"/>
                  <a:pt x="80589" y="46999"/>
                </a:cubicBezTo>
                <a:cubicBezTo>
                  <a:pt x="81865" y="45539"/>
                  <a:pt x="82923" y="43903"/>
                  <a:pt x="83732" y="42141"/>
                </a:cubicBezTo>
                <a:cubicBezTo>
                  <a:pt x="84580" y="40436"/>
                  <a:pt x="85250" y="38649"/>
                  <a:pt x="85733" y="36807"/>
                </a:cubicBezTo>
                <a:cubicBezTo>
                  <a:pt x="86172" y="34963"/>
                  <a:pt x="86428" y="33081"/>
                  <a:pt x="86495" y="31187"/>
                </a:cubicBezTo>
                <a:cubicBezTo>
                  <a:pt x="86690" y="29415"/>
                  <a:pt x="86690" y="27626"/>
                  <a:pt x="86495" y="25853"/>
                </a:cubicBezTo>
                <a:cubicBezTo>
                  <a:pt x="86145" y="24003"/>
                  <a:pt x="85635" y="22186"/>
                  <a:pt x="84971" y="20424"/>
                </a:cubicBezTo>
                <a:cubicBezTo>
                  <a:pt x="84230" y="18788"/>
                  <a:pt x="83337" y="17225"/>
                  <a:pt x="82304" y="15757"/>
                </a:cubicBezTo>
                <a:cubicBezTo>
                  <a:pt x="81325" y="14288"/>
                  <a:pt x="80101" y="12999"/>
                  <a:pt x="78684" y="11947"/>
                </a:cubicBezTo>
                <a:cubicBezTo>
                  <a:pt x="75957" y="9569"/>
                  <a:pt x="72685" y="7901"/>
                  <a:pt x="69159" y="7089"/>
                </a:cubicBezTo>
                <a:cubicBezTo>
                  <a:pt x="67349" y="7089"/>
                  <a:pt x="65444" y="6613"/>
                  <a:pt x="63635" y="6613"/>
                </a:cubicBezTo>
                <a:cubicBezTo>
                  <a:pt x="61750" y="6586"/>
                  <a:pt x="59868" y="6745"/>
                  <a:pt x="58015" y="7089"/>
                </a:cubicBezTo>
                <a:cubicBezTo>
                  <a:pt x="56071" y="7344"/>
                  <a:pt x="54156" y="7790"/>
                  <a:pt x="52300" y="8423"/>
                </a:cubicBezTo>
                <a:cubicBezTo>
                  <a:pt x="50585" y="9280"/>
                  <a:pt x="48680" y="9947"/>
                  <a:pt x="47061" y="10899"/>
                </a:cubicBezTo>
                <a:cubicBezTo>
                  <a:pt x="43713" y="13092"/>
                  <a:pt x="40697" y="15754"/>
                  <a:pt x="38108" y="18805"/>
                </a:cubicBezTo>
                <a:cubicBezTo>
                  <a:pt x="37780" y="19147"/>
                  <a:pt x="37237" y="19159"/>
                  <a:pt x="36896" y="18831"/>
                </a:cubicBezTo>
                <a:cubicBezTo>
                  <a:pt x="36887" y="18823"/>
                  <a:pt x="36878" y="18814"/>
                  <a:pt x="36869" y="18805"/>
                </a:cubicBezTo>
                <a:cubicBezTo>
                  <a:pt x="35845" y="16421"/>
                  <a:pt x="34567" y="14154"/>
                  <a:pt x="33059" y="12042"/>
                </a:cubicBezTo>
                <a:cubicBezTo>
                  <a:pt x="31436" y="10118"/>
                  <a:pt x="29505" y="8476"/>
                  <a:pt x="27344" y="7184"/>
                </a:cubicBezTo>
                <a:cubicBezTo>
                  <a:pt x="25356" y="6011"/>
                  <a:pt x="23080" y="5418"/>
                  <a:pt x="20772" y="5470"/>
                </a:cubicBezTo>
                <a:cubicBezTo>
                  <a:pt x="19601" y="5416"/>
                  <a:pt x="18433" y="5611"/>
                  <a:pt x="17343" y="6041"/>
                </a:cubicBezTo>
                <a:cubicBezTo>
                  <a:pt x="16772" y="6041"/>
                  <a:pt x="15629" y="6041"/>
                  <a:pt x="15724" y="6518"/>
                </a:cubicBezTo>
                <a:lnTo>
                  <a:pt x="14105" y="7280"/>
                </a:lnTo>
                <a:cubicBezTo>
                  <a:pt x="11923" y="8210"/>
                  <a:pt x="9972" y="9608"/>
                  <a:pt x="8390" y="11375"/>
                </a:cubicBezTo>
                <a:cubicBezTo>
                  <a:pt x="6872" y="13142"/>
                  <a:pt x="5765" y="15225"/>
                  <a:pt x="5151" y="17472"/>
                </a:cubicBezTo>
                <a:cubicBezTo>
                  <a:pt x="5019" y="18611"/>
                  <a:pt x="5019" y="19761"/>
                  <a:pt x="5151" y="20900"/>
                </a:cubicBezTo>
                <a:cubicBezTo>
                  <a:pt x="4976" y="22196"/>
                  <a:pt x="4976" y="23510"/>
                  <a:pt x="5151" y="24806"/>
                </a:cubicBezTo>
                <a:cubicBezTo>
                  <a:pt x="5151" y="25663"/>
                  <a:pt x="5913" y="26901"/>
                  <a:pt x="6294" y="28044"/>
                </a:cubicBezTo>
                <a:lnTo>
                  <a:pt x="8866" y="31283"/>
                </a:ln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2" name="Freeform: Shape 1501">
            <a:extLst>
              <a:ext uri="{FF2B5EF4-FFF2-40B4-BE49-F238E27FC236}">
                <a16:creationId xmlns:a16="http://schemas.microsoft.com/office/drawing/2014/main" id="{1535650B-E776-4C77-BFCE-497F07C29332}"/>
              </a:ext>
            </a:extLst>
          </p:cNvPr>
          <p:cNvSpPr/>
          <p:nvPr userDrawn="1"/>
        </p:nvSpPr>
        <p:spPr>
          <a:xfrm>
            <a:off x="1144688" y="5337404"/>
            <a:ext cx="197042" cy="914878"/>
          </a:xfrm>
          <a:custGeom>
            <a:avLst/>
            <a:gdLst>
              <a:gd name="connsiteX0" fmla="*/ 20 w 166570"/>
              <a:gd name="connsiteY0" fmla="*/ 2 h 764571"/>
              <a:gd name="connsiteX1" fmla="*/ 127845 w 166570"/>
              <a:gd name="connsiteY1" fmla="*/ 764573 h 764571"/>
              <a:gd name="connsiteX2" fmla="*/ 156420 w 166570"/>
              <a:gd name="connsiteY2" fmla="*/ 757906 h 764571"/>
              <a:gd name="connsiteX3" fmla="*/ 128988 w 166570"/>
              <a:gd name="connsiteY3" fmla="*/ 293372 h 764571"/>
              <a:gd name="connsiteX4" fmla="*/ 115272 w 166570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570" h="764571">
                <a:moveTo>
                  <a:pt x="20" y="2"/>
                </a:moveTo>
                <a:cubicBezTo>
                  <a:pt x="20" y="2"/>
                  <a:pt x="58884" y="361095"/>
                  <a:pt x="127845" y="764573"/>
                </a:cubicBezTo>
                <a:cubicBezTo>
                  <a:pt x="136600" y="759829"/>
                  <a:pt x="146470" y="757526"/>
                  <a:pt x="156420" y="757906"/>
                </a:cubicBezTo>
                <a:cubicBezTo>
                  <a:pt x="163945" y="562929"/>
                  <a:pt x="184995" y="419102"/>
                  <a:pt x="128988" y="293372"/>
                </a:cubicBezTo>
                <a:lnTo>
                  <a:pt x="115272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3" name="Freeform: Shape 1502">
            <a:extLst>
              <a:ext uri="{FF2B5EF4-FFF2-40B4-BE49-F238E27FC236}">
                <a16:creationId xmlns:a16="http://schemas.microsoft.com/office/drawing/2014/main" id="{BDE3B779-E85F-4D76-BA93-9DAC351E8BD7}"/>
              </a:ext>
            </a:extLst>
          </p:cNvPr>
          <p:cNvSpPr/>
          <p:nvPr userDrawn="1"/>
        </p:nvSpPr>
        <p:spPr>
          <a:xfrm>
            <a:off x="1281024" y="6156088"/>
            <a:ext cx="52732" cy="97790"/>
          </a:xfrm>
          <a:custGeom>
            <a:avLst/>
            <a:gdLst>
              <a:gd name="connsiteX0" fmla="*/ 44597 w 44577"/>
              <a:gd name="connsiteY0" fmla="*/ 2 h 81724"/>
              <a:gd name="connsiteX1" fmla="*/ 41168 w 44577"/>
              <a:gd name="connsiteY1" fmla="*/ 73725 h 81724"/>
              <a:gd name="connsiteX2" fmla="*/ 12593 w 44577"/>
              <a:gd name="connsiteY2" fmla="*/ 81726 h 81724"/>
              <a:gd name="connsiteX3" fmla="*/ 20 w 44577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77" h="81724">
                <a:moveTo>
                  <a:pt x="44597" y="2"/>
                </a:moveTo>
                <a:cubicBezTo>
                  <a:pt x="43454" y="20671"/>
                  <a:pt x="42025" y="51628"/>
                  <a:pt x="41168" y="73725"/>
                </a:cubicBezTo>
                <a:cubicBezTo>
                  <a:pt x="31326" y="75093"/>
                  <a:pt x="21714" y="77784"/>
                  <a:pt x="12593" y="81726"/>
                </a:cubicBezTo>
                <a:cubicBezTo>
                  <a:pt x="9164" y="61438"/>
                  <a:pt x="3830" y="24576"/>
                  <a:pt x="20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4" name="Freeform: Shape 1503">
            <a:extLst>
              <a:ext uri="{FF2B5EF4-FFF2-40B4-BE49-F238E27FC236}">
                <a16:creationId xmlns:a16="http://schemas.microsoft.com/office/drawing/2014/main" id="{8CD95696-7B28-40C7-9860-7C8AAC864518}"/>
              </a:ext>
            </a:extLst>
          </p:cNvPr>
          <p:cNvSpPr/>
          <p:nvPr userDrawn="1"/>
        </p:nvSpPr>
        <p:spPr>
          <a:xfrm>
            <a:off x="1283728" y="6238949"/>
            <a:ext cx="64450" cy="37269"/>
          </a:xfrm>
          <a:custGeom>
            <a:avLst/>
            <a:gdLst>
              <a:gd name="connsiteX0" fmla="*/ 54483 w 54483"/>
              <a:gd name="connsiteY0" fmla="*/ 28670 h 31146"/>
              <a:gd name="connsiteX1" fmla="*/ 0 w 54483"/>
              <a:gd name="connsiteY1" fmla="*/ 31146 h 31146"/>
              <a:gd name="connsiteX2" fmla="*/ 8668 w 54483"/>
              <a:gd name="connsiteY2" fmla="*/ 12096 h 31146"/>
              <a:gd name="connsiteX3" fmla="*/ 37814 w 54483"/>
              <a:gd name="connsiteY3" fmla="*/ 0 h 31146"/>
              <a:gd name="connsiteX4" fmla="*/ 54483 w 54483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3" h="31146">
                <a:moveTo>
                  <a:pt x="54483" y="28670"/>
                </a:moveTo>
                <a:lnTo>
                  <a:pt x="0" y="31146"/>
                </a:lnTo>
                <a:lnTo>
                  <a:pt x="8668" y="12096"/>
                </a:lnTo>
                <a:lnTo>
                  <a:pt x="37814" y="0"/>
                </a:lnTo>
                <a:lnTo>
                  <a:pt x="54483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5" name="Freeform: Shape 1504">
            <a:extLst>
              <a:ext uri="{FF2B5EF4-FFF2-40B4-BE49-F238E27FC236}">
                <a16:creationId xmlns:a16="http://schemas.microsoft.com/office/drawing/2014/main" id="{DA137FB6-AF33-4B81-B0C5-C24D2465F132}"/>
              </a:ext>
            </a:extLst>
          </p:cNvPr>
          <p:cNvSpPr/>
          <p:nvPr userDrawn="1"/>
        </p:nvSpPr>
        <p:spPr>
          <a:xfrm>
            <a:off x="1126474" y="5158354"/>
            <a:ext cx="233967" cy="913051"/>
          </a:xfrm>
          <a:custGeom>
            <a:avLst/>
            <a:gdLst>
              <a:gd name="connsiteX0" fmla="*/ 101332 w 197784"/>
              <a:gd name="connsiteY0" fmla="*/ 763047 h 763044"/>
              <a:gd name="connsiteX1" fmla="*/ 75424 w 197784"/>
              <a:gd name="connsiteY1" fmla="*/ 189 h 763044"/>
              <a:gd name="connsiteX2" fmla="*/ 187819 w 197784"/>
              <a:gd name="connsiteY2" fmla="*/ 758284 h 76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784" h="763044">
                <a:moveTo>
                  <a:pt x="101332" y="763047"/>
                </a:moveTo>
                <a:cubicBezTo>
                  <a:pt x="101332" y="763047"/>
                  <a:pt x="-108218" y="10572"/>
                  <a:pt x="75424" y="189"/>
                </a:cubicBezTo>
                <a:cubicBezTo>
                  <a:pt x="259066" y="-10193"/>
                  <a:pt x="179056" y="412336"/>
                  <a:pt x="187819" y="75828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6" name="Freeform: Shape 1505">
            <a:extLst>
              <a:ext uri="{FF2B5EF4-FFF2-40B4-BE49-F238E27FC236}">
                <a16:creationId xmlns:a16="http://schemas.microsoft.com/office/drawing/2014/main" id="{BD0BA87E-C897-4FA6-8EB5-9F3811E257CC}"/>
              </a:ext>
            </a:extLst>
          </p:cNvPr>
          <p:cNvSpPr/>
          <p:nvPr userDrawn="1"/>
        </p:nvSpPr>
        <p:spPr>
          <a:xfrm>
            <a:off x="1474502" y="5337404"/>
            <a:ext cx="199194" cy="914878"/>
          </a:xfrm>
          <a:custGeom>
            <a:avLst/>
            <a:gdLst>
              <a:gd name="connsiteX0" fmla="*/ 168409 w 168389"/>
              <a:gd name="connsiteY0" fmla="*/ 2 h 764571"/>
              <a:gd name="connsiteX1" fmla="*/ 38965 w 168389"/>
              <a:gd name="connsiteY1" fmla="*/ 764573 h 764571"/>
              <a:gd name="connsiteX2" fmla="*/ 10390 w 168389"/>
              <a:gd name="connsiteY2" fmla="*/ 757906 h 764571"/>
              <a:gd name="connsiteX3" fmla="*/ 38203 w 168389"/>
              <a:gd name="connsiteY3" fmla="*/ 293372 h 764571"/>
              <a:gd name="connsiteX4" fmla="*/ 52014 w 168389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89" h="764571">
                <a:moveTo>
                  <a:pt x="168409" y="2"/>
                </a:moveTo>
                <a:cubicBezTo>
                  <a:pt x="168409" y="2"/>
                  <a:pt x="108783" y="361095"/>
                  <a:pt x="38965" y="764573"/>
                </a:cubicBezTo>
                <a:cubicBezTo>
                  <a:pt x="30200" y="759855"/>
                  <a:pt x="20337" y="757554"/>
                  <a:pt x="10390" y="757906"/>
                </a:cubicBezTo>
                <a:cubicBezTo>
                  <a:pt x="2770" y="562929"/>
                  <a:pt x="-18757" y="419102"/>
                  <a:pt x="38203" y="293372"/>
                </a:cubicBezTo>
                <a:lnTo>
                  <a:pt x="52014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7" name="Freeform: Shape 1506">
            <a:extLst>
              <a:ext uri="{FF2B5EF4-FFF2-40B4-BE49-F238E27FC236}">
                <a16:creationId xmlns:a16="http://schemas.microsoft.com/office/drawing/2014/main" id="{3E449779-9D63-4B8D-A833-5C5DD2F922AC}"/>
              </a:ext>
            </a:extLst>
          </p:cNvPr>
          <p:cNvSpPr/>
          <p:nvPr userDrawn="1"/>
        </p:nvSpPr>
        <p:spPr>
          <a:xfrm>
            <a:off x="1482375" y="6156088"/>
            <a:ext cx="52957" cy="97790"/>
          </a:xfrm>
          <a:custGeom>
            <a:avLst/>
            <a:gdLst>
              <a:gd name="connsiteX0" fmla="*/ 20 w 44767"/>
              <a:gd name="connsiteY0" fmla="*/ 2 h 81724"/>
              <a:gd name="connsiteX1" fmla="*/ 3449 w 44767"/>
              <a:gd name="connsiteY1" fmla="*/ 73725 h 81724"/>
              <a:gd name="connsiteX2" fmla="*/ 32024 w 44767"/>
              <a:gd name="connsiteY2" fmla="*/ 81726 h 81724"/>
              <a:gd name="connsiteX3" fmla="*/ 44787 w 44767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" h="81724">
                <a:moveTo>
                  <a:pt x="20" y="2"/>
                </a:moveTo>
                <a:cubicBezTo>
                  <a:pt x="1163" y="20671"/>
                  <a:pt x="2592" y="51628"/>
                  <a:pt x="3449" y="73725"/>
                </a:cubicBezTo>
                <a:cubicBezTo>
                  <a:pt x="13290" y="75095"/>
                  <a:pt x="22902" y="77787"/>
                  <a:pt x="32024" y="81726"/>
                </a:cubicBezTo>
                <a:cubicBezTo>
                  <a:pt x="35548" y="61438"/>
                  <a:pt x="40977" y="24576"/>
                  <a:pt x="44787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8" name="Freeform: Shape 1507">
            <a:extLst>
              <a:ext uri="{FF2B5EF4-FFF2-40B4-BE49-F238E27FC236}">
                <a16:creationId xmlns:a16="http://schemas.microsoft.com/office/drawing/2014/main" id="{521D3449-8BD3-492E-856D-7C1ACFF105EB}"/>
              </a:ext>
            </a:extLst>
          </p:cNvPr>
          <p:cNvSpPr/>
          <p:nvPr userDrawn="1"/>
        </p:nvSpPr>
        <p:spPr>
          <a:xfrm>
            <a:off x="1467726" y="6238949"/>
            <a:ext cx="65238" cy="37269"/>
          </a:xfrm>
          <a:custGeom>
            <a:avLst/>
            <a:gdLst>
              <a:gd name="connsiteX0" fmla="*/ 0 w 55149"/>
              <a:gd name="connsiteY0" fmla="*/ 28670 h 31146"/>
              <a:gd name="connsiteX1" fmla="*/ 55150 w 55149"/>
              <a:gd name="connsiteY1" fmla="*/ 31146 h 31146"/>
              <a:gd name="connsiteX2" fmla="*/ 46482 w 55149"/>
              <a:gd name="connsiteY2" fmla="*/ 12096 h 31146"/>
              <a:gd name="connsiteX3" fmla="*/ 16954 w 55149"/>
              <a:gd name="connsiteY3" fmla="*/ 0 h 31146"/>
              <a:gd name="connsiteX4" fmla="*/ 0 w 55149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49" h="31146">
                <a:moveTo>
                  <a:pt x="0" y="28670"/>
                </a:moveTo>
                <a:lnTo>
                  <a:pt x="55150" y="31146"/>
                </a:lnTo>
                <a:lnTo>
                  <a:pt x="46482" y="12096"/>
                </a:lnTo>
                <a:lnTo>
                  <a:pt x="16954" y="0"/>
                </a:lnTo>
                <a:lnTo>
                  <a:pt x="0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9" name="Freeform: Shape 1508">
            <a:extLst>
              <a:ext uri="{FF2B5EF4-FFF2-40B4-BE49-F238E27FC236}">
                <a16:creationId xmlns:a16="http://schemas.microsoft.com/office/drawing/2014/main" id="{B702C5A0-EF68-4A10-9E9A-261FAA92EE72}"/>
              </a:ext>
            </a:extLst>
          </p:cNvPr>
          <p:cNvSpPr/>
          <p:nvPr userDrawn="1"/>
        </p:nvSpPr>
        <p:spPr>
          <a:xfrm>
            <a:off x="1455433" y="5158354"/>
            <a:ext cx="236395" cy="913051"/>
          </a:xfrm>
          <a:custGeom>
            <a:avLst/>
            <a:gdLst>
              <a:gd name="connsiteX0" fmla="*/ 97566 w 199837"/>
              <a:gd name="connsiteY0" fmla="*/ 763047 h 763044"/>
              <a:gd name="connsiteX1" fmla="*/ 123759 w 199837"/>
              <a:gd name="connsiteY1" fmla="*/ 189 h 763044"/>
              <a:gd name="connsiteX2" fmla="*/ 9459 w 199837"/>
              <a:gd name="connsiteY2" fmla="*/ 758284 h 76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837" h="763044">
                <a:moveTo>
                  <a:pt x="97566" y="763047"/>
                </a:moveTo>
                <a:cubicBezTo>
                  <a:pt x="97566" y="763047"/>
                  <a:pt x="309116" y="10572"/>
                  <a:pt x="123759" y="189"/>
                </a:cubicBezTo>
                <a:cubicBezTo>
                  <a:pt x="-61597" y="-10193"/>
                  <a:pt x="18984" y="412336"/>
                  <a:pt x="9459" y="75828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0" name="Freeform: Shape 1509">
            <a:extLst>
              <a:ext uri="{FF2B5EF4-FFF2-40B4-BE49-F238E27FC236}">
                <a16:creationId xmlns:a16="http://schemas.microsoft.com/office/drawing/2014/main" id="{DB5D935E-818D-4C70-844E-B1D66FA17B6C}"/>
              </a:ext>
            </a:extLst>
          </p:cNvPr>
          <p:cNvSpPr/>
          <p:nvPr userDrawn="1"/>
        </p:nvSpPr>
        <p:spPr>
          <a:xfrm>
            <a:off x="1165082" y="5173965"/>
            <a:ext cx="110985" cy="185779"/>
          </a:xfrm>
          <a:custGeom>
            <a:avLst/>
            <a:gdLst>
              <a:gd name="connsiteX0" fmla="*/ 20 w 93821"/>
              <a:gd name="connsiteY0" fmla="*/ 83917 h 155257"/>
              <a:gd name="connsiteX1" fmla="*/ 45264 w 93821"/>
              <a:gd name="connsiteY1" fmla="*/ 2 h 155257"/>
              <a:gd name="connsiteX2" fmla="*/ 93841 w 93821"/>
              <a:gd name="connsiteY2" fmla="*/ 68963 h 155257"/>
              <a:gd name="connsiteX3" fmla="*/ 42025 w 93821"/>
              <a:gd name="connsiteY3" fmla="*/ 155259 h 155257"/>
              <a:gd name="connsiteX4" fmla="*/ 20 w 93821"/>
              <a:gd name="connsiteY4" fmla="*/ 83917 h 15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21" h="155257">
                <a:moveTo>
                  <a:pt x="20" y="83917"/>
                </a:moveTo>
                <a:cubicBezTo>
                  <a:pt x="20" y="45817"/>
                  <a:pt x="12974" y="2"/>
                  <a:pt x="45264" y="2"/>
                </a:cubicBezTo>
                <a:cubicBezTo>
                  <a:pt x="80125" y="2"/>
                  <a:pt x="93841" y="32672"/>
                  <a:pt x="93841" y="68963"/>
                </a:cubicBezTo>
                <a:cubicBezTo>
                  <a:pt x="93841" y="110873"/>
                  <a:pt x="84316" y="155259"/>
                  <a:pt x="42025" y="155259"/>
                </a:cubicBezTo>
                <a:cubicBezTo>
                  <a:pt x="6688" y="154878"/>
                  <a:pt x="20" y="119160"/>
                  <a:pt x="20" y="83917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1" name="Freeform: Shape 1510">
            <a:extLst>
              <a:ext uri="{FF2B5EF4-FFF2-40B4-BE49-F238E27FC236}">
                <a16:creationId xmlns:a16="http://schemas.microsoft.com/office/drawing/2014/main" id="{41F58025-011C-4C14-B2A5-B08BE4625DCE}"/>
              </a:ext>
            </a:extLst>
          </p:cNvPr>
          <p:cNvSpPr/>
          <p:nvPr userDrawn="1"/>
        </p:nvSpPr>
        <p:spPr>
          <a:xfrm>
            <a:off x="1492853" y="5173931"/>
            <a:ext cx="118287" cy="183917"/>
          </a:xfrm>
          <a:custGeom>
            <a:avLst/>
            <a:gdLst>
              <a:gd name="connsiteX0" fmla="*/ 3068 w 99994"/>
              <a:gd name="connsiteY0" fmla="*/ 75373 h 153701"/>
              <a:gd name="connsiteX1" fmla="*/ 62218 w 99994"/>
              <a:gd name="connsiteY1" fmla="*/ 506 h 153701"/>
              <a:gd name="connsiteX2" fmla="*/ 98032 w 99994"/>
              <a:gd name="connsiteY2" fmla="*/ 76706 h 153701"/>
              <a:gd name="connsiteX3" fmla="*/ 32119 w 99994"/>
              <a:gd name="connsiteY3" fmla="*/ 152906 h 153701"/>
              <a:gd name="connsiteX4" fmla="*/ 3068 w 99994"/>
              <a:gd name="connsiteY4" fmla="*/ 75373 h 15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94" h="153701">
                <a:moveTo>
                  <a:pt x="3068" y="75373"/>
                </a:moveTo>
                <a:cubicBezTo>
                  <a:pt x="9735" y="37273"/>
                  <a:pt x="30404" y="-5114"/>
                  <a:pt x="62218" y="506"/>
                </a:cubicBezTo>
                <a:cubicBezTo>
                  <a:pt x="96508" y="6507"/>
                  <a:pt x="104318" y="41083"/>
                  <a:pt x="98032" y="76706"/>
                </a:cubicBezTo>
                <a:cubicBezTo>
                  <a:pt x="90793" y="117950"/>
                  <a:pt x="73457" y="160050"/>
                  <a:pt x="32119" y="152906"/>
                </a:cubicBezTo>
                <a:cubicBezTo>
                  <a:pt x="-2743" y="146810"/>
                  <a:pt x="-3124" y="110425"/>
                  <a:pt x="3068" y="75373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2" name="Freeform: Shape 1511">
            <a:extLst>
              <a:ext uri="{FF2B5EF4-FFF2-40B4-BE49-F238E27FC236}">
                <a16:creationId xmlns:a16="http://schemas.microsoft.com/office/drawing/2014/main" id="{C143F620-B264-4EA0-92B8-F77522E7F8D6}"/>
              </a:ext>
            </a:extLst>
          </p:cNvPr>
          <p:cNvSpPr/>
          <p:nvPr userDrawn="1"/>
        </p:nvSpPr>
        <p:spPr>
          <a:xfrm>
            <a:off x="1105834" y="3179308"/>
            <a:ext cx="514445" cy="238135"/>
          </a:xfrm>
          <a:custGeom>
            <a:avLst/>
            <a:gdLst>
              <a:gd name="connsiteX0" fmla="*/ 433867 w 434887"/>
              <a:gd name="connsiteY0" fmla="*/ 152668 h 199011"/>
              <a:gd name="connsiteX1" fmla="*/ 186789 w 434887"/>
              <a:gd name="connsiteY1" fmla="*/ 182862 h 199011"/>
              <a:gd name="connsiteX2" fmla="*/ 1242 w 434887"/>
              <a:gd name="connsiteY2" fmla="*/ 43892 h 199011"/>
              <a:gd name="connsiteX3" fmla="*/ 231461 w 434887"/>
              <a:gd name="connsiteY3" fmla="*/ 17222 h 199011"/>
              <a:gd name="connsiteX4" fmla="*/ 433867 w 434887"/>
              <a:gd name="connsiteY4" fmla="*/ 152668 h 199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887" h="199011">
                <a:moveTo>
                  <a:pt x="433867" y="152668"/>
                </a:moveTo>
                <a:cubicBezTo>
                  <a:pt x="421485" y="198388"/>
                  <a:pt x="301565" y="213818"/>
                  <a:pt x="186789" y="182862"/>
                </a:cubicBezTo>
                <a:cubicBezTo>
                  <a:pt x="72012" y="151906"/>
                  <a:pt x="-11141" y="89612"/>
                  <a:pt x="1242" y="43892"/>
                </a:cubicBezTo>
                <a:cubicBezTo>
                  <a:pt x="13624" y="-1828"/>
                  <a:pt x="116685" y="-13734"/>
                  <a:pt x="231461" y="17222"/>
                </a:cubicBezTo>
                <a:cubicBezTo>
                  <a:pt x="346237" y="48178"/>
                  <a:pt x="446250" y="106948"/>
                  <a:pt x="433867" y="152668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3" name="Freeform: Shape 1512">
            <a:extLst>
              <a:ext uri="{FF2B5EF4-FFF2-40B4-BE49-F238E27FC236}">
                <a16:creationId xmlns:a16="http://schemas.microsoft.com/office/drawing/2014/main" id="{F4C88A54-743B-4E43-995B-96B3CA99B0E3}"/>
              </a:ext>
            </a:extLst>
          </p:cNvPr>
          <p:cNvSpPr/>
          <p:nvPr userDrawn="1"/>
        </p:nvSpPr>
        <p:spPr>
          <a:xfrm>
            <a:off x="1031235" y="3337596"/>
            <a:ext cx="93960" cy="333631"/>
          </a:xfrm>
          <a:custGeom>
            <a:avLst/>
            <a:gdLst>
              <a:gd name="connsiteX0" fmla="*/ 79449 w 79429"/>
              <a:gd name="connsiteY0" fmla="*/ 2 h 278818"/>
              <a:gd name="connsiteX1" fmla="*/ 24585 w 79429"/>
              <a:gd name="connsiteY1" fmla="*/ 278798 h 278818"/>
              <a:gd name="connsiteX2" fmla="*/ 4297 w 79429"/>
              <a:gd name="connsiteY2" fmla="*/ 204408 h 278818"/>
              <a:gd name="connsiteX3" fmla="*/ 79449 w 79429"/>
              <a:gd name="connsiteY3" fmla="*/ 2 h 27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29" h="278818">
                <a:moveTo>
                  <a:pt x="79449" y="2"/>
                </a:moveTo>
                <a:cubicBezTo>
                  <a:pt x="-22373" y="106205"/>
                  <a:pt x="47636" y="281084"/>
                  <a:pt x="24585" y="278798"/>
                </a:cubicBezTo>
                <a:cubicBezTo>
                  <a:pt x="21442" y="264416"/>
                  <a:pt x="22775" y="226887"/>
                  <a:pt x="4297" y="204408"/>
                </a:cubicBezTo>
                <a:cubicBezTo>
                  <a:pt x="4297" y="204408"/>
                  <a:pt x="-26945" y="19623"/>
                  <a:pt x="79449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4" name="Freeform: Shape 1513">
            <a:extLst>
              <a:ext uri="{FF2B5EF4-FFF2-40B4-BE49-F238E27FC236}">
                <a16:creationId xmlns:a16="http://schemas.microsoft.com/office/drawing/2014/main" id="{669BA860-A80C-4670-BD08-1E8EE7D4B934}"/>
              </a:ext>
            </a:extLst>
          </p:cNvPr>
          <p:cNvSpPr/>
          <p:nvPr userDrawn="1"/>
        </p:nvSpPr>
        <p:spPr>
          <a:xfrm>
            <a:off x="1586373" y="3382744"/>
            <a:ext cx="77543" cy="279053"/>
          </a:xfrm>
          <a:custGeom>
            <a:avLst/>
            <a:gdLst>
              <a:gd name="connsiteX0" fmla="*/ 20 w 65551"/>
              <a:gd name="connsiteY0" fmla="*/ 3801 h 233207"/>
              <a:gd name="connsiteX1" fmla="*/ 42787 w 65551"/>
              <a:gd name="connsiteY1" fmla="*/ 233163 h 233207"/>
              <a:gd name="connsiteX2" fmla="*/ 65552 w 65551"/>
              <a:gd name="connsiteY2" fmla="*/ 159916 h 233207"/>
              <a:gd name="connsiteX3" fmla="*/ 20 w 65551"/>
              <a:gd name="connsiteY3" fmla="*/ 3801 h 233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51" h="233207">
                <a:moveTo>
                  <a:pt x="20" y="3801"/>
                </a:moveTo>
                <a:cubicBezTo>
                  <a:pt x="60409" y="57331"/>
                  <a:pt x="30119" y="236497"/>
                  <a:pt x="42787" y="233163"/>
                </a:cubicBezTo>
                <a:cubicBezTo>
                  <a:pt x="42787" y="233163"/>
                  <a:pt x="42787" y="188300"/>
                  <a:pt x="65552" y="159916"/>
                </a:cubicBezTo>
                <a:cubicBezTo>
                  <a:pt x="65742" y="159916"/>
                  <a:pt x="65742" y="-28870"/>
                  <a:pt x="20" y="3801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5" name="Freeform: Shape 1514">
            <a:extLst>
              <a:ext uri="{FF2B5EF4-FFF2-40B4-BE49-F238E27FC236}">
                <a16:creationId xmlns:a16="http://schemas.microsoft.com/office/drawing/2014/main" id="{73386D4E-8E8F-433E-9645-E3BBDD9129B1}"/>
              </a:ext>
            </a:extLst>
          </p:cNvPr>
          <p:cNvSpPr/>
          <p:nvPr userDrawn="1"/>
        </p:nvSpPr>
        <p:spPr>
          <a:xfrm>
            <a:off x="1060292" y="3291208"/>
            <a:ext cx="109521" cy="182360"/>
          </a:xfrm>
          <a:custGeom>
            <a:avLst/>
            <a:gdLst>
              <a:gd name="connsiteX0" fmla="*/ 92604 w 92584"/>
              <a:gd name="connsiteY0" fmla="*/ 2 h 152400"/>
              <a:gd name="connsiteX1" fmla="*/ 21 w 92584"/>
              <a:gd name="connsiteY1" fmla="*/ 152402 h 152400"/>
              <a:gd name="connsiteX2" fmla="*/ 92604 w 92584"/>
              <a:gd name="connsiteY2" fmla="*/ 2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584" h="152400">
                <a:moveTo>
                  <a:pt x="92604" y="2"/>
                </a:moveTo>
                <a:cubicBezTo>
                  <a:pt x="92604" y="2"/>
                  <a:pt x="44408" y="123827"/>
                  <a:pt x="21" y="152402"/>
                </a:cubicBezTo>
                <a:cubicBezTo>
                  <a:pt x="21" y="152402"/>
                  <a:pt x="-1503" y="19052"/>
                  <a:pt x="92604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6" name="Freeform: Shape 1515">
            <a:extLst>
              <a:ext uri="{FF2B5EF4-FFF2-40B4-BE49-F238E27FC236}">
                <a16:creationId xmlns:a16="http://schemas.microsoft.com/office/drawing/2014/main" id="{0FE05C81-E83B-4110-92B2-9D9307D6BCE1}"/>
              </a:ext>
            </a:extLst>
          </p:cNvPr>
          <p:cNvSpPr/>
          <p:nvPr userDrawn="1"/>
        </p:nvSpPr>
        <p:spPr>
          <a:xfrm>
            <a:off x="866671" y="3611442"/>
            <a:ext cx="68779" cy="352220"/>
          </a:xfrm>
          <a:custGeom>
            <a:avLst/>
            <a:gdLst>
              <a:gd name="connsiteX0" fmla="*/ 58163 w 58142"/>
              <a:gd name="connsiteY0" fmla="*/ 36608 h 294353"/>
              <a:gd name="connsiteX1" fmla="*/ 14348 w 58142"/>
              <a:gd name="connsiteY1" fmla="*/ 153099 h 294353"/>
              <a:gd name="connsiteX2" fmla="*/ 58163 w 58142"/>
              <a:gd name="connsiteY2" fmla="*/ 216250 h 294353"/>
              <a:gd name="connsiteX3" fmla="*/ 39113 w 58142"/>
              <a:gd name="connsiteY3" fmla="*/ 264827 h 294353"/>
              <a:gd name="connsiteX4" fmla="*/ 48352 w 58142"/>
              <a:gd name="connsiteY4" fmla="*/ 294355 h 294353"/>
              <a:gd name="connsiteX5" fmla="*/ 29302 w 58142"/>
              <a:gd name="connsiteY5" fmla="*/ 255398 h 294353"/>
              <a:gd name="connsiteX6" fmla="*/ 43875 w 58142"/>
              <a:gd name="connsiteY6" fmla="*/ 208725 h 294353"/>
              <a:gd name="connsiteX7" fmla="*/ 155 w 58142"/>
              <a:gd name="connsiteY7" fmla="*/ 153956 h 294353"/>
              <a:gd name="connsiteX8" fmla="*/ 41494 w 58142"/>
              <a:gd name="connsiteY8" fmla="*/ 4318 h 294353"/>
              <a:gd name="connsiteX9" fmla="*/ 58163 w 58142"/>
              <a:gd name="connsiteY9" fmla="*/ 36608 h 29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142" h="294353">
                <a:moveTo>
                  <a:pt x="58163" y="36608"/>
                </a:moveTo>
                <a:cubicBezTo>
                  <a:pt x="58163" y="78804"/>
                  <a:pt x="14348" y="113380"/>
                  <a:pt x="14348" y="153099"/>
                </a:cubicBezTo>
                <a:cubicBezTo>
                  <a:pt x="14348" y="182912"/>
                  <a:pt x="58163" y="187960"/>
                  <a:pt x="58163" y="216250"/>
                </a:cubicBezTo>
                <a:cubicBezTo>
                  <a:pt x="58163" y="233300"/>
                  <a:pt x="39113" y="235300"/>
                  <a:pt x="39113" y="264827"/>
                </a:cubicBezTo>
                <a:cubicBezTo>
                  <a:pt x="39107" y="275382"/>
                  <a:pt x="42332" y="285686"/>
                  <a:pt x="48352" y="294355"/>
                </a:cubicBezTo>
                <a:cubicBezTo>
                  <a:pt x="35828" y="285421"/>
                  <a:pt x="28663" y="270768"/>
                  <a:pt x="29302" y="255398"/>
                </a:cubicBezTo>
                <a:cubicBezTo>
                  <a:pt x="29302" y="234252"/>
                  <a:pt x="43875" y="214631"/>
                  <a:pt x="43875" y="208725"/>
                </a:cubicBezTo>
                <a:cubicBezTo>
                  <a:pt x="43875" y="184341"/>
                  <a:pt x="3489" y="188532"/>
                  <a:pt x="155" y="153956"/>
                </a:cubicBezTo>
                <a:cubicBezTo>
                  <a:pt x="-3178" y="119381"/>
                  <a:pt x="56258" y="79185"/>
                  <a:pt x="41494" y="4318"/>
                </a:cubicBezTo>
                <a:cubicBezTo>
                  <a:pt x="38351" y="-11207"/>
                  <a:pt x="58163" y="18797"/>
                  <a:pt x="58163" y="36608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7" name="Freeform: Shape 1516">
            <a:extLst>
              <a:ext uri="{FF2B5EF4-FFF2-40B4-BE49-F238E27FC236}">
                <a16:creationId xmlns:a16="http://schemas.microsoft.com/office/drawing/2014/main" id="{69AB9D70-71C4-4276-AB2E-72E7A2979724}"/>
              </a:ext>
            </a:extLst>
          </p:cNvPr>
          <p:cNvSpPr/>
          <p:nvPr userDrawn="1"/>
        </p:nvSpPr>
        <p:spPr>
          <a:xfrm>
            <a:off x="1745555" y="3744260"/>
            <a:ext cx="35750" cy="280379"/>
          </a:xfrm>
          <a:custGeom>
            <a:avLst/>
            <a:gdLst>
              <a:gd name="connsiteX0" fmla="*/ 16141 w 30221"/>
              <a:gd name="connsiteY0" fmla="*/ 2 h 234315"/>
              <a:gd name="connsiteX1" fmla="*/ 27666 w 30221"/>
              <a:gd name="connsiteY1" fmla="*/ 40388 h 234315"/>
              <a:gd name="connsiteX2" fmla="*/ 43 w 30221"/>
              <a:gd name="connsiteY2" fmla="*/ 121445 h 234315"/>
              <a:gd name="connsiteX3" fmla="*/ 20903 w 30221"/>
              <a:gd name="connsiteY3" fmla="*/ 186215 h 234315"/>
              <a:gd name="connsiteX4" fmla="*/ 23761 w 30221"/>
              <a:gd name="connsiteY4" fmla="*/ 234317 h 234315"/>
              <a:gd name="connsiteX5" fmla="*/ 27190 w 30221"/>
              <a:gd name="connsiteY5" fmla="*/ 188406 h 234315"/>
              <a:gd name="connsiteX6" fmla="*/ 15379 w 30221"/>
              <a:gd name="connsiteY6" fmla="*/ 155164 h 234315"/>
              <a:gd name="connsiteX7" fmla="*/ 8140 w 30221"/>
              <a:gd name="connsiteY7" fmla="*/ 119445 h 234315"/>
              <a:gd name="connsiteX8" fmla="*/ 16141 w 30221"/>
              <a:gd name="connsiteY8" fmla="*/ 2 h 23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21" h="234315">
                <a:moveTo>
                  <a:pt x="16141" y="2"/>
                </a:moveTo>
                <a:cubicBezTo>
                  <a:pt x="23044" y="12395"/>
                  <a:pt x="26989" y="26217"/>
                  <a:pt x="27666" y="40388"/>
                </a:cubicBezTo>
                <a:cubicBezTo>
                  <a:pt x="27666" y="78488"/>
                  <a:pt x="-909" y="85822"/>
                  <a:pt x="43" y="121445"/>
                </a:cubicBezTo>
                <a:cubicBezTo>
                  <a:pt x="43" y="136495"/>
                  <a:pt x="4234" y="145925"/>
                  <a:pt x="20903" y="186215"/>
                </a:cubicBezTo>
                <a:cubicBezTo>
                  <a:pt x="27761" y="202979"/>
                  <a:pt x="23761" y="234317"/>
                  <a:pt x="23761" y="234317"/>
                </a:cubicBezTo>
                <a:cubicBezTo>
                  <a:pt x="30175" y="219869"/>
                  <a:pt x="31387" y="203646"/>
                  <a:pt x="27190" y="188406"/>
                </a:cubicBezTo>
                <a:cubicBezTo>
                  <a:pt x="24661" y="176874"/>
                  <a:pt x="20693" y="165706"/>
                  <a:pt x="15379" y="155164"/>
                </a:cubicBezTo>
                <a:cubicBezTo>
                  <a:pt x="9828" y="144115"/>
                  <a:pt x="7329" y="131784"/>
                  <a:pt x="8140" y="119445"/>
                </a:cubicBezTo>
                <a:cubicBezTo>
                  <a:pt x="9187" y="92109"/>
                  <a:pt x="51574" y="54485"/>
                  <a:pt x="16141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8" name="Freeform: Shape 1517">
            <a:extLst>
              <a:ext uri="{FF2B5EF4-FFF2-40B4-BE49-F238E27FC236}">
                <a16:creationId xmlns:a16="http://schemas.microsoft.com/office/drawing/2014/main" id="{B0C44E4D-462F-4266-B77C-29BB4D7672C4}"/>
              </a:ext>
            </a:extLst>
          </p:cNvPr>
          <p:cNvSpPr/>
          <p:nvPr userDrawn="1"/>
        </p:nvSpPr>
        <p:spPr>
          <a:xfrm>
            <a:off x="913140" y="3167203"/>
            <a:ext cx="220931" cy="350475"/>
          </a:xfrm>
          <a:custGeom>
            <a:avLst/>
            <a:gdLst>
              <a:gd name="connsiteX0" fmla="*/ 20 w 186764"/>
              <a:gd name="connsiteY0" fmla="*/ 213076 h 292895"/>
              <a:gd name="connsiteX1" fmla="*/ 130608 w 186764"/>
              <a:gd name="connsiteY1" fmla="*/ 2 h 292895"/>
              <a:gd name="connsiteX2" fmla="*/ 177471 w 186764"/>
              <a:gd name="connsiteY2" fmla="*/ 81821 h 292895"/>
              <a:gd name="connsiteX3" fmla="*/ 183757 w 186764"/>
              <a:gd name="connsiteY3" fmla="*/ 53246 h 292895"/>
              <a:gd name="connsiteX4" fmla="*/ 20594 w 186764"/>
              <a:gd name="connsiteY4" fmla="*/ 292895 h 292895"/>
              <a:gd name="connsiteX5" fmla="*/ 20 w 186764"/>
              <a:gd name="connsiteY5" fmla="*/ 213076 h 29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6764" h="292895">
                <a:moveTo>
                  <a:pt x="20" y="213076"/>
                </a:moveTo>
                <a:cubicBezTo>
                  <a:pt x="20" y="128303"/>
                  <a:pt x="63076" y="2"/>
                  <a:pt x="130608" y="2"/>
                </a:cubicBezTo>
                <a:cubicBezTo>
                  <a:pt x="196521" y="2"/>
                  <a:pt x="165755" y="104110"/>
                  <a:pt x="177471" y="81821"/>
                </a:cubicBezTo>
                <a:cubicBezTo>
                  <a:pt x="179280" y="78297"/>
                  <a:pt x="182995" y="51722"/>
                  <a:pt x="183757" y="53246"/>
                </a:cubicBezTo>
                <a:cubicBezTo>
                  <a:pt x="205665" y="111730"/>
                  <a:pt x="104319" y="290514"/>
                  <a:pt x="20594" y="292895"/>
                </a:cubicBezTo>
                <a:cubicBezTo>
                  <a:pt x="10498" y="293181"/>
                  <a:pt x="20" y="244699"/>
                  <a:pt x="20" y="213076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9" name="Freeform: Shape 1518">
            <a:extLst>
              <a:ext uri="{FF2B5EF4-FFF2-40B4-BE49-F238E27FC236}">
                <a16:creationId xmlns:a16="http://schemas.microsoft.com/office/drawing/2014/main" id="{EE704524-CE79-4B97-A39F-9626CB9F8FCA}"/>
              </a:ext>
            </a:extLst>
          </p:cNvPr>
          <p:cNvSpPr/>
          <p:nvPr userDrawn="1"/>
        </p:nvSpPr>
        <p:spPr>
          <a:xfrm>
            <a:off x="1168574" y="3033397"/>
            <a:ext cx="473911" cy="330535"/>
          </a:xfrm>
          <a:custGeom>
            <a:avLst/>
            <a:gdLst>
              <a:gd name="connsiteX0" fmla="*/ 156611 w 400621"/>
              <a:gd name="connsiteY0" fmla="*/ 2 h 276231"/>
              <a:gd name="connsiteX1" fmla="*/ 366161 w 400621"/>
              <a:gd name="connsiteY1" fmla="*/ 97442 h 276231"/>
              <a:gd name="connsiteX2" fmla="*/ 324442 w 400621"/>
              <a:gd name="connsiteY2" fmla="*/ 77440 h 276231"/>
              <a:gd name="connsiteX3" fmla="*/ 400642 w 400621"/>
              <a:gd name="connsiteY3" fmla="*/ 193454 h 276231"/>
              <a:gd name="connsiteX4" fmla="*/ 254814 w 400621"/>
              <a:gd name="connsiteY4" fmla="*/ 262130 h 276231"/>
              <a:gd name="connsiteX5" fmla="*/ 307392 w 400621"/>
              <a:gd name="connsiteY5" fmla="*/ 273083 h 276231"/>
              <a:gd name="connsiteX6" fmla="*/ 55551 w 400621"/>
              <a:gd name="connsiteY6" fmla="*/ 205646 h 276231"/>
              <a:gd name="connsiteX7" fmla="*/ 55551 w 400621"/>
              <a:gd name="connsiteY7" fmla="*/ 205646 h 276231"/>
              <a:gd name="connsiteX8" fmla="*/ 56313 w 400621"/>
              <a:gd name="connsiteY8" fmla="*/ 205646 h 276231"/>
              <a:gd name="connsiteX9" fmla="*/ 95270 w 400621"/>
              <a:gd name="connsiteY9" fmla="*/ 207361 h 276231"/>
              <a:gd name="connsiteX10" fmla="*/ 20 w 400621"/>
              <a:gd name="connsiteY10" fmla="*/ 93061 h 276231"/>
              <a:gd name="connsiteX11" fmla="*/ 156611 w 400621"/>
              <a:gd name="connsiteY11" fmla="*/ 2 h 27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621" h="276231">
                <a:moveTo>
                  <a:pt x="156611" y="2"/>
                </a:moveTo>
                <a:cubicBezTo>
                  <a:pt x="237574" y="2"/>
                  <a:pt x="320632" y="36292"/>
                  <a:pt x="366161" y="97442"/>
                </a:cubicBezTo>
                <a:cubicBezTo>
                  <a:pt x="353686" y="88128"/>
                  <a:pt x="339515" y="81334"/>
                  <a:pt x="324442" y="77440"/>
                </a:cubicBezTo>
                <a:cubicBezTo>
                  <a:pt x="368828" y="99633"/>
                  <a:pt x="400642" y="147735"/>
                  <a:pt x="400642" y="193454"/>
                </a:cubicBezTo>
                <a:cubicBezTo>
                  <a:pt x="400642" y="291943"/>
                  <a:pt x="253480" y="260129"/>
                  <a:pt x="254814" y="262130"/>
                </a:cubicBezTo>
                <a:cubicBezTo>
                  <a:pt x="271316" y="269619"/>
                  <a:pt x="289272" y="273360"/>
                  <a:pt x="307392" y="273083"/>
                </a:cubicBezTo>
                <a:cubicBezTo>
                  <a:pt x="263101" y="287752"/>
                  <a:pt x="90793" y="248795"/>
                  <a:pt x="55551" y="205646"/>
                </a:cubicBezTo>
                <a:cubicBezTo>
                  <a:pt x="55551" y="205646"/>
                  <a:pt x="55551" y="205646"/>
                  <a:pt x="55551" y="205646"/>
                </a:cubicBezTo>
                <a:lnTo>
                  <a:pt x="56313" y="205646"/>
                </a:lnTo>
                <a:cubicBezTo>
                  <a:pt x="69237" y="207195"/>
                  <a:pt x="82260" y="207768"/>
                  <a:pt x="95270" y="207361"/>
                </a:cubicBezTo>
                <a:cubicBezTo>
                  <a:pt x="105748" y="204313"/>
                  <a:pt x="20" y="178786"/>
                  <a:pt x="20" y="93061"/>
                </a:cubicBezTo>
                <a:cubicBezTo>
                  <a:pt x="496" y="24957"/>
                  <a:pt x="94317" y="2"/>
                  <a:pt x="156611" y="2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0" name="Freeform: Shape 1519">
            <a:extLst>
              <a:ext uri="{FF2B5EF4-FFF2-40B4-BE49-F238E27FC236}">
                <a16:creationId xmlns:a16="http://schemas.microsoft.com/office/drawing/2014/main" id="{1B92ED66-DF68-4127-B083-00E722BCFD00}"/>
              </a:ext>
            </a:extLst>
          </p:cNvPr>
          <p:cNvSpPr/>
          <p:nvPr userDrawn="1"/>
        </p:nvSpPr>
        <p:spPr>
          <a:xfrm>
            <a:off x="1617134" y="3339649"/>
            <a:ext cx="130702" cy="253594"/>
          </a:xfrm>
          <a:custGeom>
            <a:avLst/>
            <a:gdLst>
              <a:gd name="connsiteX0" fmla="*/ 20 w 110489"/>
              <a:gd name="connsiteY0" fmla="*/ 41340 h 211931"/>
              <a:gd name="connsiteX1" fmla="*/ 34215 w 110489"/>
              <a:gd name="connsiteY1" fmla="*/ 179357 h 211931"/>
              <a:gd name="connsiteX2" fmla="*/ 58694 w 110489"/>
              <a:gd name="connsiteY2" fmla="*/ 148401 h 211931"/>
              <a:gd name="connsiteX3" fmla="*/ 59551 w 110489"/>
              <a:gd name="connsiteY3" fmla="*/ 148401 h 211931"/>
              <a:gd name="connsiteX4" fmla="*/ 98508 w 110489"/>
              <a:gd name="connsiteY4" fmla="*/ 211933 h 211931"/>
              <a:gd name="connsiteX5" fmla="*/ 110510 w 110489"/>
              <a:gd name="connsiteY5" fmla="*/ 143448 h 211931"/>
              <a:gd name="connsiteX6" fmla="*/ 60408 w 110489"/>
              <a:gd name="connsiteY6" fmla="*/ 2 h 211931"/>
              <a:gd name="connsiteX7" fmla="*/ 62313 w 110489"/>
              <a:gd name="connsiteY7" fmla="*/ 73154 h 211931"/>
              <a:gd name="connsiteX8" fmla="*/ 20 w 110489"/>
              <a:gd name="connsiteY8" fmla="*/ 41340 h 21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89" h="211931">
                <a:moveTo>
                  <a:pt x="20" y="41340"/>
                </a:moveTo>
                <a:cubicBezTo>
                  <a:pt x="31833" y="79440"/>
                  <a:pt x="29452" y="132590"/>
                  <a:pt x="34215" y="179357"/>
                </a:cubicBezTo>
                <a:cubicBezTo>
                  <a:pt x="41168" y="168499"/>
                  <a:pt x="42882" y="148401"/>
                  <a:pt x="58694" y="148401"/>
                </a:cubicBezTo>
                <a:lnTo>
                  <a:pt x="59551" y="148401"/>
                </a:lnTo>
                <a:cubicBezTo>
                  <a:pt x="91365" y="150020"/>
                  <a:pt x="92889" y="187359"/>
                  <a:pt x="98508" y="211933"/>
                </a:cubicBezTo>
                <a:cubicBezTo>
                  <a:pt x="105355" y="189696"/>
                  <a:pt x="109387" y="166688"/>
                  <a:pt x="110510" y="143448"/>
                </a:cubicBezTo>
                <a:cubicBezTo>
                  <a:pt x="110510" y="90680"/>
                  <a:pt x="65933" y="61914"/>
                  <a:pt x="60408" y="2"/>
                </a:cubicBezTo>
                <a:cubicBezTo>
                  <a:pt x="52407" y="28577"/>
                  <a:pt x="62313" y="73154"/>
                  <a:pt x="62313" y="73154"/>
                </a:cubicBezTo>
                <a:cubicBezTo>
                  <a:pt x="42311" y="73154"/>
                  <a:pt x="34977" y="42674"/>
                  <a:pt x="20" y="41340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4F55AD4B-D11B-414F-A591-0F8F225D2E3E}"/>
              </a:ext>
            </a:extLst>
          </p:cNvPr>
          <p:cNvSpPr/>
          <p:nvPr userDrawn="1"/>
        </p:nvSpPr>
        <p:spPr>
          <a:xfrm>
            <a:off x="2268847" y="3668142"/>
            <a:ext cx="636163" cy="329711"/>
          </a:xfrm>
          <a:custGeom>
            <a:avLst/>
            <a:gdLst>
              <a:gd name="connsiteX0" fmla="*/ 20 w 537781"/>
              <a:gd name="connsiteY0" fmla="*/ 102475 h 275542"/>
              <a:gd name="connsiteX1" fmla="*/ 81554 w 537781"/>
              <a:gd name="connsiteY1" fmla="*/ 231634 h 275542"/>
              <a:gd name="connsiteX2" fmla="*/ 71267 w 537781"/>
              <a:gd name="connsiteY2" fmla="*/ 253732 h 275542"/>
              <a:gd name="connsiteX3" fmla="*/ 90317 w 537781"/>
              <a:gd name="connsiteY3" fmla="*/ 260971 h 275542"/>
              <a:gd name="connsiteX4" fmla="*/ 137180 w 537781"/>
              <a:gd name="connsiteY4" fmla="*/ 275545 h 275542"/>
              <a:gd name="connsiteX5" fmla="*/ 375305 w 537781"/>
              <a:gd name="connsiteY5" fmla="*/ 224872 h 275542"/>
              <a:gd name="connsiteX6" fmla="*/ 481795 w 537781"/>
              <a:gd name="connsiteY6" fmla="*/ 234968 h 275542"/>
              <a:gd name="connsiteX7" fmla="*/ 474079 w 537781"/>
              <a:gd name="connsiteY7" fmla="*/ 204869 h 275542"/>
              <a:gd name="connsiteX8" fmla="*/ 511417 w 537781"/>
              <a:gd name="connsiteY8" fmla="*/ 201726 h 275542"/>
              <a:gd name="connsiteX9" fmla="*/ 506369 w 537781"/>
              <a:gd name="connsiteY9" fmla="*/ 184867 h 275542"/>
              <a:gd name="connsiteX10" fmla="*/ 537802 w 537781"/>
              <a:gd name="connsiteY10" fmla="*/ 38944 h 275542"/>
              <a:gd name="connsiteX11" fmla="*/ 128227 w 537781"/>
              <a:gd name="connsiteY11" fmla="*/ 138289 h 275542"/>
              <a:gd name="connsiteX12" fmla="*/ 22308 w 537781"/>
              <a:gd name="connsiteY12" fmla="*/ 100761 h 275542"/>
              <a:gd name="connsiteX13" fmla="*/ 20 w 537781"/>
              <a:gd name="connsiteY13" fmla="*/ 102475 h 275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7781" h="275542">
                <a:moveTo>
                  <a:pt x="20" y="102475"/>
                </a:moveTo>
                <a:cubicBezTo>
                  <a:pt x="50979" y="196297"/>
                  <a:pt x="81554" y="203155"/>
                  <a:pt x="81554" y="231634"/>
                </a:cubicBezTo>
                <a:cubicBezTo>
                  <a:pt x="81554" y="253732"/>
                  <a:pt x="60313" y="253732"/>
                  <a:pt x="71267" y="253732"/>
                </a:cubicBezTo>
                <a:cubicBezTo>
                  <a:pt x="76941" y="257645"/>
                  <a:pt x="83476" y="260129"/>
                  <a:pt x="90317" y="260971"/>
                </a:cubicBezTo>
                <a:cubicBezTo>
                  <a:pt x="112224" y="260971"/>
                  <a:pt x="130132" y="215156"/>
                  <a:pt x="137180" y="275545"/>
                </a:cubicBezTo>
                <a:cubicBezTo>
                  <a:pt x="223667" y="262210"/>
                  <a:pt x="256433" y="224872"/>
                  <a:pt x="375305" y="224872"/>
                </a:cubicBezTo>
                <a:cubicBezTo>
                  <a:pt x="455791" y="247731"/>
                  <a:pt x="481795" y="234968"/>
                  <a:pt x="481795" y="234968"/>
                </a:cubicBezTo>
                <a:cubicBezTo>
                  <a:pt x="481795" y="234968"/>
                  <a:pt x="466936" y="215347"/>
                  <a:pt x="474079" y="204869"/>
                </a:cubicBezTo>
                <a:cubicBezTo>
                  <a:pt x="481223" y="194392"/>
                  <a:pt x="487128" y="213061"/>
                  <a:pt x="511417" y="201726"/>
                </a:cubicBezTo>
                <a:cubicBezTo>
                  <a:pt x="508373" y="196607"/>
                  <a:pt x="506639" y="190816"/>
                  <a:pt x="506369" y="184867"/>
                </a:cubicBezTo>
                <a:cubicBezTo>
                  <a:pt x="503416" y="159244"/>
                  <a:pt x="537802" y="96760"/>
                  <a:pt x="537802" y="38944"/>
                </a:cubicBezTo>
                <a:cubicBezTo>
                  <a:pt x="537802" y="-88691"/>
                  <a:pt x="430836" y="138289"/>
                  <a:pt x="128227" y="138289"/>
                </a:cubicBezTo>
                <a:cubicBezTo>
                  <a:pt x="77363" y="138289"/>
                  <a:pt x="44407" y="100761"/>
                  <a:pt x="22308" y="100761"/>
                </a:cubicBezTo>
                <a:cubicBezTo>
                  <a:pt x="15069" y="100761"/>
                  <a:pt x="7545" y="102475"/>
                  <a:pt x="20" y="10247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1987149C-FE73-47F6-971D-5FD9B5326893}"/>
              </a:ext>
            </a:extLst>
          </p:cNvPr>
          <p:cNvSpPr/>
          <p:nvPr userDrawn="1"/>
        </p:nvSpPr>
        <p:spPr>
          <a:xfrm>
            <a:off x="2160667" y="3009684"/>
            <a:ext cx="774436" cy="750873"/>
          </a:xfrm>
          <a:custGeom>
            <a:avLst/>
            <a:gdLst>
              <a:gd name="connsiteX0" fmla="*/ 87755 w 654670"/>
              <a:gd name="connsiteY0" fmla="*/ 627513 h 627511"/>
              <a:gd name="connsiteX1" fmla="*/ 129093 w 654670"/>
              <a:gd name="connsiteY1" fmla="*/ 126403 h 627511"/>
              <a:gd name="connsiteX2" fmla="*/ 517808 w 654670"/>
              <a:gd name="connsiteY2" fmla="*/ 48012 h 627511"/>
              <a:gd name="connsiteX3" fmla="*/ 619059 w 654670"/>
              <a:gd name="connsiteY3" fmla="*/ 554456 h 62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670" h="627511">
                <a:moveTo>
                  <a:pt x="87755" y="627513"/>
                </a:moveTo>
                <a:cubicBezTo>
                  <a:pt x="87755" y="627513"/>
                  <a:pt x="-134844" y="117640"/>
                  <a:pt x="129093" y="126403"/>
                </a:cubicBezTo>
                <a:cubicBezTo>
                  <a:pt x="129093" y="126403"/>
                  <a:pt x="226629" y="-94768"/>
                  <a:pt x="517808" y="48012"/>
                </a:cubicBezTo>
                <a:cubicBezTo>
                  <a:pt x="747075" y="171837"/>
                  <a:pt x="619059" y="554456"/>
                  <a:pt x="619059" y="554456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8F42EB3C-8E82-4978-BDA5-D65FC7CBA811}"/>
              </a:ext>
            </a:extLst>
          </p:cNvPr>
          <p:cNvSpPr/>
          <p:nvPr userDrawn="1"/>
        </p:nvSpPr>
        <p:spPr>
          <a:xfrm>
            <a:off x="2337690" y="5191175"/>
            <a:ext cx="644262" cy="193758"/>
          </a:xfrm>
          <a:custGeom>
            <a:avLst/>
            <a:gdLst>
              <a:gd name="connsiteX0" fmla="*/ 20 w 544628"/>
              <a:gd name="connsiteY0" fmla="*/ 54961 h 161925"/>
              <a:gd name="connsiteX1" fmla="*/ 44597 w 544628"/>
              <a:gd name="connsiteY1" fmla="*/ 161927 h 161925"/>
              <a:gd name="connsiteX2" fmla="*/ 503512 w 544628"/>
              <a:gd name="connsiteY2" fmla="*/ 161927 h 161925"/>
              <a:gd name="connsiteX3" fmla="*/ 542754 w 544628"/>
              <a:gd name="connsiteY3" fmla="*/ 2 h 161925"/>
              <a:gd name="connsiteX4" fmla="*/ 20 w 544628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28" h="161925">
                <a:moveTo>
                  <a:pt x="20" y="54961"/>
                </a:moveTo>
                <a:cubicBezTo>
                  <a:pt x="20" y="54961"/>
                  <a:pt x="12688" y="130494"/>
                  <a:pt x="44597" y="161927"/>
                </a:cubicBezTo>
                <a:lnTo>
                  <a:pt x="503512" y="161927"/>
                </a:lnTo>
                <a:cubicBezTo>
                  <a:pt x="503512" y="161927"/>
                  <a:pt x="555042" y="61057"/>
                  <a:pt x="542754" y="2"/>
                </a:cubicBezTo>
                <a:cubicBezTo>
                  <a:pt x="542754" y="192"/>
                  <a:pt x="411024" y="146687"/>
                  <a:pt x="20" y="54961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80509471-AE74-4CC5-8D33-C43E3173097F}"/>
              </a:ext>
            </a:extLst>
          </p:cNvPr>
          <p:cNvSpPr/>
          <p:nvPr userDrawn="1"/>
        </p:nvSpPr>
        <p:spPr>
          <a:xfrm>
            <a:off x="2330593" y="5112732"/>
            <a:ext cx="649121" cy="307306"/>
          </a:xfrm>
          <a:custGeom>
            <a:avLst/>
            <a:gdLst>
              <a:gd name="connsiteX0" fmla="*/ 548755 w 548735"/>
              <a:gd name="connsiteY0" fmla="*/ 62033 h 256818"/>
              <a:gd name="connsiteX1" fmla="*/ 266720 w 548735"/>
              <a:gd name="connsiteY1" fmla="*/ 256820 h 256818"/>
              <a:gd name="connsiteX2" fmla="*/ 20 w 548735"/>
              <a:gd name="connsiteY2" fmla="*/ 62033 h 256818"/>
              <a:gd name="connsiteX3" fmla="*/ 266720 w 548735"/>
              <a:gd name="connsiteY3" fmla="*/ 407 h 256818"/>
              <a:gd name="connsiteX4" fmla="*/ 548755 w 548735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735" h="256818">
                <a:moveTo>
                  <a:pt x="548755" y="62033"/>
                </a:moveTo>
                <a:cubicBezTo>
                  <a:pt x="548755" y="132804"/>
                  <a:pt x="512656" y="256820"/>
                  <a:pt x="266720" y="256820"/>
                </a:cubicBezTo>
                <a:cubicBezTo>
                  <a:pt x="16498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755" y="-8832"/>
                  <a:pt x="548755" y="62033"/>
                </a:cubicBezTo>
                <a:close/>
              </a:path>
            </a:pathLst>
          </a:custGeom>
          <a:solidFill>
            <a:srgbClr val="C1A6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5" name="Freeform: Shape 1524">
            <a:extLst>
              <a:ext uri="{FF2B5EF4-FFF2-40B4-BE49-F238E27FC236}">
                <a16:creationId xmlns:a16="http://schemas.microsoft.com/office/drawing/2014/main" id="{B1DCA944-DBD1-4897-BA1E-BE31B45A8164}"/>
              </a:ext>
            </a:extLst>
          </p:cNvPr>
          <p:cNvSpPr/>
          <p:nvPr userDrawn="1"/>
        </p:nvSpPr>
        <p:spPr>
          <a:xfrm>
            <a:off x="2330479" y="5173509"/>
            <a:ext cx="648782" cy="77418"/>
          </a:xfrm>
          <a:custGeom>
            <a:avLst/>
            <a:gdLst>
              <a:gd name="connsiteX0" fmla="*/ 548470 w 548449"/>
              <a:gd name="connsiteY0" fmla="*/ 23052 h 64699"/>
              <a:gd name="connsiteX1" fmla="*/ 548470 w 548449"/>
              <a:gd name="connsiteY1" fmla="*/ 11241 h 64699"/>
              <a:gd name="connsiteX2" fmla="*/ 547136 w 548449"/>
              <a:gd name="connsiteY2" fmla="*/ 2 h 64699"/>
              <a:gd name="connsiteX3" fmla="*/ 1163 w 548449"/>
              <a:gd name="connsiteY3" fmla="*/ 2 h 64699"/>
              <a:gd name="connsiteX4" fmla="*/ 20 w 548449"/>
              <a:gd name="connsiteY4" fmla="*/ 11241 h 64699"/>
              <a:gd name="connsiteX5" fmla="*/ 20 w 548449"/>
              <a:gd name="connsiteY5" fmla="*/ 26005 h 64699"/>
              <a:gd name="connsiteX6" fmla="*/ 548470 w 548449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49" h="64699">
                <a:moveTo>
                  <a:pt x="548470" y="23052"/>
                </a:moveTo>
                <a:cubicBezTo>
                  <a:pt x="548470" y="18957"/>
                  <a:pt x="548470" y="14956"/>
                  <a:pt x="548470" y="11241"/>
                </a:cubicBezTo>
                <a:cubicBezTo>
                  <a:pt x="548484" y="7454"/>
                  <a:pt x="548036" y="3680"/>
                  <a:pt x="547136" y="2"/>
                </a:cubicBezTo>
                <a:lnTo>
                  <a:pt x="1163" y="2"/>
                </a:lnTo>
                <a:cubicBezTo>
                  <a:pt x="424" y="3703"/>
                  <a:pt x="41" y="7467"/>
                  <a:pt x="20" y="11241"/>
                </a:cubicBezTo>
                <a:cubicBezTo>
                  <a:pt x="20" y="15909"/>
                  <a:pt x="20" y="20766"/>
                  <a:pt x="20" y="26005"/>
                </a:cubicBezTo>
                <a:cubicBezTo>
                  <a:pt x="225096" y="97347"/>
                  <a:pt x="441980" y="54009"/>
                  <a:pt x="548470" y="23052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6" name="Freeform: Shape 1525">
            <a:extLst>
              <a:ext uri="{FF2B5EF4-FFF2-40B4-BE49-F238E27FC236}">
                <a16:creationId xmlns:a16="http://schemas.microsoft.com/office/drawing/2014/main" id="{5C5C8DCC-3687-4A2E-8271-9CE157709C43}"/>
              </a:ext>
            </a:extLst>
          </p:cNvPr>
          <p:cNvSpPr/>
          <p:nvPr userDrawn="1"/>
        </p:nvSpPr>
        <p:spPr>
          <a:xfrm>
            <a:off x="2361577" y="5304808"/>
            <a:ext cx="584895" cy="115228"/>
          </a:xfrm>
          <a:custGeom>
            <a:avLst/>
            <a:gdLst>
              <a:gd name="connsiteX0" fmla="*/ 239669 w 494442"/>
              <a:gd name="connsiteY0" fmla="*/ 48103 h 96297"/>
              <a:gd name="connsiteX1" fmla="*/ 20 w 494442"/>
              <a:gd name="connsiteY1" fmla="*/ 7812 h 96297"/>
              <a:gd name="connsiteX2" fmla="*/ 240526 w 494442"/>
              <a:gd name="connsiteY2" fmla="*/ 96299 h 96297"/>
              <a:gd name="connsiteX3" fmla="*/ 494463 w 494442"/>
              <a:gd name="connsiteY3" fmla="*/ 2 h 96297"/>
              <a:gd name="connsiteX4" fmla="*/ 239669 w 494442"/>
              <a:gd name="connsiteY4" fmla="*/ 4810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2" h="96297">
                <a:moveTo>
                  <a:pt x="239669" y="48103"/>
                </a:moveTo>
                <a:cubicBezTo>
                  <a:pt x="113177" y="48103"/>
                  <a:pt x="41073" y="42959"/>
                  <a:pt x="20" y="7812"/>
                </a:cubicBezTo>
                <a:cubicBezTo>
                  <a:pt x="30881" y="55437"/>
                  <a:pt x="97461" y="96299"/>
                  <a:pt x="240526" y="96299"/>
                </a:cubicBezTo>
                <a:cubicBezTo>
                  <a:pt x="388735" y="96299"/>
                  <a:pt x="460649" y="51246"/>
                  <a:pt x="494463" y="2"/>
                </a:cubicBezTo>
                <a:cubicBezTo>
                  <a:pt x="450362" y="39054"/>
                  <a:pt x="373210" y="48103"/>
                  <a:pt x="239669" y="48103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7" name="Freeform: Shape 1526">
            <a:extLst>
              <a:ext uri="{FF2B5EF4-FFF2-40B4-BE49-F238E27FC236}">
                <a16:creationId xmlns:a16="http://schemas.microsoft.com/office/drawing/2014/main" id="{7D8017F3-AEBA-440B-B8B5-D5F6B9C30EBD}"/>
              </a:ext>
            </a:extLst>
          </p:cNvPr>
          <p:cNvSpPr/>
          <p:nvPr userDrawn="1"/>
        </p:nvSpPr>
        <p:spPr>
          <a:xfrm>
            <a:off x="2737156" y="3952104"/>
            <a:ext cx="72079" cy="77435"/>
          </a:xfrm>
          <a:custGeom>
            <a:avLst/>
            <a:gdLst>
              <a:gd name="connsiteX0" fmla="*/ 60953 w 60932"/>
              <a:gd name="connsiteY0" fmla="*/ 63573 h 64713"/>
              <a:gd name="connsiteX1" fmla="*/ 3136 w 60932"/>
              <a:gd name="connsiteY1" fmla="*/ 231 h 64713"/>
              <a:gd name="connsiteX2" fmla="*/ 35711 w 60932"/>
              <a:gd name="connsiteY2" fmla="*/ 64716 h 64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32" h="64713">
                <a:moveTo>
                  <a:pt x="60953" y="63573"/>
                </a:moveTo>
                <a:cubicBezTo>
                  <a:pt x="60953" y="63573"/>
                  <a:pt x="18757" y="-4436"/>
                  <a:pt x="3136" y="231"/>
                </a:cubicBezTo>
                <a:cubicBezTo>
                  <a:pt x="-12485" y="4899"/>
                  <a:pt x="35711" y="64716"/>
                  <a:pt x="35711" y="6471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8" name="Freeform: Shape 1527">
            <a:extLst>
              <a:ext uri="{FF2B5EF4-FFF2-40B4-BE49-F238E27FC236}">
                <a16:creationId xmlns:a16="http://schemas.microsoft.com/office/drawing/2014/main" id="{1E4598BD-1598-41B6-A5AE-100DE7B1433B}"/>
              </a:ext>
            </a:extLst>
          </p:cNvPr>
          <p:cNvSpPr/>
          <p:nvPr userDrawn="1"/>
        </p:nvSpPr>
        <p:spPr>
          <a:xfrm>
            <a:off x="2700739" y="3969007"/>
            <a:ext cx="80215" cy="72272"/>
          </a:xfrm>
          <a:custGeom>
            <a:avLst/>
            <a:gdLst>
              <a:gd name="connsiteX0" fmla="*/ 67830 w 67810"/>
              <a:gd name="connsiteY0" fmla="*/ 56114 h 60398"/>
              <a:gd name="connsiteX1" fmla="*/ 2584 w 67810"/>
              <a:gd name="connsiteY1" fmla="*/ 488 h 60398"/>
              <a:gd name="connsiteX2" fmla="*/ 42970 w 67810"/>
              <a:gd name="connsiteY2" fmla="*/ 60400 h 6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810" h="60398">
                <a:moveTo>
                  <a:pt x="67830" y="56114"/>
                </a:moveTo>
                <a:cubicBezTo>
                  <a:pt x="67830" y="56114"/>
                  <a:pt x="17538" y="-6084"/>
                  <a:pt x="2584" y="488"/>
                </a:cubicBezTo>
                <a:cubicBezTo>
                  <a:pt x="-12370" y="7060"/>
                  <a:pt x="42970" y="60400"/>
                  <a:pt x="42970" y="60400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9" name="Freeform: Shape 1528">
            <a:extLst>
              <a:ext uri="{FF2B5EF4-FFF2-40B4-BE49-F238E27FC236}">
                <a16:creationId xmlns:a16="http://schemas.microsoft.com/office/drawing/2014/main" id="{57A69D28-9E0B-4670-921C-41C55C08C962}"/>
              </a:ext>
            </a:extLst>
          </p:cNvPr>
          <p:cNvSpPr/>
          <p:nvPr userDrawn="1"/>
        </p:nvSpPr>
        <p:spPr>
          <a:xfrm>
            <a:off x="2675500" y="3987699"/>
            <a:ext cx="80215" cy="72272"/>
          </a:xfrm>
          <a:custGeom>
            <a:avLst/>
            <a:gdLst>
              <a:gd name="connsiteX0" fmla="*/ 67830 w 67810"/>
              <a:gd name="connsiteY0" fmla="*/ 56114 h 60398"/>
              <a:gd name="connsiteX1" fmla="*/ 2584 w 67810"/>
              <a:gd name="connsiteY1" fmla="*/ 488 h 60398"/>
              <a:gd name="connsiteX2" fmla="*/ 42970 w 67810"/>
              <a:gd name="connsiteY2" fmla="*/ 60400 h 6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810" h="60398">
                <a:moveTo>
                  <a:pt x="67830" y="56114"/>
                </a:moveTo>
                <a:cubicBezTo>
                  <a:pt x="67830" y="56114"/>
                  <a:pt x="17538" y="-6084"/>
                  <a:pt x="2584" y="488"/>
                </a:cubicBezTo>
                <a:cubicBezTo>
                  <a:pt x="-12370" y="7060"/>
                  <a:pt x="42970" y="60400"/>
                  <a:pt x="42970" y="60400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0" name="Freeform: Shape 1529">
            <a:extLst>
              <a:ext uri="{FF2B5EF4-FFF2-40B4-BE49-F238E27FC236}">
                <a16:creationId xmlns:a16="http://schemas.microsoft.com/office/drawing/2014/main" id="{38522BE8-66A7-4B09-AA76-D1A694558BEA}"/>
              </a:ext>
            </a:extLst>
          </p:cNvPr>
          <p:cNvSpPr/>
          <p:nvPr userDrawn="1"/>
        </p:nvSpPr>
        <p:spPr>
          <a:xfrm>
            <a:off x="2842476" y="4120264"/>
            <a:ext cx="387551" cy="507806"/>
          </a:xfrm>
          <a:custGeom>
            <a:avLst/>
            <a:gdLst>
              <a:gd name="connsiteX0" fmla="*/ 27547 w 327617"/>
              <a:gd name="connsiteY0" fmla="*/ 2 h 424378"/>
              <a:gd name="connsiteX1" fmla="*/ 324918 w 327617"/>
              <a:gd name="connsiteY1" fmla="*/ 413482 h 424378"/>
              <a:gd name="connsiteX2" fmla="*/ 20 w 327617"/>
              <a:gd name="connsiteY2" fmla="*/ 184882 h 42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7617" h="424378">
                <a:moveTo>
                  <a:pt x="27547" y="2"/>
                </a:moveTo>
                <a:cubicBezTo>
                  <a:pt x="27547" y="2"/>
                  <a:pt x="360922" y="324900"/>
                  <a:pt x="324918" y="413482"/>
                </a:cubicBezTo>
                <a:cubicBezTo>
                  <a:pt x="296343" y="484538"/>
                  <a:pt x="20" y="184882"/>
                  <a:pt x="20" y="184882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1" name="Freeform: Shape 1530">
            <a:extLst>
              <a:ext uri="{FF2B5EF4-FFF2-40B4-BE49-F238E27FC236}">
                <a16:creationId xmlns:a16="http://schemas.microsoft.com/office/drawing/2014/main" id="{F3E1F5F1-E22F-40A6-9CE7-FDD96B708EE6}"/>
              </a:ext>
            </a:extLst>
          </p:cNvPr>
          <p:cNvSpPr/>
          <p:nvPr userDrawn="1"/>
        </p:nvSpPr>
        <p:spPr>
          <a:xfrm>
            <a:off x="2437747" y="3963692"/>
            <a:ext cx="68960" cy="78955"/>
          </a:xfrm>
          <a:custGeom>
            <a:avLst/>
            <a:gdLst>
              <a:gd name="connsiteX0" fmla="*/ 20 w 58295"/>
              <a:gd name="connsiteY0" fmla="*/ 65985 h 65983"/>
              <a:gd name="connsiteX1" fmla="*/ 54979 w 58295"/>
              <a:gd name="connsiteY1" fmla="*/ 167 h 65983"/>
              <a:gd name="connsiteX2" fmla="*/ 25261 w 58295"/>
              <a:gd name="connsiteY2" fmla="*/ 65985 h 6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295" h="65983">
                <a:moveTo>
                  <a:pt x="20" y="65985"/>
                </a:moveTo>
                <a:cubicBezTo>
                  <a:pt x="20" y="65985"/>
                  <a:pt x="39168" y="-3833"/>
                  <a:pt x="54979" y="167"/>
                </a:cubicBezTo>
                <a:cubicBezTo>
                  <a:pt x="70791" y="4168"/>
                  <a:pt x="25261" y="65985"/>
                  <a:pt x="25261" y="6598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2" name="Freeform: Shape 1531">
            <a:extLst>
              <a:ext uri="{FF2B5EF4-FFF2-40B4-BE49-F238E27FC236}">
                <a16:creationId xmlns:a16="http://schemas.microsoft.com/office/drawing/2014/main" id="{287C32CD-5C84-4A3C-BF61-6F056CA984CD}"/>
              </a:ext>
            </a:extLst>
          </p:cNvPr>
          <p:cNvSpPr/>
          <p:nvPr userDrawn="1"/>
        </p:nvSpPr>
        <p:spPr>
          <a:xfrm>
            <a:off x="2466366" y="3978933"/>
            <a:ext cx="77338" cy="74199"/>
          </a:xfrm>
          <a:custGeom>
            <a:avLst/>
            <a:gdLst>
              <a:gd name="connsiteX0" fmla="*/ 20 w 65378"/>
              <a:gd name="connsiteY0" fmla="*/ 58868 h 62009"/>
              <a:gd name="connsiteX1" fmla="*/ 62694 w 65378"/>
              <a:gd name="connsiteY1" fmla="*/ 384 h 62009"/>
              <a:gd name="connsiteX2" fmla="*/ 25071 w 65378"/>
              <a:gd name="connsiteY2" fmla="*/ 62011 h 6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78" h="62009">
                <a:moveTo>
                  <a:pt x="20" y="58868"/>
                </a:moveTo>
                <a:cubicBezTo>
                  <a:pt x="20" y="58868"/>
                  <a:pt x="47645" y="-5521"/>
                  <a:pt x="62694" y="384"/>
                </a:cubicBezTo>
                <a:cubicBezTo>
                  <a:pt x="77744" y="6290"/>
                  <a:pt x="25071" y="62011"/>
                  <a:pt x="25071" y="62011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3" name="Freeform: Shape 1532">
            <a:extLst>
              <a:ext uri="{FF2B5EF4-FFF2-40B4-BE49-F238E27FC236}">
                <a16:creationId xmlns:a16="http://schemas.microsoft.com/office/drawing/2014/main" id="{65EBF71B-2415-4D0E-B661-1764C5855C77}"/>
              </a:ext>
            </a:extLst>
          </p:cNvPr>
          <p:cNvSpPr/>
          <p:nvPr userDrawn="1"/>
        </p:nvSpPr>
        <p:spPr>
          <a:xfrm>
            <a:off x="2492394" y="3995801"/>
            <a:ext cx="77315" cy="74086"/>
          </a:xfrm>
          <a:custGeom>
            <a:avLst/>
            <a:gdLst>
              <a:gd name="connsiteX0" fmla="*/ 20 w 65358"/>
              <a:gd name="connsiteY0" fmla="*/ 58868 h 61914"/>
              <a:gd name="connsiteX1" fmla="*/ 62694 w 65358"/>
              <a:gd name="connsiteY1" fmla="*/ 384 h 61914"/>
              <a:gd name="connsiteX2" fmla="*/ 24594 w 65358"/>
              <a:gd name="connsiteY2" fmla="*/ 61916 h 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58" h="61914">
                <a:moveTo>
                  <a:pt x="20" y="58868"/>
                </a:moveTo>
                <a:cubicBezTo>
                  <a:pt x="20" y="58868"/>
                  <a:pt x="47645" y="-5521"/>
                  <a:pt x="62694" y="384"/>
                </a:cubicBezTo>
                <a:cubicBezTo>
                  <a:pt x="77744" y="6290"/>
                  <a:pt x="24594" y="61916"/>
                  <a:pt x="24594" y="61916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4" name="Freeform: Shape 1533">
            <a:extLst>
              <a:ext uri="{FF2B5EF4-FFF2-40B4-BE49-F238E27FC236}">
                <a16:creationId xmlns:a16="http://schemas.microsoft.com/office/drawing/2014/main" id="{E449B001-6F4D-4378-ACE2-BCCE529EBCA8}"/>
              </a:ext>
            </a:extLst>
          </p:cNvPr>
          <p:cNvSpPr/>
          <p:nvPr userDrawn="1"/>
        </p:nvSpPr>
        <p:spPr>
          <a:xfrm>
            <a:off x="2043115" y="4137702"/>
            <a:ext cx="375927" cy="521953"/>
          </a:xfrm>
          <a:custGeom>
            <a:avLst/>
            <a:gdLst>
              <a:gd name="connsiteX0" fmla="*/ 281521 w 317790"/>
              <a:gd name="connsiteY0" fmla="*/ 2 h 436200"/>
              <a:gd name="connsiteX1" fmla="*/ 3486 w 317790"/>
              <a:gd name="connsiteY1" fmla="*/ 426055 h 436200"/>
              <a:gd name="connsiteX2" fmla="*/ 317811 w 317790"/>
              <a:gd name="connsiteY2" fmla="*/ 183358 h 43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790" h="436200">
                <a:moveTo>
                  <a:pt x="281521" y="2"/>
                </a:moveTo>
                <a:cubicBezTo>
                  <a:pt x="281521" y="2"/>
                  <a:pt x="-36424" y="339568"/>
                  <a:pt x="3486" y="426055"/>
                </a:cubicBezTo>
                <a:cubicBezTo>
                  <a:pt x="35204" y="495778"/>
                  <a:pt x="317811" y="183358"/>
                  <a:pt x="317811" y="183358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5" name="Freeform: Shape 1534">
            <a:extLst>
              <a:ext uri="{FF2B5EF4-FFF2-40B4-BE49-F238E27FC236}">
                <a16:creationId xmlns:a16="http://schemas.microsoft.com/office/drawing/2014/main" id="{1C9D41C6-BD66-44A6-85E7-F9E104BE4904}"/>
              </a:ext>
            </a:extLst>
          </p:cNvPr>
          <p:cNvSpPr/>
          <p:nvPr userDrawn="1"/>
        </p:nvSpPr>
        <p:spPr>
          <a:xfrm>
            <a:off x="2362029" y="4071642"/>
            <a:ext cx="525966" cy="119213"/>
          </a:xfrm>
          <a:custGeom>
            <a:avLst/>
            <a:gdLst>
              <a:gd name="connsiteX0" fmla="*/ 20 w 444626"/>
              <a:gd name="connsiteY0" fmla="*/ 52637 h 99627"/>
              <a:gd name="connsiteX1" fmla="*/ 444647 w 444626"/>
              <a:gd name="connsiteY1" fmla="*/ 30634 h 99627"/>
              <a:gd name="connsiteX2" fmla="*/ 20 w 444626"/>
              <a:gd name="connsiteY2" fmla="*/ 52637 h 9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626" h="99627">
                <a:moveTo>
                  <a:pt x="20" y="52637"/>
                </a:moveTo>
                <a:cubicBezTo>
                  <a:pt x="20" y="52637"/>
                  <a:pt x="187853" y="-49376"/>
                  <a:pt x="444647" y="30634"/>
                </a:cubicBezTo>
                <a:cubicBezTo>
                  <a:pt x="444647" y="30349"/>
                  <a:pt x="273387" y="170080"/>
                  <a:pt x="20" y="52637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6" name="Freeform: Shape 1535">
            <a:extLst>
              <a:ext uri="{FF2B5EF4-FFF2-40B4-BE49-F238E27FC236}">
                <a16:creationId xmlns:a16="http://schemas.microsoft.com/office/drawing/2014/main" id="{65B99EF3-326F-4DFC-B03A-EB41F412F724}"/>
              </a:ext>
            </a:extLst>
          </p:cNvPr>
          <p:cNvSpPr/>
          <p:nvPr userDrawn="1"/>
        </p:nvSpPr>
        <p:spPr>
          <a:xfrm>
            <a:off x="2887948" y="4099749"/>
            <a:ext cx="245341" cy="380676"/>
          </a:xfrm>
          <a:custGeom>
            <a:avLst/>
            <a:gdLst>
              <a:gd name="connsiteX0" fmla="*/ 60 w 207399"/>
              <a:gd name="connsiteY0" fmla="*/ 2 h 318134"/>
              <a:gd name="connsiteX1" fmla="*/ 207420 w 207399"/>
              <a:gd name="connsiteY1" fmla="*/ 196693 h 318134"/>
              <a:gd name="connsiteX2" fmla="*/ 18729 w 207399"/>
              <a:gd name="connsiteY2" fmla="*/ 318137 h 318134"/>
              <a:gd name="connsiteX3" fmla="*/ 60 w 207399"/>
              <a:gd name="connsiteY3" fmla="*/ 2 h 31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99" h="318134">
                <a:moveTo>
                  <a:pt x="60" y="2"/>
                </a:moveTo>
                <a:cubicBezTo>
                  <a:pt x="64449" y="21719"/>
                  <a:pt x="207420" y="196693"/>
                  <a:pt x="207420" y="196693"/>
                </a:cubicBezTo>
                <a:lnTo>
                  <a:pt x="18729" y="318137"/>
                </a:lnTo>
                <a:cubicBezTo>
                  <a:pt x="18729" y="318137"/>
                  <a:pt x="-987" y="31148"/>
                  <a:pt x="60" y="2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7" name="Freeform: Shape 1536">
            <a:extLst>
              <a:ext uri="{FF2B5EF4-FFF2-40B4-BE49-F238E27FC236}">
                <a16:creationId xmlns:a16="http://schemas.microsoft.com/office/drawing/2014/main" id="{95A1EEF8-50E8-45A0-9F3C-B501E132D3BF}"/>
              </a:ext>
            </a:extLst>
          </p:cNvPr>
          <p:cNvSpPr/>
          <p:nvPr userDrawn="1"/>
        </p:nvSpPr>
        <p:spPr>
          <a:xfrm>
            <a:off x="2104228" y="4134625"/>
            <a:ext cx="257801" cy="380449"/>
          </a:xfrm>
          <a:custGeom>
            <a:avLst/>
            <a:gdLst>
              <a:gd name="connsiteX0" fmla="*/ 217952 w 217932"/>
              <a:gd name="connsiteY0" fmla="*/ 2 h 317944"/>
              <a:gd name="connsiteX1" fmla="*/ 20 w 217932"/>
              <a:gd name="connsiteY1" fmla="*/ 176976 h 317944"/>
              <a:gd name="connsiteX2" fmla="*/ 199474 w 217932"/>
              <a:gd name="connsiteY2" fmla="*/ 317946 h 317944"/>
              <a:gd name="connsiteX3" fmla="*/ 217952 w 217932"/>
              <a:gd name="connsiteY3" fmla="*/ 2 h 31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932" h="317944">
                <a:moveTo>
                  <a:pt x="217952" y="2"/>
                </a:moveTo>
                <a:cubicBezTo>
                  <a:pt x="123750" y="47151"/>
                  <a:pt x="20" y="176976"/>
                  <a:pt x="20" y="176976"/>
                </a:cubicBezTo>
                <a:lnTo>
                  <a:pt x="199474" y="317946"/>
                </a:lnTo>
                <a:cubicBezTo>
                  <a:pt x="199474" y="317946"/>
                  <a:pt x="215095" y="41817"/>
                  <a:pt x="217952" y="2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8" name="Freeform: Shape 1537">
            <a:extLst>
              <a:ext uri="{FF2B5EF4-FFF2-40B4-BE49-F238E27FC236}">
                <a16:creationId xmlns:a16="http://schemas.microsoft.com/office/drawing/2014/main" id="{776ECBA6-E126-4F96-BFB4-BE50B101AF85}"/>
              </a:ext>
            </a:extLst>
          </p:cNvPr>
          <p:cNvSpPr/>
          <p:nvPr userDrawn="1"/>
        </p:nvSpPr>
        <p:spPr>
          <a:xfrm>
            <a:off x="2922136" y="4249512"/>
            <a:ext cx="90026" cy="201849"/>
          </a:xfrm>
          <a:custGeom>
            <a:avLst/>
            <a:gdLst>
              <a:gd name="connsiteX0" fmla="*/ 20 w 76104"/>
              <a:gd name="connsiteY0" fmla="*/ 2 h 168687"/>
              <a:gd name="connsiteX1" fmla="*/ 27547 w 76104"/>
              <a:gd name="connsiteY1" fmla="*/ 168690 h 168687"/>
              <a:gd name="connsiteX2" fmla="*/ 76125 w 76104"/>
              <a:gd name="connsiteY2" fmla="*/ 137448 h 16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04" h="168687">
                <a:moveTo>
                  <a:pt x="20" y="2"/>
                </a:moveTo>
                <a:cubicBezTo>
                  <a:pt x="11069" y="55818"/>
                  <a:pt x="20118" y="112492"/>
                  <a:pt x="27547" y="168690"/>
                </a:cubicBezTo>
                <a:lnTo>
                  <a:pt x="76125" y="137448"/>
                </a:ln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9" name="Freeform: Shape 1538">
            <a:extLst>
              <a:ext uri="{FF2B5EF4-FFF2-40B4-BE49-F238E27FC236}">
                <a16:creationId xmlns:a16="http://schemas.microsoft.com/office/drawing/2014/main" id="{25E18AC5-CACE-4957-8989-67DFC77124AC}"/>
              </a:ext>
            </a:extLst>
          </p:cNvPr>
          <p:cNvSpPr/>
          <p:nvPr userDrawn="1"/>
        </p:nvSpPr>
        <p:spPr>
          <a:xfrm>
            <a:off x="2267381" y="4329865"/>
            <a:ext cx="70422" cy="173241"/>
          </a:xfrm>
          <a:custGeom>
            <a:avLst/>
            <a:gdLst>
              <a:gd name="connsiteX0" fmla="*/ 59551 w 59531"/>
              <a:gd name="connsiteY0" fmla="*/ 2 h 144779"/>
              <a:gd name="connsiteX1" fmla="*/ 20 w 59531"/>
              <a:gd name="connsiteY1" fmla="*/ 111254 h 144779"/>
              <a:gd name="connsiteX2" fmla="*/ 47645 w 59531"/>
              <a:gd name="connsiteY2" fmla="*/ 144782 h 144779"/>
              <a:gd name="connsiteX3" fmla="*/ 59551 w 59531"/>
              <a:gd name="connsiteY3" fmla="*/ 2 h 144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31" h="144779">
                <a:moveTo>
                  <a:pt x="59551" y="2"/>
                </a:moveTo>
                <a:lnTo>
                  <a:pt x="20" y="111254"/>
                </a:lnTo>
                <a:lnTo>
                  <a:pt x="47645" y="144782"/>
                </a:lnTo>
                <a:cubicBezTo>
                  <a:pt x="51074" y="90013"/>
                  <a:pt x="55360" y="41340"/>
                  <a:pt x="59551" y="2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0" name="Freeform: Shape 1539">
            <a:extLst>
              <a:ext uri="{FF2B5EF4-FFF2-40B4-BE49-F238E27FC236}">
                <a16:creationId xmlns:a16="http://schemas.microsoft.com/office/drawing/2014/main" id="{86EC1545-4FE3-4F75-B1D1-FCAB0824423E}"/>
              </a:ext>
            </a:extLst>
          </p:cNvPr>
          <p:cNvSpPr/>
          <p:nvPr userDrawn="1"/>
        </p:nvSpPr>
        <p:spPr>
          <a:xfrm>
            <a:off x="2466253" y="3960015"/>
            <a:ext cx="286419" cy="136770"/>
          </a:xfrm>
          <a:custGeom>
            <a:avLst/>
            <a:gdLst>
              <a:gd name="connsiteX0" fmla="*/ 20 w 242125"/>
              <a:gd name="connsiteY0" fmla="*/ 2 h 114300"/>
              <a:gd name="connsiteX1" fmla="*/ 69171 w 242125"/>
              <a:gd name="connsiteY1" fmla="*/ 114302 h 114300"/>
              <a:gd name="connsiteX2" fmla="*/ 179661 w 242125"/>
              <a:gd name="connsiteY2" fmla="*/ 114302 h 114300"/>
              <a:gd name="connsiteX3" fmla="*/ 242145 w 242125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25" h="114300">
                <a:moveTo>
                  <a:pt x="20" y="2"/>
                </a:moveTo>
                <a:cubicBezTo>
                  <a:pt x="41468" y="23392"/>
                  <a:pt x="67689" y="66732"/>
                  <a:pt x="69171" y="114302"/>
                </a:cubicBezTo>
                <a:lnTo>
                  <a:pt x="179661" y="114302"/>
                </a:lnTo>
                <a:cubicBezTo>
                  <a:pt x="179661" y="114302"/>
                  <a:pt x="189758" y="41054"/>
                  <a:pt x="242145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1" name="Freeform: Shape 1540">
            <a:extLst>
              <a:ext uri="{FF2B5EF4-FFF2-40B4-BE49-F238E27FC236}">
                <a16:creationId xmlns:a16="http://schemas.microsoft.com/office/drawing/2014/main" id="{007F630C-F81C-416D-90E6-623D27C06526}"/>
              </a:ext>
            </a:extLst>
          </p:cNvPr>
          <p:cNvSpPr/>
          <p:nvPr userDrawn="1"/>
        </p:nvSpPr>
        <p:spPr>
          <a:xfrm>
            <a:off x="2271972" y="3149274"/>
            <a:ext cx="620949" cy="860688"/>
          </a:xfrm>
          <a:custGeom>
            <a:avLst/>
            <a:gdLst>
              <a:gd name="connsiteX0" fmla="*/ 517538 w 524920"/>
              <a:gd name="connsiteY0" fmla="*/ 348932 h 719284"/>
              <a:gd name="connsiteX1" fmla="*/ 494964 w 524920"/>
              <a:gd name="connsiteY1" fmla="*/ 589343 h 719284"/>
              <a:gd name="connsiteX2" fmla="*/ 299891 w 524920"/>
              <a:gd name="connsiteY2" fmla="*/ 717931 h 719284"/>
              <a:gd name="connsiteX3" fmla="*/ 97295 w 524920"/>
              <a:gd name="connsiteY3" fmla="*/ 654875 h 719284"/>
              <a:gd name="connsiteX4" fmla="*/ 3188 w 524920"/>
              <a:gd name="connsiteY4" fmla="*/ 408940 h 719284"/>
              <a:gd name="connsiteX5" fmla="*/ 216357 w 524920"/>
              <a:gd name="connsiteY5" fmla="*/ 1079 h 719284"/>
              <a:gd name="connsiteX6" fmla="*/ 517538 w 524920"/>
              <a:gd name="connsiteY6" fmla="*/ 348932 h 71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920" h="719284">
                <a:moveTo>
                  <a:pt x="517538" y="348932"/>
                </a:moveTo>
                <a:cubicBezTo>
                  <a:pt x="528110" y="440277"/>
                  <a:pt x="532397" y="523240"/>
                  <a:pt x="494964" y="589343"/>
                </a:cubicBezTo>
                <a:cubicBezTo>
                  <a:pt x="455720" y="658876"/>
                  <a:pt x="372663" y="709454"/>
                  <a:pt x="299891" y="717931"/>
                </a:cubicBezTo>
                <a:cubicBezTo>
                  <a:pt x="235407" y="725456"/>
                  <a:pt x="148444" y="701262"/>
                  <a:pt x="97295" y="654875"/>
                </a:cubicBezTo>
                <a:cubicBezTo>
                  <a:pt x="35763" y="599059"/>
                  <a:pt x="15094" y="511143"/>
                  <a:pt x="3188" y="408940"/>
                </a:cubicBezTo>
                <a:cubicBezTo>
                  <a:pt x="-18624" y="221678"/>
                  <a:pt x="74339" y="17653"/>
                  <a:pt x="216357" y="1079"/>
                </a:cubicBezTo>
                <a:cubicBezTo>
                  <a:pt x="358375" y="-15494"/>
                  <a:pt x="495821" y="161766"/>
                  <a:pt x="517538" y="34893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2" name="Freeform: Shape 1541">
            <a:extLst>
              <a:ext uri="{FF2B5EF4-FFF2-40B4-BE49-F238E27FC236}">
                <a16:creationId xmlns:a16="http://schemas.microsoft.com/office/drawing/2014/main" id="{63EED554-8C6B-4F88-A2F9-EFFB9BB3EDFB}"/>
              </a:ext>
            </a:extLst>
          </p:cNvPr>
          <p:cNvSpPr/>
          <p:nvPr userDrawn="1"/>
        </p:nvSpPr>
        <p:spPr>
          <a:xfrm>
            <a:off x="2878454" y="3530842"/>
            <a:ext cx="130976" cy="199787"/>
          </a:xfrm>
          <a:custGeom>
            <a:avLst/>
            <a:gdLst>
              <a:gd name="connsiteX0" fmla="*/ 181 w 110721"/>
              <a:gd name="connsiteY0" fmla="*/ 85488 h 166964"/>
              <a:gd name="connsiteX1" fmla="*/ 28756 w 110721"/>
              <a:gd name="connsiteY1" fmla="*/ 166927 h 166964"/>
              <a:gd name="connsiteX2" fmla="*/ 110671 w 110721"/>
              <a:gd name="connsiteY2" fmla="*/ 79963 h 166964"/>
              <a:gd name="connsiteX3" fmla="*/ 51140 w 110721"/>
              <a:gd name="connsiteY3" fmla="*/ 49 h 166964"/>
              <a:gd name="connsiteX4" fmla="*/ 181 w 110721"/>
              <a:gd name="connsiteY4" fmla="*/ 85488 h 16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21" h="166964">
                <a:moveTo>
                  <a:pt x="181" y="85488"/>
                </a:moveTo>
                <a:cubicBezTo>
                  <a:pt x="2467" y="131113"/>
                  <a:pt x="-1533" y="168355"/>
                  <a:pt x="28756" y="166927"/>
                </a:cubicBezTo>
                <a:cubicBezTo>
                  <a:pt x="59046" y="165498"/>
                  <a:pt x="112957" y="125588"/>
                  <a:pt x="110671" y="79963"/>
                </a:cubicBezTo>
                <a:cubicBezTo>
                  <a:pt x="108385" y="34339"/>
                  <a:pt x="82096" y="-1475"/>
                  <a:pt x="51140" y="49"/>
                </a:cubicBezTo>
                <a:cubicBezTo>
                  <a:pt x="20184" y="1573"/>
                  <a:pt x="-2105" y="39958"/>
                  <a:pt x="181" y="85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3" name="Freeform: Shape 1542">
            <a:extLst>
              <a:ext uri="{FF2B5EF4-FFF2-40B4-BE49-F238E27FC236}">
                <a16:creationId xmlns:a16="http://schemas.microsoft.com/office/drawing/2014/main" id="{957D0F23-F18A-4D2D-9CE3-183A8368400A}"/>
              </a:ext>
            </a:extLst>
          </p:cNvPr>
          <p:cNvSpPr/>
          <p:nvPr userDrawn="1"/>
        </p:nvSpPr>
        <p:spPr>
          <a:xfrm>
            <a:off x="2905587" y="3571301"/>
            <a:ext cx="72162" cy="116823"/>
          </a:xfrm>
          <a:custGeom>
            <a:avLst/>
            <a:gdLst>
              <a:gd name="connsiteX0" fmla="*/ 4676 w 61002"/>
              <a:gd name="connsiteY0" fmla="*/ 41389 h 97630"/>
              <a:gd name="connsiteX1" fmla="*/ 9438 w 61002"/>
              <a:gd name="connsiteY1" fmla="*/ 97396 h 97630"/>
              <a:gd name="connsiteX2" fmla="*/ 60016 w 61002"/>
              <a:gd name="connsiteY2" fmla="*/ 55962 h 97630"/>
              <a:gd name="connsiteX3" fmla="*/ 39252 w 61002"/>
              <a:gd name="connsiteY3" fmla="*/ 241 h 97630"/>
              <a:gd name="connsiteX4" fmla="*/ 4676 w 61002"/>
              <a:gd name="connsiteY4" fmla="*/ 41389 h 9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02" h="97630">
                <a:moveTo>
                  <a:pt x="4676" y="41389"/>
                </a:moveTo>
                <a:cubicBezTo>
                  <a:pt x="199" y="66630"/>
                  <a:pt x="-4849" y="94824"/>
                  <a:pt x="9438" y="97396"/>
                </a:cubicBezTo>
                <a:cubicBezTo>
                  <a:pt x="23726" y="99968"/>
                  <a:pt x="55635" y="81298"/>
                  <a:pt x="60016" y="55962"/>
                </a:cubicBezTo>
                <a:cubicBezTo>
                  <a:pt x="64398" y="30626"/>
                  <a:pt x="53920" y="2812"/>
                  <a:pt x="39252" y="241"/>
                </a:cubicBezTo>
                <a:cubicBezTo>
                  <a:pt x="24583" y="-2331"/>
                  <a:pt x="9057" y="16147"/>
                  <a:pt x="4676" y="41389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4" name="Freeform: Shape 1543">
            <a:extLst>
              <a:ext uri="{FF2B5EF4-FFF2-40B4-BE49-F238E27FC236}">
                <a16:creationId xmlns:a16="http://schemas.microsoft.com/office/drawing/2014/main" id="{D7781F20-36FE-4B4A-B66A-A55CADF2E66A}"/>
              </a:ext>
            </a:extLst>
          </p:cNvPr>
          <p:cNvSpPr/>
          <p:nvPr userDrawn="1"/>
        </p:nvSpPr>
        <p:spPr>
          <a:xfrm>
            <a:off x="2170504" y="3615120"/>
            <a:ext cx="141398" cy="190911"/>
          </a:xfrm>
          <a:custGeom>
            <a:avLst/>
            <a:gdLst>
              <a:gd name="connsiteX0" fmla="*/ 111062 w 119531"/>
              <a:gd name="connsiteY0" fmla="*/ 73254 h 159546"/>
              <a:gd name="connsiteX1" fmla="*/ 99823 w 119531"/>
              <a:gd name="connsiteY1" fmla="*/ 158979 h 159546"/>
              <a:gd name="connsiteX2" fmla="*/ 1620 w 119531"/>
              <a:gd name="connsiteY2" fmla="*/ 91066 h 159546"/>
              <a:gd name="connsiteX3" fmla="*/ 43149 w 119531"/>
              <a:gd name="connsiteY3" fmla="*/ 483 h 159546"/>
              <a:gd name="connsiteX4" fmla="*/ 111062 w 119531"/>
              <a:gd name="connsiteY4" fmla="*/ 73254 h 15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31" h="159546">
                <a:moveTo>
                  <a:pt x="111062" y="73254"/>
                </a:moveTo>
                <a:cubicBezTo>
                  <a:pt x="118396" y="118402"/>
                  <a:pt x="130112" y="154026"/>
                  <a:pt x="99823" y="158979"/>
                </a:cubicBezTo>
                <a:cubicBezTo>
                  <a:pt x="69533" y="163932"/>
                  <a:pt x="8954" y="136214"/>
                  <a:pt x="1620" y="91066"/>
                </a:cubicBezTo>
                <a:cubicBezTo>
                  <a:pt x="-5714" y="45917"/>
                  <a:pt x="12859" y="5341"/>
                  <a:pt x="43149" y="483"/>
                </a:cubicBezTo>
                <a:cubicBezTo>
                  <a:pt x="73438" y="-4375"/>
                  <a:pt x="103823" y="28105"/>
                  <a:pt x="111062" y="7325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5" name="Freeform: Shape 1544">
            <a:extLst>
              <a:ext uri="{FF2B5EF4-FFF2-40B4-BE49-F238E27FC236}">
                <a16:creationId xmlns:a16="http://schemas.microsoft.com/office/drawing/2014/main" id="{DC9C71D8-89EC-4C9F-8AF9-7B236EA622C1}"/>
              </a:ext>
            </a:extLst>
          </p:cNvPr>
          <p:cNvSpPr/>
          <p:nvPr userDrawn="1"/>
        </p:nvSpPr>
        <p:spPr>
          <a:xfrm>
            <a:off x="2201064" y="3656445"/>
            <a:ext cx="80391" cy="110262"/>
          </a:xfrm>
          <a:custGeom>
            <a:avLst/>
            <a:gdLst>
              <a:gd name="connsiteX0" fmla="*/ 56272 w 67959"/>
              <a:gd name="connsiteY0" fmla="*/ 34147 h 92147"/>
              <a:gd name="connsiteX1" fmla="*/ 60844 w 67959"/>
              <a:gd name="connsiteY1" fmla="*/ 90820 h 92147"/>
              <a:gd name="connsiteX2" fmla="*/ 5123 w 67959"/>
              <a:gd name="connsiteY2" fmla="*/ 60055 h 92147"/>
              <a:gd name="connsiteX3" fmla="*/ 13886 w 67959"/>
              <a:gd name="connsiteY3" fmla="*/ 1190 h 92147"/>
              <a:gd name="connsiteX4" fmla="*/ 56272 w 67959"/>
              <a:gd name="connsiteY4" fmla="*/ 34147 h 9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59" h="92147">
                <a:moveTo>
                  <a:pt x="56272" y="34147"/>
                </a:moveTo>
                <a:cubicBezTo>
                  <a:pt x="65797" y="57959"/>
                  <a:pt x="74656" y="85201"/>
                  <a:pt x="60844" y="90820"/>
                </a:cubicBezTo>
                <a:cubicBezTo>
                  <a:pt x="47033" y="96440"/>
                  <a:pt x="14743" y="83867"/>
                  <a:pt x="5123" y="60055"/>
                </a:cubicBezTo>
                <a:cubicBezTo>
                  <a:pt x="-4497" y="36242"/>
                  <a:pt x="75" y="6810"/>
                  <a:pt x="13886" y="1190"/>
                </a:cubicBezTo>
                <a:cubicBezTo>
                  <a:pt x="27697" y="-4430"/>
                  <a:pt x="46747" y="10430"/>
                  <a:pt x="56272" y="34147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6" name="Freeform: Shape 1545">
            <a:extLst>
              <a:ext uri="{FF2B5EF4-FFF2-40B4-BE49-F238E27FC236}">
                <a16:creationId xmlns:a16="http://schemas.microsoft.com/office/drawing/2014/main" id="{BEF06F77-7DC7-41E1-B340-2A731D22DFC7}"/>
              </a:ext>
            </a:extLst>
          </p:cNvPr>
          <p:cNvSpPr/>
          <p:nvPr userDrawn="1"/>
        </p:nvSpPr>
        <p:spPr>
          <a:xfrm>
            <a:off x="2286987" y="3036930"/>
            <a:ext cx="45672" cy="147773"/>
          </a:xfrm>
          <a:custGeom>
            <a:avLst/>
            <a:gdLst>
              <a:gd name="connsiteX0" fmla="*/ 11736 w 38609"/>
              <a:gd name="connsiteY0" fmla="*/ 108777 h 123495"/>
              <a:gd name="connsiteX1" fmla="*/ 20 w 38609"/>
              <a:gd name="connsiteY1" fmla="*/ 2 h 123495"/>
              <a:gd name="connsiteX2" fmla="*/ 37167 w 38609"/>
              <a:gd name="connsiteY2" fmla="*/ 92680 h 123495"/>
              <a:gd name="connsiteX3" fmla="*/ 11736 w 38609"/>
              <a:gd name="connsiteY3" fmla="*/ 108777 h 12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9" h="123495">
                <a:moveTo>
                  <a:pt x="11736" y="108777"/>
                </a:moveTo>
                <a:cubicBezTo>
                  <a:pt x="11736" y="108777"/>
                  <a:pt x="15355" y="46103"/>
                  <a:pt x="20" y="2"/>
                </a:cubicBezTo>
                <a:cubicBezTo>
                  <a:pt x="19176" y="27728"/>
                  <a:pt x="31870" y="59398"/>
                  <a:pt x="37167" y="92680"/>
                </a:cubicBezTo>
                <a:cubicBezTo>
                  <a:pt x="46026" y="150878"/>
                  <a:pt x="11736" y="108777"/>
                  <a:pt x="11736" y="108777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7" name="Freeform: Shape 1546">
            <a:extLst>
              <a:ext uri="{FF2B5EF4-FFF2-40B4-BE49-F238E27FC236}">
                <a16:creationId xmlns:a16="http://schemas.microsoft.com/office/drawing/2014/main" id="{7DFFA0F5-0715-4B5D-9C95-D8BF6D13B1D3}"/>
              </a:ext>
            </a:extLst>
          </p:cNvPr>
          <p:cNvSpPr/>
          <p:nvPr userDrawn="1"/>
        </p:nvSpPr>
        <p:spPr>
          <a:xfrm>
            <a:off x="2213974" y="3140762"/>
            <a:ext cx="97013" cy="56873"/>
          </a:xfrm>
          <a:custGeom>
            <a:avLst/>
            <a:gdLst>
              <a:gd name="connsiteX0" fmla="*/ 20 w 82010"/>
              <a:gd name="connsiteY0" fmla="*/ 478 h 47529"/>
              <a:gd name="connsiteX1" fmla="*/ 82030 w 82010"/>
              <a:gd name="connsiteY1" fmla="*/ 30386 h 47529"/>
              <a:gd name="connsiteX2" fmla="*/ 75267 w 82010"/>
              <a:gd name="connsiteY2" fmla="*/ 47531 h 47529"/>
              <a:gd name="connsiteX3" fmla="*/ 20 w 82010"/>
              <a:gd name="connsiteY3" fmla="*/ 478 h 4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10" h="47529">
                <a:moveTo>
                  <a:pt x="20" y="478"/>
                </a:moveTo>
                <a:cubicBezTo>
                  <a:pt x="20" y="478"/>
                  <a:pt x="56599" y="-6190"/>
                  <a:pt x="82030" y="30386"/>
                </a:cubicBezTo>
                <a:lnTo>
                  <a:pt x="75267" y="47531"/>
                </a:lnTo>
                <a:cubicBezTo>
                  <a:pt x="75267" y="47531"/>
                  <a:pt x="52884" y="19242"/>
                  <a:pt x="20" y="47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8" name="Freeform: Shape 1547">
            <a:extLst>
              <a:ext uri="{FF2B5EF4-FFF2-40B4-BE49-F238E27FC236}">
                <a16:creationId xmlns:a16="http://schemas.microsoft.com/office/drawing/2014/main" id="{96E4BAD0-629C-45D7-B9E5-FDC8D92B670D}"/>
              </a:ext>
            </a:extLst>
          </p:cNvPr>
          <p:cNvSpPr/>
          <p:nvPr userDrawn="1"/>
        </p:nvSpPr>
        <p:spPr>
          <a:xfrm>
            <a:off x="2264475" y="3384441"/>
            <a:ext cx="49215" cy="289611"/>
          </a:xfrm>
          <a:custGeom>
            <a:avLst/>
            <a:gdLst>
              <a:gd name="connsiteX0" fmla="*/ 13050 w 41604"/>
              <a:gd name="connsiteY0" fmla="*/ 242032 h 242030"/>
              <a:gd name="connsiteX1" fmla="*/ 41625 w 41604"/>
              <a:gd name="connsiteY1" fmla="*/ 238698 h 242030"/>
              <a:gd name="connsiteX2" fmla="*/ 32100 w 41604"/>
              <a:gd name="connsiteY2" fmla="*/ 2 h 242030"/>
              <a:gd name="connsiteX3" fmla="*/ 13050 w 41604"/>
              <a:gd name="connsiteY3" fmla="*/ 242032 h 24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04" h="242030">
                <a:moveTo>
                  <a:pt x="13050" y="242032"/>
                </a:moveTo>
                <a:lnTo>
                  <a:pt x="41625" y="238698"/>
                </a:lnTo>
                <a:cubicBezTo>
                  <a:pt x="41625" y="238698"/>
                  <a:pt x="1811" y="111159"/>
                  <a:pt x="32100" y="2"/>
                </a:cubicBezTo>
                <a:cubicBezTo>
                  <a:pt x="31719" y="2"/>
                  <a:pt x="-24764" y="99538"/>
                  <a:pt x="13050" y="242032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9" name="Freeform: Shape 1548">
            <a:extLst>
              <a:ext uri="{FF2B5EF4-FFF2-40B4-BE49-F238E27FC236}">
                <a16:creationId xmlns:a16="http://schemas.microsoft.com/office/drawing/2014/main" id="{6060AC62-4E74-45C1-B0C9-9BB481EA9686}"/>
              </a:ext>
            </a:extLst>
          </p:cNvPr>
          <p:cNvSpPr/>
          <p:nvPr userDrawn="1"/>
        </p:nvSpPr>
        <p:spPr>
          <a:xfrm>
            <a:off x="2802138" y="3325401"/>
            <a:ext cx="87379" cy="280720"/>
          </a:xfrm>
          <a:custGeom>
            <a:avLst/>
            <a:gdLst>
              <a:gd name="connsiteX0" fmla="*/ 73744 w 73866"/>
              <a:gd name="connsiteY0" fmla="*/ 231364 h 234600"/>
              <a:gd name="connsiteX1" fmla="*/ 45169 w 73866"/>
              <a:gd name="connsiteY1" fmla="*/ 234603 h 234600"/>
              <a:gd name="connsiteX2" fmla="*/ 20 w 73866"/>
              <a:gd name="connsiteY2" fmla="*/ 2 h 234600"/>
              <a:gd name="connsiteX3" fmla="*/ 73744 w 73866"/>
              <a:gd name="connsiteY3" fmla="*/ 231364 h 23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66" h="234600">
                <a:moveTo>
                  <a:pt x="73744" y="231364"/>
                </a:moveTo>
                <a:lnTo>
                  <a:pt x="45169" y="234603"/>
                </a:lnTo>
                <a:cubicBezTo>
                  <a:pt x="45169" y="234603"/>
                  <a:pt x="57646" y="110111"/>
                  <a:pt x="20" y="2"/>
                </a:cubicBezTo>
                <a:cubicBezTo>
                  <a:pt x="20" y="2"/>
                  <a:pt x="77649" y="84012"/>
                  <a:pt x="73744" y="231364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0" name="Freeform: Shape 1549">
            <a:extLst>
              <a:ext uri="{FF2B5EF4-FFF2-40B4-BE49-F238E27FC236}">
                <a16:creationId xmlns:a16="http://schemas.microsoft.com/office/drawing/2014/main" id="{B6C4E091-81BF-45CF-887B-1D42850AC2C0}"/>
              </a:ext>
            </a:extLst>
          </p:cNvPr>
          <p:cNvSpPr/>
          <p:nvPr userDrawn="1"/>
        </p:nvSpPr>
        <p:spPr>
          <a:xfrm>
            <a:off x="2351784" y="3465815"/>
            <a:ext cx="143492" cy="66023"/>
          </a:xfrm>
          <a:custGeom>
            <a:avLst/>
            <a:gdLst>
              <a:gd name="connsiteX0" fmla="*/ 1156 w 121301"/>
              <a:gd name="connsiteY0" fmla="*/ 4958 h 55176"/>
              <a:gd name="connsiteX1" fmla="*/ 103645 w 121301"/>
              <a:gd name="connsiteY1" fmla="*/ 25151 h 55176"/>
              <a:gd name="connsiteX2" fmla="*/ 119361 w 121301"/>
              <a:gd name="connsiteY2" fmla="*/ 52011 h 55176"/>
              <a:gd name="connsiteX3" fmla="*/ 1156 w 121301"/>
              <a:gd name="connsiteY3" fmla="*/ 4958 h 5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301" h="55176">
                <a:moveTo>
                  <a:pt x="1156" y="4958"/>
                </a:moveTo>
                <a:cubicBezTo>
                  <a:pt x="8109" y="-3805"/>
                  <a:pt x="68403" y="-3139"/>
                  <a:pt x="103645" y="25151"/>
                </a:cubicBezTo>
                <a:cubicBezTo>
                  <a:pt x="114408" y="33723"/>
                  <a:pt x="126029" y="44201"/>
                  <a:pt x="119361" y="52011"/>
                </a:cubicBezTo>
                <a:cubicBezTo>
                  <a:pt x="106979" y="67442"/>
                  <a:pt x="-12846" y="22388"/>
                  <a:pt x="1156" y="495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1" name="Freeform: Shape 1550">
            <a:extLst>
              <a:ext uri="{FF2B5EF4-FFF2-40B4-BE49-F238E27FC236}">
                <a16:creationId xmlns:a16="http://schemas.microsoft.com/office/drawing/2014/main" id="{906E122A-55A4-45D6-8745-61B8F1192880}"/>
              </a:ext>
            </a:extLst>
          </p:cNvPr>
          <p:cNvSpPr/>
          <p:nvPr userDrawn="1"/>
        </p:nvSpPr>
        <p:spPr>
          <a:xfrm>
            <a:off x="2498816" y="3440288"/>
            <a:ext cx="114252" cy="305407"/>
          </a:xfrm>
          <a:custGeom>
            <a:avLst/>
            <a:gdLst>
              <a:gd name="connsiteX0" fmla="*/ 20 w 96583"/>
              <a:gd name="connsiteY0" fmla="*/ 2 h 255231"/>
              <a:gd name="connsiteX1" fmla="*/ 57170 w 96583"/>
              <a:gd name="connsiteY1" fmla="*/ 194693 h 255231"/>
              <a:gd name="connsiteX2" fmla="*/ 7640 w 96583"/>
              <a:gd name="connsiteY2" fmla="*/ 225935 h 255231"/>
              <a:gd name="connsiteX3" fmla="*/ 96603 w 96583"/>
              <a:gd name="connsiteY3" fmla="*/ 244985 h 255231"/>
              <a:gd name="connsiteX4" fmla="*/ 26499 w 96583"/>
              <a:gd name="connsiteY4" fmla="*/ 228507 h 255231"/>
              <a:gd name="connsiteX5" fmla="*/ 76791 w 96583"/>
              <a:gd name="connsiteY5" fmla="*/ 208123 h 255231"/>
              <a:gd name="connsiteX6" fmla="*/ 20 w 96583"/>
              <a:gd name="connsiteY6" fmla="*/ 2 h 25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583" h="255231">
                <a:moveTo>
                  <a:pt x="20" y="2"/>
                </a:moveTo>
                <a:cubicBezTo>
                  <a:pt x="20" y="2"/>
                  <a:pt x="76220" y="133923"/>
                  <a:pt x="57170" y="194693"/>
                </a:cubicBezTo>
                <a:cubicBezTo>
                  <a:pt x="57170" y="194693"/>
                  <a:pt x="8878" y="202884"/>
                  <a:pt x="7640" y="225935"/>
                </a:cubicBezTo>
                <a:cubicBezTo>
                  <a:pt x="6116" y="254510"/>
                  <a:pt x="56313" y="264797"/>
                  <a:pt x="96603" y="244985"/>
                </a:cubicBezTo>
                <a:cubicBezTo>
                  <a:pt x="96603" y="244985"/>
                  <a:pt x="27357" y="256415"/>
                  <a:pt x="26499" y="228507"/>
                </a:cubicBezTo>
                <a:cubicBezTo>
                  <a:pt x="26499" y="228507"/>
                  <a:pt x="27547" y="209457"/>
                  <a:pt x="76791" y="208123"/>
                </a:cubicBezTo>
                <a:cubicBezTo>
                  <a:pt x="76982" y="208028"/>
                  <a:pt x="93651" y="115064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2" name="Freeform: Shape 1551">
            <a:extLst>
              <a:ext uri="{FF2B5EF4-FFF2-40B4-BE49-F238E27FC236}">
                <a16:creationId xmlns:a16="http://schemas.microsoft.com/office/drawing/2014/main" id="{69E65E8E-BF76-4F39-950B-D9F7975691A0}"/>
              </a:ext>
            </a:extLst>
          </p:cNvPr>
          <p:cNvSpPr/>
          <p:nvPr userDrawn="1"/>
        </p:nvSpPr>
        <p:spPr>
          <a:xfrm>
            <a:off x="2622474" y="3825823"/>
            <a:ext cx="67707" cy="32947"/>
          </a:xfrm>
          <a:custGeom>
            <a:avLst/>
            <a:gdLst>
              <a:gd name="connsiteX0" fmla="*/ 57221 w 57236"/>
              <a:gd name="connsiteY0" fmla="*/ 4705 h 27534"/>
              <a:gd name="connsiteX1" fmla="*/ 57221 w 57236"/>
              <a:gd name="connsiteY1" fmla="*/ 5658 h 27534"/>
              <a:gd name="connsiteX2" fmla="*/ 21026 w 57236"/>
              <a:gd name="connsiteY2" fmla="*/ 26899 h 27534"/>
              <a:gd name="connsiteX3" fmla="*/ 71 w 57236"/>
              <a:gd name="connsiteY3" fmla="*/ 21755 h 27534"/>
              <a:gd name="connsiteX4" fmla="*/ 57221 w 57236"/>
              <a:gd name="connsiteY4" fmla="*/ 4705 h 27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36" h="27534">
                <a:moveTo>
                  <a:pt x="57221" y="4705"/>
                </a:moveTo>
                <a:cubicBezTo>
                  <a:pt x="57268" y="5021"/>
                  <a:pt x="57268" y="5342"/>
                  <a:pt x="57221" y="5658"/>
                </a:cubicBezTo>
                <a:cubicBezTo>
                  <a:pt x="49452" y="18330"/>
                  <a:pt x="35877" y="26296"/>
                  <a:pt x="21026" y="26899"/>
                </a:cubicBezTo>
                <a:cubicBezTo>
                  <a:pt x="13501" y="27756"/>
                  <a:pt x="833" y="28899"/>
                  <a:pt x="71" y="21755"/>
                </a:cubicBezTo>
                <a:cubicBezTo>
                  <a:pt x="-1929" y="5848"/>
                  <a:pt x="55792" y="-7391"/>
                  <a:pt x="57221" y="4705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3" name="Freeform: Shape 1552">
            <a:extLst>
              <a:ext uri="{FF2B5EF4-FFF2-40B4-BE49-F238E27FC236}">
                <a16:creationId xmlns:a16="http://schemas.microsoft.com/office/drawing/2014/main" id="{82BCCA1C-2F15-49AA-9EFE-8B4B91B5B5FF}"/>
              </a:ext>
            </a:extLst>
          </p:cNvPr>
          <p:cNvSpPr/>
          <p:nvPr userDrawn="1"/>
        </p:nvSpPr>
        <p:spPr>
          <a:xfrm>
            <a:off x="2283832" y="3624587"/>
            <a:ext cx="609294" cy="385284"/>
          </a:xfrm>
          <a:custGeom>
            <a:avLst/>
            <a:gdLst>
              <a:gd name="connsiteX0" fmla="*/ 511703 w 515067"/>
              <a:gd name="connsiteY0" fmla="*/ 192 h 321985"/>
              <a:gd name="connsiteX1" fmla="*/ 478175 w 515067"/>
              <a:gd name="connsiteY1" fmla="*/ 164498 h 321985"/>
              <a:gd name="connsiteX2" fmla="*/ 283674 w 515067"/>
              <a:gd name="connsiteY2" fmla="*/ 268035 h 321985"/>
              <a:gd name="connsiteX3" fmla="*/ 78506 w 515067"/>
              <a:gd name="connsiteY3" fmla="*/ 222982 h 321985"/>
              <a:gd name="connsiteX4" fmla="*/ 496 w 515067"/>
              <a:gd name="connsiteY4" fmla="*/ 59723 h 321985"/>
              <a:gd name="connsiteX5" fmla="*/ 20 w 515067"/>
              <a:gd name="connsiteY5" fmla="*/ 59723 h 321985"/>
              <a:gd name="connsiteX6" fmla="*/ 87459 w 515067"/>
              <a:gd name="connsiteY6" fmla="*/ 257558 h 321985"/>
              <a:gd name="connsiteX7" fmla="*/ 290056 w 515067"/>
              <a:gd name="connsiteY7" fmla="*/ 320613 h 321985"/>
              <a:gd name="connsiteX8" fmla="*/ 485128 w 515067"/>
              <a:gd name="connsiteY8" fmla="*/ 192026 h 321985"/>
              <a:gd name="connsiteX9" fmla="*/ 512560 w 515067"/>
              <a:gd name="connsiteY9" fmla="*/ 2 h 32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5067" h="321985">
                <a:moveTo>
                  <a:pt x="511703" y="192"/>
                </a:moveTo>
                <a:cubicBezTo>
                  <a:pt x="515894" y="64581"/>
                  <a:pt x="506941" y="115349"/>
                  <a:pt x="478175" y="164498"/>
                </a:cubicBezTo>
                <a:cubicBezTo>
                  <a:pt x="438551" y="231936"/>
                  <a:pt x="356541" y="259748"/>
                  <a:pt x="283674" y="268035"/>
                </a:cubicBezTo>
                <a:cubicBezTo>
                  <a:pt x="219190" y="275560"/>
                  <a:pt x="129465" y="268035"/>
                  <a:pt x="78506" y="222982"/>
                </a:cubicBezTo>
                <a:cubicBezTo>
                  <a:pt x="30119" y="180501"/>
                  <a:pt x="13641" y="132685"/>
                  <a:pt x="496" y="59723"/>
                </a:cubicBezTo>
                <a:lnTo>
                  <a:pt x="20" y="59723"/>
                </a:lnTo>
                <a:cubicBezTo>
                  <a:pt x="13069" y="141257"/>
                  <a:pt x="35834" y="210695"/>
                  <a:pt x="87459" y="257558"/>
                </a:cubicBezTo>
                <a:cubicBezTo>
                  <a:pt x="139085" y="304421"/>
                  <a:pt x="225572" y="328138"/>
                  <a:pt x="290056" y="320613"/>
                </a:cubicBezTo>
                <a:cubicBezTo>
                  <a:pt x="362827" y="312136"/>
                  <a:pt x="445885" y="261558"/>
                  <a:pt x="485128" y="192026"/>
                </a:cubicBezTo>
                <a:cubicBezTo>
                  <a:pt x="515799" y="137828"/>
                  <a:pt x="518466" y="72201"/>
                  <a:pt x="512560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4" name="Freeform: Shape 1553">
            <a:extLst>
              <a:ext uri="{FF2B5EF4-FFF2-40B4-BE49-F238E27FC236}">
                <a16:creationId xmlns:a16="http://schemas.microsoft.com/office/drawing/2014/main" id="{8C63DFD4-5B2C-4833-A8BA-E9655042B670}"/>
              </a:ext>
            </a:extLst>
          </p:cNvPr>
          <p:cNvSpPr/>
          <p:nvPr userDrawn="1"/>
        </p:nvSpPr>
        <p:spPr>
          <a:xfrm>
            <a:off x="2632438" y="3401537"/>
            <a:ext cx="122011" cy="101429"/>
          </a:xfrm>
          <a:custGeom>
            <a:avLst/>
            <a:gdLst>
              <a:gd name="connsiteX0" fmla="*/ 100804 w 103142"/>
              <a:gd name="connsiteY0" fmla="*/ 1049 h 84765"/>
              <a:gd name="connsiteX1" fmla="*/ 10222 w 103142"/>
              <a:gd name="connsiteY1" fmla="*/ 53246 h 84765"/>
              <a:gd name="connsiteX2" fmla="*/ 4030 w 103142"/>
              <a:gd name="connsiteY2" fmla="*/ 83821 h 84765"/>
              <a:gd name="connsiteX3" fmla="*/ 100804 w 103142"/>
              <a:gd name="connsiteY3" fmla="*/ 1049 h 8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42" h="84765">
                <a:moveTo>
                  <a:pt x="100804" y="1049"/>
                </a:moveTo>
                <a:cubicBezTo>
                  <a:pt x="91279" y="-4952"/>
                  <a:pt x="34129" y="15146"/>
                  <a:pt x="10222" y="53246"/>
                </a:cubicBezTo>
                <a:cubicBezTo>
                  <a:pt x="2887" y="64867"/>
                  <a:pt x="-4923" y="78106"/>
                  <a:pt x="4030" y="83821"/>
                </a:cubicBezTo>
                <a:cubicBezTo>
                  <a:pt x="20699" y="94394"/>
                  <a:pt x="119569" y="13050"/>
                  <a:pt x="100804" y="1049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5" name="Freeform: Shape 1554">
            <a:extLst>
              <a:ext uri="{FF2B5EF4-FFF2-40B4-BE49-F238E27FC236}">
                <a16:creationId xmlns:a16="http://schemas.microsoft.com/office/drawing/2014/main" id="{377F6B6A-5990-45DC-AFFD-8AB106B9F2AA}"/>
              </a:ext>
            </a:extLst>
          </p:cNvPr>
          <p:cNvSpPr/>
          <p:nvPr userDrawn="1"/>
        </p:nvSpPr>
        <p:spPr>
          <a:xfrm>
            <a:off x="2308913" y="4076498"/>
            <a:ext cx="682859" cy="1138120"/>
          </a:xfrm>
          <a:custGeom>
            <a:avLst/>
            <a:gdLst>
              <a:gd name="connsiteX0" fmla="*/ 10631 w 577256"/>
              <a:gd name="connsiteY0" fmla="*/ 948025 h 951136"/>
              <a:gd name="connsiteX1" fmla="*/ 572606 w 577256"/>
              <a:gd name="connsiteY1" fmla="*/ 921641 h 951136"/>
              <a:gd name="connsiteX2" fmla="*/ 489167 w 577256"/>
              <a:gd name="connsiteY2" fmla="*/ 19052 h 951136"/>
              <a:gd name="connsiteX3" fmla="*/ 386488 w 577256"/>
              <a:gd name="connsiteY3" fmla="*/ 2 h 951136"/>
              <a:gd name="connsiteX4" fmla="*/ 273807 w 577256"/>
              <a:gd name="connsiteY4" fmla="*/ 74963 h 951136"/>
              <a:gd name="connsiteX5" fmla="*/ 145410 w 577256"/>
              <a:gd name="connsiteY5" fmla="*/ 9432 h 951136"/>
              <a:gd name="connsiteX6" fmla="*/ 44445 w 577256"/>
              <a:gd name="connsiteY6" fmla="*/ 48103 h 951136"/>
              <a:gd name="connsiteX7" fmla="*/ 10631 w 577256"/>
              <a:gd name="connsiteY7" fmla="*/ 948025 h 95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7256" h="951136">
                <a:moveTo>
                  <a:pt x="10631" y="948025"/>
                </a:moveTo>
                <a:cubicBezTo>
                  <a:pt x="10631" y="948025"/>
                  <a:pt x="296953" y="964503"/>
                  <a:pt x="572606" y="921641"/>
                </a:cubicBezTo>
                <a:cubicBezTo>
                  <a:pt x="572606" y="921641"/>
                  <a:pt x="606991" y="464441"/>
                  <a:pt x="489167" y="19052"/>
                </a:cubicBezTo>
                <a:cubicBezTo>
                  <a:pt x="455694" y="9158"/>
                  <a:pt x="421282" y="2774"/>
                  <a:pt x="386488" y="2"/>
                </a:cubicBezTo>
                <a:cubicBezTo>
                  <a:pt x="381439" y="8955"/>
                  <a:pt x="344006" y="68010"/>
                  <a:pt x="273807" y="74963"/>
                </a:cubicBezTo>
                <a:cubicBezTo>
                  <a:pt x="203608" y="81917"/>
                  <a:pt x="145410" y="9432"/>
                  <a:pt x="145410" y="9432"/>
                </a:cubicBezTo>
                <a:cubicBezTo>
                  <a:pt x="109883" y="16769"/>
                  <a:pt x="75783" y="29829"/>
                  <a:pt x="44445" y="48103"/>
                </a:cubicBezTo>
                <a:cubicBezTo>
                  <a:pt x="44445" y="48103"/>
                  <a:pt x="-26135" y="360904"/>
                  <a:pt x="10631" y="948025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6" name="Freeform: Shape 1555">
            <a:extLst>
              <a:ext uri="{FF2B5EF4-FFF2-40B4-BE49-F238E27FC236}">
                <a16:creationId xmlns:a16="http://schemas.microsoft.com/office/drawing/2014/main" id="{83F50305-A1C0-44C9-A02F-42361668526A}"/>
              </a:ext>
            </a:extLst>
          </p:cNvPr>
          <p:cNvSpPr/>
          <p:nvPr userDrawn="1"/>
        </p:nvSpPr>
        <p:spPr>
          <a:xfrm>
            <a:off x="2347944" y="4076498"/>
            <a:ext cx="565290" cy="109045"/>
          </a:xfrm>
          <a:custGeom>
            <a:avLst/>
            <a:gdLst>
              <a:gd name="connsiteX0" fmla="*/ 477889 w 477869"/>
              <a:gd name="connsiteY0" fmla="*/ 30196 h 91130"/>
              <a:gd name="connsiteX1" fmla="*/ 456744 w 477869"/>
              <a:gd name="connsiteY1" fmla="*/ 19528 h 91130"/>
              <a:gd name="connsiteX2" fmla="*/ 456744 w 477869"/>
              <a:gd name="connsiteY2" fmla="*/ 19052 h 91130"/>
              <a:gd name="connsiteX3" fmla="*/ 354064 w 477869"/>
              <a:gd name="connsiteY3" fmla="*/ 2 h 91130"/>
              <a:gd name="connsiteX4" fmla="*/ 241383 w 477869"/>
              <a:gd name="connsiteY4" fmla="*/ 74963 h 91130"/>
              <a:gd name="connsiteX5" fmla="*/ 112986 w 477869"/>
              <a:gd name="connsiteY5" fmla="*/ 9432 h 91130"/>
              <a:gd name="connsiteX6" fmla="*/ 12021 w 477869"/>
              <a:gd name="connsiteY6" fmla="*/ 48103 h 91130"/>
              <a:gd name="connsiteX7" fmla="*/ 20 w 477869"/>
              <a:gd name="connsiteY7" fmla="*/ 54485 h 91130"/>
              <a:gd name="connsiteX8" fmla="*/ 477889 w 477869"/>
              <a:gd name="connsiteY8" fmla="*/ 30196 h 9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869" h="91130">
                <a:moveTo>
                  <a:pt x="477889" y="30196"/>
                </a:moveTo>
                <a:cubicBezTo>
                  <a:pt x="471278" y="25833"/>
                  <a:pt x="464181" y="22254"/>
                  <a:pt x="456744" y="19528"/>
                </a:cubicBezTo>
                <a:lnTo>
                  <a:pt x="456744" y="19052"/>
                </a:lnTo>
                <a:cubicBezTo>
                  <a:pt x="423270" y="9158"/>
                  <a:pt x="388859" y="2774"/>
                  <a:pt x="354064" y="2"/>
                </a:cubicBezTo>
                <a:cubicBezTo>
                  <a:pt x="349016" y="8955"/>
                  <a:pt x="311583" y="68010"/>
                  <a:pt x="241383" y="74963"/>
                </a:cubicBezTo>
                <a:cubicBezTo>
                  <a:pt x="171184" y="81917"/>
                  <a:pt x="112986" y="9432"/>
                  <a:pt x="112986" y="9432"/>
                </a:cubicBezTo>
                <a:cubicBezTo>
                  <a:pt x="77459" y="16769"/>
                  <a:pt x="43360" y="29829"/>
                  <a:pt x="12021" y="48103"/>
                </a:cubicBezTo>
                <a:lnTo>
                  <a:pt x="20" y="54485"/>
                </a:lnTo>
                <a:cubicBezTo>
                  <a:pt x="60790" y="78678"/>
                  <a:pt x="248146" y="134304"/>
                  <a:pt x="477889" y="30196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7" name="Freeform: Shape 1556">
            <a:extLst>
              <a:ext uri="{FF2B5EF4-FFF2-40B4-BE49-F238E27FC236}">
                <a16:creationId xmlns:a16="http://schemas.microsoft.com/office/drawing/2014/main" id="{6CAB17A5-3E67-4393-9432-A732D5E3029B}"/>
              </a:ext>
            </a:extLst>
          </p:cNvPr>
          <p:cNvSpPr/>
          <p:nvPr userDrawn="1"/>
        </p:nvSpPr>
        <p:spPr>
          <a:xfrm>
            <a:off x="2309296" y="4885037"/>
            <a:ext cx="682559" cy="329580"/>
          </a:xfrm>
          <a:custGeom>
            <a:avLst/>
            <a:gdLst>
              <a:gd name="connsiteX0" fmla="*/ 296343 w 577002"/>
              <a:gd name="connsiteY0" fmla="*/ 206885 h 275433"/>
              <a:gd name="connsiteX1" fmla="*/ 20 w 577002"/>
              <a:gd name="connsiteY1" fmla="*/ 2 h 275433"/>
              <a:gd name="connsiteX2" fmla="*/ 10307 w 577002"/>
              <a:gd name="connsiteY2" fmla="*/ 272321 h 275433"/>
              <a:gd name="connsiteX3" fmla="*/ 572282 w 577002"/>
              <a:gd name="connsiteY3" fmla="*/ 245937 h 275433"/>
              <a:gd name="connsiteX4" fmla="*/ 576949 w 577002"/>
              <a:gd name="connsiteY4" fmla="*/ 2 h 275433"/>
              <a:gd name="connsiteX5" fmla="*/ 296343 w 577002"/>
              <a:gd name="connsiteY5" fmla="*/ 206885 h 275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7002" h="275433">
                <a:moveTo>
                  <a:pt x="296343" y="206885"/>
                </a:moveTo>
                <a:cubicBezTo>
                  <a:pt x="106986" y="209171"/>
                  <a:pt x="17832" y="158021"/>
                  <a:pt x="20" y="2"/>
                </a:cubicBezTo>
                <a:cubicBezTo>
                  <a:pt x="687" y="93918"/>
                  <a:pt x="3640" y="165927"/>
                  <a:pt x="10307" y="272321"/>
                </a:cubicBezTo>
                <a:cubicBezTo>
                  <a:pt x="10307" y="272321"/>
                  <a:pt x="296628" y="288800"/>
                  <a:pt x="572282" y="245937"/>
                </a:cubicBezTo>
                <a:cubicBezTo>
                  <a:pt x="572282" y="245937"/>
                  <a:pt x="577711" y="134590"/>
                  <a:pt x="576949" y="2"/>
                </a:cubicBezTo>
                <a:cubicBezTo>
                  <a:pt x="560090" y="121255"/>
                  <a:pt x="447219" y="205075"/>
                  <a:pt x="296343" y="206885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8" name="Freeform: Shape 1557">
            <a:extLst>
              <a:ext uri="{FF2B5EF4-FFF2-40B4-BE49-F238E27FC236}">
                <a16:creationId xmlns:a16="http://schemas.microsoft.com/office/drawing/2014/main" id="{0128087B-9CEE-4A7F-9CEE-4A7289720441}"/>
              </a:ext>
            </a:extLst>
          </p:cNvPr>
          <p:cNvSpPr/>
          <p:nvPr userDrawn="1"/>
        </p:nvSpPr>
        <p:spPr>
          <a:xfrm>
            <a:off x="2318649" y="5130312"/>
            <a:ext cx="670416" cy="56621"/>
          </a:xfrm>
          <a:custGeom>
            <a:avLst/>
            <a:gdLst>
              <a:gd name="connsiteX0" fmla="*/ 566758 w 566737"/>
              <a:gd name="connsiteY0" fmla="*/ 2 h 47319"/>
              <a:gd name="connsiteX1" fmla="*/ 282246 w 566737"/>
              <a:gd name="connsiteY1" fmla="*/ 29529 h 47319"/>
              <a:gd name="connsiteX2" fmla="*/ 20 w 566737"/>
              <a:gd name="connsiteY2" fmla="*/ 25910 h 47319"/>
              <a:gd name="connsiteX3" fmla="*/ 782 w 566737"/>
              <a:gd name="connsiteY3" fmla="*/ 39626 h 47319"/>
              <a:gd name="connsiteX4" fmla="*/ 282912 w 566737"/>
              <a:gd name="connsiteY4" fmla="*/ 46293 h 47319"/>
              <a:gd name="connsiteX5" fmla="*/ 565995 w 566737"/>
              <a:gd name="connsiteY5" fmla="*/ 17718 h 47319"/>
              <a:gd name="connsiteX6" fmla="*/ 566758 w 566737"/>
              <a:gd name="connsiteY6" fmla="*/ 2 h 4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737" h="47319">
                <a:moveTo>
                  <a:pt x="566758" y="2"/>
                </a:moveTo>
                <a:cubicBezTo>
                  <a:pt x="500845" y="10003"/>
                  <a:pt x="374924" y="27339"/>
                  <a:pt x="282246" y="29529"/>
                </a:cubicBezTo>
                <a:cubicBezTo>
                  <a:pt x="182328" y="31911"/>
                  <a:pt x="42692" y="27434"/>
                  <a:pt x="20" y="25910"/>
                </a:cubicBezTo>
                <a:cubicBezTo>
                  <a:pt x="20" y="30482"/>
                  <a:pt x="20" y="35435"/>
                  <a:pt x="782" y="39626"/>
                </a:cubicBezTo>
                <a:cubicBezTo>
                  <a:pt x="40882" y="42293"/>
                  <a:pt x="169660" y="50103"/>
                  <a:pt x="282912" y="46293"/>
                </a:cubicBezTo>
                <a:cubicBezTo>
                  <a:pt x="375495" y="43150"/>
                  <a:pt x="497416" y="27243"/>
                  <a:pt x="565995" y="17718"/>
                </a:cubicBezTo>
                <a:cubicBezTo>
                  <a:pt x="566186" y="12765"/>
                  <a:pt x="566472" y="6765"/>
                  <a:pt x="566758" y="2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9" name="Freeform: Shape 1558">
            <a:extLst>
              <a:ext uri="{FF2B5EF4-FFF2-40B4-BE49-F238E27FC236}">
                <a16:creationId xmlns:a16="http://schemas.microsoft.com/office/drawing/2014/main" id="{2529A7B3-DADC-4F29-9BBF-746510539A2A}"/>
              </a:ext>
            </a:extLst>
          </p:cNvPr>
          <p:cNvSpPr/>
          <p:nvPr userDrawn="1"/>
        </p:nvSpPr>
        <p:spPr>
          <a:xfrm>
            <a:off x="2320790" y="4433319"/>
            <a:ext cx="641684" cy="110476"/>
          </a:xfrm>
          <a:custGeom>
            <a:avLst/>
            <a:gdLst>
              <a:gd name="connsiteX0" fmla="*/ 542469 w 542448"/>
              <a:gd name="connsiteY0" fmla="*/ 67563 h 92326"/>
              <a:gd name="connsiteX1" fmla="*/ 534373 w 542448"/>
              <a:gd name="connsiteY1" fmla="*/ 3555 h 92326"/>
              <a:gd name="connsiteX2" fmla="*/ 4402 w 542448"/>
              <a:gd name="connsiteY2" fmla="*/ 27177 h 92326"/>
              <a:gd name="connsiteX3" fmla="*/ 20 w 542448"/>
              <a:gd name="connsiteY3" fmla="*/ 92328 h 92326"/>
              <a:gd name="connsiteX4" fmla="*/ 542469 w 542448"/>
              <a:gd name="connsiteY4" fmla="*/ 67563 h 9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448" h="92326">
                <a:moveTo>
                  <a:pt x="542469" y="67563"/>
                </a:moveTo>
                <a:cubicBezTo>
                  <a:pt x="539992" y="46290"/>
                  <a:pt x="537293" y="24955"/>
                  <a:pt x="534373" y="3555"/>
                </a:cubicBezTo>
                <a:cubicBezTo>
                  <a:pt x="357366" y="-5374"/>
                  <a:pt x="179912" y="2535"/>
                  <a:pt x="4402" y="27177"/>
                </a:cubicBezTo>
                <a:cubicBezTo>
                  <a:pt x="2878" y="47846"/>
                  <a:pt x="1353" y="69659"/>
                  <a:pt x="20" y="92328"/>
                </a:cubicBezTo>
                <a:cubicBezTo>
                  <a:pt x="179603" y="66473"/>
                  <a:pt x="361277" y="58178"/>
                  <a:pt x="542469" y="67563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0" name="Freeform: Shape 1559">
            <a:extLst>
              <a:ext uri="{FF2B5EF4-FFF2-40B4-BE49-F238E27FC236}">
                <a16:creationId xmlns:a16="http://schemas.microsoft.com/office/drawing/2014/main" id="{43A2C94A-F8EB-4332-9254-D403B74299DE}"/>
              </a:ext>
            </a:extLst>
          </p:cNvPr>
          <p:cNvSpPr/>
          <p:nvPr userDrawn="1"/>
        </p:nvSpPr>
        <p:spPr>
          <a:xfrm>
            <a:off x="2316621" y="4554040"/>
            <a:ext cx="653628" cy="64636"/>
          </a:xfrm>
          <a:custGeom>
            <a:avLst/>
            <a:gdLst>
              <a:gd name="connsiteX0" fmla="*/ 552565 w 552545"/>
              <a:gd name="connsiteY0" fmla="*/ 29540 h 54017"/>
              <a:gd name="connsiteX1" fmla="*/ 549993 w 552545"/>
              <a:gd name="connsiteY1" fmla="*/ 4013 h 54017"/>
              <a:gd name="connsiteX2" fmla="*/ 1353 w 552545"/>
              <a:gd name="connsiteY2" fmla="*/ 28112 h 54017"/>
              <a:gd name="connsiteX3" fmla="*/ 20 w 552545"/>
              <a:gd name="connsiteY3" fmla="*/ 54020 h 54017"/>
              <a:gd name="connsiteX4" fmla="*/ 552565 w 552545"/>
              <a:gd name="connsiteY4" fmla="*/ 29540 h 5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545" h="54017">
                <a:moveTo>
                  <a:pt x="552565" y="29540"/>
                </a:moveTo>
                <a:cubicBezTo>
                  <a:pt x="551803" y="21063"/>
                  <a:pt x="550946" y="12586"/>
                  <a:pt x="549993" y="4013"/>
                </a:cubicBezTo>
                <a:cubicBezTo>
                  <a:pt x="366765" y="-5751"/>
                  <a:pt x="183020" y="2320"/>
                  <a:pt x="1353" y="28112"/>
                </a:cubicBezTo>
                <a:cubicBezTo>
                  <a:pt x="1353" y="36589"/>
                  <a:pt x="496" y="45256"/>
                  <a:pt x="20" y="54020"/>
                </a:cubicBezTo>
                <a:cubicBezTo>
                  <a:pt x="182941" y="27627"/>
                  <a:pt x="368027" y="19427"/>
                  <a:pt x="552565" y="29540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1" name="Freeform: Shape 1560">
            <a:extLst>
              <a:ext uri="{FF2B5EF4-FFF2-40B4-BE49-F238E27FC236}">
                <a16:creationId xmlns:a16="http://schemas.microsoft.com/office/drawing/2014/main" id="{8F6C79EF-BA35-45AB-AF91-D07F341614A5}"/>
              </a:ext>
            </a:extLst>
          </p:cNvPr>
          <p:cNvSpPr/>
          <p:nvPr userDrawn="1"/>
        </p:nvSpPr>
        <p:spPr>
          <a:xfrm>
            <a:off x="2041311" y="4032940"/>
            <a:ext cx="532210" cy="625455"/>
          </a:xfrm>
          <a:custGeom>
            <a:avLst/>
            <a:gdLst>
              <a:gd name="connsiteX0" fmla="*/ 5011 w 449904"/>
              <a:gd name="connsiteY0" fmla="*/ 513606 h 522698"/>
              <a:gd name="connsiteX1" fmla="*/ 396012 w 449904"/>
              <a:gd name="connsiteY1" fmla="*/ 101555 h 522698"/>
              <a:gd name="connsiteX2" fmla="*/ 337624 w 449904"/>
              <a:gd name="connsiteY2" fmla="*/ 4019 h 522698"/>
              <a:gd name="connsiteX3" fmla="*/ 428873 w 449904"/>
              <a:gd name="connsiteY3" fmla="*/ 127844 h 522698"/>
              <a:gd name="connsiteX4" fmla="*/ 5011 w 449904"/>
              <a:gd name="connsiteY4" fmla="*/ 513606 h 52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904" h="522698">
                <a:moveTo>
                  <a:pt x="5011" y="513606"/>
                </a:moveTo>
                <a:cubicBezTo>
                  <a:pt x="-43567" y="384733"/>
                  <a:pt x="275521" y="171182"/>
                  <a:pt x="396012" y="101555"/>
                </a:cubicBezTo>
                <a:cubicBezTo>
                  <a:pt x="367437" y="74599"/>
                  <a:pt x="323241" y="21449"/>
                  <a:pt x="337624" y="4019"/>
                </a:cubicBezTo>
                <a:cubicBezTo>
                  <a:pt x="355912" y="-18174"/>
                  <a:pt x="503835" y="55549"/>
                  <a:pt x="428873" y="127844"/>
                </a:cubicBezTo>
                <a:cubicBezTo>
                  <a:pt x="384963" y="163086"/>
                  <a:pt x="36253" y="589806"/>
                  <a:pt x="5011" y="51360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2" name="Freeform: Shape 1561">
            <a:extLst>
              <a:ext uri="{FF2B5EF4-FFF2-40B4-BE49-F238E27FC236}">
                <a16:creationId xmlns:a16="http://schemas.microsoft.com/office/drawing/2014/main" id="{D61E58B6-1D99-4871-AC30-8BE091018AF8}"/>
              </a:ext>
            </a:extLst>
          </p:cNvPr>
          <p:cNvSpPr/>
          <p:nvPr userDrawn="1"/>
        </p:nvSpPr>
        <p:spPr>
          <a:xfrm>
            <a:off x="2678181" y="4019535"/>
            <a:ext cx="553139" cy="607097"/>
          </a:xfrm>
          <a:custGeom>
            <a:avLst/>
            <a:gdLst>
              <a:gd name="connsiteX0" fmla="*/ 463805 w 467597"/>
              <a:gd name="connsiteY0" fmla="*/ 497662 h 507356"/>
              <a:gd name="connsiteX1" fmla="*/ 54706 w 467597"/>
              <a:gd name="connsiteY1" fmla="*/ 103517 h 507356"/>
              <a:gd name="connsiteX2" fmla="*/ 108617 w 467597"/>
              <a:gd name="connsiteY2" fmla="*/ 3505 h 507356"/>
              <a:gd name="connsiteX3" fmla="*/ 22892 w 467597"/>
              <a:gd name="connsiteY3" fmla="*/ 131521 h 507356"/>
              <a:gd name="connsiteX4" fmla="*/ 463805 w 467597"/>
              <a:gd name="connsiteY4" fmla="*/ 497662 h 50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97" h="507356">
                <a:moveTo>
                  <a:pt x="463805" y="497662"/>
                </a:moveTo>
                <a:cubicBezTo>
                  <a:pt x="506572" y="366693"/>
                  <a:pt x="178055" y="167620"/>
                  <a:pt x="54706" y="103517"/>
                </a:cubicBezTo>
                <a:cubicBezTo>
                  <a:pt x="82328" y="74942"/>
                  <a:pt x="123762" y="20269"/>
                  <a:pt x="108617" y="3505"/>
                </a:cubicBezTo>
                <a:cubicBezTo>
                  <a:pt x="89567" y="-17831"/>
                  <a:pt x="-55022" y="62464"/>
                  <a:pt x="22892" y="131521"/>
                </a:cubicBezTo>
                <a:cubicBezTo>
                  <a:pt x="68041" y="164287"/>
                  <a:pt x="435611" y="575100"/>
                  <a:pt x="463805" y="49766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3" name="Freeform: Shape 1562">
            <a:extLst>
              <a:ext uri="{FF2B5EF4-FFF2-40B4-BE49-F238E27FC236}">
                <a16:creationId xmlns:a16="http://schemas.microsoft.com/office/drawing/2014/main" id="{71842029-499D-40C1-B5A4-492C7A69AC0D}"/>
              </a:ext>
            </a:extLst>
          </p:cNvPr>
          <p:cNvSpPr/>
          <p:nvPr userDrawn="1"/>
        </p:nvSpPr>
        <p:spPr>
          <a:xfrm>
            <a:off x="2476732" y="3745172"/>
            <a:ext cx="282138" cy="108618"/>
          </a:xfrm>
          <a:custGeom>
            <a:avLst/>
            <a:gdLst>
              <a:gd name="connsiteX0" fmla="*/ 20 w 238506"/>
              <a:gd name="connsiteY0" fmla="*/ 63629 h 90773"/>
              <a:gd name="connsiteX1" fmla="*/ 21070 w 238506"/>
              <a:gd name="connsiteY1" fmla="*/ 90775 h 90773"/>
              <a:gd name="connsiteX2" fmla="*/ 204807 w 238506"/>
              <a:gd name="connsiteY2" fmla="*/ 32387 h 90773"/>
              <a:gd name="connsiteX3" fmla="*/ 213285 w 238506"/>
              <a:gd name="connsiteY3" fmla="*/ 19909 h 90773"/>
              <a:gd name="connsiteX4" fmla="*/ 227858 w 238506"/>
              <a:gd name="connsiteY4" fmla="*/ 43626 h 90773"/>
              <a:gd name="connsiteX5" fmla="*/ 238526 w 238506"/>
              <a:gd name="connsiteY5" fmla="*/ 2 h 90773"/>
              <a:gd name="connsiteX6" fmla="*/ 226429 w 238506"/>
              <a:gd name="connsiteY6" fmla="*/ 19052 h 90773"/>
              <a:gd name="connsiteX7" fmla="*/ 215476 w 238506"/>
              <a:gd name="connsiteY7" fmla="*/ 1621 h 90773"/>
              <a:gd name="connsiteX8" fmla="*/ 195759 w 238506"/>
              <a:gd name="connsiteY8" fmla="*/ 20671 h 90773"/>
              <a:gd name="connsiteX9" fmla="*/ 24309 w 238506"/>
              <a:gd name="connsiteY9" fmla="*/ 78297 h 90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506" h="90773">
                <a:moveTo>
                  <a:pt x="20" y="63629"/>
                </a:moveTo>
                <a:lnTo>
                  <a:pt x="21070" y="90775"/>
                </a:lnTo>
                <a:cubicBezTo>
                  <a:pt x="21070" y="90775"/>
                  <a:pt x="88603" y="28386"/>
                  <a:pt x="204807" y="32387"/>
                </a:cubicBezTo>
                <a:lnTo>
                  <a:pt x="213285" y="19909"/>
                </a:lnTo>
                <a:lnTo>
                  <a:pt x="227858" y="43626"/>
                </a:lnTo>
                <a:lnTo>
                  <a:pt x="238526" y="2"/>
                </a:lnTo>
                <a:lnTo>
                  <a:pt x="226429" y="19052"/>
                </a:lnTo>
                <a:lnTo>
                  <a:pt x="215476" y="1621"/>
                </a:lnTo>
                <a:lnTo>
                  <a:pt x="195759" y="20671"/>
                </a:lnTo>
                <a:cubicBezTo>
                  <a:pt x="195759" y="20671"/>
                  <a:pt x="110034" y="9812"/>
                  <a:pt x="24309" y="78297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4" name="Freeform: Shape 1563">
            <a:extLst>
              <a:ext uri="{FF2B5EF4-FFF2-40B4-BE49-F238E27FC236}">
                <a16:creationId xmlns:a16="http://schemas.microsoft.com/office/drawing/2014/main" id="{A9AD5CED-A722-4E46-AED7-082171ECA2D4}"/>
              </a:ext>
            </a:extLst>
          </p:cNvPr>
          <p:cNvSpPr/>
          <p:nvPr userDrawn="1"/>
        </p:nvSpPr>
        <p:spPr>
          <a:xfrm>
            <a:off x="2663434" y="3492831"/>
            <a:ext cx="137013" cy="82973"/>
          </a:xfrm>
          <a:custGeom>
            <a:avLst/>
            <a:gdLst>
              <a:gd name="connsiteX0" fmla="*/ 48693 w 115824"/>
              <a:gd name="connsiteY0" fmla="*/ 2 h 69341"/>
              <a:gd name="connsiteX1" fmla="*/ 20 w 115824"/>
              <a:gd name="connsiteY1" fmla="*/ 69344 h 69341"/>
              <a:gd name="connsiteX2" fmla="*/ 45359 w 115824"/>
              <a:gd name="connsiteY2" fmla="*/ 39435 h 69341"/>
              <a:gd name="connsiteX3" fmla="*/ 115844 w 115824"/>
              <a:gd name="connsiteY3" fmla="*/ 27910 h 69341"/>
              <a:gd name="connsiteX4" fmla="*/ 42978 w 115824"/>
              <a:gd name="connsiteY4" fmla="*/ 27910 h 69341"/>
              <a:gd name="connsiteX5" fmla="*/ 16403 w 115824"/>
              <a:gd name="connsiteY5" fmla="*/ 44960 h 69341"/>
              <a:gd name="connsiteX6" fmla="*/ 48693 w 115824"/>
              <a:gd name="connsiteY6" fmla="*/ 2 h 6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824" h="69341">
                <a:moveTo>
                  <a:pt x="48693" y="2"/>
                </a:moveTo>
                <a:cubicBezTo>
                  <a:pt x="48693" y="2"/>
                  <a:pt x="-75" y="25338"/>
                  <a:pt x="20" y="69344"/>
                </a:cubicBezTo>
                <a:cubicBezTo>
                  <a:pt x="14170" y="57986"/>
                  <a:pt x="29349" y="47973"/>
                  <a:pt x="45359" y="39435"/>
                </a:cubicBezTo>
                <a:cubicBezTo>
                  <a:pt x="62885" y="29910"/>
                  <a:pt x="110891" y="28862"/>
                  <a:pt x="115844" y="27910"/>
                </a:cubicBezTo>
                <a:cubicBezTo>
                  <a:pt x="115844" y="27910"/>
                  <a:pt x="71648" y="16385"/>
                  <a:pt x="42978" y="27910"/>
                </a:cubicBezTo>
                <a:cubicBezTo>
                  <a:pt x="33347" y="32288"/>
                  <a:pt x="24397" y="38030"/>
                  <a:pt x="16403" y="44960"/>
                </a:cubicBezTo>
                <a:cubicBezTo>
                  <a:pt x="16403" y="44960"/>
                  <a:pt x="20975" y="24862"/>
                  <a:pt x="48693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5" name="Freeform: Shape 1564">
            <a:extLst>
              <a:ext uri="{FF2B5EF4-FFF2-40B4-BE49-F238E27FC236}">
                <a16:creationId xmlns:a16="http://schemas.microsoft.com/office/drawing/2014/main" id="{A163C24C-A600-4365-B0B0-410C92A760C3}"/>
              </a:ext>
            </a:extLst>
          </p:cNvPr>
          <p:cNvSpPr/>
          <p:nvPr userDrawn="1"/>
        </p:nvSpPr>
        <p:spPr>
          <a:xfrm>
            <a:off x="2365747" y="3540928"/>
            <a:ext cx="145463" cy="65877"/>
          </a:xfrm>
          <a:custGeom>
            <a:avLst/>
            <a:gdLst>
              <a:gd name="connsiteX0" fmla="*/ 52217 w 122967"/>
              <a:gd name="connsiteY0" fmla="*/ 2 h 55054"/>
              <a:gd name="connsiteX1" fmla="*/ 122988 w 122967"/>
              <a:gd name="connsiteY1" fmla="*/ 50675 h 55054"/>
              <a:gd name="connsiteX2" fmla="*/ 69743 w 122967"/>
              <a:gd name="connsiteY2" fmla="*/ 39721 h 55054"/>
              <a:gd name="connsiteX3" fmla="*/ 20 w 122967"/>
              <a:gd name="connsiteY3" fmla="*/ 55056 h 55054"/>
              <a:gd name="connsiteX4" fmla="*/ 67743 w 122967"/>
              <a:gd name="connsiteY4" fmla="*/ 28100 h 55054"/>
              <a:gd name="connsiteX5" fmla="*/ 98794 w 122967"/>
              <a:gd name="connsiteY5" fmla="*/ 34101 h 55054"/>
              <a:gd name="connsiteX6" fmla="*/ 52217 w 122967"/>
              <a:gd name="connsiteY6" fmla="*/ 2 h 55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967" h="55054">
                <a:moveTo>
                  <a:pt x="52217" y="2"/>
                </a:moveTo>
                <a:cubicBezTo>
                  <a:pt x="52217" y="2"/>
                  <a:pt x="107176" y="9527"/>
                  <a:pt x="122988" y="50675"/>
                </a:cubicBezTo>
                <a:cubicBezTo>
                  <a:pt x="105615" y="45389"/>
                  <a:pt x="87791" y="41722"/>
                  <a:pt x="69743" y="39721"/>
                </a:cubicBezTo>
                <a:cubicBezTo>
                  <a:pt x="50026" y="37435"/>
                  <a:pt x="4973" y="54104"/>
                  <a:pt x="20" y="55056"/>
                </a:cubicBezTo>
                <a:cubicBezTo>
                  <a:pt x="20" y="55056"/>
                  <a:pt x="36882" y="28005"/>
                  <a:pt x="67743" y="28100"/>
                </a:cubicBezTo>
                <a:cubicBezTo>
                  <a:pt x="78318" y="28677"/>
                  <a:pt x="88765" y="30696"/>
                  <a:pt x="98794" y="34101"/>
                </a:cubicBezTo>
                <a:cubicBezTo>
                  <a:pt x="98794" y="34101"/>
                  <a:pt x="97746" y="22195"/>
                  <a:pt x="52217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6" name="Freeform: Shape 1565">
            <a:extLst>
              <a:ext uri="{FF2B5EF4-FFF2-40B4-BE49-F238E27FC236}">
                <a16:creationId xmlns:a16="http://schemas.microsoft.com/office/drawing/2014/main" id="{9D461C54-6D24-4883-8859-8E0EE2E291A8}"/>
              </a:ext>
            </a:extLst>
          </p:cNvPr>
          <p:cNvSpPr/>
          <p:nvPr userDrawn="1"/>
        </p:nvSpPr>
        <p:spPr>
          <a:xfrm>
            <a:off x="2878757" y="3833616"/>
            <a:ext cx="247659" cy="137453"/>
          </a:xfrm>
          <a:custGeom>
            <a:avLst/>
            <a:gdLst>
              <a:gd name="connsiteX0" fmla="*/ 0 w 209359"/>
              <a:gd name="connsiteY0" fmla="*/ 114871 h 114871"/>
              <a:gd name="connsiteX1" fmla="*/ 82677 w 209359"/>
              <a:gd name="connsiteY1" fmla="*/ 43339 h 114871"/>
              <a:gd name="connsiteX2" fmla="*/ 96488 w 209359"/>
              <a:gd name="connsiteY2" fmla="*/ 67151 h 114871"/>
              <a:gd name="connsiteX3" fmla="*/ 192596 w 209359"/>
              <a:gd name="connsiteY3" fmla="*/ 0 h 114871"/>
              <a:gd name="connsiteX4" fmla="*/ 209360 w 209359"/>
              <a:gd name="connsiteY4" fmla="*/ 28861 h 114871"/>
              <a:gd name="connsiteX5" fmla="*/ 93917 w 209359"/>
              <a:gd name="connsiteY5" fmla="*/ 104108 h 114871"/>
              <a:gd name="connsiteX6" fmla="*/ 80105 w 209359"/>
              <a:gd name="connsiteY6" fmla="*/ 79439 h 114871"/>
              <a:gd name="connsiteX7" fmla="*/ 0 w 209359"/>
              <a:gd name="connsiteY7" fmla="*/ 114871 h 11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359" h="114871">
                <a:moveTo>
                  <a:pt x="0" y="114871"/>
                </a:moveTo>
                <a:lnTo>
                  <a:pt x="82677" y="43339"/>
                </a:lnTo>
                <a:lnTo>
                  <a:pt x="96488" y="67151"/>
                </a:lnTo>
                <a:lnTo>
                  <a:pt x="192596" y="0"/>
                </a:lnTo>
                <a:lnTo>
                  <a:pt x="209360" y="28861"/>
                </a:lnTo>
                <a:lnTo>
                  <a:pt x="93917" y="104108"/>
                </a:lnTo>
                <a:lnTo>
                  <a:pt x="80105" y="79439"/>
                </a:lnTo>
                <a:lnTo>
                  <a:pt x="0" y="114871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7" name="Freeform: Shape 1566">
            <a:extLst>
              <a:ext uri="{FF2B5EF4-FFF2-40B4-BE49-F238E27FC236}">
                <a16:creationId xmlns:a16="http://schemas.microsoft.com/office/drawing/2014/main" id="{31646E9C-2A1A-4DD5-9ECE-5147A920B93E}"/>
              </a:ext>
            </a:extLst>
          </p:cNvPr>
          <p:cNvSpPr/>
          <p:nvPr userDrawn="1"/>
        </p:nvSpPr>
        <p:spPr>
          <a:xfrm>
            <a:off x="2865010" y="3999451"/>
            <a:ext cx="289462" cy="83771"/>
          </a:xfrm>
          <a:custGeom>
            <a:avLst/>
            <a:gdLst>
              <a:gd name="connsiteX0" fmla="*/ 0 w 244697"/>
              <a:gd name="connsiteY0" fmla="*/ 7715 h 70008"/>
              <a:gd name="connsiteX1" fmla="*/ 116300 w 244697"/>
              <a:gd name="connsiteY1" fmla="*/ 0 h 70008"/>
              <a:gd name="connsiteX2" fmla="*/ 125539 w 244697"/>
              <a:gd name="connsiteY2" fmla="*/ 32004 h 70008"/>
              <a:gd name="connsiteX3" fmla="*/ 244697 w 244697"/>
              <a:gd name="connsiteY3" fmla="*/ 36481 h 70008"/>
              <a:gd name="connsiteX4" fmla="*/ 231743 w 244697"/>
              <a:gd name="connsiteY4" fmla="*/ 70009 h 70008"/>
              <a:gd name="connsiteX5" fmla="*/ 105537 w 244697"/>
              <a:gd name="connsiteY5" fmla="*/ 62103 h 70008"/>
              <a:gd name="connsiteX6" fmla="*/ 91726 w 244697"/>
              <a:gd name="connsiteY6" fmla="*/ 24003 h 70008"/>
              <a:gd name="connsiteX7" fmla="*/ 0 w 244697"/>
              <a:gd name="connsiteY7" fmla="*/ 7715 h 7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697" h="70008">
                <a:moveTo>
                  <a:pt x="0" y="7715"/>
                </a:moveTo>
                <a:lnTo>
                  <a:pt x="116300" y="0"/>
                </a:lnTo>
                <a:lnTo>
                  <a:pt x="125539" y="32004"/>
                </a:lnTo>
                <a:lnTo>
                  <a:pt x="244697" y="36481"/>
                </a:lnTo>
                <a:lnTo>
                  <a:pt x="231743" y="70009"/>
                </a:lnTo>
                <a:lnTo>
                  <a:pt x="105537" y="62103"/>
                </a:lnTo>
                <a:lnTo>
                  <a:pt x="91726" y="24003"/>
                </a:lnTo>
                <a:lnTo>
                  <a:pt x="0" y="7715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8" name="Freeform: Shape 1567">
            <a:extLst>
              <a:ext uri="{FF2B5EF4-FFF2-40B4-BE49-F238E27FC236}">
                <a16:creationId xmlns:a16="http://schemas.microsoft.com/office/drawing/2014/main" id="{711ADCF4-1C49-4F34-AEFF-E1BF85476710}"/>
              </a:ext>
            </a:extLst>
          </p:cNvPr>
          <p:cNvSpPr/>
          <p:nvPr userDrawn="1"/>
        </p:nvSpPr>
        <p:spPr>
          <a:xfrm>
            <a:off x="2331946" y="5188136"/>
            <a:ext cx="283150" cy="283890"/>
          </a:xfrm>
          <a:custGeom>
            <a:avLst/>
            <a:gdLst>
              <a:gd name="connsiteX0" fmla="*/ 3638 w 239361"/>
              <a:gd name="connsiteY0" fmla="*/ 155608 h 237249"/>
              <a:gd name="connsiteX1" fmla="*/ 106603 w 239361"/>
              <a:gd name="connsiteY1" fmla="*/ 160 h 237249"/>
              <a:gd name="connsiteX2" fmla="*/ 239382 w 239361"/>
              <a:gd name="connsiteY2" fmla="*/ 145131 h 237249"/>
              <a:gd name="connsiteX3" fmla="*/ 121462 w 239361"/>
              <a:gd name="connsiteY3" fmla="*/ 237237 h 237249"/>
              <a:gd name="connsiteX4" fmla="*/ 3638 w 239361"/>
              <a:gd name="connsiteY4" fmla="*/ 155608 h 23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61" h="237249">
                <a:moveTo>
                  <a:pt x="3638" y="155608"/>
                </a:moveTo>
                <a:cubicBezTo>
                  <a:pt x="3638" y="155608"/>
                  <a:pt x="-29795" y="6351"/>
                  <a:pt x="106603" y="160"/>
                </a:cubicBezTo>
                <a:cubicBezTo>
                  <a:pt x="232619" y="-5555"/>
                  <a:pt x="239382" y="145131"/>
                  <a:pt x="239382" y="145131"/>
                </a:cubicBezTo>
                <a:cubicBezTo>
                  <a:pt x="239382" y="145131"/>
                  <a:pt x="213569" y="237237"/>
                  <a:pt x="121462" y="237237"/>
                </a:cubicBezTo>
                <a:cubicBezTo>
                  <a:pt x="68777" y="238010"/>
                  <a:pt x="21427" y="205206"/>
                  <a:pt x="3638" y="155608"/>
                </a:cubicBezTo>
                <a:close/>
              </a:path>
            </a:pathLst>
          </a:custGeom>
          <a:solidFill>
            <a:srgbClr val="D0B39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9" name="Freeform: Shape 1568">
            <a:extLst>
              <a:ext uri="{FF2B5EF4-FFF2-40B4-BE49-F238E27FC236}">
                <a16:creationId xmlns:a16="http://schemas.microsoft.com/office/drawing/2014/main" id="{53D56806-3BED-4A2F-B256-C9F1DE0CBAA9}"/>
              </a:ext>
            </a:extLst>
          </p:cNvPr>
          <p:cNvSpPr/>
          <p:nvPr userDrawn="1"/>
        </p:nvSpPr>
        <p:spPr>
          <a:xfrm>
            <a:off x="2331996" y="5197444"/>
            <a:ext cx="282875" cy="274577"/>
          </a:xfrm>
          <a:custGeom>
            <a:avLst/>
            <a:gdLst>
              <a:gd name="connsiteX0" fmla="*/ 157139 w 239129"/>
              <a:gd name="connsiteY0" fmla="*/ 2 h 229466"/>
              <a:gd name="connsiteX1" fmla="*/ 230196 w 239129"/>
              <a:gd name="connsiteY1" fmla="*/ 126398 h 229466"/>
              <a:gd name="connsiteX2" fmla="*/ 120277 w 239129"/>
              <a:gd name="connsiteY2" fmla="*/ 212123 h 229466"/>
              <a:gd name="connsiteX3" fmla="*/ 10359 w 239129"/>
              <a:gd name="connsiteY3" fmla="*/ 135923 h 229466"/>
              <a:gd name="connsiteX4" fmla="*/ 50173 w 239129"/>
              <a:gd name="connsiteY4" fmla="*/ 6574 h 229466"/>
              <a:gd name="connsiteX5" fmla="*/ 3596 w 239129"/>
              <a:gd name="connsiteY5" fmla="*/ 147449 h 229466"/>
              <a:gd name="connsiteX6" fmla="*/ 121230 w 239129"/>
              <a:gd name="connsiteY6" fmla="*/ 229459 h 229466"/>
              <a:gd name="connsiteX7" fmla="*/ 239150 w 239129"/>
              <a:gd name="connsiteY7" fmla="*/ 137352 h 229466"/>
              <a:gd name="connsiteX8" fmla="*/ 157139 w 239129"/>
              <a:gd name="connsiteY8" fmla="*/ 2 h 22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129" h="229466">
                <a:moveTo>
                  <a:pt x="157139" y="2"/>
                </a:moveTo>
                <a:cubicBezTo>
                  <a:pt x="225719" y="29910"/>
                  <a:pt x="230196" y="126398"/>
                  <a:pt x="230196" y="126398"/>
                </a:cubicBezTo>
                <a:cubicBezTo>
                  <a:pt x="230196" y="126398"/>
                  <a:pt x="206193" y="212123"/>
                  <a:pt x="120277" y="212123"/>
                </a:cubicBezTo>
                <a:cubicBezTo>
                  <a:pt x="71113" y="212842"/>
                  <a:pt x="26934" y="182215"/>
                  <a:pt x="10359" y="135923"/>
                </a:cubicBezTo>
                <a:cubicBezTo>
                  <a:pt x="10359" y="135923"/>
                  <a:pt x="-10120" y="44198"/>
                  <a:pt x="50173" y="6574"/>
                </a:cubicBezTo>
                <a:cubicBezTo>
                  <a:pt x="-19169" y="45341"/>
                  <a:pt x="3596" y="147449"/>
                  <a:pt x="3596" y="147449"/>
                </a:cubicBezTo>
                <a:cubicBezTo>
                  <a:pt x="21233" y="197130"/>
                  <a:pt x="68515" y="230093"/>
                  <a:pt x="121230" y="229459"/>
                </a:cubicBezTo>
                <a:cubicBezTo>
                  <a:pt x="213337" y="229459"/>
                  <a:pt x="239150" y="137352"/>
                  <a:pt x="239150" y="137352"/>
                </a:cubicBezTo>
                <a:cubicBezTo>
                  <a:pt x="239150" y="137352"/>
                  <a:pt x="234482" y="30005"/>
                  <a:pt x="157139" y="2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0" name="Freeform: Shape 1569">
            <a:extLst>
              <a:ext uri="{FF2B5EF4-FFF2-40B4-BE49-F238E27FC236}">
                <a16:creationId xmlns:a16="http://schemas.microsoft.com/office/drawing/2014/main" id="{8932948B-1C1E-4D53-B269-2BF469A53F5D}"/>
              </a:ext>
            </a:extLst>
          </p:cNvPr>
          <p:cNvSpPr/>
          <p:nvPr userDrawn="1"/>
        </p:nvSpPr>
        <p:spPr>
          <a:xfrm>
            <a:off x="2700722" y="5190613"/>
            <a:ext cx="273808" cy="277750"/>
          </a:xfrm>
          <a:custGeom>
            <a:avLst/>
            <a:gdLst>
              <a:gd name="connsiteX0" fmla="*/ 504 w 231464"/>
              <a:gd name="connsiteY0" fmla="*/ 146204 h 232118"/>
              <a:gd name="connsiteX1" fmla="*/ 101754 w 231464"/>
              <a:gd name="connsiteY1" fmla="*/ 472 h 232118"/>
              <a:gd name="connsiteX2" fmla="*/ 231485 w 231464"/>
              <a:gd name="connsiteY2" fmla="*/ 129250 h 232118"/>
              <a:gd name="connsiteX3" fmla="*/ 116328 w 231464"/>
              <a:gd name="connsiteY3" fmla="*/ 232120 h 232118"/>
              <a:gd name="connsiteX4" fmla="*/ 504 w 231464"/>
              <a:gd name="connsiteY4" fmla="*/ 146204 h 23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64" h="232118">
                <a:moveTo>
                  <a:pt x="504" y="146204"/>
                </a:moveTo>
                <a:cubicBezTo>
                  <a:pt x="504" y="146204"/>
                  <a:pt x="-12927" y="8949"/>
                  <a:pt x="101754" y="472"/>
                </a:cubicBezTo>
                <a:cubicBezTo>
                  <a:pt x="231199" y="-9053"/>
                  <a:pt x="231485" y="129250"/>
                  <a:pt x="231485" y="129250"/>
                </a:cubicBezTo>
                <a:cubicBezTo>
                  <a:pt x="231485" y="129250"/>
                  <a:pt x="206339" y="232120"/>
                  <a:pt x="116328" y="232120"/>
                </a:cubicBezTo>
                <a:cubicBezTo>
                  <a:pt x="26316" y="232120"/>
                  <a:pt x="504" y="146204"/>
                  <a:pt x="504" y="146204"/>
                </a:cubicBezTo>
                <a:close/>
              </a:path>
            </a:pathLst>
          </a:custGeom>
          <a:solidFill>
            <a:srgbClr val="D0B39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1" name="Freeform: Shape 1570">
            <a:extLst>
              <a:ext uri="{FF2B5EF4-FFF2-40B4-BE49-F238E27FC236}">
                <a16:creationId xmlns:a16="http://schemas.microsoft.com/office/drawing/2014/main" id="{F8F34E96-F4F7-487E-A671-2566F00D026C}"/>
              </a:ext>
            </a:extLst>
          </p:cNvPr>
          <p:cNvSpPr/>
          <p:nvPr userDrawn="1"/>
        </p:nvSpPr>
        <p:spPr>
          <a:xfrm>
            <a:off x="2125975" y="3863706"/>
            <a:ext cx="257575" cy="118648"/>
          </a:xfrm>
          <a:custGeom>
            <a:avLst/>
            <a:gdLst>
              <a:gd name="connsiteX0" fmla="*/ 22860 w 217741"/>
              <a:gd name="connsiteY0" fmla="*/ 0 h 99155"/>
              <a:gd name="connsiteX1" fmla="*/ 0 w 217741"/>
              <a:gd name="connsiteY1" fmla="*/ 39338 h 99155"/>
              <a:gd name="connsiteX2" fmla="*/ 116205 w 217741"/>
              <a:gd name="connsiteY2" fmla="*/ 84963 h 99155"/>
              <a:gd name="connsiteX3" fmla="*/ 136684 w 217741"/>
              <a:gd name="connsiteY3" fmla="*/ 73438 h 99155"/>
              <a:gd name="connsiteX4" fmla="*/ 217742 w 217741"/>
              <a:gd name="connsiteY4" fmla="*/ 99155 h 99155"/>
              <a:gd name="connsiteX5" fmla="*/ 124111 w 217741"/>
              <a:gd name="connsiteY5" fmla="*/ 41624 h 99155"/>
              <a:gd name="connsiteX6" fmla="*/ 100965 w 217741"/>
              <a:gd name="connsiteY6" fmla="*/ 56579 h 99155"/>
              <a:gd name="connsiteX7" fmla="*/ 22860 w 217741"/>
              <a:gd name="connsiteY7" fmla="*/ 0 h 99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741" h="99155">
                <a:moveTo>
                  <a:pt x="22860" y="0"/>
                </a:moveTo>
                <a:lnTo>
                  <a:pt x="0" y="39338"/>
                </a:lnTo>
                <a:lnTo>
                  <a:pt x="116205" y="84963"/>
                </a:lnTo>
                <a:lnTo>
                  <a:pt x="136684" y="73438"/>
                </a:lnTo>
                <a:lnTo>
                  <a:pt x="217742" y="99155"/>
                </a:lnTo>
                <a:lnTo>
                  <a:pt x="124111" y="41624"/>
                </a:lnTo>
                <a:lnTo>
                  <a:pt x="100965" y="56579"/>
                </a:lnTo>
                <a:lnTo>
                  <a:pt x="22860" y="0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2" name="Freeform: Shape 1571">
            <a:extLst>
              <a:ext uri="{FF2B5EF4-FFF2-40B4-BE49-F238E27FC236}">
                <a16:creationId xmlns:a16="http://schemas.microsoft.com/office/drawing/2014/main" id="{308707A4-D1AD-4CEE-82CD-FBE5B0550EA2}"/>
              </a:ext>
            </a:extLst>
          </p:cNvPr>
          <p:cNvSpPr/>
          <p:nvPr userDrawn="1"/>
        </p:nvSpPr>
        <p:spPr>
          <a:xfrm>
            <a:off x="2700738" y="5215109"/>
            <a:ext cx="273792" cy="253025"/>
          </a:xfrm>
          <a:custGeom>
            <a:avLst/>
            <a:gdLst>
              <a:gd name="connsiteX0" fmla="*/ 184893 w 231450"/>
              <a:gd name="connsiteY0" fmla="*/ 2478 h 211455"/>
              <a:gd name="connsiteX1" fmla="*/ 223945 w 231450"/>
              <a:gd name="connsiteY1" fmla="*/ 98395 h 211455"/>
              <a:gd name="connsiteX2" fmla="*/ 116218 w 231450"/>
              <a:gd name="connsiteY2" fmla="*/ 194502 h 211455"/>
              <a:gd name="connsiteX3" fmla="*/ 8109 w 231450"/>
              <a:gd name="connsiteY3" fmla="*/ 114302 h 211455"/>
              <a:gd name="connsiteX4" fmla="*/ 46209 w 231450"/>
              <a:gd name="connsiteY4" fmla="*/ 2 h 211455"/>
              <a:gd name="connsiteX5" fmla="*/ 489 w 231450"/>
              <a:gd name="connsiteY5" fmla="*/ 125732 h 211455"/>
              <a:gd name="connsiteX6" fmla="*/ 116313 w 231450"/>
              <a:gd name="connsiteY6" fmla="*/ 211457 h 211455"/>
              <a:gd name="connsiteX7" fmla="*/ 231470 w 231450"/>
              <a:gd name="connsiteY7" fmla="*/ 108587 h 211455"/>
              <a:gd name="connsiteX8" fmla="*/ 184893 w 231450"/>
              <a:gd name="connsiteY8" fmla="*/ 2478 h 21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450" h="211455">
                <a:moveTo>
                  <a:pt x="184893" y="2478"/>
                </a:moveTo>
                <a:cubicBezTo>
                  <a:pt x="223755" y="37816"/>
                  <a:pt x="223945" y="98395"/>
                  <a:pt x="223945" y="98395"/>
                </a:cubicBezTo>
                <a:cubicBezTo>
                  <a:pt x="223945" y="98395"/>
                  <a:pt x="200038" y="194502"/>
                  <a:pt x="116218" y="194502"/>
                </a:cubicBezTo>
                <a:cubicBezTo>
                  <a:pt x="32398" y="194502"/>
                  <a:pt x="8109" y="114302"/>
                  <a:pt x="8109" y="114302"/>
                </a:cubicBezTo>
                <a:cubicBezTo>
                  <a:pt x="8109" y="114302"/>
                  <a:pt x="680" y="38102"/>
                  <a:pt x="46209" y="2"/>
                </a:cubicBezTo>
                <a:cubicBezTo>
                  <a:pt x="-7893" y="40007"/>
                  <a:pt x="489" y="125732"/>
                  <a:pt x="489" y="125732"/>
                </a:cubicBezTo>
                <a:cubicBezTo>
                  <a:pt x="489" y="125732"/>
                  <a:pt x="26207" y="211457"/>
                  <a:pt x="116313" y="211457"/>
                </a:cubicBezTo>
                <a:cubicBezTo>
                  <a:pt x="206420" y="211457"/>
                  <a:pt x="231470" y="108587"/>
                  <a:pt x="231470" y="108587"/>
                </a:cubicBezTo>
                <a:cubicBezTo>
                  <a:pt x="231470" y="108587"/>
                  <a:pt x="231280" y="40007"/>
                  <a:pt x="184893" y="2478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3" name="Freeform: Shape 1572">
            <a:extLst>
              <a:ext uri="{FF2B5EF4-FFF2-40B4-BE49-F238E27FC236}">
                <a16:creationId xmlns:a16="http://schemas.microsoft.com/office/drawing/2014/main" id="{1E4E4BA1-11BA-47D1-B400-330514F44FD0}"/>
              </a:ext>
            </a:extLst>
          </p:cNvPr>
          <p:cNvSpPr/>
          <p:nvPr userDrawn="1"/>
        </p:nvSpPr>
        <p:spPr>
          <a:xfrm>
            <a:off x="2117073" y="4042077"/>
            <a:ext cx="247321" cy="104515"/>
          </a:xfrm>
          <a:custGeom>
            <a:avLst/>
            <a:gdLst>
              <a:gd name="connsiteX0" fmla="*/ 0 w 209073"/>
              <a:gd name="connsiteY0" fmla="*/ 50673 h 87344"/>
              <a:gd name="connsiteX1" fmla="*/ 15335 w 209073"/>
              <a:gd name="connsiteY1" fmla="*/ 87344 h 87344"/>
              <a:gd name="connsiteX2" fmla="*/ 103632 w 209073"/>
              <a:gd name="connsiteY2" fmla="*/ 57245 h 87344"/>
              <a:gd name="connsiteX3" fmla="*/ 118396 w 209073"/>
              <a:gd name="connsiteY3" fmla="*/ 18002 h 87344"/>
              <a:gd name="connsiteX4" fmla="*/ 209074 w 209073"/>
              <a:gd name="connsiteY4" fmla="*/ 12097 h 87344"/>
              <a:gd name="connsiteX5" fmla="*/ 97917 w 209073"/>
              <a:gd name="connsiteY5" fmla="*/ 0 h 87344"/>
              <a:gd name="connsiteX6" fmla="*/ 83725 w 209073"/>
              <a:gd name="connsiteY6" fmla="*/ 40958 h 87344"/>
              <a:gd name="connsiteX7" fmla="*/ 0 w 209073"/>
              <a:gd name="connsiteY7" fmla="*/ 50673 h 8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073" h="87344">
                <a:moveTo>
                  <a:pt x="0" y="50673"/>
                </a:moveTo>
                <a:lnTo>
                  <a:pt x="15335" y="87344"/>
                </a:lnTo>
                <a:lnTo>
                  <a:pt x="103632" y="57245"/>
                </a:lnTo>
                <a:lnTo>
                  <a:pt x="118396" y="18002"/>
                </a:lnTo>
                <a:lnTo>
                  <a:pt x="209074" y="12097"/>
                </a:lnTo>
                <a:lnTo>
                  <a:pt x="97917" y="0"/>
                </a:lnTo>
                <a:lnTo>
                  <a:pt x="83725" y="40958"/>
                </a:lnTo>
                <a:lnTo>
                  <a:pt x="0" y="50673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4" name="Freeform: Shape 1573">
            <a:extLst>
              <a:ext uri="{FF2B5EF4-FFF2-40B4-BE49-F238E27FC236}">
                <a16:creationId xmlns:a16="http://schemas.microsoft.com/office/drawing/2014/main" id="{C034F1C0-3811-4CF3-B716-6042AFE732E2}"/>
              </a:ext>
            </a:extLst>
          </p:cNvPr>
          <p:cNvSpPr/>
          <p:nvPr userDrawn="1"/>
        </p:nvSpPr>
        <p:spPr>
          <a:xfrm>
            <a:off x="2385843" y="5222045"/>
            <a:ext cx="231984" cy="1064774"/>
          </a:xfrm>
          <a:custGeom>
            <a:avLst/>
            <a:gdLst>
              <a:gd name="connsiteX0" fmla="*/ 30371 w 196108"/>
              <a:gd name="connsiteY0" fmla="*/ 249381 h 889840"/>
              <a:gd name="connsiteX1" fmla="*/ 48564 w 196108"/>
              <a:gd name="connsiteY1" fmla="*/ 447596 h 889840"/>
              <a:gd name="connsiteX2" fmla="*/ 153339 w 196108"/>
              <a:gd name="connsiteY2" fmla="*/ 889842 h 889840"/>
              <a:gd name="connsiteX3" fmla="*/ 185248 w 196108"/>
              <a:gd name="connsiteY3" fmla="*/ 882318 h 889840"/>
              <a:gd name="connsiteX4" fmla="*/ 194773 w 196108"/>
              <a:gd name="connsiteY4" fmla="*/ 426546 h 889840"/>
              <a:gd name="connsiteX5" fmla="*/ 148862 w 196108"/>
              <a:gd name="connsiteY5" fmla="*/ 247952 h 889840"/>
              <a:gd name="connsiteX6" fmla="*/ 49421 w 196108"/>
              <a:gd name="connsiteY6" fmla="*/ 2112 h 889840"/>
              <a:gd name="connsiteX7" fmla="*/ 30371 w 196108"/>
              <a:gd name="connsiteY7" fmla="*/ 249381 h 88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6108" h="889840">
                <a:moveTo>
                  <a:pt x="30371" y="249381"/>
                </a:moveTo>
                <a:cubicBezTo>
                  <a:pt x="38182" y="286434"/>
                  <a:pt x="39896" y="406163"/>
                  <a:pt x="48564" y="447596"/>
                </a:cubicBezTo>
                <a:cubicBezTo>
                  <a:pt x="72948" y="563516"/>
                  <a:pt x="128765" y="748682"/>
                  <a:pt x="153339" y="889842"/>
                </a:cubicBezTo>
                <a:cubicBezTo>
                  <a:pt x="163111" y="884526"/>
                  <a:pt x="174130" y="881927"/>
                  <a:pt x="185248" y="882318"/>
                </a:cubicBezTo>
                <a:cubicBezTo>
                  <a:pt x="172199" y="664576"/>
                  <a:pt x="202774" y="547323"/>
                  <a:pt x="194773" y="426546"/>
                </a:cubicBezTo>
                <a:cubicBezTo>
                  <a:pt x="190486" y="358823"/>
                  <a:pt x="158578" y="287862"/>
                  <a:pt x="148862" y="247952"/>
                </a:cubicBezTo>
                <a:cubicBezTo>
                  <a:pt x="142957" y="223283"/>
                  <a:pt x="185915" y="-25320"/>
                  <a:pt x="49421" y="2112"/>
                </a:cubicBezTo>
                <a:cubicBezTo>
                  <a:pt x="14560" y="9065"/>
                  <a:pt x="-31351" y="46499"/>
                  <a:pt x="30371" y="249381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5" name="Freeform: Shape 1574">
            <a:extLst>
              <a:ext uri="{FF2B5EF4-FFF2-40B4-BE49-F238E27FC236}">
                <a16:creationId xmlns:a16="http://schemas.microsoft.com/office/drawing/2014/main" id="{378D8C21-F0F9-4DC0-824B-5E3A5957EAC5}"/>
              </a:ext>
            </a:extLst>
          </p:cNvPr>
          <p:cNvSpPr/>
          <p:nvPr userDrawn="1"/>
        </p:nvSpPr>
        <p:spPr>
          <a:xfrm>
            <a:off x="2547492" y="6179112"/>
            <a:ext cx="57163" cy="109415"/>
          </a:xfrm>
          <a:custGeom>
            <a:avLst/>
            <a:gdLst>
              <a:gd name="connsiteX0" fmla="*/ 45549 w 48323"/>
              <a:gd name="connsiteY0" fmla="*/ 2 h 91439"/>
              <a:gd name="connsiteX1" fmla="*/ 48217 w 48323"/>
              <a:gd name="connsiteY1" fmla="*/ 82488 h 91439"/>
              <a:gd name="connsiteX2" fmla="*/ 16308 w 48323"/>
              <a:gd name="connsiteY2" fmla="*/ 91441 h 91439"/>
              <a:gd name="connsiteX3" fmla="*/ 20 w 48323"/>
              <a:gd name="connsiteY3" fmla="*/ 4574 h 91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23" h="91439">
                <a:moveTo>
                  <a:pt x="45549" y="2"/>
                </a:moveTo>
                <a:cubicBezTo>
                  <a:pt x="44407" y="23147"/>
                  <a:pt x="49169" y="57723"/>
                  <a:pt x="48217" y="82488"/>
                </a:cubicBezTo>
                <a:cubicBezTo>
                  <a:pt x="37222" y="84005"/>
                  <a:pt x="26487" y="87017"/>
                  <a:pt x="16308" y="91441"/>
                </a:cubicBezTo>
                <a:cubicBezTo>
                  <a:pt x="12403" y="68677"/>
                  <a:pt x="4306" y="27624"/>
                  <a:pt x="20" y="4574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6" name="Freeform: Shape 1575">
            <a:extLst>
              <a:ext uri="{FF2B5EF4-FFF2-40B4-BE49-F238E27FC236}">
                <a16:creationId xmlns:a16="http://schemas.microsoft.com/office/drawing/2014/main" id="{0FC1A8F0-240F-41A2-BCE2-6BEA02B5C700}"/>
              </a:ext>
            </a:extLst>
          </p:cNvPr>
          <p:cNvSpPr/>
          <p:nvPr userDrawn="1"/>
        </p:nvSpPr>
        <p:spPr>
          <a:xfrm>
            <a:off x="2553013" y="6271887"/>
            <a:ext cx="72224" cy="41601"/>
          </a:xfrm>
          <a:custGeom>
            <a:avLst/>
            <a:gdLst>
              <a:gd name="connsiteX0" fmla="*/ 61055 w 61055"/>
              <a:gd name="connsiteY0" fmla="*/ 32004 h 34766"/>
              <a:gd name="connsiteX1" fmla="*/ 0 w 61055"/>
              <a:gd name="connsiteY1" fmla="*/ 34766 h 34766"/>
              <a:gd name="connsiteX2" fmla="*/ 9620 w 61055"/>
              <a:gd name="connsiteY2" fmla="*/ 13526 h 34766"/>
              <a:gd name="connsiteX3" fmla="*/ 42291 w 61055"/>
              <a:gd name="connsiteY3" fmla="*/ 0 h 34766"/>
              <a:gd name="connsiteX4" fmla="*/ 61055 w 61055"/>
              <a:gd name="connsiteY4" fmla="*/ 32004 h 34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55" h="34766">
                <a:moveTo>
                  <a:pt x="61055" y="32004"/>
                </a:moveTo>
                <a:lnTo>
                  <a:pt x="0" y="34766"/>
                </a:lnTo>
                <a:lnTo>
                  <a:pt x="9620" y="13526"/>
                </a:lnTo>
                <a:lnTo>
                  <a:pt x="42291" y="0"/>
                </a:lnTo>
                <a:lnTo>
                  <a:pt x="61055" y="32004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7" name="Freeform: Shape 1576">
            <a:extLst>
              <a:ext uri="{FF2B5EF4-FFF2-40B4-BE49-F238E27FC236}">
                <a16:creationId xmlns:a16="http://schemas.microsoft.com/office/drawing/2014/main" id="{C864101D-8DE3-41F8-9AB9-19EBC1660E2E}"/>
              </a:ext>
            </a:extLst>
          </p:cNvPr>
          <p:cNvSpPr/>
          <p:nvPr userDrawn="1"/>
        </p:nvSpPr>
        <p:spPr>
          <a:xfrm>
            <a:off x="2407629" y="5248390"/>
            <a:ext cx="93102" cy="177573"/>
          </a:xfrm>
          <a:custGeom>
            <a:avLst/>
            <a:gdLst>
              <a:gd name="connsiteX0" fmla="*/ 29671 w 78704"/>
              <a:gd name="connsiteY0" fmla="*/ 2 h 148399"/>
              <a:gd name="connsiteX1" fmla="*/ 78724 w 78704"/>
              <a:gd name="connsiteY1" fmla="*/ 78107 h 148399"/>
              <a:gd name="connsiteX2" fmla="*/ 35481 w 78704"/>
              <a:gd name="connsiteY2" fmla="*/ 148401 h 148399"/>
              <a:gd name="connsiteX3" fmla="*/ 29671 w 78704"/>
              <a:gd name="connsiteY3" fmla="*/ 2 h 14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04" h="148399">
                <a:moveTo>
                  <a:pt x="29671" y="2"/>
                </a:moveTo>
                <a:cubicBezTo>
                  <a:pt x="48721" y="2"/>
                  <a:pt x="78724" y="31434"/>
                  <a:pt x="78724" y="78107"/>
                </a:cubicBezTo>
                <a:cubicBezTo>
                  <a:pt x="78724" y="112492"/>
                  <a:pt x="59007" y="148401"/>
                  <a:pt x="35481" y="148401"/>
                </a:cubicBezTo>
                <a:cubicBezTo>
                  <a:pt x="1381" y="148401"/>
                  <a:pt x="-20812" y="2"/>
                  <a:pt x="29671" y="2"/>
                </a:cubicBezTo>
                <a:close/>
              </a:path>
            </a:pathLst>
          </a:custGeom>
          <a:solidFill>
            <a:srgbClr val="FFC494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8" name="Freeform: Shape 1577">
            <a:extLst>
              <a:ext uri="{FF2B5EF4-FFF2-40B4-BE49-F238E27FC236}">
                <a16:creationId xmlns:a16="http://schemas.microsoft.com/office/drawing/2014/main" id="{24D8C174-C969-4D4B-87A9-0F4AE7054BEF}"/>
              </a:ext>
            </a:extLst>
          </p:cNvPr>
          <p:cNvSpPr/>
          <p:nvPr userDrawn="1"/>
        </p:nvSpPr>
        <p:spPr>
          <a:xfrm>
            <a:off x="2725500" y="5220246"/>
            <a:ext cx="200286" cy="1069535"/>
          </a:xfrm>
          <a:custGeom>
            <a:avLst/>
            <a:gdLst>
              <a:gd name="connsiteX0" fmla="*/ 150531 w 169312"/>
              <a:gd name="connsiteY0" fmla="*/ 245930 h 893819"/>
              <a:gd name="connsiteX1" fmla="*/ 147388 w 169312"/>
              <a:gd name="connsiteY1" fmla="*/ 445003 h 893819"/>
              <a:gd name="connsiteX2" fmla="*/ 76712 w 169312"/>
              <a:gd name="connsiteY2" fmla="*/ 893821 h 893819"/>
              <a:gd name="connsiteX3" fmla="*/ 44232 w 169312"/>
              <a:gd name="connsiteY3" fmla="*/ 888868 h 893819"/>
              <a:gd name="connsiteX4" fmla="*/ 36 w 169312"/>
              <a:gd name="connsiteY4" fmla="*/ 435002 h 893819"/>
              <a:gd name="connsiteX5" fmla="*/ 32326 w 169312"/>
              <a:gd name="connsiteY5" fmla="*/ 253550 h 893819"/>
              <a:gd name="connsiteX6" fmla="*/ 113003 w 169312"/>
              <a:gd name="connsiteY6" fmla="*/ 852 h 893819"/>
              <a:gd name="connsiteX7" fmla="*/ 150531 w 169312"/>
              <a:gd name="connsiteY7" fmla="*/ 245930 h 89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9312" h="893819">
                <a:moveTo>
                  <a:pt x="150531" y="245930"/>
                </a:moveTo>
                <a:cubicBezTo>
                  <a:pt x="145578" y="283554"/>
                  <a:pt x="153008" y="402998"/>
                  <a:pt x="147388" y="445003"/>
                </a:cubicBezTo>
                <a:cubicBezTo>
                  <a:pt x="131767" y="562446"/>
                  <a:pt x="90238" y="751327"/>
                  <a:pt x="76712" y="893821"/>
                </a:cubicBezTo>
                <a:cubicBezTo>
                  <a:pt x="66533" y="889262"/>
                  <a:pt x="55308" y="887549"/>
                  <a:pt x="44232" y="888868"/>
                </a:cubicBezTo>
                <a:cubicBezTo>
                  <a:pt x="40803" y="670650"/>
                  <a:pt x="1560" y="556064"/>
                  <a:pt x="36" y="435002"/>
                </a:cubicBezTo>
                <a:cubicBezTo>
                  <a:pt x="-726" y="367279"/>
                  <a:pt x="25754" y="294127"/>
                  <a:pt x="32326" y="253550"/>
                </a:cubicBezTo>
                <a:cubicBezTo>
                  <a:pt x="36422" y="228500"/>
                  <a:pt x="-24824" y="-16198"/>
                  <a:pt x="113003" y="852"/>
                </a:cubicBezTo>
                <a:cubicBezTo>
                  <a:pt x="147959" y="5138"/>
                  <a:pt x="196537" y="38952"/>
                  <a:pt x="150531" y="24593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9" name="Freeform: Shape 1578">
            <a:extLst>
              <a:ext uri="{FF2B5EF4-FFF2-40B4-BE49-F238E27FC236}">
                <a16:creationId xmlns:a16="http://schemas.microsoft.com/office/drawing/2014/main" id="{2440874F-E55A-4939-9D6D-03E58CA97478}"/>
              </a:ext>
            </a:extLst>
          </p:cNvPr>
          <p:cNvSpPr/>
          <p:nvPr userDrawn="1"/>
        </p:nvSpPr>
        <p:spPr>
          <a:xfrm>
            <a:off x="2773405" y="6185152"/>
            <a:ext cx="53970" cy="106452"/>
          </a:xfrm>
          <a:custGeom>
            <a:avLst/>
            <a:gdLst>
              <a:gd name="connsiteX0" fmla="*/ 20 w 45624"/>
              <a:gd name="connsiteY0" fmla="*/ 2 h 88963"/>
              <a:gd name="connsiteX1" fmla="*/ 3544 w 45624"/>
              <a:gd name="connsiteY1" fmla="*/ 82489 h 88963"/>
              <a:gd name="connsiteX2" fmla="*/ 36120 w 45624"/>
              <a:gd name="connsiteY2" fmla="*/ 88965 h 88963"/>
              <a:gd name="connsiteX3" fmla="*/ 45645 w 45624"/>
              <a:gd name="connsiteY3" fmla="*/ 1050 h 88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24" h="88963">
                <a:moveTo>
                  <a:pt x="20" y="2"/>
                </a:moveTo>
                <a:cubicBezTo>
                  <a:pt x="2878" y="22957"/>
                  <a:pt x="782" y="57819"/>
                  <a:pt x="3544" y="82489"/>
                </a:cubicBezTo>
                <a:cubicBezTo>
                  <a:pt x="14646" y="83161"/>
                  <a:pt x="25605" y="85340"/>
                  <a:pt x="36120" y="88965"/>
                </a:cubicBezTo>
                <a:cubicBezTo>
                  <a:pt x="38311" y="65915"/>
                  <a:pt x="43264" y="24386"/>
                  <a:pt x="45645" y="1050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0" name="Freeform: Shape 1579">
            <a:extLst>
              <a:ext uri="{FF2B5EF4-FFF2-40B4-BE49-F238E27FC236}">
                <a16:creationId xmlns:a16="http://schemas.microsoft.com/office/drawing/2014/main" id="{D84C02D6-8B41-4B68-A89F-AE04F32118F3}"/>
              </a:ext>
            </a:extLst>
          </p:cNvPr>
          <p:cNvSpPr/>
          <p:nvPr userDrawn="1"/>
        </p:nvSpPr>
        <p:spPr>
          <a:xfrm>
            <a:off x="2759433" y="6277700"/>
            <a:ext cx="72224" cy="39891"/>
          </a:xfrm>
          <a:custGeom>
            <a:avLst/>
            <a:gdLst>
              <a:gd name="connsiteX0" fmla="*/ 0 w 61055"/>
              <a:gd name="connsiteY0" fmla="*/ 33338 h 33337"/>
              <a:gd name="connsiteX1" fmla="*/ 61055 w 61055"/>
              <a:gd name="connsiteY1" fmla="*/ 31528 h 33337"/>
              <a:gd name="connsiteX2" fmla="*/ 49816 w 61055"/>
              <a:gd name="connsiteY2" fmla="*/ 11049 h 33337"/>
              <a:gd name="connsiteX3" fmla="*/ 16192 w 61055"/>
              <a:gd name="connsiteY3" fmla="*/ 0 h 33337"/>
              <a:gd name="connsiteX4" fmla="*/ 0 w 61055"/>
              <a:gd name="connsiteY4" fmla="*/ 33338 h 33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55" h="33337">
                <a:moveTo>
                  <a:pt x="0" y="33338"/>
                </a:moveTo>
                <a:lnTo>
                  <a:pt x="61055" y="31528"/>
                </a:lnTo>
                <a:lnTo>
                  <a:pt x="49816" y="11049"/>
                </a:lnTo>
                <a:lnTo>
                  <a:pt x="16192" y="0"/>
                </a:lnTo>
                <a:lnTo>
                  <a:pt x="0" y="33338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1" name="Freeform: Shape 1580">
            <a:extLst>
              <a:ext uri="{FF2B5EF4-FFF2-40B4-BE49-F238E27FC236}">
                <a16:creationId xmlns:a16="http://schemas.microsoft.com/office/drawing/2014/main" id="{C36DDC02-B6B9-4361-9203-C7227F211DD2}"/>
              </a:ext>
            </a:extLst>
          </p:cNvPr>
          <p:cNvSpPr/>
          <p:nvPr userDrawn="1"/>
        </p:nvSpPr>
        <p:spPr>
          <a:xfrm>
            <a:off x="2810793" y="5244877"/>
            <a:ext cx="91931" cy="177530"/>
          </a:xfrm>
          <a:custGeom>
            <a:avLst/>
            <a:gdLst>
              <a:gd name="connsiteX0" fmla="*/ 43376 w 77714"/>
              <a:gd name="connsiteY0" fmla="*/ 80 h 148363"/>
              <a:gd name="connsiteX1" fmla="*/ 323 w 77714"/>
              <a:gd name="connsiteY1" fmla="*/ 81614 h 148363"/>
              <a:gd name="connsiteX2" fmla="*/ 48805 w 77714"/>
              <a:gd name="connsiteY2" fmla="*/ 148289 h 148363"/>
              <a:gd name="connsiteX3" fmla="*/ 43376 w 77714"/>
              <a:gd name="connsiteY3" fmla="*/ 80 h 14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714" h="148363">
                <a:moveTo>
                  <a:pt x="43376" y="80"/>
                </a:moveTo>
                <a:cubicBezTo>
                  <a:pt x="24802" y="1509"/>
                  <a:pt x="-3201" y="35037"/>
                  <a:pt x="323" y="81614"/>
                </a:cubicBezTo>
                <a:cubicBezTo>
                  <a:pt x="2990" y="115904"/>
                  <a:pt x="25374" y="150194"/>
                  <a:pt x="48805" y="148289"/>
                </a:cubicBezTo>
                <a:cubicBezTo>
                  <a:pt x="82810" y="145908"/>
                  <a:pt x="93668" y="-3920"/>
                  <a:pt x="43376" y="80"/>
                </a:cubicBezTo>
                <a:close/>
              </a:path>
            </a:pathLst>
          </a:custGeom>
          <a:solidFill>
            <a:srgbClr val="FFC494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2" name="Freeform: Shape 1581">
            <a:extLst>
              <a:ext uri="{FF2B5EF4-FFF2-40B4-BE49-F238E27FC236}">
                <a16:creationId xmlns:a16="http://schemas.microsoft.com/office/drawing/2014/main" id="{13F5BE3E-969B-4304-AD8E-E19A57246571}"/>
              </a:ext>
            </a:extLst>
          </p:cNvPr>
          <p:cNvSpPr/>
          <p:nvPr userDrawn="1"/>
        </p:nvSpPr>
        <p:spPr>
          <a:xfrm>
            <a:off x="2318649" y="5130312"/>
            <a:ext cx="670416" cy="56621"/>
          </a:xfrm>
          <a:custGeom>
            <a:avLst/>
            <a:gdLst>
              <a:gd name="connsiteX0" fmla="*/ 566758 w 566737"/>
              <a:gd name="connsiteY0" fmla="*/ 2 h 47319"/>
              <a:gd name="connsiteX1" fmla="*/ 282246 w 566737"/>
              <a:gd name="connsiteY1" fmla="*/ 29529 h 47319"/>
              <a:gd name="connsiteX2" fmla="*/ 20 w 566737"/>
              <a:gd name="connsiteY2" fmla="*/ 25910 h 47319"/>
              <a:gd name="connsiteX3" fmla="*/ 782 w 566737"/>
              <a:gd name="connsiteY3" fmla="*/ 39626 h 47319"/>
              <a:gd name="connsiteX4" fmla="*/ 282912 w 566737"/>
              <a:gd name="connsiteY4" fmla="*/ 46293 h 47319"/>
              <a:gd name="connsiteX5" fmla="*/ 565995 w 566737"/>
              <a:gd name="connsiteY5" fmla="*/ 17718 h 47319"/>
              <a:gd name="connsiteX6" fmla="*/ 566758 w 566737"/>
              <a:gd name="connsiteY6" fmla="*/ 2 h 4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737" h="47319">
                <a:moveTo>
                  <a:pt x="566758" y="2"/>
                </a:moveTo>
                <a:cubicBezTo>
                  <a:pt x="500845" y="10003"/>
                  <a:pt x="374924" y="27339"/>
                  <a:pt x="282246" y="29529"/>
                </a:cubicBezTo>
                <a:cubicBezTo>
                  <a:pt x="182328" y="31911"/>
                  <a:pt x="42692" y="27434"/>
                  <a:pt x="20" y="25910"/>
                </a:cubicBezTo>
                <a:cubicBezTo>
                  <a:pt x="20" y="30482"/>
                  <a:pt x="20" y="35435"/>
                  <a:pt x="782" y="39626"/>
                </a:cubicBezTo>
                <a:cubicBezTo>
                  <a:pt x="40882" y="42293"/>
                  <a:pt x="169660" y="50103"/>
                  <a:pt x="282912" y="46293"/>
                </a:cubicBezTo>
                <a:cubicBezTo>
                  <a:pt x="375495" y="43150"/>
                  <a:pt x="497416" y="27243"/>
                  <a:pt x="565995" y="17718"/>
                </a:cubicBezTo>
                <a:cubicBezTo>
                  <a:pt x="566186" y="12765"/>
                  <a:pt x="566472" y="6765"/>
                  <a:pt x="566758" y="2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3" name="Freeform: Shape 1582">
            <a:extLst>
              <a:ext uri="{FF2B5EF4-FFF2-40B4-BE49-F238E27FC236}">
                <a16:creationId xmlns:a16="http://schemas.microsoft.com/office/drawing/2014/main" id="{0C19E526-E8B7-44A3-B844-518A18652B2E}"/>
              </a:ext>
            </a:extLst>
          </p:cNvPr>
          <p:cNvSpPr/>
          <p:nvPr userDrawn="1"/>
        </p:nvSpPr>
        <p:spPr>
          <a:xfrm>
            <a:off x="2249288" y="3141761"/>
            <a:ext cx="552848" cy="251439"/>
          </a:xfrm>
          <a:custGeom>
            <a:avLst/>
            <a:gdLst>
              <a:gd name="connsiteX0" fmla="*/ 4647 w 467351"/>
              <a:gd name="connsiteY0" fmla="*/ 185666 h 210130"/>
              <a:gd name="connsiteX1" fmla="*/ 360311 w 467351"/>
              <a:gd name="connsiteY1" fmla="*/ 182427 h 210130"/>
              <a:gd name="connsiteX2" fmla="*/ 339261 w 467351"/>
              <a:gd name="connsiteY2" fmla="*/ 167854 h 210130"/>
              <a:gd name="connsiteX3" fmla="*/ 467372 w 467351"/>
              <a:gd name="connsiteY3" fmla="*/ 130897 h 210130"/>
              <a:gd name="connsiteX4" fmla="*/ 104755 w 467351"/>
              <a:gd name="connsiteY4" fmla="*/ 16025 h 210130"/>
              <a:gd name="connsiteX5" fmla="*/ 4647 w 467351"/>
              <a:gd name="connsiteY5" fmla="*/ 185666 h 210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351" h="210130">
                <a:moveTo>
                  <a:pt x="4647" y="185666"/>
                </a:moveTo>
                <a:cubicBezTo>
                  <a:pt x="4647" y="185666"/>
                  <a:pt x="148475" y="242816"/>
                  <a:pt x="360311" y="182427"/>
                </a:cubicBezTo>
                <a:lnTo>
                  <a:pt x="339261" y="167854"/>
                </a:lnTo>
                <a:cubicBezTo>
                  <a:pt x="383427" y="161327"/>
                  <a:pt x="426516" y="148897"/>
                  <a:pt x="467372" y="130897"/>
                </a:cubicBezTo>
                <a:cubicBezTo>
                  <a:pt x="467372" y="130897"/>
                  <a:pt x="412984" y="-54555"/>
                  <a:pt x="104755" y="16025"/>
                </a:cubicBezTo>
                <a:cubicBezTo>
                  <a:pt x="-32691" y="47553"/>
                  <a:pt x="4647" y="185666"/>
                  <a:pt x="4647" y="185666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4" name="Freeform: Shape 1583">
            <a:extLst>
              <a:ext uri="{FF2B5EF4-FFF2-40B4-BE49-F238E27FC236}">
                <a16:creationId xmlns:a16="http://schemas.microsoft.com/office/drawing/2014/main" id="{0FB743E2-AA91-47E3-B467-5CDFE3274DA2}"/>
              </a:ext>
            </a:extLst>
          </p:cNvPr>
          <p:cNvSpPr/>
          <p:nvPr userDrawn="1"/>
        </p:nvSpPr>
        <p:spPr>
          <a:xfrm>
            <a:off x="2289353" y="3035904"/>
            <a:ext cx="560896" cy="338848"/>
          </a:xfrm>
          <a:custGeom>
            <a:avLst/>
            <a:gdLst>
              <a:gd name="connsiteX0" fmla="*/ 16117 w 474154"/>
              <a:gd name="connsiteY0" fmla="*/ 127637 h 283178"/>
              <a:gd name="connsiteX1" fmla="*/ 249765 w 474154"/>
              <a:gd name="connsiteY1" fmla="*/ 2 h 283178"/>
              <a:gd name="connsiteX2" fmla="*/ 474174 w 474154"/>
              <a:gd name="connsiteY2" fmla="*/ 121827 h 283178"/>
              <a:gd name="connsiteX3" fmla="*/ 412071 w 474154"/>
              <a:gd name="connsiteY3" fmla="*/ 191169 h 283178"/>
              <a:gd name="connsiteX4" fmla="*/ 228906 w 474154"/>
              <a:gd name="connsiteY4" fmla="*/ 245080 h 283178"/>
              <a:gd name="connsiteX5" fmla="*/ 259005 w 474154"/>
              <a:gd name="connsiteY5" fmla="*/ 259367 h 283178"/>
              <a:gd name="connsiteX6" fmla="*/ 125655 w 474154"/>
              <a:gd name="connsiteY6" fmla="*/ 283180 h 283178"/>
              <a:gd name="connsiteX7" fmla="*/ 20 w 474154"/>
              <a:gd name="connsiteY7" fmla="*/ 197455 h 283178"/>
              <a:gd name="connsiteX8" fmla="*/ 16117 w 474154"/>
              <a:gd name="connsiteY8" fmla="*/ 127637 h 283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4154" h="283178">
                <a:moveTo>
                  <a:pt x="16117" y="127637"/>
                </a:moveTo>
                <a:cubicBezTo>
                  <a:pt x="76887" y="29815"/>
                  <a:pt x="152991" y="2"/>
                  <a:pt x="249765" y="2"/>
                </a:cubicBezTo>
                <a:cubicBezTo>
                  <a:pt x="394641" y="2"/>
                  <a:pt x="474174" y="85727"/>
                  <a:pt x="474174" y="121827"/>
                </a:cubicBezTo>
                <a:cubicBezTo>
                  <a:pt x="474174" y="178119"/>
                  <a:pt x="373591" y="191169"/>
                  <a:pt x="412071" y="191169"/>
                </a:cubicBezTo>
                <a:cubicBezTo>
                  <a:pt x="464364" y="191169"/>
                  <a:pt x="329490" y="240794"/>
                  <a:pt x="228906" y="245080"/>
                </a:cubicBezTo>
                <a:cubicBezTo>
                  <a:pt x="235192" y="257844"/>
                  <a:pt x="249480" y="253081"/>
                  <a:pt x="259005" y="259367"/>
                </a:cubicBezTo>
                <a:cubicBezTo>
                  <a:pt x="215865" y="273416"/>
                  <a:pt x="170990" y="281429"/>
                  <a:pt x="125655" y="283180"/>
                </a:cubicBezTo>
                <a:cubicBezTo>
                  <a:pt x="65457" y="283180"/>
                  <a:pt x="20" y="255748"/>
                  <a:pt x="20" y="197455"/>
                </a:cubicBezTo>
                <a:cubicBezTo>
                  <a:pt x="1025" y="173387"/>
                  <a:pt x="6483" y="149714"/>
                  <a:pt x="16117" y="127637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5" name="Freeform: Shape 1584">
            <a:extLst>
              <a:ext uri="{FF2B5EF4-FFF2-40B4-BE49-F238E27FC236}">
                <a16:creationId xmlns:a16="http://schemas.microsoft.com/office/drawing/2014/main" id="{CEDCFB65-4BF1-4D75-9CDF-3281A338E9E8}"/>
              </a:ext>
            </a:extLst>
          </p:cNvPr>
          <p:cNvSpPr/>
          <p:nvPr userDrawn="1"/>
        </p:nvSpPr>
        <p:spPr>
          <a:xfrm>
            <a:off x="2172848" y="3211881"/>
            <a:ext cx="99433" cy="362646"/>
          </a:xfrm>
          <a:custGeom>
            <a:avLst/>
            <a:gdLst>
              <a:gd name="connsiteX0" fmla="*/ 20 w 84056"/>
              <a:gd name="connsiteY0" fmla="*/ 128208 h 303066"/>
              <a:gd name="connsiteX1" fmla="*/ 50788 w 84056"/>
              <a:gd name="connsiteY1" fmla="*/ 2 h 303066"/>
              <a:gd name="connsiteX2" fmla="*/ 83840 w 84056"/>
              <a:gd name="connsiteY2" fmla="*/ 117064 h 303066"/>
              <a:gd name="connsiteX3" fmla="*/ 63647 w 84056"/>
              <a:gd name="connsiteY3" fmla="*/ 288514 h 303066"/>
              <a:gd name="connsiteX4" fmla="*/ 20 w 84056"/>
              <a:gd name="connsiteY4" fmla="*/ 128208 h 3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56" h="303066">
                <a:moveTo>
                  <a:pt x="20" y="128208"/>
                </a:moveTo>
                <a:cubicBezTo>
                  <a:pt x="20" y="51246"/>
                  <a:pt x="38120" y="2"/>
                  <a:pt x="50788" y="2"/>
                </a:cubicBezTo>
                <a:cubicBezTo>
                  <a:pt x="61266" y="2"/>
                  <a:pt x="86793" y="90108"/>
                  <a:pt x="83840" y="117064"/>
                </a:cubicBezTo>
                <a:cubicBezTo>
                  <a:pt x="75649" y="191930"/>
                  <a:pt x="77363" y="233936"/>
                  <a:pt x="63647" y="288514"/>
                </a:cubicBezTo>
                <a:cubicBezTo>
                  <a:pt x="43073" y="350331"/>
                  <a:pt x="20" y="199646"/>
                  <a:pt x="20" y="128208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6" name="Freeform: Shape 1585">
            <a:extLst>
              <a:ext uri="{FF2B5EF4-FFF2-40B4-BE49-F238E27FC236}">
                <a16:creationId xmlns:a16="http://schemas.microsoft.com/office/drawing/2014/main" id="{0746BFE1-1E3D-4FCD-B12B-C53256D17AD0}"/>
              </a:ext>
            </a:extLst>
          </p:cNvPr>
          <p:cNvSpPr/>
          <p:nvPr userDrawn="1"/>
        </p:nvSpPr>
        <p:spPr>
          <a:xfrm>
            <a:off x="2816222" y="3281293"/>
            <a:ext cx="107341" cy="233649"/>
          </a:xfrm>
          <a:custGeom>
            <a:avLst/>
            <a:gdLst>
              <a:gd name="connsiteX0" fmla="*/ 20 w 90741"/>
              <a:gd name="connsiteY0" fmla="*/ 9908 h 195262"/>
              <a:gd name="connsiteX1" fmla="*/ 47645 w 90741"/>
              <a:gd name="connsiteY1" fmla="*/ 185263 h 195262"/>
              <a:gd name="connsiteX2" fmla="*/ 61552 w 90741"/>
              <a:gd name="connsiteY2" fmla="*/ 111920 h 195262"/>
              <a:gd name="connsiteX3" fmla="*/ 80602 w 90741"/>
              <a:gd name="connsiteY3" fmla="*/ 195264 h 195262"/>
              <a:gd name="connsiteX4" fmla="*/ 80602 w 90741"/>
              <a:gd name="connsiteY4" fmla="*/ 2 h 195262"/>
              <a:gd name="connsiteX5" fmla="*/ 75267 w 90741"/>
              <a:gd name="connsiteY5" fmla="*/ 93537 h 195262"/>
              <a:gd name="connsiteX6" fmla="*/ 52503 w 90741"/>
              <a:gd name="connsiteY6" fmla="*/ 50008 h 195262"/>
              <a:gd name="connsiteX7" fmla="*/ 45169 w 90741"/>
              <a:gd name="connsiteY7" fmla="*/ 97633 h 195262"/>
              <a:gd name="connsiteX8" fmla="*/ 20 w 90741"/>
              <a:gd name="connsiteY8" fmla="*/ 9908 h 1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41" h="195262">
                <a:moveTo>
                  <a:pt x="20" y="9908"/>
                </a:moveTo>
                <a:cubicBezTo>
                  <a:pt x="27948" y="64400"/>
                  <a:pt x="44170" y="124130"/>
                  <a:pt x="47645" y="185263"/>
                </a:cubicBezTo>
                <a:lnTo>
                  <a:pt x="61552" y="111920"/>
                </a:lnTo>
                <a:lnTo>
                  <a:pt x="80602" y="195264"/>
                </a:lnTo>
                <a:cubicBezTo>
                  <a:pt x="80602" y="195264"/>
                  <a:pt x="103461" y="86203"/>
                  <a:pt x="80602" y="2"/>
                </a:cubicBezTo>
                <a:lnTo>
                  <a:pt x="75267" y="93537"/>
                </a:lnTo>
                <a:lnTo>
                  <a:pt x="52503" y="50008"/>
                </a:lnTo>
                <a:lnTo>
                  <a:pt x="45169" y="97633"/>
                </a:lnTo>
                <a:cubicBezTo>
                  <a:pt x="45169" y="97633"/>
                  <a:pt x="33357" y="33435"/>
                  <a:pt x="20" y="9908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grpSp>
        <p:nvGrpSpPr>
          <p:cNvPr id="1587" name="Group 1586">
            <a:extLst>
              <a:ext uri="{FF2B5EF4-FFF2-40B4-BE49-F238E27FC236}">
                <a16:creationId xmlns:a16="http://schemas.microsoft.com/office/drawing/2014/main" id="{B8CAEBB6-B2F8-42DC-AAE8-1AD303DC1750}"/>
              </a:ext>
            </a:extLst>
          </p:cNvPr>
          <p:cNvGrpSpPr/>
          <p:nvPr userDrawn="1"/>
        </p:nvGrpSpPr>
        <p:grpSpPr>
          <a:xfrm>
            <a:off x="2133922" y="3832574"/>
            <a:ext cx="1037398" cy="312975"/>
            <a:chOff x="2098232" y="3844382"/>
            <a:chExt cx="1037398" cy="312975"/>
          </a:xfrm>
        </p:grpSpPr>
        <p:sp>
          <p:nvSpPr>
            <p:cNvPr id="1588" name="Freeform: Shape 1587">
              <a:extLst>
                <a:ext uri="{FF2B5EF4-FFF2-40B4-BE49-F238E27FC236}">
                  <a16:creationId xmlns:a16="http://schemas.microsoft.com/office/drawing/2014/main" id="{CC8B500A-0EDF-4448-A6CC-80F09D61F63F}"/>
                </a:ext>
              </a:extLst>
            </p:cNvPr>
            <p:cNvSpPr/>
            <p:nvPr/>
          </p:nvSpPr>
          <p:spPr>
            <a:xfrm>
              <a:off x="2859914" y="3844382"/>
              <a:ext cx="247661" cy="137465"/>
            </a:xfrm>
            <a:custGeom>
              <a:avLst/>
              <a:gdLst>
                <a:gd name="connsiteX0" fmla="*/ 82677 w 209359"/>
                <a:gd name="connsiteY0" fmla="*/ 43339 h 114871"/>
                <a:gd name="connsiteX1" fmla="*/ 0 w 209359"/>
                <a:gd name="connsiteY1" fmla="*/ 114871 h 114871"/>
                <a:gd name="connsiteX2" fmla="*/ 80105 w 209359"/>
                <a:gd name="connsiteY2" fmla="*/ 79439 h 114871"/>
                <a:gd name="connsiteX3" fmla="*/ 93917 w 209359"/>
                <a:gd name="connsiteY3" fmla="*/ 104108 h 114871"/>
                <a:gd name="connsiteX4" fmla="*/ 209360 w 209359"/>
                <a:gd name="connsiteY4" fmla="*/ 28861 h 114871"/>
                <a:gd name="connsiteX5" fmla="*/ 192596 w 209359"/>
                <a:gd name="connsiteY5" fmla="*/ 0 h 114871"/>
                <a:gd name="connsiteX6" fmla="*/ 96488 w 209359"/>
                <a:gd name="connsiteY6" fmla="*/ 67151 h 114871"/>
                <a:gd name="connsiteX7" fmla="*/ 82677 w 209359"/>
                <a:gd name="connsiteY7" fmla="*/ 43339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359" h="114871">
                  <a:moveTo>
                    <a:pt x="82677" y="43339"/>
                  </a:moveTo>
                  <a:lnTo>
                    <a:pt x="0" y="114871"/>
                  </a:lnTo>
                  <a:lnTo>
                    <a:pt x="80105" y="79439"/>
                  </a:lnTo>
                  <a:lnTo>
                    <a:pt x="93917" y="104108"/>
                  </a:lnTo>
                  <a:lnTo>
                    <a:pt x="209360" y="28861"/>
                  </a:lnTo>
                  <a:lnTo>
                    <a:pt x="192596" y="0"/>
                  </a:lnTo>
                  <a:lnTo>
                    <a:pt x="96488" y="67151"/>
                  </a:lnTo>
                  <a:lnTo>
                    <a:pt x="82677" y="43339"/>
                  </a:lnTo>
                  <a:close/>
                </a:path>
              </a:pathLst>
            </a:custGeom>
            <a:solidFill>
              <a:srgbClr val="FFC885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89" name="Freeform: Shape 1588">
              <a:extLst>
                <a:ext uri="{FF2B5EF4-FFF2-40B4-BE49-F238E27FC236}">
                  <a16:creationId xmlns:a16="http://schemas.microsoft.com/office/drawing/2014/main" id="{12612B0A-220B-4050-B632-D775AE6AA23F}"/>
                </a:ext>
              </a:extLst>
            </p:cNvPr>
            <p:cNvSpPr/>
            <p:nvPr/>
          </p:nvSpPr>
          <p:spPr>
            <a:xfrm>
              <a:off x="2846166" y="4010217"/>
              <a:ext cx="289464" cy="83778"/>
            </a:xfrm>
            <a:custGeom>
              <a:avLst/>
              <a:gdLst>
                <a:gd name="connsiteX0" fmla="*/ 116300 w 244697"/>
                <a:gd name="connsiteY0" fmla="*/ 0 h 70008"/>
                <a:gd name="connsiteX1" fmla="*/ 0 w 244697"/>
                <a:gd name="connsiteY1" fmla="*/ 7715 h 70008"/>
                <a:gd name="connsiteX2" fmla="*/ 91726 w 244697"/>
                <a:gd name="connsiteY2" fmla="*/ 24003 h 70008"/>
                <a:gd name="connsiteX3" fmla="*/ 105537 w 244697"/>
                <a:gd name="connsiteY3" fmla="*/ 62103 h 70008"/>
                <a:gd name="connsiteX4" fmla="*/ 231743 w 244697"/>
                <a:gd name="connsiteY4" fmla="*/ 70009 h 70008"/>
                <a:gd name="connsiteX5" fmla="*/ 244697 w 244697"/>
                <a:gd name="connsiteY5" fmla="*/ 36481 h 70008"/>
                <a:gd name="connsiteX6" fmla="*/ 125539 w 244697"/>
                <a:gd name="connsiteY6" fmla="*/ 32004 h 70008"/>
                <a:gd name="connsiteX7" fmla="*/ 116300 w 244697"/>
                <a:gd name="connsiteY7" fmla="*/ 0 h 7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697" h="70008">
                  <a:moveTo>
                    <a:pt x="116300" y="0"/>
                  </a:moveTo>
                  <a:lnTo>
                    <a:pt x="0" y="7715"/>
                  </a:lnTo>
                  <a:lnTo>
                    <a:pt x="91726" y="24003"/>
                  </a:lnTo>
                  <a:lnTo>
                    <a:pt x="105537" y="62103"/>
                  </a:lnTo>
                  <a:lnTo>
                    <a:pt x="231743" y="70009"/>
                  </a:lnTo>
                  <a:lnTo>
                    <a:pt x="244697" y="36481"/>
                  </a:lnTo>
                  <a:lnTo>
                    <a:pt x="125539" y="32004"/>
                  </a:lnTo>
                  <a:lnTo>
                    <a:pt x="116300" y="0"/>
                  </a:lnTo>
                  <a:close/>
                </a:path>
              </a:pathLst>
            </a:custGeom>
            <a:solidFill>
              <a:srgbClr val="FFC885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90" name="Freeform: Shape 1589">
              <a:extLst>
                <a:ext uri="{FF2B5EF4-FFF2-40B4-BE49-F238E27FC236}">
                  <a16:creationId xmlns:a16="http://schemas.microsoft.com/office/drawing/2014/main" id="{CDC7064C-A999-450B-8117-E1D6CA7EFD7A}"/>
                </a:ext>
              </a:extLst>
            </p:cNvPr>
            <p:cNvSpPr/>
            <p:nvPr/>
          </p:nvSpPr>
          <p:spPr>
            <a:xfrm>
              <a:off x="2098232" y="4052833"/>
              <a:ext cx="247323" cy="104524"/>
            </a:xfrm>
            <a:custGeom>
              <a:avLst/>
              <a:gdLst>
                <a:gd name="connsiteX0" fmla="*/ 103632 w 209073"/>
                <a:gd name="connsiteY0" fmla="*/ 57245 h 87344"/>
                <a:gd name="connsiteX1" fmla="*/ 118396 w 209073"/>
                <a:gd name="connsiteY1" fmla="*/ 18002 h 87344"/>
                <a:gd name="connsiteX2" fmla="*/ 209074 w 209073"/>
                <a:gd name="connsiteY2" fmla="*/ 12097 h 87344"/>
                <a:gd name="connsiteX3" fmla="*/ 97917 w 209073"/>
                <a:gd name="connsiteY3" fmla="*/ 0 h 87344"/>
                <a:gd name="connsiteX4" fmla="*/ 83725 w 209073"/>
                <a:gd name="connsiteY4" fmla="*/ 40958 h 87344"/>
                <a:gd name="connsiteX5" fmla="*/ 0 w 209073"/>
                <a:gd name="connsiteY5" fmla="*/ 50673 h 87344"/>
                <a:gd name="connsiteX6" fmla="*/ 15335 w 209073"/>
                <a:gd name="connsiteY6" fmla="*/ 87344 h 87344"/>
                <a:gd name="connsiteX7" fmla="*/ 103632 w 209073"/>
                <a:gd name="connsiteY7" fmla="*/ 57245 h 87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073" h="87344">
                  <a:moveTo>
                    <a:pt x="103632" y="57245"/>
                  </a:moveTo>
                  <a:lnTo>
                    <a:pt x="118396" y="18002"/>
                  </a:lnTo>
                  <a:lnTo>
                    <a:pt x="209074" y="12097"/>
                  </a:lnTo>
                  <a:lnTo>
                    <a:pt x="97917" y="0"/>
                  </a:lnTo>
                  <a:lnTo>
                    <a:pt x="83725" y="40958"/>
                  </a:lnTo>
                  <a:lnTo>
                    <a:pt x="0" y="50673"/>
                  </a:lnTo>
                  <a:lnTo>
                    <a:pt x="15335" y="87344"/>
                  </a:lnTo>
                  <a:lnTo>
                    <a:pt x="103632" y="57245"/>
                  </a:lnTo>
                  <a:close/>
                </a:path>
              </a:pathLst>
            </a:custGeom>
            <a:solidFill>
              <a:srgbClr val="FFC885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91" name="Freeform: Shape 1590">
            <a:extLst>
              <a:ext uri="{FF2B5EF4-FFF2-40B4-BE49-F238E27FC236}">
                <a16:creationId xmlns:a16="http://schemas.microsoft.com/office/drawing/2014/main" id="{2642E5BA-4257-44AF-9A29-A05F030490C7}"/>
              </a:ext>
            </a:extLst>
          </p:cNvPr>
          <p:cNvSpPr/>
          <p:nvPr userDrawn="1"/>
        </p:nvSpPr>
        <p:spPr>
          <a:xfrm>
            <a:off x="4255195" y="4118554"/>
            <a:ext cx="287772" cy="1087322"/>
          </a:xfrm>
          <a:custGeom>
            <a:avLst/>
            <a:gdLst>
              <a:gd name="connsiteX0" fmla="*/ 225953 w 243268"/>
              <a:gd name="connsiteY0" fmla="*/ 703233 h 908684"/>
              <a:gd name="connsiteX1" fmla="*/ 20 w 243268"/>
              <a:gd name="connsiteY1" fmla="*/ 2 h 908684"/>
              <a:gd name="connsiteX2" fmla="*/ 45740 w 243268"/>
              <a:gd name="connsiteY2" fmla="*/ 332234 h 908684"/>
              <a:gd name="connsiteX3" fmla="*/ 75267 w 243268"/>
              <a:gd name="connsiteY3" fmla="*/ 382811 h 908684"/>
              <a:gd name="connsiteX4" fmla="*/ 133465 w 243268"/>
              <a:gd name="connsiteY4" fmla="*/ 553309 h 908684"/>
              <a:gd name="connsiteX5" fmla="*/ 220048 w 243268"/>
              <a:gd name="connsiteY5" fmla="*/ 908687 h 908684"/>
              <a:gd name="connsiteX6" fmla="*/ 243289 w 243268"/>
              <a:gd name="connsiteY6" fmla="*/ 905734 h 908684"/>
              <a:gd name="connsiteX7" fmla="*/ 225953 w 243268"/>
              <a:gd name="connsiteY7" fmla="*/ 703233 h 908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268" h="908684">
                <a:moveTo>
                  <a:pt x="225953" y="703233"/>
                </a:moveTo>
                <a:cubicBezTo>
                  <a:pt x="208617" y="449486"/>
                  <a:pt x="170422" y="74583"/>
                  <a:pt x="20" y="2"/>
                </a:cubicBezTo>
                <a:lnTo>
                  <a:pt x="45740" y="332234"/>
                </a:lnTo>
                <a:cubicBezTo>
                  <a:pt x="45740" y="332234"/>
                  <a:pt x="57075" y="343569"/>
                  <a:pt x="75267" y="382811"/>
                </a:cubicBezTo>
                <a:cubicBezTo>
                  <a:pt x="105748" y="468536"/>
                  <a:pt x="133465" y="553309"/>
                  <a:pt x="133465" y="553309"/>
                </a:cubicBezTo>
                <a:cubicBezTo>
                  <a:pt x="133465" y="653131"/>
                  <a:pt x="220048" y="908687"/>
                  <a:pt x="220048" y="908687"/>
                </a:cubicBezTo>
                <a:lnTo>
                  <a:pt x="243289" y="905734"/>
                </a:lnTo>
                <a:cubicBezTo>
                  <a:pt x="238526" y="832582"/>
                  <a:pt x="232335" y="765145"/>
                  <a:pt x="225953" y="70323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2" name="Freeform: Shape 1591">
            <a:extLst>
              <a:ext uri="{FF2B5EF4-FFF2-40B4-BE49-F238E27FC236}">
                <a16:creationId xmlns:a16="http://schemas.microsoft.com/office/drawing/2014/main" id="{B0964A0D-F057-4219-B04B-4D436E4D7E8E}"/>
              </a:ext>
            </a:extLst>
          </p:cNvPr>
          <p:cNvSpPr/>
          <p:nvPr userDrawn="1"/>
        </p:nvSpPr>
        <p:spPr>
          <a:xfrm>
            <a:off x="4250576" y="4114451"/>
            <a:ext cx="241688" cy="455901"/>
          </a:xfrm>
          <a:custGeom>
            <a:avLst/>
            <a:gdLst>
              <a:gd name="connsiteX0" fmla="*/ 204331 w 204311"/>
              <a:gd name="connsiteY0" fmla="*/ 317470 h 381000"/>
              <a:gd name="connsiteX1" fmla="*/ 49645 w 204311"/>
              <a:gd name="connsiteY1" fmla="*/ 381002 h 381000"/>
              <a:gd name="connsiteX2" fmla="*/ 20 w 204311"/>
              <a:gd name="connsiteY2" fmla="*/ 2 h 381000"/>
              <a:gd name="connsiteX3" fmla="*/ 204331 w 204311"/>
              <a:gd name="connsiteY3" fmla="*/ 31747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311" h="381000">
                <a:moveTo>
                  <a:pt x="204331" y="317470"/>
                </a:moveTo>
                <a:lnTo>
                  <a:pt x="49645" y="381002"/>
                </a:lnTo>
                <a:lnTo>
                  <a:pt x="20" y="2"/>
                </a:lnTo>
                <a:cubicBezTo>
                  <a:pt x="113177" y="56104"/>
                  <a:pt x="170137" y="195550"/>
                  <a:pt x="204331" y="317470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3" name="Freeform: Shape 1592">
            <a:extLst>
              <a:ext uri="{FF2B5EF4-FFF2-40B4-BE49-F238E27FC236}">
                <a16:creationId xmlns:a16="http://schemas.microsoft.com/office/drawing/2014/main" id="{5D288EA4-C2B5-4E9F-A728-5135846D3966}"/>
              </a:ext>
            </a:extLst>
          </p:cNvPr>
          <p:cNvSpPr/>
          <p:nvPr userDrawn="1"/>
        </p:nvSpPr>
        <p:spPr>
          <a:xfrm>
            <a:off x="3268891" y="3447013"/>
            <a:ext cx="445011" cy="968218"/>
          </a:xfrm>
          <a:custGeom>
            <a:avLst/>
            <a:gdLst>
              <a:gd name="connsiteX0" fmla="*/ 348399 w 376191"/>
              <a:gd name="connsiteY0" fmla="*/ 809150 h 809148"/>
              <a:gd name="connsiteX1" fmla="*/ 546 w 376191"/>
              <a:gd name="connsiteY1" fmla="*/ 380049 h 809148"/>
              <a:gd name="connsiteX2" fmla="*/ 208286 w 376191"/>
              <a:gd name="connsiteY2" fmla="*/ 2 h 809148"/>
              <a:gd name="connsiteX3" fmla="*/ 239719 w 376191"/>
              <a:gd name="connsiteY3" fmla="*/ 36101 h 809148"/>
              <a:gd name="connsiteX4" fmla="*/ 119799 w 376191"/>
              <a:gd name="connsiteY4" fmla="*/ 344425 h 809148"/>
              <a:gd name="connsiteX5" fmla="*/ 376212 w 376191"/>
              <a:gd name="connsiteY5" fmla="*/ 549404 h 809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6191" h="809148">
                <a:moveTo>
                  <a:pt x="348399" y="809150"/>
                </a:moveTo>
                <a:cubicBezTo>
                  <a:pt x="348399" y="809150"/>
                  <a:pt x="13214" y="561500"/>
                  <a:pt x="546" y="380049"/>
                </a:cubicBezTo>
                <a:cubicBezTo>
                  <a:pt x="-12123" y="198598"/>
                  <a:pt x="208286" y="2"/>
                  <a:pt x="208286" y="2"/>
                </a:cubicBezTo>
                <a:lnTo>
                  <a:pt x="239719" y="36101"/>
                </a:lnTo>
                <a:cubicBezTo>
                  <a:pt x="239719" y="36101"/>
                  <a:pt x="124942" y="205551"/>
                  <a:pt x="119799" y="344425"/>
                </a:cubicBezTo>
                <a:cubicBezTo>
                  <a:pt x="116656" y="432722"/>
                  <a:pt x="376212" y="549404"/>
                  <a:pt x="376212" y="54940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4" name="Freeform: Shape 1593">
            <a:extLst>
              <a:ext uri="{FF2B5EF4-FFF2-40B4-BE49-F238E27FC236}">
                <a16:creationId xmlns:a16="http://schemas.microsoft.com/office/drawing/2014/main" id="{A226D6AF-0D9A-49A1-B56C-42C28BBDE7EC}"/>
              </a:ext>
            </a:extLst>
          </p:cNvPr>
          <p:cNvSpPr/>
          <p:nvPr userDrawn="1"/>
        </p:nvSpPr>
        <p:spPr>
          <a:xfrm>
            <a:off x="3475371" y="3984747"/>
            <a:ext cx="229631" cy="480519"/>
          </a:xfrm>
          <a:custGeom>
            <a:avLst/>
            <a:gdLst>
              <a:gd name="connsiteX0" fmla="*/ 32861 w 194119"/>
              <a:gd name="connsiteY0" fmla="*/ 0 h 401574"/>
              <a:gd name="connsiteX1" fmla="*/ 194119 w 194119"/>
              <a:gd name="connsiteY1" fmla="*/ 94393 h 401574"/>
              <a:gd name="connsiteX2" fmla="*/ 158687 w 194119"/>
              <a:gd name="connsiteY2" fmla="*/ 401574 h 401574"/>
              <a:gd name="connsiteX3" fmla="*/ 0 w 194119"/>
              <a:gd name="connsiteY3" fmla="*/ 227457 h 401574"/>
              <a:gd name="connsiteX4" fmla="*/ 32861 w 194119"/>
              <a:gd name="connsiteY4" fmla="*/ 0 h 40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119" h="401574">
                <a:moveTo>
                  <a:pt x="32861" y="0"/>
                </a:moveTo>
                <a:lnTo>
                  <a:pt x="194119" y="94393"/>
                </a:lnTo>
                <a:lnTo>
                  <a:pt x="158687" y="401574"/>
                </a:lnTo>
                <a:lnTo>
                  <a:pt x="0" y="227457"/>
                </a:lnTo>
                <a:lnTo>
                  <a:pt x="32861" y="0"/>
                </a:ln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5" name="Freeform: Shape 1594">
            <a:extLst>
              <a:ext uri="{FF2B5EF4-FFF2-40B4-BE49-F238E27FC236}">
                <a16:creationId xmlns:a16="http://schemas.microsoft.com/office/drawing/2014/main" id="{E8C8B6B2-C8EF-4DEA-9162-91ED2BE9478B}"/>
              </a:ext>
            </a:extLst>
          </p:cNvPr>
          <p:cNvSpPr/>
          <p:nvPr userDrawn="1"/>
        </p:nvSpPr>
        <p:spPr>
          <a:xfrm>
            <a:off x="3688440" y="5191175"/>
            <a:ext cx="644262" cy="193758"/>
          </a:xfrm>
          <a:custGeom>
            <a:avLst/>
            <a:gdLst>
              <a:gd name="connsiteX0" fmla="*/ 20 w 544628"/>
              <a:gd name="connsiteY0" fmla="*/ 54961 h 161925"/>
              <a:gd name="connsiteX1" fmla="*/ 44502 w 544628"/>
              <a:gd name="connsiteY1" fmla="*/ 161927 h 161925"/>
              <a:gd name="connsiteX2" fmla="*/ 503511 w 544628"/>
              <a:gd name="connsiteY2" fmla="*/ 161927 h 161925"/>
              <a:gd name="connsiteX3" fmla="*/ 542755 w 544628"/>
              <a:gd name="connsiteY3" fmla="*/ 2 h 161925"/>
              <a:gd name="connsiteX4" fmla="*/ 20 w 544628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28" h="161925">
                <a:moveTo>
                  <a:pt x="20" y="54961"/>
                </a:moveTo>
                <a:cubicBezTo>
                  <a:pt x="20" y="54961"/>
                  <a:pt x="12688" y="130494"/>
                  <a:pt x="44502" y="161927"/>
                </a:cubicBezTo>
                <a:lnTo>
                  <a:pt x="503511" y="161927"/>
                </a:lnTo>
                <a:cubicBezTo>
                  <a:pt x="503511" y="161927"/>
                  <a:pt x="555042" y="61057"/>
                  <a:pt x="542755" y="2"/>
                </a:cubicBezTo>
                <a:cubicBezTo>
                  <a:pt x="542755" y="192"/>
                  <a:pt x="411024" y="146687"/>
                  <a:pt x="20" y="54961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6" name="Freeform: Shape 1595">
            <a:extLst>
              <a:ext uri="{FF2B5EF4-FFF2-40B4-BE49-F238E27FC236}">
                <a16:creationId xmlns:a16="http://schemas.microsoft.com/office/drawing/2014/main" id="{7C1BCDE9-7F42-4AA5-BBD2-7BE4B9EAFB83}"/>
              </a:ext>
            </a:extLst>
          </p:cNvPr>
          <p:cNvSpPr/>
          <p:nvPr userDrawn="1"/>
        </p:nvSpPr>
        <p:spPr>
          <a:xfrm>
            <a:off x="3681228" y="5112732"/>
            <a:ext cx="649233" cy="307306"/>
          </a:xfrm>
          <a:custGeom>
            <a:avLst/>
            <a:gdLst>
              <a:gd name="connsiteX0" fmla="*/ 548851 w 548830"/>
              <a:gd name="connsiteY0" fmla="*/ 62033 h 256818"/>
              <a:gd name="connsiteX1" fmla="*/ 266720 w 548830"/>
              <a:gd name="connsiteY1" fmla="*/ 256820 h 256818"/>
              <a:gd name="connsiteX2" fmla="*/ 20 w 548830"/>
              <a:gd name="connsiteY2" fmla="*/ 62033 h 256818"/>
              <a:gd name="connsiteX3" fmla="*/ 266720 w 548830"/>
              <a:gd name="connsiteY3" fmla="*/ 407 h 256818"/>
              <a:gd name="connsiteX4" fmla="*/ 548851 w 548830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830" h="256818">
                <a:moveTo>
                  <a:pt x="548851" y="62033"/>
                </a:moveTo>
                <a:cubicBezTo>
                  <a:pt x="548851" y="132804"/>
                  <a:pt x="512751" y="256820"/>
                  <a:pt x="266720" y="256820"/>
                </a:cubicBezTo>
                <a:cubicBezTo>
                  <a:pt x="16594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851" y="-8832"/>
                  <a:pt x="548851" y="6203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7" name="Freeform: Shape 1596">
            <a:extLst>
              <a:ext uri="{FF2B5EF4-FFF2-40B4-BE49-F238E27FC236}">
                <a16:creationId xmlns:a16="http://schemas.microsoft.com/office/drawing/2014/main" id="{397E2487-9E7A-4304-83FA-44DDABD9D8DC}"/>
              </a:ext>
            </a:extLst>
          </p:cNvPr>
          <p:cNvSpPr/>
          <p:nvPr userDrawn="1"/>
        </p:nvSpPr>
        <p:spPr>
          <a:xfrm>
            <a:off x="3681227" y="5173509"/>
            <a:ext cx="648784" cy="77418"/>
          </a:xfrm>
          <a:custGeom>
            <a:avLst/>
            <a:gdLst>
              <a:gd name="connsiteX0" fmla="*/ 548471 w 548450"/>
              <a:gd name="connsiteY0" fmla="*/ 23052 h 64699"/>
              <a:gd name="connsiteX1" fmla="*/ 548471 w 548450"/>
              <a:gd name="connsiteY1" fmla="*/ 11241 h 64699"/>
              <a:gd name="connsiteX2" fmla="*/ 547137 w 548450"/>
              <a:gd name="connsiteY2" fmla="*/ 2 h 64699"/>
              <a:gd name="connsiteX3" fmla="*/ 1164 w 548450"/>
              <a:gd name="connsiteY3" fmla="*/ 2 h 64699"/>
              <a:gd name="connsiteX4" fmla="*/ 21 w 548450"/>
              <a:gd name="connsiteY4" fmla="*/ 11241 h 64699"/>
              <a:gd name="connsiteX5" fmla="*/ 21 w 548450"/>
              <a:gd name="connsiteY5" fmla="*/ 26005 h 64699"/>
              <a:gd name="connsiteX6" fmla="*/ 548471 w 548450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50" h="64699">
                <a:moveTo>
                  <a:pt x="548471" y="23052"/>
                </a:moveTo>
                <a:cubicBezTo>
                  <a:pt x="548471" y="18957"/>
                  <a:pt x="548471" y="14956"/>
                  <a:pt x="548471" y="11241"/>
                </a:cubicBezTo>
                <a:cubicBezTo>
                  <a:pt x="548485" y="7454"/>
                  <a:pt x="548037" y="3680"/>
                  <a:pt x="547137" y="2"/>
                </a:cubicBezTo>
                <a:lnTo>
                  <a:pt x="1164" y="2"/>
                </a:lnTo>
                <a:cubicBezTo>
                  <a:pt x="378" y="3696"/>
                  <a:pt x="-5" y="7464"/>
                  <a:pt x="21" y="11241"/>
                </a:cubicBezTo>
                <a:cubicBezTo>
                  <a:pt x="21" y="15909"/>
                  <a:pt x="21" y="20766"/>
                  <a:pt x="21" y="26005"/>
                </a:cubicBezTo>
                <a:cubicBezTo>
                  <a:pt x="225002" y="97347"/>
                  <a:pt x="441981" y="54009"/>
                  <a:pt x="548471" y="23052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8" name="Freeform: Shape 1597">
            <a:extLst>
              <a:ext uri="{FF2B5EF4-FFF2-40B4-BE49-F238E27FC236}">
                <a16:creationId xmlns:a16="http://schemas.microsoft.com/office/drawing/2014/main" id="{AC293736-F0AE-4746-9B90-24DEAAC11281}"/>
              </a:ext>
            </a:extLst>
          </p:cNvPr>
          <p:cNvSpPr/>
          <p:nvPr userDrawn="1"/>
        </p:nvSpPr>
        <p:spPr>
          <a:xfrm>
            <a:off x="3712214" y="5304808"/>
            <a:ext cx="585009" cy="115228"/>
          </a:xfrm>
          <a:custGeom>
            <a:avLst/>
            <a:gdLst>
              <a:gd name="connsiteX0" fmla="*/ 239764 w 494538"/>
              <a:gd name="connsiteY0" fmla="*/ 69153 h 96297"/>
              <a:gd name="connsiteX1" fmla="*/ 20 w 494538"/>
              <a:gd name="connsiteY1" fmla="*/ 7812 h 96297"/>
              <a:gd name="connsiteX2" fmla="*/ 240526 w 494538"/>
              <a:gd name="connsiteY2" fmla="*/ 96299 h 96297"/>
              <a:gd name="connsiteX3" fmla="*/ 494558 w 494538"/>
              <a:gd name="connsiteY3" fmla="*/ 2 h 96297"/>
              <a:gd name="connsiteX4" fmla="*/ 239764 w 494538"/>
              <a:gd name="connsiteY4" fmla="*/ 6915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538" h="96297">
                <a:moveTo>
                  <a:pt x="239764" y="69153"/>
                </a:moveTo>
                <a:cubicBezTo>
                  <a:pt x="113272" y="69153"/>
                  <a:pt x="41168" y="42959"/>
                  <a:pt x="20" y="7812"/>
                </a:cubicBezTo>
                <a:cubicBezTo>
                  <a:pt x="30881" y="55437"/>
                  <a:pt x="97556" y="96299"/>
                  <a:pt x="240526" y="96299"/>
                </a:cubicBezTo>
                <a:cubicBezTo>
                  <a:pt x="388831" y="96299"/>
                  <a:pt x="460744" y="51246"/>
                  <a:pt x="494558" y="2"/>
                </a:cubicBezTo>
                <a:cubicBezTo>
                  <a:pt x="450457" y="39054"/>
                  <a:pt x="373686" y="69153"/>
                  <a:pt x="239764" y="69153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9" name="Freeform: Shape 1598">
            <a:extLst>
              <a:ext uri="{FF2B5EF4-FFF2-40B4-BE49-F238E27FC236}">
                <a16:creationId xmlns:a16="http://schemas.microsoft.com/office/drawing/2014/main" id="{ECEF43A5-5468-4012-8584-0E95A819933E}"/>
              </a:ext>
            </a:extLst>
          </p:cNvPr>
          <p:cNvSpPr/>
          <p:nvPr userDrawn="1"/>
        </p:nvSpPr>
        <p:spPr>
          <a:xfrm>
            <a:off x="4478138" y="5193901"/>
            <a:ext cx="100454" cy="209497"/>
          </a:xfrm>
          <a:custGeom>
            <a:avLst/>
            <a:gdLst>
              <a:gd name="connsiteX0" fmla="*/ 54347 w 84919"/>
              <a:gd name="connsiteY0" fmla="*/ 4106 h 175078"/>
              <a:gd name="connsiteX1" fmla="*/ 84922 w 84919"/>
              <a:gd name="connsiteY1" fmla="*/ 100594 h 175078"/>
              <a:gd name="connsiteX2" fmla="*/ 50918 w 84919"/>
              <a:gd name="connsiteY2" fmla="*/ 175079 h 175078"/>
              <a:gd name="connsiteX3" fmla="*/ 53871 w 84919"/>
              <a:gd name="connsiteY3" fmla="*/ 113072 h 175078"/>
              <a:gd name="connsiteX4" fmla="*/ 36249 w 84919"/>
              <a:gd name="connsiteY4" fmla="*/ 77829 h 175078"/>
              <a:gd name="connsiteX5" fmla="*/ 4627 w 84919"/>
              <a:gd name="connsiteY5" fmla="*/ 118215 h 175078"/>
              <a:gd name="connsiteX6" fmla="*/ 21010 w 84919"/>
              <a:gd name="connsiteY6" fmla="*/ 45920 h 175078"/>
              <a:gd name="connsiteX7" fmla="*/ 31106 w 84919"/>
              <a:gd name="connsiteY7" fmla="*/ 7154 h 175078"/>
              <a:gd name="connsiteX8" fmla="*/ 54347 w 84919"/>
              <a:gd name="connsiteY8" fmla="*/ 4106 h 17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919" h="175078">
                <a:moveTo>
                  <a:pt x="54347" y="4106"/>
                </a:moveTo>
                <a:cubicBezTo>
                  <a:pt x="54347" y="4106"/>
                  <a:pt x="85780" y="70209"/>
                  <a:pt x="84922" y="100594"/>
                </a:cubicBezTo>
                <a:cubicBezTo>
                  <a:pt x="84065" y="130979"/>
                  <a:pt x="59395" y="175270"/>
                  <a:pt x="50918" y="175079"/>
                </a:cubicBezTo>
                <a:cubicBezTo>
                  <a:pt x="42441" y="174889"/>
                  <a:pt x="53871" y="113072"/>
                  <a:pt x="53871" y="113072"/>
                </a:cubicBezTo>
                <a:cubicBezTo>
                  <a:pt x="53871" y="113072"/>
                  <a:pt x="46346" y="78972"/>
                  <a:pt x="36249" y="77829"/>
                </a:cubicBezTo>
                <a:cubicBezTo>
                  <a:pt x="26153" y="76686"/>
                  <a:pt x="19676" y="115072"/>
                  <a:pt x="4627" y="118215"/>
                </a:cubicBezTo>
                <a:cubicBezTo>
                  <a:pt x="-10423" y="121358"/>
                  <a:pt x="15771" y="70590"/>
                  <a:pt x="21010" y="45920"/>
                </a:cubicBezTo>
                <a:cubicBezTo>
                  <a:pt x="23625" y="32814"/>
                  <a:pt x="26996" y="19871"/>
                  <a:pt x="31106" y="7154"/>
                </a:cubicBezTo>
                <a:cubicBezTo>
                  <a:pt x="31106" y="7154"/>
                  <a:pt x="49394" y="-6658"/>
                  <a:pt x="54347" y="410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0" name="Freeform: Shape 1599">
            <a:extLst>
              <a:ext uri="{FF2B5EF4-FFF2-40B4-BE49-F238E27FC236}">
                <a16:creationId xmlns:a16="http://schemas.microsoft.com/office/drawing/2014/main" id="{AFB5F159-6CF4-429E-8E72-244F9E189EFB}"/>
              </a:ext>
            </a:extLst>
          </p:cNvPr>
          <p:cNvSpPr/>
          <p:nvPr userDrawn="1"/>
        </p:nvSpPr>
        <p:spPr>
          <a:xfrm>
            <a:off x="3811706" y="3960243"/>
            <a:ext cx="286419" cy="136770"/>
          </a:xfrm>
          <a:custGeom>
            <a:avLst/>
            <a:gdLst>
              <a:gd name="connsiteX0" fmla="*/ 20 w 242125"/>
              <a:gd name="connsiteY0" fmla="*/ 2 h 114300"/>
              <a:gd name="connsiteX1" fmla="*/ 69172 w 242125"/>
              <a:gd name="connsiteY1" fmla="*/ 114302 h 114300"/>
              <a:gd name="connsiteX2" fmla="*/ 179661 w 242125"/>
              <a:gd name="connsiteY2" fmla="*/ 114302 h 114300"/>
              <a:gd name="connsiteX3" fmla="*/ 242145 w 242125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25" h="114300">
                <a:moveTo>
                  <a:pt x="20" y="2"/>
                </a:moveTo>
                <a:cubicBezTo>
                  <a:pt x="41428" y="23433"/>
                  <a:pt x="67633" y="66749"/>
                  <a:pt x="69172" y="114302"/>
                </a:cubicBezTo>
                <a:lnTo>
                  <a:pt x="179661" y="114302"/>
                </a:lnTo>
                <a:cubicBezTo>
                  <a:pt x="179661" y="114302"/>
                  <a:pt x="189758" y="40959"/>
                  <a:pt x="242145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1" name="Freeform: Shape 1600">
            <a:extLst>
              <a:ext uri="{FF2B5EF4-FFF2-40B4-BE49-F238E27FC236}">
                <a16:creationId xmlns:a16="http://schemas.microsoft.com/office/drawing/2014/main" id="{772F3C59-8353-412A-AE4C-4C3E198D220A}"/>
              </a:ext>
            </a:extLst>
          </p:cNvPr>
          <p:cNvSpPr/>
          <p:nvPr userDrawn="1"/>
        </p:nvSpPr>
        <p:spPr>
          <a:xfrm>
            <a:off x="4114238" y="3146141"/>
            <a:ext cx="201121" cy="456105"/>
          </a:xfrm>
          <a:custGeom>
            <a:avLst/>
            <a:gdLst>
              <a:gd name="connsiteX0" fmla="*/ 20 w 170018"/>
              <a:gd name="connsiteY0" fmla="*/ 58561 h 381171"/>
              <a:gd name="connsiteX1" fmla="*/ 60313 w 170018"/>
              <a:gd name="connsiteY1" fmla="*/ 173 h 381171"/>
              <a:gd name="connsiteX2" fmla="*/ 141180 w 170018"/>
              <a:gd name="connsiteY2" fmla="*/ 381173 h 381171"/>
              <a:gd name="connsiteX3" fmla="*/ 42787 w 170018"/>
              <a:gd name="connsiteY3" fmla="*/ 188006 h 381171"/>
              <a:gd name="connsiteX4" fmla="*/ 20 w 170018"/>
              <a:gd name="connsiteY4" fmla="*/ 58561 h 38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18" h="381171">
                <a:moveTo>
                  <a:pt x="20" y="58561"/>
                </a:moveTo>
                <a:cubicBezTo>
                  <a:pt x="20213" y="39511"/>
                  <a:pt x="31262" y="2364"/>
                  <a:pt x="60313" y="173"/>
                </a:cubicBezTo>
                <a:cubicBezTo>
                  <a:pt x="190234" y="-9352"/>
                  <a:pt x="187091" y="381173"/>
                  <a:pt x="141180" y="381173"/>
                </a:cubicBezTo>
                <a:cubicBezTo>
                  <a:pt x="87174" y="381173"/>
                  <a:pt x="64123" y="233916"/>
                  <a:pt x="42787" y="188006"/>
                </a:cubicBezTo>
                <a:cubicBezTo>
                  <a:pt x="24309" y="147334"/>
                  <a:pt x="3163" y="104472"/>
                  <a:pt x="20" y="58561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2" name="Freeform: Shape 1601">
            <a:extLst>
              <a:ext uri="{FF2B5EF4-FFF2-40B4-BE49-F238E27FC236}">
                <a16:creationId xmlns:a16="http://schemas.microsoft.com/office/drawing/2014/main" id="{0BBFFE9A-C8C9-42B4-B9B2-79F3F1A0F92B}"/>
              </a:ext>
            </a:extLst>
          </p:cNvPr>
          <p:cNvSpPr/>
          <p:nvPr userDrawn="1"/>
        </p:nvSpPr>
        <p:spPr>
          <a:xfrm>
            <a:off x="3589060" y="2967178"/>
            <a:ext cx="608445" cy="615472"/>
          </a:xfrm>
          <a:custGeom>
            <a:avLst/>
            <a:gdLst>
              <a:gd name="connsiteX0" fmla="*/ 20594 w 514350"/>
              <a:gd name="connsiteY0" fmla="*/ 482348 h 514355"/>
              <a:gd name="connsiteX1" fmla="*/ 21165 w 514350"/>
              <a:gd name="connsiteY1" fmla="*/ 464155 h 514355"/>
              <a:gd name="connsiteX2" fmla="*/ 20 w 514350"/>
              <a:gd name="connsiteY2" fmla="*/ 295277 h 514355"/>
              <a:gd name="connsiteX3" fmla="*/ 352445 w 514350"/>
              <a:gd name="connsiteY3" fmla="*/ 2 h 514355"/>
              <a:gd name="connsiteX4" fmla="*/ 514370 w 514350"/>
              <a:gd name="connsiteY4" fmla="*/ 104777 h 514355"/>
              <a:gd name="connsiteX5" fmla="*/ 43264 w 514350"/>
              <a:gd name="connsiteY5" fmla="*/ 514352 h 514355"/>
              <a:gd name="connsiteX6" fmla="*/ 19354 w 514350"/>
              <a:gd name="connsiteY6" fmla="*/ 491409 h 514355"/>
              <a:gd name="connsiteX7" fmla="*/ 19356 w 514350"/>
              <a:gd name="connsiteY7" fmla="*/ 490349 h 514355"/>
              <a:gd name="connsiteX8" fmla="*/ 20594 w 514350"/>
              <a:gd name="connsiteY8" fmla="*/ 482348 h 51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350" h="514355">
                <a:moveTo>
                  <a:pt x="20594" y="482348"/>
                </a:moveTo>
                <a:cubicBezTo>
                  <a:pt x="20594" y="476252"/>
                  <a:pt x="21165" y="470156"/>
                  <a:pt x="21165" y="464155"/>
                </a:cubicBezTo>
                <a:cubicBezTo>
                  <a:pt x="21165" y="416530"/>
                  <a:pt x="20" y="349855"/>
                  <a:pt x="20" y="295277"/>
                </a:cubicBezTo>
                <a:cubicBezTo>
                  <a:pt x="20" y="69248"/>
                  <a:pt x="243670" y="2"/>
                  <a:pt x="352445" y="2"/>
                </a:cubicBezTo>
                <a:cubicBezTo>
                  <a:pt x="419882" y="2"/>
                  <a:pt x="514370" y="31815"/>
                  <a:pt x="514370" y="104777"/>
                </a:cubicBezTo>
                <a:cubicBezTo>
                  <a:pt x="514370" y="208028"/>
                  <a:pt x="112320" y="514352"/>
                  <a:pt x="43264" y="514352"/>
                </a:cubicBezTo>
                <a:cubicBezTo>
                  <a:pt x="30325" y="514619"/>
                  <a:pt x="19621" y="504347"/>
                  <a:pt x="19354" y="491409"/>
                </a:cubicBezTo>
                <a:cubicBezTo>
                  <a:pt x="19346" y="491055"/>
                  <a:pt x="19347" y="490702"/>
                  <a:pt x="19356" y="490349"/>
                </a:cubicBezTo>
                <a:cubicBezTo>
                  <a:pt x="19414" y="487639"/>
                  <a:pt x="19831" y="484949"/>
                  <a:pt x="20594" y="482348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3" name="Freeform: Shape 1602">
            <a:extLst>
              <a:ext uri="{FF2B5EF4-FFF2-40B4-BE49-F238E27FC236}">
                <a16:creationId xmlns:a16="http://schemas.microsoft.com/office/drawing/2014/main" id="{7B2AD52E-3ACD-4B9B-B24B-275AA8B55AFC}"/>
              </a:ext>
            </a:extLst>
          </p:cNvPr>
          <p:cNvSpPr/>
          <p:nvPr userDrawn="1"/>
        </p:nvSpPr>
        <p:spPr>
          <a:xfrm>
            <a:off x="3649228" y="3134721"/>
            <a:ext cx="612502" cy="863134"/>
          </a:xfrm>
          <a:custGeom>
            <a:avLst/>
            <a:gdLst>
              <a:gd name="connsiteX0" fmla="*/ 517799 w 517779"/>
              <a:gd name="connsiteY0" fmla="*/ 380335 h 721328"/>
              <a:gd name="connsiteX1" fmla="*/ 467602 w 517779"/>
              <a:gd name="connsiteY1" fmla="*/ 616555 h 721328"/>
              <a:gd name="connsiteX2" fmla="*/ 258909 w 517779"/>
              <a:gd name="connsiteY2" fmla="*/ 721330 h 721328"/>
              <a:gd name="connsiteX3" fmla="*/ 65076 w 517779"/>
              <a:gd name="connsiteY3" fmla="*/ 635605 h 721328"/>
              <a:gd name="connsiteX4" fmla="*/ 20 w 517779"/>
              <a:gd name="connsiteY4" fmla="*/ 380430 h 721328"/>
              <a:gd name="connsiteX5" fmla="*/ 258909 w 517779"/>
              <a:gd name="connsiteY5" fmla="*/ 2 h 721328"/>
              <a:gd name="connsiteX6" fmla="*/ 517799 w 517779"/>
              <a:gd name="connsiteY6" fmla="*/ 380335 h 72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779" h="721328">
                <a:moveTo>
                  <a:pt x="517799" y="380335"/>
                </a:moveTo>
                <a:cubicBezTo>
                  <a:pt x="517799" y="472251"/>
                  <a:pt x="512370" y="555119"/>
                  <a:pt x="467602" y="616555"/>
                </a:cubicBezTo>
                <a:cubicBezTo>
                  <a:pt x="420549" y="681039"/>
                  <a:pt x="332252" y="721330"/>
                  <a:pt x="258909" y="721330"/>
                </a:cubicBezTo>
                <a:cubicBezTo>
                  <a:pt x="194044" y="721330"/>
                  <a:pt x="110510" y="687326"/>
                  <a:pt x="65076" y="635605"/>
                </a:cubicBezTo>
                <a:cubicBezTo>
                  <a:pt x="10402" y="573026"/>
                  <a:pt x="20" y="483205"/>
                  <a:pt x="20" y="380430"/>
                </a:cubicBezTo>
                <a:cubicBezTo>
                  <a:pt x="20" y="191931"/>
                  <a:pt x="115939" y="2"/>
                  <a:pt x="258909" y="2"/>
                </a:cubicBezTo>
                <a:cubicBezTo>
                  <a:pt x="401880" y="2"/>
                  <a:pt x="517799" y="191835"/>
                  <a:pt x="517799" y="38033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4" name="Freeform: Shape 1603">
            <a:extLst>
              <a:ext uri="{FF2B5EF4-FFF2-40B4-BE49-F238E27FC236}">
                <a16:creationId xmlns:a16="http://schemas.microsoft.com/office/drawing/2014/main" id="{86AB232F-5C6B-4FDE-B7A3-4BA47C4A7197}"/>
              </a:ext>
            </a:extLst>
          </p:cNvPr>
          <p:cNvSpPr/>
          <p:nvPr userDrawn="1"/>
        </p:nvSpPr>
        <p:spPr>
          <a:xfrm>
            <a:off x="4248027" y="3530215"/>
            <a:ext cx="131224" cy="198088"/>
          </a:xfrm>
          <a:custGeom>
            <a:avLst/>
            <a:gdLst>
              <a:gd name="connsiteX0" fmla="*/ 461 w 110930"/>
              <a:gd name="connsiteY0" fmla="*/ 82774 h 165544"/>
              <a:gd name="connsiteX1" fmla="*/ 25226 w 110930"/>
              <a:gd name="connsiteY1" fmla="*/ 165546 h 165544"/>
              <a:gd name="connsiteX2" fmla="*/ 110951 w 110930"/>
              <a:gd name="connsiteY2" fmla="*/ 82774 h 165544"/>
              <a:gd name="connsiteX3" fmla="*/ 55515 w 110930"/>
              <a:gd name="connsiteY3" fmla="*/ 2 h 165544"/>
              <a:gd name="connsiteX4" fmla="*/ 461 w 110930"/>
              <a:gd name="connsiteY4" fmla="*/ 82774 h 16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30" h="165544">
                <a:moveTo>
                  <a:pt x="461" y="82774"/>
                </a:moveTo>
                <a:cubicBezTo>
                  <a:pt x="461" y="128494"/>
                  <a:pt x="-5349" y="165546"/>
                  <a:pt x="25226" y="165546"/>
                </a:cubicBezTo>
                <a:cubicBezTo>
                  <a:pt x="55801" y="165546"/>
                  <a:pt x="110951" y="128494"/>
                  <a:pt x="110951" y="82774"/>
                </a:cubicBezTo>
                <a:cubicBezTo>
                  <a:pt x="110951" y="37054"/>
                  <a:pt x="86186" y="2"/>
                  <a:pt x="55515" y="2"/>
                </a:cubicBezTo>
                <a:cubicBezTo>
                  <a:pt x="24845" y="2"/>
                  <a:pt x="461" y="37054"/>
                  <a:pt x="461" y="8277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5" name="Freeform: Shape 1604">
            <a:extLst>
              <a:ext uri="{FF2B5EF4-FFF2-40B4-BE49-F238E27FC236}">
                <a16:creationId xmlns:a16="http://schemas.microsoft.com/office/drawing/2014/main" id="{28B914AE-5B41-49F5-A8E7-5A79685C42BB}"/>
              </a:ext>
            </a:extLst>
          </p:cNvPr>
          <p:cNvSpPr/>
          <p:nvPr userDrawn="1"/>
        </p:nvSpPr>
        <p:spPr>
          <a:xfrm>
            <a:off x="4273621" y="3570221"/>
            <a:ext cx="74485" cy="115813"/>
          </a:xfrm>
          <a:custGeom>
            <a:avLst/>
            <a:gdLst>
              <a:gd name="connsiteX0" fmla="*/ 6732 w 62966"/>
              <a:gd name="connsiteY0" fmla="*/ 40292 h 96786"/>
              <a:gd name="connsiteX1" fmla="*/ 8733 w 62966"/>
              <a:gd name="connsiteY1" fmla="*/ 96394 h 96786"/>
              <a:gd name="connsiteX2" fmla="*/ 61311 w 62966"/>
              <a:gd name="connsiteY2" fmla="*/ 57628 h 96786"/>
              <a:gd name="connsiteX3" fmla="*/ 43309 w 62966"/>
              <a:gd name="connsiteY3" fmla="*/ 478 h 96786"/>
              <a:gd name="connsiteX4" fmla="*/ 6732 w 62966"/>
              <a:gd name="connsiteY4" fmla="*/ 40292 h 9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66" h="96786">
                <a:moveTo>
                  <a:pt x="6732" y="40292"/>
                </a:moveTo>
                <a:cubicBezTo>
                  <a:pt x="1018" y="65247"/>
                  <a:pt x="-5840" y="93156"/>
                  <a:pt x="8733" y="96394"/>
                </a:cubicBezTo>
                <a:cubicBezTo>
                  <a:pt x="23306" y="99633"/>
                  <a:pt x="55691" y="82583"/>
                  <a:pt x="61311" y="57628"/>
                </a:cubicBezTo>
                <a:cubicBezTo>
                  <a:pt x="66930" y="32672"/>
                  <a:pt x="57787" y="4192"/>
                  <a:pt x="43309" y="478"/>
                </a:cubicBezTo>
                <a:cubicBezTo>
                  <a:pt x="28830" y="-3237"/>
                  <a:pt x="12352" y="15241"/>
                  <a:pt x="6732" y="40292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6" name="Freeform: Shape 1605">
            <a:extLst>
              <a:ext uri="{FF2B5EF4-FFF2-40B4-BE49-F238E27FC236}">
                <a16:creationId xmlns:a16="http://schemas.microsoft.com/office/drawing/2014/main" id="{9A10D6C4-480C-42DE-8366-2567E346B4ED}"/>
              </a:ext>
            </a:extLst>
          </p:cNvPr>
          <p:cNvSpPr/>
          <p:nvPr userDrawn="1"/>
        </p:nvSpPr>
        <p:spPr>
          <a:xfrm>
            <a:off x="3537230" y="3530556"/>
            <a:ext cx="131224" cy="197746"/>
          </a:xfrm>
          <a:custGeom>
            <a:avLst/>
            <a:gdLst>
              <a:gd name="connsiteX0" fmla="*/ 110510 w 110930"/>
              <a:gd name="connsiteY0" fmla="*/ 82488 h 165258"/>
              <a:gd name="connsiteX1" fmla="*/ 85745 w 110930"/>
              <a:gd name="connsiteY1" fmla="*/ 165261 h 165258"/>
              <a:gd name="connsiteX2" fmla="*/ 20 w 110930"/>
              <a:gd name="connsiteY2" fmla="*/ 82488 h 165258"/>
              <a:gd name="connsiteX3" fmla="*/ 54884 w 110930"/>
              <a:gd name="connsiteY3" fmla="*/ 2 h 165258"/>
              <a:gd name="connsiteX4" fmla="*/ 110510 w 110930"/>
              <a:gd name="connsiteY4" fmla="*/ 82488 h 16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30" h="165258">
                <a:moveTo>
                  <a:pt x="110510" y="82488"/>
                </a:moveTo>
                <a:cubicBezTo>
                  <a:pt x="110510" y="128208"/>
                  <a:pt x="116320" y="165261"/>
                  <a:pt x="85745" y="165261"/>
                </a:cubicBezTo>
                <a:cubicBezTo>
                  <a:pt x="55170" y="165261"/>
                  <a:pt x="20" y="128208"/>
                  <a:pt x="20" y="82488"/>
                </a:cubicBezTo>
                <a:cubicBezTo>
                  <a:pt x="20" y="36768"/>
                  <a:pt x="24404" y="2"/>
                  <a:pt x="54884" y="2"/>
                </a:cubicBezTo>
                <a:cubicBezTo>
                  <a:pt x="85364" y="2"/>
                  <a:pt x="110510" y="36768"/>
                  <a:pt x="110510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7" name="Freeform: Shape 1606">
            <a:extLst>
              <a:ext uri="{FF2B5EF4-FFF2-40B4-BE49-F238E27FC236}">
                <a16:creationId xmlns:a16="http://schemas.microsoft.com/office/drawing/2014/main" id="{0249BF64-7324-45D8-86C3-5F947010288A}"/>
              </a:ext>
            </a:extLst>
          </p:cNvPr>
          <p:cNvSpPr/>
          <p:nvPr userDrawn="1"/>
        </p:nvSpPr>
        <p:spPr>
          <a:xfrm>
            <a:off x="3568373" y="3570221"/>
            <a:ext cx="72633" cy="116396"/>
          </a:xfrm>
          <a:custGeom>
            <a:avLst/>
            <a:gdLst>
              <a:gd name="connsiteX0" fmla="*/ 56274 w 61400"/>
              <a:gd name="connsiteY0" fmla="*/ 40292 h 97273"/>
              <a:gd name="connsiteX1" fmla="*/ 51702 w 61400"/>
              <a:gd name="connsiteY1" fmla="*/ 96871 h 97273"/>
              <a:gd name="connsiteX2" fmla="*/ 1696 w 61400"/>
              <a:gd name="connsiteY2" fmla="*/ 57628 h 97273"/>
              <a:gd name="connsiteX3" fmla="*/ 19698 w 61400"/>
              <a:gd name="connsiteY3" fmla="*/ 478 h 97273"/>
              <a:gd name="connsiteX4" fmla="*/ 56274 w 61400"/>
              <a:gd name="connsiteY4" fmla="*/ 40292 h 9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00" h="97273">
                <a:moveTo>
                  <a:pt x="56274" y="40292"/>
                </a:moveTo>
                <a:cubicBezTo>
                  <a:pt x="61990" y="65247"/>
                  <a:pt x="65799" y="93537"/>
                  <a:pt x="51702" y="96871"/>
                </a:cubicBezTo>
                <a:cubicBezTo>
                  <a:pt x="37606" y="100204"/>
                  <a:pt x="7316" y="82583"/>
                  <a:pt x="1696" y="57628"/>
                </a:cubicBezTo>
                <a:cubicBezTo>
                  <a:pt x="-3924" y="32672"/>
                  <a:pt x="5220" y="4192"/>
                  <a:pt x="19698" y="478"/>
                </a:cubicBezTo>
                <a:cubicBezTo>
                  <a:pt x="34176" y="-3237"/>
                  <a:pt x="50655" y="15241"/>
                  <a:pt x="56274" y="40292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8" name="Freeform: Shape 1607">
            <a:extLst>
              <a:ext uri="{FF2B5EF4-FFF2-40B4-BE49-F238E27FC236}">
                <a16:creationId xmlns:a16="http://schemas.microsoft.com/office/drawing/2014/main" id="{8AC347CA-E1E1-442D-9077-AE231B0BAB2C}"/>
              </a:ext>
            </a:extLst>
          </p:cNvPr>
          <p:cNvSpPr/>
          <p:nvPr userDrawn="1"/>
        </p:nvSpPr>
        <p:spPr>
          <a:xfrm>
            <a:off x="4172893" y="3005587"/>
            <a:ext cx="72499" cy="170399"/>
          </a:xfrm>
          <a:custGeom>
            <a:avLst/>
            <a:gdLst>
              <a:gd name="connsiteX0" fmla="*/ 32732 w 61287"/>
              <a:gd name="connsiteY0" fmla="*/ 127637 h 142404"/>
              <a:gd name="connsiteX1" fmla="*/ 61307 w 61287"/>
              <a:gd name="connsiteY1" fmla="*/ 2 h 142404"/>
              <a:gd name="connsiteX2" fmla="*/ 4157 w 61287"/>
              <a:gd name="connsiteY2" fmla="*/ 104777 h 142404"/>
              <a:gd name="connsiteX3" fmla="*/ 32732 w 61287"/>
              <a:gd name="connsiteY3" fmla="*/ 127637 h 14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87" h="142404">
                <a:moveTo>
                  <a:pt x="32732" y="127637"/>
                </a:moveTo>
                <a:cubicBezTo>
                  <a:pt x="32732" y="127637"/>
                  <a:pt x="37019" y="52675"/>
                  <a:pt x="61307" y="2"/>
                </a:cubicBezTo>
                <a:cubicBezTo>
                  <a:pt x="34710" y="30248"/>
                  <a:pt x="15187" y="66040"/>
                  <a:pt x="4157" y="104777"/>
                </a:cubicBezTo>
                <a:cubicBezTo>
                  <a:pt x="-13845" y="172976"/>
                  <a:pt x="32732" y="127637"/>
                  <a:pt x="32732" y="1276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9" name="Freeform: Shape 1608">
            <a:extLst>
              <a:ext uri="{FF2B5EF4-FFF2-40B4-BE49-F238E27FC236}">
                <a16:creationId xmlns:a16="http://schemas.microsoft.com/office/drawing/2014/main" id="{BF2BFF76-DFEE-4E32-A317-8C21021D3285}"/>
              </a:ext>
            </a:extLst>
          </p:cNvPr>
          <p:cNvSpPr/>
          <p:nvPr userDrawn="1"/>
        </p:nvSpPr>
        <p:spPr>
          <a:xfrm>
            <a:off x="4191646" y="3073744"/>
            <a:ext cx="83717" cy="108503"/>
          </a:xfrm>
          <a:custGeom>
            <a:avLst/>
            <a:gdLst>
              <a:gd name="connsiteX0" fmla="*/ 70791 w 70770"/>
              <a:gd name="connsiteY0" fmla="*/ 2 h 90677"/>
              <a:gd name="connsiteX1" fmla="*/ 20 w 70770"/>
              <a:gd name="connsiteY1" fmla="*/ 82679 h 90677"/>
              <a:gd name="connsiteX2" fmla="*/ 14307 w 70770"/>
              <a:gd name="connsiteY2" fmla="*/ 90680 h 90677"/>
              <a:gd name="connsiteX3" fmla="*/ 70791 w 70770"/>
              <a:gd name="connsiteY3" fmla="*/ 2 h 90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70" h="90677">
                <a:moveTo>
                  <a:pt x="70791" y="2"/>
                </a:moveTo>
                <a:cubicBezTo>
                  <a:pt x="70791" y="2"/>
                  <a:pt x="22594" y="37054"/>
                  <a:pt x="20" y="82679"/>
                </a:cubicBezTo>
                <a:lnTo>
                  <a:pt x="14307" y="90680"/>
                </a:lnTo>
                <a:cubicBezTo>
                  <a:pt x="31102" y="59233"/>
                  <a:pt x="49971" y="28940"/>
                  <a:pt x="70791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0" name="Freeform: Shape 1609">
            <a:extLst>
              <a:ext uri="{FF2B5EF4-FFF2-40B4-BE49-F238E27FC236}">
                <a16:creationId xmlns:a16="http://schemas.microsoft.com/office/drawing/2014/main" id="{442B3C94-7DB9-4409-9408-6DA68BD97191}"/>
              </a:ext>
            </a:extLst>
          </p:cNvPr>
          <p:cNvSpPr/>
          <p:nvPr userDrawn="1"/>
        </p:nvSpPr>
        <p:spPr>
          <a:xfrm>
            <a:off x="4198181" y="3136228"/>
            <a:ext cx="120111" cy="58100"/>
          </a:xfrm>
          <a:custGeom>
            <a:avLst/>
            <a:gdLst>
              <a:gd name="connsiteX0" fmla="*/ 101557 w 101536"/>
              <a:gd name="connsiteY0" fmla="*/ 3123 h 48555"/>
              <a:gd name="connsiteX1" fmla="*/ 20 w 101536"/>
              <a:gd name="connsiteY1" fmla="*/ 27221 h 48555"/>
              <a:gd name="connsiteX2" fmla="*/ 5640 w 101536"/>
              <a:gd name="connsiteY2" fmla="*/ 48557 h 48555"/>
              <a:gd name="connsiteX3" fmla="*/ 101557 w 101536"/>
              <a:gd name="connsiteY3" fmla="*/ 3123 h 4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536" h="48555">
                <a:moveTo>
                  <a:pt x="101557" y="3123"/>
                </a:moveTo>
                <a:cubicBezTo>
                  <a:pt x="101557" y="3123"/>
                  <a:pt x="34882" y="-12784"/>
                  <a:pt x="20" y="27221"/>
                </a:cubicBezTo>
                <a:lnTo>
                  <a:pt x="5640" y="48557"/>
                </a:lnTo>
                <a:cubicBezTo>
                  <a:pt x="5640" y="48557"/>
                  <a:pt x="36120" y="18077"/>
                  <a:pt x="101557" y="3123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1" name="Freeform: Shape 1610">
            <a:extLst>
              <a:ext uri="{FF2B5EF4-FFF2-40B4-BE49-F238E27FC236}">
                <a16:creationId xmlns:a16="http://schemas.microsoft.com/office/drawing/2014/main" id="{E2B9B597-1545-41BF-BB02-A506164282FD}"/>
              </a:ext>
            </a:extLst>
          </p:cNvPr>
          <p:cNvSpPr/>
          <p:nvPr userDrawn="1"/>
        </p:nvSpPr>
        <p:spPr>
          <a:xfrm>
            <a:off x="3644526" y="3340674"/>
            <a:ext cx="59800" cy="284938"/>
          </a:xfrm>
          <a:custGeom>
            <a:avLst/>
            <a:gdLst>
              <a:gd name="connsiteX0" fmla="*/ 3995 w 50552"/>
              <a:gd name="connsiteY0" fmla="*/ 238127 h 238125"/>
              <a:gd name="connsiteX1" fmla="*/ 32570 w 50552"/>
              <a:gd name="connsiteY1" fmla="*/ 238127 h 238125"/>
              <a:gd name="connsiteX2" fmla="*/ 50573 w 50552"/>
              <a:gd name="connsiteY2" fmla="*/ 2 h 238125"/>
              <a:gd name="connsiteX3" fmla="*/ 3995 w 50552"/>
              <a:gd name="connsiteY3" fmla="*/ 238127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52" h="238125">
                <a:moveTo>
                  <a:pt x="3995" y="238127"/>
                </a:moveTo>
                <a:lnTo>
                  <a:pt x="32570" y="238127"/>
                </a:lnTo>
                <a:cubicBezTo>
                  <a:pt x="32570" y="238127"/>
                  <a:pt x="7710" y="106682"/>
                  <a:pt x="50573" y="2"/>
                </a:cubicBezTo>
                <a:cubicBezTo>
                  <a:pt x="50573" y="-94"/>
                  <a:pt x="-16769" y="92013"/>
                  <a:pt x="3995" y="2381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2" name="Freeform: Shape 1611">
            <a:extLst>
              <a:ext uri="{FF2B5EF4-FFF2-40B4-BE49-F238E27FC236}">
                <a16:creationId xmlns:a16="http://schemas.microsoft.com/office/drawing/2014/main" id="{D236D826-F06B-499F-AF14-570C827778B2}"/>
              </a:ext>
            </a:extLst>
          </p:cNvPr>
          <p:cNvSpPr/>
          <p:nvPr userDrawn="1"/>
        </p:nvSpPr>
        <p:spPr>
          <a:xfrm>
            <a:off x="4207646" y="3340674"/>
            <a:ext cx="59981" cy="284938"/>
          </a:xfrm>
          <a:custGeom>
            <a:avLst/>
            <a:gdLst>
              <a:gd name="connsiteX0" fmla="*/ 46693 w 50705"/>
              <a:gd name="connsiteY0" fmla="*/ 238127 h 238125"/>
              <a:gd name="connsiteX1" fmla="*/ 18118 w 50705"/>
              <a:gd name="connsiteY1" fmla="*/ 238127 h 238125"/>
              <a:gd name="connsiteX2" fmla="*/ 20 w 50705"/>
              <a:gd name="connsiteY2" fmla="*/ 2 h 238125"/>
              <a:gd name="connsiteX3" fmla="*/ 46693 w 50705"/>
              <a:gd name="connsiteY3" fmla="*/ 238127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05" h="238125">
                <a:moveTo>
                  <a:pt x="46693" y="238127"/>
                </a:moveTo>
                <a:lnTo>
                  <a:pt x="18118" y="238127"/>
                </a:lnTo>
                <a:cubicBezTo>
                  <a:pt x="18118" y="238127"/>
                  <a:pt x="44692" y="115826"/>
                  <a:pt x="20" y="2"/>
                </a:cubicBezTo>
                <a:cubicBezTo>
                  <a:pt x="115" y="-94"/>
                  <a:pt x="67648" y="92013"/>
                  <a:pt x="46693" y="2381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3" name="Freeform: Shape 1612">
            <a:extLst>
              <a:ext uri="{FF2B5EF4-FFF2-40B4-BE49-F238E27FC236}">
                <a16:creationId xmlns:a16="http://schemas.microsoft.com/office/drawing/2014/main" id="{D5C5F559-7958-4076-BFD4-2D962AE91575}"/>
              </a:ext>
            </a:extLst>
          </p:cNvPr>
          <p:cNvSpPr/>
          <p:nvPr userDrawn="1"/>
        </p:nvSpPr>
        <p:spPr>
          <a:xfrm>
            <a:off x="3764607" y="3526339"/>
            <a:ext cx="96675" cy="97790"/>
          </a:xfrm>
          <a:custGeom>
            <a:avLst/>
            <a:gdLst>
              <a:gd name="connsiteX0" fmla="*/ 81745 w 81724"/>
              <a:gd name="connsiteY0" fmla="*/ 40864 h 81724"/>
              <a:gd name="connsiteX1" fmla="*/ 40882 w 81724"/>
              <a:gd name="connsiteY1" fmla="*/ 81726 h 81724"/>
              <a:gd name="connsiteX2" fmla="*/ 20 w 81724"/>
              <a:gd name="connsiteY2" fmla="*/ 40864 h 81724"/>
              <a:gd name="connsiteX3" fmla="*/ 40882 w 81724"/>
              <a:gd name="connsiteY3" fmla="*/ 2 h 81724"/>
              <a:gd name="connsiteX4" fmla="*/ 81745 w 81724"/>
              <a:gd name="connsiteY4" fmla="*/ 40864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" h="81724">
                <a:moveTo>
                  <a:pt x="81745" y="40864"/>
                </a:moveTo>
                <a:cubicBezTo>
                  <a:pt x="81745" y="63432"/>
                  <a:pt x="63450" y="81726"/>
                  <a:pt x="40882" y="81726"/>
                </a:cubicBezTo>
                <a:cubicBezTo>
                  <a:pt x="18315" y="81726"/>
                  <a:pt x="20" y="63432"/>
                  <a:pt x="20" y="40864"/>
                </a:cubicBezTo>
                <a:cubicBezTo>
                  <a:pt x="20" y="18297"/>
                  <a:pt x="18315" y="2"/>
                  <a:pt x="40882" y="2"/>
                </a:cubicBezTo>
                <a:cubicBezTo>
                  <a:pt x="63450" y="2"/>
                  <a:pt x="81745" y="18296"/>
                  <a:pt x="81745" y="4086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4" name="Freeform: Shape 1613">
            <a:extLst>
              <a:ext uri="{FF2B5EF4-FFF2-40B4-BE49-F238E27FC236}">
                <a16:creationId xmlns:a16="http://schemas.microsoft.com/office/drawing/2014/main" id="{D725FB09-5B18-4E08-86BE-11FC7DC5A53D}"/>
              </a:ext>
            </a:extLst>
          </p:cNvPr>
          <p:cNvSpPr/>
          <p:nvPr userDrawn="1"/>
        </p:nvSpPr>
        <p:spPr>
          <a:xfrm>
            <a:off x="3740720" y="3525697"/>
            <a:ext cx="141971" cy="40191"/>
          </a:xfrm>
          <a:custGeom>
            <a:avLst/>
            <a:gdLst>
              <a:gd name="connsiteX0" fmla="*/ 20 w 120015"/>
              <a:gd name="connsiteY0" fmla="*/ 33590 h 33588"/>
              <a:gd name="connsiteX1" fmla="*/ 120035 w 120015"/>
              <a:gd name="connsiteY1" fmla="*/ 16731 h 33588"/>
              <a:gd name="connsiteX2" fmla="*/ 20 w 120015"/>
              <a:gd name="connsiteY2" fmla="*/ 33590 h 3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015" h="33588">
                <a:moveTo>
                  <a:pt x="20" y="33590"/>
                </a:moveTo>
                <a:cubicBezTo>
                  <a:pt x="20" y="33590"/>
                  <a:pt x="37358" y="6158"/>
                  <a:pt x="120035" y="16731"/>
                </a:cubicBezTo>
                <a:cubicBezTo>
                  <a:pt x="120035" y="16731"/>
                  <a:pt x="48979" y="-30418"/>
                  <a:pt x="20" y="33590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5" name="Freeform: Shape 1614">
            <a:extLst>
              <a:ext uri="{FF2B5EF4-FFF2-40B4-BE49-F238E27FC236}">
                <a16:creationId xmlns:a16="http://schemas.microsoft.com/office/drawing/2014/main" id="{FDEC334A-689C-479E-8B7D-14DF4E8C22C3}"/>
              </a:ext>
            </a:extLst>
          </p:cNvPr>
          <p:cNvSpPr/>
          <p:nvPr userDrawn="1"/>
        </p:nvSpPr>
        <p:spPr>
          <a:xfrm>
            <a:off x="3720552" y="3413049"/>
            <a:ext cx="144111" cy="69987"/>
          </a:xfrm>
          <a:custGeom>
            <a:avLst/>
            <a:gdLst>
              <a:gd name="connsiteX0" fmla="*/ 20 w 121824"/>
              <a:gd name="connsiteY0" fmla="*/ 51437 h 58489"/>
              <a:gd name="connsiteX1" fmla="*/ 92698 w 121824"/>
              <a:gd name="connsiteY1" fmla="*/ 2 h 58489"/>
              <a:gd name="connsiteX2" fmla="*/ 121845 w 121824"/>
              <a:gd name="connsiteY2" fmla="*/ 11813 h 58489"/>
              <a:gd name="connsiteX3" fmla="*/ 20 w 121824"/>
              <a:gd name="connsiteY3" fmla="*/ 51437 h 5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4" h="58489">
                <a:moveTo>
                  <a:pt x="20" y="51437"/>
                </a:moveTo>
                <a:cubicBezTo>
                  <a:pt x="20" y="39530"/>
                  <a:pt x="47645" y="2"/>
                  <a:pt x="92698" y="2"/>
                </a:cubicBezTo>
                <a:cubicBezTo>
                  <a:pt x="106414" y="2"/>
                  <a:pt x="121845" y="573"/>
                  <a:pt x="121845" y="11813"/>
                </a:cubicBezTo>
                <a:cubicBezTo>
                  <a:pt x="121845" y="32863"/>
                  <a:pt x="20" y="75249"/>
                  <a:pt x="20" y="514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6" name="Freeform: Shape 1615">
            <a:extLst>
              <a:ext uri="{FF2B5EF4-FFF2-40B4-BE49-F238E27FC236}">
                <a16:creationId xmlns:a16="http://schemas.microsoft.com/office/drawing/2014/main" id="{2200E739-8E27-42BB-9D0C-E2E6A7EB7D5F}"/>
              </a:ext>
            </a:extLst>
          </p:cNvPr>
          <p:cNvSpPr/>
          <p:nvPr userDrawn="1"/>
        </p:nvSpPr>
        <p:spPr>
          <a:xfrm>
            <a:off x="3871364" y="3435615"/>
            <a:ext cx="101805" cy="331308"/>
          </a:xfrm>
          <a:custGeom>
            <a:avLst/>
            <a:gdLst>
              <a:gd name="connsiteX0" fmla="*/ 18740 w 86061"/>
              <a:gd name="connsiteY0" fmla="*/ 2 h 276877"/>
              <a:gd name="connsiteX1" fmla="*/ 53220 w 86061"/>
              <a:gd name="connsiteY1" fmla="*/ 212695 h 276877"/>
              <a:gd name="connsiteX2" fmla="*/ 356 w 86061"/>
              <a:gd name="connsiteY2" fmla="*/ 239650 h 276877"/>
              <a:gd name="connsiteX3" fmla="*/ 86081 w 86061"/>
              <a:gd name="connsiteY3" fmla="*/ 270702 h 276877"/>
              <a:gd name="connsiteX4" fmla="*/ 18359 w 86061"/>
              <a:gd name="connsiteY4" fmla="*/ 244604 h 276877"/>
              <a:gd name="connsiteX5" fmla="*/ 70746 w 86061"/>
              <a:gd name="connsiteY5" fmla="*/ 229268 h 276877"/>
              <a:gd name="connsiteX6" fmla="*/ 18740 w 86061"/>
              <a:gd name="connsiteY6" fmla="*/ 2 h 276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061" h="276877">
                <a:moveTo>
                  <a:pt x="18740" y="2"/>
                </a:moveTo>
                <a:cubicBezTo>
                  <a:pt x="18740" y="2"/>
                  <a:pt x="78557" y="150782"/>
                  <a:pt x="53220" y="212695"/>
                </a:cubicBezTo>
                <a:cubicBezTo>
                  <a:pt x="53220" y="212695"/>
                  <a:pt x="4262" y="215457"/>
                  <a:pt x="356" y="239650"/>
                </a:cubicBezTo>
                <a:cubicBezTo>
                  <a:pt x="-4501" y="269940"/>
                  <a:pt x="44171" y="286704"/>
                  <a:pt x="86081" y="270702"/>
                </a:cubicBezTo>
                <a:cubicBezTo>
                  <a:pt x="86081" y="270702"/>
                  <a:pt x="16073" y="274131"/>
                  <a:pt x="18359" y="244604"/>
                </a:cubicBezTo>
                <a:cubicBezTo>
                  <a:pt x="18359" y="244604"/>
                  <a:pt x="21597" y="224506"/>
                  <a:pt x="70746" y="229268"/>
                </a:cubicBezTo>
                <a:cubicBezTo>
                  <a:pt x="71127" y="229268"/>
                  <a:pt x="98464" y="133066"/>
                  <a:pt x="1874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7" name="Freeform: Shape 1616">
            <a:extLst>
              <a:ext uri="{FF2B5EF4-FFF2-40B4-BE49-F238E27FC236}">
                <a16:creationId xmlns:a16="http://schemas.microsoft.com/office/drawing/2014/main" id="{927B2AEA-70C1-4260-9E50-B362B6219927}"/>
              </a:ext>
            </a:extLst>
          </p:cNvPr>
          <p:cNvSpPr/>
          <p:nvPr userDrawn="1"/>
        </p:nvSpPr>
        <p:spPr>
          <a:xfrm>
            <a:off x="3970461" y="3851205"/>
            <a:ext cx="69120" cy="30842"/>
          </a:xfrm>
          <a:custGeom>
            <a:avLst/>
            <a:gdLst>
              <a:gd name="connsiteX0" fmla="*/ 58411 w 58431"/>
              <a:gd name="connsiteY0" fmla="*/ 6734 h 25775"/>
              <a:gd name="connsiteX1" fmla="*/ 58411 w 58431"/>
              <a:gd name="connsiteY1" fmla="*/ 7686 h 25775"/>
              <a:gd name="connsiteX2" fmla="*/ 20311 w 58431"/>
              <a:gd name="connsiteY2" fmla="*/ 25689 h 25775"/>
              <a:gd name="connsiteX3" fmla="*/ 23 w 58431"/>
              <a:gd name="connsiteY3" fmla="*/ 17783 h 25775"/>
              <a:gd name="connsiteX4" fmla="*/ 58411 w 58431"/>
              <a:gd name="connsiteY4" fmla="*/ 6734 h 2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31" h="25775">
                <a:moveTo>
                  <a:pt x="58411" y="6734"/>
                </a:moveTo>
                <a:cubicBezTo>
                  <a:pt x="58464" y="7049"/>
                  <a:pt x="58464" y="7371"/>
                  <a:pt x="58411" y="7686"/>
                </a:cubicBezTo>
                <a:cubicBezTo>
                  <a:pt x="49656" y="19844"/>
                  <a:pt x="35263" y="26644"/>
                  <a:pt x="20311" y="25689"/>
                </a:cubicBezTo>
                <a:cubicBezTo>
                  <a:pt x="12786" y="25688"/>
                  <a:pt x="23" y="25688"/>
                  <a:pt x="23" y="17783"/>
                </a:cubicBezTo>
                <a:cubicBezTo>
                  <a:pt x="-453" y="638"/>
                  <a:pt x="58411" y="-6220"/>
                  <a:pt x="58411" y="673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8" name="Freeform: Shape 1617">
            <a:extLst>
              <a:ext uri="{FF2B5EF4-FFF2-40B4-BE49-F238E27FC236}">
                <a16:creationId xmlns:a16="http://schemas.microsoft.com/office/drawing/2014/main" id="{76FC40AA-D9F8-4E9D-B225-E6521805E033}"/>
              </a:ext>
            </a:extLst>
          </p:cNvPr>
          <p:cNvSpPr/>
          <p:nvPr userDrawn="1"/>
        </p:nvSpPr>
        <p:spPr>
          <a:xfrm>
            <a:off x="3650468" y="3647837"/>
            <a:ext cx="610473" cy="349903"/>
          </a:xfrm>
          <a:custGeom>
            <a:avLst/>
            <a:gdLst>
              <a:gd name="connsiteX0" fmla="*/ 515418 w 516064"/>
              <a:gd name="connsiteY0" fmla="*/ 97 h 292417"/>
              <a:gd name="connsiteX1" fmla="*/ 466554 w 516064"/>
              <a:gd name="connsiteY1" fmla="*/ 167832 h 292417"/>
              <a:gd name="connsiteX2" fmla="*/ 257862 w 516064"/>
              <a:gd name="connsiteY2" fmla="*/ 269559 h 292417"/>
              <a:gd name="connsiteX3" fmla="*/ 64028 w 516064"/>
              <a:gd name="connsiteY3" fmla="*/ 186215 h 292417"/>
              <a:gd name="connsiteX4" fmla="*/ 687 w 516064"/>
              <a:gd name="connsiteY4" fmla="*/ 97 h 292417"/>
              <a:gd name="connsiteX5" fmla="*/ 20 w 516064"/>
              <a:gd name="connsiteY5" fmla="*/ 97 h 292417"/>
              <a:gd name="connsiteX6" fmla="*/ 64028 w 516064"/>
              <a:gd name="connsiteY6" fmla="*/ 206694 h 292417"/>
              <a:gd name="connsiteX7" fmla="*/ 257862 w 516064"/>
              <a:gd name="connsiteY7" fmla="*/ 292419 h 292417"/>
              <a:gd name="connsiteX8" fmla="*/ 466554 w 516064"/>
              <a:gd name="connsiteY8" fmla="*/ 187644 h 292417"/>
              <a:gd name="connsiteX9" fmla="*/ 516084 w 516064"/>
              <a:gd name="connsiteY9" fmla="*/ 2 h 292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6064" h="292417">
                <a:moveTo>
                  <a:pt x="515418" y="97"/>
                </a:moveTo>
                <a:cubicBezTo>
                  <a:pt x="512084" y="64581"/>
                  <a:pt x="500844" y="122398"/>
                  <a:pt x="466554" y="167832"/>
                </a:cubicBezTo>
                <a:cubicBezTo>
                  <a:pt x="419501" y="230316"/>
                  <a:pt x="331204" y="269559"/>
                  <a:pt x="257862" y="269559"/>
                </a:cubicBezTo>
                <a:cubicBezTo>
                  <a:pt x="192996" y="269559"/>
                  <a:pt x="109462" y="236603"/>
                  <a:pt x="64028" y="186215"/>
                </a:cubicBezTo>
                <a:cubicBezTo>
                  <a:pt x="20784" y="138590"/>
                  <a:pt x="5354" y="74106"/>
                  <a:pt x="687" y="97"/>
                </a:cubicBezTo>
                <a:lnTo>
                  <a:pt x="20" y="97"/>
                </a:lnTo>
                <a:cubicBezTo>
                  <a:pt x="3544" y="82583"/>
                  <a:pt x="18117" y="154211"/>
                  <a:pt x="64028" y="206694"/>
                </a:cubicBezTo>
                <a:cubicBezTo>
                  <a:pt x="109938" y="259177"/>
                  <a:pt x="192996" y="292419"/>
                  <a:pt x="257862" y="292419"/>
                </a:cubicBezTo>
                <a:cubicBezTo>
                  <a:pt x="331204" y="292419"/>
                  <a:pt x="419787" y="251843"/>
                  <a:pt x="466554" y="187644"/>
                </a:cubicBezTo>
                <a:cubicBezTo>
                  <a:pt x="503321" y="137257"/>
                  <a:pt x="513513" y="72392"/>
                  <a:pt x="516084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9" name="Freeform: Shape 1618">
            <a:extLst>
              <a:ext uri="{FF2B5EF4-FFF2-40B4-BE49-F238E27FC236}">
                <a16:creationId xmlns:a16="http://schemas.microsoft.com/office/drawing/2014/main" id="{20F834FC-B8B6-4E80-BDAB-C933EC5D3CDA}"/>
              </a:ext>
            </a:extLst>
          </p:cNvPr>
          <p:cNvSpPr/>
          <p:nvPr userDrawn="1"/>
        </p:nvSpPr>
        <p:spPr>
          <a:xfrm>
            <a:off x="4056999" y="3526339"/>
            <a:ext cx="96675" cy="97790"/>
          </a:xfrm>
          <a:custGeom>
            <a:avLst/>
            <a:gdLst>
              <a:gd name="connsiteX0" fmla="*/ 20 w 81724"/>
              <a:gd name="connsiteY0" fmla="*/ 40864 h 81724"/>
              <a:gd name="connsiteX1" fmla="*/ 40882 w 81724"/>
              <a:gd name="connsiteY1" fmla="*/ 81726 h 81724"/>
              <a:gd name="connsiteX2" fmla="*/ 81745 w 81724"/>
              <a:gd name="connsiteY2" fmla="*/ 40864 h 81724"/>
              <a:gd name="connsiteX3" fmla="*/ 40882 w 81724"/>
              <a:gd name="connsiteY3" fmla="*/ 2 h 81724"/>
              <a:gd name="connsiteX4" fmla="*/ 20 w 81724"/>
              <a:gd name="connsiteY4" fmla="*/ 40864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" h="81724">
                <a:moveTo>
                  <a:pt x="20" y="40864"/>
                </a:moveTo>
                <a:cubicBezTo>
                  <a:pt x="20" y="63432"/>
                  <a:pt x="18315" y="81726"/>
                  <a:pt x="40882" y="81726"/>
                </a:cubicBezTo>
                <a:cubicBezTo>
                  <a:pt x="63450" y="81726"/>
                  <a:pt x="81745" y="63432"/>
                  <a:pt x="81745" y="40864"/>
                </a:cubicBezTo>
                <a:cubicBezTo>
                  <a:pt x="81745" y="18297"/>
                  <a:pt x="63450" y="2"/>
                  <a:pt x="40882" y="2"/>
                </a:cubicBezTo>
                <a:cubicBezTo>
                  <a:pt x="18315" y="2"/>
                  <a:pt x="20" y="18296"/>
                  <a:pt x="20" y="4086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0" name="Freeform: Shape 1619">
            <a:extLst>
              <a:ext uri="{FF2B5EF4-FFF2-40B4-BE49-F238E27FC236}">
                <a16:creationId xmlns:a16="http://schemas.microsoft.com/office/drawing/2014/main" id="{D6D3ADDE-A17E-43E4-B256-88AA56B1ED1B}"/>
              </a:ext>
            </a:extLst>
          </p:cNvPr>
          <p:cNvSpPr/>
          <p:nvPr userDrawn="1"/>
        </p:nvSpPr>
        <p:spPr>
          <a:xfrm>
            <a:off x="4034803" y="3525697"/>
            <a:ext cx="141971" cy="40191"/>
          </a:xfrm>
          <a:custGeom>
            <a:avLst/>
            <a:gdLst>
              <a:gd name="connsiteX0" fmla="*/ 120035 w 120015"/>
              <a:gd name="connsiteY0" fmla="*/ 33590 h 33588"/>
              <a:gd name="connsiteX1" fmla="*/ 20 w 120015"/>
              <a:gd name="connsiteY1" fmla="*/ 16731 h 33588"/>
              <a:gd name="connsiteX2" fmla="*/ 120035 w 120015"/>
              <a:gd name="connsiteY2" fmla="*/ 33590 h 3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015" h="33588">
                <a:moveTo>
                  <a:pt x="120035" y="33590"/>
                </a:moveTo>
                <a:cubicBezTo>
                  <a:pt x="120035" y="33590"/>
                  <a:pt x="82697" y="6158"/>
                  <a:pt x="20" y="16731"/>
                </a:cubicBezTo>
                <a:cubicBezTo>
                  <a:pt x="211" y="16731"/>
                  <a:pt x="71267" y="-30418"/>
                  <a:pt x="120035" y="33590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1" name="Freeform: Shape 1620">
            <a:extLst>
              <a:ext uri="{FF2B5EF4-FFF2-40B4-BE49-F238E27FC236}">
                <a16:creationId xmlns:a16="http://schemas.microsoft.com/office/drawing/2014/main" id="{3AEF632A-BE02-43BE-9444-5FC889A21A22}"/>
              </a:ext>
            </a:extLst>
          </p:cNvPr>
          <p:cNvSpPr/>
          <p:nvPr userDrawn="1"/>
        </p:nvSpPr>
        <p:spPr>
          <a:xfrm>
            <a:off x="4053055" y="3413049"/>
            <a:ext cx="144112" cy="69987"/>
          </a:xfrm>
          <a:custGeom>
            <a:avLst/>
            <a:gdLst>
              <a:gd name="connsiteX0" fmla="*/ 121845 w 121825"/>
              <a:gd name="connsiteY0" fmla="*/ 51437 h 58489"/>
              <a:gd name="connsiteX1" fmla="*/ 29167 w 121825"/>
              <a:gd name="connsiteY1" fmla="*/ 2 h 58489"/>
              <a:gd name="connsiteX2" fmla="*/ 20 w 121825"/>
              <a:gd name="connsiteY2" fmla="*/ 11813 h 58489"/>
              <a:gd name="connsiteX3" fmla="*/ 121845 w 121825"/>
              <a:gd name="connsiteY3" fmla="*/ 51437 h 5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5" h="58489">
                <a:moveTo>
                  <a:pt x="121845" y="51437"/>
                </a:moveTo>
                <a:cubicBezTo>
                  <a:pt x="121845" y="39530"/>
                  <a:pt x="74220" y="2"/>
                  <a:pt x="29167" y="2"/>
                </a:cubicBezTo>
                <a:cubicBezTo>
                  <a:pt x="15451" y="2"/>
                  <a:pt x="20" y="573"/>
                  <a:pt x="20" y="11813"/>
                </a:cubicBezTo>
                <a:cubicBezTo>
                  <a:pt x="-170" y="32863"/>
                  <a:pt x="121845" y="75249"/>
                  <a:pt x="121845" y="514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2" name="Freeform: Shape 1621">
            <a:extLst>
              <a:ext uri="{FF2B5EF4-FFF2-40B4-BE49-F238E27FC236}">
                <a16:creationId xmlns:a16="http://schemas.microsoft.com/office/drawing/2014/main" id="{BB99DA48-67E9-4EA5-B896-71A972E04012}"/>
              </a:ext>
            </a:extLst>
          </p:cNvPr>
          <p:cNvSpPr/>
          <p:nvPr userDrawn="1"/>
        </p:nvSpPr>
        <p:spPr>
          <a:xfrm>
            <a:off x="4096098" y="3612505"/>
            <a:ext cx="80675" cy="39499"/>
          </a:xfrm>
          <a:custGeom>
            <a:avLst/>
            <a:gdLst>
              <a:gd name="connsiteX0" fmla="*/ 68219 w 68199"/>
              <a:gd name="connsiteY0" fmla="*/ 2 h 33010"/>
              <a:gd name="connsiteX1" fmla="*/ 20 w 68199"/>
              <a:gd name="connsiteY1" fmla="*/ 27338 h 33010"/>
              <a:gd name="connsiteX2" fmla="*/ 68219 w 68199"/>
              <a:gd name="connsiteY2" fmla="*/ 2 h 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199" h="33010">
                <a:moveTo>
                  <a:pt x="68219" y="2"/>
                </a:moveTo>
                <a:cubicBezTo>
                  <a:pt x="49440" y="16902"/>
                  <a:pt x="25273" y="26589"/>
                  <a:pt x="20" y="27338"/>
                </a:cubicBezTo>
                <a:cubicBezTo>
                  <a:pt x="20" y="27338"/>
                  <a:pt x="52122" y="51532"/>
                  <a:pt x="68219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3" name="Freeform: Shape 1622">
            <a:extLst>
              <a:ext uri="{FF2B5EF4-FFF2-40B4-BE49-F238E27FC236}">
                <a16:creationId xmlns:a16="http://schemas.microsoft.com/office/drawing/2014/main" id="{7530261B-6CE8-4BA1-B431-5D1C6BD8475D}"/>
              </a:ext>
            </a:extLst>
          </p:cNvPr>
          <p:cNvSpPr/>
          <p:nvPr userDrawn="1"/>
        </p:nvSpPr>
        <p:spPr>
          <a:xfrm>
            <a:off x="4092492" y="3661400"/>
            <a:ext cx="70534" cy="14566"/>
          </a:xfrm>
          <a:custGeom>
            <a:avLst/>
            <a:gdLst>
              <a:gd name="connsiteX0" fmla="*/ 20 w 59626"/>
              <a:gd name="connsiteY0" fmla="*/ 2 h 12173"/>
              <a:gd name="connsiteX1" fmla="*/ 59647 w 59626"/>
              <a:gd name="connsiteY1" fmla="*/ 2097 h 12173"/>
              <a:gd name="connsiteX2" fmla="*/ 20 w 59626"/>
              <a:gd name="connsiteY2" fmla="*/ 2 h 1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26" h="12173">
                <a:moveTo>
                  <a:pt x="20" y="2"/>
                </a:moveTo>
                <a:cubicBezTo>
                  <a:pt x="19428" y="5550"/>
                  <a:pt x="39897" y="6269"/>
                  <a:pt x="59647" y="2097"/>
                </a:cubicBezTo>
                <a:cubicBezTo>
                  <a:pt x="42005" y="16291"/>
                  <a:pt x="16622" y="15400"/>
                  <a:pt x="20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4" name="Freeform: Shape 1623">
            <a:extLst>
              <a:ext uri="{FF2B5EF4-FFF2-40B4-BE49-F238E27FC236}">
                <a16:creationId xmlns:a16="http://schemas.microsoft.com/office/drawing/2014/main" id="{0F76BF8B-C146-4682-9E14-11260247E3C5}"/>
              </a:ext>
            </a:extLst>
          </p:cNvPr>
          <p:cNvSpPr/>
          <p:nvPr userDrawn="1"/>
        </p:nvSpPr>
        <p:spPr>
          <a:xfrm>
            <a:off x="3784607" y="4054099"/>
            <a:ext cx="471037" cy="128836"/>
          </a:xfrm>
          <a:custGeom>
            <a:avLst/>
            <a:gdLst>
              <a:gd name="connsiteX0" fmla="*/ 398213 w 398192"/>
              <a:gd name="connsiteY0" fmla="*/ 61488 h 107669"/>
              <a:gd name="connsiteX1" fmla="*/ 5307 w 398192"/>
              <a:gd name="connsiteY1" fmla="*/ 16244 h 107669"/>
              <a:gd name="connsiteX2" fmla="*/ 398213 w 398192"/>
              <a:gd name="connsiteY2" fmla="*/ 61488 h 10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8192" h="107669">
                <a:moveTo>
                  <a:pt x="398213" y="61488"/>
                </a:moveTo>
                <a:cubicBezTo>
                  <a:pt x="398213" y="61488"/>
                  <a:pt x="284865" y="-38144"/>
                  <a:pt x="5307" y="16244"/>
                </a:cubicBezTo>
                <a:cubicBezTo>
                  <a:pt x="-31650" y="23293"/>
                  <a:pt x="127893" y="184646"/>
                  <a:pt x="398213" y="6148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5" name="Freeform: Shape 1624">
            <a:extLst>
              <a:ext uri="{FF2B5EF4-FFF2-40B4-BE49-F238E27FC236}">
                <a16:creationId xmlns:a16="http://schemas.microsoft.com/office/drawing/2014/main" id="{CE5D697E-0A20-4354-A1E8-65DD8F025B4A}"/>
              </a:ext>
            </a:extLst>
          </p:cNvPr>
          <p:cNvSpPr/>
          <p:nvPr userDrawn="1"/>
        </p:nvSpPr>
        <p:spPr>
          <a:xfrm>
            <a:off x="3646790" y="4065670"/>
            <a:ext cx="701137" cy="1137429"/>
          </a:xfrm>
          <a:custGeom>
            <a:avLst/>
            <a:gdLst>
              <a:gd name="connsiteX0" fmla="*/ 590346 w 592707"/>
              <a:gd name="connsiteY0" fmla="*/ 943453 h 950559"/>
              <a:gd name="connsiteX1" fmla="*/ 23227 w 592707"/>
              <a:gd name="connsiteY1" fmla="*/ 931166 h 950559"/>
              <a:gd name="connsiteX2" fmla="*/ 49231 w 592707"/>
              <a:gd name="connsiteY2" fmla="*/ 27053 h 950559"/>
              <a:gd name="connsiteX3" fmla="*/ 154006 w 592707"/>
              <a:gd name="connsiteY3" fmla="*/ 2 h 950559"/>
              <a:gd name="connsiteX4" fmla="*/ 275354 w 592707"/>
              <a:gd name="connsiteY4" fmla="*/ 70010 h 950559"/>
              <a:gd name="connsiteX5" fmla="*/ 399179 w 592707"/>
              <a:gd name="connsiteY5" fmla="*/ 2573 h 950559"/>
              <a:gd name="connsiteX6" fmla="*/ 516527 w 592707"/>
              <a:gd name="connsiteY6" fmla="*/ 44483 h 950559"/>
              <a:gd name="connsiteX7" fmla="*/ 590346 w 592707"/>
              <a:gd name="connsiteY7" fmla="*/ 943453 h 95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2707" h="950559">
                <a:moveTo>
                  <a:pt x="590346" y="943453"/>
                </a:moveTo>
                <a:cubicBezTo>
                  <a:pt x="590346" y="943453"/>
                  <a:pt x="299452" y="965837"/>
                  <a:pt x="23227" y="931166"/>
                </a:cubicBezTo>
                <a:cubicBezTo>
                  <a:pt x="23227" y="931166"/>
                  <a:pt x="-43448" y="486539"/>
                  <a:pt x="49231" y="27053"/>
                </a:cubicBezTo>
                <a:cubicBezTo>
                  <a:pt x="83130" y="14448"/>
                  <a:pt x="118241" y="5382"/>
                  <a:pt x="154006" y="2"/>
                </a:cubicBezTo>
                <a:cubicBezTo>
                  <a:pt x="159625" y="8955"/>
                  <a:pt x="201631" y="67724"/>
                  <a:pt x="275354" y="70010"/>
                </a:cubicBezTo>
                <a:cubicBezTo>
                  <a:pt x="349077" y="72296"/>
                  <a:pt x="399179" y="2573"/>
                  <a:pt x="399179" y="2573"/>
                </a:cubicBezTo>
                <a:cubicBezTo>
                  <a:pt x="439716" y="12191"/>
                  <a:pt x="479069" y="26245"/>
                  <a:pt x="516527" y="44483"/>
                </a:cubicBezTo>
                <a:cubicBezTo>
                  <a:pt x="516527" y="44483"/>
                  <a:pt x="608539" y="355856"/>
                  <a:pt x="590346" y="94345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6" name="Freeform: Shape 1625">
            <a:extLst>
              <a:ext uri="{FF2B5EF4-FFF2-40B4-BE49-F238E27FC236}">
                <a16:creationId xmlns:a16="http://schemas.microsoft.com/office/drawing/2014/main" id="{0068701C-A2C5-4636-9F71-3A1AB6D15BA4}"/>
              </a:ext>
            </a:extLst>
          </p:cNvPr>
          <p:cNvSpPr/>
          <p:nvPr userDrawn="1"/>
        </p:nvSpPr>
        <p:spPr>
          <a:xfrm>
            <a:off x="3595933" y="2967634"/>
            <a:ext cx="529910" cy="293472"/>
          </a:xfrm>
          <a:custGeom>
            <a:avLst/>
            <a:gdLst>
              <a:gd name="connsiteX0" fmla="*/ 181281 w 447960"/>
              <a:gd name="connsiteY0" fmla="*/ 123731 h 245257"/>
              <a:gd name="connsiteX1" fmla="*/ 447981 w 447960"/>
              <a:gd name="connsiteY1" fmla="*/ 22576 h 245257"/>
              <a:gd name="connsiteX2" fmla="*/ 346730 w 447960"/>
              <a:gd name="connsiteY2" fmla="*/ 2 h 245257"/>
              <a:gd name="connsiteX3" fmla="*/ 20 w 447960"/>
              <a:gd name="connsiteY3" fmla="*/ 237460 h 245257"/>
              <a:gd name="connsiteX4" fmla="*/ 181281 w 447960"/>
              <a:gd name="connsiteY4" fmla="*/ 123731 h 24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960" h="245257">
                <a:moveTo>
                  <a:pt x="181281" y="123731"/>
                </a:moveTo>
                <a:cubicBezTo>
                  <a:pt x="317393" y="35720"/>
                  <a:pt x="417310" y="53246"/>
                  <a:pt x="447981" y="22576"/>
                </a:cubicBezTo>
                <a:cubicBezTo>
                  <a:pt x="416282" y="7752"/>
                  <a:pt x="381723" y="47"/>
                  <a:pt x="346730" y="2"/>
                </a:cubicBezTo>
                <a:cubicBezTo>
                  <a:pt x="247765" y="1"/>
                  <a:pt x="37262" y="57151"/>
                  <a:pt x="20" y="237460"/>
                </a:cubicBezTo>
                <a:cubicBezTo>
                  <a:pt x="7926" y="273083"/>
                  <a:pt x="97175" y="178214"/>
                  <a:pt x="181281" y="123731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7" name="Freeform: Shape 1626">
            <a:extLst>
              <a:ext uri="{FF2B5EF4-FFF2-40B4-BE49-F238E27FC236}">
                <a16:creationId xmlns:a16="http://schemas.microsoft.com/office/drawing/2014/main" id="{7F0D4544-977E-4DE9-AB24-88D6341DD803}"/>
              </a:ext>
            </a:extLst>
          </p:cNvPr>
          <p:cNvSpPr/>
          <p:nvPr userDrawn="1"/>
        </p:nvSpPr>
        <p:spPr>
          <a:xfrm>
            <a:off x="4178013" y="3212042"/>
            <a:ext cx="123618" cy="202943"/>
          </a:xfrm>
          <a:custGeom>
            <a:avLst/>
            <a:gdLst>
              <a:gd name="connsiteX0" fmla="*/ 20 w 104501"/>
              <a:gd name="connsiteY0" fmla="*/ 16156 h 169601"/>
              <a:gd name="connsiteX1" fmla="*/ 57932 w 104501"/>
              <a:gd name="connsiteY1" fmla="*/ 169603 h 169601"/>
              <a:gd name="connsiteX2" fmla="*/ 60409 w 104501"/>
              <a:gd name="connsiteY2" fmla="*/ 126741 h 169601"/>
              <a:gd name="connsiteX3" fmla="*/ 63076 w 104501"/>
              <a:gd name="connsiteY3" fmla="*/ 73115 h 169601"/>
              <a:gd name="connsiteX4" fmla="*/ 78792 w 104501"/>
              <a:gd name="connsiteY4" fmla="*/ 130265 h 169601"/>
              <a:gd name="connsiteX5" fmla="*/ 80887 w 104501"/>
              <a:gd name="connsiteY5" fmla="*/ 59685 h 169601"/>
              <a:gd name="connsiteX6" fmla="*/ 103843 w 104501"/>
              <a:gd name="connsiteY6" fmla="*/ 149315 h 169601"/>
              <a:gd name="connsiteX7" fmla="*/ 69362 w 104501"/>
              <a:gd name="connsiteY7" fmla="*/ 344 h 169601"/>
              <a:gd name="connsiteX8" fmla="*/ 66695 w 104501"/>
              <a:gd name="connsiteY8" fmla="*/ 40635 h 169601"/>
              <a:gd name="connsiteX9" fmla="*/ 40120 w 104501"/>
              <a:gd name="connsiteY9" fmla="*/ 22442 h 169601"/>
              <a:gd name="connsiteX10" fmla="*/ 36501 w 104501"/>
              <a:gd name="connsiteY10" fmla="*/ 52827 h 169601"/>
              <a:gd name="connsiteX11" fmla="*/ 20 w 104501"/>
              <a:gd name="connsiteY11" fmla="*/ 16156 h 16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01" h="169601">
                <a:moveTo>
                  <a:pt x="20" y="16156"/>
                </a:moveTo>
                <a:cubicBezTo>
                  <a:pt x="52312" y="91689"/>
                  <a:pt x="52407" y="168556"/>
                  <a:pt x="57932" y="169603"/>
                </a:cubicBezTo>
                <a:cubicBezTo>
                  <a:pt x="59742" y="169603"/>
                  <a:pt x="60409" y="157983"/>
                  <a:pt x="60409" y="126741"/>
                </a:cubicBezTo>
                <a:cubicBezTo>
                  <a:pt x="60409" y="91594"/>
                  <a:pt x="61456" y="76544"/>
                  <a:pt x="63076" y="73115"/>
                </a:cubicBezTo>
                <a:cubicBezTo>
                  <a:pt x="66790" y="65019"/>
                  <a:pt x="73839" y="119692"/>
                  <a:pt x="78792" y="130265"/>
                </a:cubicBezTo>
                <a:cubicBezTo>
                  <a:pt x="87079" y="147601"/>
                  <a:pt x="69934" y="53399"/>
                  <a:pt x="80887" y="59685"/>
                </a:cubicBezTo>
                <a:cubicBezTo>
                  <a:pt x="97651" y="69210"/>
                  <a:pt x="103843" y="149315"/>
                  <a:pt x="103843" y="149315"/>
                </a:cubicBezTo>
                <a:cubicBezTo>
                  <a:pt x="103843" y="149315"/>
                  <a:pt x="112320" y="66543"/>
                  <a:pt x="69362" y="344"/>
                </a:cubicBezTo>
                <a:cubicBezTo>
                  <a:pt x="66409" y="-4228"/>
                  <a:pt x="71934" y="38444"/>
                  <a:pt x="66695" y="40635"/>
                </a:cubicBezTo>
                <a:cubicBezTo>
                  <a:pt x="61456" y="42826"/>
                  <a:pt x="46883" y="20728"/>
                  <a:pt x="40120" y="22442"/>
                </a:cubicBezTo>
                <a:cubicBezTo>
                  <a:pt x="33357" y="24157"/>
                  <a:pt x="37263" y="47017"/>
                  <a:pt x="36501" y="52827"/>
                </a:cubicBezTo>
                <a:cubicBezTo>
                  <a:pt x="23832" y="41492"/>
                  <a:pt x="13736" y="21966"/>
                  <a:pt x="20" y="16156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8" name="Freeform: Shape 1627">
            <a:extLst>
              <a:ext uri="{FF2B5EF4-FFF2-40B4-BE49-F238E27FC236}">
                <a16:creationId xmlns:a16="http://schemas.microsoft.com/office/drawing/2014/main" id="{560BEC89-967E-433B-89CE-F8C1483E62D6}"/>
              </a:ext>
            </a:extLst>
          </p:cNvPr>
          <p:cNvSpPr/>
          <p:nvPr userDrawn="1"/>
        </p:nvSpPr>
        <p:spPr>
          <a:xfrm>
            <a:off x="3602320" y="3293944"/>
            <a:ext cx="97612" cy="178029"/>
          </a:xfrm>
          <a:custGeom>
            <a:avLst/>
            <a:gdLst>
              <a:gd name="connsiteX0" fmla="*/ 82537 w 82516"/>
              <a:gd name="connsiteY0" fmla="*/ 2 h 148780"/>
              <a:gd name="connsiteX1" fmla="*/ 44913 w 82516"/>
              <a:gd name="connsiteY1" fmla="*/ 120779 h 148780"/>
              <a:gd name="connsiteX2" fmla="*/ 36531 w 82516"/>
              <a:gd name="connsiteY2" fmla="*/ 52294 h 148780"/>
              <a:gd name="connsiteX3" fmla="*/ 16148 w 82516"/>
              <a:gd name="connsiteY3" fmla="*/ 148782 h 148780"/>
              <a:gd name="connsiteX4" fmla="*/ 14433 w 82516"/>
              <a:gd name="connsiteY4" fmla="*/ 9622 h 148780"/>
              <a:gd name="connsiteX5" fmla="*/ 18910 w 82516"/>
              <a:gd name="connsiteY5" fmla="*/ 45341 h 148780"/>
              <a:gd name="connsiteX6" fmla="*/ 43961 w 82516"/>
              <a:gd name="connsiteY6" fmla="*/ 15337 h 148780"/>
              <a:gd name="connsiteX7" fmla="*/ 49485 w 82516"/>
              <a:gd name="connsiteY7" fmla="*/ 52580 h 148780"/>
              <a:gd name="connsiteX8" fmla="*/ 82537 w 82516"/>
              <a:gd name="connsiteY8" fmla="*/ 2 h 14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516" h="148780">
                <a:moveTo>
                  <a:pt x="82537" y="2"/>
                </a:moveTo>
                <a:cubicBezTo>
                  <a:pt x="58439" y="54675"/>
                  <a:pt x="49866" y="113826"/>
                  <a:pt x="44913" y="120779"/>
                </a:cubicBezTo>
                <a:cubicBezTo>
                  <a:pt x="41675" y="125256"/>
                  <a:pt x="39960" y="107634"/>
                  <a:pt x="36531" y="52294"/>
                </a:cubicBezTo>
                <a:cubicBezTo>
                  <a:pt x="14243" y="90394"/>
                  <a:pt x="16148" y="148782"/>
                  <a:pt x="16148" y="148782"/>
                </a:cubicBezTo>
                <a:cubicBezTo>
                  <a:pt x="5194" y="96300"/>
                  <a:pt x="-12999" y="26577"/>
                  <a:pt x="14433" y="9622"/>
                </a:cubicBezTo>
                <a:cubicBezTo>
                  <a:pt x="13820" y="21699"/>
                  <a:pt x="15336" y="33789"/>
                  <a:pt x="18910" y="45341"/>
                </a:cubicBezTo>
                <a:cubicBezTo>
                  <a:pt x="18910" y="45341"/>
                  <a:pt x="38912" y="16099"/>
                  <a:pt x="43961" y="15337"/>
                </a:cubicBezTo>
                <a:cubicBezTo>
                  <a:pt x="49009" y="14575"/>
                  <a:pt x="48723" y="46103"/>
                  <a:pt x="49485" y="52580"/>
                </a:cubicBezTo>
                <a:cubicBezTo>
                  <a:pt x="56069" y="32630"/>
                  <a:pt x="67413" y="14584"/>
                  <a:pt x="82537" y="2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9" name="Freeform: Shape 1628">
            <a:extLst>
              <a:ext uri="{FF2B5EF4-FFF2-40B4-BE49-F238E27FC236}">
                <a16:creationId xmlns:a16="http://schemas.microsoft.com/office/drawing/2014/main" id="{F602917D-DD39-4992-9B1A-70B7596F4EBC}"/>
              </a:ext>
            </a:extLst>
          </p:cNvPr>
          <p:cNvSpPr/>
          <p:nvPr userDrawn="1"/>
        </p:nvSpPr>
        <p:spPr>
          <a:xfrm>
            <a:off x="3696556" y="3683219"/>
            <a:ext cx="140364" cy="72956"/>
          </a:xfrm>
          <a:custGeom>
            <a:avLst/>
            <a:gdLst>
              <a:gd name="connsiteX0" fmla="*/ 118603 w 118657"/>
              <a:gd name="connsiteY0" fmla="*/ 37012 h 60970"/>
              <a:gd name="connsiteX1" fmla="*/ 56119 w 118657"/>
              <a:gd name="connsiteY1" fmla="*/ 60253 h 60970"/>
              <a:gd name="connsiteX2" fmla="*/ 112 w 118657"/>
              <a:gd name="connsiteY2" fmla="*/ 23963 h 60970"/>
              <a:gd name="connsiteX3" fmla="*/ 62691 w 118657"/>
              <a:gd name="connsiteY3" fmla="*/ 722 h 60970"/>
              <a:gd name="connsiteX4" fmla="*/ 118603 w 118657"/>
              <a:gd name="connsiteY4" fmla="*/ 37012 h 6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57" h="60970">
                <a:moveTo>
                  <a:pt x="118603" y="37012"/>
                </a:moveTo>
                <a:cubicBezTo>
                  <a:pt x="116793" y="53490"/>
                  <a:pt x="88790" y="63872"/>
                  <a:pt x="56119" y="60253"/>
                </a:cubicBezTo>
                <a:cubicBezTo>
                  <a:pt x="23448" y="56633"/>
                  <a:pt x="-1698" y="40441"/>
                  <a:pt x="112" y="23963"/>
                </a:cubicBezTo>
                <a:cubicBezTo>
                  <a:pt x="1921" y="7484"/>
                  <a:pt x="29925" y="-2898"/>
                  <a:pt x="62691" y="722"/>
                </a:cubicBezTo>
                <a:cubicBezTo>
                  <a:pt x="95457" y="4341"/>
                  <a:pt x="120222" y="20533"/>
                  <a:pt x="118603" y="37012"/>
                </a:cubicBezTo>
                <a:close/>
              </a:path>
            </a:pathLst>
          </a:custGeom>
          <a:solidFill>
            <a:srgbClr val="E87E62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0" name="Freeform: Shape 1629">
            <a:extLst>
              <a:ext uri="{FF2B5EF4-FFF2-40B4-BE49-F238E27FC236}">
                <a16:creationId xmlns:a16="http://schemas.microsoft.com/office/drawing/2014/main" id="{41EBEC64-F075-4E99-8009-BDC0CF50EAEB}"/>
              </a:ext>
            </a:extLst>
          </p:cNvPr>
          <p:cNvSpPr/>
          <p:nvPr userDrawn="1"/>
        </p:nvSpPr>
        <p:spPr>
          <a:xfrm rot="21036000">
            <a:off x="4074010" y="3683370"/>
            <a:ext cx="141068" cy="71804"/>
          </a:xfrm>
          <a:custGeom>
            <a:avLst/>
            <a:gdLst>
              <a:gd name="connsiteX0" fmla="*/ 119273 w 119252"/>
              <a:gd name="connsiteY0" fmla="*/ 30005 h 60007"/>
              <a:gd name="connsiteX1" fmla="*/ 59646 w 119252"/>
              <a:gd name="connsiteY1" fmla="*/ 60009 h 60007"/>
              <a:gd name="connsiteX2" fmla="*/ 20 w 119252"/>
              <a:gd name="connsiteY2" fmla="*/ 30005 h 60007"/>
              <a:gd name="connsiteX3" fmla="*/ 59646 w 119252"/>
              <a:gd name="connsiteY3" fmla="*/ 2 h 60007"/>
              <a:gd name="connsiteX4" fmla="*/ 119273 w 119252"/>
              <a:gd name="connsiteY4" fmla="*/ 30005 h 6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252" h="60007">
                <a:moveTo>
                  <a:pt x="119273" y="30005"/>
                </a:moveTo>
                <a:cubicBezTo>
                  <a:pt x="119273" y="46576"/>
                  <a:pt x="92577" y="60009"/>
                  <a:pt x="59646" y="60009"/>
                </a:cubicBezTo>
                <a:cubicBezTo>
                  <a:pt x="26716" y="60009"/>
                  <a:pt x="20" y="46576"/>
                  <a:pt x="20" y="30005"/>
                </a:cubicBezTo>
                <a:cubicBezTo>
                  <a:pt x="20" y="13435"/>
                  <a:pt x="26716" y="2"/>
                  <a:pt x="59646" y="2"/>
                </a:cubicBezTo>
                <a:cubicBezTo>
                  <a:pt x="92577" y="2"/>
                  <a:pt x="119273" y="13435"/>
                  <a:pt x="119273" y="30005"/>
                </a:cubicBezTo>
                <a:close/>
              </a:path>
            </a:pathLst>
          </a:custGeom>
          <a:solidFill>
            <a:srgbClr val="E87E62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1" name="Freeform: Shape 1630">
            <a:extLst>
              <a:ext uri="{FF2B5EF4-FFF2-40B4-BE49-F238E27FC236}">
                <a16:creationId xmlns:a16="http://schemas.microsoft.com/office/drawing/2014/main" id="{99FBE9F4-D25B-4BB8-87D3-910D05496630}"/>
              </a:ext>
            </a:extLst>
          </p:cNvPr>
          <p:cNvSpPr/>
          <p:nvPr userDrawn="1"/>
        </p:nvSpPr>
        <p:spPr>
          <a:xfrm>
            <a:off x="3654638" y="4912506"/>
            <a:ext cx="692538" cy="290252"/>
          </a:xfrm>
          <a:custGeom>
            <a:avLst/>
            <a:gdLst>
              <a:gd name="connsiteX0" fmla="*/ 584283 w 585438"/>
              <a:gd name="connsiteY0" fmla="*/ 2 h 242566"/>
              <a:gd name="connsiteX1" fmla="*/ 299295 w 585438"/>
              <a:gd name="connsiteY1" fmla="*/ 214886 h 242566"/>
              <a:gd name="connsiteX2" fmla="*/ 20 w 585438"/>
              <a:gd name="connsiteY2" fmla="*/ 54770 h 242566"/>
              <a:gd name="connsiteX3" fmla="*/ 14212 w 585438"/>
              <a:gd name="connsiteY3" fmla="*/ 223172 h 242566"/>
              <a:gd name="connsiteX4" fmla="*/ 583998 w 585438"/>
              <a:gd name="connsiteY4" fmla="*/ 235460 h 242566"/>
              <a:gd name="connsiteX5" fmla="*/ 584283 w 585438"/>
              <a:gd name="connsiteY5" fmla="*/ 2 h 242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438" h="242566">
                <a:moveTo>
                  <a:pt x="584283" y="2"/>
                </a:moveTo>
                <a:cubicBezTo>
                  <a:pt x="573139" y="158212"/>
                  <a:pt x="528658" y="209552"/>
                  <a:pt x="299295" y="214886"/>
                </a:cubicBezTo>
                <a:cubicBezTo>
                  <a:pt x="116987" y="219458"/>
                  <a:pt x="22594" y="175547"/>
                  <a:pt x="20" y="54770"/>
                </a:cubicBezTo>
                <a:cubicBezTo>
                  <a:pt x="9545" y="188120"/>
                  <a:pt x="14212" y="223172"/>
                  <a:pt x="14212" y="223172"/>
                </a:cubicBezTo>
                <a:cubicBezTo>
                  <a:pt x="290437" y="257844"/>
                  <a:pt x="583998" y="235460"/>
                  <a:pt x="583998" y="235460"/>
                </a:cubicBezTo>
                <a:cubicBezTo>
                  <a:pt x="584283" y="222411"/>
                  <a:pt x="586950" y="83345"/>
                  <a:pt x="584283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2" name="Freeform: Shape 1631">
            <a:extLst>
              <a:ext uri="{FF2B5EF4-FFF2-40B4-BE49-F238E27FC236}">
                <a16:creationId xmlns:a16="http://schemas.microsoft.com/office/drawing/2014/main" id="{81D00207-45AA-4AF6-B8FD-44C010D45E05}"/>
              </a:ext>
            </a:extLst>
          </p:cNvPr>
          <p:cNvSpPr/>
          <p:nvPr userDrawn="1"/>
        </p:nvSpPr>
        <p:spPr>
          <a:xfrm>
            <a:off x="3768213" y="4071483"/>
            <a:ext cx="385349" cy="129248"/>
          </a:xfrm>
          <a:custGeom>
            <a:avLst/>
            <a:gdLst>
              <a:gd name="connsiteX0" fmla="*/ 325775 w 325755"/>
              <a:gd name="connsiteY0" fmla="*/ 5907 h 108014"/>
              <a:gd name="connsiteX1" fmla="*/ 309106 w 325755"/>
              <a:gd name="connsiteY1" fmla="*/ 1240 h 108014"/>
              <a:gd name="connsiteX2" fmla="*/ 181376 w 325755"/>
              <a:gd name="connsiteY2" fmla="*/ 86965 h 108014"/>
              <a:gd name="connsiteX3" fmla="*/ 21547 w 325755"/>
              <a:gd name="connsiteY3" fmla="*/ 2 h 108014"/>
              <a:gd name="connsiteX4" fmla="*/ 20 w 325755"/>
              <a:gd name="connsiteY4" fmla="*/ 4860 h 108014"/>
              <a:gd name="connsiteX5" fmla="*/ 182995 w 325755"/>
              <a:gd name="connsiteY5" fmla="*/ 107634 h 108014"/>
              <a:gd name="connsiteX6" fmla="*/ 325775 w 325755"/>
              <a:gd name="connsiteY6" fmla="*/ 5907 h 10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755" h="108014">
                <a:moveTo>
                  <a:pt x="325775" y="5907"/>
                </a:moveTo>
                <a:cubicBezTo>
                  <a:pt x="319393" y="4002"/>
                  <a:pt x="313869" y="2478"/>
                  <a:pt x="309106" y="1240"/>
                </a:cubicBezTo>
                <a:cubicBezTo>
                  <a:pt x="301105" y="20290"/>
                  <a:pt x="269863" y="79154"/>
                  <a:pt x="181376" y="86965"/>
                </a:cubicBezTo>
                <a:cubicBezTo>
                  <a:pt x="89555" y="95252"/>
                  <a:pt x="34786" y="20290"/>
                  <a:pt x="21547" y="2"/>
                </a:cubicBezTo>
                <a:cubicBezTo>
                  <a:pt x="13831" y="1526"/>
                  <a:pt x="6592" y="3240"/>
                  <a:pt x="20" y="4860"/>
                </a:cubicBezTo>
                <a:cubicBezTo>
                  <a:pt x="16022" y="26958"/>
                  <a:pt x="85745" y="114492"/>
                  <a:pt x="182995" y="107634"/>
                </a:cubicBezTo>
                <a:cubicBezTo>
                  <a:pt x="246376" y="104532"/>
                  <a:pt x="302143" y="64799"/>
                  <a:pt x="325775" y="5907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3" name="Freeform: Shape 1632">
            <a:extLst>
              <a:ext uri="{FF2B5EF4-FFF2-40B4-BE49-F238E27FC236}">
                <a16:creationId xmlns:a16="http://schemas.microsoft.com/office/drawing/2014/main" id="{91341816-CC7D-40AE-901E-48BEFE62BFE9}"/>
              </a:ext>
            </a:extLst>
          </p:cNvPr>
          <p:cNvSpPr/>
          <p:nvPr userDrawn="1"/>
        </p:nvSpPr>
        <p:spPr>
          <a:xfrm>
            <a:off x="3655651" y="3134192"/>
            <a:ext cx="598233" cy="294585"/>
          </a:xfrm>
          <a:custGeom>
            <a:avLst/>
            <a:gdLst>
              <a:gd name="connsiteX0" fmla="*/ 505607 w 505717"/>
              <a:gd name="connsiteY0" fmla="*/ 184371 h 246187"/>
              <a:gd name="connsiteX1" fmla="*/ 459601 w 505717"/>
              <a:gd name="connsiteY1" fmla="*/ 237902 h 246187"/>
              <a:gd name="connsiteX2" fmla="*/ 254623 w 505717"/>
              <a:gd name="connsiteY2" fmla="*/ 227139 h 246187"/>
              <a:gd name="connsiteX3" fmla="*/ 50788 w 505717"/>
              <a:gd name="connsiteY3" fmla="*/ 246189 h 246187"/>
              <a:gd name="connsiteX4" fmla="*/ 2496 w 505717"/>
              <a:gd name="connsiteY4" fmla="*/ 194659 h 246187"/>
              <a:gd name="connsiteX5" fmla="*/ 20 w 505717"/>
              <a:gd name="connsiteY5" fmla="*/ 72929 h 246187"/>
              <a:gd name="connsiteX6" fmla="*/ 46121 w 505717"/>
              <a:gd name="connsiteY6" fmla="*/ 19494 h 246187"/>
              <a:gd name="connsiteX7" fmla="*/ 249956 w 505717"/>
              <a:gd name="connsiteY7" fmla="*/ 444 h 246187"/>
              <a:gd name="connsiteX8" fmla="*/ 454934 w 505717"/>
              <a:gd name="connsiteY8" fmla="*/ 11112 h 246187"/>
              <a:gd name="connsiteX9" fmla="*/ 503131 w 505717"/>
              <a:gd name="connsiteY9" fmla="*/ 62642 h 24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5717" h="246187">
                <a:moveTo>
                  <a:pt x="505607" y="184371"/>
                </a:moveTo>
                <a:cubicBezTo>
                  <a:pt x="507577" y="211822"/>
                  <a:pt x="487036" y="235723"/>
                  <a:pt x="459601" y="237902"/>
                </a:cubicBezTo>
                <a:cubicBezTo>
                  <a:pt x="459601" y="237902"/>
                  <a:pt x="404451" y="224091"/>
                  <a:pt x="254623" y="227139"/>
                </a:cubicBezTo>
                <a:cubicBezTo>
                  <a:pt x="104795" y="230187"/>
                  <a:pt x="50788" y="246189"/>
                  <a:pt x="50788" y="246189"/>
                </a:cubicBezTo>
                <a:cubicBezTo>
                  <a:pt x="23287" y="245155"/>
                  <a:pt x="1746" y="222169"/>
                  <a:pt x="2496" y="194659"/>
                </a:cubicBezTo>
                <a:lnTo>
                  <a:pt x="20" y="72929"/>
                </a:lnTo>
                <a:cubicBezTo>
                  <a:pt x="20" y="35877"/>
                  <a:pt x="46121" y="19494"/>
                  <a:pt x="46121" y="19494"/>
                </a:cubicBezTo>
                <a:cubicBezTo>
                  <a:pt x="46121" y="19494"/>
                  <a:pt x="97842" y="3492"/>
                  <a:pt x="249956" y="444"/>
                </a:cubicBezTo>
                <a:cubicBezTo>
                  <a:pt x="402070" y="-2604"/>
                  <a:pt x="454934" y="11112"/>
                  <a:pt x="454934" y="11112"/>
                </a:cubicBezTo>
                <a:cubicBezTo>
                  <a:pt x="454934" y="11112"/>
                  <a:pt x="498463" y="20637"/>
                  <a:pt x="503131" y="6264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4" name="Freeform: Shape 1633">
            <a:extLst>
              <a:ext uri="{FF2B5EF4-FFF2-40B4-BE49-F238E27FC236}">
                <a16:creationId xmlns:a16="http://schemas.microsoft.com/office/drawing/2014/main" id="{C38D48F3-58F9-4320-87BE-3CC27EDC63F6}"/>
              </a:ext>
            </a:extLst>
          </p:cNvPr>
          <p:cNvSpPr/>
          <p:nvPr userDrawn="1"/>
        </p:nvSpPr>
        <p:spPr>
          <a:xfrm>
            <a:off x="3656102" y="3183388"/>
            <a:ext cx="597782" cy="245616"/>
          </a:xfrm>
          <a:custGeom>
            <a:avLst/>
            <a:gdLst>
              <a:gd name="connsiteX0" fmla="*/ 502749 w 505336"/>
              <a:gd name="connsiteY0" fmla="*/ 21528 h 205263"/>
              <a:gd name="connsiteX1" fmla="*/ 495796 w 505336"/>
              <a:gd name="connsiteY1" fmla="*/ 2 h 205263"/>
              <a:gd name="connsiteX2" fmla="*/ 497225 w 505336"/>
              <a:gd name="connsiteY2" fmla="*/ 7717 h 205263"/>
              <a:gd name="connsiteX3" fmla="*/ 499701 w 505336"/>
              <a:gd name="connsiteY3" fmla="*/ 129447 h 205263"/>
              <a:gd name="connsiteX4" fmla="*/ 454648 w 505336"/>
              <a:gd name="connsiteY4" fmla="*/ 182882 h 205263"/>
              <a:gd name="connsiteX5" fmla="*/ 254623 w 505336"/>
              <a:gd name="connsiteY5" fmla="*/ 172119 h 205263"/>
              <a:gd name="connsiteX6" fmla="*/ 55265 w 505336"/>
              <a:gd name="connsiteY6" fmla="*/ 191169 h 205263"/>
              <a:gd name="connsiteX7" fmla="*/ 8116 w 505336"/>
              <a:gd name="connsiteY7" fmla="*/ 139639 h 205263"/>
              <a:gd name="connsiteX8" fmla="*/ 5640 w 505336"/>
              <a:gd name="connsiteY8" fmla="*/ 17909 h 205263"/>
              <a:gd name="connsiteX9" fmla="*/ 6592 w 505336"/>
              <a:gd name="connsiteY9" fmla="*/ 9146 h 205263"/>
              <a:gd name="connsiteX10" fmla="*/ 20 w 505336"/>
              <a:gd name="connsiteY10" fmla="*/ 32006 h 205263"/>
              <a:gd name="connsiteX11" fmla="*/ 2496 w 505336"/>
              <a:gd name="connsiteY11" fmla="*/ 153735 h 205263"/>
              <a:gd name="connsiteX12" fmla="*/ 50788 w 505336"/>
              <a:gd name="connsiteY12" fmla="*/ 205266 h 205263"/>
              <a:gd name="connsiteX13" fmla="*/ 254623 w 505336"/>
              <a:gd name="connsiteY13" fmla="*/ 186216 h 205263"/>
              <a:gd name="connsiteX14" fmla="*/ 459220 w 505336"/>
              <a:gd name="connsiteY14" fmla="*/ 196789 h 205263"/>
              <a:gd name="connsiteX15" fmla="*/ 505226 w 505336"/>
              <a:gd name="connsiteY15" fmla="*/ 143258 h 20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5336" h="205263">
                <a:moveTo>
                  <a:pt x="502749" y="21528"/>
                </a:moveTo>
                <a:cubicBezTo>
                  <a:pt x="501928" y="13953"/>
                  <a:pt x="499562" y="6626"/>
                  <a:pt x="495796" y="2"/>
                </a:cubicBezTo>
                <a:cubicBezTo>
                  <a:pt x="496427" y="2542"/>
                  <a:pt x="496904" y="5119"/>
                  <a:pt x="497225" y="7717"/>
                </a:cubicBezTo>
                <a:lnTo>
                  <a:pt x="499701" y="129447"/>
                </a:lnTo>
                <a:cubicBezTo>
                  <a:pt x="500273" y="158022"/>
                  <a:pt x="480080" y="182406"/>
                  <a:pt x="454648" y="182882"/>
                </a:cubicBezTo>
                <a:cubicBezTo>
                  <a:pt x="454648" y="182882"/>
                  <a:pt x="400737" y="169071"/>
                  <a:pt x="254623" y="172119"/>
                </a:cubicBezTo>
                <a:cubicBezTo>
                  <a:pt x="108510" y="175167"/>
                  <a:pt x="55265" y="191169"/>
                  <a:pt x="55265" y="191169"/>
                </a:cubicBezTo>
                <a:cubicBezTo>
                  <a:pt x="29833" y="191740"/>
                  <a:pt x="8688" y="168690"/>
                  <a:pt x="8116" y="139639"/>
                </a:cubicBezTo>
                <a:lnTo>
                  <a:pt x="5640" y="17909"/>
                </a:lnTo>
                <a:cubicBezTo>
                  <a:pt x="5611" y="14961"/>
                  <a:pt x="5931" y="12019"/>
                  <a:pt x="6592" y="9146"/>
                </a:cubicBezTo>
                <a:cubicBezTo>
                  <a:pt x="2293" y="15996"/>
                  <a:pt x="15" y="23919"/>
                  <a:pt x="20" y="32006"/>
                </a:cubicBezTo>
                <a:lnTo>
                  <a:pt x="2496" y="153735"/>
                </a:lnTo>
                <a:cubicBezTo>
                  <a:pt x="1746" y="181246"/>
                  <a:pt x="23287" y="204231"/>
                  <a:pt x="50788" y="205266"/>
                </a:cubicBezTo>
                <a:cubicBezTo>
                  <a:pt x="50788" y="205266"/>
                  <a:pt x="104795" y="189264"/>
                  <a:pt x="254623" y="186216"/>
                </a:cubicBezTo>
                <a:cubicBezTo>
                  <a:pt x="404451" y="183168"/>
                  <a:pt x="459220" y="196789"/>
                  <a:pt x="459220" y="196789"/>
                </a:cubicBezTo>
                <a:cubicBezTo>
                  <a:pt x="486655" y="194609"/>
                  <a:pt x="507196" y="170709"/>
                  <a:pt x="505226" y="14325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5" name="Freeform: Shape 1634">
            <a:extLst>
              <a:ext uri="{FF2B5EF4-FFF2-40B4-BE49-F238E27FC236}">
                <a16:creationId xmlns:a16="http://schemas.microsoft.com/office/drawing/2014/main" id="{B11728B8-5627-4FB4-989D-B59587E440E0}"/>
              </a:ext>
            </a:extLst>
          </p:cNvPr>
          <p:cNvSpPr/>
          <p:nvPr userDrawn="1"/>
        </p:nvSpPr>
        <p:spPr>
          <a:xfrm>
            <a:off x="4178013" y="3310659"/>
            <a:ext cx="69971" cy="27622"/>
          </a:xfrm>
          <a:custGeom>
            <a:avLst/>
            <a:gdLst>
              <a:gd name="connsiteX0" fmla="*/ 59170 w 59150"/>
              <a:gd name="connsiteY0" fmla="*/ 5655 h 23084"/>
              <a:gd name="connsiteX1" fmla="*/ 20 w 59150"/>
              <a:gd name="connsiteY1" fmla="*/ 2321 h 23084"/>
              <a:gd name="connsiteX2" fmla="*/ 58503 w 59150"/>
              <a:gd name="connsiteY2" fmla="*/ 23086 h 23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50" h="23084">
                <a:moveTo>
                  <a:pt x="59170" y="5655"/>
                </a:moveTo>
                <a:cubicBezTo>
                  <a:pt x="40065" y="-506"/>
                  <a:pt x="19697" y="-1653"/>
                  <a:pt x="20" y="2321"/>
                </a:cubicBezTo>
                <a:cubicBezTo>
                  <a:pt x="20" y="2321"/>
                  <a:pt x="48216" y="13465"/>
                  <a:pt x="58503" y="23086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6" name="Freeform: Shape 1635">
            <a:extLst>
              <a:ext uri="{FF2B5EF4-FFF2-40B4-BE49-F238E27FC236}">
                <a16:creationId xmlns:a16="http://schemas.microsoft.com/office/drawing/2014/main" id="{CDA48A2E-BCCC-4FAE-B43D-109C2B923085}"/>
              </a:ext>
            </a:extLst>
          </p:cNvPr>
          <p:cNvSpPr/>
          <p:nvPr userDrawn="1"/>
        </p:nvSpPr>
        <p:spPr>
          <a:xfrm>
            <a:off x="3899368" y="3203429"/>
            <a:ext cx="348616" cy="34324"/>
          </a:xfrm>
          <a:custGeom>
            <a:avLst/>
            <a:gdLst>
              <a:gd name="connsiteX0" fmla="*/ 294724 w 294703"/>
              <a:gd name="connsiteY0" fmla="*/ 18400 h 28685"/>
              <a:gd name="connsiteX1" fmla="*/ 20 w 294703"/>
              <a:gd name="connsiteY1" fmla="*/ 6970 h 28685"/>
              <a:gd name="connsiteX2" fmla="*/ 292818 w 294703"/>
              <a:gd name="connsiteY2" fmla="*/ 28687 h 2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703" h="28685">
                <a:moveTo>
                  <a:pt x="294724" y="18400"/>
                </a:moveTo>
                <a:cubicBezTo>
                  <a:pt x="197761" y="-1383"/>
                  <a:pt x="98224" y="-5243"/>
                  <a:pt x="20" y="6970"/>
                </a:cubicBezTo>
                <a:cubicBezTo>
                  <a:pt x="20" y="6970"/>
                  <a:pt x="168041" y="2589"/>
                  <a:pt x="292818" y="28687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7" name="Freeform: Shape 1636">
            <a:extLst>
              <a:ext uri="{FF2B5EF4-FFF2-40B4-BE49-F238E27FC236}">
                <a16:creationId xmlns:a16="http://schemas.microsoft.com/office/drawing/2014/main" id="{3366C3B4-7291-49A1-97BD-4861B39DCE48}"/>
              </a:ext>
            </a:extLst>
          </p:cNvPr>
          <p:cNvSpPr/>
          <p:nvPr userDrawn="1"/>
        </p:nvSpPr>
        <p:spPr>
          <a:xfrm>
            <a:off x="3663087" y="3233016"/>
            <a:ext cx="101408" cy="28103"/>
          </a:xfrm>
          <a:custGeom>
            <a:avLst/>
            <a:gdLst>
              <a:gd name="connsiteX0" fmla="*/ 20 w 85725"/>
              <a:gd name="connsiteY0" fmla="*/ 12344 h 23486"/>
              <a:gd name="connsiteX1" fmla="*/ 85745 w 85725"/>
              <a:gd name="connsiteY1" fmla="*/ 57 h 23486"/>
              <a:gd name="connsiteX2" fmla="*/ 20 w 85725"/>
              <a:gd name="connsiteY2" fmla="*/ 23488 h 2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725" h="23486">
                <a:moveTo>
                  <a:pt x="20" y="12344"/>
                </a:moveTo>
                <a:cubicBezTo>
                  <a:pt x="27737" y="3617"/>
                  <a:pt x="56692" y="-533"/>
                  <a:pt x="85745" y="57"/>
                </a:cubicBezTo>
                <a:cubicBezTo>
                  <a:pt x="56692" y="5999"/>
                  <a:pt x="28056" y="13826"/>
                  <a:pt x="20" y="2348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8" name="Freeform: Shape 1637">
            <a:extLst>
              <a:ext uri="{FF2B5EF4-FFF2-40B4-BE49-F238E27FC236}">
                <a16:creationId xmlns:a16="http://schemas.microsoft.com/office/drawing/2014/main" id="{23BE804F-ECFE-4891-8220-012190D35521}"/>
              </a:ext>
            </a:extLst>
          </p:cNvPr>
          <p:cNvSpPr/>
          <p:nvPr userDrawn="1"/>
        </p:nvSpPr>
        <p:spPr>
          <a:xfrm>
            <a:off x="3658017" y="3253824"/>
            <a:ext cx="184799" cy="155347"/>
          </a:xfrm>
          <a:custGeom>
            <a:avLst/>
            <a:gdLst>
              <a:gd name="connsiteX0" fmla="*/ 48979 w 156220"/>
              <a:gd name="connsiteY0" fmla="*/ 102681 h 129825"/>
              <a:gd name="connsiteX1" fmla="*/ 81554 w 156220"/>
              <a:gd name="connsiteY1" fmla="*/ 93156 h 129825"/>
              <a:gd name="connsiteX2" fmla="*/ 131179 w 156220"/>
              <a:gd name="connsiteY2" fmla="*/ 75630 h 129825"/>
              <a:gd name="connsiteX3" fmla="*/ 112129 w 156220"/>
              <a:gd name="connsiteY3" fmla="*/ 68296 h 129825"/>
              <a:gd name="connsiteX4" fmla="*/ 58980 w 156220"/>
              <a:gd name="connsiteY4" fmla="*/ 75916 h 129825"/>
              <a:gd name="connsiteX5" fmla="*/ 58980 w 156220"/>
              <a:gd name="connsiteY5" fmla="*/ 74392 h 129825"/>
              <a:gd name="connsiteX6" fmla="*/ 58980 w 156220"/>
              <a:gd name="connsiteY6" fmla="*/ 69725 h 129825"/>
              <a:gd name="connsiteX7" fmla="*/ 93937 w 156220"/>
              <a:gd name="connsiteY7" fmla="*/ 60676 h 129825"/>
              <a:gd name="connsiteX8" fmla="*/ 156230 w 156220"/>
              <a:gd name="connsiteY8" fmla="*/ 40102 h 129825"/>
              <a:gd name="connsiteX9" fmla="*/ 132894 w 156220"/>
              <a:gd name="connsiteY9" fmla="*/ 30577 h 129825"/>
              <a:gd name="connsiteX10" fmla="*/ 51265 w 156220"/>
              <a:gd name="connsiteY10" fmla="*/ 43817 h 129825"/>
              <a:gd name="connsiteX11" fmla="*/ 49360 w 156220"/>
              <a:gd name="connsiteY11" fmla="*/ 39626 h 129825"/>
              <a:gd name="connsiteX12" fmla="*/ 79268 w 156220"/>
              <a:gd name="connsiteY12" fmla="*/ 30101 h 129825"/>
              <a:gd name="connsiteX13" fmla="*/ 135561 w 156220"/>
              <a:gd name="connsiteY13" fmla="*/ 7527 h 129825"/>
              <a:gd name="connsiteX14" fmla="*/ 113463 w 156220"/>
              <a:gd name="connsiteY14" fmla="*/ 2 h 129825"/>
              <a:gd name="connsiteX15" fmla="*/ 28595 w 156220"/>
              <a:gd name="connsiteY15" fmla="*/ 22195 h 129825"/>
              <a:gd name="connsiteX16" fmla="*/ 28595 w 156220"/>
              <a:gd name="connsiteY16" fmla="*/ 22195 h 129825"/>
              <a:gd name="connsiteX17" fmla="*/ 20 w 156220"/>
              <a:gd name="connsiteY17" fmla="*/ 37054 h 129825"/>
              <a:gd name="connsiteX18" fmla="*/ 1163 w 156220"/>
              <a:gd name="connsiteY18" fmla="*/ 94680 h 129825"/>
              <a:gd name="connsiteX19" fmla="*/ 14498 w 156220"/>
              <a:gd name="connsiteY19" fmla="*/ 129828 h 129825"/>
              <a:gd name="connsiteX20" fmla="*/ 48978 w 156220"/>
              <a:gd name="connsiteY20" fmla="*/ 102681 h 12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6220" h="129825">
                <a:moveTo>
                  <a:pt x="48979" y="102681"/>
                </a:moveTo>
                <a:cubicBezTo>
                  <a:pt x="56027" y="101062"/>
                  <a:pt x="68029" y="96966"/>
                  <a:pt x="81554" y="93156"/>
                </a:cubicBezTo>
                <a:cubicBezTo>
                  <a:pt x="104986" y="87251"/>
                  <a:pt x="130894" y="81345"/>
                  <a:pt x="131179" y="75630"/>
                </a:cubicBezTo>
                <a:cubicBezTo>
                  <a:pt x="131465" y="69915"/>
                  <a:pt x="119082" y="68582"/>
                  <a:pt x="112129" y="68296"/>
                </a:cubicBezTo>
                <a:cubicBezTo>
                  <a:pt x="94098" y="67602"/>
                  <a:pt x="76090" y="70184"/>
                  <a:pt x="58980" y="75916"/>
                </a:cubicBezTo>
                <a:cubicBezTo>
                  <a:pt x="58980" y="75344"/>
                  <a:pt x="58980" y="74868"/>
                  <a:pt x="58980" y="74392"/>
                </a:cubicBezTo>
                <a:cubicBezTo>
                  <a:pt x="58980" y="73916"/>
                  <a:pt x="58980" y="71535"/>
                  <a:pt x="58980" y="69725"/>
                </a:cubicBezTo>
                <a:cubicBezTo>
                  <a:pt x="67933" y="67439"/>
                  <a:pt x="80506" y="63724"/>
                  <a:pt x="93937" y="60676"/>
                </a:cubicBezTo>
                <a:cubicBezTo>
                  <a:pt x="123178" y="53818"/>
                  <a:pt x="155754" y="47246"/>
                  <a:pt x="156230" y="40102"/>
                </a:cubicBezTo>
                <a:cubicBezTo>
                  <a:pt x="156706" y="32958"/>
                  <a:pt x="141276" y="30577"/>
                  <a:pt x="132894" y="30577"/>
                </a:cubicBezTo>
                <a:cubicBezTo>
                  <a:pt x="105043" y="28960"/>
                  <a:pt x="77177" y="33480"/>
                  <a:pt x="51265" y="43817"/>
                </a:cubicBezTo>
                <a:lnTo>
                  <a:pt x="49360" y="39626"/>
                </a:lnTo>
                <a:cubicBezTo>
                  <a:pt x="57361" y="37054"/>
                  <a:pt x="67933" y="33244"/>
                  <a:pt x="79268" y="30101"/>
                </a:cubicBezTo>
                <a:cubicBezTo>
                  <a:pt x="105938" y="22100"/>
                  <a:pt x="135465" y="14099"/>
                  <a:pt x="135561" y="7527"/>
                </a:cubicBezTo>
                <a:cubicBezTo>
                  <a:pt x="135656" y="954"/>
                  <a:pt x="121178" y="2"/>
                  <a:pt x="113463" y="2"/>
                </a:cubicBezTo>
                <a:cubicBezTo>
                  <a:pt x="83773" y="265"/>
                  <a:pt x="54613" y="7890"/>
                  <a:pt x="28595" y="22195"/>
                </a:cubicBezTo>
                <a:lnTo>
                  <a:pt x="28595" y="22195"/>
                </a:lnTo>
                <a:cubicBezTo>
                  <a:pt x="18592" y="26170"/>
                  <a:pt x="9018" y="31148"/>
                  <a:pt x="20" y="37054"/>
                </a:cubicBezTo>
                <a:lnTo>
                  <a:pt x="1163" y="94680"/>
                </a:lnTo>
                <a:cubicBezTo>
                  <a:pt x="1379" y="107592"/>
                  <a:pt x="6095" y="120023"/>
                  <a:pt x="14498" y="129828"/>
                </a:cubicBezTo>
                <a:cubicBezTo>
                  <a:pt x="27680" y="123158"/>
                  <a:pt x="39401" y="113930"/>
                  <a:pt x="48978" y="102681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9" name="Freeform: Shape 1638">
            <a:extLst>
              <a:ext uri="{FF2B5EF4-FFF2-40B4-BE49-F238E27FC236}">
                <a16:creationId xmlns:a16="http://schemas.microsoft.com/office/drawing/2014/main" id="{F9D42EC8-0894-4763-9907-0F26F5B09E24}"/>
              </a:ext>
            </a:extLst>
          </p:cNvPr>
          <p:cNvSpPr/>
          <p:nvPr userDrawn="1"/>
        </p:nvSpPr>
        <p:spPr>
          <a:xfrm>
            <a:off x="3515484" y="3273655"/>
            <a:ext cx="212617" cy="216553"/>
          </a:xfrm>
          <a:custGeom>
            <a:avLst/>
            <a:gdLst>
              <a:gd name="connsiteX0" fmla="*/ 148610 w 179736"/>
              <a:gd name="connsiteY0" fmla="*/ 669 h 180975"/>
              <a:gd name="connsiteX1" fmla="*/ 20 w 179736"/>
              <a:gd name="connsiteY1" fmla="*/ 144878 h 180975"/>
              <a:gd name="connsiteX2" fmla="*/ 31452 w 179736"/>
              <a:gd name="connsiteY2" fmla="*/ 180977 h 180975"/>
              <a:gd name="connsiteX3" fmla="*/ 73458 w 179736"/>
              <a:gd name="connsiteY3" fmla="*/ 134971 h 180975"/>
              <a:gd name="connsiteX4" fmla="*/ 179757 w 179736"/>
              <a:gd name="connsiteY4" fmla="*/ 53152 h 180975"/>
              <a:gd name="connsiteX5" fmla="*/ 148610 w 179736"/>
              <a:gd name="connsiteY5" fmla="*/ 669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36" h="180975">
                <a:moveTo>
                  <a:pt x="148610" y="669"/>
                </a:moveTo>
                <a:cubicBezTo>
                  <a:pt x="96127" y="21719"/>
                  <a:pt x="83649" y="49818"/>
                  <a:pt x="20" y="144878"/>
                </a:cubicBezTo>
                <a:lnTo>
                  <a:pt x="31452" y="180977"/>
                </a:lnTo>
                <a:cubicBezTo>
                  <a:pt x="41835" y="165261"/>
                  <a:pt x="59170" y="141067"/>
                  <a:pt x="73458" y="134971"/>
                </a:cubicBezTo>
                <a:cubicBezTo>
                  <a:pt x="103652" y="121160"/>
                  <a:pt x="179757" y="100015"/>
                  <a:pt x="179757" y="53152"/>
                </a:cubicBezTo>
                <a:cubicBezTo>
                  <a:pt x="179757" y="40483"/>
                  <a:pt x="165183" y="-6094"/>
                  <a:pt x="148610" y="66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0" name="Freeform: Shape 1639">
            <a:extLst>
              <a:ext uri="{FF2B5EF4-FFF2-40B4-BE49-F238E27FC236}">
                <a16:creationId xmlns:a16="http://schemas.microsoft.com/office/drawing/2014/main" id="{F9000771-E196-4E59-8A40-CCED0F2D104E}"/>
              </a:ext>
            </a:extLst>
          </p:cNvPr>
          <p:cNvSpPr/>
          <p:nvPr userDrawn="1"/>
        </p:nvSpPr>
        <p:spPr>
          <a:xfrm>
            <a:off x="3685172" y="3247784"/>
            <a:ext cx="133069" cy="51744"/>
          </a:xfrm>
          <a:custGeom>
            <a:avLst/>
            <a:gdLst>
              <a:gd name="connsiteX0" fmla="*/ 20 w 112490"/>
              <a:gd name="connsiteY0" fmla="*/ 25148 h 43243"/>
              <a:gd name="connsiteX1" fmla="*/ 90412 w 112490"/>
              <a:gd name="connsiteY1" fmla="*/ 2 h 43243"/>
              <a:gd name="connsiteX2" fmla="*/ 112510 w 112490"/>
              <a:gd name="connsiteY2" fmla="*/ 7527 h 43243"/>
              <a:gd name="connsiteX3" fmla="*/ 56217 w 112490"/>
              <a:gd name="connsiteY3" fmla="*/ 30101 h 43243"/>
              <a:gd name="connsiteX4" fmla="*/ 13450 w 112490"/>
              <a:gd name="connsiteY4" fmla="*/ 43246 h 43243"/>
              <a:gd name="connsiteX5" fmla="*/ 20 w 112490"/>
              <a:gd name="connsiteY5" fmla="*/ 25148 h 43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490" h="43243">
                <a:moveTo>
                  <a:pt x="20" y="25148"/>
                </a:moveTo>
                <a:cubicBezTo>
                  <a:pt x="27416" y="8965"/>
                  <a:pt x="58595" y="292"/>
                  <a:pt x="90412" y="2"/>
                </a:cubicBezTo>
                <a:cubicBezTo>
                  <a:pt x="98128" y="2"/>
                  <a:pt x="112510" y="2"/>
                  <a:pt x="112510" y="7527"/>
                </a:cubicBezTo>
                <a:cubicBezTo>
                  <a:pt x="112510" y="15051"/>
                  <a:pt x="82888" y="22100"/>
                  <a:pt x="56217" y="30101"/>
                </a:cubicBezTo>
                <a:cubicBezTo>
                  <a:pt x="42199" y="35221"/>
                  <a:pt x="27924" y="39608"/>
                  <a:pt x="13450" y="43246"/>
                </a:cubicBezTo>
                <a:cubicBezTo>
                  <a:pt x="3354" y="43246"/>
                  <a:pt x="2115" y="33149"/>
                  <a:pt x="20" y="2514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1" name="Freeform: Shape 1640">
            <a:extLst>
              <a:ext uri="{FF2B5EF4-FFF2-40B4-BE49-F238E27FC236}">
                <a16:creationId xmlns:a16="http://schemas.microsoft.com/office/drawing/2014/main" id="{1661FEA8-6FA1-4209-ADB3-5D3B9FC0DB8D}"/>
              </a:ext>
            </a:extLst>
          </p:cNvPr>
          <p:cNvSpPr/>
          <p:nvPr userDrawn="1"/>
        </p:nvSpPr>
        <p:spPr>
          <a:xfrm>
            <a:off x="3697003" y="3329318"/>
            <a:ext cx="116393" cy="41231"/>
          </a:xfrm>
          <a:custGeom>
            <a:avLst/>
            <a:gdLst>
              <a:gd name="connsiteX0" fmla="*/ 20 w 98393"/>
              <a:gd name="connsiteY0" fmla="*/ 19112 h 34457"/>
              <a:gd name="connsiteX1" fmla="*/ 79363 w 98393"/>
              <a:gd name="connsiteY1" fmla="*/ 62 h 34457"/>
              <a:gd name="connsiteX2" fmla="*/ 98413 w 98393"/>
              <a:gd name="connsiteY2" fmla="*/ 7396 h 34457"/>
              <a:gd name="connsiteX3" fmla="*/ 48788 w 98393"/>
              <a:gd name="connsiteY3" fmla="*/ 24922 h 34457"/>
              <a:gd name="connsiteX4" fmla="*/ 11259 w 98393"/>
              <a:gd name="connsiteY4" fmla="*/ 34447 h 34457"/>
              <a:gd name="connsiteX5" fmla="*/ 20 w 98393"/>
              <a:gd name="connsiteY5" fmla="*/ 19112 h 3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393" h="34457">
                <a:moveTo>
                  <a:pt x="20" y="19112"/>
                </a:moveTo>
                <a:cubicBezTo>
                  <a:pt x="24321" y="5866"/>
                  <a:pt x="51697" y="-707"/>
                  <a:pt x="79363" y="62"/>
                </a:cubicBezTo>
                <a:cubicBezTo>
                  <a:pt x="86126" y="62"/>
                  <a:pt x="98413" y="729"/>
                  <a:pt x="98413" y="7396"/>
                </a:cubicBezTo>
                <a:cubicBezTo>
                  <a:pt x="98413" y="14064"/>
                  <a:pt x="72219" y="18922"/>
                  <a:pt x="48788" y="24922"/>
                </a:cubicBezTo>
                <a:cubicBezTo>
                  <a:pt x="36455" y="28757"/>
                  <a:pt x="23928" y="31936"/>
                  <a:pt x="11259" y="34447"/>
                </a:cubicBezTo>
                <a:cubicBezTo>
                  <a:pt x="2306" y="34828"/>
                  <a:pt x="1639" y="26065"/>
                  <a:pt x="20" y="1911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2" name="Freeform: Shape 1641">
            <a:extLst>
              <a:ext uri="{FF2B5EF4-FFF2-40B4-BE49-F238E27FC236}">
                <a16:creationId xmlns:a16="http://schemas.microsoft.com/office/drawing/2014/main" id="{583E3103-0C0D-4AE9-98FC-F4CF9FD70A54}"/>
              </a:ext>
            </a:extLst>
          </p:cNvPr>
          <p:cNvSpPr/>
          <p:nvPr userDrawn="1"/>
        </p:nvSpPr>
        <p:spPr>
          <a:xfrm>
            <a:off x="3697453" y="3284339"/>
            <a:ext cx="145256" cy="49723"/>
          </a:xfrm>
          <a:custGeom>
            <a:avLst/>
            <a:gdLst>
              <a:gd name="connsiteX0" fmla="*/ 20 w 122792"/>
              <a:gd name="connsiteY0" fmla="*/ 21269 h 41554"/>
              <a:gd name="connsiteX1" fmla="*/ 99461 w 122792"/>
              <a:gd name="connsiteY1" fmla="*/ 313 h 41554"/>
              <a:gd name="connsiteX2" fmla="*/ 122797 w 122792"/>
              <a:gd name="connsiteY2" fmla="*/ 9838 h 41554"/>
              <a:gd name="connsiteX3" fmla="*/ 60504 w 122792"/>
              <a:gd name="connsiteY3" fmla="*/ 30317 h 41554"/>
              <a:gd name="connsiteX4" fmla="*/ 13355 w 122792"/>
              <a:gd name="connsiteY4" fmla="*/ 41557 h 41554"/>
              <a:gd name="connsiteX5" fmla="*/ 20 w 122792"/>
              <a:gd name="connsiteY5" fmla="*/ 21269 h 4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792" h="41554">
                <a:moveTo>
                  <a:pt x="20" y="21269"/>
                </a:moveTo>
                <a:cubicBezTo>
                  <a:pt x="30724" y="5594"/>
                  <a:pt x="65043" y="-1637"/>
                  <a:pt x="99461" y="313"/>
                </a:cubicBezTo>
                <a:cubicBezTo>
                  <a:pt x="107843" y="790"/>
                  <a:pt x="123369" y="1647"/>
                  <a:pt x="122797" y="9838"/>
                </a:cubicBezTo>
                <a:cubicBezTo>
                  <a:pt x="122226" y="18030"/>
                  <a:pt x="89746" y="23554"/>
                  <a:pt x="60504" y="30317"/>
                </a:cubicBezTo>
                <a:cubicBezTo>
                  <a:pt x="44994" y="34880"/>
                  <a:pt x="29256" y="38632"/>
                  <a:pt x="13355" y="41557"/>
                </a:cubicBezTo>
                <a:cubicBezTo>
                  <a:pt x="2497" y="40985"/>
                  <a:pt x="1830" y="29936"/>
                  <a:pt x="20" y="2126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3" name="Freeform: Shape 1642">
            <a:extLst>
              <a:ext uri="{FF2B5EF4-FFF2-40B4-BE49-F238E27FC236}">
                <a16:creationId xmlns:a16="http://schemas.microsoft.com/office/drawing/2014/main" id="{1B392089-9E7B-44A1-A086-898A776DDB3B}"/>
              </a:ext>
            </a:extLst>
          </p:cNvPr>
          <p:cNvSpPr/>
          <p:nvPr userDrawn="1"/>
        </p:nvSpPr>
        <p:spPr>
          <a:xfrm>
            <a:off x="3740720" y="3612505"/>
            <a:ext cx="80675" cy="39499"/>
          </a:xfrm>
          <a:custGeom>
            <a:avLst/>
            <a:gdLst>
              <a:gd name="connsiteX0" fmla="*/ 20 w 68199"/>
              <a:gd name="connsiteY0" fmla="*/ 2 h 33010"/>
              <a:gd name="connsiteX1" fmla="*/ 68219 w 68199"/>
              <a:gd name="connsiteY1" fmla="*/ 27338 h 33010"/>
              <a:gd name="connsiteX2" fmla="*/ 20 w 68199"/>
              <a:gd name="connsiteY2" fmla="*/ 2 h 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199" h="33010">
                <a:moveTo>
                  <a:pt x="20" y="2"/>
                </a:moveTo>
                <a:cubicBezTo>
                  <a:pt x="18799" y="16902"/>
                  <a:pt x="42966" y="26589"/>
                  <a:pt x="68219" y="27338"/>
                </a:cubicBezTo>
                <a:cubicBezTo>
                  <a:pt x="68219" y="27338"/>
                  <a:pt x="16213" y="51532"/>
                  <a:pt x="20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4" name="Freeform: Shape 1643">
            <a:extLst>
              <a:ext uri="{FF2B5EF4-FFF2-40B4-BE49-F238E27FC236}">
                <a16:creationId xmlns:a16="http://schemas.microsoft.com/office/drawing/2014/main" id="{C0EE56B3-6CA9-4E10-ABC8-A6840E6634ED}"/>
              </a:ext>
            </a:extLst>
          </p:cNvPr>
          <p:cNvSpPr/>
          <p:nvPr userDrawn="1"/>
        </p:nvSpPr>
        <p:spPr>
          <a:xfrm>
            <a:off x="3754692" y="3661400"/>
            <a:ext cx="70534" cy="14566"/>
          </a:xfrm>
          <a:custGeom>
            <a:avLst/>
            <a:gdLst>
              <a:gd name="connsiteX0" fmla="*/ 59647 w 59626"/>
              <a:gd name="connsiteY0" fmla="*/ 2 h 12173"/>
              <a:gd name="connsiteX1" fmla="*/ 20 w 59626"/>
              <a:gd name="connsiteY1" fmla="*/ 2097 h 12173"/>
              <a:gd name="connsiteX2" fmla="*/ 59647 w 59626"/>
              <a:gd name="connsiteY2" fmla="*/ 2 h 1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26" h="12173">
                <a:moveTo>
                  <a:pt x="59647" y="2"/>
                </a:moveTo>
                <a:cubicBezTo>
                  <a:pt x="40239" y="5550"/>
                  <a:pt x="19769" y="6269"/>
                  <a:pt x="20" y="2097"/>
                </a:cubicBezTo>
                <a:cubicBezTo>
                  <a:pt x="17662" y="16291"/>
                  <a:pt x="43045" y="15400"/>
                  <a:pt x="59647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5" name="Freeform: Shape 1644">
            <a:extLst>
              <a:ext uri="{FF2B5EF4-FFF2-40B4-BE49-F238E27FC236}">
                <a16:creationId xmlns:a16="http://schemas.microsoft.com/office/drawing/2014/main" id="{B4B69088-7A66-4A6D-AEE5-7A3BE9E8A431}"/>
              </a:ext>
            </a:extLst>
          </p:cNvPr>
          <p:cNvSpPr/>
          <p:nvPr userDrawn="1"/>
        </p:nvSpPr>
        <p:spPr>
          <a:xfrm>
            <a:off x="3921304" y="3815060"/>
            <a:ext cx="99449" cy="31265"/>
          </a:xfrm>
          <a:custGeom>
            <a:avLst/>
            <a:gdLst>
              <a:gd name="connsiteX0" fmla="*/ 84060 w 84069"/>
              <a:gd name="connsiteY0" fmla="*/ 7604 h 26128"/>
              <a:gd name="connsiteX1" fmla="*/ 43674 w 84069"/>
              <a:gd name="connsiteY1" fmla="*/ 24939 h 26128"/>
              <a:gd name="connsiteX2" fmla="*/ 49 w 84069"/>
              <a:gd name="connsiteY2" fmla="*/ 18558 h 26128"/>
              <a:gd name="connsiteX3" fmla="*/ 40530 w 84069"/>
              <a:gd name="connsiteY3" fmla="*/ 1222 h 26128"/>
              <a:gd name="connsiteX4" fmla="*/ 84060 w 84069"/>
              <a:gd name="connsiteY4" fmla="*/ 7604 h 2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69" h="26128">
                <a:moveTo>
                  <a:pt x="84060" y="7604"/>
                </a:moveTo>
                <a:cubicBezTo>
                  <a:pt x="84917" y="14081"/>
                  <a:pt x="66820" y="21892"/>
                  <a:pt x="43674" y="24939"/>
                </a:cubicBezTo>
                <a:cubicBezTo>
                  <a:pt x="20528" y="27987"/>
                  <a:pt x="907" y="24939"/>
                  <a:pt x="49" y="18558"/>
                </a:cubicBezTo>
                <a:cubicBezTo>
                  <a:pt x="-808" y="12176"/>
                  <a:pt x="17290" y="4270"/>
                  <a:pt x="40530" y="1222"/>
                </a:cubicBezTo>
                <a:cubicBezTo>
                  <a:pt x="63771" y="-1826"/>
                  <a:pt x="83203" y="1032"/>
                  <a:pt x="84060" y="7604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6" name="Freeform: Shape 1645">
            <a:extLst>
              <a:ext uri="{FF2B5EF4-FFF2-40B4-BE49-F238E27FC236}">
                <a16:creationId xmlns:a16="http://schemas.microsoft.com/office/drawing/2014/main" id="{727D2A1A-724A-4E8F-B704-1F18E134C7A9}"/>
              </a:ext>
            </a:extLst>
          </p:cNvPr>
          <p:cNvSpPr/>
          <p:nvPr userDrawn="1"/>
        </p:nvSpPr>
        <p:spPr>
          <a:xfrm>
            <a:off x="3937339" y="3828677"/>
            <a:ext cx="80675" cy="17864"/>
          </a:xfrm>
          <a:custGeom>
            <a:avLst/>
            <a:gdLst>
              <a:gd name="connsiteX0" fmla="*/ 20 w 68199"/>
              <a:gd name="connsiteY0" fmla="*/ 13940 h 14929"/>
              <a:gd name="connsiteX1" fmla="*/ 30119 w 68199"/>
              <a:gd name="connsiteY1" fmla="*/ 13940 h 14929"/>
              <a:gd name="connsiteX2" fmla="*/ 68219 w 68199"/>
              <a:gd name="connsiteY2" fmla="*/ 891 h 14929"/>
              <a:gd name="connsiteX3" fmla="*/ 20 w 68199"/>
              <a:gd name="connsiteY3" fmla="*/ 13940 h 1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199" h="14929">
                <a:moveTo>
                  <a:pt x="20" y="13940"/>
                </a:moveTo>
                <a:cubicBezTo>
                  <a:pt x="10009" y="15261"/>
                  <a:pt x="20130" y="15261"/>
                  <a:pt x="30119" y="13940"/>
                </a:cubicBezTo>
                <a:cubicBezTo>
                  <a:pt x="43759" y="13086"/>
                  <a:pt x="56919" y="8579"/>
                  <a:pt x="68219" y="891"/>
                </a:cubicBezTo>
                <a:cubicBezTo>
                  <a:pt x="44678" y="-2093"/>
                  <a:pt x="20797" y="2476"/>
                  <a:pt x="20" y="13940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7" name="Freeform: Shape 1646">
            <a:extLst>
              <a:ext uri="{FF2B5EF4-FFF2-40B4-BE49-F238E27FC236}">
                <a16:creationId xmlns:a16="http://schemas.microsoft.com/office/drawing/2014/main" id="{1281EDD9-9CFB-4E0D-A3B2-42631D25EF99}"/>
              </a:ext>
            </a:extLst>
          </p:cNvPr>
          <p:cNvSpPr/>
          <p:nvPr userDrawn="1"/>
        </p:nvSpPr>
        <p:spPr>
          <a:xfrm>
            <a:off x="3991295" y="3822949"/>
            <a:ext cx="287822" cy="153787"/>
          </a:xfrm>
          <a:custGeom>
            <a:avLst/>
            <a:gdLst>
              <a:gd name="connsiteX0" fmla="*/ 199486 w 243311"/>
              <a:gd name="connsiteY0" fmla="*/ 125693 h 128521"/>
              <a:gd name="connsiteX1" fmla="*/ 229490 w 243311"/>
              <a:gd name="connsiteY1" fmla="*/ 122455 h 128521"/>
              <a:gd name="connsiteX2" fmla="*/ 239015 w 243311"/>
              <a:gd name="connsiteY2" fmla="*/ 112930 h 128521"/>
              <a:gd name="connsiteX3" fmla="*/ 240634 w 243311"/>
              <a:gd name="connsiteY3" fmla="*/ 88736 h 128521"/>
              <a:gd name="connsiteX4" fmla="*/ 232729 w 243311"/>
              <a:gd name="connsiteY4" fmla="*/ 93022 h 128521"/>
              <a:gd name="connsiteX5" fmla="*/ 96045 w 243311"/>
              <a:gd name="connsiteY5" fmla="*/ 30348 h 128521"/>
              <a:gd name="connsiteX6" fmla="*/ 51944 w 243311"/>
              <a:gd name="connsiteY6" fmla="*/ 15584 h 128521"/>
              <a:gd name="connsiteX7" fmla="*/ 38609 w 243311"/>
              <a:gd name="connsiteY7" fmla="*/ 13774 h 128521"/>
              <a:gd name="connsiteX8" fmla="*/ 509 w 243311"/>
              <a:gd name="connsiteY8" fmla="*/ 439 h 128521"/>
              <a:gd name="connsiteX9" fmla="*/ 33751 w 243311"/>
              <a:gd name="connsiteY9" fmla="*/ 24918 h 128521"/>
              <a:gd name="connsiteX10" fmla="*/ 42419 w 243311"/>
              <a:gd name="connsiteY10" fmla="*/ 40539 h 128521"/>
              <a:gd name="connsiteX11" fmla="*/ 62707 w 243311"/>
              <a:gd name="connsiteY11" fmla="*/ 63018 h 12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311" h="128521">
                <a:moveTo>
                  <a:pt x="199486" y="125693"/>
                </a:moveTo>
                <a:cubicBezTo>
                  <a:pt x="209289" y="130413"/>
                  <a:pt x="220921" y="129158"/>
                  <a:pt x="229490" y="122455"/>
                </a:cubicBezTo>
                <a:lnTo>
                  <a:pt x="239015" y="112930"/>
                </a:lnTo>
                <a:cubicBezTo>
                  <a:pt x="244117" y="105831"/>
                  <a:pt x="244745" y="96451"/>
                  <a:pt x="240634" y="88736"/>
                </a:cubicBezTo>
                <a:cubicBezTo>
                  <a:pt x="239110" y="87117"/>
                  <a:pt x="235396" y="94260"/>
                  <a:pt x="232729" y="93022"/>
                </a:cubicBezTo>
                <a:lnTo>
                  <a:pt x="96045" y="30348"/>
                </a:lnTo>
                <a:cubicBezTo>
                  <a:pt x="85472" y="25490"/>
                  <a:pt x="64422" y="15203"/>
                  <a:pt x="51944" y="15584"/>
                </a:cubicBezTo>
                <a:cubicBezTo>
                  <a:pt x="47418" y="16074"/>
                  <a:pt x="42841" y="15452"/>
                  <a:pt x="38609" y="13774"/>
                </a:cubicBezTo>
                <a:cubicBezTo>
                  <a:pt x="34228" y="12060"/>
                  <a:pt x="3271" y="-2704"/>
                  <a:pt x="509" y="439"/>
                </a:cubicBezTo>
                <a:cubicBezTo>
                  <a:pt x="-4254" y="5202"/>
                  <a:pt x="27179" y="21013"/>
                  <a:pt x="33751" y="24918"/>
                </a:cubicBezTo>
                <a:cubicBezTo>
                  <a:pt x="37656" y="27205"/>
                  <a:pt x="40419" y="36539"/>
                  <a:pt x="42419" y="40539"/>
                </a:cubicBezTo>
                <a:cubicBezTo>
                  <a:pt x="46352" y="50170"/>
                  <a:pt x="53529" y="58122"/>
                  <a:pt x="62707" y="6301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8" name="Freeform: Shape 1647">
            <a:extLst>
              <a:ext uri="{FF2B5EF4-FFF2-40B4-BE49-F238E27FC236}">
                <a16:creationId xmlns:a16="http://schemas.microsoft.com/office/drawing/2014/main" id="{820DFDFE-D1C5-41F6-ABB6-D48EFB9F1CBF}"/>
              </a:ext>
            </a:extLst>
          </p:cNvPr>
          <p:cNvSpPr/>
          <p:nvPr userDrawn="1"/>
        </p:nvSpPr>
        <p:spPr>
          <a:xfrm>
            <a:off x="3991295" y="3821920"/>
            <a:ext cx="286852" cy="142051"/>
          </a:xfrm>
          <a:custGeom>
            <a:avLst/>
            <a:gdLst>
              <a:gd name="connsiteX0" fmla="*/ 199486 w 242491"/>
              <a:gd name="connsiteY0" fmla="*/ 115885 h 118713"/>
              <a:gd name="connsiteX1" fmla="*/ 229490 w 242491"/>
              <a:gd name="connsiteY1" fmla="*/ 112646 h 118713"/>
              <a:gd name="connsiteX2" fmla="*/ 239015 w 242491"/>
              <a:gd name="connsiteY2" fmla="*/ 103121 h 118713"/>
              <a:gd name="connsiteX3" fmla="*/ 232729 w 242491"/>
              <a:gd name="connsiteY3" fmla="*/ 83309 h 118713"/>
              <a:gd name="connsiteX4" fmla="*/ 96045 w 242491"/>
              <a:gd name="connsiteY4" fmla="*/ 20540 h 118713"/>
              <a:gd name="connsiteX5" fmla="*/ 51944 w 242491"/>
              <a:gd name="connsiteY5" fmla="*/ 15587 h 118713"/>
              <a:gd name="connsiteX6" fmla="*/ 38609 w 242491"/>
              <a:gd name="connsiteY6" fmla="*/ 13777 h 118713"/>
              <a:gd name="connsiteX7" fmla="*/ 509 w 242491"/>
              <a:gd name="connsiteY7" fmla="*/ 442 h 118713"/>
              <a:gd name="connsiteX8" fmla="*/ 33751 w 242491"/>
              <a:gd name="connsiteY8" fmla="*/ 21873 h 118713"/>
              <a:gd name="connsiteX9" fmla="*/ 42419 w 242491"/>
              <a:gd name="connsiteY9" fmla="*/ 30731 h 118713"/>
              <a:gd name="connsiteX10" fmla="*/ 62707 w 242491"/>
              <a:gd name="connsiteY10" fmla="*/ 53210 h 11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491" h="118713">
                <a:moveTo>
                  <a:pt x="199486" y="115885"/>
                </a:moveTo>
                <a:cubicBezTo>
                  <a:pt x="209289" y="120605"/>
                  <a:pt x="220921" y="119350"/>
                  <a:pt x="229490" y="112646"/>
                </a:cubicBezTo>
                <a:lnTo>
                  <a:pt x="239015" y="103121"/>
                </a:lnTo>
                <a:cubicBezTo>
                  <a:pt x="245492" y="96740"/>
                  <a:pt x="242730" y="87881"/>
                  <a:pt x="232729" y="83309"/>
                </a:cubicBezTo>
                <a:lnTo>
                  <a:pt x="96045" y="20540"/>
                </a:lnTo>
                <a:cubicBezTo>
                  <a:pt x="81770" y="16209"/>
                  <a:pt x="66823" y="14530"/>
                  <a:pt x="51944" y="15587"/>
                </a:cubicBezTo>
                <a:cubicBezTo>
                  <a:pt x="47418" y="16076"/>
                  <a:pt x="42841" y="15455"/>
                  <a:pt x="38609" y="13777"/>
                </a:cubicBezTo>
                <a:cubicBezTo>
                  <a:pt x="34228" y="11967"/>
                  <a:pt x="3271" y="-2702"/>
                  <a:pt x="509" y="442"/>
                </a:cubicBezTo>
                <a:cubicBezTo>
                  <a:pt x="-4254" y="5204"/>
                  <a:pt x="27179" y="18063"/>
                  <a:pt x="33751" y="21873"/>
                </a:cubicBezTo>
                <a:cubicBezTo>
                  <a:pt x="37467" y="23884"/>
                  <a:pt x="40489" y="26972"/>
                  <a:pt x="42419" y="30731"/>
                </a:cubicBezTo>
                <a:cubicBezTo>
                  <a:pt x="46352" y="40362"/>
                  <a:pt x="53529" y="48314"/>
                  <a:pt x="62707" y="53210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9" name="Freeform: Shape 1648">
            <a:extLst>
              <a:ext uri="{FF2B5EF4-FFF2-40B4-BE49-F238E27FC236}">
                <a16:creationId xmlns:a16="http://schemas.microsoft.com/office/drawing/2014/main" id="{BA28C749-BB97-43D3-8B99-272A288D4D52}"/>
              </a:ext>
            </a:extLst>
          </p:cNvPr>
          <p:cNvSpPr/>
          <p:nvPr userDrawn="1"/>
        </p:nvSpPr>
        <p:spPr>
          <a:xfrm>
            <a:off x="4211816" y="3915336"/>
            <a:ext cx="66332" cy="48634"/>
          </a:xfrm>
          <a:custGeom>
            <a:avLst/>
            <a:gdLst>
              <a:gd name="connsiteX0" fmla="*/ 13069 w 56074"/>
              <a:gd name="connsiteY0" fmla="*/ 37816 h 40644"/>
              <a:gd name="connsiteX1" fmla="*/ 43073 w 56074"/>
              <a:gd name="connsiteY1" fmla="*/ 34578 h 40644"/>
              <a:gd name="connsiteX2" fmla="*/ 52598 w 56074"/>
              <a:gd name="connsiteY2" fmla="*/ 25053 h 40644"/>
              <a:gd name="connsiteX3" fmla="*/ 46312 w 56074"/>
              <a:gd name="connsiteY3" fmla="*/ 5240 h 40644"/>
              <a:gd name="connsiteX4" fmla="*/ 35072 w 56074"/>
              <a:gd name="connsiteY4" fmla="*/ 2 h 40644"/>
              <a:gd name="connsiteX5" fmla="*/ 20 w 56074"/>
              <a:gd name="connsiteY5" fmla="*/ 32101 h 40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74" h="40644">
                <a:moveTo>
                  <a:pt x="13069" y="37816"/>
                </a:moveTo>
                <a:cubicBezTo>
                  <a:pt x="22872" y="42536"/>
                  <a:pt x="34504" y="41281"/>
                  <a:pt x="43073" y="34578"/>
                </a:cubicBezTo>
                <a:lnTo>
                  <a:pt x="52598" y="25053"/>
                </a:lnTo>
                <a:cubicBezTo>
                  <a:pt x="59075" y="18671"/>
                  <a:pt x="56313" y="9812"/>
                  <a:pt x="46312" y="5240"/>
                </a:cubicBezTo>
                <a:lnTo>
                  <a:pt x="35072" y="2"/>
                </a:lnTo>
                <a:lnTo>
                  <a:pt x="20" y="32101"/>
                </a:lnTo>
                <a:close/>
              </a:path>
            </a:pathLst>
          </a:custGeom>
          <a:solidFill>
            <a:srgbClr val="9CD5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0" name="Freeform: Shape 1649">
            <a:extLst>
              <a:ext uri="{FF2B5EF4-FFF2-40B4-BE49-F238E27FC236}">
                <a16:creationId xmlns:a16="http://schemas.microsoft.com/office/drawing/2014/main" id="{E6A3CE18-ADA5-4CB6-B752-138DCA3D1CD9}"/>
              </a:ext>
            </a:extLst>
          </p:cNvPr>
          <p:cNvSpPr/>
          <p:nvPr userDrawn="1"/>
        </p:nvSpPr>
        <p:spPr>
          <a:xfrm>
            <a:off x="4276378" y="3929469"/>
            <a:ext cx="11268" cy="11398"/>
          </a:xfrm>
          <a:custGeom>
            <a:avLst/>
            <a:gdLst>
              <a:gd name="connsiteX0" fmla="*/ 20 w 9525"/>
              <a:gd name="connsiteY0" fmla="*/ 2 h 9525"/>
              <a:gd name="connsiteX1" fmla="*/ 20 w 9525"/>
              <a:gd name="connsiteY1" fmla="*/ 2 h 9525"/>
              <a:gd name="connsiteX2" fmla="*/ 20 w 9525"/>
              <a:gd name="connsiteY2" fmla="*/ 2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" h="9525">
                <a:moveTo>
                  <a:pt x="20" y="2"/>
                </a:moveTo>
                <a:lnTo>
                  <a:pt x="20" y="2"/>
                </a:lnTo>
                <a:cubicBezTo>
                  <a:pt x="20" y="2"/>
                  <a:pt x="20" y="2"/>
                  <a:pt x="20" y="2"/>
                </a:cubicBezTo>
                <a:close/>
              </a:path>
            </a:pathLst>
          </a:custGeom>
          <a:solidFill>
            <a:srgbClr val="84C4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1" name="Freeform: Shape 1650">
            <a:extLst>
              <a:ext uri="{FF2B5EF4-FFF2-40B4-BE49-F238E27FC236}">
                <a16:creationId xmlns:a16="http://schemas.microsoft.com/office/drawing/2014/main" id="{2AE427FB-83B9-40D3-85D6-F220F1994398}"/>
              </a:ext>
            </a:extLst>
          </p:cNvPr>
          <p:cNvSpPr/>
          <p:nvPr userDrawn="1"/>
        </p:nvSpPr>
        <p:spPr>
          <a:xfrm>
            <a:off x="4212717" y="3929469"/>
            <a:ext cx="66899" cy="47266"/>
          </a:xfrm>
          <a:custGeom>
            <a:avLst/>
            <a:gdLst>
              <a:gd name="connsiteX0" fmla="*/ 54027 w 56553"/>
              <a:gd name="connsiteY0" fmla="*/ 2 h 39501"/>
              <a:gd name="connsiteX1" fmla="*/ 52217 w 56553"/>
              <a:gd name="connsiteY1" fmla="*/ 13242 h 39501"/>
              <a:gd name="connsiteX2" fmla="*/ 42692 w 56553"/>
              <a:gd name="connsiteY2" fmla="*/ 22767 h 39501"/>
              <a:gd name="connsiteX3" fmla="*/ 12688 w 56553"/>
              <a:gd name="connsiteY3" fmla="*/ 26005 h 39501"/>
              <a:gd name="connsiteX4" fmla="*/ 20 w 56553"/>
              <a:gd name="connsiteY4" fmla="*/ 20195 h 39501"/>
              <a:gd name="connsiteX5" fmla="*/ 20 w 56553"/>
              <a:gd name="connsiteY5" fmla="*/ 30863 h 39501"/>
              <a:gd name="connsiteX6" fmla="*/ 12688 w 56553"/>
              <a:gd name="connsiteY6" fmla="*/ 36673 h 39501"/>
              <a:gd name="connsiteX7" fmla="*/ 42692 w 56553"/>
              <a:gd name="connsiteY7" fmla="*/ 33435 h 39501"/>
              <a:gd name="connsiteX8" fmla="*/ 52217 w 56553"/>
              <a:gd name="connsiteY8" fmla="*/ 23910 h 39501"/>
              <a:gd name="connsiteX9" fmla="*/ 54027 w 56553"/>
              <a:gd name="connsiteY9" fmla="*/ 2 h 3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553" h="39501">
                <a:moveTo>
                  <a:pt x="54027" y="2"/>
                </a:moveTo>
                <a:cubicBezTo>
                  <a:pt x="56804" y="4250"/>
                  <a:pt x="56033" y="9895"/>
                  <a:pt x="52217" y="13242"/>
                </a:cubicBezTo>
                <a:lnTo>
                  <a:pt x="42692" y="22767"/>
                </a:lnTo>
                <a:cubicBezTo>
                  <a:pt x="34123" y="29470"/>
                  <a:pt x="22491" y="30725"/>
                  <a:pt x="12688" y="26005"/>
                </a:cubicBezTo>
                <a:lnTo>
                  <a:pt x="20" y="20195"/>
                </a:lnTo>
                <a:lnTo>
                  <a:pt x="20" y="30863"/>
                </a:lnTo>
                <a:lnTo>
                  <a:pt x="12688" y="36673"/>
                </a:lnTo>
                <a:cubicBezTo>
                  <a:pt x="22490" y="41393"/>
                  <a:pt x="34123" y="40138"/>
                  <a:pt x="42692" y="33435"/>
                </a:cubicBezTo>
                <a:lnTo>
                  <a:pt x="52217" y="23910"/>
                </a:lnTo>
                <a:cubicBezTo>
                  <a:pt x="57286" y="16921"/>
                  <a:pt x="57987" y="7673"/>
                  <a:pt x="54027" y="2"/>
                </a:cubicBezTo>
                <a:close/>
              </a:path>
            </a:pathLst>
          </a:custGeom>
          <a:solidFill>
            <a:srgbClr val="84C4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2" name="Freeform: Shape 1651">
            <a:extLst>
              <a:ext uri="{FF2B5EF4-FFF2-40B4-BE49-F238E27FC236}">
                <a16:creationId xmlns:a16="http://schemas.microsoft.com/office/drawing/2014/main" id="{441F8C45-6335-4F3A-8067-07BC66B2788F}"/>
              </a:ext>
            </a:extLst>
          </p:cNvPr>
          <p:cNvSpPr/>
          <p:nvPr userDrawn="1"/>
        </p:nvSpPr>
        <p:spPr>
          <a:xfrm>
            <a:off x="4084718" y="3859374"/>
            <a:ext cx="86196" cy="48895"/>
          </a:xfrm>
          <a:custGeom>
            <a:avLst/>
            <a:gdLst>
              <a:gd name="connsiteX0" fmla="*/ 58293 w 72866"/>
              <a:gd name="connsiteY0" fmla="*/ 40862 h 40862"/>
              <a:gd name="connsiteX1" fmla="*/ 0 w 72866"/>
              <a:gd name="connsiteY1" fmla="*/ 14383 h 40862"/>
              <a:gd name="connsiteX2" fmla="*/ 14573 w 72866"/>
              <a:gd name="connsiteY2" fmla="*/ 0 h 40862"/>
              <a:gd name="connsiteX3" fmla="*/ 72866 w 72866"/>
              <a:gd name="connsiteY3" fmla="*/ 26479 h 40862"/>
              <a:gd name="connsiteX4" fmla="*/ 58293 w 72866"/>
              <a:gd name="connsiteY4" fmla="*/ 40862 h 4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66" h="40862">
                <a:moveTo>
                  <a:pt x="58293" y="40862"/>
                </a:moveTo>
                <a:lnTo>
                  <a:pt x="0" y="14383"/>
                </a:lnTo>
                <a:lnTo>
                  <a:pt x="14573" y="0"/>
                </a:lnTo>
                <a:lnTo>
                  <a:pt x="72866" y="26479"/>
                </a:lnTo>
                <a:lnTo>
                  <a:pt x="58293" y="40862"/>
                </a:ln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3" name="Freeform: Shape 1652">
            <a:extLst>
              <a:ext uri="{FF2B5EF4-FFF2-40B4-BE49-F238E27FC236}">
                <a16:creationId xmlns:a16="http://schemas.microsoft.com/office/drawing/2014/main" id="{D253BFFB-8362-4DFF-BB1B-5427C8E43CFA}"/>
              </a:ext>
            </a:extLst>
          </p:cNvPr>
          <p:cNvSpPr/>
          <p:nvPr userDrawn="1"/>
        </p:nvSpPr>
        <p:spPr>
          <a:xfrm>
            <a:off x="3722918" y="4559182"/>
            <a:ext cx="39548" cy="40803"/>
          </a:xfrm>
          <a:custGeom>
            <a:avLst/>
            <a:gdLst>
              <a:gd name="connsiteX0" fmla="*/ 31528 w 33432"/>
              <a:gd name="connsiteY0" fmla="*/ 29337 h 34099"/>
              <a:gd name="connsiteX1" fmla="*/ 20002 w 33432"/>
              <a:gd name="connsiteY1" fmla="*/ 26289 h 34099"/>
              <a:gd name="connsiteX2" fmla="*/ 10954 w 33432"/>
              <a:gd name="connsiteY2" fmla="*/ 34100 h 34099"/>
              <a:gd name="connsiteX3" fmla="*/ 10287 w 33432"/>
              <a:gd name="connsiteY3" fmla="*/ 22098 h 34099"/>
              <a:gd name="connsiteX4" fmla="*/ 0 w 33432"/>
              <a:gd name="connsiteY4" fmla="*/ 15907 h 34099"/>
              <a:gd name="connsiteX5" fmla="*/ 11144 w 33432"/>
              <a:gd name="connsiteY5" fmla="*/ 11621 h 34099"/>
              <a:gd name="connsiteX6" fmla="*/ 13906 w 33432"/>
              <a:gd name="connsiteY6" fmla="*/ 0 h 34099"/>
              <a:gd name="connsiteX7" fmla="*/ 21526 w 33432"/>
              <a:gd name="connsiteY7" fmla="*/ 9239 h 34099"/>
              <a:gd name="connsiteX8" fmla="*/ 33433 w 33432"/>
              <a:gd name="connsiteY8" fmla="*/ 8192 h 34099"/>
              <a:gd name="connsiteX9" fmla="*/ 26956 w 33432"/>
              <a:gd name="connsiteY9" fmla="*/ 18288 h 34099"/>
              <a:gd name="connsiteX10" fmla="*/ 31528 w 33432"/>
              <a:gd name="connsiteY10" fmla="*/ 29337 h 34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32" h="34099">
                <a:moveTo>
                  <a:pt x="31528" y="29337"/>
                </a:moveTo>
                <a:lnTo>
                  <a:pt x="20002" y="26289"/>
                </a:lnTo>
                <a:lnTo>
                  <a:pt x="10954" y="34100"/>
                </a:lnTo>
                <a:lnTo>
                  <a:pt x="10287" y="22098"/>
                </a:lnTo>
                <a:lnTo>
                  <a:pt x="0" y="15907"/>
                </a:lnTo>
                <a:lnTo>
                  <a:pt x="11144" y="11621"/>
                </a:lnTo>
                <a:lnTo>
                  <a:pt x="13906" y="0"/>
                </a:lnTo>
                <a:lnTo>
                  <a:pt x="21526" y="9239"/>
                </a:lnTo>
                <a:lnTo>
                  <a:pt x="33433" y="8192"/>
                </a:lnTo>
                <a:lnTo>
                  <a:pt x="26956" y="18288"/>
                </a:lnTo>
                <a:lnTo>
                  <a:pt x="31528" y="29337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4" name="Freeform: Shape 1653">
            <a:extLst>
              <a:ext uri="{FF2B5EF4-FFF2-40B4-BE49-F238E27FC236}">
                <a16:creationId xmlns:a16="http://schemas.microsoft.com/office/drawing/2014/main" id="{CD7B82ED-3676-4B8C-9868-5F772197ABD3}"/>
              </a:ext>
            </a:extLst>
          </p:cNvPr>
          <p:cNvSpPr/>
          <p:nvPr userDrawn="1"/>
        </p:nvSpPr>
        <p:spPr>
          <a:xfrm>
            <a:off x="3854523" y="4570352"/>
            <a:ext cx="25126" cy="26327"/>
          </a:xfrm>
          <a:custGeom>
            <a:avLst/>
            <a:gdLst>
              <a:gd name="connsiteX0" fmla="*/ 12668 w 21240"/>
              <a:gd name="connsiteY0" fmla="*/ 22003 h 22002"/>
              <a:gd name="connsiteX1" fmla="*/ 7620 w 21240"/>
              <a:gd name="connsiteY1" fmla="*/ 16193 h 22002"/>
              <a:gd name="connsiteX2" fmla="*/ 0 w 21240"/>
              <a:gd name="connsiteY2" fmla="*/ 17050 h 22002"/>
              <a:gd name="connsiteX3" fmla="*/ 3905 w 21240"/>
              <a:gd name="connsiteY3" fmla="*/ 10478 h 22002"/>
              <a:gd name="connsiteX4" fmla="*/ 667 w 21240"/>
              <a:gd name="connsiteY4" fmla="*/ 3524 h 22002"/>
              <a:gd name="connsiteX5" fmla="*/ 8191 w 21240"/>
              <a:gd name="connsiteY5" fmla="*/ 5239 h 22002"/>
              <a:gd name="connsiteX6" fmla="*/ 13811 w 21240"/>
              <a:gd name="connsiteY6" fmla="*/ 0 h 22002"/>
              <a:gd name="connsiteX7" fmla="*/ 14573 w 21240"/>
              <a:gd name="connsiteY7" fmla="*/ 7715 h 22002"/>
              <a:gd name="connsiteX8" fmla="*/ 21241 w 21240"/>
              <a:gd name="connsiteY8" fmla="*/ 11430 h 22002"/>
              <a:gd name="connsiteX9" fmla="*/ 14192 w 21240"/>
              <a:gd name="connsiteY9" fmla="*/ 14478 h 22002"/>
              <a:gd name="connsiteX10" fmla="*/ 12668 w 21240"/>
              <a:gd name="connsiteY10" fmla="*/ 22003 h 2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40" h="22002">
                <a:moveTo>
                  <a:pt x="12668" y="22003"/>
                </a:moveTo>
                <a:lnTo>
                  <a:pt x="7620" y="16193"/>
                </a:lnTo>
                <a:lnTo>
                  <a:pt x="0" y="17050"/>
                </a:lnTo>
                <a:lnTo>
                  <a:pt x="3905" y="10478"/>
                </a:lnTo>
                <a:lnTo>
                  <a:pt x="667" y="3524"/>
                </a:lnTo>
                <a:lnTo>
                  <a:pt x="8191" y="5239"/>
                </a:lnTo>
                <a:lnTo>
                  <a:pt x="13811" y="0"/>
                </a:lnTo>
                <a:lnTo>
                  <a:pt x="14573" y="7715"/>
                </a:lnTo>
                <a:lnTo>
                  <a:pt x="21241" y="11430"/>
                </a:lnTo>
                <a:lnTo>
                  <a:pt x="14192" y="14478"/>
                </a:lnTo>
                <a:lnTo>
                  <a:pt x="12668" y="22003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5" name="Freeform: Shape 1654">
            <a:extLst>
              <a:ext uri="{FF2B5EF4-FFF2-40B4-BE49-F238E27FC236}">
                <a16:creationId xmlns:a16="http://schemas.microsoft.com/office/drawing/2014/main" id="{E33E718B-FE83-4127-8992-1FF6F362C9C3}"/>
              </a:ext>
            </a:extLst>
          </p:cNvPr>
          <p:cNvSpPr/>
          <p:nvPr userDrawn="1"/>
        </p:nvSpPr>
        <p:spPr>
          <a:xfrm>
            <a:off x="3922804" y="4365539"/>
            <a:ext cx="47324" cy="49692"/>
          </a:xfrm>
          <a:custGeom>
            <a:avLst/>
            <a:gdLst>
              <a:gd name="connsiteX0" fmla="*/ 38957 w 40005"/>
              <a:gd name="connsiteY0" fmla="*/ 34671 h 41528"/>
              <a:gd name="connsiteX1" fmla="*/ 24765 w 40005"/>
              <a:gd name="connsiteY1" fmla="*/ 31623 h 41528"/>
              <a:gd name="connsiteX2" fmla="*/ 14192 w 40005"/>
              <a:gd name="connsiteY2" fmla="*/ 41529 h 41528"/>
              <a:gd name="connsiteX3" fmla="*/ 12763 w 40005"/>
              <a:gd name="connsiteY3" fmla="*/ 27146 h 41528"/>
              <a:gd name="connsiteX4" fmla="*/ 0 w 40005"/>
              <a:gd name="connsiteY4" fmla="*/ 20193 h 41528"/>
              <a:gd name="connsiteX5" fmla="*/ 13240 w 40005"/>
              <a:gd name="connsiteY5" fmla="*/ 14288 h 41528"/>
              <a:gd name="connsiteX6" fmla="*/ 16002 w 40005"/>
              <a:gd name="connsiteY6" fmla="*/ 0 h 41528"/>
              <a:gd name="connsiteX7" fmla="*/ 25622 w 40005"/>
              <a:gd name="connsiteY7" fmla="*/ 10858 h 41528"/>
              <a:gd name="connsiteX8" fmla="*/ 40005 w 40005"/>
              <a:gd name="connsiteY8" fmla="*/ 9049 h 41528"/>
              <a:gd name="connsiteX9" fmla="*/ 32766 w 40005"/>
              <a:gd name="connsiteY9" fmla="*/ 21527 h 41528"/>
              <a:gd name="connsiteX10" fmla="*/ 38957 w 40005"/>
              <a:gd name="connsiteY10" fmla="*/ 34671 h 4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005" h="41528">
                <a:moveTo>
                  <a:pt x="38957" y="34671"/>
                </a:moveTo>
                <a:lnTo>
                  <a:pt x="24765" y="31623"/>
                </a:lnTo>
                <a:lnTo>
                  <a:pt x="14192" y="41529"/>
                </a:lnTo>
                <a:lnTo>
                  <a:pt x="12763" y="27146"/>
                </a:lnTo>
                <a:lnTo>
                  <a:pt x="0" y="20193"/>
                </a:lnTo>
                <a:lnTo>
                  <a:pt x="13240" y="14288"/>
                </a:lnTo>
                <a:lnTo>
                  <a:pt x="16002" y="0"/>
                </a:lnTo>
                <a:lnTo>
                  <a:pt x="25622" y="10858"/>
                </a:lnTo>
                <a:lnTo>
                  <a:pt x="40005" y="9049"/>
                </a:lnTo>
                <a:lnTo>
                  <a:pt x="32766" y="21527"/>
                </a:lnTo>
                <a:lnTo>
                  <a:pt x="38957" y="34671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6" name="Freeform: Shape 1655">
            <a:extLst>
              <a:ext uri="{FF2B5EF4-FFF2-40B4-BE49-F238E27FC236}">
                <a16:creationId xmlns:a16="http://schemas.microsoft.com/office/drawing/2014/main" id="{642FDD7F-0D3E-4FC4-B22D-8D25789AEAEE}"/>
              </a:ext>
            </a:extLst>
          </p:cNvPr>
          <p:cNvSpPr/>
          <p:nvPr userDrawn="1"/>
        </p:nvSpPr>
        <p:spPr>
          <a:xfrm>
            <a:off x="4206632" y="4574911"/>
            <a:ext cx="41238" cy="43652"/>
          </a:xfrm>
          <a:custGeom>
            <a:avLst/>
            <a:gdLst>
              <a:gd name="connsiteX0" fmla="*/ 21431 w 34861"/>
              <a:gd name="connsiteY0" fmla="*/ 36481 h 36480"/>
              <a:gd name="connsiteX1" fmla="*/ 12573 w 34861"/>
              <a:gd name="connsiteY1" fmla="*/ 27242 h 36480"/>
              <a:gd name="connsiteX2" fmla="*/ 0 w 34861"/>
              <a:gd name="connsiteY2" fmla="*/ 29242 h 36480"/>
              <a:gd name="connsiteX3" fmla="*/ 6001 w 34861"/>
              <a:gd name="connsiteY3" fmla="*/ 18002 h 36480"/>
              <a:gd name="connsiteX4" fmla="*/ 190 w 34861"/>
              <a:gd name="connsiteY4" fmla="*/ 6668 h 36480"/>
              <a:gd name="connsiteX5" fmla="*/ 12763 w 34861"/>
              <a:gd name="connsiteY5" fmla="*/ 8954 h 36480"/>
              <a:gd name="connsiteX6" fmla="*/ 21717 w 34861"/>
              <a:gd name="connsiteY6" fmla="*/ 0 h 36480"/>
              <a:gd name="connsiteX7" fmla="*/ 23431 w 34861"/>
              <a:gd name="connsiteY7" fmla="*/ 12573 h 36480"/>
              <a:gd name="connsiteX8" fmla="*/ 34862 w 34861"/>
              <a:gd name="connsiteY8" fmla="*/ 18288 h 36480"/>
              <a:gd name="connsiteX9" fmla="*/ 23336 w 34861"/>
              <a:gd name="connsiteY9" fmla="*/ 23908 h 36480"/>
              <a:gd name="connsiteX10" fmla="*/ 21431 w 34861"/>
              <a:gd name="connsiteY10" fmla="*/ 36481 h 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861" h="36480">
                <a:moveTo>
                  <a:pt x="21431" y="36481"/>
                </a:moveTo>
                <a:lnTo>
                  <a:pt x="12573" y="27242"/>
                </a:lnTo>
                <a:lnTo>
                  <a:pt x="0" y="29242"/>
                </a:lnTo>
                <a:lnTo>
                  <a:pt x="6001" y="18002"/>
                </a:lnTo>
                <a:lnTo>
                  <a:pt x="190" y="6668"/>
                </a:lnTo>
                <a:lnTo>
                  <a:pt x="12763" y="8954"/>
                </a:lnTo>
                <a:lnTo>
                  <a:pt x="21717" y="0"/>
                </a:lnTo>
                <a:lnTo>
                  <a:pt x="23431" y="12573"/>
                </a:lnTo>
                <a:lnTo>
                  <a:pt x="34862" y="18288"/>
                </a:lnTo>
                <a:lnTo>
                  <a:pt x="23336" y="23908"/>
                </a:lnTo>
                <a:lnTo>
                  <a:pt x="21431" y="36481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7" name="Freeform: Shape 1656">
            <a:extLst>
              <a:ext uri="{FF2B5EF4-FFF2-40B4-BE49-F238E27FC236}">
                <a16:creationId xmlns:a16="http://schemas.microsoft.com/office/drawing/2014/main" id="{426F359F-4007-4341-B183-3F15010DD65D}"/>
              </a:ext>
            </a:extLst>
          </p:cNvPr>
          <p:cNvSpPr/>
          <p:nvPr userDrawn="1"/>
        </p:nvSpPr>
        <p:spPr>
          <a:xfrm>
            <a:off x="4138125" y="4425603"/>
            <a:ext cx="24224" cy="25758"/>
          </a:xfrm>
          <a:custGeom>
            <a:avLst/>
            <a:gdLst>
              <a:gd name="connsiteX0" fmla="*/ 12668 w 20478"/>
              <a:gd name="connsiteY0" fmla="*/ 21527 h 21526"/>
              <a:gd name="connsiteX1" fmla="*/ 7429 w 20478"/>
              <a:gd name="connsiteY1" fmla="*/ 16193 h 21526"/>
              <a:gd name="connsiteX2" fmla="*/ 95 w 20478"/>
              <a:gd name="connsiteY2" fmla="*/ 17431 h 21526"/>
              <a:gd name="connsiteX3" fmla="*/ 3524 w 20478"/>
              <a:gd name="connsiteY3" fmla="*/ 10763 h 21526"/>
              <a:gd name="connsiteX4" fmla="*/ 0 w 20478"/>
              <a:gd name="connsiteY4" fmla="*/ 4191 h 21526"/>
              <a:gd name="connsiteX5" fmla="*/ 7429 w 20478"/>
              <a:gd name="connsiteY5" fmla="*/ 5429 h 21526"/>
              <a:gd name="connsiteX6" fmla="*/ 12668 w 20478"/>
              <a:gd name="connsiteY6" fmla="*/ 0 h 21526"/>
              <a:gd name="connsiteX7" fmla="*/ 13716 w 20478"/>
              <a:gd name="connsiteY7" fmla="*/ 7429 h 21526"/>
              <a:gd name="connsiteX8" fmla="*/ 20479 w 20478"/>
              <a:gd name="connsiteY8" fmla="*/ 10763 h 21526"/>
              <a:gd name="connsiteX9" fmla="*/ 13811 w 20478"/>
              <a:gd name="connsiteY9" fmla="*/ 14097 h 21526"/>
              <a:gd name="connsiteX10" fmla="*/ 12668 w 20478"/>
              <a:gd name="connsiteY10" fmla="*/ 21527 h 2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78" h="21526">
                <a:moveTo>
                  <a:pt x="12668" y="21527"/>
                </a:moveTo>
                <a:lnTo>
                  <a:pt x="7429" y="16193"/>
                </a:lnTo>
                <a:lnTo>
                  <a:pt x="95" y="17431"/>
                </a:lnTo>
                <a:lnTo>
                  <a:pt x="3524" y="10763"/>
                </a:lnTo>
                <a:lnTo>
                  <a:pt x="0" y="4191"/>
                </a:lnTo>
                <a:lnTo>
                  <a:pt x="7429" y="5429"/>
                </a:lnTo>
                <a:lnTo>
                  <a:pt x="12668" y="0"/>
                </a:lnTo>
                <a:lnTo>
                  <a:pt x="13716" y="7429"/>
                </a:lnTo>
                <a:lnTo>
                  <a:pt x="20479" y="10763"/>
                </a:lnTo>
                <a:lnTo>
                  <a:pt x="13811" y="14097"/>
                </a:lnTo>
                <a:lnTo>
                  <a:pt x="12668" y="21527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8" name="Freeform: Shape 1657">
            <a:extLst>
              <a:ext uri="{FF2B5EF4-FFF2-40B4-BE49-F238E27FC236}">
                <a16:creationId xmlns:a16="http://schemas.microsoft.com/office/drawing/2014/main" id="{AA07CFE0-617C-4C07-A975-5718D1A0D91F}"/>
              </a:ext>
            </a:extLst>
          </p:cNvPr>
          <p:cNvSpPr/>
          <p:nvPr userDrawn="1"/>
        </p:nvSpPr>
        <p:spPr>
          <a:xfrm>
            <a:off x="3853171" y="4696637"/>
            <a:ext cx="27830" cy="28722"/>
          </a:xfrm>
          <a:custGeom>
            <a:avLst/>
            <a:gdLst>
              <a:gd name="connsiteX0" fmla="*/ 23527 w 23526"/>
              <a:gd name="connsiteY0" fmla="*/ 5810 h 24003"/>
              <a:gd name="connsiteX1" fmla="*/ 18955 w 23526"/>
              <a:gd name="connsiteY1" fmla="*/ 12954 h 24003"/>
              <a:gd name="connsiteX2" fmla="*/ 22098 w 23526"/>
              <a:gd name="connsiteY2" fmla="*/ 20669 h 24003"/>
              <a:gd name="connsiteX3" fmla="*/ 14002 w 23526"/>
              <a:gd name="connsiteY3" fmla="*/ 18574 h 24003"/>
              <a:gd name="connsiteX4" fmla="*/ 7620 w 23526"/>
              <a:gd name="connsiteY4" fmla="*/ 24003 h 24003"/>
              <a:gd name="connsiteX5" fmla="*/ 7144 w 23526"/>
              <a:gd name="connsiteY5" fmla="*/ 15621 h 24003"/>
              <a:gd name="connsiteX6" fmla="*/ 0 w 23526"/>
              <a:gd name="connsiteY6" fmla="*/ 11240 h 24003"/>
              <a:gd name="connsiteX7" fmla="*/ 7810 w 23526"/>
              <a:gd name="connsiteY7" fmla="*/ 8192 h 24003"/>
              <a:gd name="connsiteX8" fmla="*/ 9811 w 23526"/>
              <a:gd name="connsiteY8" fmla="*/ 0 h 24003"/>
              <a:gd name="connsiteX9" fmla="*/ 15145 w 23526"/>
              <a:gd name="connsiteY9" fmla="*/ 6572 h 24003"/>
              <a:gd name="connsiteX10" fmla="*/ 23527 w 23526"/>
              <a:gd name="connsiteY10" fmla="*/ 5810 h 24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526" h="24003">
                <a:moveTo>
                  <a:pt x="23527" y="5810"/>
                </a:moveTo>
                <a:lnTo>
                  <a:pt x="18955" y="12954"/>
                </a:lnTo>
                <a:lnTo>
                  <a:pt x="22098" y="20669"/>
                </a:lnTo>
                <a:lnTo>
                  <a:pt x="14002" y="18574"/>
                </a:lnTo>
                <a:lnTo>
                  <a:pt x="7620" y="24003"/>
                </a:lnTo>
                <a:lnTo>
                  <a:pt x="7144" y="15621"/>
                </a:lnTo>
                <a:lnTo>
                  <a:pt x="0" y="11240"/>
                </a:lnTo>
                <a:lnTo>
                  <a:pt x="7810" y="8192"/>
                </a:lnTo>
                <a:lnTo>
                  <a:pt x="9811" y="0"/>
                </a:lnTo>
                <a:lnTo>
                  <a:pt x="15145" y="6572"/>
                </a:lnTo>
                <a:lnTo>
                  <a:pt x="23527" y="581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9" name="Freeform: Shape 1658">
            <a:extLst>
              <a:ext uri="{FF2B5EF4-FFF2-40B4-BE49-F238E27FC236}">
                <a16:creationId xmlns:a16="http://schemas.microsoft.com/office/drawing/2014/main" id="{A17F96E0-9AA9-43D4-8461-32D550FC7F91}"/>
              </a:ext>
            </a:extLst>
          </p:cNvPr>
          <p:cNvSpPr/>
          <p:nvPr userDrawn="1"/>
        </p:nvSpPr>
        <p:spPr>
          <a:xfrm>
            <a:off x="3813508" y="4415264"/>
            <a:ext cx="152337" cy="106420"/>
          </a:xfrm>
          <a:custGeom>
            <a:avLst/>
            <a:gdLst>
              <a:gd name="connsiteX0" fmla="*/ 116 w 128778"/>
              <a:gd name="connsiteY0" fmla="*/ 8071 h 88936"/>
              <a:gd name="connsiteX1" fmla="*/ 117750 w 128778"/>
              <a:gd name="connsiteY1" fmla="*/ 88938 h 88936"/>
              <a:gd name="connsiteX2" fmla="*/ 128799 w 128778"/>
              <a:gd name="connsiteY2" fmla="*/ 71126 h 88936"/>
              <a:gd name="connsiteX3" fmla="*/ 116 w 128778"/>
              <a:gd name="connsiteY3" fmla="*/ 8071 h 88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778" h="88936">
                <a:moveTo>
                  <a:pt x="116" y="8071"/>
                </a:moveTo>
                <a:cubicBezTo>
                  <a:pt x="116" y="8071"/>
                  <a:pt x="-7695" y="77413"/>
                  <a:pt x="117750" y="88938"/>
                </a:cubicBezTo>
                <a:lnTo>
                  <a:pt x="128799" y="71126"/>
                </a:lnTo>
                <a:cubicBezTo>
                  <a:pt x="128799" y="71126"/>
                  <a:pt x="63267" y="-28505"/>
                  <a:pt x="116" y="807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0" name="Freeform: Shape 1659">
            <a:extLst>
              <a:ext uri="{FF2B5EF4-FFF2-40B4-BE49-F238E27FC236}">
                <a16:creationId xmlns:a16="http://schemas.microsoft.com/office/drawing/2014/main" id="{38FEA232-3301-4E29-9DE5-D26F7113EBAE}"/>
              </a:ext>
            </a:extLst>
          </p:cNvPr>
          <p:cNvSpPr/>
          <p:nvPr userDrawn="1"/>
        </p:nvSpPr>
        <p:spPr>
          <a:xfrm>
            <a:off x="3925058" y="4516442"/>
            <a:ext cx="49688" cy="22566"/>
          </a:xfrm>
          <a:custGeom>
            <a:avLst/>
            <a:gdLst>
              <a:gd name="connsiteX0" fmla="*/ 0 w 42004"/>
              <a:gd name="connsiteY0" fmla="*/ 0 h 18859"/>
              <a:gd name="connsiteX1" fmla="*/ 7239 w 42004"/>
              <a:gd name="connsiteY1" fmla="*/ 10859 h 18859"/>
              <a:gd name="connsiteX2" fmla="*/ 40291 w 42004"/>
              <a:gd name="connsiteY2" fmla="*/ 18860 h 18859"/>
              <a:gd name="connsiteX3" fmla="*/ 42005 w 42004"/>
              <a:gd name="connsiteY3" fmla="*/ 16002 h 18859"/>
              <a:gd name="connsiteX4" fmla="*/ 22003 w 42004"/>
              <a:gd name="connsiteY4" fmla="*/ 1048 h 18859"/>
              <a:gd name="connsiteX5" fmla="*/ 0 w 42004"/>
              <a:gd name="connsiteY5" fmla="*/ 0 h 1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04" h="18859">
                <a:moveTo>
                  <a:pt x="0" y="0"/>
                </a:moveTo>
                <a:lnTo>
                  <a:pt x="7239" y="10859"/>
                </a:lnTo>
                <a:lnTo>
                  <a:pt x="40291" y="18860"/>
                </a:lnTo>
                <a:lnTo>
                  <a:pt x="42005" y="16002"/>
                </a:lnTo>
                <a:lnTo>
                  <a:pt x="22003" y="1048"/>
                </a:lnTo>
                <a:lnTo>
                  <a:pt x="0" y="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1" name="Freeform: Shape 1660">
            <a:extLst>
              <a:ext uri="{FF2B5EF4-FFF2-40B4-BE49-F238E27FC236}">
                <a16:creationId xmlns:a16="http://schemas.microsoft.com/office/drawing/2014/main" id="{346B7ECD-EB78-47F0-91A9-C63A7C91E8C4}"/>
              </a:ext>
            </a:extLst>
          </p:cNvPr>
          <p:cNvSpPr/>
          <p:nvPr userDrawn="1"/>
        </p:nvSpPr>
        <p:spPr>
          <a:xfrm>
            <a:off x="3946465" y="4502765"/>
            <a:ext cx="35153" cy="26556"/>
          </a:xfrm>
          <a:custGeom>
            <a:avLst/>
            <a:gdLst>
              <a:gd name="connsiteX0" fmla="*/ 27527 w 29717"/>
              <a:gd name="connsiteY0" fmla="*/ 22193 h 22193"/>
              <a:gd name="connsiteX1" fmla="*/ 29718 w 29717"/>
              <a:gd name="connsiteY1" fmla="*/ 18669 h 22193"/>
              <a:gd name="connsiteX2" fmla="*/ 5524 w 29717"/>
              <a:gd name="connsiteY2" fmla="*/ 0 h 22193"/>
              <a:gd name="connsiteX3" fmla="*/ 0 w 29717"/>
              <a:gd name="connsiteY3" fmla="*/ 8858 h 22193"/>
              <a:gd name="connsiteX4" fmla="*/ 27527 w 29717"/>
              <a:gd name="connsiteY4" fmla="*/ 22193 h 2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17" h="22193">
                <a:moveTo>
                  <a:pt x="27527" y="22193"/>
                </a:moveTo>
                <a:lnTo>
                  <a:pt x="29718" y="18669"/>
                </a:lnTo>
                <a:lnTo>
                  <a:pt x="5524" y="0"/>
                </a:lnTo>
                <a:lnTo>
                  <a:pt x="0" y="8858"/>
                </a:lnTo>
                <a:lnTo>
                  <a:pt x="27527" y="22193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2" name="Freeform: Shape 1661">
            <a:extLst>
              <a:ext uri="{FF2B5EF4-FFF2-40B4-BE49-F238E27FC236}">
                <a16:creationId xmlns:a16="http://schemas.microsoft.com/office/drawing/2014/main" id="{E8126A86-9FD9-47DF-8EAD-AD7F7533A989}"/>
              </a:ext>
            </a:extLst>
          </p:cNvPr>
          <p:cNvSpPr/>
          <p:nvPr userDrawn="1"/>
        </p:nvSpPr>
        <p:spPr>
          <a:xfrm>
            <a:off x="3946578" y="4481223"/>
            <a:ext cx="41238" cy="36472"/>
          </a:xfrm>
          <a:custGeom>
            <a:avLst/>
            <a:gdLst>
              <a:gd name="connsiteX0" fmla="*/ 0 w 34861"/>
              <a:gd name="connsiteY0" fmla="*/ 0 h 30480"/>
              <a:gd name="connsiteX1" fmla="*/ 12859 w 34861"/>
              <a:gd name="connsiteY1" fmla="*/ 1714 h 30480"/>
              <a:gd name="connsiteX2" fmla="*/ 34862 w 34861"/>
              <a:gd name="connsiteY2" fmla="*/ 27622 h 30480"/>
              <a:gd name="connsiteX3" fmla="*/ 33147 w 34861"/>
              <a:gd name="connsiteY3" fmla="*/ 30480 h 30480"/>
              <a:gd name="connsiteX4" fmla="*/ 10383 w 34861"/>
              <a:gd name="connsiteY4" fmla="*/ 19717 h 30480"/>
              <a:gd name="connsiteX5" fmla="*/ 0 w 34861"/>
              <a:gd name="connsiteY5" fmla="*/ 0 h 3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61" h="30480">
                <a:moveTo>
                  <a:pt x="0" y="0"/>
                </a:moveTo>
                <a:lnTo>
                  <a:pt x="12859" y="1714"/>
                </a:lnTo>
                <a:lnTo>
                  <a:pt x="34862" y="27622"/>
                </a:lnTo>
                <a:lnTo>
                  <a:pt x="33147" y="30480"/>
                </a:lnTo>
                <a:lnTo>
                  <a:pt x="10383" y="19717"/>
                </a:lnTo>
                <a:lnTo>
                  <a:pt x="0" y="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3" name="Freeform: Shape 1662">
            <a:extLst>
              <a:ext uri="{FF2B5EF4-FFF2-40B4-BE49-F238E27FC236}">
                <a16:creationId xmlns:a16="http://schemas.microsoft.com/office/drawing/2014/main" id="{1F3B209A-3A64-4E56-AA59-2ABB6E603964}"/>
              </a:ext>
            </a:extLst>
          </p:cNvPr>
          <p:cNvSpPr/>
          <p:nvPr userDrawn="1"/>
        </p:nvSpPr>
        <p:spPr>
          <a:xfrm>
            <a:off x="3987818" y="4524648"/>
            <a:ext cx="117399" cy="225442"/>
          </a:xfrm>
          <a:custGeom>
            <a:avLst/>
            <a:gdLst>
              <a:gd name="connsiteX0" fmla="*/ 20 w 99243"/>
              <a:gd name="connsiteY0" fmla="*/ 12003 h 188404"/>
              <a:gd name="connsiteX1" fmla="*/ 6020 w 99243"/>
              <a:gd name="connsiteY1" fmla="*/ 2 h 188404"/>
              <a:gd name="connsiteX2" fmla="*/ 20 w 99243"/>
              <a:gd name="connsiteY2" fmla="*/ 188406 h 188404"/>
              <a:gd name="connsiteX3" fmla="*/ 20 w 99243"/>
              <a:gd name="connsiteY3" fmla="*/ 12003 h 18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43" h="188404">
                <a:moveTo>
                  <a:pt x="20" y="12003"/>
                </a:moveTo>
                <a:lnTo>
                  <a:pt x="6020" y="2"/>
                </a:lnTo>
                <a:cubicBezTo>
                  <a:pt x="6020" y="2"/>
                  <a:pt x="219762" y="112206"/>
                  <a:pt x="20" y="188406"/>
                </a:cubicBezTo>
                <a:cubicBezTo>
                  <a:pt x="20" y="188406"/>
                  <a:pt x="197854" y="117254"/>
                  <a:pt x="20" y="1200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4" name="Freeform: Shape 1663">
            <a:extLst>
              <a:ext uri="{FF2B5EF4-FFF2-40B4-BE49-F238E27FC236}">
                <a16:creationId xmlns:a16="http://schemas.microsoft.com/office/drawing/2014/main" id="{789FD8A7-8E8C-4530-A0E7-BF6BE308DD5F}"/>
              </a:ext>
            </a:extLst>
          </p:cNvPr>
          <p:cNvSpPr/>
          <p:nvPr userDrawn="1"/>
        </p:nvSpPr>
        <p:spPr>
          <a:xfrm>
            <a:off x="3853058" y="4438483"/>
            <a:ext cx="40562" cy="41031"/>
          </a:xfrm>
          <a:custGeom>
            <a:avLst/>
            <a:gdLst>
              <a:gd name="connsiteX0" fmla="*/ 34310 w 34289"/>
              <a:gd name="connsiteY0" fmla="*/ 17147 h 34290"/>
              <a:gd name="connsiteX1" fmla="*/ 17165 w 34289"/>
              <a:gd name="connsiteY1" fmla="*/ 34292 h 34290"/>
              <a:gd name="connsiteX2" fmla="*/ 20 w 34289"/>
              <a:gd name="connsiteY2" fmla="*/ 17147 h 34290"/>
              <a:gd name="connsiteX3" fmla="*/ 17165 w 34289"/>
              <a:gd name="connsiteY3" fmla="*/ 2 h 34290"/>
              <a:gd name="connsiteX4" fmla="*/ 34310 w 34289"/>
              <a:gd name="connsiteY4" fmla="*/ 16956 h 34290"/>
              <a:gd name="connsiteX5" fmla="*/ 34310 w 34289"/>
              <a:gd name="connsiteY5" fmla="*/ 17147 h 3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89" h="34290">
                <a:moveTo>
                  <a:pt x="34310" y="17147"/>
                </a:moveTo>
                <a:cubicBezTo>
                  <a:pt x="34310" y="26616"/>
                  <a:pt x="26634" y="34292"/>
                  <a:pt x="17165" y="34292"/>
                </a:cubicBezTo>
                <a:cubicBezTo>
                  <a:pt x="7696" y="34292"/>
                  <a:pt x="20" y="26616"/>
                  <a:pt x="20" y="17147"/>
                </a:cubicBezTo>
                <a:cubicBezTo>
                  <a:pt x="20" y="7678"/>
                  <a:pt x="7696" y="2"/>
                  <a:pt x="17165" y="2"/>
                </a:cubicBezTo>
                <a:cubicBezTo>
                  <a:pt x="26581" y="-51"/>
                  <a:pt x="34257" y="7540"/>
                  <a:pt x="34310" y="16956"/>
                </a:cubicBezTo>
                <a:cubicBezTo>
                  <a:pt x="34310" y="17020"/>
                  <a:pt x="34310" y="17083"/>
                  <a:pt x="34310" y="17147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5" name="Freeform: Shape 1664">
            <a:extLst>
              <a:ext uri="{FF2B5EF4-FFF2-40B4-BE49-F238E27FC236}">
                <a16:creationId xmlns:a16="http://schemas.microsoft.com/office/drawing/2014/main" id="{E0981943-023F-4AE4-BDC4-E5FF9AF35442}"/>
              </a:ext>
            </a:extLst>
          </p:cNvPr>
          <p:cNvSpPr/>
          <p:nvPr userDrawn="1"/>
        </p:nvSpPr>
        <p:spPr>
          <a:xfrm>
            <a:off x="3893026" y="4539801"/>
            <a:ext cx="171816" cy="170360"/>
          </a:xfrm>
          <a:custGeom>
            <a:avLst/>
            <a:gdLst>
              <a:gd name="connsiteX0" fmla="*/ 41861 w 145245"/>
              <a:gd name="connsiteY0" fmla="*/ 1245 h 142371"/>
              <a:gd name="connsiteX1" fmla="*/ 19192 w 145245"/>
              <a:gd name="connsiteY1" fmla="*/ 15342 h 142371"/>
              <a:gd name="connsiteX2" fmla="*/ 21287 w 145245"/>
              <a:gd name="connsiteY2" fmla="*/ 26200 h 142371"/>
              <a:gd name="connsiteX3" fmla="*/ 32812 w 145245"/>
              <a:gd name="connsiteY3" fmla="*/ 32582 h 142371"/>
              <a:gd name="connsiteX4" fmla="*/ 34837 w 145245"/>
              <a:gd name="connsiteY4" fmla="*/ 37136 h 142371"/>
              <a:gd name="connsiteX5" fmla="*/ 32146 w 145245"/>
              <a:gd name="connsiteY5" fmla="*/ 39345 h 142371"/>
              <a:gd name="connsiteX6" fmla="*/ 32146 w 145245"/>
              <a:gd name="connsiteY6" fmla="*/ 39345 h 142371"/>
              <a:gd name="connsiteX7" fmla="*/ 25669 w 145245"/>
              <a:gd name="connsiteY7" fmla="*/ 42107 h 142371"/>
              <a:gd name="connsiteX8" fmla="*/ 23002 w 145245"/>
              <a:gd name="connsiteY8" fmla="*/ 47631 h 142371"/>
              <a:gd name="connsiteX9" fmla="*/ 31184 w 145245"/>
              <a:gd name="connsiteY9" fmla="*/ 55832 h 142371"/>
              <a:gd name="connsiteX10" fmla="*/ 31574 w 145245"/>
              <a:gd name="connsiteY10" fmla="*/ 55823 h 142371"/>
              <a:gd name="connsiteX11" fmla="*/ 31574 w 145245"/>
              <a:gd name="connsiteY11" fmla="*/ 55823 h 142371"/>
              <a:gd name="connsiteX12" fmla="*/ 34912 w 145245"/>
              <a:gd name="connsiteY12" fmla="*/ 59341 h 142371"/>
              <a:gd name="connsiteX13" fmla="*/ 34908 w 145245"/>
              <a:gd name="connsiteY13" fmla="*/ 59443 h 142371"/>
              <a:gd name="connsiteX14" fmla="*/ 32241 w 145245"/>
              <a:gd name="connsiteY14" fmla="*/ 62586 h 142371"/>
              <a:gd name="connsiteX15" fmla="*/ 10048 w 145245"/>
              <a:gd name="connsiteY15" fmla="*/ 76016 h 142371"/>
              <a:gd name="connsiteX16" fmla="*/ 3666 w 145245"/>
              <a:gd name="connsiteY16" fmla="*/ 101448 h 142371"/>
              <a:gd name="connsiteX17" fmla="*/ 16906 w 145245"/>
              <a:gd name="connsiteY17" fmla="*/ 124594 h 142371"/>
              <a:gd name="connsiteX18" fmla="*/ 28431 w 145245"/>
              <a:gd name="connsiteY18" fmla="*/ 131452 h 142371"/>
              <a:gd name="connsiteX19" fmla="*/ 41576 w 145245"/>
              <a:gd name="connsiteY19" fmla="*/ 134595 h 142371"/>
              <a:gd name="connsiteX20" fmla="*/ 93011 w 145245"/>
              <a:gd name="connsiteY20" fmla="*/ 124022 h 142371"/>
              <a:gd name="connsiteX21" fmla="*/ 108536 w 145245"/>
              <a:gd name="connsiteY21" fmla="*/ 104972 h 142371"/>
              <a:gd name="connsiteX22" fmla="*/ 108536 w 145245"/>
              <a:gd name="connsiteY22" fmla="*/ 79731 h 142371"/>
              <a:gd name="connsiteX23" fmla="*/ 108536 w 145245"/>
              <a:gd name="connsiteY23" fmla="*/ 79731 h 142371"/>
              <a:gd name="connsiteX24" fmla="*/ 111489 w 145245"/>
              <a:gd name="connsiteY24" fmla="*/ 74968 h 142371"/>
              <a:gd name="connsiteX25" fmla="*/ 112823 w 145245"/>
              <a:gd name="connsiteY25" fmla="*/ 74968 h 142371"/>
              <a:gd name="connsiteX26" fmla="*/ 128444 w 145245"/>
              <a:gd name="connsiteY26" fmla="*/ 70968 h 142371"/>
              <a:gd name="connsiteX27" fmla="*/ 138540 w 145245"/>
              <a:gd name="connsiteY27" fmla="*/ 57347 h 142371"/>
              <a:gd name="connsiteX28" fmla="*/ 132539 w 145245"/>
              <a:gd name="connsiteY28" fmla="*/ 23152 h 142371"/>
              <a:gd name="connsiteX29" fmla="*/ 132539 w 145245"/>
              <a:gd name="connsiteY29" fmla="*/ 22581 h 142371"/>
              <a:gd name="connsiteX30" fmla="*/ 133111 w 145245"/>
              <a:gd name="connsiteY30" fmla="*/ 22581 h 142371"/>
              <a:gd name="connsiteX31" fmla="*/ 143779 w 145245"/>
              <a:gd name="connsiteY31" fmla="*/ 59157 h 142371"/>
              <a:gd name="connsiteX32" fmla="*/ 132634 w 145245"/>
              <a:gd name="connsiteY32" fmla="*/ 76683 h 142371"/>
              <a:gd name="connsiteX33" fmla="*/ 112251 w 145245"/>
              <a:gd name="connsiteY33" fmla="*/ 83255 h 142371"/>
              <a:gd name="connsiteX34" fmla="*/ 116442 w 145245"/>
              <a:gd name="connsiteY34" fmla="*/ 78016 h 142371"/>
              <a:gd name="connsiteX35" fmla="*/ 116442 w 145245"/>
              <a:gd name="connsiteY35" fmla="*/ 108401 h 142371"/>
              <a:gd name="connsiteX36" fmla="*/ 97392 w 145245"/>
              <a:gd name="connsiteY36" fmla="*/ 132023 h 142371"/>
              <a:gd name="connsiteX37" fmla="*/ 69389 w 145245"/>
              <a:gd name="connsiteY37" fmla="*/ 141548 h 142371"/>
              <a:gd name="connsiteX38" fmla="*/ 40147 w 145245"/>
              <a:gd name="connsiteY38" fmla="*/ 140691 h 142371"/>
              <a:gd name="connsiteX39" fmla="*/ 26240 w 145245"/>
              <a:gd name="connsiteY39" fmla="*/ 135928 h 142371"/>
              <a:gd name="connsiteX40" fmla="*/ 713 w 145245"/>
              <a:gd name="connsiteY40" fmla="*/ 102210 h 142371"/>
              <a:gd name="connsiteX41" fmla="*/ 6143 w 145245"/>
              <a:gd name="connsiteY41" fmla="*/ 73635 h 142371"/>
              <a:gd name="connsiteX42" fmla="*/ 29860 w 145245"/>
              <a:gd name="connsiteY42" fmla="*/ 56013 h 142371"/>
              <a:gd name="connsiteX43" fmla="*/ 30622 w 145245"/>
              <a:gd name="connsiteY43" fmla="*/ 62871 h 142371"/>
              <a:gd name="connsiteX44" fmla="*/ 19763 w 145245"/>
              <a:gd name="connsiteY44" fmla="*/ 58680 h 142371"/>
              <a:gd name="connsiteX45" fmla="*/ 14810 w 145245"/>
              <a:gd name="connsiteY45" fmla="*/ 47441 h 142371"/>
              <a:gd name="connsiteX46" fmla="*/ 20240 w 145245"/>
              <a:gd name="connsiteY46" fmla="*/ 36487 h 142371"/>
              <a:gd name="connsiteX47" fmla="*/ 31003 w 145245"/>
              <a:gd name="connsiteY47" fmla="*/ 32392 h 142371"/>
              <a:gd name="connsiteX48" fmla="*/ 30146 w 145245"/>
              <a:gd name="connsiteY48" fmla="*/ 39250 h 142371"/>
              <a:gd name="connsiteX49" fmla="*/ 16048 w 145245"/>
              <a:gd name="connsiteY49" fmla="*/ 30391 h 142371"/>
              <a:gd name="connsiteX50" fmla="*/ 14239 w 145245"/>
              <a:gd name="connsiteY50" fmla="*/ 13247 h 142371"/>
              <a:gd name="connsiteX51" fmla="*/ 41480 w 145245"/>
              <a:gd name="connsiteY51" fmla="*/ 388 h 142371"/>
              <a:gd name="connsiteX52" fmla="*/ 41480 w 145245"/>
              <a:gd name="connsiteY52" fmla="*/ 864 h 142371"/>
              <a:gd name="connsiteX53" fmla="*/ 41861 w 145245"/>
              <a:gd name="connsiteY53" fmla="*/ 1245 h 14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45245" h="142371">
                <a:moveTo>
                  <a:pt x="41861" y="1245"/>
                </a:moveTo>
                <a:cubicBezTo>
                  <a:pt x="32254" y="1303"/>
                  <a:pt x="23493" y="6751"/>
                  <a:pt x="19192" y="15342"/>
                </a:cubicBezTo>
                <a:cubicBezTo>
                  <a:pt x="17502" y="19038"/>
                  <a:pt x="18344" y="23398"/>
                  <a:pt x="21287" y="26200"/>
                </a:cubicBezTo>
                <a:cubicBezTo>
                  <a:pt x="24544" y="29245"/>
                  <a:pt x="28504" y="31437"/>
                  <a:pt x="32812" y="32582"/>
                </a:cubicBezTo>
                <a:cubicBezTo>
                  <a:pt x="34629" y="33281"/>
                  <a:pt x="35536" y="35320"/>
                  <a:pt x="34837" y="37136"/>
                </a:cubicBezTo>
                <a:cubicBezTo>
                  <a:pt x="34392" y="38295"/>
                  <a:pt x="33369" y="39134"/>
                  <a:pt x="32146" y="39345"/>
                </a:cubicBezTo>
                <a:lnTo>
                  <a:pt x="32146" y="39345"/>
                </a:lnTo>
                <a:cubicBezTo>
                  <a:pt x="29751" y="39567"/>
                  <a:pt x="27487" y="40533"/>
                  <a:pt x="25669" y="42107"/>
                </a:cubicBezTo>
                <a:cubicBezTo>
                  <a:pt x="24081" y="43521"/>
                  <a:pt x="23122" y="45509"/>
                  <a:pt x="23002" y="47631"/>
                </a:cubicBezTo>
                <a:cubicBezTo>
                  <a:pt x="22997" y="52155"/>
                  <a:pt x="26660" y="55827"/>
                  <a:pt x="31184" y="55832"/>
                </a:cubicBezTo>
                <a:cubicBezTo>
                  <a:pt x="31314" y="55832"/>
                  <a:pt x="31444" y="55829"/>
                  <a:pt x="31574" y="55823"/>
                </a:cubicBezTo>
                <a:lnTo>
                  <a:pt x="31574" y="55823"/>
                </a:lnTo>
                <a:cubicBezTo>
                  <a:pt x="33467" y="55873"/>
                  <a:pt x="34962" y="57448"/>
                  <a:pt x="34912" y="59341"/>
                </a:cubicBezTo>
                <a:cubicBezTo>
                  <a:pt x="34911" y="59375"/>
                  <a:pt x="34910" y="59409"/>
                  <a:pt x="34908" y="59443"/>
                </a:cubicBezTo>
                <a:cubicBezTo>
                  <a:pt x="34788" y="60955"/>
                  <a:pt x="33714" y="62221"/>
                  <a:pt x="32241" y="62586"/>
                </a:cubicBezTo>
                <a:cubicBezTo>
                  <a:pt x="23578" y="64527"/>
                  <a:pt x="15786" y="69242"/>
                  <a:pt x="10048" y="76016"/>
                </a:cubicBezTo>
                <a:cubicBezTo>
                  <a:pt x="4452" y="83225"/>
                  <a:pt x="2137" y="92451"/>
                  <a:pt x="3666" y="101448"/>
                </a:cubicBezTo>
                <a:cubicBezTo>
                  <a:pt x="5219" y="110480"/>
                  <a:pt x="9907" y="118676"/>
                  <a:pt x="16906" y="124594"/>
                </a:cubicBezTo>
                <a:cubicBezTo>
                  <a:pt x="20405" y="127412"/>
                  <a:pt x="24285" y="129721"/>
                  <a:pt x="28431" y="131452"/>
                </a:cubicBezTo>
                <a:cubicBezTo>
                  <a:pt x="32664" y="133044"/>
                  <a:pt x="37080" y="134101"/>
                  <a:pt x="41576" y="134595"/>
                </a:cubicBezTo>
                <a:cubicBezTo>
                  <a:pt x="59422" y="136965"/>
                  <a:pt x="77546" y="133239"/>
                  <a:pt x="93011" y="124022"/>
                </a:cubicBezTo>
                <a:cubicBezTo>
                  <a:pt x="100106" y="119514"/>
                  <a:pt x="105552" y="112831"/>
                  <a:pt x="108536" y="104972"/>
                </a:cubicBezTo>
                <a:cubicBezTo>
                  <a:pt x="110921" y="96727"/>
                  <a:pt x="110921" y="87976"/>
                  <a:pt x="108536" y="79731"/>
                </a:cubicBezTo>
                <a:lnTo>
                  <a:pt x="108536" y="79731"/>
                </a:lnTo>
                <a:cubicBezTo>
                  <a:pt x="108059" y="77604"/>
                  <a:pt x="109372" y="75486"/>
                  <a:pt x="111489" y="74968"/>
                </a:cubicBezTo>
                <a:cubicBezTo>
                  <a:pt x="111929" y="74876"/>
                  <a:pt x="112383" y="74876"/>
                  <a:pt x="112823" y="74968"/>
                </a:cubicBezTo>
                <a:cubicBezTo>
                  <a:pt x="118341" y="75550"/>
                  <a:pt x="123884" y="74131"/>
                  <a:pt x="128444" y="70968"/>
                </a:cubicBezTo>
                <a:cubicBezTo>
                  <a:pt x="133110" y="67553"/>
                  <a:pt x="136630" y="62804"/>
                  <a:pt x="138540" y="57347"/>
                </a:cubicBezTo>
                <a:cubicBezTo>
                  <a:pt x="143056" y="45720"/>
                  <a:pt x="140745" y="32547"/>
                  <a:pt x="132539" y="23152"/>
                </a:cubicBezTo>
                <a:cubicBezTo>
                  <a:pt x="132539" y="23152"/>
                  <a:pt x="132539" y="22676"/>
                  <a:pt x="132539" y="22581"/>
                </a:cubicBezTo>
                <a:cubicBezTo>
                  <a:pt x="132539" y="22486"/>
                  <a:pt x="132539" y="22581"/>
                  <a:pt x="133111" y="22581"/>
                </a:cubicBezTo>
                <a:cubicBezTo>
                  <a:pt x="143582" y="31593"/>
                  <a:pt x="147763" y="45928"/>
                  <a:pt x="143779" y="59157"/>
                </a:cubicBezTo>
                <a:cubicBezTo>
                  <a:pt x="142082" y="66061"/>
                  <a:pt x="138167" y="72218"/>
                  <a:pt x="132634" y="76683"/>
                </a:cubicBezTo>
                <a:cubicBezTo>
                  <a:pt x="126867" y="81283"/>
                  <a:pt x="119619" y="83620"/>
                  <a:pt x="112251" y="83255"/>
                </a:cubicBezTo>
                <a:lnTo>
                  <a:pt x="116442" y="78016"/>
                </a:lnTo>
                <a:cubicBezTo>
                  <a:pt x="119544" y="87907"/>
                  <a:pt x="119544" y="98510"/>
                  <a:pt x="116442" y="108401"/>
                </a:cubicBezTo>
                <a:cubicBezTo>
                  <a:pt x="113029" y="118249"/>
                  <a:pt x="106293" y="126601"/>
                  <a:pt x="97392" y="132023"/>
                </a:cubicBezTo>
                <a:cubicBezTo>
                  <a:pt x="88797" y="137057"/>
                  <a:pt x="79271" y="140298"/>
                  <a:pt x="69389" y="141548"/>
                </a:cubicBezTo>
                <a:cubicBezTo>
                  <a:pt x="59661" y="142885"/>
                  <a:pt x="49779" y="142595"/>
                  <a:pt x="40147" y="140691"/>
                </a:cubicBezTo>
                <a:cubicBezTo>
                  <a:pt x="35330" y="139693"/>
                  <a:pt x="30658" y="138092"/>
                  <a:pt x="26240" y="135928"/>
                </a:cubicBezTo>
                <a:cubicBezTo>
                  <a:pt x="12825" y="129422"/>
                  <a:pt x="3335" y="116887"/>
                  <a:pt x="713" y="102210"/>
                </a:cubicBezTo>
                <a:cubicBezTo>
                  <a:pt x="-1155" y="92341"/>
                  <a:pt x="785" y="82131"/>
                  <a:pt x="6143" y="73635"/>
                </a:cubicBezTo>
                <a:cubicBezTo>
                  <a:pt x="11864" y="65283"/>
                  <a:pt x="20212" y="59081"/>
                  <a:pt x="29860" y="56013"/>
                </a:cubicBezTo>
                <a:lnTo>
                  <a:pt x="30622" y="62871"/>
                </a:lnTo>
                <a:cubicBezTo>
                  <a:pt x="26626" y="62775"/>
                  <a:pt x="22787" y="61294"/>
                  <a:pt x="19763" y="58680"/>
                </a:cubicBezTo>
                <a:cubicBezTo>
                  <a:pt x="16569" y="55824"/>
                  <a:pt x="14763" y="51726"/>
                  <a:pt x="14810" y="47441"/>
                </a:cubicBezTo>
                <a:cubicBezTo>
                  <a:pt x="15012" y="43192"/>
                  <a:pt x="16980" y="39221"/>
                  <a:pt x="20240" y="36487"/>
                </a:cubicBezTo>
                <a:cubicBezTo>
                  <a:pt x="23319" y="34044"/>
                  <a:pt x="27078" y="32614"/>
                  <a:pt x="31003" y="32392"/>
                </a:cubicBezTo>
                <a:lnTo>
                  <a:pt x="30146" y="39250"/>
                </a:lnTo>
                <a:cubicBezTo>
                  <a:pt x="24783" y="37514"/>
                  <a:pt x="19938" y="34470"/>
                  <a:pt x="16048" y="30391"/>
                </a:cubicBezTo>
                <a:cubicBezTo>
                  <a:pt x="11986" y="25589"/>
                  <a:pt x="11268" y="18792"/>
                  <a:pt x="14239" y="13247"/>
                </a:cubicBezTo>
                <a:cubicBezTo>
                  <a:pt x="19700" y="3645"/>
                  <a:pt x="30597" y="-1498"/>
                  <a:pt x="41480" y="388"/>
                </a:cubicBezTo>
                <a:cubicBezTo>
                  <a:pt x="41480" y="387"/>
                  <a:pt x="41480" y="387"/>
                  <a:pt x="41480" y="864"/>
                </a:cubicBezTo>
                <a:lnTo>
                  <a:pt x="41861" y="1245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6" name="Freeform: Shape 1665">
            <a:extLst>
              <a:ext uri="{FF2B5EF4-FFF2-40B4-BE49-F238E27FC236}">
                <a16:creationId xmlns:a16="http://schemas.microsoft.com/office/drawing/2014/main" id="{15BE79EF-7D7D-4513-9EBC-24EEC0EBC289}"/>
              </a:ext>
            </a:extLst>
          </p:cNvPr>
          <p:cNvSpPr/>
          <p:nvPr userDrawn="1"/>
        </p:nvSpPr>
        <p:spPr>
          <a:xfrm>
            <a:off x="3974152" y="4462239"/>
            <a:ext cx="84125" cy="64826"/>
          </a:xfrm>
          <a:custGeom>
            <a:avLst/>
            <a:gdLst>
              <a:gd name="connsiteX0" fmla="*/ 3476 w 71115"/>
              <a:gd name="connsiteY0" fmla="*/ 24630 h 54176"/>
              <a:gd name="connsiteX1" fmla="*/ 237 w 71115"/>
              <a:gd name="connsiteY1" fmla="*/ 10818 h 54176"/>
              <a:gd name="connsiteX2" fmla="*/ 4428 w 71115"/>
              <a:gd name="connsiteY2" fmla="*/ 3484 h 54176"/>
              <a:gd name="connsiteX3" fmla="*/ 12144 w 71115"/>
              <a:gd name="connsiteY3" fmla="*/ 55 h 54176"/>
              <a:gd name="connsiteX4" fmla="*/ 26336 w 71115"/>
              <a:gd name="connsiteY4" fmla="*/ 5580 h 54176"/>
              <a:gd name="connsiteX5" fmla="*/ 33861 w 71115"/>
              <a:gd name="connsiteY5" fmla="*/ 17391 h 54176"/>
              <a:gd name="connsiteX6" fmla="*/ 32146 w 71115"/>
              <a:gd name="connsiteY6" fmla="*/ 16724 h 54176"/>
              <a:gd name="connsiteX7" fmla="*/ 41671 w 71115"/>
              <a:gd name="connsiteY7" fmla="*/ 13771 h 54176"/>
              <a:gd name="connsiteX8" fmla="*/ 46719 w 71115"/>
              <a:gd name="connsiteY8" fmla="*/ 12914 h 54176"/>
              <a:gd name="connsiteX9" fmla="*/ 51958 w 71115"/>
              <a:gd name="connsiteY9" fmla="*/ 12914 h 54176"/>
              <a:gd name="connsiteX10" fmla="*/ 62055 w 71115"/>
              <a:gd name="connsiteY10" fmla="*/ 17201 h 54176"/>
              <a:gd name="connsiteX11" fmla="*/ 66150 w 71115"/>
              <a:gd name="connsiteY11" fmla="*/ 21201 h 54176"/>
              <a:gd name="connsiteX12" fmla="*/ 69103 w 71115"/>
              <a:gd name="connsiteY12" fmla="*/ 26059 h 54176"/>
              <a:gd name="connsiteX13" fmla="*/ 71008 w 71115"/>
              <a:gd name="connsiteY13" fmla="*/ 37203 h 54176"/>
              <a:gd name="connsiteX14" fmla="*/ 66722 w 71115"/>
              <a:gd name="connsiteY14" fmla="*/ 47871 h 54176"/>
              <a:gd name="connsiteX15" fmla="*/ 62340 w 71115"/>
              <a:gd name="connsiteY15" fmla="*/ 51586 h 54176"/>
              <a:gd name="connsiteX16" fmla="*/ 57292 w 71115"/>
              <a:gd name="connsiteY16" fmla="*/ 53586 h 54176"/>
              <a:gd name="connsiteX17" fmla="*/ 52149 w 71115"/>
              <a:gd name="connsiteY17" fmla="*/ 54158 h 54176"/>
              <a:gd name="connsiteX18" fmla="*/ 47196 w 71115"/>
              <a:gd name="connsiteY18" fmla="*/ 53586 h 54176"/>
              <a:gd name="connsiteX19" fmla="*/ 47196 w 71115"/>
              <a:gd name="connsiteY19" fmla="*/ 53110 h 54176"/>
              <a:gd name="connsiteX20" fmla="*/ 47196 w 71115"/>
              <a:gd name="connsiteY20" fmla="*/ 53110 h 54176"/>
              <a:gd name="connsiteX21" fmla="*/ 51577 w 71115"/>
              <a:gd name="connsiteY21" fmla="*/ 51586 h 54176"/>
              <a:gd name="connsiteX22" fmla="*/ 55482 w 71115"/>
              <a:gd name="connsiteY22" fmla="*/ 49586 h 54176"/>
              <a:gd name="connsiteX23" fmla="*/ 58530 w 71115"/>
              <a:gd name="connsiteY23" fmla="*/ 47014 h 54176"/>
              <a:gd name="connsiteX24" fmla="*/ 60721 w 71115"/>
              <a:gd name="connsiteY24" fmla="*/ 44061 h 54176"/>
              <a:gd name="connsiteX25" fmla="*/ 62245 w 71115"/>
              <a:gd name="connsiteY25" fmla="*/ 37108 h 54176"/>
              <a:gd name="connsiteX26" fmla="*/ 60817 w 71115"/>
              <a:gd name="connsiteY26" fmla="*/ 29964 h 54176"/>
              <a:gd name="connsiteX27" fmla="*/ 59197 w 71115"/>
              <a:gd name="connsiteY27" fmla="*/ 26725 h 54176"/>
              <a:gd name="connsiteX28" fmla="*/ 56816 w 71115"/>
              <a:gd name="connsiteY28" fmla="*/ 23773 h 54176"/>
              <a:gd name="connsiteX29" fmla="*/ 50339 w 71115"/>
              <a:gd name="connsiteY29" fmla="*/ 19677 h 54176"/>
              <a:gd name="connsiteX30" fmla="*/ 46338 w 71115"/>
              <a:gd name="connsiteY30" fmla="*/ 18534 h 54176"/>
              <a:gd name="connsiteX31" fmla="*/ 42052 w 71115"/>
              <a:gd name="connsiteY31" fmla="*/ 18058 h 54176"/>
              <a:gd name="connsiteX32" fmla="*/ 33194 w 71115"/>
              <a:gd name="connsiteY32" fmla="*/ 19296 h 54176"/>
              <a:gd name="connsiteX33" fmla="*/ 33194 w 71115"/>
              <a:gd name="connsiteY33" fmla="*/ 19296 h 54176"/>
              <a:gd name="connsiteX34" fmla="*/ 31574 w 71115"/>
              <a:gd name="connsiteY34" fmla="*/ 18534 h 54176"/>
              <a:gd name="connsiteX35" fmla="*/ 28336 w 71115"/>
              <a:gd name="connsiteY35" fmla="*/ 13200 h 54176"/>
              <a:gd name="connsiteX36" fmla="*/ 23574 w 71115"/>
              <a:gd name="connsiteY36" fmla="*/ 9580 h 54176"/>
              <a:gd name="connsiteX37" fmla="*/ 18240 w 71115"/>
              <a:gd name="connsiteY37" fmla="*/ 7961 h 54176"/>
              <a:gd name="connsiteX38" fmla="*/ 13287 w 71115"/>
              <a:gd name="connsiteY38" fmla="*/ 7961 h 54176"/>
              <a:gd name="connsiteX39" fmla="*/ 9096 w 71115"/>
              <a:gd name="connsiteY39" fmla="*/ 9390 h 54176"/>
              <a:gd name="connsiteX40" fmla="*/ 6143 w 71115"/>
              <a:gd name="connsiteY40" fmla="*/ 12914 h 54176"/>
              <a:gd name="connsiteX41" fmla="*/ 4809 w 71115"/>
              <a:gd name="connsiteY41" fmla="*/ 18153 h 54176"/>
              <a:gd name="connsiteX42" fmla="*/ 4809 w 71115"/>
              <a:gd name="connsiteY42" fmla="*/ 24725 h 54176"/>
              <a:gd name="connsiteX43" fmla="*/ 4333 w 71115"/>
              <a:gd name="connsiteY43" fmla="*/ 24725 h 54176"/>
              <a:gd name="connsiteX44" fmla="*/ 3678 w 71115"/>
              <a:gd name="connsiteY44" fmla="*/ 24883 h 54176"/>
              <a:gd name="connsiteX45" fmla="*/ 3476 w 71115"/>
              <a:gd name="connsiteY45" fmla="*/ 24630 h 5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1115" h="54176">
                <a:moveTo>
                  <a:pt x="3476" y="24630"/>
                </a:moveTo>
                <a:cubicBezTo>
                  <a:pt x="659" y="20615"/>
                  <a:pt x="-501" y="15668"/>
                  <a:pt x="237" y="10818"/>
                </a:cubicBezTo>
                <a:cubicBezTo>
                  <a:pt x="769" y="7972"/>
                  <a:pt x="2245" y="5387"/>
                  <a:pt x="4428" y="3484"/>
                </a:cubicBezTo>
                <a:cubicBezTo>
                  <a:pt x="6593" y="1585"/>
                  <a:pt x="9284" y="389"/>
                  <a:pt x="12144" y="55"/>
                </a:cubicBezTo>
                <a:cubicBezTo>
                  <a:pt x="17469" y="-362"/>
                  <a:pt x="22694" y="1672"/>
                  <a:pt x="26336" y="5580"/>
                </a:cubicBezTo>
                <a:cubicBezTo>
                  <a:pt x="29478" y="9076"/>
                  <a:pt x="32020" y="13066"/>
                  <a:pt x="33861" y="17391"/>
                </a:cubicBezTo>
                <a:lnTo>
                  <a:pt x="32146" y="16724"/>
                </a:lnTo>
                <a:cubicBezTo>
                  <a:pt x="35265" y="15566"/>
                  <a:pt x="38445" y="14581"/>
                  <a:pt x="41671" y="13771"/>
                </a:cubicBezTo>
                <a:cubicBezTo>
                  <a:pt x="43314" y="13286"/>
                  <a:pt x="45009" y="12998"/>
                  <a:pt x="46719" y="12914"/>
                </a:cubicBezTo>
                <a:cubicBezTo>
                  <a:pt x="48461" y="12724"/>
                  <a:pt x="50217" y="12724"/>
                  <a:pt x="51958" y="12914"/>
                </a:cubicBezTo>
                <a:cubicBezTo>
                  <a:pt x="55617" y="13517"/>
                  <a:pt x="59079" y="14987"/>
                  <a:pt x="62055" y="17201"/>
                </a:cubicBezTo>
                <a:cubicBezTo>
                  <a:pt x="63557" y="18386"/>
                  <a:pt x="64930" y="19727"/>
                  <a:pt x="66150" y="21201"/>
                </a:cubicBezTo>
                <a:cubicBezTo>
                  <a:pt x="67387" y="22653"/>
                  <a:pt x="68384" y="24293"/>
                  <a:pt x="69103" y="26059"/>
                </a:cubicBezTo>
                <a:cubicBezTo>
                  <a:pt x="70776" y="29520"/>
                  <a:pt x="71437" y="33383"/>
                  <a:pt x="71008" y="37203"/>
                </a:cubicBezTo>
                <a:cubicBezTo>
                  <a:pt x="70660" y="41104"/>
                  <a:pt x="69169" y="44814"/>
                  <a:pt x="66722" y="47871"/>
                </a:cubicBezTo>
                <a:cubicBezTo>
                  <a:pt x="65404" y="49268"/>
                  <a:pt x="63934" y="50514"/>
                  <a:pt x="62340" y="51586"/>
                </a:cubicBezTo>
                <a:cubicBezTo>
                  <a:pt x="60745" y="52456"/>
                  <a:pt x="59050" y="53128"/>
                  <a:pt x="57292" y="53586"/>
                </a:cubicBezTo>
                <a:cubicBezTo>
                  <a:pt x="55620" y="54053"/>
                  <a:pt x="53883" y="54246"/>
                  <a:pt x="52149" y="54158"/>
                </a:cubicBezTo>
                <a:cubicBezTo>
                  <a:pt x="50487" y="54072"/>
                  <a:pt x="48833" y="53882"/>
                  <a:pt x="47196" y="53586"/>
                </a:cubicBezTo>
                <a:cubicBezTo>
                  <a:pt x="47110" y="53439"/>
                  <a:pt x="47110" y="53258"/>
                  <a:pt x="47196" y="53110"/>
                </a:cubicBezTo>
                <a:lnTo>
                  <a:pt x="47196" y="53110"/>
                </a:lnTo>
                <a:lnTo>
                  <a:pt x="51577" y="51586"/>
                </a:lnTo>
                <a:cubicBezTo>
                  <a:pt x="53006" y="51109"/>
                  <a:pt x="54149" y="50157"/>
                  <a:pt x="55482" y="49586"/>
                </a:cubicBezTo>
                <a:cubicBezTo>
                  <a:pt x="56816" y="49014"/>
                  <a:pt x="57482" y="47776"/>
                  <a:pt x="58530" y="47014"/>
                </a:cubicBezTo>
                <a:cubicBezTo>
                  <a:pt x="59321" y="46076"/>
                  <a:pt x="60053" y="45090"/>
                  <a:pt x="60721" y="44061"/>
                </a:cubicBezTo>
                <a:cubicBezTo>
                  <a:pt x="61733" y="41883"/>
                  <a:pt x="62253" y="39509"/>
                  <a:pt x="62245" y="37108"/>
                </a:cubicBezTo>
                <a:cubicBezTo>
                  <a:pt x="62233" y="34657"/>
                  <a:pt x="61748" y="32231"/>
                  <a:pt x="60817" y="29964"/>
                </a:cubicBezTo>
                <a:cubicBezTo>
                  <a:pt x="60413" y="28821"/>
                  <a:pt x="59869" y="27734"/>
                  <a:pt x="59197" y="26725"/>
                </a:cubicBezTo>
                <a:cubicBezTo>
                  <a:pt x="58721" y="25582"/>
                  <a:pt x="57578" y="24821"/>
                  <a:pt x="56816" y="23773"/>
                </a:cubicBezTo>
                <a:cubicBezTo>
                  <a:pt x="54896" y="22061"/>
                  <a:pt x="52708" y="20677"/>
                  <a:pt x="50339" y="19677"/>
                </a:cubicBezTo>
                <a:cubicBezTo>
                  <a:pt x="49101" y="19201"/>
                  <a:pt x="47672" y="19010"/>
                  <a:pt x="46338" y="18534"/>
                </a:cubicBezTo>
                <a:cubicBezTo>
                  <a:pt x="44938" y="18183"/>
                  <a:pt x="43496" y="18022"/>
                  <a:pt x="42052" y="18058"/>
                </a:cubicBezTo>
                <a:cubicBezTo>
                  <a:pt x="39049" y="17946"/>
                  <a:pt x="36051" y="18365"/>
                  <a:pt x="33194" y="19296"/>
                </a:cubicBezTo>
                <a:lnTo>
                  <a:pt x="33194" y="19296"/>
                </a:lnTo>
                <a:cubicBezTo>
                  <a:pt x="32546" y="19419"/>
                  <a:pt x="31893" y="19111"/>
                  <a:pt x="31574" y="18534"/>
                </a:cubicBezTo>
                <a:cubicBezTo>
                  <a:pt x="30832" y="16572"/>
                  <a:pt x="29734" y="14764"/>
                  <a:pt x="28336" y="13200"/>
                </a:cubicBezTo>
                <a:cubicBezTo>
                  <a:pt x="27012" y="11681"/>
                  <a:pt x="25391" y="10449"/>
                  <a:pt x="23574" y="9580"/>
                </a:cubicBezTo>
                <a:cubicBezTo>
                  <a:pt x="21924" y="8684"/>
                  <a:pt x="20109" y="8133"/>
                  <a:pt x="18240" y="7961"/>
                </a:cubicBezTo>
                <a:cubicBezTo>
                  <a:pt x="16601" y="7679"/>
                  <a:pt x="14925" y="7679"/>
                  <a:pt x="13287" y="7961"/>
                </a:cubicBezTo>
                <a:cubicBezTo>
                  <a:pt x="11779" y="8012"/>
                  <a:pt x="10321" y="8509"/>
                  <a:pt x="9096" y="9390"/>
                </a:cubicBezTo>
                <a:cubicBezTo>
                  <a:pt x="7806" y="10270"/>
                  <a:pt x="6784" y="11490"/>
                  <a:pt x="6143" y="12914"/>
                </a:cubicBezTo>
                <a:cubicBezTo>
                  <a:pt x="5388" y="14566"/>
                  <a:pt x="4936" y="16340"/>
                  <a:pt x="4809" y="18153"/>
                </a:cubicBezTo>
                <a:cubicBezTo>
                  <a:pt x="4615" y="20339"/>
                  <a:pt x="4615" y="22538"/>
                  <a:pt x="4809" y="24725"/>
                </a:cubicBezTo>
                <a:cubicBezTo>
                  <a:pt x="4809" y="24725"/>
                  <a:pt x="4809" y="25202"/>
                  <a:pt x="4333" y="24725"/>
                </a:cubicBezTo>
                <a:cubicBezTo>
                  <a:pt x="4196" y="24950"/>
                  <a:pt x="3903" y="25020"/>
                  <a:pt x="3678" y="24883"/>
                </a:cubicBezTo>
                <a:cubicBezTo>
                  <a:pt x="3583" y="24825"/>
                  <a:pt x="3512" y="24735"/>
                  <a:pt x="3476" y="24630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7" name="Freeform: Shape 1666">
            <a:extLst>
              <a:ext uri="{FF2B5EF4-FFF2-40B4-BE49-F238E27FC236}">
                <a16:creationId xmlns:a16="http://schemas.microsoft.com/office/drawing/2014/main" id="{8C044E68-9EB4-40E9-A660-4485A1CB98C7}"/>
              </a:ext>
            </a:extLst>
          </p:cNvPr>
          <p:cNvSpPr/>
          <p:nvPr userDrawn="1"/>
        </p:nvSpPr>
        <p:spPr>
          <a:xfrm>
            <a:off x="4039189" y="4443954"/>
            <a:ext cx="141768" cy="188170"/>
          </a:xfrm>
          <a:custGeom>
            <a:avLst/>
            <a:gdLst>
              <a:gd name="connsiteX0" fmla="*/ 218 w 119844"/>
              <a:gd name="connsiteY0" fmla="*/ 31053 h 157255"/>
              <a:gd name="connsiteX1" fmla="*/ 13934 w 119844"/>
              <a:gd name="connsiteY1" fmla="*/ 7621 h 157255"/>
              <a:gd name="connsiteX2" fmla="*/ 26697 w 119844"/>
              <a:gd name="connsiteY2" fmla="*/ 859 h 157255"/>
              <a:gd name="connsiteX3" fmla="*/ 41366 w 119844"/>
              <a:gd name="connsiteY3" fmla="*/ 859 h 157255"/>
              <a:gd name="connsiteX4" fmla="*/ 64511 w 119844"/>
              <a:gd name="connsiteY4" fmla="*/ 17242 h 157255"/>
              <a:gd name="connsiteX5" fmla="*/ 68607 w 119844"/>
              <a:gd name="connsiteY5" fmla="*/ 44674 h 157255"/>
              <a:gd name="connsiteX6" fmla="*/ 66512 w 119844"/>
              <a:gd name="connsiteY6" fmla="*/ 42673 h 157255"/>
              <a:gd name="connsiteX7" fmla="*/ 98611 w 119844"/>
              <a:gd name="connsiteY7" fmla="*/ 46483 h 157255"/>
              <a:gd name="connsiteX8" fmla="*/ 118899 w 119844"/>
              <a:gd name="connsiteY8" fmla="*/ 72487 h 157255"/>
              <a:gd name="connsiteX9" fmla="*/ 118899 w 119844"/>
              <a:gd name="connsiteY9" fmla="*/ 89917 h 157255"/>
              <a:gd name="connsiteX10" fmla="*/ 111184 w 119844"/>
              <a:gd name="connsiteY10" fmla="*/ 105919 h 157255"/>
              <a:gd name="connsiteX11" fmla="*/ 97182 w 119844"/>
              <a:gd name="connsiteY11" fmla="*/ 116682 h 157255"/>
              <a:gd name="connsiteX12" fmla="*/ 80609 w 119844"/>
              <a:gd name="connsiteY12" fmla="*/ 121445 h 157255"/>
              <a:gd name="connsiteX13" fmla="*/ 83085 w 119844"/>
              <a:gd name="connsiteY13" fmla="*/ 113920 h 157255"/>
              <a:gd name="connsiteX14" fmla="*/ 92610 w 119844"/>
              <a:gd name="connsiteY14" fmla="*/ 131446 h 157255"/>
              <a:gd name="connsiteX15" fmla="*/ 91086 w 119844"/>
              <a:gd name="connsiteY15" fmla="*/ 142305 h 157255"/>
              <a:gd name="connsiteX16" fmla="*/ 84419 w 119844"/>
              <a:gd name="connsiteY16" fmla="*/ 150306 h 157255"/>
              <a:gd name="connsiteX17" fmla="*/ 66512 w 119844"/>
              <a:gd name="connsiteY17" fmla="*/ 156974 h 157255"/>
              <a:gd name="connsiteX18" fmla="*/ 48414 w 119844"/>
              <a:gd name="connsiteY18" fmla="*/ 153735 h 157255"/>
              <a:gd name="connsiteX19" fmla="*/ 48414 w 119844"/>
              <a:gd name="connsiteY19" fmla="*/ 153163 h 157255"/>
              <a:gd name="connsiteX20" fmla="*/ 48986 w 119844"/>
              <a:gd name="connsiteY20" fmla="*/ 153163 h 157255"/>
              <a:gd name="connsiteX21" fmla="*/ 65940 w 119844"/>
              <a:gd name="connsiteY21" fmla="*/ 153163 h 157255"/>
              <a:gd name="connsiteX22" fmla="*/ 80513 w 119844"/>
              <a:gd name="connsiteY22" fmla="*/ 145639 h 157255"/>
              <a:gd name="connsiteX23" fmla="*/ 85085 w 119844"/>
              <a:gd name="connsiteY23" fmla="*/ 133161 h 157255"/>
              <a:gd name="connsiteX24" fmla="*/ 76608 w 119844"/>
              <a:gd name="connsiteY24" fmla="*/ 120493 h 157255"/>
              <a:gd name="connsiteX25" fmla="*/ 76658 w 119844"/>
              <a:gd name="connsiteY25" fmla="*/ 114162 h 157255"/>
              <a:gd name="connsiteX26" fmla="*/ 78894 w 119844"/>
              <a:gd name="connsiteY26" fmla="*/ 112968 h 157255"/>
              <a:gd name="connsiteX27" fmla="*/ 78894 w 119844"/>
              <a:gd name="connsiteY27" fmla="*/ 112968 h 157255"/>
              <a:gd name="connsiteX28" fmla="*/ 104326 w 119844"/>
              <a:gd name="connsiteY28" fmla="*/ 100585 h 157255"/>
              <a:gd name="connsiteX29" fmla="*/ 111565 w 119844"/>
              <a:gd name="connsiteY29" fmla="*/ 74106 h 157255"/>
              <a:gd name="connsiteX30" fmla="*/ 96230 w 119844"/>
              <a:gd name="connsiteY30" fmla="*/ 49436 h 157255"/>
              <a:gd name="connsiteX31" fmla="*/ 81847 w 119844"/>
              <a:gd name="connsiteY31" fmla="*/ 44483 h 157255"/>
              <a:gd name="connsiteX32" fmla="*/ 66607 w 119844"/>
              <a:gd name="connsiteY32" fmla="*/ 46103 h 157255"/>
              <a:gd name="connsiteX33" fmla="*/ 64651 w 119844"/>
              <a:gd name="connsiteY33" fmla="*/ 45197 h 157255"/>
              <a:gd name="connsiteX34" fmla="*/ 64607 w 119844"/>
              <a:gd name="connsiteY34" fmla="*/ 45055 h 157255"/>
              <a:gd name="connsiteX35" fmla="*/ 64607 w 119844"/>
              <a:gd name="connsiteY35" fmla="*/ 44293 h 157255"/>
              <a:gd name="connsiteX36" fmla="*/ 64607 w 119844"/>
              <a:gd name="connsiteY36" fmla="*/ 44293 h 157255"/>
              <a:gd name="connsiteX37" fmla="*/ 58225 w 119844"/>
              <a:gd name="connsiteY37" fmla="*/ 21528 h 157255"/>
              <a:gd name="connsiteX38" fmla="*/ 39175 w 119844"/>
              <a:gd name="connsiteY38" fmla="*/ 8574 h 157255"/>
              <a:gd name="connsiteX39" fmla="*/ 16791 w 119844"/>
              <a:gd name="connsiteY39" fmla="*/ 12575 h 157255"/>
              <a:gd name="connsiteX40" fmla="*/ 598 w 119844"/>
              <a:gd name="connsiteY40" fmla="*/ 31625 h 157255"/>
              <a:gd name="connsiteX41" fmla="*/ 27 w 119844"/>
              <a:gd name="connsiteY41" fmla="*/ 31624 h 157255"/>
              <a:gd name="connsiteX42" fmla="*/ 218 w 119844"/>
              <a:gd name="connsiteY42" fmla="*/ 31053 h 157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9844" h="157255">
                <a:moveTo>
                  <a:pt x="218" y="31053"/>
                </a:moveTo>
                <a:cubicBezTo>
                  <a:pt x="2419" y="22077"/>
                  <a:pt x="7185" y="13936"/>
                  <a:pt x="13934" y="7621"/>
                </a:cubicBezTo>
                <a:cubicBezTo>
                  <a:pt x="17576" y="4365"/>
                  <a:pt x="21957" y="2044"/>
                  <a:pt x="26697" y="859"/>
                </a:cubicBezTo>
                <a:cubicBezTo>
                  <a:pt x="31520" y="-284"/>
                  <a:pt x="36543" y="-284"/>
                  <a:pt x="41366" y="859"/>
                </a:cubicBezTo>
                <a:cubicBezTo>
                  <a:pt x="50970" y="2985"/>
                  <a:pt x="59313" y="8890"/>
                  <a:pt x="64511" y="17242"/>
                </a:cubicBezTo>
                <a:cubicBezTo>
                  <a:pt x="69748" y="25375"/>
                  <a:pt x="71240" y="35366"/>
                  <a:pt x="68607" y="44674"/>
                </a:cubicBezTo>
                <a:lnTo>
                  <a:pt x="66512" y="42673"/>
                </a:lnTo>
                <a:cubicBezTo>
                  <a:pt x="77318" y="39992"/>
                  <a:pt x="88732" y="41347"/>
                  <a:pt x="98611" y="46483"/>
                </a:cubicBezTo>
                <a:cubicBezTo>
                  <a:pt x="108742" y="51897"/>
                  <a:pt x="116112" y="61343"/>
                  <a:pt x="118899" y="72487"/>
                </a:cubicBezTo>
                <a:cubicBezTo>
                  <a:pt x="120186" y="78226"/>
                  <a:pt x="120186" y="84178"/>
                  <a:pt x="118899" y="89917"/>
                </a:cubicBezTo>
                <a:cubicBezTo>
                  <a:pt x="117624" y="95785"/>
                  <a:pt x="114980" y="101268"/>
                  <a:pt x="111184" y="105919"/>
                </a:cubicBezTo>
                <a:cubicBezTo>
                  <a:pt x="107342" y="110469"/>
                  <a:pt x="102567" y="114140"/>
                  <a:pt x="97182" y="116682"/>
                </a:cubicBezTo>
                <a:cubicBezTo>
                  <a:pt x="91911" y="119047"/>
                  <a:pt x="86331" y="120651"/>
                  <a:pt x="80609" y="121445"/>
                </a:cubicBezTo>
                <a:lnTo>
                  <a:pt x="83085" y="113920"/>
                </a:lnTo>
                <a:cubicBezTo>
                  <a:pt x="87936" y="118682"/>
                  <a:pt x="91253" y="124786"/>
                  <a:pt x="92610" y="131446"/>
                </a:cubicBezTo>
                <a:cubicBezTo>
                  <a:pt x="93177" y="135137"/>
                  <a:pt x="92647" y="138913"/>
                  <a:pt x="91086" y="142305"/>
                </a:cubicBezTo>
                <a:cubicBezTo>
                  <a:pt x="89562" y="145484"/>
                  <a:pt x="87271" y="148234"/>
                  <a:pt x="84419" y="150306"/>
                </a:cubicBezTo>
                <a:cubicBezTo>
                  <a:pt x="79127" y="154040"/>
                  <a:pt x="72957" y="156338"/>
                  <a:pt x="66512" y="156974"/>
                </a:cubicBezTo>
                <a:cubicBezTo>
                  <a:pt x="60288" y="157841"/>
                  <a:pt x="53950" y="156707"/>
                  <a:pt x="48414" y="153735"/>
                </a:cubicBezTo>
                <a:lnTo>
                  <a:pt x="48414" y="153163"/>
                </a:lnTo>
                <a:cubicBezTo>
                  <a:pt x="48414" y="153163"/>
                  <a:pt x="48414" y="153163"/>
                  <a:pt x="48986" y="153163"/>
                </a:cubicBezTo>
                <a:cubicBezTo>
                  <a:pt x="54521" y="154783"/>
                  <a:pt x="60405" y="154783"/>
                  <a:pt x="65940" y="153163"/>
                </a:cubicBezTo>
                <a:cubicBezTo>
                  <a:pt x="71364" y="151951"/>
                  <a:pt x="76384" y="149359"/>
                  <a:pt x="80513" y="145639"/>
                </a:cubicBezTo>
                <a:cubicBezTo>
                  <a:pt x="84369" y="142748"/>
                  <a:pt x="86161" y="137858"/>
                  <a:pt x="85085" y="133161"/>
                </a:cubicBezTo>
                <a:cubicBezTo>
                  <a:pt x="83417" y="128269"/>
                  <a:pt x="80494" y="123901"/>
                  <a:pt x="76608" y="120493"/>
                </a:cubicBezTo>
                <a:cubicBezTo>
                  <a:pt x="74873" y="118731"/>
                  <a:pt x="74896" y="115896"/>
                  <a:pt x="76658" y="114162"/>
                </a:cubicBezTo>
                <a:cubicBezTo>
                  <a:pt x="77273" y="113557"/>
                  <a:pt x="78049" y="113142"/>
                  <a:pt x="78894" y="112968"/>
                </a:cubicBezTo>
                <a:lnTo>
                  <a:pt x="78894" y="112968"/>
                </a:lnTo>
                <a:cubicBezTo>
                  <a:pt x="88501" y="111745"/>
                  <a:pt x="97438" y="107393"/>
                  <a:pt x="104326" y="100585"/>
                </a:cubicBezTo>
                <a:cubicBezTo>
                  <a:pt x="110644" y="93321"/>
                  <a:pt x="113309" y="83574"/>
                  <a:pt x="111565" y="74106"/>
                </a:cubicBezTo>
                <a:cubicBezTo>
                  <a:pt x="110191" y="64078"/>
                  <a:pt x="104614" y="55107"/>
                  <a:pt x="96230" y="49436"/>
                </a:cubicBezTo>
                <a:cubicBezTo>
                  <a:pt x="91863" y="46738"/>
                  <a:pt x="86950" y="45046"/>
                  <a:pt x="81847" y="44483"/>
                </a:cubicBezTo>
                <a:cubicBezTo>
                  <a:pt x="76711" y="44071"/>
                  <a:pt x="71542" y="44620"/>
                  <a:pt x="66607" y="46103"/>
                </a:cubicBezTo>
                <a:cubicBezTo>
                  <a:pt x="65817" y="46393"/>
                  <a:pt x="64941" y="45987"/>
                  <a:pt x="64651" y="45197"/>
                </a:cubicBezTo>
                <a:cubicBezTo>
                  <a:pt x="64634" y="45150"/>
                  <a:pt x="64619" y="45103"/>
                  <a:pt x="64607" y="45055"/>
                </a:cubicBezTo>
                <a:cubicBezTo>
                  <a:pt x="64560" y="44803"/>
                  <a:pt x="64560" y="44545"/>
                  <a:pt x="64607" y="44293"/>
                </a:cubicBezTo>
                <a:lnTo>
                  <a:pt x="64607" y="44293"/>
                </a:lnTo>
                <a:cubicBezTo>
                  <a:pt x="65866" y="36139"/>
                  <a:pt x="63539" y="27839"/>
                  <a:pt x="58225" y="21528"/>
                </a:cubicBezTo>
                <a:cubicBezTo>
                  <a:pt x="53364" y="15347"/>
                  <a:pt x="46710" y="10823"/>
                  <a:pt x="39175" y="8574"/>
                </a:cubicBezTo>
                <a:cubicBezTo>
                  <a:pt x="31489" y="6541"/>
                  <a:pt x="23297" y="8005"/>
                  <a:pt x="16791" y="12575"/>
                </a:cubicBezTo>
                <a:cubicBezTo>
                  <a:pt x="10027" y="17623"/>
                  <a:pt x="4491" y="24135"/>
                  <a:pt x="598" y="31625"/>
                </a:cubicBezTo>
                <a:cubicBezTo>
                  <a:pt x="599" y="31624"/>
                  <a:pt x="599" y="31624"/>
                  <a:pt x="27" y="31624"/>
                </a:cubicBezTo>
                <a:cubicBezTo>
                  <a:pt x="-4" y="31414"/>
                  <a:pt x="67" y="31202"/>
                  <a:pt x="218" y="3105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8" name="Freeform: Shape 1667">
            <a:extLst>
              <a:ext uri="{FF2B5EF4-FFF2-40B4-BE49-F238E27FC236}">
                <a16:creationId xmlns:a16="http://schemas.microsoft.com/office/drawing/2014/main" id="{19A70ACA-7963-4FE3-8CB1-DFDF028654CF}"/>
              </a:ext>
            </a:extLst>
          </p:cNvPr>
          <p:cNvSpPr/>
          <p:nvPr userDrawn="1"/>
        </p:nvSpPr>
        <p:spPr>
          <a:xfrm>
            <a:off x="3859368" y="4444866"/>
            <a:ext cx="27942" cy="28265"/>
          </a:xfrm>
          <a:custGeom>
            <a:avLst/>
            <a:gdLst>
              <a:gd name="connsiteX0" fmla="*/ 23642 w 23621"/>
              <a:gd name="connsiteY0" fmla="*/ 11813 h 23621"/>
              <a:gd name="connsiteX1" fmla="*/ 11831 w 23621"/>
              <a:gd name="connsiteY1" fmla="*/ 23624 h 23621"/>
              <a:gd name="connsiteX2" fmla="*/ 20 w 23621"/>
              <a:gd name="connsiteY2" fmla="*/ 11813 h 23621"/>
              <a:gd name="connsiteX3" fmla="*/ 11831 w 23621"/>
              <a:gd name="connsiteY3" fmla="*/ 2 h 23621"/>
              <a:gd name="connsiteX4" fmla="*/ 23642 w 23621"/>
              <a:gd name="connsiteY4" fmla="*/ 11813 h 2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21" h="23621">
                <a:moveTo>
                  <a:pt x="23642" y="11813"/>
                </a:moveTo>
                <a:cubicBezTo>
                  <a:pt x="23642" y="18336"/>
                  <a:pt x="18354" y="23624"/>
                  <a:pt x="11831" y="23624"/>
                </a:cubicBezTo>
                <a:cubicBezTo>
                  <a:pt x="5308" y="23624"/>
                  <a:pt x="20" y="18335"/>
                  <a:pt x="20" y="11813"/>
                </a:cubicBezTo>
                <a:cubicBezTo>
                  <a:pt x="20" y="5289"/>
                  <a:pt x="5308" y="2"/>
                  <a:pt x="11831" y="2"/>
                </a:cubicBezTo>
                <a:cubicBezTo>
                  <a:pt x="18354" y="2"/>
                  <a:pt x="23642" y="5290"/>
                  <a:pt x="23642" y="1181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9" name="Freeform: Shape 1668">
            <a:extLst>
              <a:ext uri="{FF2B5EF4-FFF2-40B4-BE49-F238E27FC236}">
                <a16:creationId xmlns:a16="http://schemas.microsoft.com/office/drawing/2014/main" id="{97470591-5D91-454C-8CCD-2F10098D3D21}"/>
              </a:ext>
            </a:extLst>
          </p:cNvPr>
          <p:cNvSpPr/>
          <p:nvPr userDrawn="1"/>
        </p:nvSpPr>
        <p:spPr>
          <a:xfrm>
            <a:off x="3653735" y="4065328"/>
            <a:ext cx="655543" cy="160695"/>
          </a:xfrm>
          <a:custGeom>
            <a:avLst/>
            <a:gdLst>
              <a:gd name="connsiteX0" fmla="*/ 554185 w 554164"/>
              <a:gd name="connsiteY0" fmla="*/ 75821 h 134294"/>
              <a:gd name="connsiteX1" fmla="*/ 511322 w 554164"/>
              <a:gd name="connsiteY1" fmla="*/ 45912 h 134294"/>
              <a:gd name="connsiteX2" fmla="*/ 511322 w 554164"/>
              <a:gd name="connsiteY2" fmla="*/ 44483 h 134294"/>
              <a:gd name="connsiteX3" fmla="*/ 393974 w 554164"/>
              <a:gd name="connsiteY3" fmla="*/ 2573 h 134294"/>
              <a:gd name="connsiteX4" fmla="*/ 270149 w 554164"/>
              <a:gd name="connsiteY4" fmla="*/ 70010 h 134294"/>
              <a:gd name="connsiteX5" fmla="*/ 148801 w 554164"/>
              <a:gd name="connsiteY5" fmla="*/ 2 h 134294"/>
              <a:gd name="connsiteX6" fmla="*/ 44026 w 554164"/>
              <a:gd name="connsiteY6" fmla="*/ 27053 h 134294"/>
              <a:gd name="connsiteX7" fmla="*/ 44026 w 554164"/>
              <a:gd name="connsiteY7" fmla="*/ 28958 h 134294"/>
              <a:gd name="connsiteX8" fmla="*/ 20 w 554164"/>
              <a:gd name="connsiteY8" fmla="*/ 1049 h 134294"/>
              <a:gd name="connsiteX9" fmla="*/ 260719 w 554164"/>
              <a:gd name="connsiteY9" fmla="*/ 133637 h 134294"/>
              <a:gd name="connsiteX10" fmla="*/ 554185 w 554164"/>
              <a:gd name="connsiteY10" fmla="*/ 75821 h 13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164" h="134294">
                <a:moveTo>
                  <a:pt x="554185" y="75821"/>
                </a:moveTo>
                <a:cubicBezTo>
                  <a:pt x="541715" y="63471"/>
                  <a:pt x="527217" y="53354"/>
                  <a:pt x="511322" y="45912"/>
                </a:cubicBezTo>
                <a:lnTo>
                  <a:pt x="511322" y="44483"/>
                </a:lnTo>
                <a:cubicBezTo>
                  <a:pt x="473864" y="26245"/>
                  <a:pt x="434511" y="12191"/>
                  <a:pt x="393974" y="2573"/>
                </a:cubicBezTo>
                <a:cubicBezTo>
                  <a:pt x="393974" y="2573"/>
                  <a:pt x="344158" y="72391"/>
                  <a:pt x="270149" y="70010"/>
                </a:cubicBezTo>
                <a:cubicBezTo>
                  <a:pt x="196140" y="67629"/>
                  <a:pt x="154420" y="8955"/>
                  <a:pt x="148801" y="2"/>
                </a:cubicBezTo>
                <a:cubicBezTo>
                  <a:pt x="113037" y="5382"/>
                  <a:pt x="77925" y="14448"/>
                  <a:pt x="44026" y="27053"/>
                </a:cubicBezTo>
                <a:cubicBezTo>
                  <a:pt x="44070" y="27687"/>
                  <a:pt x="44070" y="28324"/>
                  <a:pt x="44026" y="28958"/>
                </a:cubicBezTo>
                <a:cubicBezTo>
                  <a:pt x="34501" y="24671"/>
                  <a:pt x="20213" y="11622"/>
                  <a:pt x="20" y="1049"/>
                </a:cubicBezTo>
                <a:cubicBezTo>
                  <a:pt x="20" y="1049"/>
                  <a:pt x="59932" y="120016"/>
                  <a:pt x="260719" y="133637"/>
                </a:cubicBezTo>
                <a:cubicBezTo>
                  <a:pt x="336634" y="138781"/>
                  <a:pt x="459030" y="113254"/>
                  <a:pt x="554185" y="75821"/>
                </a:cubicBezTo>
                <a:close/>
              </a:path>
            </a:pathLst>
          </a:custGeom>
          <a:solidFill>
            <a:srgbClr val="EFD1CA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0" name="Freeform: Shape 1669">
            <a:extLst>
              <a:ext uri="{FF2B5EF4-FFF2-40B4-BE49-F238E27FC236}">
                <a16:creationId xmlns:a16="http://schemas.microsoft.com/office/drawing/2014/main" id="{017A5BA1-50C1-44CC-BDD6-B5195BC731A4}"/>
              </a:ext>
            </a:extLst>
          </p:cNvPr>
          <p:cNvSpPr/>
          <p:nvPr userDrawn="1"/>
        </p:nvSpPr>
        <p:spPr>
          <a:xfrm>
            <a:off x="3747594" y="5337404"/>
            <a:ext cx="197155" cy="914878"/>
          </a:xfrm>
          <a:custGeom>
            <a:avLst/>
            <a:gdLst>
              <a:gd name="connsiteX0" fmla="*/ 20 w 166665"/>
              <a:gd name="connsiteY0" fmla="*/ 2 h 764571"/>
              <a:gd name="connsiteX1" fmla="*/ 127941 w 166665"/>
              <a:gd name="connsiteY1" fmla="*/ 764573 h 764571"/>
              <a:gd name="connsiteX2" fmla="*/ 156516 w 166665"/>
              <a:gd name="connsiteY2" fmla="*/ 757906 h 764571"/>
              <a:gd name="connsiteX3" fmla="*/ 129084 w 166665"/>
              <a:gd name="connsiteY3" fmla="*/ 293372 h 764571"/>
              <a:gd name="connsiteX4" fmla="*/ 115177 w 166665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665" h="764571">
                <a:moveTo>
                  <a:pt x="20" y="2"/>
                </a:moveTo>
                <a:cubicBezTo>
                  <a:pt x="20" y="2"/>
                  <a:pt x="58884" y="361095"/>
                  <a:pt x="127941" y="764573"/>
                </a:cubicBezTo>
                <a:cubicBezTo>
                  <a:pt x="136684" y="759798"/>
                  <a:pt x="146562" y="757493"/>
                  <a:pt x="156516" y="757906"/>
                </a:cubicBezTo>
                <a:cubicBezTo>
                  <a:pt x="164040" y="562929"/>
                  <a:pt x="185091" y="419102"/>
                  <a:pt x="129084" y="293372"/>
                </a:cubicBezTo>
                <a:lnTo>
                  <a:pt x="115177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1" name="Freeform: Shape 1670">
            <a:extLst>
              <a:ext uri="{FF2B5EF4-FFF2-40B4-BE49-F238E27FC236}">
                <a16:creationId xmlns:a16="http://schemas.microsoft.com/office/drawing/2014/main" id="{13E57EA8-D5BE-4AEF-A506-79B91ADB595D}"/>
              </a:ext>
            </a:extLst>
          </p:cNvPr>
          <p:cNvSpPr/>
          <p:nvPr userDrawn="1"/>
        </p:nvSpPr>
        <p:spPr>
          <a:xfrm>
            <a:off x="3883818" y="6156088"/>
            <a:ext cx="52844" cy="97790"/>
          </a:xfrm>
          <a:custGeom>
            <a:avLst/>
            <a:gdLst>
              <a:gd name="connsiteX0" fmla="*/ 44692 w 44672"/>
              <a:gd name="connsiteY0" fmla="*/ 2 h 81724"/>
              <a:gd name="connsiteX1" fmla="*/ 41263 w 44672"/>
              <a:gd name="connsiteY1" fmla="*/ 73725 h 81724"/>
              <a:gd name="connsiteX2" fmla="*/ 12688 w 44672"/>
              <a:gd name="connsiteY2" fmla="*/ 81726 h 81724"/>
              <a:gd name="connsiteX3" fmla="*/ 20 w 44672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72" h="81724">
                <a:moveTo>
                  <a:pt x="44692" y="2"/>
                </a:moveTo>
                <a:cubicBezTo>
                  <a:pt x="43644" y="20671"/>
                  <a:pt x="42121" y="51628"/>
                  <a:pt x="41263" y="73725"/>
                </a:cubicBezTo>
                <a:cubicBezTo>
                  <a:pt x="31417" y="75072"/>
                  <a:pt x="21802" y="77764"/>
                  <a:pt x="12688" y="81726"/>
                </a:cubicBezTo>
                <a:cubicBezTo>
                  <a:pt x="9164" y="61438"/>
                  <a:pt x="3830" y="24576"/>
                  <a:pt x="20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2" name="Freeform: Shape 1671">
            <a:extLst>
              <a:ext uri="{FF2B5EF4-FFF2-40B4-BE49-F238E27FC236}">
                <a16:creationId xmlns:a16="http://schemas.microsoft.com/office/drawing/2014/main" id="{066EB066-0C8B-44BC-8BD8-E80BBAD59092}"/>
              </a:ext>
            </a:extLst>
          </p:cNvPr>
          <p:cNvSpPr/>
          <p:nvPr userDrawn="1"/>
        </p:nvSpPr>
        <p:spPr>
          <a:xfrm>
            <a:off x="3886635" y="6238949"/>
            <a:ext cx="64563" cy="37269"/>
          </a:xfrm>
          <a:custGeom>
            <a:avLst/>
            <a:gdLst>
              <a:gd name="connsiteX0" fmla="*/ 54578 w 54578"/>
              <a:gd name="connsiteY0" fmla="*/ 28670 h 31146"/>
              <a:gd name="connsiteX1" fmla="*/ 0 w 54578"/>
              <a:gd name="connsiteY1" fmla="*/ 31146 h 31146"/>
              <a:gd name="connsiteX2" fmla="*/ 8668 w 54578"/>
              <a:gd name="connsiteY2" fmla="*/ 12096 h 31146"/>
              <a:gd name="connsiteX3" fmla="*/ 37814 w 54578"/>
              <a:gd name="connsiteY3" fmla="*/ 0 h 31146"/>
              <a:gd name="connsiteX4" fmla="*/ 54578 w 54578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78" h="31146">
                <a:moveTo>
                  <a:pt x="54578" y="28670"/>
                </a:moveTo>
                <a:lnTo>
                  <a:pt x="0" y="31146"/>
                </a:lnTo>
                <a:lnTo>
                  <a:pt x="8668" y="12096"/>
                </a:lnTo>
                <a:lnTo>
                  <a:pt x="37814" y="0"/>
                </a:lnTo>
                <a:lnTo>
                  <a:pt x="54578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3" name="Freeform: Shape 1672">
            <a:extLst>
              <a:ext uri="{FF2B5EF4-FFF2-40B4-BE49-F238E27FC236}">
                <a16:creationId xmlns:a16="http://schemas.microsoft.com/office/drawing/2014/main" id="{48CE673C-65F0-44C3-820D-CC7021F81945}"/>
              </a:ext>
            </a:extLst>
          </p:cNvPr>
          <p:cNvSpPr/>
          <p:nvPr userDrawn="1"/>
        </p:nvSpPr>
        <p:spPr>
          <a:xfrm>
            <a:off x="4077521" y="5337404"/>
            <a:ext cx="199081" cy="914878"/>
          </a:xfrm>
          <a:custGeom>
            <a:avLst/>
            <a:gdLst>
              <a:gd name="connsiteX0" fmla="*/ 168314 w 168293"/>
              <a:gd name="connsiteY0" fmla="*/ 2 h 764571"/>
              <a:gd name="connsiteX1" fmla="*/ 38965 w 168293"/>
              <a:gd name="connsiteY1" fmla="*/ 764573 h 764571"/>
              <a:gd name="connsiteX2" fmla="*/ 10390 w 168293"/>
              <a:gd name="connsiteY2" fmla="*/ 757906 h 764571"/>
              <a:gd name="connsiteX3" fmla="*/ 38203 w 168293"/>
              <a:gd name="connsiteY3" fmla="*/ 293372 h 764571"/>
              <a:gd name="connsiteX4" fmla="*/ 52014 w 168293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293" h="764571">
                <a:moveTo>
                  <a:pt x="168314" y="2"/>
                </a:moveTo>
                <a:cubicBezTo>
                  <a:pt x="168314" y="2"/>
                  <a:pt x="108783" y="361095"/>
                  <a:pt x="38965" y="764573"/>
                </a:cubicBezTo>
                <a:cubicBezTo>
                  <a:pt x="30182" y="759902"/>
                  <a:pt x="20333" y="757603"/>
                  <a:pt x="10390" y="757906"/>
                </a:cubicBezTo>
                <a:cubicBezTo>
                  <a:pt x="2770" y="562929"/>
                  <a:pt x="-18757" y="419102"/>
                  <a:pt x="38203" y="293372"/>
                </a:cubicBezTo>
                <a:lnTo>
                  <a:pt x="52014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4" name="Freeform: Shape 1673">
            <a:extLst>
              <a:ext uri="{FF2B5EF4-FFF2-40B4-BE49-F238E27FC236}">
                <a16:creationId xmlns:a16="http://schemas.microsoft.com/office/drawing/2014/main" id="{5692B135-9A2E-40E2-8776-C49879DCCF1D}"/>
              </a:ext>
            </a:extLst>
          </p:cNvPr>
          <p:cNvSpPr/>
          <p:nvPr userDrawn="1"/>
        </p:nvSpPr>
        <p:spPr>
          <a:xfrm>
            <a:off x="4085394" y="6156088"/>
            <a:ext cx="52731" cy="97790"/>
          </a:xfrm>
          <a:custGeom>
            <a:avLst/>
            <a:gdLst>
              <a:gd name="connsiteX0" fmla="*/ 20 w 44576"/>
              <a:gd name="connsiteY0" fmla="*/ 2 h 81724"/>
              <a:gd name="connsiteX1" fmla="*/ 3353 w 44576"/>
              <a:gd name="connsiteY1" fmla="*/ 73725 h 81724"/>
              <a:gd name="connsiteX2" fmla="*/ 31928 w 44576"/>
              <a:gd name="connsiteY2" fmla="*/ 81726 h 81724"/>
              <a:gd name="connsiteX3" fmla="*/ 44597 w 44576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76" h="81724">
                <a:moveTo>
                  <a:pt x="20" y="2"/>
                </a:moveTo>
                <a:cubicBezTo>
                  <a:pt x="1068" y="20671"/>
                  <a:pt x="2496" y="51628"/>
                  <a:pt x="3353" y="73725"/>
                </a:cubicBezTo>
                <a:cubicBezTo>
                  <a:pt x="13190" y="75116"/>
                  <a:pt x="22799" y="77807"/>
                  <a:pt x="31928" y="81726"/>
                </a:cubicBezTo>
                <a:cubicBezTo>
                  <a:pt x="35453" y="61438"/>
                  <a:pt x="40787" y="24576"/>
                  <a:pt x="44597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5" name="Freeform: Shape 1674">
            <a:extLst>
              <a:ext uri="{FF2B5EF4-FFF2-40B4-BE49-F238E27FC236}">
                <a16:creationId xmlns:a16="http://schemas.microsoft.com/office/drawing/2014/main" id="{73DAE760-253D-4E30-89CD-7BB194399138}"/>
              </a:ext>
            </a:extLst>
          </p:cNvPr>
          <p:cNvSpPr/>
          <p:nvPr userDrawn="1"/>
        </p:nvSpPr>
        <p:spPr>
          <a:xfrm>
            <a:off x="4070633" y="6238949"/>
            <a:ext cx="65350" cy="37269"/>
          </a:xfrm>
          <a:custGeom>
            <a:avLst/>
            <a:gdLst>
              <a:gd name="connsiteX0" fmla="*/ 0 w 55244"/>
              <a:gd name="connsiteY0" fmla="*/ 28670 h 31146"/>
              <a:gd name="connsiteX1" fmla="*/ 55245 w 55244"/>
              <a:gd name="connsiteY1" fmla="*/ 31146 h 31146"/>
              <a:gd name="connsiteX2" fmla="*/ 46482 w 55244"/>
              <a:gd name="connsiteY2" fmla="*/ 12096 h 31146"/>
              <a:gd name="connsiteX3" fmla="*/ 16954 w 55244"/>
              <a:gd name="connsiteY3" fmla="*/ 0 h 31146"/>
              <a:gd name="connsiteX4" fmla="*/ 0 w 55244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4" h="31146">
                <a:moveTo>
                  <a:pt x="0" y="28670"/>
                </a:moveTo>
                <a:lnTo>
                  <a:pt x="55245" y="31146"/>
                </a:lnTo>
                <a:lnTo>
                  <a:pt x="46482" y="12096"/>
                </a:lnTo>
                <a:lnTo>
                  <a:pt x="16954" y="0"/>
                </a:lnTo>
                <a:lnTo>
                  <a:pt x="0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6" name="Freeform: Shape 1675">
            <a:extLst>
              <a:ext uri="{FF2B5EF4-FFF2-40B4-BE49-F238E27FC236}">
                <a16:creationId xmlns:a16="http://schemas.microsoft.com/office/drawing/2014/main" id="{079C418E-57B0-4798-B020-B664E58ADB5E}"/>
              </a:ext>
            </a:extLst>
          </p:cNvPr>
          <p:cNvSpPr/>
          <p:nvPr userDrawn="1"/>
        </p:nvSpPr>
        <p:spPr>
          <a:xfrm>
            <a:off x="4058382" y="5158369"/>
            <a:ext cx="227130" cy="652260"/>
          </a:xfrm>
          <a:custGeom>
            <a:avLst/>
            <a:gdLst>
              <a:gd name="connsiteX0" fmla="*/ 131630 w 192005"/>
              <a:gd name="connsiteY0" fmla="*/ 545101 h 545099"/>
              <a:gd name="connsiteX1" fmla="*/ 123724 w 192005"/>
              <a:gd name="connsiteY1" fmla="*/ 176 h 545099"/>
              <a:gd name="connsiteX2" fmla="*/ 7329 w 192005"/>
              <a:gd name="connsiteY2" fmla="*/ 545101 h 54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005" h="545099">
                <a:moveTo>
                  <a:pt x="131630" y="545101"/>
                </a:moveTo>
                <a:cubicBezTo>
                  <a:pt x="179255" y="322026"/>
                  <a:pt x="243263" y="6749"/>
                  <a:pt x="123724" y="176"/>
                </a:cubicBezTo>
                <a:cubicBezTo>
                  <a:pt x="-24580" y="-7825"/>
                  <a:pt x="-2673" y="260495"/>
                  <a:pt x="7329" y="54510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7" name="Freeform: Shape 1676">
            <a:extLst>
              <a:ext uri="{FF2B5EF4-FFF2-40B4-BE49-F238E27FC236}">
                <a16:creationId xmlns:a16="http://schemas.microsoft.com/office/drawing/2014/main" id="{70A14A40-6E68-4986-9BE5-9809810D5E90}"/>
              </a:ext>
            </a:extLst>
          </p:cNvPr>
          <p:cNvSpPr/>
          <p:nvPr userDrawn="1"/>
        </p:nvSpPr>
        <p:spPr>
          <a:xfrm>
            <a:off x="3734770" y="5158369"/>
            <a:ext cx="228277" cy="652260"/>
          </a:xfrm>
          <a:custGeom>
            <a:avLst/>
            <a:gdLst>
              <a:gd name="connsiteX0" fmla="*/ 185930 w 192974"/>
              <a:gd name="connsiteY0" fmla="*/ 545101 h 545099"/>
              <a:gd name="connsiteX1" fmla="*/ 70963 w 192974"/>
              <a:gd name="connsiteY1" fmla="*/ 176 h 545099"/>
              <a:gd name="connsiteX2" fmla="*/ 54580 w 192974"/>
              <a:gd name="connsiteY2" fmla="*/ 545101 h 54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974" h="545099">
                <a:moveTo>
                  <a:pt x="185930" y="545101"/>
                </a:moveTo>
                <a:cubicBezTo>
                  <a:pt x="195455" y="260495"/>
                  <a:pt x="217458" y="-7825"/>
                  <a:pt x="70963" y="176"/>
                </a:cubicBezTo>
                <a:cubicBezTo>
                  <a:pt x="-47337" y="6749"/>
                  <a:pt x="7717" y="322026"/>
                  <a:pt x="54580" y="54510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8" name="Freeform: Shape 1677">
            <a:extLst>
              <a:ext uri="{FF2B5EF4-FFF2-40B4-BE49-F238E27FC236}">
                <a16:creationId xmlns:a16="http://schemas.microsoft.com/office/drawing/2014/main" id="{C5386466-4C09-4316-ABBA-6413B1E20001}"/>
              </a:ext>
            </a:extLst>
          </p:cNvPr>
          <p:cNvSpPr/>
          <p:nvPr userDrawn="1"/>
        </p:nvSpPr>
        <p:spPr>
          <a:xfrm>
            <a:off x="3767988" y="5173965"/>
            <a:ext cx="110985" cy="185779"/>
          </a:xfrm>
          <a:custGeom>
            <a:avLst/>
            <a:gdLst>
              <a:gd name="connsiteX0" fmla="*/ 20 w 93821"/>
              <a:gd name="connsiteY0" fmla="*/ 83917 h 155257"/>
              <a:gd name="connsiteX1" fmla="*/ 45264 w 93821"/>
              <a:gd name="connsiteY1" fmla="*/ 2 h 155257"/>
              <a:gd name="connsiteX2" fmla="*/ 93841 w 93821"/>
              <a:gd name="connsiteY2" fmla="*/ 68963 h 155257"/>
              <a:gd name="connsiteX3" fmla="*/ 42121 w 93821"/>
              <a:gd name="connsiteY3" fmla="*/ 155259 h 155257"/>
              <a:gd name="connsiteX4" fmla="*/ 20 w 93821"/>
              <a:gd name="connsiteY4" fmla="*/ 83917 h 15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21" h="155257">
                <a:moveTo>
                  <a:pt x="20" y="83917"/>
                </a:moveTo>
                <a:cubicBezTo>
                  <a:pt x="20" y="45817"/>
                  <a:pt x="12974" y="2"/>
                  <a:pt x="45264" y="2"/>
                </a:cubicBezTo>
                <a:cubicBezTo>
                  <a:pt x="80125" y="2"/>
                  <a:pt x="93841" y="32672"/>
                  <a:pt x="93841" y="68963"/>
                </a:cubicBezTo>
                <a:cubicBezTo>
                  <a:pt x="93841" y="110873"/>
                  <a:pt x="84316" y="155259"/>
                  <a:pt x="42121" y="155259"/>
                </a:cubicBezTo>
                <a:cubicBezTo>
                  <a:pt x="6688" y="154878"/>
                  <a:pt x="20" y="119160"/>
                  <a:pt x="20" y="83917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9" name="Freeform: Shape 1678">
            <a:extLst>
              <a:ext uri="{FF2B5EF4-FFF2-40B4-BE49-F238E27FC236}">
                <a16:creationId xmlns:a16="http://schemas.microsoft.com/office/drawing/2014/main" id="{901E50ED-1F96-4746-86B3-3C62F305E6C5}"/>
              </a:ext>
            </a:extLst>
          </p:cNvPr>
          <p:cNvSpPr/>
          <p:nvPr userDrawn="1"/>
        </p:nvSpPr>
        <p:spPr>
          <a:xfrm>
            <a:off x="4095813" y="5173931"/>
            <a:ext cx="118279" cy="183917"/>
          </a:xfrm>
          <a:custGeom>
            <a:avLst/>
            <a:gdLst>
              <a:gd name="connsiteX0" fmla="*/ 3024 w 99987"/>
              <a:gd name="connsiteY0" fmla="*/ 75373 h 153701"/>
              <a:gd name="connsiteX1" fmla="*/ 62174 w 99987"/>
              <a:gd name="connsiteY1" fmla="*/ 506 h 153701"/>
              <a:gd name="connsiteX2" fmla="*/ 97988 w 99987"/>
              <a:gd name="connsiteY2" fmla="*/ 76706 h 153701"/>
              <a:gd name="connsiteX3" fmla="*/ 32170 w 99987"/>
              <a:gd name="connsiteY3" fmla="*/ 152906 h 153701"/>
              <a:gd name="connsiteX4" fmla="*/ 3024 w 99987"/>
              <a:gd name="connsiteY4" fmla="*/ 75373 h 15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87" h="153701">
                <a:moveTo>
                  <a:pt x="3024" y="75373"/>
                </a:moveTo>
                <a:cubicBezTo>
                  <a:pt x="9691" y="37273"/>
                  <a:pt x="30360" y="-5114"/>
                  <a:pt x="62174" y="506"/>
                </a:cubicBezTo>
                <a:cubicBezTo>
                  <a:pt x="96464" y="6507"/>
                  <a:pt x="104369" y="41083"/>
                  <a:pt x="97988" y="76706"/>
                </a:cubicBezTo>
                <a:cubicBezTo>
                  <a:pt x="90749" y="117950"/>
                  <a:pt x="73508" y="160050"/>
                  <a:pt x="32170" y="152906"/>
                </a:cubicBezTo>
                <a:cubicBezTo>
                  <a:pt x="-2787" y="146810"/>
                  <a:pt x="-3073" y="110425"/>
                  <a:pt x="3024" y="75373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0" name="Freeform: Shape 1679">
            <a:extLst>
              <a:ext uri="{FF2B5EF4-FFF2-40B4-BE49-F238E27FC236}">
                <a16:creationId xmlns:a16="http://schemas.microsoft.com/office/drawing/2014/main" id="{975BCA4F-34D7-449D-9FA1-C04CB1DC4C0B}"/>
              </a:ext>
            </a:extLst>
          </p:cNvPr>
          <p:cNvSpPr/>
          <p:nvPr userDrawn="1"/>
        </p:nvSpPr>
        <p:spPr>
          <a:xfrm>
            <a:off x="4306012" y="4385370"/>
            <a:ext cx="65126" cy="177801"/>
          </a:xfrm>
          <a:custGeom>
            <a:avLst/>
            <a:gdLst>
              <a:gd name="connsiteX0" fmla="*/ 20 w 55054"/>
              <a:gd name="connsiteY0" fmla="*/ 2 h 148590"/>
              <a:gd name="connsiteX1" fmla="*/ 16974 w 55054"/>
              <a:gd name="connsiteY1" fmla="*/ 148592 h 148590"/>
              <a:gd name="connsiteX2" fmla="*/ 55074 w 55054"/>
              <a:gd name="connsiteY2" fmla="*/ 132876 h 148590"/>
              <a:gd name="connsiteX3" fmla="*/ 20 w 55054"/>
              <a:gd name="connsiteY3" fmla="*/ 2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54" h="148590">
                <a:moveTo>
                  <a:pt x="20" y="2"/>
                </a:moveTo>
                <a:cubicBezTo>
                  <a:pt x="5925" y="43531"/>
                  <a:pt x="11736" y="93252"/>
                  <a:pt x="16974" y="148592"/>
                </a:cubicBezTo>
                <a:lnTo>
                  <a:pt x="55074" y="132876"/>
                </a:lnTo>
                <a:cubicBezTo>
                  <a:pt x="39397" y="87523"/>
                  <a:pt x="21013" y="43152"/>
                  <a:pt x="20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1" name="Freeform: Shape 1680">
            <a:extLst>
              <a:ext uri="{FF2B5EF4-FFF2-40B4-BE49-F238E27FC236}">
                <a16:creationId xmlns:a16="http://schemas.microsoft.com/office/drawing/2014/main" id="{35DE8A0D-4EF8-4A08-B0FF-D6AB4619CEFE}"/>
              </a:ext>
            </a:extLst>
          </p:cNvPr>
          <p:cNvSpPr/>
          <p:nvPr userDrawn="1"/>
        </p:nvSpPr>
        <p:spPr>
          <a:xfrm>
            <a:off x="3474921" y="4233784"/>
            <a:ext cx="188279" cy="224302"/>
          </a:xfrm>
          <a:custGeom>
            <a:avLst/>
            <a:gdLst>
              <a:gd name="connsiteX0" fmla="*/ 159183 w 159162"/>
              <a:gd name="connsiteY0" fmla="*/ 126684 h 187451"/>
              <a:gd name="connsiteX1" fmla="*/ 2782 w 159162"/>
              <a:gd name="connsiteY1" fmla="*/ 2 h 187451"/>
              <a:gd name="connsiteX2" fmla="*/ 20 w 159162"/>
              <a:gd name="connsiteY2" fmla="*/ 19052 h 187451"/>
              <a:gd name="connsiteX3" fmla="*/ 153563 w 159162"/>
              <a:gd name="connsiteY3" fmla="*/ 187454 h 187451"/>
              <a:gd name="connsiteX4" fmla="*/ 159183 w 159162"/>
              <a:gd name="connsiteY4" fmla="*/ 126684 h 187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62" h="187451">
                <a:moveTo>
                  <a:pt x="159183" y="126684"/>
                </a:moveTo>
                <a:lnTo>
                  <a:pt x="2782" y="2"/>
                </a:lnTo>
                <a:lnTo>
                  <a:pt x="20" y="19052"/>
                </a:lnTo>
                <a:lnTo>
                  <a:pt x="153563" y="187454"/>
                </a:lnTo>
                <a:cubicBezTo>
                  <a:pt x="156135" y="158402"/>
                  <a:pt x="155944" y="156783"/>
                  <a:pt x="159183" y="126684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2" name="Freeform: Shape 1681">
            <a:extLst>
              <a:ext uri="{FF2B5EF4-FFF2-40B4-BE49-F238E27FC236}">
                <a16:creationId xmlns:a16="http://schemas.microsoft.com/office/drawing/2014/main" id="{1898BD54-F99B-4E48-918B-A66415672FC0}"/>
              </a:ext>
            </a:extLst>
          </p:cNvPr>
          <p:cNvSpPr/>
          <p:nvPr userDrawn="1"/>
        </p:nvSpPr>
        <p:spPr>
          <a:xfrm>
            <a:off x="3776777" y="5780199"/>
            <a:ext cx="195829" cy="79783"/>
          </a:xfrm>
          <a:custGeom>
            <a:avLst/>
            <a:gdLst>
              <a:gd name="connsiteX0" fmla="*/ 0 w 165544"/>
              <a:gd name="connsiteY0" fmla="*/ 0 h 66675"/>
              <a:gd name="connsiteX1" fmla="*/ 16669 w 165544"/>
              <a:gd name="connsiteY1" fmla="*/ 66675 h 66675"/>
              <a:gd name="connsiteX2" fmla="*/ 157734 w 165544"/>
              <a:gd name="connsiteY2" fmla="*/ 66675 h 66675"/>
              <a:gd name="connsiteX3" fmla="*/ 165544 w 165544"/>
              <a:gd name="connsiteY3" fmla="*/ 0 h 66675"/>
              <a:gd name="connsiteX4" fmla="*/ 0 w 165544"/>
              <a:gd name="connsiteY4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44" h="66675">
                <a:moveTo>
                  <a:pt x="0" y="0"/>
                </a:moveTo>
                <a:lnTo>
                  <a:pt x="16669" y="66675"/>
                </a:lnTo>
                <a:lnTo>
                  <a:pt x="157734" y="66675"/>
                </a:lnTo>
                <a:lnTo>
                  <a:pt x="165544" y="0"/>
                </a:lnTo>
                <a:lnTo>
                  <a:pt x="0" y="0"/>
                </a:lnTo>
                <a:close/>
              </a:path>
            </a:pathLst>
          </a:custGeom>
          <a:solidFill>
            <a:srgbClr val="8394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3" name="Freeform: Shape 1682">
            <a:extLst>
              <a:ext uri="{FF2B5EF4-FFF2-40B4-BE49-F238E27FC236}">
                <a16:creationId xmlns:a16="http://schemas.microsoft.com/office/drawing/2014/main" id="{C9EDCE2C-FD23-42BC-BA00-78999366668F}"/>
              </a:ext>
            </a:extLst>
          </p:cNvPr>
          <p:cNvSpPr/>
          <p:nvPr userDrawn="1"/>
        </p:nvSpPr>
        <p:spPr>
          <a:xfrm>
            <a:off x="4045281" y="5780199"/>
            <a:ext cx="195716" cy="79783"/>
          </a:xfrm>
          <a:custGeom>
            <a:avLst/>
            <a:gdLst>
              <a:gd name="connsiteX0" fmla="*/ 165449 w 165449"/>
              <a:gd name="connsiteY0" fmla="*/ 0 h 66675"/>
              <a:gd name="connsiteX1" fmla="*/ 148780 w 165449"/>
              <a:gd name="connsiteY1" fmla="*/ 66675 h 66675"/>
              <a:gd name="connsiteX2" fmla="*/ 7811 w 165449"/>
              <a:gd name="connsiteY2" fmla="*/ 66675 h 66675"/>
              <a:gd name="connsiteX3" fmla="*/ 0 w 165449"/>
              <a:gd name="connsiteY3" fmla="*/ 0 h 66675"/>
              <a:gd name="connsiteX4" fmla="*/ 165449 w 165449"/>
              <a:gd name="connsiteY4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449" h="66675">
                <a:moveTo>
                  <a:pt x="165449" y="0"/>
                </a:moveTo>
                <a:lnTo>
                  <a:pt x="148780" y="66675"/>
                </a:lnTo>
                <a:lnTo>
                  <a:pt x="7811" y="66675"/>
                </a:lnTo>
                <a:lnTo>
                  <a:pt x="0" y="0"/>
                </a:lnTo>
                <a:lnTo>
                  <a:pt x="165449" y="0"/>
                </a:lnTo>
                <a:close/>
              </a:path>
            </a:pathLst>
          </a:custGeom>
          <a:solidFill>
            <a:srgbClr val="8394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4" name="Freeform: Shape 1683">
            <a:extLst>
              <a:ext uri="{FF2B5EF4-FFF2-40B4-BE49-F238E27FC236}">
                <a16:creationId xmlns:a16="http://schemas.microsoft.com/office/drawing/2014/main" id="{5CA375DF-C74E-4295-B92B-20BA2977794F}"/>
              </a:ext>
            </a:extLst>
          </p:cNvPr>
          <p:cNvSpPr/>
          <p:nvPr userDrawn="1"/>
        </p:nvSpPr>
        <p:spPr>
          <a:xfrm rot="444773">
            <a:off x="5939041" y="688955"/>
            <a:ext cx="1100482" cy="1812347"/>
          </a:xfrm>
          <a:custGeom>
            <a:avLst/>
            <a:gdLst>
              <a:gd name="connsiteX0" fmla="*/ 208471 w 991384"/>
              <a:gd name="connsiteY0" fmla="*/ 932336 h 1091441"/>
              <a:gd name="connsiteX1" fmla="*/ 555485 w 991384"/>
              <a:gd name="connsiteY1" fmla="*/ 1091441 h 1091441"/>
              <a:gd name="connsiteX2" fmla="*/ 904900 w 991384"/>
              <a:gd name="connsiteY2" fmla="*/ 702250 h 1091441"/>
              <a:gd name="connsiteX3" fmla="*/ 808888 w 991384"/>
              <a:gd name="connsiteY3" fmla="*/ 367237 h 1091441"/>
              <a:gd name="connsiteX4" fmla="*/ 492392 w 991384"/>
              <a:gd name="connsiteY4" fmla="*/ 8220 h 1091441"/>
              <a:gd name="connsiteX5" fmla="*/ 346659 w 991384"/>
              <a:gd name="connsiteY5" fmla="*/ 23651 h 1091441"/>
              <a:gd name="connsiteX6" fmla="*/ 208471 w 991384"/>
              <a:gd name="connsiteY6" fmla="*/ 932336 h 1091441"/>
              <a:gd name="connsiteX0" fmla="*/ 171155 w 1141976"/>
              <a:gd name="connsiteY0" fmla="*/ 996415 h 1100196"/>
              <a:gd name="connsiteX1" fmla="*/ 691045 w 1141976"/>
              <a:gd name="connsiteY1" fmla="*/ 1091441 h 1100196"/>
              <a:gd name="connsiteX2" fmla="*/ 1040460 w 1141976"/>
              <a:gd name="connsiteY2" fmla="*/ 702250 h 1100196"/>
              <a:gd name="connsiteX3" fmla="*/ 944448 w 1141976"/>
              <a:gd name="connsiteY3" fmla="*/ 367237 h 1100196"/>
              <a:gd name="connsiteX4" fmla="*/ 627952 w 1141976"/>
              <a:gd name="connsiteY4" fmla="*/ 8220 h 1100196"/>
              <a:gd name="connsiteX5" fmla="*/ 482219 w 1141976"/>
              <a:gd name="connsiteY5" fmla="*/ 23651 h 1100196"/>
              <a:gd name="connsiteX6" fmla="*/ 171155 w 1141976"/>
              <a:gd name="connsiteY6" fmla="*/ 996415 h 1100196"/>
              <a:gd name="connsiteX0" fmla="*/ 159560 w 1200920"/>
              <a:gd name="connsiteY0" fmla="*/ 1014723 h 1102005"/>
              <a:gd name="connsiteX1" fmla="*/ 748600 w 1200920"/>
              <a:gd name="connsiteY1" fmla="*/ 1091441 h 1102005"/>
              <a:gd name="connsiteX2" fmla="*/ 1098015 w 1200920"/>
              <a:gd name="connsiteY2" fmla="*/ 702250 h 1102005"/>
              <a:gd name="connsiteX3" fmla="*/ 1002003 w 1200920"/>
              <a:gd name="connsiteY3" fmla="*/ 367237 h 1102005"/>
              <a:gd name="connsiteX4" fmla="*/ 685507 w 1200920"/>
              <a:gd name="connsiteY4" fmla="*/ 8220 h 1102005"/>
              <a:gd name="connsiteX5" fmla="*/ 539774 w 1200920"/>
              <a:gd name="connsiteY5" fmla="*/ 23651 h 1102005"/>
              <a:gd name="connsiteX6" fmla="*/ 159560 w 1200920"/>
              <a:gd name="connsiteY6" fmla="*/ 1014723 h 1102005"/>
              <a:gd name="connsiteX0" fmla="*/ 159560 w 1103855"/>
              <a:gd name="connsiteY0" fmla="*/ 1014723 h 1190131"/>
              <a:gd name="connsiteX1" fmla="*/ 791818 w 1103855"/>
              <a:gd name="connsiteY1" fmla="*/ 1182981 h 1190131"/>
              <a:gd name="connsiteX2" fmla="*/ 1098015 w 1103855"/>
              <a:gd name="connsiteY2" fmla="*/ 702250 h 1190131"/>
              <a:gd name="connsiteX3" fmla="*/ 1002003 w 1103855"/>
              <a:gd name="connsiteY3" fmla="*/ 367237 h 1190131"/>
              <a:gd name="connsiteX4" fmla="*/ 685507 w 1103855"/>
              <a:gd name="connsiteY4" fmla="*/ 8220 h 1190131"/>
              <a:gd name="connsiteX5" fmla="*/ 539774 w 1103855"/>
              <a:gd name="connsiteY5" fmla="*/ 23651 h 1190131"/>
              <a:gd name="connsiteX6" fmla="*/ 159560 w 1103855"/>
              <a:gd name="connsiteY6" fmla="*/ 1014723 h 1190131"/>
              <a:gd name="connsiteX0" fmla="*/ 159560 w 1256541"/>
              <a:gd name="connsiteY0" fmla="*/ 1014723 h 1183937"/>
              <a:gd name="connsiteX1" fmla="*/ 791818 w 1256541"/>
              <a:gd name="connsiteY1" fmla="*/ 1182981 h 1183937"/>
              <a:gd name="connsiteX2" fmla="*/ 1253602 w 1256541"/>
              <a:gd name="connsiteY2" fmla="*/ 912794 h 1183937"/>
              <a:gd name="connsiteX3" fmla="*/ 1002003 w 1256541"/>
              <a:gd name="connsiteY3" fmla="*/ 367237 h 1183937"/>
              <a:gd name="connsiteX4" fmla="*/ 685507 w 1256541"/>
              <a:gd name="connsiteY4" fmla="*/ 8220 h 1183937"/>
              <a:gd name="connsiteX5" fmla="*/ 539774 w 1256541"/>
              <a:gd name="connsiteY5" fmla="*/ 23651 h 1183937"/>
              <a:gd name="connsiteX6" fmla="*/ 159560 w 1256541"/>
              <a:gd name="connsiteY6" fmla="*/ 1014723 h 1183937"/>
              <a:gd name="connsiteX0" fmla="*/ 166624 w 1220387"/>
              <a:gd name="connsiteY0" fmla="*/ 1243575 h 1250472"/>
              <a:gd name="connsiteX1" fmla="*/ 755664 w 1220387"/>
              <a:gd name="connsiteY1" fmla="*/ 1182981 h 1250472"/>
              <a:gd name="connsiteX2" fmla="*/ 1217448 w 1220387"/>
              <a:gd name="connsiteY2" fmla="*/ 912794 h 1250472"/>
              <a:gd name="connsiteX3" fmla="*/ 965849 w 1220387"/>
              <a:gd name="connsiteY3" fmla="*/ 367237 h 1250472"/>
              <a:gd name="connsiteX4" fmla="*/ 649353 w 1220387"/>
              <a:gd name="connsiteY4" fmla="*/ 8220 h 1250472"/>
              <a:gd name="connsiteX5" fmla="*/ 503620 w 1220387"/>
              <a:gd name="connsiteY5" fmla="*/ 23651 h 1250472"/>
              <a:gd name="connsiteX6" fmla="*/ 166624 w 1220387"/>
              <a:gd name="connsiteY6" fmla="*/ 1243575 h 1250472"/>
              <a:gd name="connsiteX0" fmla="*/ 166624 w 1263249"/>
              <a:gd name="connsiteY0" fmla="*/ 1243575 h 1250472"/>
              <a:gd name="connsiteX1" fmla="*/ 755664 w 1263249"/>
              <a:gd name="connsiteY1" fmla="*/ 1182981 h 1250472"/>
              <a:gd name="connsiteX2" fmla="*/ 1260667 w 1263249"/>
              <a:gd name="connsiteY2" fmla="*/ 1031797 h 1250472"/>
              <a:gd name="connsiteX3" fmla="*/ 965849 w 1263249"/>
              <a:gd name="connsiteY3" fmla="*/ 367237 h 1250472"/>
              <a:gd name="connsiteX4" fmla="*/ 649353 w 1263249"/>
              <a:gd name="connsiteY4" fmla="*/ 8220 h 1250472"/>
              <a:gd name="connsiteX5" fmla="*/ 503620 w 1263249"/>
              <a:gd name="connsiteY5" fmla="*/ 23651 h 1250472"/>
              <a:gd name="connsiteX6" fmla="*/ 166624 w 1263249"/>
              <a:gd name="connsiteY6" fmla="*/ 1243575 h 1250472"/>
              <a:gd name="connsiteX0" fmla="*/ 166624 w 1263447"/>
              <a:gd name="connsiteY0" fmla="*/ 1243575 h 1250472"/>
              <a:gd name="connsiteX1" fmla="*/ 747020 w 1263447"/>
              <a:gd name="connsiteY1" fmla="*/ 1091441 h 1250472"/>
              <a:gd name="connsiteX2" fmla="*/ 1260667 w 1263447"/>
              <a:gd name="connsiteY2" fmla="*/ 1031797 h 1250472"/>
              <a:gd name="connsiteX3" fmla="*/ 965849 w 1263447"/>
              <a:gd name="connsiteY3" fmla="*/ 367237 h 1250472"/>
              <a:gd name="connsiteX4" fmla="*/ 649353 w 1263447"/>
              <a:gd name="connsiteY4" fmla="*/ 8220 h 1250472"/>
              <a:gd name="connsiteX5" fmla="*/ 503620 w 1263447"/>
              <a:gd name="connsiteY5" fmla="*/ 23651 h 1250472"/>
              <a:gd name="connsiteX6" fmla="*/ 166624 w 1263447"/>
              <a:gd name="connsiteY6" fmla="*/ 1243575 h 1250472"/>
              <a:gd name="connsiteX0" fmla="*/ 166624 w 1263447"/>
              <a:gd name="connsiteY0" fmla="*/ 1243575 h 1250472"/>
              <a:gd name="connsiteX1" fmla="*/ 747020 w 1263447"/>
              <a:gd name="connsiteY1" fmla="*/ 1091441 h 1250472"/>
              <a:gd name="connsiteX2" fmla="*/ 1260667 w 1263447"/>
              <a:gd name="connsiteY2" fmla="*/ 1031797 h 1250472"/>
              <a:gd name="connsiteX3" fmla="*/ 965849 w 1263447"/>
              <a:gd name="connsiteY3" fmla="*/ 367237 h 1250472"/>
              <a:gd name="connsiteX4" fmla="*/ 649353 w 1263447"/>
              <a:gd name="connsiteY4" fmla="*/ 8220 h 1250472"/>
              <a:gd name="connsiteX5" fmla="*/ 503620 w 1263447"/>
              <a:gd name="connsiteY5" fmla="*/ 23651 h 1250472"/>
              <a:gd name="connsiteX6" fmla="*/ 166624 w 1263447"/>
              <a:gd name="connsiteY6" fmla="*/ 1243575 h 1250472"/>
              <a:gd name="connsiteX0" fmla="*/ 208470 w 1305293"/>
              <a:gd name="connsiteY0" fmla="*/ 1237412 h 1246060"/>
              <a:gd name="connsiteX1" fmla="*/ 788866 w 1305293"/>
              <a:gd name="connsiteY1" fmla="*/ 1085278 h 1246060"/>
              <a:gd name="connsiteX2" fmla="*/ 1302513 w 1305293"/>
              <a:gd name="connsiteY2" fmla="*/ 1025634 h 1246060"/>
              <a:gd name="connsiteX3" fmla="*/ 1007695 w 1305293"/>
              <a:gd name="connsiteY3" fmla="*/ 361074 h 1246060"/>
              <a:gd name="connsiteX4" fmla="*/ 691199 w 1305293"/>
              <a:gd name="connsiteY4" fmla="*/ 2057 h 1246060"/>
              <a:gd name="connsiteX5" fmla="*/ 346660 w 1305293"/>
              <a:gd name="connsiteY5" fmla="*/ 282955 h 1246060"/>
              <a:gd name="connsiteX6" fmla="*/ 208470 w 1305293"/>
              <a:gd name="connsiteY6" fmla="*/ 1237412 h 1246060"/>
              <a:gd name="connsiteX0" fmla="*/ 208470 w 1305293"/>
              <a:gd name="connsiteY0" fmla="*/ 1237412 h 1246060"/>
              <a:gd name="connsiteX1" fmla="*/ 788866 w 1305293"/>
              <a:gd name="connsiteY1" fmla="*/ 1085278 h 1246060"/>
              <a:gd name="connsiteX2" fmla="*/ 1302513 w 1305293"/>
              <a:gd name="connsiteY2" fmla="*/ 1025634 h 1246060"/>
              <a:gd name="connsiteX3" fmla="*/ 1007695 w 1305293"/>
              <a:gd name="connsiteY3" fmla="*/ 361074 h 1246060"/>
              <a:gd name="connsiteX4" fmla="*/ 691199 w 1305293"/>
              <a:gd name="connsiteY4" fmla="*/ 2057 h 1246060"/>
              <a:gd name="connsiteX5" fmla="*/ 346660 w 1305293"/>
              <a:gd name="connsiteY5" fmla="*/ 282955 h 1246060"/>
              <a:gd name="connsiteX6" fmla="*/ 208470 w 1305293"/>
              <a:gd name="connsiteY6" fmla="*/ 1237412 h 1246060"/>
              <a:gd name="connsiteX0" fmla="*/ 185536 w 1282359"/>
              <a:gd name="connsiteY0" fmla="*/ 1237412 h 1249581"/>
              <a:gd name="connsiteX1" fmla="*/ 765932 w 1282359"/>
              <a:gd name="connsiteY1" fmla="*/ 1085278 h 1249581"/>
              <a:gd name="connsiteX2" fmla="*/ 1279579 w 1282359"/>
              <a:gd name="connsiteY2" fmla="*/ 1025634 h 1249581"/>
              <a:gd name="connsiteX3" fmla="*/ 984761 w 1282359"/>
              <a:gd name="connsiteY3" fmla="*/ 361074 h 1249581"/>
              <a:gd name="connsiteX4" fmla="*/ 668265 w 1282359"/>
              <a:gd name="connsiteY4" fmla="*/ 2057 h 1249581"/>
              <a:gd name="connsiteX5" fmla="*/ 323726 w 1282359"/>
              <a:gd name="connsiteY5" fmla="*/ 282955 h 1249581"/>
              <a:gd name="connsiteX6" fmla="*/ 185536 w 1282359"/>
              <a:gd name="connsiteY6" fmla="*/ 1237412 h 1249581"/>
              <a:gd name="connsiteX0" fmla="*/ 171858 w 1268681"/>
              <a:gd name="connsiteY0" fmla="*/ 1237412 h 1251021"/>
              <a:gd name="connsiteX1" fmla="*/ 752254 w 1268681"/>
              <a:gd name="connsiteY1" fmla="*/ 1085278 h 1251021"/>
              <a:gd name="connsiteX2" fmla="*/ 1265901 w 1268681"/>
              <a:gd name="connsiteY2" fmla="*/ 1025634 h 1251021"/>
              <a:gd name="connsiteX3" fmla="*/ 971083 w 1268681"/>
              <a:gd name="connsiteY3" fmla="*/ 361074 h 1251021"/>
              <a:gd name="connsiteX4" fmla="*/ 654587 w 1268681"/>
              <a:gd name="connsiteY4" fmla="*/ 2057 h 1251021"/>
              <a:gd name="connsiteX5" fmla="*/ 310048 w 1268681"/>
              <a:gd name="connsiteY5" fmla="*/ 282955 h 1251021"/>
              <a:gd name="connsiteX6" fmla="*/ 171858 w 1268681"/>
              <a:gd name="connsiteY6" fmla="*/ 1237412 h 1251021"/>
              <a:gd name="connsiteX0" fmla="*/ 162324 w 1259147"/>
              <a:gd name="connsiteY0" fmla="*/ 1237412 h 1251575"/>
              <a:gd name="connsiteX1" fmla="*/ 742720 w 1259147"/>
              <a:gd name="connsiteY1" fmla="*/ 1085278 h 1251575"/>
              <a:gd name="connsiteX2" fmla="*/ 1256367 w 1259147"/>
              <a:gd name="connsiteY2" fmla="*/ 1025634 h 1251575"/>
              <a:gd name="connsiteX3" fmla="*/ 961549 w 1259147"/>
              <a:gd name="connsiteY3" fmla="*/ 361074 h 1251575"/>
              <a:gd name="connsiteX4" fmla="*/ 645053 w 1259147"/>
              <a:gd name="connsiteY4" fmla="*/ 2057 h 1251575"/>
              <a:gd name="connsiteX5" fmla="*/ 300514 w 1259147"/>
              <a:gd name="connsiteY5" fmla="*/ 282955 h 1251575"/>
              <a:gd name="connsiteX6" fmla="*/ 162324 w 1259147"/>
              <a:gd name="connsiteY6" fmla="*/ 1237412 h 1251575"/>
              <a:gd name="connsiteX0" fmla="*/ 162324 w 1259147"/>
              <a:gd name="connsiteY0" fmla="*/ 1237412 h 1251575"/>
              <a:gd name="connsiteX1" fmla="*/ 742720 w 1259147"/>
              <a:gd name="connsiteY1" fmla="*/ 1085278 h 1251575"/>
              <a:gd name="connsiteX2" fmla="*/ 1256367 w 1259147"/>
              <a:gd name="connsiteY2" fmla="*/ 1025634 h 1251575"/>
              <a:gd name="connsiteX3" fmla="*/ 961549 w 1259147"/>
              <a:gd name="connsiteY3" fmla="*/ 361074 h 1251575"/>
              <a:gd name="connsiteX4" fmla="*/ 645053 w 1259147"/>
              <a:gd name="connsiteY4" fmla="*/ 2057 h 1251575"/>
              <a:gd name="connsiteX5" fmla="*/ 300514 w 1259147"/>
              <a:gd name="connsiteY5" fmla="*/ 282955 h 1251575"/>
              <a:gd name="connsiteX6" fmla="*/ 162324 w 1259147"/>
              <a:gd name="connsiteY6" fmla="*/ 1237412 h 1251575"/>
              <a:gd name="connsiteX0" fmla="*/ 155384 w 1252207"/>
              <a:gd name="connsiteY0" fmla="*/ 1237412 h 1251380"/>
              <a:gd name="connsiteX1" fmla="*/ 735780 w 1252207"/>
              <a:gd name="connsiteY1" fmla="*/ 1085278 h 1251380"/>
              <a:gd name="connsiteX2" fmla="*/ 1249427 w 1252207"/>
              <a:gd name="connsiteY2" fmla="*/ 1025634 h 1251380"/>
              <a:gd name="connsiteX3" fmla="*/ 954609 w 1252207"/>
              <a:gd name="connsiteY3" fmla="*/ 361074 h 1251380"/>
              <a:gd name="connsiteX4" fmla="*/ 638113 w 1252207"/>
              <a:gd name="connsiteY4" fmla="*/ 2057 h 1251380"/>
              <a:gd name="connsiteX5" fmla="*/ 336792 w 1252207"/>
              <a:gd name="connsiteY5" fmla="*/ 273801 h 1251380"/>
              <a:gd name="connsiteX6" fmla="*/ 155384 w 1252207"/>
              <a:gd name="connsiteY6" fmla="*/ 1237412 h 1251380"/>
              <a:gd name="connsiteX0" fmla="*/ 155384 w 1192266"/>
              <a:gd name="connsiteY0" fmla="*/ 1237412 h 1251380"/>
              <a:gd name="connsiteX1" fmla="*/ 735780 w 1192266"/>
              <a:gd name="connsiteY1" fmla="*/ 1085278 h 1251380"/>
              <a:gd name="connsiteX2" fmla="*/ 1188921 w 1192266"/>
              <a:gd name="connsiteY2" fmla="*/ 1126330 h 1251380"/>
              <a:gd name="connsiteX3" fmla="*/ 954609 w 1192266"/>
              <a:gd name="connsiteY3" fmla="*/ 361074 h 1251380"/>
              <a:gd name="connsiteX4" fmla="*/ 638113 w 1192266"/>
              <a:gd name="connsiteY4" fmla="*/ 2057 h 1251380"/>
              <a:gd name="connsiteX5" fmla="*/ 336792 w 1192266"/>
              <a:gd name="connsiteY5" fmla="*/ 273801 h 1251380"/>
              <a:gd name="connsiteX6" fmla="*/ 155384 w 1192266"/>
              <a:gd name="connsiteY6" fmla="*/ 1237412 h 1251380"/>
              <a:gd name="connsiteX0" fmla="*/ 155384 w 1192266"/>
              <a:gd name="connsiteY0" fmla="*/ 1264706 h 1278674"/>
              <a:gd name="connsiteX1" fmla="*/ 735780 w 1192266"/>
              <a:gd name="connsiteY1" fmla="*/ 1112572 h 1278674"/>
              <a:gd name="connsiteX2" fmla="*/ 1188921 w 1192266"/>
              <a:gd name="connsiteY2" fmla="*/ 1153624 h 1278674"/>
              <a:gd name="connsiteX3" fmla="*/ 954609 w 1192266"/>
              <a:gd name="connsiteY3" fmla="*/ 388368 h 1278674"/>
              <a:gd name="connsiteX4" fmla="*/ 603539 w 1192266"/>
              <a:gd name="connsiteY4" fmla="*/ 1889 h 1278674"/>
              <a:gd name="connsiteX5" fmla="*/ 336792 w 1192266"/>
              <a:gd name="connsiteY5" fmla="*/ 301095 h 1278674"/>
              <a:gd name="connsiteX6" fmla="*/ 155384 w 1192266"/>
              <a:gd name="connsiteY6" fmla="*/ 1264706 h 1278674"/>
              <a:gd name="connsiteX0" fmla="*/ 159474 w 1196356"/>
              <a:gd name="connsiteY0" fmla="*/ 1264706 h 1277605"/>
              <a:gd name="connsiteX1" fmla="*/ 739870 w 1196356"/>
              <a:gd name="connsiteY1" fmla="*/ 1112572 h 1277605"/>
              <a:gd name="connsiteX2" fmla="*/ 1193011 w 1196356"/>
              <a:gd name="connsiteY2" fmla="*/ 1153624 h 1277605"/>
              <a:gd name="connsiteX3" fmla="*/ 958699 w 1196356"/>
              <a:gd name="connsiteY3" fmla="*/ 388368 h 1277605"/>
              <a:gd name="connsiteX4" fmla="*/ 607629 w 1196356"/>
              <a:gd name="connsiteY4" fmla="*/ 1889 h 1277605"/>
              <a:gd name="connsiteX5" fmla="*/ 314951 w 1196356"/>
              <a:gd name="connsiteY5" fmla="*/ 246170 h 1277605"/>
              <a:gd name="connsiteX6" fmla="*/ 159474 w 1196356"/>
              <a:gd name="connsiteY6" fmla="*/ 1264706 h 1277605"/>
              <a:gd name="connsiteX0" fmla="*/ 158088 w 1194970"/>
              <a:gd name="connsiteY0" fmla="*/ 1264706 h 1277771"/>
              <a:gd name="connsiteX1" fmla="*/ 738484 w 1194970"/>
              <a:gd name="connsiteY1" fmla="*/ 1112572 h 1277771"/>
              <a:gd name="connsiteX2" fmla="*/ 1191625 w 1194970"/>
              <a:gd name="connsiteY2" fmla="*/ 1153624 h 1277771"/>
              <a:gd name="connsiteX3" fmla="*/ 957313 w 1194970"/>
              <a:gd name="connsiteY3" fmla="*/ 388368 h 1277771"/>
              <a:gd name="connsiteX4" fmla="*/ 606243 w 1194970"/>
              <a:gd name="connsiteY4" fmla="*/ 1889 h 1277771"/>
              <a:gd name="connsiteX5" fmla="*/ 322209 w 1194970"/>
              <a:gd name="connsiteY5" fmla="*/ 255323 h 1277771"/>
              <a:gd name="connsiteX6" fmla="*/ 158088 w 1194970"/>
              <a:gd name="connsiteY6" fmla="*/ 1264706 h 1277771"/>
              <a:gd name="connsiteX0" fmla="*/ 152772 w 1189654"/>
              <a:gd name="connsiteY0" fmla="*/ 1264706 h 1277943"/>
              <a:gd name="connsiteX1" fmla="*/ 733168 w 1189654"/>
              <a:gd name="connsiteY1" fmla="*/ 1112572 h 1277943"/>
              <a:gd name="connsiteX2" fmla="*/ 1186309 w 1189654"/>
              <a:gd name="connsiteY2" fmla="*/ 1153624 h 1277943"/>
              <a:gd name="connsiteX3" fmla="*/ 951997 w 1189654"/>
              <a:gd name="connsiteY3" fmla="*/ 388368 h 1277943"/>
              <a:gd name="connsiteX4" fmla="*/ 600927 w 1189654"/>
              <a:gd name="connsiteY4" fmla="*/ 1889 h 1277943"/>
              <a:gd name="connsiteX5" fmla="*/ 351468 w 1189654"/>
              <a:gd name="connsiteY5" fmla="*/ 264477 h 1277943"/>
              <a:gd name="connsiteX6" fmla="*/ 152772 w 1189654"/>
              <a:gd name="connsiteY6" fmla="*/ 1264706 h 1277943"/>
              <a:gd name="connsiteX0" fmla="*/ 152772 w 1189654"/>
              <a:gd name="connsiteY0" fmla="*/ 1264706 h 1277943"/>
              <a:gd name="connsiteX1" fmla="*/ 733168 w 1189654"/>
              <a:gd name="connsiteY1" fmla="*/ 1112572 h 1277943"/>
              <a:gd name="connsiteX2" fmla="*/ 1186309 w 1189654"/>
              <a:gd name="connsiteY2" fmla="*/ 1153624 h 1277943"/>
              <a:gd name="connsiteX3" fmla="*/ 951997 w 1189654"/>
              <a:gd name="connsiteY3" fmla="*/ 388368 h 1277943"/>
              <a:gd name="connsiteX4" fmla="*/ 600927 w 1189654"/>
              <a:gd name="connsiteY4" fmla="*/ 1889 h 1277943"/>
              <a:gd name="connsiteX5" fmla="*/ 351468 w 1189654"/>
              <a:gd name="connsiteY5" fmla="*/ 264477 h 1277943"/>
              <a:gd name="connsiteX6" fmla="*/ 152772 w 1189654"/>
              <a:gd name="connsiteY6" fmla="*/ 1264706 h 1277943"/>
              <a:gd name="connsiteX0" fmla="*/ 135107 w 1171989"/>
              <a:gd name="connsiteY0" fmla="*/ 1264706 h 1278607"/>
              <a:gd name="connsiteX1" fmla="*/ 715503 w 1171989"/>
              <a:gd name="connsiteY1" fmla="*/ 1112572 h 1278607"/>
              <a:gd name="connsiteX2" fmla="*/ 1168644 w 1171989"/>
              <a:gd name="connsiteY2" fmla="*/ 1153624 h 1278607"/>
              <a:gd name="connsiteX3" fmla="*/ 934332 w 1171989"/>
              <a:gd name="connsiteY3" fmla="*/ 388368 h 1278607"/>
              <a:gd name="connsiteX4" fmla="*/ 583262 w 1171989"/>
              <a:gd name="connsiteY4" fmla="*/ 1889 h 1278607"/>
              <a:gd name="connsiteX5" fmla="*/ 333803 w 1171989"/>
              <a:gd name="connsiteY5" fmla="*/ 264477 h 1278607"/>
              <a:gd name="connsiteX6" fmla="*/ 135107 w 1171989"/>
              <a:gd name="connsiteY6" fmla="*/ 1264706 h 1278607"/>
              <a:gd name="connsiteX0" fmla="*/ 147814 w 1184696"/>
              <a:gd name="connsiteY0" fmla="*/ 1264706 h 1278379"/>
              <a:gd name="connsiteX1" fmla="*/ 728210 w 1184696"/>
              <a:gd name="connsiteY1" fmla="*/ 1112572 h 1278379"/>
              <a:gd name="connsiteX2" fmla="*/ 1181351 w 1184696"/>
              <a:gd name="connsiteY2" fmla="*/ 1153624 h 1278379"/>
              <a:gd name="connsiteX3" fmla="*/ 947039 w 1184696"/>
              <a:gd name="connsiteY3" fmla="*/ 388368 h 1278379"/>
              <a:gd name="connsiteX4" fmla="*/ 595969 w 1184696"/>
              <a:gd name="connsiteY4" fmla="*/ 1889 h 1278379"/>
              <a:gd name="connsiteX5" fmla="*/ 346510 w 1184696"/>
              <a:gd name="connsiteY5" fmla="*/ 264477 h 1278379"/>
              <a:gd name="connsiteX6" fmla="*/ 147814 w 1184696"/>
              <a:gd name="connsiteY6" fmla="*/ 1264706 h 1278379"/>
              <a:gd name="connsiteX0" fmla="*/ 147814 w 1186143"/>
              <a:gd name="connsiteY0" fmla="*/ 1264303 h 1277976"/>
              <a:gd name="connsiteX1" fmla="*/ 728210 w 1186143"/>
              <a:gd name="connsiteY1" fmla="*/ 1112169 h 1277976"/>
              <a:gd name="connsiteX2" fmla="*/ 1181351 w 1186143"/>
              <a:gd name="connsiteY2" fmla="*/ 1153221 h 1277976"/>
              <a:gd name="connsiteX3" fmla="*/ 979619 w 1186143"/>
              <a:gd name="connsiteY3" fmla="*/ 479975 h 1277976"/>
              <a:gd name="connsiteX4" fmla="*/ 595969 w 1186143"/>
              <a:gd name="connsiteY4" fmla="*/ 1486 h 1277976"/>
              <a:gd name="connsiteX5" fmla="*/ 346510 w 1186143"/>
              <a:gd name="connsiteY5" fmla="*/ 264074 h 1277976"/>
              <a:gd name="connsiteX6" fmla="*/ 147814 w 1186143"/>
              <a:gd name="connsiteY6" fmla="*/ 1264303 h 1277976"/>
              <a:gd name="connsiteX0" fmla="*/ 147814 w 1186143"/>
              <a:gd name="connsiteY0" fmla="*/ 1264477 h 1278150"/>
              <a:gd name="connsiteX1" fmla="*/ 728210 w 1186143"/>
              <a:gd name="connsiteY1" fmla="*/ 1112343 h 1278150"/>
              <a:gd name="connsiteX2" fmla="*/ 1181351 w 1186143"/>
              <a:gd name="connsiteY2" fmla="*/ 1153395 h 1278150"/>
              <a:gd name="connsiteX3" fmla="*/ 979619 w 1186143"/>
              <a:gd name="connsiteY3" fmla="*/ 480149 h 1278150"/>
              <a:gd name="connsiteX4" fmla="*/ 595969 w 1186143"/>
              <a:gd name="connsiteY4" fmla="*/ 1660 h 1278150"/>
              <a:gd name="connsiteX5" fmla="*/ 346510 w 1186143"/>
              <a:gd name="connsiteY5" fmla="*/ 264248 h 1278150"/>
              <a:gd name="connsiteX6" fmla="*/ 147814 w 1186143"/>
              <a:gd name="connsiteY6" fmla="*/ 1264477 h 1278150"/>
              <a:gd name="connsiteX0" fmla="*/ 147814 w 1186143"/>
              <a:gd name="connsiteY0" fmla="*/ 1264477 h 1278150"/>
              <a:gd name="connsiteX1" fmla="*/ 728210 w 1186143"/>
              <a:gd name="connsiteY1" fmla="*/ 1112343 h 1278150"/>
              <a:gd name="connsiteX2" fmla="*/ 1181351 w 1186143"/>
              <a:gd name="connsiteY2" fmla="*/ 1153395 h 1278150"/>
              <a:gd name="connsiteX3" fmla="*/ 979619 w 1186143"/>
              <a:gd name="connsiteY3" fmla="*/ 480149 h 1278150"/>
              <a:gd name="connsiteX4" fmla="*/ 595969 w 1186143"/>
              <a:gd name="connsiteY4" fmla="*/ 1660 h 1278150"/>
              <a:gd name="connsiteX5" fmla="*/ 346510 w 1186143"/>
              <a:gd name="connsiteY5" fmla="*/ 264248 h 1278150"/>
              <a:gd name="connsiteX6" fmla="*/ 147814 w 1186143"/>
              <a:gd name="connsiteY6" fmla="*/ 1264477 h 1278150"/>
              <a:gd name="connsiteX0" fmla="*/ 147814 w 1185122"/>
              <a:gd name="connsiteY0" fmla="*/ 1264477 h 1278150"/>
              <a:gd name="connsiteX1" fmla="*/ 728210 w 1185122"/>
              <a:gd name="connsiteY1" fmla="*/ 1112343 h 1278150"/>
              <a:gd name="connsiteX2" fmla="*/ 1181351 w 1185122"/>
              <a:gd name="connsiteY2" fmla="*/ 1153395 h 1278150"/>
              <a:gd name="connsiteX3" fmla="*/ 979619 w 1185122"/>
              <a:gd name="connsiteY3" fmla="*/ 480149 h 1278150"/>
              <a:gd name="connsiteX4" fmla="*/ 595969 w 1185122"/>
              <a:gd name="connsiteY4" fmla="*/ 1660 h 1278150"/>
              <a:gd name="connsiteX5" fmla="*/ 346510 w 1185122"/>
              <a:gd name="connsiteY5" fmla="*/ 264248 h 1278150"/>
              <a:gd name="connsiteX6" fmla="*/ 147814 w 1185122"/>
              <a:gd name="connsiteY6" fmla="*/ 1264477 h 1278150"/>
              <a:gd name="connsiteX0" fmla="*/ 147814 w 1184190"/>
              <a:gd name="connsiteY0" fmla="*/ 1264407 h 1278080"/>
              <a:gd name="connsiteX1" fmla="*/ 728210 w 1184190"/>
              <a:gd name="connsiteY1" fmla="*/ 1112273 h 1278080"/>
              <a:gd name="connsiteX2" fmla="*/ 1181351 w 1184190"/>
              <a:gd name="connsiteY2" fmla="*/ 1153325 h 1278080"/>
              <a:gd name="connsiteX3" fmla="*/ 952470 w 1184190"/>
              <a:gd name="connsiteY3" fmla="*/ 497331 h 1278080"/>
              <a:gd name="connsiteX4" fmla="*/ 595969 w 1184190"/>
              <a:gd name="connsiteY4" fmla="*/ 1590 h 1278080"/>
              <a:gd name="connsiteX5" fmla="*/ 346510 w 1184190"/>
              <a:gd name="connsiteY5" fmla="*/ 264178 h 1278080"/>
              <a:gd name="connsiteX6" fmla="*/ 147814 w 1184190"/>
              <a:gd name="connsiteY6" fmla="*/ 1264407 h 1278080"/>
              <a:gd name="connsiteX0" fmla="*/ 160368 w 1196744"/>
              <a:gd name="connsiteY0" fmla="*/ 1264407 h 1278544"/>
              <a:gd name="connsiteX1" fmla="*/ 740764 w 1196744"/>
              <a:gd name="connsiteY1" fmla="*/ 1112273 h 1278544"/>
              <a:gd name="connsiteX2" fmla="*/ 1193905 w 1196744"/>
              <a:gd name="connsiteY2" fmla="*/ 1153325 h 1278544"/>
              <a:gd name="connsiteX3" fmla="*/ 965024 w 1196744"/>
              <a:gd name="connsiteY3" fmla="*/ 497331 h 1278544"/>
              <a:gd name="connsiteX4" fmla="*/ 608523 w 1196744"/>
              <a:gd name="connsiteY4" fmla="*/ 1590 h 1278544"/>
              <a:gd name="connsiteX5" fmla="*/ 359064 w 1196744"/>
              <a:gd name="connsiteY5" fmla="*/ 264178 h 1278544"/>
              <a:gd name="connsiteX6" fmla="*/ 160368 w 1196744"/>
              <a:gd name="connsiteY6" fmla="*/ 1264407 h 1278544"/>
              <a:gd name="connsiteX0" fmla="*/ 156092 w 1192468"/>
              <a:gd name="connsiteY0" fmla="*/ 1264407 h 1279413"/>
              <a:gd name="connsiteX1" fmla="*/ 736488 w 1192468"/>
              <a:gd name="connsiteY1" fmla="*/ 1112273 h 1279413"/>
              <a:gd name="connsiteX2" fmla="*/ 1189629 w 1192468"/>
              <a:gd name="connsiteY2" fmla="*/ 1153325 h 1279413"/>
              <a:gd name="connsiteX3" fmla="*/ 960748 w 1192468"/>
              <a:gd name="connsiteY3" fmla="*/ 497331 h 1279413"/>
              <a:gd name="connsiteX4" fmla="*/ 604247 w 1192468"/>
              <a:gd name="connsiteY4" fmla="*/ 1590 h 1279413"/>
              <a:gd name="connsiteX5" fmla="*/ 381823 w 1192468"/>
              <a:gd name="connsiteY5" fmla="*/ 302352 h 1279413"/>
              <a:gd name="connsiteX6" fmla="*/ 156092 w 1192468"/>
              <a:gd name="connsiteY6" fmla="*/ 1264407 h 1279413"/>
              <a:gd name="connsiteX0" fmla="*/ 156092 w 1191713"/>
              <a:gd name="connsiteY0" fmla="*/ 1264370 h 1279376"/>
              <a:gd name="connsiteX1" fmla="*/ 736488 w 1191713"/>
              <a:gd name="connsiteY1" fmla="*/ 1112236 h 1279376"/>
              <a:gd name="connsiteX2" fmla="*/ 1189629 w 1191713"/>
              <a:gd name="connsiteY2" fmla="*/ 1153288 h 1279376"/>
              <a:gd name="connsiteX3" fmla="*/ 933714 w 1191713"/>
              <a:gd name="connsiteY3" fmla="*/ 506837 h 1279376"/>
              <a:gd name="connsiteX4" fmla="*/ 604247 w 1191713"/>
              <a:gd name="connsiteY4" fmla="*/ 1553 h 1279376"/>
              <a:gd name="connsiteX5" fmla="*/ 381823 w 1191713"/>
              <a:gd name="connsiteY5" fmla="*/ 302315 h 1279376"/>
              <a:gd name="connsiteX6" fmla="*/ 156092 w 1191713"/>
              <a:gd name="connsiteY6" fmla="*/ 1264370 h 1279376"/>
              <a:gd name="connsiteX0" fmla="*/ 156092 w 1191713"/>
              <a:gd name="connsiteY0" fmla="*/ 1197866 h 1212872"/>
              <a:gd name="connsiteX1" fmla="*/ 736488 w 1191713"/>
              <a:gd name="connsiteY1" fmla="*/ 1045732 h 1212872"/>
              <a:gd name="connsiteX2" fmla="*/ 1189629 w 1191713"/>
              <a:gd name="connsiteY2" fmla="*/ 1086784 h 1212872"/>
              <a:gd name="connsiteX3" fmla="*/ 933714 w 1191713"/>
              <a:gd name="connsiteY3" fmla="*/ 440333 h 1212872"/>
              <a:gd name="connsiteX4" fmla="*/ 595235 w 1191713"/>
              <a:gd name="connsiteY4" fmla="*/ 1854 h 1212872"/>
              <a:gd name="connsiteX5" fmla="*/ 381823 w 1191713"/>
              <a:gd name="connsiteY5" fmla="*/ 235811 h 1212872"/>
              <a:gd name="connsiteX6" fmla="*/ 156092 w 1191713"/>
              <a:gd name="connsiteY6" fmla="*/ 1197866 h 1212872"/>
              <a:gd name="connsiteX0" fmla="*/ 132273 w 1167894"/>
              <a:gd name="connsiteY0" fmla="*/ 1197866 h 1210749"/>
              <a:gd name="connsiteX1" fmla="*/ 712669 w 1167894"/>
              <a:gd name="connsiteY1" fmla="*/ 1045732 h 1210749"/>
              <a:gd name="connsiteX2" fmla="*/ 1165810 w 1167894"/>
              <a:gd name="connsiteY2" fmla="*/ 1086784 h 1210749"/>
              <a:gd name="connsiteX3" fmla="*/ 909895 w 1167894"/>
              <a:gd name="connsiteY3" fmla="*/ 440333 h 1210749"/>
              <a:gd name="connsiteX4" fmla="*/ 571416 w 1167894"/>
              <a:gd name="connsiteY4" fmla="*/ 1854 h 1210749"/>
              <a:gd name="connsiteX5" fmla="*/ 358004 w 1167894"/>
              <a:gd name="connsiteY5" fmla="*/ 235811 h 1210749"/>
              <a:gd name="connsiteX6" fmla="*/ 132273 w 1167894"/>
              <a:gd name="connsiteY6" fmla="*/ 1197866 h 1210749"/>
              <a:gd name="connsiteX0" fmla="*/ 129295 w 1164916"/>
              <a:gd name="connsiteY0" fmla="*/ 1197866 h 1210749"/>
              <a:gd name="connsiteX1" fmla="*/ 709691 w 1164916"/>
              <a:gd name="connsiteY1" fmla="*/ 1045732 h 1210749"/>
              <a:gd name="connsiteX2" fmla="*/ 1162832 w 1164916"/>
              <a:gd name="connsiteY2" fmla="*/ 1086784 h 1210749"/>
              <a:gd name="connsiteX3" fmla="*/ 906917 w 1164916"/>
              <a:gd name="connsiteY3" fmla="*/ 440333 h 1210749"/>
              <a:gd name="connsiteX4" fmla="*/ 568438 w 1164916"/>
              <a:gd name="connsiteY4" fmla="*/ 1854 h 1210749"/>
              <a:gd name="connsiteX5" fmla="*/ 382060 w 1164916"/>
              <a:gd name="connsiteY5" fmla="*/ 235811 h 1210749"/>
              <a:gd name="connsiteX6" fmla="*/ 129295 w 1164916"/>
              <a:gd name="connsiteY6" fmla="*/ 1197866 h 1210749"/>
              <a:gd name="connsiteX0" fmla="*/ 121542 w 1157163"/>
              <a:gd name="connsiteY0" fmla="*/ 1197866 h 1210440"/>
              <a:gd name="connsiteX1" fmla="*/ 701938 w 1157163"/>
              <a:gd name="connsiteY1" fmla="*/ 1045732 h 1210440"/>
              <a:gd name="connsiteX2" fmla="*/ 1155079 w 1157163"/>
              <a:gd name="connsiteY2" fmla="*/ 1086784 h 1210440"/>
              <a:gd name="connsiteX3" fmla="*/ 899164 w 1157163"/>
              <a:gd name="connsiteY3" fmla="*/ 440333 h 1210440"/>
              <a:gd name="connsiteX4" fmla="*/ 560685 w 1157163"/>
              <a:gd name="connsiteY4" fmla="*/ 1854 h 1210440"/>
              <a:gd name="connsiteX5" fmla="*/ 450998 w 1157163"/>
              <a:gd name="connsiteY5" fmla="*/ 218164 h 1210440"/>
              <a:gd name="connsiteX6" fmla="*/ 121542 w 1157163"/>
              <a:gd name="connsiteY6" fmla="*/ 1197866 h 1210440"/>
              <a:gd name="connsiteX0" fmla="*/ 121542 w 1157163"/>
              <a:gd name="connsiteY0" fmla="*/ 1146379 h 1158952"/>
              <a:gd name="connsiteX1" fmla="*/ 701938 w 1157163"/>
              <a:gd name="connsiteY1" fmla="*/ 994245 h 1158952"/>
              <a:gd name="connsiteX2" fmla="*/ 1155079 w 1157163"/>
              <a:gd name="connsiteY2" fmla="*/ 1035297 h 1158952"/>
              <a:gd name="connsiteX3" fmla="*/ 899164 w 1157163"/>
              <a:gd name="connsiteY3" fmla="*/ 388846 h 1158952"/>
              <a:gd name="connsiteX4" fmla="*/ 567621 w 1157163"/>
              <a:gd name="connsiteY4" fmla="*/ 18149 h 1158952"/>
              <a:gd name="connsiteX5" fmla="*/ 450998 w 1157163"/>
              <a:gd name="connsiteY5" fmla="*/ 166677 h 1158952"/>
              <a:gd name="connsiteX6" fmla="*/ 121542 w 1157163"/>
              <a:gd name="connsiteY6" fmla="*/ 1146379 h 1158952"/>
              <a:gd name="connsiteX0" fmla="*/ 133465 w 1054881"/>
              <a:gd name="connsiteY0" fmla="*/ 1231548 h 1242808"/>
              <a:gd name="connsiteX1" fmla="*/ 599656 w 1054881"/>
              <a:gd name="connsiteY1" fmla="*/ 994245 h 1242808"/>
              <a:gd name="connsiteX2" fmla="*/ 1052797 w 1054881"/>
              <a:gd name="connsiteY2" fmla="*/ 1035297 h 1242808"/>
              <a:gd name="connsiteX3" fmla="*/ 796882 w 1054881"/>
              <a:gd name="connsiteY3" fmla="*/ 388846 h 1242808"/>
              <a:gd name="connsiteX4" fmla="*/ 465339 w 1054881"/>
              <a:gd name="connsiteY4" fmla="*/ 18149 h 1242808"/>
              <a:gd name="connsiteX5" fmla="*/ 348716 w 1054881"/>
              <a:gd name="connsiteY5" fmla="*/ 166677 h 1242808"/>
              <a:gd name="connsiteX6" fmla="*/ 133465 w 1054881"/>
              <a:gd name="connsiteY6" fmla="*/ 1231548 h 1242808"/>
              <a:gd name="connsiteX0" fmla="*/ 155495 w 912740"/>
              <a:gd name="connsiteY0" fmla="*/ 1120829 h 1133856"/>
              <a:gd name="connsiteX1" fmla="*/ 457515 w 912740"/>
              <a:gd name="connsiteY1" fmla="*/ 994245 h 1133856"/>
              <a:gd name="connsiteX2" fmla="*/ 910656 w 912740"/>
              <a:gd name="connsiteY2" fmla="*/ 1035297 h 1133856"/>
              <a:gd name="connsiteX3" fmla="*/ 654741 w 912740"/>
              <a:gd name="connsiteY3" fmla="*/ 388846 h 1133856"/>
              <a:gd name="connsiteX4" fmla="*/ 323198 w 912740"/>
              <a:gd name="connsiteY4" fmla="*/ 18149 h 1133856"/>
              <a:gd name="connsiteX5" fmla="*/ 206575 w 912740"/>
              <a:gd name="connsiteY5" fmla="*/ 166677 h 1133856"/>
              <a:gd name="connsiteX6" fmla="*/ 155495 w 912740"/>
              <a:gd name="connsiteY6" fmla="*/ 1120829 h 1133856"/>
              <a:gd name="connsiteX0" fmla="*/ 155495 w 855998"/>
              <a:gd name="connsiteY0" fmla="*/ 1120829 h 1133856"/>
              <a:gd name="connsiteX1" fmla="*/ 457515 w 855998"/>
              <a:gd name="connsiteY1" fmla="*/ 994245 h 1133856"/>
              <a:gd name="connsiteX2" fmla="*/ 853553 w 855998"/>
              <a:gd name="connsiteY2" fmla="*/ 992713 h 1133856"/>
              <a:gd name="connsiteX3" fmla="*/ 654741 w 855998"/>
              <a:gd name="connsiteY3" fmla="*/ 388846 h 1133856"/>
              <a:gd name="connsiteX4" fmla="*/ 323198 w 855998"/>
              <a:gd name="connsiteY4" fmla="*/ 18149 h 1133856"/>
              <a:gd name="connsiteX5" fmla="*/ 206575 w 855998"/>
              <a:gd name="connsiteY5" fmla="*/ 166677 h 1133856"/>
              <a:gd name="connsiteX6" fmla="*/ 155495 w 855998"/>
              <a:gd name="connsiteY6" fmla="*/ 1120829 h 1133856"/>
              <a:gd name="connsiteX0" fmla="*/ 167597 w 796722"/>
              <a:gd name="connsiteY0" fmla="*/ 976043 h 1038591"/>
              <a:gd name="connsiteX1" fmla="*/ 398239 w 796722"/>
              <a:gd name="connsiteY1" fmla="*/ 994245 h 1038591"/>
              <a:gd name="connsiteX2" fmla="*/ 794277 w 796722"/>
              <a:gd name="connsiteY2" fmla="*/ 992713 h 1038591"/>
              <a:gd name="connsiteX3" fmla="*/ 595465 w 796722"/>
              <a:gd name="connsiteY3" fmla="*/ 388846 h 1038591"/>
              <a:gd name="connsiteX4" fmla="*/ 263922 w 796722"/>
              <a:gd name="connsiteY4" fmla="*/ 18149 h 1038591"/>
              <a:gd name="connsiteX5" fmla="*/ 147299 w 796722"/>
              <a:gd name="connsiteY5" fmla="*/ 166677 h 1038591"/>
              <a:gd name="connsiteX6" fmla="*/ 167597 w 796722"/>
              <a:gd name="connsiteY6" fmla="*/ 976043 h 1038591"/>
              <a:gd name="connsiteX0" fmla="*/ 165022 w 808422"/>
              <a:gd name="connsiteY0" fmla="*/ 984560 h 1038266"/>
              <a:gd name="connsiteX1" fmla="*/ 409939 w 808422"/>
              <a:gd name="connsiteY1" fmla="*/ 994245 h 1038266"/>
              <a:gd name="connsiteX2" fmla="*/ 805977 w 808422"/>
              <a:gd name="connsiteY2" fmla="*/ 992713 h 1038266"/>
              <a:gd name="connsiteX3" fmla="*/ 607165 w 808422"/>
              <a:gd name="connsiteY3" fmla="*/ 388846 h 1038266"/>
              <a:gd name="connsiteX4" fmla="*/ 275622 w 808422"/>
              <a:gd name="connsiteY4" fmla="*/ 18149 h 1038266"/>
              <a:gd name="connsiteX5" fmla="*/ 158999 w 808422"/>
              <a:gd name="connsiteY5" fmla="*/ 166677 h 1038266"/>
              <a:gd name="connsiteX6" fmla="*/ 165022 w 808422"/>
              <a:gd name="connsiteY6" fmla="*/ 984560 h 1038266"/>
              <a:gd name="connsiteX0" fmla="*/ 165022 w 810058"/>
              <a:gd name="connsiteY0" fmla="*/ 984560 h 1056054"/>
              <a:gd name="connsiteX1" fmla="*/ 345698 w 810058"/>
              <a:gd name="connsiteY1" fmla="*/ 1036829 h 1056054"/>
              <a:gd name="connsiteX2" fmla="*/ 805977 w 810058"/>
              <a:gd name="connsiteY2" fmla="*/ 992713 h 1056054"/>
              <a:gd name="connsiteX3" fmla="*/ 607165 w 810058"/>
              <a:gd name="connsiteY3" fmla="*/ 388846 h 1056054"/>
              <a:gd name="connsiteX4" fmla="*/ 275622 w 810058"/>
              <a:gd name="connsiteY4" fmla="*/ 18149 h 1056054"/>
              <a:gd name="connsiteX5" fmla="*/ 158999 w 810058"/>
              <a:gd name="connsiteY5" fmla="*/ 166677 h 1056054"/>
              <a:gd name="connsiteX6" fmla="*/ 165022 w 810058"/>
              <a:gd name="connsiteY6" fmla="*/ 984560 h 1056054"/>
              <a:gd name="connsiteX0" fmla="*/ 165022 w 809519"/>
              <a:gd name="connsiteY0" fmla="*/ 984560 h 1055485"/>
              <a:gd name="connsiteX1" fmla="*/ 345698 w 809519"/>
              <a:gd name="connsiteY1" fmla="*/ 1036829 h 1055485"/>
              <a:gd name="connsiteX2" fmla="*/ 805977 w 809519"/>
              <a:gd name="connsiteY2" fmla="*/ 992713 h 1055485"/>
              <a:gd name="connsiteX3" fmla="*/ 592889 w 809519"/>
              <a:gd name="connsiteY3" fmla="*/ 397363 h 1055485"/>
              <a:gd name="connsiteX4" fmla="*/ 275622 w 809519"/>
              <a:gd name="connsiteY4" fmla="*/ 18149 h 1055485"/>
              <a:gd name="connsiteX5" fmla="*/ 158999 w 809519"/>
              <a:gd name="connsiteY5" fmla="*/ 166677 h 1055485"/>
              <a:gd name="connsiteX6" fmla="*/ 165022 w 809519"/>
              <a:gd name="connsiteY6" fmla="*/ 984560 h 1055485"/>
              <a:gd name="connsiteX0" fmla="*/ 165022 w 809519"/>
              <a:gd name="connsiteY0" fmla="*/ 984560 h 1055485"/>
              <a:gd name="connsiteX1" fmla="*/ 345698 w 809519"/>
              <a:gd name="connsiteY1" fmla="*/ 1036829 h 1055485"/>
              <a:gd name="connsiteX2" fmla="*/ 805977 w 809519"/>
              <a:gd name="connsiteY2" fmla="*/ 992713 h 1055485"/>
              <a:gd name="connsiteX3" fmla="*/ 592889 w 809519"/>
              <a:gd name="connsiteY3" fmla="*/ 397363 h 1055485"/>
              <a:gd name="connsiteX4" fmla="*/ 275622 w 809519"/>
              <a:gd name="connsiteY4" fmla="*/ 18149 h 1055485"/>
              <a:gd name="connsiteX5" fmla="*/ 158999 w 809519"/>
              <a:gd name="connsiteY5" fmla="*/ 166677 h 1055485"/>
              <a:gd name="connsiteX6" fmla="*/ 165022 w 809519"/>
              <a:gd name="connsiteY6" fmla="*/ 984560 h 1055485"/>
              <a:gd name="connsiteX0" fmla="*/ 165022 w 810078"/>
              <a:gd name="connsiteY0" fmla="*/ 984560 h 1055485"/>
              <a:gd name="connsiteX1" fmla="*/ 345698 w 810078"/>
              <a:gd name="connsiteY1" fmla="*/ 1036829 h 1055485"/>
              <a:gd name="connsiteX2" fmla="*/ 805977 w 810078"/>
              <a:gd name="connsiteY2" fmla="*/ 992713 h 1055485"/>
              <a:gd name="connsiteX3" fmla="*/ 592889 w 810078"/>
              <a:gd name="connsiteY3" fmla="*/ 397363 h 1055485"/>
              <a:gd name="connsiteX4" fmla="*/ 275622 w 810078"/>
              <a:gd name="connsiteY4" fmla="*/ 18149 h 1055485"/>
              <a:gd name="connsiteX5" fmla="*/ 158999 w 810078"/>
              <a:gd name="connsiteY5" fmla="*/ 166677 h 1055485"/>
              <a:gd name="connsiteX6" fmla="*/ 165022 w 810078"/>
              <a:gd name="connsiteY6" fmla="*/ 984560 h 1055485"/>
              <a:gd name="connsiteX0" fmla="*/ 165022 w 809781"/>
              <a:gd name="connsiteY0" fmla="*/ 984560 h 1054918"/>
              <a:gd name="connsiteX1" fmla="*/ 345698 w 809781"/>
              <a:gd name="connsiteY1" fmla="*/ 1036829 h 1054918"/>
              <a:gd name="connsiteX2" fmla="*/ 805977 w 809781"/>
              <a:gd name="connsiteY2" fmla="*/ 992713 h 1054918"/>
              <a:gd name="connsiteX3" fmla="*/ 585751 w 809781"/>
              <a:gd name="connsiteY3" fmla="*/ 405880 h 1054918"/>
              <a:gd name="connsiteX4" fmla="*/ 275622 w 809781"/>
              <a:gd name="connsiteY4" fmla="*/ 18149 h 1054918"/>
              <a:gd name="connsiteX5" fmla="*/ 158999 w 809781"/>
              <a:gd name="connsiteY5" fmla="*/ 166677 h 1054918"/>
              <a:gd name="connsiteX6" fmla="*/ 165022 w 809781"/>
              <a:gd name="connsiteY6" fmla="*/ 984560 h 1054918"/>
              <a:gd name="connsiteX0" fmla="*/ 158931 w 839379"/>
              <a:gd name="connsiteY0" fmla="*/ 1010110 h 1053455"/>
              <a:gd name="connsiteX1" fmla="*/ 375296 w 839379"/>
              <a:gd name="connsiteY1" fmla="*/ 1036829 h 1053455"/>
              <a:gd name="connsiteX2" fmla="*/ 835575 w 839379"/>
              <a:gd name="connsiteY2" fmla="*/ 992713 h 1053455"/>
              <a:gd name="connsiteX3" fmla="*/ 615349 w 839379"/>
              <a:gd name="connsiteY3" fmla="*/ 405880 h 1053455"/>
              <a:gd name="connsiteX4" fmla="*/ 305220 w 839379"/>
              <a:gd name="connsiteY4" fmla="*/ 18149 h 1053455"/>
              <a:gd name="connsiteX5" fmla="*/ 188597 w 839379"/>
              <a:gd name="connsiteY5" fmla="*/ 166677 h 1053455"/>
              <a:gd name="connsiteX6" fmla="*/ 158931 w 839379"/>
              <a:gd name="connsiteY6" fmla="*/ 1010110 h 1053455"/>
              <a:gd name="connsiteX0" fmla="*/ 158931 w 839379"/>
              <a:gd name="connsiteY0" fmla="*/ 1010110 h 1053455"/>
              <a:gd name="connsiteX1" fmla="*/ 375296 w 839379"/>
              <a:gd name="connsiteY1" fmla="*/ 1036829 h 1053455"/>
              <a:gd name="connsiteX2" fmla="*/ 835575 w 839379"/>
              <a:gd name="connsiteY2" fmla="*/ 992713 h 1053455"/>
              <a:gd name="connsiteX3" fmla="*/ 615349 w 839379"/>
              <a:gd name="connsiteY3" fmla="*/ 405880 h 1053455"/>
              <a:gd name="connsiteX4" fmla="*/ 305220 w 839379"/>
              <a:gd name="connsiteY4" fmla="*/ 18149 h 1053455"/>
              <a:gd name="connsiteX5" fmla="*/ 188597 w 839379"/>
              <a:gd name="connsiteY5" fmla="*/ 166677 h 1053455"/>
              <a:gd name="connsiteX6" fmla="*/ 158931 w 839379"/>
              <a:gd name="connsiteY6" fmla="*/ 1010110 h 1053455"/>
              <a:gd name="connsiteX0" fmla="*/ 207634 w 888082"/>
              <a:gd name="connsiteY0" fmla="*/ 1010110 h 1053455"/>
              <a:gd name="connsiteX1" fmla="*/ 423999 w 888082"/>
              <a:gd name="connsiteY1" fmla="*/ 1036829 h 1053455"/>
              <a:gd name="connsiteX2" fmla="*/ 884278 w 888082"/>
              <a:gd name="connsiteY2" fmla="*/ 992713 h 1053455"/>
              <a:gd name="connsiteX3" fmla="*/ 664052 w 888082"/>
              <a:gd name="connsiteY3" fmla="*/ 405880 h 1053455"/>
              <a:gd name="connsiteX4" fmla="*/ 353923 w 888082"/>
              <a:gd name="connsiteY4" fmla="*/ 18149 h 1053455"/>
              <a:gd name="connsiteX5" fmla="*/ 237300 w 888082"/>
              <a:gd name="connsiteY5" fmla="*/ 166677 h 1053455"/>
              <a:gd name="connsiteX6" fmla="*/ 207634 w 888082"/>
              <a:gd name="connsiteY6" fmla="*/ 1010110 h 1053455"/>
              <a:gd name="connsiteX0" fmla="*/ 237925 w 918373"/>
              <a:gd name="connsiteY0" fmla="*/ 1010110 h 1053455"/>
              <a:gd name="connsiteX1" fmla="*/ 454290 w 918373"/>
              <a:gd name="connsiteY1" fmla="*/ 1036829 h 1053455"/>
              <a:gd name="connsiteX2" fmla="*/ 914569 w 918373"/>
              <a:gd name="connsiteY2" fmla="*/ 992713 h 1053455"/>
              <a:gd name="connsiteX3" fmla="*/ 694343 w 918373"/>
              <a:gd name="connsiteY3" fmla="*/ 405880 h 1053455"/>
              <a:gd name="connsiteX4" fmla="*/ 384214 w 918373"/>
              <a:gd name="connsiteY4" fmla="*/ 18149 h 1053455"/>
              <a:gd name="connsiteX5" fmla="*/ 267591 w 918373"/>
              <a:gd name="connsiteY5" fmla="*/ 166677 h 1053455"/>
              <a:gd name="connsiteX6" fmla="*/ 237925 w 918373"/>
              <a:gd name="connsiteY6" fmla="*/ 1010110 h 1053455"/>
              <a:gd name="connsiteX0" fmla="*/ 237925 w 918373"/>
              <a:gd name="connsiteY0" fmla="*/ 1010110 h 1053455"/>
              <a:gd name="connsiteX1" fmla="*/ 454290 w 918373"/>
              <a:gd name="connsiteY1" fmla="*/ 1036829 h 1053455"/>
              <a:gd name="connsiteX2" fmla="*/ 914569 w 918373"/>
              <a:gd name="connsiteY2" fmla="*/ 992713 h 1053455"/>
              <a:gd name="connsiteX3" fmla="*/ 694343 w 918373"/>
              <a:gd name="connsiteY3" fmla="*/ 405880 h 1053455"/>
              <a:gd name="connsiteX4" fmla="*/ 384214 w 918373"/>
              <a:gd name="connsiteY4" fmla="*/ 18149 h 1053455"/>
              <a:gd name="connsiteX5" fmla="*/ 267591 w 918373"/>
              <a:gd name="connsiteY5" fmla="*/ 166677 h 1053455"/>
              <a:gd name="connsiteX6" fmla="*/ 237925 w 918373"/>
              <a:gd name="connsiteY6" fmla="*/ 1010110 h 1053455"/>
              <a:gd name="connsiteX0" fmla="*/ 237925 w 918373"/>
              <a:gd name="connsiteY0" fmla="*/ 1038341 h 1081686"/>
              <a:gd name="connsiteX1" fmla="*/ 454290 w 918373"/>
              <a:gd name="connsiteY1" fmla="*/ 1065060 h 1081686"/>
              <a:gd name="connsiteX2" fmla="*/ 914569 w 918373"/>
              <a:gd name="connsiteY2" fmla="*/ 1020944 h 1081686"/>
              <a:gd name="connsiteX3" fmla="*/ 694343 w 918373"/>
              <a:gd name="connsiteY3" fmla="*/ 434111 h 1081686"/>
              <a:gd name="connsiteX4" fmla="*/ 384214 w 918373"/>
              <a:gd name="connsiteY4" fmla="*/ 46380 h 1081686"/>
              <a:gd name="connsiteX5" fmla="*/ 267591 w 918373"/>
              <a:gd name="connsiteY5" fmla="*/ 194908 h 1081686"/>
              <a:gd name="connsiteX6" fmla="*/ 237925 w 918373"/>
              <a:gd name="connsiteY6" fmla="*/ 1038341 h 1081686"/>
              <a:gd name="connsiteX0" fmla="*/ 80473 w 760921"/>
              <a:gd name="connsiteY0" fmla="*/ 1038341 h 1081686"/>
              <a:gd name="connsiteX1" fmla="*/ 296838 w 760921"/>
              <a:gd name="connsiteY1" fmla="*/ 1065060 h 1081686"/>
              <a:gd name="connsiteX2" fmla="*/ 757117 w 760921"/>
              <a:gd name="connsiteY2" fmla="*/ 1020944 h 1081686"/>
              <a:gd name="connsiteX3" fmla="*/ 536891 w 760921"/>
              <a:gd name="connsiteY3" fmla="*/ 434111 h 1081686"/>
              <a:gd name="connsiteX4" fmla="*/ 226762 w 760921"/>
              <a:gd name="connsiteY4" fmla="*/ 46380 h 1081686"/>
              <a:gd name="connsiteX5" fmla="*/ 110139 w 760921"/>
              <a:gd name="connsiteY5" fmla="*/ 194908 h 1081686"/>
              <a:gd name="connsiteX6" fmla="*/ 459 w 760921"/>
              <a:gd name="connsiteY6" fmla="*/ 458814 h 1081686"/>
              <a:gd name="connsiteX7" fmla="*/ 80473 w 760921"/>
              <a:gd name="connsiteY7" fmla="*/ 1038341 h 1081686"/>
              <a:gd name="connsiteX0" fmla="*/ 46435 w 726883"/>
              <a:gd name="connsiteY0" fmla="*/ 1038341 h 1081686"/>
              <a:gd name="connsiteX1" fmla="*/ 262800 w 726883"/>
              <a:gd name="connsiteY1" fmla="*/ 1065060 h 1081686"/>
              <a:gd name="connsiteX2" fmla="*/ 723079 w 726883"/>
              <a:gd name="connsiteY2" fmla="*/ 1020944 h 1081686"/>
              <a:gd name="connsiteX3" fmla="*/ 502853 w 726883"/>
              <a:gd name="connsiteY3" fmla="*/ 434111 h 1081686"/>
              <a:gd name="connsiteX4" fmla="*/ 192724 w 726883"/>
              <a:gd name="connsiteY4" fmla="*/ 46380 h 1081686"/>
              <a:gd name="connsiteX5" fmla="*/ 76101 w 726883"/>
              <a:gd name="connsiteY5" fmla="*/ 194908 h 1081686"/>
              <a:gd name="connsiteX6" fmla="*/ 2110 w 726883"/>
              <a:gd name="connsiteY6" fmla="*/ 646184 h 1081686"/>
              <a:gd name="connsiteX7" fmla="*/ 46435 w 726883"/>
              <a:gd name="connsiteY7" fmla="*/ 1038341 h 1081686"/>
              <a:gd name="connsiteX0" fmla="*/ 21601 w 752013"/>
              <a:gd name="connsiteY0" fmla="*/ 1029824 h 1082169"/>
              <a:gd name="connsiteX1" fmla="*/ 287930 w 752013"/>
              <a:gd name="connsiteY1" fmla="*/ 1065060 h 1082169"/>
              <a:gd name="connsiteX2" fmla="*/ 748209 w 752013"/>
              <a:gd name="connsiteY2" fmla="*/ 1020944 h 1082169"/>
              <a:gd name="connsiteX3" fmla="*/ 527983 w 752013"/>
              <a:gd name="connsiteY3" fmla="*/ 434111 h 1082169"/>
              <a:gd name="connsiteX4" fmla="*/ 217854 w 752013"/>
              <a:gd name="connsiteY4" fmla="*/ 46380 h 1082169"/>
              <a:gd name="connsiteX5" fmla="*/ 101231 w 752013"/>
              <a:gd name="connsiteY5" fmla="*/ 194908 h 1082169"/>
              <a:gd name="connsiteX6" fmla="*/ 27240 w 752013"/>
              <a:gd name="connsiteY6" fmla="*/ 646184 h 1082169"/>
              <a:gd name="connsiteX7" fmla="*/ 21601 w 752013"/>
              <a:gd name="connsiteY7" fmla="*/ 1029824 h 1082169"/>
              <a:gd name="connsiteX0" fmla="*/ 15274 w 781376"/>
              <a:gd name="connsiteY0" fmla="*/ 1021307 h 1082657"/>
              <a:gd name="connsiteX1" fmla="*/ 317293 w 781376"/>
              <a:gd name="connsiteY1" fmla="*/ 1065060 h 1082657"/>
              <a:gd name="connsiteX2" fmla="*/ 777572 w 781376"/>
              <a:gd name="connsiteY2" fmla="*/ 1020944 h 1082657"/>
              <a:gd name="connsiteX3" fmla="*/ 557346 w 781376"/>
              <a:gd name="connsiteY3" fmla="*/ 434111 h 1082657"/>
              <a:gd name="connsiteX4" fmla="*/ 247217 w 781376"/>
              <a:gd name="connsiteY4" fmla="*/ 46380 h 1082657"/>
              <a:gd name="connsiteX5" fmla="*/ 130594 w 781376"/>
              <a:gd name="connsiteY5" fmla="*/ 194908 h 1082657"/>
              <a:gd name="connsiteX6" fmla="*/ 56603 w 781376"/>
              <a:gd name="connsiteY6" fmla="*/ 646184 h 1082657"/>
              <a:gd name="connsiteX7" fmla="*/ 15274 w 781376"/>
              <a:gd name="connsiteY7" fmla="*/ 1021307 h 1082657"/>
              <a:gd name="connsiteX0" fmla="*/ 12355 w 807008"/>
              <a:gd name="connsiteY0" fmla="*/ 1021307 h 1082657"/>
              <a:gd name="connsiteX1" fmla="*/ 342925 w 807008"/>
              <a:gd name="connsiteY1" fmla="*/ 1065060 h 1082657"/>
              <a:gd name="connsiteX2" fmla="*/ 803204 w 807008"/>
              <a:gd name="connsiteY2" fmla="*/ 1020944 h 1082657"/>
              <a:gd name="connsiteX3" fmla="*/ 582978 w 807008"/>
              <a:gd name="connsiteY3" fmla="*/ 434111 h 1082657"/>
              <a:gd name="connsiteX4" fmla="*/ 272849 w 807008"/>
              <a:gd name="connsiteY4" fmla="*/ 46380 h 1082657"/>
              <a:gd name="connsiteX5" fmla="*/ 156226 w 807008"/>
              <a:gd name="connsiteY5" fmla="*/ 194908 h 1082657"/>
              <a:gd name="connsiteX6" fmla="*/ 82235 w 807008"/>
              <a:gd name="connsiteY6" fmla="*/ 646184 h 1082657"/>
              <a:gd name="connsiteX7" fmla="*/ 12355 w 807008"/>
              <a:gd name="connsiteY7" fmla="*/ 1021307 h 1082657"/>
              <a:gd name="connsiteX0" fmla="*/ 12355 w 743471"/>
              <a:gd name="connsiteY0" fmla="*/ 1021307 h 1075231"/>
              <a:gd name="connsiteX1" fmla="*/ 342925 w 743471"/>
              <a:gd name="connsiteY1" fmla="*/ 1065060 h 1075231"/>
              <a:gd name="connsiteX2" fmla="*/ 738686 w 743471"/>
              <a:gd name="connsiteY2" fmla="*/ 1008105 h 1075231"/>
              <a:gd name="connsiteX3" fmla="*/ 582978 w 743471"/>
              <a:gd name="connsiteY3" fmla="*/ 434111 h 1075231"/>
              <a:gd name="connsiteX4" fmla="*/ 272849 w 743471"/>
              <a:gd name="connsiteY4" fmla="*/ 46380 h 1075231"/>
              <a:gd name="connsiteX5" fmla="*/ 156226 w 743471"/>
              <a:gd name="connsiteY5" fmla="*/ 194908 h 1075231"/>
              <a:gd name="connsiteX6" fmla="*/ 82235 w 743471"/>
              <a:gd name="connsiteY6" fmla="*/ 646184 h 1075231"/>
              <a:gd name="connsiteX7" fmla="*/ 12355 w 743471"/>
              <a:gd name="connsiteY7" fmla="*/ 1021307 h 1075231"/>
              <a:gd name="connsiteX0" fmla="*/ 12355 w 647704"/>
              <a:gd name="connsiteY0" fmla="*/ 1021307 h 1078057"/>
              <a:gd name="connsiteX1" fmla="*/ 342925 w 647704"/>
              <a:gd name="connsiteY1" fmla="*/ 1065060 h 1078057"/>
              <a:gd name="connsiteX2" fmla="*/ 639778 w 647704"/>
              <a:gd name="connsiteY2" fmla="*/ 1013188 h 1078057"/>
              <a:gd name="connsiteX3" fmla="*/ 582978 w 647704"/>
              <a:gd name="connsiteY3" fmla="*/ 434111 h 1078057"/>
              <a:gd name="connsiteX4" fmla="*/ 272849 w 647704"/>
              <a:gd name="connsiteY4" fmla="*/ 46380 h 1078057"/>
              <a:gd name="connsiteX5" fmla="*/ 156226 w 647704"/>
              <a:gd name="connsiteY5" fmla="*/ 194908 h 1078057"/>
              <a:gd name="connsiteX6" fmla="*/ 82235 w 647704"/>
              <a:gd name="connsiteY6" fmla="*/ 646184 h 1078057"/>
              <a:gd name="connsiteX7" fmla="*/ 12355 w 647704"/>
              <a:gd name="connsiteY7" fmla="*/ 1021307 h 1078057"/>
              <a:gd name="connsiteX0" fmla="*/ 71731 w 565474"/>
              <a:gd name="connsiteY0" fmla="*/ 990876 h 1079957"/>
              <a:gd name="connsiteX1" fmla="*/ 260695 w 565474"/>
              <a:gd name="connsiteY1" fmla="*/ 1065060 h 1079957"/>
              <a:gd name="connsiteX2" fmla="*/ 557548 w 565474"/>
              <a:gd name="connsiteY2" fmla="*/ 1013188 h 1079957"/>
              <a:gd name="connsiteX3" fmla="*/ 500748 w 565474"/>
              <a:gd name="connsiteY3" fmla="*/ 434111 h 1079957"/>
              <a:gd name="connsiteX4" fmla="*/ 190619 w 565474"/>
              <a:gd name="connsiteY4" fmla="*/ 46380 h 1079957"/>
              <a:gd name="connsiteX5" fmla="*/ 73996 w 565474"/>
              <a:gd name="connsiteY5" fmla="*/ 194908 h 1079957"/>
              <a:gd name="connsiteX6" fmla="*/ 5 w 565474"/>
              <a:gd name="connsiteY6" fmla="*/ 646184 h 1079957"/>
              <a:gd name="connsiteX7" fmla="*/ 71731 w 565474"/>
              <a:gd name="connsiteY7" fmla="*/ 990876 h 1079957"/>
              <a:gd name="connsiteX0" fmla="*/ 71731 w 500948"/>
              <a:gd name="connsiteY0" fmla="*/ 990876 h 1070853"/>
              <a:gd name="connsiteX1" fmla="*/ 260695 w 500948"/>
              <a:gd name="connsiteY1" fmla="*/ 1065060 h 1070853"/>
              <a:gd name="connsiteX2" fmla="*/ 456328 w 500948"/>
              <a:gd name="connsiteY2" fmla="*/ 994696 h 1070853"/>
              <a:gd name="connsiteX3" fmla="*/ 500748 w 500948"/>
              <a:gd name="connsiteY3" fmla="*/ 434111 h 1070853"/>
              <a:gd name="connsiteX4" fmla="*/ 190619 w 500948"/>
              <a:gd name="connsiteY4" fmla="*/ 46380 h 1070853"/>
              <a:gd name="connsiteX5" fmla="*/ 73996 w 500948"/>
              <a:gd name="connsiteY5" fmla="*/ 194908 h 1070853"/>
              <a:gd name="connsiteX6" fmla="*/ 5 w 500948"/>
              <a:gd name="connsiteY6" fmla="*/ 646184 h 1070853"/>
              <a:gd name="connsiteX7" fmla="*/ 71731 w 500948"/>
              <a:gd name="connsiteY7" fmla="*/ 990876 h 1070853"/>
              <a:gd name="connsiteX0" fmla="*/ 34674 w 509696"/>
              <a:gd name="connsiteY0" fmla="*/ 1076694 h 1076694"/>
              <a:gd name="connsiteX1" fmla="*/ 269443 w 509696"/>
              <a:gd name="connsiteY1" fmla="*/ 1065060 h 1076694"/>
              <a:gd name="connsiteX2" fmla="*/ 465076 w 509696"/>
              <a:gd name="connsiteY2" fmla="*/ 994696 h 1076694"/>
              <a:gd name="connsiteX3" fmla="*/ 509496 w 509696"/>
              <a:gd name="connsiteY3" fmla="*/ 434111 h 1076694"/>
              <a:gd name="connsiteX4" fmla="*/ 199367 w 509696"/>
              <a:gd name="connsiteY4" fmla="*/ 46380 h 1076694"/>
              <a:gd name="connsiteX5" fmla="*/ 82744 w 509696"/>
              <a:gd name="connsiteY5" fmla="*/ 194908 h 1076694"/>
              <a:gd name="connsiteX6" fmla="*/ 8753 w 509696"/>
              <a:gd name="connsiteY6" fmla="*/ 646184 h 1076694"/>
              <a:gd name="connsiteX7" fmla="*/ 34674 w 509696"/>
              <a:gd name="connsiteY7" fmla="*/ 1076694 h 1076694"/>
              <a:gd name="connsiteX0" fmla="*/ 34674 w 509696"/>
              <a:gd name="connsiteY0" fmla="*/ 1076694 h 1076694"/>
              <a:gd name="connsiteX1" fmla="*/ 269443 w 509696"/>
              <a:gd name="connsiteY1" fmla="*/ 1065060 h 1076694"/>
              <a:gd name="connsiteX2" fmla="*/ 488449 w 509696"/>
              <a:gd name="connsiteY2" fmla="*/ 1002650 h 1076694"/>
              <a:gd name="connsiteX3" fmla="*/ 509496 w 509696"/>
              <a:gd name="connsiteY3" fmla="*/ 434111 h 1076694"/>
              <a:gd name="connsiteX4" fmla="*/ 199367 w 509696"/>
              <a:gd name="connsiteY4" fmla="*/ 46380 h 1076694"/>
              <a:gd name="connsiteX5" fmla="*/ 82744 w 509696"/>
              <a:gd name="connsiteY5" fmla="*/ 194908 h 1076694"/>
              <a:gd name="connsiteX6" fmla="*/ 8753 w 509696"/>
              <a:gd name="connsiteY6" fmla="*/ 646184 h 1076694"/>
              <a:gd name="connsiteX7" fmla="*/ 34674 w 509696"/>
              <a:gd name="connsiteY7" fmla="*/ 1076694 h 1076694"/>
              <a:gd name="connsiteX0" fmla="*/ 21108 w 496130"/>
              <a:gd name="connsiteY0" fmla="*/ 1076694 h 1076694"/>
              <a:gd name="connsiteX1" fmla="*/ 255877 w 496130"/>
              <a:gd name="connsiteY1" fmla="*/ 1065060 h 1076694"/>
              <a:gd name="connsiteX2" fmla="*/ 474883 w 496130"/>
              <a:gd name="connsiteY2" fmla="*/ 1002650 h 1076694"/>
              <a:gd name="connsiteX3" fmla="*/ 495930 w 496130"/>
              <a:gd name="connsiteY3" fmla="*/ 434111 h 1076694"/>
              <a:gd name="connsiteX4" fmla="*/ 185801 w 496130"/>
              <a:gd name="connsiteY4" fmla="*/ 46380 h 1076694"/>
              <a:gd name="connsiteX5" fmla="*/ 69178 w 496130"/>
              <a:gd name="connsiteY5" fmla="*/ 194908 h 1076694"/>
              <a:gd name="connsiteX6" fmla="*/ 31440 w 496130"/>
              <a:gd name="connsiteY6" fmla="*/ 665995 h 1076694"/>
              <a:gd name="connsiteX7" fmla="*/ 21108 w 496130"/>
              <a:gd name="connsiteY7" fmla="*/ 1076694 h 1076694"/>
              <a:gd name="connsiteX0" fmla="*/ 16415 w 491437"/>
              <a:gd name="connsiteY0" fmla="*/ 1076694 h 1076694"/>
              <a:gd name="connsiteX1" fmla="*/ 251184 w 491437"/>
              <a:gd name="connsiteY1" fmla="*/ 1065060 h 1076694"/>
              <a:gd name="connsiteX2" fmla="*/ 470190 w 491437"/>
              <a:gd name="connsiteY2" fmla="*/ 1002650 h 1076694"/>
              <a:gd name="connsiteX3" fmla="*/ 491237 w 491437"/>
              <a:gd name="connsiteY3" fmla="*/ 434111 h 1076694"/>
              <a:gd name="connsiteX4" fmla="*/ 181108 w 491437"/>
              <a:gd name="connsiteY4" fmla="*/ 46380 h 1076694"/>
              <a:gd name="connsiteX5" fmla="*/ 64485 w 491437"/>
              <a:gd name="connsiteY5" fmla="*/ 194908 h 1076694"/>
              <a:gd name="connsiteX6" fmla="*/ 52104 w 491437"/>
              <a:gd name="connsiteY6" fmla="*/ 674649 h 1076694"/>
              <a:gd name="connsiteX7" fmla="*/ 16415 w 491437"/>
              <a:gd name="connsiteY7" fmla="*/ 1076694 h 1076694"/>
              <a:gd name="connsiteX0" fmla="*/ 16415 w 491437"/>
              <a:gd name="connsiteY0" fmla="*/ 1076694 h 1076694"/>
              <a:gd name="connsiteX1" fmla="*/ 251184 w 491437"/>
              <a:gd name="connsiteY1" fmla="*/ 1065060 h 1076694"/>
              <a:gd name="connsiteX2" fmla="*/ 470190 w 491437"/>
              <a:gd name="connsiteY2" fmla="*/ 1002650 h 1076694"/>
              <a:gd name="connsiteX3" fmla="*/ 491237 w 491437"/>
              <a:gd name="connsiteY3" fmla="*/ 434111 h 1076694"/>
              <a:gd name="connsiteX4" fmla="*/ 181108 w 491437"/>
              <a:gd name="connsiteY4" fmla="*/ 46380 h 1076694"/>
              <a:gd name="connsiteX5" fmla="*/ 64485 w 491437"/>
              <a:gd name="connsiteY5" fmla="*/ 194908 h 1076694"/>
              <a:gd name="connsiteX6" fmla="*/ 52104 w 491437"/>
              <a:gd name="connsiteY6" fmla="*/ 674649 h 1076694"/>
              <a:gd name="connsiteX7" fmla="*/ 16415 w 491437"/>
              <a:gd name="connsiteY7" fmla="*/ 1076694 h 1076694"/>
              <a:gd name="connsiteX0" fmla="*/ 16415 w 491437"/>
              <a:gd name="connsiteY0" fmla="*/ 1076694 h 1076694"/>
              <a:gd name="connsiteX1" fmla="*/ 251184 w 491437"/>
              <a:gd name="connsiteY1" fmla="*/ 1065060 h 1076694"/>
              <a:gd name="connsiteX2" fmla="*/ 470190 w 491437"/>
              <a:gd name="connsiteY2" fmla="*/ 1002650 h 1076694"/>
              <a:gd name="connsiteX3" fmla="*/ 491237 w 491437"/>
              <a:gd name="connsiteY3" fmla="*/ 434111 h 1076694"/>
              <a:gd name="connsiteX4" fmla="*/ 181108 w 491437"/>
              <a:gd name="connsiteY4" fmla="*/ 46380 h 1076694"/>
              <a:gd name="connsiteX5" fmla="*/ 64485 w 491437"/>
              <a:gd name="connsiteY5" fmla="*/ 194908 h 1076694"/>
              <a:gd name="connsiteX6" fmla="*/ 52104 w 491437"/>
              <a:gd name="connsiteY6" fmla="*/ 674649 h 1076694"/>
              <a:gd name="connsiteX7" fmla="*/ 16415 w 491437"/>
              <a:gd name="connsiteY7" fmla="*/ 1076694 h 107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1437" h="1076694">
                <a:moveTo>
                  <a:pt x="16415" y="1076694"/>
                </a:moveTo>
                <a:cubicBezTo>
                  <a:pt x="641" y="1046519"/>
                  <a:pt x="175555" y="1077401"/>
                  <a:pt x="251184" y="1065060"/>
                </a:cubicBezTo>
                <a:cubicBezTo>
                  <a:pt x="326813" y="1052719"/>
                  <a:pt x="430181" y="1107808"/>
                  <a:pt x="470190" y="1002650"/>
                </a:cubicBezTo>
                <a:cubicBezTo>
                  <a:pt x="510199" y="897492"/>
                  <a:pt x="462096" y="618377"/>
                  <a:pt x="491237" y="434111"/>
                </a:cubicBezTo>
                <a:cubicBezTo>
                  <a:pt x="496987" y="229047"/>
                  <a:pt x="378717" y="-127553"/>
                  <a:pt x="181108" y="46380"/>
                </a:cubicBezTo>
                <a:cubicBezTo>
                  <a:pt x="181108" y="46380"/>
                  <a:pt x="257777" y="-48316"/>
                  <a:pt x="64485" y="194908"/>
                </a:cubicBezTo>
                <a:cubicBezTo>
                  <a:pt x="26965" y="315786"/>
                  <a:pt x="60116" y="527685"/>
                  <a:pt x="52104" y="674649"/>
                </a:cubicBezTo>
                <a:cubicBezTo>
                  <a:pt x="44092" y="821613"/>
                  <a:pt x="-32981" y="975653"/>
                  <a:pt x="16415" y="1076694"/>
                </a:cubicBezTo>
                <a:close/>
              </a:path>
            </a:pathLst>
          </a:custGeom>
          <a:solidFill>
            <a:srgbClr val="3C8F7C"/>
          </a:solidFill>
          <a:ln w="3429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5" name="Freeform: Shape 1684">
            <a:extLst>
              <a:ext uri="{FF2B5EF4-FFF2-40B4-BE49-F238E27FC236}">
                <a16:creationId xmlns:a16="http://schemas.microsoft.com/office/drawing/2014/main" id="{D2678D1D-0D29-4B44-A390-24248C6ABF3B}"/>
              </a:ext>
            </a:extLst>
          </p:cNvPr>
          <p:cNvSpPr/>
          <p:nvPr userDrawn="1"/>
        </p:nvSpPr>
        <p:spPr>
          <a:xfrm>
            <a:off x="6324513" y="1055153"/>
            <a:ext cx="593998" cy="792722"/>
          </a:xfrm>
          <a:custGeom>
            <a:avLst/>
            <a:gdLst>
              <a:gd name="connsiteX0" fmla="*/ 431995 w 502137"/>
              <a:gd name="connsiteY0" fmla="*/ 468309 h 662484"/>
              <a:gd name="connsiteX1" fmla="*/ 145103 w 502137"/>
              <a:gd name="connsiteY1" fmla="*/ 661000 h 662484"/>
              <a:gd name="connsiteX2" fmla="*/ 10990 w 502137"/>
              <a:gd name="connsiteY2" fmla="*/ 327053 h 662484"/>
              <a:gd name="connsiteX3" fmla="*/ 331792 w 502137"/>
              <a:gd name="connsiteY3" fmla="*/ 9013 h 662484"/>
              <a:gd name="connsiteX4" fmla="*/ 470572 w 502137"/>
              <a:gd name="connsiteY4" fmla="*/ 357343 h 662484"/>
              <a:gd name="connsiteX5" fmla="*/ 431995 w 502137"/>
              <a:gd name="connsiteY5" fmla="*/ 468309 h 66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137" h="662484">
                <a:moveTo>
                  <a:pt x="431995" y="468309"/>
                </a:moveTo>
                <a:cubicBezTo>
                  <a:pt x="339031" y="692242"/>
                  <a:pt x="145103" y="661000"/>
                  <a:pt x="145103" y="661000"/>
                </a:cubicBezTo>
                <a:cubicBezTo>
                  <a:pt x="145103" y="661000"/>
                  <a:pt x="-47207" y="530507"/>
                  <a:pt x="10990" y="327053"/>
                </a:cubicBezTo>
                <a:cubicBezTo>
                  <a:pt x="67664" y="129123"/>
                  <a:pt x="154818" y="-41660"/>
                  <a:pt x="331792" y="9013"/>
                </a:cubicBezTo>
                <a:cubicBezTo>
                  <a:pt x="472477" y="49304"/>
                  <a:pt x="549343" y="167319"/>
                  <a:pt x="470572" y="357343"/>
                </a:cubicBezTo>
                <a:cubicBezTo>
                  <a:pt x="457141" y="389727"/>
                  <a:pt x="446949" y="432400"/>
                  <a:pt x="431995" y="46830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6" name="Freeform: Shape 1685">
            <a:extLst>
              <a:ext uri="{FF2B5EF4-FFF2-40B4-BE49-F238E27FC236}">
                <a16:creationId xmlns:a16="http://schemas.microsoft.com/office/drawing/2014/main" id="{455DCDD9-232A-44C9-9351-1FF1B57068FC}"/>
              </a:ext>
            </a:extLst>
          </p:cNvPr>
          <p:cNvSpPr/>
          <p:nvPr userDrawn="1"/>
        </p:nvSpPr>
        <p:spPr>
          <a:xfrm>
            <a:off x="6515376" y="1336974"/>
            <a:ext cx="100854" cy="102145"/>
          </a:xfrm>
          <a:custGeom>
            <a:avLst/>
            <a:gdLst>
              <a:gd name="connsiteX0" fmla="*/ 83898 w 85257"/>
              <a:gd name="connsiteY0" fmla="*/ 53812 h 85363"/>
              <a:gd name="connsiteX1" fmla="*/ 31574 w 85257"/>
              <a:gd name="connsiteY1" fmla="*/ 83878 h 85363"/>
              <a:gd name="connsiteX2" fmla="*/ 1507 w 85257"/>
              <a:gd name="connsiteY2" fmla="*/ 31554 h 85363"/>
              <a:gd name="connsiteX3" fmla="*/ 52846 w 85257"/>
              <a:gd name="connsiteY3" fmla="*/ 1234 h 85363"/>
              <a:gd name="connsiteX4" fmla="*/ 83912 w 85257"/>
              <a:gd name="connsiteY4" fmla="*/ 53755 h 85363"/>
              <a:gd name="connsiteX5" fmla="*/ 83898 w 85257"/>
              <a:gd name="connsiteY5" fmla="*/ 53812 h 8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257" h="85363">
                <a:moveTo>
                  <a:pt x="83898" y="53812"/>
                </a:moveTo>
                <a:cubicBezTo>
                  <a:pt x="77751" y="76563"/>
                  <a:pt x="54325" y="90024"/>
                  <a:pt x="31574" y="83878"/>
                </a:cubicBezTo>
                <a:cubicBezTo>
                  <a:pt x="8822" y="77732"/>
                  <a:pt x="-4639" y="54305"/>
                  <a:pt x="1507" y="31554"/>
                </a:cubicBezTo>
                <a:cubicBezTo>
                  <a:pt x="7551" y="9185"/>
                  <a:pt x="30340" y="-4274"/>
                  <a:pt x="52846" y="1234"/>
                </a:cubicBezTo>
                <a:cubicBezTo>
                  <a:pt x="75928" y="7159"/>
                  <a:pt x="89837" y="30673"/>
                  <a:pt x="83912" y="53755"/>
                </a:cubicBezTo>
                <a:cubicBezTo>
                  <a:pt x="83908" y="53774"/>
                  <a:pt x="83902" y="53793"/>
                  <a:pt x="83898" y="5381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7" name="Freeform: Shape 1686">
            <a:extLst>
              <a:ext uri="{FF2B5EF4-FFF2-40B4-BE49-F238E27FC236}">
                <a16:creationId xmlns:a16="http://schemas.microsoft.com/office/drawing/2014/main" id="{80FE3874-BF10-415B-8913-DC4820E688E3}"/>
              </a:ext>
            </a:extLst>
          </p:cNvPr>
          <p:cNvSpPr/>
          <p:nvPr userDrawn="1"/>
        </p:nvSpPr>
        <p:spPr>
          <a:xfrm>
            <a:off x="6753183" y="1409401"/>
            <a:ext cx="92289" cy="93480"/>
          </a:xfrm>
          <a:custGeom>
            <a:avLst/>
            <a:gdLst>
              <a:gd name="connsiteX0" fmla="*/ 76797 w 78017"/>
              <a:gd name="connsiteY0" fmla="*/ 49196 h 78122"/>
              <a:gd name="connsiteX1" fmla="*/ 28949 w 78017"/>
              <a:gd name="connsiteY1" fmla="*/ 76777 h 78122"/>
              <a:gd name="connsiteX2" fmla="*/ 1367 w 78017"/>
              <a:gd name="connsiteY2" fmla="*/ 28929 h 78122"/>
              <a:gd name="connsiteX3" fmla="*/ 48222 w 78017"/>
              <a:gd name="connsiteY3" fmla="*/ 1095 h 78122"/>
              <a:gd name="connsiteX4" fmla="*/ 76813 w 78017"/>
              <a:gd name="connsiteY4" fmla="*/ 49132 h 78122"/>
              <a:gd name="connsiteX5" fmla="*/ 76797 w 78017"/>
              <a:gd name="connsiteY5" fmla="*/ 49196 h 7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017" h="78122">
                <a:moveTo>
                  <a:pt x="76797" y="49196"/>
                </a:moveTo>
                <a:cubicBezTo>
                  <a:pt x="71200" y="70025"/>
                  <a:pt x="49778" y="82374"/>
                  <a:pt x="28949" y="76777"/>
                </a:cubicBezTo>
                <a:cubicBezTo>
                  <a:pt x="8119" y="71181"/>
                  <a:pt x="-4229" y="49758"/>
                  <a:pt x="1367" y="28929"/>
                </a:cubicBezTo>
                <a:cubicBezTo>
                  <a:pt x="6860" y="8485"/>
                  <a:pt x="27641" y="-3860"/>
                  <a:pt x="48222" y="1095"/>
                </a:cubicBezTo>
                <a:cubicBezTo>
                  <a:pt x="69382" y="6464"/>
                  <a:pt x="82183" y="27971"/>
                  <a:pt x="76813" y="49132"/>
                </a:cubicBezTo>
                <a:cubicBezTo>
                  <a:pt x="76808" y="49153"/>
                  <a:pt x="76802" y="49174"/>
                  <a:pt x="76797" y="49196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8" name="Freeform: Shape 1687">
            <a:extLst>
              <a:ext uri="{FF2B5EF4-FFF2-40B4-BE49-F238E27FC236}">
                <a16:creationId xmlns:a16="http://schemas.microsoft.com/office/drawing/2014/main" id="{84C235D7-FCC5-4653-BDC2-DD515EF6B69C}"/>
              </a:ext>
            </a:extLst>
          </p:cNvPr>
          <p:cNvSpPr/>
          <p:nvPr userDrawn="1"/>
        </p:nvSpPr>
        <p:spPr>
          <a:xfrm>
            <a:off x="6505642" y="1610734"/>
            <a:ext cx="210026" cy="111107"/>
          </a:xfrm>
          <a:custGeom>
            <a:avLst/>
            <a:gdLst>
              <a:gd name="connsiteX0" fmla="*/ 20 w 177546"/>
              <a:gd name="connsiteY0" fmla="*/ 2 h 92853"/>
              <a:gd name="connsiteX1" fmla="*/ 177566 w 177546"/>
              <a:gd name="connsiteY1" fmla="*/ 41912 h 92853"/>
              <a:gd name="connsiteX2" fmla="*/ 81649 w 177546"/>
              <a:gd name="connsiteY2" fmla="*/ 92299 h 92853"/>
              <a:gd name="connsiteX3" fmla="*/ 20 w 177546"/>
              <a:gd name="connsiteY3" fmla="*/ 2 h 92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46" h="92853">
                <a:moveTo>
                  <a:pt x="20" y="2"/>
                </a:moveTo>
                <a:lnTo>
                  <a:pt x="177566" y="41912"/>
                </a:lnTo>
                <a:cubicBezTo>
                  <a:pt x="177566" y="41912"/>
                  <a:pt x="127084" y="99062"/>
                  <a:pt x="81649" y="92299"/>
                </a:cubicBezTo>
                <a:cubicBezTo>
                  <a:pt x="51455" y="87727"/>
                  <a:pt x="17642" y="54485"/>
                  <a:pt x="20" y="2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9" name="Freeform: Shape 1688">
            <a:extLst>
              <a:ext uri="{FF2B5EF4-FFF2-40B4-BE49-F238E27FC236}">
                <a16:creationId xmlns:a16="http://schemas.microsoft.com/office/drawing/2014/main" id="{E8519B18-9592-485D-982F-0B30027E78F8}"/>
              </a:ext>
            </a:extLst>
          </p:cNvPr>
          <p:cNvSpPr/>
          <p:nvPr userDrawn="1"/>
        </p:nvSpPr>
        <p:spPr>
          <a:xfrm>
            <a:off x="6773010" y="1319219"/>
            <a:ext cx="116393" cy="93117"/>
          </a:xfrm>
          <a:custGeom>
            <a:avLst/>
            <a:gdLst>
              <a:gd name="connsiteX0" fmla="*/ 98413 w 98393"/>
              <a:gd name="connsiteY0" fmla="*/ 53913 h 77819"/>
              <a:gd name="connsiteX1" fmla="*/ 25261 w 98393"/>
              <a:gd name="connsiteY1" fmla="*/ 2 h 77819"/>
              <a:gd name="connsiteX2" fmla="*/ 20 w 98393"/>
              <a:gd name="connsiteY2" fmla="*/ 19814 h 77819"/>
              <a:gd name="connsiteX3" fmla="*/ 92031 w 98393"/>
              <a:gd name="connsiteY3" fmla="*/ 77821 h 77819"/>
              <a:gd name="connsiteX4" fmla="*/ 98413 w 98393"/>
              <a:gd name="connsiteY4" fmla="*/ 53913 h 7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393" h="77819">
                <a:moveTo>
                  <a:pt x="98413" y="53913"/>
                </a:moveTo>
                <a:cubicBezTo>
                  <a:pt x="77189" y="32009"/>
                  <a:pt x="52467" y="13790"/>
                  <a:pt x="25261" y="2"/>
                </a:cubicBezTo>
                <a:lnTo>
                  <a:pt x="20" y="19814"/>
                </a:lnTo>
                <a:cubicBezTo>
                  <a:pt x="33899" y="33519"/>
                  <a:pt x="65058" y="53163"/>
                  <a:pt x="92031" y="77821"/>
                </a:cubicBezTo>
                <a:cubicBezTo>
                  <a:pt x="94318" y="69820"/>
                  <a:pt x="96604" y="61819"/>
                  <a:pt x="98413" y="53913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0" name="Freeform: Shape 1689">
            <a:extLst>
              <a:ext uri="{FF2B5EF4-FFF2-40B4-BE49-F238E27FC236}">
                <a16:creationId xmlns:a16="http://schemas.microsoft.com/office/drawing/2014/main" id="{4F00A349-E1A1-4023-BB1B-86EA73047F70}"/>
              </a:ext>
            </a:extLst>
          </p:cNvPr>
          <p:cNvSpPr/>
          <p:nvPr userDrawn="1"/>
        </p:nvSpPr>
        <p:spPr>
          <a:xfrm>
            <a:off x="6426107" y="1273861"/>
            <a:ext cx="201913" cy="44785"/>
          </a:xfrm>
          <a:custGeom>
            <a:avLst/>
            <a:gdLst>
              <a:gd name="connsiteX0" fmla="*/ 20 w 170687"/>
              <a:gd name="connsiteY0" fmla="*/ 37430 h 37427"/>
              <a:gd name="connsiteX1" fmla="*/ 170708 w 170687"/>
              <a:gd name="connsiteY1" fmla="*/ 36382 h 37427"/>
              <a:gd name="connsiteX2" fmla="*/ 163659 w 170687"/>
              <a:gd name="connsiteY2" fmla="*/ 4759 h 37427"/>
              <a:gd name="connsiteX3" fmla="*/ 20 w 170687"/>
              <a:gd name="connsiteY3" fmla="*/ 37430 h 3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687" h="37427">
                <a:moveTo>
                  <a:pt x="20" y="37430"/>
                </a:moveTo>
                <a:cubicBezTo>
                  <a:pt x="20" y="37430"/>
                  <a:pt x="71457" y="7140"/>
                  <a:pt x="170708" y="36382"/>
                </a:cubicBezTo>
                <a:lnTo>
                  <a:pt x="163659" y="4759"/>
                </a:lnTo>
                <a:cubicBezTo>
                  <a:pt x="163659" y="4759"/>
                  <a:pt x="37168" y="-18387"/>
                  <a:pt x="20" y="3743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1" name="Freeform: Shape 1690">
            <a:extLst>
              <a:ext uri="{FF2B5EF4-FFF2-40B4-BE49-F238E27FC236}">
                <a16:creationId xmlns:a16="http://schemas.microsoft.com/office/drawing/2014/main" id="{FA9EF789-08FA-4FF6-8FC6-DB51A8A20809}"/>
              </a:ext>
            </a:extLst>
          </p:cNvPr>
          <p:cNvSpPr/>
          <p:nvPr userDrawn="1"/>
        </p:nvSpPr>
        <p:spPr>
          <a:xfrm>
            <a:off x="6532833" y="1629165"/>
            <a:ext cx="174984" cy="57215"/>
          </a:xfrm>
          <a:custGeom>
            <a:avLst/>
            <a:gdLst>
              <a:gd name="connsiteX0" fmla="*/ 20 w 147923"/>
              <a:gd name="connsiteY0" fmla="*/ 2 h 47815"/>
              <a:gd name="connsiteX1" fmla="*/ 147944 w 147923"/>
              <a:gd name="connsiteY1" fmla="*/ 34863 h 47815"/>
              <a:gd name="connsiteX2" fmla="*/ 130799 w 147923"/>
              <a:gd name="connsiteY2" fmla="*/ 47817 h 47815"/>
              <a:gd name="connsiteX3" fmla="*/ 20 w 147923"/>
              <a:gd name="connsiteY3" fmla="*/ 2 h 47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923" h="47815">
                <a:moveTo>
                  <a:pt x="20" y="2"/>
                </a:moveTo>
                <a:lnTo>
                  <a:pt x="147944" y="34863"/>
                </a:lnTo>
                <a:lnTo>
                  <a:pt x="130799" y="47817"/>
                </a:lnTo>
                <a:cubicBezTo>
                  <a:pt x="130799" y="47817"/>
                  <a:pt x="27547" y="27815"/>
                  <a:pt x="20" y="2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2" name="Freeform: Shape 1691">
            <a:extLst>
              <a:ext uri="{FF2B5EF4-FFF2-40B4-BE49-F238E27FC236}">
                <a16:creationId xmlns:a16="http://schemas.microsoft.com/office/drawing/2014/main" id="{40DA2192-5A45-4B1B-8E89-2A9139E8D80C}"/>
              </a:ext>
            </a:extLst>
          </p:cNvPr>
          <p:cNvSpPr/>
          <p:nvPr userDrawn="1"/>
        </p:nvSpPr>
        <p:spPr>
          <a:xfrm>
            <a:off x="6642171" y="1351984"/>
            <a:ext cx="100505" cy="267683"/>
          </a:xfrm>
          <a:custGeom>
            <a:avLst/>
            <a:gdLst>
              <a:gd name="connsiteX0" fmla="*/ 84983 w 84962"/>
              <a:gd name="connsiteY0" fmla="*/ 2 h 223705"/>
              <a:gd name="connsiteX1" fmla="*/ 37358 w 84962"/>
              <a:gd name="connsiteY1" fmla="*/ 159164 h 223705"/>
              <a:gd name="connsiteX2" fmla="*/ 80316 w 84962"/>
              <a:gd name="connsiteY2" fmla="*/ 192502 h 223705"/>
              <a:gd name="connsiteX3" fmla="*/ 20 w 84962"/>
              <a:gd name="connsiteY3" fmla="*/ 223458 h 223705"/>
              <a:gd name="connsiteX4" fmla="*/ 44216 w 84962"/>
              <a:gd name="connsiteY4" fmla="*/ 194883 h 223705"/>
              <a:gd name="connsiteX5" fmla="*/ 11069 w 84962"/>
              <a:gd name="connsiteY5" fmla="*/ 142877 h 223705"/>
              <a:gd name="connsiteX6" fmla="*/ 84983 w 84962"/>
              <a:gd name="connsiteY6" fmla="*/ 2 h 22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2" h="223705">
                <a:moveTo>
                  <a:pt x="84983" y="2"/>
                </a:moveTo>
                <a:cubicBezTo>
                  <a:pt x="84983" y="2"/>
                  <a:pt x="12688" y="110396"/>
                  <a:pt x="37358" y="159164"/>
                </a:cubicBezTo>
                <a:cubicBezTo>
                  <a:pt x="45495" y="176529"/>
                  <a:pt x="61474" y="188931"/>
                  <a:pt x="80316" y="192502"/>
                </a:cubicBezTo>
                <a:cubicBezTo>
                  <a:pt x="59470" y="214225"/>
                  <a:pt x="30053" y="225566"/>
                  <a:pt x="20" y="223458"/>
                </a:cubicBezTo>
                <a:cubicBezTo>
                  <a:pt x="15895" y="215828"/>
                  <a:pt x="30743" y="206228"/>
                  <a:pt x="44216" y="194883"/>
                </a:cubicBezTo>
                <a:cubicBezTo>
                  <a:pt x="44216" y="194883"/>
                  <a:pt x="10211" y="178214"/>
                  <a:pt x="11069" y="142877"/>
                </a:cubicBezTo>
                <a:cubicBezTo>
                  <a:pt x="13069" y="76011"/>
                  <a:pt x="84983" y="2"/>
                  <a:pt x="84983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3" name="Flowchart: Delay 190">
            <a:extLst>
              <a:ext uri="{FF2B5EF4-FFF2-40B4-BE49-F238E27FC236}">
                <a16:creationId xmlns:a16="http://schemas.microsoft.com/office/drawing/2014/main" id="{BFC7E683-70E4-4328-97CD-7E389C411990}"/>
              </a:ext>
            </a:extLst>
          </p:cNvPr>
          <p:cNvSpPr/>
          <p:nvPr userDrawn="1"/>
        </p:nvSpPr>
        <p:spPr>
          <a:xfrm rot="15506921">
            <a:off x="5535902" y="5529802"/>
            <a:ext cx="1030240" cy="281252"/>
          </a:xfrm>
          <a:custGeom>
            <a:avLst/>
            <a:gdLst>
              <a:gd name="connsiteX0" fmla="*/ 0 w 866421"/>
              <a:gd name="connsiteY0" fmla="*/ 0 h 259634"/>
              <a:gd name="connsiteX1" fmla="*/ 433211 w 866421"/>
              <a:gd name="connsiteY1" fmla="*/ 0 h 259634"/>
              <a:gd name="connsiteX2" fmla="*/ 866422 w 866421"/>
              <a:gd name="connsiteY2" fmla="*/ 129817 h 259634"/>
              <a:gd name="connsiteX3" fmla="*/ 433211 w 866421"/>
              <a:gd name="connsiteY3" fmla="*/ 259634 h 259634"/>
              <a:gd name="connsiteX4" fmla="*/ 0 w 866421"/>
              <a:gd name="connsiteY4" fmla="*/ 259634 h 259634"/>
              <a:gd name="connsiteX5" fmla="*/ 0 w 866421"/>
              <a:gd name="connsiteY5" fmla="*/ 0 h 259634"/>
              <a:gd name="connsiteX0" fmla="*/ 0 w 866599"/>
              <a:gd name="connsiteY0" fmla="*/ 98556 h 358190"/>
              <a:gd name="connsiteX1" fmla="*/ 471032 w 866599"/>
              <a:gd name="connsiteY1" fmla="*/ 0 h 358190"/>
              <a:gd name="connsiteX2" fmla="*/ 866422 w 866599"/>
              <a:gd name="connsiteY2" fmla="*/ 228373 h 358190"/>
              <a:gd name="connsiteX3" fmla="*/ 433211 w 866599"/>
              <a:gd name="connsiteY3" fmla="*/ 358190 h 358190"/>
              <a:gd name="connsiteX4" fmla="*/ 0 w 866599"/>
              <a:gd name="connsiteY4" fmla="*/ 358190 h 358190"/>
              <a:gd name="connsiteX5" fmla="*/ 0 w 866599"/>
              <a:gd name="connsiteY5" fmla="*/ 98556 h 358190"/>
              <a:gd name="connsiteX0" fmla="*/ 0 w 931804"/>
              <a:gd name="connsiteY0" fmla="*/ 98556 h 358190"/>
              <a:gd name="connsiteX1" fmla="*/ 471032 w 931804"/>
              <a:gd name="connsiteY1" fmla="*/ 0 h 358190"/>
              <a:gd name="connsiteX2" fmla="*/ 931677 w 931804"/>
              <a:gd name="connsiteY2" fmla="*/ 76742 h 358190"/>
              <a:gd name="connsiteX3" fmla="*/ 433211 w 931804"/>
              <a:gd name="connsiteY3" fmla="*/ 358190 h 358190"/>
              <a:gd name="connsiteX4" fmla="*/ 0 w 931804"/>
              <a:gd name="connsiteY4" fmla="*/ 358190 h 358190"/>
              <a:gd name="connsiteX5" fmla="*/ 0 w 931804"/>
              <a:gd name="connsiteY5" fmla="*/ 98556 h 358190"/>
              <a:gd name="connsiteX0" fmla="*/ 0 w 935499"/>
              <a:gd name="connsiteY0" fmla="*/ 98556 h 366575"/>
              <a:gd name="connsiteX1" fmla="*/ 471032 w 935499"/>
              <a:gd name="connsiteY1" fmla="*/ 0 h 366575"/>
              <a:gd name="connsiteX2" fmla="*/ 931677 w 935499"/>
              <a:gd name="connsiteY2" fmla="*/ 76742 h 366575"/>
              <a:gd name="connsiteX3" fmla="*/ 620798 w 935499"/>
              <a:gd name="connsiteY3" fmla="*/ 366575 h 366575"/>
              <a:gd name="connsiteX4" fmla="*/ 0 w 935499"/>
              <a:gd name="connsiteY4" fmla="*/ 358190 h 366575"/>
              <a:gd name="connsiteX5" fmla="*/ 0 w 935499"/>
              <a:gd name="connsiteY5" fmla="*/ 98556 h 366575"/>
              <a:gd name="connsiteX0" fmla="*/ 0 w 926145"/>
              <a:gd name="connsiteY0" fmla="*/ 101348 h 369367"/>
              <a:gd name="connsiteX1" fmla="*/ 471032 w 926145"/>
              <a:gd name="connsiteY1" fmla="*/ 2792 h 369367"/>
              <a:gd name="connsiteX2" fmla="*/ 922024 w 926145"/>
              <a:gd name="connsiteY2" fmla="*/ 59048 h 369367"/>
              <a:gd name="connsiteX3" fmla="*/ 620798 w 926145"/>
              <a:gd name="connsiteY3" fmla="*/ 369367 h 369367"/>
              <a:gd name="connsiteX4" fmla="*/ 0 w 926145"/>
              <a:gd name="connsiteY4" fmla="*/ 360982 h 369367"/>
              <a:gd name="connsiteX5" fmla="*/ 0 w 926145"/>
              <a:gd name="connsiteY5" fmla="*/ 101348 h 369367"/>
              <a:gd name="connsiteX0" fmla="*/ 0 w 950043"/>
              <a:gd name="connsiteY0" fmla="*/ 101348 h 369367"/>
              <a:gd name="connsiteX1" fmla="*/ 471032 w 950043"/>
              <a:gd name="connsiteY1" fmla="*/ 2792 h 369367"/>
              <a:gd name="connsiteX2" fmla="*/ 922024 w 950043"/>
              <a:gd name="connsiteY2" fmla="*/ 59048 h 369367"/>
              <a:gd name="connsiteX3" fmla="*/ 746301 w 950043"/>
              <a:gd name="connsiteY3" fmla="*/ 369367 h 369367"/>
              <a:gd name="connsiteX4" fmla="*/ 0 w 950043"/>
              <a:gd name="connsiteY4" fmla="*/ 360982 h 369367"/>
              <a:gd name="connsiteX5" fmla="*/ 0 w 950043"/>
              <a:gd name="connsiteY5" fmla="*/ 101348 h 369367"/>
              <a:gd name="connsiteX0" fmla="*/ 0 w 975006"/>
              <a:gd name="connsiteY0" fmla="*/ 101348 h 387948"/>
              <a:gd name="connsiteX1" fmla="*/ 471032 w 975006"/>
              <a:gd name="connsiteY1" fmla="*/ 2792 h 387948"/>
              <a:gd name="connsiteX2" fmla="*/ 922024 w 975006"/>
              <a:gd name="connsiteY2" fmla="*/ 59048 h 387948"/>
              <a:gd name="connsiteX3" fmla="*/ 746301 w 975006"/>
              <a:gd name="connsiteY3" fmla="*/ 369367 h 387948"/>
              <a:gd name="connsiteX4" fmla="*/ 0 w 975006"/>
              <a:gd name="connsiteY4" fmla="*/ 360982 h 387948"/>
              <a:gd name="connsiteX5" fmla="*/ 0 w 975006"/>
              <a:gd name="connsiteY5" fmla="*/ 101348 h 387948"/>
              <a:gd name="connsiteX0" fmla="*/ 0 w 954371"/>
              <a:gd name="connsiteY0" fmla="*/ 101348 h 387948"/>
              <a:gd name="connsiteX1" fmla="*/ 471032 w 954371"/>
              <a:gd name="connsiteY1" fmla="*/ 2792 h 387948"/>
              <a:gd name="connsiteX2" fmla="*/ 883408 w 954371"/>
              <a:gd name="connsiteY2" fmla="*/ 59051 h 387948"/>
              <a:gd name="connsiteX3" fmla="*/ 746301 w 954371"/>
              <a:gd name="connsiteY3" fmla="*/ 369367 h 387948"/>
              <a:gd name="connsiteX4" fmla="*/ 0 w 954371"/>
              <a:gd name="connsiteY4" fmla="*/ 360982 h 387948"/>
              <a:gd name="connsiteX5" fmla="*/ 0 w 954371"/>
              <a:gd name="connsiteY5" fmla="*/ 101348 h 387948"/>
              <a:gd name="connsiteX0" fmla="*/ 0 w 980527"/>
              <a:gd name="connsiteY0" fmla="*/ 237367 h 559241"/>
              <a:gd name="connsiteX1" fmla="*/ 471032 w 980527"/>
              <a:gd name="connsiteY1" fmla="*/ 138811 h 559241"/>
              <a:gd name="connsiteX2" fmla="*/ 883408 w 980527"/>
              <a:gd name="connsiteY2" fmla="*/ 195070 h 559241"/>
              <a:gd name="connsiteX3" fmla="*/ 746301 w 980527"/>
              <a:gd name="connsiteY3" fmla="*/ 505386 h 559241"/>
              <a:gd name="connsiteX4" fmla="*/ 0 w 980527"/>
              <a:gd name="connsiteY4" fmla="*/ 497001 h 559241"/>
              <a:gd name="connsiteX5" fmla="*/ 0 w 980527"/>
              <a:gd name="connsiteY5" fmla="*/ 237367 h 559241"/>
              <a:gd name="connsiteX0" fmla="*/ 0 w 969088"/>
              <a:gd name="connsiteY0" fmla="*/ 205869 h 514756"/>
              <a:gd name="connsiteX1" fmla="*/ 471032 w 969088"/>
              <a:gd name="connsiteY1" fmla="*/ 107313 h 514756"/>
              <a:gd name="connsiteX2" fmla="*/ 883408 w 969088"/>
              <a:gd name="connsiteY2" fmla="*/ 163572 h 514756"/>
              <a:gd name="connsiteX3" fmla="*/ 746301 w 969088"/>
              <a:gd name="connsiteY3" fmla="*/ 473888 h 514756"/>
              <a:gd name="connsiteX4" fmla="*/ 0 w 969088"/>
              <a:gd name="connsiteY4" fmla="*/ 465503 h 514756"/>
              <a:gd name="connsiteX5" fmla="*/ 0 w 969088"/>
              <a:gd name="connsiteY5" fmla="*/ 205869 h 514756"/>
              <a:gd name="connsiteX0" fmla="*/ 0 w 1003113"/>
              <a:gd name="connsiteY0" fmla="*/ 132472 h 469493"/>
              <a:gd name="connsiteX1" fmla="*/ 471032 w 1003113"/>
              <a:gd name="connsiteY1" fmla="*/ 33916 h 469493"/>
              <a:gd name="connsiteX2" fmla="*/ 941332 w 1003113"/>
              <a:gd name="connsiteY2" fmla="*/ 202854 h 469493"/>
              <a:gd name="connsiteX3" fmla="*/ 746301 w 1003113"/>
              <a:gd name="connsiteY3" fmla="*/ 400491 h 469493"/>
              <a:gd name="connsiteX4" fmla="*/ 0 w 1003113"/>
              <a:gd name="connsiteY4" fmla="*/ 392106 h 469493"/>
              <a:gd name="connsiteX5" fmla="*/ 0 w 1003113"/>
              <a:gd name="connsiteY5" fmla="*/ 132472 h 469493"/>
              <a:gd name="connsiteX0" fmla="*/ 0 w 985889"/>
              <a:gd name="connsiteY0" fmla="*/ 48878 h 341476"/>
              <a:gd name="connsiteX1" fmla="*/ 480685 w 985889"/>
              <a:gd name="connsiteY1" fmla="*/ 1542 h 341476"/>
              <a:gd name="connsiteX2" fmla="*/ 941332 w 985889"/>
              <a:gd name="connsiteY2" fmla="*/ 119260 h 341476"/>
              <a:gd name="connsiteX3" fmla="*/ 746301 w 985889"/>
              <a:gd name="connsiteY3" fmla="*/ 316897 h 341476"/>
              <a:gd name="connsiteX4" fmla="*/ 0 w 985889"/>
              <a:gd name="connsiteY4" fmla="*/ 308512 h 341476"/>
              <a:gd name="connsiteX5" fmla="*/ 0 w 985889"/>
              <a:gd name="connsiteY5" fmla="*/ 48878 h 341476"/>
              <a:gd name="connsiteX0" fmla="*/ 0 w 985889"/>
              <a:gd name="connsiteY0" fmla="*/ 63246 h 355844"/>
              <a:gd name="connsiteX1" fmla="*/ 480685 w 985889"/>
              <a:gd name="connsiteY1" fmla="*/ 15910 h 355844"/>
              <a:gd name="connsiteX2" fmla="*/ 941332 w 985889"/>
              <a:gd name="connsiteY2" fmla="*/ 133628 h 355844"/>
              <a:gd name="connsiteX3" fmla="*/ 746301 w 985889"/>
              <a:gd name="connsiteY3" fmla="*/ 331265 h 355844"/>
              <a:gd name="connsiteX4" fmla="*/ 0 w 985889"/>
              <a:gd name="connsiteY4" fmla="*/ 322880 h 355844"/>
              <a:gd name="connsiteX5" fmla="*/ 0 w 985889"/>
              <a:gd name="connsiteY5" fmla="*/ 63246 h 35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5889" h="355844">
                <a:moveTo>
                  <a:pt x="0" y="63246"/>
                </a:moveTo>
                <a:cubicBezTo>
                  <a:pt x="144404" y="63246"/>
                  <a:pt x="324820" y="37307"/>
                  <a:pt x="480685" y="15910"/>
                </a:cubicBezTo>
                <a:cubicBezTo>
                  <a:pt x="917540" y="-44060"/>
                  <a:pt x="897063" y="81069"/>
                  <a:pt x="941332" y="133628"/>
                </a:cubicBezTo>
                <a:cubicBezTo>
                  <a:pt x="985601" y="186187"/>
                  <a:pt x="1072443" y="433697"/>
                  <a:pt x="746301" y="331265"/>
                </a:cubicBezTo>
                <a:lnTo>
                  <a:pt x="0" y="322880"/>
                </a:lnTo>
                <a:lnTo>
                  <a:pt x="0" y="63246"/>
                </a:lnTo>
                <a:close/>
              </a:path>
            </a:pathLst>
          </a:custGeom>
          <a:solidFill>
            <a:srgbClr val="3C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94" name="Flowchart: Delay 190">
            <a:extLst>
              <a:ext uri="{FF2B5EF4-FFF2-40B4-BE49-F238E27FC236}">
                <a16:creationId xmlns:a16="http://schemas.microsoft.com/office/drawing/2014/main" id="{BA0673D8-2BD9-4A0C-A6C3-F98AE0F7788F}"/>
              </a:ext>
            </a:extLst>
          </p:cNvPr>
          <p:cNvSpPr/>
          <p:nvPr userDrawn="1"/>
        </p:nvSpPr>
        <p:spPr>
          <a:xfrm rot="15506921">
            <a:off x="5852577" y="5458629"/>
            <a:ext cx="1090299" cy="331514"/>
          </a:xfrm>
          <a:custGeom>
            <a:avLst/>
            <a:gdLst>
              <a:gd name="connsiteX0" fmla="*/ 0 w 866421"/>
              <a:gd name="connsiteY0" fmla="*/ 0 h 259634"/>
              <a:gd name="connsiteX1" fmla="*/ 433211 w 866421"/>
              <a:gd name="connsiteY1" fmla="*/ 0 h 259634"/>
              <a:gd name="connsiteX2" fmla="*/ 866422 w 866421"/>
              <a:gd name="connsiteY2" fmla="*/ 129817 h 259634"/>
              <a:gd name="connsiteX3" fmla="*/ 433211 w 866421"/>
              <a:gd name="connsiteY3" fmla="*/ 259634 h 259634"/>
              <a:gd name="connsiteX4" fmla="*/ 0 w 866421"/>
              <a:gd name="connsiteY4" fmla="*/ 259634 h 259634"/>
              <a:gd name="connsiteX5" fmla="*/ 0 w 866421"/>
              <a:gd name="connsiteY5" fmla="*/ 0 h 259634"/>
              <a:gd name="connsiteX0" fmla="*/ 0 w 866599"/>
              <a:gd name="connsiteY0" fmla="*/ 98556 h 358190"/>
              <a:gd name="connsiteX1" fmla="*/ 471032 w 866599"/>
              <a:gd name="connsiteY1" fmla="*/ 0 h 358190"/>
              <a:gd name="connsiteX2" fmla="*/ 866422 w 866599"/>
              <a:gd name="connsiteY2" fmla="*/ 228373 h 358190"/>
              <a:gd name="connsiteX3" fmla="*/ 433211 w 866599"/>
              <a:gd name="connsiteY3" fmla="*/ 358190 h 358190"/>
              <a:gd name="connsiteX4" fmla="*/ 0 w 866599"/>
              <a:gd name="connsiteY4" fmla="*/ 358190 h 358190"/>
              <a:gd name="connsiteX5" fmla="*/ 0 w 866599"/>
              <a:gd name="connsiteY5" fmla="*/ 98556 h 358190"/>
              <a:gd name="connsiteX0" fmla="*/ 0 w 931804"/>
              <a:gd name="connsiteY0" fmla="*/ 98556 h 358190"/>
              <a:gd name="connsiteX1" fmla="*/ 471032 w 931804"/>
              <a:gd name="connsiteY1" fmla="*/ 0 h 358190"/>
              <a:gd name="connsiteX2" fmla="*/ 931677 w 931804"/>
              <a:gd name="connsiteY2" fmla="*/ 76742 h 358190"/>
              <a:gd name="connsiteX3" fmla="*/ 433211 w 931804"/>
              <a:gd name="connsiteY3" fmla="*/ 358190 h 358190"/>
              <a:gd name="connsiteX4" fmla="*/ 0 w 931804"/>
              <a:gd name="connsiteY4" fmla="*/ 358190 h 358190"/>
              <a:gd name="connsiteX5" fmla="*/ 0 w 931804"/>
              <a:gd name="connsiteY5" fmla="*/ 98556 h 358190"/>
              <a:gd name="connsiteX0" fmla="*/ 0 w 935499"/>
              <a:gd name="connsiteY0" fmla="*/ 98556 h 366575"/>
              <a:gd name="connsiteX1" fmla="*/ 471032 w 935499"/>
              <a:gd name="connsiteY1" fmla="*/ 0 h 366575"/>
              <a:gd name="connsiteX2" fmla="*/ 931677 w 935499"/>
              <a:gd name="connsiteY2" fmla="*/ 76742 h 366575"/>
              <a:gd name="connsiteX3" fmla="*/ 620798 w 935499"/>
              <a:gd name="connsiteY3" fmla="*/ 366575 h 366575"/>
              <a:gd name="connsiteX4" fmla="*/ 0 w 935499"/>
              <a:gd name="connsiteY4" fmla="*/ 358190 h 366575"/>
              <a:gd name="connsiteX5" fmla="*/ 0 w 935499"/>
              <a:gd name="connsiteY5" fmla="*/ 98556 h 366575"/>
              <a:gd name="connsiteX0" fmla="*/ 0 w 926145"/>
              <a:gd name="connsiteY0" fmla="*/ 101348 h 369367"/>
              <a:gd name="connsiteX1" fmla="*/ 471032 w 926145"/>
              <a:gd name="connsiteY1" fmla="*/ 2792 h 369367"/>
              <a:gd name="connsiteX2" fmla="*/ 922024 w 926145"/>
              <a:gd name="connsiteY2" fmla="*/ 59048 h 369367"/>
              <a:gd name="connsiteX3" fmla="*/ 620798 w 926145"/>
              <a:gd name="connsiteY3" fmla="*/ 369367 h 369367"/>
              <a:gd name="connsiteX4" fmla="*/ 0 w 926145"/>
              <a:gd name="connsiteY4" fmla="*/ 360982 h 369367"/>
              <a:gd name="connsiteX5" fmla="*/ 0 w 926145"/>
              <a:gd name="connsiteY5" fmla="*/ 101348 h 369367"/>
              <a:gd name="connsiteX0" fmla="*/ 0 w 950043"/>
              <a:gd name="connsiteY0" fmla="*/ 101348 h 369367"/>
              <a:gd name="connsiteX1" fmla="*/ 471032 w 950043"/>
              <a:gd name="connsiteY1" fmla="*/ 2792 h 369367"/>
              <a:gd name="connsiteX2" fmla="*/ 922024 w 950043"/>
              <a:gd name="connsiteY2" fmla="*/ 59048 h 369367"/>
              <a:gd name="connsiteX3" fmla="*/ 746301 w 950043"/>
              <a:gd name="connsiteY3" fmla="*/ 369367 h 369367"/>
              <a:gd name="connsiteX4" fmla="*/ 0 w 950043"/>
              <a:gd name="connsiteY4" fmla="*/ 360982 h 369367"/>
              <a:gd name="connsiteX5" fmla="*/ 0 w 950043"/>
              <a:gd name="connsiteY5" fmla="*/ 101348 h 369367"/>
              <a:gd name="connsiteX0" fmla="*/ 0 w 975006"/>
              <a:gd name="connsiteY0" fmla="*/ 101348 h 387948"/>
              <a:gd name="connsiteX1" fmla="*/ 471032 w 975006"/>
              <a:gd name="connsiteY1" fmla="*/ 2792 h 387948"/>
              <a:gd name="connsiteX2" fmla="*/ 922024 w 975006"/>
              <a:gd name="connsiteY2" fmla="*/ 59048 h 387948"/>
              <a:gd name="connsiteX3" fmla="*/ 746301 w 975006"/>
              <a:gd name="connsiteY3" fmla="*/ 369367 h 387948"/>
              <a:gd name="connsiteX4" fmla="*/ 0 w 975006"/>
              <a:gd name="connsiteY4" fmla="*/ 360982 h 387948"/>
              <a:gd name="connsiteX5" fmla="*/ 0 w 975006"/>
              <a:gd name="connsiteY5" fmla="*/ 101348 h 387948"/>
              <a:gd name="connsiteX0" fmla="*/ 0 w 954371"/>
              <a:gd name="connsiteY0" fmla="*/ 101348 h 387948"/>
              <a:gd name="connsiteX1" fmla="*/ 471032 w 954371"/>
              <a:gd name="connsiteY1" fmla="*/ 2792 h 387948"/>
              <a:gd name="connsiteX2" fmla="*/ 883408 w 954371"/>
              <a:gd name="connsiteY2" fmla="*/ 59051 h 387948"/>
              <a:gd name="connsiteX3" fmla="*/ 746301 w 954371"/>
              <a:gd name="connsiteY3" fmla="*/ 369367 h 387948"/>
              <a:gd name="connsiteX4" fmla="*/ 0 w 954371"/>
              <a:gd name="connsiteY4" fmla="*/ 360982 h 387948"/>
              <a:gd name="connsiteX5" fmla="*/ 0 w 954371"/>
              <a:gd name="connsiteY5" fmla="*/ 101348 h 387948"/>
              <a:gd name="connsiteX0" fmla="*/ 0 w 980527"/>
              <a:gd name="connsiteY0" fmla="*/ 237367 h 559241"/>
              <a:gd name="connsiteX1" fmla="*/ 471032 w 980527"/>
              <a:gd name="connsiteY1" fmla="*/ 138811 h 559241"/>
              <a:gd name="connsiteX2" fmla="*/ 883408 w 980527"/>
              <a:gd name="connsiteY2" fmla="*/ 195070 h 559241"/>
              <a:gd name="connsiteX3" fmla="*/ 746301 w 980527"/>
              <a:gd name="connsiteY3" fmla="*/ 505386 h 559241"/>
              <a:gd name="connsiteX4" fmla="*/ 0 w 980527"/>
              <a:gd name="connsiteY4" fmla="*/ 497001 h 559241"/>
              <a:gd name="connsiteX5" fmla="*/ 0 w 980527"/>
              <a:gd name="connsiteY5" fmla="*/ 237367 h 559241"/>
              <a:gd name="connsiteX0" fmla="*/ 0 w 969088"/>
              <a:gd name="connsiteY0" fmla="*/ 205869 h 514756"/>
              <a:gd name="connsiteX1" fmla="*/ 471032 w 969088"/>
              <a:gd name="connsiteY1" fmla="*/ 107313 h 514756"/>
              <a:gd name="connsiteX2" fmla="*/ 883408 w 969088"/>
              <a:gd name="connsiteY2" fmla="*/ 163572 h 514756"/>
              <a:gd name="connsiteX3" fmla="*/ 746301 w 969088"/>
              <a:gd name="connsiteY3" fmla="*/ 473888 h 514756"/>
              <a:gd name="connsiteX4" fmla="*/ 0 w 969088"/>
              <a:gd name="connsiteY4" fmla="*/ 465503 h 514756"/>
              <a:gd name="connsiteX5" fmla="*/ 0 w 969088"/>
              <a:gd name="connsiteY5" fmla="*/ 205869 h 514756"/>
              <a:gd name="connsiteX0" fmla="*/ 0 w 1003113"/>
              <a:gd name="connsiteY0" fmla="*/ 132472 h 469493"/>
              <a:gd name="connsiteX1" fmla="*/ 471032 w 1003113"/>
              <a:gd name="connsiteY1" fmla="*/ 33916 h 469493"/>
              <a:gd name="connsiteX2" fmla="*/ 941332 w 1003113"/>
              <a:gd name="connsiteY2" fmla="*/ 202854 h 469493"/>
              <a:gd name="connsiteX3" fmla="*/ 746301 w 1003113"/>
              <a:gd name="connsiteY3" fmla="*/ 400491 h 469493"/>
              <a:gd name="connsiteX4" fmla="*/ 0 w 1003113"/>
              <a:gd name="connsiteY4" fmla="*/ 392106 h 469493"/>
              <a:gd name="connsiteX5" fmla="*/ 0 w 1003113"/>
              <a:gd name="connsiteY5" fmla="*/ 132472 h 469493"/>
              <a:gd name="connsiteX0" fmla="*/ 0 w 985889"/>
              <a:gd name="connsiteY0" fmla="*/ 48878 h 341476"/>
              <a:gd name="connsiteX1" fmla="*/ 480685 w 985889"/>
              <a:gd name="connsiteY1" fmla="*/ 1542 h 341476"/>
              <a:gd name="connsiteX2" fmla="*/ 941332 w 985889"/>
              <a:gd name="connsiteY2" fmla="*/ 119260 h 341476"/>
              <a:gd name="connsiteX3" fmla="*/ 746301 w 985889"/>
              <a:gd name="connsiteY3" fmla="*/ 316897 h 341476"/>
              <a:gd name="connsiteX4" fmla="*/ 0 w 985889"/>
              <a:gd name="connsiteY4" fmla="*/ 308512 h 341476"/>
              <a:gd name="connsiteX5" fmla="*/ 0 w 985889"/>
              <a:gd name="connsiteY5" fmla="*/ 48878 h 341476"/>
              <a:gd name="connsiteX0" fmla="*/ 0 w 985889"/>
              <a:gd name="connsiteY0" fmla="*/ 63246 h 355844"/>
              <a:gd name="connsiteX1" fmla="*/ 480685 w 985889"/>
              <a:gd name="connsiteY1" fmla="*/ 15910 h 355844"/>
              <a:gd name="connsiteX2" fmla="*/ 941332 w 985889"/>
              <a:gd name="connsiteY2" fmla="*/ 133628 h 355844"/>
              <a:gd name="connsiteX3" fmla="*/ 746301 w 985889"/>
              <a:gd name="connsiteY3" fmla="*/ 331265 h 355844"/>
              <a:gd name="connsiteX4" fmla="*/ 0 w 985889"/>
              <a:gd name="connsiteY4" fmla="*/ 322880 h 355844"/>
              <a:gd name="connsiteX5" fmla="*/ 0 w 985889"/>
              <a:gd name="connsiteY5" fmla="*/ 63246 h 35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5889" h="355844">
                <a:moveTo>
                  <a:pt x="0" y="63246"/>
                </a:moveTo>
                <a:cubicBezTo>
                  <a:pt x="144404" y="63246"/>
                  <a:pt x="324820" y="37307"/>
                  <a:pt x="480685" y="15910"/>
                </a:cubicBezTo>
                <a:cubicBezTo>
                  <a:pt x="917540" y="-44060"/>
                  <a:pt x="897063" y="81069"/>
                  <a:pt x="941332" y="133628"/>
                </a:cubicBezTo>
                <a:cubicBezTo>
                  <a:pt x="985601" y="186187"/>
                  <a:pt x="1072443" y="433697"/>
                  <a:pt x="746301" y="331265"/>
                </a:cubicBezTo>
                <a:lnTo>
                  <a:pt x="0" y="322880"/>
                </a:lnTo>
                <a:lnTo>
                  <a:pt x="0" y="63246"/>
                </a:lnTo>
                <a:close/>
              </a:path>
            </a:pathLst>
          </a:custGeom>
          <a:solidFill>
            <a:srgbClr val="3C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95" name="Freeform: Shape 1694">
            <a:extLst>
              <a:ext uri="{FF2B5EF4-FFF2-40B4-BE49-F238E27FC236}">
                <a16:creationId xmlns:a16="http://schemas.microsoft.com/office/drawing/2014/main" id="{3FB72F8A-BC8E-4CAA-AF44-1A477F66092D}"/>
              </a:ext>
            </a:extLst>
          </p:cNvPr>
          <p:cNvSpPr/>
          <p:nvPr userDrawn="1"/>
        </p:nvSpPr>
        <p:spPr>
          <a:xfrm>
            <a:off x="5410903" y="2903693"/>
            <a:ext cx="1072402" cy="2480030"/>
          </a:xfrm>
          <a:custGeom>
            <a:avLst/>
            <a:gdLst>
              <a:gd name="connsiteX0" fmla="*/ 402642 w 828198"/>
              <a:gd name="connsiteY0" fmla="*/ 2 h 1606200"/>
              <a:gd name="connsiteX1" fmla="*/ 5449 w 828198"/>
              <a:gd name="connsiteY1" fmla="*/ 279561 h 1606200"/>
              <a:gd name="connsiteX2" fmla="*/ 242622 w 828198"/>
              <a:gd name="connsiteY2" fmla="*/ 1606203 h 1606200"/>
              <a:gd name="connsiteX3" fmla="*/ 828219 w 828198"/>
              <a:gd name="connsiteY3" fmla="*/ 1561816 h 1606200"/>
              <a:gd name="connsiteX4" fmla="*/ 721825 w 828198"/>
              <a:gd name="connsiteY4" fmla="*/ 106586 h 160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198" h="1606200">
                <a:moveTo>
                  <a:pt x="402642" y="2"/>
                </a:moveTo>
                <a:lnTo>
                  <a:pt x="5449" y="279561"/>
                </a:lnTo>
                <a:cubicBezTo>
                  <a:pt x="5449" y="279561"/>
                  <a:pt x="-57130" y="547689"/>
                  <a:pt x="242622" y="1606203"/>
                </a:cubicBezTo>
                <a:cubicBezTo>
                  <a:pt x="242622" y="1606203"/>
                  <a:pt x="760211" y="1570674"/>
                  <a:pt x="828219" y="1561816"/>
                </a:cubicBezTo>
                <a:cubicBezTo>
                  <a:pt x="686297" y="816485"/>
                  <a:pt x="721825" y="106586"/>
                  <a:pt x="721825" y="106586"/>
                </a:cubicBez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6" name="Freeform: Shape 1695">
            <a:extLst>
              <a:ext uri="{FF2B5EF4-FFF2-40B4-BE49-F238E27FC236}">
                <a16:creationId xmlns:a16="http://schemas.microsoft.com/office/drawing/2014/main" id="{3DA6CB87-756D-4F0C-823D-7FBF39ADC9F3}"/>
              </a:ext>
            </a:extLst>
          </p:cNvPr>
          <p:cNvSpPr/>
          <p:nvPr userDrawn="1"/>
        </p:nvSpPr>
        <p:spPr>
          <a:xfrm>
            <a:off x="5292804" y="1810898"/>
            <a:ext cx="961417" cy="3588963"/>
          </a:xfrm>
          <a:custGeom>
            <a:avLst/>
            <a:gdLst>
              <a:gd name="connsiteX0" fmla="*/ 613436 w 718430"/>
              <a:gd name="connsiteY0" fmla="*/ 2375061 h 2399556"/>
              <a:gd name="connsiteX1" fmla="*/ 693160 w 718430"/>
              <a:gd name="connsiteY1" fmla="*/ 441486 h 2399556"/>
              <a:gd name="connsiteX2" fmla="*/ 713354 w 718430"/>
              <a:gd name="connsiteY2" fmla="*/ 2 h 2399556"/>
              <a:gd name="connsiteX3" fmla="*/ 539046 w 718430"/>
              <a:gd name="connsiteY3" fmla="*/ 85727 h 2399556"/>
              <a:gd name="connsiteX4" fmla="*/ 416078 w 718430"/>
              <a:gd name="connsiteY4" fmla="*/ 665037 h 2399556"/>
              <a:gd name="connsiteX5" fmla="*/ 382264 w 718430"/>
              <a:gd name="connsiteY5" fmla="*/ 690374 h 2399556"/>
              <a:gd name="connsiteX6" fmla="*/ 399981 w 718430"/>
              <a:gd name="connsiteY6" fmla="*/ 745809 h 2399556"/>
              <a:gd name="connsiteX7" fmla="*/ 2884 w 718430"/>
              <a:gd name="connsiteY7" fmla="*/ 1025368 h 2399556"/>
              <a:gd name="connsiteX8" fmla="*/ 254629 w 718430"/>
              <a:gd name="connsiteY8" fmla="*/ 2399540 h 2399556"/>
              <a:gd name="connsiteX9" fmla="*/ 613436 w 718430"/>
              <a:gd name="connsiteY9" fmla="*/ 2375061 h 239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430" h="2399556">
                <a:moveTo>
                  <a:pt x="613436" y="2375061"/>
                </a:moveTo>
                <a:cubicBezTo>
                  <a:pt x="425318" y="1657923"/>
                  <a:pt x="600768" y="907353"/>
                  <a:pt x="693160" y="441486"/>
                </a:cubicBezTo>
                <a:cubicBezTo>
                  <a:pt x="737166" y="219648"/>
                  <a:pt x="709543" y="29910"/>
                  <a:pt x="713354" y="2"/>
                </a:cubicBezTo>
                <a:cubicBezTo>
                  <a:pt x="613627" y="25053"/>
                  <a:pt x="539046" y="81345"/>
                  <a:pt x="539046" y="85727"/>
                </a:cubicBezTo>
                <a:cubicBezTo>
                  <a:pt x="539046" y="85727"/>
                  <a:pt x="449606" y="495302"/>
                  <a:pt x="416078" y="665037"/>
                </a:cubicBezTo>
                <a:lnTo>
                  <a:pt x="382264" y="690374"/>
                </a:lnTo>
                <a:lnTo>
                  <a:pt x="399981" y="745809"/>
                </a:lnTo>
                <a:lnTo>
                  <a:pt x="2884" y="1025368"/>
                </a:lnTo>
                <a:cubicBezTo>
                  <a:pt x="2884" y="1025368"/>
                  <a:pt x="-45408" y="1341027"/>
                  <a:pt x="254629" y="2399540"/>
                </a:cubicBezTo>
                <a:cubicBezTo>
                  <a:pt x="254629" y="2400111"/>
                  <a:pt x="445415" y="2387443"/>
                  <a:pt x="613436" y="2375061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7" name="Freeform: Shape 1696">
            <a:extLst>
              <a:ext uri="{FF2B5EF4-FFF2-40B4-BE49-F238E27FC236}">
                <a16:creationId xmlns:a16="http://schemas.microsoft.com/office/drawing/2014/main" id="{2472D3A9-D47F-471F-AFC5-B06A45FCA8EF}"/>
              </a:ext>
            </a:extLst>
          </p:cNvPr>
          <p:cNvSpPr/>
          <p:nvPr userDrawn="1"/>
        </p:nvSpPr>
        <p:spPr>
          <a:xfrm>
            <a:off x="5970398" y="2039418"/>
            <a:ext cx="1077786" cy="1382518"/>
          </a:xfrm>
          <a:custGeom>
            <a:avLst/>
            <a:gdLst>
              <a:gd name="connsiteX0" fmla="*/ 139222 w 911108"/>
              <a:gd name="connsiteY0" fmla="*/ 2 h 1155382"/>
              <a:gd name="connsiteX1" fmla="*/ 16921 w 911108"/>
              <a:gd name="connsiteY1" fmla="*/ 342235 h 1155382"/>
              <a:gd name="connsiteX2" fmla="*/ 271239 w 911108"/>
              <a:gd name="connsiteY2" fmla="*/ 933357 h 1155382"/>
              <a:gd name="connsiteX3" fmla="*/ 888840 w 911108"/>
              <a:gd name="connsiteY3" fmla="*/ 1155384 h 1155382"/>
              <a:gd name="connsiteX4" fmla="*/ 911129 w 911108"/>
              <a:gd name="connsiteY4" fmla="*/ 1112808 h 1155382"/>
              <a:gd name="connsiteX5" fmla="*/ 388587 w 911108"/>
              <a:gd name="connsiteY5" fmla="*/ 828867 h 1155382"/>
              <a:gd name="connsiteX6" fmla="*/ 139222 w 911108"/>
              <a:gd name="connsiteY6" fmla="*/ 2 h 115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108" h="1155382">
                <a:moveTo>
                  <a:pt x="139222" y="2"/>
                </a:moveTo>
                <a:cubicBezTo>
                  <a:pt x="139222" y="2"/>
                  <a:pt x="-57755" y="66677"/>
                  <a:pt x="16921" y="342235"/>
                </a:cubicBezTo>
                <a:cubicBezTo>
                  <a:pt x="80453" y="577217"/>
                  <a:pt x="171703" y="849251"/>
                  <a:pt x="271239" y="933357"/>
                </a:cubicBezTo>
                <a:cubicBezTo>
                  <a:pt x="461167" y="1126333"/>
                  <a:pt x="888840" y="1155384"/>
                  <a:pt x="888840" y="1155384"/>
                </a:cubicBezTo>
                <a:cubicBezTo>
                  <a:pt x="888840" y="1155384"/>
                  <a:pt x="890745" y="1152908"/>
                  <a:pt x="911129" y="1112808"/>
                </a:cubicBezTo>
                <a:cubicBezTo>
                  <a:pt x="723676" y="1036036"/>
                  <a:pt x="561561" y="854108"/>
                  <a:pt x="388587" y="828867"/>
                </a:cubicBezTo>
                <a:cubicBezTo>
                  <a:pt x="208755" y="30291"/>
                  <a:pt x="139222" y="2"/>
                  <a:pt x="139222" y="2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8" name="Freeform: Shape 1697">
            <a:extLst>
              <a:ext uri="{FF2B5EF4-FFF2-40B4-BE49-F238E27FC236}">
                <a16:creationId xmlns:a16="http://schemas.microsoft.com/office/drawing/2014/main" id="{D5908626-CB38-413C-8FA2-34E229C2F8FB}"/>
              </a:ext>
            </a:extLst>
          </p:cNvPr>
          <p:cNvSpPr/>
          <p:nvPr userDrawn="1"/>
        </p:nvSpPr>
        <p:spPr>
          <a:xfrm rot="422068">
            <a:off x="5949487" y="1487438"/>
            <a:ext cx="467958" cy="1010333"/>
          </a:xfrm>
          <a:custGeom>
            <a:avLst/>
            <a:gdLst>
              <a:gd name="connsiteX0" fmla="*/ 208471 w 991384"/>
              <a:gd name="connsiteY0" fmla="*/ 932336 h 1091441"/>
              <a:gd name="connsiteX1" fmla="*/ 555485 w 991384"/>
              <a:gd name="connsiteY1" fmla="*/ 1091441 h 1091441"/>
              <a:gd name="connsiteX2" fmla="*/ 904900 w 991384"/>
              <a:gd name="connsiteY2" fmla="*/ 702250 h 1091441"/>
              <a:gd name="connsiteX3" fmla="*/ 808888 w 991384"/>
              <a:gd name="connsiteY3" fmla="*/ 367237 h 1091441"/>
              <a:gd name="connsiteX4" fmla="*/ 492392 w 991384"/>
              <a:gd name="connsiteY4" fmla="*/ 8220 h 1091441"/>
              <a:gd name="connsiteX5" fmla="*/ 346659 w 991384"/>
              <a:gd name="connsiteY5" fmla="*/ 23651 h 1091441"/>
              <a:gd name="connsiteX6" fmla="*/ 208471 w 991384"/>
              <a:gd name="connsiteY6" fmla="*/ 932336 h 1091441"/>
              <a:gd name="connsiteX0" fmla="*/ 171155 w 1141976"/>
              <a:gd name="connsiteY0" fmla="*/ 996415 h 1100196"/>
              <a:gd name="connsiteX1" fmla="*/ 691045 w 1141976"/>
              <a:gd name="connsiteY1" fmla="*/ 1091441 h 1100196"/>
              <a:gd name="connsiteX2" fmla="*/ 1040460 w 1141976"/>
              <a:gd name="connsiteY2" fmla="*/ 702250 h 1100196"/>
              <a:gd name="connsiteX3" fmla="*/ 944448 w 1141976"/>
              <a:gd name="connsiteY3" fmla="*/ 367237 h 1100196"/>
              <a:gd name="connsiteX4" fmla="*/ 627952 w 1141976"/>
              <a:gd name="connsiteY4" fmla="*/ 8220 h 1100196"/>
              <a:gd name="connsiteX5" fmla="*/ 482219 w 1141976"/>
              <a:gd name="connsiteY5" fmla="*/ 23651 h 1100196"/>
              <a:gd name="connsiteX6" fmla="*/ 171155 w 1141976"/>
              <a:gd name="connsiteY6" fmla="*/ 996415 h 1100196"/>
              <a:gd name="connsiteX0" fmla="*/ 159560 w 1200920"/>
              <a:gd name="connsiteY0" fmla="*/ 1014723 h 1102005"/>
              <a:gd name="connsiteX1" fmla="*/ 748600 w 1200920"/>
              <a:gd name="connsiteY1" fmla="*/ 1091441 h 1102005"/>
              <a:gd name="connsiteX2" fmla="*/ 1098015 w 1200920"/>
              <a:gd name="connsiteY2" fmla="*/ 702250 h 1102005"/>
              <a:gd name="connsiteX3" fmla="*/ 1002003 w 1200920"/>
              <a:gd name="connsiteY3" fmla="*/ 367237 h 1102005"/>
              <a:gd name="connsiteX4" fmla="*/ 685507 w 1200920"/>
              <a:gd name="connsiteY4" fmla="*/ 8220 h 1102005"/>
              <a:gd name="connsiteX5" fmla="*/ 539774 w 1200920"/>
              <a:gd name="connsiteY5" fmla="*/ 23651 h 1102005"/>
              <a:gd name="connsiteX6" fmla="*/ 159560 w 1200920"/>
              <a:gd name="connsiteY6" fmla="*/ 1014723 h 1102005"/>
              <a:gd name="connsiteX0" fmla="*/ 159560 w 1103855"/>
              <a:gd name="connsiteY0" fmla="*/ 1014723 h 1190131"/>
              <a:gd name="connsiteX1" fmla="*/ 791818 w 1103855"/>
              <a:gd name="connsiteY1" fmla="*/ 1182981 h 1190131"/>
              <a:gd name="connsiteX2" fmla="*/ 1098015 w 1103855"/>
              <a:gd name="connsiteY2" fmla="*/ 702250 h 1190131"/>
              <a:gd name="connsiteX3" fmla="*/ 1002003 w 1103855"/>
              <a:gd name="connsiteY3" fmla="*/ 367237 h 1190131"/>
              <a:gd name="connsiteX4" fmla="*/ 685507 w 1103855"/>
              <a:gd name="connsiteY4" fmla="*/ 8220 h 1190131"/>
              <a:gd name="connsiteX5" fmla="*/ 539774 w 1103855"/>
              <a:gd name="connsiteY5" fmla="*/ 23651 h 1190131"/>
              <a:gd name="connsiteX6" fmla="*/ 159560 w 1103855"/>
              <a:gd name="connsiteY6" fmla="*/ 1014723 h 1190131"/>
              <a:gd name="connsiteX0" fmla="*/ 159560 w 1256541"/>
              <a:gd name="connsiteY0" fmla="*/ 1014723 h 1183937"/>
              <a:gd name="connsiteX1" fmla="*/ 791818 w 1256541"/>
              <a:gd name="connsiteY1" fmla="*/ 1182981 h 1183937"/>
              <a:gd name="connsiteX2" fmla="*/ 1253602 w 1256541"/>
              <a:gd name="connsiteY2" fmla="*/ 912794 h 1183937"/>
              <a:gd name="connsiteX3" fmla="*/ 1002003 w 1256541"/>
              <a:gd name="connsiteY3" fmla="*/ 367237 h 1183937"/>
              <a:gd name="connsiteX4" fmla="*/ 685507 w 1256541"/>
              <a:gd name="connsiteY4" fmla="*/ 8220 h 1183937"/>
              <a:gd name="connsiteX5" fmla="*/ 539774 w 1256541"/>
              <a:gd name="connsiteY5" fmla="*/ 23651 h 1183937"/>
              <a:gd name="connsiteX6" fmla="*/ 159560 w 1256541"/>
              <a:gd name="connsiteY6" fmla="*/ 1014723 h 1183937"/>
              <a:gd name="connsiteX0" fmla="*/ 166624 w 1220387"/>
              <a:gd name="connsiteY0" fmla="*/ 1243575 h 1250472"/>
              <a:gd name="connsiteX1" fmla="*/ 755664 w 1220387"/>
              <a:gd name="connsiteY1" fmla="*/ 1182981 h 1250472"/>
              <a:gd name="connsiteX2" fmla="*/ 1217448 w 1220387"/>
              <a:gd name="connsiteY2" fmla="*/ 912794 h 1250472"/>
              <a:gd name="connsiteX3" fmla="*/ 965849 w 1220387"/>
              <a:gd name="connsiteY3" fmla="*/ 367237 h 1250472"/>
              <a:gd name="connsiteX4" fmla="*/ 649353 w 1220387"/>
              <a:gd name="connsiteY4" fmla="*/ 8220 h 1250472"/>
              <a:gd name="connsiteX5" fmla="*/ 503620 w 1220387"/>
              <a:gd name="connsiteY5" fmla="*/ 23651 h 1250472"/>
              <a:gd name="connsiteX6" fmla="*/ 166624 w 1220387"/>
              <a:gd name="connsiteY6" fmla="*/ 1243575 h 1250472"/>
              <a:gd name="connsiteX0" fmla="*/ 166624 w 1263249"/>
              <a:gd name="connsiteY0" fmla="*/ 1243575 h 1250472"/>
              <a:gd name="connsiteX1" fmla="*/ 755664 w 1263249"/>
              <a:gd name="connsiteY1" fmla="*/ 1182981 h 1250472"/>
              <a:gd name="connsiteX2" fmla="*/ 1260667 w 1263249"/>
              <a:gd name="connsiteY2" fmla="*/ 1031797 h 1250472"/>
              <a:gd name="connsiteX3" fmla="*/ 965849 w 1263249"/>
              <a:gd name="connsiteY3" fmla="*/ 367237 h 1250472"/>
              <a:gd name="connsiteX4" fmla="*/ 649353 w 1263249"/>
              <a:gd name="connsiteY4" fmla="*/ 8220 h 1250472"/>
              <a:gd name="connsiteX5" fmla="*/ 503620 w 1263249"/>
              <a:gd name="connsiteY5" fmla="*/ 23651 h 1250472"/>
              <a:gd name="connsiteX6" fmla="*/ 166624 w 1263249"/>
              <a:gd name="connsiteY6" fmla="*/ 1243575 h 1250472"/>
              <a:gd name="connsiteX0" fmla="*/ 166624 w 1263447"/>
              <a:gd name="connsiteY0" fmla="*/ 1243575 h 1250472"/>
              <a:gd name="connsiteX1" fmla="*/ 747020 w 1263447"/>
              <a:gd name="connsiteY1" fmla="*/ 1091441 h 1250472"/>
              <a:gd name="connsiteX2" fmla="*/ 1260667 w 1263447"/>
              <a:gd name="connsiteY2" fmla="*/ 1031797 h 1250472"/>
              <a:gd name="connsiteX3" fmla="*/ 965849 w 1263447"/>
              <a:gd name="connsiteY3" fmla="*/ 367237 h 1250472"/>
              <a:gd name="connsiteX4" fmla="*/ 649353 w 1263447"/>
              <a:gd name="connsiteY4" fmla="*/ 8220 h 1250472"/>
              <a:gd name="connsiteX5" fmla="*/ 503620 w 1263447"/>
              <a:gd name="connsiteY5" fmla="*/ 23651 h 1250472"/>
              <a:gd name="connsiteX6" fmla="*/ 166624 w 1263447"/>
              <a:gd name="connsiteY6" fmla="*/ 1243575 h 1250472"/>
              <a:gd name="connsiteX0" fmla="*/ 166624 w 1263447"/>
              <a:gd name="connsiteY0" fmla="*/ 1243575 h 1250472"/>
              <a:gd name="connsiteX1" fmla="*/ 747020 w 1263447"/>
              <a:gd name="connsiteY1" fmla="*/ 1091441 h 1250472"/>
              <a:gd name="connsiteX2" fmla="*/ 1260667 w 1263447"/>
              <a:gd name="connsiteY2" fmla="*/ 1031797 h 1250472"/>
              <a:gd name="connsiteX3" fmla="*/ 965849 w 1263447"/>
              <a:gd name="connsiteY3" fmla="*/ 367237 h 1250472"/>
              <a:gd name="connsiteX4" fmla="*/ 649353 w 1263447"/>
              <a:gd name="connsiteY4" fmla="*/ 8220 h 1250472"/>
              <a:gd name="connsiteX5" fmla="*/ 503620 w 1263447"/>
              <a:gd name="connsiteY5" fmla="*/ 23651 h 1250472"/>
              <a:gd name="connsiteX6" fmla="*/ 166624 w 1263447"/>
              <a:gd name="connsiteY6" fmla="*/ 1243575 h 1250472"/>
              <a:gd name="connsiteX0" fmla="*/ 208470 w 1305293"/>
              <a:gd name="connsiteY0" fmla="*/ 1237412 h 1246060"/>
              <a:gd name="connsiteX1" fmla="*/ 788866 w 1305293"/>
              <a:gd name="connsiteY1" fmla="*/ 1085278 h 1246060"/>
              <a:gd name="connsiteX2" fmla="*/ 1302513 w 1305293"/>
              <a:gd name="connsiteY2" fmla="*/ 1025634 h 1246060"/>
              <a:gd name="connsiteX3" fmla="*/ 1007695 w 1305293"/>
              <a:gd name="connsiteY3" fmla="*/ 361074 h 1246060"/>
              <a:gd name="connsiteX4" fmla="*/ 691199 w 1305293"/>
              <a:gd name="connsiteY4" fmla="*/ 2057 h 1246060"/>
              <a:gd name="connsiteX5" fmla="*/ 346660 w 1305293"/>
              <a:gd name="connsiteY5" fmla="*/ 282955 h 1246060"/>
              <a:gd name="connsiteX6" fmla="*/ 208470 w 1305293"/>
              <a:gd name="connsiteY6" fmla="*/ 1237412 h 1246060"/>
              <a:gd name="connsiteX0" fmla="*/ 208470 w 1305293"/>
              <a:gd name="connsiteY0" fmla="*/ 1237412 h 1246060"/>
              <a:gd name="connsiteX1" fmla="*/ 788866 w 1305293"/>
              <a:gd name="connsiteY1" fmla="*/ 1085278 h 1246060"/>
              <a:gd name="connsiteX2" fmla="*/ 1302513 w 1305293"/>
              <a:gd name="connsiteY2" fmla="*/ 1025634 h 1246060"/>
              <a:gd name="connsiteX3" fmla="*/ 1007695 w 1305293"/>
              <a:gd name="connsiteY3" fmla="*/ 361074 h 1246060"/>
              <a:gd name="connsiteX4" fmla="*/ 691199 w 1305293"/>
              <a:gd name="connsiteY4" fmla="*/ 2057 h 1246060"/>
              <a:gd name="connsiteX5" fmla="*/ 346660 w 1305293"/>
              <a:gd name="connsiteY5" fmla="*/ 282955 h 1246060"/>
              <a:gd name="connsiteX6" fmla="*/ 208470 w 1305293"/>
              <a:gd name="connsiteY6" fmla="*/ 1237412 h 1246060"/>
              <a:gd name="connsiteX0" fmla="*/ 185536 w 1282359"/>
              <a:gd name="connsiteY0" fmla="*/ 1237412 h 1249581"/>
              <a:gd name="connsiteX1" fmla="*/ 765932 w 1282359"/>
              <a:gd name="connsiteY1" fmla="*/ 1085278 h 1249581"/>
              <a:gd name="connsiteX2" fmla="*/ 1279579 w 1282359"/>
              <a:gd name="connsiteY2" fmla="*/ 1025634 h 1249581"/>
              <a:gd name="connsiteX3" fmla="*/ 984761 w 1282359"/>
              <a:gd name="connsiteY3" fmla="*/ 361074 h 1249581"/>
              <a:gd name="connsiteX4" fmla="*/ 668265 w 1282359"/>
              <a:gd name="connsiteY4" fmla="*/ 2057 h 1249581"/>
              <a:gd name="connsiteX5" fmla="*/ 323726 w 1282359"/>
              <a:gd name="connsiteY5" fmla="*/ 282955 h 1249581"/>
              <a:gd name="connsiteX6" fmla="*/ 185536 w 1282359"/>
              <a:gd name="connsiteY6" fmla="*/ 1237412 h 1249581"/>
              <a:gd name="connsiteX0" fmla="*/ 171858 w 1268681"/>
              <a:gd name="connsiteY0" fmla="*/ 1237412 h 1251021"/>
              <a:gd name="connsiteX1" fmla="*/ 752254 w 1268681"/>
              <a:gd name="connsiteY1" fmla="*/ 1085278 h 1251021"/>
              <a:gd name="connsiteX2" fmla="*/ 1265901 w 1268681"/>
              <a:gd name="connsiteY2" fmla="*/ 1025634 h 1251021"/>
              <a:gd name="connsiteX3" fmla="*/ 971083 w 1268681"/>
              <a:gd name="connsiteY3" fmla="*/ 361074 h 1251021"/>
              <a:gd name="connsiteX4" fmla="*/ 654587 w 1268681"/>
              <a:gd name="connsiteY4" fmla="*/ 2057 h 1251021"/>
              <a:gd name="connsiteX5" fmla="*/ 310048 w 1268681"/>
              <a:gd name="connsiteY5" fmla="*/ 282955 h 1251021"/>
              <a:gd name="connsiteX6" fmla="*/ 171858 w 1268681"/>
              <a:gd name="connsiteY6" fmla="*/ 1237412 h 1251021"/>
              <a:gd name="connsiteX0" fmla="*/ 162324 w 1259147"/>
              <a:gd name="connsiteY0" fmla="*/ 1237412 h 1251575"/>
              <a:gd name="connsiteX1" fmla="*/ 742720 w 1259147"/>
              <a:gd name="connsiteY1" fmla="*/ 1085278 h 1251575"/>
              <a:gd name="connsiteX2" fmla="*/ 1256367 w 1259147"/>
              <a:gd name="connsiteY2" fmla="*/ 1025634 h 1251575"/>
              <a:gd name="connsiteX3" fmla="*/ 961549 w 1259147"/>
              <a:gd name="connsiteY3" fmla="*/ 361074 h 1251575"/>
              <a:gd name="connsiteX4" fmla="*/ 645053 w 1259147"/>
              <a:gd name="connsiteY4" fmla="*/ 2057 h 1251575"/>
              <a:gd name="connsiteX5" fmla="*/ 300514 w 1259147"/>
              <a:gd name="connsiteY5" fmla="*/ 282955 h 1251575"/>
              <a:gd name="connsiteX6" fmla="*/ 162324 w 1259147"/>
              <a:gd name="connsiteY6" fmla="*/ 1237412 h 1251575"/>
              <a:gd name="connsiteX0" fmla="*/ 162324 w 1259147"/>
              <a:gd name="connsiteY0" fmla="*/ 1237412 h 1251575"/>
              <a:gd name="connsiteX1" fmla="*/ 742720 w 1259147"/>
              <a:gd name="connsiteY1" fmla="*/ 1085278 h 1251575"/>
              <a:gd name="connsiteX2" fmla="*/ 1256367 w 1259147"/>
              <a:gd name="connsiteY2" fmla="*/ 1025634 h 1251575"/>
              <a:gd name="connsiteX3" fmla="*/ 961549 w 1259147"/>
              <a:gd name="connsiteY3" fmla="*/ 361074 h 1251575"/>
              <a:gd name="connsiteX4" fmla="*/ 645053 w 1259147"/>
              <a:gd name="connsiteY4" fmla="*/ 2057 h 1251575"/>
              <a:gd name="connsiteX5" fmla="*/ 300514 w 1259147"/>
              <a:gd name="connsiteY5" fmla="*/ 282955 h 1251575"/>
              <a:gd name="connsiteX6" fmla="*/ 162324 w 1259147"/>
              <a:gd name="connsiteY6" fmla="*/ 1237412 h 1251575"/>
              <a:gd name="connsiteX0" fmla="*/ 155384 w 1252207"/>
              <a:gd name="connsiteY0" fmla="*/ 1237412 h 1251380"/>
              <a:gd name="connsiteX1" fmla="*/ 735780 w 1252207"/>
              <a:gd name="connsiteY1" fmla="*/ 1085278 h 1251380"/>
              <a:gd name="connsiteX2" fmla="*/ 1249427 w 1252207"/>
              <a:gd name="connsiteY2" fmla="*/ 1025634 h 1251380"/>
              <a:gd name="connsiteX3" fmla="*/ 954609 w 1252207"/>
              <a:gd name="connsiteY3" fmla="*/ 361074 h 1251380"/>
              <a:gd name="connsiteX4" fmla="*/ 638113 w 1252207"/>
              <a:gd name="connsiteY4" fmla="*/ 2057 h 1251380"/>
              <a:gd name="connsiteX5" fmla="*/ 336792 w 1252207"/>
              <a:gd name="connsiteY5" fmla="*/ 273801 h 1251380"/>
              <a:gd name="connsiteX6" fmla="*/ 155384 w 1252207"/>
              <a:gd name="connsiteY6" fmla="*/ 1237412 h 1251380"/>
              <a:gd name="connsiteX0" fmla="*/ 155384 w 1192266"/>
              <a:gd name="connsiteY0" fmla="*/ 1237412 h 1251380"/>
              <a:gd name="connsiteX1" fmla="*/ 735780 w 1192266"/>
              <a:gd name="connsiteY1" fmla="*/ 1085278 h 1251380"/>
              <a:gd name="connsiteX2" fmla="*/ 1188921 w 1192266"/>
              <a:gd name="connsiteY2" fmla="*/ 1126330 h 1251380"/>
              <a:gd name="connsiteX3" fmla="*/ 954609 w 1192266"/>
              <a:gd name="connsiteY3" fmla="*/ 361074 h 1251380"/>
              <a:gd name="connsiteX4" fmla="*/ 638113 w 1192266"/>
              <a:gd name="connsiteY4" fmla="*/ 2057 h 1251380"/>
              <a:gd name="connsiteX5" fmla="*/ 336792 w 1192266"/>
              <a:gd name="connsiteY5" fmla="*/ 273801 h 1251380"/>
              <a:gd name="connsiteX6" fmla="*/ 155384 w 1192266"/>
              <a:gd name="connsiteY6" fmla="*/ 1237412 h 1251380"/>
              <a:gd name="connsiteX0" fmla="*/ 155384 w 1192266"/>
              <a:gd name="connsiteY0" fmla="*/ 1264706 h 1278674"/>
              <a:gd name="connsiteX1" fmla="*/ 735780 w 1192266"/>
              <a:gd name="connsiteY1" fmla="*/ 1112572 h 1278674"/>
              <a:gd name="connsiteX2" fmla="*/ 1188921 w 1192266"/>
              <a:gd name="connsiteY2" fmla="*/ 1153624 h 1278674"/>
              <a:gd name="connsiteX3" fmla="*/ 954609 w 1192266"/>
              <a:gd name="connsiteY3" fmla="*/ 388368 h 1278674"/>
              <a:gd name="connsiteX4" fmla="*/ 603539 w 1192266"/>
              <a:gd name="connsiteY4" fmla="*/ 1889 h 1278674"/>
              <a:gd name="connsiteX5" fmla="*/ 336792 w 1192266"/>
              <a:gd name="connsiteY5" fmla="*/ 301095 h 1278674"/>
              <a:gd name="connsiteX6" fmla="*/ 155384 w 1192266"/>
              <a:gd name="connsiteY6" fmla="*/ 1264706 h 1278674"/>
              <a:gd name="connsiteX0" fmla="*/ 159474 w 1196356"/>
              <a:gd name="connsiteY0" fmla="*/ 1264706 h 1277605"/>
              <a:gd name="connsiteX1" fmla="*/ 739870 w 1196356"/>
              <a:gd name="connsiteY1" fmla="*/ 1112572 h 1277605"/>
              <a:gd name="connsiteX2" fmla="*/ 1193011 w 1196356"/>
              <a:gd name="connsiteY2" fmla="*/ 1153624 h 1277605"/>
              <a:gd name="connsiteX3" fmla="*/ 958699 w 1196356"/>
              <a:gd name="connsiteY3" fmla="*/ 388368 h 1277605"/>
              <a:gd name="connsiteX4" fmla="*/ 607629 w 1196356"/>
              <a:gd name="connsiteY4" fmla="*/ 1889 h 1277605"/>
              <a:gd name="connsiteX5" fmla="*/ 314951 w 1196356"/>
              <a:gd name="connsiteY5" fmla="*/ 246170 h 1277605"/>
              <a:gd name="connsiteX6" fmla="*/ 159474 w 1196356"/>
              <a:gd name="connsiteY6" fmla="*/ 1264706 h 1277605"/>
              <a:gd name="connsiteX0" fmla="*/ 158088 w 1194970"/>
              <a:gd name="connsiteY0" fmla="*/ 1264706 h 1277771"/>
              <a:gd name="connsiteX1" fmla="*/ 738484 w 1194970"/>
              <a:gd name="connsiteY1" fmla="*/ 1112572 h 1277771"/>
              <a:gd name="connsiteX2" fmla="*/ 1191625 w 1194970"/>
              <a:gd name="connsiteY2" fmla="*/ 1153624 h 1277771"/>
              <a:gd name="connsiteX3" fmla="*/ 957313 w 1194970"/>
              <a:gd name="connsiteY3" fmla="*/ 388368 h 1277771"/>
              <a:gd name="connsiteX4" fmla="*/ 606243 w 1194970"/>
              <a:gd name="connsiteY4" fmla="*/ 1889 h 1277771"/>
              <a:gd name="connsiteX5" fmla="*/ 322209 w 1194970"/>
              <a:gd name="connsiteY5" fmla="*/ 255323 h 1277771"/>
              <a:gd name="connsiteX6" fmla="*/ 158088 w 1194970"/>
              <a:gd name="connsiteY6" fmla="*/ 1264706 h 1277771"/>
              <a:gd name="connsiteX0" fmla="*/ 152772 w 1189654"/>
              <a:gd name="connsiteY0" fmla="*/ 1264706 h 1277943"/>
              <a:gd name="connsiteX1" fmla="*/ 733168 w 1189654"/>
              <a:gd name="connsiteY1" fmla="*/ 1112572 h 1277943"/>
              <a:gd name="connsiteX2" fmla="*/ 1186309 w 1189654"/>
              <a:gd name="connsiteY2" fmla="*/ 1153624 h 1277943"/>
              <a:gd name="connsiteX3" fmla="*/ 951997 w 1189654"/>
              <a:gd name="connsiteY3" fmla="*/ 388368 h 1277943"/>
              <a:gd name="connsiteX4" fmla="*/ 600927 w 1189654"/>
              <a:gd name="connsiteY4" fmla="*/ 1889 h 1277943"/>
              <a:gd name="connsiteX5" fmla="*/ 351468 w 1189654"/>
              <a:gd name="connsiteY5" fmla="*/ 264477 h 1277943"/>
              <a:gd name="connsiteX6" fmla="*/ 152772 w 1189654"/>
              <a:gd name="connsiteY6" fmla="*/ 1264706 h 1277943"/>
              <a:gd name="connsiteX0" fmla="*/ 152772 w 1189654"/>
              <a:gd name="connsiteY0" fmla="*/ 1264706 h 1277943"/>
              <a:gd name="connsiteX1" fmla="*/ 733168 w 1189654"/>
              <a:gd name="connsiteY1" fmla="*/ 1112572 h 1277943"/>
              <a:gd name="connsiteX2" fmla="*/ 1186309 w 1189654"/>
              <a:gd name="connsiteY2" fmla="*/ 1153624 h 1277943"/>
              <a:gd name="connsiteX3" fmla="*/ 951997 w 1189654"/>
              <a:gd name="connsiteY3" fmla="*/ 388368 h 1277943"/>
              <a:gd name="connsiteX4" fmla="*/ 600927 w 1189654"/>
              <a:gd name="connsiteY4" fmla="*/ 1889 h 1277943"/>
              <a:gd name="connsiteX5" fmla="*/ 351468 w 1189654"/>
              <a:gd name="connsiteY5" fmla="*/ 264477 h 1277943"/>
              <a:gd name="connsiteX6" fmla="*/ 152772 w 1189654"/>
              <a:gd name="connsiteY6" fmla="*/ 1264706 h 1277943"/>
              <a:gd name="connsiteX0" fmla="*/ 135107 w 1171989"/>
              <a:gd name="connsiteY0" fmla="*/ 1264706 h 1278607"/>
              <a:gd name="connsiteX1" fmla="*/ 715503 w 1171989"/>
              <a:gd name="connsiteY1" fmla="*/ 1112572 h 1278607"/>
              <a:gd name="connsiteX2" fmla="*/ 1168644 w 1171989"/>
              <a:gd name="connsiteY2" fmla="*/ 1153624 h 1278607"/>
              <a:gd name="connsiteX3" fmla="*/ 934332 w 1171989"/>
              <a:gd name="connsiteY3" fmla="*/ 388368 h 1278607"/>
              <a:gd name="connsiteX4" fmla="*/ 583262 w 1171989"/>
              <a:gd name="connsiteY4" fmla="*/ 1889 h 1278607"/>
              <a:gd name="connsiteX5" fmla="*/ 333803 w 1171989"/>
              <a:gd name="connsiteY5" fmla="*/ 264477 h 1278607"/>
              <a:gd name="connsiteX6" fmla="*/ 135107 w 1171989"/>
              <a:gd name="connsiteY6" fmla="*/ 1264706 h 1278607"/>
              <a:gd name="connsiteX0" fmla="*/ 147814 w 1184696"/>
              <a:gd name="connsiteY0" fmla="*/ 1264706 h 1278379"/>
              <a:gd name="connsiteX1" fmla="*/ 728210 w 1184696"/>
              <a:gd name="connsiteY1" fmla="*/ 1112572 h 1278379"/>
              <a:gd name="connsiteX2" fmla="*/ 1181351 w 1184696"/>
              <a:gd name="connsiteY2" fmla="*/ 1153624 h 1278379"/>
              <a:gd name="connsiteX3" fmla="*/ 947039 w 1184696"/>
              <a:gd name="connsiteY3" fmla="*/ 388368 h 1278379"/>
              <a:gd name="connsiteX4" fmla="*/ 595969 w 1184696"/>
              <a:gd name="connsiteY4" fmla="*/ 1889 h 1278379"/>
              <a:gd name="connsiteX5" fmla="*/ 346510 w 1184696"/>
              <a:gd name="connsiteY5" fmla="*/ 264477 h 1278379"/>
              <a:gd name="connsiteX6" fmla="*/ 147814 w 1184696"/>
              <a:gd name="connsiteY6" fmla="*/ 1264706 h 1278379"/>
              <a:gd name="connsiteX0" fmla="*/ 147814 w 1186143"/>
              <a:gd name="connsiteY0" fmla="*/ 1264303 h 1277976"/>
              <a:gd name="connsiteX1" fmla="*/ 728210 w 1186143"/>
              <a:gd name="connsiteY1" fmla="*/ 1112169 h 1277976"/>
              <a:gd name="connsiteX2" fmla="*/ 1181351 w 1186143"/>
              <a:gd name="connsiteY2" fmla="*/ 1153221 h 1277976"/>
              <a:gd name="connsiteX3" fmla="*/ 979619 w 1186143"/>
              <a:gd name="connsiteY3" fmla="*/ 479975 h 1277976"/>
              <a:gd name="connsiteX4" fmla="*/ 595969 w 1186143"/>
              <a:gd name="connsiteY4" fmla="*/ 1486 h 1277976"/>
              <a:gd name="connsiteX5" fmla="*/ 346510 w 1186143"/>
              <a:gd name="connsiteY5" fmla="*/ 264074 h 1277976"/>
              <a:gd name="connsiteX6" fmla="*/ 147814 w 1186143"/>
              <a:gd name="connsiteY6" fmla="*/ 1264303 h 1277976"/>
              <a:gd name="connsiteX0" fmla="*/ 147814 w 1186143"/>
              <a:gd name="connsiteY0" fmla="*/ 1264477 h 1278150"/>
              <a:gd name="connsiteX1" fmla="*/ 728210 w 1186143"/>
              <a:gd name="connsiteY1" fmla="*/ 1112343 h 1278150"/>
              <a:gd name="connsiteX2" fmla="*/ 1181351 w 1186143"/>
              <a:gd name="connsiteY2" fmla="*/ 1153395 h 1278150"/>
              <a:gd name="connsiteX3" fmla="*/ 979619 w 1186143"/>
              <a:gd name="connsiteY3" fmla="*/ 480149 h 1278150"/>
              <a:gd name="connsiteX4" fmla="*/ 595969 w 1186143"/>
              <a:gd name="connsiteY4" fmla="*/ 1660 h 1278150"/>
              <a:gd name="connsiteX5" fmla="*/ 346510 w 1186143"/>
              <a:gd name="connsiteY5" fmla="*/ 264248 h 1278150"/>
              <a:gd name="connsiteX6" fmla="*/ 147814 w 1186143"/>
              <a:gd name="connsiteY6" fmla="*/ 1264477 h 1278150"/>
              <a:gd name="connsiteX0" fmla="*/ 147814 w 1186143"/>
              <a:gd name="connsiteY0" fmla="*/ 1264477 h 1278150"/>
              <a:gd name="connsiteX1" fmla="*/ 728210 w 1186143"/>
              <a:gd name="connsiteY1" fmla="*/ 1112343 h 1278150"/>
              <a:gd name="connsiteX2" fmla="*/ 1181351 w 1186143"/>
              <a:gd name="connsiteY2" fmla="*/ 1153395 h 1278150"/>
              <a:gd name="connsiteX3" fmla="*/ 979619 w 1186143"/>
              <a:gd name="connsiteY3" fmla="*/ 480149 h 1278150"/>
              <a:gd name="connsiteX4" fmla="*/ 595969 w 1186143"/>
              <a:gd name="connsiteY4" fmla="*/ 1660 h 1278150"/>
              <a:gd name="connsiteX5" fmla="*/ 346510 w 1186143"/>
              <a:gd name="connsiteY5" fmla="*/ 264248 h 1278150"/>
              <a:gd name="connsiteX6" fmla="*/ 147814 w 1186143"/>
              <a:gd name="connsiteY6" fmla="*/ 1264477 h 1278150"/>
              <a:gd name="connsiteX0" fmla="*/ 147814 w 1185122"/>
              <a:gd name="connsiteY0" fmla="*/ 1264477 h 1278150"/>
              <a:gd name="connsiteX1" fmla="*/ 728210 w 1185122"/>
              <a:gd name="connsiteY1" fmla="*/ 1112343 h 1278150"/>
              <a:gd name="connsiteX2" fmla="*/ 1181351 w 1185122"/>
              <a:gd name="connsiteY2" fmla="*/ 1153395 h 1278150"/>
              <a:gd name="connsiteX3" fmla="*/ 979619 w 1185122"/>
              <a:gd name="connsiteY3" fmla="*/ 480149 h 1278150"/>
              <a:gd name="connsiteX4" fmla="*/ 595969 w 1185122"/>
              <a:gd name="connsiteY4" fmla="*/ 1660 h 1278150"/>
              <a:gd name="connsiteX5" fmla="*/ 346510 w 1185122"/>
              <a:gd name="connsiteY5" fmla="*/ 264248 h 1278150"/>
              <a:gd name="connsiteX6" fmla="*/ 147814 w 1185122"/>
              <a:gd name="connsiteY6" fmla="*/ 1264477 h 1278150"/>
              <a:gd name="connsiteX0" fmla="*/ 147814 w 1184190"/>
              <a:gd name="connsiteY0" fmla="*/ 1264407 h 1278080"/>
              <a:gd name="connsiteX1" fmla="*/ 728210 w 1184190"/>
              <a:gd name="connsiteY1" fmla="*/ 1112273 h 1278080"/>
              <a:gd name="connsiteX2" fmla="*/ 1181351 w 1184190"/>
              <a:gd name="connsiteY2" fmla="*/ 1153325 h 1278080"/>
              <a:gd name="connsiteX3" fmla="*/ 952470 w 1184190"/>
              <a:gd name="connsiteY3" fmla="*/ 497331 h 1278080"/>
              <a:gd name="connsiteX4" fmla="*/ 595969 w 1184190"/>
              <a:gd name="connsiteY4" fmla="*/ 1590 h 1278080"/>
              <a:gd name="connsiteX5" fmla="*/ 346510 w 1184190"/>
              <a:gd name="connsiteY5" fmla="*/ 264178 h 1278080"/>
              <a:gd name="connsiteX6" fmla="*/ 147814 w 1184190"/>
              <a:gd name="connsiteY6" fmla="*/ 1264407 h 1278080"/>
              <a:gd name="connsiteX0" fmla="*/ 160368 w 1196744"/>
              <a:gd name="connsiteY0" fmla="*/ 1264407 h 1278544"/>
              <a:gd name="connsiteX1" fmla="*/ 740764 w 1196744"/>
              <a:gd name="connsiteY1" fmla="*/ 1112273 h 1278544"/>
              <a:gd name="connsiteX2" fmla="*/ 1193905 w 1196744"/>
              <a:gd name="connsiteY2" fmla="*/ 1153325 h 1278544"/>
              <a:gd name="connsiteX3" fmla="*/ 965024 w 1196744"/>
              <a:gd name="connsiteY3" fmla="*/ 497331 h 1278544"/>
              <a:gd name="connsiteX4" fmla="*/ 608523 w 1196744"/>
              <a:gd name="connsiteY4" fmla="*/ 1590 h 1278544"/>
              <a:gd name="connsiteX5" fmla="*/ 359064 w 1196744"/>
              <a:gd name="connsiteY5" fmla="*/ 264178 h 1278544"/>
              <a:gd name="connsiteX6" fmla="*/ 160368 w 1196744"/>
              <a:gd name="connsiteY6" fmla="*/ 1264407 h 1278544"/>
              <a:gd name="connsiteX0" fmla="*/ 156092 w 1192468"/>
              <a:gd name="connsiteY0" fmla="*/ 1264407 h 1279413"/>
              <a:gd name="connsiteX1" fmla="*/ 736488 w 1192468"/>
              <a:gd name="connsiteY1" fmla="*/ 1112273 h 1279413"/>
              <a:gd name="connsiteX2" fmla="*/ 1189629 w 1192468"/>
              <a:gd name="connsiteY2" fmla="*/ 1153325 h 1279413"/>
              <a:gd name="connsiteX3" fmla="*/ 960748 w 1192468"/>
              <a:gd name="connsiteY3" fmla="*/ 497331 h 1279413"/>
              <a:gd name="connsiteX4" fmla="*/ 604247 w 1192468"/>
              <a:gd name="connsiteY4" fmla="*/ 1590 h 1279413"/>
              <a:gd name="connsiteX5" fmla="*/ 381823 w 1192468"/>
              <a:gd name="connsiteY5" fmla="*/ 302352 h 1279413"/>
              <a:gd name="connsiteX6" fmla="*/ 156092 w 1192468"/>
              <a:gd name="connsiteY6" fmla="*/ 1264407 h 1279413"/>
              <a:gd name="connsiteX0" fmla="*/ 156092 w 1191713"/>
              <a:gd name="connsiteY0" fmla="*/ 1264370 h 1279376"/>
              <a:gd name="connsiteX1" fmla="*/ 736488 w 1191713"/>
              <a:gd name="connsiteY1" fmla="*/ 1112236 h 1279376"/>
              <a:gd name="connsiteX2" fmla="*/ 1189629 w 1191713"/>
              <a:gd name="connsiteY2" fmla="*/ 1153288 h 1279376"/>
              <a:gd name="connsiteX3" fmla="*/ 933714 w 1191713"/>
              <a:gd name="connsiteY3" fmla="*/ 506837 h 1279376"/>
              <a:gd name="connsiteX4" fmla="*/ 604247 w 1191713"/>
              <a:gd name="connsiteY4" fmla="*/ 1553 h 1279376"/>
              <a:gd name="connsiteX5" fmla="*/ 381823 w 1191713"/>
              <a:gd name="connsiteY5" fmla="*/ 302315 h 1279376"/>
              <a:gd name="connsiteX6" fmla="*/ 156092 w 1191713"/>
              <a:gd name="connsiteY6" fmla="*/ 1264370 h 1279376"/>
              <a:gd name="connsiteX0" fmla="*/ 156092 w 1191713"/>
              <a:gd name="connsiteY0" fmla="*/ 1197866 h 1212872"/>
              <a:gd name="connsiteX1" fmla="*/ 736488 w 1191713"/>
              <a:gd name="connsiteY1" fmla="*/ 1045732 h 1212872"/>
              <a:gd name="connsiteX2" fmla="*/ 1189629 w 1191713"/>
              <a:gd name="connsiteY2" fmla="*/ 1086784 h 1212872"/>
              <a:gd name="connsiteX3" fmla="*/ 933714 w 1191713"/>
              <a:gd name="connsiteY3" fmla="*/ 440333 h 1212872"/>
              <a:gd name="connsiteX4" fmla="*/ 595235 w 1191713"/>
              <a:gd name="connsiteY4" fmla="*/ 1854 h 1212872"/>
              <a:gd name="connsiteX5" fmla="*/ 381823 w 1191713"/>
              <a:gd name="connsiteY5" fmla="*/ 235811 h 1212872"/>
              <a:gd name="connsiteX6" fmla="*/ 156092 w 1191713"/>
              <a:gd name="connsiteY6" fmla="*/ 1197866 h 1212872"/>
              <a:gd name="connsiteX0" fmla="*/ 132273 w 1167894"/>
              <a:gd name="connsiteY0" fmla="*/ 1197866 h 1210749"/>
              <a:gd name="connsiteX1" fmla="*/ 712669 w 1167894"/>
              <a:gd name="connsiteY1" fmla="*/ 1045732 h 1210749"/>
              <a:gd name="connsiteX2" fmla="*/ 1165810 w 1167894"/>
              <a:gd name="connsiteY2" fmla="*/ 1086784 h 1210749"/>
              <a:gd name="connsiteX3" fmla="*/ 909895 w 1167894"/>
              <a:gd name="connsiteY3" fmla="*/ 440333 h 1210749"/>
              <a:gd name="connsiteX4" fmla="*/ 571416 w 1167894"/>
              <a:gd name="connsiteY4" fmla="*/ 1854 h 1210749"/>
              <a:gd name="connsiteX5" fmla="*/ 358004 w 1167894"/>
              <a:gd name="connsiteY5" fmla="*/ 235811 h 1210749"/>
              <a:gd name="connsiteX6" fmla="*/ 132273 w 1167894"/>
              <a:gd name="connsiteY6" fmla="*/ 1197866 h 1210749"/>
              <a:gd name="connsiteX0" fmla="*/ 129295 w 1164916"/>
              <a:gd name="connsiteY0" fmla="*/ 1197866 h 1210749"/>
              <a:gd name="connsiteX1" fmla="*/ 709691 w 1164916"/>
              <a:gd name="connsiteY1" fmla="*/ 1045732 h 1210749"/>
              <a:gd name="connsiteX2" fmla="*/ 1162832 w 1164916"/>
              <a:gd name="connsiteY2" fmla="*/ 1086784 h 1210749"/>
              <a:gd name="connsiteX3" fmla="*/ 906917 w 1164916"/>
              <a:gd name="connsiteY3" fmla="*/ 440333 h 1210749"/>
              <a:gd name="connsiteX4" fmla="*/ 568438 w 1164916"/>
              <a:gd name="connsiteY4" fmla="*/ 1854 h 1210749"/>
              <a:gd name="connsiteX5" fmla="*/ 382060 w 1164916"/>
              <a:gd name="connsiteY5" fmla="*/ 235811 h 1210749"/>
              <a:gd name="connsiteX6" fmla="*/ 129295 w 1164916"/>
              <a:gd name="connsiteY6" fmla="*/ 1197866 h 1210749"/>
              <a:gd name="connsiteX0" fmla="*/ 121542 w 1157163"/>
              <a:gd name="connsiteY0" fmla="*/ 1197866 h 1210440"/>
              <a:gd name="connsiteX1" fmla="*/ 701938 w 1157163"/>
              <a:gd name="connsiteY1" fmla="*/ 1045732 h 1210440"/>
              <a:gd name="connsiteX2" fmla="*/ 1155079 w 1157163"/>
              <a:gd name="connsiteY2" fmla="*/ 1086784 h 1210440"/>
              <a:gd name="connsiteX3" fmla="*/ 899164 w 1157163"/>
              <a:gd name="connsiteY3" fmla="*/ 440333 h 1210440"/>
              <a:gd name="connsiteX4" fmla="*/ 560685 w 1157163"/>
              <a:gd name="connsiteY4" fmla="*/ 1854 h 1210440"/>
              <a:gd name="connsiteX5" fmla="*/ 450998 w 1157163"/>
              <a:gd name="connsiteY5" fmla="*/ 218164 h 1210440"/>
              <a:gd name="connsiteX6" fmla="*/ 121542 w 1157163"/>
              <a:gd name="connsiteY6" fmla="*/ 1197866 h 1210440"/>
              <a:gd name="connsiteX0" fmla="*/ 121542 w 1157163"/>
              <a:gd name="connsiteY0" fmla="*/ 1146379 h 1158952"/>
              <a:gd name="connsiteX1" fmla="*/ 701938 w 1157163"/>
              <a:gd name="connsiteY1" fmla="*/ 994245 h 1158952"/>
              <a:gd name="connsiteX2" fmla="*/ 1155079 w 1157163"/>
              <a:gd name="connsiteY2" fmla="*/ 1035297 h 1158952"/>
              <a:gd name="connsiteX3" fmla="*/ 899164 w 1157163"/>
              <a:gd name="connsiteY3" fmla="*/ 388846 h 1158952"/>
              <a:gd name="connsiteX4" fmla="*/ 567621 w 1157163"/>
              <a:gd name="connsiteY4" fmla="*/ 18149 h 1158952"/>
              <a:gd name="connsiteX5" fmla="*/ 450998 w 1157163"/>
              <a:gd name="connsiteY5" fmla="*/ 166677 h 1158952"/>
              <a:gd name="connsiteX6" fmla="*/ 121542 w 1157163"/>
              <a:gd name="connsiteY6" fmla="*/ 1146379 h 1158952"/>
              <a:gd name="connsiteX0" fmla="*/ 133465 w 1054881"/>
              <a:gd name="connsiteY0" fmla="*/ 1231548 h 1242808"/>
              <a:gd name="connsiteX1" fmla="*/ 599656 w 1054881"/>
              <a:gd name="connsiteY1" fmla="*/ 994245 h 1242808"/>
              <a:gd name="connsiteX2" fmla="*/ 1052797 w 1054881"/>
              <a:gd name="connsiteY2" fmla="*/ 1035297 h 1242808"/>
              <a:gd name="connsiteX3" fmla="*/ 796882 w 1054881"/>
              <a:gd name="connsiteY3" fmla="*/ 388846 h 1242808"/>
              <a:gd name="connsiteX4" fmla="*/ 465339 w 1054881"/>
              <a:gd name="connsiteY4" fmla="*/ 18149 h 1242808"/>
              <a:gd name="connsiteX5" fmla="*/ 348716 w 1054881"/>
              <a:gd name="connsiteY5" fmla="*/ 166677 h 1242808"/>
              <a:gd name="connsiteX6" fmla="*/ 133465 w 1054881"/>
              <a:gd name="connsiteY6" fmla="*/ 1231548 h 1242808"/>
              <a:gd name="connsiteX0" fmla="*/ 155495 w 912740"/>
              <a:gd name="connsiteY0" fmla="*/ 1120829 h 1133856"/>
              <a:gd name="connsiteX1" fmla="*/ 457515 w 912740"/>
              <a:gd name="connsiteY1" fmla="*/ 994245 h 1133856"/>
              <a:gd name="connsiteX2" fmla="*/ 910656 w 912740"/>
              <a:gd name="connsiteY2" fmla="*/ 1035297 h 1133856"/>
              <a:gd name="connsiteX3" fmla="*/ 654741 w 912740"/>
              <a:gd name="connsiteY3" fmla="*/ 388846 h 1133856"/>
              <a:gd name="connsiteX4" fmla="*/ 323198 w 912740"/>
              <a:gd name="connsiteY4" fmla="*/ 18149 h 1133856"/>
              <a:gd name="connsiteX5" fmla="*/ 206575 w 912740"/>
              <a:gd name="connsiteY5" fmla="*/ 166677 h 1133856"/>
              <a:gd name="connsiteX6" fmla="*/ 155495 w 912740"/>
              <a:gd name="connsiteY6" fmla="*/ 1120829 h 1133856"/>
              <a:gd name="connsiteX0" fmla="*/ 155495 w 855998"/>
              <a:gd name="connsiteY0" fmla="*/ 1120829 h 1133856"/>
              <a:gd name="connsiteX1" fmla="*/ 457515 w 855998"/>
              <a:gd name="connsiteY1" fmla="*/ 994245 h 1133856"/>
              <a:gd name="connsiteX2" fmla="*/ 853553 w 855998"/>
              <a:gd name="connsiteY2" fmla="*/ 992713 h 1133856"/>
              <a:gd name="connsiteX3" fmla="*/ 654741 w 855998"/>
              <a:gd name="connsiteY3" fmla="*/ 388846 h 1133856"/>
              <a:gd name="connsiteX4" fmla="*/ 323198 w 855998"/>
              <a:gd name="connsiteY4" fmla="*/ 18149 h 1133856"/>
              <a:gd name="connsiteX5" fmla="*/ 206575 w 855998"/>
              <a:gd name="connsiteY5" fmla="*/ 166677 h 1133856"/>
              <a:gd name="connsiteX6" fmla="*/ 155495 w 855998"/>
              <a:gd name="connsiteY6" fmla="*/ 1120829 h 1133856"/>
              <a:gd name="connsiteX0" fmla="*/ 167597 w 796722"/>
              <a:gd name="connsiteY0" fmla="*/ 976043 h 1038591"/>
              <a:gd name="connsiteX1" fmla="*/ 398239 w 796722"/>
              <a:gd name="connsiteY1" fmla="*/ 994245 h 1038591"/>
              <a:gd name="connsiteX2" fmla="*/ 794277 w 796722"/>
              <a:gd name="connsiteY2" fmla="*/ 992713 h 1038591"/>
              <a:gd name="connsiteX3" fmla="*/ 595465 w 796722"/>
              <a:gd name="connsiteY3" fmla="*/ 388846 h 1038591"/>
              <a:gd name="connsiteX4" fmla="*/ 263922 w 796722"/>
              <a:gd name="connsiteY4" fmla="*/ 18149 h 1038591"/>
              <a:gd name="connsiteX5" fmla="*/ 147299 w 796722"/>
              <a:gd name="connsiteY5" fmla="*/ 166677 h 1038591"/>
              <a:gd name="connsiteX6" fmla="*/ 167597 w 796722"/>
              <a:gd name="connsiteY6" fmla="*/ 976043 h 1038591"/>
              <a:gd name="connsiteX0" fmla="*/ 165022 w 808422"/>
              <a:gd name="connsiteY0" fmla="*/ 984560 h 1038266"/>
              <a:gd name="connsiteX1" fmla="*/ 409939 w 808422"/>
              <a:gd name="connsiteY1" fmla="*/ 994245 h 1038266"/>
              <a:gd name="connsiteX2" fmla="*/ 805977 w 808422"/>
              <a:gd name="connsiteY2" fmla="*/ 992713 h 1038266"/>
              <a:gd name="connsiteX3" fmla="*/ 607165 w 808422"/>
              <a:gd name="connsiteY3" fmla="*/ 388846 h 1038266"/>
              <a:gd name="connsiteX4" fmla="*/ 275622 w 808422"/>
              <a:gd name="connsiteY4" fmla="*/ 18149 h 1038266"/>
              <a:gd name="connsiteX5" fmla="*/ 158999 w 808422"/>
              <a:gd name="connsiteY5" fmla="*/ 166677 h 1038266"/>
              <a:gd name="connsiteX6" fmla="*/ 165022 w 808422"/>
              <a:gd name="connsiteY6" fmla="*/ 984560 h 1038266"/>
              <a:gd name="connsiteX0" fmla="*/ 165022 w 810058"/>
              <a:gd name="connsiteY0" fmla="*/ 984560 h 1056054"/>
              <a:gd name="connsiteX1" fmla="*/ 345698 w 810058"/>
              <a:gd name="connsiteY1" fmla="*/ 1036829 h 1056054"/>
              <a:gd name="connsiteX2" fmla="*/ 805977 w 810058"/>
              <a:gd name="connsiteY2" fmla="*/ 992713 h 1056054"/>
              <a:gd name="connsiteX3" fmla="*/ 607165 w 810058"/>
              <a:gd name="connsiteY3" fmla="*/ 388846 h 1056054"/>
              <a:gd name="connsiteX4" fmla="*/ 275622 w 810058"/>
              <a:gd name="connsiteY4" fmla="*/ 18149 h 1056054"/>
              <a:gd name="connsiteX5" fmla="*/ 158999 w 810058"/>
              <a:gd name="connsiteY5" fmla="*/ 166677 h 1056054"/>
              <a:gd name="connsiteX6" fmla="*/ 165022 w 810058"/>
              <a:gd name="connsiteY6" fmla="*/ 984560 h 1056054"/>
              <a:gd name="connsiteX0" fmla="*/ 165022 w 809519"/>
              <a:gd name="connsiteY0" fmla="*/ 984560 h 1055485"/>
              <a:gd name="connsiteX1" fmla="*/ 345698 w 809519"/>
              <a:gd name="connsiteY1" fmla="*/ 1036829 h 1055485"/>
              <a:gd name="connsiteX2" fmla="*/ 805977 w 809519"/>
              <a:gd name="connsiteY2" fmla="*/ 992713 h 1055485"/>
              <a:gd name="connsiteX3" fmla="*/ 592889 w 809519"/>
              <a:gd name="connsiteY3" fmla="*/ 397363 h 1055485"/>
              <a:gd name="connsiteX4" fmla="*/ 275622 w 809519"/>
              <a:gd name="connsiteY4" fmla="*/ 18149 h 1055485"/>
              <a:gd name="connsiteX5" fmla="*/ 158999 w 809519"/>
              <a:gd name="connsiteY5" fmla="*/ 166677 h 1055485"/>
              <a:gd name="connsiteX6" fmla="*/ 165022 w 809519"/>
              <a:gd name="connsiteY6" fmla="*/ 984560 h 1055485"/>
              <a:gd name="connsiteX0" fmla="*/ 165022 w 809519"/>
              <a:gd name="connsiteY0" fmla="*/ 984560 h 1055485"/>
              <a:gd name="connsiteX1" fmla="*/ 345698 w 809519"/>
              <a:gd name="connsiteY1" fmla="*/ 1036829 h 1055485"/>
              <a:gd name="connsiteX2" fmla="*/ 805977 w 809519"/>
              <a:gd name="connsiteY2" fmla="*/ 992713 h 1055485"/>
              <a:gd name="connsiteX3" fmla="*/ 592889 w 809519"/>
              <a:gd name="connsiteY3" fmla="*/ 397363 h 1055485"/>
              <a:gd name="connsiteX4" fmla="*/ 275622 w 809519"/>
              <a:gd name="connsiteY4" fmla="*/ 18149 h 1055485"/>
              <a:gd name="connsiteX5" fmla="*/ 158999 w 809519"/>
              <a:gd name="connsiteY5" fmla="*/ 166677 h 1055485"/>
              <a:gd name="connsiteX6" fmla="*/ 165022 w 809519"/>
              <a:gd name="connsiteY6" fmla="*/ 984560 h 1055485"/>
              <a:gd name="connsiteX0" fmla="*/ 165022 w 810078"/>
              <a:gd name="connsiteY0" fmla="*/ 984560 h 1055485"/>
              <a:gd name="connsiteX1" fmla="*/ 345698 w 810078"/>
              <a:gd name="connsiteY1" fmla="*/ 1036829 h 1055485"/>
              <a:gd name="connsiteX2" fmla="*/ 805977 w 810078"/>
              <a:gd name="connsiteY2" fmla="*/ 992713 h 1055485"/>
              <a:gd name="connsiteX3" fmla="*/ 592889 w 810078"/>
              <a:gd name="connsiteY3" fmla="*/ 397363 h 1055485"/>
              <a:gd name="connsiteX4" fmla="*/ 275622 w 810078"/>
              <a:gd name="connsiteY4" fmla="*/ 18149 h 1055485"/>
              <a:gd name="connsiteX5" fmla="*/ 158999 w 810078"/>
              <a:gd name="connsiteY5" fmla="*/ 166677 h 1055485"/>
              <a:gd name="connsiteX6" fmla="*/ 165022 w 810078"/>
              <a:gd name="connsiteY6" fmla="*/ 984560 h 1055485"/>
              <a:gd name="connsiteX0" fmla="*/ 165022 w 809781"/>
              <a:gd name="connsiteY0" fmla="*/ 984560 h 1054918"/>
              <a:gd name="connsiteX1" fmla="*/ 345698 w 809781"/>
              <a:gd name="connsiteY1" fmla="*/ 1036829 h 1054918"/>
              <a:gd name="connsiteX2" fmla="*/ 805977 w 809781"/>
              <a:gd name="connsiteY2" fmla="*/ 992713 h 1054918"/>
              <a:gd name="connsiteX3" fmla="*/ 585751 w 809781"/>
              <a:gd name="connsiteY3" fmla="*/ 405880 h 1054918"/>
              <a:gd name="connsiteX4" fmla="*/ 275622 w 809781"/>
              <a:gd name="connsiteY4" fmla="*/ 18149 h 1054918"/>
              <a:gd name="connsiteX5" fmla="*/ 158999 w 809781"/>
              <a:gd name="connsiteY5" fmla="*/ 166677 h 1054918"/>
              <a:gd name="connsiteX6" fmla="*/ 165022 w 809781"/>
              <a:gd name="connsiteY6" fmla="*/ 984560 h 1054918"/>
              <a:gd name="connsiteX0" fmla="*/ 158931 w 839379"/>
              <a:gd name="connsiteY0" fmla="*/ 1010110 h 1053455"/>
              <a:gd name="connsiteX1" fmla="*/ 375296 w 839379"/>
              <a:gd name="connsiteY1" fmla="*/ 1036829 h 1053455"/>
              <a:gd name="connsiteX2" fmla="*/ 835575 w 839379"/>
              <a:gd name="connsiteY2" fmla="*/ 992713 h 1053455"/>
              <a:gd name="connsiteX3" fmla="*/ 615349 w 839379"/>
              <a:gd name="connsiteY3" fmla="*/ 405880 h 1053455"/>
              <a:gd name="connsiteX4" fmla="*/ 305220 w 839379"/>
              <a:gd name="connsiteY4" fmla="*/ 18149 h 1053455"/>
              <a:gd name="connsiteX5" fmla="*/ 188597 w 839379"/>
              <a:gd name="connsiteY5" fmla="*/ 166677 h 1053455"/>
              <a:gd name="connsiteX6" fmla="*/ 158931 w 839379"/>
              <a:gd name="connsiteY6" fmla="*/ 1010110 h 1053455"/>
              <a:gd name="connsiteX0" fmla="*/ 158931 w 839379"/>
              <a:gd name="connsiteY0" fmla="*/ 1010110 h 1053455"/>
              <a:gd name="connsiteX1" fmla="*/ 375296 w 839379"/>
              <a:gd name="connsiteY1" fmla="*/ 1036829 h 1053455"/>
              <a:gd name="connsiteX2" fmla="*/ 835575 w 839379"/>
              <a:gd name="connsiteY2" fmla="*/ 992713 h 1053455"/>
              <a:gd name="connsiteX3" fmla="*/ 615349 w 839379"/>
              <a:gd name="connsiteY3" fmla="*/ 405880 h 1053455"/>
              <a:gd name="connsiteX4" fmla="*/ 305220 w 839379"/>
              <a:gd name="connsiteY4" fmla="*/ 18149 h 1053455"/>
              <a:gd name="connsiteX5" fmla="*/ 188597 w 839379"/>
              <a:gd name="connsiteY5" fmla="*/ 166677 h 1053455"/>
              <a:gd name="connsiteX6" fmla="*/ 158931 w 839379"/>
              <a:gd name="connsiteY6" fmla="*/ 1010110 h 1053455"/>
              <a:gd name="connsiteX0" fmla="*/ 207634 w 888082"/>
              <a:gd name="connsiteY0" fmla="*/ 1010110 h 1053455"/>
              <a:gd name="connsiteX1" fmla="*/ 423999 w 888082"/>
              <a:gd name="connsiteY1" fmla="*/ 1036829 h 1053455"/>
              <a:gd name="connsiteX2" fmla="*/ 884278 w 888082"/>
              <a:gd name="connsiteY2" fmla="*/ 992713 h 1053455"/>
              <a:gd name="connsiteX3" fmla="*/ 664052 w 888082"/>
              <a:gd name="connsiteY3" fmla="*/ 405880 h 1053455"/>
              <a:gd name="connsiteX4" fmla="*/ 353923 w 888082"/>
              <a:gd name="connsiteY4" fmla="*/ 18149 h 1053455"/>
              <a:gd name="connsiteX5" fmla="*/ 237300 w 888082"/>
              <a:gd name="connsiteY5" fmla="*/ 166677 h 1053455"/>
              <a:gd name="connsiteX6" fmla="*/ 207634 w 888082"/>
              <a:gd name="connsiteY6" fmla="*/ 1010110 h 1053455"/>
              <a:gd name="connsiteX0" fmla="*/ 237925 w 918373"/>
              <a:gd name="connsiteY0" fmla="*/ 1010110 h 1053455"/>
              <a:gd name="connsiteX1" fmla="*/ 454290 w 918373"/>
              <a:gd name="connsiteY1" fmla="*/ 1036829 h 1053455"/>
              <a:gd name="connsiteX2" fmla="*/ 914569 w 918373"/>
              <a:gd name="connsiteY2" fmla="*/ 992713 h 1053455"/>
              <a:gd name="connsiteX3" fmla="*/ 694343 w 918373"/>
              <a:gd name="connsiteY3" fmla="*/ 405880 h 1053455"/>
              <a:gd name="connsiteX4" fmla="*/ 384214 w 918373"/>
              <a:gd name="connsiteY4" fmla="*/ 18149 h 1053455"/>
              <a:gd name="connsiteX5" fmla="*/ 267591 w 918373"/>
              <a:gd name="connsiteY5" fmla="*/ 166677 h 1053455"/>
              <a:gd name="connsiteX6" fmla="*/ 237925 w 918373"/>
              <a:gd name="connsiteY6" fmla="*/ 1010110 h 1053455"/>
              <a:gd name="connsiteX0" fmla="*/ 237925 w 918373"/>
              <a:gd name="connsiteY0" fmla="*/ 1010110 h 1053455"/>
              <a:gd name="connsiteX1" fmla="*/ 454290 w 918373"/>
              <a:gd name="connsiteY1" fmla="*/ 1036829 h 1053455"/>
              <a:gd name="connsiteX2" fmla="*/ 914569 w 918373"/>
              <a:gd name="connsiteY2" fmla="*/ 992713 h 1053455"/>
              <a:gd name="connsiteX3" fmla="*/ 694343 w 918373"/>
              <a:gd name="connsiteY3" fmla="*/ 405880 h 1053455"/>
              <a:gd name="connsiteX4" fmla="*/ 384214 w 918373"/>
              <a:gd name="connsiteY4" fmla="*/ 18149 h 1053455"/>
              <a:gd name="connsiteX5" fmla="*/ 267591 w 918373"/>
              <a:gd name="connsiteY5" fmla="*/ 166677 h 1053455"/>
              <a:gd name="connsiteX6" fmla="*/ 237925 w 918373"/>
              <a:gd name="connsiteY6" fmla="*/ 1010110 h 1053455"/>
              <a:gd name="connsiteX0" fmla="*/ 237925 w 918373"/>
              <a:gd name="connsiteY0" fmla="*/ 1038341 h 1081686"/>
              <a:gd name="connsiteX1" fmla="*/ 454290 w 918373"/>
              <a:gd name="connsiteY1" fmla="*/ 1065060 h 1081686"/>
              <a:gd name="connsiteX2" fmla="*/ 914569 w 918373"/>
              <a:gd name="connsiteY2" fmla="*/ 1020944 h 1081686"/>
              <a:gd name="connsiteX3" fmla="*/ 694343 w 918373"/>
              <a:gd name="connsiteY3" fmla="*/ 434111 h 1081686"/>
              <a:gd name="connsiteX4" fmla="*/ 384214 w 918373"/>
              <a:gd name="connsiteY4" fmla="*/ 46380 h 1081686"/>
              <a:gd name="connsiteX5" fmla="*/ 267591 w 918373"/>
              <a:gd name="connsiteY5" fmla="*/ 194908 h 1081686"/>
              <a:gd name="connsiteX6" fmla="*/ 237925 w 918373"/>
              <a:gd name="connsiteY6" fmla="*/ 1038341 h 1081686"/>
              <a:gd name="connsiteX0" fmla="*/ 80473 w 760921"/>
              <a:gd name="connsiteY0" fmla="*/ 1038341 h 1081686"/>
              <a:gd name="connsiteX1" fmla="*/ 296838 w 760921"/>
              <a:gd name="connsiteY1" fmla="*/ 1065060 h 1081686"/>
              <a:gd name="connsiteX2" fmla="*/ 757117 w 760921"/>
              <a:gd name="connsiteY2" fmla="*/ 1020944 h 1081686"/>
              <a:gd name="connsiteX3" fmla="*/ 536891 w 760921"/>
              <a:gd name="connsiteY3" fmla="*/ 434111 h 1081686"/>
              <a:gd name="connsiteX4" fmla="*/ 226762 w 760921"/>
              <a:gd name="connsiteY4" fmla="*/ 46380 h 1081686"/>
              <a:gd name="connsiteX5" fmla="*/ 110139 w 760921"/>
              <a:gd name="connsiteY5" fmla="*/ 194908 h 1081686"/>
              <a:gd name="connsiteX6" fmla="*/ 459 w 760921"/>
              <a:gd name="connsiteY6" fmla="*/ 458814 h 1081686"/>
              <a:gd name="connsiteX7" fmla="*/ 80473 w 760921"/>
              <a:gd name="connsiteY7" fmla="*/ 1038341 h 1081686"/>
              <a:gd name="connsiteX0" fmla="*/ 46435 w 726883"/>
              <a:gd name="connsiteY0" fmla="*/ 1038341 h 1081686"/>
              <a:gd name="connsiteX1" fmla="*/ 262800 w 726883"/>
              <a:gd name="connsiteY1" fmla="*/ 1065060 h 1081686"/>
              <a:gd name="connsiteX2" fmla="*/ 723079 w 726883"/>
              <a:gd name="connsiteY2" fmla="*/ 1020944 h 1081686"/>
              <a:gd name="connsiteX3" fmla="*/ 502853 w 726883"/>
              <a:gd name="connsiteY3" fmla="*/ 434111 h 1081686"/>
              <a:gd name="connsiteX4" fmla="*/ 192724 w 726883"/>
              <a:gd name="connsiteY4" fmla="*/ 46380 h 1081686"/>
              <a:gd name="connsiteX5" fmla="*/ 76101 w 726883"/>
              <a:gd name="connsiteY5" fmla="*/ 194908 h 1081686"/>
              <a:gd name="connsiteX6" fmla="*/ 2110 w 726883"/>
              <a:gd name="connsiteY6" fmla="*/ 646184 h 1081686"/>
              <a:gd name="connsiteX7" fmla="*/ 46435 w 726883"/>
              <a:gd name="connsiteY7" fmla="*/ 1038341 h 1081686"/>
              <a:gd name="connsiteX0" fmla="*/ 21601 w 752013"/>
              <a:gd name="connsiteY0" fmla="*/ 1029824 h 1082169"/>
              <a:gd name="connsiteX1" fmla="*/ 287930 w 752013"/>
              <a:gd name="connsiteY1" fmla="*/ 1065060 h 1082169"/>
              <a:gd name="connsiteX2" fmla="*/ 748209 w 752013"/>
              <a:gd name="connsiteY2" fmla="*/ 1020944 h 1082169"/>
              <a:gd name="connsiteX3" fmla="*/ 527983 w 752013"/>
              <a:gd name="connsiteY3" fmla="*/ 434111 h 1082169"/>
              <a:gd name="connsiteX4" fmla="*/ 217854 w 752013"/>
              <a:gd name="connsiteY4" fmla="*/ 46380 h 1082169"/>
              <a:gd name="connsiteX5" fmla="*/ 101231 w 752013"/>
              <a:gd name="connsiteY5" fmla="*/ 194908 h 1082169"/>
              <a:gd name="connsiteX6" fmla="*/ 27240 w 752013"/>
              <a:gd name="connsiteY6" fmla="*/ 646184 h 1082169"/>
              <a:gd name="connsiteX7" fmla="*/ 21601 w 752013"/>
              <a:gd name="connsiteY7" fmla="*/ 1029824 h 1082169"/>
              <a:gd name="connsiteX0" fmla="*/ 15274 w 781376"/>
              <a:gd name="connsiteY0" fmla="*/ 1021307 h 1082657"/>
              <a:gd name="connsiteX1" fmla="*/ 317293 w 781376"/>
              <a:gd name="connsiteY1" fmla="*/ 1065060 h 1082657"/>
              <a:gd name="connsiteX2" fmla="*/ 777572 w 781376"/>
              <a:gd name="connsiteY2" fmla="*/ 1020944 h 1082657"/>
              <a:gd name="connsiteX3" fmla="*/ 557346 w 781376"/>
              <a:gd name="connsiteY3" fmla="*/ 434111 h 1082657"/>
              <a:gd name="connsiteX4" fmla="*/ 247217 w 781376"/>
              <a:gd name="connsiteY4" fmla="*/ 46380 h 1082657"/>
              <a:gd name="connsiteX5" fmla="*/ 130594 w 781376"/>
              <a:gd name="connsiteY5" fmla="*/ 194908 h 1082657"/>
              <a:gd name="connsiteX6" fmla="*/ 56603 w 781376"/>
              <a:gd name="connsiteY6" fmla="*/ 646184 h 1082657"/>
              <a:gd name="connsiteX7" fmla="*/ 15274 w 781376"/>
              <a:gd name="connsiteY7" fmla="*/ 1021307 h 1082657"/>
              <a:gd name="connsiteX0" fmla="*/ 12355 w 807008"/>
              <a:gd name="connsiteY0" fmla="*/ 1021307 h 1082657"/>
              <a:gd name="connsiteX1" fmla="*/ 342925 w 807008"/>
              <a:gd name="connsiteY1" fmla="*/ 1065060 h 1082657"/>
              <a:gd name="connsiteX2" fmla="*/ 803204 w 807008"/>
              <a:gd name="connsiteY2" fmla="*/ 1020944 h 1082657"/>
              <a:gd name="connsiteX3" fmla="*/ 582978 w 807008"/>
              <a:gd name="connsiteY3" fmla="*/ 434111 h 1082657"/>
              <a:gd name="connsiteX4" fmla="*/ 272849 w 807008"/>
              <a:gd name="connsiteY4" fmla="*/ 46380 h 1082657"/>
              <a:gd name="connsiteX5" fmla="*/ 156226 w 807008"/>
              <a:gd name="connsiteY5" fmla="*/ 194908 h 1082657"/>
              <a:gd name="connsiteX6" fmla="*/ 82235 w 807008"/>
              <a:gd name="connsiteY6" fmla="*/ 646184 h 1082657"/>
              <a:gd name="connsiteX7" fmla="*/ 12355 w 807008"/>
              <a:gd name="connsiteY7" fmla="*/ 1021307 h 108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008" h="1082657">
                <a:moveTo>
                  <a:pt x="12355" y="1021307"/>
                </a:moveTo>
                <a:cubicBezTo>
                  <a:pt x="-3419" y="991132"/>
                  <a:pt x="211117" y="1065120"/>
                  <a:pt x="342925" y="1065060"/>
                </a:cubicBezTo>
                <a:cubicBezTo>
                  <a:pt x="474733" y="1065000"/>
                  <a:pt x="763195" y="1126102"/>
                  <a:pt x="803204" y="1020944"/>
                </a:cubicBezTo>
                <a:cubicBezTo>
                  <a:pt x="843213" y="915786"/>
                  <a:pt x="553837" y="618377"/>
                  <a:pt x="582978" y="434111"/>
                </a:cubicBezTo>
                <a:cubicBezTo>
                  <a:pt x="588728" y="229047"/>
                  <a:pt x="470458" y="-127553"/>
                  <a:pt x="272849" y="46380"/>
                </a:cubicBezTo>
                <a:cubicBezTo>
                  <a:pt x="272849" y="46380"/>
                  <a:pt x="349518" y="-48316"/>
                  <a:pt x="156226" y="194908"/>
                </a:cubicBezTo>
                <a:cubicBezTo>
                  <a:pt x="118509" y="263647"/>
                  <a:pt x="87179" y="505612"/>
                  <a:pt x="82235" y="646184"/>
                </a:cubicBezTo>
                <a:cubicBezTo>
                  <a:pt x="77291" y="786756"/>
                  <a:pt x="-37041" y="920266"/>
                  <a:pt x="12355" y="1021307"/>
                </a:cubicBezTo>
                <a:close/>
              </a:path>
            </a:pathLst>
          </a:custGeom>
          <a:solidFill>
            <a:srgbClr val="3C8F7C"/>
          </a:solidFill>
          <a:ln w="3429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9" name="Freeform: Shape 1698">
            <a:extLst>
              <a:ext uri="{FF2B5EF4-FFF2-40B4-BE49-F238E27FC236}">
                <a16:creationId xmlns:a16="http://schemas.microsoft.com/office/drawing/2014/main" id="{AC7BD25A-ED4E-4A54-BBD2-2D649212624A}"/>
              </a:ext>
            </a:extLst>
          </p:cNvPr>
          <p:cNvSpPr/>
          <p:nvPr userDrawn="1"/>
        </p:nvSpPr>
        <p:spPr>
          <a:xfrm rot="189963">
            <a:off x="109044" y="4374"/>
            <a:ext cx="5654313" cy="2898509"/>
          </a:xfrm>
          <a:custGeom>
            <a:avLst/>
            <a:gdLst>
              <a:gd name="connsiteX0" fmla="*/ 0 w 1181576"/>
              <a:gd name="connsiteY0" fmla="*/ 56578 h 1418653"/>
              <a:gd name="connsiteX1" fmla="*/ 1181576 w 1181576"/>
              <a:gd name="connsiteY1" fmla="*/ 0 h 1418653"/>
              <a:gd name="connsiteX2" fmla="*/ 1113663 w 1181576"/>
              <a:gd name="connsiteY2" fmla="*/ 1399984 h 1418653"/>
              <a:gd name="connsiteX3" fmla="*/ 152876 w 1181576"/>
              <a:gd name="connsiteY3" fmla="*/ 1418654 h 1418653"/>
              <a:gd name="connsiteX4" fmla="*/ 0 w 1181576"/>
              <a:gd name="connsiteY4" fmla="*/ 56578 h 1418653"/>
              <a:gd name="connsiteX0" fmla="*/ 0 w 1180269"/>
              <a:gd name="connsiteY0" fmla="*/ 103865 h 1418654"/>
              <a:gd name="connsiteX1" fmla="*/ 1180269 w 1180269"/>
              <a:gd name="connsiteY1" fmla="*/ 0 h 1418654"/>
              <a:gd name="connsiteX2" fmla="*/ 1112356 w 1180269"/>
              <a:gd name="connsiteY2" fmla="*/ 1399984 h 1418654"/>
              <a:gd name="connsiteX3" fmla="*/ 151569 w 1180269"/>
              <a:gd name="connsiteY3" fmla="*/ 1418654 h 1418654"/>
              <a:gd name="connsiteX4" fmla="*/ 0 w 1180269"/>
              <a:gd name="connsiteY4" fmla="*/ 103865 h 1418654"/>
              <a:gd name="connsiteX0" fmla="*/ 0 w 1173542"/>
              <a:gd name="connsiteY0" fmla="*/ 132766 h 1447555"/>
              <a:gd name="connsiteX1" fmla="*/ 1173542 w 1173542"/>
              <a:gd name="connsiteY1" fmla="*/ 0 h 1447555"/>
              <a:gd name="connsiteX2" fmla="*/ 1112356 w 1173542"/>
              <a:gd name="connsiteY2" fmla="*/ 1428885 h 1447555"/>
              <a:gd name="connsiteX3" fmla="*/ 151569 w 1173542"/>
              <a:gd name="connsiteY3" fmla="*/ 1447555 h 1447555"/>
              <a:gd name="connsiteX4" fmla="*/ 0 w 1173542"/>
              <a:gd name="connsiteY4" fmla="*/ 132766 h 144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3542" h="1447555">
                <a:moveTo>
                  <a:pt x="0" y="132766"/>
                </a:moveTo>
                <a:lnTo>
                  <a:pt x="1173542" y="0"/>
                </a:lnTo>
                <a:lnTo>
                  <a:pt x="1112356" y="1428885"/>
                </a:lnTo>
                <a:lnTo>
                  <a:pt x="151569" y="1447555"/>
                </a:lnTo>
                <a:lnTo>
                  <a:pt x="0" y="132766"/>
                </a:lnTo>
                <a:close/>
              </a:path>
            </a:pathLst>
          </a:custGeom>
          <a:solidFill>
            <a:srgbClr val="D3EBED">
              <a:alpha val="36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925999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Freeform: Shape 1087">
            <a:extLst>
              <a:ext uri="{FF2B5EF4-FFF2-40B4-BE49-F238E27FC236}">
                <a16:creationId xmlns:a16="http://schemas.microsoft.com/office/drawing/2014/main" id="{C31E5B1B-B930-47BA-88AA-F0FD8C8385AB}"/>
              </a:ext>
            </a:extLst>
          </p:cNvPr>
          <p:cNvSpPr/>
          <p:nvPr userDrawn="1"/>
        </p:nvSpPr>
        <p:spPr>
          <a:xfrm>
            <a:off x="8351405" y="550504"/>
            <a:ext cx="612460" cy="991356"/>
          </a:xfrm>
          <a:custGeom>
            <a:avLst/>
            <a:gdLst>
              <a:gd name="connsiteX0" fmla="*/ 412432 w 412629"/>
              <a:gd name="connsiteY0" fmla="*/ 99204 h 619268"/>
              <a:gd name="connsiteX1" fmla="*/ 339090 w 412629"/>
              <a:gd name="connsiteY1" fmla="*/ 462106 h 619268"/>
              <a:gd name="connsiteX2" fmla="*/ 327660 w 412629"/>
              <a:gd name="connsiteY2" fmla="*/ 613554 h 619268"/>
              <a:gd name="connsiteX3" fmla="*/ 195263 w 412629"/>
              <a:gd name="connsiteY3" fmla="*/ 619269 h 619268"/>
              <a:gd name="connsiteX4" fmla="*/ 71438 w 412629"/>
              <a:gd name="connsiteY4" fmla="*/ 457344 h 619268"/>
              <a:gd name="connsiteX5" fmla="*/ 0 w 412629"/>
              <a:gd name="connsiteY5" fmla="*/ 339234 h 619268"/>
              <a:gd name="connsiteX6" fmla="*/ 293370 w 412629"/>
              <a:gd name="connsiteY6" fmla="*/ 3954 h 619268"/>
              <a:gd name="connsiteX7" fmla="*/ 412432 w 412629"/>
              <a:gd name="connsiteY7" fmla="*/ 99204 h 61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2629" h="619268">
                <a:moveTo>
                  <a:pt x="412432" y="99204"/>
                </a:moveTo>
                <a:cubicBezTo>
                  <a:pt x="416242" y="343044"/>
                  <a:pt x="363855" y="441151"/>
                  <a:pt x="339090" y="462106"/>
                </a:cubicBezTo>
                <a:cubicBezTo>
                  <a:pt x="315277" y="483061"/>
                  <a:pt x="327660" y="613554"/>
                  <a:pt x="327660" y="613554"/>
                </a:cubicBezTo>
                <a:lnTo>
                  <a:pt x="195263" y="619269"/>
                </a:lnTo>
                <a:cubicBezTo>
                  <a:pt x="195263" y="619269"/>
                  <a:pt x="119063" y="512589"/>
                  <a:pt x="71438" y="457344"/>
                </a:cubicBezTo>
                <a:cubicBezTo>
                  <a:pt x="22860" y="401146"/>
                  <a:pt x="0" y="339234"/>
                  <a:pt x="0" y="339234"/>
                </a:cubicBezTo>
                <a:cubicBezTo>
                  <a:pt x="0" y="339234"/>
                  <a:pt x="168592" y="-42719"/>
                  <a:pt x="293370" y="3954"/>
                </a:cubicBezTo>
                <a:cubicBezTo>
                  <a:pt x="418147" y="50626"/>
                  <a:pt x="412432" y="99204"/>
                  <a:pt x="412432" y="99204"/>
                </a:cubicBezTo>
                <a:close/>
              </a:path>
            </a:pathLst>
          </a:custGeom>
          <a:solidFill>
            <a:srgbClr val="0033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77" name="Freeform: Shape 1076">
            <a:extLst>
              <a:ext uri="{FF2B5EF4-FFF2-40B4-BE49-F238E27FC236}">
                <a16:creationId xmlns:a16="http://schemas.microsoft.com/office/drawing/2014/main" id="{77FA842F-9DAF-434D-8AF4-4AAE539E3EB6}"/>
              </a:ext>
            </a:extLst>
          </p:cNvPr>
          <p:cNvSpPr/>
          <p:nvPr userDrawn="1"/>
        </p:nvSpPr>
        <p:spPr>
          <a:xfrm rot="21232158">
            <a:off x="5948203" y="1306909"/>
            <a:ext cx="1317403" cy="1285874"/>
          </a:xfrm>
          <a:custGeom>
            <a:avLst/>
            <a:gdLst>
              <a:gd name="connsiteX0" fmla="*/ 412432 w 412629"/>
              <a:gd name="connsiteY0" fmla="*/ 99204 h 619268"/>
              <a:gd name="connsiteX1" fmla="*/ 339090 w 412629"/>
              <a:gd name="connsiteY1" fmla="*/ 462106 h 619268"/>
              <a:gd name="connsiteX2" fmla="*/ 327660 w 412629"/>
              <a:gd name="connsiteY2" fmla="*/ 613554 h 619268"/>
              <a:gd name="connsiteX3" fmla="*/ 195263 w 412629"/>
              <a:gd name="connsiteY3" fmla="*/ 619269 h 619268"/>
              <a:gd name="connsiteX4" fmla="*/ 71438 w 412629"/>
              <a:gd name="connsiteY4" fmla="*/ 457344 h 619268"/>
              <a:gd name="connsiteX5" fmla="*/ 0 w 412629"/>
              <a:gd name="connsiteY5" fmla="*/ 339234 h 619268"/>
              <a:gd name="connsiteX6" fmla="*/ 293370 w 412629"/>
              <a:gd name="connsiteY6" fmla="*/ 3954 h 619268"/>
              <a:gd name="connsiteX7" fmla="*/ 412432 w 412629"/>
              <a:gd name="connsiteY7" fmla="*/ 99204 h 619268"/>
              <a:gd name="connsiteX0" fmla="*/ 679660 w 679857"/>
              <a:gd name="connsiteY0" fmla="*/ 99204 h 619269"/>
              <a:gd name="connsiteX1" fmla="*/ 606318 w 679857"/>
              <a:gd name="connsiteY1" fmla="*/ 462106 h 619269"/>
              <a:gd name="connsiteX2" fmla="*/ 594888 w 679857"/>
              <a:gd name="connsiteY2" fmla="*/ 613554 h 619269"/>
              <a:gd name="connsiteX3" fmla="*/ 462491 w 679857"/>
              <a:gd name="connsiteY3" fmla="*/ 619269 h 619269"/>
              <a:gd name="connsiteX4" fmla="*/ 5156 w 679857"/>
              <a:gd name="connsiteY4" fmla="*/ 493804 h 619269"/>
              <a:gd name="connsiteX5" fmla="*/ 267228 w 679857"/>
              <a:gd name="connsiteY5" fmla="*/ 339234 h 619269"/>
              <a:gd name="connsiteX6" fmla="*/ 560598 w 679857"/>
              <a:gd name="connsiteY6" fmla="*/ 3954 h 619269"/>
              <a:gd name="connsiteX7" fmla="*/ 679660 w 679857"/>
              <a:gd name="connsiteY7" fmla="*/ 99204 h 619269"/>
              <a:gd name="connsiteX0" fmla="*/ 679660 w 679701"/>
              <a:gd name="connsiteY0" fmla="*/ 99204 h 619269"/>
              <a:gd name="connsiteX1" fmla="*/ 13411 w 679701"/>
              <a:gd name="connsiteY1" fmla="*/ 480335 h 619269"/>
              <a:gd name="connsiteX2" fmla="*/ 594888 w 679701"/>
              <a:gd name="connsiteY2" fmla="*/ 613554 h 619269"/>
              <a:gd name="connsiteX3" fmla="*/ 462491 w 679701"/>
              <a:gd name="connsiteY3" fmla="*/ 619269 h 619269"/>
              <a:gd name="connsiteX4" fmla="*/ 5156 w 679701"/>
              <a:gd name="connsiteY4" fmla="*/ 493804 h 619269"/>
              <a:gd name="connsiteX5" fmla="*/ 267228 w 679701"/>
              <a:gd name="connsiteY5" fmla="*/ 339234 h 619269"/>
              <a:gd name="connsiteX6" fmla="*/ 560598 w 679701"/>
              <a:gd name="connsiteY6" fmla="*/ 3954 h 619269"/>
              <a:gd name="connsiteX7" fmla="*/ 679660 w 679701"/>
              <a:gd name="connsiteY7" fmla="*/ 99204 h 619269"/>
              <a:gd name="connsiteX0" fmla="*/ 680250 w 680267"/>
              <a:gd name="connsiteY0" fmla="*/ 104173 h 624238"/>
              <a:gd name="connsiteX1" fmla="*/ 14001 w 680267"/>
              <a:gd name="connsiteY1" fmla="*/ 485304 h 624238"/>
              <a:gd name="connsiteX2" fmla="*/ 595478 w 680267"/>
              <a:gd name="connsiteY2" fmla="*/ 618523 h 624238"/>
              <a:gd name="connsiteX3" fmla="*/ 463081 w 680267"/>
              <a:gd name="connsiteY3" fmla="*/ 624238 h 624238"/>
              <a:gd name="connsiteX4" fmla="*/ 5746 w 680267"/>
              <a:gd name="connsiteY4" fmla="*/ 498773 h 624238"/>
              <a:gd name="connsiteX5" fmla="*/ 193706 w 680267"/>
              <a:gd name="connsiteY5" fmla="*/ 374585 h 624238"/>
              <a:gd name="connsiteX6" fmla="*/ 561188 w 680267"/>
              <a:gd name="connsiteY6" fmla="*/ 8923 h 624238"/>
              <a:gd name="connsiteX7" fmla="*/ 680250 w 680267"/>
              <a:gd name="connsiteY7" fmla="*/ 104173 h 624238"/>
              <a:gd name="connsiteX0" fmla="*/ 958303 w 958318"/>
              <a:gd name="connsiteY0" fmla="*/ 104173 h 636391"/>
              <a:gd name="connsiteX1" fmla="*/ 292054 w 958318"/>
              <a:gd name="connsiteY1" fmla="*/ 485304 h 636391"/>
              <a:gd name="connsiteX2" fmla="*/ 873531 w 958318"/>
              <a:gd name="connsiteY2" fmla="*/ 618523 h 636391"/>
              <a:gd name="connsiteX3" fmla="*/ 0 w 958318"/>
              <a:gd name="connsiteY3" fmla="*/ 636391 h 636391"/>
              <a:gd name="connsiteX4" fmla="*/ 283799 w 958318"/>
              <a:gd name="connsiteY4" fmla="*/ 498773 h 636391"/>
              <a:gd name="connsiteX5" fmla="*/ 471759 w 958318"/>
              <a:gd name="connsiteY5" fmla="*/ 374585 h 636391"/>
              <a:gd name="connsiteX6" fmla="*/ 839241 w 958318"/>
              <a:gd name="connsiteY6" fmla="*/ 8923 h 636391"/>
              <a:gd name="connsiteX7" fmla="*/ 958303 w 958318"/>
              <a:gd name="connsiteY7" fmla="*/ 104173 h 636391"/>
              <a:gd name="connsiteX0" fmla="*/ 958303 w 958320"/>
              <a:gd name="connsiteY0" fmla="*/ 104173 h 636391"/>
              <a:gd name="connsiteX1" fmla="*/ 292054 w 958320"/>
              <a:gd name="connsiteY1" fmla="*/ 485304 h 636391"/>
              <a:gd name="connsiteX2" fmla="*/ 2701 w 958320"/>
              <a:gd name="connsiteY2" fmla="*/ 618523 h 636391"/>
              <a:gd name="connsiteX3" fmla="*/ 0 w 958320"/>
              <a:gd name="connsiteY3" fmla="*/ 636391 h 636391"/>
              <a:gd name="connsiteX4" fmla="*/ 283799 w 958320"/>
              <a:gd name="connsiteY4" fmla="*/ 498773 h 636391"/>
              <a:gd name="connsiteX5" fmla="*/ 471759 w 958320"/>
              <a:gd name="connsiteY5" fmla="*/ 374585 h 636391"/>
              <a:gd name="connsiteX6" fmla="*/ 839241 w 958320"/>
              <a:gd name="connsiteY6" fmla="*/ 8923 h 636391"/>
              <a:gd name="connsiteX7" fmla="*/ 958303 w 958320"/>
              <a:gd name="connsiteY7" fmla="*/ 104173 h 636391"/>
              <a:gd name="connsiteX0" fmla="*/ 958303 w 958318"/>
              <a:gd name="connsiteY0" fmla="*/ 108097 h 640315"/>
              <a:gd name="connsiteX1" fmla="*/ 292054 w 958318"/>
              <a:gd name="connsiteY1" fmla="*/ 489228 h 640315"/>
              <a:gd name="connsiteX2" fmla="*/ 2701 w 958318"/>
              <a:gd name="connsiteY2" fmla="*/ 622447 h 640315"/>
              <a:gd name="connsiteX3" fmla="*/ 0 w 958318"/>
              <a:gd name="connsiteY3" fmla="*/ 640315 h 640315"/>
              <a:gd name="connsiteX4" fmla="*/ 283799 w 958318"/>
              <a:gd name="connsiteY4" fmla="*/ 502697 h 640315"/>
              <a:gd name="connsiteX5" fmla="*/ 286475 w 958318"/>
              <a:gd name="connsiteY5" fmla="*/ 451427 h 640315"/>
              <a:gd name="connsiteX6" fmla="*/ 839241 w 958318"/>
              <a:gd name="connsiteY6" fmla="*/ 12847 h 640315"/>
              <a:gd name="connsiteX7" fmla="*/ 958303 w 958318"/>
              <a:gd name="connsiteY7" fmla="*/ 108097 h 640315"/>
              <a:gd name="connsiteX0" fmla="*/ 958303 w 958320"/>
              <a:gd name="connsiteY0" fmla="*/ 95250 h 627468"/>
              <a:gd name="connsiteX1" fmla="*/ 292054 w 958320"/>
              <a:gd name="connsiteY1" fmla="*/ 476381 h 627468"/>
              <a:gd name="connsiteX2" fmla="*/ 2701 w 958320"/>
              <a:gd name="connsiteY2" fmla="*/ 609600 h 627468"/>
              <a:gd name="connsiteX3" fmla="*/ 0 w 958320"/>
              <a:gd name="connsiteY3" fmla="*/ 627468 h 627468"/>
              <a:gd name="connsiteX4" fmla="*/ 283799 w 958320"/>
              <a:gd name="connsiteY4" fmla="*/ 489850 h 627468"/>
              <a:gd name="connsiteX5" fmla="*/ 490286 w 958320"/>
              <a:gd name="connsiteY5" fmla="*/ 468962 h 627468"/>
              <a:gd name="connsiteX6" fmla="*/ 839241 w 958320"/>
              <a:gd name="connsiteY6" fmla="*/ 0 h 627468"/>
              <a:gd name="connsiteX7" fmla="*/ 958303 w 958320"/>
              <a:gd name="connsiteY7" fmla="*/ 95250 h 627468"/>
              <a:gd name="connsiteX0" fmla="*/ 958303 w 958318"/>
              <a:gd name="connsiteY0" fmla="*/ 111943 h 644161"/>
              <a:gd name="connsiteX1" fmla="*/ 292054 w 958318"/>
              <a:gd name="connsiteY1" fmla="*/ 493074 h 644161"/>
              <a:gd name="connsiteX2" fmla="*/ 2701 w 958318"/>
              <a:gd name="connsiteY2" fmla="*/ 626293 h 644161"/>
              <a:gd name="connsiteX3" fmla="*/ 0 w 958318"/>
              <a:gd name="connsiteY3" fmla="*/ 644161 h 644161"/>
              <a:gd name="connsiteX4" fmla="*/ 283799 w 958318"/>
              <a:gd name="connsiteY4" fmla="*/ 506543 h 644161"/>
              <a:gd name="connsiteX5" fmla="*/ 342060 w 958318"/>
              <a:gd name="connsiteY5" fmla="*/ 479579 h 644161"/>
              <a:gd name="connsiteX6" fmla="*/ 839241 w 958318"/>
              <a:gd name="connsiteY6" fmla="*/ 16693 h 644161"/>
              <a:gd name="connsiteX7" fmla="*/ 958303 w 958318"/>
              <a:gd name="connsiteY7" fmla="*/ 111943 h 644161"/>
              <a:gd name="connsiteX0" fmla="*/ 958303 w 958320"/>
              <a:gd name="connsiteY0" fmla="*/ 134180 h 666398"/>
              <a:gd name="connsiteX1" fmla="*/ 292054 w 958320"/>
              <a:gd name="connsiteY1" fmla="*/ 515311 h 666398"/>
              <a:gd name="connsiteX2" fmla="*/ 2701 w 958320"/>
              <a:gd name="connsiteY2" fmla="*/ 648530 h 666398"/>
              <a:gd name="connsiteX3" fmla="*/ 0 w 958320"/>
              <a:gd name="connsiteY3" fmla="*/ 666398 h 666398"/>
              <a:gd name="connsiteX4" fmla="*/ 283799 w 958320"/>
              <a:gd name="connsiteY4" fmla="*/ 528780 h 666398"/>
              <a:gd name="connsiteX5" fmla="*/ 342060 w 958320"/>
              <a:gd name="connsiteY5" fmla="*/ 501816 h 666398"/>
              <a:gd name="connsiteX6" fmla="*/ 709544 w 958320"/>
              <a:gd name="connsiteY6" fmla="*/ 14624 h 666398"/>
              <a:gd name="connsiteX7" fmla="*/ 958303 w 958320"/>
              <a:gd name="connsiteY7" fmla="*/ 134180 h 666398"/>
              <a:gd name="connsiteX0" fmla="*/ 958303 w 958318"/>
              <a:gd name="connsiteY0" fmla="*/ 162271 h 694489"/>
              <a:gd name="connsiteX1" fmla="*/ 292054 w 958318"/>
              <a:gd name="connsiteY1" fmla="*/ 543402 h 694489"/>
              <a:gd name="connsiteX2" fmla="*/ 2701 w 958318"/>
              <a:gd name="connsiteY2" fmla="*/ 676621 h 694489"/>
              <a:gd name="connsiteX3" fmla="*/ 0 w 958318"/>
              <a:gd name="connsiteY3" fmla="*/ 694489 h 694489"/>
              <a:gd name="connsiteX4" fmla="*/ 283799 w 958318"/>
              <a:gd name="connsiteY4" fmla="*/ 556871 h 694489"/>
              <a:gd name="connsiteX5" fmla="*/ 342060 w 958318"/>
              <a:gd name="connsiteY5" fmla="*/ 529907 h 694489"/>
              <a:gd name="connsiteX6" fmla="*/ 709544 w 958318"/>
              <a:gd name="connsiteY6" fmla="*/ 42715 h 694489"/>
              <a:gd name="connsiteX7" fmla="*/ 958303 w 958318"/>
              <a:gd name="connsiteY7" fmla="*/ 162271 h 694489"/>
              <a:gd name="connsiteX0" fmla="*/ 958303 w 958320"/>
              <a:gd name="connsiteY0" fmla="*/ 133131 h 665349"/>
              <a:gd name="connsiteX1" fmla="*/ 292054 w 958320"/>
              <a:gd name="connsiteY1" fmla="*/ 514262 h 665349"/>
              <a:gd name="connsiteX2" fmla="*/ 2701 w 958320"/>
              <a:gd name="connsiteY2" fmla="*/ 647481 h 665349"/>
              <a:gd name="connsiteX3" fmla="*/ 0 w 958320"/>
              <a:gd name="connsiteY3" fmla="*/ 665349 h 665349"/>
              <a:gd name="connsiteX4" fmla="*/ 283799 w 958320"/>
              <a:gd name="connsiteY4" fmla="*/ 527731 h 665349"/>
              <a:gd name="connsiteX5" fmla="*/ 249417 w 958320"/>
              <a:gd name="connsiteY5" fmla="*/ 482537 h 665349"/>
              <a:gd name="connsiteX6" fmla="*/ 709544 w 958320"/>
              <a:gd name="connsiteY6" fmla="*/ 13575 h 665349"/>
              <a:gd name="connsiteX7" fmla="*/ 958303 w 958320"/>
              <a:gd name="connsiteY7" fmla="*/ 133131 h 665349"/>
              <a:gd name="connsiteX0" fmla="*/ 958303 w 958318"/>
              <a:gd name="connsiteY0" fmla="*/ 123592 h 655810"/>
              <a:gd name="connsiteX1" fmla="*/ 292054 w 958318"/>
              <a:gd name="connsiteY1" fmla="*/ 504723 h 655810"/>
              <a:gd name="connsiteX2" fmla="*/ 2701 w 958318"/>
              <a:gd name="connsiteY2" fmla="*/ 637942 h 655810"/>
              <a:gd name="connsiteX3" fmla="*/ 0 w 958318"/>
              <a:gd name="connsiteY3" fmla="*/ 655810 h 655810"/>
              <a:gd name="connsiteX4" fmla="*/ 283799 w 958318"/>
              <a:gd name="connsiteY4" fmla="*/ 518192 h 655810"/>
              <a:gd name="connsiteX5" fmla="*/ 434701 w 958318"/>
              <a:gd name="connsiteY5" fmla="*/ 284625 h 655810"/>
              <a:gd name="connsiteX6" fmla="*/ 709544 w 958318"/>
              <a:gd name="connsiteY6" fmla="*/ 4036 h 655810"/>
              <a:gd name="connsiteX7" fmla="*/ 958303 w 958318"/>
              <a:gd name="connsiteY7" fmla="*/ 123592 h 655810"/>
              <a:gd name="connsiteX0" fmla="*/ 958303 w 958320"/>
              <a:gd name="connsiteY0" fmla="*/ 123846 h 656064"/>
              <a:gd name="connsiteX1" fmla="*/ 292054 w 958320"/>
              <a:gd name="connsiteY1" fmla="*/ 504977 h 656064"/>
              <a:gd name="connsiteX2" fmla="*/ 2701 w 958320"/>
              <a:gd name="connsiteY2" fmla="*/ 638196 h 656064"/>
              <a:gd name="connsiteX3" fmla="*/ 0 w 958320"/>
              <a:gd name="connsiteY3" fmla="*/ 656064 h 656064"/>
              <a:gd name="connsiteX4" fmla="*/ 283799 w 958320"/>
              <a:gd name="connsiteY4" fmla="*/ 518446 h 656064"/>
              <a:gd name="connsiteX5" fmla="*/ 694097 w 958320"/>
              <a:gd name="connsiteY5" fmla="*/ 290955 h 656064"/>
              <a:gd name="connsiteX6" fmla="*/ 709544 w 958320"/>
              <a:gd name="connsiteY6" fmla="*/ 4290 h 656064"/>
              <a:gd name="connsiteX7" fmla="*/ 958303 w 958320"/>
              <a:gd name="connsiteY7" fmla="*/ 123846 h 656064"/>
              <a:gd name="connsiteX0" fmla="*/ 973221 w 973236"/>
              <a:gd name="connsiteY0" fmla="*/ 123846 h 656064"/>
              <a:gd name="connsiteX1" fmla="*/ 306972 w 973236"/>
              <a:gd name="connsiteY1" fmla="*/ 504977 h 656064"/>
              <a:gd name="connsiteX2" fmla="*/ 17619 w 973236"/>
              <a:gd name="connsiteY2" fmla="*/ 638196 h 656064"/>
              <a:gd name="connsiteX3" fmla="*/ 14918 w 973236"/>
              <a:gd name="connsiteY3" fmla="*/ 656064 h 656064"/>
              <a:gd name="connsiteX4" fmla="*/ 39321 w 973236"/>
              <a:gd name="connsiteY4" fmla="*/ 512369 h 656064"/>
              <a:gd name="connsiteX5" fmla="*/ 709015 w 973236"/>
              <a:gd name="connsiteY5" fmla="*/ 290955 h 656064"/>
              <a:gd name="connsiteX6" fmla="*/ 724462 w 973236"/>
              <a:gd name="connsiteY6" fmla="*/ 4290 h 656064"/>
              <a:gd name="connsiteX7" fmla="*/ 973221 w 973236"/>
              <a:gd name="connsiteY7" fmla="*/ 123846 h 656064"/>
              <a:gd name="connsiteX0" fmla="*/ 964139 w 964156"/>
              <a:gd name="connsiteY0" fmla="*/ 123592 h 655810"/>
              <a:gd name="connsiteX1" fmla="*/ 297890 w 964156"/>
              <a:gd name="connsiteY1" fmla="*/ 504723 h 655810"/>
              <a:gd name="connsiteX2" fmla="*/ 8537 w 964156"/>
              <a:gd name="connsiteY2" fmla="*/ 637942 h 655810"/>
              <a:gd name="connsiteX3" fmla="*/ 5836 w 964156"/>
              <a:gd name="connsiteY3" fmla="*/ 655810 h 655810"/>
              <a:gd name="connsiteX4" fmla="*/ 30239 w 964156"/>
              <a:gd name="connsiteY4" fmla="*/ 512115 h 655810"/>
              <a:gd name="connsiteX5" fmla="*/ 570234 w 964156"/>
              <a:gd name="connsiteY5" fmla="*/ 284624 h 655810"/>
              <a:gd name="connsiteX6" fmla="*/ 715380 w 964156"/>
              <a:gd name="connsiteY6" fmla="*/ 4036 h 655810"/>
              <a:gd name="connsiteX7" fmla="*/ 964139 w 964156"/>
              <a:gd name="connsiteY7" fmla="*/ 123592 h 655810"/>
              <a:gd name="connsiteX0" fmla="*/ 1013440 w 1013455"/>
              <a:gd name="connsiteY0" fmla="*/ 123592 h 655810"/>
              <a:gd name="connsiteX1" fmla="*/ 347191 w 1013455"/>
              <a:gd name="connsiteY1" fmla="*/ 504723 h 655810"/>
              <a:gd name="connsiteX2" fmla="*/ 57838 w 1013455"/>
              <a:gd name="connsiteY2" fmla="*/ 637942 h 655810"/>
              <a:gd name="connsiteX3" fmla="*/ 55137 w 1013455"/>
              <a:gd name="connsiteY3" fmla="*/ 655810 h 655810"/>
              <a:gd name="connsiteX4" fmla="*/ 23955 w 1013455"/>
              <a:gd name="connsiteY4" fmla="*/ 512115 h 655810"/>
              <a:gd name="connsiteX5" fmla="*/ 619535 w 1013455"/>
              <a:gd name="connsiteY5" fmla="*/ 284624 h 655810"/>
              <a:gd name="connsiteX6" fmla="*/ 764681 w 1013455"/>
              <a:gd name="connsiteY6" fmla="*/ 4036 h 655810"/>
              <a:gd name="connsiteX7" fmla="*/ 1013440 w 1013455"/>
              <a:gd name="connsiteY7" fmla="*/ 123592 h 655810"/>
              <a:gd name="connsiteX0" fmla="*/ 1013440 w 1013457"/>
              <a:gd name="connsiteY0" fmla="*/ 123592 h 655810"/>
              <a:gd name="connsiteX1" fmla="*/ 347191 w 1013457"/>
              <a:gd name="connsiteY1" fmla="*/ 504723 h 655810"/>
              <a:gd name="connsiteX2" fmla="*/ 57838 w 1013457"/>
              <a:gd name="connsiteY2" fmla="*/ 637942 h 655810"/>
              <a:gd name="connsiteX3" fmla="*/ 55137 w 1013457"/>
              <a:gd name="connsiteY3" fmla="*/ 655810 h 655810"/>
              <a:gd name="connsiteX4" fmla="*/ 23955 w 1013457"/>
              <a:gd name="connsiteY4" fmla="*/ 475656 h 655810"/>
              <a:gd name="connsiteX5" fmla="*/ 619535 w 1013457"/>
              <a:gd name="connsiteY5" fmla="*/ 284624 h 655810"/>
              <a:gd name="connsiteX6" fmla="*/ 764681 w 1013457"/>
              <a:gd name="connsiteY6" fmla="*/ 4036 h 655810"/>
              <a:gd name="connsiteX7" fmla="*/ 1013440 w 1013457"/>
              <a:gd name="connsiteY7" fmla="*/ 123592 h 65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57" h="655810">
                <a:moveTo>
                  <a:pt x="1013440" y="123592"/>
                </a:moveTo>
                <a:cubicBezTo>
                  <a:pt x="1017250" y="367432"/>
                  <a:pt x="371956" y="483768"/>
                  <a:pt x="347191" y="504723"/>
                </a:cubicBezTo>
                <a:cubicBezTo>
                  <a:pt x="323378" y="525678"/>
                  <a:pt x="57838" y="637942"/>
                  <a:pt x="57838" y="637942"/>
                </a:cubicBezTo>
                <a:lnTo>
                  <a:pt x="55137" y="655810"/>
                </a:lnTo>
                <a:cubicBezTo>
                  <a:pt x="149737" y="609937"/>
                  <a:pt x="-70111" y="537520"/>
                  <a:pt x="23955" y="475656"/>
                </a:cubicBezTo>
                <a:cubicBezTo>
                  <a:pt x="118021" y="413792"/>
                  <a:pt x="619535" y="284624"/>
                  <a:pt x="619535" y="284624"/>
                </a:cubicBezTo>
                <a:cubicBezTo>
                  <a:pt x="619535" y="284624"/>
                  <a:pt x="699030" y="30875"/>
                  <a:pt x="764681" y="4036"/>
                </a:cubicBezTo>
                <a:cubicBezTo>
                  <a:pt x="830332" y="-22803"/>
                  <a:pt x="973753" y="91842"/>
                  <a:pt x="1013440" y="123592"/>
                </a:cubicBezTo>
                <a:close/>
              </a:path>
            </a:pathLst>
          </a:custGeom>
          <a:solidFill>
            <a:srgbClr val="00A44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89" name="Freeform: Shape 1088">
            <a:extLst>
              <a:ext uri="{FF2B5EF4-FFF2-40B4-BE49-F238E27FC236}">
                <a16:creationId xmlns:a16="http://schemas.microsoft.com/office/drawing/2014/main" id="{ABEEA58E-1ED1-430C-B313-05170078BFF1}"/>
              </a:ext>
            </a:extLst>
          </p:cNvPr>
          <p:cNvSpPr/>
          <p:nvPr userDrawn="1"/>
        </p:nvSpPr>
        <p:spPr>
          <a:xfrm>
            <a:off x="6609999" y="1281757"/>
            <a:ext cx="612460" cy="991356"/>
          </a:xfrm>
          <a:custGeom>
            <a:avLst/>
            <a:gdLst>
              <a:gd name="connsiteX0" fmla="*/ 412432 w 412629"/>
              <a:gd name="connsiteY0" fmla="*/ 99204 h 619268"/>
              <a:gd name="connsiteX1" fmla="*/ 339090 w 412629"/>
              <a:gd name="connsiteY1" fmla="*/ 462106 h 619268"/>
              <a:gd name="connsiteX2" fmla="*/ 327660 w 412629"/>
              <a:gd name="connsiteY2" fmla="*/ 613554 h 619268"/>
              <a:gd name="connsiteX3" fmla="*/ 195263 w 412629"/>
              <a:gd name="connsiteY3" fmla="*/ 619269 h 619268"/>
              <a:gd name="connsiteX4" fmla="*/ 71438 w 412629"/>
              <a:gd name="connsiteY4" fmla="*/ 457344 h 619268"/>
              <a:gd name="connsiteX5" fmla="*/ 0 w 412629"/>
              <a:gd name="connsiteY5" fmla="*/ 339234 h 619268"/>
              <a:gd name="connsiteX6" fmla="*/ 293370 w 412629"/>
              <a:gd name="connsiteY6" fmla="*/ 3954 h 619268"/>
              <a:gd name="connsiteX7" fmla="*/ 412432 w 412629"/>
              <a:gd name="connsiteY7" fmla="*/ 99204 h 61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2629" h="619268">
                <a:moveTo>
                  <a:pt x="412432" y="99204"/>
                </a:moveTo>
                <a:cubicBezTo>
                  <a:pt x="416242" y="343044"/>
                  <a:pt x="363855" y="441151"/>
                  <a:pt x="339090" y="462106"/>
                </a:cubicBezTo>
                <a:cubicBezTo>
                  <a:pt x="315277" y="483061"/>
                  <a:pt x="327660" y="613554"/>
                  <a:pt x="327660" y="613554"/>
                </a:cubicBezTo>
                <a:lnTo>
                  <a:pt x="195263" y="619269"/>
                </a:lnTo>
                <a:cubicBezTo>
                  <a:pt x="195263" y="619269"/>
                  <a:pt x="119063" y="512589"/>
                  <a:pt x="71438" y="457344"/>
                </a:cubicBezTo>
                <a:cubicBezTo>
                  <a:pt x="22860" y="401146"/>
                  <a:pt x="0" y="339234"/>
                  <a:pt x="0" y="339234"/>
                </a:cubicBezTo>
                <a:cubicBezTo>
                  <a:pt x="0" y="339234"/>
                  <a:pt x="168592" y="-42719"/>
                  <a:pt x="293370" y="3954"/>
                </a:cubicBezTo>
                <a:cubicBezTo>
                  <a:pt x="418147" y="50626"/>
                  <a:pt x="412432" y="99204"/>
                  <a:pt x="412432" y="99204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3A862B0-22E0-4D7F-82AE-D7E1AFBFDD6E}"/>
              </a:ext>
            </a:extLst>
          </p:cNvPr>
          <p:cNvSpPr/>
          <p:nvPr userDrawn="1"/>
        </p:nvSpPr>
        <p:spPr>
          <a:xfrm flipV="1">
            <a:off x="10244" y="1541613"/>
            <a:ext cx="12191622" cy="45719"/>
          </a:xfrm>
          <a:custGeom>
            <a:avLst/>
            <a:gdLst>
              <a:gd name="connsiteX0" fmla="*/ 7854792 w 7855267"/>
              <a:gd name="connsiteY0" fmla="*/ 25622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622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622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62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80" name="Freeform: Shape 579">
            <a:extLst>
              <a:ext uri="{FF2B5EF4-FFF2-40B4-BE49-F238E27FC236}">
                <a16:creationId xmlns:a16="http://schemas.microsoft.com/office/drawing/2014/main" id="{F9487B36-AA0C-4FEB-B0A4-5C49BC41C7A3}"/>
              </a:ext>
            </a:extLst>
          </p:cNvPr>
          <p:cNvSpPr/>
          <p:nvPr userDrawn="1"/>
        </p:nvSpPr>
        <p:spPr>
          <a:xfrm>
            <a:off x="0" y="-22341"/>
            <a:ext cx="12192095" cy="6947015"/>
          </a:xfrm>
          <a:custGeom>
            <a:avLst/>
            <a:gdLst>
              <a:gd name="connsiteX0" fmla="*/ 0 w 7620000"/>
              <a:gd name="connsiteY0" fmla="*/ 0 h 5010912"/>
              <a:gd name="connsiteX1" fmla="*/ 7620000 w 7620000"/>
              <a:gd name="connsiteY1" fmla="*/ 0 h 5010912"/>
              <a:gd name="connsiteX2" fmla="*/ 7620000 w 7620000"/>
              <a:gd name="connsiteY2" fmla="*/ 5010912 h 5010912"/>
              <a:gd name="connsiteX3" fmla="*/ 0 w 7620000"/>
              <a:gd name="connsiteY3" fmla="*/ 5010912 h 5010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5010912">
                <a:moveTo>
                  <a:pt x="0" y="0"/>
                </a:moveTo>
                <a:lnTo>
                  <a:pt x="7620000" y="0"/>
                </a:lnTo>
                <a:lnTo>
                  <a:pt x="7620000" y="5010912"/>
                </a:lnTo>
                <a:lnTo>
                  <a:pt x="0" y="5010912"/>
                </a:lnTo>
                <a:close/>
              </a:path>
            </a:pathLst>
          </a:custGeom>
          <a:solidFill>
            <a:srgbClr val="83BEC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87" name="Freeform: Shape 1086">
            <a:extLst>
              <a:ext uri="{FF2B5EF4-FFF2-40B4-BE49-F238E27FC236}">
                <a16:creationId xmlns:a16="http://schemas.microsoft.com/office/drawing/2014/main" id="{40717396-6ED6-44B4-891F-1E01AA26B503}"/>
              </a:ext>
            </a:extLst>
          </p:cNvPr>
          <p:cNvSpPr/>
          <p:nvPr userDrawn="1"/>
        </p:nvSpPr>
        <p:spPr>
          <a:xfrm rot="21232158">
            <a:off x="5777277" y="1135993"/>
            <a:ext cx="1317403" cy="1285874"/>
          </a:xfrm>
          <a:custGeom>
            <a:avLst/>
            <a:gdLst>
              <a:gd name="connsiteX0" fmla="*/ 412432 w 412629"/>
              <a:gd name="connsiteY0" fmla="*/ 99204 h 619268"/>
              <a:gd name="connsiteX1" fmla="*/ 339090 w 412629"/>
              <a:gd name="connsiteY1" fmla="*/ 462106 h 619268"/>
              <a:gd name="connsiteX2" fmla="*/ 327660 w 412629"/>
              <a:gd name="connsiteY2" fmla="*/ 613554 h 619268"/>
              <a:gd name="connsiteX3" fmla="*/ 195263 w 412629"/>
              <a:gd name="connsiteY3" fmla="*/ 619269 h 619268"/>
              <a:gd name="connsiteX4" fmla="*/ 71438 w 412629"/>
              <a:gd name="connsiteY4" fmla="*/ 457344 h 619268"/>
              <a:gd name="connsiteX5" fmla="*/ 0 w 412629"/>
              <a:gd name="connsiteY5" fmla="*/ 339234 h 619268"/>
              <a:gd name="connsiteX6" fmla="*/ 293370 w 412629"/>
              <a:gd name="connsiteY6" fmla="*/ 3954 h 619268"/>
              <a:gd name="connsiteX7" fmla="*/ 412432 w 412629"/>
              <a:gd name="connsiteY7" fmla="*/ 99204 h 619268"/>
              <a:gd name="connsiteX0" fmla="*/ 679660 w 679857"/>
              <a:gd name="connsiteY0" fmla="*/ 99204 h 619269"/>
              <a:gd name="connsiteX1" fmla="*/ 606318 w 679857"/>
              <a:gd name="connsiteY1" fmla="*/ 462106 h 619269"/>
              <a:gd name="connsiteX2" fmla="*/ 594888 w 679857"/>
              <a:gd name="connsiteY2" fmla="*/ 613554 h 619269"/>
              <a:gd name="connsiteX3" fmla="*/ 462491 w 679857"/>
              <a:gd name="connsiteY3" fmla="*/ 619269 h 619269"/>
              <a:gd name="connsiteX4" fmla="*/ 5156 w 679857"/>
              <a:gd name="connsiteY4" fmla="*/ 493804 h 619269"/>
              <a:gd name="connsiteX5" fmla="*/ 267228 w 679857"/>
              <a:gd name="connsiteY5" fmla="*/ 339234 h 619269"/>
              <a:gd name="connsiteX6" fmla="*/ 560598 w 679857"/>
              <a:gd name="connsiteY6" fmla="*/ 3954 h 619269"/>
              <a:gd name="connsiteX7" fmla="*/ 679660 w 679857"/>
              <a:gd name="connsiteY7" fmla="*/ 99204 h 619269"/>
              <a:gd name="connsiteX0" fmla="*/ 679660 w 679701"/>
              <a:gd name="connsiteY0" fmla="*/ 99204 h 619269"/>
              <a:gd name="connsiteX1" fmla="*/ 13411 w 679701"/>
              <a:gd name="connsiteY1" fmla="*/ 480335 h 619269"/>
              <a:gd name="connsiteX2" fmla="*/ 594888 w 679701"/>
              <a:gd name="connsiteY2" fmla="*/ 613554 h 619269"/>
              <a:gd name="connsiteX3" fmla="*/ 462491 w 679701"/>
              <a:gd name="connsiteY3" fmla="*/ 619269 h 619269"/>
              <a:gd name="connsiteX4" fmla="*/ 5156 w 679701"/>
              <a:gd name="connsiteY4" fmla="*/ 493804 h 619269"/>
              <a:gd name="connsiteX5" fmla="*/ 267228 w 679701"/>
              <a:gd name="connsiteY5" fmla="*/ 339234 h 619269"/>
              <a:gd name="connsiteX6" fmla="*/ 560598 w 679701"/>
              <a:gd name="connsiteY6" fmla="*/ 3954 h 619269"/>
              <a:gd name="connsiteX7" fmla="*/ 679660 w 679701"/>
              <a:gd name="connsiteY7" fmla="*/ 99204 h 619269"/>
              <a:gd name="connsiteX0" fmla="*/ 680250 w 680267"/>
              <a:gd name="connsiteY0" fmla="*/ 104173 h 624238"/>
              <a:gd name="connsiteX1" fmla="*/ 14001 w 680267"/>
              <a:gd name="connsiteY1" fmla="*/ 485304 h 624238"/>
              <a:gd name="connsiteX2" fmla="*/ 595478 w 680267"/>
              <a:gd name="connsiteY2" fmla="*/ 618523 h 624238"/>
              <a:gd name="connsiteX3" fmla="*/ 463081 w 680267"/>
              <a:gd name="connsiteY3" fmla="*/ 624238 h 624238"/>
              <a:gd name="connsiteX4" fmla="*/ 5746 w 680267"/>
              <a:gd name="connsiteY4" fmla="*/ 498773 h 624238"/>
              <a:gd name="connsiteX5" fmla="*/ 193706 w 680267"/>
              <a:gd name="connsiteY5" fmla="*/ 374585 h 624238"/>
              <a:gd name="connsiteX6" fmla="*/ 561188 w 680267"/>
              <a:gd name="connsiteY6" fmla="*/ 8923 h 624238"/>
              <a:gd name="connsiteX7" fmla="*/ 680250 w 680267"/>
              <a:gd name="connsiteY7" fmla="*/ 104173 h 624238"/>
              <a:gd name="connsiteX0" fmla="*/ 958303 w 958318"/>
              <a:gd name="connsiteY0" fmla="*/ 104173 h 636391"/>
              <a:gd name="connsiteX1" fmla="*/ 292054 w 958318"/>
              <a:gd name="connsiteY1" fmla="*/ 485304 h 636391"/>
              <a:gd name="connsiteX2" fmla="*/ 873531 w 958318"/>
              <a:gd name="connsiteY2" fmla="*/ 618523 h 636391"/>
              <a:gd name="connsiteX3" fmla="*/ 0 w 958318"/>
              <a:gd name="connsiteY3" fmla="*/ 636391 h 636391"/>
              <a:gd name="connsiteX4" fmla="*/ 283799 w 958318"/>
              <a:gd name="connsiteY4" fmla="*/ 498773 h 636391"/>
              <a:gd name="connsiteX5" fmla="*/ 471759 w 958318"/>
              <a:gd name="connsiteY5" fmla="*/ 374585 h 636391"/>
              <a:gd name="connsiteX6" fmla="*/ 839241 w 958318"/>
              <a:gd name="connsiteY6" fmla="*/ 8923 h 636391"/>
              <a:gd name="connsiteX7" fmla="*/ 958303 w 958318"/>
              <a:gd name="connsiteY7" fmla="*/ 104173 h 636391"/>
              <a:gd name="connsiteX0" fmla="*/ 958303 w 958320"/>
              <a:gd name="connsiteY0" fmla="*/ 104173 h 636391"/>
              <a:gd name="connsiteX1" fmla="*/ 292054 w 958320"/>
              <a:gd name="connsiteY1" fmla="*/ 485304 h 636391"/>
              <a:gd name="connsiteX2" fmla="*/ 2701 w 958320"/>
              <a:gd name="connsiteY2" fmla="*/ 618523 h 636391"/>
              <a:gd name="connsiteX3" fmla="*/ 0 w 958320"/>
              <a:gd name="connsiteY3" fmla="*/ 636391 h 636391"/>
              <a:gd name="connsiteX4" fmla="*/ 283799 w 958320"/>
              <a:gd name="connsiteY4" fmla="*/ 498773 h 636391"/>
              <a:gd name="connsiteX5" fmla="*/ 471759 w 958320"/>
              <a:gd name="connsiteY5" fmla="*/ 374585 h 636391"/>
              <a:gd name="connsiteX6" fmla="*/ 839241 w 958320"/>
              <a:gd name="connsiteY6" fmla="*/ 8923 h 636391"/>
              <a:gd name="connsiteX7" fmla="*/ 958303 w 958320"/>
              <a:gd name="connsiteY7" fmla="*/ 104173 h 636391"/>
              <a:gd name="connsiteX0" fmla="*/ 958303 w 958318"/>
              <a:gd name="connsiteY0" fmla="*/ 108097 h 640315"/>
              <a:gd name="connsiteX1" fmla="*/ 292054 w 958318"/>
              <a:gd name="connsiteY1" fmla="*/ 489228 h 640315"/>
              <a:gd name="connsiteX2" fmla="*/ 2701 w 958318"/>
              <a:gd name="connsiteY2" fmla="*/ 622447 h 640315"/>
              <a:gd name="connsiteX3" fmla="*/ 0 w 958318"/>
              <a:gd name="connsiteY3" fmla="*/ 640315 h 640315"/>
              <a:gd name="connsiteX4" fmla="*/ 283799 w 958318"/>
              <a:gd name="connsiteY4" fmla="*/ 502697 h 640315"/>
              <a:gd name="connsiteX5" fmla="*/ 286475 w 958318"/>
              <a:gd name="connsiteY5" fmla="*/ 451427 h 640315"/>
              <a:gd name="connsiteX6" fmla="*/ 839241 w 958318"/>
              <a:gd name="connsiteY6" fmla="*/ 12847 h 640315"/>
              <a:gd name="connsiteX7" fmla="*/ 958303 w 958318"/>
              <a:gd name="connsiteY7" fmla="*/ 108097 h 640315"/>
              <a:gd name="connsiteX0" fmla="*/ 958303 w 958320"/>
              <a:gd name="connsiteY0" fmla="*/ 95250 h 627468"/>
              <a:gd name="connsiteX1" fmla="*/ 292054 w 958320"/>
              <a:gd name="connsiteY1" fmla="*/ 476381 h 627468"/>
              <a:gd name="connsiteX2" fmla="*/ 2701 w 958320"/>
              <a:gd name="connsiteY2" fmla="*/ 609600 h 627468"/>
              <a:gd name="connsiteX3" fmla="*/ 0 w 958320"/>
              <a:gd name="connsiteY3" fmla="*/ 627468 h 627468"/>
              <a:gd name="connsiteX4" fmla="*/ 283799 w 958320"/>
              <a:gd name="connsiteY4" fmla="*/ 489850 h 627468"/>
              <a:gd name="connsiteX5" fmla="*/ 490286 w 958320"/>
              <a:gd name="connsiteY5" fmla="*/ 468962 h 627468"/>
              <a:gd name="connsiteX6" fmla="*/ 839241 w 958320"/>
              <a:gd name="connsiteY6" fmla="*/ 0 h 627468"/>
              <a:gd name="connsiteX7" fmla="*/ 958303 w 958320"/>
              <a:gd name="connsiteY7" fmla="*/ 95250 h 627468"/>
              <a:gd name="connsiteX0" fmla="*/ 958303 w 958318"/>
              <a:gd name="connsiteY0" fmla="*/ 111943 h 644161"/>
              <a:gd name="connsiteX1" fmla="*/ 292054 w 958318"/>
              <a:gd name="connsiteY1" fmla="*/ 493074 h 644161"/>
              <a:gd name="connsiteX2" fmla="*/ 2701 w 958318"/>
              <a:gd name="connsiteY2" fmla="*/ 626293 h 644161"/>
              <a:gd name="connsiteX3" fmla="*/ 0 w 958318"/>
              <a:gd name="connsiteY3" fmla="*/ 644161 h 644161"/>
              <a:gd name="connsiteX4" fmla="*/ 283799 w 958318"/>
              <a:gd name="connsiteY4" fmla="*/ 506543 h 644161"/>
              <a:gd name="connsiteX5" fmla="*/ 342060 w 958318"/>
              <a:gd name="connsiteY5" fmla="*/ 479579 h 644161"/>
              <a:gd name="connsiteX6" fmla="*/ 839241 w 958318"/>
              <a:gd name="connsiteY6" fmla="*/ 16693 h 644161"/>
              <a:gd name="connsiteX7" fmla="*/ 958303 w 958318"/>
              <a:gd name="connsiteY7" fmla="*/ 111943 h 644161"/>
              <a:gd name="connsiteX0" fmla="*/ 958303 w 958320"/>
              <a:gd name="connsiteY0" fmla="*/ 134180 h 666398"/>
              <a:gd name="connsiteX1" fmla="*/ 292054 w 958320"/>
              <a:gd name="connsiteY1" fmla="*/ 515311 h 666398"/>
              <a:gd name="connsiteX2" fmla="*/ 2701 w 958320"/>
              <a:gd name="connsiteY2" fmla="*/ 648530 h 666398"/>
              <a:gd name="connsiteX3" fmla="*/ 0 w 958320"/>
              <a:gd name="connsiteY3" fmla="*/ 666398 h 666398"/>
              <a:gd name="connsiteX4" fmla="*/ 283799 w 958320"/>
              <a:gd name="connsiteY4" fmla="*/ 528780 h 666398"/>
              <a:gd name="connsiteX5" fmla="*/ 342060 w 958320"/>
              <a:gd name="connsiteY5" fmla="*/ 501816 h 666398"/>
              <a:gd name="connsiteX6" fmla="*/ 709544 w 958320"/>
              <a:gd name="connsiteY6" fmla="*/ 14624 h 666398"/>
              <a:gd name="connsiteX7" fmla="*/ 958303 w 958320"/>
              <a:gd name="connsiteY7" fmla="*/ 134180 h 666398"/>
              <a:gd name="connsiteX0" fmla="*/ 958303 w 958318"/>
              <a:gd name="connsiteY0" fmla="*/ 162271 h 694489"/>
              <a:gd name="connsiteX1" fmla="*/ 292054 w 958318"/>
              <a:gd name="connsiteY1" fmla="*/ 543402 h 694489"/>
              <a:gd name="connsiteX2" fmla="*/ 2701 w 958318"/>
              <a:gd name="connsiteY2" fmla="*/ 676621 h 694489"/>
              <a:gd name="connsiteX3" fmla="*/ 0 w 958318"/>
              <a:gd name="connsiteY3" fmla="*/ 694489 h 694489"/>
              <a:gd name="connsiteX4" fmla="*/ 283799 w 958318"/>
              <a:gd name="connsiteY4" fmla="*/ 556871 h 694489"/>
              <a:gd name="connsiteX5" fmla="*/ 342060 w 958318"/>
              <a:gd name="connsiteY5" fmla="*/ 529907 h 694489"/>
              <a:gd name="connsiteX6" fmla="*/ 709544 w 958318"/>
              <a:gd name="connsiteY6" fmla="*/ 42715 h 694489"/>
              <a:gd name="connsiteX7" fmla="*/ 958303 w 958318"/>
              <a:gd name="connsiteY7" fmla="*/ 162271 h 694489"/>
              <a:gd name="connsiteX0" fmla="*/ 958303 w 958320"/>
              <a:gd name="connsiteY0" fmla="*/ 133131 h 665349"/>
              <a:gd name="connsiteX1" fmla="*/ 292054 w 958320"/>
              <a:gd name="connsiteY1" fmla="*/ 514262 h 665349"/>
              <a:gd name="connsiteX2" fmla="*/ 2701 w 958320"/>
              <a:gd name="connsiteY2" fmla="*/ 647481 h 665349"/>
              <a:gd name="connsiteX3" fmla="*/ 0 w 958320"/>
              <a:gd name="connsiteY3" fmla="*/ 665349 h 665349"/>
              <a:gd name="connsiteX4" fmla="*/ 283799 w 958320"/>
              <a:gd name="connsiteY4" fmla="*/ 527731 h 665349"/>
              <a:gd name="connsiteX5" fmla="*/ 249417 w 958320"/>
              <a:gd name="connsiteY5" fmla="*/ 482537 h 665349"/>
              <a:gd name="connsiteX6" fmla="*/ 709544 w 958320"/>
              <a:gd name="connsiteY6" fmla="*/ 13575 h 665349"/>
              <a:gd name="connsiteX7" fmla="*/ 958303 w 958320"/>
              <a:gd name="connsiteY7" fmla="*/ 133131 h 665349"/>
              <a:gd name="connsiteX0" fmla="*/ 958303 w 958318"/>
              <a:gd name="connsiteY0" fmla="*/ 123592 h 655810"/>
              <a:gd name="connsiteX1" fmla="*/ 292054 w 958318"/>
              <a:gd name="connsiteY1" fmla="*/ 504723 h 655810"/>
              <a:gd name="connsiteX2" fmla="*/ 2701 w 958318"/>
              <a:gd name="connsiteY2" fmla="*/ 637942 h 655810"/>
              <a:gd name="connsiteX3" fmla="*/ 0 w 958318"/>
              <a:gd name="connsiteY3" fmla="*/ 655810 h 655810"/>
              <a:gd name="connsiteX4" fmla="*/ 283799 w 958318"/>
              <a:gd name="connsiteY4" fmla="*/ 518192 h 655810"/>
              <a:gd name="connsiteX5" fmla="*/ 434701 w 958318"/>
              <a:gd name="connsiteY5" fmla="*/ 284625 h 655810"/>
              <a:gd name="connsiteX6" fmla="*/ 709544 w 958318"/>
              <a:gd name="connsiteY6" fmla="*/ 4036 h 655810"/>
              <a:gd name="connsiteX7" fmla="*/ 958303 w 958318"/>
              <a:gd name="connsiteY7" fmla="*/ 123592 h 655810"/>
              <a:gd name="connsiteX0" fmla="*/ 958303 w 958320"/>
              <a:gd name="connsiteY0" fmla="*/ 123846 h 656064"/>
              <a:gd name="connsiteX1" fmla="*/ 292054 w 958320"/>
              <a:gd name="connsiteY1" fmla="*/ 504977 h 656064"/>
              <a:gd name="connsiteX2" fmla="*/ 2701 w 958320"/>
              <a:gd name="connsiteY2" fmla="*/ 638196 h 656064"/>
              <a:gd name="connsiteX3" fmla="*/ 0 w 958320"/>
              <a:gd name="connsiteY3" fmla="*/ 656064 h 656064"/>
              <a:gd name="connsiteX4" fmla="*/ 283799 w 958320"/>
              <a:gd name="connsiteY4" fmla="*/ 518446 h 656064"/>
              <a:gd name="connsiteX5" fmla="*/ 694097 w 958320"/>
              <a:gd name="connsiteY5" fmla="*/ 290955 h 656064"/>
              <a:gd name="connsiteX6" fmla="*/ 709544 w 958320"/>
              <a:gd name="connsiteY6" fmla="*/ 4290 h 656064"/>
              <a:gd name="connsiteX7" fmla="*/ 958303 w 958320"/>
              <a:gd name="connsiteY7" fmla="*/ 123846 h 656064"/>
              <a:gd name="connsiteX0" fmla="*/ 973221 w 973236"/>
              <a:gd name="connsiteY0" fmla="*/ 123846 h 656064"/>
              <a:gd name="connsiteX1" fmla="*/ 306972 w 973236"/>
              <a:gd name="connsiteY1" fmla="*/ 504977 h 656064"/>
              <a:gd name="connsiteX2" fmla="*/ 17619 w 973236"/>
              <a:gd name="connsiteY2" fmla="*/ 638196 h 656064"/>
              <a:gd name="connsiteX3" fmla="*/ 14918 w 973236"/>
              <a:gd name="connsiteY3" fmla="*/ 656064 h 656064"/>
              <a:gd name="connsiteX4" fmla="*/ 39321 w 973236"/>
              <a:gd name="connsiteY4" fmla="*/ 512369 h 656064"/>
              <a:gd name="connsiteX5" fmla="*/ 709015 w 973236"/>
              <a:gd name="connsiteY5" fmla="*/ 290955 h 656064"/>
              <a:gd name="connsiteX6" fmla="*/ 724462 w 973236"/>
              <a:gd name="connsiteY6" fmla="*/ 4290 h 656064"/>
              <a:gd name="connsiteX7" fmla="*/ 973221 w 973236"/>
              <a:gd name="connsiteY7" fmla="*/ 123846 h 656064"/>
              <a:gd name="connsiteX0" fmla="*/ 964139 w 964156"/>
              <a:gd name="connsiteY0" fmla="*/ 123592 h 655810"/>
              <a:gd name="connsiteX1" fmla="*/ 297890 w 964156"/>
              <a:gd name="connsiteY1" fmla="*/ 504723 h 655810"/>
              <a:gd name="connsiteX2" fmla="*/ 8537 w 964156"/>
              <a:gd name="connsiteY2" fmla="*/ 637942 h 655810"/>
              <a:gd name="connsiteX3" fmla="*/ 5836 w 964156"/>
              <a:gd name="connsiteY3" fmla="*/ 655810 h 655810"/>
              <a:gd name="connsiteX4" fmla="*/ 30239 w 964156"/>
              <a:gd name="connsiteY4" fmla="*/ 512115 h 655810"/>
              <a:gd name="connsiteX5" fmla="*/ 570234 w 964156"/>
              <a:gd name="connsiteY5" fmla="*/ 284624 h 655810"/>
              <a:gd name="connsiteX6" fmla="*/ 715380 w 964156"/>
              <a:gd name="connsiteY6" fmla="*/ 4036 h 655810"/>
              <a:gd name="connsiteX7" fmla="*/ 964139 w 964156"/>
              <a:gd name="connsiteY7" fmla="*/ 123592 h 655810"/>
              <a:gd name="connsiteX0" fmla="*/ 1013440 w 1013455"/>
              <a:gd name="connsiteY0" fmla="*/ 123592 h 655810"/>
              <a:gd name="connsiteX1" fmla="*/ 347191 w 1013455"/>
              <a:gd name="connsiteY1" fmla="*/ 504723 h 655810"/>
              <a:gd name="connsiteX2" fmla="*/ 57838 w 1013455"/>
              <a:gd name="connsiteY2" fmla="*/ 637942 h 655810"/>
              <a:gd name="connsiteX3" fmla="*/ 55137 w 1013455"/>
              <a:gd name="connsiteY3" fmla="*/ 655810 h 655810"/>
              <a:gd name="connsiteX4" fmla="*/ 23955 w 1013455"/>
              <a:gd name="connsiteY4" fmla="*/ 512115 h 655810"/>
              <a:gd name="connsiteX5" fmla="*/ 619535 w 1013455"/>
              <a:gd name="connsiteY5" fmla="*/ 284624 h 655810"/>
              <a:gd name="connsiteX6" fmla="*/ 764681 w 1013455"/>
              <a:gd name="connsiteY6" fmla="*/ 4036 h 655810"/>
              <a:gd name="connsiteX7" fmla="*/ 1013440 w 1013455"/>
              <a:gd name="connsiteY7" fmla="*/ 123592 h 655810"/>
              <a:gd name="connsiteX0" fmla="*/ 1013440 w 1013457"/>
              <a:gd name="connsiteY0" fmla="*/ 123592 h 655810"/>
              <a:gd name="connsiteX1" fmla="*/ 347191 w 1013457"/>
              <a:gd name="connsiteY1" fmla="*/ 504723 h 655810"/>
              <a:gd name="connsiteX2" fmla="*/ 57838 w 1013457"/>
              <a:gd name="connsiteY2" fmla="*/ 637942 h 655810"/>
              <a:gd name="connsiteX3" fmla="*/ 55137 w 1013457"/>
              <a:gd name="connsiteY3" fmla="*/ 655810 h 655810"/>
              <a:gd name="connsiteX4" fmla="*/ 23955 w 1013457"/>
              <a:gd name="connsiteY4" fmla="*/ 475656 h 655810"/>
              <a:gd name="connsiteX5" fmla="*/ 619535 w 1013457"/>
              <a:gd name="connsiteY5" fmla="*/ 284624 h 655810"/>
              <a:gd name="connsiteX6" fmla="*/ 764681 w 1013457"/>
              <a:gd name="connsiteY6" fmla="*/ 4036 h 655810"/>
              <a:gd name="connsiteX7" fmla="*/ 1013440 w 1013457"/>
              <a:gd name="connsiteY7" fmla="*/ 123592 h 65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57" h="655810">
                <a:moveTo>
                  <a:pt x="1013440" y="123592"/>
                </a:moveTo>
                <a:cubicBezTo>
                  <a:pt x="1017250" y="367432"/>
                  <a:pt x="371956" y="483768"/>
                  <a:pt x="347191" y="504723"/>
                </a:cubicBezTo>
                <a:cubicBezTo>
                  <a:pt x="323378" y="525678"/>
                  <a:pt x="57838" y="637942"/>
                  <a:pt x="57838" y="637942"/>
                </a:cubicBezTo>
                <a:lnTo>
                  <a:pt x="55137" y="655810"/>
                </a:lnTo>
                <a:cubicBezTo>
                  <a:pt x="149737" y="609937"/>
                  <a:pt x="-70111" y="537520"/>
                  <a:pt x="23955" y="475656"/>
                </a:cubicBezTo>
                <a:cubicBezTo>
                  <a:pt x="118021" y="413792"/>
                  <a:pt x="619535" y="284624"/>
                  <a:pt x="619535" y="284624"/>
                </a:cubicBezTo>
                <a:cubicBezTo>
                  <a:pt x="619535" y="284624"/>
                  <a:pt x="699030" y="30875"/>
                  <a:pt x="764681" y="4036"/>
                </a:cubicBezTo>
                <a:cubicBezTo>
                  <a:pt x="830332" y="-22803"/>
                  <a:pt x="973753" y="91842"/>
                  <a:pt x="1013440" y="123592"/>
                </a:cubicBezTo>
                <a:close/>
              </a:path>
            </a:pathLst>
          </a:custGeom>
          <a:solidFill>
            <a:srgbClr val="3E927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A0F305-EA86-4CA7-81A8-FF56FB2F2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3B40D2-2133-41EE-8F85-F3700DA2A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BAD214-9487-40D5-ADAE-4F0E2736A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7294" y="7067682"/>
            <a:ext cx="1061556" cy="365125"/>
          </a:xfrm>
        </p:spPr>
        <p:txBody>
          <a:bodyPr/>
          <a:lstStyle/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4689E44-C4B2-411F-82BF-E1022AA3A43B}"/>
              </a:ext>
            </a:extLst>
          </p:cNvPr>
          <p:cNvSpPr/>
          <p:nvPr userDrawn="1"/>
        </p:nvSpPr>
        <p:spPr>
          <a:xfrm>
            <a:off x="5685688" y="2522499"/>
            <a:ext cx="444052" cy="2370547"/>
          </a:xfrm>
          <a:custGeom>
            <a:avLst/>
            <a:gdLst>
              <a:gd name="connsiteX0" fmla="*/ 375400 w 375380"/>
              <a:gd name="connsiteY0" fmla="*/ 347093 h 1981086"/>
              <a:gd name="connsiteX1" fmla="*/ 256338 w 375380"/>
              <a:gd name="connsiteY1" fmla="*/ 2 h 1981086"/>
              <a:gd name="connsiteX2" fmla="*/ 345016 w 375380"/>
              <a:gd name="connsiteY2" fmla="*/ 373286 h 1981086"/>
              <a:gd name="connsiteX3" fmla="*/ 322155 w 375380"/>
              <a:gd name="connsiteY3" fmla="*/ 432913 h 1981086"/>
              <a:gd name="connsiteX4" fmla="*/ 225000 w 375380"/>
              <a:gd name="connsiteY4" fmla="*/ 367000 h 1981086"/>
              <a:gd name="connsiteX5" fmla="*/ 306439 w 375380"/>
              <a:gd name="connsiteY5" fmla="*/ 495016 h 1981086"/>
              <a:gd name="connsiteX6" fmla="*/ 315107 w 375380"/>
              <a:gd name="connsiteY6" fmla="*/ 1914241 h 1981086"/>
              <a:gd name="connsiteX7" fmla="*/ 20 w 375380"/>
              <a:gd name="connsiteY7" fmla="*/ 1977297 h 1981086"/>
              <a:gd name="connsiteX8" fmla="*/ 1068 w 375380"/>
              <a:gd name="connsiteY8" fmla="*/ 1981011 h 1981086"/>
              <a:gd name="connsiteX9" fmla="*/ 359874 w 375380"/>
              <a:gd name="connsiteY9" fmla="*/ 1956246 h 1981086"/>
              <a:gd name="connsiteX10" fmla="*/ 375400 w 375380"/>
              <a:gd name="connsiteY10" fmla="*/ 347093 h 198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5380" h="1981086">
                <a:moveTo>
                  <a:pt x="375400" y="347093"/>
                </a:moveTo>
                <a:cubicBezTo>
                  <a:pt x="330728" y="245175"/>
                  <a:pt x="290247" y="120017"/>
                  <a:pt x="256338" y="2"/>
                </a:cubicBezTo>
                <a:lnTo>
                  <a:pt x="345016" y="373286"/>
                </a:lnTo>
                <a:lnTo>
                  <a:pt x="322155" y="432913"/>
                </a:lnTo>
                <a:lnTo>
                  <a:pt x="225000" y="367000"/>
                </a:lnTo>
                <a:lnTo>
                  <a:pt x="306439" y="495016"/>
                </a:lnTo>
                <a:cubicBezTo>
                  <a:pt x="148515" y="1144335"/>
                  <a:pt x="315107" y="1914241"/>
                  <a:pt x="315107" y="1914241"/>
                </a:cubicBezTo>
                <a:lnTo>
                  <a:pt x="20" y="1977297"/>
                </a:lnTo>
                <a:cubicBezTo>
                  <a:pt x="20" y="1978535"/>
                  <a:pt x="687" y="1979773"/>
                  <a:pt x="1068" y="1981011"/>
                </a:cubicBezTo>
                <a:cubicBezTo>
                  <a:pt x="1449" y="1982250"/>
                  <a:pt x="191568" y="1968343"/>
                  <a:pt x="359874" y="1956246"/>
                </a:cubicBezTo>
                <a:cubicBezTo>
                  <a:pt x="210618" y="1388175"/>
                  <a:pt x="289675" y="798959"/>
                  <a:pt x="375400" y="347093"/>
                </a:cubicBezTo>
                <a:close/>
              </a:path>
            </a:pathLst>
          </a:custGeom>
          <a:solidFill>
            <a:srgbClr val="A685A8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840BF9A-D4A4-4475-8058-3C151A173000}"/>
              </a:ext>
            </a:extLst>
          </p:cNvPr>
          <p:cNvSpPr/>
          <p:nvPr userDrawn="1"/>
        </p:nvSpPr>
        <p:spPr>
          <a:xfrm rot="21551400">
            <a:off x="-76" y="5423442"/>
            <a:ext cx="12180937" cy="45719"/>
          </a:xfrm>
          <a:custGeom>
            <a:avLst/>
            <a:gdLst>
              <a:gd name="connsiteX0" fmla="*/ 20 w 7863839"/>
              <a:gd name="connsiteY0" fmla="*/ 2 h 30099"/>
              <a:gd name="connsiteX1" fmla="*/ 7863860 w 7863839"/>
              <a:gd name="connsiteY1" fmla="*/ 2 h 30099"/>
              <a:gd name="connsiteX2" fmla="*/ 7863860 w 7863839"/>
              <a:gd name="connsiteY2" fmla="*/ 30101 h 30099"/>
              <a:gd name="connsiteX3" fmla="*/ 20 w 7863839"/>
              <a:gd name="connsiteY3" fmla="*/ 30101 h 3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3839" h="30099">
                <a:moveTo>
                  <a:pt x="20" y="2"/>
                </a:moveTo>
                <a:lnTo>
                  <a:pt x="7863860" y="2"/>
                </a:lnTo>
                <a:lnTo>
                  <a:pt x="7863860" y="30101"/>
                </a:lnTo>
                <a:lnTo>
                  <a:pt x="20" y="3010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2E02E2E-4BC4-4C9A-A008-ABFF91FD938C}"/>
              </a:ext>
            </a:extLst>
          </p:cNvPr>
          <p:cNvSpPr/>
          <p:nvPr userDrawn="1"/>
        </p:nvSpPr>
        <p:spPr>
          <a:xfrm rot="21551400">
            <a:off x="35" y="2012923"/>
            <a:ext cx="12202656" cy="45719"/>
          </a:xfrm>
          <a:custGeom>
            <a:avLst/>
            <a:gdLst>
              <a:gd name="connsiteX0" fmla="*/ 20 w 7863839"/>
              <a:gd name="connsiteY0" fmla="*/ 2 h 30098"/>
              <a:gd name="connsiteX1" fmla="*/ 7863860 w 7863839"/>
              <a:gd name="connsiteY1" fmla="*/ 2 h 30098"/>
              <a:gd name="connsiteX2" fmla="*/ 7863860 w 7863839"/>
              <a:gd name="connsiteY2" fmla="*/ 30101 h 30098"/>
              <a:gd name="connsiteX3" fmla="*/ 20 w 7863839"/>
              <a:gd name="connsiteY3" fmla="*/ 30101 h 3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3839" h="30098">
                <a:moveTo>
                  <a:pt x="20" y="2"/>
                </a:moveTo>
                <a:lnTo>
                  <a:pt x="7863860" y="2"/>
                </a:lnTo>
                <a:lnTo>
                  <a:pt x="7863860" y="30101"/>
                </a:lnTo>
                <a:lnTo>
                  <a:pt x="20" y="3010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B2D206B-0CFF-4597-BA7D-1775F1E04B3B}"/>
              </a:ext>
            </a:extLst>
          </p:cNvPr>
          <p:cNvSpPr/>
          <p:nvPr userDrawn="1"/>
        </p:nvSpPr>
        <p:spPr>
          <a:xfrm rot="21551400">
            <a:off x="-75" y="3795014"/>
            <a:ext cx="12180913" cy="45719"/>
          </a:xfrm>
          <a:custGeom>
            <a:avLst/>
            <a:gdLst>
              <a:gd name="connsiteX0" fmla="*/ 20 w 7863839"/>
              <a:gd name="connsiteY0" fmla="*/ 2 h 30099"/>
              <a:gd name="connsiteX1" fmla="*/ 7863860 w 7863839"/>
              <a:gd name="connsiteY1" fmla="*/ 2 h 30099"/>
              <a:gd name="connsiteX2" fmla="*/ 7863860 w 7863839"/>
              <a:gd name="connsiteY2" fmla="*/ 30101 h 30099"/>
              <a:gd name="connsiteX3" fmla="*/ 20 w 7863839"/>
              <a:gd name="connsiteY3" fmla="*/ 30101 h 3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3839" h="30099">
                <a:moveTo>
                  <a:pt x="20" y="2"/>
                </a:moveTo>
                <a:lnTo>
                  <a:pt x="7863860" y="2"/>
                </a:lnTo>
                <a:lnTo>
                  <a:pt x="7863860" y="30101"/>
                </a:lnTo>
                <a:lnTo>
                  <a:pt x="20" y="3010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D58B30D-8434-4883-99BD-98CD8CE0C458}"/>
              </a:ext>
            </a:extLst>
          </p:cNvPr>
          <p:cNvSpPr/>
          <p:nvPr userDrawn="1"/>
        </p:nvSpPr>
        <p:spPr>
          <a:xfrm>
            <a:off x="11710" y="4944128"/>
            <a:ext cx="12190156" cy="45719"/>
          </a:xfrm>
          <a:custGeom>
            <a:avLst/>
            <a:gdLst>
              <a:gd name="connsiteX0" fmla="*/ 7853553 w 7854029"/>
              <a:gd name="connsiteY0" fmla="*/ 0 h 94011"/>
              <a:gd name="connsiteX1" fmla="*/ 0 w 7854029"/>
              <a:gd name="connsiteY1" fmla="*/ 63913 h 94011"/>
              <a:gd name="connsiteX2" fmla="*/ 381 w 7854029"/>
              <a:gd name="connsiteY2" fmla="*/ 94012 h 94011"/>
              <a:gd name="connsiteX3" fmla="*/ 7854030 w 7854029"/>
              <a:gd name="connsiteY3" fmla="*/ 30004 h 94011"/>
              <a:gd name="connsiteX4" fmla="*/ 7853553 w 7854029"/>
              <a:gd name="connsiteY4" fmla="*/ 0 h 9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4029" h="94011">
                <a:moveTo>
                  <a:pt x="7853553" y="0"/>
                </a:moveTo>
                <a:lnTo>
                  <a:pt x="0" y="63913"/>
                </a:lnTo>
                <a:lnTo>
                  <a:pt x="381" y="94012"/>
                </a:lnTo>
                <a:lnTo>
                  <a:pt x="7854030" y="30004"/>
                </a:lnTo>
                <a:lnTo>
                  <a:pt x="7853553" y="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D4F4D41-616F-4C54-9DA5-C81B527B2ED8}"/>
              </a:ext>
            </a:extLst>
          </p:cNvPr>
          <p:cNvSpPr/>
          <p:nvPr userDrawn="1"/>
        </p:nvSpPr>
        <p:spPr>
          <a:xfrm flipV="1">
            <a:off x="10244" y="4281235"/>
            <a:ext cx="12202084" cy="45719"/>
          </a:xfrm>
          <a:custGeom>
            <a:avLst/>
            <a:gdLst>
              <a:gd name="connsiteX0" fmla="*/ 7854792 w 7855267"/>
              <a:gd name="connsiteY0" fmla="*/ 25622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622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622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62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87A3110-1284-49ED-BFCD-6A9ECB52C16C}"/>
              </a:ext>
            </a:extLst>
          </p:cNvPr>
          <p:cNvSpPr/>
          <p:nvPr userDrawn="1"/>
        </p:nvSpPr>
        <p:spPr>
          <a:xfrm>
            <a:off x="10244" y="342495"/>
            <a:ext cx="12181756" cy="75439"/>
          </a:xfrm>
          <a:custGeom>
            <a:avLst/>
            <a:gdLst>
              <a:gd name="connsiteX0" fmla="*/ 7854792 w 7855267"/>
              <a:gd name="connsiteY0" fmla="*/ 25527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527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527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52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F0B662C-D468-4AFA-ABC6-C9773451EB02}"/>
              </a:ext>
            </a:extLst>
          </p:cNvPr>
          <p:cNvSpPr/>
          <p:nvPr userDrawn="1"/>
        </p:nvSpPr>
        <p:spPr>
          <a:xfrm flipV="1">
            <a:off x="10244" y="3106935"/>
            <a:ext cx="12202084" cy="52002"/>
          </a:xfrm>
          <a:custGeom>
            <a:avLst/>
            <a:gdLst>
              <a:gd name="connsiteX0" fmla="*/ 7854792 w 7855267"/>
              <a:gd name="connsiteY0" fmla="*/ 25622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622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622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62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57500BB-E6BC-45B9-BC54-E87AED3C98BF}"/>
              </a:ext>
            </a:extLst>
          </p:cNvPr>
          <p:cNvSpPr/>
          <p:nvPr userDrawn="1"/>
        </p:nvSpPr>
        <p:spPr>
          <a:xfrm>
            <a:off x="8024145" y="0"/>
            <a:ext cx="68056" cy="389224"/>
          </a:xfrm>
          <a:custGeom>
            <a:avLst/>
            <a:gdLst>
              <a:gd name="connsiteX0" fmla="*/ 32195 w 57531"/>
              <a:gd name="connsiteY0" fmla="*/ 325279 h 325278"/>
              <a:gd name="connsiteX1" fmla="*/ 0 w 57531"/>
              <a:gd name="connsiteY1" fmla="*/ 325279 h 325278"/>
              <a:gd name="connsiteX2" fmla="*/ 25432 w 57531"/>
              <a:gd name="connsiteY2" fmla="*/ 0 h 325278"/>
              <a:gd name="connsiteX3" fmla="*/ 57531 w 57531"/>
              <a:gd name="connsiteY3" fmla="*/ 0 h 325278"/>
              <a:gd name="connsiteX4" fmla="*/ 32195 w 57531"/>
              <a:gd name="connsiteY4" fmla="*/ 325279 h 32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1" h="325278">
                <a:moveTo>
                  <a:pt x="32195" y="325279"/>
                </a:moveTo>
                <a:lnTo>
                  <a:pt x="0" y="325279"/>
                </a:lnTo>
                <a:lnTo>
                  <a:pt x="25432" y="0"/>
                </a:lnTo>
                <a:lnTo>
                  <a:pt x="57531" y="0"/>
                </a:lnTo>
                <a:lnTo>
                  <a:pt x="32195" y="32527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EECFC8E-0CAC-41FC-8F96-B1397932EF91}"/>
              </a:ext>
            </a:extLst>
          </p:cNvPr>
          <p:cNvSpPr/>
          <p:nvPr userDrawn="1"/>
        </p:nvSpPr>
        <p:spPr>
          <a:xfrm>
            <a:off x="7550459" y="2014055"/>
            <a:ext cx="68055" cy="449632"/>
          </a:xfrm>
          <a:custGeom>
            <a:avLst/>
            <a:gdLst>
              <a:gd name="connsiteX0" fmla="*/ 32195 w 57530"/>
              <a:gd name="connsiteY0" fmla="*/ 375761 h 375761"/>
              <a:gd name="connsiteX1" fmla="*/ 0 w 57530"/>
              <a:gd name="connsiteY1" fmla="*/ 375761 h 375761"/>
              <a:gd name="connsiteX2" fmla="*/ 25432 w 57530"/>
              <a:gd name="connsiteY2" fmla="*/ 0 h 375761"/>
              <a:gd name="connsiteX3" fmla="*/ 57531 w 57530"/>
              <a:gd name="connsiteY3" fmla="*/ 0 h 375761"/>
              <a:gd name="connsiteX4" fmla="*/ 32195 w 57530"/>
              <a:gd name="connsiteY4" fmla="*/ 375761 h 37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0" h="375761">
                <a:moveTo>
                  <a:pt x="32195" y="375761"/>
                </a:moveTo>
                <a:lnTo>
                  <a:pt x="0" y="375761"/>
                </a:lnTo>
                <a:lnTo>
                  <a:pt x="25432" y="0"/>
                </a:lnTo>
                <a:lnTo>
                  <a:pt x="57531" y="0"/>
                </a:lnTo>
                <a:lnTo>
                  <a:pt x="32195" y="37576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D663DBB-A1DD-49B6-9A25-C0B9B6E6C99E}"/>
              </a:ext>
            </a:extLst>
          </p:cNvPr>
          <p:cNvSpPr/>
          <p:nvPr userDrawn="1"/>
        </p:nvSpPr>
        <p:spPr>
          <a:xfrm>
            <a:off x="8719238" y="5395357"/>
            <a:ext cx="68056" cy="595291"/>
          </a:xfrm>
          <a:custGeom>
            <a:avLst/>
            <a:gdLst>
              <a:gd name="connsiteX0" fmla="*/ 32099 w 57531"/>
              <a:gd name="connsiteY0" fmla="*/ 497491 h 497490"/>
              <a:gd name="connsiteX1" fmla="*/ 0 w 57531"/>
              <a:gd name="connsiteY1" fmla="*/ 497491 h 497490"/>
              <a:gd name="connsiteX2" fmla="*/ 25337 w 57531"/>
              <a:gd name="connsiteY2" fmla="*/ 0 h 497490"/>
              <a:gd name="connsiteX3" fmla="*/ 57531 w 57531"/>
              <a:gd name="connsiteY3" fmla="*/ 0 h 497490"/>
              <a:gd name="connsiteX4" fmla="*/ 32099 w 57531"/>
              <a:gd name="connsiteY4" fmla="*/ 497491 h 49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1" h="497490">
                <a:moveTo>
                  <a:pt x="32099" y="497491"/>
                </a:moveTo>
                <a:lnTo>
                  <a:pt x="0" y="497491"/>
                </a:lnTo>
                <a:lnTo>
                  <a:pt x="25337" y="0"/>
                </a:lnTo>
                <a:lnTo>
                  <a:pt x="57531" y="0"/>
                </a:lnTo>
                <a:lnTo>
                  <a:pt x="32099" y="49749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B723F65-1922-4DBA-83D0-5073E4F73B98}"/>
              </a:ext>
            </a:extLst>
          </p:cNvPr>
          <p:cNvSpPr/>
          <p:nvPr userDrawn="1"/>
        </p:nvSpPr>
        <p:spPr>
          <a:xfrm>
            <a:off x="6795763" y="3799704"/>
            <a:ext cx="68055" cy="556198"/>
          </a:xfrm>
          <a:custGeom>
            <a:avLst/>
            <a:gdLst>
              <a:gd name="connsiteX0" fmla="*/ 32099 w 57530"/>
              <a:gd name="connsiteY0" fmla="*/ 464820 h 464819"/>
              <a:gd name="connsiteX1" fmla="*/ 0 w 57530"/>
              <a:gd name="connsiteY1" fmla="*/ 464820 h 464819"/>
              <a:gd name="connsiteX2" fmla="*/ 25432 w 57530"/>
              <a:gd name="connsiteY2" fmla="*/ 0 h 464819"/>
              <a:gd name="connsiteX3" fmla="*/ 57531 w 57530"/>
              <a:gd name="connsiteY3" fmla="*/ 0 h 464819"/>
              <a:gd name="connsiteX4" fmla="*/ 32099 w 57530"/>
              <a:gd name="connsiteY4" fmla="*/ 464820 h 46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0" h="464819">
                <a:moveTo>
                  <a:pt x="32099" y="464820"/>
                </a:moveTo>
                <a:lnTo>
                  <a:pt x="0" y="464820"/>
                </a:lnTo>
                <a:lnTo>
                  <a:pt x="25432" y="0"/>
                </a:lnTo>
                <a:lnTo>
                  <a:pt x="57531" y="0"/>
                </a:lnTo>
                <a:lnTo>
                  <a:pt x="32099" y="46482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3130063-9298-475E-B853-B2188A9D16A8}"/>
              </a:ext>
            </a:extLst>
          </p:cNvPr>
          <p:cNvSpPr/>
          <p:nvPr userDrawn="1"/>
        </p:nvSpPr>
        <p:spPr>
          <a:xfrm>
            <a:off x="2054621" y="1116159"/>
            <a:ext cx="45407" cy="488041"/>
          </a:xfrm>
          <a:custGeom>
            <a:avLst/>
            <a:gdLst>
              <a:gd name="connsiteX0" fmla="*/ 38386 w 38385"/>
              <a:gd name="connsiteY0" fmla="*/ 407861 h 407860"/>
              <a:gd name="connsiteX1" fmla="*/ 6287 w 38385"/>
              <a:gd name="connsiteY1" fmla="*/ 407861 h 407860"/>
              <a:gd name="connsiteX2" fmla="*/ 0 w 38385"/>
              <a:gd name="connsiteY2" fmla="*/ 0 h 407860"/>
              <a:gd name="connsiteX3" fmla="*/ 32099 w 38385"/>
              <a:gd name="connsiteY3" fmla="*/ 0 h 407860"/>
              <a:gd name="connsiteX4" fmla="*/ 38386 w 38385"/>
              <a:gd name="connsiteY4" fmla="*/ 407861 h 40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5" h="407860">
                <a:moveTo>
                  <a:pt x="38386" y="407861"/>
                </a:moveTo>
                <a:lnTo>
                  <a:pt x="6287" y="407861"/>
                </a:lnTo>
                <a:lnTo>
                  <a:pt x="0" y="0"/>
                </a:lnTo>
                <a:lnTo>
                  <a:pt x="32099" y="0"/>
                </a:lnTo>
                <a:lnTo>
                  <a:pt x="38386" y="40786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0D86821-A602-4796-B6B7-B02374DFB409}"/>
              </a:ext>
            </a:extLst>
          </p:cNvPr>
          <p:cNvSpPr/>
          <p:nvPr userDrawn="1"/>
        </p:nvSpPr>
        <p:spPr>
          <a:xfrm>
            <a:off x="7870457" y="3199397"/>
            <a:ext cx="45521" cy="595406"/>
          </a:xfrm>
          <a:custGeom>
            <a:avLst/>
            <a:gdLst>
              <a:gd name="connsiteX0" fmla="*/ 38481 w 38481"/>
              <a:gd name="connsiteY0" fmla="*/ 497586 h 497586"/>
              <a:gd name="connsiteX1" fmla="*/ 6382 w 38481"/>
              <a:gd name="connsiteY1" fmla="*/ 497586 h 497586"/>
              <a:gd name="connsiteX2" fmla="*/ 0 w 38481"/>
              <a:gd name="connsiteY2" fmla="*/ 0 h 497586"/>
              <a:gd name="connsiteX3" fmla="*/ 32100 w 38481"/>
              <a:gd name="connsiteY3" fmla="*/ 0 h 497586"/>
              <a:gd name="connsiteX4" fmla="*/ 38481 w 38481"/>
              <a:gd name="connsiteY4" fmla="*/ 497586 h 49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97586">
                <a:moveTo>
                  <a:pt x="38481" y="497586"/>
                </a:moveTo>
                <a:lnTo>
                  <a:pt x="6382" y="497586"/>
                </a:lnTo>
                <a:lnTo>
                  <a:pt x="0" y="0"/>
                </a:lnTo>
                <a:lnTo>
                  <a:pt x="32100" y="0"/>
                </a:lnTo>
                <a:lnTo>
                  <a:pt x="38481" y="497586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273BD12-F346-4861-A1C4-9881779D036F}"/>
              </a:ext>
            </a:extLst>
          </p:cNvPr>
          <p:cNvSpPr/>
          <p:nvPr userDrawn="1"/>
        </p:nvSpPr>
        <p:spPr>
          <a:xfrm>
            <a:off x="3526946" y="367114"/>
            <a:ext cx="79322" cy="742662"/>
          </a:xfrm>
          <a:custGeom>
            <a:avLst/>
            <a:gdLst>
              <a:gd name="connsiteX0" fmla="*/ 67056 w 67055"/>
              <a:gd name="connsiteY0" fmla="*/ 620649 h 620649"/>
              <a:gd name="connsiteX1" fmla="*/ 34862 w 67055"/>
              <a:gd name="connsiteY1" fmla="*/ 620649 h 620649"/>
              <a:gd name="connsiteX2" fmla="*/ 0 w 67055"/>
              <a:gd name="connsiteY2" fmla="*/ 0 h 620649"/>
              <a:gd name="connsiteX3" fmla="*/ 32099 w 67055"/>
              <a:gd name="connsiteY3" fmla="*/ 0 h 620649"/>
              <a:gd name="connsiteX4" fmla="*/ 67056 w 67055"/>
              <a:gd name="connsiteY4" fmla="*/ 620649 h 62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620649">
                <a:moveTo>
                  <a:pt x="67056" y="620649"/>
                </a:moveTo>
                <a:lnTo>
                  <a:pt x="34862" y="620649"/>
                </a:lnTo>
                <a:lnTo>
                  <a:pt x="0" y="0"/>
                </a:lnTo>
                <a:lnTo>
                  <a:pt x="32099" y="0"/>
                </a:lnTo>
                <a:lnTo>
                  <a:pt x="67056" y="62064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D2EC0D4-4987-4F80-B7D2-1071A3FB06B6}"/>
              </a:ext>
            </a:extLst>
          </p:cNvPr>
          <p:cNvSpPr/>
          <p:nvPr userDrawn="1"/>
        </p:nvSpPr>
        <p:spPr>
          <a:xfrm>
            <a:off x="3784183" y="2059645"/>
            <a:ext cx="79323" cy="447693"/>
          </a:xfrm>
          <a:custGeom>
            <a:avLst/>
            <a:gdLst>
              <a:gd name="connsiteX0" fmla="*/ 67056 w 67056"/>
              <a:gd name="connsiteY0" fmla="*/ 374142 h 374141"/>
              <a:gd name="connsiteX1" fmla="*/ 34957 w 67056"/>
              <a:gd name="connsiteY1" fmla="*/ 374142 h 374141"/>
              <a:gd name="connsiteX2" fmla="*/ 0 w 67056"/>
              <a:gd name="connsiteY2" fmla="*/ 0 h 374141"/>
              <a:gd name="connsiteX3" fmla="*/ 32195 w 67056"/>
              <a:gd name="connsiteY3" fmla="*/ 0 h 374141"/>
              <a:gd name="connsiteX4" fmla="*/ 67056 w 67056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" h="374141">
                <a:moveTo>
                  <a:pt x="67056" y="374142"/>
                </a:moveTo>
                <a:lnTo>
                  <a:pt x="34957" y="374142"/>
                </a:lnTo>
                <a:lnTo>
                  <a:pt x="0" y="0"/>
                </a:lnTo>
                <a:lnTo>
                  <a:pt x="32195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A44F467E-7946-49B3-A016-05C6E6E14822}"/>
              </a:ext>
            </a:extLst>
          </p:cNvPr>
          <p:cNvSpPr/>
          <p:nvPr userDrawn="1"/>
        </p:nvSpPr>
        <p:spPr>
          <a:xfrm>
            <a:off x="4226996" y="5008981"/>
            <a:ext cx="79323" cy="447693"/>
          </a:xfrm>
          <a:custGeom>
            <a:avLst/>
            <a:gdLst>
              <a:gd name="connsiteX0" fmla="*/ 67056 w 67056"/>
              <a:gd name="connsiteY0" fmla="*/ 374142 h 374141"/>
              <a:gd name="connsiteX1" fmla="*/ 34862 w 67056"/>
              <a:gd name="connsiteY1" fmla="*/ 374142 h 374141"/>
              <a:gd name="connsiteX2" fmla="*/ 0 w 67056"/>
              <a:gd name="connsiteY2" fmla="*/ 0 h 374141"/>
              <a:gd name="connsiteX3" fmla="*/ 32099 w 67056"/>
              <a:gd name="connsiteY3" fmla="*/ 0 h 374141"/>
              <a:gd name="connsiteX4" fmla="*/ 67056 w 67056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" h="374141">
                <a:moveTo>
                  <a:pt x="67056" y="374142"/>
                </a:moveTo>
                <a:lnTo>
                  <a:pt x="34862" y="374142"/>
                </a:lnTo>
                <a:lnTo>
                  <a:pt x="0" y="0"/>
                </a:lnTo>
                <a:lnTo>
                  <a:pt x="32099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04F7C1D-A497-479C-AE56-AB8E8DE40159}"/>
              </a:ext>
            </a:extLst>
          </p:cNvPr>
          <p:cNvSpPr/>
          <p:nvPr userDrawn="1"/>
        </p:nvSpPr>
        <p:spPr>
          <a:xfrm>
            <a:off x="7781670" y="4977980"/>
            <a:ext cx="79322" cy="447693"/>
          </a:xfrm>
          <a:custGeom>
            <a:avLst/>
            <a:gdLst>
              <a:gd name="connsiteX0" fmla="*/ 67056 w 67055"/>
              <a:gd name="connsiteY0" fmla="*/ 374142 h 374141"/>
              <a:gd name="connsiteX1" fmla="*/ 34861 w 67055"/>
              <a:gd name="connsiteY1" fmla="*/ 374142 h 374141"/>
              <a:gd name="connsiteX2" fmla="*/ 0 w 67055"/>
              <a:gd name="connsiteY2" fmla="*/ 0 h 374141"/>
              <a:gd name="connsiteX3" fmla="*/ 32099 w 67055"/>
              <a:gd name="connsiteY3" fmla="*/ 0 h 374141"/>
              <a:gd name="connsiteX4" fmla="*/ 67056 w 67055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374141">
                <a:moveTo>
                  <a:pt x="67056" y="374142"/>
                </a:moveTo>
                <a:lnTo>
                  <a:pt x="34861" y="374142"/>
                </a:lnTo>
                <a:lnTo>
                  <a:pt x="0" y="0"/>
                </a:lnTo>
                <a:lnTo>
                  <a:pt x="32099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9850117-AC1D-43CA-BC53-B572F574C955}"/>
              </a:ext>
            </a:extLst>
          </p:cNvPr>
          <p:cNvSpPr/>
          <p:nvPr userDrawn="1"/>
        </p:nvSpPr>
        <p:spPr>
          <a:xfrm>
            <a:off x="3095964" y="3860453"/>
            <a:ext cx="79322" cy="502174"/>
          </a:xfrm>
          <a:custGeom>
            <a:avLst/>
            <a:gdLst>
              <a:gd name="connsiteX0" fmla="*/ 67056 w 67055"/>
              <a:gd name="connsiteY0" fmla="*/ 419671 h 419671"/>
              <a:gd name="connsiteX1" fmla="*/ 34862 w 67055"/>
              <a:gd name="connsiteY1" fmla="*/ 419671 h 419671"/>
              <a:gd name="connsiteX2" fmla="*/ 0 w 67055"/>
              <a:gd name="connsiteY2" fmla="*/ 0 h 419671"/>
              <a:gd name="connsiteX3" fmla="*/ 32099 w 67055"/>
              <a:gd name="connsiteY3" fmla="*/ 0 h 419671"/>
              <a:gd name="connsiteX4" fmla="*/ 67056 w 67055"/>
              <a:gd name="connsiteY4" fmla="*/ 419671 h 41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419671">
                <a:moveTo>
                  <a:pt x="67056" y="419671"/>
                </a:moveTo>
                <a:lnTo>
                  <a:pt x="34862" y="419671"/>
                </a:lnTo>
                <a:lnTo>
                  <a:pt x="0" y="0"/>
                </a:lnTo>
                <a:lnTo>
                  <a:pt x="32099" y="0"/>
                </a:lnTo>
                <a:lnTo>
                  <a:pt x="67056" y="41967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07ACDAC-4F81-41BD-AC68-0DB8D5DC089A}"/>
              </a:ext>
            </a:extLst>
          </p:cNvPr>
          <p:cNvSpPr/>
          <p:nvPr userDrawn="1"/>
        </p:nvSpPr>
        <p:spPr>
          <a:xfrm>
            <a:off x="1152545" y="25188"/>
            <a:ext cx="47436" cy="342039"/>
          </a:xfrm>
          <a:custGeom>
            <a:avLst/>
            <a:gdLst>
              <a:gd name="connsiteX0" fmla="*/ 32194 w 40100"/>
              <a:gd name="connsiteY0" fmla="*/ 285845 h 285845"/>
              <a:gd name="connsiteX1" fmla="*/ 0 w 40100"/>
              <a:gd name="connsiteY1" fmla="*/ 285845 h 285845"/>
              <a:gd name="connsiteX2" fmla="*/ 8001 w 40100"/>
              <a:gd name="connsiteY2" fmla="*/ 0 h 285845"/>
              <a:gd name="connsiteX3" fmla="*/ 40100 w 40100"/>
              <a:gd name="connsiteY3" fmla="*/ 0 h 285845"/>
              <a:gd name="connsiteX4" fmla="*/ 32194 w 40100"/>
              <a:gd name="connsiteY4" fmla="*/ 285845 h 285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00" h="285845">
                <a:moveTo>
                  <a:pt x="32194" y="285845"/>
                </a:moveTo>
                <a:lnTo>
                  <a:pt x="0" y="285845"/>
                </a:lnTo>
                <a:lnTo>
                  <a:pt x="8001" y="0"/>
                </a:lnTo>
                <a:lnTo>
                  <a:pt x="40100" y="0"/>
                </a:lnTo>
                <a:lnTo>
                  <a:pt x="32194" y="28584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B7796FC-192F-4478-BEBE-57EE57119C1C}"/>
              </a:ext>
            </a:extLst>
          </p:cNvPr>
          <p:cNvSpPr/>
          <p:nvPr userDrawn="1"/>
        </p:nvSpPr>
        <p:spPr>
          <a:xfrm>
            <a:off x="5686589" y="1066693"/>
            <a:ext cx="45521" cy="560416"/>
          </a:xfrm>
          <a:custGeom>
            <a:avLst/>
            <a:gdLst>
              <a:gd name="connsiteX0" fmla="*/ 38481 w 38481"/>
              <a:gd name="connsiteY0" fmla="*/ 468344 h 468344"/>
              <a:gd name="connsiteX1" fmla="*/ 6382 w 38481"/>
              <a:gd name="connsiteY1" fmla="*/ 468344 h 468344"/>
              <a:gd name="connsiteX2" fmla="*/ 0 w 38481"/>
              <a:gd name="connsiteY2" fmla="*/ 0 h 468344"/>
              <a:gd name="connsiteX3" fmla="*/ 32195 w 38481"/>
              <a:gd name="connsiteY3" fmla="*/ 0 h 468344"/>
              <a:gd name="connsiteX4" fmla="*/ 38481 w 38481"/>
              <a:gd name="connsiteY4" fmla="*/ 468344 h 46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68344">
                <a:moveTo>
                  <a:pt x="38481" y="468344"/>
                </a:moveTo>
                <a:lnTo>
                  <a:pt x="6382" y="468344"/>
                </a:lnTo>
                <a:lnTo>
                  <a:pt x="0" y="0"/>
                </a:lnTo>
                <a:lnTo>
                  <a:pt x="32195" y="0"/>
                </a:lnTo>
                <a:lnTo>
                  <a:pt x="38481" y="46834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648B409-70BA-4202-9F5A-B326154789FD}"/>
              </a:ext>
            </a:extLst>
          </p:cNvPr>
          <p:cNvSpPr/>
          <p:nvPr userDrawn="1"/>
        </p:nvSpPr>
        <p:spPr>
          <a:xfrm>
            <a:off x="6863480" y="5412454"/>
            <a:ext cx="45521" cy="560416"/>
          </a:xfrm>
          <a:custGeom>
            <a:avLst/>
            <a:gdLst>
              <a:gd name="connsiteX0" fmla="*/ 38481 w 38481"/>
              <a:gd name="connsiteY0" fmla="*/ 468344 h 468344"/>
              <a:gd name="connsiteX1" fmla="*/ 6382 w 38481"/>
              <a:gd name="connsiteY1" fmla="*/ 468344 h 468344"/>
              <a:gd name="connsiteX2" fmla="*/ 0 w 38481"/>
              <a:gd name="connsiteY2" fmla="*/ 0 h 468344"/>
              <a:gd name="connsiteX3" fmla="*/ 32099 w 38481"/>
              <a:gd name="connsiteY3" fmla="*/ 0 h 468344"/>
              <a:gd name="connsiteX4" fmla="*/ 38481 w 38481"/>
              <a:gd name="connsiteY4" fmla="*/ 468344 h 46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68344">
                <a:moveTo>
                  <a:pt x="38481" y="468344"/>
                </a:moveTo>
                <a:lnTo>
                  <a:pt x="6382" y="468344"/>
                </a:lnTo>
                <a:lnTo>
                  <a:pt x="0" y="0"/>
                </a:lnTo>
                <a:lnTo>
                  <a:pt x="32099" y="0"/>
                </a:lnTo>
                <a:lnTo>
                  <a:pt x="38481" y="46834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C641C89-B76F-46FF-88FB-188E3370D4AF}"/>
              </a:ext>
            </a:extLst>
          </p:cNvPr>
          <p:cNvSpPr/>
          <p:nvPr userDrawn="1"/>
        </p:nvSpPr>
        <p:spPr>
          <a:xfrm>
            <a:off x="6114304" y="2479529"/>
            <a:ext cx="45521" cy="719866"/>
          </a:xfrm>
          <a:custGeom>
            <a:avLst/>
            <a:gdLst>
              <a:gd name="connsiteX0" fmla="*/ 32099 w 38481"/>
              <a:gd name="connsiteY0" fmla="*/ 601599 h 601598"/>
              <a:gd name="connsiteX1" fmla="*/ 0 w 38481"/>
              <a:gd name="connsiteY1" fmla="*/ 601599 h 601598"/>
              <a:gd name="connsiteX2" fmla="*/ 6287 w 38481"/>
              <a:gd name="connsiteY2" fmla="*/ 0 h 601598"/>
              <a:gd name="connsiteX3" fmla="*/ 38481 w 38481"/>
              <a:gd name="connsiteY3" fmla="*/ 0 h 601598"/>
              <a:gd name="connsiteX4" fmla="*/ 32099 w 38481"/>
              <a:gd name="connsiteY4" fmla="*/ 601599 h 60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601598">
                <a:moveTo>
                  <a:pt x="32099" y="601599"/>
                </a:moveTo>
                <a:lnTo>
                  <a:pt x="0" y="601599"/>
                </a:lnTo>
                <a:lnTo>
                  <a:pt x="6287" y="0"/>
                </a:lnTo>
                <a:lnTo>
                  <a:pt x="38481" y="0"/>
                </a:lnTo>
                <a:lnTo>
                  <a:pt x="32099" y="60159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6DF5B79-C0C3-435E-A53A-CE90AD07A9F6}"/>
              </a:ext>
            </a:extLst>
          </p:cNvPr>
          <p:cNvSpPr/>
          <p:nvPr userDrawn="1"/>
        </p:nvSpPr>
        <p:spPr>
          <a:xfrm>
            <a:off x="2699236" y="5501695"/>
            <a:ext cx="45520" cy="483938"/>
          </a:xfrm>
          <a:custGeom>
            <a:avLst/>
            <a:gdLst>
              <a:gd name="connsiteX0" fmla="*/ 32194 w 38480"/>
              <a:gd name="connsiteY0" fmla="*/ 404431 h 404431"/>
              <a:gd name="connsiteX1" fmla="*/ 0 w 38480"/>
              <a:gd name="connsiteY1" fmla="*/ 404431 h 404431"/>
              <a:gd name="connsiteX2" fmla="*/ 6382 w 38480"/>
              <a:gd name="connsiteY2" fmla="*/ 0 h 404431"/>
              <a:gd name="connsiteX3" fmla="*/ 38481 w 38480"/>
              <a:gd name="connsiteY3" fmla="*/ 0 h 404431"/>
              <a:gd name="connsiteX4" fmla="*/ 32194 w 38480"/>
              <a:gd name="connsiteY4" fmla="*/ 404431 h 40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404431">
                <a:moveTo>
                  <a:pt x="32194" y="404431"/>
                </a:moveTo>
                <a:lnTo>
                  <a:pt x="0" y="404431"/>
                </a:lnTo>
                <a:lnTo>
                  <a:pt x="6382" y="0"/>
                </a:lnTo>
                <a:lnTo>
                  <a:pt x="38481" y="0"/>
                </a:lnTo>
                <a:lnTo>
                  <a:pt x="32194" y="40443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90F46F0-370F-45A4-9152-A06422E85F71}"/>
              </a:ext>
            </a:extLst>
          </p:cNvPr>
          <p:cNvSpPr/>
          <p:nvPr userDrawn="1"/>
        </p:nvSpPr>
        <p:spPr>
          <a:xfrm>
            <a:off x="1064207" y="1618902"/>
            <a:ext cx="45520" cy="486560"/>
          </a:xfrm>
          <a:custGeom>
            <a:avLst/>
            <a:gdLst>
              <a:gd name="connsiteX0" fmla="*/ 38481 w 38480"/>
              <a:gd name="connsiteY0" fmla="*/ 406622 h 406622"/>
              <a:gd name="connsiteX1" fmla="*/ 6382 w 38480"/>
              <a:gd name="connsiteY1" fmla="*/ 406622 h 406622"/>
              <a:gd name="connsiteX2" fmla="*/ 0 w 38480"/>
              <a:gd name="connsiteY2" fmla="*/ 0 h 406622"/>
              <a:gd name="connsiteX3" fmla="*/ 32099 w 38480"/>
              <a:gd name="connsiteY3" fmla="*/ 0 h 406622"/>
              <a:gd name="connsiteX4" fmla="*/ 38481 w 38480"/>
              <a:gd name="connsiteY4" fmla="*/ 406622 h 4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406622">
                <a:moveTo>
                  <a:pt x="38481" y="406622"/>
                </a:moveTo>
                <a:lnTo>
                  <a:pt x="6382" y="406622"/>
                </a:lnTo>
                <a:lnTo>
                  <a:pt x="0" y="0"/>
                </a:lnTo>
                <a:lnTo>
                  <a:pt x="32099" y="0"/>
                </a:lnTo>
                <a:lnTo>
                  <a:pt x="38481" y="40662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6975F59-B5F9-4E01-ADA9-2301BA3DB7AE}"/>
              </a:ext>
            </a:extLst>
          </p:cNvPr>
          <p:cNvSpPr/>
          <p:nvPr userDrawn="1"/>
        </p:nvSpPr>
        <p:spPr>
          <a:xfrm>
            <a:off x="4897413" y="1618902"/>
            <a:ext cx="45521" cy="443477"/>
          </a:xfrm>
          <a:custGeom>
            <a:avLst/>
            <a:gdLst>
              <a:gd name="connsiteX0" fmla="*/ 38481 w 38481"/>
              <a:gd name="connsiteY0" fmla="*/ 370618 h 370617"/>
              <a:gd name="connsiteX1" fmla="*/ 6287 w 38481"/>
              <a:gd name="connsiteY1" fmla="*/ 370618 h 370617"/>
              <a:gd name="connsiteX2" fmla="*/ 0 w 38481"/>
              <a:gd name="connsiteY2" fmla="*/ 0 h 370617"/>
              <a:gd name="connsiteX3" fmla="*/ 32099 w 38481"/>
              <a:gd name="connsiteY3" fmla="*/ 0 h 370617"/>
              <a:gd name="connsiteX4" fmla="*/ 38481 w 38481"/>
              <a:gd name="connsiteY4" fmla="*/ 370618 h 37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370617">
                <a:moveTo>
                  <a:pt x="38481" y="370618"/>
                </a:moveTo>
                <a:lnTo>
                  <a:pt x="6287" y="370618"/>
                </a:lnTo>
                <a:lnTo>
                  <a:pt x="0" y="0"/>
                </a:lnTo>
                <a:lnTo>
                  <a:pt x="32099" y="0"/>
                </a:lnTo>
                <a:lnTo>
                  <a:pt x="38481" y="370618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ACC64BB6-828E-4F8A-991B-3DDB90086744}"/>
              </a:ext>
            </a:extLst>
          </p:cNvPr>
          <p:cNvSpPr/>
          <p:nvPr userDrawn="1"/>
        </p:nvSpPr>
        <p:spPr>
          <a:xfrm>
            <a:off x="893843" y="5023000"/>
            <a:ext cx="45521" cy="484736"/>
          </a:xfrm>
          <a:custGeom>
            <a:avLst/>
            <a:gdLst>
              <a:gd name="connsiteX0" fmla="*/ 38481 w 38481"/>
              <a:gd name="connsiteY0" fmla="*/ 405098 h 405098"/>
              <a:gd name="connsiteX1" fmla="*/ 6382 w 38481"/>
              <a:gd name="connsiteY1" fmla="*/ 405098 h 405098"/>
              <a:gd name="connsiteX2" fmla="*/ 0 w 38481"/>
              <a:gd name="connsiteY2" fmla="*/ 0 h 405098"/>
              <a:gd name="connsiteX3" fmla="*/ 32194 w 38481"/>
              <a:gd name="connsiteY3" fmla="*/ 0 h 405098"/>
              <a:gd name="connsiteX4" fmla="*/ 38481 w 38481"/>
              <a:gd name="connsiteY4" fmla="*/ 405098 h 405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05098">
                <a:moveTo>
                  <a:pt x="38481" y="405098"/>
                </a:moveTo>
                <a:lnTo>
                  <a:pt x="6382" y="405098"/>
                </a:lnTo>
                <a:lnTo>
                  <a:pt x="0" y="0"/>
                </a:lnTo>
                <a:lnTo>
                  <a:pt x="32194" y="0"/>
                </a:lnTo>
                <a:lnTo>
                  <a:pt x="38481" y="405098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14A44FEF-4503-4286-8293-9367A215EEC8}"/>
              </a:ext>
            </a:extLst>
          </p:cNvPr>
          <p:cNvSpPr/>
          <p:nvPr userDrawn="1"/>
        </p:nvSpPr>
        <p:spPr>
          <a:xfrm>
            <a:off x="2774615" y="2523182"/>
            <a:ext cx="45520" cy="676898"/>
          </a:xfrm>
          <a:custGeom>
            <a:avLst/>
            <a:gdLst>
              <a:gd name="connsiteX0" fmla="*/ 38481 w 38480"/>
              <a:gd name="connsiteY0" fmla="*/ 565690 h 565689"/>
              <a:gd name="connsiteX1" fmla="*/ 6382 w 38480"/>
              <a:gd name="connsiteY1" fmla="*/ 565690 h 565689"/>
              <a:gd name="connsiteX2" fmla="*/ 0 w 38480"/>
              <a:gd name="connsiteY2" fmla="*/ 0 h 565689"/>
              <a:gd name="connsiteX3" fmla="*/ 32099 w 38480"/>
              <a:gd name="connsiteY3" fmla="*/ 0 h 565689"/>
              <a:gd name="connsiteX4" fmla="*/ 38481 w 38480"/>
              <a:gd name="connsiteY4" fmla="*/ 565690 h 56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565689">
                <a:moveTo>
                  <a:pt x="38481" y="565690"/>
                </a:moveTo>
                <a:lnTo>
                  <a:pt x="6382" y="565690"/>
                </a:lnTo>
                <a:lnTo>
                  <a:pt x="0" y="0"/>
                </a:lnTo>
                <a:lnTo>
                  <a:pt x="32099" y="0"/>
                </a:lnTo>
                <a:lnTo>
                  <a:pt x="38481" y="56569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A8A8D2C9-B7F4-478A-9FFC-7A51080B626D}"/>
              </a:ext>
            </a:extLst>
          </p:cNvPr>
          <p:cNvSpPr/>
          <p:nvPr userDrawn="1"/>
        </p:nvSpPr>
        <p:spPr>
          <a:xfrm>
            <a:off x="610465" y="3898407"/>
            <a:ext cx="45521" cy="441653"/>
          </a:xfrm>
          <a:custGeom>
            <a:avLst/>
            <a:gdLst>
              <a:gd name="connsiteX0" fmla="*/ 38481 w 38481"/>
              <a:gd name="connsiteY0" fmla="*/ 369094 h 369093"/>
              <a:gd name="connsiteX1" fmla="*/ 6382 w 38481"/>
              <a:gd name="connsiteY1" fmla="*/ 369094 h 369093"/>
              <a:gd name="connsiteX2" fmla="*/ 0 w 38481"/>
              <a:gd name="connsiteY2" fmla="*/ 0 h 369093"/>
              <a:gd name="connsiteX3" fmla="*/ 32099 w 38481"/>
              <a:gd name="connsiteY3" fmla="*/ 0 h 369093"/>
              <a:gd name="connsiteX4" fmla="*/ 38481 w 38481"/>
              <a:gd name="connsiteY4" fmla="*/ 369094 h 36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369093">
                <a:moveTo>
                  <a:pt x="38481" y="369094"/>
                </a:moveTo>
                <a:lnTo>
                  <a:pt x="6382" y="369094"/>
                </a:lnTo>
                <a:lnTo>
                  <a:pt x="0" y="0"/>
                </a:lnTo>
                <a:lnTo>
                  <a:pt x="32099" y="0"/>
                </a:lnTo>
                <a:lnTo>
                  <a:pt x="38481" y="36909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8B934506-7CFC-46A4-A7C9-B7B2F323A512}"/>
              </a:ext>
            </a:extLst>
          </p:cNvPr>
          <p:cNvSpPr/>
          <p:nvPr userDrawn="1"/>
        </p:nvSpPr>
        <p:spPr>
          <a:xfrm>
            <a:off x="478522" y="2513608"/>
            <a:ext cx="45521" cy="677013"/>
          </a:xfrm>
          <a:custGeom>
            <a:avLst/>
            <a:gdLst>
              <a:gd name="connsiteX0" fmla="*/ 38481 w 38481"/>
              <a:gd name="connsiteY0" fmla="*/ 565785 h 565785"/>
              <a:gd name="connsiteX1" fmla="*/ 6382 w 38481"/>
              <a:gd name="connsiteY1" fmla="*/ 565785 h 565785"/>
              <a:gd name="connsiteX2" fmla="*/ 0 w 38481"/>
              <a:gd name="connsiteY2" fmla="*/ 0 h 565785"/>
              <a:gd name="connsiteX3" fmla="*/ 32099 w 38481"/>
              <a:gd name="connsiteY3" fmla="*/ 0 h 565785"/>
              <a:gd name="connsiteX4" fmla="*/ 38481 w 38481"/>
              <a:gd name="connsiteY4" fmla="*/ 565785 h 56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565785">
                <a:moveTo>
                  <a:pt x="38481" y="565785"/>
                </a:moveTo>
                <a:lnTo>
                  <a:pt x="6382" y="565785"/>
                </a:lnTo>
                <a:lnTo>
                  <a:pt x="0" y="0"/>
                </a:lnTo>
                <a:lnTo>
                  <a:pt x="32099" y="0"/>
                </a:lnTo>
                <a:lnTo>
                  <a:pt x="38481" y="56578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B0626B2-FD4D-4D71-896B-240B638848F0}"/>
              </a:ext>
            </a:extLst>
          </p:cNvPr>
          <p:cNvSpPr/>
          <p:nvPr userDrawn="1"/>
        </p:nvSpPr>
        <p:spPr>
          <a:xfrm>
            <a:off x="7086801" y="377485"/>
            <a:ext cx="53069" cy="668692"/>
          </a:xfrm>
          <a:custGeom>
            <a:avLst/>
            <a:gdLst>
              <a:gd name="connsiteX0" fmla="*/ 32099 w 44862"/>
              <a:gd name="connsiteY0" fmla="*/ 558832 h 558831"/>
              <a:gd name="connsiteX1" fmla="*/ 0 w 44862"/>
              <a:gd name="connsiteY1" fmla="*/ 558832 h 558831"/>
              <a:gd name="connsiteX2" fmla="*/ 12668 w 44862"/>
              <a:gd name="connsiteY2" fmla="*/ 0 h 558831"/>
              <a:gd name="connsiteX3" fmla="*/ 44863 w 44862"/>
              <a:gd name="connsiteY3" fmla="*/ 0 h 558831"/>
              <a:gd name="connsiteX4" fmla="*/ 32099 w 44862"/>
              <a:gd name="connsiteY4" fmla="*/ 558832 h 55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58831">
                <a:moveTo>
                  <a:pt x="32099" y="558832"/>
                </a:moveTo>
                <a:lnTo>
                  <a:pt x="0" y="558832"/>
                </a:lnTo>
                <a:lnTo>
                  <a:pt x="12668" y="0"/>
                </a:lnTo>
                <a:lnTo>
                  <a:pt x="44863" y="0"/>
                </a:lnTo>
                <a:lnTo>
                  <a:pt x="32099" y="55883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64913F9-64BB-45C5-B001-8E805ABFB710}"/>
              </a:ext>
            </a:extLst>
          </p:cNvPr>
          <p:cNvSpPr/>
          <p:nvPr userDrawn="1"/>
        </p:nvSpPr>
        <p:spPr>
          <a:xfrm>
            <a:off x="1648990" y="2090076"/>
            <a:ext cx="52957" cy="443021"/>
          </a:xfrm>
          <a:custGeom>
            <a:avLst/>
            <a:gdLst>
              <a:gd name="connsiteX0" fmla="*/ 32099 w 44767"/>
              <a:gd name="connsiteY0" fmla="*/ 370237 h 370236"/>
              <a:gd name="connsiteX1" fmla="*/ 0 w 44767"/>
              <a:gd name="connsiteY1" fmla="*/ 370237 h 370236"/>
              <a:gd name="connsiteX2" fmla="*/ 12668 w 44767"/>
              <a:gd name="connsiteY2" fmla="*/ 0 h 370236"/>
              <a:gd name="connsiteX3" fmla="*/ 44767 w 44767"/>
              <a:gd name="connsiteY3" fmla="*/ 0 h 370236"/>
              <a:gd name="connsiteX4" fmla="*/ 32099 w 44767"/>
              <a:gd name="connsiteY4" fmla="*/ 370237 h 37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67" h="370236">
                <a:moveTo>
                  <a:pt x="32099" y="370237"/>
                </a:moveTo>
                <a:lnTo>
                  <a:pt x="0" y="370237"/>
                </a:lnTo>
                <a:lnTo>
                  <a:pt x="12668" y="0"/>
                </a:lnTo>
                <a:lnTo>
                  <a:pt x="44767" y="0"/>
                </a:lnTo>
                <a:lnTo>
                  <a:pt x="32099" y="37023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B61B41F-BE03-4BB3-A876-8E05589BA29C}"/>
              </a:ext>
            </a:extLst>
          </p:cNvPr>
          <p:cNvSpPr/>
          <p:nvPr userDrawn="1"/>
        </p:nvSpPr>
        <p:spPr>
          <a:xfrm>
            <a:off x="1427922" y="3184238"/>
            <a:ext cx="53069" cy="700035"/>
          </a:xfrm>
          <a:custGeom>
            <a:avLst/>
            <a:gdLst>
              <a:gd name="connsiteX0" fmla="*/ 32099 w 44862"/>
              <a:gd name="connsiteY0" fmla="*/ 585025 h 585025"/>
              <a:gd name="connsiteX1" fmla="*/ 0 w 44862"/>
              <a:gd name="connsiteY1" fmla="*/ 585025 h 585025"/>
              <a:gd name="connsiteX2" fmla="*/ 12763 w 44862"/>
              <a:gd name="connsiteY2" fmla="*/ 0 h 585025"/>
              <a:gd name="connsiteX3" fmla="*/ 44863 w 44862"/>
              <a:gd name="connsiteY3" fmla="*/ 0 h 585025"/>
              <a:gd name="connsiteX4" fmla="*/ 32099 w 44862"/>
              <a:gd name="connsiteY4" fmla="*/ 585025 h 58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85025">
                <a:moveTo>
                  <a:pt x="32099" y="585025"/>
                </a:moveTo>
                <a:lnTo>
                  <a:pt x="0" y="585025"/>
                </a:lnTo>
                <a:lnTo>
                  <a:pt x="12763" y="0"/>
                </a:lnTo>
                <a:lnTo>
                  <a:pt x="44863" y="0"/>
                </a:lnTo>
                <a:lnTo>
                  <a:pt x="32099" y="58502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76808EB-A227-4665-B7C0-8003A1294230}"/>
              </a:ext>
            </a:extLst>
          </p:cNvPr>
          <p:cNvSpPr/>
          <p:nvPr userDrawn="1"/>
        </p:nvSpPr>
        <p:spPr>
          <a:xfrm>
            <a:off x="5150256" y="3191761"/>
            <a:ext cx="53069" cy="640085"/>
          </a:xfrm>
          <a:custGeom>
            <a:avLst/>
            <a:gdLst>
              <a:gd name="connsiteX0" fmla="*/ 32099 w 44862"/>
              <a:gd name="connsiteY0" fmla="*/ 534924 h 534924"/>
              <a:gd name="connsiteX1" fmla="*/ 0 w 44862"/>
              <a:gd name="connsiteY1" fmla="*/ 534924 h 534924"/>
              <a:gd name="connsiteX2" fmla="*/ 12668 w 44862"/>
              <a:gd name="connsiteY2" fmla="*/ 0 h 534924"/>
              <a:gd name="connsiteX3" fmla="*/ 44863 w 44862"/>
              <a:gd name="connsiteY3" fmla="*/ 0 h 534924"/>
              <a:gd name="connsiteX4" fmla="*/ 32099 w 44862"/>
              <a:gd name="connsiteY4" fmla="*/ 534924 h 53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34924">
                <a:moveTo>
                  <a:pt x="32099" y="534924"/>
                </a:moveTo>
                <a:lnTo>
                  <a:pt x="0" y="534924"/>
                </a:lnTo>
                <a:lnTo>
                  <a:pt x="12668" y="0"/>
                </a:lnTo>
                <a:lnTo>
                  <a:pt x="44863" y="0"/>
                </a:lnTo>
                <a:lnTo>
                  <a:pt x="32099" y="53492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408E438-8DFC-4BDE-8286-8BFDCD70423B}"/>
              </a:ext>
            </a:extLst>
          </p:cNvPr>
          <p:cNvSpPr/>
          <p:nvPr userDrawn="1"/>
        </p:nvSpPr>
        <p:spPr>
          <a:xfrm>
            <a:off x="8027751" y="4377103"/>
            <a:ext cx="52957" cy="595976"/>
          </a:xfrm>
          <a:custGeom>
            <a:avLst/>
            <a:gdLst>
              <a:gd name="connsiteX0" fmla="*/ 32099 w 44767"/>
              <a:gd name="connsiteY0" fmla="*/ 498062 h 498062"/>
              <a:gd name="connsiteX1" fmla="*/ 0 w 44767"/>
              <a:gd name="connsiteY1" fmla="*/ 498062 h 498062"/>
              <a:gd name="connsiteX2" fmla="*/ 12668 w 44767"/>
              <a:gd name="connsiteY2" fmla="*/ 0 h 498062"/>
              <a:gd name="connsiteX3" fmla="*/ 44768 w 44767"/>
              <a:gd name="connsiteY3" fmla="*/ 0 h 498062"/>
              <a:gd name="connsiteX4" fmla="*/ 32099 w 44767"/>
              <a:gd name="connsiteY4" fmla="*/ 498062 h 49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67" h="498062">
                <a:moveTo>
                  <a:pt x="32099" y="498062"/>
                </a:moveTo>
                <a:lnTo>
                  <a:pt x="0" y="498062"/>
                </a:lnTo>
                <a:lnTo>
                  <a:pt x="12668" y="0"/>
                </a:lnTo>
                <a:lnTo>
                  <a:pt x="44768" y="0"/>
                </a:lnTo>
                <a:lnTo>
                  <a:pt x="32099" y="49806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3510CB28-C5D7-40D6-AD38-70C9508936F5}"/>
              </a:ext>
            </a:extLst>
          </p:cNvPr>
          <p:cNvSpPr/>
          <p:nvPr userDrawn="1"/>
        </p:nvSpPr>
        <p:spPr>
          <a:xfrm>
            <a:off x="8391015" y="1616965"/>
            <a:ext cx="60619" cy="381930"/>
          </a:xfrm>
          <a:custGeom>
            <a:avLst/>
            <a:gdLst>
              <a:gd name="connsiteX0" fmla="*/ 32195 w 51244"/>
              <a:gd name="connsiteY0" fmla="*/ 319183 h 319182"/>
              <a:gd name="connsiteX1" fmla="*/ 0 w 51244"/>
              <a:gd name="connsiteY1" fmla="*/ 319183 h 319182"/>
              <a:gd name="connsiteX2" fmla="*/ 19050 w 51244"/>
              <a:gd name="connsiteY2" fmla="*/ 0 h 319182"/>
              <a:gd name="connsiteX3" fmla="*/ 51245 w 51244"/>
              <a:gd name="connsiteY3" fmla="*/ 0 h 319182"/>
              <a:gd name="connsiteX4" fmla="*/ 32195 w 51244"/>
              <a:gd name="connsiteY4" fmla="*/ 319183 h 31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4" h="319182">
                <a:moveTo>
                  <a:pt x="32195" y="319183"/>
                </a:moveTo>
                <a:lnTo>
                  <a:pt x="0" y="319183"/>
                </a:lnTo>
                <a:lnTo>
                  <a:pt x="19050" y="0"/>
                </a:lnTo>
                <a:lnTo>
                  <a:pt x="51245" y="0"/>
                </a:lnTo>
                <a:lnTo>
                  <a:pt x="32195" y="319183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BAC2192-0431-4BEF-B1CE-D1EF6C1026A0}"/>
              </a:ext>
            </a:extLst>
          </p:cNvPr>
          <p:cNvSpPr/>
          <p:nvPr userDrawn="1"/>
        </p:nvSpPr>
        <p:spPr>
          <a:xfrm>
            <a:off x="8692647" y="2469956"/>
            <a:ext cx="45719" cy="570690"/>
          </a:xfrm>
          <a:custGeom>
            <a:avLst/>
            <a:gdLst>
              <a:gd name="connsiteX0" fmla="*/ 32195 w 51244"/>
              <a:gd name="connsiteY0" fmla="*/ 627888 h 627887"/>
              <a:gd name="connsiteX1" fmla="*/ 0 w 51244"/>
              <a:gd name="connsiteY1" fmla="*/ 627888 h 627887"/>
              <a:gd name="connsiteX2" fmla="*/ 19050 w 51244"/>
              <a:gd name="connsiteY2" fmla="*/ 0 h 627887"/>
              <a:gd name="connsiteX3" fmla="*/ 51245 w 51244"/>
              <a:gd name="connsiteY3" fmla="*/ 0 h 627887"/>
              <a:gd name="connsiteX4" fmla="*/ 32195 w 51244"/>
              <a:gd name="connsiteY4" fmla="*/ 627888 h 62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4" h="627887">
                <a:moveTo>
                  <a:pt x="32195" y="627888"/>
                </a:moveTo>
                <a:lnTo>
                  <a:pt x="0" y="627888"/>
                </a:lnTo>
                <a:lnTo>
                  <a:pt x="19050" y="0"/>
                </a:lnTo>
                <a:lnTo>
                  <a:pt x="51245" y="0"/>
                </a:lnTo>
                <a:lnTo>
                  <a:pt x="32195" y="627888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4E1D7267-1AF6-41DD-A2DF-7D364E8B264F}"/>
              </a:ext>
            </a:extLst>
          </p:cNvPr>
          <p:cNvSpPr/>
          <p:nvPr userDrawn="1"/>
        </p:nvSpPr>
        <p:spPr>
          <a:xfrm>
            <a:off x="4942934" y="4354308"/>
            <a:ext cx="60506" cy="643846"/>
          </a:xfrm>
          <a:custGeom>
            <a:avLst/>
            <a:gdLst>
              <a:gd name="connsiteX0" fmla="*/ 32099 w 51149"/>
              <a:gd name="connsiteY0" fmla="*/ 538067 h 538067"/>
              <a:gd name="connsiteX1" fmla="*/ 0 w 51149"/>
              <a:gd name="connsiteY1" fmla="*/ 538067 h 538067"/>
              <a:gd name="connsiteX2" fmla="*/ 19050 w 51149"/>
              <a:gd name="connsiteY2" fmla="*/ 0 h 538067"/>
              <a:gd name="connsiteX3" fmla="*/ 51149 w 51149"/>
              <a:gd name="connsiteY3" fmla="*/ 0 h 538067"/>
              <a:gd name="connsiteX4" fmla="*/ 32099 w 51149"/>
              <a:gd name="connsiteY4" fmla="*/ 538067 h 53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" h="538067">
                <a:moveTo>
                  <a:pt x="32099" y="538067"/>
                </a:moveTo>
                <a:lnTo>
                  <a:pt x="0" y="538067"/>
                </a:lnTo>
                <a:lnTo>
                  <a:pt x="19050" y="0"/>
                </a:lnTo>
                <a:lnTo>
                  <a:pt x="51149" y="0"/>
                </a:lnTo>
                <a:lnTo>
                  <a:pt x="32099" y="53806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4F25CE8E-944A-48F8-9682-48D7BC8E1063}"/>
              </a:ext>
            </a:extLst>
          </p:cNvPr>
          <p:cNvSpPr/>
          <p:nvPr userDrawn="1"/>
        </p:nvSpPr>
        <p:spPr>
          <a:xfrm>
            <a:off x="1816877" y="4354308"/>
            <a:ext cx="60619" cy="674391"/>
          </a:xfrm>
          <a:custGeom>
            <a:avLst/>
            <a:gdLst>
              <a:gd name="connsiteX0" fmla="*/ 32194 w 51244"/>
              <a:gd name="connsiteY0" fmla="*/ 563594 h 563594"/>
              <a:gd name="connsiteX1" fmla="*/ 0 w 51244"/>
              <a:gd name="connsiteY1" fmla="*/ 563594 h 563594"/>
              <a:gd name="connsiteX2" fmla="*/ 19050 w 51244"/>
              <a:gd name="connsiteY2" fmla="*/ 0 h 563594"/>
              <a:gd name="connsiteX3" fmla="*/ 51244 w 51244"/>
              <a:gd name="connsiteY3" fmla="*/ 0 h 563594"/>
              <a:gd name="connsiteX4" fmla="*/ 32194 w 51244"/>
              <a:gd name="connsiteY4" fmla="*/ 563594 h 56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4" h="563594">
                <a:moveTo>
                  <a:pt x="32194" y="563594"/>
                </a:moveTo>
                <a:lnTo>
                  <a:pt x="0" y="563594"/>
                </a:lnTo>
                <a:lnTo>
                  <a:pt x="19050" y="0"/>
                </a:lnTo>
                <a:lnTo>
                  <a:pt x="51244" y="0"/>
                </a:lnTo>
                <a:lnTo>
                  <a:pt x="32194" y="56359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F230D839-67AA-4424-861D-4C32EC0620EB}"/>
              </a:ext>
            </a:extLst>
          </p:cNvPr>
          <p:cNvSpPr/>
          <p:nvPr userDrawn="1"/>
        </p:nvSpPr>
        <p:spPr>
          <a:xfrm>
            <a:off x="10533508" y="719636"/>
            <a:ext cx="1397734" cy="1722051"/>
          </a:xfrm>
          <a:custGeom>
            <a:avLst/>
            <a:gdLst>
              <a:gd name="connsiteX0" fmla="*/ 0 w 1181576"/>
              <a:gd name="connsiteY0" fmla="*/ 56578 h 1439132"/>
              <a:gd name="connsiteX1" fmla="*/ 1181576 w 1181576"/>
              <a:gd name="connsiteY1" fmla="*/ 0 h 1439132"/>
              <a:gd name="connsiteX2" fmla="*/ 1136809 w 1181576"/>
              <a:gd name="connsiteY2" fmla="*/ 1439132 h 1439132"/>
              <a:gd name="connsiteX3" fmla="*/ 152876 w 1181576"/>
              <a:gd name="connsiteY3" fmla="*/ 1418654 h 1439132"/>
              <a:gd name="connsiteX4" fmla="*/ 0 w 1181576"/>
              <a:gd name="connsiteY4" fmla="*/ 56578 h 143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1576" h="1439132">
                <a:moveTo>
                  <a:pt x="0" y="56578"/>
                </a:moveTo>
                <a:lnTo>
                  <a:pt x="1181576" y="0"/>
                </a:lnTo>
                <a:lnTo>
                  <a:pt x="1136809" y="1439132"/>
                </a:lnTo>
                <a:lnTo>
                  <a:pt x="152876" y="1418654"/>
                </a:lnTo>
                <a:lnTo>
                  <a:pt x="0" y="56578"/>
                </a:lnTo>
                <a:close/>
              </a:path>
            </a:pathLst>
          </a:custGeom>
          <a:solidFill>
            <a:srgbClr val="83BEC6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D1611F59-C035-4C00-B37B-02A4956C8806}"/>
              </a:ext>
            </a:extLst>
          </p:cNvPr>
          <p:cNvSpPr/>
          <p:nvPr userDrawn="1"/>
        </p:nvSpPr>
        <p:spPr>
          <a:xfrm>
            <a:off x="9284936" y="2177141"/>
            <a:ext cx="829288" cy="1166079"/>
          </a:xfrm>
          <a:custGeom>
            <a:avLst/>
            <a:gdLst>
              <a:gd name="connsiteX0" fmla="*/ 0 w 701040"/>
              <a:gd name="connsiteY0" fmla="*/ 0 h 974502"/>
              <a:gd name="connsiteX1" fmla="*/ 701040 w 701040"/>
              <a:gd name="connsiteY1" fmla="*/ 58579 h 974502"/>
              <a:gd name="connsiteX2" fmla="*/ 639699 w 701040"/>
              <a:gd name="connsiteY2" fmla="*/ 974503 h 974502"/>
              <a:gd name="connsiteX3" fmla="*/ 94583 w 701040"/>
              <a:gd name="connsiteY3" fmla="*/ 945832 h 974502"/>
              <a:gd name="connsiteX4" fmla="*/ 0 w 701040"/>
              <a:gd name="connsiteY4" fmla="*/ 0 h 974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40" h="974502">
                <a:moveTo>
                  <a:pt x="0" y="0"/>
                </a:moveTo>
                <a:lnTo>
                  <a:pt x="701040" y="58579"/>
                </a:lnTo>
                <a:lnTo>
                  <a:pt x="639699" y="974503"/>
                </a:lnTo>
                <a:lnTo>
                  <a:pt x="94583" y="945832"/>
                </a:lnTo>
                <a:lnTo>
                  <a:pt x="0" y="0"/>
                </a:lnTo>
                <a:close/>
              </a:path>
            </a:pathLst>
          </a:custGeom>
          <a:solidFill>
            <a:srgbClr val="83BEC6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8FCBF861-F204-4213-91BF-34021B56284E}"/>
              </a:ext>
            </a:extLst>
          </p:cNvPr>
          <p:cNvSpPr/>
          <p:nvPr userDrawn="1"/>
        </p:nvSpPr>
        <p:spPr>
          <a:xfrm>
            <a:off x="9306747" y="2197492"/>
            <a:ext cx="829288" cy="1131773"/>
          </a:xfrm>
          <a:custGeom>
            <a:avLst/>
            <a:gdLst>
              <a:gd name="connsiteX0" fmla="*/ 0 w 701040"/>
              <a:gd name="connsiteY0" fmla="*/ 0 h 945832"/>
              <a:gd name="connsiteX1" fmla="*/ 701040 w 701040"/>
              <a:gd name="connsiteY1" fmla="*/ 58579 h 945832"/>
              <a:gd name="connsiteX2" fmla="*/ 611791 w 701040"/>
              <a:gd name="connsiteY2" fmla="*/ 934022 h 945832"/>
              <a:gd name="connsiteX3" fmla="*/ 94583 w 701040"/>
              <a:gd name="connsiteY3" fmla="*/ 945832 h 945832"/>
              <a:gd name="connsiteX4" fmla="*/ 0 w 701040"/>
              <a:gd name="connsiteY4" fmla="*/ 0 h 94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40" h="945832">
                <a:moveTo>
                  <a:pt x="0" y="0"/>
                </a:moveTo>
                <a:lnTo>
                  <a:pt x="701040" y="58579"/>
                </a:lnTo>
                <a:lnTo>
                  <a:pt x="611791" y="934022"/>
                </a:lnTo>
                <a:lnTo>
                  <a:pt x="94583" y="945832"/>
                </a:lnTo>
                <a:lnTo>
                  <a:pt x="0" y="0"/>
                </a:lnTo>
                <a:close/>
              </a:path>
            </a:pathLst>
          </a:custGeom>
          <a:solidFill>
            <a:srgbClr val="D3EBE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A0B09DAE-6042-4AB9-932E-C6BC86C39C4E}"/>
              </a:ext>
            </a:extLst>
          </p:cNvPr>
          <p:cNvSpPr/>
          <p:nvPr userDrawn="1"/>
        </p:nvSpPr>
        <p:spPr>
          <a:xfrm>
            <a:off x="9478802" y="2350790"/>
            <a:ext cx="490362" cy="153637"/>
          </a:xfrm>
          <a:custGeom>
            <a:avLst/>
            <a:gdLst>
              <a:gd name="connsiteX0" fmla="*/ 403384 w 414528"/>
              <a:gd name="connsiteY0" fmla="*/ 128397 h 128396"/>
              <a:gd name="connsiteX1" fmla="*/ 6668 w 414528"/>
              <a:gd name="connsiteY1" fmla="*/ 102394 h 128396"/>
              <a:gd name="connsiteX2" fmla="*/ 0 w 414528"/>
              <a:gd name="connsiteY2" fmla="*/ 0 h 128396"/>
              <a:gd name="connsiteX3" fmla="*/ 414528 w 414528"/>
              <a:gd name="connsiteY3" fmla="*/ 27146 h 128396"/>
              <a:gd name="connsiteX4" fmla="*/ 403384 w 414528"/>
              <a:gd name="connsiteY4" fmla="*/ 128397 h 128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528" h="128396">
                <a:moveTo>
                  <a:pt x="403384" y="128397"/>
                </a:moveTo>
                <a:lnTo>
                  <a:pt x="6668" y="102394"/>
                </a:lnTo>
                <a:lnTo>
                  <a:pt x="0" y="0"/>
                </a:lnTo>
                <a:lnTo>
                  <a:pt x="414528" y="27146"/>
                </a:lnTo>
                <a:lnTo>
                  <a:pt x="403384" y="128397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80AA6C9-C0CA-4263-9EA1-A485041A3C65}"/>
              </a:ext>
            </a:extLst>
          </p:cNvPr>
          <p:cNvSpPr/>
          <p:nvPr userDrawn="1"/>
        </p:nvSpPr>
        <p:spPr>
          <a:xfrm>
            <a:off x="9732027" y="2774390"/>
            <a:ext cx="249955" cy="200983"/>
          </a:xfrm>
          <a:custGeom>
            <a:avLst/>
            <a:gdLst>
              <a:gd name="connsiteX0" fmla="*/ 210866 w 211300"/>
              <a:gd name="connsiteY0" fmla="*/ 50427 h 167963"/>
              <a:gd name="connsiteX1" fmla="*/ 151090 w 211300"/>
              <a:gd name="connsiteY1" fmla="*/ 5080 h 167963"/>
              <a:gd name="connsiteX2" fmla="*/ 114663 w 211300"/>
              <a:gd name="connsiteY2" fmla="*/ 27471 h 167963"/>
              <a:gd name="connsiteX3" fmla="*/ 109806 w 211300"/>
              <a:gd name="connsiteY3" fmla="*/ 33853 h 167963"/>
              <a:gd name="connsiteX4" fmla="*/ 1030 w 211300"/>
              <a:gd name="connsiteY4" fmla="*/ 41568 h 167963"/>
              <a:gd name="connsiteX5" fmla="*/ 35987 w 211300"/>
              <a:gd name="connsiteY5" fmla="*/ 116054 h 167963"/>
              <a:gd name="connsiteX6" fmla="*/ 96376 w 211300"/>
              <a:gd name="connsiteY6" fmla="*/ 167965 h 167963"/>
              <a:gd name="connsiteX7" fmla="*/ 95613 w 211300"/>
              <a:gd name="connsiteY7" fmla="*/ 165774 h 167963"/>
              <a:gd name="connsiteX8" fmla="*/ 96947 w 211300"/>
              <a:gd name="connsiteY8" fmla="*/ 167965 h 167963"/>
              <a:gd name="connsiteX9" fmla="*/ 154097 w 211300"/>
              <a:gd name="connsiteY9" fmla="*/ 128627 h 167963"/>
              <a:gd name="connsiteX10" fmla="*/ 210866 w 211300"/>
              <a:gd name="connsiteY10" fmla="*/ 50427 h 16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1300" h="167963">
                <a:moveTo>
                  <a:pt x="210866" y="50427"/>
                </a:moveTo>
                <a:cubicBezTo>
                  <a:pt x="206882" y="21398"/>
                  <a:pt x="180119" y="1095"/>
                  <a:pt x="151090" y="5080"/>
                </a:cubicBezTo>
                <a:cubicBezTo>
                  <a:pt x="136344" y="7104"/>
                  <a:pt x="123127" y="15228"/>
                  <a:pt x="114663" y="27471"/>
                </a:cubicBezTo>
                <a:lnTo>
                  <a:pt x="109806" y="33853"/>
                </a:lnTo>
                <a:cubicBezTo>
                  <a:pt x="84850" y="-11295"/>
                  <a:pt x="11889" y="-13772"/>
                  <a:pt x="1030" y="41568"/>
                </a:cubicBezTo>
                <a:cubicBezTo>
                  <a:pt x="-2684" y="60618"/>
                  <a:pt x="2745" y="86336"/>
                  <a:pt x="35987" y="116054"/>
                </a:cubicBezTo>
                <a:cubicBezTo>
                  <a:pt x="35987" y="116054"/>
                  <a:pt x="89708" y="154154"/>
                  <a:pt x="96376" y="167965"/>
                </a:cubicBezTo>
                <a:lnTo>
                  <a:pt x="95613" y="165774"/>
                </a:lnTo>
                <a:lnTo>
                  <a:pt x="96947" y="167965"/>
                </a:lnTo>
                <a:cubicBezTo>
                  <a:pt x="96947" y="167965"/>
                  <a:pt x="103234" y="155582"/>
                  <a:pt x="154097" y="128627"/>
                </a:cubicBezTo>
                <a:cubicBezTo>
                  <a:pt x="184768" y="112148"/>
                  <a:pt x="215438" y="102623"/>
                  <a:pt x="210866" y="50427"/>
                </a:cubicBez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1A25395C-5216-47D8-993F-5D14F0D2791A}"/>
              </a:ext>
            </a:extLst>
          </p:cNvPr>
          <p:cNvSpPr/>
          <p:nvPr userDrawn="1"/>
        </p:nvSpPr>
        <p:spPr>
          <a:xfrm>
            <a:off x="9462465" y="2720980"/>
            <a:ext cx="269631" cy="264878"/>
          </a:xfrm>
          <a:custGeom>
            <a:avLst/>
            <a:gdLst>
              <a:gd name="connsiteX0" fmla="*/ 0 w 227933"/>
              <a:gd name="connsiteY0" fmla="*/ 128588 h 221361"/>
              <a:gd name="connsiteX1" fmla="*/ 44863 w 227933"/>
              <a:gd name="connsiteY1" fmla="*/ 128588 h 221361"/>
              <a:gd name="connsiteX2" fmla="*/ 54388 w 227933"/>
              <a:gd name="connsiteY2" fmla="*/ 98774 h 221361"/>
              <a:gd name="connsiteX3" fmla="*/ 76105 w 227933"/>
              <a:gd name="connsiteY3" fmla="*/ 150400 h 221361"/>
              <a:gd name="connsiteX4" fmla="*/ 102013 w 227933"/>
              <a:gd name="connsiteY4" fmla="*/ 0 h 221361"/>
              <a:gd name="connsiteX5" fmla="*/ 131826 w 227933"/>
              <a:gd name="connsiteY5" fmla="*/ 187452 h 221361"/>
              <a:gd name="connsiteX6" fmla="*/ 153638 w 227933"/>
              <a:gd name="connsiteY6" fmla="*/ 110395 h 221361"/>
              <a:gd name="connsiteX7" fmla="*/ 168592 w 227933"/>
              <a:gd name="connsiteY7" fmla="*/ 138208 h 221361"/>
              <a:gd name="connsiteX8" fmla="*/ 227933 w 227933"/>
              <a:gd name="connsiteY8" fmla="*/ 138208 h 221361"/>
              <a:gd name="connsiteX9" fmla="*/ 174022 w 227933"/>
              <a:gd name="connsiteY9" fmla="*/ 150400 h 221361"/>
              <a:gd name="connsiteX10" fmla="*/ 156305 w 227933"/>
              <a:gd name="connsiteY10" fmla="*/ 135446 h 221361"/>
              <a:gd name="connsiteX11" fmla="*/ 122396 w 227933"/>
              <a:gd name="connsiteY11" fmla="*/ 221361 h 221361"/>
              <a:gd name="connsiteX12" fmla="*/ 102013 w 227933"/>
              <a:gd name="connsiteY12" fmla="*/ 88487 h 221361"/>
              <a:gd name="connsiteX13" fmla="*/ 76105 w 227933"/>
              <a:gd name="connsiteY13" fmla="*/ 181642 h 221361"/>
              <a:gd name="connsiteX14" fmla="*/ 55816 w 227933"/>
              <a:gd name="connsiteY14" fmla="*/ 134112 h 221361"/>
              <a:gd name="connsiteX15" fmla="*/ 43529 w 227933"/>
              <a:gd name="connsiteY15" fmla="*/ 144018 h 221361"/>
              <a:gd name="connsiteX16" fmla="*/ 0 w 227933"/>
              <a:gd name="connsiteY16" fmla="*/ 128588 h 22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7933" h="221361">
                <a:moveTo>
                  <a:pt x="0" y="128588"/>
                </a:moveTo>
                <a:lnTo>
                  <a:pt x="44863" y="128588"/>
                </a:lnTo>
                <a:lnTo>
                  <a:pt x="54388" y="98774"/>
                </a:lnTo>
                <a:lnTo>
                  <a:pt x="76105" y="150400"/>
                </a:lnTo>
                <a:lnTo>
                  <a:pt x="102013" y="0"/>
                </a:lnTo>
                <a:lnTo>
                  <a:pt x="131826" y="187452"/>
                </a:lnTo>
                <a:lnTo>
                  <a:pt x="153638" y="110395"/>
                </a:lnTo>
                <a:lnTo>
                  <a:pt x="168592" y="138208"/>
                </a:lnTo>
                <a:lnTo>
                  <a:pt x="227933" y="138208"/>
                </a:lnTo>
                <a:lnTo>
                  <a:pt x="174022" y="150400"/>
                </a:lnTo>
                <a:lnTo>
                  <a:pt x="156305" y="135446"/>
                </a:lnTo>
                <a:lnTo>
                  <a:pt x="122396" y="221361"/>
                </a:lnTo>
                <a:lnTo>
                  <a:pt x="102013" y="88487"/>
                </a:lnTo>
                <a:lnTo>
                  <a:pt x="76105" y="181642"/>
                </a:lnTo>
                <a:lnTo>
                  <a:pt x="55816" y="134112"/>
                </a:lnTo>
                <a:lnTo>
                  <a:pt x="43529" y="144018"/>
                </a:lnTo>
                <a:lnTo>
                  <a:pt x="0" y="128588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413E45CA-8A54-4A5C-9E03-8B47DA17A32A}"/>
              </a:ext>
            </a:extLst>
          </p:cNvPr>
          <p:cNvSpPr/>
          <p:nvPr userDrawn="1"/>
        </p:nvSpPr>
        <p:spPr>
          <a:xfrm>
            <a:off x="9480831" y="3103026"/>
            <a:ext cx="486418" cy="46273"/>
          </a:xfrm>
          <a:custGeom>
            <a:avLst/>
            <a:gdLst>
              <a:gd name="connsiteX0" fmla="*/ 2953 w 411194"/>
              <a:gd name="connsiteY0" fmla="*/ 38671 h 38671"/>
              <a:gd name="connsiteX1" fmla="*/ 408146 w 411194"/>
              <a:gd name="connsiteY1" fmla="*/ 29718 h 38671"/>
              <a:gd name="connsiteX2" fmla="*/ 411194 w 411194"/>
              <a:gd name="connsiteY2" fmla="*/ 0 h 38671"/>
              <a:gd name="connsiteX3" fmla="*/ 0 w 411194"/>
              <a:gd name="connsiteY3" fmla="*/ 9144 h 38671"/>
              <a:gd name="connsiteX4" fmla="*/ 2953 w 411194"/>
              <a:gd name="connsiteY4" fmla="*/ 38671 h 3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94" h="38671">
                <a:moveTo>
                  <a:pt x="2953" y="38671"/>
                </a:moveTo>
                <a:lnTo>
                  <a:pt x="408146" y="29718"/>
                </a:lnTo>
                <a:lnTo>
                  <a:pt x="411194" y="0"/>
                </a:lnTo>
                <a:lnTo>
                  <a:pt x="0" y="9144"/>
                </a:lnTo>
                <a:lnTo>
                  <a:pt x="2953" y="38671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12145310-459D-4DD5-B95E-5D1F1940C45F}"/>
              </a:ext>
            </a:extLst>
          </p:cNvPr>
          <p:cNvSpPr/>
          <p:nvPr userDrawn="1"/>
        </p:nvSpPr>
        <p:spPr>
          <a:xfrm>
            <a:off x="9424718" y="2554691"/>
            <a:ext cx="595826" cy="64396"/>
          </a:xfrm>
          <a:custGeom>
            <a:avLst/>
            <a:gdLst>
              <a:gd name="connsiteX0" fmla="*/ 503682 w 503682"/>
              <a:gd name="connsiteY0" fmla="*/ 24384 h 53816"/>
              <a:gd name="connsiteX1" fmla="*/ 0 w 503682"/>
              <a:gd name="connsiteY1" fmla="*/ 0 h 53816"/>
              <a:gd name="connsiteX2" fmla="*/ 2953 w 503682"/>
              <a:gd name="connsiteY2" fmla="*/ 29813 h 53816"/>
              <a:gd name="connsiteX3" fmla="*/ 500634 w 503682"/>
              <a:gd name="connsiteY3" fmla="*/ 53816 h 53816"/>
              <a:gd name="connsiteX4" fmla="*/ 503682 w 503682"/>
              <a:gd name="connsiteY4" fmla="*/ 24384 h 5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682" h="53816">
                <a:moveTo>
                  <a:pt x="503682" y="24384"/>
                </a:moveTo>
                <a:lnTo>
                  <a:pt x="0" y="0"/>
                </a:lnTo>
                <a:lnTo>
                  <a:pt x="2953" y="29813"/>
                </a:lnTo>
                <a:lnTo>
                  <a:pt x="500634" y="53816"/>
                </a:lnTo>
                <a:lnTo>
                  <a:pt x="503682" y="24384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A67184AB-2C99-44D9-9DA0-BAD6020CFE64}"/>
              </a:ext>
            </a:extLst>
          </p:cNvPr>
          <p:cNvSpPr/>
          <p:nvPr userDrawn="1"/>
        </p:nvSpPr>
        <p:spPr>
          <a:xfrm>
            <a:off x="9432156" y="2629572"/>
            <a:ext cx="580839" cy="63598"/>
          </a:xfrm>
          <a:custGeom>
            <a:avLst/>
            <a:gdLst>
              <a:gd name="connsiteX0" fmla="*/ 491014 w 491013"/>
              <a:gd name="connsiteY0" fmla="*/ 23717 h 53149"/>
              <a:gd name="connsiteX1" fmla="*/ 0 w 491013"/>
              <a:gd name="connsiteY1" fmla="*/ 0 h 53149"/>
              <a:gd name="connsiteX2" fmla="*/ 2953 w 491013"/>
              <a:gd name="connsiteY2" fmla="*/ 29718 h 53149"/>
              <a:gd name="connsiteX3" fmla="*/ 488061 w 491013"/>
              <a:gd name="connsiteY3" fmla="*/ 53150 h 53149"/>
              <a:gd name="connsiteX4" fmla="*/ 491014 w 491013"/>
              <a:gd name="connsiteY4" fmla="*/ 23717 h 53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013" h="53149">
                <a:moveTo>
                  <a:pt x="491014" y="23717"/>
                </a:moveTo>
                <a:lnTo>
                  <a:pt x="0" y="0"/>
                </a:lnTo>
                <a:lnTo>
                  <a:pt x="2953" y="29718"/>
                </a:lnTo>
                <a:lnTo>
                  <a:pt x="488061" y="53150"/>
                </a:lnTo>
                <a:lnTo>
                  <a:pt x="491014" y="23717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3CAE45E-AF95-4A2B-B293-65E81105190C}"/>
              </a:ext>
            </a:extLst>
          </p:cNvPr>
          <p:cNvSpPr/>
          <p:nvPr userDrawn="1"/>
        </p:nvSpPr>
        <p:spPr>
          <a:xfrm>
            <a:off x="5612674" y="6428542"/>
            <a:ext cx="3468251" cy="73855"/>
          </a:xfrm>
          <a:custGeom>
            <a:avLst/>
            <a:gdLst>
              <a:gd name="connsiteX0" fmla="*/ 2931910 w 2931890"/>
              <a:gd name="connsiteY0" fmla="*/ 30863 h 61721"/>
              <a:gd name="connsiteX1" fmla="*/ 1466013 w 2931890"/>
              <a:gd name="connsiteY1" fmla="*/ 61724 h 61721"/>
              <a:gd name="connsiteX2" fmla="*/ 20 w 2931890"/>
              <a:gd name="connsiteY2" fmla="*/ 30863 h 61721"/>
              <a:gd name="connsiteX3" fmla="*/ 1465822 w 2931890"/>
              <a:gd name="connsiteY3" fmla="*/ 2 h 61721"/>
              <a:gd name="connsiteX4" fmla="*/ 2931910 w 2931890"/>
              <a:gd name="connsiteY4" fmla="*/ 30863 h 6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1890" h="61721">
                <a:moveTo>
                  <a:pt x="2931910" y="30863"/>
                </a:moveTo>
                <a:cubicBezTo>
                  <a:pt x="2931910" y="47912"/>
                  <a:pt x="2275638" y="61724"/>
                  <a:pt x="1466013" y="61724"/>
                </a:cubicBezTo>
                <a:cubicBezTo>
                  <a:pt x="656388" y="61724"/>
                  <a:pt x="20" y="47912"/>
                  <a:pt x="20" y="30863"/>
                </a:cubicBezTo>
                <a:cubicBezTo>
                  <a:pt x="20" y="13813"/>
                  <a:pt x="656197" y="2"/>
                  <a:pt x="1465822" y="2"/>
                </a:cubicBezTo>
                <a:cubicBezTo>
                  <a:pt x="2275447" y="2"/>
                  <a:pt x="2931910" y="13813"/>
                  <a:pt x="2931910" y="30863"/>
                </a:cubicBezTo>
                <a:close/>
              </a:path>
            </a:pathLst>
          </a:custGeom>
          <a:solidFill>
            <a:srgbClr val="F2A299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B3753C61-55BE-4AC6-A933-5D65B5333C36}"/>
              </a:ext>
            </a:extLst>
          </p:cNvPr>
          <p:cNvSpPr/>
          <p:nvPr userDrawn="1"/>
        </p:nvSpPr>
        <p:spPr>
          <a:xfrm>
            <a:off x="5449545" y="1997586"/>
            <a:ext cx="1217317" cy="3396903"/>
          </a:xfrm>
          <a:custGeom>
            <a:avLst/>
            <a:gdLst>
              <a:gd name="connsiteX0" fmla="*/ 1029080 w 1029060"/>
              <a:gd name="connsiteY0" fmla="*/ 120064 h 2417491"/>
              <a:gd name="connsiteX1" fmla="*/ 484917 w 1029060"/>
              <a:gd name="connsiteY1" fmla="*/ 106252 h 2417491"/>
              <a:gd name="connsiteX2" fmla="*/ 416051 w 1029060"/>
              <a:gd name="connsiteY2" fmla="*/ 685563 h 2417491"/>
              <a:gd name="connsiteX3" fmla="*/ 382238 w 1029060"/>
              <a:gd name="connsiteY3" fmla="*/ 710899 h 2417491"/>
              <a:gd name="connsiteX4" fmla="*/ 400049 w 1029060"/>
              <a:gd name="connsiteY4" fmla="*/ 766335 h 2417491"/>
              <a:gd name="connsiteX5" fmla="*/ 2857 w 1029060"/>
              <a:gd name="connsiteY5" fmla="*/ 1045893 h 2417491"/>
              <a:gd name="connsiteX6" fmla="*/ 254698 w 1029060"/>
              <a:gd name="connsiteY6" fmla="*/ 2417494 h 2417491"/>
              <a:gd name="connsiteX7" fmla="*/ 856678 w 1029060"/>
              <a:gd name="connsiteY7" fmla="*/ 2373107 h 2417491"/>
              <a:gd name="connsiteX8" fmla="*/ 1029080 w 1029060"/>
              <a:gd name="connsiteY8" fmla="*/ 120064 h 2417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9060" h="2417491">
                <a:moveTo>
                  <a:pt x="1029080" y="120064"/>
                </a:moveTo>
                <a:cubicBezTo>
                  <a:pt x="835913" y="-82247"/>
                  <a:pt x="551687" y="12050"/>
                  <a:pt x="484917" y="106252"/>
                </a:cubicBezTo>
                <a:cubicBezTo>
                  <a:pt x="484917" y="106252"/>
                  <a:pt x="449579" y="515827"/>
                  <a:pt x="416051" y="685563"/>
                </a:cubicBezTo>
                <a:lnTo>
                  <a:pt x="382238" y="710899"/>
                </a:lnTo>
                <a:lnTo>
                  <a:pt x="400049" y="766335"/>
                </a:lnTo>
                <a:lnTo>
                  <a:pt x="2857" y="1045893"/>
                </a:lnTo>
                <a:cubicBezTo>
                  <a:pt x="2857" y="1045893"/>
                  <a:pt x="-45244" y="1358980"/>
                  <a:pt x="254698" y="2417494"/>
                </a:cubicBezTo>
                <a:cubicBezTo>
                  <a:pt x="254698" y="2417494"/>
                  <a:pt x="788098" y="2381966"/>
                  <a:pt x="856678" y="2373107"/>
                </a:cubicBezTo>
                <a:cubicBezTo>
                  <a:pt x="613124" y="1144954"/>
                  <a:pt x="1029080" y="120064"/>
                  <a:pt x="1029080" y="120064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A42855D4-0E55-41ED-BC87-9C71DD915823}"/>
              </a:ext>
            </a:extLst>
          </p:cNvPr>
          <p:cNvSpPr/>
          <p:nvPr userDrawn="1"/>
        </p:nvSpPr>
        <p:spPr>
          <a:xfrm>
            <a:off x="5449545" y="2703377"/>
            <a:ext cx="1054389" cy="2684383"/>
          </a:xfrm>
          <a:custGeom>
            <a:avLst/>
            <a:gdLst>
              <a:gd name="connsiteX0" fmla="*/ 891349 w 891329"/>
              <a:gd name="connsiteY0" fmla="*/ 2 h 1827656"/>
              <a:gd name="connsiteX1" fmla="*/ 394525 w 891329"/>
              <a:gd name="connsiteY1" fmla="*/ 159355 h 1827656"/>
              <a:gd name="connsiteX2" fmla="*/ 400049 w 891329"/>
              <a:gd name="connsiteY2" fmla="*/ 176500 h 1827656"/>
              <a:gd name="connsiteX3" fmla="*/ 2857 w 891329"/>
              <a:gd name="connsiteY3" fmla="*/ 456059 h 1827656"/>
              <a:gd name="connsiteX4" fmla="*/ 254698 w 891329"/>
              <a:gd name="connsiteY4" fmla="*/ 1827659 h 1827656"/>
              <a:gd name="connsiteX5" fmla="*/ 856678 w 891329"/>
              <a:gd name="connsiteY5" fmla="*/ 1783272 h 1827656"/>
              <a:gd name="connsiteX6" fmla="*/ 891349 w 891329"/>
              <a:gd name="connsiteY6" fmla="*/ 2 h 182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1329" h="1827656">
                <a:moveTo>
                  <a:pt x="891349" y="2"/>
                </a:moveTo>
                <a:lnTo>
                  <a:pt x="394525" y="159355"/>
                </a:lnTo>
                <a:lnTo>
                  <a:pt x="400049" y="176500"/>
                </a:lnTo>
                <a:lnTo>
                  <a:pt x="2857" y="456059"/>
                </a:lnTo>
                <a:cubicBezTo>
                  <a:pt x="2857" y="456059"/>
                  <a:pt x="-45244" y="769146"/>
                  <a:pt x="254698" y="1827659"/>
                </a:cubicBezTo>
                <a:cubicBezTo>
                  <a:pt x="254698" y="1827659"/>
                  <a:pt x="788098" y="1792131"/>
                  <a:pt x="856678" y="1783272"/>
                </a:cubicBezTo>
                <a:cubicBezTo>
                  <a:pt x="714184" y="1064135"/>
                  <a:pt x="797718" y="414530"/>
                  <a:pt x="891349" y="2"/>
                </a:cubicBezTo>
                <a:close/>
              </a:path>
            </a:pathLst>
          </a:custGeom>
          <a:solidFill>
            <a:srgbClr val="A685A8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304DDDE8-0735-4592-ADD2-19880E00E05C}"/>
              </a:ext>
            </a:extLst>
          </p:cNvPr>
          <p:cNvSpPr/>
          <p:nvPr userDrawn="1"/>
        </p:nvSpPr>
        <p:spPr>
          <a:xfrm>
            <a:off x="7001733" y="3387132"/>
            <a:ext cx="132547" cy="81895"/>
          </a:xfrm>
          <a:custGeom>
            <a:avLst/>
            <a:gdLst>
              <a:gd name="connsiteX0" fmla="*/ 20 w 112049"/>
              <a:gd name="connsiteY0" fmla="*/ 29134 h 68440"/>
              <a:gd name="connsiteX1" fmla="*/ 7545 w 112049"/>
              <a:gd name="connsiteY1" fmla="*/ 3702 h 68440"/>
              <a:gd name="connsiteX2" fmla="*/ 110605 w 112049"/>
              <a:gd name="connsiteY2" fmla="*/ 44183 h 68440"/>
              <a:gd name="connsiteX3" fmla="*/ 20 w 112049"/>
              <a:gd name="connsiteY3" fmla="*/ 29134 h 68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49" h="68440">
                <a:moveTo>
                  <a:pt x="20" y="29134"/>
                </a:moveTo>
                <a:lnTo>
                  <a:pt x="7545" y="3702"/>
                </a:lnTo>
                <a:cubicBezTo>
                  <a:pt x="7545" y="3702"/>
                  <a:pt x="126512" y="-18110"/>
                  <a:pt x="110605" y="44183"/>
                </a:cubicBezTo>
                <a:cubicBezTo>
                  <a:pt x="94699" y="106477"/>
                  <a:pt x="20" y="29134"/>
                  <a:pt x="20" y="29134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193BE656-886A-449D-8730-4D75BBD5CC30}"/>
              </a:ext>
            </a:extLst>
          </p:cNvPr>
          <p:cNvSpPr/>
          <p:nvPr userDrawn="1"/>
        </p:nvSpPr>
        <p:spPr>
          <a:xfrm>
            <a:off x="7092919" y="3389849"/>
            <a:ext cx="97129" cy="37263"/>
          </a:xfrm>
          <a:custGeom>
            <a:avLst/>
            <a:gdLst>
              <a:gd name="connsiteX0" fmla="*/ 1992 w 82108"/>
              <a:gd name="connsiteY0" fmla="*/ 17052 h 31141"/>
              <a:gd name="connsiteX1" fmla="*/ 81145 w 82108"/>
              <a:gd name="connsiteY1" fmla="*/ 25719 h 31141"/>
              <a:gd name="connsiteX2" fmla="*/ 278 w 82108"/>
              <a:gd name="connsiteY2" fmla="*/ 2 h 31141"/>
              <a:gd name="connsiteX3" fmla="*/ 278 w 82108"/>
              <a:gd name="connsiteY3" fmla="*/ 12575 h 31141"/>
              <a:gd name="connsiteX4" fmla="*/ 1992 w 82108"/>
              <a:gd name="connsiteY4" fmla="*/ 17052 h 3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08" h="31141">
                <a:moveTo>
                  <a:pt x="1992" y="17052"/>
                </a:moveTo>
                <a:cubicBezTo>
                  <a:pt x="17994" y="20576"/>
                  <a:pt x="91432" y="40578"/>
                  <a:pt x="81145" y="25719"/>
                </a:cubicBezTo>
                <a:cubicBezTo>
                  <a:pt x="74287" y="16194"/>
                  <a:pt x="22662" y="4383"/>
                  <a:pt x="278" y="2"/>
                </a:cubicBezTo>
                <a:cubicBezTo>
                  <a:pt x="-580" y="2"/>
                  <a:pt x="1040" y="12003"/>
                  <a:pt x="278" y="12575"/>
                </a:cubicBezTo>
                <a:cubicBezTo>
                  <a:pt x="1612" y="14480"/>
                  <a:pt x="2278" y="15432"/>
                  <a:pt x="1992" y="17052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6CA057D3-A32C-44DB-A7AA-414BA6EDD9AA}"/>
              </a:ext>
            </a:extLst>
          </p:cNvPr>
          <p:cNvSpPr/>
          <p:nvPr userDrawn="1"/>
        </p:nvSpPr>
        <p:spPr>
          <a:xfrm>
            <a:off x="7093451" y="3411390"/>
            <a:ext cx="96038" cy="40404"/>
          </a:xfrm>
          <a:custGeom>
            <a:avLst/>
            <a:gdLst>
              <a:gd name="connsiteX0" fmla="*/ 1544 w 81186"/>
              <a:gd name="connsiteY0" fmla="*/ 16956 h 33766"/>
              <a:gd name="connsiteX1" fmla="*/ 80316 w 81186"/>
              <a:gd name="connsiteY1" fmla="*/ 28577 h 33766"/>
              <a:gd name="connsiteX2" fmla="*/ 496 w 81186"/>
              <a:gd name="connsiteY2" fmla="*/ 2 h 33766"/>
              <a:gd name="connsiteX3" fmla="*/ 20 w 81186"/>
              <a:gd name="connsiteY3" fmla="*/ 12575 h 33766"/>
              <a:gd name="connsiteX4" fmla="*/ 1544 w 81186"/>
              <a:gd name="connsiteY4" fmla="*/ 16956 h 3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86" h="33766">
                <a:moveTo>
                  <a:pt x="1544" y="16956"/>
                </a:moveTo>
                <a:cubicBezTo>
                  <a:pt x="17450" y="21052"/>
                  <a:pt x="90031" y="43817"/>
                  <a:pt x="80316" y="28577"/>
                </a:cubicBezTo>
                <a:cubicBezTo>
                  <a:pt x="73839" y="18575"/>
                  <a:pt x="22689" y="5050"/>
                  <a:pt x="496" y="2"/>
                </a:cubicBezTo>
                <a:cubicBezTo>
                  <a:pt x="-361" y="2"/>
                  <a:pt x="496" y="12003"/>
                  <a:pt x="20" y="12575"/>
                </a:cubicBezTo>
                <a:cubicBezTo>
                  <a:pt x="1353" y="14384"/>
                  <a:pt x="1925" y="15337"/>
                  <a:pt x="1544" y="16956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2CF9EEE9-DDBA-407C-B605-82865CC62DAF}"/>
              </a:ext>
            </a:extLst>
          </p:cNvPr>
          <p:cNvSpPr/>
          <p:nvPr userDrawn="1"/>
        </p:nvSpPr>
        <p:spPr>
          <a:xfrm>
            <a:off x="7082971" y="3429855"/>
            <a:ext cx="95832" cy="40404"/>
          </a:xfrm>
          <a:custGeom>
            <a:avLst/>
            <a:gdLst>
              <a:gd name="connsiteX0" fmla="*/ 1449 w 81012"/>
              <a:gd name="connsiteY0" fmla="*/ 16956 h 33766"/>
              <a:gd name="connsiteX1" fmla="*/ 80125 w 81012"/>
              <a:gd name="connsiteY1" fmla="*/ 28577 h 33766"/>
              <a:gd name="connsiteX2" fmla="*/ 401 w 81012"/>
              <a:gd name="connsiteY2" fmla="*/ 2 h 33766"/>
              <a:gd name="connsiteX3" fmla="*/ 401 w 81012"/>
              <a:gd name="connsiteY3" fmla="*/ 12575 h 33766"/>
              <a:gd name="connsiteX4" fmla="*/ 1449 w 81012"/>
              <a:gd name="connsiteY4" fmla="*/ 16956 h 3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12" h="33766">
                <a:moveTo>
                  <a:pt x="1449" y="16956"/>
                </a:moveTo>
                <a:cubicBezTo>
                  <a:pt x="17260" y="21052"/>
                  <a:pt x="89936" y="43817"/>
                  <a:pt x="80125" y="28577"/>
                </a:cubicBezTo>
                <a:cubicBezTo>
                  <a:pt x="73744" y="18480"/>
                  <a:pt x="22975" y="5050"/>
                  <a:pt x="401" y="2"/>
                </a:cubicBezTo>
                <a:cubicBezTo>
                  <a:pt x="-456" y="2"/>
                  <a:pt x="401" y="12003"/>
                  <a:pt x="401" y="12575"/>
                </a:cubicBezTo>
                <a:cubicBezTo>
                  <a:pt x="1163" y="14575"/>
                  <a:pt x="1829" y="15528"/>
                  <a:pt x="1449" y="16956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9964CE4C-AA39-4DCC-AD9A-01595438E6FB}"/>
              </a:ext>
            </a:extLst>
          </p:cNvPr>
          <p:cNvSpPr/>
          <p:nvPr userDrawn="1"/>
        </p:nvSpPr>
        <p:spPr>
          <a:xfrm>
            <a:off x="7055591" y="3434528"/>
            <a:ext cx="92236" cy="52257"/>
          </a:xfrm>
          <a:custGeom>
            <a:avLst/>
            <a:gdLst>
              <a:gd name="connsiteX0" fmla="*/ 1163 w 77972"/>
              <a:gd name="connsiteY0" fmla="*/ 17242 h 43672"/>
              <a:gd name="connsiteX1" fmla="*/ 77363 w 77972"/>
              <a:gd name="connsiteY1" fmla="*/ 39149 h 43672"/>
              <a:gd name="connsiteX2" fmla="*/ 2116 w 77972"/>
              <a:gd name="connsiteY2" fmla="*/ 2 h 43672"/>
              <a:gd name="connsiteX3" fmla="*/ 20 w 77972"/>
              <a:gd name="connsiteY3" fmla="*/ 12479 h 43672"/>
              <a:gd name="connsiteX4" fmla="*/ 1163 w 77972"/>
              <a:gd name="connsiteY4" fmla="*/ 17242 h 4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72" h="43672">
                <a:moveTo>
                  <a:pt x="1163" y="17242"/>
                </a:moveTo>
                <a:cubicBezTo>
                  <a:pt x="16403" y="23338"/>
                  <a:pt x="85269" y="55342"/>
                  <a:pt x="77363" y="39149"/>
                </a:cubicBezTo>
                <a:cubicBezTo>
                  <a:pt x="72410" y="28386"/>
                  <a:pt x="23452" y="8193"/>
                  <a:pt x="2116" y="2"/>
                </a:cubicBezTo>
                <a:cubicBezTo>
                  <a:pt x="1354" y="2"/>
                  <a:pt x="782" y="12003"/>
                  <a:pt x="20" y="12479"/>
                </a:cubicBezTo>
                <a:cubicBezTo>
                  <a:pt x="1258" y="14575"/>
                  <a:pt x="1734" y="15623"/>
                  <a:pt x="1163" y="17242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8790411D-13AE-4FDC-9D7C-EB9D4D54553E}"/>
              </a:ext>
            </a:extLst>
          </p:cNvPr>
          <p:cNvSpPr/>
          <p:nvPr userDrawn="1"/>
        </p:nvSpPr>
        <p:spPr>
          <a:xfrm>
            <a:off x="7301561" y="3192216"/>
            <a:ext cx="123313" cy="95993"/>
          </a:xfrm>
          <a:custGeom>
            <a:avLst/>
            <a:gdLst>
              <a:gd name="connsiteX0" fmla="*/ 20 w 104243"/>
              <a:gd name="connsiteY0" fmla="*/ 21814 h 80222"/>
              <a:gd name="connsiteX1" fmla="*/ 13545 w 104243"/>
              <a:gd name="connsiteY1" fmla="*/ 2 h 80222"/>
              <a:gd name="connsiteX2" fmla="*/ 99270 w 104243"/>
              <a:gd name="connsiteY2" fmla="*/ 63819 h 80222"/>
              <a:gd name="connsiteX3" fmla="*/ 20 w 104243"/>
              <a:gd name="connsiteY3" fmla="*/ 21814 h 80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43" h="80222">
                <a:moveTo>
                  <a:pt x="20" y="21814"/>
                </a:moveTo>
                <a:lnTo>
                  <a:pt x="13545" y="2"/>
                </a:lnTo>
                <a:cubicBezTo>
                  <a:pt x="13545" y="2"/>
                  <a:pt x="129370" y="10003"/>
                  <a:pt x="99270" y="63819"/>
                </a:cubicBezTo>
                <a:cubicBezTo>
                  <a:pt x="69172" y="117636"/>
                  <a:pt x="20" y="21814"/>
                  <a:pt x="20" y="21814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E29F72AC-6386-4884-A21A-D56105457F2E}"/>
              </a:ext>
            </a:extLst>
          </p:cNvPr>
          <p:cNvSpPr/>
          <p:nvPr userDrawn="1"/>
        </p:nvSpPr>
        <p:spPr>
          <a:xfrm>
            <a:off x="7320941" y="3161718"/>
            <a:ext cx="102359" cy="56534"/>
          </a:xfrm>
          <a:custGeom>
            <a:avLst/>
            <a:gdLst>
              <a:gd name="connsiteX0" fmla="*/ 20 w 86529"/>
              <a:gd name="connsiteY0" fmla="*/ 27395 h 47246"/>
              <a:gd name="connsiteX1" fmla="*/ 23737 w 86529"/>
              <a:gd name="connsiteY1" fmla="*/ 21203 h 47246"/>
              <a:gd name="connsiteX2" fmla="*/ 66314 w 86529"/>
              <a:gd name="connsiteY2" fmla="*/ 4249 h 47246"/>
              <a:gd name="connsiteX3" fmla="*/ 86317 w 86529"/>
              <a:gd name="connsiteY3" fmla="*/ 3011 h 47246"/>
              <a:gd name="connsiteX4" fmla="*/ 34310 w 86529"/>
              <a:gd name="connsiteY4" fmla="*/ 44254 h 47246"/>
              <a:gd name="connsiteX5" fmla="*/ 2776 w 86529"/>
              <a:gd name="connsiteY5" fmla="*/ 35479 h 47246"/>
              <a:gd name="connsiteX6" fmla="*/ 21 w 86529"/>
              <a:gd name="connsiteY6" fmla="*/ 27395 h 47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29" h="47246">
                <a:moveTo>
                  <a:pt x="20" y="27395"/>
                </a:moveTo>
                <a:cubicBezTo>
                  <a:pt x="8101" y="26074"/>
                  <a:pt x="16042" y="24001"/>
                  <a:pt x="23737" y="21203"/>
                </a:cubicBezTo>
                <a:cubicBezTo>
                  <a:pt x="38120" y="16155"/>
                  <a:pt x="51836" y="9297"/>
                  <a:pt x="66314" y="4249"/>
                </a:cubicBezTo>
                <a:cubicBezTo>
                  <a:pt x="73077" y="1868"/>
                  <a:pt x="84126" y="-3276"/>
                  <a:pt x="86317" y="3011"/>
                </a:cubicBezTo>
                <a:cubicBezTo>
                  <a:pt x="90222" y="13964"/>
                  <a:pt x="43740" y="41111"/>
                  <a:pt x="34310" y="44254"/>
                </a:cubicBezTo>
                <a:cubicBezTo>
                  <a:pt x="23179" y="50539"/>
                  <a:pt x="9060" y="46610"/>
                  <a:pt x="2776" y="35479"/>
                </a:cubicBezTo>
                <a:cubicBezTo>
                  <a:pt x="1364" y="32978"/>
                  <a:pt x="429" y="30237"/>
                  <a:pt x="21" y="2739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79F20F79-2432-4FE5-9558-C05E16950450}"/>
              </a:ext>
            </a:extLst>
          </p:cNvPr>
          <p:cNvSpPr/>
          <p:nvPr userDrawn="1"/>
        </p:nvSpPr>
        <p:spPr>
          <a:xfrm>
            <a:off x="7349447" y="3261393"/>
            <a:ext cx="75495" cy="51428"/>
          </a:xfrm>
          <a:custGeom>
            <a:avLst/>
            <a:gdLst>
              <a:gd name="connsiteX0" fmla="*/ 20784 w 63820"/>
              <a:gd name="connsiteY0" fmla="*/ 23248 h 42979"/>
              <a:gd name="connsiteX1" fmla="*/ 63456 w 63820"/>
              <a:gd name="connsiteY1" fmla="*/ 38965 h 42979"/>
              <a:gd name="connsiteX2" fmla="*/ 2401 w 63820"/>
              <a:gd name="connsiteY2" fmla="*/ 865 h 42979"/>
              <a:gd name="connsiteX3" fmla="*/ 20 w 63820"/>
              <a:gd name="connsiteY3" fmla="*/ 1817 h 42979"/>
              <a:gd name="connsiteX4" fmla="*/ 20784 w 63820"/>
              <a:gd name="connsiteY4" fmla="*/ 23248 h 4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20" h="42979">
                <a:moveTo>
                  <a:pt x="20784" y="23248"/>
                </a:moveTo>
                <a:cubicBezTo>
                  <a:pt x="40692" y="36393"/>
                  <a:pt x="67362" y="49918"/>
                  <a:pt x="63456" y="38965"/>
                </a:cubicBezTo>
                <a:cubicBezTo>
                  <a:pt x="59551" y="28011"/>
                  <a:pt x="22213" y="-5803"/>
                  <a:pt x="2401" y="865"/>
                </a:cubicBezTo>
                <a:lnTo>
                  <a:pt x="20" y="1817"/>
                </a:lnTo>
                <a:cubicBezTo>
                  <a:pt x="4950" y="10652"/>
                  <a:pt x="12110" y="18041"/>
                  <a:pt x="20784" y="23248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3B2705F1-A6D4-45FD-9CDC-2F752FA997AE}"/>
              </a:ext>
            </a:extLst>
          </p:cNvPr>
          <p:cNvSpPr/>
          <p:nvPr userDrawn="1"/>
        </p:nvSpPr>
        <p:spPr>
          <a:xfrm>
            <a:off x="7377503" y="3263985"/>
            <a:ext cx="79645" cy="43049"/>
          </a:xfrm>
          <a:custGeom>
            <a:avLst/>
            <a:gdLst>
              <a:gd name="connsiteX0" fmla="*/ 306 w 67328"/>
              <a:gd name="connsiteY0" fmla="*/ 6699 h 35976"/>
              <a:gd name="connsiteX1" fmla="*/ 66981 w 67328"/>
              <a:gd name="connsiteY1" fmla="*/ 31559 h 35976"/>
              <a:gd name="connsiteX2" fmla="*/ 2497 w 67328"/>
              <a:gd name="connsiteY2" fmla="*/ 1175 h 35976"/>
              <a:gd name="connsiteX3" fmla="*/ 20 w 67328"/>
              <a:gd name="connsiteY3" fmla="*/ 2127 h 35976"/>
              <a:gd name="connsiteX4" fmla="*/ 306 w 67328"/>
              <a:gd name="connsiteY4" fmla="*/ 6699 h 35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28" h="35976">
                <a:moveTo>
                  <a:pt x="306" y="6699"/>
                </a:moveTo>
                <a:cubicBezTo>
                  <a:pt x="14212" y="14033"/>
                  <a:pt x="72505" y="47942"/>
                  <a:pt x="66981" y="31559"/>
                </a:cubicBezTo>
                <a:cubicBezTo>
                  <a:pt x="63075" y="20701"/>
                  <a:pt x="22309" y="-5874"/>
                  <a:pt x="2497" y="1175"/>
                </a:cubicBezTo>
                <a:lnTo>
                  <a:pt x="20" y="2127"/>
                </a:lnTo>
                <a:cubicBezTo>
                  <a:pt x="591" y="4222"/>
                  <a:pt x="973" y="5270"/>
                  <a:pt x="306" y="6699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02E08885-C3D4-44C8-8A86-CBB406C4C597}"/>
              </a:ext>
            </a:extLst>
          </p:cNvPr>
          <p:cNvSpPr/>
          <p:nvPr userDrawn="1"/>
        </p:nvSpPr>
        <p:spPr>
          <a:xfrm>
            <a:off x="7395532" y="3249773"/>
            <a:ext cx="79645" cy="43058"/>
          </a:xfrm>
          <a:custGeom>
            <a:avLst/>
            <a:gdLst>
              <a:gd name="connsiteX0" fmla="*/ 305 w 67328"/>
              <a:gd name="connsiteY0" fmla="*/ 6765 h 35984"/>
              <a:gd name="connsiteX1" fmla="*/ 66980 w 67328"/>
              <a:gd name="connsiteY1" fmla="*/ 31531 h 35984"/>
              <a:gd name="connsiteX2" fmla="*/ 2496 w 67328"/>
              <a:gd name="connsiteY2" fmla="*/ 1146 h 35984"/>
              <a:gd name="connsiteX3" fmla="*/ 20 w 67328"/>
              <a:gd name="connsiteY3" fmla="*/ 2098 h 35984"/>
              <a:gd name="connsiteX4" fmla="*/ 305 w 67328"/>
              <a:gd name="connsiteY4" fmla="*/ 6765 h 3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28" h="35984">
                <a:moveTo>
                  <a:pt x="305" y="6765"/>
                </a:moveTo>
                <a:cubicBezTo>
                  <a:pt x="14212" y="14005"/>
                  <a:pt x="72505" y="48009"/>
                  <a:pt x="66980" y="31531"/>
                </a:cubicBezTo>
                <a:cubicBezTo>
                  <a:pt x="63075" y="20767"/>
                  <a:pt x="22308" y="-5808"/>
                  <a:pt x="2496" y="1146"/>
                </a:cubicBezTo>
                <a:lnTo>
                  <a:pt x="20" y="2098"/>
                </a:lnTo>
                <a:cubicBezTo>
                  <a:pt x="591" y="4194"/>
                  <a:pt x="972" y="5527"/>
                  <a:pt x="305" y="676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C05D62F4-D8F8-4BCC-AC51-33C962F07EFB}"/>
              </a:ext>
            </a:extLst>
          </p:cNvPr>
          <p:cNvSpPr/>
          <p:nvPr userDrawn="1"/>
        </p:nvSpPr>
        <p:spPr>
          <a:xfrm>
            <a:off x="7393728" y="3224129"/>
            <a:ext cx="79547" cy="43118"/>
          </a:xfrm>
          <a:custGeom>
            <a:avLst/>
            <a:gdLst>
              <a:gd name="connsiteX0" fmla="*/ 211 w 67245"/>
              <a:gd name="connsiteY0" fmla="*/ 6765 h 36034"/>
              <a:gd name="connsiteX1" fmla="*/ 66886 w 67245"/>
              <a:gd name="connsiteY1" fmla="*/ 31625 h 36034"/>
              <a:gd name="connsiteX2" fmla="*/ 2401 w 67245"/>
              <a:gd name="connsiteY2" fmla="*/ 1146 h 36034"/>
              <a:gd name="connsiteX3" fmla="*/ 20 w 67245"/>
              <a:gd name="connsiteY3" fmla="*/ 2098 h 36034"/>
              <a:gd name="connsiteX4" fmla="*/ 211 w 67245"/>
              <a:gd name="connsiteY4" fmla="*/ 6765 h 3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45" h="36034">
                <a:moveTo>
                  <a:pt x="211" y="6765"/>
                </a:moveTo>
                <a:cubicBezTo>
                  <a:pt x="14212" y="14004"/>
                  <a:pt x="72505" y="48008"/>
                  <a:pt x="66886" y="31625"/>
                </a:cubicBezTo>
                <a:cubicBezTo>
                  <a:pt x="63075" y="20767"/>
                  <a:pt x="22213" y="-5808"/>
                  <a:pt x="2401" y="1146"/>
                </a:cubicBezTo>
                <a:lnTo>
                  <a:pt x="20" y="2098"/>
                </a:lnTo>
                <a:cubicBezTo>
                  <a:pt x="591" y="4289"/>
                  <a:pt x="973" y="5337"/>
                  <a:pt x="211" y="676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29589A3D-5B94-49E2-948D-D9061C6A7F01}"/>
              </a:ext>
            </a:extLst>
          </p:cNvPr>
          <p:cNvSpPr/>
          <p:nvPr userDrawn="1"/>
        </p:nvSpPr>
        <p:spPr>
          <a:xfrm>
            <a:off x="6470469" y="2141251"/>
            <a:ext cx="854752" cy="1084131"/>
          </a:xfrm>
          <a:custGeom>
            <a:avLst/>
            <a:gdLst>
              <a:gd name="connsiteX0" fmla="*/ 166041 w 722566"/>
              <a:gd name="connsiteY0" fmla="*/ 2 h 906017"/>
              <a:gd name="connsiteX1" fmla="*/ 283198 w 722566"/>
              <a:gd name="connsiteY1" fmla="*/ 605696 h 906017"/>
              <a:gd name="connsiteX2" fmla="*/ 722586 w 722566"/>
              <a:gd name="connsiteY2" fmla="*/ 875825 h 906017"/>
              <a:gd name="connsiteX3" fmla="*/ 703536 w 722566"/>
              <a:gd name="connsiteY3" fmla="*/ 906020 h 906017"/>
              <a:gd name="connsiteX4" fmla="*/ 200045 w 722566"/>
              <a:gd name="connsiteY4" fmla="*/ 736761 h 906017"/>
              <a:gd name="connsiteX5" fmla="*/ 20 w 722566"/>
              <a:gd name="connsiteY5" fmla="*/ 346235 h 90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2566" h="906017">
                <a:moveTo>
                  <a:pt x="166041" y="2"/>
                </a:moveTo>
                <a:cubicBezTo>
                  <a:pt x="166041" y="2"/>
                  <a:pt x="247575" y="554262"/>
                  <a:pt x="283198" y="605696"/>
                </a:cubicBezTo>
                <a:cubicBezTo>
                  <a:pt x="428645" y="626556"/>
                  <a:pt x="605810" y="820009"/>
                  <a:pt x="722586" y="875825"/>
                </a:cubicBezTo>
                <a:lnTo>
                  <a:pt x="703536" y="906020"/>
                </a:lnTo>
                <a:cubicBezTo>
                  <a:pt x="703536" y="906020"/>
                  <a:pt x="268720" y="808103"/>
                  <a:pt x="200045" y="736761"/>
                </a:cubicBezTo>
                <a:cubicBezTo>
                  <a:pt x="131370" y="665418"/>
                  <a:pt x="20" y="346235"/>
                  <a:pt x="20" y="346235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707A2328-7FEB-48EB-B2C3-6433A12872D7}"/>
              </a:ext>
            </a:extLst>
          </p:cNvPr>
          <p:cNvSpPr/>
          <p:nvPr userDrawn="1"/>
        </p:nvSpPr>
        <p:spPr>
          <a:xfrm>
            <a:off x="6085008" y="4747408"/>
            <a:ext cx="537856" cy="1520009"/>
          </a:xfrm>
          <a:custGeom>
            <a:avLst/>
            <a:gdLst>
              <a:gd name="connsiteX0" fmla="*/ 212046 w 454677"/>
              <a:gd name="connsiteY0" fmla="*/ 2 h 1270284"/>
              <a:gd name="connsiteX1" fmla="*/ 454648 w 454677"/>
              <a:gd name="connsiteY1" fmla="*/ 1262540 h 1270284"/>
              <a:gd name="connsiteX2" fmla="*/ 418358 w 454677"/>
              <a:gd name="connsiteY2" fmla="*/ 1257206 h 1270284"/>
              <a:gd name="connsiteX3" fmla="*/ 54312 w 454677"/>
              <a:gd name="connsiteY3" fmla="*/ 437390 h 1270284"/>
              <a:gd name="connsiteX4" fmla="*/ 73362 w 454677"/>
              <a:gd name="connsiteY4" fmla="*/ 169356 h 1270284"/>
              <a:gd name="connsiteX5" fmla="*/ 20 w 454677"/>
              <a:gd name="connsiteY5" fmla="*/ 12098 h 127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677" h="1270284">
                <a:moveTo>
                  <a:pt x="212046" y="2"/>
                </a:moveTo>
                <a:cubicBezTo>
                  <a:pt x="195854" y="10670"/>
                  <a:pt x="415310" y="1151002"/>
                  <a:pt x="454648" y="1262540"/>
                </a:cubicBezTo>
                <a:cubicBezTo>
                  <a:pt x="456172" y="1283115"/>
                  <a:pt x="421691" y="1256063"/>
                  <a:pt x="418358" y="1257206"/>
                </a:cubicBezTo>
                <a:cubicBezTo>
                  <a:pt x="365399" y="1049466"/>
                  <a:pt x="134989" y="761906"/>
                  <a:pt x="54312" y="437390"/>
                </a:cubicBezTo>
                <a:cubicBezTo>
                  <a:pt x="28690" y="334234"/>
                  <a:pt x="80601" y="215933"/>
                  <a:pt x="73362" y="169356"/>
                </a:cubicBezTo>
                <a:cubicBezTo>
                  <a:pt x="66123" y="122779"/>
                  <a:pt x="20" y="12098"/>
                  <a:pt x="20" y="1209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F82AAD40-8106-4966-AF6A-1BECA172E0EB}"/>
              </a:ext>
            </a:extLst>
          </p:cNvPr>
          <p:cNvSpPr/>
          <p:nvPr userDrawn="1"/>
        </p:nvSpPr>
        <p:spPr>
          <a:xfrm>
            <a:off x="6564778" y="6247891"/>
            <a:ext cx="215209" cy="221681"/>
          </a:xfrm>
          <a:custGeom>
            <a:avLst/>
            <a:gdLst>
              <a:gd name="connsiteX0" fmla="*/ 11545 w 181927"/>
              <a:gd name="connsiteY0" fmla="*/ 2 h 185261"/>
              <a:gd name="connsiteX1" fmla="*/ 20 w 181927"/>
              <a:gd name="connsiteY1" fmla="*/ 70963 h 185261"/>
              <a:gd name="connsiteX2" fmla="*/ 19070 w 181927"/>
              <a:gd name="connsiteY2" fmla="*/ 185263 h 185261"/>
              <a:gd name="connsiteX3" fmla="*/ 24309 w 181927"/>
              <a:gd name="connsiteY3" fmla="*/ 185263 h 185261"/>
              <a:gd name="connsiteX4" fmla="*/ 28690 w 181927"/>
              <a:gd name="connsiteY4" fmla="*/ 96871 h 185261"/>
              <a:gd name="connsiteX5" fmla="*/ 83840 w 181927"/>
              <a:gd name="connsiteY5" fmla="*/ 185264 h 185261"/>
              <a:gd name="connsiteX6" fmla="*/ 181948 w 181927"/>
              <a:gd name="connsiteY6" fmla="*/ 185263 h 185261"/>
              <a:gd name="connsiteX7" fmla="*/ 181948 w 181927"/>
              <a:gd name="connsiteY7" fmla="*/ 163451 h 185261"/>
              <a:gd name="connsiteX8" fmla="*/ 124798 w 181927"/>
              <a:gd name="connsiteY8" fmla="*/ 114397 h 18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27" h="185261">
                <a:moveTo>
                  <a:pt x="11545" y="2"/>
                </a:moveTo>
                <a:lnTo>
                  <a:pt x="20" y="70963"/>
                </a:lnTo>
                <a:lnTo>
                  <a:pt x="19070" y="185263"/>
                </a:lnTo>
                <a:lnTo>
                  <a:pt x="24309" y="185263"/>
                </a:lnTo>
                <a:lnTo>
                  <a:pt x="28690" y="96871"/>
                </a:lnTo>
                <a:cubicBezTo>
                  <a:pt x="50863" y="123795"/>
                  <a:pt x="69405" y="153513"/>
                  <a:pt x="83840" y="185264"/>
                </a:cubicBezTo>
                <a:lnTo>
                  <a:pt x="181948" y="185263"/>
                </a:lnTo>
                <a:lnTo>
                  <a:pt x="181948" y="163451"/>
                </a:lnTo>
                <a:lnTo>
                  <a:pt x="124798" y="114397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02C10012-1526-4566-8AF1-D4A0E1763BD3}"/>
              </a:ext>
            </a:extLst>
          </p:cNvPr>
          <p:cNvSpPr/>
          <p:nvPr userDrawn="1"/>
        </p:nvSpPr>
        <p:spPr>
          <a:xfrm>
            <a:off x="6574939" y="6213219"/>
            <a:ext cx="126168" cy="177718"/>
          </a:xfrm>
          <a:custGeom>
            <a:avLst/>
            <a:gdLst>
              <a:gd name="connsiteX0" fmla="*/ 3812 w 106656"/>
              <a:gd name="connsiteY0" fmla="*/ 21 h 148520"/>
              <a:gd name="connsiteX1" fmla="*/ 102110 w 106656"/>
              <a:gd name="connsiteY1" fmla="*/ 147183 h 148520"/>
              <a:gd name="connsiteX2" fmla="*/ 3812 w 106656"/>
              <a:gd name="connsiteY2" fmla="*/ 21 h 14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656" h="148520">
                <a:moveTo>
                  <a:pt x="3812" y="21"/>
                </a:moveTo>
                <a:cubicBezTo>
                  <a:pt x="-18191" y="13166"/>
                  <a:pt x="60962" y="164232"/>
                  <a:pt x="102110" y="147183"/>
                </a:cubicBezTo>
                <a:cubicBezTo>
                  <a:pt x="131638" y="134896"/>
                  <a:pt x="8480" y="-1884"/>
                  <a:pt x="3812" y="21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E62D8A1-F16C-4239-94B6-1162AE83669D}"/>
              </a:ext>
            </a:extLst>
          </p:cNvPr>
          <p:cNvSpPr/>
          <p:nvPr userDrawn="1"/>
        </p:nvSpPr>
        <p:spPr>
          <a:xfrm>
            <a:off x="6085233" y="4747408"/>
            <a:ext cx="260617" cy="116368"/>
          </a:xfrm>
          <a:custGeom>
            <a:avLst/>
            <a:gdLst>
              <a:gd name="connsiteX0" fmla="*/ 211856 w 220313"/>
              <a:gd name="connsiteY0" fmla="*/ 2 h 97250"/>
              <a:gd name="connsiteX1" fmla="*/ 20 w 220313"/>
              <a:gd name="connsiteY1" fmla="*/ 12098 h 97250"/>
              <a:gd name="connsiteX2" fmla="*/ 46121 w 220313"/>
              <a:gd name="connsiteY2" fmla="*/ 97252 h 97250"/>
              <a:gd name="connsiteX3" fmla="*/ 220333 w 220313"/>
              <a:gd name="connsiteY3" fmla="*/ 82012 h 97250"/>
              <a:gd name="connsiteX4" fmla="*/ 211856 w 220313"/>
              <a:gd name="connsiteY4" fmla="*/ 2 h 9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13" h="97250">
                <a:moveTo>
                  <a:pt x="211856" y="2"/>
                </a:moveTo>
                <a:lnTo>
                  <a:pt x="20" y="12098"/>
                </a:lnTo>
                <a:cubicBezTo>
                  <a:pt x="20" y="12098"/>
                  <a:pt x="25166" y="54104"/>
                  <a:pt x="46121" y="97252"/>
                </a:cubicBezTo>
                <a:lnTo>
                  <a:pt x="220333" y="82012"/>
                </a:lnTo>
                <a:cubicBezTo>
                  <a:pt x="212618" y="32006"/>
                  <a:pt x="209094" y="1716"/>
                  <a:pt x="211856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1F99422B-6EBA-4B10-93E3-5F2EFF4D82B2}"/>
              </a:ext>
            </a:extLst>
          </p:cNvPr>
          <p:cNvSpPr/>
          <p:nvPr userDrawn="1"/>
        </p:nvSpPr>
        <p:spPr>
          <a:xfrm>
            <a:off x="6272386" y="4907771"/>
            <a:ext cx="90365" cy="59792"/>
          </a:xfrm>
          <a:custGeom>
            <a:avLst/>
            <a:gdLst>
              <a:gd name="connsiteX0" fmla="*/ 76411 w 76390"/>
              <a:gd name="connsiteY0" fmla="*/ 36006 h 49969"/>
              <a:gd name="connsiteX1" fmla="*/ 70410 w 76390"/>
              <a:gd name="connsiteY1" fmla="*/ 2 h 49969"/>
              <a:gd name="connsiteX2" fmla="*/ 20 w 76390"/>
              <a:gd name="connsiteY2" fmla="*/ 14003 h 49969"/>
              <a:gd name="connsiteX3" fmla="*/ 76411 w 76390"/>
              <a:gd name="connsiteY3" fmla="*/ 36006 h 49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90" h="49969">
                <a:moveTo>
                  <a:pt x="76411" y="36006"/>
                </a:moveTo>
                <a:lnTo>
                  <a:pt x="70410" y="2"/>
                </a:lnTo>
                <a:cubicBezTo>
                  <a:pt x="47754" y="8072"/>
                  <a:pt x="24040" y="12790"/>
                  <a:pt x="20" y="14003"/>
                </a:cubicBezTo>
                <a:cubicBezTo>
                  <a:pt x="20" y="14003"/>
                  <a:pt x="55360" y="77249"/>
                  <a:pt x="76411" y="36006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4BAEC098-1493-4843-99D5-FD6CBCF08763}"/>
              </a:ext>
            </a:extLst>
          </p:cNvPr>
          <p:cNvSpPr/>
          <p:nvPr userDrawn="1"/>
        </p:nvSpPr>
        <p:spPr>
          <a:xfrm>
            <a:off x="6100208" y="6206356"/>
            <a:ext cx="99399" cy="263558"/>
          </a:xfrm>
          <a:custGeom>
            <a:avLst/>
            <a:gdLst>
              <a:gd name="connsiteX0" fmla="*/ 28604 w 84027"/>
              <a:gd name="connsiteY0" fmla="*/ 42 h 220258"/>
              <a:gd name="connsiteX1" fmla="*/ 84040 w 84027"/>
              <a:gd name="connsiteY1" fmla="*/ 160729 h 220258"/>
              <a:gd name="connsiteX2" fmla="*/ 54989 w 84027"/>
              <a:gd name="connsiteY2" fmla="*/ 220260 h 220258"/>
              <a:gd name="connsiteX3" fmla="*/ 5363 w 84027"/>
              <a:gd name="connsiteY3" fmla="*/ 168635 h 220258"/>
              <a:gd name="connsiteX4" fmla="*/ 28604 w 84027"/>
              <a:gd name="connsiteY4" fmla="*/ 42 h 2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27" h="220258">
                <a:moveTo>
                  <a:pt x="28604" y="42"/>
                </a:moveTo>
                <a:cubicBezTo>
                  <a:pt x="47083" y="-2244"/>
                  <a:pt x="82897" y="93387"/>
                  <a:pt x="84040" y="160729"/>
                </a:cubicBezTo>
                <a:cubicBezTo>
                  <a:pt x="84611" y="193304"/>
                  <a:pt x="54989" y="220260"/>
                  <a:pt x="54989" y="220260"/>
                </a:cubicBezTo>
                <a:cubicBezTo>
                  <a:pt x="54989" y="220260"/>
                  <a:pt x="12698" y="200257"/>
                  <a:pt x="5363" y="168635"/>
                </a:cubicBezTo>
                <a:cubicBezTo>
                  <a:pt x="-9687" y="102912"/>
                  <a:pt x="9935" y="2233"/>
                  <a:pt x="28604" y="42"/>
                </a:cubicBez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05859A66-26E3-4621-9365-62EA3319ECE8}"/>
              </a:ext>
            </a:extLst>
          </p:cNvPr>
          <p:cNvSpPr/>
          <p:nvPr userDrawn="1"/>
        </p:nvSpPr>
        <p:spPr>
          <a:xfrm>
            <a:off x="5708223" y="4761997"/>
            <a:ext cx="481857" cy="1649838"/>
          </a:xfrm>
          <a:custGeom>
            <a:avLst/>
            <a:gdLst>
              <a:gd name="connsiteX0" fmla="*/ 327775 w 407338"/>
              <a:gd name="connsiteY0" fmla="*/ 425293 h 1378783"/>
              <a:gd name="connsiteX1" fmla="*/ 242050 w 407338"/>
              <a:gd name="connsiteY1" fmla="*/ 152402 h 1378783"/>
              <a:gd name="connsiteX2" fmla="*/ 258624 w 407338"/>
              <a:gd name="connsiteY2" fmla="*/ 2 h 1378783"/>
              <a:gd name="connsiteX3" fmla="*/ 20 w 407338"/>
              <a:gd name="connsiteY3" fmla="*/ 39340 h 1378783"/>
              <a:gd name="connsiteX4" fmla="*/ 60027 w 407338"/>
              <a:gd name="connsiteY4" fmla="*/ 169452 h 1378783"/>
              <a:gd name="connsiteX5" fmla="*/ 84697 w 407338"/>
              <a:gd name="connsiteY5" fmla="*/ 486158 h 1378783"/>
              <a:gd name="connsiteX6" fmla="*/ 344920 w 407338"/>
              <a:gd name="connsiteY6" fmla="*/ 1217773 h 1378783"/>
              <a:gd name="connsiteX7" fmla="*/ 379687 w 407338"/>
              <a:gd name="connsiteY7" fmla="*/ 1378745 h 1378783"/>
              <a:gd name="connsiteX8" fmla="*/ 374448 w 407338"/>
              <a:gd name="connsiteY8" fmla="*/ 1214916 h 1378783"/>
              <a:gd name="connsiteX9" fmla="*/ 327775 w 407338"/>
              <a:gd name="connsiteY9" fmla="*/ 425293 h 1378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7338" h="1378783">
                <a:moveTo>
                  <a:pt x="327775" y="425293"/>
                </a:moveTo>
                <a:cubicBezTo>
                  <a:pt x="308725" y="308516"/>
                  <a:pt x="255766" y="214219"/>
                  <a:pt x="242050" y="152402"/>
                </a:cubicBezTo>
                <a:cubicBezTo>
                  <a:pt x="228334" y="90584"/>
                  <a:pt x="258624" y="2"/>
                  <a:pt x="258624" y="2"/>
                </a:cubicBezTo>
                <a:lnTo>
                  <a:pt x="20" y="39340"/>
                </a:lnTo>
                <a:cubicBezTo>
                  <a:pt x="22685" y="81432"/>
                  <a:pt x="42726" y="124886"/>
                  <a:pt x="60027" y="169452"/>
                </a:cubicBezTo>
                <a:cubicBezTo>
                  <a:pt x="77077" y="219362"/>
                  <a:pt x="50503" y="366047"/>
                  <a:pt x="84697" y="486158"/>
                </a:cubicBezTo>
                <a:cubicBezTo>
                  <a:pt x="114510" y="591504"/>
                  <a:pt x="343206" y="1165386"/>
                  <a:pt x="344920" y="1217773"/>
                </a:cubicBezTo>
                <a:cubicBezTo>
                  <a:pt x="346349" y="1230251"/>
                  <a:pt x="305963" y="1381603"/>
                  <a:pt x="379687" y="1378745"/>
                </a:cubicBezTo>
                <a:cubicBezTo>
                  <a:pt x="442933" y="1359695"/>
                  <a:pt x="378544" y="1245395"/>
                  <a:pt x="374448" y="1214916"/>
                </a:cubicBezTo>
                <a:cubicBezTo>
                  <a:pt x="369399" y="1170624"/>
                  <a:pt x="343492" y="527687"/>
                  <a:pt x="327775" y="42529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4BE39595-81C3-4D63-B968-F7249452F9D7}"/>
              </a:ext>
            </a:extLst>
          </p:cNvPr>
          <p:cNvSpPr/>
          <p:nvPr userDrawn="1"/>
        </p:nvSpPr>
        <p:spPr>
          <a:xfrm>
            <a:off x="5825517" y="4950055"/>
            <a:ext cx="127096" cy="78766"/>
          </a:xfrm>
          <a:custGeom>
            <a:avLst/>
            <a:gdLst>
              <a:gd name="connsiteX0" fmla="*/ 20 w 107441"/>
              <a:gd name="connsiteY0" fmla="*/ 23433 h 65825"/>
              <a:gd name="connsiteX1" fmla="*/ 107462 w 107441"/>
              <a:gd name="connsiteY1" fmla="*/ 2 h 65825"/>
              <a:gd name="connsiteX2" fmla="*/ 20 w 107441"/>
              <a:gd name="connsiteY2" fmla="*/ 23433 h 6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441" h="65825">
                <a:moveTo>
                  <a:pt x="20" y="23433"/>
                </a:moveTo>
                <a:cubicBezTo>
                  <a:pt x="20" y="23433"/>
                  <a:pt x="81459" y="32958"/>
                  <a:pt x="107462" y="2"/>
                </a:cubicBezTo>
                <a:cubicBezTo>
                  <a:pt x="107081" y="2"/>
                  <a:pt x="76220" y="130970"/>
                  <a:pt x="20" y="23433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F1B8DCCB-7E5B-419D-9F54-AF2BB18D3F0A}"/>
              </a:ext>
            </a:extLst>
          </p:cNvPr>
          <p:cNvSpPr/>
          <p:nvPr userDrawn="1"/>
        </p:nvSpPr>
        <p:spPr>
          <a:xfrm>
            <a:off x="5709124" y="4762453"/>
            <a:ext cx="305912" cy="139277"/>
          </a:xfrm>
          <a:custGeom>
            <a:avLst/>
            <a:gdLst>
              <a:gd name="connsiteX0" fmla="*/ 38215 w 258603"/>
              <a:gd name="connsiteY0" fmla="*/ 116397 h 116395"/>
              <a:gd name="connsiteX1" fmla="*/ 239574 w 258603"/>
              <a:gd name="connsiteY1" fmla="*/ 97347 h 116395"/>
              <a:gd name="connsiteX2" fmla="*/ 258624 w 258603"/>
              <a:gd name="connsiteY2" fmla="*/ 2 h 116395"/>
              <a:gd name="connsiteX3" fmla="*/ 20 w 258603"/>
              <a:gd name="connsiteY3" fmla="*/ 39340 h 116395"/>
              <a:gd name="connsiteX4" fmla="*/ 38215 w 258603"/>
              <a:gd name="connsiteY4" fmla="*/ 116397 h 116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603" h="116395">
                <a:moveTo>
                  <a:pt x="38215" y="116397"/>
                </a:moveTo>
                <a:lnTo>
                  <a:pt x="239574" y="97347"/>
                </a:lnTo>
                <a:cubicBezTo>
                  <a:pt x="242382" y="64305"/>
                  <a:pt x="248770" y="31665"/>
                  <a:pt x="258624" y="2"/>
                </a:cubicBezTo>
                <a:lnTo>
                  <a:pt x="20" y="39340"/>
                </a:lnTo>
                <a:cubicBezTo>
                  <a:pt x="20" y="39340"/>
                  <a:pt x="20118" y="76964"/>
                  <a:pt x="38215" y="116397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9D44B648-C0EB-4954-8FD5-1A20A02427E7}"/>
              </a:ext>
            </a:extLst>
          </p:cNvPr>
          <p:cNvSpPr/>
          <p:nvPr userDrawn="1"/>
        </p:nvSpPr>
        <p:spPr>
          <a:xfrm>
            <a:off x="6635200" y="957801"/>
            <a:ext cx="170227" cy="212837"/>
          </a:xfrm>
          <a:custGeom>
            <a:avLst/>
            <a:gdLst>
              <a:gd name="connsiteX0" fmla="*/ 142895 w 143902"/>
              <a:gd name="connsiteY0" fmla="*/ 177872 h 177870"/>
              <a:gd name="connsiteX1" fmla="*/ 20 w 143902"/>
              <a:gd name="connsiteY1" fmla="*/ 230 h 177870"/>
              <a:gd name="connsiteX2" fmla="*/ 142895 w 143902"/>
              <a:gd name="connsiteY2" fmla="*/ 177872 h 17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902" h="177870">
                <a:moveTo>
                  <a:pt x="142895" y="177872"/>
                </a:moveTo>
                <a:cubicBezTo>
                  <a:pt x="142895" y="177872"/>
                  <a:pt x="165374" y="-7389"/>
                  <a:pt x="20" y="230"/>
                </a:cubicBezTo>
                <a:cubicBezTo>
                  <a:pt x="401" y="230"/>
                  <a:pt x="123178" y="22519"/>
                  <a:pt x="142895" y="177872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1AC6EE54-66FE-468D-81C1-FCDB12CE16DF}"/>
              </a:ext>
            </a:extLst>
          </p:cNvPr>
          <p:cNvSpPr/>
          <p:nvPr userDrawn="1"/>
        </p:nvSpPr>
        <p:spPr>
          <a:xfrm>
            <a:off x="6800607" y="986683"/>
            <a:ext cx="58472" cy="161160"/>
          </a:xfrm>
          <a:custGeom>
            <a:avLst/>
            <a:gdLst>
              <a:gd name="connsiteX0" fmla="*/ 20 w 49429"/>
              <a:gd name="connsiteY0" fmla="*/ 134685 h 134683"/>
              <a:gd name="connsiteX1" fmla="*/ 48883 w 49429"/>
              <a:gd name="connsiteY1" fmla="*/ 55342 h 134683"/>
              <a:gd name="connsiteX2" fmla="*/ 35453 w 49429"/>
              <a:gd name="connsiteY2" fmla="*/ 2 h 134683"/>
              <a:gd name="connsiteX3" fmla="*/ 31548 w 49429"/>
              <a:gd name="connsiteY3" fmla="*/ 56294 h 134683"/>
              <a:gd name="connsiteX4" fmla="*/ 20 w 49429"/>
              <a:gd name="connsiteY4" fmla="*/ 134685 h 134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29" h="134683">
                <a:moveTo>
                  <a:pt x="20" y="134685"/>
                </a:moveTo>
                <a:cubicBezTo>
                  <a:pt x="20" y="134685"/>
                  <a:pt x="45454" y="88775"/>
                  <a:pt x="48883" y="55342"/>
                </a:cubicBezTo>
                <a:cubicBezTo>
                  <a:pt x="51186" y="35882"/>
                  <a:pt x="46420" y="16242"/>
                  <a:pt x="35453" y="2"/>
                </a:cubicBezTo>
                <a:cubicBezTo>
                  <a:pt x="37353" y="18852"/>
                  <a:pt x="36032" y="37887"/>
                  <a:pt x="31548" y="56294"/>
                </a:cubicBezTo>
                <a:cubicBezTo>
                  <a:pt x="25452" y="77535"/>
                  <a:pt x="20" y="134685"/>
                  <a:pt x="20" y="13468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C00F0CBB-8AFE-49ED-9CDC-D9006E1CECF1}"/>
              </a:ext>
            </a:extLst>
          </p:cNvPr>
          <p:cNvSpPr/>
          <p:nvPr userDrawn="1"/>
        </p:nvSpPr>
        <p:spPr>
          <a:xfrm>
            <a:off x="6469793" y="1999238"/>
            <a:ext cx="221857" cy="502403"/>
          </a:xfrm>
          <a:custGeom>
            <a:avLst/>
            <a:gdLst>
              <a:gd name="connsiteX0" fmla="*/ 152611 w 187547"/>
              <a:gd name="connsiteY0" fmla="*/ 166689 h 419862"/>
              <a:gd name="connsiteX1" fmla="*/ 185281 w 187547"/>
              <a:gd name="connsiteY1" fmla="*/ 119064 h 419862"/>
              <a:gd name="connsiteX2" fmla="*/ 6021 w 187547"/>
              <a:gd name="connsiteY2" fmla="*/ 2 h 419862"/>
              <a:gd name="connsiteX3" fmla="*/ 20 w 187547"/>
              <a:gd name="connsiteY3" fmla="*/ 27529 h 419862"/>
              <a:gd name="connsiteX4" fmla="*/ 130417 w 187547"/>
              <a:gd name="connsiteY4" fmla="*/ 109730 h 419862"/>
              <a:gd name="connsiteX5" fmla="*/ 149467 w 187547"/>
              <a:gd name="connsiteY5" fmla="*/ 419864 h 419862"/>
              <a:gd name="connsiteX6" fmla="*/ 187567 w 187547"/>
              <a:gd name="connsiteY6" fmla="*/ 364524 h 41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547" h="419862">
                <a:moveTo>
                  <a:pt x="152611" y="166689"/>
                </a:moveTo>
                <a:lnTo>
                  <a:pt x="185281" y="119064"/>
                </a:lnTo>
                <a:cubicBezTo>
                  <a:pt x="138078" y="63124"/>
                  <a:pt x="75889" y="21819"/>
                  <a:pt x="6021" y="2"/>
                </a:cubicBezTo>
                <a:cubicBezTo>
                  <a:pt x="3123" y="8959"/>
                  <a:pt x="1114" y="18179"/>
                  <a:pt x="20" y="27529"/>
                </a:cubicBezTo>
                <a:cubicBezTo>
                  <a:pt x="49227" y="44540"/>
                  <a:pt x="93849" y="72669"/>
                  <a:pt x="130417" y="109730"/>
                </a:cubicBezTo>
                <a:lnTo>
                  <a:pt x="149467" y="419864"/>
                </a:lnTo>
                <a:lnTo>
                  <a:pt x="187567" y="364524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99268301-DFD3-40E0-B5EC-CEA753AC97DD}"/>
              </a:ext>
            </a:extLst>
          </p:cNvPr>
          <p:cNvSpPr/>
          <p:nvPr userDrawn="1"/>
        </p:nvSpPr>
        <p:spPr>
          <a:xfrm>
            <a:off x="5847263" y="2011904"/>
            <a:ext cx="803034" cy="1029978"/>
          </a:xfrm>
          <a:custGeom>
            <a:avLst/>
            <a:gdLst>
              <a:gd name="connsiteX0" fmla="*/ 17832 w 678846"/>
              <a:gd name="connsiteY0" fmla="*/ 754274 h 860761"/>
              <a:gd name="connsiteX1" fmla="*/ 20 w 678846"/>
              <a:gd name="connsiteY1" fmla="*/ 698838 h 860761"/>
              <a:gd name="connsiteX2" fmla="*/ 33834 w 678846"/>
              <a:gd name="connsiteY2" fmla="*/ 673502 h 860761"/>
              <a:gd name="connsiteX3" fmla="*/ 156802 w 678846"/>
              <a:gd name="connsiteY3" fmla="*/ 94191 h 860761"/>
              <a:gd name="connsiteX4" fmla="*/ 656674 w 678846"/>
              <a:gd name="connsiteY4" fmla="*/ 98859 h 860761"/>
              <a:gd name="connsiteX5" fmla="*/ 678867 w 678846"/>
              <a:gd name="connsiteY5" fmla="*/ 461475 h 860761"/>
              <a:gd name="connsiteX6" fmla="*/ 337301 w 678846"/>
              <a:gd name="connsiteY6" fmla="*/ 860763 h 86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846" h="860761">
                <a:moveTo>
                  <a:pt x="17832" y="754274"/>
                </a:moveTo>
                <a:lnTo>
                  <a:pt x="20" y="698838"/>
                </a:lnTo>
                <a:lnTo>
                  <a:pt x="33834" y="673502"/>
                </a:lnTo>
                <a:cubicBezTo>
                  <a:pt x="67362" y="504147"/>
                  <a:pt x="156802" y="94191"/>
                  <a:pt x="156802" y="94191"/>
                </a:cubicBezTo>
                <a:cubicBezTo>
                  <a:pt x="156802" y="85333"/>
                  <a:pt x="439028" y="-116216"/>
                  <a:pt x="656674" y="98859"/>
                </a:cubicBezTo>
                <a:lnTo>
                  <a:pt x="678867" y="461475"/>
                </a:lnTo>
                <a:lnTo>
                  <a:pt x="337301" y="860763"/>
                </a:ln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B7ADFBAB-A4D9-40C5-97E1-642C10AF579C}"/>
              </a:ext>
            </a:extLst>
          </p:cNvPr>
          <p:cNvSpPr/>
          <p:nvPr userDrawn="1"/>
        </p:nvSpPr>
        <p:spPr>
          <a:xfrm>
            <a:off x="5847714" y="2483063"/>
            <a:ext cx="802584" cy="558819"/>
          </a:xfrm>
          <a:custGeom>
            <a:avLst/>
            <a:gdLst>
              <a:gd name="connsiteX0" fmla="*/ 105081 w 678465"/>
              <a:gd name="connsiteY0" fmla="*/ 2 h 467010"/>
              <a:gd name="connsiteX1" fmla="*/ 33834 w 678465"/>
              <a:gd name="connsiteY1" fmla="*/ 279846 h 467010"/>
              <a:gd name="connsiteX2" fmla="*/ 20 w 678465"/>
              <a:gd name="connsiteY2" fmla="*/ 305183 h 467010"/>
              <a:gd name="connsiteX3" fmla="*/ 17451 w 678465"/>
              <a:gd name="connsiteY3" fmla="*/ 360523 h 467010"/>
              <a:gd name="connsiteX4" fmla="*/ 336919 w 678465"/>
              <a:gd name="connsiteY4" fmla="*/ 467012 h 467010"/>
              <a:gd name="connsiteX5" fmla="*/ 678486 w 678465"/>
              <a:gd name="connsiteY5" fmla="*/ 67724 h 467010"/>
              <a:gd name="connsiteX6" fmla="*/ 678486 w 678465"/>
              <a:gd name="connsiteY6" fmla="*/ 64677 h 467010"/>
              <a:gd name="connsiteX7" fmla="*/ 105081 w 678465"/>
              <a:gd name="connsiteY7" fmla="*/ 2 h 467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65" h="467010">
                <a:moveTo>
                  <a:pt x="105081" y="2"/>
                </a:moveTo>
                <a:cubicBezTo>
                  <a:pt x="86031" y="88013"/>
                  <a:pt x="45264" y="222030"/>
                  <a:pt x="33834" y="279846"/>
                </a:cubicBezTo>
                <a:lnTo>
                  <a:pt x="20" y="305183"/>
                </a:lnTo>
                <a:lnTo>
                  <a:pt x="17451" y="360523"/>
                </a:lnTo>
                <a:lnTo>
                  <a:pt x="336919" y="467012"/>
                </a:lnTo>
                <a:lnTo>
                  <a:pt x="678486" y="67724"/>
                </a:lnTo>
                <a:lnTo>
                  <a:pt x="678486" y="64677"/>
                </a:lnTo>
                <a:cubicBezTo>
                  <a:pt x="571806" y="94490"/>
                  <a:pt x="269673" y="88489"/>
                  <a:pt x="105081" y="2"/>
                </a:cubicBezTo>
                <a:close/>
              </a:path>
            </a:pathLst>
          </a:custGeom>
          <a:solidFill>
            <a:srgbClr val="5CACBA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80872991-F234-48A9-8E19-8BC0164761AD}"/>
              </a:ext>
            </a:extLst>
          </p:cNvPr>
          <p:cNvSpPr/>
          <p:nvPr userDrawn="1"/>
        </p:nvSpPr>
        <p:spPr>
          <a:xfrm>
            <a:off x="5398479" y="2914459"/>
            <a:ext cx="847767" cy="345116"/>
          </a:xfrm>
          <a:custGeom>
            <a:avLst/>
            <a:gdLst>
              <a:gd name="connsiteX0" fmla="*/ 397212 w 716661"/>
              <a:gd name="connsiteY0" fmla="*/ 2 h 288416"/>
              <a:gd name="connsiteX1" fmla="*/ 20 w 716661"/>
              <a:gd name="connsiteY1" fmla="*/ 279561 h 288416"/>
              <a:gd name="connsiteX2" fmla="*/ 712776 w 716661"/>
              <a:gd name="connsiteY2" fmla="*/ 288419 h 288416"/>
              <a:gd name="connsiteX3" fmla="*/ 716681 w 716661"/>
              <a:gd name="connsiteY3" fmla="*/ 106491 h 28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61" h="288416">
                <a:moveTo>
                  <a:pt x="397212" y="2"/>
                </a:moveTo>
                <a:lnTo>
                  <a:pt x="20" y="279561"/>
                </a:lnTo>
                <a:cubicBezTo>
                  <a:pt x="191663" y="111349"/>
                  <a:pt x="703251" y="-58101"/>
                  <a:pt x="712776" y="288419"/>
                </a:cubicBezTo>
                <a:lnTo>
                  <a:pt x="716681" y="106491"/>
                </a:ln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A90D3B17-4074-42B3-9235-14D73AB155E1}"/>
              </a:ext>
            </a:extLst>
          </p:cNvPr>
          <p:cNvSpPr/>
          <p:nvPr userDrawn="1"/>
        </p:nvSpPr>
        <p:spPr>
          <a:xfrm>
            <a:off x="5794870" y="3323402"/>
            <a:ext cx="353348" cy="88445"/>
          </a:xfrm>
          <a:custGeom>
            <a:avLst/>
            <a:gdLst>
              <a:gd name="connsiteX0" fmla="*/ 0 w 298703"/>
              <a:gd name="connsiteY0" fmla="*/ 11811 h 73914"/>
              <a:gd name="connsiteX1" fmla="*/ 159734 w 298703"/>
              <a:gd name="connsiteY1" fmla="*/ 36957 h 73914"/>
              <a:gd name="connsiteX2" fmla="*/ 298704 w 298703"/>
              <a:gd name="connsiteY2" fmla="*/ 0 h 73914"/>
              <a:gd name="connsiteX3" fmla="*/ 159734 w 298703"/>
              <a:gd name="connsiteY3" fmla="*/ 73914 h 73914"/>
              <a:gd name="connsiteX4" fmla="*/ 0 w 298703"/>
              <a:gd name="connsiteY4" fmla="*/ 11811 h 7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703" h="73914">
                <a:moveTo>
                  <a:pt x="0" y="11811"/>
                </a:moveTo>
                <a:lnTo>
                  <a:pt x="159734" y="36957"/>
                </a:lnTo>
                <a:lnTo>
                  <a:pt x="298704" y="0"/>
                </a:lnTo>
                <a:lnTo>
                  <a:pt x="159734" y="73914"/>
                </a:lnTo>
                <a:lnTo>
                  <a:pt x="0" y="11811"/>
                </a:ln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60295FC1-3A59-45FB-9409-2C436C5ADA09}"/>
              </a:ext>
            </a:extLst>
          </p:cNvPr>
          <p:cNvSpPr/>
          <p:nvPr userDrawn="1"/>
        </p:nvSpPr>
        <p:spPr>
          <a:xfrm>
            <a:off x="5394350" y="3249090"/>
            <a:ext cx="978204" cy="1587332"/>
          </a:xfrm>
          <a:custGeom>
            <a:avLst/>
            <a:gdLst>
              <a:gd name="connsiteX0" fmla="*/ 3511 w 826926"/>
              <a:gd name="connsiteY0" fmla="*/ 2 h 1326546"/>
              <a:gd name="connsiteX1" fmla="*/ 350697 w 826926"/>
              <a:gd name="connsiteY1" fmla="*/ 1299498 h 1326546"/>
              <a:gd name="connsiteX2" fmla="*/ 826947 w 826926"/>
              <a:gd name="connsiteY2" fmla="*/ 1282162 h 1326546"/>
              <a:gd name="connsiteX3" fmla="*/ 240683 w 826926"/>
              <a:gd name="connsiteY3" fmla="*/ 1326549 h 1326546"/>
              <a:gd name="connsiteX4" fmla="*/ 3511 w 826926"/>
              <a:gd name="connsiteY4" fmla="*/ 2 h 132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26" h="1326546">
                <a:moveTo>
                  <a:pt x="3511" y="2"/>
                </a:moveTo>
                <a:cubicBezTo>
                  <a:pt x="3511" y="2"/>
                  <a:pt x="99332" y="495302"/>
                  <a:pt x="350697" y="1299498"/>
                </a:cubicBezTo>
                <a:lnTo>
                  <a:pt x="826947" y="1282162"/>
                </a:lnTo>
                <a:lnTo>
                  <a:pt x="240683" y="1326549"/>
                </a:lnTo>
                <a:cubicBezTo>
                  <a:pt x="240683" y="1326549"/>
                  <a:pt x="-33827" y="365286"/>
                  <a:pt x="3511" y="2"/>
                </a:cubicBez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858E4385-792F-4C9C-A8ED-77102CF7434E}"/>
              </a:ext>
            </a:extLst>
          </p:cNvPr>
          <p:cNvSpPr/>
          <p:nvPr userDrawn="1"/>
        </p:nvSpPr>
        <p:spPr>
          <a:xfrm>
            <a:off x="6242415" y="2011990"/>
            <a:ext cx="337799" cy="358236"/>
          </a:xfrm>
          <a:custGeom>
            <a:avLst/>
            <a:gdLst>
              <a:gd name="connsiteX0" fmla="*/ 20 w 285559"/>
              <a:gd name="connsiteY0" fmla="*/ 10395 h 299381"/>
              <a:gd name="connsiteX1" fmla="*/ 206141 w 285559"/>
              <a:gd name="connsiteY1" fmla="*/ 299384 h 299381"/>
              <a:gd name="connsiteX2" fmla="*/ 285579 w 285559"/>
              <a:gd name="connsiteY2" fmla="*/ 66593 h 299381"/>
              <a:gd name="connsiteX3" fmla="*/ 20 w 285559"/>
              <a:gd name="connsiteY3" fmla="*/ 10395 h 29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559" h="299381">
                <a:moveTo>
                  <a:pt x="20" y="10395"/>
                </a:moveTo>
                <a:cubicBezTo>
                  <a:pt x="46222" y="120943"/>
                  <a:pt x="116663" y="219702"/>
                  <a:pt x="206141" y="299384"/>
                </a:cubicBezTo>
                <a:cubicBezTo>
                  <a:pt x="206141" y="299384"/>
                  <a:pt x="265958" y="215659"/>
                  <a:pt x="285579" y="66593"/>
                </a:cubicBezTo>
                <a:cubicBezTo>
                  <a:pt x="189472" y="-6464"/>
                  <a:pt x="85174" y="-9226"/>
                  <a:pt x="20" y="1039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66638C6E-0EC9-416B-9231-DF08210E468C}"/>
              </a:ext>
            </a:extLst>
          </p:cNvPr>
          <p:cNvSpPr/>
          <p:nvPr userDrawn="1"/>
        </p:nvSpPr>
        <p:spPr>
          <a:xfrm>
            <a:off x="6334583" y="1770490"/>
            <a:ext cx="209237" cy="279352"/>
          </a:xfrm>
          <a:custGeom>
            <a:avLst/>
            <a:gdLst>
              <a:gd name="connsiteX0" fmla="*/ 12117 w 176879"/>
              <a:gd name="connsiteY0" fmla="*/ 213076 h 233457"/>
              <a:gd name="connsiteX1" fmla="*/ 20 w 176879"/>
              <a:gd name="connsiteY1" fmla="*/ 2 h 233457"/>
              <a:gd name="connsiteX2" fmla="*/ 176899 w 176879"/>
              <a:gd name="connsiteY2" fmla="*/ 114302 h 233457"/>
              <a:gd name="connsiteX3" fmla="*/ 113463 w 176879"/>
              <a:gd name="connsiteY3" fmla="*/ 233459 h 23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879" h="233457">
                <a:moveTo>
                  <a:pt x="12117" y="213076"/>
                </a:moveTo>
                <a:cubicBezTo>
                  <a:pt x="12117" y="213076"/>
                  <a:pt x="36977" y="150687"/>
                  <a:pt x="20" y="2"/>
                </a:cubicBezTo>
                <a:lnTo>
                  <a:pt x="176899" y="114302"/>
                </a:lnTo>
                <a:cubicBezTo>
                  <a:pt x="176899" y="114302"/>
                  <a:pt x="113463" y="155831"/>
                  <a:pt x="113463" y="233459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2FB99749-9A92-4D46-840A-AF3D235C9FDC}"/>
              </a:ext>
            </a:extLst>
          </p:cNvPr>
          <p:cNvSpPr/>
          <p:nvPr userDrawn="1"/>
        </p:nvSpPr>
        <p:spPr>
          <a:xfrm>
            <a:off x="6250498" y="1109469"/>
            <a:ext cx="607817" cy="278093"/>
          </a:xfrm>
          <a:custGeom>
            <a:avLst/>
            <a:gdLst>
              <a:gd name="connsiteX0" fmla="*/ 513633 w 513819"/>
              <a:gd name="connsiteY0" fmla="*/ 78840 h 232405"/>
              <a:gd name="connsiteX1" fmla="*/ 247885 w 513819"/>
              <a:gd name="connsiteY1" fmla="*/ 226668 h 232405"/>
              <a:gd name="connsiteX2" fmla="*/ 235 w 513819"/>
              <a:gd name="connsiteY2" fmla="*/ 173709 h 232405"/>
              <a:gd name="connsiteX3" fmla="*/ 268078 w 513819"/>
              <a:gd name="connsiteY3" fmla="*/ 3497 h 232405"/>
              <a:gd name="connsiteX4" fmla="*/ 513633 w 513819"/>
              <a:gd name="connsiteY4" fmla="*/ 78840 h 23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819" h="232405">
                <a:moveTo>
                  <a:pt x="513633" y="78840"/>
                </a:moveTo>
                <a:cubicBezTo>
                  <a:pt x="520015" y="134942"/>
                  <a:pt x="377140" y="212190"/>
                  <a:pt x="247885" y="226668"/>
                </a:cubicBezTo>
                <a:cubicBezTo>
                  <a:pt x="118631" y="241146"/>
                  <a:pt x="6808" y="229906"/>
                  <a:pt x="235" y="173709"/>
                </a:cubicBezTo>
                <a:cubicBezTo>
                  <a:pt x="-6337" y="117511"/>
                  <a:pt x="138729" y="18356"/>
                  <a:pt x="268078" y="3497"/>
                </a:cubicBezTo>
                <a:cubicBezTo>
                  <a:pt x="397428" y="-11362"/>
                  <a:pt x="507537" y="22547"/>
                  <a:pt x="513633" y="7884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48DC379A-35B1-4F3F-A589-00B2001495E9}"/>
              </a:ext>
            </a:extLst>
          </p:cNvPr>
          <p:cNvSpPr/>
          <p:nvPr userDrawn="1"/>
        </p:nvSpPr>
        <p:spPr>
          <a:xfrm>
            <a:off x="6797869" y="1192626"/>
            <a:ext cx="176742" cy="250992"/>
          </a:xfrm>
          <a:custGeom>
            <a:avLst/>
            <a:gdLst>
              <a:gd name="connsiteX0" fmla="*/ 137971 w 149409"/>
              <a:gd name="connsiteY0" fmla="*/ 206798 h 209756"/>
              <a:gd name="connsiteX1" fmla="*/ 37863 w 149409"/>
              <a:gd name="connsiteY1" fmla="*/ 129455 h 209756"/>
              <a:gd name="connsiteX2" fmla="*/ 11479 w 149409"/>
              <a:gd name="connsiteY2" fmla="*/ 2963 h 209756"/>
              <a:gd name="connsiteX3" fmla="*/ 111586 w 149409"/>
              <a:gd name="connsiteY3" fmla="*/ 80306 h 209756"/>
              <a:gd name="connsiteX4" fmla="*/ 137971 w 149409"/>
              <a:gd name="connsiteY4" fmla="*/ 206798 h 20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409" h="209756">
                <a:moveTo>
                  <a:pt x="137971" y="206798"/>
                </a:moveTo>
                <a:cubicBezTo>
                  <a:pt x="111491" y="220418"/>
                  <a:pt x="66628" y="185747"/>
                  <a:pt x="37863" y="129455"/>
                </a:cubicBezTo>
                <a:cubicBezTo>
                  <a:pt x="9097" y="73162"/>
                  <a:pt x="-15096" y="16583"/>
                  <a:pt x="11479" y="2963"/>
                </a:cubicBezTo>
                <a:cubicBezTo>
                  <a:pt x="38053" y="-10658"/>
                  <a:pt x="82821" y="24013"/>
                  <a:pt x="111586" y="80306"/>
                </a:cubicBezTo>
                <a:cubicBezTo>
                  <a:pt x="140352" y="136598"/>
                  <a:pt x="164545" y="193272"/>
                  <a:pt x="137971" y="20679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9155143C-A356-4708-869B-05C326756C59}"/>
              </a:ext>
            </a:extLst>
          </p:cNvPr>
          <p:cNvSpPr/>
          <p:nvPr userDrawn="1"/>
        </p:nvSpPr>
        <p:spPr>
          <a:xfrm>
            <a:off x="6230590" y="1461091"/>
            <a:ext cx="140914" cy="184597"/>
          </a:xfrm>
          <a:custGeom>
            <a:avLst/>
            <a:gdLst>
              <a:gd name="connsiteX0" fmla="*/ 117934 w 119122"/>
              <a:gd name="connsiteY0" fmla="*/ 85118 h 154269"/>
              <a:gd name="connsiteX1" fmla="*/ 67547 w 119122"/>
              <a:gd name="connsiteY1" fmla="*/ 153698 h 154269"/>
              <a:gd name="connsiteX2" fmla="*/ 872 w 119122"/>
              <a:gd name="connsiteY2" fmla="*/ 65782 h 154269"/>
              <a:gd name="connsiteX3" fmla="*/ 71929 w 119122"/>
              <a:gd name="connsiteY3" fmla="*/ 631 h 154269"/>
              <a:gd name="connsiteX4" fmla="*/ 117934 w 119122"/>
              <a:gd name="connsiteY4" fmla="*/ 85118 h 154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122" h="154269">
                <a:moveTo>
                  <a:pt x="117934" y="85118"/>
                </a:moveTo>
                <a:cubicBezTo>
                  <a:pt x="111076" y="126456"/>
                  <a:pt x="100027" y="159032"/>
                  <a:pt x="67547" y="153698"/>
                </a:cubicBezTo>
                <a:cubicBezTo>
                  <a:pt x="35067" y="148364"/>
                  <a:pt x="-6462" y="107121"/>
                  <a:pt x="872" y="65782"/>
                </a:cubicBezTo>
                <a:cubicBezTo>
                  <a:pt x="8206" y="24444"/>
                  <a:pt x="38972" y="-4703"/>
                  <a:pt x="71929" y="631"/>
                </a:cubicBezTo>
                <a:cubicBezTo>
                  <a:pt x="104885" y="5965"/>
                  <a:pt x="124316" y="43780"/>
                  <a:pt x="117934" y="8511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8552522C-0006-42A2-A5AD-08196DEC5655}"/>
              </a:ext>
            </a:extLst>
          </p:cNvPr>
          <p:cNvSpPr/>
          <p:nvPr userDrawn="1"/>
        </p:nvSpPr>
        <p:spPr>
          <a:xfrm>
            <a:off x="6262683" y="1502962"/>
            <a:ext cx="75963" cy="99665"/>
          </a:xfrm>
          <a:custGeom>
            <a:avLst/>
            <a:gdLst>
              <a:gd name="connsiteX0" fmla="*/ 63562 w 64215"/>
              <a:gd name="connsiteY0" fmla="*/ 46126 h 83291"/>
              <a:gd name="connsiteX1" fmla="*/ 36511 w 64215"/>
              <a:gd name="connsiteY1" fmla="*/ 82988 h 83291"/>
              <a:gd name="connsiteX2" fmla="*/ 412 w 64215"/>
              <a:gd name="connsiteY2" fmla="*/ 35363 h 83291"/>
              <a:gd name="connsiteX3" fmla="*/ 38512 w 64215"/>
              <a:gd name="connsiteY3" fmla="*/ 406 h 83291"/>
              <a:gd name="connsiteX4" fmla="*/ 63562 w 64215"/>
              <a:gd name="connsiteY4" fmla="*/ 46126 h 83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15" h="83291">
                <a:moveTo>
                  <a:pt x="63562" y="46126"/>
                </a:moveTo>
                <a:cubicBezTo>
                  <a:pt x="59943" y="68319"/>
                  <a:pt x="54037" y="85845"/>
                  <a:pt x="36511" y="82988"/>
                </a:cubicBezTo>
                <a:cubicBezTo>
                  <a:pt x="18985" y="80130"/>
                  <a:pt x="-3208" y="57937"/>
                  <a:pt x="412" y="35363"/>
                </a:cubicBezTo>
                <a:cubicBezTo>
                  <a:pt x="4031" y="12788"/>
                  <a:pt x="21176" y="-2737"/>
                  <a:pt x="38512" y="406"/>
                </a:cubicBezTo>
                <a:cubicBezTo>
                  <a:pt x="55847" y="3549"/>
                  <a:pt x="67182" y="23456"/>
                  <a:pt x="63562" y="46126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B35DE19C-6D59-4B95-8938-DE5FEF0946FA}"/>
              </a:ext>
            </a:extLst>
          </p:cNvPr>
          <p:cNvSpPr/>
          <p:nvPr userDrawn="1"/>
        </p:nvSpPr>
        <p:spPr>
          <a:xfrm>
            <a:off x="6638580" y="1509259"/>
            <a:ext cx="100505" cy="267683"/>
          </a:xfrm>
          <a:custGeom>
            <a:avLst/>
            <a:gdLst>
              <a:gd name="connsiteX0" fmla="*/ 84983 w 84962"/>
              <a:gd name="connsiteY0" fmla="*/ 2 h 223705"/>
              <a:gd name="connsiteX1" fmla="*/ 37358 w 84962"/>
              <a:gd name="connsiteY1" fmla="*/ 159164 h 223705"/>
              <a:gd name="connsiteX2" fmla="*/ 80316 w 84962"/>
              <a:gd name="connsiteY2" fmla="*/ 192502 h 223705"/>
              <a:gd name="connsiteX3" fmla="*/ 20 w 84962"/>
              <a:gd name="connsiteY3" fmla="*/ 223458 h 223705"/>
              <a:gd name="connsiteX4" fmla="*/ 44216 w 84962"/>
              <a:gd name="connsiteY4" fmla="*/ 194883 h 223705"/>
              <a:gd name="connsiteX5" fmla="*/ 11069 w 84962"/>
              <a:gd name="connsiteY5" fmla="*/ 142877 h 223705"/>
              <a:gd name="connsiteX6" fmla="*/ 84983 w 84962"/>
              <a:gd name="connsiteY6" fmla="*/ 2 h 22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2" h="223705">
                <a:moveTo>
                  <a:pt x="84983" y="2"/>
                </a:moveTo>
                <a:cubicBezTo>
                  <a:pt x="84983" y="2"/>
                  <a:pt x="12688" y="110396"/>
                  <a:pt x="37358" y="159164"/>
                </a:cubicBezTo>
                <a:cubicBezTo>
                  <a:pt x="45495" y="176529"/>
                  <a:pt x="61474" y="188931"/>
                  <a:pt x="80316" y="192502"/>
                </a:cubicBezTo>
                <a:cubicBezTo>
                  <a:pt x="59470" y="214225"/>
                  <a:pt x="30053" y="225566"/>
                  <a:pt x="20" y="223458"/>
                </a:cubicBezTo>
                <a:cubicBezTo>
                  <a:pt x="15895" y="215828"/>
                  <a:pt x="30743" y="206228"/>
                  <a:pt x="44216" y="194883"/>
                </a:cubicBezTo>
                <a:cubicBezTo>
                  <a:pt x="44216" y="194883"/>
                  <a:pt x="10211" y="178214"/>
                  <a:pt x="11069" y="142877"/>
                </a:cubicBezTo>
                <a:cubicBezTo>
                  <a:pt x="13069" y="76011"/>
                  <a:pt x="84983" y="2"/>
                  <a:pt x="84983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9F6CBCE5-7E04-4ECF-90C8-F6A1BBBB0F0C}"/>
              </a:ext>
            </a:extLst>
          </p:cNvPr>
          <p:cNvSpPr/>
          <p:nvPr userDrawn="1"/>
        </p:nvSpPr>
        <p:spPr>
          <a:xfrm>
            <a:off x="6355991" y="1366562"/>
            <a:ext cx="55435" cy="176091"/>
          </a:xfrm>
          <a:custGeom>
            <a:avLst/>
            <a:gdLst>
              <a:gd name="connsiteX0" fmla="*/ 46883 w 46862"/>
              <a:gd name="connsiteY0" fmla="*/ 6193 h 147161"/>
              <a:gd name="connsiteX1" fmla="*/ 7640 w 46862"/>
              <a:gd name="connsiteY1" fmla="*/ 147163 h 147161"/>
              <a:gd name="connsiteX2" fmla="*/ 20 w 46862"/>
              <a:gd name="connsiteY2" fmla="*/ 99538 h 147161"/>
              <a:gd name="connsiteX3" fmla="*/ 20213 w 46862"/>
              <a:gd name="connsiteY3" fmla="*/ 2 h 14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62" h="147161">
                <a:moveTo>
                  <a:pt x="46883" y="6193"/>
                </a:moveTo>
                <a:cubicBezTo>
                  <a:pt x="27477" y="51188"/>
                  <a:pt x="14276" y="98612"/>
                  <a:pt x="7640" y="147163"/>
                </a:cubicBezTo>
                <a:cubicBezTo>
                  <a:pt x="8246" y="130942"/>
                  <a:pt x="5657" y="114760"/>
                  <a:pt x="20" y="99538"/>
                </a:cubicBezTo>
                <a:lnTo>
                  <a:pt x="20213" y="2"/>
                </a:ln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2C1F6CF8-19F7-4F07-A810-69B0D039FFDC}"/>
              </a:ext>
            </a:extLst>
          </p:cNvPr>
          <p:cNvSpPr/>
          <p:nvPr userDrawn="1"/>
        </p:nvSpPr>
        <p:spPr>
          <a:xfrm>
            <a:off x="6456498" y="1419908"/>
            <a:ext cx="201913" cy="44785"/>
          </a:xfrm>
          <a:custGeom>
            <a:avLst/>
            <a:gdLst>
              <a:gd name="connsiteX0" fmla="*/ 20 w 170687"/>
              <a:gd name="connsiteY0" fmla="*/ 37430 h 37427"/>
              <a:gd name="connsiteX1" fmla="*/ 170708 w 170687"/>
              <a:gd name="connsiteY1" fmla="*/ 36382 h 37427"/>
              <a:gd name="connsiteX2" fmla="*/ 163659 w 170687"/>
              <a:gd name="connsiteY2" fmla="*/ 4759 h 37427"/>
              <a:gd name="connsiteX3" fmla="*/ 20 w 170687"/>
              <a:gd name="connsiteY3" fmla="*/ 37430 h 3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687" h="37427">
                <a:moveTo>
                  <a:pt x="20" y="37430"/>
                </a:moveTo>
                <a:cubicBezTo>
                  <a:pt x="20" y="37430"/>
                  <a:pt x="71457" y="7140"/>
                  <a:pt x="170708" y="36382"/>
                </a:cubicBezTo>
                <a:lnTo>
                  <a:pt x="163659" y="4759"/>
                </a:lnTo>
                <a:cubicBezTo>
                  <a:pt x="163659" y="4759"/>
                  <a:pt x="37168" y="-18387"/>
                  <a:pt x="20" y="3743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384D112E-E8B0-49C2-B80F-0679C541F5A4}"/>
              </a:ext>
            </a:extLst>
          </p:cNvPr>
          <p:cNvSpPr/>
          <p:nvPr userDrawn="1"/>
        </p:nvSpPr>
        <p:spPr>
          <a:xfrm>
            <a:off x="6480385" y="1263984"/>
            <a:ext cx="356390" cy="126076"/>
          </a:xfrm>
          <a:custGeom>
            <a:avLst/>
            <a:gdLst>
              <a:gd name="connsiteX0" fmla="*/ 288913 w 301275"/>
              <a:gd name="connsiteY0" fmla="*/ 2 h 105363"/>
              <a:gd name="connsiteX1" fmla="*/ 20 w 301275"/>
              <a:gd name="connsiteY1" fmla="*/ 97252 h 105363"/>
              <a:gd name="connsiteX2" fmla="*/ 301296 w 301275"/>
              <a:gd name="connsiteY2" fmla="*/ 22385 h 10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1275" h="105363">
                <a:moveTo>
                  <a:pt x="288913" y="2"/>
                </a:moveTo>
                <a:cubicBezTo>
                  <a:pt x="288913" y="2"/>
                  <a:pt x="275102" y="103443"/>
                  <a:pt x="20" y="97252"/>
                </a:cubicBezTo>
                <a:cubicBezTo>
                  <a:pt x="20" y="97252"/>
                  <a:pt x="225667" y="141734"/>
                  <a:pt x="301296" y="2238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604F02B9-66F6-4D45-A37B-76E6FAEA8A2D}"/>
              </a:ext>
            </a:extLst>
          </p:cNvPr>
          <p:cNvSpPr/>
          <p:nvPr userDrawn="1"/>
        </p:nvSpPr>
        <p:spPr>
          <a:xfrm>
            <a:off x="6389402" y="1603189"/>
            <a:ext cx="146317" cy="115556"/>
          </a:xfrm>
          <a:custGeom>
            <a:avLst/>
            <a:gdLst>
              <a:gd name="connsiteX0" fmla="*/ 120462 w 123689"/>
              <a:gd name="connsiteY0" fmla="*/ 82286 h 96571"/>
              <a:gd name="connsiteX1" fmla="*/ 42071 w 123689"/>
              <a:gd name="connsiteY1" fmla="*/ 82286 h 96571"/>
              <a:gd name="connsiteX2" fmla="*/ 3304 w 123689"/>
              <a:gd name="connsiteY2" fmla="*/ 14182 h 96571"/>
              <a:gd name="connsiteX3" fmla="*/ 81695 w 123689"/>
              <a:gd name="connsiteY3" fmla="*/ 14182 h 96571"/>
              <a:gd name="connsiteX4" fmla="*/ 120462 w 123689"/>
              <a:gd name="connsiteY4" fmla="*/ 82286 h 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689" h="96571">
                <a:moveTo>
                  <a:pt x="120462" y="82286"/>
                </a:moveTo>
                <a:cubicBezTo>
                  <a:pt x="109508" y="101336"/>
                  <a:pt x="74456" y="101336"/>
                  <a:pt x="42071" y="82286"/>
                </a:cubicBezTo>
                <a:cubicBezTo>
                  <a:pt x="9686" y="63236"/>
                  <a:pt x="-7650" y="32947"/>
                  <a:pt x="3304" y="14182"/>
                </a:cubicBezTo>
                <a:cubicBezTo>
                  <a:pt x="14258" y="-4582"/>
                  <a:pt x="49310" y="-4868"/>
                  <a:pt x="81695" y="14182"/>
                </a:cubicBezTo>
                <a:cubicBezTo>
                  <a:pt x="114080" y="33232"/>
                  <a:pt x="131320" y="63522"/>
                  <a:pt x="120462" y="82286"/>
                </a:cubicBezTo>
                <a:close/>
              </a:path>
            </a:pathLst>
          </a:custGeom>
          <a:solidFill>
            <a:srgbClr val="FF8048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97571130-16D2-4F8A-BED5-52A669891979}"/>
              </a:ext>
            </a:extLst>
          </p:cNvPr>
          <p:cNvSpPr/>
          <p:nvPr userDrawn="1"/>
        </p:nvSpPr>
        <p:spPr>
          <a:xfrm>
            <a:off x="6749808" y="1715371"/>
            <a:ext cx="94180" cy="93528"/>
          </a:xfrm>
          <a:custGeom>
            <a:avLst/>
            <a:gdLst>
              <a:gd name="connsiteX0" fmla="*/ 79635 w 79615"/>
              <a:gd name="connsiteY0" fmla="*/ 250 h 78162"/>
              <a:gd name="connsiteX1" fmla="*/ 64300 w 79615"/>
              <a:gd name="connsiteY1" fmla="*/ 250 h 78162"/>
              <a:gd name="connsiteX2" fmla="*/ 101 w 79615"/>
              <a:gd name="connsiteY2" fmla="*/ 45208 h 78162"/>
              <a:gd name="connsiteX3" fmla="*/ 46965 w 79615"/>
              <a:gd name="connsiteY3" fmla="*/ 78164 h 78162"/>
              <a:gd name="connsiteX4" fmla="*/ 65443 w 79615"/>
              <a:gd name="connsiteY4" fmla="*/ 39112 h 78162"/>
              <a:gd name="connsiteX5" fmla="*/ 79635 w 79615"/>
              <a:gd name="connsiteY5" fmla="*/ 250 h 7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615" h="78162">
                <a:moveTo>
                  <a:pt x="79635" y="250"/>
                </a:moveTo>
                <a:cubicBezTo>
                  <a:pt x="74529" y="-81"/>
                  <a:pt x="69406" y="-81"/>
                  <a:pt x="64300" y="250"/>
                </a:cubicBezTo>
                <a:cubicBezTo>
                  <a:pt x="26962" y="3393"/>
                  <a:pt x="-1709" y="23586"/>
                  <a:pt x="101" y="45208"/>
                </a:cubicBezTo>
                <a:cubicBezTo>
                  <a:pt x="1530" y="61972"/>
                  <a:pt x="20961" y="74735"/>
                  <a:pt x="46965" y="78164"/>
                </a:cubicBezTo>
                <a:cubicBezTo>
                  <a:pt x="53442" y="66067"/>
                  <a:pt x="59632" y="53113"/>
                  <a:pt x="65443" y="39112"/>
                </a:cubicBezTo>
                <a:cubicBezTo>
                  <a:pt x="70682" y="26920"/>
                  <a:pt x="75254" y="13680"/>
                  <a:pt x="79635" y="250"/>
                </a:cubicBezTo>
                <a:close/>
              </a:path>
            </a:pathLst>
          </a:custGeom>
          <a:solidFill>
            <a:srgbClr val="FF8048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E4809C10-BDB6-4562-B9DC-75AE27F088E3}"/>
              </a:ext>
            </a:extLst>
          </p:cNvPr>
          <p:cNvSpPr/>
          <p:nvPr userDrawn="1"/>
        </p:nvSpPr>
        <p:spPr>
          <a:xfrm>
            <a:off x="6175147" y="1040081"/>
            <a:ext cx="610387" cy="323954"/>
          </a:xfrm>
          <a:custGeom>
            <a:avLst/>
            <a:gdLst>
              <a:gd name="connsiteX0" fmla="*/ 449696 w 515991"/>
              <a:gd name="connsiteY0" fmla="*/ 23385 h 270731"/>
              <a:gd name="connsiteX1" fmla="*/ 510846 w 515991"/>
              <a:gd name="connsiteY1" fmla="*/ 118635 h 270731"/>
              <a:gd name="connsiteX2" fmla="*/ 435599 w 515991"/>
              <a:gd name="connsiteY2" fmla="*/ 184263 h 270731"/>
              <a:gd name="connsiteX3" fmla="*/ 476366 w 515991"/>
              <a:gd name="connsiteY3" fmla="*/ 181024 h 270731"/>
              <a:gd name="connsiteX4" fmla="*/ 327586 w 515991"/>
              <a:gd name="connsiteY4" fmla="*/ 255319 h 270731"/>
              <a:gd name="connsiteX5" fmla="*/ 92223 w 515991"/>
              <a:gd name="connsiteY5" fmla="*/ 253986 h 270731"/>
              <a:gd name="connsiteX6" fmla="*/ 152421 w 515991"/>
              <a:gd name="connsiteY6" fmla="*/ 255033 h 270731"/>
              <a:gd name="connsiteX7" fmla="*/ 19643 w 515991"/>
              <a:gd name="connsiteY7" fmla="*/ 211790 h 270731"/>
              <a:gd name="connsiteX8" fmla="*/ 449696 w 515991"/>
              <a:gd name="connsiteY8" fmla="*/ 23385 h 27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991" h="270731">
                <a:moveTo>
                  <a:pt x="449696" y="23385"/>
                </a:moveTo>
                <a:cubicBezTo>
                  <a:pt x="497321" y="41388"/>
                  <a:pt x="528944" y="71487"/>
                  <a:pt x="510846" y="118635"/>
                </a:cubicBezTo>
                <a:cubicBezTo>
                  <a:pt x="496559" y="156164"/>
                  <a:pt x="435599" y="184263"/>
                  <a:pt x="435599" y="184263"/>
                </a:cubicBezTo>
                <a:lnTo>
                  <a:pt x="476366" y="181024"/>
                </a:lnTo>
                <a:cubicBezTo>
                  <a:pt x="431769" y="214737"/>
                  <a:pt x="381330" y="239925"/>
                  <a:pt x="327586" y="255319"/>
                </a:cubicBezTo>
                <a:cubicBezTo>
                  <a:pt x="265673" y="273131"/>
                  <a:pt x="153469" y="278941"/>
                  <a:pt x="92223" y="253986"/>
                </a:cubicBezTo>
                <a:cubicBezTo>
                  <a:pt x="92223" y="253986"/>
                  <a:pt x="133943" y="259700"/>
                  <a:pt x="152421" y="255033"/>
                </a:cubicBezTo>
                <a:cubicBezTo>
                  <a:pt x="103463" y="251700"/>
                  <a:pt x="45360" y="230364"/>
                  <a:pt x="19643" y="211790"/>
                </a:cubicBezTo>
                <a:cubicBezTo>
                  <a:pt x="-77417" y="142067"/>
                  <a:pt x="204523" y="-70055"/>
                  <a:pt x="449696" y="23385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F96725D1-8671-41B0-AD14-A4A14E1E74D3}"/>
              </a:ext>
            </a:extLst>
          </p:cNvPr>
          <p:cNvSpPr/>
          <p:nvPr userDrawn="1"/>
        </p:nvSpPr>
        <p:spPr>
          <a:xfrm>
            <a:off x="6830586" y="1162181"/>
            <a:ext cx="159192" cy="262812"/>
          </a:xfrm>
          <a:custGeom>
            <a:avLst/>
            <a:gdLst>
              <a:gd name="connsiteX0" fmla="*/ 27541 w 134573"/>
              <a:gd name="connsiteY0" fmla="*/ 116 h 219634"/>
              <a:gd name="connsiteX1" fmla="*/ 39162 w 134573"/>
              <a:gd name="connsiteY1" fmla="*/ 158327 h 219634"/>
              <a:gd name="connsiteX2" fmla="*/ 109456 w 134573"/>
              <a:gd name="connsiteY2" fmla="*/ 219382 h 219634"/>
              <a:gd name="connsiteX3" fmla="*/ 123458 w 134573"/>
              <a:gd name="connsiteY3" fmla="*/ 115369 h 219634"/>
              <a:gd name="connsiteX4" fmla="*/ 122886 w 134573"/>
              <a:gd name="connsiteY4" fmla="*/ 143182 h 219634"/>
              <a:gd name="connsiteX5" fmla="*/ 27541 w 134573"/>
              <a:gd name="connsiteY5" fmla="*/ 116 h 21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573" h="219634">
                <a:moveTo>
                  <a:pt x="27541" y="116"/>
                </a:moveTo>
                <a:cubicBezTo>
                  <a:pt x="-44087" y="26120"/>
                  <a:pt x="47734" y="189378"/>
                  <a:pt x="39162" y="158327"/>
                </a:cubicBezTo>
                <a:cubicBezTo>
                  <a:pt x="17254" y="64601"/>
                  <a:pt x="45353" y="208904"/>
                  <a:pt x="109456" y="219382"/>
                </a:cubicBezTo>
                <a:cubicBezTo>
                  <a:pt x="142794" y="224906"/>
                  <a:pt x="138031" y="138705"/>
                  <a:pt x="123458" y="115369"/>
                </a:cubicBezTo>
                <a:cubicBezTo>
                  <a:pt x="124217" y="124635"/>
                  <a:pt x="124026" y="133955"/>
                  <a:pt x="122886" y="143182"/>
                </a:cubicBezTo>
                <a:cubicBezTo>
                  <a:pt x="110504" y="83746"/>
                  <a:pt x="74309" y="-3598"/>
                  <a:pt x="27541" y="116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79197F58-77B1-4BCF-BAC0-06FA5859C13B}"/>
              </a:ext>
            </a:extLst>
          </p:cNvPr>
          <p:cNvSpPr/>
          <p:nvPr userDrawn="1"/>
        </p:nvSpPr>
        <p:spPr>
          <a:xfrm>
            <a:off x="6166359" y="2044600"/>
            <a:ext cx="460840" cy="438462"/>
          </a:xfrm>
          <a:custGeom>
            <a:avLst/>
            <a:gdLst>
              <a:gd name="connsiteX0" fmla="*/ 388164 w 389572"/>
              <a:gd name="connsiteY0" fmla="*/ 91537 h 366426"/>
              <a:gd name="connsiteX1" fmla="*/ 283389 w 389572"/>
              <a:gd name="connsiteY1" fmla="*/ 354332 h 366426"/>
              <a:gd name="connsiteX2" fmla="*/ 7735 w 389572"/>
              <a:gd name="connsiteY2" fmla="*/ 2 h 366426"/>
              <a:gd name="connsiteX3" fmla="*/ 20 w 389572"/>
              <a:gd name="connsiteY3" fmla="*/ 2859 h 366426"/>
              <a:gd name="connsiteX4" fmla="*/ 281484 w 389572"/>
              <a:gd name="connsiteY4" fmla="*/ 363476 h 366426"/>
              <a:gd name="connsiteX5" fmla="*/ 284912 w 389572"/>
              <a:gd name="connsiteY5" fmla="*/ 366428 h 366426"/>
              <a:gd name="connsiteX6" fmla="*/ 287484 w 389572"/>
              <a:gd name="connsiteY6" fmla="*/ 362809 h 366426"/>
              <a:gd name="connsiteX7" fmla="*/ 389593 w 389572"/>
              <a:gd name="connsiteY7" fmla="*/ 118874 h 366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9572" h="366426">
                <a:moveTo>
                  <a:pt x="388164" y="91537"/>
                </a:moveTo>
                <a:cubicBezTo>
                  <a:pt x="353112" y="242794"/>
                  <a:pt x="296247" y="335091"/>
                  <a:pt x="283389" y="354332"/>
                </a:cubicBezTo>
                <a:cubicBezTo>
                  <a:pt x="170958" y="253746"/>
                  <a:pt x="77580" y="133717"/>
                  <a:pt x="7735" y="2"/>
                </a:cubicBezTo>
                <a:lnTo>
                  <a:pt x="20" y="2859"/>
                </a:lnTo>
                <a:cubicBezTo>
                  <a:pt x="53265" y="103729"/>
                  <a:pt x="143752" y="243842"/>
                  <a:pt x="281484" y="363476"/>
                </a:cubicBezTo>
                <a:lnTo>
                  <a:pt x="284912" y="366428"/>
                </a:lnTo>
                <a:lnTo>
                  <a:pt x="287484" y="362809"/>
                </a:lnTo>
                <a:cubicBezTo>
                  <a:pt x="288247" y="361666"/>
                  <a:pt x="349397" y="274512"/>
                  <a:pt x="389593" y="118874"/>
                </a:cubicBezTo>
                <a:close/>
              </a:path>
            </a:pathLst>
          </a:custGeom>
          <a:solidFill>
            <a:srgbClr val="4D9DA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322F4BE1-5BF2-416F-AC79-8453CA30346E}"/>
              </a:ext>
            </a:extLst>
          </p:cNvPr>
          <p:cNvSpPr/>
          <p:nvPr userDrawn="1"/>
        </p:nvSpPr>
        <p:spPr>
          <a:xfrm>
            <a:off x="6088952" y="1980641"/>
            <a:ext cx="268504" cy="353797"/>
          </a:xfrm>
          <a:custGeom>
            <a:avLst/>
            <a:gdLst>
              <a:gd name="connsiteX0" fmla="*/ 86793 w 226980"/>
              <a:gd name="connsiteY0" fmla="*/ 190898 h 295671"/>
              <a:gd name="connsiteX1" fmla="*/ 121178 w 226980"/>
              <a:gd name="connsiteY1" fmla="*/ 295673 h 295671"/>
              <a:gd name="connsiteX2" fmla="*/ 118416 w 226980"/>
              <a:gd name="connsiteY2" fmla="*/ 39737 h 295671"/>
              <a:gd name="connsiteX3" fmla="*/ 223191 w 226980"/>
              <a:gd name="connsiteY3" fmla="*/ 26687 h 295671"/>
              <a:gd name="connsiteX4" fmla="*/ 227001 w 226980"/>
              <a:gd name="connsiteY4" fmla="*/ 17 h 295671"/>
              <a:gd name="connsiteX5" fmla="*/ 20 w 226980"/>
              <a:gd name="connsiteY5" fmla="*/ 53834 h 295671"/>
              <a:gd name="connsiteX6" fmla="*/ 98794 w 226980"/>
              <a:gd name="connsiteY6" fmla="*/ 160323 h 295671"/>
              <a:gd name="connsiteX7" fmla="*/ 86793 w 226980"/>
              <a:gd name="connsiteY7" fmla="*/ 190898 h 29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980" h="295671">
                <a:moveTo>
                  <a:pt x="86793" y="190898"/>
                </a:moveTo>
                <a:cubicBezTo>
                  <a:pt x="96889" y="219473"/>
                  <a:pt x="108319" y="253573"/>
                  <a:pt x="121178" y="295673"/>
                </a:cubicBezTo>
                <a:cubicBezTo>
                  <a:pt x="128703" y="166609"/>
                  <a:pt x="117463" y="68502"/>
                  <a:pt x="118416" y="39737"/>
                </a:cubicBezTo>
                <a:cubicBezTo>
                  <a:pt x="152612" y="30782"/>
                  <a:pt x="187843" y="26394"/>
                  <a:pt x="223191" y="26687"/>
                </a:cubicBezTo>
                <a:cubicBezTo>
                  <a:pt x="225031" y="17888"/>
                  <a:pt x="226304" y="8980"/>
                  <a:pt x="227001" y="17"/>
                </a:cubicBezTo>
                <a:cubicBezTo>
                  <a:pt x="148107" y="-613"/>
                  <a:pt x="70233" y="17851"/>
                  <a:pt x="20" y="53834"/>
                </a:cubicBezTo>
                <a:lnTo>
                  <a:pt x="98794" y="160323"/>
                </a:lnTo>
                <a:cubicBezTo>
                  <a:pt x="96081" y="170974"/>
                  <a:pt x="92049" y="181245"/>
                  <a:pt x="86793" y="190898"/>
                </a:cubicBez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83561C97-9FEC-4EC4-8F28-7B9EBE38E616}"/>
              </a:ext>
            </a:extLst>
          </p:cNvPr>
          <p:cNvSpPr/>
          <p:nvPr userDrawn="1"/>
        </p:nvSpPr>
        <p:spPr>
          <a:xfrm>
            <a:off x="6242415" y="2011990"/>
            <a:ext cx="338025" cy="280962"/>
          </a:xfrm>
          <a:custGeom>
            <a:avLst/>
            <a:gdLst>
              <a:gd name="connsiteX0" fmla="*/ 20 w 285750"/>
              <a:gd name="connsiteY0" fmla="*/ 10395 h 234802"/>
              <a:gd name="connsiteX1" fmla="*/ 123845 w 285750"/>
              <a:gd name="connsiteY1" fmla="*/ 214802 h 234802"/>
              <a:gd name="connsiteX2" fmla="*/ 240240 w 285750"/>
              <a:gd name="connsiteY2" fmla="*/ 234804 h 234802"/>
              <a:gd name="connsiteX3" fmla="*/ 285770 w 285750"/>
              <a:gd name="connsiteY3" fmla="*/ 66593 h 234802"/>
              <a:gd name="connsiteX4" fmla="*/ 20 w 285750"/>
              <a:gd name="connsiteY4" fmla="*/ 10395 h 23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234802">
                <a:moveTo>
                  <a:pt x="20" y="10395"/>
                </a:moveTo>
                <a:cubicBezTo>
                  <a:pt x="31080" y="84218"/>
                  <a:pt x="72799" y="153086"/>
                  <a:pt x="123845" y="214802"/>
                </a:cubicBezTo>
                <a:cubicBezTo>
                  <a:pt x="162187" y="223895"/>
                  <a:pt x="201062" y="230575"/>
                  <a:pt x="240240" y="234804"/>
                </a:cubicBezTo>
                <a:cubicBezTo>
                  <a:pt x="263027" y="181076"/>
                  <a:pt x="278345" y="124479"/>
                  <a:pt x="285770" y="66593"/>
                </a:cubicBezTo>
                <a:cubicBezTo>
                  <a:pt x="189472" y="-6464"/>
                  <a:pt x="85174" y="-9226"/>
                  <a:pt x="20" y="10395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871D6A97-11BE-4795-901D-D732B1EF9737}"/>
              </a:ext>
            </a:extLst>
          </p:cNvPr>
          <p:cNvSpPr/>
          <p:nvPr userDrawn="1"/>
        </p:nvSpPr>
        <p:spPr>
          <a:xfrm>
            <a:off x="6469568" y="1999010"/>
            <a:ext cx="220505" cy="298856"/>
          </a:xfrm>
          <a:custGeom>
            <a:avLst/>
            <a:gdLst>
              <a:gd name="connsiteX0" fmla="*/ 169946 w 186404"/>
              <a:gd name="connsiteY0" fmla="*/ 141543 h 249756"/>
              <a:gd name="connsiteX1" fmla="*/ 185281 w 186404"/>
              <a:gd name="connsiteY1" fmla="*/ 119064 h 249756"/>
              <a:gd name="connsiteX2" fmla="*/ 6021 w 186404"/>
              <a:gd name="connsiteY2" fmla="*/ 2 h 249756"/>
              <a:gd name="connsiteX3" fmla="*/ 1830 w 186404"/>
              <a:gd name="connsiteY3" fmla="*/ 15718 h 249756"/>
              <a:gd name="connsiteX4" fmla="*/ 20 w 186404"/>
              <a:gd name="connsiteY4" fmla="*/ 27529 h 249756"/>
              <a:gd name="connsiteX5" fmla="*/ 20 w 186404"/>
              <a:gd name="connsiteY5" fmla="*/ 27529 h 249756"/>
              <a:gd name="connsiteX6" fmla="*/ 1068 w 186404"/>
              <a:gd name="connsiteY6" fmla="*/ 27529 h 249756"/>
              <a:gd name="connsiteX7" fmla="*/ 93270 w 186404"/>
              <a:gd name="connsiteY7" fmla="*/ 77154 h 249756"/>
              <a:gd name="connsiteX8" fmla="*/ 47931 w 186404"/>
              <a:gd name="connsiteY8" fmla="*/ 245271 h 249756"/>
              <a:gd name="connsiteX9" fmla="*/ 186424 w 186404"/>
              <a:gd name="connsiteY9" fmla="*/ 247366 h 249756"/>
              <a:gd name="connsiteX10" fmla="*/ 169946 w 186404"/>
              <a:gd name="connsiteY10" fmla="*/ 141543 h 24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6404" h="249756">
                <a:moveTo>
                  <a:pt x="169946" y="141543"/>
                </a:moveTo>
                <a:lnTo>
                  <a:pt x="185281" y="119064"/>
                </a:lnTo>
                <a:cubicBezTo>
                  <a:pt x="138078" y="63124"/>
                  <a:pt x="75889" y="21819"/>
                  <a:pt x="6021" y="2"/>
                </a:cubicBezTo>
                <a:cubicBezTo>
                  <a:pt x="4306" y="5431"/>
                  <a:pt x="1830" y="15718"/>
                  <a:pt x="1830" y="15718"/>
                </a:cubicBezTo>
                <a:cubicBezTo>
                  <a:pt x="1164" y="19052"/>
                  <a:pt x="401" y="24672"/>
                  <a:pt x="20" y="27529"/>
                </a:cubicBezTo>
                <a:lnTo>
                  <a:pt x="20" y="27529"/>
                </a:lnTo>
                <a:lnTo>
                  <a:pt x="1068" y="27529"/>
                </a:lnTo>
                <a:cubicBezTo>
                  <a:pt x="34298" y="38944"/>
                  <a:pt x="65441" y="55706"/>
                  <a:pt x="93270" y="77154"/>
                </a:cubicBezTo>
                <a:cubicBezTo>
                  <a:pt x="85909" y="135001"/>
                  <a:pt x="70654" y="191566"/>
                  <a:pt x="47931" y="245271"/>
                </a:cubicBezTo>
                <a:cubicBezTo>
                  <a:pt x="93919" y="250444"/>
                  <a:pt x="140301" y="251146"/>
                  <a:pt x="186424" y="247366"/>
                </a:cubicBezTo>
                <a:cubicBezTo>
                  <a:pt x="179471" y="201836"/>
                  <a:pt x="173566" y="164022"/>
                  <a:pt x="169946" y="141543"/>
                </a:cubicBezTo>
                <a:close/>
              </a:path>
            </a:pathLst>
          </a:custGeom>
          <a:solidFill>
            <a:srgbClr val="A685A8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250D73E7-0EAB-4178-934B-D8BC0BF4367D}"/>
              </a:ext>
            </a:extLst>
          </p:cNvPr>
          <p:cNvSpPr/>
          <p:nvPr userDrawn="1"/>
        </p:nvSpPr>
        <p:spPr>
          <a:xfrm>
            <a:off x="6014924" y="1980300"/>
            <a:ext cx="373968" cy="288717"/>
          </a:xfrm>
          <a:custGeom>
            <a:avLst/>
            <a:gdLst>
              <a:gd name="connsiteX0" fmla="*/ 285485 w 316134"/>
              <a:gd name="connsiteY0" fmla="*/ 26687 h 241283"/>
              <a:gd name="connsiteX1" fmla="*/ 285485 w 316134"/>
              <a:gd name="connsiteY1" fmla="*/ 26687 h 241283"/>
              <a:gd name="connsiteX2" fmla="*/ 287580 w 316134"/>
              <a:gd name="connsiteY2" fmla="*/ 14876 h 241283"/>
              <a:gd name="connsiteX3" fmla="*/ 287580 w 316134"/>
              <a:gd name="connsiteY3" fmla="*/ 14876 h 241283"/>
              <a:gd name="connsiteX4" fmla="*/ 289294 w 316134"/>
              <a:gd name="connsiteY4" fmla="*/ 17 h 241283"/>
              <a:gd name="connsiteX5" fmla="*/ 62313 w 316134"/>
              <a:gd name="connsiteY5" fmla="*/ 53834 h 241283"/>
              <a:gd name="connsiteX6" fmla="*/ 69648 w 316134"/>
              <a:gd name="connsiteY6" fmla="*/ 65645 h 241283"/>
              <a:gd name="connsiteX7" fmla="*/ 20 w 316134"/>
              <a:gd name="connsiteY7" fmla="*/ 121842 h 241283"/>
              <a:gd name="connsiteX8" fmla="*/ 316155 w 316134"/>
              <a:gd name="connsiteY8" fmla="*/ 241285 h 241283"/>
              <a:gd name="connsiteX9" fmla="*/ 192330 w 316134"/>
              <a:gd name="connsiteY9" fmla="*/ 36974 h 241283"/>
              <a:gd name="connsiteX10" fmla="*/ 285485 w 316134"/>
              <a:gd name="connsiteY10" fmla="*/ 26687 h 24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134" h="241283">
                <a:moveTo>
                  <a:pt x="285485" y="26687"/>
                </a:moveTo>
                <a:lnTo>
                  <a:pt x="285485" y="26687"/>
                </a:lnTo>
                <a:cubicBezTo>
                  <a:pt x="286246" y="22973"/>
                  <a:pt x="287008" y="18782"/>
                  <a:pt x="287580" y="14876"/>
                </a:cubicBezTo>
                <a:lnTo>
                  <a:pt x="287580" y="14876"/>
                </a:lnTo>
                <a:cubicBezTo>
                  <a:pt x="288278" y="10558"/>
                  <a:pt x="288850" y="5605"/>
                  <a:pt x="289294" y="17"/>
                </a:cubicBezTo>
                <a:cubicBezTo>
                  <a:pt x="210401" y="-613"/>
                  <a:pt x="132526" y="17851"/>
                  <a:pt x="62313" y="53834"/>
                </a:cubicBezTo>
                <a:lnTo>
                  <a:pt x="69648" y="65645"/>
                </a:lnTo>
                <a:cubicBezTo>
                  <a:pt x="42874" y="79471"/>
                  <a:pt x="19186" y="98590"/>
                  <a:pt x="20" y="121842"/>
                </a:cubicBezTo>
                <a:cubicBezTo>
                  <a:pt x="100245" y="174151"/>
                  <a:pt x="206381" y="214251"/>
                  <a:pt x="316155" y="241285"/>
                </a:cubicBezTo>
                <a:cubicBezTo>
                  <a:pt x="265135" y="179586"/>
                  <a:pt x="223418" y="110753"/>
                  <a:pt x="192330" y="36974"/>
                </a:cubicBezTo>
                <a:cubicBezTo>
                  <a:pt x="222852" y="29798"/>
                  <a:pt x="254131" y="26344"/>
                  <a:pt x="285485" y="26687"/>
                </a:cubicBezTo>
                <a:close/>
              </a:path>
            </a:pathLst>
          </a:custGeom>
          <a:solidFill>
            <a:srgbClr val="A685A8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7108F6BF-AAF5-4710-B5FF-791E5E6D62F2}"/>
              </a:ext>
            </a:extLst>
          </p:cNvPr>
          <p:cNvSpPr/>
          <p:nvPr userDrawn="1"/>
        </p:nvSpPr>
        <p:spPr>
          <a:xfrm>
            <a:off x="5496732" y="3142409"/>
            <a:ext cx="343236" cy="638418"/>
          </a:xfrm>
          <a:custGeom>
            <a:avLst/>
            <a:gdLst>
              <a:gd name="connsiteX0" fmla="*/ 20 w 290155"/>
              <a:gd name="connsiteY0" fmla="*/ 163355 h 533531"/>
              <a:gd name="connsiteX1" fmla="*/ 289580 w 290155"/>
              <a:gd name="connsiteY1" fmla="*/ 2 h 533531"/>
              <a:gd name="connsiteX2" fmla="*/ 159564 w 290155"/>
              <a:gd name="connsiteY2" fmla="*/ 533402 h 533531"/>
              <a:gd name="connsiteX3" fmla="*/ 20 w 290155"/>
              <a:gd name="connsiteY3" fmla="*/ 163355 h 53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155" h="533531">
                <a:moveTo>
                  <a:pt x="20" y="163355"/>
                </a:moveTo>
                <a:lnTo>
                  <a:pt x="289580" y="2"/>
                </a:lnTo>
                <a:cubicBezTo>
                  <a:pt x="289580" y="2"/>
                  <a:pt x="306534" y="521210"/>
                  <a:pt x="159564" y="533402"/>
                </a:cubicBezTo>
                <a:cubicBezTo>
                  <a:pt x="54979" y="541593"/>
                  <a:pt x="20" y="163355"/>
                  <a:pt x="20" y="163355"/>
                </a:cubicBez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39D40753-3424-48D5-BDE6-E9BB566C3DB1}"/>
              </a:ext>
            </a:extLst>
          </p:cNvPr>
          <p:cNvSpPr/>
          <p:nvPr userDrawn="1"/>
        </p:nvSpPr>
        <p:spPr>
          <a:xfrm>
            <a:off x="6933771" y="4153483"/>
            <a:ext cx="1894040" cy="58811"/>
          </a:xfrm>
          <a:custGeom>
            <a:avLst/>
            <a:gdLst>
              <a:gd name="connsiteX0" fmla="*/ 5083 w 1601129"/>
              <a:gd name="connsiteY0" fmla="*/ 49151 h 49149"/>
              <a:gd name="connsiteX1" fmla="*/ 1598425 w 1601129"/>
              <a:gd name="connsiteY1" fmla="*/ 49151 h 49149"/>
              <a:gd name="connsiteX2" fmla="*/ 845950 w 1601129"/>
              <a:gd name="connsiteY2" fmla="*/ 2 h 49149"/>
              <a:gd name="connsiteX3" fmla="*/ 5083 w 1601129"/>
              <a:gd name="connsiteY3" fmla="*/ 49151 h 4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1129" h="49149">
                <a:moveTo>
                  <a:pt x="5083" y="49151"/>
                </a:moveTo>
                <a:lnTo>
                  <a:pt x="1598425" y="49151"/>
                </a:lnTo>
                <a:cubicBezTo>
                  <a:pt x="1598425" y="49151"/>
                  <a:pt x="1687579" y="2"/>
                  <a:pt x="845950" y="2"/>
                </a:cubicBezTo>
                <a:cubicBezTo>
                  <a:pt x="-117694" y="2"/>
                  <a:pt x="5083" y="49151"/>
                  <a:pt x="5083" y="49151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id="{CC37FE26-8525-4F4C-83E8-AB77831225A6}"/>
              </a:ext>
            </a:extLst>
          </p:cNvPr>
          <p:cNvSpPr/>
          <p:nvPr userDrawn="1"/>
        </p:nvSpPr>
        <p:spPr>
          <a:xfrm>
            <a:off x="6852551" y="4205912"/>
            <a:ext cx="2046742" cy="149763"/>
          </a:xfrm>
          <a:custGeom>
            <a:avLst/>
            <a:gdLst>
              <a:gd name="connsiteX0" fmla="*/ 0 w 1730216"/>
              <a:gd name="connsiteY0" fmla="*/ 0 h 125158"/>
              <a:gd name="connsiteX1" fmla="*/ 1730217 w 1730216"/>
              <a:gd name="connsiteY1" fmla="*/ 0 h 125158"/>
              <a:gd name="connsiteX2" fmla="*/ 1730217 w 1730216"/>
              <a:gd name="connsiteY2" fmla="*/ 125159 h 125158"/>
              <a:gd name="connsiteX3" fmla="*/ 0 w 1730216"/>
              <a:gd name="connsiteY3" fmla="*/ 125159 h 12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0216" h="125158">
                <a:moveTo>
                  <a:pt x="0" y="0"/>
                </a:moveTo>
                <a:lnTo>
                  <a:pt x="1730217" y="0"/>
                </a:lnTo>
                <a:lnTo>
                  <a:pt x="1730217" y="125159"/>
                </a:lnTo>
                <a:lnTo>
                  <a:pt x="0" y="125159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F4B25728-0A27-44C9-ACAA-206D54267802}"/>
              </a:ext>
            </a:extLst>
          </p:cNvPr>
          <p:cNvSpPr/>
          <p:nvPr userDrawn="1"/>
        </p:nvSpPr>
        <p:spPr>
          <a:xfrm>
            <a:off x="7097393" y="4485265"/>
            <a:ext cx="1557056" cy="89698"/>
          </a:xfrm>
          <a:custGeom>
            <a:avLst/>
            <a:gdLst>
              <a:gd name="connsiteX0" fmla="*/ 0 w 1316259"/>
              <a:gd name="connsiteY0" fmla="*/ 0 h 74961"/>
              <a:gd name="connsiteX1" fmla="*/ 1316260 w 1316259"/>
              <a:gd name="connsiteY1" fmla="*/ 0 h 74961"/>
              <a:gd name="connsiteX2" fmla="*/ 1316260 w 1316259"/>
              <a:gd name="connsiteY2" fmla="*/ 74962 h 74961"/>
              <a:gd name="connsiteX3" fmla="*/ 0 w 1316259"/>
              <a:gd name="connsiteY3" fmla="*/ 74962 h 7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259" h="74961">
                <a:moveTo>
                  <a:pt x="0" y="0"/>
                </a:moveTo>
                <a:lnTo>
                  <a:pt x="1316260" y="0"/>
                </a:lnTo>
                <a:lnTo>
                  <a:pt x="1316260" y="74962"/>
                </a:lnTo>
                <a:lnTo>
                  <a:pt x="0" y="74962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EEC77120-C8CD-42F1-B749-9766E5BD290E}"/>
              </a:ext>
            </a:extLst>
          </p:cNvPr>
          <p:cNvSpPr/>
          <p:nvPr userDrawn="1"/>
        </p:nvSpPr>
        <p:spPr>
          <a:xfrm>
            <a:off x="7097393" y="6000110"/>
            <a:ext cx="1557056" cy="258267"/>
          </a:xfrm>
          <a:custGeom>
            <a:avLst/>
            <a:gdLst>
              <a:gd name="connsiteX0" fmla="*/ 0 w 1316259"/>
              <a:gd name="connsiteY0" fmla="*/ 0 h 215836"/>
              <a:gd name="connsiteX1" fmla="*/ 1316260 w 1316259"/>
              <a:gd name="connsiteY1" fmla="*/ 0 h 215836"/>
              <a:gd name="connsiteX2" fmla="*/ 1316260 w 1316259"/>
              <a:gd name="connsiteY2" fmla="*/ 215836 h 215836"/>
              <a:gd name="connsiteX3" fmla="*/ 0 w 1316259"/>
              <a:gd name="connsiteY3" fmla="*/ 215836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259" h="215836">
                <a:moveTo>
                  <a:pt x="0" y="0"/>
                </a:moveTo>
                <a:lnTo>
                  <a:pt x="1316260" y="0"/>
                </a:lnTo>
                <a:lnTo>
                  <a:pt x="1316260" y="215836"/>
                </a:lnTo>
                <a:lnTo>
                  <a:pt x="0" y="215836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B109EAC2-F55C-4C01-902F-78D4020D2C36}"/>
              </a:ext>
            </a:extLst>
          </p:cNvPr>
          <p:cNvSpPr/>
          <p:nvPr userDrawn="1"/>
        </p:nvSpPr>
        <p:spPr>
          <a:xfrm>
            <a:off x="7060210" y="4191437"/>
            <a:ext cx="74478" cy="2278591"/>
          </a:xfrm>
          <a:custGeom>
            <a:avLst/>
            <a:gdLst>
              <a:gd name="connsiteX0" fmla="*/ 0 w 62960"/>
              <a:gd name="connsiteY0" fmla="*/ 0 h 1904237"/>
              <a:gd name="connsiteX1" fmla="*/ 62960 w 62960"/>
              <a:gd name="connsiteY1" fmla="*/ 0 h 1904237"/>
              <a:gd name="connsiteX2" fmla="*/ 62960 w 62960"/>
              <a:gd name="connsiteY2" fmla="*/ 1904238 h 1904237"/>
              <a:gd name="connsiteX3" fmla="*/ 0 w 62960"/>
              <a:gd name="connsiteY3" fmla="*/ 1904238 h 190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60" h="1904237">
                <a:moveTo>
                  <a:pt x="0" y="0"/>
                </a:moveTo>
                <a:lnTo>
                  <a:pt x="62960" y="0"/>
                </a:lnTo>
                <a:lnTo>
                  <a:pt x="62960" y="1904238"/>
                </a:lnTo>
                <a:lnTo>
                  <a:pt x="0" y="1904238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66F39A8D-C025-49DF-9559-B7F9B804AD6B}"/>
              </a:ext>
            </a:extLst>
          </p:cNvPr>
          <p:cNvSpPr/>
          <p:nvPr userDrawn="1"/>
        </p:nvSpPr>
        <p:spPr>
          <a:xfrm>
            <a:off x="8617155" y="4191437"/>
            <a:ext cx="74478" cy="2278591"/>
          </a:xfrm>
          <a:custGeom>
            <a:avLst/>
            <a:gdLst>
              <a:gd name="connsiteX0" fmla="*/ 0 w 62960"/>
              <a:gd name="connsiteY0" fmla="*/ 0 h 1904237"/>
              <a:gd name="connsiteX1" fmla="*/ 62960 w 62960"/>
              <a:gd name="connsiteY1" fmla="*/ 0 h 1904237"/>
              <a:gd name="connsiteX2" fmla="*/ 62960 w 62960"/>
              <a:gd name="connsiteY2" fmla="*/ 1904238 h 1904237"/>
              <a:gd name="connsiteX3" fmla="*/ 0 w 62960"/>
              <a:gd name="connsiteY3" fmla="*/ 1904238 h 190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60" h="1904237">
                <a:moveTo>
                  <a:pt x="0" y="0"/>
                </a:moveTo>
                <a:lnTo>
                  <a:pt x="62960" y="0"/>
                </a:lnTo>
                <a:lnTo>
                  <a:pt x="62960" y="1904238"/>
                </a:lnTo>
                <a:lnTo>
                  <a:pt x="0" y="1904238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7CD77962-4E54-4DC0-9A6C-5F9EAD64F4D2}"/>
              </a:ext>
            </a:extLst>
          </p:cNvPr>
          <p:cNvSpPr/>
          <p:nvPr userDrawn="1"/>
        </p:nvSpPr>
        <p:spPr>
          <a:xfrm>
            <a:off x="7218069" y="4153483"/>
            <a:ext cx="1099257" cy="130844"/>
          </a:xfrm>
          <a:custGeom>
            <a:avLst/>
            <a:gdLst>
              <a:gd name="connsiteX0" fmla="*/ 463411 w 929258"/>
              <a:gd name="connsiteY0" fmla="*/ 109349 h 109347"/>
              <a:gd name="connsiteX1" fmla="*/ 929279 w 929258"/>
              <a:gd name="connsiteY1" fmla="*/ 3050 h 109347"/>
              <a:gd name="connsiteX2" fmla="*/ 606000 w 929258"/>
              <a:gd name="connsiteY2" fmla="*/ 2 h 109347"/>
              <a:gd name="connsiteX3" fmla="*/ 20 w 929258"/>
              <a:gd name="connsiteY3" fmla="*/ 10575 h 109347"/>
              <a:gd name="connsiteX4" fmla="*/ 463411 w 929258"/>
              <a:gd name="connsiteY4" fmla="*/ 109349 h 10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9258" h="109347">
                <a:moveTo>
                  <a:pt x="463411" y="109349"/>
                </a:moveTo>
                <a:cubicBezTo>
                  <a:pt x="713728" y="109349"/>
                  <a:pt x="917944" y="62200"/>
                  <a:pt x="929279" y="3050"/>
                </a:cubicBezTo>
                <a:cubicBezTo>
                  <a:pt x="840696" y="1145"/>
                  <a:pt x="734207" y="2"/>
                  <a:pt x="606000" y="2"/>
                </a:cubicBezTo>
                <a:cubicBezTo>
                  <a:pt x="317488" y="2"/>
                  <a:pt x="126226" y="4383"/>
                  <a:pt x="20" y="10575"/>
                </a:cubicBezTo>
                <a:cubicBezTo>
                  <a:pt x="26308" y="66105"/>
                  <a:pt x="223667" y="109349"/>
                  <a:pt x="463411" y="109349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C0BD7BED-81B9-4482-9693-8B3C8EBB88F4}"/>
              </a:ext>
            </a:extLst>
          </p:cNvPr>
          <p:cNvSpPr/>
          <p:nvPr userDrawn="1"/>
        </p:nvSpPr>
        <p:spPr>
          <a:xfrm>
            <a:off x="6852551" y="4205912"/>
            <a:ext cx="2046742" cy="47868"/>
          </a:xfrm>
          <a:custGeom>
            <a:avLst/>
            <a:gdLst>
              <a:gd name="connsiteX0" fmla="*/ 0 w 1730216"/>
              <a:gd name="connsiteY0" fmla="*/ 0 h 40004"/>
              <a:gd name="connsiteX1" fmla="*/ 1730217 w 1730216"/>
              <a:gd name="connsiteY1" fmla="*/ 0 h 40004"/>
              <a:gd name="connsiteX2" fmla="*/ 1730217 w 1730216"/>
              <a:gd name="connsiteY2" fmla="*/ 40005 h 40004"/>
              <a:gd name="connsiteX3" fmla="*/ 0 w 1730216"/>
              <a:gd name="connsiteY3" fmla="*/ 40005 h 4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0216" h="40004">
                <a:moveTo>
                  <a:pt x="0" y="0"/>
                </a:moveTo>
                <a:lnTo>
                  <a:pt x="1730217" y="0"/>
                </a:lnTo>
                <a:lnTo>
                  <a:pt x="1730217" y="40005"/>
                </a:lnTo>
                <a:lnTo>
                  <a:pt x="0" y="40005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318F544B-B750-4C04-8518-1998C9894BCF}"/>
              </a:ext>
            </a:extLst>
          </p:cNvPr>
          <p:cNvSpPr/>
          <p:nvPr userDrawn="1"/>
        </p:nvSpPr>
        <p:spPr>
          <a:xfrm>
            <a:off x="7263589" y="4205912"/>
            <a:ext cx="1005286" cy="47870"/>
          </a:xfrm>
          <a:custGeom>
            <a:avLst/>
            <a:gdLst>
              <a:gd name="connsiteX0" fmla="*/ 127941 w 849820"/>
              <a:gd name="connsiteY0" fmla="*/ 40007 h 40005"/>
              <a:gd name="connsiteX1" fmla="*/ 721729 w 849820"/>
              <a:gd name="connsiteY1" fmla="*/ 40007 h 40005"/>
              <a:gd name="connsiteX2" fmla="*/ 849841 w 849820"/>
              <a:gd name="connsiteY2" fmla="*/ 2 h 40005"/>
              <a:gd name="connsiteX3" fmla="*/ 20 w 849820"/>
              <a:gd name="connsiteY3" fmla="*/ 2 h 40005"/>
              <a:gd name="connsiteX4" fmla="*/ 127941 w 849820"/>
              <a:gd name="connsiteY4" fmla="*/ 40007 h 4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820" h="40005">
                <a:moveTo>
                  <a:pt x="127941" y="40007"/>
                </a:moveTo>
                <a:lnTo>
                  <a:pt x="721729" y="40007"/>
                </a:lnTo>
                <a:cubicBezTo>
                  <a:pt x="766060" y="32589"/>
                  <a:pt x="809166" y="19129"/>
                  <a:pt x="849841" y="2"/>
                </a:cubicBezTo>
                <a:lnTo>
                  <a:pt x="20" y="2"/>
                </a:lnTo>
                <a:cubicBezTo>
                  <a:pt x="40633" y="19118"/>
                  <a:pt x="83673" y="32578"/>
                  <a:pt x="127941" y="40007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5B089229-CACB-468B-B0F1-6C7020F835CC}"/>
              </a:ext>
            </a:extLst>
          </p:cNvPr>
          <p:cNvSpPr/>
          <p:nvPr userDrawn="1"/>
        </p:nvSpPr>
        <p:spPr>
          <a:xfrm>
            <a:off x="7060210" y="4355789"/>
            <a:ext cx="1631309" cy="293941"/>
          </a:xfrm>
          <a:custGeom>
            <a:avLst/>
            <a:gdLst>
              <a:gd name="connsiteX0" fmla="*/ 1316355 w 1379029"/>
              <a:gd name="connsiteY0" fmla="*/ 0 h 245649"/>
              <a:gd name="connsiteX1" fmla="*/ 1316355 w 1379029"/>
              <a:gd name="connsiteY1" fmla="*/ 108204 h 245649"/>
              <a:gd name="connsiteX2" fmla="*/ 62579 w 1379029"/>
              <a:gd name="connsiteY2" fmla="*/ 108204 h 245649"/>
              <a:gd name="connsiteX3" fmla="*/ 62579 w 1379029"/>
              <a:gd name="connsiteY3" fmla="*/ 0 h 245649"/>
              <a:gd name="connsiteX4" fmla="*/ 0 w 1379029"/>
              <a:gd name="connsiteY4" fmla="*/ 0 h 245649"/>
              <a:gd name="connsiteX5" fmla="*/ 0 w 1379029"/>
              <a:gd name="connsiteY5" fmla="*/ 245650 h 245649"/>
              <a:gd name="connsiteX6" fmla="*/ 62579 w 1379029"/>
              <a:gd name="connsiteY6" fmla="*/ 245650 h 245649"/>
              <a:gd name="connsiteX7" fmla="*/ 62579 w 1379029"/>
              <a:gd name="connsiteY7" fmla="*/ 183071 h 245649"/>
              <a:gd name="connsiteX8" fmla="*/ 1316355 w 1379029"/>
              <a:gd name="connsiteY8" fmla="*/ 183071 h 245649"/>
              <a:gd name="connsiteX9" fmla="*/ 1316355 w 1379029"/>
              <a:gd name="connsiteY9" fmla="*/ 245650 h 245649"/>
              <a:gd name="connsiteX10" fmla="*/ 1379030 w 1379029"/>
              <a:gd name="connsiteY10" fmla="*/ 245650 h 245649"/>
              <a:gd name="connsiteX11" fmla="*/ 1379030 w 1379029"/>
              <a:gd name="connsiteY11" fmla="*/ 0 h 245649"/>
              <a:gd name="connsiteX12" fmla="*/ 1316355 w 1379029"/>
              <a:gd name="connsiteY12" fmla="*/ 0 h 24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9029" h="245649">
                <a:moveTo>
                  <a:pt x="1316355" y="0"/>
                </a:moveTo>
                <a:lnTo>
                  <a:pt x="1316355" y="108204"/>
                </a:lnTo>
                <a:lnTo>
                  <a:pt x="62579" y="108204"/>
                </a:lnTo>
                <a:lnTo>
                  <a:pt x="62579" y="0"/>
                </a:lnTo>
                <a:lnTo>
                  <a:pt x="0" y="0"/>
                </a:lnTo>
                <a:lnTo>
                  <a:pt x="0" y="245650"/>
                </a:lnTo>
                <a:lnTo>
                  <a:pt x="62579" y="245650"/>
                </a:lnTo>
                <a:lnTo>
                  <a:pt x="62579" y="183071"/>
                </a:lnTo>
                <a:lnTo>
                  <a:pt x="1316355" y="183071"/>
                </a:lnTo>
                <a:lnTo>
                  <a:pt x="1316355" y="245650"/>
                </a:lnTo>
                <a:lnTo>
                  <a:pt x="1379030" y="245650"/>
                </a:lnTo>
                <a:lnTo>
                  <a:pt x="1379030" y="0"/>
                </a:lnTo>
                <a:lnTo>
                  <a:pt x="1316355" y="0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E4688F4C-BA14-4AC1-A9E5-CB1BC77DBDF3}"/>
              </a:ext>
            </a:extLst>
          </p:cNvPr>
          <p:cNvSpPr/>
          <p:nvPr userDrawn="1"/>
        </p:nvSpPr>
        <p:spPr>
          <a:xfrm>
            <a:off x="7135252" y="6000110"/>
            <a:ext cx="1481338" cy="26442"/>
          </a:xfrm>
          <a:custGeom>
            <a:avLst/>
            <a:gdLst>
              <a:gd name="connsiteX0" fmla="*/ 0 w 1252251"/>
              <a:gd name="connsiteY0" fmla="*/ 0 h 22098"/>
              <a:gd name="connsiteX1" fmla="*/ 1252251 w 1252251"/>
              <a:gd name="connsiteY1" fmla="*/ 0 h 22098"/>
              <a:gd name="connsiteX2" fmla="*/ 1252251 w 1252251"/>
              <a:gd name="connsiteY2" fmla="*/ 22098 h 22098"/>
              <a:gd name="connsiteX3" fmla="*/ 0 w 1252251"/>
              <a:gd name="connsiteY3" fmla="*/ 22098 h 2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2251" h="22098">
                <a:moveTo>
                  <a:pt x="0" y="0"/>
                </a:moveTo>
                <a:lnTo>
                  <a:pt x="1252251" y="0"/>
                </a:lnTo>
                <a:lnTo>
                  <a:pt x="1252251" y="22098"/>
                </a:lnTo>
                <a:lnTo>
                  <a:pt x="0" y="22098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47DE6FE6-946A-4386-A36E-393F57FC50A5}"/>
              </a:ext>
            </a:extLst>
          </p:cNvPr>
          <p:cNvSpPr/>
          <p:nvPr userDrawn="1"/>
        </p:nvSpPr>
        <p:spPr>
          <a:xfrm>
            <a:off x="7241364" y="3882336"/>
            <a:ext cx="689036" cy="883877"/>
          </a:xfrm>
          <a:custGeom>
            <a:avLst/>
            <a:gdLst>
              <a:gd name="connsiteX0" fmla="*/ 501250 w 582477"/>
              <a:gd name="connsiteY0" fmla="*/ 2 h 738663"/>
              <a:gd name="connsiteX1" fmla="*/ 3092 w 582477"/>
              <a:gd name="connsiteY1" fmla="*/ 68391 h 738663"/>
              <a:gd name="connsiteX2" fmla="*/ 93674 w 582477"/>
              <a:gd name="connsiteY2" fmla="*/ 738665 h 738663"/>
              <a:gd name="connsiteX3" fmla="*/ 123678 w 582477"/>
              <a:gd name="connsiteY3" fmla="*/ 737808 h 738663"/>
              <a:gd name="connsiteX4" fmla="*/ 158540 w 582477"/>
              <a:gd name="connsiteY4" fmla="*/ 273655 h 738663"/>
              <a:gd name="connsiteX5" fmla="*/ 108248 w 582477"/>
              <a:gd name="connsiteY5" fmla="*/ 159355 h 738663"/>
              <a:gd name="connsiteX6" fmla="*/ 582498 w 582477"/>
              <a:gd name="connsiteY6" fmla="*/ 121255 h 73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477" h="738663">
                <a:moveTo>
                  <a:pt x="501250" y="2"/>
                </a:moveTo>
                <a:cubicBezTo>
                  <a:pt x="501250" y="2"/>
                  <a:pt x="27095" y="30196"/>
                  <a:pt x="3092" y="68391"/>
                </a:cubicBezTo>
                <a:cubicBezTo>
                  <a:pt x="-20911" y="106586"/>
                  <a:pt x="103962" y="626461"/>
                  <a:pt x="93674" y="738665"/>
                </a:cubicBezTo>
                <a:lnTo>
                  <a:pt x="123678" y="737808"/>
                </a:lnTo>
                <a:cubicBezTo>
                  <a:pt x="123678" y="737808"/>
                  <a:pt x="197211" y="402052"/>
                  <a:pt x="158540" y="273655"/>
                </a:cubicBezTo>
                <a:cubicBezTo>
                  <a:pt x="158540" y="273655"/>
                  <a:pt x="105867" y="181262"/>
                  <a:pt x="108248" y="159355"/>
                </a:cubicBezTo>
                <a:cubicBezTo>
                  <a:pt x="110629" y="137447"/>
                  <a:pt x="582498" y="121255"/>
                  <a:pt x="582498" y="12125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47B32809-0518-4934-BE1A-C974FA19B64C}"/>
              </a:ext>
            </a:extLst>
          </p:cNvPr>
          <p:cNvSpPr/>
          <p:nvPr userDrawn="1"/>
        </p:nvSpPr>
        <p:spPr>
          <a:xfrm>
            <a:off x="7454123" y="3852361"/>
            <a:ext cx="562134" cy="225670"/>
          </a:xfrm>
          <a:custGeom>
            <a:avLst/>
            <a:gdLst>
              <a:gd name="connsiteX0" fmla="*/ 206311 w 475201"/>
              <a:gd name="connsiteY0" fmla="*/ 9620 h 188594"/>
              <a:gd name="connsiteX1" fmla="*/ 0 w 475201"/>
              <a:gd name="connsiteY1" fmla="*/ 40481 h 188594"/>
              <a:gd name="connsiteX2" fmla="*/ 47530 w 475201"/>
              <a:gd name="connsiteY2" fmla="*/ 188595 h 188594"/>
              <a:gd name="connsiteX3" fmla="*/ 475202 w 475201"/>
              <a:gd name="connsiteY3" fmla="*/ 149162 h 188594"/>
              <a:gd name="connsiteX4" fmla="*/ 411289 w 475201"/>
              <a:gd name="connsiteY4" fmla="*/ 8858 h 188594"/>
              <a:gd name="connsiteX5" fmla="*/ 234886 w 475201"/>
              <a:gd name="connsiteY5" fmla="*/ 0 h 188594"/>
              <a:gd name="connsiteX6" fmla="*/ 206311 w 475201"/>
              <a:gd name="connsiteY6" fmla="*/ 9620 h 18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5201" h="188594">
                <a:moveTo>
                  <a:pt x="206311" y="9620"/>
                </a:moveTo>
                <a:lnTo>
                  <a:pt x="0" y="40481"/>
                </a:lnTo>
                <a:lnTo>
                  <a:pt x="47530" y="188595"/>
                </a:lnTo>
                <a:lnTo>
                  <a:pt x="475202" y="149162"/>
                </a:lnTo>
                <a:lnTo>
                  <a:pt x="411289" y="8858"/>
                </a:lnTo>
                <a:lnTo>
                  <a:pt x="234886" y="0"/>
                </a:lnTo>
                <a:lnTo>
                  <a:pt x="206311" y="9620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45CFFCC6-09B3-4B2B-A948-93A991695E14}"/>
              </a:ext>
            </a:extLst>
          </p:cNvPr>
          <p:cNvSpPr/>
          <p:nvPr userDrawn="1"/>
        </p:nvSpPr>
        <p:spPr>
          <a:xfrm>
            <a:off x="7454123" y="3852361"/>
            <a:ext cx="562134" cy="225670"/>
          </a:xfrm>
          <a:custGeom>
            <a:avLst/>
            <a:gdLst>
              <a:gd name="connsiteX0" fmla="*/ 206311 w 475201"/>
              <a:gd name="connsiteY0" fmla="*/ 9620 h 188594"/>
              <a:gd name="connsiteX1" fmla="*/ 0 w 475201"/>
              <a:gd name="connsiteY1" fmla="*/ 40481 h 188594"/>
              <a:gd name="connsiteX2" fmla="*/ 47530 w 475201"/>
              <a:gd name="connsiteY2" fmla="*/ 188595 h 188594"/>
              <a:gd name="connsiteX3" fmla="*/ 475202 w 475201"/>
              <a:gd name="connsiteY3" fmla="*/ 149162 h 188594"/>
              <a:gd name="connsiteX4" fmla="*/ 411289 w 475201"/>
              <a:gd name="connsiteY4" fmla="*/ 8858 h 188594"/>
              <a:gd name="connsiteX5" fmla="*/ 234886 w 475201"/>
              <a:gd name="connsiteY5" fmla="*/ 0 h 188594"/>
              <a:gd name="connsiteX6" fmla="*/ 206311 w 475201"/>
              <a:gd name="connsiteY6" fmla="*/ 9620 h 18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5201" h="188594">
                <a:moveTo>
                  <a:pt x="206311" y="9620"/>
                </a:moveTo>
                <a:lnTo>
                  <a:pt x="0" y="40481"/>
                </a:lnTo>
                <a:lnTo>
                  <a:pt x="47530" y="188595"/>
                </a:lnTo>
                <a:lnTo>
                  <a:pt x="475202" y="149162"/>
                </a:lnTo>
                <a:lnTo>
                  <a:pt x="411289" y="8858"/>
                </a:lnTo>
                <a:lnTo>
                  <a:pt x="234886" y="0"/>
                </a:lnTo>
                <a:lnTo>
                  <a:pt x="206311" y="9620"/>
                </a:lnTo>
                <a:close/>
              </a:path>
            </a:pathLst>
          </a:custGeom>
          <a:solidFill>
            <a:srgbClr val="EF899A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8B8265F4-FF85-40F0-8CD0-C83D00C084D0}"/>
              </a:ext>
            </a:extLst>
          </p:cNvPr>
          <p:cNvSpPr/>
          <p:nvPr userDrawn="1"/>
        </p:nvSpPr>
        <p:spPr>
          <a:xfrm>
            <a:off x="7434630" y="3875156"/>
            <a:ext cx="134984" cy="233649"/>
          </a:xfrm>
          <a:custGeom>
            <a:avLst/>
            <a:gdLst>
              <a:gd name="connsiteX0" fmla="*/ 0 w 114109"/>
              <a:gd name="connsiteY0" fmla="*/ 7525 h 195262"/>
              <a:gd name="connsiteX1" fmla="*/ 65532 w 114109"/>
              <a:gd name="connsiteY1" fmla="*/ 0 h 195262"/>
              <a:gd name="connsiteX2" fmla="*/ 114110 w 114109"/>
              <a:gd name="connsiteY2" fmla="*/ 194310 h 195262"/>
              <a:gd name="connsiteX3" fmla="*/ 43149 w 114109"/>
              <a:gd name="connsiteY3" fmla="*/ 195263 h 195262"/>
              <a:gd name="connsiteX4" fmla="*/ 0 w 114109"/>
              <a:gd name="connsiteY4" fmla="*/ 7525 h 1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09" h="195262">
                <a:moveTo>
                  <a:pt x="0" y="7525"/>
                </a:moveTo>
                <a:lnTo>
                  <a:pt x="65532" y="0"/>
                </a:lnTo>
                <a:lnTo>
                  <a:pt x="114110" y="194310"/>
                </a:lnTo>
                <a:lnTo>
                  <a:pt x="43149" y="195263"/>
                </a:lnTo>
                <a:lnTo>
                  <a:pt x="0" y="7525"/>
                </a:lnTo>
                <a:close/>
              </a:path>
            </a:pathLst>
          </a:custGeom>
          <a:solidFill>
            <a:srgbClr val="FFB3C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450A98B1-0FDE-4027-B9EC-1B97660F3DD2}"/>
              </a:ext>
            </a:extLst>
          </p:cNvPr>
          <p:cNvSpPr/>
          <p:nvPr userDrawn="1"/>
        </p:nvSpPr>
        <p:spPr>
          <a:xfrm>
            <a:off x="7451212" y="3983318"/>
            <a:ext cx="727592" cy="901999"/>
          </a:xfrm>
          <a:custGeom>
            <a:avLst/>
            <a:gdLst>
              <a:gd name="connsiteX0" fmla="*/ 490161 w 615071"/>
              <a:gd name="connsiteY0" fmla="*/ 2 h 753808"/>
              <a:gd name="connsiteX1" fmla="*/ 2386 w 615071"/>
              <a:gd name="connsiteY1" fmla="*/ 87632 h 753808"/>
              <a:gd name="connsiteX2" fmla="*/ 119353 w 615071"/>
              <a:gd name="connsiteY2" fmla="*/ 753810 h 753808"/>
              <a:gd name="connsiteX3" fmla="*/ 149357 w 615071"/>
              <a:gd name="connsiteY3" fmla="*/ 751810 h 753808"/>
              <a:gd name="connsiteX4" fmla="*/ 165835 w 615071"/>
              <a:gd name="connsiteY4" fmla="*/ 286609 h 753808"/>
              <a:gd name="connsiteX5" fmla="*/ 111066 w 615071"/>
              <a:gd name="connsiteY5" fmla="*/ 174404 h 753808"/>
              <a:gd name="connsiteX6" fmla="*/ 563884 w 615071"/>
              <a:gd name="connsiteY6" fmla="*/ 139924 h 753808"/>
              <a:gd name="connsiteX7" fmla="*/ 490161 w 615071"/>
              <a:gd name="connsiteY7" fmla="*/ 2 h 75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5071" h="753808">
                <a:moveTo>
                  <a:pt x="490161" y="2"/>
                </a:moveTo>
                <a:cubicBezTo>
                  <a:pt x="490161" y="2"/>
                  <a:pt x="24865" y="48579"/>
                  <a:pt x="2386" y="87632"/>
                </a:cubicBezTo>
                <a:cubicBezTo>
                  <a:pt x="-20094" y="126684"/>
                  <a:pt x="125163" y="641320"/>
                  <a:pt x="119353" y="753810"/>
                </a:cubicBezTo>
                <a:lnTo>
                  <a:pt x="149357" y="751810"/>
                </a:lnTo>
                <a:cubicBezTo>
                  <a:pt x="149357" y="751810"/>
                  <a:pt x="209555" y="413387"/>
                  <a:pt x="165835" y="286609"/>
                </a:cubicBezTo>
                <a:cubicBezTo>
                  <a:pt x="165835" y="286609"/>
                  <a:pt x="109542" y="196407"/>
                  <a:pt x="111066" y="174404"/>
                </a:cubicBezTo>
                <a:cubicBezTo>
                  <a:pt x="112590" y="152402"/>
                  <a:pt x="415199" y="201075"/>
                  <a:pt x="563884" y="139924"/>
                </a:cubicBezTo>
                <a:cubicBezTo>
                  <a:pt x="712570" y="78773"/>
                  <a:pt x="490161" y="2"/>
                  <a:pt x="49016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" name="Freeform: Shape 148">
            <a:extLst>
              <a:ext uri="{FF2B5EF4-FFF2-40B4-BE49-F238E27FC236}">
                <a16:creationId xmlns:a16="http://schemas.microsoft.com/office/drawing/2014/main" id="{05FE4376-F3CC-4803-AFEB-15168A80A5AB}"/>
              </a:ext>
            </a:extLst>
          </p:cNvPr>
          <p:cNvSpPr/>
          <p:nvPr userDrawn="1"/>
        </p:nvSpPr>
        <p:spPr>
          <a:xfrm>
            <a:off x="7672373" y="3852361"/>
            <a:ext cx="578812" cy="350091"/>
          </a:xfrm>
          <a:custGeom>
            <a:avLst/>
            <a:gdLst>
              <a:gd name="connsiteX0" fmla="*/ 489320 w 489299"/>
              <a:gd name="connsiteY0" fmla="*/ 2 h 292574"/>
              <a:gd name="connsiteX1" fmla="*/ 423978 w 489299"/>
              <a:gd name="connsiteY1" fmla="*/ 216314 h 292574"/>
              <a:gd name="connsiteX2" fmla="*/ 70410 w 489299"/>
              <a:gd name="connsiteY2" fmla="*/ 292514 h 292574"/>
              <a:gd name="connsiteX3" fmla="*/ 20 w 489299"/>
              <a:gd name="connsiteY3" fmla="*/ 94490 h 292574"/>
              <a:gd name="connsiteX4" fmla="*/ 144705 w 489299"/>
              <a:gd name="connsiteY4" fmla="*/ 65248 h 292574"/>
              <a:gd name="connsiteX5" fmla="*/ 197664 w 489299"/>
              <a:gd name="connsiteY5" fmla="*/ 7145 h 29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9299" h="292574">
                <a:moveTo>
                  <a:pt x="489320" y="2"/>
                </a:moveTo>
                <a:cubicBezTo>
                  <a:pt x="489320" y="2"/>
                  <a:pt x="480366" y="135066"/>
                  <a:pt x="423978" y="216314"/>
                </a:cubicBezTo>
                <a:cubicBezTo>
                  <a:pt x="367590" y="297563"/>
                  <a:pt x="70410" y="292514"/>
                  <a:pt x="70410" y="292514"/>
                </a:cubicBezTo>
                <a:lnTo>
                  <a:pt x="20" y="94490"/>
                </a:lnTo>
                <a:lnTo>
                  <a:pt x="144705" y="65248"/>
                </a:lnTo>
                <a:lnTo>
                  <a:pt x="197664" y="7145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8F7A4D52-1DEF-47D0-8DD1-2B58069EC4C6}"/>
              </a:ext>
            </a:extLst>
          </p:cNvPr>
          <p:cNvSpPr/>
          <p:nvPr userDrawn="1"/>
        </p:nvSpPr>
        <p:spPr>
          <a:xfrm>
            <a:off x="7703377" y="1867375"/>
            <a:ext cx="765858" cy="901921"/>
          </a:xfrm>
          <a:custGeom>
            <a:avLst/>
            <a:gdLst>
              <a:gd name="connsiteX0" fmla="*/ 296900 w 647419"/>
              <a:gd name="connsiteY0" fmla="*/ 34191 h 753743"/>
              <a:gd name="connsiteX1" fmla="*/ 588745 w 647419"/>
              <a:gd name="connsiteY1" fmla="*/ 202022 h 753743"/>
              <a:gd name="connsiteX2" fmla="*/ 577030 w 647419"/>
              <a:gd name="connsiteY2" fmla="*/ 608453 h 753743"/>
              <a:gd name="connsiteX3" fmla="*/ 553313 w 647419"/>
              <a:gd name="connsiteY3" fmla="*/ 633504 h 753743"/>
              <a:gd name="connsiteX4" fmla="*/ 553313 w 647419"/>
              <a:gd name="connsiteY4" fmla="*/ 582545 h 753743"/>
              <a:gd name="connsiteX5" fmla="*/ 534263 w 647419"/>
              <a:gd name="connsiteY5" fmla="*/ 649697 h 753743"/>
              <a:gd name="connsiteX6" fmla="*/ 460158 w 647419"/>
              <a:gd name="connsiteY6" fmla="*/ 697322 h 753743"/>
              <a:gd name="connsiteX7" fmla="*/ 459586 w 647419"/>
              <a:gd name="connsiteY7" fmla="*/ 651792 h 753743"/>
              <a:gd name="connsiteX8" fmla="*/ 438727 w 647419"/>
              <a:gd name="connsiteY8" fmla="*/ 707990 h 753743"/>
              <a:gd name="connsiteX9" fmla="*/ 288994 w 647419"/>
              <a:gd name="connsiteY9" fmla="*/ 751709 h 753743"/>
              <a:gd name="connsiteX10" fmla="*/ 4958 w 647419"/>
              <a:gd name="connsiteY10" fmla="*/ 602548 h 753743"/>
              <a:gd name="connsiteX11" fmla="*/ 296900 w 647419"/>
              <a:gd name="connsiteY11" fmla="*/ 34191 h 753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419" h="753743">
                <a:moveTo>
                  <a:pt x="296900" y="34191"/>
                </a:moveTo>
                <a:cubicBezTo>
                  <a:pt x="374147" y="-42009"/>
                  <a:pt x="479685" y="7140"/>
                  <a:pt x="588745" y="202022"/>
                </a:cubicBezTo>
                <a:cubicBezTo>
                  <a:pt x="697807" y="396903"/>
                  <a:pt x="631513" y="538254"/>
                  <a:pt x="577030" y="608453"/>
                </a:cubicBezTo>
                <a:cubicBezTo>
                  <a:pt x="569902" y="617507"/>
                  <a:pt x="561963" y="625892"/>
                  <a:pt x="553313" y="633504"/>
                </a:cubicBezTo>
                <a:cubicBezTo>
                  <a:pt x="555572" y="616593"/>
                  <a:pt x="555572" y="599457"/>
                  <a:pt x="553313" y="582545"/>
                </a:cubicBezTo>
                <a:cubicBezTo>
                  <a:pt x="550487" y="605782"/>
                  <a:pt x="544060" y="628438"/>
                  <a:pt x="534263" y="649697"/>
                </a:cubicBezTo>
                <a:cubicBezTo>
                  <a:pt x="511046" y="667772"/>
                  <a:pt x="486244" y="683711"/>
                  <a:pt x="460158" y="697322"/>
                </a:cubicBezTo>
                <a:cubicBezTo>
                  <a:pt x="460837" y="682147"/>
                  <a:pt x="460646" y="666945"/>
                  <a:pt x="459586" y="651792"/>
                </a:cubicBezTo>
                <a:cubicBezTo>
                  <a:pt x="454150" y="671053"/>
                  <a:pt x="447174" y="689846"/>
                  <a:pt x="438727" y="707990"/>
                </a:cubicBezTo>
                <a:cubicBezTo>
                  <a:pt x="391523" y="730601"/>
                  <a:pt x="340948" y="745368"/>
                  <a:pt x="288994" y="751709"/>
                </a:cubicBezTo>
                <a:cubicBezTo>
                  <a:pt x="137546" y="769235"/>
                  <a:pt x="25151" y="669699"/>
                  <a:pt x="4958" y="602548"/>
                </a:cubicBezTo>
                <a:cubicBezTo>
                  <a:pt x="-39999" y="454339"/>
                  <a:pt x="235177" y="95342"/>
                  <a:pt x="296900" y="34191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08B59D22-F7A5-48C9-A273-E3DCB26B4C2D}"/>
              </a:ext>
            </a:extLst>
          </p:cNvPr>
          <p:cNvSpPr/>
          <p:nvPr userDrawn="1"/>
        </p:nvSpPr>
        <p:spPr>
          <a:xfrm>
            <a:off x="7863810" y="2494688"/>
            <a:ext cx="579487" cy="274641"/>
          </a:xfrm>
          <a:custGeom>
            <a:avLst/>
            <a:gdLst>
              <a:gd name="connsiteX0" fmla="*/ 153372 w 489870"/>
              <a:gd name="connsiteY0" fmla="*/ 227459 h 229520"/>
              <a:gd name="connsiteX1" fmla="*/ 20 w 489870"/>
              <a:gd name="connsiteY1" fmla="*/ 204599 h 229520"/>
              <a:gd name="connsiteX2" fmla="*/ 349873 w 489870"/>
              <a:gd name="connsiteY2" fmla="*/ 76202 h 229520"/>
              <a:gd name="connsiteX3" fmla="*/ 489891 w 489870"/>
              <a:gd name="connsiteY3" fmla="*/ 2 h 229520"/>
              <a:gd name="connsiteX4" fmla="*/ 442266 w 489870"/>
              <a:gd name="connsiteY4" fmla="*/ 84203 h 229520"/>
              <a:gd name="connsiteX5" fmla="*/ 418549 w 489870"/>
              <a:gd name="connsiteY5" fmla="*/ 109253 h 229520"/>
              <a:gd name="connsiteX6" fmla="*/ 418549 w 489870"/>
              <a:gd name="connsiteY6" fmla="*/ 58295 h 229520"/>
              <a:gd name="connsiteX7" fmla="*/ 399499 w 489870"/>
              <a:gd name="connsiteY7" fmla="*/ 125446 h 229520"/>
              <a:gd name="connsiteX8" fmla="*/ 325394 w 489870"/>
              <a:gd name="connsiteY8" fmla="*/ 173071 h 229520"/>
              <a:gd name="connsiteX9" fmla="*/ 324822 w 489870"/>
              <a:gd name="connsiteY9" fmla="*/ 127541 h 229520"/>
              <a:gd name="connsiteX10" fmla="*/ 303962 w 489870"/>
              <a:gd name="connsiteY10" fmla="*/ 183739 h 229520"/>
              <a:gd name="connsiteX11" fmla="*/ 153372 w 489870"/>
              <a:gd name="connsiteY11" fmla="*/ 227459 h 22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9870" h="229520">
                <a:moveTo>
                  <a:pt x="153372" y="227459"/>
                </a:moveTo>
                <a:cubicBezTo>
                  <a:pt x="101131" y="233677"/>
                  <a:pt x="48176" y="225783"/>
                  <a:pt x="20" y="204599"/>
                </a:cubicBezTo>
                <a:cubicBezTo>
                  <a:pt x="86793" y="111730"/>
                  <a:pt x="253671" y="111825"/>
                  <a:pt x="349873" y="76202"/>
                </a:cubicBezTo>
                <a:cubicBezTo>
                  <a:pt x="399926" y="57577"/>
                  <a:pt x="447072" y="31919"/>
                  <a:pt x="489891" y="2"/>
                </a:cubicBezTo>
                <a:cubicBezTo>
                  <a:pt x="478099" y="30190"/>
                  <a:pt x="462063" y="58542"/>
                  <a:pt x="442266" y="84203"/>
                </a:cubicBezTo>
                <a:cubicBezTo>
                  <a:pt x="435138" y="93256"/>
                  <a:pt x="427199" y="101641"/>
                  <a:pt x="418549" y="109253"/>
                </a:cubicBezTo>
                <a:cubicBezTo>
                  <a:pt x="420808" y="92342"/>
                  <a:pt x="420808" y="75206"/>
                  <a:pt x="418549" y="58295"/>
                </a:cubicBezTo>
                <a:cubicBezTo>
                  <a:pt x="415723" y="81532"/>
                  <a:pt x="409296" y="104187"/>
                  <a:pt x="399499" y="125446"/>
                </a:cubicBezTo>
                <a:cubicBezTo>
                  <a:pt x="376282" y="143521"/>
                  <a:pt x="351480" y="159461"/>
                  <a:pt x="325394" y="173071"/>
                </a:cubicBezTo>
                <a:cubicBezTo>
                  <a:pt x="326073" y="157896"/>
                  <a:pt x="325882" y="142695"/>
                  <a:pt x="324822" y="127541"/>
                </a:cubicBezTo>
                <a:cubicBezTo>
                  <a:pt x="319385" y="146802"/>
                  <a:pt x="312410" y="165595"/>
                  <a:pt x="303962" y="183739"/>
                </a:cubicBezTo>
                <a:cubicBezTo>
                  <a:pt x="256491" y="206440"/>
                  <a:pt x="205620" y="221209"/>
                  <a:pt x="153372" y="227459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CCE60A1D-2FD9-44A8-93DA-E4FA90BB9024}"/>
              </a:ext>
            </a:extLst>
          </p:cNvPr>
          <p:cNvSpPr/>
          <p:nvPr userDrawn="1"/>
        </p:nvSpPr>
        <p:spPr>
          <a:xfrm>
            <a:off x="7620430" y="2129512"/>
            <a:ext cx="99605" cy="264536"/>
          </a:xfrm>
          <a:custGeom>
            <a:avLst/>
            <a:gdLst>
              <a:gd name="connsiteX0" fmla="*/ 20 w 84201"/>
              <a:gd name="connsiteY0" fmla="*/ 15908 h 221075"/>
              <a:gd name="connsiteX1" fmla="*/ 37358 w 84201"/>
              <a:gd name="connsiteY1" fmla="*/ 221077 h 221075"/>
              <a:gd name="connsiteX2" fmla="*/ 84221 w 84201"/>
              <a:gd name="connsiteY2" fmla="*/ 187739 h 221075"/>
              <a:gd name="connsiteX3" fmla="*/ 57265 w 84201"/>
              <a:gd name="connsiteY3" fmla="*/ 2 h 22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01" h="221075">
                <a:moveTo>
                  <a:pt x="20" y="15908"/>
                </a:moveTo>
                <a:cubicBezTo>
                  <a:pt x="26524" y="80979"/>
                  <a:pt x="39238" y="150841"/>
                  <a:pt x="37358" y="221077"/>
                </a:cubicBezTo>
                <a:lnTo>
                  <a:pt x="84221" y="187739"/>
                </a:lnTo>
                <a:lnTo>
                  <a:pt x="57265" y="2"/>
                </a:ln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6137589D-EFCB-4E18-B079-AE1F956E1E15}"/>
              </a:ext>
            </a:extLst>
          </p:cNvPr>
          <p:cNvSpPr/>
          <p:nvPr userDrawn="1"/>
        </p:nvSpPr>
        <p:spPr>
          <a:xfrm>
            <a:off x="7578609" y="1781420"/>
            <a:ext cx="543759" cy="424981"/>
          </a:xfrm>
          <a:custGeom>
            <a:avLst/>
            <a:gdLst>
              <a:gd name="connsiteX0" fmla="*/ 456475 w 459667"/>
              <a:gd name="connsiteY0" fmla="*/ 110597 h 355160"/>
              <a:gd name="connsiteX1" fmla="*/ 247496 w 459667"/>
              <a:gd name="connsiteY1" fmla="*/ 329672 h 355160"/>
              <a:gd name="connsiteX2" fmla="*/ 8800 w 459667"/>
              <a:gd name="connsiteY2" fmla="*/ 284714 h 355160"/>
              <a:gd name="connsiteX3" fmla="*/ 193204 w 459667"/>
              <a:gd name="connsiteY3" fmla="*/ 32111 h 355160"/>
              <a:gd name="connsiteX4" fmla="*/ 456475 w 459667"/>
              <a:gd name="connsiteY4" fmla="*/ 110597 h 35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667" h="355160">
                <a:moveTo>
                  <a:pt x="456475" y="110597"/>
                </a:moveTo>
                <a:cubicBezTo>
                  <a:pt x="481621" y="183559"/>
                  <a:pt x="354176" y="282047"/>
                  <a:pt x="247496" y="329672"/>
                </a:cubicBezTo>
                <a:cubicBezTo>
                  <a:pt x="140816" y="377297"/>
                  <a:pt x="39185" y="355866"/>
                  <a:pt x="8800" y="284714"/>
                </a:cubicBezTo>
                <a:cubicBezTo>
                  <a:pt x="-33491" y="185749"/>
                  <a:pt x="85000" y="77165"/>
                  <a:pt x="193204" y="32111"/>
                </a:cubicBezTo>
                <a:cubicBezTo>
                  <a:pt x="384942" y="-47708"/>
                  <a:pt x="431329" y="37636"/>
                  <a:pt x="456475" y="110597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017CE1BC-9B15-47EF-9A55-ED976F64172D}"/>
              </a:ext>
            </a:extLst>
          </p:cNvPr>
          <p:cNvSpPr/>
          <p:nvPr userDrawn="1"/>
        </p:nvSpPr>
        <p:spPr>
          <a:xfrm>
            <a:off x="7578615" y="1781461"/>
            <a:ext cx="485305" cy="343376"/>
          </a:xfrm>
          <a:custGeom>
            <a:avLst/>
            <a:gdLst>
              <a:gd name="connsiteX0" fmla="*/ 164719 w 410253"/>
              <a:gd name="connsiteY0" fmla="*/ 105418 h 286962"/>
              <a:gd name="connsiteX1" fmla="*/ 410273 w 410253"/>
              <a:gd name="connsiteY1" fmla="*/ 30361 h 286962"/>
              <a:gd name="connsiteX2" fmla="*/ 193199 w 410253"/>
              <a:gd name="connsiteY2" fmla="*/ 32076 h 286962"/>
              <a:gd name="connsiteX3" fmla="*/ 8795 w 410253"/>
              <a:gd name="connsiteY3" fmla="*/ 284679 h 286962"/>
              <a:gd name="connsiteX4" fmla="*/ 9938 w 410253"/>
              <a:gd name="connsiteY4" fmla="*/ 286965 h 286962"/>
              <a:gd name="connsiteX5" fmla="*/ 164719 w 410253"/>
              <a:gd name="connsiteY5" fmla="*/ 105418 h 28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0253" h="286962">
                <a:moveTo>
                  <a:pt x="164719" y="105418"/>
                </a:moveTo>
                <a:cubicBezTo>
                  <a:pt x="245301" y="72462"/>
                  <a:pt x="299498" y="93512"/>
                  <a:pt x="410273" y="30361"/>
                </a:cubicBezTo>
                <a:cubicBezTo>
                  <a:pt x="373317" y="-3738"/>
                  <a:pt x="310547" y="-16692"/>
                  <a:pt x="193199" y="32076"/>
                </a:cubicBezTo>
                <a:cubicBezTo>
                  <a:pt x="85090" y="77129"/>
                  <a:pt x="-33496" y="185714"/>
                  <a:pt x="8795" y="284679"/>
                </a:cubicBezTo>
                <a:cubicBezTo>
                  <a:pt x="8795" y="285536"/>
                  <a:pt x="9652" y="286203"/>
                  <a:pt x="9938" y="286965"/>
                </a:cubicBezTo>
                <a:cubicBezTo>
                  <a:pt x="24511" y="245150"/>
                  <a:pt x="37370" y="157520"/>
                  <a:pt x="164719" y="105418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A496ADFE-7868-4AB9-8F57-2CA0F66A01B0}"/>
              </a:ext>
            </a:extLst>
          </p:cNvPr>
          <p:cNvSpPr/>
          <p:nvPr userDrawn="1"/>
        </p:nvSpPr>
        <p:spPr>
          <a:xfrm>
            <a:off x="8317439" y="3022849"/>
            <a:ext cx="190308" cy="750298"/>
          </a:xfrm>
          <a:custGeom>
            <a:avLst/>
            <a:gdLst>
              <a:gd name="connsiteX0" fmla="*/ 114035 w 160877"/>
              <a:gd name="connsiteY0" fmla="*/ 2 h 627030"/>
              <a:gd name="connsiteX1" fmla="*/ 160897 w 160877"/>
              <a:gd name="connsiteY1" fmla="*/ 625413 h 627030"/>
              <a:gd name="connsiteX2" fmla="*/ 139181 w 160877"/>
              <a:gd name="connsiteY2" fmla="*/ 627032 h 627030"/>
              <a:gd name="connsiteX3" fmla="*/ 77173 w 160877"/>
              <a:gd name="connsiteY3" fmla="*/ 291848 h 627030"/>
              <a:gd name="connsiteX4" fmla="*/ 20 w 160877"/>
              <a:gd name="connsiteY4" fmla="*/ 26672 h 62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77" h="627030">
                <a:moveTo>
                  <a:pt x="114035" y="2"/>
                </a:moveTo>
                <a:cubicBezTo>
                  <a:pt x="114035" y="2"/>
                  <a:pt x="155659" y="227363"/>
                  <a:pt x="160897" y="625413"/>
                </a:cubicBezTo>
                <a:lnTo>
                  <a:pt x="139181" y="627032"/>
                </a:lnTo>
                <a:cubicBezTo>
                  <a:pt x="139181" y="627032"/>
                  <a:pt x="72506" y="384716"/>
                  <a:pt x="77173" y="291848"/>
                </a:cubicBezTo>
                <a:cubicBezTo>
                  <a:pt x="77173" y="291848"/>
                  <a:pt x="32215" y="123636"/>
                  <a:pt x="20" y="2667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" name="Freeform: Shape 155">
            <a:extLst>
              <a:ext uri="{FF2B5EF4-FFF2-40B4-BE49-F238E27FC236}">
                <a16:creationId xmlns:a16="http://schemas.microsoft.com/office/drawing/2014/main" id="{352CFD95-175F-4C61-85A2-5D7EEA5A9769}"/>
              </a:ext>
            </a:extLst>
          </p:cNvPr>
          <p:cNvSpPr/>
          <p:nvPr userDrawn="1"/>
        </p:nvSpPr>
        <p:spPr>
          <a:xfrm>
            <a:off x="8441227" y="3766176"/>
            <a:ext cx="94422" cy="195267"/>
          </a:xfrm>
          <a:custGeom>
            <a:avLst/>
            <a:gdLst>
              <a:gd name="connsiteX0" fmla="*/ 56253 w 79820"/>
              <a:gd name="connsiteY0" fmla="*/ 4210 h 163186"/>
              <a:gd name="connsiteX1" fmla="*/ 79685 w 79820"/>
              <a:gd name="connsiteY1" fmla="*/ 95650 h 163186"/>
              <a:gd name="connsiteX2" fmla="*/ 44157 w 79820"/>
              <a:gd name="connsiteY2" fmla="*/ 163182 h 163186"/>
              <a:gd name="connsiteX3" fmla="*/ 50062 w 79820"/>
              <a:gd name="connsiteY3" fmla="*/ 105556 h 163186"/>
              <a:gd name="connsiteX4" fmla="*/ 35584 w 79820"/>
              <a:gd name="connsiteY4" fmla="*/ 71837 h 163186"/>
              <a:gd name="connsiteX5" fmla="*/ 4056 w 79820"/>
              <a:gd name="connsiteY5" fmla="*/ 107747 h 163186"/>
              <a:gd name="connsiteX6" fmla="*/ 23106 w 79820"/>
              <a:gd name="connsiteY6" fmla="*/ 41072 h 163186"/>
              <a:gd name="connsiteX7" fmla="*/ 34632 w 79820"/>
              <a:gd name="connsiteY7" fmla="*/ 5543 h 163186"/>
              <a:gd name="connsiteX8" fmla="*/ 56253 w 79820"/>
              <a:gd name="connsiteY8" fmla="*/ 4210 h 163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20" h="163186">
                <a:moveTo>
                  <a:pt x="56253" y="4210"/>
                </a:moveTo>
                <a:cubicBezTo>
                  <a:pt x="56253" y="4210"/>
                  <a:pt x="82066" y="67360"/>
                  <a:pt x="79685" y="95650"/>
                </a:cubicBezTo>
                <a:cubicBezTo>
                  <a:pt x="77304" y="123939"/>
                  <a:pt x="52062" y="163754"/>
                  <a:pt x="44157" y="163182"/>
                </a:cubicBezTo>
                <a:cubicBezTo>
                  <a:pt x="36251" y="162610"/>
                  <a:pt x="50062" y="105556"/>
                  <a:pt x="50062" y="105556"/>
                </a:cubicBezTo>
                <a:cubicBezTo>
                  <a:pt x="50062" y="105556"/>
                  <a:pt x="44918" y="73456"/>
                  <a:pt x="35584" y="71837"/>
                </a:cubicBezTo>
                <a:cubicBezTo>
                  <a:pt x="26250" y="70218"/>
                  <a:pt x="18153" y="105651"/>
                  <a:pt x="4056" y="107747"/>
                </a:cubicBezTo>
                <a:cubicBezTo>
                  <a:pt x="-10041" y="109842"/>
                  <a:pt x="16819" y="64313"/>
                  <a:pt x="23106" y="41072"/>
                </a:cubicBezTo>
                <a:cubicBezTo>
                  <a:pt x="26229" y="29008"/>
                  <a:pt x="30078" y="17143"/>
                  <a:pt x="34632" y="5543"/>
                </a:cubicBezTo>
                <a:cubicBezTo>
                  <a:pt x="34632" y="5543"/>
                  <a:pt x="52253" y="-5982"/>
                  <a:pt x="56253" y="421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" name="Freeform: Shape 156">
            <a:extLst>
              <a:ext uri="{FF2B5EF4-FFF2-40B4-BE49-F238E27FC236}">
                <a16:creationId xmlns:a16="http://schemas.microsoft.com/office/drawing/2014/main" id="{7C5E48D5-830F-448A-B966-E88ACFA257AE}"/>
              </a:ext>
            </a:extLst>
          </p:cNvPr>
          <p:cNvSpPr/>
          <p:nvPr userDrawn="1"/>
        </p:nvSpPr>
        <p:spPr>
          <a:xfrm>
            <a:off x="7286124" y="2860776"/>
            <a:ext cx="602136" cy="563151"/>
          </a:xfrm>
          <a:custGeom>
            <a:avLst/>
            <a:gdLst>
              <a:gd name="connsiteX0" fmla="*/ 507702 w 509016"/>
              <a:gd name="connsiteY0" fmla="*/ 2 h 470630"/>
              <a:gd name="connsiteX1" fmla="*/ 168898 w 509016"/>
              <a:gd name="connsiteY1" fmla="*/ 210314 h 470630"/>
              <a:gd name="connsiteX2" fmla="*/ 20 w 509016"/>
              <a:gd name="connsiteY2" fmla="*/ 459488 h 470630"/>
              <a:gd name="connsiteX3" fmla="*/ 20594 w 509016"/>
              <a:gd name="connsiteY3" fmla="*/ 470632 h 470630"/>
              <a:gd name="connsiteX4" fmla="*/ 210237 w 509016"/>
              <a:gd name="connsiteY4" fmla="*/ 277656 h 470630"/>
              <a:gd name="connsiteX5" fmla="*/ 509036 w 509016"/>
              <a:gd name="connsiteY5" fmla="*/ 118112 h 47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016" h="470630">
                <a:moveTo>
                  <a:pt x="507702" y="2"/>
                </a:moveTo>
                <a:cubicBezTo>
                  <a:pt x="507702" y="2"/>
                  <a:pt x="243764" y="152402"/>
                  <a:pt x="168898" y="210314"/>
                </a:cubicBezTo>
                <a:cubicBezTo>
                  <a:pt x="94032" y="268226"/>
                  <a:pt x="13736" y="422055"/>
                  <a:pt x="20" y="459488"/>
                </a:cubicBezTo>
                <a:lnTo>
                  <a:pt x="20594" y="470632"/>
                </a:lnTo>
                <a:cubicBezTo>
                  <a:pt x="20594" y="470632"/>
                  <a:pt x="166707" y="313279"/>
                  <a:pt x="210237" y="277656"/>
                </a:cubicBezTo>
                <a:cubicBezTo>
                  <a:pt x="264434" y="233364"/>
                  <a:pt x="509036" y="118112"/>
                  <a:pt x="509036" y="11811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C35C4E14-3091-489A-A8FA-FA835E266B03}"/>
              </a:ext>
            </a:extLst>
          </p:cNvPr>
          <p:cNvSpPr/>
          <p:nvPr userDrawn="1"/>
        </p:nvSpPr>
        <p:spPr>
          <a:xfrm>
            <a:off x="7694345" y="2785061"/>
            <a:ext cx="671091" cy="1105742"/>
          </a:xfrm>
          <a:custGeom>
            <a:avLst/>
            <a:gdLst>
              <a:gd name="connsiteX0" fmla="*/ 20 w 567308"/>
              <a:gd name="connsiteY0" fmla="*/ 891953 h 924078"/>
              <a:gd name="connsiteX1" fmla="*/ 488558 w 567308"/>
              <a:gd name="connsiteY1" fmla="*/ 900621 h 924078"/>
              <a:gd name="connsiteX2" fmla="*/ 567329 w 567308"/>
              <a:gd name="connsiteY2" fmla="*/ 48038 h 924078"/>
              <a:gd name="connsiteX3" fmla="*/ 176804 w 567308"/>
              <a:gd name="connsiteY3" fmla="*/ 33275 h 924078"/>
              <a:gd name="connsiteX4" fmla="*/ 20 w 567308"/>
              <a:gd name="connsiteY4" fmla="*/ 891953 h 92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308" h="924078">
                <a:moveTo>
                  <a:pt x="20" y="891953"/>
                </a:moveTo>
                <a:cubicBezTo>
                  <a:pt x="20" y="891953"/>
                  <a:pt x="301391" y="958057"/>
                  <a:pt x="488558" y="900621"/>
                </a:cubicBezTo>
                <a:cubicBezTo>
                  <a:pt x="488558" y="900621"/>
                  <a:pt x="502368" y="355886"/>
                  <a:pt x="567329" y="48038"/>
                </a:cubicBezTo>
                <a:cubicBezTo>
                  <a:pt x="567329" y="48038"/>
                  <a:pt x="408928" y="-49402"/>
                  <a:pt x="176804" y="33275"/>
                </a:cubicBezTo>
                <a:cubicBezTo>
                  <a:pt x="137716" y="323230"/>
                  <a:pt x="78647" y="610139"/>
                  <a:pt x="20" y="891953"/>
                </a:cubicBez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" name="Freeform: Shape 158">
            <a:extLst>
              <a:ext uri="{FF2B5EF4-FFF2-40B4-BE49-F238E27FC236}">
                <a16:creationId xmlns:a16="http://schemas.microsoft.com/office/drawing/2014/main" id="{7DFD2750-FE2C-478D-943B-E9838E82FC7A}"/>
              </a:ext>
            </a:extLst>
          </p:cNvPr>
          <p:cNvSpPr/>
          <p:nvPr userDrawn="1"/>
        </p:nvSpPr>
        <p:spPr>
          <a:xfrm>
            <a:off x="8302003" y="2841514"/>
            <a:ext cx="205970" cy="351498"/>
          </a:xfrm>
          <a:custGeom>
            <a:avLst/>
            <a:gdLst>
              <a:gd name="connsiteX0" fmla="*/ 51931 w 174117"/>
              <a:gd name="connsiteY0" fmla="*/ 2 h 293750"/>
              <a:gd name="connsiteX1" fmla="*/ 174137 w 174117"/>
              <a:gd name="connsiteY1" fmla="*/ 243651 h 293750"/>
              <a:gd name="connsiteX2" fmla="*/ 20 w 174117"/>
              <a:gd name="connsiteY2" fmla="*/ 293753 h 29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117" h="293750">
                <a:moveTo>
                  <a:pt x="51931" y="2"/>
                </a:moveTo>
                <a:cubicBezTo>
                  <a:pt x="51931" y="2"/>
                  <a:pt x="119464" y="60771"/>
                  <a:pt x="174137" y="243651"/>
                </a:cubicBezTo>
                <a:lnTo>
                  <a:pt x="20" y="293753"/>
                </a:ln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FA8763E3-AE22-4EAD-AB82-AF55F77F129F}"/>
              </a:ext>
            </a:extLst>
          </p:cNvPr>
          <p:cNvSpPr/>
          <p:nvPr userDrawn="1"/>
        </p:nvSpPr>
        <p:spPr>
          <a:xfrm>
            <a:off x="7616938" y="2824875"/>
            <a:ext cx="286195" cy="317078"/>
          </a:xfrm>
          <a:custGeom>
            <a:avLst/>
            <a:gdLst>
              <a:gd name="connsiteX0" fmla="*/ 241955 w 241935"/>
              <a:gd name="connsiteY0" fmla="*/ 2 h 264985"/>
              <a:gd name="connsiteX1" fmla="*/ 20 w 241935"/>
              <a:gd name="connsiteY1" fmla="*/ 123827 h 264985"/>
              <a:gd name="connsiteX2" fmla="*/ 152420 w 241935"/>
              <a:gd name="connsiteY2" fmla="*/ 264987 h 264985"/>
              <a:gd name="connsiteX3" fmla="*/ 224144 w 241935"/>
              <a:gd name="connsiteY3" fmla="*/ 205075 h 26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35" h="264985">
                <a:moveTo>
                  <a:pt x="241955" y="2"/>
                </a:moveTo>
                <a:cubicBezTo>
                  <a:pt x="241955" y="2"/>
                  <a:pt x="157849" y="34482"/>
                  <a:pt x="20" y="123827"/>
                </a:cubicBezTo>
                <a:lnTo>
                  <a:pt x="152420" y="264987"/>
                </a:lnTo>
                <a:lnTo>
                  <a:pt x="224144" y="205075"/>
                </a:ln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" name="Freeform: Shape 160">
            <a:extLst>
              <a:ext uri="{FF2B5EF4-FFF2-40B4-BE49-F238E27FC236}">
                <a16:creationId xmlns:a16="http://schemas.microsoft.com/office/drawing/2014/main" id="{63323E6F-4BE1-4441-934D-013C01162615}"/>
              </a:ext>
            </a:extLst>
          </p:cNvPr>
          <p:cNvSpPr/>
          <p:nvPr userDrawn="1"/>
        </p:nvSpPr>
        <p:spPr>
          <a:xfrm>
            <a:off x="7947464" y="2421745"/>
            <a:ext cx="272961" cy="398685"/>
          </a:xfrm>
          <a:custGeom>
            <a:avLst/>
            <a:gdLst>
              <a:gd name="connsiteX0" fmla="*/ 73 w 230748"/>
              <a:gd name="connsiteY0" fmla="*/ 272798 h 333184"/>
              <a:gd name="connsiteX1" fmla="*/ 93323 w 230748"/>
              <a:gd name="connsiteY1" fmla="*/ 333186 h 333184"/>
              <a:gd name="connsiteX2" fmla="*/ 188573 w 230748"/>
              <a:gd name="connsiteY2" fmla="*/ 305945 h 333184"/>
              <a:gd name="connsiteX3" fmla="*/ 230768 w 230748"/>
              <a:gd name="connsiteY3" fmla="*/ 2 h 333184"/>
              <a:gd name="connsiteX4" fmla="*/ 73 w 230748"/>
              <a:gd name="connsiteY4" fmla="*/ 272798 h 33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748" h="333184">
                <a:moveTo>
                  <a:pt x="73" y="272798"/>
                </a:moveTo>
                <a:cubicBezTo>
                  <a:pt x="73" y="272798"/>
                  <a:pt x="77987" y="274703"/>
                  <a:pt x="93323" y="333186"/>
                </a:cubicBezTo>
                <a:lnTo>
                  <a:pt x="188573" y="305945"/>
                </a:lnTo>
                <a:cubicBezTo>
                  <a:pt x="188573" y="305945"/>
                  <a:pt x="131423" y="208504"/>
                  <a:pt x="230768" y="2"/>
                </a:cubicBezTo>
                <a:cubicBezTo>
                  <a:pt x="230292" y="2"/>
                  <a:pt x="-4023" y="205742"/>
                  <a:pt x="73" y="27279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" name="Freeform: Shape 161">
            <a:extLst>
              <a:ext uri="{FF2B5EF4-FFF2-40B4-BE49-F238E27FC236}">
                <a16:creationId xmlns:a16="http://schemas.microsoft.com/office/drawing/2014/main" id="{5F48551E-5172-4C29-A6B1-15E23E5D7993}"/>
              </a:ext>
            </a:extLst>
          </p:cNvPr>
          <p:cNvSpPr/>
          <p:nvPr userDrawn="1"/>
        </p:nvSpPr>
        <p:spPr>
          <a:xfrm>
            <a:off x="7664793" y="1994508"/>
            <a:ext cx="559791" cy="766233"/>
          </a:xfrm>
          <a:custGeom>
            <a:avLst/>
            <a:gdLst>
              <a:gd name="connsiteX0" fmla="*/ 459343 w 473220"/>
              <a:gd name="connsiteY0" fmla="*/ 228459 h 640347"/>
              <a:gd name="connsiteX1" fmla="*/ 275605 w 473220"/>
              <a:gd name="connsiteY1" fmla="*/ 632795 h 640347"/>
              <a:gd name="connsiteX2" fmla="*/ 2619 w 473220"/>
              <a:gd name="connsiteY2" fmla="*/ 321899 h 640347"/>
              <a:gd name="connsiteX3" fmla="*/ 92059 w 473220"/>
              <a:gd name="connsiteY3" fmla="*/ 10050 h 640347"/>
              <a:gd name="connsiteX4" fmla="*/ 459343 w 473220"/>
              <a:gd name="connsiteY4" fmla="*/ 228459 h 640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220" h="640347">
                <a:moveTo>
                  <a:pt x="459343" y="228459"/>
                </a:moveTo>
                <a:cubicBezTo>
                  <a:pt x="510206" y="404766"/>
                  <a:pt x="415242" y="592504"/>
                  <a:pt x="275605" y="632795"/>
                </a:cubicBezTo>
                <a:cubicBezTo>
                  <a:pt x="135969" y="673086"/>
                  <a:pt x="-22241" y="549737"/>
                  <a:pt x="2619" y="321899"/>
                </a:cubicBezTo>
                <a:cubicBezTo>
                  <a:pt x="22526" y="138162"/>
                  <a:pt x="-47578" y="50341"/>
                  <a:pt x="92059" y="10050"/>
                </a:cubicBezTo>
                <a:cubicBezTo>
                  <a:pt x="231695" y="-30240"/>
                  <a:pt x="408574" y="52246"/>
                  <a:pt x="459343" y="22845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FCDD09B4-E07D-4BC6-A8FC-514BB0B8151E}"/>
              </a:ext>
            </a:extLst>
          </p:cNvPr>
          <p:cNvSpPr/>
          <p:nvPr userDrawn="1"/>
        </p:nvSpPr>
        <p:spPr>
          <a:xfrm>
            <a:off x="7819303" y="2785061"/>
            <a:ext cx="546473" cy="134186"/>
          </a:xfrm>
          <a:custGeom>
            <a:avLst/>
            <a:gdLst>
              <a:gd name="connsiteX0" fmla="*/ 461696 w 461962"/>
              <a:gd name="connsiteY0" fmla="*/ 48038 h 112140"/>
              <a:gd name="connsiteX1" fmla="*/ 71171 w 461962"/>
              <a:gd name="connsiteY1" fmla="*/ 33275 h 112140"/>
              <a:gd name="connsiteX2" fmla="*/ 20 w 461962"/>
              <a:gd name="connsiteY2" fmla="*/ 66231 h 112140"/>
              <a:gd name="connsiteX3" fmla="*/ 461982 w 461962"/>
              <a:gd name="connsiteY3" fmla="*/ 48229 h 112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962" h="112140">
                <a:moveTo>
                  <a:pt x="461696" y="48038"/>
                </a:moveTo>
                <a:cubicBezTo>
                  <a:pt x="461696" y="48038"/>
                  <a:pt x="303296" y="-49402"/>
                  <a:pt x="71171" y="33275"/>
                </a:cubicBezTo>
                <a:cubicBezTo>
                  <a:pt x="71171" y="33275"/>
                  <a:pt x="46787" y="43371"/>
                  <a:pt x="20" y="66231"/>
                </a:cubicBezTo>
                <a:cubicBezTo>
                  <a:pt x="39548" y="100235"/>
                  <a:pt x="158325" y="158052"/>
                  <a:pt x="461982" y="48229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" name="Freeform: Shape 163">
            <a:extLst>
              <a:ext uri="{FF2B5EF4-FFF2-40B4-BE49-F238E27FC236}">
                <a16:creationId xmlns:a16="http://schemas.microsoft.com/office/drawing/2014/main" id="{EC6A4D02-563C-4AB0-AA5C-B2E21AA0AF3D}"/>
              </a:ext>
            </a:extLst>
          </p:cNvPr>
          <p:cNvSpPr/>
          <p:nvPr userDrawn="1"/>
        </p:nvSpPr>
        <p:spPr>
          <a:xfrm>
            <a:off x="7926950" y="2632446"/>
            <a:ext cx="62964" cy="42727"/>
          </a:xfrm>
          <a:custGeom>
            <a:avLst/>
            <a:gdLst>
              <a:gd name="connsiteX0" fmla="*/ 53133 w 53227"/>
              <a:gd name="connsiteY0" fmla="*/ 2891 h 35707"/>
              <a:gd name="connsiteX1" fmla="*/ 53133 w 53227"/>
              <a:gd name="connsiteY1" fmla="*/ 3843 h 35707"/>
              <a:gd name="connsiteX2" fmla="*/ 22082 w 53227"/>
              <a:gd name="connsiteY2" fmla="*/ 32418 h 35707"/>
              <a:gd name="connsiteX3" fmla="*/ 364 w 53227"/>
              <a:gd name="connsiteY3" fmla="*/ 31942 h 35707"/>
              <a:gd name="connsiteX4" fmla="*/ 53133 w 53227"/>
              <a:gd name="connsiteY4" fmla="*/ 2891 h 3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7" h="35707">
                <a:moveTo>
                  <a:pt x="53133" y="2891"/>
                </a:moveTo>
                <a:cubicBezTo>
                  <a:pt x="53286" y="3190"/>
                  <a:pt x="53286" y="3544"/>
                  <a:pt x="53133" y="3843"/>
                </a:cubicBezTo>
                <a:cubicBezTo>
                  <a:pt x="48203" y="17955"/>
                  <a:pt x="36554" y="28675"/>
                  <a:pt x="22082" y="32418"/>
                </a:cubicBezTo>
                <a:cubicBezTo>
                  <a:pt x="14843" y="34895"/>
                  <a:pt x="3032" y="38609"/>
                  <a:pt x="364" y="31942"/>
                </a:cubicBezTo>
                <a:cubicBezTo>
                  <a:pt x="-4779" y="16607"/>
                  <a:pt x="49323" y="-8539"/>
                  <a:pt x="53133" y="2891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" name="Freeform: Shape 164">
            <a:extLst>
              <a:ext uri="{FF2B5EF4-FFF2-40B4-BE49-F238E27FC236}">
                <a16:creationId xmlns:a16="http://schemas.microsoft.com/office/drawing/2014/main" id="{2AD0664F-E27F-4ED1-8154-14D943AC80C1}"/>
              </a:ext>
            </a:extLst>
          </p:cNvPr>
          <p:cNvSpPr/>
          <p:nvPr userDrawn="1"/>
        </p:nvSpPr>
        <p:spPr>
          <a:xfrm>
            <a:off x="7692993" y="2420035"/>
            <a:ext cx="530136" cy="340146"/>
          </a:xfrm>
          <a:custGeom>
            <a:avLst/>
            <a:gdLst>
              <a:gd name="connsiteX0" fmla="*/ 445409 w 448151"/>
              <a:gd name="connsiteY0" fmla="*/ 1431 h 284263"/>
              <a:gd name="connsiteX1" fmla="*/ 442742 w 448151"/>
              <a:gd name="connsiteY1" fmla="*/ 1431 h 284263"/>
              <a:gd name="connsiteX2" fmla="*/ 245384 w 448151"/>
              <a:gd name="connsiteY2" fmla="*/ 260511 h 284263"/>
              <a:gd name="connsiteX3" fmla="*/ 20 w 448151"/>
              <a:gd name="connsiteY3" fmla="*/ 140115 h 284263"/>
              <a:gd name="connsiteX4" fmla="*/ 251766 w 448151"/>
              <a:gd name="connsiteY4" fmla="*/ 276703 h 284263"/>
              <a:gd name="connsiteX5" fmla="*/ 448171 w 448151"/>
              <a:gd name="connsiteY5" fmla="*/ 2 h 28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151" h="284263">
                <a:moveTo>
                  <a:pt x="445409" y="1431"/>
                </a:moveTo>
                <a:lnTo>
                  <a:pt x="442742" y="1431"/>
                </a:lnTo>
                <a:cubicBezTo>
                  <a:pt x="428740" y="127446"/>
                  <a:pt x="348254" y="230888"/>
                  <a:pt x="245384" y="260511"/>
                </a:cubicBezTo>
                <a:cubicBezTo>
                  <a:pt x="150134" y="287847"/>
                  <a:pt x="48598" y="245842"/>
                  <a:pt x="20" y="140115"/>
                </a:cubicBezTo>
                <a:cubicBezTo>
                  <a:pt x="46597" y="252700"/>
                  <a:pt x="153658" y="304992"/>
                  <a:pt x="251766" y="276703"/>
                </a:cubicBezTo>
                <a:cubicBezTo>
                  <a:pt x="357684" y="246223"/>
                  <a:pt x="437789" y="130780"/>
                  <a:pt x="44817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" name="Freeform: Shape 165">
            <a:extLst>
              <a:ext uri="{FF2B5EF4-FFF2-40B4-BE49-F238E27FC236}">
                <a16:creationId xmlns:a16="http://schemas.microsoft.com/office/drawing/2014/main" id="{EBB24903-407F-418F-AC28-FDC20E10142A}"/>
              </a:ext>
            </a:extLst>
          </p:cNvPr>
          <p:cNvSpPr/>
          <p:nvPr userDrawn="1"/>
        </p:nvSpPr>
        <p:spPr>
          <a:xfrm>
            <a:off x="7978400" y="2783416"/>
            <a:ext cx="221631" cy="94135"/>
          </a:xfrm>
          <a:custGeom>
            <a:avLst/>
            <a:gdLst>
              <a:gd name="connsiteX0" fmla="*/ 20 w 187356"/>
              <a:gd name="connsiteY0" fmla="*/ 14836 h 78669"/>
              <a:gd name="connsiteX1" fmla="*/ 56503 w 187356"/>
              <a:gd name="connsiteY1" fmla="*/ 78654 h 78669"/>
              <a:gd name="connsiteX2" fmla="*/ 187377 w 187356"/>
              <a:gd name="connsiteY2" fmla="*/ 5597 h 78669"/>
              <a:gd name="connsiteX3" fmla="*/ 20 w 187356"/>
              <a:gd name="connsiteY3" fmla="*/ 14836 h 7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6" h="78669">
                <a:moveTo>
                  <a:pt x="20" y="14836"/>
                </a:moveTo>
                <a:cubicBezTo>
                  <a:pt x="20" y="14836"/>
                  <a:pt x="20498" y="79892"/>
                  <a:pt x="56503" y="78654"/>
                </a:cubicBezTo>
                <a:cubicBezTo>
                  <a:pt x="92508" y="77415"/>
                  <a:pt x="171851" y="32457"/>
                  <a:pt x="187377" y="5597"/>
                </a:cubicBezTo>
                <a:cubicBezTo>
                  <a:pt x="187377" y="5597"/>
                  <a:pt x="116034" y="-11834"/>
                  <a:pt x="20" y="14836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" name="Freeform: Shape 166">
            <a:extLst>
              <a:ext uri="{FF2B5EF4-FFF2-40B4-BE49-F238E27FC236}">
                <a16:creationId xmlns:a16="http://schemas.microsoft.com/office/drawing/2014/main" id="{05E89C31-5670-457A-8A8A-28F5E55B8622}"/>
              </a:ext>
            </a:extLst>
          </p:cNvPr>
          <p:cNvSpPr/>
          <p:nvPr userDrawn="1"/>
        </p:nvSpPr>
        <p:spPr>
          <a:xfrm>
            <a:off x="7911692" y="2310969"/>
            <a:ext cx="85967" cy="86923"/>
          </a:xfrm>
          <a:custGeom>
            <a:avLst/>
            <a:gdLst>
              <a:gd name="connsiteX0" fmla="*/ 49554 w 72672"/>
              <a:gd name="connsiteY0" fmla="*/ 71527 h 72642"/>
              <a:gd name="connsiteX1" fmla="*/ 23075 w 72672"/>
              <a:gd name="connsiteY1" fmla="*/ 1138 h 72642"/>
              <a:gd name="connsiteX2" fmla="*/ 49554 w 72672"/>
              <a:gd name="connsiteY2" fmla="*/ 71527 h 7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672" h="72642">
                <a:moveTo>
                  <a:pt x="49554" y="71527"/>
                </a:moveTo>
                <a:cubicBezTo>
                  <a:pt x="94417" y="60574"/>
                  <a:pt x="67747" y="-9721"/>
                  <a:pt x="23075" y="1138"/>
                </a:cubicBezTo>
                <a:cubicBezTo>
                  <a:pt x="-21598" y="11996"/>
                  <a:pt x="4881" y="82291"/>
                  <a:pt x="49554" y="715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" name="Freeform: Shape 167">
            <a:extLst>
              <a:ext uri="{FF2B5EF4-FFF2-40B4-BE49-F238E27FC236}">
                <a16:creationId xmlns:a16="http://schemas.microsoft.com/office/drawing/2014/main" id="{9C916EC6-E4D7-4A0A-BF53-0A38B511F516}"/>
              </a:ext>
            </a:extLst>
          </p:cNvPr>
          <p:cNvSpPr/>
          <p:nvPr userDrawn="1"/>
        </p:nvSpPr>
        <p:spPr>
          <a:xfrm>
            <a:off x="7240879" y="3400905"/>
            <a:ext cx="69893" cy="94146"/>
          </a:xfrm>
          <a:custGeom>
            <a:avLst/>
            <a:gdLst>
              <a:gd name="connsiteX0" fmla="*/ 58842 w 59084"/>
              <a:gd name="connsiteY0" fmla="*/ 22862 h 78679"/>
              <a:gd name="connsiteX1" fmla="*/ 25409 w 59084"/>
              <a:gd name="connsiteY1" fmla="*/ 78393 h 78679"/>
              <a:gd name="connsiteX2" fmla="*/ 1597 w 59084"/>
              <a:gd name="connsiteY2" fmla="*/ 38102 h 78679"/>
              <a:gd name="connsiteX3" fmla="*/ 43030 w 59084"/>
              <a:gd name="connsiteY3" fmla="*/ 2 h 78679"/>
              <a:gd name="connsiteX4" fmla="*/ 58842 w 59084"/>
              <a:gd name="connsiteY4" fmla="*/ 22862 h 7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84" h="78679">
                <a:moveTo>
                  <a:pt x="58842" y="22862"/>
                </a:moveTo>
                <a:cubicBezTo>
                  <a:pt x="58842" y="22862"/>
                  <a:pt x="44269" y="83345"/>
                  <a:pt x="25409" y="78393"/>
                </a:cubicBezTo>
                <a:cubicBezTo>
                  <a:pt x="6550" y="73440"/>
                  <a:pt x="-4214" y="51532"/>
                  <a:pt x="1597" y="38102"/>
                </a:cubicBezTo>
                <a:cubicBezTo>
                  <a:pt x="10597" y="21000"/>
                  <a:pt x="25236" y="7539"/>
                  <a:pt x="43030" y="2"/>
                </a:cubicBezTo>
                <a:cubicBezTo>
                  <a:pt x="43030" y="2"/>
                  <a:pt x="61509" y="14766"/>
                  <a:pt x="58842" y="2286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" name="Freeform: Shape 168">
            <a:extLst>
              <a:ext uri="{FF2B5EF4-FFF2-40B4-BE49-F238E27FC236}">
                <a16:creationId xmlns:a16="http://schemas.microsoft.com/office/drawing/2014/main" id="{8BA8171B-8CAE-455D-9383-EBAE17D7D003}"/>
              </a:ext>
            </a:extLst>
          </p:cNvPr>
          <p:cNvSpPr/>
          <p:nvPr userDrawn="1"/>
        </p:nvSpPr>
        <p:spPr>
          <a:xfrm>
            <a:off x="7250693" y="3474875"/>
            <a:ext cx="43205" cy="60442"/>
          </a:xfrm>
          <a:custGeom>
            <a:avLst/>
            <a:gdLst>
              <a:gd name="connsiteX0" fmla="*/ 36544 w 36523"/>
              <a:gd name="connsiteY0" fmla="*/ 2 h 50512"/>
              <a:gd name="connsiteX1" fmla="*/ 1301 w 36523"/>
              <a:gd name="connsiteY1" fmla="*/ 50294 h 50512"/>
              <a:gd name="connsiteX2" fmla="*/ 16160 w 36523"/>
              <a:gd name="connsiteY2" fmla="*/ 6383 h 5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23" h="50512">
                <a:moveTo>
                  <a:pt x="36544" y="2"/>
                </a:moveTo>
                <a:cubicBezTo>
                  <a:pt x="36544" y="2"/>
                  <a:pt x="7969" y="54389"/>
                  <a:pt x="1301" y="50294"/>
                </a:cubicBezTo>
                <a:cubicBezTo>
                  <a:pt x="-5366" y="46198"/>
                  <a:pt x="16160" y="6383"/>
                  <a:pt x="16160" y="638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0" name="Freeform: Shape 169">
            <a:extLst>
              <a:ext uri="{FF2B5EF4-FFF2-40B4-BE49-F238E27FC236}">
                <a16:creationId xmlns:a16="http://schemas.microsoft.com/office/drawing/2014/main" id="{F674E967-B6F8-420F-B126-5ECA32047557}"/>
              </a:ext>
            </a:extLst>
          </p:cNvPr>
          <p:cNvSpPr/>
          <p:nvPr userDrawn="1"/>
        </p:nvSpPr>
        <p:spPr>
          <a:xfrm>
            <a:off x="7216202" y="3443988"/>
            <a:ext cx="40289" cy="46079"/>
          </a:xfrm>
          <a:custGeom>
            <a:avLst/>
            <a:gdLst>
              <a:gd name="connsiteX0" fmla="*/ 34078 w 34058"/>
              <a:gd name="connsiteY0" fmla="*/ 6003 h 38509"/>
              <a:gd name="connsiteX1" fmla="*/ 836 w 34058"/>
              <a:gd name="connsiteY1" fmla="*/ 38102 h 38509"/>
              <a:gd name="connsiteX2" fmla="*/ 23887 w 34058"/>
              <a:gd name="connsiteY2" fmla="*/ 2 h 38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58" h="38509">
                <a:moveTo>
                  <a:pt x="34078" y="6003"/>
                </a:moveTo>
                <a:cubicBezTo>
                  <a:pt x="34078" y="6003"/>
                  <a:pt x="6837" y="42769"/>
                  <a:pt x="836" y="38102"/>
                </a:cubicBezTo>
                <a:cubicBezTo>
                  <a:pt x="-5164" y="33435"/>
                  <a:pt x="23887" y="2"/>
                  <a:pt x="23887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1" name="Freeform: Shape 170">
            <a:extLst>
              <a:ext uri="{FF2B5EF4-FFF2-40B4-BE49-F238E27FC236}">
                <a16:creationId xmlns:a16="http://schemas.microsoft.com/office/drawing/2014/main" id="{C58FC738-ACA2-48D5-A996-6D8FBD6CA9C2}"/>
              </a:ext>
            </a:extLst>
          </p:cNvPr>
          <p:cNvSpPr/>
          <p:nvPr userDrawn="1"/>
        </p:nvSpPr>
        <p:spPr>
          <a:xfrm>
            <a:off x="7225749" y="3469746"/>
            <a:ext cx="42007" cy="50869"/>
          </a:xfrm>
          <a:custGeom>
            <a:avLst/>
            <a:gdLst>
              <a:gd name="connsiteX0" fmla="*/ 35532 w 35511"/>
              <a:gd name="connsiteY0" fmla="*/ 6098 h 42512"/>
              <a:gd name="connsiteX1" fmla="*/ 861 w 35511"/>
              <a:gd name="connsiteY1" fmla="*/ 41531 h 42512"/>
              <a:gd name="connsiteX2" fmla="*/ 23816 w 35511"/>
              <a:gd name="connsiteY2" fmla="*/ 2 h 4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511" h="42512">
                <a:moveTo>
                  <a:pt x="35532" y="6098"/>
                </a:moveTo>
                <a:cubicBezTo>
                  <a:pt x="35532" y="6098"/>
                  <a:pt x="9719" y="49532"/>
                  <a:pt x="861" y="41531"/>
                </a:cubicBezTo>
                <a:cubicBezTo>
                  <a:pt x="-5235" y="36102"/>
                  <a:pt x="23816" y="2"/>
                  <a:pt x="23816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2" name="Freeform: Shape 171">
            <a:extLst>
              <a:ext uri="{FF2B5EF4-FFF2-40B4-BE49-F238E27FC236}">
                <a16:creationId xmlns:a16="http://schemas.microsoft.com/office/drawing/2014/main" id="{FB246046-3B72-404E-9D8A-924C99C19ECD}"/>
              </a:ext>
            </a:extLst>
          </p:cNvPr>
          <p:cNvSpPr/>
          <p:nvPr userDrawn="1"/>
        </p:nvSpPr>
        <p:spPr>
          <a:xfrm>
            <a:off x="7299897" y="3419369"/>
            <a:ext cx="21657" cy="62481"/>
          </a:xfrm>
          <a:custGeom>
            <a:avLst/>
            <a:gdLst>
              <a:gd name="connsiteX0" fmla="*/ 10951 w 18308"/>
              <a:gd name="connsiteY0" fmla="*/ 2 h 52216"/>
              <a:gd name="connsiteX1" fmla="*/ 16856 w 18308"/>
              <a:gd name="connsiteY1" fmla="*/ 52199 h 52216"/>
              <a:gd name="connsiteX2" fmla="*/ 92 w 18308"/>
              <a:gd name="connsiteY2" fmla="*/ 23624 h 52216"/>
              <a:gd name="connsiteX3" fmla="*/ 10951 w 18308"/>
              <a:gd name="connsiteY3" fmla="*/ 2 h 52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8" h="52216">
                <a:moveTo>
                  <a:pt x="10951" y="2"/>
                </a:moveTo>
                <a:cubicBezTo>
                  <a:pt x="10951" y="2"/>
                  <a:pt x="22285" y="51342"/>
                  <a:pt x="16856" y="52199"/>
                </a:cubicBezTo>
                <a:cubicBezTo>
                  <a:pt x="11427" y="53056"/>
                  <a:pt x="663" y="24672"/>
                  <a:pt x="92" y="23624"/>
                </a:cubicBezTo>
                <a:cubicBezTo>
                  <a:pt x="-480" y="22576"/>
                  <a:pt x="2283" y="1240"/>
                  <a:pt x="1095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B52E8DB8-4993-4D44-A74B-1B014185F559}"/>
              </a:ext>
            </a:extLst>
          </p:cNvPr>
          <p:cNvSpPr/>
          <p:nvPr userDrawn="1"/>
        </p:nvSpPr>
        <p:spPr>
          <a:xfrm>
            <a:off x="7626515" y="3038578"/>
            <a:ext cx="18027" cy="18235"/>
          </a:xfrm>
          <a:custGeom>
            <a:avLst/>
            <a:gdLst>
              <a:gd name="connsiteX0" fmla="*/ 15260 w 15239"/>
              <a:gd name="connsiteY0" fmla="*/ 7622 h 15239"/>
              <a:gd name="connsiteX1" fmla="*/ 7640 w 15239"/>
              <a:gd name="connsiteY1" fmla="*/ 15241 h 15239"/>
              <a:gd name="connsiteX2" fmla="*/ 20 w 15239"/>
              <a:gd name="connsiteY2" fmla="*/ 7622 h 15239"/>
              <a:gd name="connsiteX3" fmla="*/ 7640 w 15239"/>
              <a:gd name="connsiteY3" fmla="*/ 2 h 15239"/>
              <a:gd name="connsiteX4" fmla="*/ 15260 w 15239"/>
              <a:gd name="connsiteY4" fmla="*/ 7622 h 1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39" h="15239">
                <a:moveTo>
                  <a:pt x="15260" y="7622"/>
                </a:moveTo>
                <a:cubicBezTo>
                  <a:pt x="15260" y="11830"/>
                  <a:pt x="11848" y="15241"/>
                  <a:pt x="7640" y="15241"/>
                </a:cubicBezTo>
                <a:cubicBezTo>
                  <a:pt x="3431" y="15241"/>
                  <a:pt x="20" y="11830"/>
                  <a:pt x="20" y="7622"/>
                </a:cubicBezTo>
                <a:cubicBezTo>
                  <a:pt x="20" y="3413"/>
                  <a:pt x="3431" y="2"/>
                  <a:pt x="7640" y="2"/>
                </a:cubicBezTo>
                <a:cubicBezTo>
                  <a:pt x="11848" y="2"/>
                  <a:pt x="15260" y="3413"/>
                  <a:pt x="15260" y="762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4" name="Freeform: Shape 173">
            <a:extLst>
              <a:ext uri="{FF2B5EF4-FFF2-40B4-BE49-F238E27FC236}">
                <a16:creationId xmlns:a16="http://schemas.microsoft.com/office/drawing/2014/main" id="{9040F022-6059-4B3B-9E33-C6B2AD27505A}"/>
              </a:ext>
            </a:extLst>
          </p:cNvPr>
          <p:cNvSpPr/>
          <p:nvPr userDrawn="1"/>
        </p:nvSpPr>
        <p:spPr>
          <a:xfrm>
            <a:off x="7680938" y="3073796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712CC71A-2581-4734-AEA8-84B9DEFFD92F}"/>
              </a:ext>
            </a:extLst>
          </p:cNvPr>
          <p:cNvSpPr/>
          <p:nvPr userDrawn="1"/>
        </p:nvSpPr>
        <p:spPr>
          <a:xfrm>
            <a:off x="7587192" y="3091690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6 w 11430"/>
              <a:gd name="connsiteY1" fmla="*/ 11430 h 11430"/>
              <a:gd name="connsiteX2" fmla="*/ 1 w 11430"/>
              <a:gd name="connsiteY2" fmla="*/ 5715 h 11430"/>
              <a:gd name="connsiteX3" fmla="*/ 5716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6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6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6" name="Freeform: Shape 175">
            <a:extLst>
              <a:ext uri="{FF2B5EF4-FFF2-40B4-BE49-F238E27FC236}">
                <a16:creationId xmlns:a16="http://schemas.microsoft.com/office/drawing/2014/main" id="{8674A2CD-C674-4710-88D4-072C3864396B}"/>
              </a:ext>
            </a:extLst>
          </p:cNvPr>
          <p:cNvSpPr/>
          <p:nvPr userDrawn="1"/>
        </p:nvSpPr>
        <p:spPr>
          <a:xfrm>
            <a:off x="7517221" y="3102859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7" name="Freeform: Shape 176">
            <a:extLst>
              <a:ext uri="{FF2B5EF4-FFF2-40B4-BE49-F238E27FC236}">
                <a16:creationId xmlns:a16="http://schemas.microsoft.com/office/drawing/2014/main" id="{399AEA67-9DEC-4D76-9C2C-A536111ADFA5}"/>
              </a:ext>
            </a:extLst>
          </p:cNvPr>
          <p:cNvSpPr/>
          <p:nvPr userDrawn="1"/>
        </p:nvSpPr>
        <p:spPr>
          <a:xfrm>
            <a:off x="7508320" y="3157569"/>
            <a:ext cx="18703" cy="18919"/>
          </a:xfrm>
          <a:custGeom>
            <a:avLst/>
            <a:gdLst>
              <a:gd name="connsiteX0" fmla="*/ 15811 w 15811"/>
              <a:gd name="connsiteY0" fmla="*/ 7906 h 15811"/>
              <a:gd name="connsiteX1" fmla="*/ 7905 w 15811"/>
              <a:gd name="connsiteY1" fmla="*/ 15811 h 15811"/>
              <a:gd name="connsiteX2" fmla="*/ 0 w 15811"/>
              <a:gd name="connsiteY2" fmla="*/ 7906 h 15811"/>
              <a:gd name="connsiteX3" fmla="*/ 7905 w 15811"/>
              <a:gd name="connsiteY3" fmla="*/ 0 h 15811"/>
              <a:gd name="connsiteX4" fmla="*/ 15811 w 15811"/>
              <a:gd name="connsiteY4" fmla="*/ 7906 h 15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11" h="15811">
                <a:moveTo>
                  <a:pt x="15811" y="7906"/>
                </a:moveTo>
                <a:cubicBezTo>
                  <a:pt x="15811" y="12272"/>
                  <a:pt x="12272" y="15811"/>
                  <a:pt x="7905" y="15811"/>
                </a:cubicBezTo>
                <a:cubicBezTo>
                  <a:pt x="3539" y="15811"/>
                  <a:pt x="0" y="12272"/>
                  <a:pt x="0" y="7906"/>
                </a:cubicBezTo>
                <a:cubicBezTo>
                  <a:pt x="0" y="3539"/>
                  <a:pt x="3539" y="0"/>
                  <a:pt x="7905" y="0"/>
                </a:cubicBezTo>
                <a:cubicBezTo>
                  <a:pt x="12272" y="0"/>
                  <a:pt x="15811" y="3540"/>
                  <a:pt x="15811" y="7906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id="{03726975-B704-4D96-8BFF-6F2E977870CF}"/>
              </a:ext>
            </a:extLst>
          </p:cNvPr>
          <p:cNvSpPr/>
          <p:nvPr userDrawn="1"/>
        </p:nvSpPr>
        <p:spPr>
          <a:xfrm>
            <a:off x="7438912" y="3169649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B7094958-EDCF-458F-B8E8-8D3E6B9D47EB}"/>
              </a:ext>
            </a:extLst>
          </p:cNvPr>
          <p:cNvSpPr/>
          <p:nvPr userDrawn="1"/>
        </p:nvSpPr>
        <p:spPr>
          <a:xfrm>
            <a:off x="7445672" y="3237236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0" name="Freeform: Shape 179">
            <a:extLst>
              <a:ext uri="{FF2B5EF4-FFF2-40B4-BE49-F238E27FC236}">
                <a16:creationId xmlns:a16="http://schemas.microsoft.com/office/drawing/2014/main" id="{3802CF99-1D1E-46EC-8CE3-1983C851BE7E}"/>
              </a:ext>
            </a:extLst>
          </p:cNvPr>
          <p:cNvSpPr/>
          <p:nvPr userDrawn="1"/>
        </p:nvSpPr>
        <p:spPr>
          <a:xfrm>
            <a:off x="7378519" y="3257524"/>
            <a:ext cx="19154" cy="19375"/>
          </a:xfrm>
          <a:custGeom>
            <a:avLst/>
            <a:gdLst>
              <a:gd name="connsiteX0" fmla="*/ 16212 w 16192"/>
              <a:gd name="connsiteY0" fmla="*/ 8003 h 16192"/>
              <a:gd name="connsiteX1" fmla="*/ 8211 w 16192"/>
              <a:gd name="connsiteY1" fmla="*/ 16194 h 16192"/>
              <a:gd name="connsiteX2" fmla="*/ 21 w 16192"/>
              <a:gd name="connsiteY2" fmla="*/ 8193 h 16192"/>
              <a:gd name="connsiteX3" fmla="*/ 8021 w 16192"/>
              <a:gd name="connsiteY3" fmla="*/ 2 h 16192"/>
              <a:gd name="connsiteX4" fmla="*/ 8116 w 16192"/>
              <a:gd name="connsiteY4" fmla="*/ 2 h 16192"/>
              <a:gd name="connsiteX5" fmla="*/ 16212 w 16192"/>
              <a:gd name="connsiteY5" fmla="*/ 8003 h 1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" h="16192">
                <a:moveTo>
                  <a:pt x="16212" y="8003"/>
                </a:moveTo>
                <a:cubicBezTo>
                  <a:pt x="16264" y="12474"/>
                  <a:pt x="12683" y="16141"/>
                  <a:pt x="8211" y="16194"/>
                </a:cubicBezTo>
                <a:cubicBezTo>
                  <a:pt x="3740" y="16246"/>
                  <a:pt x="73" y="12664"/>
                  <a:pt x="21" y="8193"/>
                </a:cubicBezTo>
                <a:cubicBezTo>
                  <a:pt x="-32" y="3722"/>
                  <a:pt x="3550" y="55"/>
                  <a:pt x="8021" y="2"/>
                </a:cubicBezTo>
                <a:cubicBezTo>
                  <a:pt x="8053" y="2"/>
                  <a:pt x="8085" y="2"/>
                  <a:pt x="8116" y="2"/>
                </a:cubicBezTo>
                <a:cubicBezTo>
                  <a:pt x="12551" y="1"/>
                  <a:pt x="16160" y="3569"/>
                  <a:pt x="16212" y="800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1" name="Freeform: Shape 180">
            <a:extLst>
              <a:ext uri="{FF2B5EF4-FFF2-40B4-BE49-F238E27FC236}">
                <a16:creationId xmlns:a16="http://schemas.microsoft.com/office/drawing/2014/main" id="{57DF58B9-9D5D-420D-9FFB-ADE3CFD0635E}"/>
              </a:ext>
            </a:extLst>
          </p:cNvPr>
          <p:cNvSpPr/>
          <p:nvPr userDrawn="1"/>
        </p:nvSpPr>
        <p:spPr>
          <a:xfrm>
            <a:off x="7365110" y="3324200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2" name="Freeform: Shape 181">
            <a:extLst>
              <a:ext uri="{FF2B5EF4-FFF2-40B4-BE49-F238E27FC236}">
                <a16:creationId xmlns:a16="http://schemas.microsoft.com/office/drawing/2014/main" id="{A8F96A72-AFC5-415F-97DD-E2487E18BE94}"/>
              </a:ext>
            </a:extLst>
          </p:cNvPr>
          <p:cNvSpPr/>
          <p:nvPr userDrawn="1"/>
        </p:nvSpPr>
        <p:spPr>
          <a:xfrm>
            <a:off x="7321279" y="3357480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1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3" name="Freeform: Shape 182">
            <a:extLst>
              <a:ext uri="{FF2B5EF4-FFF2-40B4-BE49-F238E27FC236}">
                <a16:creationId xmlns:a16="http://schemas.microsoft.com/office/drawing/2014/main" id="{2F0D6A5A-90A9-4F2D-802A-56DF36D4E7D7}"/>
              </a:ext>
            </a:extLst>
          </p:cNvPr>
          <p:cNvSpPr/>
          <p:nvPr userDrawn="1"/>
        </p:nvSpPr>
        <p:spPr>
          <a:xfrm>
            <a:off x="8380875" y="3193014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1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4" name="Freeform: Shape 183">
            <a:extLst>
              <a:ext uri="{FF2B5EF4-FFF2-40B4-BE49-F238E27FC236}">
                <a16:creationId xmlns:a16="http://schemas.microsoft.com/office/drawing/2014/main" id="{3ED665B1-A80A-4032-AC53-9E976FA213E1}"/>
              </a:ext>
            </a:extLst>
          </p:cNvPr>
          <p:cNvSpPr/>
          <p:nvPr userDrawn="1"/>
        </p:nvSpPr>
        <p:spPr>
          <a:xfrm>
            <a:off x="8447917" y="3199852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5" name="Freeform: Shape 184">
            <a:extLst>
              <a:ext uri="{FF2B5EF4-FFF2-40B4-BE49-F238E27FC236}">
                <a16:creationId xmlns:a16="http://schemas.microsoft.com/office/drawing/2014/main" id="{F6C3677A-B916-4773-8957-443201680C44}"/>
              </a:ext>
            </a:extLst>
          </p:cNvPr>
          <p:cNvSpPr/>
          <p:nvPr userDrawn="1"/>
        </p:nvSpPr>
        <p:spPr>
          <a:xfrm>
            <a:off x="8398227" y="3264363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996C1545-3CC7-4F8F-93FB-BEBF6774AE38}"/>
              </a:ext>
            </a:extLst>
          </p:cNvPr>
          <p:cNvSpPr/>
          <p:nvPr userDrawn="1"/>
        </p:nvSpPr>
        <p:spPr>
          <a:xfrm>
            <a:off x="8454678" y="3301974"/>
            <a:ext cx="17125" cy="17323"/>
          </a:xfrm>
          <a:custGeom>
            <a:avLst/>
            <a:gdLst>
              <a:gd name="connsiteX0" fmla="*/ 14478 w 14477"/>
              <a:gd name="connsiteY0" fmla="*/ 7239 h 14477"/>
              <a:gd name="connsiteX1" fmla="*/ 7239 w 14477"/>
              <a:gd name="connsiteY1" fmla="*/ 14478 h 14477"/>
              <a:gd name="connsiteX2" fmla="*/ 0 w 14477"/>
              <a:gd name="connsiteY2" fmla="*/ 7239 h 14477"/>
              <a:gd name="connsiteX3" fmla="*/ 7239 w 14477"/>
              <a:gd name="connsiteY3" fmla="*/ 0 h 14477"/>
              <a:gd name="connsiteX4" fmla="*/ 14478 w 14477"/>
              <a:gd name="connsiteY4" fmla="*/ 7239 h 14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77" h="14477">
                <a:moveTo>
                  <a:pt x="14478" y="7239"/>
                </a:moveTo>
                <a:cubicBezTo>
                  <a:pt x="14478" y="11237"/>
                  <a:pt x="11237" y="14478"/>
                  <a:pt x="7239" y="14478"/>
                </a:cubicBezTo>
                <a:cubicBezTo>
                  <a:pt x="3241" y="14478"/>
                  <a:pt x="0" y="11237"/>
                  <a:pt x="0" y="7239"/>
                </a:cubicBezTo>
                <a:cubicBezTo>
                  <a:pt x="0" y="3241"/>
                  <a:pt x="3241" y="0"/>
                  <a:pt x="7239" y="0"/>
                </a:cubicBezTo>
                <a:cubicBezTo>
                  <a:pt x="11237" y="0"/>
                  <a:pt x="14478" y="3241"/>
                  <a:pt x="14478" y="7239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7" name="Freeform: Shape 186">
            <a:extLst>
              <a:ext uri="{FF2B5EF4-FFF2-40B4-BE49-F238E27FC236}">
                <a16:creationId xmlns:a16="http://schemas.microsoft.com/office/drawing/2014/main" id="{E3518D22-D4A5-4813-AD6B-6B2995789D3E}"/>
              </a:ext>
            </a:extLst>
          </p:cNvPr>
          <p:cNvSpPr/>
          <p:nvPr userDrawn="1"/>
        </p:nvSpPr>
        <p:spPr>
          <a:xfrm>
            <a:off x="8419297" y="3366485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8" name="Freeform: Shape 187">
            <a:extLst>
              <a:ext uri="{FF2B5EF4-FFF2-40B4-BE49-F238E27FC236}">
                <a16:creationId xmlns:a16="http://schemas.microsoft.com/office/drawing/2014/main" id="{CB0B0075-9E9D-47E4-BD0C-7822C611C703}"/>
              </a:ext>
            </a:extLst>
          </p:cNvPr>
          <p:cNvSpPr/>
          <p:nvPr userDrawn="1"/>
        </p:nvSpPr>
        <p:spPr>
          <a:xfrm>
            <a:off x="8419410" y="3437948"/>
            <a:ext cx="17351" cy="17552"/>
          </a:xfrm>
          <a:custGeom>
            <a:avLst/>
            <a:gdLst>
              <a:gd name="connsiteX0" fmla="*/ 14668 w 14668"/>
              <a:gd name="connsiteY0" fmla="*/ 7334 h 14668"/>
              <a:gd name="connsiteX1" fmla="*/ 7334 w 14668"/>
              <a:gd name="connsiteY1" fmla="*/ 14668 h 14668"/>
              <a:gd name="connsiteX2" fmla="*/ -1 w 14668"/>
              <a:gd name="connsiteY2" fmla="*/ 7334 h 14668"/>
              <a:gd name="connsiteX3" fmla="*/ 7334 w 14668"/>
              <a:gd name="connsiteY3" fmla="*/ 0 h 14668"/>
              <a:gd name="connsiteX4" fmla="*/ 14668 w 14668"/>
              <a:gd name="connsiteY4" fmla="*/ 7334 h 1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8" h="14668">
                <a:moveTo>
                  <a:pt x="14668" y="7334"/>
                </a:moveTo>
                <a:cubicBezTo>
                  <a:pt x="14668" y="11385"/>
                  <a:pt x="11385" y="14668"/>
                  <a:pt x="7334" y="14668"/>
                </a:cubicBezTo>
                <a:cubicBezTo>
                  <a:pt x="3284" y="14668"/>
                  <a:pt x="-1" y="11385"/>
                  <a:pt x="-1" y="7334"/>
                </a:cubicBezTo>
                <a:cubicBezTo>
                  <a:pt x="-1" y="3284"/>
                  <a:pt x="3283" y="0"/>
                  <a:pt x="7334" y="0"/>
                </a:cubicBezTo>
                <a:cubicBezTo>
                  <a:pt x="11384" y="0"/>
                  <a:pt x="14668" y="3284"/>
                  <a:pt x="14668" y="733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89" name="Freeform: Shape 188">
            <a:extLst>
              <a:ext uri="{FF2B5EF4-FFF2-40B4-BE49-F238E27FC236}">
                <a16:creationId xmlns:a16="http://schemas.microsoft.com/office/drawing/2014/main" id="{5A8C61C8-CE35-4276-9D58-62A59832384E}"/>
              </a:ext>
            </a:extLst>
          </p:cNvPr>
          <p:cNvSpPr/>
          <p:nvPr userDrawn="1"/>
        </p:nvSpPr>
        <p:spPr>
          <a:xfrm>
            <a:off x="8460988" y="3400449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0" name="Freeform: Shape 189">
            <a:extLst>
              <a:ext uri="{FF2B5EF4-FFF2-40B4-BE49-F238E27FC236}">
                <a16:creationId xmlns:a16="http://schemas.microsoft.com/office/drawing/2014/main" id="{0C4321CF-822B-4BE4-B8DF-6D51A6187435}"/>
              </a:ext>
            </a:extLst>
          </p:cNvPr>
          <p:cNvSpPr/>
          <p:nvPr userDrawn="1"/>
        </p:nvSpPr>
        <p:spPr>
          <a:xfrm>
            <a:off x="8474509" y="3487412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6 w 11430"/>
              <a:gd name="connsiteY1" fmla="*/ 11430 h 11430"/>
              <a:gd name="connsiteX2" fmla="*/ 1 w 11430"/>
              <a:gd name="connsiteY2" fmla="*/ 5715 h 11430"/>
              <a:gd name="connsiteX3" fmla="*/ 5716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6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6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83612113-8EE6-4B27-98A8-69D656E20DD6}"/>
              </a:ext>
            </a:extLst>
          </p:cNvPr>
          <p:cNvSpPr/>
          <p:nvPr userDrawn="1"/>
        </p:nvSpPr>
        <p:spPr>
          <a:xfrm>
            <a:off x="8441157" y="3543944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E22AA9CA-D1A5-4785-9134-6797DFDCD852}"/>
              </a:ext>
            </a:extLst>
          </p:cNvPr>
          <p:cNvSpPr/>
          <p:nvPr userDrawn="1"/>
        </p:nvSpPr>
        <p:spPr>
          <a:xfrm>
            <a:off x="8471804" y="3579504"/>
            <a:ext cx="16225" cy="16412"/>
          </a:xfrm>
          <a:custGeom>
            <a:avLst/>
            <a:gdLst>
              <a:gd name="connsiteX0" fmla="*/ 13716 w 13716"/>
              <a:gd name="connsiteY0" fmla="*/ 6858 h 13716"/>
              <a:gd name="connsiteX1" fmla="*/ 6859 w 13716"/>
              <a:gd name="connsiteY1" fmla="*/ 13716 h 13716"/>
              <a:gd name="connsiteX2" fmla="*/ 1 w 13716"/>
              <a:gd name="connsiteY2" fmla="*/ 6858 h 13716"/>
              <a:gd name="connsiteX3" fmla="*/ 6859 w 13716"/>
              <a:gd name="connsiteY3" fmla="*/ 0 h 13716"/>
              <a:gd name="connsiteX4" fmla="*/ 13716 w 13716"/>
              <a:gd name="connsiteY4" fmla="*/ 6858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" h="13716">
                <a:moveTo>
                  <a:pt x="13716" y="6858"/>
                </a:moveTo>
                <a:cubicBezTo>
                  <a:pt x="13716" y="10646"/>
                  <a:pt x="10646" y="13716"/>
                  <a:pt x="6859" y="13716"/>
                </a:cubicBezTo>
                <a:cubicBezTo>
                  <a:pt x="3071" y="13716"/>
                  <a:pt x="1" y="10646"/>
                  <a:pt x="1" y="6858"/>
                </a:cubicBezTo>
                <a:cubicBezTo>
                  <a:pt x="1" y="3070"/>
                  <a:pt x="3071" y="0"/>
                  <a:pt x="6859" y="0"/>
                </a:cubicBezTo>
                <a:cubicBezTo>
                  <a:pt x="10646" y="0"/>
                  <a:pt x="13716" y="3070"/>
                  <a:pt x="13716" y="685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A5EDE7A0-E4F2-4BD2-BC1F-9D72A9ABC653}"/>
              </a:ext>
            </a:extLst>
          </p:cNvPr>
          <p:cNvSpPr/>
          <p:nvPr userDrawn="1"/>
        </p:nvSpPr>
        <p:spPr>
          <a:xfrm>
            <a:off x="8454227" y="3625208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3FDCD19B-23FD-464F-ADC8-9445EE41206A}"/>
              </a:ext>
            </a:extLst>
          </p:cNvPr>
          <p:cNvSpPr/>
          <p:nvPr userDrawn="1"/>
        </p:nvSpPr>
        <p:spPr>
          <a:xfrm>
            <a:off x="8481269" y="3666354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5" name="Freeform: Shape 194">
            <a:extLst>
              <a:ext uri="{FF2B5EF4-FFF2-40B4-BE49-F238E27FC236}">
                <a16:creationId xmlns:a16="http://schemas.microsoft.com/office/drawing/2014/main" id="{C18B461A-0F16-4B67-B74F-13D5A6C9F501}"/>
              </a:ext>
            </a:extLst>
          </p:cNvPr>
          <p:cNvSpPr/>
          <p:nvPr userDrawn="1"/>
        </p:nvSpPr>
        <p:spPr>
          <a:xfrm>
            <a:off x="8481607" y="3723341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6" name="Freeform: Shape 195">
            <a:extLst>
              <a:ext uri="{FF2B5EF4-FFF2-40B4-BE49-F238E27FC236}">
                <a16:creationId xmlns:a16="http://schemas.microsoft.com/office/drawing/2014/main" id="{DABD7808-D3BB-4015-868A-795BF88B4EEA}"/>
              </a:ext>
            </a:extLst>
          </p:cNvPr>
          <p:cNvSpPr/>
          <p:nvPr userDrawn="1"/>
        </p:nvSpPr>
        <p:spPr>
          <a:xfrm>
            <a:off x="7519464" y="4199674"/>
            <a:ext cx="19610" cy="19836"/>
          </a:xfrm>
          <a:custGeom>
            <a:avLst/>
            <a:gdLst>
              <a:gd name="connsiteX0" fmla="*/ 15840 w 16577"/>
              <a:gd name="connsiteY0" fmla="*/ 4833 h 16577"/>
              <a:gd name="connsiteX1" fmla="*/ 11766 w 16577"/>
              <a:gd name="connsiteY1" fmla="*/ 15822 h 16577"/>
              <a:gd name="connsiteX2" fmla="*/ 777 w 16577"/>
              <a:gd name="connsiteY2" fmla="*/ 11748 h 16577"/>
              <a:gd name="connsiteX3" fmla="*/ 4696 w 16577"/>
              <a:gd name="connsiteY3" fmla="*/ 833 h 16577"/>
              <a:gd name="connsiteX4" fmla="*/ 15767 w 16577"/>
              <a:gd name="connsiteY4" fmla="*/ 4677 h 16577"/>
              <a:gd name="connsiteX5" fmla="*/ 15840 w 16577"/>
              <a:gd name="connsiteY5" fmla="*/ 4833 h 1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77" h="16577">
                <a:moveTo>
                  <a:pt x="15840" y="4833"/>
                </a:moveTo>
                <a:cubicBezTo>
                  <a:pt x="17749" y="8993"/>
                  <a:pt x="15925" y="13912"/>
                  <a:pt x="11766" y="15822"/>
                </a:cubicBezTo>
                <a:cubicBezTo>
                  <a:pt x="7606" y="17731"/>
                  <a:pt x="2687" y="15907"/>
                  <a:pt x="777" y="11748"/>
                </a:cubicBezTo>
                <a:cubicBezTo>
                  <a:pt x="-1104" y="7649"/>
                  <a:pt x="637" y="2799"/>
                  <a:pt x="4696" y="833"/>
                </a:cubicBezTo>
                <a:cubicBezTo>
                  <a:pt x="8815" y="-1163"/>
                  <a:pt x="13771" y="559"/>
                  <a:pt x="15767" y="4677"/>
                </a:cubicBezTo>
                <a:cubicBezTo>
                  <a:pt x="15792" y="4729"/>
                  <a:pt x="15816" y="4781"/>
                  <a:pt x="15840" y="48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CB0DD518-7E98-4AA4-BCA5-1700F8B6017D}"/>
              </a:ext>
            </a:extLst>
          </p:cNvPr>
          <p:cNvSpPr/>
          <p:nvPr userDrawn="1"/>
        </p:nvSpPr>
        <p:spPr>
          <a:xfrm>
            <a:off x="7587069" y="4074568"/>
            <a:ext cx="19610" cy="19798"/>
          </a:xfrm>
          <a:custGeom>
            <a:avLst/>
            <a:gdLst>
              <a:gd name="connsiteX0" fmla="*/ 15840 w 16577"/>
              <a:gd name="connsiteY0" fmla="*/ 4801 h 16545"/>
              <a:gd name="connsiteX1" fmla="*/ 11766 w 16577"/>
              <a:gd name="connsiteY1" fmla="*/ 15790 h 16545"/>
              <a:gd name="connsiteX2" fmla="*/ 777 w 16577"/>
              <a:gd name="connsiteY2" fmla="*/ 11715 h 16545"/>
              <a:gd name="connsiteX3" fmla="*/ 4696 w 16577"/>
              <a:gd name="connsiteY3" fmla="*/ 801 h 16545"/>
              <a:gd name="connsiteX4" fmla="*/ 15840 w 16577"/>
              <a:gd name="connsiteY4" fmla="*/ 4801 h 1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77" h="16545">
                <a:moveTo>
                  <a:pt x="15840" y="4801"/>
                </a:moveTo>
                <a:cubicBezTo>
                  <a:pt x="17749" y="8961"/>
                  <a:pt x="15925" y="13880"/>
                  <a:pt x="11766" y="15790"/>
                </a:cubicBezTo>
                <a:cubicBezTo>
                  <a:pt x="7606" y="17699"/>
                  <a:pt x="2687" y="15875"/>
                  <a:pt x="777" y="11715"/>
                </a:cubicBezTo>
                <a:cubicBezTo>
                  <a:pt x="-1104" y="7617"/>
                  <a:pt x="637" y="2767"/>
                  <a:pt x="4696" y="801"/>
                </a:cubicBezTo>
                <a:cubicBezTo>
                  <a:pt x="8878" y="-1166"/>
                  <a:pt x="13864" y="623"/>
                  <a:pt x="15840" y="480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8" name="Freeform: Shape 197">
            <a:extLst>
              <a:ext uri="{FF2B5EF4-FFF2-40B4-BE49-F238E27FC236}">
                <a16:creationId xmlns:a16="http://schemas.microsoft.com/office/drawing/2014/main" id="{A8E52ADF-CB39-41E0-83E3-56A9A73657A6}"/>
              </a:ext>
            </a:extLst>
          </p:cNvPr>
          <p:cNvSpPr/>
          <p:nvPr userDrawn="1"/>
        </p:nvSpPr>
        <p:spPr>
          <a:xfrm>
            <a:off x="7557736" y="4141431"/>
            <a:ext cx="13523" cy="13679"/>
          </a:xfrm>
          <a:custGeom>
            <a:avLst/>
            <a:gdLst>
              <a:gd name="connsiteX0" fmla="*/ 10919 w 11432"/>
              <a:gd name="connsiteY0" fmla="*/ 3311 h 11432"/>
              <a:gd name="connsiteX1" fmla="*/ 8143 w 11432"/>
              <a:gd name="connsiteY1" fmla="*/ 10901 h 11432"/>
              <a:gd name="connsiteX2" fmla="*/ 553 w 11432"/>
              <a:gd name="connsiteY2" fmla="*/ 8125 h 11432"/>
              <a:gd name="connsiteX3" fmla="*/ 3299 w 11432"/>
              <a:gd name="connsiteY3" fmla="*/ 549 h 11432"/>
              <a:gd name="connsiteX4" fmla="*/ 10905 w 11432"/>
              <a:gd name="connsiteY4" fmla="*/ 3281 h 11432"/>
              <a:gd name="connsiteX5" fmla="*/ 10919 w 11432"/>
              <a:gd name="connsiteY5" fmla="*/ 3311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919" y="3311"/>
                </a:moveTo>
                <a:cubicBezTo>
                  <a:pt x="12249" y="6174"/>
                  <a:pt x="11006" y="9572"/>
                  <a:pt x="8143" y="10901"/>
                </a:cubicBezTo>
                <a:cubicBezTo>
                  <a:pt x="5281" y="12231"/>
                  <a:pt x="1882" y="10988"/>
                  <a:pt x="553" y="8125"/>
                </a:cubicBezTo>
                <a:cubicBezTo>
                  <a:pt x="-771" y="5275"/>
                  <a:pt x="456" y="1889"/>
                  <a:pt x="3299" y="549"/>
                </a:cubicBezTo>
                <a:cubicBezTo>
                  <a:pt x="6155" y="-797"/>
                  <a:pt x="9560" y="426"/>
                  <a:pt x="10905" y="3281"/>
                </a:cubicBezTo>
                <a:cubicBezTo>
                  <a:pt x="10910" y="3291"/>
                  <a:pt x="10915" y="3301"/>
                  <a:pt x="10919" y="331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99" name="Freeform: Shape 198">
            <a:extLst>
              <a:ext uri="{FF2B5EF4-FFF2-40B4-BE49-F238E27FC236}">
                <a16:creationId xmlns:a16="http://schemas.microsoft.com/office/drawing/2014/main" id="{0300D95F-8C01-4563-AFB3-0F7BBA530749}"/>
              </a:ext>
            </a:extLst>
          </p:cNvPr>
          <p:cNvSpPr/>
          <p:nvPr userDrawn="1"/>
        </p:nvSpPr>
        <p:spPr>
          <a:xfrm>
            <a:off x="7486299" y="4120004"/>
            <a:ext cx="13523" cy="13679"/>
          </a:xfrm>
          <a:custGeom>
            <a:avLst/>
            <a:gdLst>
              <a:gd name="connsiteX0" fmla="*/ 10919 w 11432"/>
              <a:gd name="connsiteY0" fmla="*/ 3311 h 11432"/>
              <a:gd name="connsiteX1" fmla="*/ 8143 w 11432"/>
              <a:gd name="connsiteY1" fmla="*/ 10901 h 11432"/>
              <a:gd name="connsiteX2" fmla="*/ 553 w 11432"/>
              <a:gd name="connsiteY2" fmla="*/ 8125 h 11432"/>
              <a:gd name="connsiteX3" fmla="*/ 3299 w 11432"/>
              <a:gd name="connsiteY3" fmla="*/ 549 h 11432"/>
              <a:gd name="connsiteX4" fmla="*/ 10905 w 11432"/>
              <a:gd name="connsiteY4" fmla="*/ 3281 h 11432"/>
              <a:gd name="connsiteX5" fmla="*/ 10919 w 11432"/>
              <a:gd name="connsiteY5" fmla="*/ 3311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919" y="3311"/>
                </a:moveTo>
                <a:cubicBezTo>
                  <a:pt x="12249" y="6174"/>
                  <a:pt x="11006" y="9572"/>
                  <a:pt x="8143" y="10901"/>
                </a:cubicBezTo>
                <a:cubicBezTo>
                  <a:pt x="5281" y="12231"/>
                  <a:pt x="1882" y="10988"/>
                  <a:pt x="553" y="8125"/>
                </a:cubicBezTo>
                <a:cubicBezTo>
                  <a:pt x="-771" y="5275"/>
                  <a:pt x="456" y="1889"/>
                  <a:pt x="3299" y="549"/>
                </a:cubicBezTo>
                <a:cubicBezTo>
                  <a:pt x="6155" y="-797"/>
                  <a:pt x="9560" y="426"/>
                  <a:pt x="10905" y="3281"/>
                </a:cubicBezTo>
                <a:cubicBezTo>
                  <a:pt x="10910" y="3291"/>
                  <a:pt x="10915" y="3301"/>
                  <a:pt x="10919" y="331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0" name="Freeform: Shape 199">
            <a:extLst>
              <a:ext uri="{FF2B5EF4-FFF2-40B4-BE49-F238E27FC236}">
                <a16:creationId xmlns:a16="http://schemas.microsoft.com/office/drawing/2014/main" id="{50003BC0-841F-4B21-8954-D8BED8B73440}"/>
              </a:ext>
            </a:extLst>
          </p:cNvPr>
          <p:cNvSpPr/>
          <p:nvPr userDrawn="1"/>
        </p:nvSpPr>
        <p:spPr>
          <a:xfrm>
            <a:off x="7519688" y="4298568"/>
            <a:ext cx="13525" cy="13679"/>
          </a:xfrm>
          <a:custGeom>
            <a:avLst/>
            <a:gdLst>
              <a:gd name="connsiteX0" fmla="*/ 10889 w 11433"/>
              <a:gd name="connsiteY0" fmla="*/ 3245 h 11432"/>
              <a:gd name="connsiteX1" fmla="*/ 8221 w 11433"/>
              <a:gd name="connsiteY1" fmla="*/ 10864 h 11432"/>
              <a:gd name="connsiteX2" fmla="*/ 590 w 11433"/>
              <a:gd name="connsiteY2" fmla="*/ 8203 h 11432"/>
              <a:gd name="connsiteX3" fmla="*/ 3251 w 11433"/>
              <a:gd name="connsiteY3" fmla="*/ 572 h 11432"/>
              <a:gd name="connsiteX4" fmla="*/ 10883 w 11433"/>
              <a:gd name="connsiteY4" fmla="*/ 3233 h 11432"/>
              <a:gd name="connsiteX5" fmla="*/ 10888 w 11433"/>
              <a:gd name="connsiteY5" fmla="*/ 3244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3" h="11432">
                <a:moveTo>
                  <a:pt x="10889" y="3245"/>
                </a:moveTo>
                <a:cubicBezTo>
                  <a:pt x="12253" y="6085"/>
                  <a:pt x="11060" y="9494"/>
                  <a:pt x="8221" y="10864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6094" y="-801"/>
                  <a:pt x="9510" y="391"/>
                  <a:pt x="10883" y="3233"/>
                </a:cubicBezTo>
                <a:cubicBezTo>
                  <a:pt x="10885" y="3237"/>
                  <a:pt x="10886" y="3241"/>
                  <a:pt x="10888" y="324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1" name="Freeform: Shape 200">
            <a:extLst>
              <a:ext uri="{FF2B5EF4-FFF2-40B4-BE49-F238E27FC236}">
                <a16:creationId xmlns:a16="http://schemas.microsoft.com/office/drawing/2014/main" id="{7530B425-4458-47E2-92BC-50138E78A14B}"/>
              </a:ext>
            </a:extLst>
          </p:cNvPr>
          <p:cNvSpPr/>
          <p:nvPr userDrawn="1"/>
        </p:nvSpPr>
        <p:spPr>
          <a:xfrm>
            <a:off x="7572201" y="4425437"/>
            <a:ext cx="13523" cy="13679"/>
          </a:xfrm>
          <a:custGeom>
            <a:avLst/>
            <a:gdLst>
              <a:gd name="connsiteX0" fmla="*/ 10883 w 11432"/>
              <a:gd name="connsiteY0" fmla="*/ 3233 h 11432"/>
              <a:gd name="connsiteX1" fmla="*/ 8221 w 11432"/>
              <a:gd name="connsiteY1" fmla="*/ 10865 h 11432"/>
              <a:gd name="connsiteX2" fmla="*/ 590 w 11432"/>
              <a:gd name="connsiteY2" fmla="*/ 8203 h 11432"/>
              <a:gd name="connsiteX3" fmla="*/ 3251 w 11432"/>
              <a:gd name="connsiteY3" fmla="*/ 572 h 11432"/>
              <a:gd name="connsiteX4" fmla="*/ 3263 w 11432"/>
              <a:gd name="connsiteY4" fmla="*/ 566 h 11432"/>
              <a:gd name="connsiteX5" fmla="*/ 10883 w 11432"/>
              <a:gd name="connsiteY5" fmla="*/ 323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883" y="3233"/>
                </a:moveTo>
                <a:cubicBezTo>
                  <a:pt x="12255" y="6075"/>
                  <a:pt x="11064" y="9492"/>
                  <a:pt x="8221" y="10865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3255" y="570"/>
                  <a:pt x="3259" y="568"/>
                  <a:pt x="3263" y="566"/>
                </a:cubicBezTo>
                <a:cubicBezTo>
                  <a:pt x="6104" y="-798"/>
                  <a:pt x="9513" y="395"/>
                  <a:pt x="10883" y="32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2" name="Freeform: Shape 201">
            <a:extLst>
              <a:ext uri="{FF2B5EF4-FFF2-40B4-BE49-F238E27FC236}">
                <a16:creationId xmlns:a16="http://schemas.microsoft.com/office/drawing/2014/main" id="{0196E31D-FAAA-4A2F-8F9F-95241C719862}"/>
              </a:ext>
            </a:extLst>
          </p:cNvPr>
          <p:cNvSpPr/>
          <p:nvPr userDrawn="1"/>
        </p:nvSpPr>
        <p:spPr>
          <a:xfrm>
            <a:off x="7560913" y="4508580"/>
            <a:ext cx="20060" cy="20292"/>
          </a:xfrm>
          <a:custGeom>
            <a:avLst/>
            <a:gdLst>
              <a:gd name="connsiteX0" fmla="*/ 16138 w 16958"/>
              <a:gd name="connsiteY0" fmla="*/ 4807 h 16958"/>
              <a:gd name="connsiteX1" fmla="*/ 12174 w 16958"/>
              <a:gd name="connsiteY1" fmla="*/ 16120 h 16958"/>
              <a:gd name="connsiteX2" fmla="*/ 860 w 16958"/>
              <a:gd name="connsiteY2" fmla="*/ 12155 h 16958"/>
              <a:gd name="connsiteX3" fmla="*/ 4825 w 16958"/>
              <a:gd name="connsiteY3" fmla="*/ 841 h 16958"/>
              <a:gd name="connsiteX4" fmla="*/ 4899 w 16958"/>
              <a:gd name="connsiteY4" fmla="*/ 806 h 16958"/>
              <a:gd name="connsiteX5" fmla="*/ 16138 w 16958"/>
              <a:gd name="connsiteY5" fmla="*/ 4807 h 1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58" h="16958">
                <a:moveTo>
                  <a:pt x="16138" y="4807"/>
                </a:moveTo>
                <a:cubicBezTo>
                  <a:pt x="18168" y="9026"/>
                  <a:pt x="16393" y="14091"/>
                  <a:pt x="12174" y="16120"/>
                </a:cubicBezTo>
                <a:cubicBezTo>
                  <a:pt x="7955" y="18150"/>
                  <a:pt x="2889" y="16375"/>
                  <a:pt x="860" y="12155"/>
                </a:cubicBezTo>
                <a:cubicBezTo>
                  <a:pt x="-1170" y="7936"/>
                  <a:pt x="606" y="2871"/>
                  <a:pt x="4825" y="841"/>
                </a:cubicBezTo>
                <a:cubicBezTo>
                  <a:pt x="4850" y="830"/>
                  <a:pt x="4874" y="818"/>
                  <a:pt x="4899" y="806"/>
                </a:cubicBezTo>
                <a:cubicBezTo>
                  <a:pt x="9109" y="-1169"/>
                  <a:pt x="14123" y="616"/>
                  <a:pt x="16138" y="480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3" name="Freeform: Shape 202">
            <a:extLst>
              <a:ext uri="{FF2B5EF4-FFF2-40B4-BE49-F238E27FC236}">
                <a16:creationId xmlns:a16="http://schemas.microsoft.com/office/drawing/2014/main" id="{13FB8DEB-033B-4C58-B30C-1A3A8DB54C6B}"/>
              </a:ext>
            </a:extLst>
          </p:cNvPr>
          <p:cNvSpPr/>
          <p:nvPr userDrawn="1"/>
        </p:nvSpPr>
        <p:spPr>
          <a:xfrm>
            <a:off x="7592395" y="4333454"/>
            <a:ext cx="20059" cy="20330"/>
          </a:xfrm>
          <a:custGeom>
            <a:avLst/>
            <a:gdLst>
              <a:gd name="connsiteX0" fmla="*/ 16100 w 16957"/>
              <a:gd name="connsiteY0" fmla="*/ 4761 h 16990"/>
              <a:gd name="connsiteX1" fmla="*/ 12251 w 16957"/>
              <a:gd name="connsiteY1" fmla="*/ 16114 h 16990"/>
              <a:gd name="connsiteX2" fmla="*/ 897 w 16957"/>
              <a:gd name="connsiteY2" fmla="*/ 12264 h 16990"/>
              <a:gd name="connsiteX3" fmla="*/ 4747 w 16957"/>
              <a:gd name="connsiteY3" fmla="*/ 911 h 16990"/>
              <a:gd name="connsiteX4" fmla="*/ 4861 w 16957"/>
              <a:gd name="connsiteY4" fmla="*/ 855 h 16990"/>
              <a:gd name="connsiteX5" fmla="*/ 16073 w 16957"/>
              <a:gd name="connsiteY5" fmla="*/ 4704 h 16990"/>
              <a:gd name="connsiteX6" fmla="*/ 16100 w 16957"/>
              <a:gd name="connsiteY6" fmla="*/ 4761 h 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7" h="16990">
                <a:moveTo>
                  <a:pt x="16100" y="4761"/>
                </a:moveTo>
                <a:cubicBezTo>
                  <a:pt x="18172" y="8959"/>
                  <a:pt x="16449" y="14042"/>
                  <a:pt x="12251" y="16114"/>
                </a:cubicBezTo>
                <a:cubicBezTo>
                  <a:pt x="8052" y="18186"/>
                  <a:pt x="2969" y="16463"/>
                  <a:pt x="897" y="12264"/>
                </a:cubicBezTo>
                <a:cubicBezTo>
                  <a:pt x="-1175" y="8066"/>
                  <a:pt x="549" y="2983"/>
                  <a:pt x="4747" y="911"/>
                </a:cubicBezTo>
                <a:cubicBezTo>
                  <a:pt x="4785" y="892"/>
                  <a:pt x="4823" y="873"/>
                  <a:pt x="4861" y="855"/>
                </a:cubicBezTo>
                <a:cubicBezTo>
                  <a:pt x="9019" y="-1178"/>
                  <a:pt x="14039" y="545"/>
                  <a:pt x="16073" y="4704"/>
                </a:cubicBezTo>
                <a:cubicBezTo>
                  <a:pt x="16082" y="4723"/>
                  <a:pt x="16092" y="4742"/>
                  <a:pt x="16100" y="476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5B2C3DE3-042B-458F-9624-3862D0F1FB45}"/>
              </a:ext>
            </a:extLst>
          </p:cNvPr>
          <p:cNvSpPr/>
          <p:nvPr userDrawn="1"/>
        </p:nvSpPr>
        <p:spPr>
          <a:xfrm>
            <a:off x="7619524" y="4548074"/>
            <a:ext cx="13523" cy="13679"/>
          </a:xfrm>
          <a:custGeom>
            <a:avLst/>
            <a:gdLst>
              <a:gd name="connsiteX0" fmla="*/ 10883 w 11432"/>
              <a:gd name="connsiteY0" fmla="*/ 3233 h 11432"/>
              <a:gd name="connsiteX1" fmla="*/ 8221 w 11432"/>
              <a:gd name="connsiteY1" fmla="*/ 10865 h 11432"/>
              <a:gd name="connsiteX2" fmla="*/ 590 w 11432"/>
              <a:gd name="connsiteY2" fmla="*/ 8203 h 11432"/>
              <a:gd name="connsiteX3" fmla="*/ 3251 w 11432"/>
              <a:gd name="connsiteY3" fmla="*/ 572 h 11432"/>
              <a:gd name="connsiteX4" fmla="*/ 3263 w 11432"/>
              <a:gd name="connsiteY4" fmla="*/ 566 h 11432"/>
              <a:gd name="connsiteX5" fmla="*/ 10883 w 11432"/>
              <a:gd name="connsiteY5" fmla="*/ 323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883" y="3233"/>
                </a:moveTo>
                <a:cubicBezTo>
                  <a:pt x="12255" y="6075"/>
                  <a:pt x="11064" y="9492"/>
                  <a:pt x="8221" y="10865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3255" y="570"/>
                  <a:pt x="3259" y="568"/>
                  <a:pt x="3263" y="566"/>
                </a:cubicBezTo>
                <a:cubicBezTo>
                  <a:pt x="6104" y="-798"/>
                  <a:pt x="9513" y="395"/>
                  <a:pt x="10883" y="32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5" name="Freeform: Shape 204">
            <a:extLst>
              <a:ext uri="{FF2B5EF4-FFF2-40B4-BE49-F238E27FC236}">
                <a16:creationId xmlns:a16="http://schemas.microsoft.com/office/drawing/2014/main" id="{DA9C3A86-8004-49CD-BD4D-B6B42CB4862D}"/>
              </a:ext>
            </a:extLst>
          </p:cNvPr>
          <p:cNvSpPr/>
          <p:nvPr userDrawn="1"/>
        </p:nvSpPr>
        <p:spPr>
          <a:xfrm>
            <a:off x="7595278" y="4588120"/>
            <a:ext cx="13651" cy="13999"/>
          </a:xfrm>
          <a:custGeom>
            <a:avLst/>
            <a:gdLst>
              <a:gd name="connsiteX0" fmla="*/ 10997 w 11540"/>
              <a:gd name="connsiteY0" fmla="*/ 3484 h 11699"/>
              <a:gd name="connsiteX1" fmla="*/ 8329 w 11540"/>
              <a:gd name="connsiteY1" fmla="*/ 11104 h 11699"/>
              <a:gd name="connsiteX2" fmla="*/ 787 w 11540"/>
              <a:gd name="connsiteY2" fmla="*/ 8599 h 11699"/>
              <a:gd name="connsiteX3" fmla="*/ 709 w 11540"/>
              <a:gd name="connsiteY3" fmla="*/ 8437 h 11699"/>
              <a:gd name="connsiteX4" fmla="*/ 3017 w 11540"/>
              <a:gd name="connsiteY4" fmla="*/ 691 h 11699"/>
              <a:gd name="connsiteX5" fmla="*/ 10763 w 11540"/>
              <a:gd name="connsiteY5" fmla="*/ 2999 h 11699"/>
              <a:gd name="connsiteX6" fmla="*/ 10997 w 11540"/>
              <a:gd name="connsiteY6" fmla="*/ 3484 h 11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0" h="11699">
                <a:moveTo>
                  <a:pt x="10997" y="3484"/>
                </a:moveTo>
                <a:cubicBezTo>
                  <a:pt x="12360" y="6325"/>
                  <a:pt x="11167" y="9734"/>
                  <a:pt x="8329" y="11104"/>
                </a:cubicBezTo>
                <a:cubicBezTo>
                  <a:pt x="5554" y="12495"/>
                  <a:pt x="2178" y="11373"/>
                  <a:pt x="787" y="8599"/>
                </a:cubicBezTo>
                <a:cubicBezTo>
                  <a:pt x="761" y="8545"/>
                  <a:pt x="734" y="8491"/>
                  <a:pt x="709" y="8437"/>
                </a:cubicBezTo>
                <a:cubicBezTo>
                  <a:pt x="-792" y="5661"/>
                  <a:pt x="241" y="2193"/>
                  <a:pt x="3017" y="691"/>
                </a:cubicBezTo>
                <a:cubicBezTo>
                  <a:pt x="5793" y="-811"/>
                  <a:pt x="9261" y="222"/>
                  <a:pt x="10763" y="2999"/>
                </a:cubicBezTo>
                <a:cubicBezTo>
                  <a:pt x="10848" y="3157"/>
                  <a:pt x="10926" y="3319"/>
                  <a:pt x="10997" y="348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C5435450-70CB-4D5B-96FD-5844243FA560}"/>
              </a:ext>
            </a:extLst>
          </p:cNvPr>
          <p:cNvSpPr/>
          <p:nvPr userDrawn="1"/>
        </p:nvSpPr>
        <p:spPr>
          <a:xfrm>
            <a:off x="7616511" y="4762741"/>
            <a:ext cx="13568" cy="13517"/>
          </a:xfrm>
          <a:custGeom>
            <a:avLst/>
            <a:gdLst>
              <a:gd name="connsiteX0" fmla="*/ 10953 w 11470"/>
              <a:gd name="connsiteY0" fmla="*/ 3094 h 11296"/>
              <a:gd name="connsiteX1" fmla="*/ 8144 w 11470"/>
              <a:gd name="connsiteY1" fmla="*/ 10761 h 11296"/>
              <a:gd name="connsiteX2" fmla="*/ 476 w 11470"/>
              <a:gd name="connsiteY2" fmla="*/ 7951 h 11296"/>
              <a:gd name="connsiteX3" fmla="*/ 3503 w 11470"/>
              <a:gd name="connsiteY3" fmla="*/ 457 h 11296"/>
              <a:gd name="connsiteX4" fmla="*/ 10763 w 11470"/>
              <a:gd name="connsiteY4" fmla="*/ 2998 h 1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0" h="11296">
                <a:moveTo>
                  <a:pt x="10953" y="3094"/>
                </a:moveTo>
                <a:cubicBezTo>
                  <a:pt x="12295" y="5987"/>
                  <a:pt x="11036" y="9420"/>
                  <a:pt x="8144" y="10761"/>
                </a:cubicBezTo>
                <a:cubicBezTo>
                  <a:pt x="5250" y="12103"/>
                  <a:pt x="1817" y="10845"/>
                  <a:pt x="476" y="7951"/>
                </a:cubicBezTo>
                <a:cubicBezTo>
                  <a:pt x="-758" y="5046"/>
                  <a:pt x="598" y="1691"/>
                  <a:pt x="3503" y="457"/>
                </a:cubicBezTo>
                <a:cubicBezTo>
                  <a:pt x="6216" y="-695"/>
                  <a:pt x="9360" y="406"/>
                  <a:pt x="10763" y="299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7" name="Freeform: Shape 206">
            <a:extLst>
              <a:ext uri="{FF2B5EF4-FFF2-40B4-BE49-F238E27FC236}">
                <a16:creationId xmlns:a16="http://schemas.microsoft.com/office/drawing/2014/main" id="{8F4463C1-3C32-448C-B4B3-B67818A5EABB}"/>
              </a:ext>
            </a:extLst>
          </p:cNvPr>
          <p:cNvSpPr/>
          <p:nvPr userDrawn="1"/>
        </p:nvSpPr>
        <p:spPr>
          <a:xfrm>
            <a:off x="7584402" y="4691482"/>
            <a:ext cx="16228" cy="16416"/>
          </a:xfrm>
          <a:custGeom>
            <a:avLst/>
            <a:gdLst>
              <a:gd name="connsiteX0" fmla="*/ 13142 w 13718"/>
              <a:gd name="connsiteY0" fmla="*/ 4067 h 13719"/>
              <a:gd name="connsiteX1" fmla="*/ 9673 w 13718"/>
              <a:gd name="connsiteY1" fmla="*/ 13124 h 13719"/>
              <a:gd name="connsiteX2" fmla="*/ 616 w 13718"/>
              <a:gd name="connsiteY2" fmla="*/ 9655 h 13719"/>
              <a:gd name="connsiteX3" fmla="*/ 3617 w 13718"/>
              <a:gd name="connsiteY3" fmla="*/ 829 h 13719"/>
              <a:gd name="connsiteX4" fmla="*/ 12912 w 13718"/>
              <a:gd name="connsiteY4" fmla="*/ 3599 h 13719"/>
              <a:gd name="connsiteX5" fmla="*/ 13142 w 13718"/>
              <a:gd name="connsiteY5" fmla="*/ 4067 h 1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8" h="13719">
                <a:moveTo>
                  <a:pt x="13142" y="4067"/>
                </a:moveTo>
                <a:cubicBezTo>
                  <a:pt x="14685" y="7526"/>
                  <a:pt x="13132" y="11581"/>
                  <a:pt x="9673" y="13124"/>
                </a:cubicBezTo>
                <a:cubicBezTo>
                  <a:pt x="6214" y="14667"/>
                  <a:pt x="2159" y="13114"/>
                  <a:pt x="616" y="9655"/>
                </a:cubicBezTo>
                <a:cubicBezTo>
                  <a:pt x="-845" y="6381"/>
                  <a:pt x="463" y="2534"/>
                  <a:pt x="3617" y="829"/>
                </a:cubicBezTo>
                <a:cubicBezTo>
                  <a:pt x="6949" y="-973"/>
                  <a:pt x="11110" y="267"/>
                  <a:pt x="12912" y="3599"/>
                </a:cubicBezTo>
                <a:cubicBezTo>
                  <a:pt x="12995" y="3752"/>
                  <a:pt x="13072" y="3908"/>
                  <a:pt x="13142" y="406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8" name="Freeform: Shape 207">
            <a:extLst>
              <a:ext uri="{FF2B5EF4-FFF2-40B4-BE49-F238E27FC236}">
                <a16:creationId xmlns:a16="http://schemas.microsoft.com/office/drawing/2014/main" id="{85721E10-B345-4D30-81D2-7DFA34FE5CBE}"/>
              </a:ext>
            </a:extLst>
          </p:cNvPr>
          <p:cNvSpPr/>
          <p:nvPr userDrawn="1"/>
        </p:nvSpPr>
        <p:spPr>
          <a:xfrm>
            <a:off x="7321050" y="4068067"/>
            <a:ext cx="19774" cy="19972"/>
          </a:xfrm>
          <a:custGeom>
            <a:avLst/>
            <a:gdLst>
              <a:gd name="connsiteX0" fmla="*/ 16216 w 16716"/>
              <a:gd name="connsiteY0" fmla="*/ 5472 h 16691"/>
              <a:gd name="connsiteX1" fmla="*/ 11263 w 16716"/>
              <a:gd name="connsiteY1" fmla="*/ 16235 h 16691"/>
              <a:gd name="connsiteX2" fmla="*/ 499 w 16716"/>
              <a:gd name="connsiteY2" fmla="*/ 11187 h 16691"/>
              <a:gd name="connsiteX3" fmla="*/ 5548 w 16716"/>
              <a:gd name="connsiteY3" fmla="*/ 519 h 16691"/>
              <a:gd name="connsiteX4" fmla="*/ 16195 w 16716"/>
              <a:gd name="connsiteY4" fmla="*/ 5415 h 16691"/>
              <a:gd name="connsiteX5" fmla="*/ 16216 w 16716"/>
              <a:gd name="connsiteY5" fmla="*/ 5472 h 1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16" h="16691">
                <a:moveTo>
                  <a:pt x="16216" y="5472"/>
                </a:moveTo>
                <a:cubicBezTo>
                  <a:pt x="17818" y="9812"/>
                  <a:pt x="15601" y="14629"/>
                  <a:pt x="11263" y="16235"/>
                </a:cubicBezTo>
                <a:cubicBezTo>
                  <a:pt x="6901" y="17717"/>
                  <a:pt x="2148" y="15488"/>
                  <a:pt x="499" y="11187"/>
                </a:cubicBezTo>
                <a:cubicBezTo>
                  <a:pt x="-1031" y="6848"/>
                  <a:pt x="1223" y="2087"/>
                  <a:pt x="5548" y="519"/>
                </a:cubicBezTo>
                <a:cubicBezTo>
                  <a:pt x="9840" y="-1069"/>
                  <a:pt x="14607" y="1123"/>
                  <a:pt x="16195" y="5415"/>
                </a:cubicBezTo>
                <a:cubicBezTo>
                  <a:pt x="16202" y="5434"/>
                  <a:pt x="16209" y="5453"/>
                  <a:pt x="16216" y="547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09" name="Freeform: Shape 208">
            <a:extLst>
              <a:ext uri="{FF2B5EF4-FFF2-40B4-BE49-F238E27FC236}">
                <a16:creationId xmlns:a16="http://schemas.microsoft.com/office/drawing/2014/main" id="{15518D53-F05F-4A77-891C-4B9DC19C4063}"/>
              </a:ext>
            </a:extLst>
          </p:cNvPr>
          <p:cNvSpPr/>
          <p:nvPr userDrawn="1"/>
        </p:nvSpPr>
        <p:spPr>
          <a:xfrm>
            <a:off x="7414872" y="3945049"/>
            <a:ext cx="19761" cy="19967"/>
          </a:xfrm>
          <a:custGeom>
            <a:avLst/>
            <a:gdLst>
              <a:gd name="connsiteX0" fmla="*/ 16246 w 16705"/>
              <a:gd name="connsiteY0" fmla="*/ 5504 h 16687"/>
              <a:gd name="connsiteX1" fmla="*/ 11198 w 16705"/>
              <a:gd name="connsiteY1" fmla="*/ 16172 h 16687"/>
              <a:gd name="connsiteX2" fmla="*/ 551 w 16705"/>
              <a:gd name="connsiteY2" fmla="*/ 11276 h 16687"/>
              <a:gd name="connsiteX3" fmla="*/ 530 w 16705"/>
              <a:gd name="connsiteY3" fmla="*/ 11219 h 16687"/>
              <a:gd name="connsiteX4" fmla="*/ 5532 w 16705"/>
              <a:gd name="connsiteY4" fmla="*/ 472 h 16687"/>
              <a:gd name="connsiteX5" fmla="*/ 5578 w 16705"/>
              <a:gd name="connsiteY5" fmla="*/ 456 h 16687"/>
              <a:gd name="connsiteX6" fmla="*/ 16246 w 16705"/>
              <a:gd name="connsiteY6" fmla="*/ 5504 h 1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5" h="16687">
                <a:moveTo>
                  <a:pt x="16246" y="5504"/>
                </a:moveTo>
                <a:cubicBezTo>
                  <a:pt x="17776" y="9843"/>
                  <a:pt x="15523" y="14604"/>
                  <a:pt x="11198" y="16172"/>
                </a:cubicBezTo>
                <a:cubicBezTo>
                  <a:pt x="6905" y="17760"/>
                  <a:pt x="2138" y="15568"/>
                  <a:pt x="551" y="11276"/>
                </a:cubicBezTo>
                <a:cubicBezTo>
                  <a:pt x="544" y="11257"/>
                  <a:pt x="537" y="11238"/>
                  <a:pt x="530" y="11219"/>
                </a:cubicBezTo>
                <a:cubicBezTo>
                  <a:pt x="-1056" y="6870"/>
                  <a:pt x="1183" y="2058"/>
                  <a:pt x="5532" y="472"/>
                </a:cubicBezTo>
                <a:cubicBezTo>
                  <a:pt x="5547" y="467"/>
                  <a:pt x="5563" y="461"/>
                  <a:pt x="5578" y="456"/>
                </a:cubicBezTo>
                <a:cubicBezTo>
                  <a:pt x="9914" y="-1020"/>
                  <a:pt x="14637" y="1216"/>
                  <a:pt x="16246" y="550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0" name="Freeform: Shape 209">
            <a:extLst>
              <a:ext uri="{FF2B5EF4-FFF2-40B4-BE49-F238E27FC236}">
                <a16:creationId xmlns:a16="http://schemas.microsoft.com/office/drawing/2014/main" id="{7A8287A6-803F-4550-840F-25D108E8A98B}"/>
              </a:ext>
            </a:extLst>
          </p:cNvPr>
          <p:cNvSpPr/>
          <p:nvPr userDrawn="1"/>
        </p:nvSpPr>
        <p:spPr>
          <a:xfrm>
            <a:off x="7365152" y="4013934"/>
            <a:ext cx="13520" cy="13676"/>
          </a:xfrm>
          <a:custGeom>
            <a:avLst/>
            <a:gdLst>
              <a:gd name="connsiteX0" fmla="*/ 11128 w 11429"/>
              <a:gd name="connsiteY0" fmla="*/ 3752 h 11429"/>
              <a:gd name="connsiteX1" fmla="*/ 7699 w 11429"/>
              <a:gd name="connsiteY1" fmla="*/ 11086 h 11429"/>
              <a:gd name="connsiteX2" fmla="*/ 365 w 11429"/>
              <a:gd name="connsiteY2" fmla="*/ 7657 h 11429"/>
              <a:gd name="connsiteX3" fmla="*/ 3794 w 11429"/>
              <a:gd name="connsiteY3" fmla="*/ 323 h 11429"/>
              <a:gd name="connsiteX4" fmla="*/ 11128 w 11429"/>
              <a:gd name="connsiteY4" fmla="*/ 3752 h 1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29">
                <a:moveTo>
                  <a:pt x="11128" y="3752"/>
                </a:moveTo>
                <a:cubicBezTo>
                  <a:pt x="12157" y="6722"/>
                  <a:pt x="10637" y="9971"/>
                  <a:pt x="7699" y="11086"/>
                </a:cubicBezTo>
                <a:cubicBezTo>
                  <a:pt x="4727" y="12165"/>
                  <a:pt x="1443" y="10629"/>
                  <a:pt x="365" y="7657"/>
                </a:cubicBezTo>
                <a:cubicBezTo>
                  <a:pt x="-714" y="4685"/>
                  <a:pt x="822" y="1402"/>
                  <a:pt x="3794" y="323"/>
                </a:cubicBezTo>
                <a:cubicBezTo>
                  <a:pt x="6763" y="-706"/>
                  <a:pt x="10013" y="814"/>
                  <a:pt x="11128" y="375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1" name="Freeform: Shape 210">
            <a:extLst>
              <a:ext uri="{FF2B5EF4-FFF2-40B4-BE49-F238E27FC236}">
                <a16:creationId xmlns:a16="http://schemas.microsoft.com/office/drawing/2014/main" id="{96C2088B-253F-4D66-AA3E-DCE6F2CEABE5}"/>
              </a:ext>
            </a:extLst>
          </p:cNvPr>
          <p:cNvSpPr/>
          <p:nvPr userDrawn="1"/>
        </p:nvSpPr>
        <p:spPr>
          <a:xfrm>
            <a:off x="7447409" y="4014161"/>
            <a:ext cx="13523" cy="13679"/>
          </a:xfrm>
          <a:custGeom>
            <a:avLst/>
            <a:gdLst>
              <a:gd name="connsiteX0" fmla="*/ 11030 w 11432"/>
              <a:gd name="connsiteY0" fmla="*/ 3563 h 11432"/>
              <a:gd name="connsiteX1" fmla="*/ 7891 w 11432"/>
              <a:gd name="connsiteY1" fmla="*/ 11011 h 11432"/>
              <a:gd name="connsiteX2" fmla="*/ 443 w 11432"/>
              <a:gd name="connsiteY2" fmla="*/ 7873 h 11432"/>
              <a:gd name="connsiteX3" fmla="*/ 266 w 11432"/>
              <a:gd name="connsiteY3" fmla="*/ 7373 h 11432"/>
              <a:gd name="connsiteX4" fmla="*/ 4081 w 11432"/>
              <a:gd name="connsiteY4" fmla="*/ 248 h 11432"/>
              <a:gd name="connsiteX5" fmla="*/ 11030 w 11432"/>
              <a:gd name="connsiteY5" fmla="*/ 356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1030" y="3563"/>
                </a:moveTo>
                <a:cubicBezTo>
                  <a:pt x="12220" y="6486"/>
                  <a:pt x="10815" y="9821"/>
                  <a:pt x="7891" y="11011"/>
                </a:cubicBezTo>
                <a:cubicBezTo>
                  <a:pt x="4968" y="12201"/>
                  <a:pt x="1634" y="10796"/>
                  <a:pt x="443" y="7873"/>
                </a:cubicBezTo>
                <a:cubicBezTo>
                  <a:pt x="376" y="7709"/>
                  <a:pt x="317" y="7542"/>
                  <a:pt x="266" y="7373"/>
                </a:cubicBezTo>
                <a:cubicBezTo>
                  <a:pt x="-648" y="4352"/>
                  <a:pt x="1060" y="1162"/>
                  <a:pt x="4081" y="248"/>
                </a:cubicBezTo>
                <a:cubicBezTo>
                  <a:pt x="6906" y="-607"/>
                  <a:pt x="9917" y="830"/>
                  <a:pt x="11030" y="356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2" name="Freeform: Shape 211">
            <a:extLst>
              <a:ext uri="{FF2B5EF4-FFF2-40B4-BE49-F238E27FC236}">
                <a16:creationId xmlns:a16="http://schemas.microsoft.com/office/drawing/2014/main" id="{974AAD92-434B-48FD-B2C7-92AAC18340C5}"/>
              </a:ext>
            </a:extLst>
          </p:cNvPr>
          <p:cNvSpPr/>
          <p:nvPr userDrawn="1"/>
        </p:nvSpPr>
        <p:spPr>
          <a:xfrm>
            <a:off x="7296214" y="3985068"/>
            <a:ext cx="13525" cy="13681"/>
          </a:xfrm>
          <a:custGeom>
            <a:avLst/>
            <a:gdLst>
              <a:gd name="connsiteX0" fmla="*/ 11112 w 11433"/>
              <a:gd name="connsiteY0" fmla="*/ 3778 h 11433"/>
              <a:gd name="connsiteX1" fmla="*/ 7677 w 11433"/>
              <a:gd name="connsiteY1" fmla="*/ 11094 h 11433"/>
              <a:gd name="connsiteX2" fmla="*/ 361 w 11433"/>
              <a:gd name="connsiteY2" fmla="*/ 7658 h 11433"/>
              <a:gd name="connsiteX3" fmla="*/ 3778 w 11433"/>
              <a:gd name="connsiteY3" fmla="*/ 349 h 11433"/>
              <a:gd name="connsiteX4" fmla="*/ 11105 w 11433"/>
              <a:gd name="connsiteY4" fmla="*/ 3760 h 11433"/>
              <a:gd name="connsiteX5" fmla="*/ 11112 w 11433"/>
              <a:gd name="connsiteY5" fmla="*/ 3778 h 1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3" h="11433">
                <a:moveTo>
                  <a:pt x="11112" y="3778"/>
                </a:moveTo>
                <a:cubicBezTo>
                  <a:pt x="12184" y="6747"/>
                  <a:pt x="10646" y="10023"/>
                  <a:pt x="7677" y="11094"/>
                </a:cubicBezTo>
                <a:cubicBezTo>
                  <a:pt x="4708" y="12165"/>
                  <a:pt x="1432" y="10627"/>
                  <a:pt x="361" y="7658"/>
                </a:cubicBezTo>
                <a:cubicBezTo>
                  <a:pt x="-708" y="4696"/>
                  <a:pt x="820" y="1428"/>
                  <a:pt x="3778" y="349"/>
                </a:cubicBezTo>
                <a:cubicBezTo>
                  <a:pt x="6743" y="-732"/>
                  <a:pt x="10024" y="795"/>
                  <a:pt x="11105" y="3760"/>
                </a:cubicBezTo>
                <a:cubicBezTo>
                  <a:pt x="11108" y="3766"/>
                  <a:pt x="11110" y="3772"/>
                  <a:pt x="11112" y="377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3" name="Freeform: Shape 212">
            <a:extLst>
              <a:ext uri="{FF2B5EF4-FFF2-40B4-BE49-F238E27FC236}">
                <a16:creationId xmlns:a16="http://schemas.microsoft.com/office/drawing/2014/main" id="{B7CD0467-AD6A-4DBE-A2FB-EFF3B02E7550}"/>
              </a:ext>
            </a:extLst>
          </p:cNvPr>
          <p:cNvSpPr/>
          <p:nvPr userDrawn="1"/>
        </p:nvSpPr>
        <p:spPr>
          <a:xfrm>
            <a:off x="7311996" y="4166060"/>
            <a:ext cx="13256" cy="13590"/>
          </a:xfrm>
          <a:custGeom>
            <a:avLst/>
            <a:gdLst>
              <a:gd name="connsiteX0" fmla="*/ 10915 w 11206"/>
              <a:gd name="connsiteY0" fmla="*/ 3778 h 11357"/>
              <a:gd name="connsiteX1" fmla="*/ 7391 w 11206"/>
              <a:gd name="connsiteY1" fmla="*/ 11113 h 11357"/>
              <a:gd name="connsiteX2" fmla="*/ 266 w 11206"/>
              <a:gd name="connsiteY2" fmla="*/ 7297 h 11357"/>
              <a:gd name="connsiteX3" fmla="*/ 3581 w 11206"/>
              <a:gd name="connsiteY3" fmla="*/ 349 h 11357"/>
              <a:gd name="connsiteX4" fmla="*/ 10908 w 11206"/>
              <a:gd name="connsiteY4" fmla="*/ 3760 h 11357"/>
              <a:gd name="connsiteX5" fmla="*/ 10915 w 11206"/>
              <a:gd name="connsiteY5" fmla="*/ 3778 h 11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06" h="11357">
                <a:moveTo>
                  <a:pt x="10915" y="3778"/>
                </a:moveTo>
                <a:cubicBezTo>
                  <a:pt x="11934" y="6775"/>
                  <a:pt x="10367" y="10036"/>
                  <a:pt x="7391" y="11113"/>
                </a:cubicBezTo>
                <a:cubicBezTo>
                  <a:pt x="4370" y="12027"/>
                  <a:pt x="1180" y="10318"/>
                  <a:pt x="266" y="7297"/>
                </a:cubicBezTo>
                <a:cubicBezTo>
                  <a:pt x="-589" y="4473"/>
                  <a:pt x="848" y="1462"/>
                  <a:pt x="3581" y="349"/>
                </a:cubicBezTo>
                <a:cubicBezTo>
                  <a:pt x="6546" y="-732"/>
                  <a:pt x="9826" y="795"/>
                  <a:pt x="10908" y="3760"/>
                </a:cubicBezTo>
                <a:cubicBezTo>
                  <a:pt x="10911" y="3766"/>
                  <a:pt x="10913" y="3772"/>
                  <a:pt x="10915" y="377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4" name="Freeform: Shape 213">
            <a:extLst>
              <a:ext uri="{FF2B5EF4-FFF2-40B4-BE49-F238E27FC236}">
                <a16:creationId xmlns:a16="http://schemas.microsoft.com/office/drawing/2014/main" id="{A2241107-F820-4887-B765-AC327280D963}"/>
              </a:ext>
            </a:extLst>
          </p:cNvPr>
          <p:cNvSpPr/>
          <p:nvPr userDrawn="1"/>
        </p:nvSpPr>
        <p:spPr>
          <a:xfrm>
            <a:off x="7351294" y="4297591"/>
            <a:ext cx="13547" cy="13703"/>
          </a:xfrm>
          <a:custGeom>
            <a:avLst/>
            <a:gdLst>
              <a:gd name="connsiteX0" fmla="*/ 11128 w 11452"/>
              <a:gd name="connsiteY0" fmla="*/ 3775 h 11452"/>
              <a:gd name="connsiteX1" fmla="*/ 7699 w 11452"/>
              <a:gd name="connsiteY1" fmla="*/ 11110 h 11452"/>
              <a:gd name="connsiteX2" fmla="*/ 365 w 11452"/>
              <a:gd name="connsiteY2" fmla="*/ 7681 h 11452"/>
              <a:gd name="connsiteX3" fmla="*/ 3794 w 11452"/>
              <a:gd name="connsiteY3" fmla="*/ 347 h 11452"/>
              <a:gd name="connsiteX4" fmla="*/ 11128 w 11452"/>
              <a:gd name="connsiteY4" fmla="*/ 3775 h 1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2" h="11452">
                <a:moveTo>
                  <a:pt x="11128" y="3775"/>
                </a:moveTo>
                <a:cubicBezTo>
                  <a:pt x="12207" y="6748"/>
                  <a:pt x="10671" y="10031"/>
                  <a:pt x="7699" y="11110"/>
                </a:cubicBezTo>
                <a:cubicBezTo>
                  <a:pt x="4727" y="12188"/>
                  <a:pt x="1443" y="10653"/>
                  <a:pt x="365" y="7681"/>
                </a:cubicBezTo>
                <a:cubicBezTo>
                  <a:pt x="-714" y="4708"/>
                  <a:pt x="822" y="1425"/>
                  <a:pt x="3794" y="347"/>
                </a:cubicBezTo>
                <a:cubicBezTo>
                  <a:pt x="6766" y="-732"/>
                  <a:pt x="10050" y="803"/>
                  <a:pt x="11128" y="377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5" name="Freeform: Shape 214">
            <a:extLst>
              <a:ext uri="{FF2B5EF4-FFF2-40B4-BE49-F238E27FC236}">
                <a16:creationId xmlns:a16="http://schemas.microsoft.com/office/drawing/2014/main" id="{4BEDE375-F237-4EC0-9C0A-04665AF204A1}"/>
              </a:ext>
            </a:extLst>
          </p:cNvPr>
          <p:cNvSpPr/>
          <p:nvPr userDrawn="1"/>
        </p:nvSpPr>
        <p:spPr>
          <a:xfrm>
            <a:off x="7331536" y="4379570"/>
            <a:ext cx="19983" cy="20213"/>
          </a:xfrm>
          <a:custGeom>
            <a:avLst/>
            <a:gdLst>
              <a:gd name="connsiteX0" fmla="*/ 16400 w 16893"/>
              <a:gd name="connsiteY0" fmla="*/ 5560 h 16892"/>
              <a:gd name="connsiteX1" fmla="*/ 11351 w 16893"/>
              <a:gd name="connsiteY1" fmla="*/ 16418 h 16892"/>
              <a:gd name="connsiteX2" fmla="*/ 492 w 16893"/>
              <a:gd name="connsiteY2" fmla="*/ 11275 h 16892"/>
              <a:gd name="connsiteX3" fmla="*/ 5636 w 16893"/>
              <a:gd name="connsiteY3" fmla="*/ 511 h 16892"/>
              <a:gd name="connsiteX4" fmla="*/ 16382 w 16893"/>
              <a:gd name="connsiteY4" fmla="*/ 5514 h 16892"/>
              <a:gd name="connsiteX5" fmla="*/ 16398 w 16893"/>
              <a:gd name="connsiteY5" fmla="*/ 5560 h 1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93" h="16892">
                <a:moveTo>
                  <a:pt x="16400" y="5560"/>
                </a:moveTo>
                <a:cubicBezTo>
                  <a:pt x="17998" y="9952"/>
                  <a:pt x="15740" y="14809"/>
                  <a:pt x="11351" y="16418"/>
                </a:cubicBezTo>
                <a:cubicBezTo>
                  <a:pt x="6934" y="17951"/>
                  <a:pt x="2104" y="15663"/>
                  <a:pt x="492" y="11275"/>
                </a:cubicBezTo>
                <a:cubicBezTo>
                  <a:pt x="-1034" y="6883"/>
                  <a:pt x="1260" y="2082"/>
                  <a:pt x="5636" y="511"/>
                </a:cubicBezTo>
                <a:cubicBezTo>
                  <a:pt x="9985" y="-1075"/>
                  <a:pt x="14796" y="1165"/>
                  <a:pt x="16382" y="5514"/>
                </a:cubicBezTo>
                <a:cubicBezTo>
                  <a:pt x="16388" y="5529"/>
                  <a:pt x="16393" y="5544"/>
                  <a:pt x="16398" y="5560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BC83E9EB-FCB5-4EF8-A496-C5608C31974E}"/>
              </a:ext>
            </a:extLst>
          </p:cNvPr>
          <p:cNvSpPr/>
          <p:nvPr userDrawn="1"/>
        </p:nvSpPr>
        <p:spPr>
          <a:xfrm>
            <a:off x="7380267" y="4208152"/>
            <a:ext cx="20061" cy="20324"/>
          </a:xfrm>
          <a:custGeom>
            <a:avLst/>
            <a:gdLst>
              <a:gd name="connsiteX0" fmla="*/ 16448 w 16959"/>
              <a:gd name="connsiteY0" fmla="*/ 5560 h 16985"/>
              <a:gd name="connsiteX1" fmla="*/ 11447 w 16959"/>
              <a:gd name="connsiteY1" fmla="*/ 16456 h 16985"/>
              <a:gd name="connsiteX2" fmla="*/ 551 w 16959"/>
              <a:gd name="connsiteY2" fmla="*/ 11456 h 16985"/>
              <a:gd name="connsiteX3" fmla="*/ 5552 w 16959"/>
              <a:gd name="connsiteY3" fmla="*/ 559 h 16985"/>
              <a:gd name="connsiteX4" fmla="*/ 5685 w 16959"/>
              <a:gd name="connsiteY4" fmla="*/ 511 h 16985"/>
              <a:gd name="connsiteX5" fmla="*/ 16431 w 16959"/>
              <a:gd name="connsiteY5" fmla="*/ 5514 h 16985"/>
              <a:gd name="connsiteX6" fmla="*/ 16448 w 16959"/>
              <a:gd name="connsiteY6" fmla="*/ 5560 h 1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9" h="16985">
                <a:moveTo>
                  <a:pt x="16448" y="5560"/>
                </a:moveTo>
                <a:cubicBezTo>
                  <a:pt x="18076" y="9949"/>
                  <a:pt x="15837" y="14828"/>
                  <a:pt x="11447" y="16456"/>
                </a:cubicBezTo>
                <a:cubicBezTo>
                  <a:pt x="7057" y="18084"/>
                  <a:pt x="2179" y="15845"/>
                  <a:pt x="551" y="11456"/>
                </a:cubicBezTo>
                <a:cubicBezTo>
                  <a:pt x="-1077" y="7066"/>
                  <a:pt x="1162" y="2187"/>
                  <a:pt x="5552" y="559"/>
                </a:cubicBezTo>
                <a:cubicBezTo>
                  <a:pt x="5596" y="543"/>
                  <a:pt x="5640" y="527"/>
                  <a:pt x="5685" y="511"/>
                </a:cubicBezTo>
                <a:cubicBezTo>
                  <a:pt x="10034" y="-1075"/>
                  <a:pt x="14845" y="1165"/>
                  <a:pt x="16431" y="5514"/>
                </a:cubicBezTo>
                <a:cubicBezTo>
                  <a:pt x="16437" y="5529"/>
                  <a:pt x="16442" y="5544"/>
                  <a:pt x="16448" y="5560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7" name="Freeform: Shape 216">
            <a:extLst>
              <a:ext uri="{FF2B5EF4-FFF2-40B4-BE49-F238E27FC236}">
                <a16:creationId xmlns:a16="http://schemas.microsoft.com/office/drawing/2014/main" id="{3E14266D-05CC-471D-B85E-3D1C0132E6D0}"/>
              </a:ext>
            </a:extLst>
          </p:cNvPr>
          <p:cNvSpPr/>
          <p:nvPr userDrawn="1"/>
        </p:nvSpPr>
        <p:spPr>
          <a:xfrm>
            <a:off x="7386241" y="4424474"/>
            <a:ext cx="13525" cy="13650"/>
          </a:xfrm>
          <a:custGeom>
            <a:avLst/>
            <a:gdLst>
              <a:gd name="connsiteX0" fmla="*/ 11112 w 11433"/>
              <a:gd name="connsiteY0" fmla="*/ 3752 h 11407"/>
              <a:gd name="connsiteX1" fmla="*/ 7677 w 11433"/>
              <a:gd name="connsiteY1" fmla="*/ 11068 h 11407"/>
              <a:gd name="connsiteX2" fmla="*/ 361 w 11433"/>
              <a:gd name="connsiteY2" fmla="*/ 7632 h 11407"/>
              <a:gd name="connsiteX3" fmla="*/ 3778 w 11433"/>
              <a:gd name="connsiteY3" fmla="*/ 323 h 11407"/>
              <a:gd name="connsiteX4" fmla="*/ 11112 w 11433"/>
              <a:gd name="connsiteY4" fmla="*/ 3752 h 1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3" h="11407">
                <a:moveTo>
                  <a:pt x="11112" y="3752"/>
                </a:moveTo>
                <a:cubicBezTo>
                  <a:pt x="12184" y="6721"/>
                  <a:pt x="10646" y="9996"/>
                  <a:pt x="7677" y="11068"/>
                </a:cubicBezTo>
                <a:cubicBezTo>
                  <a:pt x="4708" y="12139"/>
                  <a:pt x="1432" y="10601"/>
                  <a:pt x="361" y="7632"/>
                </a:cubicBezTo>
                <a:cubicBezTo>
                  <a:pt x="-708" y="4670"/>
                  <a:pt x="820" y="1402"/>
                  <a:pt x="3778" y="323"/>
                </a:cubicBezTo>
                <a:cubicBezTo>
                  <a:pt x="6748" y="-706"/>
                  <a:pt x="9997" y="814"/>
                  <a:pt x="11112" y="375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8" name="Freeform: Shape 217">
            <a:extLst>
              <a:ext uri="{FF2B5EF4-FFF2-40B4-BE49-F238E27FC236}">
                <a16:creationId xmlns:a16="http://schemas.microsoft.com/office/drawing/2014/main" id="{2E9C4011-D9E4-4EA5-9042-B91A1CCA6333}"/>
              </a:ext>
            </a:extLst>
          </p:cNvPr>
          <p:cNvSpPr/>
          <p:nvPr userDrawn="1"/>
        </p:nvSpPr>
        <p:spPr>
          <a:xfrm>
            <a:off x="7358199" y="4462203"/>
            <a:ext cx="13523" cy="13681"/>
          </a:xfrm>
          <a:custGeom>
            <a:avLst/>
            <a:gdLst>
              <a:gd name="connsiteX0" fmla="*/ 11101 w 11432"/>
              <a:gd name="connsiteY0" fmla="*/ 3748 h 11433"/>
              <a:gd name="connsiteX1" fmla="*/ 7706 w 11432"/>
              <a:gd name="connsiteY1" fmla="*/ 11083 h 11433"/>
              <a:gd name="connsiteX2" fmla="*/ 372 w 11432"/>
              <a:gd name="connsiteY2" fmla="*/ 7688 h 11433"/>
              <a:gd name="connsiteX3" fmla="*/ 3766 w 11432"/>
              <a:gd name="connsiteY3" fmla="*/ 354 h 11433"/>
              <a:gd name="connsiteX4" fmla="*/ 3862 w 11432"/>
              <a:gd name="connsiteY4" fmla="*/ 319 h 11433"/>
              <a:gd name="connsiteX5" fmla="*/ 11101 w 11432"/>
              <a:gd name="connsiteY5" fmla="*/ 3748 h 1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3">
                <a:moveTo>
                  <a:pt x="11101" y="3748"/>
                </a:moveTo>
                <a:cubicBezTo>
                  <a:pt x="12188" y="6711"/>
                  <a:pt x="10669" y="9995"/>
                  <a:pt x="7706" y="11083"/>
                </a:cubicBezTo>
                <a:cubicBezTo>
                  <a:pt x="4744" y="12171"/>
                  <a:pt x="1459" y="10651"/>
                  <a:pt x="372" y="7688"/>
                </a:cubicBezTo>
                <a:cubicBezTo>
                  <a:pt x="-716" y="4725"/>
                  <a:pt x="804" y="1442"/>
                  <a:pt x="3766" y="354"/>
                </a:cubicBezTo>
                <a:cubicBezTo>
                  <a:pt x="3798" y="342"/>
                  <a:pt x="3830" y="331"/>
                  <a:pt x="3862" y="319"/>
                </a:cubicBezTo>
                <a:cubicBezTo>
                  <a:pt x="6807" y="-703"/>
                  <a:pt x="10027" y="822"/>
                  <a:pt x="11101" y="374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19" name="Freeform: Shape 218">
            <a:extLst>
              <a:ext uri="{FF2B5EF4-FFF2-40B4-BE49-F238E27FC236}">
                <a16:creationId xmlns:a16="http://schemas.microsoft.com/office/drawing/2014/main" id="{E97D4244-9090-4A46-93FA-06D014C5885B}"/>
              </a:ext>
            </a:extLst>
          </p:cNvPr>
          <p:cNvSpPr/>
          <p:nvPr userDrawn="1"/>
        </p:nvSpPr>
        <p:spPr>
          <a:xfrm>
            <a:off x="7378221" y="4562881"/>
            <a:ext cx="16229" cy="16386"/>
          </a:xfrm>
          <a:custGeom>
            <a:avLst/>
            <a:gdLst>
              <a:gd name="connsiteX0" fmla="*/ 13320 w 13719"/>
              <a:gd name="connsiteY0" fmla="*/ 4479 h 13694"/>
              <a:gd name="connsiteX1" fmla="*/ 9237 w 13719"/>
              <a:gd name="connsiteY1" fmla="*/ 13276 h 13694"/>
              <a:gd name="connsiteX2" fmla="*/ 440 w 13719"/>
              <a:gd name="connsiteY2" fmla="*/ 9193 h 13694"/>
              <a:gd name="connsiteX3" fmla="*/ 4523 w 13719"/>
              <a:gd name="connsiteY3" fmla="*/ 396 h 13694"/>
              <a:gd name="connsiteX4" fmla="*/ 4557 w 13719"/>
              <a:gd name="connsiteY4" fmla="*/ 383 h 13694"/>
              <a:gd name="connsiteX5" fmla="*/ 13320 w 13719"/>
              <a:gd name="connsiteY5" fmla="*/ 4479 h 1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9" h="13694">
                <a:moveTo>
                  <a:pt x="13320" y="4479"/>
                </a:moveTo>
                <a:cubicBezTo>
                  <a:pt x="14622" y="8036"/>
                  <a:pt x="12793" y="11975"/>
                  <a:pt x="9237" y="13276"/>
                </a:cubicBezTo>
                <a:cubicBezTo>
                  <a:pt x="5680" y="14578"/>
                  <a:pt x="1741" y="12750"/>
                  <a:pt x="440" y="9193"/>
                </a:cubicBezTo>
                <a:cubicBezTo>
                  <a:pt x="-862" y="5636"/>
                  <a:pt x="966" y="1697"/>
                  <a:pt x="4523" y="396"/>
                </a:cubicBezTo>
                <a:cubicBezTo>
                  <a:pt x="4535" y="392"/>
                  <a:pt x="4546" y="387"/>
                  <a:pt x="4557" y="383"/>
                </a:cubicBezTo>
                <a:cubicBezTo>
                  <a:pt x="8105" y="-840"/>
                  <a:pt x="11983" y="973"/>
                  <a:pt x="13320" y="4479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0" name="Freeform: Shape 219">
            <a:extLst>
              <a:ext uri="{FF2B5EF4-FFF2-40B4-BE49-F238E27FC236}">
                <a16:creationId xmlns:a16="http://schemas.microsoft.com/office/drawing/2014/main" id="{CCBAB87F-FC1F-4757-AA59-E934FA50C08B}"/>
              </a:ext>
            </a:extLst>
          </p:cNvPr>
          <p:cNvSpPr/>
          <p:nvPr userDrawn="1"/>
        </p:nvSpPr>
        <p:spPr>
          <a:xfrm>
            <a:off x="7694233" y="3509751"/>
            <a:ext cx="594474" cy="381393"/>
          </a:xfrm>
          <a:custGeom>
            <a:avLst/>
            <a:gdLst>
              <a:gd name="connsiteX0" fmla="*/ 240241 w 502539"/>
              <a:gd name="connsiteY0" fmla="*/ 286133 h 318733"/>
              <a:gd name="connsiteX1" fmla="*/ 49741 w 502539"/>
              <a:gd name="connsiteY1" fmla="*/ 96109 h 318733"/>
              <a:gd name="connsiteX2" fmla="*/ 20 w 502539"/>
              <a:gd name="connsiteY2" fmla="*/ 286609 h 318733"/>
              <a:gd name="connsiteX3" fmla="*/ 488558 w 502539"/>
              <a:gd name="connsiteY3" fmla="*/ 295277 h 318733"/>
              <a:gd name="connsiteX4" fmla="*/ 502559 w 502539"/>
              <a:gd name="connsiteY4" fmla="*/ 2 h 318733"/>
              <a:gd name="connsiteX5" fmla="*/ 240241 w 502539"/>
              <a:gd name="connsiteY5" fmla="*/ 286133 h 31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539" h="318733">
                <a:moveTo>
                  <a:pt x="240241" y="286133"/>
                </a:moveTo>
                <a:cubicBezTo>
                  <a:pt x="113177" y="284704"/>
                  <a:pt x="27738" y="237650"/>
                  <a:pt x="49741" y="96109"/>
                </a:cubicBezTo>
                <a:cubicBezTo>
                  <a:pt x="34691" y="157545"/>
                  <a:pt x="18213" y="221172"/>
                  <a:pt x="20" y="286609"/>
                </a:cubicBezTo>
                <a:cubicBezTo>
                  <a:pt x="20" y="286609"/>
                  <a:pt x="301391" y="352712"/>
                  <a:pt x="488558" y="295277"/>
                </a:cubicBezTo>
                <a:cubicBezTo>
                  <a:pt x="488558" y="295277"/>
                  <a:pt x="491796" y="167261"/>
                  <a:pt x="502559" y="2"/>
                </a:cubicBezTo>
                <a:cubicBezTo>
                  <a:pt x="474842" y="214314"/>
                  <a:pt x="406928" y="287847"/>
                  <a:pt x="240241" y="286133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1" name="Freeform: Shape 220">
            <a:extLst>
              <a:ext uri="{FF2B5EF4-FFF2-40B4-BE49-F238E27FC236}">
                <a16:creationId xmlns:a16="http://schemas.microsoft.com/office/drawing/2014/main" id="{F040904D-A619-4B16-ABAD-D59524BBB455}"/>
              </a:ext>
            </a:extLst>
          </p:cNvPr>
          <p:cNvSpPr/>
          <p:nvPr userDrawn="1"/>
        </p:nvSpPr>
        <p:spPr>
          <a:xfrm>
            <a:off x="8315073" y="3052597"/>
            <a:ext cx="66928" cy="136770"/>
          </a:xfrm>
          <a:custGeom>
            <a:avLst/>
            <a:gdLst>
              <a:gd name="connsiteX0" fmla="*/ 13450 w 56578"/>
              <a:gd name="connsiteY0" fmla="*/ 2 h 114300"/>
              <a:gd name="connsiteX1" fmla="*/ 20 w 56578"/>
              <a:gd name="connsiteY1" fmla="*/ 114302 h 114300"/>
              <a:gd name="connsiteX2" fmla="*/ 56599 w 56578"/>
              <a:gd name="connsiteY2" fmla="*/ 98014 h 114300"/>
              <a:gd name="connsiteX3" fmla="*/ 13450 w 56578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78" h="114300">
                <a:moveTo>
                  <a:pt x="13450" y="2"/>
                </a:moveTo>
                <a:cubicBezTo>
                  <a:pt x="8497" y="37244"/>
                  <a:pt x="3925" y="75630"/>
                  <a:pt x="20" y="114302"/>
                </a:cubicBezTo>
                <a:lnTo>
                  <a:pt x="56599" y="98014"/>
                </a:lnTo>
                <a:cubicBezTo>
                  <a:pt x="46121" y="72678"/>
                  <a:pt x="29071" y="32958"/>
                  <a:pt x="13450" y="2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BBF2123F-5177-4413-8616-80C16D4A2295}"/>
              </a:ext>
            </a:extLst>
          </p:cNvPr>
          <p:cNvSpPr/>
          <p:nvPr userDrawn="1"/>
        </p:nvSpPr>
        <p:spPr>
          <a:xfrm>
            <a:off x="7744825" y="3031740"/>
            <a:ext cx="128111" cy="109644"/>
          </a:xfrm>
          <a:custGeom>
            <a:avLst/>
            <a:gdLst>
              <a:gd name="connsiteX0" fmla="*/ 100794 w 108299"/>
              <a:gd name="connsiteY0" fmla="*/ 44864 h 91630"/>
              <a:gd name="connsiteX1" fmla="*/ 108319 w 108299"/>
              <a:gd name="connsiteY1" fmla="*/ 2 h 91630"/>
              <a:gd name="connsiteX2" fmla="*/ 20 w 108299"/>
              <a:gd name="connsiteY2" fmla="*/ 50389 h 91630"/>
              <a:gd name="connsiteX3" fmla="*/ 44692 w 108299"/>
              <a:gd name="connsiteY3" fmla="*/ 91632 h 9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99" h="91630">
                <a:moveTo>
                  <a:pt x="100794" y="44864"/>
                </a:moveTo>
                <a:cubicBezTo>
                  <a:pt x="103461" y="29243"/>
                  <a:pt x="106033" y="14194"/>
                  <a:pt x="108319" y="2"/>
                </a:cubicBezTo>
                <a:lnTo>
                  <a:pt x="20" y="50389"/>
                </a:lnTo>
                <a:lnTo>
                  <a:pt x="44692" y="91632"/>
                </a:ln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AE9E0C97-6967-4F56-82DB-28503CE5AE9D}"/>
              </a:ext>
            </a:extLst>
          </p:cNvPr>
          <p:cNvSpPr/>
          <p:nvPr userDrawn="1"/>
        </p:nvSpPr>
        <p:spPr>
          <a:xfrm>
            <a:off x="7700206" y="3809620"/>
            <a:ext cx="572614" cy="54518"/>
          </a:xfrm>
          <a:custGeom>
            <a:avLst/>
            <a:gdLst>
              <a:gd name="connsiteX0" fmla="*/ 484081 w 484060"/>
              <a:gd name="connsiteY0" fmla="*/ 28005 h 45561"/>
              <a:gd name="connsiteX1" fmla="*/ 484081 w 484060"/>
              <a:gd name="connsiteY1" fmla="*/ 12956 h 45561"/>
              <a:gd name="connsiteX2" fmla="*/ 233192 w 484060"/>
              <a:gd name="connsiteY2" fmla="*/ 29624 h 45561"/>
              <a:gd name="connsiteX3" fmla="*/ 4592 w 484060"/>
              <a:gd name="connsiteY3" fmla="*/ 2 h 45561"/>
              <a:gd name="connsiteX4" fmla="*/ 20 w 484060"/>
              <a:gd name="connsiteY4" fmla="*/ 16670 h 45561"/>
              <a:gd name="connsiteX5" fmla="*/ 231001 w 484060"/>
              <a:gd name="connsiteY5" fmla="*/ 45245 h 45561"/>
              <a:gd name="connsiteX6" fmla="*/ 484081 w 484060"/>
              <a:gd name="connsiteY6" fmla="*/ 28005 h 4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4060" h="45561">
                <a:moveTo>
                  <a:pt x="484081" y="28005"/>
                </a:moveTo>
                <a:cubicBezTo>
                  <a:pt x="484081" y="23719"/>
                  <a:pt x="484081" y="18480"/>
                  <a:pt x="484081" y="12956"/>
                </a:cubicBezTo>
                <a:cubicBezTo>
                  <a:pt x="418739" y="28481"/>
                  <a:pt x="315107" y="31244"/>
                  <a:pt x="233192" y="29624"/>
                </a:cubicBezTo>
                <a:cubicBezTo>
                  <a:pt x="156251" y="26701"/>
                  <a:pt x="79736" y="16786"/>
                  <a:pt x="4592" y="2"/>
                </a:cubicBezTo>
                <a:cubicBezTo>
                  <a:pt x="3163" y="5526"/>
                  <a:pt x="1544" y="11146"/>
                  <a:pt x="20" y="16670"/>
                </a:cubicBezTo>
                <a:cubicBezTo>
                  <a:pt x="75868" y="33873"/>
                  <a:pt x="153247" y="43446"/>
                  <a:pt x="231001" y="45245"/>
                </a:cubicBezTo>
                <a:cubicBezTo>
                  <a:pt x="342444" y="47150"/>
                  <a:pt x="435313" y="40388"/>
                  <a:pt x="484081" y="28005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4" name="Freeform: Shape 223">
            <a:extLst>
              <a:ext uri="{FF2B5EF4-FFF2-40B4-BE49-F238E27FC236}">
                <a16:creationId xmlns:a16="http://schemas.microsoft.com/office/drawing/2014/main" id="{95EE9B02-CAF0-483E-A697-0EDDBFE5022E}"/>
              </a:ext>
            </a:extLst>
          </p:cNvPr>
          <p:cNvSpPr/>
          <p:nvPr userDrawn="1"/>
        </p:nvSpPr>
        <p:spPr>
          <a:xfrm>
            <a:off x="7700543" y="3810417"/>
            <a:ext cx="572277" cy="53829"/>
          </a:xfrm>
          <a:custGeom>
            <a:avLst/>
            <a:gdLst>
              <a:gd name="connsiteX0" fmla="*/ 20 w 483775"/>
              <a:gd name="connsiteY0" fmla="*/ 16004 h 44985"/>
              <a:gd name="connsiteX1" fmla="*/ 231001 w 483775"/>
              <a:gd name="connsiteY1" fmla="*/ 44579 h 44985"/>
              <a:gd name="connsiteX2" fmla="*/ 483795 w 483775"/>
              <a:gd name="connsiteY2" fmla="*/ 27624 h 44985"/>
              <a:gd name="connsiteX3" fmla="*/ 483795 w 483775"/>
              <a:gd name="connsiteY3" fmla="*/ 12956 h 44985"/>
              <a:gd name="connsiteX4" fmla="*/ 483795 w 483775"/>
              <a:gd name="connsiteY4" fmla="*/ 12956 h 44985"/>
              <a:gd name="connsiteX5" fmla="*/ 310154 w 483775"/>
              <a:gd name="connsiteY5" fmla="*/ 29625 h 44985"/>
              <a:gd name="connsiteX6" fmla="*/ 234430 w 483775"/>
              <a:gd name="connsiteY6" fmla="*/ 35530 h 44985"/>
              <a:gd name="connsiteX7" fmla="*/ 140609 w 483775"/>
              <a:gd name="connsiteY7" fmla="*/ 22862 h 44985"/>
              <a:gd name="connsiteX8" fmla="*/ 4116 w 483775"/>
              <a:gd name="connsiteY8" fmla="*/ 2 h 44985"/>
              <a:gd name="connsiteX9" fmla="*/ 20 w 483775"/>
              <a:gd name="connsiteY9" fmla="*/ 16004 h 4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3775" h="44985">
                <a:moveTo>
                  <a:pt x="20" y="16004"/>
                </a:moveTo>
                <a:cubicBezTo>
                  <a:pt x="75868" y="33206"/>
                  <a:pt x="153247" y="42779"/>
                  <a:pt x="231001" y="44579"/>
                </a:cubicBezTo>
                <a:cubicBezTo>
                  <a:pt x="342158" y="46769"/>
                  <a:pt x="435027" y="40007"/>
                  <a:pt x="483795" y="27624"/>
                </a:cubicBezTo>
                <a:cubicBezTo>
                  <a:pt x="483795" y="23433"/>
                  <a:pt x="483795" y="18099"/>
                  <a:pt x="483795" y="12956"/>
                </a:cubicBezTo>
                <a:lnTo>
                  <a:pt x="483795" y="12956"/>
                </a:lnTo>
                <a:cubicBezTo>
                  <a:pt x="437885" y="23910"/>
                  <a:pt x="373115" y="28482"/>
                  <a:pt x="310154" y="29625"/>
                </a:cubicBezTo>
                <a:cubicBezTo>
                  <a:pt x="285167" y="34069"/>
                  <a:pt x="259804" y="36047"/>
                  <a:pt x="234430" y="35530"/>
                </a:cubicBezTo>
                <a:cubicBezTo>
                  <a:pt x="202716" y="35734"/>
                  <a:pt x="171132" y="31470"/>
                  <a:pt x="140609" y="22862"/>
                </a:cubicBezTo>
                <a:cubicBezTo>
                  <a:pt x="92317" y="17242"/>
                  <a:pt x="44026" y="8860"/>
                  <a:pt x="4116" y="2"/>
                </a:cubicBezTo>
                <a:cubicBezTo>
                  <a:pt x="3163" y="4860"/>
                  <a:pt x="1544" y="10479"/>
                  <a:pt x="20" y="16004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5" name="Freeform: Shape 224">
            <a:extLst>
              <a:ext uri="{FF2B5EF4-FFF2-40B4-BE49-F238E27FC236}">
                <a16:creationId xmlns:a16="http://schemas.microsoft.com/office/drawing/2014/main" id="{BC3E36E9-232E-4F4A-8434-4329016C6282}"/>
              </a:ext>
            </a:extLst>
          </p:cNvPr>
          <p:cNvSpPr/>
          <p:nvPr userDrawn="1"/>
        </p:nvSpPr>
        <p:spPr>
          <a:xfrm>
            <a:off x="7860458" y="2550370"/>
            <a:ext cx="133198" cy="97790"/>
          </a:xfrm>
          <a:custGeom>
            <a:avLst/>
            <a:gdLst>
              <a:gd name="connsiteX0" fmla="*/ 111247 w 112599"/>
              <a:gd name="connsiteY0" fmla="*/ 17000 h 81724"/>
              <a:gd name="connsiteX1" fmla="*/ 63622 w 112599"/>
              <a:gd name="connsiteY1" fmla="*/ 59005 h 81724"/>
              <a:gd name="connsiteX2" fmla="*/ 2376 w 112599"/>
              <a:gd name="connsiteY2" fmla="*/ 76150 h 81724"/>
              <a:gd name="connsiteX3" fmla="*/ 36000 w 112599"/>
              <a:gd name="connsiteY3" fmla="*/ 8142 h 81724"/>
              <a:gd name="connsiteX4" fmla="*/ 111247 w 112599"/>
              <a:gd name="connsiteY4" fmla="*/ 17000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99" h="81724">
                <a:moveTo>
                  <a:pt x="111247" y="17000"/>
                </a:moveTo>
                <a:cubicBezTo>
                  <a:pt x="118867" y="31002"/>
                  <a:pt x="93626" y="42718"/>
                  <a:pt x="63622" y="59005"/>
                </a:cubicBezTo>
                <a:cubicBezTo>
                  <a:pt x="33618" y="75293"/>
                  <a:pt x="10091" y="90152"/>
                  <a:pt x="2376" y="76150"/>
                </a:cubicBezTo>
                <a:cubicBezTo>
                  <a:pt x="-5339" y="62149"/>
                  <a:pt x="5900" y="24525"/>
                  <a:pt x="36000" y="8142"/>
                </a:cubicBezTo>
                <a:cubicBezTo>
                  <a:pt x="66098" y="-8241"/>
                  <a:pt x="103627" y="2903"/>
                  <a:pt x="111247" y="17000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6" name="Freeform: Shape 225">
            <a:extLst>
              <a:ext uri="{FF2B5EF4-FFF2-40B4-BE49-F238E27FC236}">
                <a16:creationId xmlns:a16="http://schemas.microsoft.com/office/drawing/2014/main" id="{E581DEE5-EE00-473C-8786-1BCE73B08309}"/>
              </a:ext>
            </a:extLst>
          </p:cNvPr>
          <p:cNvSpPr/>
          <p:nvPr userDrawn="1"/>
        </p:nvSpPr>
        <p:spPr>
          <a:xfrm>
            <a:off x="7878569" y="2555885"/>
            <a:ext cx="65689" cy="37277"/>
          </a:xfrm>
          <a:custGeom>
            <a:avLst/>
            <a:gdLst>
              <a:gd name="connsiteX0" fmla="*/ 21 w 55530"/>
              <a:gd name="connsiteY0" fmla="*/ 31155 h 31153"/>
              <a:gd name="connsiteX1" fmla="*/ 55551 w 55530"/>
              <a:gd name="connsiteY1" fmla="*/ 961 h 31153"/>
              <a:gd name="connsiteX2" fmla="*/ 22213 w 55530"/>
              <a:gd name="connsiteY2" fmla="*/ 6391 h 31153"/>
              <a:gd name="connsiteX3" fmla="*/ 20 w 55530"/>
              <a:gd name="connsiteY3" fmla="*/ 31156 h 3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0" h="31153">
                <a:moveTo>
                  <a:pt x="21" y="31155"/>
                </a:moveTo>
                <a:lnTo>
                  <a:pt x="55551" y="961"/>
                </a:lnTo>
                <a:cubicBezTo>
                  <a:pt x="44148" y="-1363"/>
                  <a:pt x="32290" y="568"/>
                  <a:pt x="22213" y="6391"/>
                </a:cubicBezTo>
                <a:cubicBezTo>
                  <a:pt x="11981" y="11582"/>
                  <a:pt x="4063" y="20417"/>
                  <a:pt x="20" y="31156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7" name="Freeform: Shape 226">
            <a:extLst>
              <a:ext uri="{FF2B5EF4-FFF2-40B4-BE49-F238E27FC236}">
                <a16:creationId xmlns:a16="http://schemas.microsoft.com/office/drawing/2014/main" id="{F7FCA9C2-E786-4137-9689-703C659A7500}"/>
              </a:ext>
            </a:extLst>
          </p:cNvPr>
          <p:cNvSpPr/>
          <p:nvPr userDrawn="1"/>
        </p:nvSpPr>
        <p:spPr>
          <a:xfrm>
            <a:off x="7879246" y="2582866"/>
            <a:ext cx="107041" cy="64663"/>
          </a:xfrm>
          <a:custGeom>
            <a:avLst/>
            <a:gdLst>
              <a:gd name="connsiteX0" fmla="*/ 35548 w 90487"/>
              <a:gd name="connsiteY0" fmla="*/ 11655 h 54039"/>
              <a:gd name="connsiteX1" fmla="*/ 400 w 90487"/>
              <a:gd name="connsiteY1" fmla="*/ 54041 h 54039"/>
              <a:gd name="connsiteX2" fmla="*/ 47454 w 90487"/>
              <a:gd name="connsiteY2" fmla="*/ 31848 h 54039"/>
              <a:gd name="connsiteX3" fmla="*/ 90507 w 90487"/>
              <a:gd name="connsiteY3" fmla="*/ 5654 h 54039"/>
              <a:gd name="connsiteX4" fmla="*/ 35548 w 90487"/>
              <a:gd name="connsiteY4" fmla="*/ 11655 h 5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87" h="54039">
                <a:moveTo>
                  <a:pt x="35548" y="11655"/>
                </a:moveTo>
                <a:cubicBezTo>
                  <a:pt x="11926" y="24514"/>
                  <a:pt x="-2552" y="42802"/>
                  <a:pt x="400" y="54041"/>
                </a:cubicBezTo>
                <a:cubicBezTo>
                  <a:pt x="16975" y="48700"/>
                  <a:pt x="32790" y="41241"/>
                  <a:pt x="47454" y="31848"/>
                </a:cubicBezTo>
                <a:cubicBezTo>
                  <a:pt x="62717" y="24712"/>
                  <a:pt x="77154" y="15929"/>
                  <a:pt x="90507" y="5654"/>
                </a:cubicBezTo>
                <a:cubicBezTo>
                  <a:pt x="83173" y="-3680"/>
                  <a:pt x="59741" y="-1299"/>
                  <a:pt x="35548" y="11655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8" name="Freeform: Shape 227">
            <a:extLst>
              <a:ext uri="{FF2B5EF4-FFF2-40B4-BE49-F238E27FC236}">
                <a16:creationId xmlns:a16="http://schemas.microsoft.com/office/drawing/2014/main" id="{54AADE25-6D16-4B4B-B581-C4D3B3DFD720}"/>
              </a:ext>
            </a:extLst>
          </p:cNvPr>
          <p:cNvSpPr/>
          <p:nvPr userDrawn="1"/>
        </p:nvSpPr>
        <p:spPr>
          <a:xfrm>
            <a:off x="7885641" y="3114029"/>
            <a:ext cx="244704" cy="217357"/>
          </a:xfrm>
          <a:custGeom>
            <a:avLst/>
            <a:gdLst>
              <a:gd name="connsiteX0" fmla="*/ 30713 w 206861"/>
              <a:gd name="connsiteY0" fmla="*/ 2 h 181647"/>
              <a:gd name="connsiteX1" fmla="*/ 43858 w 206861"/>
              <a:gd name="connsiteY1" fmla="*/ 38102 h 181647"/>
              <a:gd name="connsiteX2" fmla="*/ 163111 w 206861"/>
              <a:gd name="connsiteY2" fmla="*/ 50484 h 181647"/>
              <a:gd name="connsiteX3" fmla="*/ 190066 w 206861"/>
              <a:gd name="connsiteY3" fmla="*/ 12384 h 181647"/>
              <a:gd name="connsiteX4" fmla="*/ 81862 w 206861"/>
              <a:gd name="connsiteY4" fmla="*/ 177833 h 181647"/>
              <a:gd name="connsiteX5" fmla="*/ 30713 w 206861"/>
              <a:gd name="connsiteY5" fmla="*/ 2 h 18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61" h="181647">
                <a:moveTo>
                  <a:pt x="30713" y="2"/>
                </a:moveTo>
                <a:lnTo>
                  <a:pt x="43858" y="38102"/>
                </a:lnTo>
                <a:lnTo>
                  <a:pt x="163111" y="50484"/>
                </a:lnTo>
                <a:lnTo>
                  <a:pt x="190066" y="12384"/>
                </a:lnTo>
                <a:cubicBezTo>
                  <a:pt x="229024" y="112397"/>
                  <a:pt x="203211" y="201360"/>
                  <a:pt x="81862" y="177833"/>
                </a:cubicBezTo>
                <a:cubicBezTo>
                  <a:pt x="-65108" y="149354"/>
                  <a:pt x="30713" y="2"/>
                  <a:pt x="30713" y="2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29" name="Freeform: Shape 228">
            <a:extLst>
              <a:ext uri="{FF2B5EF4-FFF2-40B4-BE49-F238E27FC236}">
                <a16:creationId xmlns:a16="http://schemas.microsoft.com/office/drawing/2014/main" id="{23183943-0B43-42EF-86F2-DFDCFA5E48DE}"/>
              </a:ext>
            </a:extLst>
          </p:cNvPr>
          <p:cNvSpPr/>
          <p:nvPr userDrawn="1"/>
        </p:nvSpPr>
        <p:spPr>
          <a:xfrm>
            <a:off x="8054187" y="3217068"/>
            <a:ext cx="17355" cy="17597"/>
          </a:xfrm>
          <a:custGeom>
            <a:avLst/>
            <a:gdLst>
              <a:gd name="connsiteX0" fmla="*/ 151 w 14671"/>
              <a:gd name="connsiteY0" fmla="*/ 5999 h 14706"/>
              <a:gd name="connsiteX1" fmla="*/ 5981 w 14671"/>
              <a:gd name="connsiteY1" fmla="*/ 14577 h 14706"/>
              <a:gd name="connsiteX2" fmla="*/ 14560 w 14671"/>
              <a:gd name="connsiteY2" fmla="*/ 8748 h 14706"/>
              <a:gd name="connsiteX3" fmla="*/ 8730 w 14671"/>
              <a:gd name="connsiteY3" fmla="*/ 169 h 14706"/>
              <a:gd name="connsiteX4" fmla="*/ 8247 w 14671"/>
              <a:gd name="connsiteY4" fmla="*/ 93 h 14706"/>
              <a:gd name="connsiteX5" fmla="*/ 163 w 14671"/>
              <a:gd name="connsiteY5" fmla="*/ 5924 h 14706"/>
              <a:gd name="connsiteX6" fmla="*/ 151 w 14671"/>
              <a:gd name="connsiteY6" fmla="*/ 5999 h 1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71" h="14706">
                <a:moveTo>
                  <a:pt x="151" y="5999"/>
                </a:moveTo>
                <a:cubicBezTo>
                  <a:pt x="-608" y="9978"/>
                  <a:pt x="2002" y="13818"/>
                  <a:pt x="5981" y="14577"/>
                </a:cubicBezTo>
                <a:cubicBezTo>
                  <a:pt x="9960" y="15336"/>
                  <a:pt x="13801" y="12726"/>
                  <a:pt x="14560" y="8748"/>
                </a:cubicBezTo>
                <a:cubicBezTo>
                  <a:pt x="15319" y="4769"/>
                  <a:pt x="12709" y="928"/>
                  <a:pt x="8730" y="169"/>
                </a:cubicBezTo>
                <a:cubicBezTo>
                  <a:pt x="8570" y="138"/>
                  <a:pt x="8409" y="113"/>
                  <a:pt x="8247" y="93"/>
                </a:cubicBezTo>
                <a:cubicBezTo>
                  <a:pt x="4405" y="-529"/>
                  <a:pt x="785" y="2082"/>
                  <a:pt x="163" y="5924"/>
                </a:cubicBezTo>
                <a:cubicBezTo>
                  <a:pt x="159" y="5949"/>
                  <a:pt x="155" y="5974"/>
                  <a:pt x="151" y="5999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0" name="Freeform: Shape 229">
            <a:extLst>
              <a:ext uri="{FF2B5EF4-FFF2-40B4-BE49-F238E27FC236}">
                <a16:creationId xmlns:a16="http://schemas.microsoft.com/office/drawing/2014/main" id="{D15D3C31-ADCC-4176-974E-5F1EC5CA1FFD}"/>
              </a:ext>
            </a:extLst>
          </p:cNvPr>
          <p:cNvSpPr/>
          <p:nvPr userDrawn="1"/>
        </p:nvSpPr>
        <p:spPr>
          <a:xfrm>
            <a:off x="7933598" y="3201549"/>
            <a:ext cx="15124" cy="15298"/>
          </a:xfrm>
          <a:custGeom>
            <a:avLst/>
            <a:gdLst>
              <a:gd name="connsiteX0" fmla="*/ 78 w 12785"/>
              <a:gd name="connsiteY0" fmla="*/ 5537 h 12785"/>
              <a:gd name="connsiteX1" fmla="*/ 5555 w 12785"/>
              <a:gd name="connsiteY1" fmla="*/ 12729 h 12785"/>
              <a:gd name="connsiteX2" fmla="*/ 12747 w 12785"/>
              <a:gd name="connsiteY2" fmla="*/ 7252 h 12785"/>
              <a:gd name="connsiteX3" fmla="*/ 7270 w 12785"/>
              <a:gd name="connsiteY3" fmla="*/ 60 h 12785"/>
              <a:gd name="connsiteX4" fmla="*/ 78 w 12785"/>
              <a:gd name="connsiteY4" fmla="*/ 5537 h 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85" h="12785">
                <a:moveTo>
                  <a:pt x="78" y="5537"/>
                </a:moveTo>
                <a:cubicBezTo>
                  <a:pt x="-395" y="9036"/>
                  <a:pt x="2057" y="12255"/>
                  <a:pt x="5555" y="12729"/>
                </a:cubicBezTo>
                <a:cubicBezTo>
                  <a:pt x="9053" y="13202"/>
                  <a:pt x="12274" y="10750"/>
                  <a:pt x="12747" y="7252"/>
                </a:cubicBezTo>
                <a:cubicBezTo>
                  <a:pt x="13220" y="3753"/>
                  <a:pt x="10768" y="534"/>
                  <a:pt x="7270" y="60"/>
                </a:cubicBezTo>
                <a:cubicBezTo>
                  <a:pt x="3772" y="-413"/>
                  <a:pt x="552" y="2039"/>
                  <a:pt x="78" y="5537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1" name="Freeform: Shape 230">
            <a:extLst>
              <a:ext uri="{FF2B5EF4-FFF2-40B4-BE49-F238E27FC236}">
                <a16:creationId xmlns:a16="http://schemas.microsoft.com/office/drawing/2014/main" id="{745794BD-7B87-4385-883A-3893728F046B}"/>
              </a:ext>
            </a:extLst>
          </p:cNvPr>
          <p:cNvSpPr/>
          <p:nvPr userDrawn="1"/>
        </p:nvSpPr>
        <p:spPr>
          <a:xfrm>
            <a:off x="7984557" y="3248665"/>
            <a:ext cx="14951" cy="14908"/>
          </a:xfrm>
          <a:custGeom>
            <a:avLst/>
            <a:gdLst>
              <a:gd name="connsiteX0" fmla="*/ 53 w 12639"/>
              <a:gd name="connsiteY0" fmla="*/ 5310 h 12459"/>
              <a:gd name="connsiteX1" fmla="*/ 5483 w 12639"/>
              <a:gd name="connsiteY1" fmla="*/ 12359 h 12459"/>
              <a:gd name="connsiteX2" fmla="*/ 12584 w 12639"/>
              <a:gd name="connsiteY2" fmla="*/ 7472 h 12459"/>
              <a:gd name="connsiteX3" fmla="*/ 12626 w 12639"/>
              <a:gd name="connsiteY3" fmla="*/ 7215 h 12459"/>
              <a:gd name="connsiteX4" fmla="*/ 7102 w 12639"/>
              <a:gd name="connsiteY4" fmla="*/ 71 h 12459"/>
              <a:gd name="connsiteX5" fmla="*/ 58 w 12639"/>
              <a:gd name="connsiteY5" fmla="*/ 5273 h 12459"/>
              <a:gd name="connsiteX6" fmla="*/ 53 w 12639"/>
              <a:gd name="connsiteY6" fmla="*/ 5310 h 12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39" h="12459">
                <a:moveTo>
                  <a:pt x="53" y="5310"/>
                </a:moveTo>
                <a:cubicBezTo>
                  <a:pt x="-292" y="8728"/>
                  <a:pt x="2090" y="11821"/>
                  <a:pt x="5483" y="12359"/>
                </a:cubicBezTo>
                <a:cubicBezTo>
                  <a:pt x="8793" y="12970"/>
                  <a:pt x="11973" y="10782"/>
                  <a:pt x="12584" y="7472"/>
                </a:cubicBezTo>
                <a:cubicBezTo>
                  <a:pt x="12600" y="7386"/>
                  <a:pt x="12614" y="7301"/>
                  <a:pt x="12626" y="7215"/>
                </a:cubicBezTo>
                <a:cubicBezTo>
                  <a:pt x="12972" y="3745"/>
                  <a:pt x="10547" y="610"/>
                  <a:pt x="7102" y="71"/>
                </a:cubicBezTo>
                <a:cubicBezTo>
                  <a:pt x="3720" y="-437"/>
                  <a:pt x="567" y="1892"/>
                  <a:pt x="58" y="5273"/>
                </a:cubicBezTo>
                <a:cubicBezTo>
                  <a:pt x="57" y="5285"/>
                  <a:pt x="55" y="5298"/>
                  <a:pt x="53" y="5310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2" name="Freeform: Shape 231">
            <a:extLst>
              <a:ext uri="{FF2B5EF4-FFF2-40B4-BE49-F238E27FC236}">
                <a16:creationId xmlns:a16="http://schemas.microsoft.com/office/drawing/2014/main" id="{5D7E1D3E-C2B0-455D-9297-EA5086ED38B3}"/>
              </a:ext>
            </a:extLst>
          </p:cNvPr>
          <p:cNvSpPr/>
          <p:nvPr userDrawn="1"/>
        </p:nvSpPr>
        <p:spPr>
          <a:xfrm>
            <a:off x="7989094" y="3255677"/>
            <a:ext cx="48033" cy="45274"/>
          </a:xfrm>
          <a:custGeom>
            <a:avLst/>
            <a:gdLst>
              <a:gd name="connsiteX0" fmla="*/ 27651 w 40605"/>
              <a:gd name="connsiteY0" fmla="*/ 37836 h 37836"/>
              <a:gd name="connsiteX1" fmla="*/ 15745 w 40605"/>
              <a:gd name="connsiteY1" fmla="*/ 34407 h 37836"/>
              <a:gd name="connsiteX2" fmla="*/ 29 w 40605"/>
              <a:gd name="connsiteY2" fmla="*/ 2308 h 37836"/>
              <a:gd name="connsiteX3" fmla="*/ 1924 w 40605"/>
              <a:gd name="connsiteY3" fmla="*/ 29 h 37836"/>
              <a:gd name="connsiteX4" fmla="*/ 2029 w 40605"/>
              <a:gd name="connsiteY4" fmla="*/ 22 h 37836"/>
              <a:gd name="connsiteX5" fmla="*/ 4392 w 40605"/>
              <a:gd name="connsiteY5" fmla="*/ 1810 h 37836"/>
              <a:gd name="connsiteX6" fmla="*/ 4411 w 40605"/>
              <a:gd name="connsiteY6" fmla="*/ 2022 h 37836"/>
              <a:gd name="connsiteX7" fmla="*/ 18126 w 40605"/>
              <a:gd name="connsiteY7" fmla="*/ 30597 h 37836"/>
              <a:gd name="connsiteX8" fmla="*/ 37652 w 40605"/>
              <a:gd name="connsiteY8" fmla="*/ 31264 h 37836"/>
              <a:gd name="connsiteX9" fmla="*/ 40510 w 40605"/>
              <a:gd name="connsiteY9" fmla="*/ 32597 h 37836"/>
              <a:gd name="connsiteX10" fmla="*/ 39176 w 40605"/>
              <a:gd name="connsiteY10" fmla="*/ 35360 h 37836"/>
              <a:gd name="connsiteX11" fmla="*/ 27651 w 40605"/>
              <a:gd name="connsiteY11" fmla="*/ 37836 h 3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605" h="37836">
                <a:moveTo>
                  <a:pt x="27651" y="37836"/>
                </a:moveTo>
                <a:cubicBezTo>
                  <a:pt x="23432" y="37890"/>
                  <a:pt x="19289" y="36697"/>
                  <a:pt x="15745" y="34407"/>
                </a:cubicBezTo>
                <a:cubicBezTo>
                  <a:pt x="2029" y="25739"/>
                  <a:pt x="124" y="3260"/>
                  <a:pt x="29" y="2308"/>
                </a:cubicBezTo>
                <a:cubicBezTo>
                  <a:pt x="-77" y="1155"/>
                  <a:pt x="771" y="135"/>
                  <a:pt x="1924" y="29"/>
                </a:cubicBezTo>
                <a:cubicBezTo>
                  <a:pt x="1959" y="26"/>
                  <a:pt x="1994" y="23"/>
                  <a:pt x="2029" y="22"/>
                </a:cubicBezTo>
                <a:cubicBezTo>
                  <a:pt x="3176" y="-137"/>
                  <a:pt x="4234" y="664"/>
                  <a:pt x="4392" y="1810"/>
                </a:cubicBezTo>
                <a:cubicBezTo>
                  <a:pt x="4402" y="1880"/>
                  <a:pt x="4408" y="1951"/>
                  <a:pt x="4411" y="2022"/>
                </a:cubicBezTo>
                <a:cubicBezTo>
                  <a:pt x="4410" y="2022"/>
                  <a:pt x="6220" y="23167"/>
                  <a:pt x="18126" y="30597"/>
                </a:cubicBezTo>
                <a:cubicBezTo>
                  <a:pt x="24145" y="33961"/>
                  <a:pt x="31418" y="34210"/>
                  <a:pt x="37652" y="31264"/>
                </a:cubicBezTo>
                <a:cubicBezTo>
                  <a:pt x="38808" y="30875"/>
                  <a:pt x="40066" y="31462"/>
                  <a:pt x="40510" y="32597"/>
                </a:cubicBezTo>
                <a:cubicBezTo>
                  <a:pt x="40892" y="33728"/>
                  <a:pt x="40299" y="34956"/>
                  <a:pt x="39176" y="35360"/>
                </a:cubicBezTo>
                <a:cubicBezTo>
                  <a:pt x="35511" y="36861"/>
                  <a:pt x="31609" y="37700"/>
                  <a:pt x="27651" y="37836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3" name="Freeform: Shape 232">
            <a:extLst>
              <a:ext uri="{FF2B5EF4-FFF2-40B4-BE49-F238E27FC236}">
                <a16:creationId xmlns:a16="http://schemas.microsoft.com/office/drawing/2014/main" id="{8FF6D614-49A2-4061-836B-CA71F6D3C209}"/>
              </a:ext>
            </a:extLst>
          </p:cNvPr>
          <p:cNvSpPr/>
          <p:nvPr userDrawn="1"/>
        </p:nvSpPr>
        <p:spPr>
          <a:xfrm>
            <a:off x="7940874" y="3256105"/>
            <a:ext cx="53349" cy="34470"/>
          </a:xfrm>
          <a:custGeom>
            <a:avLst/>
            <a:gdLst>
              <a:gd name="connsiteX0" fmla="*/ 17551 w 45099"/>
              <a:gd name="connsiteY0" fmla="*/ 28810 h 28807"/>
              <a:gd name="connsiteX1" fmla="*/ 787 w 45099"/>
              <a:gd name="connsiteY1" fmla="*/ 21666 h 28807"/>
              <a:gd name="connsiteX2" fmla="*/ 548 w 45099"/>
              <a:gd name="connsiteY2" fmla="*/ 18570 h 28807"/>
              <a:gd name="connsiteX3" fmla="*/ 3644 w 45099"/>
              <a:gd name="connsiteY3" fmla="*/ 18332 h 28807"/>
              <a:gd name="connsiteX4" fmla="*/ 21265 w 45099"/>
              <a:gd name="connsiteY4" fmla="*/ 23952 h 28807"/>
              <a:gd name="connsiteX5" fmla="*/ 40982 w 45099"/>
              <a:gd name="connsiteY5" fmla="*/ 1187 h 28807"/>
              <a:gd name="connsiteX6" fmla="*/ 43934 w 45099"/>
              <a:gd name="connsiteY6" fmla="*/ 247 h 28807"/>
              <a:gd name="connsiteX7" fmla="*/ 45078 w 45099"/>
              <a:gd name="connsiteY7" fmla="*/ 2616 h 28807"/>
              <a:gd name="connsiteX8" fmla="*/ 22409 w 45099"/>
              <a:gd name="connsiteY8" fmla="*/ 28238 h 28807"/>
              <a:gd name="connsiteX9" fmla="*/ 17551 w 45099"/>
              <a:gd name="connsiteY9" fmla="*/ 28810 h 2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99" h="28807">
                <a:moveTo>
                  <a:pt x="17551" y="28810"/>
                </a:moveTo>
                <a:cubicBezTo>
                  <a:pt x="11295" y="28478"/>
                  <a:pt x="5358" y="25948"/>
                  <a:pt x="787" y="21666"/>
                </a:cubicBezTo>
                <a:cubicBezTo>
                  <a:pt x="-134" y="20877"/>
                  <a:pt x="-240" y="19491"/>
                  <a:pt x="548" y="18570"/>
                </a:cubicBezTo>
                <a:cubicBezTo>
                  <a:pt x="1337" y="17649"/>
                  <a:pt x="2723" y="17543"/>
                  <a:pt x="3644" y="18332"/>
                </a:cubicBezTo>
                <a:cubicBezTo>
                  <a:pt x="8154" y="23122"/>
                  <a:pt x="14816" y="25247"/>
                  <a:pt x="21265" y="23952"/>
                </a:cubicBezTo>
                <a:cubicBezTo>
                  <a:pt x="33838" y="20618"/>
                  <a:pt x="40887" y="1377"/>
                  <a:pt x="40982" y="1187"/>
                </a:cubicBezTo>
                <a:cubicBezTo>
                  <a:pt x="41537" y="112"/>
                  <a:pt x="42859" y="-309"/>
                  <a:pt x="43934" y="247"/>
                </a:cubicBezTo>
                <a:cubicBezTo>
                  <a:pt x="44800" y="694"/>
                  <a:pt x="45266" y="1660"/>
                  <a:pt x="45078" y="2616"/>
                </a:cubicBezTo>
                <a:cubicBezTo>
                  <a:pt x="45078" y="3473"/>
                  <a:pt x="37172" y="24237"/>
                  <a:pt x="22409" y="28238"/>
                </a:cubicBezTo>
                <a:cubicBezTo>
                  <a:pt x="20817" y="28616"/>
                  <a:pt x="19187" y="28807"/>
                  <a:pt x="17551" y="28810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4" name="Freeform: Shape 233">
            <a:extLst>
              <a:ext uri="{FF2B5EF4-FFF2-40B4-BE49-F238E27FC236}">
                <a16:creationId xmlns:a16="http://schemas.microsoft.com/office/drawing/2014/main" id="{159C82AB-AE8D-4F19-B068-1B398B427A32}"/>
              </a:ext>
            </a:extLst>
          </p:cNvPr>
          <p:cNvSpPr/>
          <p:nvPr userDrawn="1"/>
        </p:nvSpPr>
        <p:spPr>
          <a:xfrm>
            <a:off x="8081691" y="3260469"/>
            <a:ext cx="66492" cy="27714"/>
          </a:xfrm>
          <a:custGeom>
            <a:avLst/>
            <a:gdLst>
              <a:gd name="connsiteX0" fmla="*/ 54149 w 56209"/>
              <a:gd name="connsiteY0" fmla="*/ 23163 h 23161"/>
              <a:gd name="connsiteX1" fmla="*/ 56229 w 56209"/>
              <a:gd name="connsiteY1" fmla="*/ 21052 h 23161"/>
              <a:gd name="connsiteX2" fmla="*/ 55007 w 56209"/>
              <a:gd name="connsiteY2" fmla="*/ 19163 h 23161"/>
              <a:gd name="connsiteX3" fmla="*/ 2810 w 56209"/>
              <a:gd name="connsiteY3" fmla="*/ 113 h 23161"/>
              <a:gd name="connsiteX4" fmla="*/ 143 w 56209"/>
              <a:gd name="connsiteY4" fmla="*/ 1256 h 23161"/>
              <a:gd name="connsiteX5" fmla="*/ 1381 w 56209"/>
              <a:gd name="connsiteY5" fmla="*/ 3922 h 23161"/>
              <a:gd name="connsiteX6" fmla="*/ 53578 w 56209"/>
              <a:gd name="connsiteY6" fmla="*/ 22972 h 2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09" h="23161">
                <a:moveTo>
                  <a:pt x="54149" y="23163"/>
                </a:moveTo>
                <a:cubicBezTo>
                  <a:pt x="55307" y="23154"/>
                  <a:pt x="56237" y="22209"/>
                  <a:pt x="56229" y="21052"/>
                </a:cubicBezTo>
                <a:cubicBezTo>
                  <a:pt x="56223" y="20238"/>
                  <a:pt x="55747" y="19502"/>
                  <a:pt x="55007" y="19163"/>
                </a:cubicBezTo>
                <a:lnTo>
                  <a:pt x="2810" y="113"/>
                </a:lnTo>
                <a:cubicBezTo>
                  <a:pt x="1760" y="-234"/>
                  <a:pt x="616" y="256"/>
                  <a:pt x="143" y="1256"/>
                </a:cubicBezTo>
                <a:cubicBezTo>
                  <a:pt x="-242" y="2333"/>
                  <a:pt x="309" y="3521"/>
                  <a:pt x="1381" y="3922"/>
                </a:cubicBezTo>
                <a:lnTo>
                  <a:pt x="53578" y="22972"/>
                </a:ln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5" name="Freeform: Shape 234">
            <a:extLst>
              <a:ext uri="{FF2B5EF4-FFF2-40B4-BE49-F238E27FC236}">
                <a16:creationId xmlns:a16="http://schemas.microsoft.com/office/drawing/2014/main" id="{8EBA7CF9-6E57-4E4E-B6B6-C6C1E15D383A}"/>
              </a:ext>
            </a:extLst>
          </p:cNvPr>
          <p:cNvSpPr/>
          <p:nvPr userDrawn="1"/>
        </p:nvSpPr>
        <p:spPr>
          <a:xfrm>
            <a:off x="8074366" y="3272355"/>
            <a:ext cx="61990" cy="37604"/>
          </a:xfrm>
          <a:custGeom>
            <a:avLst/>
            <a:gdLst>
              <a:gd name="connsiteX0" fmla="*/ 50244 w 52403"/>
              <a:gd name="connsiteY0" fmla="*/ 31423 h 31426"/>
              <a:gd name="connsiteX1" fmla="*/ 52149 w 52403"/>
              <a:gd name="connsiteY1" fmla="*/ 30375 h 31426"/>
              <a:gd name="connsiteX2" fmla="*/ 51433 w 52403"/>
              <a:gd name="connsiteY2" fmla="*/ 27639 h 31426"/>
              <a:gd name="connsiteX3" fmla="*/ 51387 w 52403"/>
              <a:gd name="connsiteY3" fmla="*/ 27613 h 31426"/>
              <a:gd name="connsiteX4" fmla="*/ 3001 w 52403"/>
              <a:gd name="connsiteY4" fmla="*/ 276 h 31426"/>
              <a:gd name="connsiteX5" fmla="*/ 264 w 52403"/>
              <a:gd name="connsiteY5" fmla="*/ 992 h 31426"/>
              <a:gd name="connsiteX6" fmla="*/ 239 w 52403"/>
              <a:gd name="connsiteY6" fmla="*/ 1038 h 31426"/>
              <a:gd name="connsiteX7" fmla="*/ 1096 w 52403"/>
              <a:gd name="connsiteY7" fmla="*/ 3800 h 31426"/>
              <a:gd name="connsiteX8" fmla="*/ 49292 w 52403"/>
              <a:gd name="connsiteY8" fmla="*/ 31137 h 31426"/>
              <a:gd name="connsiteX9" fmla="*/ 50244 w 52403"/>
              <a:gd name="connsiteY9" fmla="*/ 31423 h 3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403" h="31426">
                <a:moveTo>
                  <a:pt x="50244" y="31423"/>
                </a:moveTo>
                <a:cubicBezTo>
                  <a:pt x="51030" y="31479"/>
                  <a:pt x="51776" y="31069"/>
                  <a:pt x="52149" y="30375"/>
                </a:cubicBezTo>
                <a:cubicBezTo>
                  <a:pt x="52707" y="29422"/>
                  <a:pt x="52387" y="28196"/>
                  <a:pt x="51433" y="27639"/>
                </a:cubicBezTo>
                <a:cubicBezTo>
                  <a:pt x="51418" y="27630"/>
                  <a:pt x="51402" y="27621"/>
                  <a:pt x="51387" y="27613"/>
                </a:cubicBezTo>
                <a:lnTo>
                  <a:pt x="3001" y="276"/>
                </a:lnTo>
                <a:cubicBezTo>
                  <a:pt x="2047" y="-282"/>
                  <a:pt x="822" y="39"/>
                  <a:pt x="264" y="992"/>
                </a:cubicBezTo>
                <a:cubicBezTo>
                  <a:pt x="256" y="1007"/>
                  <a:pt x="247" y="1022"/>
                  <a:pt x="239" y="1038"/>
                </a:cubicBezTo>
                <a:cubicBezTo>
                  <a:pt x="-258" y="2040"/>
                  <a:pt x="119" y="3255"/>
                  <a:pt x="1096" y="3800"/>
                </a:cubicBezTo>
                <a:lnTo>
                  <a:pt x="49292" y="31137"/>
                </a:lnTo>
                <a:cubicBezTo>
                  <a:pt x="49572" y="31330"/>
                  <a:pt x="49905" y="31430"/>
                  <a:pt x="50244" y="31423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6" name="Freeform: Shape 235">
            <a:extLst>
              <a:ext uri="{FF2B5EF4-FFF2-40B4-BE49-F238E27FC236}">
                <a16:creationId xmlns:a16="http://schemas.microsoft.com/office/drawing/2014/main" id="{7E8ED103-E6B8-4FE1-8828-B170316E66C1}"/>
              </a:ext>
            </a:extLst>
          </p:cNvPr>
          <p:cNvSpPr/>
          <p:nvPr userDrawn="1"/>
        </p:nvSpPr>
        <p:spPr>
          <a:xfrm>
            <a:off x="8063669" y="3284502"/>
            <a:ext cx="49421" cy="42321"/>
          </a:xfrm>
          <a:custGeom>
            <a:avLst/>
            <a:gdLst>
              <a:gd name="connsiteX0" fmla="*/ 39476 w 41778"/>
              <a:gd name="connsiteY0" fmla="*/ 35368 h 35368"/>
              <a:gd name="connsiteX1" fmla="*/ 41190 w 41778"/>
              <a:gd name="connsiteY1" fmla="*/ 34701 h 35368"/>
              <a:gd name="connsiteX2" fmla="*/ 41190 w 41778"/>
              <a:gd name="connsiteY2" fmla="*/ 31749 h 35368"/>
              <a:gd name="connsiteX3" fmla="*/ 3471 w 41778"/>
              <a:gd name="connsiteY3" fmla="*/ 602 h 35368"/>
              <a:gd name="connsiteX4" fmla="*/ 642 w 41778"/>
              <a:gd name="connsiteY4" fmla="*/ 573 h 35368"/>
              <a:gd name="connsiteX5" fmla="*/ 613 w 41778"/>
              <a:gd name="connsiteY5" fmla="*/ 602 h 35368"/>
              <a:gd name="connsiteX6" fmla="*/ 544 w 41778"/>
              <a:gd name="connsiteY6" fmla="*/ 3295 h 35368"/>
              <a:gd name="connsiteX7" fmla="*/ 613 w 41778"/>
              <a:gd name="connsiteY7" fmla="*/ 3364 h 35368"/>
              <a:gd name="connsiteX8" fmla="*/ 37951 w 41778"/>
              <a:gd name="connsiteY8" fmla="*/ 34701 h 35368"/>
              <a:gd name="connsiteX9" fmla="*/ 39475 w 41778"/>
              <a:gd name="connsiteY9" fmla="*/ 35368 h 3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778" h="35368">
                <a:moveTo>
                  <a:pt x="39476" y="35368"/>
                </a:moveTo>
                <a:cubicBezTo>
                  <a:pt x="40115" y="35396"/>
                  <a:pt x="40737" y="35154"/>
                  <a:pt x="41190" y="34701"/>
                </a:cubicBezTo>
                <a:cubicBezTo>
                  <a:pt x="42001" y="33884"/>
                  <a:pt x="42001" y="32566"/>
                  <a:pt x="41190" y="31749"/>
                </a:cubicBezTo>
                <a:lnTo>
                  <a:pt x="3471" y="602"/>
                </a:lnTo>
                <a:cubicBezTo>
                  <a:pt x="2698" y="-187"/>
                  <a:pt x="1431" y="-200"/>
                  <a:pt x="642" y="573"/>
                </a:cubicBezTo>
                <a:cubicBezTo>
                  <a:pt x="632" y="583"/>
                  <a:pt x="623" y="593"/>
                  <a:pt x="613" y="602"/>
                </a:cubicBezTo>
                <a:cubicBezTo>
                  <a:pt x="-150" y="1327"/>
                  <a:pt x="-181" y="2533"/>
                  <a:pt x="544" y="3295"/>
                </a:cubicBezTo>
                <a:cubicBezTo>
                  <a:pt x="566" y="3319"/>
                  <a:pt x="589" y="3342"/>
                  <a:pt x="613" y="3364"/>
                </a:cubicBezTo>
                <a:lnTo>
                  <a:pt x="37951" y="34701"/>
                </a:lnTo>
                <a:cubicBezTo>
                  <a:pt x="38395" y="35049"/>
                  <a:pt x="38919" y="35278"/>
                  <a:pt x="39475" y="35368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7" name="Freeform: Shape 236">
            <a:extLst>
              <a:ext uri="{FF2B5EF4-FFF2-40B4-BE49-F238E27FC236}">
                <a16:creationId xmlns:a16="http://schemas.microsoft.com/office/drawing/2014/main" id="{0D4F139F-E499-4EF9-9D4B-C4EDF82226BE}"/>
              </a:ext>
            </a:extLst>
          </p:cNvPr>
          <p:cNvSpPr/>
          <p:nvPr userDrawn="1"/>
        </p:nvSpPr>
        <p:spPr>
          <a:xfrm>
            <a:off x="7861880" y="3235286"/>
            <a:ext cx="55010" cy="7993"/>
          </a:xfrm>
          <a:custGeom>
            <a:avLst/>
            <a:gdLst>
              <a:gd name="connsiteX0" fmla="*/ 1841 w 46503"/>
              <a:gd name="connsiteY0" fmla="*/ 6680 h 6680"/>
              <a:gd name="connsiteX1" fmla="*/ 1841 w 46503"/>
              <a:gd name="connsiteY1" fmla="*/ 6680 h 6680"/>
              <a:gd name="connsiteX2" fmla="*/ 44798 w 46503"/>
              <a:gd name="connsiteY2" fmla="*/ 3822 h 6680"/>
              <a:gd name="connsiteX3" fmla="*/ 46515 w 46503"/>
              <a:gd name="connsiteY3" fmla="*/ 1745 h 6680"/>
              <a:gd name="connsiteX4" fmla="*/ 46513 w 46503"/>
              <a:gd name="connsiteY4" fmla="*/ 1727 h 6680"/>
              <a:gd name="connsiteX5" fmla="*/ 44620 w 46503"/>
              <a:gd name="connsiteY5" fmla="*/ 4 h 6680"/>
              <a:gd name="connsiteX6" fmla="*/ 44512 w 46503"/>
              <a:gd name="connsiteY6" fmla="*/ 12 h 6680"/>
              <a:gd name="connsiteX7" fmla="*/ 1650 w 46503"/>
              <a:gd name="connsiteY7" fmla="*/ 2965 h 6680"/>
              <a:gd name="connsiteX8" fmla="*/ 29 w 46503"/>
              <a:gd name="connsiteY8" fmla="*/ 4945 h 6680"/>
              <a:gd name="connsiteX9" fmla="*/ 31 w 46503"/>
              <a:gd name="connsiteY9" fmla="*/ 4965 h 6680"/>
              <a:gd name="connsiteX10" fmla="*/ 1743 w 46503"/>
              <a:gd name="connsiteY10" fmla="*/ 6682 h 6680"/>
              <a:gd name="connsiteX11" fmla="*/ 1841 w 46503"/>
              <a:gd name="connsiteY11" fmla="*/ 6680 h 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503" h="6680">
                <a:moveTo>
                  <a:pt x="1841" y="6680"/>
                </a:moveTo>
                <a:lnTo>
                  <a:pt x="1841" y="6680"/>
                </a:lnTo>
                <a:lnTo>
                  <a:pt x="44798" y="3822"/>
                </a:lnTo>
                <a:cubicBezTo>
                  <a:pt x="45846" y="3723"/>
                  <a:pt x="46614" y="2793"/>
                  <a:pt x="46515" y="1745"/>
                </a:cubicBezTo>
                <a:cubicBezTo>
                  <a:pt x="46514" y="1739"/>
                  <a:pt x="46513" y="1733"/>
                  <a:pt x="46513" y="1727"/>
                </a:cubicBezTo>
                <a:cubicBezTo>
                  <a:pt x="46466" y="728"/>
                  <a:pt x="45619" y="-43"/>
                  <a:pt x="44620" y="4"/>
                </a:cubicBezTo>
                <a:cubicBezTo>
                  <a:pt x="44584" y="5"/>
                  <a:pt x="44548" y="8"/>
                  <a:pt x="44512" y="12"/>
                </a:cubicBezTo>
                <a:lnTo>
                  <a:pt x="1650" y="2965"/>
                </a:lnTo>
                <a:cubicBezTo>
                  <a:pt x="656" y="3064"/>
                  <a:pt x="-70" y="3951"/>
                  <a:pt x="29" y="4945"/>
                </a:cubicBezTo>
                <a:cubicBezTo>
                  <a:pt x="30" y="4952"/>
                  <a:pt x="30" y="4959"/>
                  <a:pt x="31" y="4965"/>
                </a:cubicBezTo>
                <a:cubicBezTo>
                  <a:pt x="30" y="5912"/>
                  <a:pt x="796" y="6681"/>
                  <a:pt x="1743" y="6682"/>
                </a:cubicBezTo>
                <a:cubicBezTo>
                  <a:pt x="1776" y="6682"/>
                  <a:pt x="1809" y="6682"/>
                  <a:pt x="1841" y="6680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8" name="Freeform: Shape 237">
            <a:extLst>
              <a:ext uri="{FF2B5EF4-FFF2-40B4-BE49-F238E27FC236}">
                <a16:creationId xmlns:a16="http://schemas.microsoft.com/office/drawing/2014/main" id="{82C75EDF-6FC7-474A-B594-0FA5FB4D4C52}"/>
              </a:ext>
            </a:extLst>
          </p:cNvPr>
          <p:cNvSpPr/>
          <p:nvPr userDrawn="1"/>
        </p:nvSpPr>
        <p:spPr>
          <a:xfrm>
            <a:off x="7865997" y="3247409"/>
            <a:ext cx="54353" cy="16953"/>
          </a:xfrm>
          <a:custGeom>
            <a:avLst/>
            <a:gdLst>
              <a:gd name="connsiteX0" fmla="*/ 1695 w 45947"/>
              <a:gd name="connsiteY0" fmla="*/ 14171 h 14168"/>
              <a:gd name="connsiteX1" fmla="*/ 2266 w 45947"/>
              <a:gd name="connsiteY1" fmla="*/ 14171 h 14168"/>
              <a:gd name="connsiteX2" fmla="*/ 44557 w 45947"/>
              <a:gd name="connsiteY2" fmla="*/ 3788 h 14168"/>
              <a:gd name="connsiteX3" fmla="*/ 45923 w 45947"/>
              <a:gd name="connsiteY3" fmla="*/ 1623 h 14168"/>
              <a:gd name="connsiteX4" fmla="*/ 45891 w 45947"/>
              <a:gd name="connsiteY4" fmla="*/ 1502 h 14168"/>
              <a:gd name="connsiteX5" fmla="*/ 43975 w 45947"/>
              <a:gd name="connsiteY5" fmla="*/ 15 h 14168"/>
              <a:gd name="connsiteX6" fmla="*/ 43700 w 45947"/>
              <a:gd name="connsiteY6" fmla="*/ 73 h 14168"/>
              <a:gd name="connsiteX7" fmla="*/ 1408 w 45947"/>
              <a:gd name="connsiteY7" fmla="*/ 10551 h 14168"/>
              <a:gd name="connsiteX8" fmla="*/ 75 w 45947"/>
              <a:gd name="connsiteY8" fmla="*/ 12837 h 14168"/>
              <a:gd name="connsiteX9" fmla="*/ 1694 w 45947"/>
              <a:gd name="connsiteY9" fmla="*/ 14171 h 1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947" h="14168">
                <a:moveTo>
                  <a:pt x="1695" y="14171"/>
                </a:moveTo>
                <a:lnTo>
                  <a:pt x="2266" y="14171"/>
                </a:lnTo>
                <a:lnTo>
                  <a:pt x="44557" y="3788"/>
                </a:lnTo>
                <a:cubicBezTo>
                  <a:pt x="45532" y="3567"/>
                  <a:pt x="46143" y="2598"/>
                  <a:pt x="45923" y="1623"/>
                </a:cubicBezTo>
                <a:cubicBezTo>
                  <a:pt x="45913" y="1583"/>
                  <a:pt x="45903" y="1542"/>
                  <a:pt x="45891" y="1502"/>
                </a:cubicBezTo>
                <a:cubicBezTo>
                  <a:pt x="45772" y="563"/>
                  <a:pt x="44915" y="-103"/>
                  <a:pt x="43975" y="15"/>
                </a:cubicBezTo>
                <a:cubicBezTo>
                  <a:pt x="43882" y="27"/>
                  <a:pt x="43790" y="46"/>
                  <a:pt x="43700" y="73"/>
                </a:cubicBezTo>
                <a:lnTo>
                  <a:pt x="1408" y="10551"/>
                </a:lnTo>
                <a:cubicBezTo>
                  <a:pt x="421" y="10829"/>
                  <a:pt x="-169" y="11840"/>
                  <a:pt x="75" y="12837"/>
                </a:cubicBezTo>
                <a:cubicBezTo>
                  <a:pt x="299" y="13565"/>
                  <a:pt x="936" y="14090"/>
                  <a:pt x="1694" y="14171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39" name="Freeform: Shape 238">
            <a:extLst>
              <a:ext uri="{FF2B5EF4-FFF2-40B4-BE49-F238E27FC236}">
                <a16:creationId xmlns:a16="http://schemas.microsoft.com/office/drawing/2014/main" id="{9AFCE742-623B-4C39-BC41-6DF0D0677818}"/>
              </a:ext>
            </a:extLst>
          </p:cNvPr>
          <p:cNvSpPr/>
          <p:nvPr userDrawn="1"/>
        </p:nvSpPr>
        <p:spPr>
          <a:xfrm>
            <a:off x="7879290" y="3261296"/>
            <a:ext cx="46811" cy="23768"/>
          </a:xfrm>
          <a:custGeom>
            <a:avLst/>
            <a:gdLst>
              <a:gd name="connsiteX0" fmla="*/ 1792 w 39572"/>
              <a:gd name="connsiteY0" fmla="*/ 19805 h 19863"/>
              <a:gd name="connsiteX1" fmla="*/ 2554 w 39572"/>
              <a:gd name="connsiteY1" fmla="*/ 19805 h 19863"/>
              <a:gd name="connsiteX2" fmla="*/ 38559 w 39572"/>
              <a:gd name="connsiteY2" fmla="*/ 3708 h 19863"/>
              <a:gd name="connsiteX3" fmla="*/ 39416 w 39572"/>
              <a:gd name="connsiteY3" fmla="*/ 1136 h 19863"/>
              <a:gd name="connsiteX4" fmla="*/ 37223 w 39572"/>
              <a:gd name="connsiteY4" fmla="*/ 103 h 19863"/>
              <a:gd name="connsiteX5" fmla="*/ 37035 w 39572"/>
              <a:gd name="connsiteY5" fmla="*/ 184 h 19863"/>
              <a:gd name="connsiteX6" fmla="*/ 1125 w 39572"/>
              <a:gd name="connsiteY6" fmla="*/ 16376 h 19863"/>
              <a:gd name="connsiteX7" fmla="*/ 173 w 39572"/>
              <a:gd name="connsiteY7" fmla="*/ 18853 h 19863"/>
              <a:gd name="connsiteX8" fmla="*/ 1792 w 39572"/>
              <a:gd name="connsiteY8" fmla="*/ 19805 h 1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72" h="19863">
                <a:moveTo>
                  <a:pt x="1792" y="19805"/>
                </a:moveTo>
                <a:cubicBezTo>
                  <a:pt x="2040" y="19885"/>
                  <a:pt x="2307" y="19885"/>
                  <a:pt x="2554" y="19805"/>
                </a:cubicBezTo>
                <a:lnTo>
                  <a:pt x="38559" y="3708"/>
                </a:lnTo>
                <a:cubicBezTo>
                  <a:pt x="39470" y="3204"/>
                  <a:pt x="39843" y="2086"/>
                  <a:pt x="39416" y="1136"/>
                </a:cubicBezTo>
                <a:cubicBezTo>
                  <a:pt x="39096" y="245"/>
                  <a:pt x="38113" y="-217"/>
                  <a:pt x="37223" y="103"/>
                </a:cubicBezTo>
                <a:cubicBezTo>
                  <a:pt x="37159" y="126"/>
                  <a:pt x="37096" y="153"/>
                  <a:pt x="37035" y="184"/>
                </a:cubicBezTo>
                <a:lnTo>
                  <a:pt x="1125" y="16376"/>
                </a:lnTo>
                <a:cubicBezTo>
                  <a:pt x="191" y="16808"/>
                  <a:pt x="-231" y="17905"/>
                  <a:pt x="173" y="18853"/>
                </a:cubicBezTo>
                <a:cubicBezTo>
                  <a:pt x="521" y="19420"/>
                  <a:pt x="1128" y="19777"/>
                  <a:pt x="1792" y="19805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0" name="Freeform: Shape 239">
            <a:extLst>
              <a:ext uri="{FF2B5EF4-FFF2-40B4-BE49-F238E27FC236}">
                <a16:creationId xmlns:a16="http://schemas.microsoft.com/office/drawing/2014/main" id="{31763BF0-1AFD-44BE-A6EF-1EB73AE1154D}"/>
              </a:ext>
            </a:extLst>
          </p:cNvPr>
          <p:cNvSpPr/>
          <p:nvPr userDrawn="1"/>
        </p:nvSpPr>
        <p:spPr>
          <a:xfrm>
            <a:off x="7653219" y="2946029"/>
            <a:ext cx="185687" cy="168455"/>
          </a:xfrm>
          <a:custGeom>
            <a:avLst/>
            <a:gdLst>
              <a:gd name="connsiteX0" fmla="*/ 149277 w 156971"/>
              <a:gd name="connsiteY0" fmla="*/ 140781 h 140779"/>
              <a:gd name="connsiteX1" fmla="*/ 156992 w 156971"/>
              <a:gd name="connsiteY1" fmla="*/ 134304 h 140779"/>
              <a:gd name="connsiteX2" fmla="*/ 9545 w 156971"/>
              <a:gd name="connsiteY2" fmla="*/ 2 h 140779"/>
              <a:gd name="connsiteX3" fmla="*/ 20 w 156971"/>
              <a:gd name="connsiteY3" fmla="*/ 5050 h 140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971" h="140779">
                <a:moveTo>
                  <a:pt x="149277" y="140781"/>
                </a:moveTo>
                <a:lnTo>
                  <a:pt x="156992" y="134304"/>
                </a:lnTo>
                <a:lnTo>
                  <a:pt x="9545" y="2"/>
                </a:lnTo>
                <a:lnTo>
                  <a:pt x="20" y="5050"/>
                </a:ln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1" name="Freeform: Shape 240">
            <a:extLst>
              <a:ext uri="{FF2B5EF4-FFF2-40B4-BE49-F238E27FC236}">
                <a16:creationId xmlns:a16="http://schemas.microsoft.com/office/drawing/2014/main" id="{E492DBCA-4749-42DC-B736-0A31BFBBAF1E}"/>
              </a:ext>
            </a:extLst>
          </p:cNvPr>
          <p:cNvSpPr/>
          <p:nvPr userDrawn="1"/>
        </p:nvSpPr>
        <p:spPr>
          <a:xfrm>
            <a:off x="8319016" y="3089867"/>
            <a:ext cx="179153" cy="62001"/>
          </a:xfrm>
          <a:custGeom>
            <a:avLst/>
            <a:gdLst>
              <a:gd name="connsiteX0" fmla="*/ 20 w 151447"/>
              <a:gd name="connsiteY0" fmla="*/ 51817 h 51815"/>
              <a:gd name="connsiteX1" fmla="*/ 151468 w 151447"/>
              <a:gd name="connsiteY1" fmla="*/ 9527 h 51815"/>
              <a:gd name="connsiteX2" fmla="*/ 148324 w 151447"/>
              <a:gd name="connsiteY2" fmla="*/ 2 h 51815"/>
              <a:gd name="connsiteX3" fmla="*/ 1258 w 151447"/>
              <a:gd name="connsiteY3" fmla="*/ 41054 h 51815"/>
              <a:gd name="connsiteX4" fmla="*/ 20 w 151447"/>
              <a:gd name="connsiteY4" fmla="*/ 51817 h 5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" h="51815">
                <a:moveTo>
                  <a:pt x="20" y="51817"/>
                </a:moveTo>
                <a:lnTo>
                  <a:pt x="151468" y="9527"/>
                </a:lnTo>
                <a:lnTo>
                  <a:pt x="148324" y="2"/>
                </a:lnTo>
                <a:lnTo>
                  <a:pt x="1258" y="41054"/>
                </a:lnTo>
                <a:cubicBezTo>
                  <a:pt x="877" y="44674"/>
                  <a:pt x="496" y="48293"/>
                  <a:pt x="20" y="51817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2" name="Freeform: Shape 241">
            <a:extLst>
              <a:ext uri="{FF2B5EF4-FFF2-40B4-BE49-F238E27FC236}">
                <a16:creationId xmlns:a16="http://schemas.microsoft.com/office/drawing/2014/main" id="{E9B99255-3216-48A4-9E96-B81F2380A881}"/>
              </a:ext>
            </a:extLst>
          </p:cNvPr>
          <p:cNvSpPr/>
          <p:nvPr userDrawn="1"/>
        </p:nvSpPr>
        <p:spPr>
          <a:xfrm>
            <a:off x="7785162" y="3067870"/>
            <a:ext cx="53745" cy="46616"/>
          </a:xfrm>
          <a:custGeom>
            <a:avLst/>
            <a:gdLst>
              <a:gd name="connsiteX0" fmla="*/ 45434 w 45433"/>
              <a:gd name="connsiteY0" fmla="*/ 32575 h 38957"/>
              <a:gd name="connsiteX1" fmla="*/ 9715 w 45433"/>
              <a:gd name="connsiteY1" fmla="*/ 0 h 38957"/>
              <a:gd name="connsiteX2" fmla="*/ 0 w 45433"/>
              <a:gd name="connsiteY2" fmla="*/ 4572 h 38957"/>
              <a:gd name="connsiteX3" fmla="*/ 37719 w 45433"/>
              <a:gd name="connsiteY3" fmla="*/ 38957 h 38957"/>
              <a:gd name="connsiteX4" fmla="*/ 45434 w 45433"/>
              <a:gd name="connsiteY4" fmla="*/ 32575 h 3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433" h="38957">
                <a:moveTo>
                  <a:pt x="45434" y="32575"/>
                </a:moveTo>
                <a:lnTo>
                  <a:pt x="9715" y="0"/>
                </a:lnTo>
                <a:lnTo>
                  <a:pt x="0" y="4572"/>
                </a:lnTo>
                <a:lnTo>
                  <a:pt x="37719" y="38957"/>
                </a:lnTo>
                <a:lnTo>
                  <a:pt x="45434" y="32575"/>
                </a:ln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3" name="Freeform: Shape 242">
            <a:extLst>
              <a:ext uri="{FF2B5EF4-FFF2-40B4-BE49-F238E27FC236}">
                <a16:creationId xmlns:a16="http://schemas.microsoft.com/office/drawing/2014/main" id="{A91FECAE-D59C-4C89-A92A-6611F9899611}"/>
              </a:ext>
            </a:extLst>
          </p:cNvPr>
          <p:cNvSpPr/>
          <p:nvPr userDrawn="1"/>
        </p:nvSpPr>
        <p:spPr>
          <a:xfrm>
            <a:off x="8319129" y="3126452"/>
            <a:ext cx="49577" cy="25416"/>
          </a:xfrm>
          <a:custGeom>
            <a:avLst/>
            <a:gdLst>
              <a:gd name="connsiteX0" fmla="*/ 20 w 41910"/>
              <a:gd name="connsiteY0" fmla="*/ 21242 h 21240"/>
              <a:gd name="connsiteX1" fmla="*/ 41930 w 41910"/>
              <a:gd name="connsiteY1" fmla="*/ 9527 h 21240"/>
              <a:gd name="connsiteX2" fmla="*/ 37929 w 41910"/>
              <a:gd name="connsiteY2" fmla="*/ 2 h 21240"/>
              <a:gd name="connsiteX3" fmla="*/ 1258 w 41910"/>
              <a:gd name="connsiteY3" fmla="*/ 10289 h 21240"/>
              <a:gd name="connsiteX4" fmla="*/ 20 w 41910"/>
              <a:gd name="connsiteY4" fmla="*/ 21242 h 2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0" h="21240">
                <a:moveTo>
                  <a:pt x="20" y="21242"/>
                </a:moveTo>
                <a:lnTo>
                  <a:pt x="41930" y="9527"/>
                </a:lnTo>
                <a:cubicBezTo>
                  <a:pt x="40597" y="6479"/>
                  <a:pt x="39358" y="3431"/>
                  <a:pt x="37929" y="2"/>
                </a:cubicBezTo>
                <a:lnTo>
                  <a:pt x="1258" y="10289"/>
                </a:lnTo>
                <a:cubicBezTo>
                  <a:pt x="877" y="14099"/>
                  <a:pt x="496" y="17623"/>
                  <a:pt x="20" y="21242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4" name="Freeform: Shape 243">
            <a:extLst>
              <a:ext uri="{FF2B5EF4-FFF2-40B4-BE49-F238E27FC236}">
                <a16:creationId xmlns:a16="http://schemas.microsoft.com/office/drawing/2014/main" id="{0A8C26D6-8EB6-4A7E-8F98-659588B612D3}"/>
              </a:ext>
            </a:extLst>
          </p:cNvPr>
          <p:cNvSpPr/>
          <p:nvPr userDrawn="1"/>
        </p:nvSpPr>
        <p:spPr>
          <a:xfrm>
            <a:off x="7784261" y="2637612"/>
            <a:ext cx="24338" cy="24619"/>
          </a:xfrm>
          <a:custGeom>
            <a:avLst/>
            <a:gdLst>
              <a:gd name="connsiteX0" fmla="*/ 20594 w 20574"/>
              <a:gd name="connsiteY0" fmla="*/ 10289 h 20574"/>
              <a:gd name="connsiteX1" fmla="*/ 10307 w 20574"/>
              <a:gd name="connsiteY1" fmla="*/ 20576 h 20574"/>
              <a:gd name="connsiteX2" fmla="*/ 20 w 20574"/>
              <a:gd name="connsiteY2" fmla="*/ 10288 h 20574"/>
              <a:gd name="connsiteX3" fmla="*/ 10307 w 20574"/>
              <a:gd name="connsiteY3" fmla="*/ 2 h 20574"/>
              <a:gd name="connsiteX4" fmla="*/ 10402 w 20574"/>
              <a:gd name="connsiteY4" fmla="*/ 2 h 20574"/>
              <a:gd name="connsiteX5" fmla="*/ 20594 w 20574"/>
              <a:gd name="connsiteY5" fmla="*/ 10193 h 20574"/>
              <a:gd name="connsiteX6" fmla="*/ 20594 w 20574"/>
              <a:gd name="connsiteY6" fmla="*/ 10289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74" h="20574">
                <a:moveTo>
                  <a:pt x="20594" y="10289"/>
                </a:moveTo>
                <a:cubicBezTo>
                  <a:pt x="20594" y="15971"/>
                  <a:pt x="15988" y="20576"/>
                  <a:pt x="10307" y="20576"/>
                </a:cubicBezTo>
                <a:cubicBezTo>
                  <a:pt x="4625" y="20575"/>
                  <a:pt x="20" y="15970"/>
                  <a:pt x="20" y="10288"/>
                </a:cubicBezTo>
                <a:cubicBezTo>
                  <a:pt x="20" y="4607"/>
                  <a:pt x="4626" y="1"/>
                  <a:pt x="10307" y="2"/>
                </a:cubicBezTo>
                <a:cubicBezTo>
                  <a:pt x="10339" y="2"/>
                  <a:pt x="10371" y="2"/>
                  <a:pt x="10402" y="2"/>
                </a:cubicBezTo>
                <a:cubicBezTo>
                  <a:pt x="16031" y="2"/>
                  <a:pt x="20594" y="4565"/>
                  <a:pt x="20594" y="10193"/>
                </a:cubicBezTo>
                <a:cubicBezTo>
                  <a:pt x="20594" y="10225"/>
                  <a:pt x="20594" y="10257"/>
                  <a:pt x="20594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5" name="Freeform: Shape 244">
            <a:extLst>
              <a:ext uri="{FF2B5EF4-FFF2-40B4-BE49-F238E27FC236}">
                <a16:creationId xmlns:a16="http://schemas.microsoft.com/office/drawing/2014/main" id="{399811E0-FE73-4652-8E64-C143601CCF4A}"/>
              </a:ext>
            </a:extLst>
          </p:cNvPr>
          <p:cNvSpPr/>
          <p:nvPr userDrawn="1"/>
        </p:nvSpPr>
        <p:spPr>
          <a:xfrm>
            <a:off x="8035413" y="2635334"/>
            <a:ext cx="24338" cy="24617"/>
          </a:xfrm>
          <a:custGeom>
            <a:avLst/>
            <a:gdLst>
              <a:gd name="connsiteX0" fmla="*/ 20594 w 20574"/>
              <a:gd name="connsiteY0" fmla="*/ 10193 h 20573"/>
              <a:gd name="connsiteX1" fmla="*/ 10402 w 20574"/>
              <a:gd name="connsiteY1" fmla="*/ 20575 h 20573"/>
              <a:gd name="connsiteX2" fmla="*/ 20 w 20574"/>
              <a:gd name="connsiteY2" fmla="*/ 10384 h 20573"/>
              <a:gd name="connsiteX3" fmla="*/ 10212 w 20574"/>
              <a:gd name="connsiteY3" fmla="*/ 2 h 20573"/>
              <a:gd name="connsiteX4" fmla="*/ 10306 w 20574"/>
              <a:gd name="connsiteY4" fmla="*/ 2 h 20573"/>
              <a:gd name="connsiteX5" fmla="*/ 20594 w 20574"/>
              <a:gd name="connsiteY5" fmla="*/ 10194 h 2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3">
                <a:moveTo>
                  <a:pt x="20594" y="10193"/>
                </a:moveTo>
                <a:cubicBezTo>
                  <a:pt x="20646" y="15874"/>
                  <a:pt x="16083" y="20523"/>
                  <a:pt x="10402" y="20575"/>
                </a:cubicBezTo>
                <a:cubicBezTo>
                  <a:pt x="4721" y="20628"/>
                  <a:pt x="73" y="16065"/>
                  <a:pt x="20" y="10384"/>
                </a:cubicBezTo>
                <a:cubicBezTo>
                  <a:pt x="-32" y="4703"/>
                  <a:pt x="4531" y="55"/>
                  <a:pt x="10212" y="2"/>
                </a:cubicBezTo>
                <a:cubicBezTo>
                  <a:pt x="10243" y="2"/>
                  <a:pt x="10275" y="2"/>
                  <a:pt x="10306" y="2"/>
                </a:cubicBezTo>
                <a:cubicBezTo>
                  <a:pt x="15951" y="1"/>
                  <a:pt x="20541" y="4549"/>
                  <a:pt x="2059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6" name="Freeform: Shape 245">
            <a:extLst>
              <a:ext uri="{FF2B5EF4-FFF2-40B4-BE49-F238E27FC236}">
                <a16:creationId xmlns:a16="http://schemas.microsoft.com/office/drawing/2014/main" id="{AFD71143-9A81-4F96-86A0-B20F6BA44D4E}"/>
              </a:ext>
            </a:extLst>
          </p:cNvPr>
          <p:cNvSpPr/>
          <p:nvPr userDrawn="1"/>
        </p:nvSpPr>
        <p:spPr>
          <a:xfrm>
            <a:off x="8152595" y="2423567"/>
            <a:ext cx="24112" cy="24390"/>
          </a:xfrm>
          <a:custGeom>
            <a:avLst/>
            <a:gdLst>
              <a:gd name="connsiteX0" fmla="*/ 20404 w 20383"/>
              <a:gd name="connsiteY0" fmla="*/ 10194 h 20383"/>
              <a:gd name="connsiteX1" fmla="*/ 10212 w 20383"/>
              <a:gd name="connsiteY1" fmla="*/ 20385 h 20383"/>
              <a:gd name="connsiteX2" fmla="*/ 20 w 20383"/>
              <a:gd name="connsiteY2" fmla="*/ 10194 h 20383"/>
              <a:gd name="connsiteX3" fmla="*/ 10212 w 20383"/>
              <a:gd name="connsiteY3" fmla="*/ 2 h 20383"/>
              <a:gd name="connsiteX4" fmla="*/ 20404 w 20383"/>
              <a:gd name="connsiteY4" fmla="*/ 10194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404" y="10194"/>
                </a:moveTo>
                <a:cubicBezTo>
                  <a:pt x="20404" y="15822"/>
                  <a:pt x="15841" y="20385"/>
                  <a:pt x="10212" y="20385"/>
                </a:cubicBezTo>
                <a:cubicBezTo>
                  <a:pt x="4583" y="20385"/>
                  <a:pt x="20" y="15822"/>
                  <a:pt x="20" y="10194"/>
                </a:cubicBezTo>
                <a:cubicBezTo>
                  <a:pt x="20" y="4565"/>
                  <a:pt x="4583" y="2"/>
                  <a:pt x="10212" y="2"/>
                </a:cubicBezTo>
                <a:cubicBezTo>
                  <a:pt x="15841" y="2"/>
                  <a:pt x="20404" y="4565"/>
                  <a:pt x="2040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7" name="Freeform: Shape 246">
            <a:extLst>
              <a:ext uri="{FF2B5EF4-FFF2-40B4-BE49-F238E27FC236}">
                <a16:creationId xmlns:a16="http://schemas.microsoft.com/office/drawing/2014/main" id="{B3FD040D-4DF5-453C-A855-F37D16A0C5A0}"/>
              </a:ext>
            </a:extLst>
          </p:cNvPr>
          <p:cNvSpPr/>
          <p:nvPr userDrawn="1"/>
        </p:nvSpPr>
        <p:spPr>
          <a:xfrm>
            <a:off x="7884428" y="2434851"/>
            <a:ext cx="24338" cy="24619"/>
          </a:xfrm>
          <a:custGeom>
            <a:avLst/>
            <a:gdLst>
              <a:gd name="connsiteX0" fmla="*/ 20594 w 20574"/>
              <a:gd name="connsiteY0" fmla="*/ 10289 h 20574"/>
              <a:gd name="connsiteX1" fmla="*/ 10307 w 20574"/>
              <a:gd name="connsiteY1" fmla="*/ 20576 h 20574"/>
              <a:gd name="connsiteX2" fmla="*/ 20 w 20574"/>
              <a:gd name="connsiteY2" fmla="*/ 10289 h 20574"/>
              <a:gd name="connsiteX3" fmla="*/ 10307 w 20574"/>
              <a:gd name="connsiteY3" fmla="*/ 2 h 20574"/>
              <a:gd name="connsiteX4" fmla="*/ 20594 w 20574"/>
              <a:gd name="connsiteY4" fmla="*/ 10098 h 20574"/>
              <a:gd name="connsiteX5" fmla="*/ 20594 w 20574"/>
              <a:gd name="connsiteY5" fmla="*/ 10289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4">
                <a:moveTo>
                  <a:pt x="20594" y="10289"/>
                </a:moveTo>
                <a:cubicBezTo>
                  <a:pt x="20594" y="15971"/>
                  <a:pt x="15989" y="20576"/>
                  <a:pt x="10307" y="20576"/>
                </a:cubicBezTo>
                <a:cubicBezTo>
                  <a:pt x="4626" y="20576"/>
                  <a:pt x="20" y="15971"/>
                  <a:pt x="20" y="10289"/>
                </a:cubicBezTo>
                <a:cubicBezTo>
                  <a:pt x="20" y="4608"/>
                  <a:pt x="4626" y="2"/>
                  <a:pt x="10307" y="2"/>
                </a:cubicBezTo>
                <a:cubicBezTo>
                  <a:pt x="15936" y="-51"/>
                  <a:pt x="20541" y="4469"/>
                  <a:pt x="20594" y="10098"/>
                </a:cubicBezTo>
                <a:cubicBezTo>
                  <a:pt x="20595" y="10162"/>
                  <a:pt x="20595" y="10225"/>
                  <a:pt x="20594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8" name="Freeform: Shape 247">
            <a:extLst>
              <a:ext uri="{FF2B5EF4-FFF2-40B4-BE49-F238E27FC236}">
                <a16:creationId xmlns:a16="http://schemas.microsoft.com/office/drawing/2014/main" id="{92AA512A-C689-4E68-8E00-1EC1E36517BA}"/>
              </a:ext>
            </a:extLst>
          </p:cNvPr>
          <p:cNvSpPr/>
          <p:nvPr userDrawn="1"/>
        </p:nvSpPr>
        <p:spPr>
          <a:xfrm>
            <a:off x="7692205" y="2482949"/>
            <a:ext cx="24112" cy="24390"/>
          </a:xfrm>
          <a:custGeom>
            <a:avLst/>
            <a:gdLst>
              <a:gd name="connsiteX0" fmla="*/ 20383 w 20383"/>
              <a:gd name="connsiteY0" fmla="*/ 10192 h 20383"/>
              <a:gd name="connsiteX1" fmla="*/ 10191 w 20383"/>
              <a:gd name="connsiteY1" fmla="*/ 20384 h 20383"/>
              <a:gd name="connsiteX2" fmla="*/ 0 w 20383"/>
              <a:gd name="connsiteY2" fmla="*/ 10192 h 20383"/>
              <a:gd name="connsiteX3" fmla="*/ 10191 w 20383"/>
              <a:gd name="connsiteY3" fmla="*/ 0 h 20383"/>
              <a:gd name="connsiteX4" fmla="*/ 20383 w 20383"/>
              <a:gd name="connsiteY4" fmla="*/ 10192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383" y="10192"/>
                </a:moveTo>
                <a:cubicBezTo>
                  <a:pt x="20383" y="15820"/>
                  <a:pt x="15820" y="20384"/>
                  <a:pt x="10191" y="20384"/>
                </a:cubicBezTo>
                <a:cubicBezTo>
                  <a:pt x="4563" y="20384"/>
                  <a:pt x="0" y="15821"/>
                  <a:pt x="0" y="10192"/>
                </a:cubicBezTo>
                <a:cubicBezTo>
                  <a:pt x="0" y="4563"/>
                  <a:pt x="4563" y="0"/>
                  <a:pt x="10191" y="0"/>
                </a:cubicBezTo>
                <a:cubicBezTo>
                  <a:pt x="15820" y="0"/>
                  <a:pt x="20383" y="4563"/>
                  <a:pt x="20383" y="1019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49" name="Freeform: Shape 248">
            <a:extLst>
              <a:ext uri="{FF2B5EF4-FFF2-40B4-BE49-F238E27FC236}">
                <a16:creationId xmlns:a16="http://schemas.microsoft.com/office/drawing/2014/main" id="{C37E79D7-3240-470B-93FD-59E9262C9056}"/>
              </a:ext>
            </a:extLst>
          </p:cNvPr>
          <p:cNvSpPr/>
          <p:nvPr userDrawn="1"/>
        </p:nvSpPr>
        <p:spPr>
          <a:xfrm>
            <a:off x="7808937" y="2219781"/>
            <a:ext cx="24112" cy="24390"/>
          </a:xfrm>
          <a:custGeom>
            <a:avLst/>
            <a:gdLst>
              <a:gd name="connsiteX0" fmla="*/ 20384 w 20383"/>
              <a:gd name="connsiteY0" fmla="*/ 10192 h 20383"/>
              <a:gd name="connsiteX1" fmla="*/ 10192 w 20383"/>
              <a:gd name="connsiteY1" fmla="*/ 20384 h 20383"/>
              <a:gd name="connsiteX2" fmla="*/ 0 w 20383"/>
              <a:gd name="connsiteY2" fmla="*/ 10192 h 20383"/>
              <a:gd name="connsiteX3" fmla="*/ 10192 w 20383"/>
              <a:gd name="connsiteY3" fmla="*/ 0 h 20383"/>
              <a:gd name="connsiteX4" fmla="*/ 20384 w 20383"/>
              <a:gd name="connsiteY4" fmla="*/ 10192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384" y="10192"/>
                </a:moveTo>
                <a:cubicBezTo>
                  <a:pt x="20384" y="15820"/>
                  <a:pt x="15821" y="20384"/>
                  <a:pt x="10192" y="20384"/>
                </a:cubicBezTo>
                <a:cubicBezTo>
                  <a:pt x="4563" y="20384"/>
                  <a:pt x="0" y="15821"/>
                  <a:pt x="0" y="10192"/>
                </a:cubicBezTo>
                <a:cubicBezTo>
                  <a:pt x="0" y="4563"/>
                  <a:pt x="4563" y="0"/>
                  <a:pt x="10192" y="0"/>
                </a:cubicBezTo>
                <a:cubicBezTo>
                  <a:pt x="15821" y="0"/>
                  <a:pt x="20384" y="4563"/>
                  <a:pt x="20384" y="1019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0" name="Freeform: Shape 249">
            <a:extLst>
              <a:ext uri="{FF2B5EF4-FFF2-40B4-BE49-F238E27FC236}">
                <a16:creationId xmlns:a16="http://schemas.microsoft.com/office/drawing/2014/main" id="{DA6D2234-84A9-492D-B855-4B09FA746969}"/>
              </a:ext>
            </a:extLst>
          </p:cNvPr>
          <p:cNvSpPr/>
          <p:nvPr userDrawn="1"/>
        </p:nvSpPr>
        <p:spPr>
          <a:xfrm>
            <a:off x="7812768" y="2063292"/>
            <a:ext cx="24112" cy="24390"/>
          </a:xfrm>
          <a:custGeom>
            <a:avLst/>
            <a:gdLst>
              <a:gd name="connsiteX0" fmla="*/ 20403 w 20383"/>
              <a:gd name="connsiteY0" fmla="*/ 10289 h 20383"/>
              <a:gd name="connsiteX1" fmla="*/ 10116 w 20383"/>
              <a:gd name="connsiteY1" fmla="*/ 20385 h 20383"/>
              <a:gd name="connsiteX2" fmla="*/ 20 w 20383"/>
              <a:gd name="connsiteY2" fmla="*/ 10098 h 20383"/>
              <a:gd name="connsiteX3" fmla="*/ 10211 w 20383"/>
              <a:gd name="connsiteY3" fmla="*/ 2 h 20383"/>
              <a:gd name="connsiteX4" fmla="*/ 20403 w 20383"/>
              <a:gd name="connsiteY4" fmla="*/ 10193 h 20383"/>
              <a:gd name="connsiteX5" fmla="*/ 20403 w 20383"/>
              <a:gd name="connsiteY5" fmla="*/ 10289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83" h="20383">
                <a:moveTo>
                  <a:pt x="20403" y="10289"/>
                </a:moveTo>
                <a:cubicBezTo>
                  <a:pt x="20351" y="15917"/>
                  <a:pt x="15745" y="20437"/>
                  <a:pt x="10116" y="20385"/>
                </a:cubicBezTo>
                <a:cubicBezTo>
                  <a:pt x="4488" y="20332"/>
                  <a:pt x="-32" y="15727"/>
                  <a:pt x="20" y="10098"/>
                </a:cubicBezTo>
                <a:cubicBezTo>
                  <a:pt x="73" y="4507"/>
                  <a:pt x="4620" y="2"/>
                  <a:pt x="10211" y="2"/>
                </a:cubicBezTo>
                <a:cubicBezTo>
                  <a:pt x="15840" y="1"/>
                  <a:pt x="20403" y="4564"/>
                  <a:pt x="20403" y="10193"/>
                </a:cubicBezTo>
                <a:cubicBezTo>
                  <a:pt x="20403" y="10225"/>
                  <a:pt x="20403" y="10257"/>
                  <a:pt x="20403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1" name="Freeform: Shape 250">
            <a:extLst>
              <a:ext uri="{FF2B5EF4-FFF2-40B4-BE49-F238E27FC236}">
                <a16:creationId xmlns:a16="http://schemas.microsoft.com/office/drawing/2014/main" id="{C1C794E0-4C18-4AF7-95C0-104A9D883F80}"/>
              </a:ext>
            </a:extLst>
          </p:cNvPr>
          <p:cNvSpPr/>
          <p:nvPr userDrawn="1"/>
        </p:nvSpPr>
        <p:spPr>
          <a:xfrm>
            <a:off x="8047469" y="2212029"/>
            <a:ext cx="24338" cy="24619"/>
          </a:xfrm>
          <a:custGeom>
            <a:avLst/>
            <a:gdLst>
              <a:gd name="connsiteX0" fmla="*/ 20594 w 20574"/>
              <a:gd name="connsiteY0" fmla="*/ 10194 h 20574"/>
              <a:gd name="connsiteX1" fmla="*/ 10402 w 20574"/>
              <a:gd name="connsiteY1" fmla="*/ 20575 h 20574"/>
              <a:gd name="connsiteX2" fmla="*/ 20 w 20574"/>
              <a:gd name="connsiteY2" fmla="*/ 10383 h 20574"/>
              <a:gd name="connsiteX3" fmla="*/ 10212 w 20574"/>
              <a:gd name="connsiteY3" fmla="*/ 2 h 20574"/>
              <a:gd name="connsiteX4" fmla="*/ 10402 w 20574"/>
              <a:gd name="connsiteY4" fmla="*/ 2 h 20574"/>
              <a:gd name="connsiteX5" fmla="*/ 20594 w 20574"/>
              <a:gd name="connsiteY5" fmla="*/ 10194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4">
                <a:moveTo>
                  <a:pt x="20594" y="10194"/>
                </a:moveTo>
                <a:cubicBezTo>
                  <a:pt x="20646" y="15875"/>
                  <a:pt x="16083" y="20523"/>
                  <a:pt x="10402" y="20575"/>
                </a:cubicBezTo>
                <a:cubicBezTo>
                  <a:pt x="4721" y="20628"/>
                  <a:pt x="73" y="16065"/>
                  <a:pt x="20" y="10383"/>
                </a:cubicBezTo>
                <a:cubicBezTo>
                  <a:pt x="-32" y="4702"/>
                  <a:pt x="4531" y="54"/>
                  <a:pt x="10212" y="2"/>
                </a:cubicBezTo>
                <a:cubicBezTo>
                  <a:pt x="10276" y="2"/>
                  <a:pt x="10338" y="2"/>
                  <a:pt x="10402" y="2"/>
                </a:cubicBezTo>
                <a:cubicBezTo>
                  <a:pt x="16030" y="2"/>
                  <a:pt x="20594" y="4565"/>
                  <a:pt x="2059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2" name="Freeform: Shape 251">
            <a:extLst>
              <a:ext uri="{FF2B5EF4-FFF2-40B4-BE49-F238E27FC236}">
                <a16:creationId xmlns:a16="http://schemas.microsoft.com/office/drawing/2014/main" id="{B544A12C-1F3C-43CD-B46B-A766E2524AFF}"/>
              </a:ext>
            </a:extLst>
          </p:cNvPr>
          <p:cNvSpPr/>
          <p:nvPr userDrawn="1"/>
        </p:nvSpPr>
        <p:spPr>
          <a:xfrm>
            <a:off x="8012992" y="2495144"/>
            <a:ext cx="36055" cy="36472"/>
          </a:xfrm>
          <a:custGeom>
            <a:avLst/>
            <a:gdLst>
              <a:gd name="connsiteX0" fmla="*/ 30500 w 30479"/>
              <a:gd name="connsiteY0" fmla="*/ 15242 h 30480"/>
              <a:gd name="connsiteX1" fmla="*/ 15260 w 30479"/>
              <a:gd name="connsiteY1" fmla="*/ 30482 h 30480"/>
              <a:gd name="connsiteX2" fmla="*/ 20 w 30479"/>
              <a:gd name="connsiteY2" fmla="*/ 15242 h 30480"/>
              <a:gd name="connsiteX3" fmla="*/ 15260 w 30479"/>
              <a:gd name="connsiteY3" fmla="*/ 2 h 30480"/>
              <a:gd name="connsiteX4" fmla="*/ 30500 w 30479"/>
              <a:gd name="connsiteY4" fmla="*/ 15242 h 3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9" h="30480">
                <a:moveTo>
                  <a:pt x="30500" y="15242"/>
                </a:moveTo>
                <a:cubicBezTo>
                  <a:pt x="30500" y="23659"/>
                  <a:pt x="23676" y="30482"/>
                  <a:pt x="15260" y="30482"/>
                </a:cubicBezTo>
                <a:cubicBezTo>
                  <a:pt x="6843" y="30482"/>
                  <a:pt x="20" y="23659"/>
                  <a:pt x="20" y="15242"/>
                </a:cubicBezTo>
                <a:cubicBezTo>
                  <a:pt x="20" y="6825"/>
                  <a:pt x="6843" y="2"/>
                  <a:pt x="15260" y="2"/>
                </a:cubicBezTo>
                <a:cubicBezTo>
                  <a:pt x="23677" y="2"/>
                  <a:pt x="30500" y="6825"/>
                  <a:pt x="30500" y="1524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3" name="Freeform: Shape 252">
            <a:extLst>
              <a:ext uri="{FF2B5EF4-FFF2-40B4-BE49-F238E27FC236}">
                <a16:creationId xmlns:a16="http://schemas.microsoft.com/office/drawing/2014/main" id="{7A6C37D1-3816-4A34-97BA-94C2569AD9D8}"/>
              </a:ext>
            </a:extLst>
          </p:cNvPr>
          <p:cNvSpPr/>
          <p:nvPr userDrawn="1"/>
        </p:nvSpPr>
        <p:spPr>
          <a:xfrm>
            <a:off x="7689839" y="2106147"/>
            <a:ext cx="34929" cy="35332"/>
          </a:xfrm>
          <a:custGeom>
            <a:avLst/>
            <a:gdLst>
              <a:gd name="connsiteX0" fmla="*/ 29547 w 29527"/>
              <a:gd name="connsiteY0" fmla="*/ 14766 h 29527"/>
              <a:gd name="connsiteX1" fmla="*/ 14784 w 29527"/>
              <a:gd name="connsiteY1" fmla="*/ 29530 h 29527"/>
              <a:gd name="connsiteX2" fmla="*/ 20 w 29527"/>
              <a:gd name="connsiteY2" fmla="*/ 14766 h 29527"/>
              <a:gd name="connsiteX3" fmla="*/ 14784 w 29527"/>
              <a:gd name="connsiteY3" fmla="*/ 2 h 29527"/>
              <a:gd name="connsiteX4" fmla="*/ 29547 w 29527"/>
              <a:gd name="connsiteY4" fmla="*/ 14575 h 29527"/>
              <a:gd name="connsiteX5" fmla="*/ 29547 w 29527"/>
              <a:gd name="connsiteY5" fmla="*/ 14766 h 2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27" h="29527">
                <a:moveTo>
                  <a:pt x="29547" y="14766"/>
                </a:moveTo>
                <a:cubicBezTo>
                  <a:pt x="29547" y="22920"/>
                  <a:pt x="22937" y="29530"/>
                  <a:pt x="14784" y="29530"/>
                </a:cubicBezTo>
                <a:cubicBezTo>
                  <a:pt x="6630" y="29530"/>
                  <a:pt x="20" y="22920"/>
                  <a:pt x="20" y="14766"/>
                </a:cubicBezTo>
                <a:cubicBezTo>
                  <a:pt x="20" y="6612"/>
                  <a:pt x="6630" y="2"/>
                  <a:pt x="14784" y="2"/>
                </a:cubicBezTo>
                <a:cubicBezTo>
                  <a:pt x="22885" y="-51"/>
                  <a:pt x="29494" y="6474"/>
                  <a:pt x="29547" y="14575"/>
                </a:cubicBezTo>
                <a:cubicBezTo>
                  <a:pt x="29548" y="14638"/>
                  <a:pt x="29548" y="14702"/>
                  <a:pt x="29547" y="1476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4" name="Freeform: Shape 253">
            <a:extLst>
              <a:ext uri="{FF2B5EF4-FFF2-40B4-BE49-F238E27FC236}">
                <a16:creationId xmlns:a16="http://schemas.microsoft.com/office/drawing/2014/main" id="{F25E11D1-1B00-40D9-A766-7F6C47EBA4AC}"/>
              </a:ext>
            </a:extLst>
          </p:cNvPr>
          <p:cNvSpPr/>
          <p:nvPr userDrawn="1"/>
        </p:nvSpPr>
        <p:spPr>
          <a:xfrm>
            <a:off x="7879134" y="1999808"/>
            <a:ext cx="34929" cy="35332"/>
          </a:xfrm>
          <a:custGeom>
            <a:avLst/>
            <a:gdLst>
              <a:gd name="connsiteX0" fmla="*/ 29547 w 29527"/>
              <a:gd name="connsiteY0" fmla="*/ 14766 h 29527"/>
              <a:gd name="connsiteX1" fmla="*/ 14784 w 29527"/>
              <a:gd name="connsiteY1" fmla="*/ 29530 h 29527"/>
              <a:gd name="connsiteX2" fmla="*/ 20 w 29527"/>
              <a:gd name="connsiteY2" fmla="*/ 14766 h 29527"/>
              <a:gd name="connsiteX3" fmla="*/ 14784 w 29527"/>
              <a:gd name="connsiteY3" fmla="*/ 2 h 29527"/>
              <a:gd name="connsiteX4" fmla="*/ 29547 w 29527"/>
              <a:gd name="connsiteY4" fmla="*/ 14575 h 29527"/>
              <a:gd name="connsiteX5" fmla="*/ 29547 w 29527"/>
              <a:gd name="connsiteY5" fmla="*/ 14766 h 2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27" h="29527">
                <a:moveTo>
                  <a:pt x="29547" y="14766"/>
                </a:moveTo>
                <a:cubicBezTo>
                  <a:pt x="29547" y="22920"/>
                  <a:pt x="22937" y="29530"/>
                  <a:pt x="14784" y="29530"/>
                </a:cubicBezTo>
                <a:cubicBezTo>
                  <a:pt x="6630" y="29530"/>
                  <a:pt x="20" y="22920"/>
                  <a:pt x="20" y="14766"/>
                </a:cubicBezTo>
                <a:cubicBezTo>
                  <a:pt x="20" y="6612"/>
                  <a:pt x="6630" y="2"/>
                  <a:pt x="14784" y="2"/>
                </a:cubicBezTo>
                <a:cubicBezTo>
                  <a:pt x="22885" y="-51"/>
                  <a:pt x="29494" y="6474"/>
                  <a:pt x="29547" y="14575"/>
                </a:cubicBezTo>
                <a:cubicBezTo>
                  <a:pt x="29548" y="14638"/>
                  <a:pt x="29548" y="14702"/>
                  <a:pt x="29547" y="1476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5" name="Freeform: Shape 254">
            <a:extLst>
              <a:ext uri="{FF2B5EF4-FFF2-40B4-BE49-F238E27FC236}">
                <a16:creationId xmlns:a16="http://schemas.microsoft.com/office/drawing/2014/main" id="{DB3DDB73-130F-44C0-8B20-6A905D6CC0CE}"/>
              </a:ext>
            </a:extLst>
          </p:cNvPr>
          <p:cNvSpPr/>
          <p:nvPr userDrawn="1"/>
        </p:nvSpPr>
        <p:spPr>
          <a:xfrm>
            <a:off x="7773670" y="1983003"/>
            <a:ext cx="448784" cy="372179"/>
          </a:xfrm>
          <a:custGeom>
            <a:avLst/>
            <a:gdLst>
              <a:gd name="connsiteX0" fmla="*/ 20 w 379380"/>
              <a:gd name="connsiteY0" fmla="*/ 19666 h 311033"/>
              <a:gd name="connsiteX1" fmla="*/ 297581 w 379380"/>
              <a:gd name="connsiteY1" fmla="*/ 311036 h 311033"/>
              <a:gd name="connsiteX2" fmla="*/ 379400 w 379380"/>
              <a:gd name="connsiteY2" fmla="*/ 277603 h 311033"/>
              <a:gd name="connsiteX3" fmla="*/ 20 w 379380"/>
              <a:gd name="connsiteY3" fmla="*/ 19666 h 3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380" h="311033">
                <a:moveTo>
                  <a:pt x="20" y="19666"/>
                </a:moveTo>
                <a:cubicBezTo>
                  <a:pt x="20" y="19666"/>
                  <a:pt x="253385" y="-71965"/>
                  <a:pt x="297581" y="311036"/>
                </a:cubicBezTo>
                <a:lnTo>
                  <a:pt x="379400" y="277603"/>
                </a:lnTo>
                <a:cubicBezTo>
                  <a:pt x="379400" y="277603"/>
                  <a:pt x="349206" y="-87395"/>
                  <a:pt x="20" y="19666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6" name="Freeform: Shape 255">
            <a:extLst>
              <a:ext uri="{FF2B5EF4-FFF2-40B4-BE49-F238E27FC236}">
                <a16:creationId xmlns:a16="http://schemas.microsoft.com/office/drawing/2014/main" id="{07EB7113-5FA2-4340-A663-AEE67AF4219F}"/>
              </a:ext>
            </a:extLst>
          </p:cNvPr>
          <p:cNvSpPr/>
          <p:nvPr userDrawn="1"/>
        </p:nvSpPr>
        <p:spPr>
          <a:xfrm>
            <a:off x="7893099" y="2188357"/>
            <a:ext cx="130934" cy="61529"/>
          </a:xfrm>
          <a:custGeom>
            <a:avLst/>
            <a:gdLst>
              <a:gd name="connsiteX0" fmla="*/ 110705 w 110685"/>
              <a:gd name="connsiteY0" fmla="*/ 44836 h 51420"/>
              <a:gd name="connsiteX1" fmla="*/ 61271 w 110685"/>
              <a:gd name="connsiteY1" fmla="*/ 19499 h 51420"/>
              <a:gd name="connsiteX2" fmla="*/ 25 w 110685"/>
              <a:gd name="connsiteY2" fmla="*/ 7498 h 51420"/>
              <a:gd name="connsiteX3" fmla="*/ 110705 w 110685"/>
              <a:gd name="connsiteY3" fmla="*/ 44836 h 5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685" h="51420">
                <a:moveTo>
                  <a:pt x="110705" y="44836"/>
                </a:moveTo>
                <a:cubicBezTo>
                  <a:pt x="94919" y="35103"/>
                  <a:pt x="78390" y="26631"/>
                  <a:pt x="61271" y="19499"/>
                </a:cubicBezTo>
                <a:cubicBezTo>
                  <a:pt x="28124" y="5974"/>
                  <a:pt x="692" y="-9552"/>
                  <a:pt x="25" y="7498"/>
                </a:cubicBezTo>
                <a:cubicBezTo>
                  <a:pt x="-833" y="27310"/>
                  <a:pt x="109562" y="67124"/>
                  <a:pt x="110705" y="44836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7" name="Freeform: Shape 256">
            <a:extLst>
              <a:ext uri="{FF2B5EF4-FFF2-40B4-BE49-F238E27FC236}">
                <a16:creationId xmlns:a16="http://schemas.microsoft.com/office/drawing/2014/main" id="{EF1C3F1B-0732-4D6C-AD76-255FDF6802C6}"/>
              </a:ext>
            </a:extLst>
          </p:cNvPr>
          <p:cNvSpPr/>
          <p:nvPr userDrawn="1"/>
        </p:nvSpPr>
        <p:spPr>
          <a:xfrm>
            <a:off x="7663808" y="2219668"/>
            <a:ext cx="79153" cy="96655"/>
          </a:xfrm>
          <a:custGeom>
            <a:avLst/>
            <a:gdLst>
              <a:gd name="connsiteX0" fmla="*/ 1261 w 66912"/>
              <a:gd name="connsiteY0" fmla="*/ 80582 h 80775"/>
              <a:gd name="connsiteX1" fmla="*/ 26122 w 66912"/>
              <a:gd name="connsiteY1" fmla="*/ 35052 h 80775"/>
              <a:gd name="connsiteX2" fmla="*/ 65174 w 66912"/>
              <a:gd name="connsiteY2" fmla="*/ 4096 h 80775"/>
              <a:gd name="connsiteX3" fmla="*/ 1261 w 66912"/>
              <a:gd name="connsiteY3" fmla="*/ 80582 h 8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12" h="80775">
                <a:moveTo>
                  <a:pt x="1261" y="80582"/>
                </a:moveTo>
                <a:cubicBezTo>
                  <a:pt x="-3882" y="74390"/>
                  <a:pt x="7452" y="58103"/>
                  <a:pt x="26122" y="35052"/>
                </a:cubicBezTo>
                <a:cubicBezTo>
                  <a:pt x="44790" y="12002"/>
                  <a:pt x="54697" y="-9144"/>
                  <a:pt x="65174" y="4096"/>
                </a:cubicBezTo>
                <a:cubicBezTo>
                  <a:pt x="78128" y="20574"/>
                  <a:pt x="15739" y="84773"/>
                  <a:pt x="1261" y="80582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8" name="Freeform: Shape 257">
            <a:extLst>
              <a:ext uri="{FF2B5EF4-FFF2-40B4-BE49-F238E27FC236}">
                <a16:creationId xmlns:a16="http://schemas.microsoft.com/office/drawing/2014/main" id="{DB054150-6990-4D4B-A1A0-62562986F768}"/>
              </a:ext>
            </a:extLst>
          </p:cNvPr>
          <p:cNvSpPr/>
          <p:nvPr userDrawn="1"/>
        </p:nvSpPr>
        <p:spPr>
          <a:xfrm>
            <a:off x="7910634" y="2307758"/>
            <a:ext cx="85962" cy="86966"/>
          </a:xfrm>
          <a:custGeom>
            <a:avLst/>
            <a:gdLst>
              <a:gd name="connsiteX0" fmla="*/ 49305 w 72668"/>
              <a:gd name="connsiteY0" fmla="*/ 71639 h 72678"/>
              <a:gd name="connsiteX1" fmla="*/ 23397 w 72668"/>
              <a:gd name="connsiteY1" fmla="*/ 1059 h 72678"/>
              <a:gd name="connsiteX2" fmla="*/ 49305 w 72668"/>
              <a:gd name="connsiteY2" fmla="*/ 71639 h 7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668" h="72678">
                <a:moveTo>
                  <a:pt x="49305" y="71639"/>
                </a:moveTo>
                <a:cubicBezTo>
                  <a:pt x="94168" y="61162"/>
                  <a:pt x="68355" y="-9418"/>
                  <a:pt x="23397" y="1059"/>
                </a:cubicBezTo>
                <a:cubicBezTo>
                  <a:pt x="-21561" y="11537"/>
                  <a:pt x="4538" y="82022"/>
                  <a:pt x="49305" y="71639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9" name="Freeform: Shape 258">
            <a:extLst>
              <a:ext uri="{FF2B5EF4-FFF2-40B4-BE49-F238E27FC236}">
                <a16:creationId xmlns:a16="http://schemas.microsoft.com/office/drawing/2014/main" id="{6B22216A-401B-4D9B-933D-F7F4197E20ED}"/>
              </a:ext>
            </a:extLst>
          </p:cNvPr>
          <p:cNvSpPr/>
          <p:nvPr userDrawn="1"/>
        </p:nvSpPr>
        <p:spPr>
          <a:xfrm>
            <a:off x="7690523" y="2351599"/>
            <a:ext cx="87406" cy="85895"/>
          </a:xfrm>
          <a:custGeom>
            <a:avLst/>
            <a:gdLst>
              <a:gd name="connsiteX0" fmla="*/ 53162 w 73889"/>
              <a:gd name="connsiteY0" fmla="*/ 69766 h 71783"/>
              <a:gd name="connsiteX1" fmla="*/ 20682 w 73889"/>
              <a:gd name="connsiteY1" fmla="*/ 2043 h 71783"/>
              <a:gd name="connsiteX2" fmla="*/ 53162 w 73889"/>
              <a:gd name="connsiteY2" fmla="*/ 69766 h 7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889" h="71783">
                <a:moveTo>
                  <a:pt x="53162" y="69766"/>
                </a:moveTo>
                <a:cubicBezTo>
                  <a:pt x="96978" y="55193"/>
                  <a:pt x="64307" y="-12530"/>
                  <a:pt x="20682" y="2043"/>
                </a:cubicBezTo>
                <a:cubicBezTo>
                  <a:pt x="-22942" y="16617"/>
                  <a:pt x="9538" y="84244"/>
                  <a:pt x="53162" y="69766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0" name="Freeform: Shape 259">
            <a:extLst>
              <a:ext uri="{FF2B5EF4-FFF2-40B4-BE49-F238E27FC236}">
                <a16:creationId xmlns:a16="http://schemas.microsoft.com/office/drawing/2014/main" id="{36B4DECB-7098-4BEE-8DD2-7C20CF7237D2}"/>
              </a:ext>
            </a:extLst>
          </p:cNvPr>
          <p:cNvSpPr/>
          <p:nvPr userDrawn="1"/>
        </p:nvSpPr>
        <p:spPr>
          <a:xfrm>
            <a:off x="7889498" y="2301957"/>
            <a:ext cx="146478" cy="39777"/>
          </a:xfrm>
          <a:custGeom>
            <a:avLst/>
            <a:gdLst>
              <a:gd name="connsiteX0" fmla="*/ 20 w 123825"/>
              <a:gd name="connsiteY0" fmla="*/ 33244 h 33242"/>
              <a:gd name="connsiteX1" fmla="*/ 38120 w 123825"/>
              <a:gd name="connsiteY1" fmla="*/ 15432 h 33242"/>
              <a:gd name="connsiteX2" fmla="*/ 95270 w 123825"/>
              <a:gd name="connsiteY2" fmla="*/ 24957 h 33242"/>
              <a:gd name="connsiteX3" fmla="*/ 123845 w 123825"/>
              <a:gd name="connsiteY3" fmla="*/ 13908 h 33242"/>
              <a:gd name="connsiteX4" fmla="*/ 99937 w 123825"/>
              <a:gd name="connsiteY4" fmla="*/ 16290 h 33242"/>
              <a:gd name="connsiteX5" fmla="*/ 106129 w 123825"/>
              <a:gd name="connsiteY5" fmla="*/ 2 h 33242"/>
              <a:gd name="connsiteX6" fmla="*/ 81840 w 123825"/>
              <a:gd name="connsiteY6" fmla="*/ 9527 h 33242"/>
              <a:gd name="connsiteX7" fmla="*/ 20 w 123825"/>
              <a:gd name="connsiteY7" fmla="*/ 33244 h 3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825" h="33242">
                <a:moveTo>
                  <a:pt x="20" y="33244"/>
                </a:moveTo>
                <a:cubicBezTo>
                  <a:pt x="10798" y="23850"/>
                  <a:pt x="24000" y="17678"/>
                  <a:pt x="38120" y="15432"/>
                </a:cubicBezTo>
                <a:cubicBezTo>
                  <a:pt x="56599" y="13146"/>
                  <a:pt x="77458" y="19814"/>
                  <a:pt x="95270" y="24957"/>
                </a:cubicBezTo>
                <a:cubicBezTo>
                  <a:pt x="106219" y="29242"/>
                  <a:pt x="118627" y="24444"/>
                  <a:pt x="123845" y="13908"/>
                </a:cubicBezTo>
                <a:cubicBezTo>
                  <a:pt x="116006" y="15694"/>
                  <a:pt x="107974" y="16494"/>
                  <a:pt x="99937" y="16290"/>
                </a:cubicBezTo>
                <a:cubicBezTo>
                  <a:pt x="103547" y="11581"/>
                  <a:pt x="105699" y="5919"/>
                  <a:pt x="106129" y="2"/>
                </a:cubicBezTo>
                <a:cubicBezTo>
                  <a:pt x="106129" y="2"/>
                  <a:pt x="90794" y="11336"/>
                  <a:pt x="81840" y="9527"/>
                </a:cubicBezTo>
                <a:cubicBezTo>
                  <a:pt x="72886" y="7717"/>
                  <a:pt x="29071" y="-13428"/>
                  <a:pt x="20" y="3324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1" name="Freeform: Shape 260">
            <a:extLst>
              <a:ext uri="{FF2B5EF4-FFF2-40B4-BE49-F238E27FC236}">
                <a16:creationId xmlns:a16="http://schemas.microsoft.com/office/drawing/2014/main" id="{F3F124B4-13D9-4A61-9CE6-2CF0BD9CEE09}"/>
              </a:ext>
            </a:extLst>
          </p:cNvPr>
          <p:cNvSpPr/>
          <p:nvPr userDrawn="1"/>
        </p:nvSpPr>
        <p:spPr>
          <a:xfrm>
            <a:off x="7640036" y="2345304"/>
            <a:ext cx="141858" cy="44415"/>
          </a:xfrm>
          <a:custGeom>
            <a:avLst/>
            <a:gdLst>
              <a:gd name="connsiteX0" fmla="*/ 119940 w 119920"/>
              <a:gd name="connsiteY0" fmla="*/ 19307 h 37118"/>
              <a:gd name="connsiteX1" fmla="*/ 74601 w 119920"/>
              <a:gd name="connsiteY1" fmla="*/ 12544 h 37118"/>
              <a:gd name="connsiteX2" fmla="*/ 26976 w 119920"/>
              <a:gd name="connsiteY2" fmla="*/ 33499 h 37118"/>
              <a:gd name="connsiteX3" fmla="*/ 373 w 119920"/>
              <a:gd name="connsiteY3" fmla="*/ 29242 h 37118"/>
              <a:gd name="connsiteX4" fmla="*/ 20 w 119920"/>
              <a:gd name="connsiteY4" fmla="*/ 28736 h 37118"/>
              <a:gd name="connsiteX5" fmla="*/ 21451 w 119920"/>
              <a:gd name="connsiteY5" fmla="*/ 25974 h 37118"/>
              <a:gd name="connsiteX6" fmla="*/ 13069 w 119920"/>
              <a:gd name="connsiteY6" fmla="*/ 11306 h 37118"/>
              <a:gd name="connsiteX7" fmla="*/ 36025 w 119920"/>
              <a:gd name="connsiteY7" fmla="*/ 15497 h 37118"/>
              <a:gd name="connsiteX8" fmla="*/ 119940 w 119920"/>
              <a:gd name="connsiteY8" fmla="*/ 19307 h 3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920" h="37118">
                <a:moveTo>
                  <a:pt x="119940" y="19307"/>
                </a:moveTo>
                <a:cubicBezTo>
                  <a:pt x="105521" y="13696"/>
                  <a:pt x="90030" y="11385"/>
                  <a:pt x="74601" y="12544"/>
                </a:cubicBezTo>
                <a:cubicBezTo>
                  <a:pt x="57932" y="14258"/>
                  <a:pt x="40883" y="25212"/>
                  <a:pt x="26976" y="33499"/>
                </a:cubicBezTo>
                <a:cubicBezTo>
                  <a:pt x="18454" y="39669"/>
                  <a:pt x="6544" y="37763"/>
                  <a:pt x="373" y="29242"/>
                </a:cubicBezTo>
                <a:cubicBezTo>
                  <a:pt x="253" y="29075"/>
                  <a:pt x="135" y="28907"/>
                  <a:pt x="20" y="28736"/>
                </a:cubicBezTo>
                <a:cubicBezTo>
                  <a:pt x="7258" y="28823"/>
                  <a:pt x="14472" y="27893"/>
                  <a:pt x="21451" y="25974"/>
                </a:cubicBezTo>
                <a:cubicBezTo>
                  <a:pt x="17297" y="21999"/>
                  <a:pt x="14385" y="16903"/>
                  <a:pt x="13069" y="11306"/>
                </a:cubicBezTo>
                <a:cubicBezTo>
                  <a:pt x="13069" y="11306"/>
                  <a:pt x="28595" y="19211"/>
                  <a:pt x="36025" y="15497"/>
                </a:cubicBezTo>
                <a:cubicBezTo>
                  <a:pt x="43454" y="11782"/>
                  <a:pt x="73172" y="-19651"/>
                  <a:pt x="119940" y="1930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2" name="Freeform: Shape 261">
            <a:extLst>
              <a:ext uri="{FF2B5EF4-FFF2-40B4-BE49-F238E27FC236}">
                <a16:creationId xmlns:a16="http://schemas.microsoft.com/office/drawing/2014/main" id="{BADD8BF2-C86D-47B5-A5F6-72196915A04C}"/>
              </a:ext>
            </a:extLst>
          </p:cNvPr>
          <p:cNvSpPr/>
          <p:nvPr userDrawn="1"/>
        </p:nvSpPr>
        <p:spPr>
          <a:xfrm>
            <a:off x="7773670" y="2244855"/>
            <a:ext cx="84618" cy="285850"/>
          </a:xfrm>
          <a:custGeom>
            <a:avLst/>
            <a:gdLst>
              <a:gd name="connsiteX0" fmla="*/ 20 w 71532"/>
              <a:gd name="connsiteY0" fmla="*/ 2 h 238887"/>
              <a:gd name="connsiteX1" fmla="*/ 20 w 71532"/>
              <a:gd name="connsiteY1" fmla="*/ 214505 h 238887"/>
              <a:gd name="connsiteX2" fmla="*/ 71553 w 71532"/>
              <a:gd name="connsiteY2" fmla="*/ 238889 h 238887"/>
              <a:gd name="connsiteX3" fmla="*/ 25642 w 71532"/>
              <a:gd name="connsiteY3" fmla="*/ 214886 h 238887"/>
              <a:gd name="connsiteX4" fmla="*/ 54979 w 71532"/>
              <a:gd name="connsiteY4" fmla="*/ 158307 h 238887"/>
              <a:gd name="connsiteX5" fmla="*/ 20 w 71532"/>
              <a:gd name="connsiteY5" fmla="*/ 2 h 23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32" h="238887">
                <a:moveTo>
                  <a:pt x="20" y="2"/>
                </a:moveTo>
                <a:cubicBezTo>
                  <a:pt x="46787" y="57628"/>
                  <a:pt x="71362" y="180977"/>
                  <a:pt x="20" y="214505"/>
                </a:cubicBezTo>
                <a:cubicBezTo>
                  <a:pt x="20557" y="230235"/>
                  <a:pt x="45684" y="238801"/>
                  <a:pt x="71553" y="238889"/>
                </a:cubicBezTo>
                <a:cubicBezTo>
                  <a:pt x="71552" y="238889"/>
                  <a:pt x="35072" y="224601"/>
                  <a:pt x="25642" y="214886"/>
                </a:cubicBezTo>
                <a:cubicBezTo>
                  <a:pt x="40143" y="198876"/>
                  <a:pt x="50251" y="179384"/>
                  <a:pt x="54979" y="158307"/>
                </a:cubicBezTo>
                <a:cubicBezTo>
                  <a:pt x="64218" y="120398"/>
                  <a:pt x="46407" y="37435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3" name="Freeform: Shape 262">
            <a:extLst>
              <a:ext uri="{FF2B5EF4-FFF2-40B4-BE49-F238E27FC236}">
                <a16:creationId xmlns:a16="http://schemas.microsoft.com/office/drawing/2014/main" id="{F7B23C55-40A7-4720-9CF3-3F6E63FCE6D3}"/>
              </a:ext>
            </a:extLst>
          </p:cNvPr>
          <p:cNvSpPr/>
          <p:nvPr userDrawn="1"/>
        </p:nvSpPr>
        <p:spPr>
          <a:xfrm>
            <a:off x="8217722" y="2116632"/>
            <a:ext cx="212505" cy="236611"/>
          </a:xfrm>
          <a:custGeom>
            <a:avLst/>
            <a:gdLst>
              <a:gd name="connsiteX0" fmla="*/ 130417 w 179641"/>
              <a:gd name="connsiteY0" fmla="*/ 2 h 197738"/>
              <a:gd name="connsiteX1" fmla="*/ 179661 w 179641"/>
              <a:gd name="connsiteY1" fmla="*/ 131732 h 197738"/>
              <a:gd name="connsiteX2" fmla="*/ 118987 w 179641"/>
              <a:gd name="connsiteY2" fmla="*/ 60771 h 197738"/>
              <a:gd name="connsiteX3" fmla="*/ 115272 w 179641"/>
              <a:gd name="connsiteY3" fmla="*/ 197741 h 197738"/>
              <a:gd name="connsiteX4" fmla="*/ 64504 w 179641"/>
              <a:gd name="connsiteY4" fmla="*/ 69153 h 197738"/>
              <a:gd name="connsiteX5" fmla="*/ 54979 w 179641"/>
              <a:gd name="connsiteY5" fmla="*/ 154878 h 197738"/>
              <a:gd name="connsiteX6" fmla="*/ 20 w 179641"/>
              <a:gd name="connsiteY6" fmla="*/ 9146 h 197738"/>
              <a:gd name="connsiteX7" fmla="*/ 45454 w 179641"/>
              <a:gd name="connsiteY7" fmla="*/ 73820 h 197738"/>
              <a:gd name="connsiteX8" fmla="*/ 44502 w 179641"/>
              <a:gd name="connsiteY8" fmla="*/ 21242 h 197738"/>
              <a:gd name="connsiteX9" fmla="*/ 113462 w 179641"/>
              <a:gd name="connsiteY9" fmla="*/ 116492 h 197738"/>
              <a:gd name="connsiteX10" fmla="*/ 96222 w 179641"/>
              <a:gd name="connsiteY10" fmla="*/ 27148 h 197738"/>
              <a:gd name="connsiteX11" fmla="*/ 149467 w 179641"/>
              <a:gd name="connsiteY11" fmla="*/ 71439 h 197738"/>
              <a:gd name="connsiteX12" fmla="*/ 130417 w 179641"/>
              <a:gd name="connsiteY12" fmla="*/ 2 h 19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9641" h="197738">
                <a:moveTo>
                  <a:pt x="130417" y="2"/>
                </a:moveTo>
                <a:cubicBezTo>
                  <a:pt x="157861" y="38960"/>
                  <a:pt x="174819" y="84325"/>
                  <a:pt x="179661" y="131732"/>
                </a:cubicBezTo>
                <a:cubicBezTo>
                  <a:pt x="179661" y="131732"/>
                  <a:pt x="142133" y="70963"/>
                  <a:pt x="118987" y="60771"/>
                </a:cubicBezTo>
                <a:cubicBezTo>
                  <a:pt x="118987" y="60771"/>
                  <a:pt x="139752" y="101253"/>
                  <a:pt x="115272" y="197741"/>
                </a:cubicBezTo>
                <a:cubicBezTo>
                  <a:pt x="115272" y="197741"/>
                  <a:pt x="88698" y="95061"/>
                  <a:pt x="64504" y="69153"/>
                </a:cubicBezTo>
                <a:cubicBezTo>
                  <a:pt x="64504" y="69153"/>
                  <a:pt x="70791" y="126303"/>
                  <a:pt x="54979" y="154878"/>
                </a:cubicBezTo>
                <a:cubicBezTo>
                  <a:pt x="54979" y="154878"/>
                  <a:pt x="21356" y="44198"/>
                  <a:pt x="20" y="9146"/>
                </a:cubicBezTo>
                <a:cubicBezTo>
                  <a:pt x="20" y="9146"/>
                  <a:pt x="39930" y="54104"/>
                  <a:pt x="45454" y="73820"/>
                </a:cubicBezTo>
                <a:cubicBezTo>
                  <a:pt x="45454" y="73820"/>
                  <a:pt x="54313" y="40483"/>
                  <a:pt x="44502" y="21242"/>
                </a:cubicBezTo>
                <a:cubicBezTo>
                  <a:pt x="44502" y="21242"/>
                  <a:pt x="103652" y="72011"/>
                  <a:pt x="113462" y="116492"/>
                </a:cubicBezTo>
                <a:cubicBezTo>
                  <a:pt x="113462" y="116492"/>
                  <a:pt x="105366" y="43721"/>
                  <a:pt x="96222" y="27148"/>
                </a:cubicBezTo>
                <a:cubicBezTo>
                  <a:pt x="115141" y="40445"/>
                  <a:pt x="132948" y="55257"/>
                  <a:pt x="149467" y="71439"/>
                </a:cubicBezTo>
                <a:cubicBezTo>
                  <a:pt x="149467" y="71439"/>
                  <a:pt x="140609" y="13908"/>
                  <a:pt x="130417" y="2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4" name="Freeform: Shape 263">
            <a:extLst>
              <a:ext uri="{FF2B5EF4-FFF2-40B4-BE49-F238E27FC236}">
                <a16:creationId xmlns:a16="http://schemas.microsoft.com/office/drawing/2014/main" id="{5223D71B-4E56-4159-8393-36AD1ECDD0A1}"/>
              </a:ext>
            </a:extLst>
          </p:cNvPr>
          <p:cNvSpPr/>
          <p:nvPr userDrawn="1"/>
        </p:nvSpPr>
        <p:spPr>
          <a:xfrm>
            <a:off x="8168317" y="2231438"/>
            <a:ext cx="133153" cy="190909"/>
          </a:xfrm>
          <a:custGeom>
            <a:avLst/>
            <a:gdLst>
              <a:gd name="connsiteX0" fmla="*/ 3112 w 112561"/>
              <a:gd name="connsiteY0" fmla="*/ 89700 h 159544"/>
              <a:gd name="connsiteX1" fmla="*/ 45784 w 112561"/>
              <a:gd name="connsiteY1" fmla="*/ 158566 h 159544"/>
              <a:gd name="connsiteX2" fmla="*/ 111126 w 112561"/>
              <a:gd name="connsiteY2" fmla="*/ 62649 h 159544"/>
              <a:gd name="connsiteX3" fmla="*/ 38640 w 112561"/>
              <a:gd name="connsiteY3" fmla="*/ 1213 h 159544"/>
              <a:gd name="connsiteX4" fmla="*/ 3112 w 112561"/>
              <a:gd name="connsiteY4" fmla="*/ 89700 h 1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61" h="159544">
                <a:moveTo>
                  <a:pt x="3112" y="89700"/>
                </a:moveTo>
                <a:cubicBezTo>
                  <a:pt x="13304" y="131038"/>
                  <a:pt x="15876" y="165900"/>
                  <a:pt x="45784" y="158566"/>
                </a:cubicBezTo>
                <a:cubicBezTo>
                  <a:pt x="75693" y="151231"/>
                  <a:pt x="121317" y="103987"/>
                  <a:pt x="111126" y="62649"/>
                </a:cubicBezTo>
                <a:cubicBezTo>
                  <a:pt x="100934" y="21310"/>
                  <a:pt x="68549" y="-6217"/>
                  <a:pt x="38640" y="1213"/>
                </a:cubicBezTo>
                <a:cubicBezTo>
                  <a:pt x="8732" y="8642"/>
                  <a:pt x="-7080" y="48361"/>
                  <a:pt x="3112" y="8970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5" name="Freeform: Shape 264">
            <a:extLst>
              <a:ext uri="{FF2B5EF4-FFF2-40B4-BE49-F238E27FC236}">
                <a16:creationId xmlns:a16="http://schemas.microsoft.com/office/drawing/2014/main" id="{E5D617BC-B6E9-4EC9-AC98-E83A4817F400}"/>
              </a:ext>
            </a:extLst>
          </p:cNvPr>
          <p:cNvSpPr/>
          <p:nvPr userDrawn="1"/>
        </p:nvSpPr>
        <p:spPr>
          <a:xfrm>
            <a:off x="8201721" y="2267629"/>
            <a:ext cx="67493" cy="113094"/>
          </a:xfrm>
          <a:custGeom>
            <a:avLst/>
            <a:gdLst>
              <a:gd name="connsiteX0" fmla="*/ 21 w 57055"/>
              <a:gd name="connsiteY0" fmla="*/ 44406 h 94514"/>
              <a:gd name="connsiteX1" fmla="*/ 17070 w 57055"/>
              <a:gd name="connsiteY1" fmla="*/ 94508 h 94514"/>
              <a:gd name="connsiteX2" fmla="*/ 57075 w 57055"/>
              <a:gd name="connsiteY2" fmla="*/ 46883 h 94514"/>
              <a:gd name="connsiteX3" fmla="*/ 26881 w 57055"/>
              <a:gd name="connsiteY3" fmla="*/ 20 h 94514"/>
              <a:gd name="connsiteX4" fmla="*/ 21 w 57055"/>
              <a:gd name="connsiteY4" fmla="*/ 44406 h 9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55" h="94514">
                <a:moveTo>
                  <a:pt x="21" y="44406"/>
                </a:moveTo>
                <a:cubicBezTo>
                  <a:pt x="21" y="68409"/>
                  <a:pt x="2211" y="95079"/>
                  <a:pt x="17070" y="94508"/>
                </a:cubicBezTo>
                <a:cubicBezTo>
                  <a:pt x="31929" y="93936"/>
                  <a:pt x="57171" y="70790"/>
                  <a:pt x="57075" y="46883"/>
                </a:cubicBezTo>
                <a:cubicBezTo>
                  <a:pt x="56980" y="22975"/>
                  <a:pt x="41740" y="-742"/>
                  <a:pt x="26881" y="20"/>
                </a:cubicBezTo>
                <a:cubicBezTo>
                  <a:pt x="12022" y="782"/>
                  <a:pt x="-75" y="20403"/>
                  <a:pt x="21" y="44406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6" name="Freeform: Shape 265">
            <a:extLst>
              <a:ext uri="{FF2B5EF4-FFF2-40B4-BE49-F238E27FC236}">
                <a16:creationId xmlns:a16="http://schemas.microsoft.com/office/drawing/2014/main" id="{5448984C-7C0A-4310-844F-2C6F2471EC8C}"/>
              </a:ext>
            </a:extLst>
          </p:cNvPr>
          <p:cNvSpPr/>
          <p:nvPr userDrawn="1"/>
        </p:nvSpPr>
        <p:spPr>
          <a:xfrm>
            <a:off x="8028793" y="1872384"/>
            <a:ext cx="317941" cy="202980"/>
          </a:xfrm>
          <a:custGeom>
            <a:avLst/>
            <a:gdLst>
              <a:gd name="connsiteX0" fmla="*/ 131156 w 268772"/>
              <a:gd name="connsiteY0" fmla="*/ 2 h 169632"/>
              <a:gd name="connsiteX1" fmla="*/ 268793 w 268772"/>
              <a:gd name="connsiteY1" fmla="*/ 124589 h 169632"/>
              <a:gd name="connsiteX2" fmla="*/ 186782 w 268772"/>
              <a:gd name="connsiteY2" fmla="*/ 158879 h 169632"/>
              <a:gd name="connsiteX3" fmla="*/ 1426 w 268772"/>
              <a:gd name="connsiteY3" fmla="*/ 120779 h 169632"/>
              <a:gd name="connsiteX4" fmla="*/ 131156 w 268772"/>
              <a:gd name="connsiteY4" fmla="*/ 2 h 169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772" h="169632">
                <a:moveTo>
                  <a:pt x="131156" y="2"/>
                </a:moveTo>
                <a:cubicBezTo>
                  <a:pt x="174209" y="14289"/>
                  <a:pt x="220786" y="55247"/>
                  <a:pt x="268793" y="124589"/>
                </a:cubicBezTo>
                <a:cubicBezTo>
                  <a:pt x="243261" y="139931"/>
                  <a:pt x="215636" y="151481"/>
                  <a:pt x="186782" y="158879"/>
                </a:cubicBezTo>
                <a:cubicBezTo>
                  <a:pt x="96200" y="182691"/>
                  <a:pt x="13237" y="165641"/>
                  <a:pt x="1426" y="120779"/>
                </a:cubicBezTo>
                <a:cubicBezTo>
                  <a:pt x="-9814" y="78011"/>
                  <a:pt x="47527" y="25529"/>
                  <a:pt x="131156" y="2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7" name="Freeform: Shape 266">
            <a:extLst>
              <a:ext uri="{FF2B5EF4-FFF2-40B4-BE49-F238E27FC236}">
                <a16:creationId xmlns:a16="http://schemas.microsoft.com/office/drawing/2014/main" id="{90E877C6-AFE7-4999-9E1C-E4442B8577D2}"/>
              </a:ext>
            </a:extLst>
          </p:cNvPr>
          <p:cNvSpPr/>
          <p:nvPr userDrawn="1"/>
        </p:nvSpPr>
        <p:spPr>
          <a:xfrm>
            <a:off x="8039469" y="2061924"/>
            <a:ext cx="196956" cy="130501"/>
          </a:xfrm>
          <a:custGeom>
            <a:avLst/>
            <a:gdLst>
              <a:gd name="connsiteX0" fmla="*/ 0 w 166497"/>
              <a:gd name="connsiteY0" fmla="*/ 52768 h 109061"/>
              <a:gd name="connsiteX1" fmla="*/ 152591 w 166497"/>
              <a:gd name="connsiteY1" fmla="*/ 0 h 109061"/>
              <a:gd name="connsiteX2" fmla="*/ 166497 w 166497"/>
              <a:gd name="connsiteY2" fmla="*/ 29623 h 109061"/>
              <a:gd name="connsiteX3" fmla="*/ 27242 w 166497"/>
              <a:gd name="connsiteY3" fmla="*/ 109061 h 109061"/>
              <a:gd name="connsiteX4" fmla="*/ 0 w 166497"/>
              <a:gd name="connsiteY4" fmla="*/ 52768 h 109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497" h="109061">
                <a:moveTo>
                  <a:pt x="0" y="52768"/>
                </a:moveTo>
                <a:lnTo>
                  <a:pt x="152591" y="0"/>
                </a:lnTo>
                <a:lnTo>
                  <a:pt x="166497" y="29623"/>
                </a:lnTo>
                <a:lnTo>
                  <a:pt x="27242" y="109061"/>
                </a:lnTo>
                <a:lnTo>
                  <a:pt x="0" y="52768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8" name="Freeform: Shape 267">
            <a:extLst>
              <a:ext uri="{FF2B5EF4-FFF2-40B4-BE49-F238E27FC236}">
                <a16:creationId xmlns:a16="http://schemas.microsoft.com/office/drawing/2014/main" id="{9E4CF721-6CE3-4A37-AB9C-74643CFD76E6}"/>
              </a:ext>
            </a:extLst>
          </p:cNvPr>
          <p:cNvSpPr/>
          <p:nvPr userDrawn="1"/>
        </p:nvSpPr>
        <p:spPr>
          <a:xfrm>
            <a:off x="8088934" y="2089507"/>
            <a:ext cx="101182" cy="67017"/>
          </a:xfrm>
          <a:custGeom>
            <a:avLst/>
            <a:gdLst>
              <a:gd name="connsiteX0" fmla="*/ 0 w 85534"/>
              <a:gd name="connsiteY0" fmla="*/ 27051 h 56007"/>
              <a:gd name="connsiteX1" fmla="*/ 78486 w 85534"/>
              <a:gd name="connsiteY1" fmla="*/ 0 h 56007"/>
              <a:gd name="connsiteX2" fmla="*/ 85535 w 85534"/>
              <a:gd name="connsiteY2" fmla="*/ 15145 h 56007"/>
              <a:gd name="connsiteX3" fmla="*/ 14002 w 85534"/>
              <a:gd name="connsiteY3" fmla="*/ 56007 h 56007"/>
              <a:gd name="connsiteX4" fmla="*/ 0 w 85534"/>
              <a:gd name="connsiteY4" fmla="*/ 27051 h 5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534" h="56007">
                <a:moveTo>
                  <a:pt x="0" y="27051"/>
                </a:moveTo>
                <a:lnTo>
                  <a:pt x="78486" y="0"/>
                </a:lnTo>
                <a:lnTo>
                  <a:pt x="85535" y="15145"/>
                </a:lnTo>
                <a:lnTo>
                  <a:pt x="14002" y="56007"/>
                </a:lnTo>
                <a:lnTo>
                  <a:pt x="0" y="27051"/>
                </a:ln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9" name="Freeform: Shape 268">
            <a:extLst>
              <a:ext uri="{FF2B5EF4-FFF2-40B4-BE49-F238E27FC236}">
                <a16:creationId xmlns:a16="http://schemas.microsoft.com/office/drawing/2014/main" id="{35EB85E5-E44A-4F69-A118-BA5D9F959047}"/>
              </a:ext>
            </a:extLst>
          </p:cNvPr>
          <p:cNvSpPr/>
          <p:nvPr userDrawn="1"/>
        </p:nvSpPr>
        <p:spPr>
          <a:xfrm>
            <a:off x="7602402" y="3958015"/>
            <a:ext cx="163829" cy="254849"/>
          </a:xfrm>
          <a:custGeom>
            <a:avLst/>
            <a:gdLst>
              <a:gd name="connsiteX0" fmla="*/ 0 w 138493"/>
              <a:gd name="connsiteY0" fmla="*/ 11906 h 212979"/>
              <a:gd name="connsiteX1" fmla="*/ 64961 w 138493"/>
              <a:gd name="connsiteY1" fmla="*/ 0 h 212979"/>
              <a:gd name="connsiteX2" fmla="*/ 138493 w 138493"/>
              <a:gd name="connsiteY2" fmla="*/ 212979 h 212979"/>
              <a:gd name="connsiteX3" fmla="*/ 59150 w 138493"/>
              <a:gd name="connsiteY3" fmla="*/ 212217 h 212979"/>
              <a:gd name="connsiteX4" fmla="*/ 0 w 138493"/>
              <a:gd name="connsiteY4" fmla="*/ 11906 h 2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93" h="212979">
                <a:moveTo>
                  <a:pt x="0" y="11906"/>
                </a:moveTo>
                <a:lnTo>
                  <a:pt x="64961" y="0"/>
                </a:lnTo>
                <a:lnTo>
                  <a:pt x="138493" y="212979"/>
                </a:lnTo>
                <a:lnTo>
                  <a:pt x="59150" y="212217"/>
                </a:lnTo>
                <a:lnTo>
                  <a:pt x="0" y="11906"/>
                </a:lnTo>
                <a:close/>
              </a:path>
            </a:pathLst>
          </a:custGeom>
          <a:solidFill>
            <a:srgbClr val="FFB3C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0" name="Freeform: Shape 269">
            <a:extLst>
              <a:ext uri="{FF2B5EF4-FFF2-40B4-BE49-F238E27FC236}">
                <a16:creationId xmlns:a16="http://schemas.microsoft.com/office/drawing/2014/main" id="{6E636A23-27A3-4351-8ED7-176B58DD727D}"/>
              </a:ext>
            </a:extLst>
          </p:cNvPr>
          <p:cNvSpPr/>
          <p:nvPr userDrawn="1"/>
        </p:nvSpPr>
        <p:spPr>
          <a:xfrm>
            <a:off x="7342348" y="4617020"/>
            <a:ext cx="72563" cy="149193"/>
          </a:xfrm>
          <a:custGeom>
            <a:avLst/>
            <a:gdLst>
              <a:gd name="connsiteX0" fmla="*/ 20 w 61341"/>
              <a:gd name="connsiteY0" fmla="*/ 11813 h 124682"/>
              <a:gd name="connsiteX1" fmla="*/ 8307 w 61341"/>
              <a:gd name="connsiteY1" fmla="*/ 124684 h 124682"/>
              <a:gd name="connsiteX2" fmla="*/ 38311 w 61341"/>
              <a:gd name="connsiteY2" fmla="*/ 123827 h 124682"/>
              <a:gd name="connsiteX3" fmla="*/ 61361 w 61341"/>
              <a:gd name="connsiteY3" fmla="*/ 2 h 124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1" h="124682">
                <a:moveTo>
                  <a:pt x="20" y="11813"/>
                </a:moveTo>
                <a:cubicBezTo>
                  <a:pt x="6375" y="49086"/>
                  <a:pt x="9150" y="86882"/>
                  <a:pt x="8307" y="124684"/>
                </a:cubicBezTo>
                <a:lnTo>
                  <a:pt x="38311" y="123827"/>
                </a:lnTo>
                <a:cubicBezTo>
                  <a:pt x="38311" y="123827"/>
                  <a:pt x="49836" y="71439"/>
                  <a:pt x="61361" y="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1" name="Freeform: Shape 270">
            <a:extLst>
              <a:ext uri="{FF2B5EF4-FFF2-40B4-BE49-F238E27FC236}">
                <a16:creationId xmlns:a16="http://schemas.microsoft.com/office/drawing/2014/main" id="{73DFE169-9424-4A21-8DE5-9198133FBBCF}"/>
              </a:ext>
            </a:extLst>
          </p:cNvPr>
          <p:cNvSpPr/>
          <p:nvPr userDrawn="1"/>
        </p:nvSpPr>
        <p:spPr>
          <a:xfrm>
            <a:off x="7576938" y="4735896"/>
            <a:ext cx="71998" cy="149307"/>
          </a:xfrm>
          <a:custGeom>
            <a:avLst/>
            <a:gdLst>
              <a:gd name="connsiteX0" fmla="*/ 20 w 60864"/>
              <a:gd name="connsiteY0" fmla="*/ 10479 h 124777"/>
              <a:gd name="connsiteX1" fmla="*/ 13069 w 60864"/>
              <a:gd name="connsiteY1" fmla="*/ 124779 h 124777"/>
              <a:gd name="connsiteX2" fmla="*/ 43073 w 60864"/>
              <a:gd name="connsiteY2" fmla="*/ 122779 h 124777"/>
              <a:gd name="connsiteX3" fmla="*/ 60885 w 60864"/>
              <a:gd name="connsiteY3" fmla="*/ 2 h 12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64" h="124777">
                <a:moveTo>
                  <a:pt x="20" y="10479"/>
                </a:moveTo>
                <a:cubicBezTo>
                  <a:pt x="8974" y="60676"/>
                  <a:pt x="14307" y="101538"/>
                  <a:pt x="13069" y="124779"/>
                </a:cubicBezTo>
                <a:lnTo>
                  <a:pt x="43073" y="122779"/>
                </a:lnTo>
                <a:cubicBezTo>
                  <a:pt x="43073" y="122779"/>
                  <a:pt x="52598" y="70868"/>
                  <a:pt x="60885" y="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2" name="Freeform: Shape 271">
            <a:extLst>
              <a:ext uri="{FF2B5EF4-FFF2-40B4-BE49-F238E27FC236}">
                <a16:creationId xmlns:a16="http://schemas.microsoft.com/office/drawing/2014/main" id="{AE2D36C7-4DD8-473B-980A-767AD11CFDF1}"/>
              </a:ext>
            </a:extLst>
          </p:cNvPr>
          <p:cNvSpPr/>
          <p:nvPr userDrawn="1"/>
        </p:nvSpPr>
        <p:spPr>
          <a:xfrm>
            <a:off x="7559627" y="4880075"/>
            <a:ext cx="85592" cy="112037"/>
          </a:xfrm>
          <a:custGeom>
            <a:avLst/>
            <a:gdLst>
              <a:gd name="connsiteX0" fmla="*/ 58755 w 72355"/>
              <a:gd name="connsiteY0" fmla="*/ 2 h 93630"/>
              <a:gd name="connsiteX1" fmla="*/ 72376 w 72355"/>
              <a:gd name="connsiteY1" fmla="*/ 14670 h 93630"/>
              <a:gd name="connsiteX2" fmla="*/ 9606 w 72355"/>
              <a:gd name="connsiteY2" fmla="*/ 93633 h 93630"/>
              <a:gd name="connsiteX3" fmla="*/ 1891 w 72355"/>
              <a:gd name="connsiteY3" fmla="*/ 68772 h 93630"/>
              <a:gd name="connsiteX4" fmla="*/ 27704 w 72355"/>
              <a:gd name="connsiteY4" fmla="*/ 4574 h 9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55" h="93630">
                <a:moveTo>
                  <a:pt x="58755" y="2"/>
                </a:moveTo>
                <a:lnTo>
                  <a:pt x="72376" y="14670"/>
                </a:lnTo>
                <a:lnTo>
                  <a:pt x="9606" y="93633"/>
                </a:lnTo>
                <a:cubicBezTo>
                  <a:pt x="9606" y="93633"/>
                  <a:pt x="-5062" y="92490"/>
                  <a:pt x="1891" y="68772"/>
                </a:cubicBezTo>
                <a:cubicBezTo>
                  <a:pt x="8909" y="46769"/>
                  <a:pt x="17537" y="25311"/>
                  <a:pt x="27704" y="4574"/>
                </a:cubicBezTo>
                <a:close/>
              </a:path>
            </a:pathLst>
          </a:custGeom>
          <a:solidFill>
            <a:srgbClr val="F48D4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3" name="Freeform: Shape 272">
            <a:extLst>
              <a:ext uri="{FF2B5EF4-FFF2-40B4-BE49-F238E27FC236}">
                <a16:creationId xmlns:a16="http://schemas.microsoft.com/office/drawing/2014/main" id="{AB2F2E9D-D0DF-4956-BD2F-DEBC7F8FA4D6}"/>
              </a:ext>
            </a:extLst>
          </p:cNvPr>
          <p:cNvSpPr/>
          <p:nvPr userDrawn="1"/>
        </p:nvSpPr>
        <p:spPr>
          <a:xfrm>
            <a:off x="7323698" y="4756867"/>
            <a:ext cx="82988" cy="113291"/>
          </a:xfrm>
          <a:custGeom>
            <a:avLst/>
            <a:gdLst>
              <a:gd name="connsiteX0" fmla="*/ 56172 w 70154"/>
              <a:gd name="connsiteY0" fmla="*/ 2 h 94678"/>
              <a:gd name="connsiteX1" fmla="*/ 70174 w 70154"/>
              <a:gd name="connsiteY1" fmla="*/ 14099 h 94678"/>
              <a:gd name="connsiteX2" fmla="*/ 9881 w 70154"/>
              <a:gd name="connsiteY2" fmla="*/ 94680 h 94678"/>
              <a:gd name="connsiteX3" fmla="*/ 1594 w 70154"/>
              <a:gd name="connsiteY3" fmla="*/ 70011 h 94678"/>
              <a:gd name="connsiteX4" fmla="*/ 25693 w 70154"/>
              <a:gd name="connsiteY4" fmla="*/ 5241 h 94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54" h="94678">
                <a:moveTo>
                  <a:pt x="56172" y="2"/>
                </a:moveTo>
                <a:lnTo>
                  <a:pt x="70174" y="14099"/>
                </a:lnTo>
                <a:lnTo>
                  <a:pt x="9881" y="94680"/>
                </a:lnTo>
                <a:cubicBezTo>
                  <a:pt x="9881" y="94680"/>
                  <a:pt x="-4693" y="93918"/>
                  <a:pt x="1594" y="70011"/>
                </a:cubicBezTo>
                <a:cubicBezTo>
                  <a:pt x="8030" y="47860"/>
                  <a:pt x="16085" y="26211"/>
                  <a:pt x="25693" y="5241"/>
                </a:cubicBezTo>
                <a:close/>
              </a:path>
            </a:pathLst>
          </a:custGeom>
          <a:solidFill>
            <a:srgbClr val="F48D4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4" name="Freeform: Shape 273">
            <a:extLst>
              <a:ext uri="{FF2B5EF4-FFF2-40B4-BE49-F238E27FC236}">
                <a16:creationId xmlns:a16="http://schemas.microsoft.com/office/drawing/2014/main" id="{76C11FD2-4722-4A17-B933-08ED8A6586C0}"/>
              </a:ext>
            </a:extLst>
          </p:cNvPr>
          <p:cNvSpPr/>
          <p:nvPr userDrawn="1"/>
        </p:nvSpPr>
        <p:spPr>
          <a:xfrm>
            <a:off x="7752487" y="3879600"/>
            <a:ext cx="447319" cy="299754"/>
          </a:xfrm>
          <a:custGeom>
            <a:avLst/>
            <a:gdLst>
              <a:gd name="connsiteX0" fmla="*/ 369399 w 378142"/>
              <a:gd name="connsiteY0" fmla="*/ 1335 h 250507"/>
              <a:gd name="connsiteX1" fmla="*/ 321774 w 378142"/>
              <a:gd name="connsiteY1" fmla="*/ 171166 h 250507"/>
              <a:gd name="connsiteX2" fmla="*/ 20 w 378142"/>
              <a:gd name="connsiteY2" fmla="*/ 242985 h 250507"/>
              <a:gd name="connsiteX3" fmla="*/ 1258 w 378142"/>
              <a:gd name="connsiteY3" fmla="*/ 246795 h 250507"/>
              <a:gd name="connsiteX4" fmla="*/ 3258 w 378142"/>
              <a:gd name="connsiteY4" fmla="*/ 250509 h 250507"/>
              <a:gd name="connsiteX5" fmla="*/ 327680 w 378142"/>
              <a:gd name="connsiteY5" fmla="*/ 176786 h 250507"/>
              <a:gd name="connsiteX6" fmla="*/ 378162 w 378142"/>
              <a:gd name="connsiteY6" fmla="*/ 2 h 250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42" h="250507">
                <a:moveTo>
                  <a:pt x="369399" y="1335"/>
                </a:moveTo>
                <a:cubicBezTo>
                  <a:pt x="362732" y="51342"/>
                  <a:pt x="347206" y="144210"/>
                  <a:pt x="321774" y="171166"/>
                </a:cubicBezTo>
                <a:cubicBezTo>
                  <a:pt x="273578" y="221553"/>
                  <a:pt x="74124" y="233936"/>
                  <a:pt x="20" y="242985"/>
                </a:cubicBezTo>
                <a:lnTo>
                  <a:pt x="1258" y="246795"/>
                </a:lnTo>
                <a:lnTo>
                  <a:pt x="3258" y="250509"/>
                </a:lnTo>
                <a:cubicBezTo>
                  <a:pt x="86793" y="242222"/>
                  <a:pt x="277673" y="229078"/>
                  <a:pt x="327680" y="176786"/>
                </a:cubicBezTo>
                <a:cubicBezTo>
                  <a:pt x="355683" y="147544"/>
                  <a:pt x="371590" y="50199"/>
                  <a:pt x="378162" y="2"/>
                </a:cubicBezTo>
                <a:close/>
              </a:path>
            </a:pathLst>
          </a:custGeom>
          <a:solidFill>
            <a:srgbClr val="E8809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5" name="Freeform: Shape 274">
            <a:extLst>
              <a:ext uri="{FF2B5EF4-FFF2-40B4-BE49-F238E27FC236}">
                <a16:creationId xmlns:a16="http://schemas.microsoft.com/office/drawing/2014/main" id="{7E773CE5-5732-46C5-BD98-9C8DEB9B73BD}"/>
              </a:ext>
            </a:extLst>
          </p:cNvPr>
          <p:cNvSpPr/>
          <p:nvPr userDrawn="1"/>
        </p:nvSpPr>
        <p:spPr>
          <a:xfrm>
            <a:off x="7698177" y="3857148"/>
            <a:ext cx="551431" cy="119902"/>
          </a:xfrm>
          <a:custGeom>
            <a:avLst/>
            <a:gdLst>
              <a:gd name="connsiteX0" fmla="*/ 466174 w 466153"/>
              <a:gd name="connsiteY0" fmla="*/ 10003 h 100203"/>
              <a:gd name="connsiteX1" fmla="*/ 16784 w 466153"/>
              <a:gd name="connsiteY1" fmla="*/ 2 h 100203"/>
              <a:gd name="connsiteX2" fmla="*/ 20 w 466153"/>
              <a:gd name="connsiteY2" fmla="*/ 5621 h 100203"/>
              <a:gd name="connsiteX3" fmla="*/ 122893 w 466153"/>
              <a:gd name="connsiteY3" fmla="*/ 61057 h 100203"/>
              <a:gd name="connsiteX4" fmla="*/ 145562 w 466153"/>
              <a:gd name="connsiteY4" fmla="*/ 53246 h 100203"/>
              <a:gd name="connsiteX5" fmla="*/ 385687 w 466153"/>
              <a:gd name="connsiteY5" fmla="*/ 100205 h 100203"/>
              <a:gd name="connsiteX6" fmla="*/ 358160 w 466153"/>
              <a:gd name="connsiteY6" fmla="*/ 64105 h 100203"/>
              <a:gd name="connsiteX7" fmla="*/ 396260 w 466153"/>
              <a:gd name="connsiteY7" fmla="*/ 66201 h 100203"/>
              <a:gd name="connsiteX8" fmla="*/ 365875 w 466153"/>
              <a:gd name="connsiteY8" fmla="*/ 54961 h 100203"/>
              <a:gd name="connsiteX9" fmla="*/ 464459 w 466153"/>
              <a:gd name="connsiteY9" fmla="*/ 27624 h 100203"/>
              <a:gd name="connsiteX10" fmla="*/ 466174 w 466153"/>
              <a:gd name="connsiteY10" fmla="*/ 10003 h 100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6153" h="100203">
                <a:moveTo>
                  <a:pt x="466174" y="10003"/>
                </a:moveTo>
                <a:cubicBezTo>
                  <a:pt x="308249" y="50103"/>
                  <a:pt x="84031" y="12861"/>
                  <a:pt x="16784" y="2"/>
                </a:cubicBezTo>
                <a:lnTo>
                  <a:pt x="20" y="5621"/>
                </a:lnTo>
                <a:cubicBezTo>
                  <a:pt x="44852" y="13911"/>
                  <a:pt x="87010" y="32931"/>
                  <a:pt x="122893" y="61057"/>
                </a:cubicBezTo>
                <a:cubicBezTo>
                  <a:pt x="130581" y="58855"/>
                  <a:pt x="138149" y="56247"/>
                  <a:pt x="145562" y="53246"/>
                </a:cubicBezTo>
                <a:cubicBezTo>
                  <a:pt x="215571" y="32577"/>
                  <a:pt x="317012" y="45627"/>
                  <a:pt x="385687" y="100205"/>
                </a:cubicBezTo>
                <a:cubicBezTo>
                  <a:pt x="385687" y="100205"/>
                  <a:pt x="393783" y="92680"/>
                  <a:pt x="358160" y="64105"/>
                </a:cubicBezTo>
                <a:cubicBezTo>
                  <a:pt x="370723" y="66385"/>
                  <a:pt x="383522" y="67089"/>
                  <a:pt x="396260" y="66201"/>
                </a:cubicBezTo>
                <a:cubicBezTo>
                  <a:pt x="396260" y="66201"/>
                  <a:pt x="398356" y="61057"/>
                  <a:pt x="365875" y="54961"/>
                </a:cubicBezTo>
                <a:cubicBezTo>
                  <a:pt x="399514" y="48930"/>
                  <a:pt x="432517" y="39778"/>
                  <a:pt x="464459" y="27624"/>
                </a:cubicBezTo>
                <a:cubicBezTo>
                  <a:pt x="464840" y="20766"/>
                  <a:pt x="465602" y="14861"/>
                  <a:pt x="466174" y="10003"/>
                </a:cubicBezTo>
                <a:close/>
              </a:path>
            </a:pathLst>
          </a:custGeom>
          <a:solidFill>
            <a:srgbClr val="E8809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6" name="Freeform: Shape 275">
            <a:extLst>
              <a:ext uri="{FF2B5EF4-FFF2-40B4-BE49-F238E27FC236}">
                <a16:creationId xmlns:a16="http://schemas.microsoft.com/office/drawing/2014/main" id="{D535D220-8036-433B-A2EC-6A4F9A58A1EB}"/>
              </a:ext>
            </a:extLst>
          </p:cNvPr>
          <p:cNvSpPr/>
          <p:nvPr userDrawn="1"/>
        </p:nvSpPr>
        <p:spPr>
          <a:xfrm>
            <a:off x="630520" y="6428542"/>
            <a:ext cx="4233540" cy="73855"/>
          </a:xfrm>
          <a:custGeom>
            <a:avLst/>
            <a:gdLst>
              <a:gd name="connsiteX0" fmla="*/ 3578848 w 3578828"/>
              <a:gd name="connsiteY0" fmla="*/ 30863 h 61721"/>
              <a:gd name="connsiteX1" fmla="*/ 1789387 w 3578828"/>
              <a:gd name="connsiteY1" fmla="*/ 61724 h 61721"/>
              <a:gd name="connsiteX2" fmla="*/ 20 w 3578828"/>
              <a:gd name="connsiteY2" fmla="*/ 30863 h 61721"/>
              <a:gd name="connsiteX3" fmla="*/ 1789387 w 3578828"/>
              <a:gd name="connsiteY3" fmla="*/ 2 h 61721"/>
              <a:gd name="connsiteX4" fmla="*/ 3578848 w 3578828"/>
              <a:gd name="connsiteY4" fmla="*/ 30863 h 6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8828" h="61721">
                <a:moveTo>
                  <a:pt x="3578848" y="30863"/>
                </a:moveTo>
                <a:cubicBezTo>
                  <a:pt x="3578848" y="47912"/>
                  <a:pt x="2777701" y="61724"/>
                  <a:pt x="1789387" y="61724"/>
                </a:cubicBezTo>
                <a:cubicBezTo>
                  <a:pt x="801073" y="61724"/>
                  <a:pt x="20" y="47912"/>
                  <a:pt x="20" y="30863"/>
                </a:cubicBezTo>
                <a:cubicBezTo>
                  <a:pt x="20" y="13813"/>
                  <a:pt x="801168" y="2"/>
                  <a:pt x="1789387" y="2"/>
                </a:cubicBezTo>
                <a:cubicBezTo>
                  <a:pt x="2777605" y="2"/>
                  <a:pt x="3578848" y="13813"/>
                  <a:pt x="3578848" y="30863"/>
                </a:cubicBezTo>
                <a:close/>
              </a:path>
            </a:pathLst>
          </a:custGeom>
          <a:solidFill>
            <a:srgbClr val="F2A299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7" name="Freeform: Shape 276">
            <a:extLst>
              <a:ext uri="{FF2B5EF4-FFF2-40B4-BE49-F238E27FC236}">
                <a16:creationId xmlns:a16="http://schemas.microsoft.com/office/drawing/2014/main" id="{C7A4CE50-9EFC-4C93-8FDD-6B08F3485A2B}"/>
              </a:ext>
            </a:extLst>
          </p:cNvPr>
          <p:cNvSpPr/>
          <p:nvPr userDrawn="1"/>
        </p:nvSpPr>
        <p:spPr>
          <a:xfrm>
            <a:off x="796820" y="5362190"/>
            <a:ext cx="3819537" cy="96080"/>
          </a:xfrm>
          <a:custGeom>
            <a:avLst/>
            <a:gdLst>
              <a:gd name="connsiteX0" fmla="*/ 10315 w 3228850"/>
              <a:gd name="connsiteY0" fmla="*/ 80297 h 80295"/>
              <a:gd name="connsiteX1" fmla="*/ 3223383 w 3228850"/>
              <a:gd name="connsiteY1" fmla="*/ 80297 h 80295"/>
              <a:gd name="connsiteX2" fmla="*/ 1706717 w 3228850"/>
              <a:gd name="connsiteY2" fmla="*/ 2 h 80295"/>
              <a:gd name="connsiteX3" fmla="*/ 10315 w 3228850"/>
              <a:gd name="connsiteY3" fmla="*/ 80297 h 8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8850" h="80295">
                <a:moveTo>
                  <a:pt x="10315" y="80297"/>
                </a:moveTo>
                <a:lnTo>
                  <a:pt x="3223383" y="80297"/>
                </a:lnTo>
                <a:cubicBezTo>
                  <a:pt x="3223383" y="80297"/>
                  <a:pt x="3403025" y="2"/>
                  <a:pt x="1706717" y="2"/>
                </a:cubicBezTo>
                <a:cubicBezTo>
                  <a:pt x="-238193" y="2"/>
                  <a:pt x="10315" y="80297"/>
                  <a:pt x="10315" y="80297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8" name="Freeform: Shape 277">
            <a:extLst>
              <a:ext uri="{FF2B5EF4-FFF2-40B4-BE49-F238E27FC236}">
                <a16:creationId xmlns:a16="http://schemas.microsoft.com/office/drawing/2014/main" id="{2A0F04DC-91AE-461B-86CC-69CBB69E7D2C}"/>
              </a:ext>
            </a:extLst>
          </p:cNvPr>
          <p:cNvSpPr/>
          <p:nvPr userDrawn="1"/>
        </p:nvSpPr>
        <p:spPr>
          <a:xfrm>
            <a:off x="633226" y="5447899"/>
            <a:ext cx="4127287" cy="244704"/>
          </a:xfrm>
          <a:custGeom>
            <a:avLst/>
            <a:gdLst>
              <a:gd name="connsiteX0" fmla="*/ 0 w 3489007"/>
              <a:gd name="connsiteY0" fmla="*/ 0 h 204501"/>
              <a:gd name="connsiteX1" fmla="*/ 3489008 w 3489007"/>
              <a:gd name="connsiteY1" fmla="*/ 0 h 204501"/>
              <a:gd name="connsiteX2" fmla="*/ 3489008 w 3489007"/>
              <a:gd name="connsiteY2" fmla="*/ 204502 h 204501"/>
              <a:gd name="connsiteX3" fmla="*/ 0 w 3489007"/>
              <a:gd name="connsiteY3" fmla="*/ 204502 h 20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007" h="204501">
                <a:moveTo>
                  <a:pt x="0" y="0"/>
                </a:moveTo>
                <a:lnTo>
                  <a:pt x="3489008" y="0"/>
                </a:lnTo>
                <a:lnTo>
                  <a:pt x="3489008" y="204502"/>
                </a:lnTo>
                <a:lnTo>
                  <a:pt x="0" y="204502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79" name="Freeform: Shape 278">
            <a:extLst>
              <a:ext uri="{FF2B5EF4-FFF2-40B4-BE49-F238E27FC236}">
                <a16:creationId xmlns:a16="http://schemas.microsoft.com/office/drawing/2014/main" id="{B7F3DC0C-9F8F-4072-AAC3-2DAE1D3A71F6}"/>
              </a:ext>
            </a:extLst>
          </p:cNvPr>
          <p:cNvSpPr/>
          <p:nvPr userDrawn="1"/>
        </p:nvSpPr>
        <p:spPr>
          <a:xfrm>
            <a:off x="844153" y="5579313"/>
            <a:ext cx="75604" cy="890715"/>
          </a:xfrm>
          <a:custGeom>
            <a:avLst/>
            <a:gdLst>
              <a:gd name="connsiteX0" fmla="*/ 0 w 63912"/>
              <a:gd name="connsiteY0" fmla="*/ 0 h 744378"/>
              <a:gd name="connsiteX1" fmla="*/ 63913 w 63912"/>
              <a:gd name="connsiteY1" fmla="*/ 0 h 744378"/>
              <a:gd name="connsiteX2" fmla="*/ 63913 w 63912"/>
              <a:gd name="connsiteY2" fmla="*/ 744379 h 744378"/>
              <a:gd name="connsiteX3" fmla="*/ 0 w 63912"/>
              <a:gd name="connsiteY3" fmla="*/ 744379 h 74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12" h="744378">
                <a:moveTo>
                  <a:pt x="0" y="0"/>
                </a:moveTo>
                <a:lnTo>
                  <a:pt x="63913" y="0"/>
                </a:lnTo>
                <a:lnTo>
                  <a:pt x="63913" y="744379"/>
                </a:lnTo>
                <a:lnTo>
                  <a:pt x="0" y="744379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0" name="Freeform: Shape 279">
            <a:extLst>
              <a:ext uri="{FF2B5EF4-FFF2-40B4-BE49-F238E27FC236}">
                <a16:creationId xmlns:a16="http://schemas.microsoft.com/office/drawing/2014/main" id="{575F2915-575A-4C47-9706-CE6BF4B45138}"/>
              </a:ext>
            </a:extLst>
          </p:cNvPr>
          <p:cNvSpPr/>
          <p:nvPr userDrawn="1"/>
        </p:nvSpPr>
        <p:spPr>
          <a:xfrm>
            <a:off x="4532120" y="5579312"/>
            <a:ext cx="77858" cy="890715"/>
          </a:xfrm>
          <a:custGeom>
            <a:avLst/>
            <a:gdLst>
              <a:gd name="connsiteX0" fmla="*/ 0 w 65817"/>
              <a:gd name="connsiteY0" fmla="*/ 744283 h 744378"/>
              <a:gd name="connsiteX1" fmla="*/ 1810 w 65817"/>
              <a:gd name="connsiteY1" fmla="*/ 0 h 744378"/>
              <a:gd name="connsiteX2" fmla="*/ 65818 w 65817"/>
              <a:gd name="connsiteY2" fmla="*/ 0 h 744378"/>
              <a:gd name="connsiteX3" fmla="*/ 64008 w 65817"/>
              <a:gd name="connsiteY3" fmla="*/ 744379 h 744378"/>
              <a:gd name="connsiteX4" fmla="*/ 0 w 65817"/>
              <a:gd name="connsiteY4" fmla="*/ 744283 h 74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17" h="744378">
                <a:moveTo>
                  <a:pt x="0" y="744283"/>
                </a:moveTo>
                <a:lnTo>
                  <a:pt x="1810" y="0"/>
                </a:lnTo>
                <a:lnTo>
                  <a:pt x="65818" y="0"/>
                </a:lnTo>
                <a:lnTo>
                  <a:pt x="64008" y="744379"/>
                </a:lnTo>
                <a:lnTo>
                  <a:pt x="0" y="744283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1" name="Freeform: Shape 280">
            <a:extLst>
              <a:ext uri="{FF2B5EF4-FFF2-40B4-BE49-F238E27FC236}">
                <a16:creationId xmlns:a16="http://schemas.microsoft.com/office/drawing/2014/main" id="{5E71AC7C-2BC0-45E5-BA02-D9BF317E2EA6}"/>
              </a:ext>
            </a:extLst>
          </p:cNvPr>
          <p:cNvSpPr/>
          <p:nvPr userDrawn="1"/>
        </p:nvSpPr>
        <p:spPr>
          <a:xfrm>
            <a:off x="3616849" y="5368801"/>
            <a:ext cx="735562" cy="117259"/>
          </a:xfrm>
          <a:custGeom>
            <a:avLst/>
            <a:gdLst>
              <a:gd name="connsiteX0" fmla="*/ 308449 w 621808"/>
              <a:gd name="connsiteY0" fmla="*/ 97252 h 97994"/>
              <a:gd name="connsiteX1" fmla="*/ 621822 w 621808"/>
              <a:gd name="connsiteY1" fmla="*/ 32863 h 97994"/>
              <a:gd name="connsiteX2" fmla="*/ 620488 w 621808"/>
              <a:gd name="connsiteY2" fmla="*/ 25148 h 97994"/>
              <a:gd name="connsiteX3" fmla="*/ 4602 w 621808"/>
              <a:gd name="connsiteY3" fmla="*/ 2 h 97994"/>
              <a:gd name="connsiteX4" fmla="*/ 30 w 621808"/>
              <a:gd name="connsiteY4" fmla="*/ 12003 h 97994"/>
              <a:gd name="connsiteX5" fmla="*/ 308449 w 621808"/>
              <a:gd name="connsiteY5" fmla="*/ 97252 h 9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808" h="97994">
                <a:moveTo>
                  <a:pt x="308449" y="97252"/>
                </a:moveTo>
                <a:cubicBezTo>
                  <a:pt x="479899" y="103062"/>
                  <a:pt x="620393" y="74202"/>
                  <a:pt x="621822" y="32863"/>
                </a:cubicBezTo>
                <a:cubicBezTo>
                  <a:pt x="621890" y="30229"/>
                  <a:pt x="621437" y="27607"/>
                  <a:pt x="620488" y="25148"/>
                </a:cubicBezTo>
                <a:cubicBezTo>
                  <a:pt x="495330" y="14956"/>
                  <a:pt x="302068" y="5621"/>
                  <a:pt x="4602" y="2"/>
                </a:cubicBezTo>
                <a:cubicBezTo>
                  <a:pt x="1913" y="3456"/>
                  <a:pt x="321" y="7636"/>
                  <a:pt x="30" y="12003"/>
                </a:cubicBezTo>
                <a:cubicBezTo>
                  <a:pt x="-1304" y="53342"/>
                  <a:pt x="136713" y="92013"/>
                  <a:pt x="308449" y="97252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2" name="Freeform: Shape 281">
            <a:extLst>
              <a:ext uri="{FF2B5EF4-FFF2-40B4-BE49-F238E27FC236}">
                <a16:creationId xmlns:a16="http://schemas.microsoft.com/office/drawing/2014/main" id="{2DE78A66-2289-42B9-BEAF-7BFD7E3149E3}"/>
              </a:ext>
            </a:extLst>
          </p:cNvPr>
          <p:cNvSpPr/>
          <p:nvPr userDrawn="1"/>
        </p:nvSpPr>
        <p:spPr>
          <a:xfrm>
            <a:off x="1036152" y="5371308"/>
            <a:ext cx="732274" cy="112379"/>
          </a:xfrm>
          <a:custGeom>
            <a:avLst/>
            <a:gdLst>
              <a:gd name="connsiteX0" fmla="*/ 307487 w 619029"/>
              <a:gd name="connsiteY0" fmla="*/ 93918 h 93916"/>
              <a:gd name="connsiteX1" fmla="*/ 619050 w 619029"/>
              <a:gd name="connsiteY1" fmla="*/ 12384 h 93916"/>
              <a:gd name="connsiteX2" fmla="*/ 615525 w 619029"/>
              <a:gd name="connsiteY2" fmla="*/ 2 h 93916"/>
              <a:gd name="connsiteX3" fmla="*/ 20 w 619029"/>
              <a:gd name="connsiteY3" fmla="*/ 25624 h 93916"/>
              <a:gd name="connsiteX4" fmla="*/ 307487 w 619029"/>
              <a:gd name="connsiteY4" fmla="*/ 93918 h 93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9029" h="93916">
                <a:moveTo>
                  <a:pt x="307487" y="93918"/>
                </a:moveTo>
                <a:cubicBezTo>
                  <a:pt x="479604" y="93918"/>
                  <a:pt x="619050" y="57437"/>
                  <a:pt x="619050" y="12384"/>
                </a:cubicBezTo>
                <a:cubicBezTo>
                  <a:pt x="618978" y="8020"/>
                  <a:pt x="617763" y="3750"/>
                  <a:pt x="615525" y="2"/>
                </a:cubicBezTo>
                <a:cubicBezTo>
                  <a:pt x="313773" y="6193"/>
                  <a:pt x="121559" y="15623"/>
                  <a:pt x="20" y="25624"/>
                </a:cubicBezTo>
                <a:cubicBezTo>
                  <a:pt x="24213" y="64391"/>
                  <a:pt x="152991" y="93918"/>
                  <a:pt x="307487" y="93918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3" name="Freeform: Shape 282">
            <a:extLst>
              <a:ext uri="{FF2B5EF4-FFF2-40B4-BE49-F238E27FC236}">
                <a16:creationId xmlns:a16="http://schemas.microsoft.com/office/drawing/2014/main" id="{377C20CC-200B-49B5-942D-E8D100EDD055}"/>
              </a:ext>
            </a:extLst>
          </p:cNvPr>
          <p:cNvSpPr/>
          <p:nvPr userDrawn="1"/>
        </p:nvSpPr>
        <p:spPr>
          <a:xfrm>
            <a:off x="2226788" y="5362681"/>
            <a:ext cx="821176" cy="115307"/>
          </a:xfrm>
          <a:custGeom>
            <a:avLst/>
            <a:gdLst>
              <a:gd name="connsiteX0" fmla="*/ 4402 w 694182"/>
              <a:gd name="connsiteY0" fmla="*/ 1877 h 96363"/>
              <a:gd name="connsiteX1" fmla="*/ 20 w 694182"/>
              <a:gd name="connsiteY1" fmla="*/ 14831 h 96363"/>
              <a:gd name="connsiteX2" fmla="*/ 347111 w 694182"/>
              <a:gd name="connsiteY2" fmla="*/ 96365 h 96363"/>
              <a:gd name="connsiteX3" fmla="*/ 694202 w 694182"/>
              <a:gd name="connsiteY3" fmla="*/ 14831 h 96363"/>
              <a:gd name="connsiteX4" fmla="*/ 688582 w 694182"/>
              <a:gd name="connsiteY4" fmla="*/ 258 h 96363"/>
              <a:gd name="connsiteX5" fmla="*/ 498082 w 694182"/>
              <a:gd name="connsiteY5" fmla="*/ 258 h 96363"/>
              <a:gd name="connsiteX6" fmla="*/ 4402 w 694182"/>
              <a:gd name="connsiteY6" fmla="*/ 1877 h 9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4182" h="96363">
                <a:moveTo>
                  <a:pt x="4402" y="1877"/>
                </a:moveTo>
                <a:cubicBezTo>
                  <a:pt x="1648" y="5644"/>
                  <a:pt x="119" y="10166"/>
                  <a:pt x="20" y="14831"/>
                </a:cubicBezTo>
                <a:cubicBezTo>
                  <a:pt x="20" y="59885"/>
                  <a:pt x="155468" y="96365"/>
                  <a:pt x="347111" y="96365"/>
                </a:cubicBezTo>
                <a:cubicBezTo>
                  <a:pt x="538754" y="96365"/>
                  <a:pt x="694202" y="59885"/>
                  <a:pt x="694202" y="14831"/>
                </a:cubicBezTo>
                <a:cubicBezTo>
                  <a:pt x="694028" y="9478"/>
                  <a:pt x="692047" y="4342"/>
                  <a:pt x="688582" y="258"/>
                </a:cubicBezTo>
                <a:cubicBezTo>
                  <a:pt x="627717" y="258"/>
                  <a:pt x="564281" y="258"/>
                  <a:pt x="498082" y="258"/>
                </a:cubicBezTo>
                <a:cubicBezTo>
                  <a:pt x="314536" y="-409"/>
                  <a:pt x="150801" y="258"/>
                  <a:pt x="4402" y="1877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4" name="Freeform: Shape 283">
            <a:extLst>
              <a:ext uri="{FF2B5EF4-FFF2-40B4-BE49-F238E27FC236}">
                <a16:creationId xmlns:a16="http://schemas.microsoft.com/office/drawing/2014/main" id="{CEA3DF80-4ED4-4470-B7DA-C0754A07AF97}"/>
              </a:ext>
            </a:extLst>
          </p:cNvPr>
          <p:cNvSpPr/>
          <p:nvPr userDrawn="1"/>
        </p:nvSpPr>
        <p:spPr>
          <a:xfrm>
            <a:off x="844153" y="5692604"/>
            <a:ext cx="75604" cy="220655"/>
          </a:xfrm>
          <a:custGeom>
            <a:avLst/>
            <a:gdLst>
              <a:gd name="connsiteX0" fmla="*/ 0 w 63912"/>
              <a:gd name="connsiteY0" fmla="*/ 0 h 184403"/>
              <a:gd name="connsiteX1" fmla="*/ 63913 w 63912"/>
              <a:gd name="connsiteY1" fmla="*/ 0 h 184403"/>
              <a:gd name="connsiteX2" fmla="*/ 63913 w 63912"/>
              <a:gd name="connsiteY2" fmla="*/ 184404 h 184403"/>
              <a:gd name="connsiteX3" fmla="*/ 0 w 63912"/>
              <a:gd name="connsiteY3" fmla="*/ 184404 h 18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12" h="184403">
                <a:moveTo>
                  <a:pt x="0" y="0"/>
                </a:moveTo>
                <a:lnTo>
                  <a:pt x="63913" y="0"/>
                </a:lnTo>
                <a:lnTo>
                  <a:pt x="63913" y="184404"/>
                </a:lnTo>
                <a:lnTo>
                  <a:pt x="0" y="184404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5" name="Freeform: Shape 284">
            <a:extLst>
              <a:ext uri="{FF2B5EF4-FFF2-40B4-BE49-F238E27FC236}">
                <a16:creationId xmlns:a16="http://schemas.microsoft.com/office/drawing/2014/main" id="{C43709DC-D09C-44E2-A2F0-0CD3DB919430}"/>
              </a:ext>
            </a:extLst>
          </p:cNvPr>
          <p:cNvSpPr/>
          <p:nvPr userDrawn="1"/>
        </p:nvSpPr>
        <p:spPr>
          <a:xfrm>
            <a:off x="4533472" y="5692604"/>
            <a:ext cx="76168" cy="220656"/>
          </a:xfrm>
          <a:custGeom>
            <a:avLst/>
            <a:gdLst>
              <a:gd name="connsiteX0" fmla="*/ 476 w 64389"/>
              <a:gd name="connsiteY0" fmla="*/ 0 h 184404"/>
              <a:gd name="connsiteX1" fmla="*/ 0 w 64389"/>
              <a:gd name="connsiteY1" fmla="*/ 184404 h 184404"/>
              <a:gd name="connsiteX2" fmla="*/ 64008 w 64389"/>
              <a:gd name="connsiteY2" fmla="*/ 184404 h 184404"/>
              <a:gd name="connsiteX3" fmla="*/ 64389 w 64389"/>
              <a:gd name="connsiteY3" fmla="*/ 0 h 184404"/>
              <a:gd name="connsiteX4" fmla="*/ 476 w 64389"/>
              <a:gd name="connsiteY4" fmla="*/ 0 h 184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9" h="184404">
                <a:moveTo>
                  <a:pt x="476" y="0"/>
                </a:moveTo>
                <a:lnTo>
                  <a:pt x="0" y="184404"/>
                </a:lnTo>
                <a:lnTo>
                  <a:pt x="64008" y="184404"/>
                </a:lnTo>
                <a:lnTo>
                  <a:pt x="64389" y="0"/>
                </a:lnTo>
                <a:lnTo>
                  <a:pt x="476" y="0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6" name="Freeform: Shape 285">
            <a:extLst>
              <a:ext uri="{FF2B5EF4-FFF2-40B4-BE49-F238E27FC236}">
                <a16:creationId xmlns:a16="http://schemas.microsoft.com/office/drawing/2014/main" id="{0FA3FC81-BC71-411B-95A7-2BC5DE2A922D}"/>
              </a:ext>
            </a:extLst>
          </p:cNvPr>
          <p:cNvSpPr/>
          <p:nvPr userDrawn="1"/>
        </p:nvSpPr>
        <p:spPr>
          <a:xfrm>
            <a:off x="633226" y="5447899"/>
            <a:ext cx="4127287" cy="47414"/>
          </a:xfrm>
          <a:custGeom>
            <a:avLst/>
            <a:gdLst>
              <a:gd name="connsiteX0" fmla="*/ 0 w 3489007"/>
              <a:gd name="connsiteY0" fmla="*/ 0 h 39624"/>
              <a:gd name="connsiteX1" fmla="*/ 3489008 w 3489007"/>
              <a:gd name="connsiteY1" fmla="*/ 0 h 39624"/>
              <a:gd name="connsiteX2" fmla="*/ 3489008 w 3489007"/>
              <a:gd name="connsiteY2" fmla="*/ 39624 h 39624"/>
              <a:gd name="connsiteX3" fmla="*/ 0 w 3489007"/>
              <a:gd name="connsiteY3" fmla="*/ 39624 h 3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007" h="39624">
                <a:moveTo>
                  <a:pt x="0" y="0"/>
                </a:moveTo>
                <a:lnTo>
                  <a:pt x="3489008" y="0"/>
                </a:lnTo>
                <a:lnTo>
                  <a:pt x="3489008" y="39624"/>
                </a:lnTo>
                <a:lnTo>
                  <a:pt x="0" y="39624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7" name="Freeform: Shape 286">
            <a:extLst>
              <a:ext uri="{FF2B5EF4-FFF2-40B4-BE49-F238E27FC236}">
                <a16:creationId xmlns:a16="http://schemas.microsoft.com/office/drawing/2014/main" id="{B4C33B0B-4052-4ED2-8B34-DE2E7A95199C}"/>
              </a:ext>
            </a:extLst>
          </p:cNvPr>
          <p:cNvSpPr/>
          <p:nvPr userDrawn="1"/>
        </p:nvSpPr>
        <p:spPr>
          <a:xfrm>
            <a:off x="881847" y="3130226"/>
            <a:ext cx="879707" cy="1078078"/>
          </a:xfrm>
          <a:custGeom>
            <a:avLst/>
            <a:gdLst>
              <a:gd name="connsiteX0" fmla="*/ 87980 w 743661"/>
              <a:gd name="connsiteY0" fmla="*/ 49997 h 900959"/>
              <a:gd name="connsiteX1" fmla="*/ 27496 w 743661"/>
              <a:gd name="connsiteY1" fmla="*/ 485576 h 900959"/>
              <a:gd name="connsiteX2" fmla="*/ 636 w 743661"/>
              <a:gd name="connsiteY2" fmla="*/ 558823 h 900959"/>
              <a:gd name="connsiteX3" fmla="*/ 46832 w 743661"/>
              <a:gd name="connsiteY3" fmla="*/ 620354 h 900959"/>
              <a:gd name="connsiteX4" fmla="*/ 24734 w 743661"/>
              <a:gd name="connsiteY4" fmla="*/ 685886 h 900959"/>
              <a:gd name="connsiteX5" fmla="*/ 89599 w 743661"/>
              <a:gd name="connsiteY5" fmla="*/ 780470 h 900959"/>
              <a:gd name="connsiteX6" fmla="*/ 41932 w 743661"/>
              <a:gd name="connsiteY6" fmla="*/ 832528 h 900959"/>
              <a:gd name="connsiteX7" fmla="*/ 39022 w 743661"/>
              <a:gd name="connsiteY7" fmla="*/ 832571 h 900959"/>
              <a:gd name="connsiteX8" fmla="*/ 253429 w 743661"/>
              <a:gd name="connsiteY8" fmla="*/ 898675 h 900959"/>
              <a:gd name="connsiteX9" fmla="*/ 368777 w 743661"/>
              <a:gd name="connsiteY9" fmla="*/ 895627 h 900959"/>
              <a:gd name="connsiteX10" fmla="*/ 600806 w 743661"/>
              <a:gd name="connsiteY10" fmla="*/ 900961 h 900959"/>
              <a:gd name="connsiteX11" fmla="*/ 743681 w 743661"/>
              <a:gd name="connsiteY11" fmla="*/ 815236 h 900959"/>
              <a:gd name="connsiteX12" fmla="*/ 706153 w 743661"/>
              <a:gd name="connsiteY12" fmla="*/ 813617 h 900959"/>
              <a:gd name="connsiteX13" fmla="*/ 722631 w 743661"/>
              <a:gd name="connsiteY13" fmla="*/ 761324 h 900959"/>
              <a:gd name="connsiteX14" fmla="*/ 706153 w 743661"/>
              <a:gd name="connsiteY14" fmla="*/ 652739 h 900959"/>
              <a:gd name="connsiteX15" fmla="*/ 743681 w 743661"/>
              <a:gd name="connsiteY15" fmla="*/ 564824 h 900959"/>
              <a:gd name="connsiteX16" fmla="*/ 719011 w 743661"/>
              <a:gd name="connsiteY16" fmla="*/ 476432 h 900959"/>
              <a:gd name="connsiteX17" fmla="*/ 743586 w 743661"/>
              <a:gd name="connsiteY17" fmla="*/ 342034 h 900959"/>
              <a:gd name="connsiteX18" fmla="*/ 681007 w 743661"/>
              <a:gd name="connsiteY18" fmla="*/ 161059 h 900959"/>
              <a:gd name="connsiteX19" fmla="*/ 435357 w 743661"/>
              <a:gd name="connsiteY19" fmla="*/ 83526 h 900959"/>
              <a:gd name="connsiteX20" fmla="*/ 87980 w 743661"/>
              <a:gd name="connsiteY20" fmla="*/ 49997 h 90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43661" h="900959">
                <a:moveTo>
                  <a:pt x="87980" y="49997"/>
                </a:moveTo>
                <a:cubicBezTo>
                  <a:pt x="-64420" y="201445"/>
                  <a:pt x="27496" y="469097"/>
                  <a:pt x="27496" y="485576"/>
                </a:cubicBezTo>
                <a:cubicBezTo>
                  <a:pt x="27496" y="506817"/>
                  <a:pt x="636" y="530915"/>
                  <a:pt x="636" y="558823"/>
                </a:cubicBezTo>
                <a:cubicBezTo>
                  <a:pt x="636" y="591018"/>
                  <a:pt x="46832" y="573682"/>
                  <a:pt x="46832" y="620354"/>
                </a:cubicBezTo>
                <a:cubicBezTo>
                  <a:pt x="46832" y="650453"/>
                  <a:pt x="24734" y="667027"/>
                  <a:pt x="24734" y="685886"/>
                </a:cubicBezTo>
                <a:cubicBezTo>
                  <a:pt x="24734" y="722367"/>
                  <a:pt x="89599" y="733511"/>
                  <a:pt x="89599" y="780470"/>
                </a:cubicBezTo>
                <a:cubicBezTo>
                  <a:pt x="90812" y="808008"/>
                  <a:pt x="69471" y="831315"/>
                  <a:pt x="41932" y="832528"/>
                </a:cubicBezTo>
                <a:cubicBezTo>
                  <a:pt x="40963" y="832571"/>
                  <a:pt x="39992" y="832585"/>
                  <a:pt x="39022" y="832571"/>
                </a:cubicBezTo>
                <a:cubicBezTo>
                  <a:pt x="14352" y="832571"/>
                  <a:pt x="112173" y="898675"/>
                  <a:pt x="253429" y="898675"/>
                </a:cubicBezTo>
                <a:cubicBezTo>
                  <a:pt x="294577" y="898675"/>
                  <a:pt x="307912" y="895627"/>
                  <a:pt x="368777" y="895627"/>
                </a:cubicBezTo>
                <a:cubicBezTo>
                  <a:pt x="446120" y="895627"/>
                  <a:pt x="523463" y="900961"/>
                  <a:pt x="600806" y="900961"/>
                </a:cubicBezTo>
                <a:cubicBezTo>
                  <a:pt x="668148" y="900961"/>
                  <a:pt x="731108" y="857241"/>
                  <a:pt x="743681" y="815236"/>
                </a:cubicBezTo>
                <a:cubicBezTo>
                  <a:pt x="743681" y="815236"/>
                  <a:pt x="713106" y="829428"/>
                  <a:pt x="706153" y="813617"/>
                </a:cubicBezTo>
                <a:cubicBezTo>
                  <a:pt x="698056" y="795234"/>
                  <a:pt x="710725" y="789519"/>
                  <a:pt x="722631" y="761324"/>
                </a:cubicBezTo>
                <a:cubicBezTo>
                  <a:pt x="734537" y="733130"/>
                  <a:pt x="706153" y="690935"/>
                  <a:pt x="706153" y="652739"/>
                </a:cubicBezTo>
                <a:cubicBezTo>
                  <a:pt x="706153" y="616544"/>
                  <a:pt x="743681" y="599495"/>
                  <a:pt x="743681" y="564824"/>
                </a:cubicBezTo>
                <a:cubicBezTo>
                  <a:pt x="743681" y="534725"/>
                  <a:pt x="719011" y="510055"/>
                  <a:pt x="719011" y="476432"/>
                </a:cubicBezTo>
                <a:cubicBezTo>
                  <a:pt x="719011" y="442809"/>
                  <a:pt x="741204" y="422520"/>
                  <a:pt x="743586" y="342034"/>
                </a:cubicBezTo>
                <a:cubicBezTo>
                  <a:pt x="745967" y="261548"/>
                  <a:pt x="688817" y="189634"/>
                  <a:pt x="681007" y="161059"/>
                </a:cubicBezTo>
                <a:cubicBezTo>
                  <a:pt x="654813" y="67047"/>
                  <a:pt x="535274" y="83526"/>
                  <a:pt x="435357" y="83526"/>
                </a:cubicBezTo>
                <a:cubicBezTo>
                  <a:pt x="298101" y="83335"/>
                  <a:pt x="243142" y="-79447"/>
                  <a:pt x="87980" y="49997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8" name="Freeform: Shape 287">
            <a:extLst>
              <a:ext uri="{FF2B5EF4-FFF2-40B4-BE49-F238E27FC236}">
                <a16:creationId xmlns:a16="http://schemas.microsoft.com/office/drawing/2014/main" id="{1015D014-0424-42DE-890E-42537941B64E}"/>
              </a:ext>
            </a:extLst>
          </p:cNvPr>
          <p:cNvSpPr/>
          <p:nvPr userDrawn="1"/>
        </p:nvSpPr>
        <p:spPr>
          <a:xfrm>
            <a:off x="923474" y="3205552"/>
            <a:ext cx="838079" cy="1002069"/>
          </a:xfrm>
          <a:custGeom>
            <a:avLst/>
            <a:gdLst>
              <a:gd name="connsiteX0" fmla="*/ 671153 w 708471"/>
              <a:gd name="connsiteY0" fmla="*/ 750191 h 837437"/>
              <a:gd name="connsiteX1" fmla="*/ 687631 w 708471"/>
              <a:gd name="connsiteY1" fmla="*/ 697898 h 837437"/>
              <a:gd name="connsiteX2" fmla="*/ 688203 w 708471"/>
              <a:gd name="connsiteY2" fmla="*/ 695898 h 837437"/>
              <a:gd name="connsiteX3" fmla="*/ 539803 w 708471"/>
              <a:gd name="connsiteY3" fmla="*/ 625413 h 837437"/>
              <a:gd name="connsiteX4" fmla="*/ 557424 w 708471"/>
              <a:gd name="connsiteY4" fmla="*/ 604363 h 837437"/>
              <a:gd name="connsiteX5" fmla="*/ 609812 w 708471"/>
              <a:gd name="connsiteY5" fmla="*/ 356713 h 837437"/>
              <a:gd name="connsiteX6" fmla="*/ 339302 w 708471"/>
              <a:gd name="connsiteY6" fmla="*/ 2 h 837437"/>
              <a:gd name="connsiteX7" fmla="*/ 68697 w 708471"/>
              <a:gd name="connsiteY7" fmla="*/ 356808 h 837437"/>
              <a:gd name="connsiteX8" fmla="*/ 133562 w 708471"/>
              <a:gd name="connsiteY8" fmla="*/ 620174 h 837437"/>
              <a:gd name="connsiteX9" fmla="*/ 24596 w 708471"/>
              <a:gd name="connsiteY9" fmla="*/ 667799 h 837437"/>
              <a:gd name="connsiteX10" fmla="*/ 54409 w 708471"/>
              <a:gd name="connsiteY10" fmla="*/ 716948 h 837437"/>
              <a:gd name="connsiteX11" fmla="*/ 6742 w 708471"/>
              <a:gd name="connsiteY11" fmla="*/ 769007 h 837437"/>
              <a:gd name="connsiteX12" fmla="*/ 3831 w 708471"/>
              <a:gd name="connsiteY12" fmla="*/ 769050 h 837437"/>
              <a:gd name="connsiteX13" fmla="*/ 218239 w 708471"/>
              <a:gd name="connsiteY13" fmla="*/ 835154 h 837437"/>
              <a:gd name="connsiteX14" fmla="*/ 333587 w 708471"/>
              <a:gd name="connsiteY14" fmla="*/ 832106 h 837437"/>
              <a:gd name="connsiteX15" fmla="*/ 565616 w 708471"/>
              <a:gd name="connsiteY15" fmla="*/ 837440 h 837437"/>
              <a:gd name="connsiteX16" fmla="*/ 708491 w 708471"/>
              <a:gd name="connsiteY16" fmla="*/ 751715 h 837437"/>
              <a:gd name="connsiteX17" fmla="*/ 671153 w 708471"/>
              <a:gd name="connsiteY17" fmla="*/ 750191 h 83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08471" h="837437">
                <a:moveTo>
                  <a:pt x="671153" y="750191"/>
                </a:moveTo>
                <a:cubicBezTo>
                  <a:pt x="663057" y="731807"/>
                  <a:pt x="675725" y="726092"/>
                  <a:pt x="687631" y="697898"/>
                </a:cubicBezTo>
                <a:lnTo>
                  <a:pt x="688203" y="695898"/>
                </a:lnTo>
                <a:cubicBezTo>
                  <a:pt x="641318" y="667313"/>
                  <a:pt x="591583" y="643691"/>
                  <a:pt x="539803" y="625413"/>
                </a:cubicBezTo>
                <a:cubicBezTo>
                  <a:pt x="546092" y="618755"/>
                  <a:pt x="551976" y="611725"/>
                  <a:pt x="557424" y="604363"/>
                </a:cubicBezTo>
                <a:cubicBezTo>
                  <a:pt x="604192" y="540069"/>
                  <a:pt x="609812" y="453201"/>
                  <a:pt x="609812" y="356713"/>
                </a:cubicBezTo>
                <a:cubicBezTo>
                  <a:pt x="609812" y="159260"/>
                  <a:pt x="488749" y="2"/>
                  <a:pt x="339302" y="2"/>
                </a:cubicBezTo>
                <a:cubicBezTo>
                  <a:pt x="189855" y="2"/>
                  <a:pt x="68697" y="159545"/>
                  <a:pt x="68697" y="356808"/>
                </a:cubicBezTo>
                <a:cubicBezTo>
                  <a:pt x="68697" y="462536"/>
                  <a:pt x="79269" y="554833"/>
                  <a:pt x="133562" y="620174"/>
                </a:cubicBezTo>
                <a:cubicBezTo>
                  <a:pt x="95875" y="632724"/>
                  <a:pt x="59404" y="648664"/>
                  <a:pt x="24596" y="667799"/>
                </a:cubicBezTo>
                <a:cubicBezTo>
                  <a:pt x="39931" y="680372"/>
                  <a:pt x="54409" y="694565"/>
                  <a:pt x="54409" y="716948"/>
                </a:cubicBezTo>
                <a:cubicBezTo>
                  <a:pt x="55622" y="744487"/>
                  <a:pt x="34281" y="767794"/>
                  <a:pt x="6742" y="769007"/>
                </a:cubicBezTo>
                <a:cubicBezTo>
                  <a:pt x="5773" y="769050"/>
                  <a:pt x="4802" y="769064"/>
                  <a:pt x="3831" y="769050"/>
                </a:cubicBezTo>
                <a:cubicBezTo>
                  <a:pt x="-20838" y="769050"/>
                  <a:pt x="76983" y="835154"/>
                  <a:pt x="218239" y="835154"/>
                </a:cubicBezTo>
                <a:cubicBezTo>
                  <a:pt x="259387" y="835154"/>
                  <a:pt x="272722" y="832106"/>
                  <a:pt x="333587" y="832106"/>
                </a:cubicBezTo>
                <a:cubicBezTo>
                  <a:pt x="410930" y="832106"/>
                  <a:pt x="488273" y="837440"/>
                  <a:pt x="565616" y="837440"/>
                </a:cubicBezTo>
                <a:cubicBezTo>
                  <a:pt x="632958" y="837440"/>
                  <a:pt x="695918" y="793720"/>
                  <a:pt x="708491" y="751715"/>
                </a:cubicBezTo>
                <a:cubicBezTo>
                  <a:pt x="708681" y="751810"/>
                  <a:pt x="678106" y="766383"/>
                  <a:pt x="671153" y="750191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9" name="Freeform: Shape 288">
            <a:extLst>
              <a:ext uri="{FF2B5EF4-FFF2-40B4-BE49-F238E27FC236}">
                <a16:creationId xmlns:a16="http://schemas.microsoft.com/office/drawing/2014/main" id="{9C401B79-158C-4625-BC2A-64F04F487D7F}"/>
              </a:ext>
            </a:extLst>
          </p:cNvPr>
          <p:cNvSpPr/>
          <p:nvPr userDrawn="1"/>
        </p:nvSpPr>
        <p:spPr>
          <a:xfrm>
            <a:off x="938535" y="3181115"/>
            <a:ext cx="357697" cy="458032"/>
          </a:xfrm>
          <a:custGeom>
            <a:avLst/>
            <a:gdLst>
              <a:gd name="connsiteX0" fmla="*/ 294185 w 302380"/>
              <a:gd name="connsiteY0" fmla="*/ 75192 h 382781"/>
              <a:gd name="connsiteX1" fmla="*/ 209508 w 302380"/>
              <a:gd name="connsiteY1" fmla="*/ 315317 h 382781"/>
              <a:gd name="connsiteX2" fmla="*/ 20913 w 302380"/>
              <a:gd name="connsiteY2" fmla="*/ 362371 h 382781"/>
              <a:gd name="connsiteX3" fmla="*/ 93874 w 302380"/>
              <a:gd name="connsiteY3" fmla="*/ 18423 h 382781"/>
              <a:gd name="connsiteX4" fmla="*/ 294185 w 302380"/>
              <a:gd name="connsiteY4" fmla="*/ 75192 h 38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380" h="382781">
                <a:moveTo>
                  <a:pt x="294185" y="75192"/>
                </a:moveTo>
                <a:cubicBezTo>
                  <a:pt x="317140" y="128722"/>
                  <a:pt x="292947" y="279598"/>
                  <a:pt x="209508" y="315317"/>
                </a:cubicBezTo>
                <a:cubicBezTo>
                  <a:pt x="126069" y="351036"/>
                  <a:pt x="43773" y="415996"/>
                  <a:pt x="20913" y="362371"/>
                </a:cubicBezTo>
                <a:cubicBezTo>
                  <a:pt x="-1947" y="308745"/>
                  <a:pt x="-33189" y="94051"/>
                  <a:pt x="93874" y="18423"/>
                </a:cubicBezTo>
                <a:cubicBezTo>
                  <a:pt x="171884" y="-27964"/>
                  <a:pt x="271325" y="21566"/>
                  <a:pt x="294185" y="7519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0" name="Freeform: Shape 289">
            <a:extLst>
              <a:ext uri="{FF2B5EF4-FFF2-40B4-BE49-F238E27FC236}">
                <a16:creationId xmlns:a16="http://schemas.microsoft.com/office/drawing/2014/main" id="{BB4F0D12-1013-4634-80CA-5B62DDDE5B7F}"/>
              </a:ext>
            </a:extLst>
          </p:cNvPr>
          <p:cNvSpPr/>
          <p:nvPr userDrawn="1"/>
        </p:nvSpPr>
        <p:spPr>
          <a:xfrm>
            <a:off x="1122041" y="3034260"/>
            <a:ext cx="573174" cy="494390"/>
          </a:xfrm>
          <a:custGeom>
            <a:avLst/>
            <a:gdLst>
              <a:gd name="connsiteX0" fmla="*/ 470909 w 484533"/>
              <a:gd name="connsiteY0" fmla="*/ 338033 h 413166"/>
              <a:gd name="connsiteX1" fmla="*/ 181825 w 484533"/>
              <a:gd name="connsiteY1" fmla="*/ 392516 h 413166"/>
              <a:gd name="connsiteX2" fmla="*/ 374 w 484533"/>
              <a:gd name="connsiteY2" fmla="*/ 118958 h 413166"/>
              <a:gd name="connsiteX3" fmla="*/ 320890 w 484533"/>
              <a:gd name="connsiteY3" fmla="*/ 37996 h 413166"/>
              <a:gd name="connsiteX4" fmla="*/ 470909 w 484533"/>
              <a:gd name="connsiteY4" fmla="*/ 338033 h 413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533" h="413166">
                <a:moveTo>
                  <a:pt x="470909" y="338033"/>
                </a:moveTo>
                <a:cubicBezTo>
                  <a:pt x="424617" y="406613"/>
                  <a:pt x="305364" y="436426"/>
                  <a:pt x="181825" y="392516"/>
                </a:cubicBezTo>
                <a:cubicBezTo>
                  <a:pt x="58286" y="348606"/>
                  <a:pt x="-5341" y="201064"/>
                  <a:pt x="374" y="118958"/>
                </a:cubicBezTo>
                <a:cubicBezTo>
                  <a:pt x="9899" y="-5915"/>
                  <a:pt x="197351" y="-31727"/>
                  <a:pt x="320890" y="37996"/>
                </a:cubicBezTo>
                <a:cubicBezTo>
                  <a:pt x="435000" y="102004"/>
                  <a:pt x="518534" y="267548"/>
                  <a:pt x="470909" y="338033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1" name="Freeform: Shape 290">
            <a:extLst>
              <a:ext uri="{FF2B5EF4-FFF2-40B4-BE49-F238E27FC236}">
                <a16:creationId xmlns:a16="http://schemas.microsoft.com/office/drawing/2014/main" id="{7CE08708-5660-42C6-89DF-EEF1F5AFAC28}"/>
              </a:ext>
            </a:extLst>
          </p:cNvPr>
          <p:cNvSpPr/>
          <p:nvPr userDrawn="1"/>
        </p:nvSpPr>
        <p:spPr>
          <a:xfrm>
            <a:off x="1066686" y="5201941"/>
            <a:ext cx="644182" cy="193758"/>
          </a:xfrm>
          <a:custGeom>
            <a:avLst/>
            <a:gdLst>
              <a:gd name="connsiteX0" fmla="*/ 20 w 544560"/>
              <a:gd name="connsiteY0" fmla="*/ 54961 h 161925"/>
              <a:gd name="connsiteX1" fmla="*/ 44502 w 544560"/>
              <a:gd name="connsiteY1" fmla="*/ 161927 h 161925"/>
              <a:gd name="connsiteX2" fmla="*/ 503512 w 544560"/>
              <a:gd name="connsiteY2" fmla="*/ 161927 h 161925"/>
              <a:gd name="connsiteX3" fmla="*/ 542659 w 544560"/>
              <a:gd name="connsiteY3" fmla="*/ 2 h 161925"/>
              <a:gd name="connsiteX4" fmla="*/ 20 w 544560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560" h="161925">
                <a:moveTo>
                  <a:pt x="20" y="54961"/>
                </a:moveTo>
                <a:cubicBezTo>
                  <a:pt x="20" y="54961"/>
                  <a:pt x="12879" y="130494"/>
                  <a:pt x="44502" y="161927"/>
                </a:cubicBezTo>
                <a:lnTo>
                  <a:pt x="503512" y="161927"/>
                </a:lnTo>
                <a:cubicBezTo>
                  <a:pt x="503512" y="161927"/>
                  <a:pt x="555042" y="61057"/>
                  <a:pt x="542659" y="2"/>
                </a:cubicBezTo>
                <a:cubicBezTo>
                  <a:pt x="542659" y="192"/>
                  <a:pt x="410928" y="146687"/>
                  <a:pt x="20" y="54961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2" name="Freeform: Shape 291">
            <a:extLst>
              <a:ext uri="{FF2B5EF4-FFF2-40B4-BE49-F238E27FC236}">
                <a16:creationId xmlns:a16="http://schemas.microsoft.com/office/drawing/2014/main" id="{AC18B4FC-6C60-40A5-9BA8-5CE75EE3A9E8}"/>
              </a:ext>
            </a:extLst>
          </p:cNvPr>
          <p:cNvSpPr/>
          <p:nvPr userDrawn="1"/>
        </p:nvSpPr>
        <p:spPr>
          <a:xfrm>
            <a:off x="1059474" y="5123498"/>
            <a:ext cx="649121" cy="307306"/>
          </a:xfrm>
          <a:custGeom>
            <a:avLst/>
            <a:gdLst>
              <a:gd name="connsiteX0" fmla="*/ 548755 w 548735"/>
              <a:gd name="connsiteY0" fmla="*/ 62033 h 256818"/>
              <a:gd name="connsiteX1" fmla="*/ 266720 w 548735"/>
              <a:gd name="connsiteY1" fmla="*/ 256820 h 256818"/>
              <a:gd name="connsiteX2" fmla="*/ 20 w 548735"/>
              <a:gd name="connsiteY2" fmla="*/ 62033 h 256818"/>
              <a:gd name="connsiteX3" fmla="*/ 266720 w 548735"/>
              <a:gd name="connsiteY3" fmla="*/ 407 h 256818"/>
              <a:gd name="connsiteX4" fmla="*/ 548755 w 548735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735" h="256818">
                <a:moveTo>
                  <a:pt x="548755" y="62033"/>
                </a:moveTo>
                <a:cubicBezTo>
                  <a:pt x="548755" y="132804"/>
                  <a:pt x="512751" y="256820"/>
                  <a:pt x="266720" y="256820"/>
                </a:cubicBezTo>
                <a:cubicBezTo>
                  <a:pt x="16593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755" y="-8832"/>
                  <a:pt x="548755" y="62033"/>
                </a:cubicBezTo>
                <a:close/>
              </a:path>
            </a:pathLst>
          </a:custGeom>
          <a:solidFill>
            <a:srgbClr val="A386A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3" name="Freeform: Shape 292">
            <a:extLst>
              <a:ext uri="{FF2B5EF4-FFF2-40B4-BE49-F238E27FC236}">
                <a16:creationId xmlns:a16="http://schemas.microsoft.com/office/drawing/2014/main" id="{BF02E34E-088E-4872-9DD8-1FD2FE303215}"/>
              </a:ext>
            </a:extLst>
          </p:cNvPr>
          <p:cNvSpPr/>
          <p:nvPr userDrawn="1"/>
        </p:nvSpPr>
        <p:spPr>
          <a:xfrm>
            <a:off x="1059473" y="5184275"/>
            <a:ext cx="648784" cy="77418"/>
          </a:xfrm>
          <a:custGeom>
            <a:avLst/>
            <a:gdLst>
              <a:gd name="connsiteX0" fmla="*/ 548471 w 548450"/>
              <a:gd name="connsiteY0" fmla="*/ 23052 h 64699"/>
              <a:gd name="connsiteX1" fmla="*/ 548471 w 548450"/>
              <a:gd name="connsiteY1" fmla="*/ 11241 h 64699"/>
              <a:gd name="connsiteX2" fmla="*/ 547233 w 548450"/>
              <a:gd name="connsiteY2" fmla="*/ 2 h 64699"/>
              <a:gd name="connsiteX3" fmla="*/ 1164 w 548450"/>
              <a:gd name="connsiteY3" fmla="*/ 2 h 64699"/>
              <a:gd name="connsiteX4" fmla="*/ 21 w 548450"/>
              <a:gd name="connsiteY4" fmla="*/ 11241 h 64699"/>
              <a:gd name="connsiteX5" fmla="*/ 21 w 548450"/>
              <a:gd name="connsiteY5" fmla="*/ 26005 h 64699"/>
              <a:gd name="connsiteX6" fmla="*/ 548471 w 548450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50" h="64699">
                <a:moveTo>
                  <a:pt x="548471" y="23052"/>
                </a:moveTo>
                <a:cubicBezTo>
                  <a:pt x="548471" y="18957"/>
                  <a:pt x="548471" y="14956"/>
                  <a:pt x="548471" y="11241"/>
                </a:cubicBezTo>
                <a:cubicBezTo>
                  <a:pt x="548467" y="7461"/>
                  <a:pt x="548052" y="3692"/>
                  <a:pt x="547233" y="2"/>
                </a:cubicBezTo>
                <a:lnTo>
                  <a:pt x="1164" y="2"/>
                </a:lnTo>
                <a:cubicBezTo>
                  <a:pt x="378" y="3696"/>
                  <a:pt x="-5" y="7464"/>
                  <a:pt x="21" y="11241"/>
                </a:cubicBezTo>
                <a:cubicBezTo>
                  <a:pt x="21" y="15909"/>
                  <a:pt x="21" y="20766"/>
                  <a:pt x="21" y="26005"/>
                </a:cubicBezTo>
                <a:cubicBezTo>
                  <a:pt x="225002" y="97347"/>
                  <a:pt x="441981" y="54009"/>
                  <a:pt x="548471" y="23052"/>
                </a:cubicBezTo>
                <a:close/>
              </a:path>
            </a:pathLst>
          </a:custGeom>
          <a:solidFill>
            <a:srgbClr val="9372A0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4" name="Freeform: Shape 293">
            <a:extLst>
              <a:ext uri="{FF2B5EF4-FFF2-40B4-BE49-F238E27FC236}">
                <a16:creationId xmlns:a16="http://schemas.microsoft.com/office/drawing/2014/main" id="{6BF8309E-3B2F-42E1-A266-27D01C2AA8FE}"/>
              </a:ext>
            </a:extLst>
          </p:cNvPr>
          <p:cNvSpPr/>
          <p:nvPr userDrawn="1"/>
        </p:nvSpPr>
        <p:spPr>
          <a:xfrm>
            <a:off x="1188487" y="4020816"/>
            <a:ext cx="283490" cy="50017"/>
          </a:xfrm>
          <a:custGeom>
            <a:avLst/>
            <a:gdLst>
              <a:gd name="connsiteX0" fmla="*/ 20 w 239649"/>
              <a:gd name="connsiteY0" fmla="*/ 8288 h 41800"/>
              <a:gd name="connsiteX1" fmla="*/ 119463 w 239649"/>
              <a:gd name="connsiteY1" fmla="*/ 2 h 41800"/>
              <a:gd name="connsiteX2" fmla="*/ 239669 w 239649"/>
              <a:gd name="connsiteY2" fmla="*/ 9527 h 41800"/>
              <a:gd name="connsiteX3" fmla="*/ 20 w 239649"/>
              <a:gd name="connsiteY3" fmla="*/ 8288 h 4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649" h="41800">
                <a:moveTo>
                  <a:pt x="20" y="8288"/>
                </a:moveTo>
                <a:cubicBezTo>
                  <a:pt x="20" y="8288"/>
                  <a:pt x="6116" y="2"/>
                  <a:pt x="119463" y="2"/>
                </a:cubicBezTo>
                <a:cubicBezTo>
                  <a:pt x="232811" y="2"/>
                  <a:pt x="239669" y="9527"/>
                  <a:pt x="239669" y="9527"/>
                </a:cubicBezTo>
                <a:cubicBezTo>
                  <a:pt x="239669" y="9527"/>
                  <a:pt x="78601" y="82964"/>
                  <a:pt x="20" y="828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5" name="Freeform: Shape 294">
            <a:extLst>
              <a:ext uri="{FF2B5EF4-FFF2-40B4-BE49-F238E27FC236}">
                <a16:creationId xmlns:a16="http://schemas.microsoft.com/office/drawing/2014/main" id="{C13680DC-65E7-4B55-AE2E-0923F3CD38FE}"/>
              </a:ext>
            </a:extLst>
          </p:cNvPr>
          <p:cNvSpPr/>
          <p:nvPr userDrawn="1"/>
        </p:nvSpPr>
        <p:spPr>
          <a:xfrm>
            <a:off x="1847178" y="5232796"/>
            <a:ext cx="100089" cy="208947"/>
          </a:xfrm>
          <a:custGeom>
            <a:avLst/>
            <a:gdLst>
              <a:gd name="connsiteX0" fmla="*/ 54129 w 84610"/>
              <a:gd name="connsiteY0" fmla="*/ 4124 h 174619"/>
              <a:gd name="connsiteX1" fmla="*/ 84609 w 84610"/>
              <a:gd name="connsiteY1" fmla="*/ 100327 h 174619"/>
              <a:gd name="connsiteX2" fmla="*/ 50795 w 84610"/>
              <a:gd name="connsiteY2" fmla="*/ 174621 h 174619"/>
              <a:gd name="connsiteX3" fmla="*/ 53653 w 84610"/>
              <a:gd name="connsiteY3" fmla="*/ 112709 h 174619"/>
              <a:gd name="connsiteX4" fmla="*/ 36127 w 84610"/>
              <a:gd name="connsiteY4" fmla="*/ 77562 h 174619"/>
              <a:gd name="connsiteX5" fmla="*/ 4599 w 84610"/>
              <a:gd name="connsiteY5" fmla="*/ 117852 h 174619"/>
              <a:gd name="connsiteX6" fmla="*/ 20982 w 84610"/>
              <a:gd name="connsiteY6" fmla="*/ 45748 h 174619"/>
              <a:gd name="connsiteX7" fmla="*/ 31079 w 84610"/>
              <a:gd name="connsiteY7" fmla="*/ 7077 h 174619"/>
              <a:gd name="connsiteX8" fmla="*/ 54129 w 84610"/>
              <a:gd name="connsiteY8" fmla="*/ 4124 h 17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610" h="174619">
                <a:moveTo>
                  <a:pt x="54129" y="4124"/>
                </a:moveTo>
                <a:cubicBezTo>
                  <a:pt x="54129" y="4124"/>
                  <a:pt x="85562" y="70037"/>
                  <a:pt x="84609" y="100327"/>
                </a:cubicBezTo>
                <a:cubicBezTo>
                  <a:pt x="83657" y="130616"/>
                  <a:pt x="59273" y="174717"/>
                  <a:pt x="50795" y="174621"/>
                </a:cubicBezTo>
                <a:cubicBezTo>
                  <a:pt x="42318" y="174526"/>
                  <a:pt x="53653" y="112709"/>
                  <a:pt x="53653" y="112709"/>
                </a:cubicBezTo>
                <a:cubicBezTo>
                  <a:pt x="53653" y="112709"/>
                  <a:pt x="46223" y="78705"/>
                  <a:pt x="36127" y="77562"/>
                </a:cubicBezTo>
                <a:cubicBezTo>
                  <a:pt x="26030" y="76419"/>
                  <a:pt x="19553" y="114709"/>
                  <a:pt x="4599" y="117852"/>
                </a:cubicBezTo>
                <a:cubicBezTo>
                  <a:pt x="-10355" y="120996"/>
                  <a:pt x="15648" y="70227"/>
                  <a:pt x="20982" y="45748"/>
                </a:cubicBezTo>
                <a:cubicBezTo>
                  <a:pt x="23604" y="32675"/>
                  <a:pt x="26975" y="19763"/>
                  <a:pt x="31079" y="7077"/>
                </a:cubicBezTo>
                <a:cubicBezTo>
                  <a:pt x="31079" y="7077"/>
                  <a:pt x="49271" y="-6639"/>
                  <a:pt x="54129" y="412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6" name="Freeform: Shape 295">
            <a:extLst>
              <a:ext uri="{FF2B5EF4-FFF2-40B4-BE49-F238E27FC236}">
                <a16:creationId xmlns:a16="http://schemas.microsoft.com/office/drawing/2014/main" id="{F0B0E1C6-210E-460D-AFD1-F0E2EFC909B6}"/>
              </a:ext>
            </a:extLst>
          </p:cNvPr>
          <p:cNvSpPr/>
          <p:nvPr userDrawn="1"/>
        </p:nvSpPr>
        <p:spPr>
          <a:xfrm>
            <a:off x="1666005" y="4445032"/>
            <a:ext cx="245856" cy="799650"/>
          </a:xfrm>
          <a:custGeom>
            <a:avLst/>
            <a:gdLst>
              <a:gd name="connsiteX0" fmla="*/ 120321 w 207835"/>
              <a:gd name="connsiteY0" fmla="*/ 2 h 668274"/>
              <a:gd name="connsiteX1" fmla="*/ 207856 w 207835"/>
              <a:gd name="connsiteY1" fmla="*/ 665323 h 668274"/>
              <a:gd name="connsiteX2" fmla="*/ 184710 w 207835"/>
              <a:gd name="connsiteY2" fmla="*/ 668276 h 668274"/>
              <a:gd name="connsiteX3" fmla="*/ 98318 w 207835"/>
              <a:gd name="connsiteY3" fmla="*/ 313946 h 668274"/>
              <a:gd name="connsiteX4" fmla="*/ 20 w 207835"/>
              <a:gd name="connsiteY4" fmla="*/ 35339 h 6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835" h="668274">
                <a:moveTo>
                  <a:pt x="120321" y="2"/>
                </a:moveTo>
                <a:cubicBezTo>
                  <a:pt x="120321" y="2"/>
                  <a:pt x="178423" y="240317"/>
                  <a:pt x="207856" y="665323"/>
                </a:cubicBezTo>
                <a:lnTo>
                  <a:pt x="184710" y="668276"/>
                </a:lnTo>
                <a:cubicBezTo>
                  <a:pt x="184710" y="668276"/>
                  <a:pt x="98985" y="413482"/>
                  <a:pt x="98318" y="313946"/>
                </a:cubicBezTo>
                <a:cubicBezTo>
                  <a:pt x="98318" y="313946"/>
                  <a:pt x="40215" y="136876"/>
                  <a:pt x="20" y="3533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7" name="Freeform: Shape 296">
            <a:extLst>
              <a:ext uri="{FF2B5EF4-FFF2-40B4-BE49-F238E27FC236}">
                <a16:creationId xmlns:a16="http://schemas.microsoft.com/office/drawing/2014/main" id="{45B1A108-A4CC-4A2A-A915-5E3804AE1E9B}"/>
              </a:ext>
            </a:extLst>
          </p:cNvPr>
          <p:cNvSpPr/>
          <p:nvPr userDrawn="1"/>
        </p:nvSpPr>
        <p:spPr>
          <a:xfrm>
            <a:off x="1624879" y="4160435"/>
            <a:ext cx="287208" cy="954884"/>
          </a:xfrm>
          <a:custGeom>
            <a:avLst/>
            <a:gdLst>
              <a:gd name="connsiteX0" fmla="*/ 20 w 242792"/>
              <a:gd name="connsiteY0" fmla="*/ 2 h 798004"/>
              <a:gd name="connsiteX1" fmla="*/ 242812 w 242792"/>
              <a:gd name="connsiteY1" fmla="*/ 772670 h 798004"/>
              <a:gd name="connsiteX2" fmla="*/ 167374 w 242792"/>
              <a:gd name="connsiteY2" fmla="*/ 798006 h 798004"/>
              <a:gd name="connsiteX3" fmla="*/ 40882 w 242792"/>
              <a:gd name="connsiteY3" fmla="*/ 312231 h 79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92" h="798004">
                <a:moveTo>
                  <a:pt x="20" y="2"/>
                </a:moveTo>
                <a:cubicBezTo>
                  <a:pt x="165565" y="69725"/>
                  <a:pt x="227191" y="526353"/>
                  <a:pt x="242812" y="772670"/>
                </a:cubicBezTo>
                <a:lnTo>
                  <a:pt x="167374" y="798006"/>
                </a:lnTo>
                <a:cubicBezTo>
                  <a:pt x="93651" y="443962"/>
                  <a:pt x="40882" y="312231"/>
                  <a:pt x="40882" y="312231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8" name="Freeform: Shape 297">
            <a:extLst>
              <a:ext uri="{FF2B5EF4-FFF2-40B4-BE49-F238E27FC236}">
                <a16:creationId xmlns:a16="http://schemas.microsoft.com/office/drawing/2014/main" id="{E246B045-EFAF-4BBE-A233-4846D249E3A3}"/>
              </a:ext>
            </a:extLst>
          </p:cNvPr>
          <p:cNvSpPr/>
          <p:nvPr userDrawn="1"/>
        </p:nvSpPr>
        <p:spPr>
          <a:xfrm>
            <a:off x="1182629" y="4002580"/>
            <a:ext cx="285630" cy="136199"/>
          </a:xfrm>
          <a:custGeom>
            <a:avLst/>
            <a:gdLst>
              <a:gd name="connsiteX0" fmla="*/ 20 w 241458"/>
              <a:gd name="connsiteY0" fmla="*/ 2 h 113823"/>
              <a:gd name="connsiteX1" fmla="*/ 68981 w 241458"/>
              <a:gd name="connsiteY1" fmla="*/ 113826 h 113823"/>
              <a:gd name="connsiteX2" fmla="*/ 179185 w 241458"/>
              <a:gd name="connsiteY2" fmla="*/ 113826 h 113823"/>
              <a:gd name="connsiteX3" fmla="*/ 241479 w 241458"/>
              <a:gd name="connsiteY3" fmla="*/ 2 h 11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458" h="113823">
                <a:moveTo>
                  <a:pt x="20" y="2"/>
                </a:moveTo>
                <a:cubicBezTo>
                  <a:pt x="41280" y="23325"/>
                  <a:pt x="67411" y="66456"/>
                  <a:pt x="68981" y="113826"/>
                </a:cubicBezTo>
                <a:lnTo>
                  <a:pt x="179185" y="113826"/>
                </a:lnTo>
                <a:cubicBezTo>
                  <a:pt x="179185" y="113826"/>
                  <a:pt x="189282" y="40769"/>
                  <a:pt x="241479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99" name="Freeform: Shape 298">
            <a:extLst>
              <a:ext uri="{FF2B5EF4-FFF2-40B4-BE49-F238E27FC236}">
                <a16:creationId xmlns:a16="http://schemas.microsoft.com/office/drawing/2014/main" id="{D5E89A8E-0766-43EF-B174-853571B5EEF7}"/>
              </a:ext>
            </a:extLst>
          </p:cNvPr>
          <p:cNvSpPr/>
          <p:nvPr userDrawn="1"/>
        </p:nvSpPr>
        <p:spPr>
          <a:xfrm>
            <a:off x="1019588" y="3225498"/>
            <a:ext cx="610473" cy="814693"/>
          </a:xfrm>
          <a:custGeom>
            <a:avLst/>
            <a:gdLst>
              <a:gd name="connsiteX0" fmla="*/ 516084 w 516064"/>
              <a:gd name="connsiteY0" fmla="*/ 340139 h 680846"/>
              <a:gd name="connsiteX1" fmla="*/ 466078 w 516064"/>
              <a:gd name="connsiteY1" fmla="*/ 576074 h 680846"/>
              <a:gd name="connsiteX2" fmla="*/ 258052 w 516064"/>
              <a:gd name="connsiteY2" fmla="*/ 680849 h 680846"/>
              <a:gd name="connsiteX3" fmla="*/ 64790 w 516064"/>
              <a:gd name="connsiteY3" fmla="*/ 595124 h 680846"/>
              <a:gd name="connsiteX4" fmla="*/ 20 w 516064"/>
              <a:gd name="connsiteY4" fmla="*/ 340235 h 680846"/>
              <a:gd name="connsiteX5" fmla="*/ 258052 w 516064"/>
              <a:gd name="connsiteY5" fmla="*/ 2 h 680846"/>
              <a:gd name="connsiteX6" fmla="*/ 516084 w 516064"/>
              <a:gd name="connsiteY6" fmla="*/ 340139 h 68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064" h="680846">
                <a:moveTo>
                  <a:pt x="516084" y="340139"/>
                </a:moveTo>
                <a:cubicBezTo>
                  <a:pt x="516084" y="431961"/>
                  <a:pt x="510655" y="514733"/>
                  <a:pt x="466078" y="576074"/>
                </a:cubicBezTo>
                <a:cubicBezTo>
                  <a:pt x="419120" y="640463"/>
                  <a:pt x="331109" y="680849"/>
                  <a:pt x="258052" y="680849"/>
                </a:cubicBezTo>
                <a:cubicBezTo>
                  <a:pt x="193282" y="680849"/>
                  <a:pt x="110034" y="646845"/>
                  <a:pt x="64790" y="595124"/>
                </a:cubicBezTo>
                <a:cubicBezTo>
                  <a:pt x="10307" y="532640"/>
                  <a:pt x="20" y="442724"/>
                  <a:pt x="20" y="340235"/>
                </a:cubicBezTo>
                <a:cubicBezTo>
                  <a:pt x="20" y="152021"/>
                  <a:pt x="115558" y="2"/>
                  <a:pt x="258052" y="2"/>
                </a:cubicBezTo>
                <a:cubicBezTo>
                  <a:pt x="400546" y="2"/>
                  <a:pt x="516084" y="152116"/>
                  <a:pt x="516084" y="34013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0" name="Freeform: Shape 299">
            <a:extLst>
              <a:ext uri="{FF2B5EF4-FFF2-40B4-BE49-F238E27FC236}">
                <a16:creationId xmlns:a16="http://schemas.microsoft.com/office/drawing/2014/main" id="{A69C0C06-22AB-499A-A4C1-D64ACC0F6F26}"/>
              </a:ext>
            </a:extLst>
          </p:cNvPr>
          <p:cNvSpPr/>
          <p:nvPr userDrawn="1"/>
        </p:nvSpPr>
        <p:spPr>
          <a:xfrm>
            <a:off x="1020714" y="3690744"/>
            <a:ext cx="608445" cy="349561"/>
          </a:xfrm>
          <a:custGeom>
            <a:avLst/>
            <a:gdLst>
              <a:gd name="connsiteX0" fmla="*/ 513799 w 514350"/>
              <a:gd name="connsiteY0" fmla="*/ 97 h 292131"/>
              <a:gd name="connsiteX1" fmla="*/ 465126 w 514350"/>
              <a:gd name="connsiteY1" fmla="*/ 167547 h 292131"/>
              <a:gd name="connsiteX2" fmla="*/ 257100 w 514350"/>
              <a:gd name="connsiteY2" fmla="*/ 269178 h 292131"/>
              <a:gd name="connsiteX3" fmla="*/ 63837 w 514350"/>
              <a:gd name="connsiteY3" fmla="*/ 185930 h 292131"/>
              <a:gd name="connsiteX4" fmla="*/ 782 w 514350"/>
              <a:gd name="connsiteY4" fmla="*/ 97 h 292131"/>
              <a:gd name="connsiteX5" fmla="*/ 20 w 514350"/>
              <a:gd name="connsiteY5" fmla="*/ 97 h 292131"/>
              <a:gd name="connsiteX6" fmla="*/ 63837 w 514350"/>
              <a:gd name="connsiteY6" fmla="*/ 206409 h 292131"/>
              <a:gd name="connsiteX7" fmla="*/ 257100 w 514350"/>
              <a:gd name="connsiteY7" fmla="*/ 292134 h 292131"/>
              <a:gd name="connsiteX8" fmla="*/ 465126 w 514350"/>
              <a:gd name="connsiteY8" fmla="*/ 187359 h 292131"/>
              <a:gd name="connsiteX9" fmla="*/ 514370 w 514350"/>
              <a:gd name="connsiteY9" fmla="*/ 2 h 29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4350" h="292131">
                <a:moveTo>
                  <a:pt x="513799" y="97"/>
                </a:moveTo>
                <a:cubicBezTo>
                  <a:pt x="510370" y="64486"/>
                  <a:pt x="499320" y="122208"/>
                  <a:pt x="465126" y="167547"/>
                </a:cubicBezTo>
                <a:cubicBezTo>
                  <a:pt x="418168" y="229935"/>
                  <a:pt x="330157" y="269178"/>
                  <a:pt x="257100" y="269178"/>
                </a:cubicBezTo>
                <a:cubicBezTo>
                  <a:pt x="192330" y="269178"/>
                  <a:pt x="109081" y="236317"/>
                  <a:pt x="63837" y="185930"/>
                </a:cubicBezTo>
                <a:cubicBezTo>
                  <a:pt x="20784" y="138305"/>
                  <a:pt x="5354" y="74011"/>
                  <a:pt x="782" y="97"/>
                </a:cubicBezTo>
                <a:lnTo>
                  <a:pt x="20" y="97"/>
                </a:lnTo>
                <a:cubicBezTo>
                  <a:pt x="3544" y="82393"/>
                  <a:pt x="18117" y="154021"/>
                  <a:pt x="63837" y="206409"/>
                </a:cubicBezTo>
                <a:cubicBezTo>
                  <a:pt x="109557" y="258796"/>
                  <a:pt x="192330" y="292134"/>
                  <a:pt x="257100" y="292134"/>
                </a:cubicBezTo>
                <a:cubicBezTo>
                  <a:pt x="330157" y="292134"/>
                  <a:pt x="418168" y="251557"/>
                  <a:pt x="465126" y="187359"/>
                </a:cubicBezTo>
                <a:cubicBezTo>
                  <a:pt x="501702" y="137067"/>
                  <a:pt x="511893" y="72297"/>
                  <a:pt x="514370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1" name="Freeform: Shape 300">
            <a:extLst>
              <a:ext uri="{FF2B5EF4-FFF2-40B4-BE49-F238E27FC236}">
                <a16:creationId xmlns:a16="http://schemas.microsoft.com/office/drawing/2014/main" id="{1C8B8752-5374-4FDF-996C-2EE3E72D28A2}"/>
              </a:ext>
            </a:extLst>
          </p:cNvPr>
          <p:cNvSpPr/>
          <p:nvPr userDrawn="1"/>
        </p:nvSpPr>
        <p:spPr>
          <a:xfrm>
            <a:off x="1617734" y="3573806"/>
            <a:ext cx="100214" cy="197519"/>
          </a:xfrm>
          <a:custGeom>
            <a:avLst/>
            <a:gdLst>
              <a:gd name="connsiteX0" fmla="*/ 345 w 84716"/>
              <a:gd name="connsiteY0" fmla="*/ 82488 h 165068"/>
              <a:gd name="connsiteX1" fmla="*/ 19395 w 84716"/>
              <a:gd name="connsiteY1" fmla="*/ 165070 h 165068"/>
              <a:gd name="connsiteX2" fmla="*/ 84736 w 84716"/>
              <a:gd name="connsiteY2" fmla="*/ 82488 h 165068"/>
              <a:gd name="connsiteX3" fmla="*/ 42636 w 84716"/>
              <a:gd name="connsiteY3" fmla="*/ 2 h 165068"/>
              <a:gd name="connsiteX4" fmla="*/ 345 w 84716"/>
              <a:gd name="connsiteY4" fmla="*/ 82488 h 16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16" h="165068">
                <a:moveTo>
                  <a:pt x="345" y="82488"/>
                </a:moveTo>
                <a:cubicBezTo>
                  <a:pt x="345" y="128113"/>
                  <a:pt x="-4037" y="165070"/>
                  <a:pt x="19395" y="165070"/>
                </a:cubicBezTo>
                <a:cubicBezTo>
                  <a:pt x="42826" y="165070"/>
                  <a:pt x="84736" y="128113"/>
                  <a:pt x="84736" y="82488"/>
                </a:cubicBezTo>
                <a:cubicBezTo>
                  <a:pt x="84736" y="36863"/>
                  <a:pt x="65686" y="2"/>
                  <a:pt x="42636" y="2"/>
                </a:cubicBezTo>
                <a:cubicBezTo>
                  <a:pt x="19585" y="2"/>
                  <a:pt x="345" y="36959"/>
                  <a:pt x="345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2" name="Freeform: Shape 301">
            <a:extLst>
              <a:ext uri="{FF2B5EF4-FFF2-40B4-BE49-F238E27FC236}">
                <a16:creationId xmlns:a16="http://schemas.microsoft.com/office/drawing/2014/main" id="{56B680B3-E97E-4F17-8EA3-1F324735C278}"/>
              </a:ext>
            </a:extLst>
          </p:cNvPr>
          <p:cNvSpPr/>
          <p:nvPr userDrawn="1"/>
        </p:nvSpPr>
        <p:spPr>
          <a:xfrm>
            <a:off x="1637135" y="3614237"/>
            <a:ext cx="56524" cy="114932"/>
          </a:xfrm>
          <a:custGeom>
            <a:avLst/>
            <a:gdLst>
              <a:gd name="connsiteX0" fmla="*/ 5090 w 47783"/>
              <a:gd name="connsiteY0" fmla="*/ 39650 h 96050"/>
              <a:gd name="connsiteX1" fmla="*/ 6614 w 47783"/>
              <a:gd name="connsiteY1" fmla="*/ 95657 h 96050"/>
              <a:gd name="connsiteX2" fmla="*/ 46523 w 47783"/>
              <a:gd name="connsiteY2" fmla="*/ 56985 h 96050"/>
              <a:gd name="connsiteX3" fmla="*/ 32807 w 47783"/>
              <a:gd name="connsiteY3" fmla="*/ 407 h 96050"/>
              <a:gd name="connsiteX4" fmla="*/ 5090 w 47783"/>
              <a:gd name="connsiteY4" fmla="*/ 39650 h 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83" h="96050">
                <a:moveTo>
                  <a:pt x="5090" y="39650"/>
                </a:moveTo>
                <a:cubicBezTo>
                  <a:pt x="803" y="64605"/>
                  <a:pt x="-4435" y="92418"/>
                  <a:pt x="6614" y="95657"/>
                </a:cubicBezTo>
                <a:cubicBezTo>
                  <a:pt x="17663" y="98895"/>
                  <a:pt x="42237" y="81941"/>
                  <a:pt x="46523" y="56985"/>
                </a:cubicBezTo>
                <a:cubicBezTo>
                  <a:pt x="50810" y="32030"/>
                  <a:pt x="43856" y="3740"/>
                  <a:pt x="32807" y="407"/>
                </a:cubicBezTo>
                <a:cubicBezTo>
                  <a:pt x="21758" y="-2927"/>
                  <a:pt x="9376" y="14694"/>
                  <a:pt x="5090" y="39650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3" name="Freeform: Shape 302">
            <a:extLst>
              <a:ext uri="{FF2B5EF4-FFF2-40B4-BE49-F238E27FC236}">
                <a16:creationId xmlns:a16="http://schemas.microsoft.com/office/drawing/2014/main" id="{2E665E79-3B37-4DAE-A092-E5AA7740C7A1}"/>
              </a:ext>
            </a:extLst>
          </p:cNvPr>
          <p:cNvSpPr/>
          <p:nvPr userDrawn="1"/>
        </p:nvSpPr>
        <p:spPr>
          <a:xfrm>
            <a:off x="932040" y="3573806"/>
            <a:ext cx="107806" cy="197519"/>
          </a:xfrm>
          <a:custGeom>
            <a:avLst/>
            <a:gdLst>
              <a:gd name="connsiteX0" fmla="*/ 90793 w 91134"/>
              <a:gd name="connsiteY0" fmla="*/ 82488 h 165068"/>
              <a:gd name="connsiteX1" fmla="*/ 70505 w 91134"/>
              <a:gd name="connsiteY1" fmla="*/ 165070 h 165068"/>
              <a:gd name="connsiteX2" fmla="*/ 20 w 91134"/>
              <a:gd name="connsiteY2" fmla="*/ 82488 h 165068"/>
              <a:gd name="connsiteX3" fmla="*/ 45454 w 91134"/>
              <a:gd name="connsiteY3" fmla="*/ 2 h 165068"/>
              <a:gd name="connsiteX4" fmla="*/ 90793 w 91134"/>
              <a:gd name="connsiteY4" fmla="*/ 82488 h 16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4" h="165068">
                <a:moveTo>
                  <a:pt x="90793" y="82488"/>
                </a:moveTo>
                <a:cubicBezTo>
                  <a:pt x="90793" y="128113"/>
                  <a:pt x="95556" y="165070"/>
                  <a:pt x="70505" y="165070"/>
                </a:cubicBezTo>
                <a:cubicBezTo>
                  <a:pt x="45454" y="165070"/>
                  <a:pt x="20" y="128113"/>
                  <a:pt x="20" y="82488"/>
                </a:cubicBezTo>
                <a:cubicBezTo>
                  <a:pt x="20" y="36863"/>
                  <a:pt x="20403" y="2"/>
                  <a:pt x="45454" y="2"/>
                </a:cubicBezTo>
                <a:cubicBezTo>
                  <a:pt x="70505" y="2"/>
                  <a:pt x="90793" y="36959"/>
                  <a:pt x="90793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4" name="Freeform: Shape 303">
            <a:extLst>
              <a:ext uri="{FF2B5EF4-FFF2-40B4-BE49-F238E27FC236}">
                <a16:creationId xmlns:a16="http://schemas.microsoft.com/office/drawing/2014/main" id="{A8EBA98A-76BF-43C1-BBF7-91C78DB60776}"/>
              </a:ext>
            </a:extLst>
          </p:cNvPr>
          <p:cNvSpPr/>
          <p:nvPr userDrawn="1"/>
        </p:nvSpPr>
        <p:spPr>
          <a:xfrm>
            <a:off x="957875" y="3614237"/>
            <a:ext cx="59656" cy="115515"/>
          </a:xfrm>
          <a:custGeom>
            <a:avLst/>
            <a:gdLst>
              <a:gd name="connsiteX0" fmla="*/ 46093 w 50430"/>
              <a:gd name="connsiteY0" fmla="*/ 39650 h 96537"/>
              <a:gd name="connsiteX1" fmla="*/ 42378 w 50430"/>
              <a:gd name="connsiteY1" fmla="*/ 96133 h 96537"/>
              <a:gd name="connsiteX2" fmla="*/ 1421 w 50430"/>
              <a:gd name="connsiteY2" fmla="*/ 56985 h 96537"/>
              <a:gd name="connsiteX3" fmla="*/ 16184 w 50430"/>
              <a:gd name="connsiteY3" fmla="*/ 407 h 96537"/>
              <a:gd name="connsiteX4" fmla="*/ 46093 w 50430"/>
              <a:gd name="connsiteY4" fmla="*/ 39650 h 96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0" h="96537">
                <a:moveTo>
                  <a:pt x="46093" y="39650"/>
                </a:moveTo>
                <a:cubicBezTo>
                  <a:pt x="50760" y="64605"/>
                  <a:pt x="54284" y="92799"/>
                  <a:pt x="42378" y="96133"/>
                </a:cubicBezTo>
                <a:cubicBezTo>
                  <a:pt x="30472" y="99467"/>
                  <a:pt x="6088" y="81941"/>
                  <a:pt x="1421" y="56985"/>
                </a:cubicBezTo>
                <a:cubicBezTo>
                  <a:pt x="-3247" y="32030"/>
                  <a:pt x="4278" y="3740"/>
                  <a:pt x="16184" y="407"/>
                </a:cubicBezTo>
                <a:cubicBezTo>
                  <a:pt x="28091" y="-2927"/>
                  <a:pt x="41521" y="14694"/>
                  <a:pt x="46093" y="39650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5" name="Freeform: Shape 304">
            <a:extLst>
              <a:ext uri="{FF2B5EF4-FFF2-40B4-BE49-F238E27FC236}">
                <a16:creationId xmlns:a16="http://schemas.microsoft.com/office/drawing/2014/main" id="{3D5110A2-F3C3-433B-B60C-CB301097EE70}"/>
              </a:ext>
            </a:extLst>
          </p:cNvPr>
          <p:cNvSpPr/>
          <p:nvPr userDrawn="1"/>
        </p:nvSpPr>
        <p:spPr>
          <a:xfrm>
            <a:off x="1155239" y="4096171"/>
            <a:ext cx="469638" cy="128418"/>
          </a:xfrm>
          <a:custGeom>
            <a:avLst/>
            <a:gdLst>
              <a:gd name="connsiteX0" fmla="*/ 397030 w 397009"/>
              <a:gd name="connsiteY0" fmla="*/ 61328 h 107320"/>
              <a:gd name="connsiteX1" fmla="*/ 5171 w 397009"/>
              <a:gd name="connsiteY1" fmla="*/ 16180 h 107320"/>
              <a:gd name="connsiteX2" fmla="*/ 397030 w 397009"/>
              <a:gd name="connsiteY2" fmla="*/ 61328 h 10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7009" h="107320">
                <a:moveTo>
                  <a:pt x="397030" y="61328"/>
                </a:moveTo>
                <a:cubicBezTo>
                  <a:pt x="397030" y="61328"/>
                  <a:pt x="283968" y="-38017"/>
                  <a:pt x="5171" y="16180"/>
                </a:cubicBezTo>
                <a:cubicBezTo>
                  <a:pt x="-31214" y="23228"/>
                  <a:pt x="127853" y="184010"/>
                  <a:pt x="397030" y="6132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6" name="Freeform: Shape 305">
            <a:extLst>
              <a:ext uri="{FF2B5EF4-FFF2-40B4-BE49-F238E27FC236}">
                <a16:creationId xmlns:a16="http://schemas.microsoft.com/office/drawing/2014/main" id="{BB4A354F-0BC1-438A-9AAF-12D8274FFD06}"/>
              </a:ext>
            </a:extLst>
          </p:cNvPr>
          <p:cNvSpPr/>
          <p:nvPr userDrawn="1"/>
        </p:nvSpPr>
        <p:spPr>
          <a:xfrm>
            <a:off x="1018050" y="4107437"/>
            <a:ext cx="699247" cy="1102705"/>
          </a:xfrm>
          <a:custGeom>
            <a:avLst/>
            <a:gdLst>
              <a:gd name="connsiteX0" fmla="*/ 588727 w 591109"/>
              <a:gd name="connsiteY0" fmla="*/ 914592 h 921540"/>
              <a:gd name="connsiteX1" fmla="*/ 23227 w 591109"/>
              <a:gd name="connsiteY1" fmla="*/ 902305 h 921540"/>
              <a:gd name="connsiteX2" fmla="*/ 49231 w 591109"/>
              <a:gd name="connsiteY2" fmla="*/ 26957 h 921540"/>
              <a:gd name="connsiteX3" fmla="*/ 154006 w 591109"/>
              <a:gd name="connsiteY3" fmla="*/ 2 h 921540"/>
              <a:gd name="connsiteX4" fmla="*/ 275068 w 591109"/>
              <a:gd name="connsiteY4" fmla="*/ 69820 h 921540"/>
              <a:gd name="connsiteX5" fmla="*/ 398893 w 591109"/>
              <a:gd name="connsiteY5" fmla="*/ 2573 h 921540"/>
              <a:gd name="connsiteX6" fmla="*/ 515860 w 591109"/>
              <a:gd name="connsiteY6" fmla="*/ 44293 h 921540"/>
              <a:gd name="connsiteX7" fmla="*/ 588727 w 591109"/>
              <a:gd name="connsiteY7" fmla="*/ 914592 h 92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1109" h="921540">
                <a:moveTo>
                  <a:pt x="588727" y="914592"/>
                </a:moveTo>
                <a:cubicBezTo>
                  <a:pt x="588727" y="914592"/>
                  <a:pt x="298690" y="936595"/>
                  <a:pt x="23227" y="902305"/>
                </a:cubicBezTo>
                <a:cubicBezTo>
                  <a:pt x="23227" y="902305"/>
                  <a:pt x="-43448" y="485110"/>
                  <a:pt x="49231" y="26957"/>
                </a:cubicBezTo>
                <a:cubicBezTo>
                  <a:pt x="83121" y="14347"/>
                  <a:pt x="118237" y="5312"/>
                  <a:pt x="154006" y="2"/>
                </a:cubicBezTo>
                <a:cubicBezTo>
                  <a:pt x="159720" y="8955"/>
                  <a:pt x="201631" y="67534"/>
                  <a:pt x="275068" y="69820"/>
                </a:cubicBezTo>
                <a:cubicBezTo>
                  <a:pt x="348506" y="72106"/>
                  <a:pt x="398893" y="2573"/>
                  <a:pt x="398893" y="2573"/>
                </a:cubicBezTo>
                <a:cubicBezTo>
                  <a:pt x="439296" y="12143"/>
                  <a:pt x="478521" y="26134"/>
                  <a:pt x="515860" y="44293"/>
                </a:cubicBezTo>
                <a:cubicBezTo>
                  <a:pt x="515860" y="44293"/>
                  <a:pt x="606919" y="328900"/>
                  <a:pt x="588727" y="91459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7" name="Freeform: Shape 306">
            <a:extLst>
              <a:ext uri="{FF2B5EF4-FFF2-40B4-BE49-F238E27FC236}">
                <a16:creationId xmlns:a16="http://schemas.microsoft.com/office/drawing/2014/main" id="{2D3BC9C1-1D05-404F-8533-11440AAABCB5}"/>
              </a:ext>
            </a:extLst>
          </p:cNvPr>
          <p:cNvSpPr/>
          <p:nvPr userDrawn="1"/>
        </p:nvSpPr>
        <p:spPr>
          <a:xfrm>
            <a:off x="1022855" y="4842463"/>
            <a:ext cx="694216" cy="367253"/>
          </a:xfrm>
          <a:custGeom>
            <a:avLst/>
            <a:gdLst>
              <a:gd name="connsiteX0" fmla="*/ 584950 w 586856"/>
              <a:gd name="connsiteY0" fmla="*/ 2 h 306916"/>
              <a:gd name="connsiteX1" fmla="*/ 300819 w 586856"/>
              <a:gd name="connsiteY1" fmla="*/ 279846 h 306916"/>
              <a:gd name="connsiteX2" fmla="*/ 20 w 586856"/>
              <a:gd name="connsiteY2" fmla="*/ 60771 h 306916"/>
              <a:gd name="connsiteX3" fmla="*/ 16593 w 586856"/>
              <a:gd name="connsiteY3" fmla="*/ 287561 h 306916"/>
              <a:gd name="connsiteX4" fmla="*/ 584664 w 586856"/>
              <a:gd name="connsiteY4" fmla="*/ 299849 h 306916"/>
              <a:gd name="connsiteX5" fmla="*/ 585427 w 586856"/>
              <a:gd name="connsiteY5" fmla="*/ 273274 h 306916"/>
              <a:gd name="connsiteX6" fmla="*/ 584950 w 586856"/>
              <a:gd name="connsiteY6" fmla="*/ 2 h 306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856" h="306916">
                <a:moveTo>
                  <a:pt x="584950" y="2"/>
                </a:moveTo>
                <a:cubicBezTo>
                  <a:pt x="573901" y="157736"/>
                  <a:pt x="604000" y="277274"/>
                  <a:pt x="300819" y="279846"/>
                </a:cubicBezTo>
                <a:cubicBezTo>
                  <a:pt x="50883" y="281942"/>
                  <a:pt x="22499" y="181644"/>
                  <a:pt x="20" y="60771"/>
                </a:cubicBezTo>
                <a:cubicBezTo>
                  <a:pt x="6878" y="197931"/>
                  <a:pt x="16593" y="287561"/>
                  <a:pt x="16593" y="287561"/>
                </a:cubicBezTo>
                <a:cubicBezTo>
                  <a:pt x="292056" y="322137"/>
                  <a:pt x="584664" y="299849"/>
                  <a:pt x="584664" y="299849"/>
                </a:cubicBezTo>
                <a:cubicBezTo>
                  <a:pt x="584664" y="290895"/>
                  <a:pt x="585141" y="282132"/>
                  <a:pt x="585427" y="273274"/>
                </a:cubicBezTo>
                <a:cubicBezTo>
                  <a:pt x="586855" y="177453"/>
                  <a:pt x="587998" y="85631"/>
                  <a:pt x="584950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8" name="Freeform: Shape 307">
            <a:extLst>
              <a:ext uri="{FF2B5EF4-FFF2-40B4-BE49-F238E27FC236}">
                <a16:creationId xmlns:a16="http://schemas.microsoft.com/office/drawing/2014/main" id="{F7D9B968-08BB-4A94-A4DB-9823893AA34A}"/>
              </a:ext>
            </a:extLst>
          </p:cNvPr>
          <p:cNvSpPr/>
          <p:nvPr userDrawn="1"/>
        </p:nvSpPr>
        <p:spPr>
          <a:xfrm>
            <a:off x="1139248" y="4113706"/>
            <a:ext cx="384334" cy="128907"/>
          </a:xfrm>
          <a:custGeom>
            <a:avLst/>
            <a:gdLst>
              <a:gd name="connsiteX0" fmla="*/ 324918 w 324897"/>
              <a:gd name="connsiteY0" fmla="*/ 5717 h 107729"/>
              <a:gd name="connsiteX1" fmla="*/ 308249 w 324897"/>
              <a:gd name="connsiteY1" fmla="*/ 1049 h 107729"/>
              <a:gd name="connsiteX2" fmla="*/ 180900 w 324897"/>
              <a:gd name="connsiteY2" fmla="*/ 86774 h 107729"/>
              <a:gd name="connsiteX3" fmla="*/ 21547 w 324897"/>
              <a:gd name="connsiteY3" fmla="*/ 2 h 107729"/>
              <a:gd name="connsiteX4" fmla="*/ 20 w 324897"/>
              <a:gd name="connsiteY4" fmla="*/ 4860 h 107729"/>
              <a:gd name="connsiteX5" fmla="*/ 182519 w 324897"/>
              <a:gd name="connsiteY5" fmla="*/ 107348 h 107729"/>
              <a:gd name="connsiteX6" fmla="*/ 324918 w 324897"/>
              <a:gd name="connsiteY6" fmla="*/ 5716 h 10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897" h="107729">
                <a:moveTo>
                  <a:pt x="324918" y="5717"/>
                </a:moveTo>
                <a:cubicBezTo>
                  <a:pt x="318536" y="3812"/>
                  <a:pt x="313012" y="2288"/>
                  <a:pt x="308249" y="1049"/>
                </a:cubicBezTo>
                <a:cubicBezTo>
                  <a:pt x="300343" y="20099"/>
                  <a:pt x="269197" y="78773"/>
                  <a:pt x="180900" y="86774"/>
                </a:cubicBezTo>
                <a:cubicBezTo>
                  <a:pt x="89365" y="94966"/>
                  <a:pt x="34691" y="20099"/>
                  <a:pt x="21547" y="2"/>
                </a:cubicBezTo>
                <a:cubicBezTo>
                  <a:pt x="13831" y="1621"/>
                  <a:pt x="6592" y="3240"/>
                  <a:pt x="20" y="4860"/>
                </a:cubicBezTo>
                <a:cubicBezTo>
                  <a:pt x="16022" y="26862"/>
                  <a:pt x="85745" y="114206"/>
                  <a:pt x="182519" y="107348"/>
                </a:cubicBezTo>
                <a:cubicBezTo>
                  <a:pt x="245776" y="104235"/>
                  <a:pt x="301412" y="64527"/>
                  <a:pt x="324918" y="571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9" name="Freeform: Shape 308">
            <a:extLst>
              <a:ext uri="{FF2B5EF4-FFF2-40B4-BE49-F238E27FC236}">
                <a16:creationId xmlns:a16="http://schemas.microsoft.com/office/drawing/2014/main" id="{00D21E81-7300-483A-B2E1-B40DA5601529}"/>
              </a:ext>
            </a:extLst>
          </p:cNvPr>
          <p:cNvSpPr/>
          <p:nvPr userDrawn="1"/>
        </p:nvSpPr>
        <p:spPr>
          <a:xfrm>
            <a:off x="1288973" y="3427347"/>
            <a:ext cx="32695" cy="131413"/>
          </a:xfrm>
          <a:custGeom>
            <a:avLst/>
            <a:gdLst>
              <a:gd name="connsiteX0" fmla="*/ 2514 w 27639"/>
              <a:gd name="connsiteY0" fmla="*/ 2 h 109823"/>
              <a:gd name="connsiteX1" fmla="*/ 5943 w 27639"/>
              <a:gd name="connsiteY1" fmla="*/ 65534 h 109823"/>
              <a:gd name="connsiteX2" fmla="*/ 27660 w 27639"/>
              <a:gd name="connsiteY2" fmla="*/ 109825 h 109823"/>
              <a:gd name="connsiteX3" fmla="*/ 13848 w 27639"/>
              <a:gd name="connsiteY3" fmla="*/ 61247 h 109823"/>
              <a:gd name="connsiteX4" fmla="*/ 2514 w 27639"/>
              <a:gd name="connsiteY4" fmla="*/ 2 h 10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39" h="109823">
                <a:moveTo>
                  <a:pt x="2514" y="2"/>
                </a:moveTo>
                <a:cubicBezTo>
                  <a:pt x="-1724" y="21797"/>
                  <a:pt x="-547" y="44300"/>
                  <a:pt x="5943" y="65534"/>
                </a:cubicBezTo>
                <a:cubicBezTo>
                  <a:pt x="11784" y="80943"/>
                  <a:pt x="19055" y="95771"/>
                  <a:pt x="27660" y="109825"/>
                </a:cubicBezTo>
                <a:cubicBezTo>
                  <a:pt x="27660" y="109825"/>
                  <a:pt x="20516" y="88203"/>
                  <a:pt x="13848" y="61247"/>
                </a:cubicBezTo>
                <a:cubicBezTo>
                  <a:pt x="8631" y="41125"/>
                  <a:pt x="4843" y="20659"/>
                  <a:pt x="2514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0" name="Freeform: Shape 309">
            <a:extLst>
              <a:ext uri="{FF2B5EF4-FFF2-40B4-BE49-F238E27FC236}">
                <a16:creationId xmlns:a16="http://schemas.microsoft.com/office/drawing/2014/main" id="{9D4C14E4-A9ED-414D-BDD2-016B15B9824F}"/>
              </a:ext>
            </a:extLst>
          </p:cNvPr>
          <p:cNvSpPr/>
          <p:nvPr userDrawn="1"/>
        </p:nvSpPr>
        <p:spPr>
          <a:xfrm>
            <a:off x="1333299" y="3479434"/>
            <a:ext cx="8647" cy="74881"/>
          </a:xfrm>
          <a:custGeom>
            <a:avLst/>
            <a:gdLst>
              <a:gd name="connsiteX0" fmla="*/ 6001 w 7310"/>
              <a:gd name="connsiteY0" fmla="*/ 2 h 62579"/>
              <a:gd name="connsiteX1" fmla="*/ 95 w 7310"/>
              <a:gd name="connsiteY1" fmla="*/ 30291 h 62579"/>
              <a:gd name="connsiteX2" fmla="*/ 6001 w 7310"/>
              <a:gd name="connsiteY2" fmla="*/ 62581 h 62579"/>
              <a:gd name="connsiteX3" fmla="*/ 6001 w 7310"/>
              <a:gd name="connsiteY3" fmla="*/ 2 h 6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0" h="62579">
                <a:moveTo>
                  <a:pt x="6001" y="2"/>
                </a:moveTo>
                <a:cubicBezTo>
                  <a:pt x="6001" y="2"/>
                  <a:pt x="-762" y="6860"/>
                  <a:pt x="95" y="30291"/>
                </a:cubicBezTo>
                <a:cubicBezTo>
                  <a:pt x="95" y="38673"/>
                  <a:pt x="4096" y="49913"/>
                  <a:pt x="6001" y="62581"/>
                </a:cubicBezTo>
                <a:cubicBezTo>
                  <a:pt x="7773" y="41759"/>
                  <a:pt x="7773" y="20824"/>
                  <a:pt x="6001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1" name="Freeform: Shape 310">
            <a:extLst>
              <a:ext uri="{FF2B5EF4-FFF2-40B4-BE49-F238E27FC236}">
                <a16:creationId xmlns:a16="http://schemas.microsoft.com/office/drawing/2014/main" id="{D390167A-B34B-4BB6-A097-46C3972DA171}"/>
              </a:ext>
            </a:extLst>
          </p:cNvPr>
          <p:cNvSpPr/>
          <p:nvPr userDrawn="1"/>
        </p:nvSpPr>
        <p:spPr>
          <a:xfrm>
            <a:off x="1399867" y="3633072"/>
            <a:ext cx="133181" cy="62781"/>
          </a:xfrm>
          <a:custGeom>
            <a:avLst/>
            <a:gdLst>
              <a:gd name="connsiteX0" fmla="*/ 20 w 112585"/>
              <a:gd name="connsiteY0" fmla="*/ 2 h 52467"/>
              <a:gd name="connsiteX1" fmla="*/ 68028 w 112585"/>
              <a:gd name="connsiteY1" fmla="*/ 51913 h 52467"/>
              <a:gd name="connsiteX2" fmla="*/ 112605 w 112585"/>
              <a:gd name="connsiteY2" fmla="*/ 42388 h 52467"/>
              <a:gd name="connsiteX3" fmla="*/ 20 w 112585"/>
              <a:gd name="connsiteY3" fmla="*/ 2 h 5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585" h="52467">
                <a:moveTo>
                  <a:pt x="20" y="2"/>
                </a:moveTo>
                <a:cubicBezTo>
                  <a:pt x="20" y="2"/>
                  <a:pt x="27261" y="41436"/>
                  <a:pt x="68028" y="51913"/>
                </a:cubicBezTo>
                <a:cubicBezTo>
                  <a:pt x="83538" y="53898"/>
                  <a:pt x="99261" y="50538"/>
                  <a:pt x="112605" y="42388"/>
                </a:cubicBezTo>
                <a:cubicBezTo>
                  <a:pt x="71324" y="41603"/>
                  <a:pt x="31570" y="26636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2" name="Freeform: Shape 311">
            <a:extLst>
              <a:ext uri="{FF2B5EF4-FFF2-40B4-BE49-F238E27FC236}">
                <a16:creationId xmlns:a16="http://schemas.microsoft.com/office/drawing/2014/main" id="{ED788BD8-0F0C-4665-A078-0A87C1144F33}"/>
              </a:ext>
            </a:extLst>
          </p:cNvPr>
          <p:cNvSpPr/>
          <p:nvPr userDrawn="1"/>
        </p:nvSpPr>
        <p:spPr>
          <a:xfrm>
            <a:off x="940614" y="4139692"/>
            <a:ext cx="218095" cy="537792"/>
          </a:xfrm>
          <a:custGeom>
            <a:avLst/>
            <a:gdLst>
              <a:gd name="connsiteX0" fmla="*/ 114692 w 184367"/>
              <a:gd name="connsiteY0" fmla="*/ 2 h 449437"/>
              <a:gd name="connsiteX1" fmla="*/ 7821 w 184367"/>
              <a:gd name="connsiteY1" fmla="*/ 85727 h 449437"/>
              <a:gd name="connsiteX2" fmla="*/ 129836 w 184367"/>
              <a:gd name="connsiteY2" fmla="*/ 449296 h 449437"/>
              <a:gd name="connsiteX3" fmla="*/ 114692 w 184367"/>
              <a:gd name="connsiteY3" fmla="*/ 2 h 44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367" h="449437">
                <a:moveTo>
                  <a:pt x="114692" y="2"/>
                </a:moveTo>
                <a:cubicBezTo>
                  <a:pt x="69446" y="13914"/>
                  <a:pt x="31219" y="44577"/>
                  <a:pt x="7821" y="85727"/>
                </a:cubicBezTo>
                <a:cubicBezTo>
                  <a:pt x="-19611" y="135447"/>
                  <a:pt x="26300" y="457202"/>
                  <a:pt x="129836" y="449296"/>
                </a:cubicBezTo>
                <a:cubicBezTo>
                  <a:pt x="233373" y="441390"/>
                  <a:pt x="167079" y="40864"/>
                  <a:pt x="114692" y="2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3" name="Freeform: Shape 312">
            <a:extLst>
              <a:ext uri="{FF2B5EF4-FFF2-40B4-BE49-F238E27FC236}">
                <a16:creationId xmlns:a16="http://schemas.microsoft.com/office/drawing/2014/main" id="{780690A0-37DF-4411-B65E-962EE776BF05}"/>
              </a:ext>
            </a:extLst>
          </p:cNvPr>
          <p:cNvSpPr/>
          <p:nvPr userDrawn="1"/>
        </p:nvSpPr>
        <p:spPr>
          <a:xfrm>
            <a:off x="1255510" y="3842121"/>
            <a:ext cx="175566" cy="94509"/>
          </a:xfrm>
          <a:custGeom>
            <a:avLst/>
            <a:gdLst>
              <a:gd name="connsiteX0" fmla="*/ 132 w 148415"/>
              <a:gd name="connsiteY0" fmla="*/ 46564 h 78982"/>
              <a:gd name="connsiteX1" fmla="*/ 21658 w 148415"/>
              <a:gd name="connsiteY1" fmla="*/ 14370 h 78982"/>
              <a:gd name="connsiteX2" fmla="*/ 70426 w 148415"/>
              <a:gd name="connsiteY2" fmla="*/ 463 h 78982"/>
              <a:gd name="connsiteX3" fmla="*/ 118908 w 148415"/>
              <a:gd name="connsiteY3" fmla="*/ 4369 h 78982"/>
              <a:gd name="connsiteX4" fmla="*/ 148436 w 148415"/>
              <a:gd name="connsiteY4" fmla="*/ 42469 h 78982"/>
              <a:gd name="connsiteX5" fmla="*/ 122052 w 148415"/>
              <a:gd name="connsiteY5" fmla="*/ 71901 h 78982"/>
              <a:gd name="connsiteX6" fmla="*/ 77094 w 148415"/>
              <a:gd name="connsiteY6" fmla="*/ 69901 h 78982"/>
              <a:gd name="connsiteX7" fmla="*/ 20801 w 148415"/>
              <a:gd name="connsiteY7" fmla="*/ 76568 h 78982"/>
              <a:gd name="connsiteX8" fmla="*/ 132 w 148415"/>
              <a:gd name="connsiteY8" fmla="*/ 46564 h 7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415" h="78982">
                <a:moveTo>
                  <a:pt x="132" y="46564"/>
                </a:moveTo>
                <a:cubicBezTo>
                  <a:pt x="1426" y="32892"/>
                  <a:pt x="9518" y="20790"/>
                  <a:pt x="21658" y="14370"/>
                </a:cubicBezTo>
                <a:cubicBezTo>
                  <a:pt x="36841" y="6571"/>
                  <a:pt x="53414" y="1846"/>
                  <a:pt x="70426" y="463"/>
                </a:cubicBezTo>
                <a:cubicBezTo>
                  <a:pt x="86692" y="-795"/>
                  <a:pt x="103054" y="523"/>
                  <a:pt x="118908" y="4369"/>
                </a:cubicBezTo>
                <a:cubicBezTo>
                  <a:pt x="136194" y="8991"/>
                  <a:pt x="148273" y="24576"/>
                  <a:pt x="148436" y="42469"/>
                </a:cubicBezTo>
                <a:cubicBezTo>
                  <a:pt x="147646" y="57259"/>
                  <a:pt x="136668" y="69506"/>
                  <a:pt x="122052" y="71901"/>
                </a:cubicBezTo>
                <a:cubicBezTo>
                  <a:pt x="107574" y="74092"/>
                  <a:pt x="105764" y="67234"/>
                  <a:pt x="77094" y="69901"/>
                </a:cubicBezTo>
                <a:cubicBezTo>
                  <a:pt x="44232" y="73044"/>
                  <a:pt x="43470" y="83712"/>
                  <a:pt x="20801" y="76568"/>
                </a:cubicBezTo>
                <a:cubicBezTo>
                  <a:pt x="7602" y="72826"/>
                  <a:pt x="-1075" y="60231"/>
                  <a:pt x="132" y="46564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4" name="Freeform: Shape 313">
            <a:extLst>
              <a:ext uri="{FF2B5EF4-FFF2-40B4-BE49-F238E27FC236}">
                <a16:creationId xmlns:a16="http://schemas.microsoft.com/office/drawing/2014/main" id="{2C6DEE48-925B-4A54-929A-6992DF87B390}"/>
              </a:ext>
            </a:extLst>
          </p:cNvPr>
          <p:cNvSpPr/>
          <p:nvPr userDrawn="1"/>
        </p:nvSpPr>
        <p:spPr>
          <a:xfrm>
            <a:off x="1253785" y="3909463"/>
            <a:ext cx="115763" cy="130615"/>
          </a:xfrm>
          <a:custGeom>
            <a:avLst/>
            <a:gdLst>
              <a:gd name="connsiteX0" fmla="*/ 85790 w 97860"/>
              <a:gd name="connsiteY0" fmla="*/ 36387 h 109156"/>
              <a:gd name="connsiteX1" fmla="*/ 91600 w 97860"/>
              <a:gd name="connsiteY1" fmla="*/ 13337 h 109156"/>
              <a:gd name="connsiteX2" fmla="*/ 78551 w 97860"/>
              <a:gd name="connsiteY2" fmla="*/ 13908 h 109156"/>
              <a:gd name="connsiteX3" fmla="*/ 22258 w 97860"/>
              <a:gd name="connsiteY3" fmla="*/ 20576 h 109156"/>
              <a:gd name="connsiteX4" fmla="*/ 2256 w 97860"/>
              <a:gd name="connsiteY4" fmla="*/ 2 h 109156"/>
              <a:gd name="connsiteX5" fmla="*/ 2256 w 97860"/>
              <a:gd name="connsiteY5" fmla="*/ 28577 h 109156"/>
              <a:gd name="connsiteX6" fmla="*/ 17591 w 97860"/>
              <a:gd name="connsiteY6" fmla="*/ 93728 h 109156"/>
              <a:gd name="connsiteX7" fmla="*/ 14162 w 97860"/>
              <a:gd name="connsiteY7" fmla="*/ 104015 h 109156"/>
              <a:gd name="connsiteX8" fmla="*/ 56167 w 97860"/>
              <a:gd name="connsiteY8" fmla="*/ 109158 h 109156"/>
              <a:gd name="connsiteX9" fmla="*/ 58930 w 97860"/>
              <a:gd name="connsiteY9" fmla="*/ 102300 h 109156"/>
              <a:gd name="connsiteX10" fmla="*/ 77980 w 97860"/>
              <a:gd name="connsiteY10" fmla="*/ 66105 h 109156"/>
              <a:gd name="connsiteX11" fmla="*/ 96077 w 97860"/>
              <a:gd name="connsiteY11" fmla="*/ 27339 h 109156"/>
              <a:gd name="connsiteX12" fmla="*/ 85790 w 97860"/>
              <a:gd name="connsiteY12" fmla="*/ 36387 h 10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860" h="109156">
                <a:moveTo>
                  <a:pt x="85790" y="36387"/>
                </a:moveTo>
                <a:cubicBezTo>
                  <a:pt x="89503" y="29264"/>
                  <a:pt x="91494" y="21369"/>
                  <a:pt x="91600" y="13337"/>
                </a:cubicBezTo>
                <a:cubicBezTo>
                  <a:pt x="87981" y="13337"/>
                  <a:pt x="83790" y="13337"/>
                  <a:pt x="78551" y="13908"/>
                </a:cubicBezTo>
                <a:cubicBezTo>
                  <a:pt x="45690" y="17052"/>
                  <a:pt x="44928" y="27719"/>
                  <a:pt x="22258" y="20576"/>
                </a:cubicBezTo>
                <a:cubicBezTo>
                  <a:pt x="12463" y="17669"/>
                  <a:pt x="4886" y="9875"/>
                  <a:pt x="2256" y="2"/>
                </a:cubicBezTo>
                <a:cubicBezTo>
                  <a:pt x="-1840" y="6288"/>
                  <a:pt x="637" y="21338"/>
                  <a:pt x="2256" y="28577"/>
                </a:cubicBezTo>
                <a:cubicBezTo>
                  <a:pt x="3875" y="35816"/>
                  <a:pt x="18353" y="89061"/>
                  <a:pt x="17591" y="93728"/>
                </a:cubicBezTo>
                <a:cubicBezTo>
                  <a:pt x="16777" y="97258"/>
                  <a:pt x="15629" y="100703"/>
                  <a:pt x="14162" y="104015"/>
                </a:cubicBezTo>
                <a:cubicBezTo>
                  <a:pt x="27982" y="106983"/>
                  <a:pt x="42040" y="108704"/>
                  <a:pt x="56167" y="109158"/>
                </a:cubicBezTo>
                <a:cubicBezTo>
                  <a:pt x="56167" y="109158"/>
                  <a:pt x="58834" y="102395"/>
                  <a:pt x="58930" y="102300"/>
                </a:cubicBezTo>
                <a:cubicBezTo>
                  <a:pt x="76360" y="92013"/>
                  <a:pt x="77980" y="66105"/>
                  <a:pt x="77980" y="66105"/>
                </a:cubicBezTo>
                <a:cubicBezTo>
                  <a:pt x="79980" y="61057"/>
                  <a:pt x="104650" y="34482"/>
                  <a:pt x="96077" y="27339"/>
                </a:cubicBezTo>
                <a:cubicBezTo>
                  <a:pt x="92839" y="25053"/>
                  <a:pt x="91886" y="32196"/>
                  <a:pt x="85790" y="36387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5" name="Freeform: Shape 314">
            <a:extLst>
              <a:ext uri="{FF2B5EF4-FFF2-40B4-BE49-F238E27FC236}">
                <a16:creationId xmlns:a16="http://schemas.microsoft.com/office/drawing/2014/main" id="{9A213815-10DC-433B-A531-B7B2A334610C}"/>
              </a:ext>
            </a:extLst>
          </p:cNvPr>
          <p:cNvSpPr/>
          <p:nvPr userDrawn="1"/>
        </p:nvSpPr>
        <p:spPr>
          <a:xfrm>
            <a:off x="995701" y="4107437"/>
            <a:ext cx="669515" cy="154547"/>
          </a:xfrm>
          <a:custGeom>
            <a:avLst/>
            <a:gdLst>
              <a:gd name="connsiteX0" fmla="*/ 565995 w 565975"/>
              <a:gd name="connsiteY0" fmla="*/ 65438 h 129156"/>
              <a:gd name="connsiteX1" fmla="*/ 534754 w 565975"/>
              <a:gd name="connsiteY1" fmla="*/ 45722 h 129156"/>
              <a:gd name="connsiteX2" fmla="*/ 534754 w 565975"/>
              <a:gd name="connsiteY2" fmla="*/ 44293 h 129156"/>
              <a:gd name="connsiteX3" fmla="*/ 417787 w 565975"/>
              <a:gd name="connsiteY3" fmla="*/ 2573 h 129156"/>
              <a:gd name="connsiteX4" fmla="*/ 293962 w 565975"/>
              <a:gd name="connsiteY4" fmla="*/ 69820 h 129156"/>
              <a:gd name="connsiteX5" fmla="*/ 172899 w 565975"/>
              <a:gd name="connsiteY5" fmla="*/ 2 h 129156"/>
              <a:gd name="connsiteX6" fmla="*/ 68124 w 565975"/>
              <a:gd name="connsiteY6" fmla="*/ 26957 h 129156"/>
              <a:gd name="connsiteX7" fmla="*/ 20 w 565975"/>
              <a:gd name="connsiteY7" fmla="*/ 65057 h 129156"/>
              <a:gd name="connsiteX8" fmla="*/ 565995 w 565975"/>
              <a:gd name="connsiteY8" fmla="*/ 65438 h 12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5975" h="129156">
                <a:moveTo>
                  <a:pt x="565995" y="65438"/>
                </a:moveTo>
                <a:cubicBezTo>
                  <a:pt x="556455" y="57575"/>
                  <a:pt x="545957" y="50950"/>
                  <a:pt x="534754" y="45722"/>
                </a:cubicBezTo>
                <a:lnTo>
                  <a:pt x="534754" y="44293"/>
                </a:lnTo>
                <a:cubicBezTo>
                  <a:pt x="497415" y="26134"/>
                  <a:pt x="458189" y="12143"/>
                  <a:pt x="417787" y="2573"/>
                </a:cubicBezTo>
                <a:cubicBezTo>
                  <a:pt x="417787" y="2573"/>
                  <a:pt x="368066" y="72106"/>
                  <a:pt x="293962" y="69820"/>
                </a:cubicBezTo>
                <a:cubicBezTo>
                  <a:pt x="219857" y="67534"/>
                  <a:pt x="178614" y="8955"/>
                  <a:pt x="172899" y="2"/>
                </a:cubicBezTo>
                <a:cubicBezTo>
                  <a:pt x="137130" y="5312"/>
                  <a:pt x="102014" y="14347"/>
                  <a:pt x="68124" y="26957"/>
                </a:cubicBezTo>
                <a:cubicBezTo>
                  <a:pt x="42959" y="34640"/>
                  <a:pt x="19735" y="47632"/>
                  <a:pt x="20" y="65057"/>
                </a:cubicBezTo>
                <a:cubicBezTo>
                  <a:pt x="184995" y="194121"/>
                  <a:pt x="491986" y="92966"/>
                  <a:pt x="565995" y="65438"/>
                </a:cubicBezTo>
                <a:close/>
              </a:path>
            </a:pathLst>
          </a:custGeom>
          <a:solidFill>
            <a:srgbClr val="EFD1CA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6" name="Freeform: Shape 315">
            <a:extLst>
              <a:ext uri="{FF2B5EF4-FFF2-40B4-BE49-F238E27FC236}">
                <a16:creationId xmlns:a16="http://schemas.microsoft.com/office/drawing/2014/main" id="{4D9DECCA-54BC-4FDB-BCE9-11BC578DE956}"/>
              </a:ext>
            </a:extLst>
          </p:cNvPr>
          <p:cNvSpPr/>
          <p:nvPr userDrawn="1"/>
        </p:nvSpPr>
        <p:spPr>
          <a:xfrm>
            <a:off x="1283022" y="3888776"/>
            <a:ext cx="129351" cy="47902"/>
          </a:xfrm>
          <a:custGeom>
            <a:avLst/>
            <a:gdLst>
              <a:gd name="connsiteX0" fmla="*/ 49931 w 109347"/>
              <a:gd name="connsiteY0" fmla="*/ 240 h 40032"/>
              <a:gd name="connsiteX1" fmla="*/ 20 w 109347"/>
              <a:gd name="connsiteY1" fmla="*/ 38340 h 40032"/>
              <a:gd name="connsiteX2" fmla="*/ 53836 w 109347"/>
              <a:gd name="connsiteY2" fmla="*/ 31005 h 40032"/>
              <a:gd name="connsiteX3" fmla="*/ 98794 w 109347"/>
              <a:gd name="connsiteY3" fmla="*/ 33006 h 40032"/>
              <a:gd name="connsiteX4" fmla="*/ 109367 w 109347"/>
              <a:gd name="connsiteY4" fmla="*/ 29100 h 40032"/>
              <a:gd name="connsiteX5" fmla="*/ 49931 w 109347"/>
              <a:gd name="connsiteY5" fmla="*/ 240 h 4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347" h="40032">
                <a:moveTo>
                  <a:pt x="49931" y="240"/>
                </a:moveTo>
                <a:cubicBezTo>
                  <a:pt x="27182" y="1844"/>
                  <a:pt x="7565" y="16819"/>
                  <a:pt x="20" y="38340"/>
                </a:cubicBezTo>
                <a:cubicBezTo>
                  <a:pt x="20213" y="43959"/>
                  <a:pt x="22213" y="34053"/>
                  <a:pt x="53836" y="31005"/>
                </a:cubicBezTo>
                <a:cubicBezTo>
                  <a:pt x="82411" y="28338"/>
                  <a:pt x="84316" y="35196"/>
                  <a:pt x="98794" y="33006"/>
                </a:cubicBezTo>
                <a:cubicBezTo>
                  <a:pt x="102501" y="32266"/>
                  <a:pt x="106069" y="30948"/>
                  <a:pt x="109367" y="29100"/>
                </a:cubicBezTo>
                <a:cubicBezTo>
                  <a:pt x="98413" y="16527"/>
                  <a:pt x="77649" y="-2332"/>
                  <a:pt x="49931" y="240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7" name="Freeform: Shape 316">
            <a:extLst>
              <a:ext uri="{FF2B5EF4-FFF2-40B4-BE49-F238E27FC236}">
                <a16:creationId xmlns:a16="http://schemas.microsoft.com/office/drawing/2014/main" id="{2A41A364-C960-4DBF-9B4B-2550850B6B40}"/>
              </a:ext>
            </a:extLst>
          </p:cNvPr>
          <p:cNvSpPr/>
          <p:nvPr userDrawn="1"/>
        </p:nvSpPr>
        <p:spPr>
          <a:xfrm>
            <a:off x="1378683" y="4139692"/>
            <a:ext cx="281688" cy="333035"/>
          </a:xfrm>
          <a:custGeom>
            <a:avLst/>
            <a:gdLst>
              <a:gd name="connsiteX0" fmla="*/ 20 w 238125"/>
              <a:gd name="connsiteY0" fmla="*/ 37816 h 278320"/>
              <a:gd name="connsiteX1" fmla="*/ 119178 w 238125"/>
              <a:gd name="connsiteY1" fmla="*/ 278322 h 278320"/>
              <a:gd name="connsiteX2" fmla="*/ 238145 w 238125"/>
              <a:gd name="connsiteY2" fmla="*/ 166308 h 278320"/>
              <a:gd name="connsiteX3" fmla="*/ 77744 w 238125"/>
              <a:gd name="connsiteY3" fmla="*/ 2 h 27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78320">
                <a:moveTo>
                  <a:pt x="20" y="37816"/>
                </a:moveTo>
                <a:cubicBezTo>
                  <a:pt x="20" y="37816"/>
                  <a:pt x="93841" y="117826"/>
                  <a:pt x="119178" y="278322"/>
                </a:cubicBezTo>
                <a:cubicBezTo>
                  <a:pt x="119178" y="278322"/>
                  <a:pt x="209475" y="227935"/>
                  <a:pt x="238145" y="166308"/>
                </a:cubicBezTo>
                <a:cubicBezTo>
                  <a:pt x="238145" y="166308"/>
                  <a:pt x="220619" y="85251"/>
                  <a:pt x="77744" y="2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8" name="Freeform: Shape 317">
            <a:extLst>
              <a:ext uri="{FF2B5EF4-FFF2-40B4-BE49-F238E27FC236}">
                <a16:creationId xmlns:a16="http://schemas.microsoft.com/office/drawing/2014/main" id="{59F5FDCD-FEDB-4BF4-9CE8-485539277BDF}"/>
              </a:ext>
            </a:extLst>
          </p:cNvPr>
          <p:cNvSpPr/>
          <p:nvPr userDrawn="1"/>
        </p:nvSpPr>
        <p:spPr>
          <a:xfrm>
            <a:off x="1160770" y="4184598"/>
            <a:ext cx="212617" cy="229203"/>
          </a:xfrm>
          <a:custGeom>
            <a:avLst/>
            <a:gdLst>
              <a:gd name="connsiteX0" fmla="*/ 179757 w 179736"/>
              <a:gd name="connsiteY0" fmla="*/ 97 h 191547"/>
              <a:gd name="connsiteX1" fmla="*/ 98889 w 179736"/>
              <a:gd name="connsiteY1" fmla="*/ 191550 h 191547"/>
              <a:gd name="connsiteX2" fmla="*/ 20 w 179736"/>
              <a:gd name="connsiteY2" fmla="*/ 126875 h 191547"/>
              <a:gd name="connsiteX3" fmla="*/ 123845 w 179736"/>
              <a:gd name="connsiteY3" fmla="*/ 2 h 19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736" h="191547">
                <a:moveTo>
                  <a:pt x="179757" y="97"/>
                </a:moveTo>
                <a:cubicBezTo>
                  <a:pt x="179757" y="97"/>
                  <a:pt x="162421" y="122684"/>
                  <a:pt x="98889" y="191550"/>
                </a:cubicBezTo>
                <a:cubicBezTo>
                  <a:pt x="58333" y="184781"/>
                  <a:pt x="22471" y="161322"/>
                  <a:pt x="20" y="126875"/>
                </a:cubicBezTo>
                <a:cubicBezTo>
                  <a:pt x="48739" y="92550"/>
                  <a:pt x="90715" y="49541"/>
                  <a:pt x="123845" y="2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9" name="Freeform: Shape 318">
            <a:extLst>
              <a:ext uri="{FF2B5EF4-FFF2-40B4-BE49-F238E27FC236}">
                <a16:creationId xmlns:a16="http://schemas.microsoft.com/office/drawing/2014/main" id="{2E6301E4-3CF4-4192-A809-752595DA9872}"/>
              </a:ext>
            </a:extLst>
          </p:cNvPr>
          <p:cNvSpPr/>
          <p:nvPr userDrawn="1"/>
        </p:nvSpPr>
        <p:spPr>
          <a:xfrm>
            <a:off x="1243811" y="4375051"/>
            <a:ext cx="39323" cy="34648"/>
          </a:xfrm>
          <a:custGeom>
            <a:avLst/>
            <a:gdLst>
              <a:gd name="connsiteX0" fmla="*/ 20308 w 33242"/>
              <a:gd name="connsiteY0" fmla="*/ 2 h 28956"/>
              <a:gd name="connsiteX1" fmla="*/ 20 w 33242"/>
              <a:gd name="connsiteY1" fmla="*/ 24576 h 28956"/>
              <a:gd name="connsiteX2" fmla="*/ 13069 w 33242"/>
              <a:gd name="connsiteY2" fmla="*/ 28958 h 28956"/>
              <a:gd name="connsiteX3" fmla="*/ 33262 w 33242"/>
              <a:gd name="connsiteY3" fmla="*/ 3907 h 28956"/>
              <a:gd name="connsiteX4" fmla="*/ 20308 w 33242"/>
              <a:gd name="connsiteY4" fmla="*/ 2 h 28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42" h="28956">
                <a:moveTo>
                  <a:pt x="20308" y="2"/>
                </a:moveTo>
                <a:cubicBezTo>
                  <a:pt x="16308" y="5241"/>
                  <a:pt x="9259" y="14194"/>
                  <a:pt x="20" y="24576"/>
                </a:cubicBezTo>
                <a:cubicBezTo>
                  <a:pt x="4782" y="26386"/>
                  <a:pt x="9545" y="27815"/>
                  <a:pt x="13069" y="28958"/>
                </a:cubicBezTo>
                <a:cubicBezTo>
                  <a:pt x="23451" y="16956"/>
                  <a:pt x="30595" y="7527"/>
                  <a:pt x="33262" y="3907"/>
                </a:cubicBezTo>
                <a:cubicBezTo>
                  <a:pt x="29262" y="2954"/>
                  <a:pt x="25071" y="1621"/>
                  <a:pt x="20308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0" name="Freeform: Shape 319">
            <a:extLst>
              <a:ext uri="{FF2B5EF4-FFF2-40B4-BE49-F238E27FC236}">
                <a16:creationId xmlns:a16="http://schemas.microsoft.com/office/drawing/2014/main" id="{C1E9063B-3E5D-4E7D-8877-9820261750FC}"/>
              </a:ext>
            </a:extLst>
          </p:cNvPr>
          <p:cNvSpPr/>
          <p:nvPr userDrawn="1"/>
        </p:nvSpPr>
        <p:spPr>
          <a:xfrm>
            <a:off x="1209445" y="4361145"/>
            <a:ext cx="42028" cy="33737"/>
          </a:xfrm>
          <a:custGeom>
            <a:avLst/>
            <a:gdLst>
              <a:gd name="connsiteX0" fmla="*/ 35548 w 35528"/>
              <a:gd name="connsiteY0" fmla="*/ 6098 h 28194"/>
              <a:gd name="connsiteX1" fmla="*/ 24023 w 35528"/>
              <a:gd name="connsiteY1" fmla="*/ 2 h 28194"/>
              <a:gd name="connsiteX2" fmla="*/ 20 w 35528"/>
              <a:gd name="connsiteY2" fmla="*/ 21243 h 28194"/>
              <a:gd name="connsiteX3" fmla="*/ 11736 w 35528"/>
              <a:gd name="connsiteY3" fmla="*/ 28196 h 28194"/>
              <a:gd name="connsiteX4" fmla="*/ 35548 w 35528"/>
              <a:gd name="connsiteY4" fmla="*/ 6098 h 2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28" h="28194">
                <a:moveTo>
                  <a:pt x="35548" y="6098"/>
                </a:moveTo>
                <a:cubicBezTo>
                  <a:pt x="31834" y="4288"/>
                  <a:pt x="27928" y="2288"/>
                  <a:pt x="24023" y="2"/>
                </a:cubicBezTo>
                <a:cubicBezTo>
                  <a:pt x="16643" y="7755"/>
                  <a:pt x="8613" y="14861"/>
                  <a:pt x="20" y="21243"/>
                </a:cubicBezTo>
                <a:cubicBezTo>
                  <a:pt x="3797" y="23770"/>
                  <a:pt x="7708" y="26091"/>
                  <a:pt x="11736" y="28196"/>
                </a:cubicBezTo>
                <a:cubicBezTo>
                  <a:pt x="20366" y="21614"/>
                  <a:pt x="28341" y="14214"/>
                  <a:pt x="35548" y="609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1" name="Freeform: Shape 320">
            <a:extLst>
              <a:ext uri="{FF2B5EF4-FFF2-40B4-BE49-F238E27FC236}">
                <a16:creationId xmlns:a16="http://schemas.microsoft.com/office/drawing/2014/main" id="{AE1D686B-D7A1-4AC2-8741-A9D6AB0B3525}"/>
              </a:ext>
            </a:extLst>
          </p:cNvPr>
          <p:cNvSpPr/>
          <p:nvPr userDrawn="1"/>
        </p:nvSpPr>
        <p:spPr>
          <a:xfrm>
            <a:off x="1184094" y="4343252"/>
            <a:ext cx="40449" cy="33052"/>
          </a:xfrm>
          <a:custGeom>
            <a:avLst/>
            <a:gdLst>
              <a:gd name="connsiteX0" fmla="*/ 24118 w 34194"/>
              <a:gd name="connsiteY0" fmla="*/ 2 h 27622"/>
              <a:gd name="connsiteX1" fmla="*/ 20 w 34194"/>
              <a:gd name="connsiteY1" fmla="*/ 19052 h 27622"/>
              <a:gd name="connsiteX2" fmla="*/ 9545 w 34194"/>
              <a:gd name="connsiteY2" fmla="*/ 27624 h 27622"/>
              <a:gd name="connsiteX3" fmla="*/ 34215 w 34194"/>
              <a:gd name="connsiteY3" fmla="*/ 7908 h 27622"/>
              <a:gd name="connsiteX4" fmla="*/ 24118 w 34194"/>
              <a:gd name="connsiteY4" fmla="*/ 2 h 2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" h="27622">
                <a:moveTo>
                  <a:pt x="24118" y="2"/>
                </a:moveTo>
                <a:cubicBezTo>
                  <a:pt x="18594" y="4669"/>
                  <a:pt x="10021" y="11718"/>
                  <a:pt x="20" y="19052"/>
                </a:cubicBezTo>
                <a:cubicBezTo>
                  <a:pt x="3163" y="22100"/>
                  <a:pt x="6402" y="25053"/>
                  <a:pt x="9545" y="27624"/>
                </a:cubicBezTo>
                <a:cubicBezTo>
                  <a:pt x="20308" y="19719"/>
                  <a:pt x="28595" y="12384"/>
                  <a:pt x="34215" y="7908"/>
                </a:cubicBezTo>
                <a:cubicBezTo>
                  <a:pt x="30719" y="5443"/>
                  <a:pt x="27349" y="2805"/>
                  <a:pt x="24118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2" name="Freeform: Shape 321">
            <a:extLst>
              <a:ext uri="{FF2B5EF4-FFF2-40B4-BE49-F238E27FC236}">
                <a16:creationId xmlns:a16="http://schemas.microsoft.com/office/drawing/2014/main" id="{ED66D75E-6E6F-4FEA-B442-15404A32B824}"/>
              </a:ext>
            </a:extLst>
          </p:cNvPr>
          <p:cNvSpPr/>
          <p:nvPr userDrawn="1"/>
        </p:nvSpPr>
        <p:spPr>
          <a:xfrm>
            <a:off x="1165727" y="4323078"/>
            <a:ext cx="37407" cy="32140"/>
          </a:xfrm>
          <a:custGeom>
            <a:avLst/>
            <a:gdLst>
              <a:gd name="connsiteX0" fmla="*/ 23166 w 31622"/>
              <a:gd name="connsiteY0" fmla="*/ 2 h 26860"/>
              <a:gd name="connsiteX1" fmla="*/ 20 w 31622"/>
              <a:gd name="connsiteY1" fmla="*/ 17337 h 26860"/>
              <a:gd name="connsiteX2" fmla="*/ 7640 w 31622"/>
              <a:gd name="connsiteY2" fmla="*/ 26862 h 26860"/>
              <a:gd name="connsiteX3" fmla="*/ 31643 w 31622"/>
              <a:gd name="connsiteY3" fmla="*/ 8955 h 26860"/>
              <a:gd name="connsiteX4" fmla="*/ 23166 w 31622"/>
              <a:gd name="connsiteY4" fmla="*/ 2 h 2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2" h="26860">
                <a:moveTo>
                  <a:pt x="23166" y="2"/>
                </a:moveTo>
                <a:cubicBezTo>
                  <a:pt x="18879" y="3336"/>
                  <a:pt x="9354" y="10765"/>
                  <a:pt x="20" y="17337"/>
                </a:cubicBezTo>
                <a:cubicBezTo>
                  <a:pt x="2390" y="20645"/>
                  <a:pt x="4933" y="23824"/>
                  <a:pt x="7640" y="26862"/>
                </a:cubicBezTo>
                <a:cubicBezTo>
                  <a:pt x="17165" y="19909"/>
                  <a:pt x="27547" y="12098"/>
                  <a:pt x="31643" y="8955"/>
                </a:cubicBezTo>
                <a:cubicBezTo>
                  <a:pt x="28690" y="6479"/>
                  <a:pt x="25928" y="3336"/>
                  <a:pt x="23166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3" name="Freeform: Shape 322">
            <a:extLst>
              <a:ext uri="{FF2B5EF4-FFF2-40B4-BE49-F238E27FC236}">
                <a16:creationId xmlns:a16="http://schemas.microsoft.com/office/drawing/2014/main" id="{7274B756-46FB-4DED-8D2F-B80E02A95350}"/>
              </a:ext>
            </a:extLst>
          </p:cNvPr>
          <p:cNvSpPr/>
          <p:nvPr userDrawn="1"/>
        </p:nvSpPr>
        <p:spPr>
          <a:xfrm>
            <a:off x="1134158" y="4027906"/>
            <a:ext cx="388545" cy="169685"/>
          </a:xfrm>
          <a:custGeom>
            <a:avLst/>
            <a:gdLst>
              <a:gd name="connsiteX0" fmla="*/ 325221 w 328457"/>
              <a:gd name="connsiteY0" fmla="*/ 61799 h 141807"/>
              <a:gd name="connsiteX1" fmla="*/ 327888 w 328457"/>
              <a:gd name="connsiteY1" fmla="*/ 77801 h 141807"/>
              <a:gd name="connsiteX2" fmla="*/ 318363 w 328457"/>
              <a:gd name="connsiteY2" fmla="*/ 90755 h 141807"/>
              <a:gd name="connsiteX3" fmla="*/ 165963 w 328457"/>
              <a:gd name="connsiteY3" fmla="*/ 141809 h 141807"/>
              <a:gd name="connsiteX4" fmla="*/ 10705 w 328457"/>
              <a:gd name="connsiteY4" fmla="*/ 91803 h 141807"/>
              <a:gd name="connsiteX5" fmla="*/ 2558 w 328457"/>
              <a:gd name="connsiteY5" fmla="*/ 63870 h 141807"/>
              <a:gd name="connsiteX6" fmla="*/ 3466 w 328457"/>
              <a:gd name="connsiteY6" fmla="*/ 62370 h 141807"/>
              <a:gd name="connsiteX7" fmla="*/ 38423 w 328457"/>
              <a:gd name="connsiteY7" fmla="*/ 9316 h 141807"/>
              <a:gd name="connsiteX8" fmla="*/ 63188 w 328457"/>
              <a:gd name="connsiteY8" fmla="*/ 1411 h 141807"/>
              <a:gd name="connsiteX9" fmla="*/ 165201 w 328457"/>
              <a:gd name="connsiteY9" fmla="*/ 26176 h 141807"/>
              <a:gd name="connsiteX10" fmla="*/ 267404 w 328457"/>
              <a:gd name="connsiteY10" fmla="*/ 1506 h 141807"/>
              <a:gd name="connsiteX11" fmla="*/ 292359 w 328457"/>
              <a:gd name="connsiteY11" fmla="*/ 9507 h 14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457" h="141807">
                <a:moveTo>
                  <a:pt x="325221" y="61799"/>
                </a:moveTo>
                <a:cubicBezTo>
                  <a:pt x="328264" y="66543"/>
                  <a:pt x="329228" y="72327"/>
                  <a:pt x="327888" y="77801"/>
                </a:cubicBezTo>
                <a:cubicBezTo>
                  <a:pt x="326643" y="83251"/>
                  <a:pt x="323194" y="87942"/>
                  <a:pt x="318363" y="90755"/>
                </a:cubicBezTo>
                <a:cubicBezTo>
                  <a:pt x="287502" y="108757"/>
                  <a:pt x="223113" y="141809"/>
                  <a:pt x="165963" y="141809"/>
                </a:cubicBezTo>
                <a:cubicBezTo>
                  <a:pt x="108813" y="141809"/>
                  <a:pt x="42138" y="109519"/>
                  <a:pt x="10705" y="91803"/>
                </a:cubicBezTo>
                <a:cubicBezTo>
                  <a:pt x="742" y="86339"/>
                  <a:pt x="-2905" y="73833"/>
                  <a:pt x="2558" y="63870"/>
                </a:cubicBezTo>
                <a:cubicBezTo>
                  <a:pt x="2840" y="63358"/>
                  <a:pt x="3142" y="62857"/>
                  <a:pt x="3466" y="62370"/>
                </a:cubicBezTo>
                <a:lnTo>
                  <a:pt x="38423" y="9316"/>
                </a:lnTo>
                <a:cubicBezTo>
                  <a:pt x="43780" y="1170"/>
                  <a:pt x="54101" y="-2125"/>
                  <a:pt x="63188" y="1411"/>
                </a:cubicBezTo>
                <a:cubicBezTo>
                  <a:pt x="86334" y="10935"/>
                  <a:pt x="130911" y="26176"/>
                  <a:pt x="165201" y="26176"/>
                </a:cubicBezTo>
                <a:cubicBezTo>
                  <a:pt x="199491" y="26176"/>
                  <a:pt x="244163" y="10554"/>
                  <a:pt x="267404" y="1506"/>
                </a:cubicBezTo>
                <a:cubicBezTo>
                  <a:pt x="276565" y="-2155"/>
                  <a:pt x="287035" y="1201"/>
                  <a:pt x="292359" y="9507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4" name="Freeform: Shape 323">
            <a:extLst>
              <a:ext uri="{FF2B5EF4-FFF2-40B4-BE49-F238E27FC236}">
                <a16:creationId xmlns:a16="http://schemas.microsoft.com/office/drawing/2014/main" id="{F11FD2A8-C1E3-4798-B6BD-12841DF06D5C}"/>
              </a:ext>
            </a:extLst>
          </p:cNvPr>
          <p:cNvSpPr/>
          <p:nvPr userDrawn="1"/>
        </p:nvSpPr>
        <p:spPr>
          <a:xfrm>
            <a:off x="1134801" y="4101853"/>
            <a:ext cx="387420" cy="95738"/>
          </a:xfrm>
          <a:custGeom>
            <a:avLst/>
            <a:gdLst>
              <a:gd name="connsiteX0" fmla="*/ 324677 w 327506"/>
              <a:gd name="connsiteY0" fmla="*/ 2 h 80009"/>
              <a:gd name="connsiteX1" fmla="*/ 324677 w 327506"/>
              <a:gd name="connsiteY1" fmla="*/ 5145 h 80009"/>
              <a:gd name="connsiteX2" fmla="*/ 315152 w 327506"/>
              <a:gd name="connsiteY2" fmla="*/ 18194 h 80009"/>
              <a:gd name="connsiteX3" fmla="*/ 162752 w 327506"/>
              <a:gd name="connsiteY3" fmla="*/ 69153 h 80009"/>
              <a:gd name="connsiteX4" fmla="*/ 7590 w 327506"/>
              <a:gd name="connsiteY4" fmla="*/ 19147 h 80009"/>
              <a:gd name="connsiteX5" fmla="*/ 161 w 327506"/>
              <a:gd name="connsiteY5" fmla="*/ 12003 h 80009"/>
              <a:gd name="connsiteX6" fmla="*/ 161 w 327506"/>
              <a:gd name="connsiteY6" fmla="*/ 16861 h 80009"/>
              <a:gd name="connsiteX7" fmla="*/ 10257 w 327506"/>
              <a:gd name="connsiteY7" fmla="*/ 30006 h 80009"/>
              <a:gd name="connsiteX8" fmla="*/ 164848 w 327506"/>
              <a:gd name="connsiteY8" fmla="*/ 80012 h 80009"/>
              <a:gd name="connsiteX9" fmla="*/ 317248 w 327506"/>
              <a:gd name="connsiteY9" fmla="*/ 28958 h 80009"/>
              <a:gd name="connsiteX10" fmla="*/ 326773 w 327506"/>
              <a:gd name="connsiteY10" fmla="*/ 16004 h 80009"/>
              <a:gd name="connsiteX11" fmla="*/ 324677 w 327506"/>
              <a:gd name="connsiteY11" fmla="*/ 2 h 8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7506" h="80009">
                <a:moveTo>
                  <a:pt x="324677" y="2"/>
                </a:moveTo>
                <a:cubicBezTo>
                  <a:pt x="324960" y="1705"/>
                  <a:pt x="324960" y="3442"/>
                  <a:pt x="324677" y="5145"/>
                </a:cubicBezTo>
                <a:cubicBezTo>
                  <a:pt x="323425" y="10616"/>
                  <a:pt x="319981" y="15334"/>
                  <a:pt x="315152" y="18194"/>
                </a:cubicBezTo>
                <a:cubicBezTo>
                  <a:pt x="284387" y="36102"/>
                  <a:pt x="219902" y="69153"/>
                  <a:pt x="162752" y="69153"/>
                </a:cubicBezTo>
                <a:cubicBezTo>
                  <a:pt x="105602" y="69153"/>
                  <a:pt x="38927" y="36863"/>
                  <a:pt x="7590" y="19147"/>
                </a:cubicBezTo>
                <a:cubicBezTo>
                  <a:pt x="4527" y="17463"/>
                  <a:pt x="1963" y="14998"/>
                  <a:pt x="161" y="12003"/>
                </a:cubicBezTo>
                <a:cubicBezTo>
                  <a:pt x="-27" y="13617"/>
                  <a:pt x="-27" y="15247"/>
                  <a:pt x="161" y="16861"/>
                </a:cubicBezTo>
                <a:cubicBezTo>
                  <a:pt x="1556" y="22454"/>
                  <a:pt x="5213" y="27215"/>
                  <a:pt x="10257" y="30006"/>
                </a:cubicBezTo>
                <a:cubicBezTo>
                  <a:pt x="41023" y="47722"/>
                  <a:pt x="107698" y="80012"/>
                  <a:pt x="164848" y="80012"/>
                </a:cubicBezTo>
                <a:cubicBezTo>
                  <a:pt x="221998" y="80012"/>
                  <a:pt x="286863" y="46960"/>
                  <a:pt x="317248" y="28958"/>
                </a:cubicBezTo>
                <a:cubicBezTo>
                  <a:pt x="322079" y="26145"/>
                  <a:pt x="325528" y="21454"/>
                  <a:pt x="326773" y="16004"/>
                </a:cubicBezTo>
                <a:cubicBezTo>
                  <a:pt x="328272" y="10606"/>
                  <a:pt x="327515" y="4832"/>
                  <a:pt x="324677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5" name="Freeform: Shape 324">
            <a:extLst>
              <a:ext uri="{FF2B5EF4-FFF2-40B4-BE49-F238E27FC236}">
                <a16:creationId xmlns:a16="http://schemas.microsoft.com/office/drawing/2014/main" id="{887BE828-4B30-4BC4-9B85-7DCA59D4003B}"/>
              </a:ext>
            </a:extLst>
          </p:cNvPr>
          <p:cNvSpPr/>
          <p:nvPr userDrawn="1"/>
        </p:nvSpPr>
        <p:spPr>
          <a:xfrm>
            <a:off x="1302853" y="3949143"/>
            <a:ext cx="43068" cy="76916"/>
          </a:xfrm>
          <a:custGeom>
            <a:avLst/>
            <a:gdLst>
              <a:gd name="connsiteX0" fmla="*/ 13260 w 36408"/>
              <a:gd name="connsiteY0" fmla="*/ 64281 h 64279"/>
              <a:gd name="connsiteX1" fmla="*/ 32881 w 36408"/>
              <a:gd name="connsiteY1" fmla="*/ 8750 h 64279"/>
              <a:gd name="connsiteX2" fmla="*/ 20 w 36408"/>
              <a:gd name="connsiteY2" fmla="*/ 4749 h 6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408" h="64279">
                <a:moveTo>
                  <a:pt x="13260" y="64281"/>
                </a:moveTo>
                <a:cubicBezTo>
                  <a:pt x="13260" y="64281"/>
                  <a:pt x="47264" y="19704"/>
                  <a:pt x="32881" y="8750"/>
                </a:cubicBezTo>
                <a:cubicBezTo>
                  <a:pt x="24746" y="-1132"/>
                  <a:pt x="10288" y="-2892"/>
                  <a:pt x="20" y="4749"/>
                </a:cubicBezTo>
                <a:close/>
              </a:path>
            </a:pathLst>
          </a:custGeom>
          <a:solidFill>
            <a:srgbClr val="EAA77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6" name="Freeform: Shape 325">
            <a:extLst>
              <a:ext uri="{FF2B5EF4-FFF2-40B4-BE49-F238E27FC236}">
                <a16:creationId xmlns:a16="http://schemas.microsoft.com/office/drawing/2014/main" id="{F13B18D2-E4E6-4AB5-BC1D-83E1D0B61F4B}"/>
              </a:ext>
            </a:extLst>
          </p:cNvPr>
          <p:cNvSpPr/>
          <p:nvPr userDrawn="1"/>
        </p:nvSpPr>
        <p:spPr>
          <a:xfrm>
            <a:off x="1232205" y="3901832"/>
            <a:ext cx="90957" cy="214154"/>
          </a:xfrm>
          <a:custGeom>
            <a:avLst/>
            <a:gdLst>
              <a:gd name="connsiteX0" fmla="*/ 20 w 76891"/>
              <a:gd name="connsiteY0" fmla="*/ 161731 h 178970"/>
              <a:gd name="connsiteX1" fmla="*/ 29833 w 76891"/>
              <a:gd name="connsiteY1" fmla="*/ 96866 h 178970"/>
              <a:gd name="connsiteX2" fmla="*/ 17260 w 76891"/>
              <a:gd name="connsiteY2" fmla="*/ 473 h 178970"/>
              <a:gd name="connsiteX3" fmla="*/ 75744 w 76891"/>
              <a:gd name="connsiteY3" fmla="*/ 79340 h 178970"/>
              <a:gd name="connsiteX4" fmla="*/ 68600 w 76891"/>
              <a:gd name="connsiteY4" fmla="*/ 111630 h 178970"/>
              <a:gd name="connsiteX5" fmla="*/ 49550 w 76891"/>
              <a:gd name="connsiteY5" fmla="*/ 178972 h 1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891" h="178970">
                <a:moveTo>
                  <a:pt x="20" y="161731"/>
                </a:moveTo>
                <a:cubicBezTo>
                  <a:pt x="20" y="161731"/>
                  <a:pt x="28595" y="107249"/>
                  <a:pt x="29833" y="96866"/>
                </a:cubicBezTo>
                <a:cubicBezTo>
                  <a:pt x="31072" y="86484"/>
                  <a:pt x="1258" y="7998"/>
                  <a:pt x="17260" y="473"/>
                </a:cubicBezTo>
                <a:cubicBezTo>
                  <a:pt x="30405" y="-5528"/>
                  <a:pt x="67362" y="47146"/>
                  <a:pt x="75744" y="79340"/>
                </a:cubicBezTo>
                <a:cubicBezTo>
                  <a:pt x="78674" y="90626"/>
                  <a:pt x="76018" y="102633"/>
                  <a:pt x="68600" y="111630"/>
                </a:cubicBezTo>
                <a:cubicBezTo>
                  <a:pt x="61837" y="132204"/>
                  <a:pt x="52693" y="168780"/>
                  <a:pt x="49550" y="178972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7" name="Freeform: Shape 326">
            <a:extLst>
              <a:ext uri="{FF2B5EF4-FFF2-40B4-BE49-F238E27FC236}">
                <a16:creationId xmlns:a16="http://schemas.microsoft.com/office/drawing/2014/main" id="{EBB138F2-D215-4D41-BDBC-2F79E6F9830D}"/>
              </a:ext>
            </a:extLst>
          </p:cNvPr>
          <p:cNvSpPr/>
          <p:nvPr userDrawn="1"/>
        </p:nvSpPr>
        <p:spPr>
          <a:xfrm>
            <a:off x="1333613" y="3941585"/>
            <a:ext cx="35138" cy="47203"/>
          </a:xfrm>
          <a:custGeom>
            <a:avLst/>
            <a:gdLst>
              <a:gd name="connsiteX0" fmla="*/ 20 w 29704"/>
              <a:gd name="connsiteY0" fmla="*/ 16019 h 39448"/>
              <a:gd name="connsiteX1" fmla="*/ 28595 w 29704"/>
              <a:gd name="connsiteY1" fmla="*/ 684 h 39448"/>
              <a:gd name="connsiteX2" fmla="*/ 6211 w 29704"/>
              <a:gd name="connsiteY2" fmla="*/ 39451 h 3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04" h="39448">
                <a:moveTo>
                  <a:pt x="20" y="16019"/>
                </a:moveTo>
                <a:cubicBezTo>
                  <a:pt x="20" y="16019"/>
                  <a:pt x="21642" y="-3888"/>
                  <a:pt x="28595" y="684"/>
                </a:cubicBezTo>
                <a:cubicBezTo>
                  <a:pt x="35548" y="5256"/>
                  <a:pt x="8211" y="34402"/>
                  <a:pt x="6211" y="39451"/>
                </a:cubicBezTo>
                <a:close/>
              </a:path>
            </a:pathLst>
          </a:custGeom>
          <a:solidFill>
            <a:srgbClr val="EAA77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8" name="Freeform: Shape 327">
            <a:extLst>
              <a:ext uri="{FF2B5EF4-FFF2-40B4-BE49-F238E27FC236}">
                <a16:creationId xmlns:a16="http://schemas.microsoft.com/office/drawing/2014/main" id="{2665614C-CCD0-44F9-94DA-BDD088853968}"/>
              </a:ext>
            </a:extLst>
          </p:cNvPr>
          <p:cNvSpPr/>
          <p:nvPr userDrawn="1"/>
        </p:nvSpPr>
        <p:spPr>
          <a:xfrm>
            <a:off x="1332230" y="3903421"/>
            <a:ext cx="23193" cy="59309"/>
          </a:xfrm>
          <a:custGeom>
            <a:avLst/>
            <a:gdLst>
              <a:gd name="connsiteX0" fmla="*/ 141 w 19606"/>
              <a:gd name="connsiteY0" fmla="*/ 26958 h 49565"/>
              <a:gd name="connsiteX1" fmla="*/ 4332 w 19606"/>
              <a:gd name="connsiteY1" fmla="*/ 49532 h 49565"/>
              <a:gd name="connsiteX2" fmla="*/ 6523 w 19606"/>
              <a:gd name="connsiteY2" fmla="*/ 2 h 49565"/>
              <a:gd name="connsiteX3" fmla="*/ 141 w 19606"/>
              <a:gd name="connsiteY3" fmla="*/ 26957 h 4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06" h="49565">
                <a:moveTo>
                  <a:pt x="141" y="26958"/>
                </a:moveTo>
                <a:cubicBezTo>
                  <a:pt x="141" y="26958"/>
                  <a:pt x="-1097" y="48008"/>
                  <a:pt x="4332" y="49532"/>
                </a:cubicBezTo>
                <a:cubicBezTo>
                  <a:pt x="9762" y="51056"/>
                  <a:pt x="34527" y="3526"/>
                  <a:pt x="6523" y="2"/>
                </a:cubicBezTo>
                <a:cubicBezTo>
                  <a:pt x="2352" y="8377"/>
                  <a:pt x="169" y="17601"/>
                  <a:pt x="141" y="26957"/>
                </a:cubicBezTo>
                <a:close/>
              </a:path>
            </a:pathLst>
          </a:custGeom>
          <a:solidFill>
            <a:srgbClr val="EFAF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9" name="Freeform: Shape 328">
            <a:extLst>
              <a:ext uri="{FF2B5EF4-FFF2-40B4-BE49-F238E27FC236}">
                <a16:creationId xmlns:a16="http://schemas.microsoft.com/office/drawing/2014/main" id="{A66CB6B0-B0B2-4195-8F0A-8330BAD7E8CE}"/>
              </a:ext>
            </a:extLst>
          </p:cNvPr>
          <p:cNvSpPr/>
          <p:nvPr userDrawn="1"/>
        </p:nvSpPr>
        <p:spPr>
          <a:xfrm>
            <a:off x="1321896" y="3882222"/>
            <a:ext cx="29875" cy="54068"/>
          </a:xfrm>
          <a:custGeom>
            <a:avLst/>
            <a:gdLst>
              <a:gd name="connsiteX0" fmla="*/ 20 w 25255"/>
              <a:gd name="connsiteY0" fmla="*/ 24767 h 45185"/>
              <a:gd name="connsiteX1" fmla="*/ 6687 w 25255"/>
              <a:gd name="connsiteY1" fmla="*/ 45150 h 45185"/>
              <a:gd name="connsiteX2" fmla="*/ 8021 w 25255"/>
              <a:gd name="connsiteY2" fmla="*/ 2 h 45185"/>
              <a:gd name="connsiteX3" fmla="*/ 20 w 25255"/>
              <a:gd name="connsiteY3" fmla="*/ 24767 h 45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55" h="45185">
                <a:moveTo>
                  <a:pt x="20" y="24767"/>
                </a:moveTo>
                <a:cubicBezTo>
                  <a:pt x="20" y="24767"/>
                  <a:pt x="1163" y="43817"/>
                  <a:pt x="6687" y="45150"/>
                </a:cubicBezTo>
                <a:cubicBezTo>
                  <a:pt x="12212" y="46484"/>
                  <a:pt x="44787" y="11336"/>
                  <a:pt x="8021" y="2"/>
                </a:cubicBezTo>
                <a:cubicBezTo>
                  <a:pt x="2986" y="7295"/>
                  <a:pt x="204" y="15906"/>
                  <a:pt x="20" y="24767"/>
                </a:cubicBezTo>
                <a:close/>
              </a:path>
            </a:pathLst>
          </a:custGeom>
          <a:solidFill>
            <a:srgbClr val="EFAF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0" name="Freeform: Shape 329">
            <a:extLst>
              <a:ext uri="{FF2B5EF4-FFF2-40B4-BE49-F238E27FC236}">
                <a16:creationId xmlns:a16="http://schemas.microsoft.com/office/drawing/2014/main" id="{0783E1AD-5BD0-4D8A-803B-92C28AD9B43A}"/>
              </a:ext>
            </a:extLst>
          </p:cNvPr>
          <p:cNvSpPr/>
          <p:nvPr userDrawn="1"/>
        </p:nvSpPr>
        <p:spPr>
          <a:xfrm>
            <a:off x="1316475" y="3923938"/>
            <a:ext cx="26555" cy="53957"/>
          </a:xfrm>
          <a:custGeom>
            <a:avLst/>
            <a:gdLst>
              <a:gd name="connsiteX0" fmla="*/ 4601 w 22448"/>
              <a:gd name="connsiteY0" fmla="*/ 22481 h 45092"/>
              <a:gd name="connsiteX1" fmla="*/ 1934 w 22448"/>
              <a:gd name="connsiteY1" fmla="*/ 45055 h 45092"/>
              <a:gd name="connsiteX2" fmla="*/ 14507 w 22448"/>
              <a:gd name="connsiteY2" fmla="*/ 2 h 45092"/>
              <a:gd name="connsiteX3" fmla="*/ 4601 w 22448"/>
              <a:gd name="connsiteY3" fmla="*/ 22481 h 4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48" h="45092">
                <a:moveTo>
                  <a:pt x="4601" y="22481"/>
                </a:moveTo>
                <a:cubicBezTo>
                  <a:pt x="4601" y="22481"/>
                  <a:pt x="-3590" y="43531"/>
                  <a:pt x="1934" y="45055"/>
                </a:cubicBezTo>
                <a:cubicBezTo>
                  <a:pt x="7459" y="46579"/>
                  <a:pt x="36129" y="3907"/>
                  <a:pt x="14507" y="2"/>
                </a:cubicBezTo>
                <a:cubicBezTo>
                  <a:pt x="8456" y="5955"/>
                  <a:pt x="4912" y="13998"/>
                  <a:pt x="4601" y="22481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1" name="Freeform: Shape 330">
            <a:extLst>
              <a:ext uri="{FF2B5EF4-FFF2-40B4-BE49-F238E27FC236}">
                <a16:creationId xmlns:a16="http://schemas.microsoft.com/office/drawing/2014/main" id="{3F35C385-9C6D-4FC5-9FEB-8535A86BA607}"/>
              </a:ext>
            </a:extLst>
          </p:cNvPr>
          <p:cNvSpPr/>
          <p:nvPr userDrawn="1"/>
        </p:nvSpPr>
        <p:spPr>
          <a:xfrm>
            <a:off x="1252600" y="3880898"/>
            <a:ext cx="89906" cy="81761"/>
          </a:xfrm>
          <a:custGeom>
            <a:avLst/>
            <a:gdLst>
              <a:gd name="connsiteX0" fmla="*/ 20 w 76002"/>
              <a:gd name="connsiteY0" fmla="*/ 17967 h 68328"/>
              <a:gd name="connsiteX1" fmla="*/ 68505 w 76002"/>
              <a:gd name="connsiteY1" fmla="*/ 1775 h 68328"/>
              <a:gd name="connsiteX2" fmla="*/ 58980 w 76002"/>
              <a:gd name="connsiteY2" fmla="*/ 58449 h 68328"/>
              <a:gd name="connsiteX3" fmla="*/ 13355 w 76002"/>
              <a:gd name="connsiteY3" fmla="*/ 61497 h 68328"/>
              <a:gd name="connsiteX4" fmla="*/ 20 w 76002"/>
              <a:gd name="connsiteY4" fmla="*/ 17967 h 68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02" h="68328">
                <a:moveTo>
                  <a:pt x="20" y="17967"/>
                </a:moveTo>
                <a:cubicBezTo>
                  <a:pt x="20" y="17967"/>
                  <a:pt x="49550" y="-6702"/>
                  <a:pt x="68505" y="1775"/>
                </a:cubicBezTo>
                <a:cubicBezTo>
                  <a:pt x="87459" y="10252"/>
                  <a:pt x="65361" y="53305"/>
                  <a:pt x="58980" y="58449"/>
                </a:cubicBezTo>
                <a:cubicBezTo>
                  <a:pt x="54789" y="61687"/>
                  <a:pt x="25547" y="77023"/>
                  <a:pt x="13355" y="61497"/>
                </a:cubicBezTo>
                <a:cubicBezTo>
                  <a:pt x="5153" y="48415"/>
                  <a:pt x="552" y="33399"/>
                  <a:pt x="20" y="17967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2" name="Freeform: Shape 331">
            <a:extLst>
              <a:ext uri="{FF2B5EF4-FFF2-40B4-BE49-F238E27FC236}">
                <a16:creationId xmlns:a16="http://schemas.microsoft.com/office/drawing/2014/main" id="{E45FA0DB-8C7D-463E-A7DB-5AE18CE25403}"/>
              </a:ext>
            </a:extLst>
          </p:cNvPr>
          <p:cNvSpPr/>
          <p:nvPr userDrawn="1"/>
        </p:nvSpPr>
        <p:spPr>
          <a:xfrm>
            <a:off x="1296881" y="3941603"/>
            <a:ext cx="35153" cy="48667"/>
          </a:xfrm>
          <a:custGeom>
            <a:avLst/>
            <a:gdLst>
              <a:gd name="connsiteX0" fmla="*/ 19451 w 29717"/>
              <a:gd name="connsiteY0" fmla="*/ 40674 h 40671"/>
              <a:gd name="connsiteX1" fmla="*/ 7640 w 29717"/>
              <a:gd name="connsiteY1" fmla="*/ 14385 h 40671"/>
              <a:gd name="connsiteX2" fmla="*/ 21165 w 29717"/>
              <a:gd name="connsiteY2" fmla="*/ 7717 h 40671"/>
              <a:gd name="connsiteX3" fmla="*/ 18308 w 29717"/>
              <a:gd name="connsiteY3" fmla="*/ 30291 h 40671"/>
              <a:gd name="connsiteX4" fmla="*/ 19356 w 29717"/>
              <a:gd name="connsiteY4" fmla="*/ 17623 h 40671"/>
              <a:gd name="connsiteX5" fmla="*/ 29738 w 29717"/>
              <a:gd name="connsiteY5" fmla="*/ 2954 h 40671"/>
              <a:gd name="connsiteX6" fmla="*/ 23070 w 29717"/>
              <a:gd name="connsiteY6" fmla="*/ 2 h 40671"/>
              <a:gd name="connsiteX7" fmla="*/ 20 w 29717"/>
              <a:gd name="connsiteY7" fmla="*/ 12098 h 40671"/>
              <a:gd name="connsiteX8" fmla="*/ 19451 w 29717"/>
              <a:gd name="connsiteY8" fmla="*/ 40673 h 40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17" h="40671">
                <a:moveTo>
                  <a:pt x="19451" y="40674"/>
                </a:moveTo>
                <a:cubicBezTo>
                  <a:pt x="16627" y="31452"/>
                  <a:pt x="12659" y="22620"/>
                  <a:pt x="7640" y="14385"/>
                </a:cubicBezTo>
                <a:cubicBezTo>
                  <a:pt x="12429" y="12784"/>
                  <a:pt x="16979" y="10541"/>
                  <a:pt x="21165" y="7717"/>
                </a:cubicBezTo>
                <a:cubicBezTo>
                  <a:pt x="21165" y="7717"/>
                  <a:pt x="12402" y="27434"/>
                  <a:pt x="18308" y="30291"/>
                </a:cubicBezTo>
                <a:cubicBezTo>
                  <a:pt x="17458" y="26054"/>
                  <a:pt x="17821" y="21663"/>
                  <a:pt x="19356" y="17623"/>
                </a:cubicBezTo>
                <a:cubicBezTo>
                  <a:pt x="20805" y="11582"/>
                  <a:pt x="24522" y="6330"/>
                  <a:pt x="29738" y="2954"/>
                </a:cubicBezTo>
                <a:cubicBezTo>
                  <a:pt x="29738" y="2954"/>
                  <a:pt x="18117" y="10003"/>
                  <a:pt x="23070" y="2"/>
                </a:cubicBezTo>
                <a:cubicBezTo>
                  <a:pt x="18204" y="7975"/>
                  <a:pt x="9346" y="12623"/>
                  <a:pt x="20" y="12098"/>
                </a:cubicBezTo>
                <a:cubicBezTo>
                  <a:pt x="8520" y="20078"/>
                  <a:pt x="15155" y="29835"/>
                  <a:pt x="19451" y="40673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3" name="Freeform: Shape 332">
            <a:extLst>
              <a:ext uri="{FF2B5EF4-FFF2-40B4-BE49-F238E27FC236}">
                <a16:creationId xmlns:a16="http://schemas.microsoft.com/office/drawing/2014/main" id="{ECA62EAE-6BE4-419F-AB80-FC248E7FCDBF}"/>
              </a:ext>
            </a:extLst>
          </p:cNvPr>
          <p:cNvSpPr/>
          <p:nvPr userDrawn="1"/>
        </p:nvSpPr>
        <p:spPr>
          <a:xfrm>
            <a:off x="1284937" y="3920204"/>
            <a:ext cx="56788" cy="12964"/>
          </a:xfrm>
          <a:custGeom>
            <a:avLst/>
            <a:gdLst>
              <a:gd name="connsiteX0" fmla="*/ 43549 w 48006"/>
              <a:gd name="connsiteY0" fmla="*/ 3216 h 10834"/>
              <a:gd name="connsiteX1" fmla="*/ 20 w 48006"/>
              <a:gd name="connsiteY1" fmla="*/ 10836 h 10834"/>
              <a:gd name="connsiteX2" fmla="*/ 44597 w 48006"/>
              <a:gd name="connsiteY2" fmla="*/ 168 h 10834"/>
              <a:gd name="connsiteX3" fmla="*/ 48026 w 48006"/>
              <a:gd name="connsiteY3" fmla="*/ 7978 h 10834"/>
              <a:gd name="connsiteX4" fmla="*/ 43549 w 48006"/>
              <a:gd name="connsiteY4" fmla="*/ 3216 h 1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06" h="10834">
                <a:moveTo>
                  <a:pt x="43549" y="3216"/>
                </a:moveTo>
                <a:cubicBezTo>
                  <a:pt x="43549" y="3216"/>
                  <a:pt x="37644" y="-689"/>
                  <a:pt x="20" y="10836"/>
                </a:cubicBezTo>
                <a:cubicBezTo>
                  <a:pt x="13462" y="2863"/>
                  <a:pt x="29002" y="-856"/>
                  <a:pt x="44597" y="168"/>
                </a:cubicBezTo>
                <a:cubicBezTo>
                  <a:pt x="44597" y="168"/>
                  <a:pt x="47264" y="168"/>
                  <a:pt x="48026" y="7978"/>
                </a:cubicBezTo>
                <a:cubicBezTo>
                  <a:pt x="47230" y="5856"/>
                  <a:pt x="45618" y="4141"/>
                  <a:pt x="43549" y="321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4" name="Freeform: Shape 333">
            <a:extLst>
              <a:ext uri="{FF2B5EF4-FFF2-40B4-BE49-F238E27FC236}">
                <a16:creationId xmlns:a16="http://schemas.microsoft.com/office/drawing/2014/main" id="{826E9A54-A49B-4A71-A164-45584D4E950E}"/>
              </a:ext>
            </a:extLst>
          </p:cNvPr>
          <p:cNvSpPr/>
          <p:nvPr userDrawn="1"/>
        </p:nvSpPr>
        <p:spPr>
          <a:xfrm>
            <a:off x="1268599" y="3897892"/>
            <a:ext cx="77295" cy="19547"/>
          </a:xfrm>
          <a:custGeom>
            <a:avLst/>
            <a:gdLst>
              <a:gd name="connsiteX0" fmla="*/ 65361 w 65341"/>
              <a:gd name="connsiteY0" fmla="*/ 5480 h 16336"/>
              <a:gd name="connsiteX1" fmla="*/ 20 w 65341"/>
              <a:gd name="connsiteY1" fmla="*/ 16338 h 16336"/>
              <a:gd name="connsiteX2" fmla="*/ 65361 w 65341"/>
              <a:gd name="connsiteY2" fmla="*/ 5480 h 1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41" h="16336">
                <a:moveTo>
                  <a:pt x="65361" y="5480"/>
                </a:moveTo>
                <a:cubicBezTo>
                  <a:pt x="42979" y="1753"/>
                  <a:pt x="19994" y="5573"/>
                  <a:pt x="20" y="16338"/>
                </a:cubicBezTo>
                <a:cubicBezTo>
                  <a:pt x="20" y="16338"/>
                  <a:pt x="41644" y="-11475"/>
                  <a:pt x="65361" y="5480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5" name="Freeform: Shape 334">
            <a:extLst>
              <a:ext uri="{FF2B5EF4-FFF2-40B4-BE49-F238E27FC236}">
                <a16:creationId xmlns:a16="http://schemas.microsoft.com/office/drawing/2014/main" id="{BFFE44CC-E10B-4855-90C4-655CDB883C0A}"/>
              </a:ext>
            </a:extLst>
          </p:cNvPr>
          <p:cNvSpPr/>
          <p:nvPr userDrawn="1"/>
        </p:nvSpPr>
        <p:spPr>
          <a:xfrm>
            <a:off x="1232431" y="3914135"/>
            <a:ext cx="37377" cy="182816"/>
          </a:xfrm>
          <a:custGeom>
            <a:avLst/>
            <a:gdLst>
              <a:gd name="connsiteX0" fmla="*/ 3735 w 31597"/>
              <a:gd name="connsiteY0" fmla="*/ 152783 h 152781"/>
              <a:gd name="connsiteX1" fmla="*/ 31548 w 31597"/>
              <a:gd name="connsiteY1" fmla="*/ 87536 h 152781"/>
              <a:gd name="connsiteX2" fmla="*/ 12498 w 31597"/>
              <a:gd name="connsiteY2" fmla="*/ 2 h 152781"/>
              <a:gd name="connsiteX3" fmla="*/ 29833 w 31597"/>
              <a:gd name="connsiteY3" fmla="*/ 86584 h 152781"/>
              <a:gd name="connsiteX4" fmla="*/ 20 w 31597"/>
              <a:gd name="connsiteY4" fmla="*/ 151449 h 15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97" h="152781">
                <a:moveTo>
                  <a:pt x="3735" y="152783"/>
                </a:moveTo>
                <a:cubicBezTo>
                  <a:pt x="5068" y="149830"/>
                  <a:pt x="30214" y="96490"/>
                  <a:pt x="31548" y="87536"/>
                </a:cubicBezTo>
                <a:cubicBezTo>
                  <a:pt x="32881" y="78583"/>
                  <a:pt x="14593" y="26672"/>
                  <a:pt x="12498" y="2"/>
                </a:cubicBezTo>
                <a:cubicBezTo>
                  <a:pt x="10688" y="23719"/>
                  <a:pt x="31072" y="78297"/>
                  <a:pt x="29833" y="86584"/>
                </a:cubicBezTo>
                <a:cubicBezTo>
                  <a:pt x="28404" y="96966"/>
                  <a:pt x="20" y="151449"/>
                  <a:pt x="20" y="15144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6" name="Freeform: Shape 335">
            <a:extLst>
              <a:ext uri="{FF2B5EF4-FFF2-40B4-BE49-F238E27FC236}">
                <a16:creationId xmlns:a16="http://schemas.microsoft.com/office/drawing/2014/main" id="{57292AB6-FF3A-46A6-B7A5-144277D54F6A}"/>
              </a:ext>
            </a:extLst>
          </p:cNvPr>
          <p:cNvSpPr/>
          <p:nvPr userDrawn="1"/>
        </p:nvSpPr>
        <p:spPr>
          <a:xfrm>
            <a:off x="1041467" y="4091823"/>
            <a:ext cx="256315" cy="586037"/>
          </a:xfrm>
          <a:custGeom>
            <a:avLst/>
            <a:gdLst>
              <a:gd name="connsiteX0" fmla="*/ 38008 w 216676"/>
              <a:gd name="connsiteY0" fmla="*/ 489492 h 489756"/>
              <a:gd name="connsiteX1" fmla="*/ 159547 w 216676"/>
              <a:gd name="connsiteY1" fmla="*/ 2 h 489756"/>
              <a:gd name="connsiteX2" fmla="*/ 216697 w 216676"/>
              <a:gd name="connsiteY2" fmla="*/ 18194 h 489756"/>
              <a:gd name="connsiteX3" fmla="*/ 38008 w 216676"/>
              <a:gd name="connsiteY3" fmla="*/ 489492 h 4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676" h="489756">
                <a:moveTo>
                  <a:pt x="38008" y="489492"/>
                </a:moveTo>
                <a:cubicBezTo>
                  <a:pt x="38008" y="489492"/>
                  <a:pt x="-103439" y="464727"/>
                  <a:pt x="159547" y="2"/>
                </a:cubicBezTo>
                <a:lnTo>
                  <a:pt x="216697" y="18194"/>
                </a:lnTo>
                <a:cubicBezTo>
                  <a:pt x="216697" y="18194"/>
                  <a:pt x="141735" y="502731"/>
                  <a:pt x="38008" y="489492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7" name="Freeform: Shape 336">
            <a:extLst>
              <a:ext uri="{FF2B5EF4-FFF2-40B4-BE49-F238E27FC236}">
                <a16:creationId xmlns:a16="http://schemas.microsoft.com/office/drawing/2014/main" id="{67CD0FF2-AC9F-429C-AA6A-25DC96549CEC}"/>
              </a:ext>
            </a:extLst>
          </p:cNvPr>
          <p:cNvSpPr/>
          <p:nvPr userDrawn="1"/>
        </p:nvSpPr>
        <p:spPr>
          <a:xfrm>
            <a:off x="1407231" y="4054210"/>
            <a:ext cx="94381" cy="48772"/>
          </a:xfrm>
          <a:custGeom>
            <a:avLst/>
            <a:gdLst>
              <a:gd name="connsiteX0" fmla="*/ 69042 w 79785"/>
              <a:gd name="connsiteY0" fmla="*/ 2 h 40759"/>
              <a:gd name="connsiteX1" fmla="*/ 81 w 79785"/>
              <a:gd name="connsiteY1" fmla="*/ 39626 h 40759"/>
              <a:gd name="connsiteX2" fmla="*/ 79805 w 79785"/>
              <a:gd name="connsiteY2" fmla="*/ 16766 h 40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85" h="40759">
                <a:moveTo>
                  <a:pt x="69042" y="2"/>
                </a:moveTo>
                <a:cubicBezTo>
                  <a:pt x="50563" y="8574"/>
                  <a:pt x="-2015" y="33435"/>
                  <a:pt x="81" y="39626"/>
                </a:cubicBezTo>
                <a:cubicBezTo>
                  <a:pt x="2176" y="45817"/>
                  <a:pt x="58279" y="25053"/>
                  <a:pt x="79805" y="16766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8" name="Freeform: Shape 337">
            <a:extLst>
              <a:ext uri="{FF2B5EF4-FFF2-40B4-BE49-F238E27FC236}">
                <a16:creationId xmlns:a16="http://schemas.microsoft.com/office/drawing/2014/main" id="{BEAD1FDE-E526-44B2-9378-F1D534511E46}"/>
              </a:ext>
            </a:extLst>
          </p:cNvPr>
          <p:cNvSpPr/>
          <p:nvPr userDrawn="1"/>
        </p:nvSpPr>
        <p:spPr>
          <a:xfrm>
            <a:off x="1143305" y="4076322"/>
            <a:ext cx="49331" cy="28839"/>
          </a:xfrm>
          <a:custGeom>
            <a:avLst/>
            <a:gdLst>
              <a:gd name="connsiteX0" fmla="*/ 40978 w 41702"/>
              <a:gd name="connsiteY0" fmla="*/ 22481 h 24101"/>
              <a:gd name="connsiteX1" fmla="*/ 9545 w 41702"/>
              <a:gd name="connsiteY1" fmla="*/ 2 h 24101"/>
              <a:gd name="connsiteX2" fmla="*/ 20 w 41702"/>
              <a:gd name="connsiteY2" fmla="*/ 14480 h 24101"/>
              <a:gd name="connsiteX3" fmla="*/ 40978 w 41702"/>
              <a:gd name="connsiteY3" fmla="*/ 22481 h 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02" h="24101">
                <a:moveTo>
                  <a:pt x="40978" y="22481"/>
                </a:moveTo>
                <a:cubicBezTo>
                  <a:pt x="46502" y="16956"/>
                  <a:pt x="19832" y="4574"/>
                  <a:pt x="9545" y="2"/>
                </a:cubicBezTo>
                <a:lnTo>
                  <a:pt x="20" y="14480"/>
                </a:lnTo>
                <a:cubicBezTo>
                  <a:pt x="9545" y="18290"/>
                  <a:pt x="35358" y="27910"/>
                  <a:pt x="40978" y="22481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39" name="Freeform: Shape 338">
            <a:extLst>
              <a:ext uri="{FF2B5EF4-FFF2-40B4-BE49-F238E27FC236}">
                <a16:creationId xmlns:a16="http://schemas.microsoft.com/office/drawing/2014/main" id="{64984618-A733-4002-8CA4-940BB5CE4475}"/>
              </a:ext>
            </a:extLst>
          </p:cNvPr>
          <p:cNvSpPr/>
          <p:nvPr userDrawn="1"/>
        </p:nvSpPr>
        <p:spPr>
          <a:xfrm>
            <a:off x="1166404" y="4049082"/>
            <a:ext cx="26434" cy="17567"/>
          </a:xfrm>
          <a:custGeom>
            <a:avLst/>
            <a:gdLst>
              <a:gd name="connsiteX0" fmla="*/ 20 w 22346"/>
              <a:gd name="connsiteY0" fmla="*/ 7527 h 14681"/>
              <a:gd name="connsiteX1" fmla="*/ 22118 w 22346"/>
              <a:gd name="connsiteY1" fmla="*/ 13718 h 14681"/>
              <a:gd name="connsiteX2" fmla="*/ 4973 w 22346"/>
              <a:gd name="connsiteY2" fmla="*/ 2 h 1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46" h="14681">
                <a:moveTo>
                  <a:pt x="20" y="7527"/>
                </a:moveTo>
                <a:cubicBezTo>
                  <a:pt x="7068" y="10956"/>
                  <a:pt x="20022" y="17052"/>
                  <a:pt x="22118" y="13718"/>
                </a:cubicBezTo>
                <a:cubicBezTo>
                  <a:pt x="24213" y="10384"/>
                  <a:pt x="12593" y="4193"/>
                  <a:pt x="4973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0" name="Freeform: Shape 339">
            <a:extLst>
              <a:ext uri="{FF2B5EF4-FFF2-40B4-BE49-F238E27FC236}">
                <a16:creationId xmlns:a16="http://schemas.microsoft.com/office/drawing/2014/main" id="{D65E517C-9179-404C-A4C4-2908FBE41A93}"/>
              </a:ext>
            </a:extLst>
          </p:cNvPr>
          <p:cNvSpPr/>
          <p:nvPr userDrawn="1"/>
        </p:nvSpPr>
        <p:spPr>
          <a:xfrm>
            <a:off x="1527301" y="4404342"/>
            <a:ext cx="24224" cy="57329"/>
          </a:xfrm>
          <a:custGeom>
            <a:avLst/>
            <a:gdLst>
              <a:gd name="connsiteX0" fmla="*/ 20499 w 20478"/>
              <a:gd name="connsiteY0" fmla="*/ 40102 h 47910"/>
              <a:gd name="connsiteX1" fmla="*/ 10974 w 20478"/>
              <a:gd name="connsiteY1" fmla="*/ 2 h 47910"/>
              <a:gd name="connsiteX2" fmla="*/ 20 w 20478"/>
              <a:gd name="connsiteY2" fmla="*/ 7527 h 47910"/>
              <a:gd name="connsiteX3" fmla="*/ 9545 w 20478"/>
              <a:gd name="connsiteY3" fmla="*/ 47912 h 4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" h="47910">
                <a:moveTo>
                  <a:pt x="20499" y="40102"/>
                </a:moveTo>
                <a:cubicBezTo>
                  <a:pt x="18207" y="26541"/>
                  <a:pt x="15025" y="13145"/>
                  <a:pt x="10974" y="2"/>
                </a:cubicBezTo>
                <a:lnTo>
                  <a:pt x="20" y="7527"/>
                </a:lnTo>
                <a:cubicBezTo>
                  <a:pt x="4210" y="20729"/>
                  <a:pt x="7394" y="34230"/>
                  <a:pt x="9545" y="4791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1" name="Freeform: Shape 340">
            <a:extLst>
              <a:ext uri="{FF2B5EF4-FFF2-40B4-BE49-F238E27FC236}">
                <a16:creationId xmlns:a16="http://schemas.microsoft.com/office/drawing/2014/main" id="{2C9F76E2-55E1-4628-9E07-F0BA25032F6B}"/>
              </a:ext>
            </a:extLst>
          </p:cNvPr>
          <p:cNvSpPr/>
          <p:nvPr userDrawn="1"/>
        </p:nvSpPr>
        <p:spPr>
          <a:xfrm>
            <a:off x="1554682" y="4383599"/>
            <a:ext cx="27717" cy="55620"/>
          </a:xfrm>
          <a:custGeom>
            <a:avLst/>
            <a:gdLst>
              <a:gd name="connsiteX0" fmla="*/ 12593 w 23431"/>
              <a:gd name="connsiteY0" fmla="*/ 46484 h 46482"/>
              <a:gd name="connsiteX1" fmla="*/ 23451 w 23431"/>
              <a:gd name="connsiteY1" fmla="*/ 38102 h 46482"/>
              <a:gd name="connsiteX2" fmla="*/ 13926 w 23431"/>
              <a:gd name="connsiteY2" fmla="*/ 9527 h 46482"/>
              <a:gd name="connsiteX3" fmla="*/ 10497 w 23431"/>
              <a:gd name="connsiteY3" fmla="*/ 2 h 46482"/>
              <a:gd name="connsiteX4" fmla="*/ 20 w 23431"/>
              <a:gd name="connsiteY4" fmla="*/ 8288 h 46482"/>
              <a:gd name="connsiteX5" fmla="*/ 2020 w 23431"/>
              <a:gd name="connsiteY5" fmla="*/ 14003 h 46482"/>
              <a:gd name="connsiteX6" fmla="*/ 12593 w 23431"/>
              <a:gd name="connsiteY6" fmla="*/ 46484 h 4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31" h="46482">
                <a:moveTo>
                  <a:pt x="12593" y="46484"/>
                </a:moveTo>
                <a:cubicBezTo>
                  <a:pt x="16213" y="43912"/>
                  <a:pt x="19832" y="41054"/>
                  <a:pt x="23451" y="38102"/>
                </a:cubicBezTo>
                <a:cubicBezTo>
                  <a:pt x="21165" y="29720"/>
                  <a:pt x="18594" y="22386"/>
                  <a:pt x="13926" y="9527"/>
                </a:cubicBezTo>
                <a:lnTo>
                  <a:pt x="10497" y="2"/>
                </a:lnTo>
                <a:cubicBezTo>
                  <a:pt x="6973" y="2859"/>
                  <a:pt x="3449" y="5717"/>
                  <a:pt x="20" y="8288"/>
                </a:cubicBezTo>
                <a:lnTo>
                  <a:pt x="2020" y="14003"/>
                </a:lnTo>
                <a:cubicBezTo>
                  <a:pt x="6135" y="24629"/>
                  <a:pt x="9664" y="35472"/>
                  <a:pt x="12593" y="46484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2" name="Freeform: Shape 341">
            <a:extLst>
              <a:ext uri="{FF2B5EF4-FFF2-40B4-BE49-F238E27FC236}">
                <a16:creationId xmlns:a16="http://schemas.microsoft.com/office/drawing/2014/main" id="{42491E69-F5C0-4641-A197-B02C60167ED4}"/>
              </a:ext>
            </a:extLst>
          </p:cNvPr>
          <p:cNvSpPr/>
          <p:nvPr userDrawn="1"/>
        </p:nvSpPr>
        <p:spPr>
          <a:xfrm>
            <a:off x="1579808" y="4362399"/>
            <a:ext cx="30197" cy="53568"/>
          </a:xfrm>
          <a:custGeom>
            <a:avLst/>
            <a:gdLst>
              <a:gd name="connsiteX0" fmla="*/ 25547 w 25527"/>
              <a:gd name="connsiteY0" fmla="*/ 35625 h 44767"/>
              <a:gd name="connsiteX1" fmla="*/ 9545 w 25527"/>
              <a:gd name="connsiteY1" fmla="*/ 2 h 44767"/>
              <a:gd name="connsiteX2" fmla="*/ 20 w 25527"/>
              <a:gd name="connsiteY2" fmla="*/ 8860 h 44767"/>
              <a:gd name="connsiteX3" fmla="*/ 15736 w 25527"/>
              <a:gd name="connsiteY3" fmla="*/ 44769 h 44767"/>
              <a:gd name="connsiteX4" fmla="*/ 25547 w 25527"/>
              <a:gd name="connsiteY4" fmla="*/ 35625 h 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27" h="44767">
                <a:moveTo>
                  <a:pt x="25547" y="35625"/>
                </a:moveTo>
                <a:cubicBezTo>
                  <a:pt x="19356" y="20576"/>
                  <a:pt x="13164" y="7050"/>
                  <a:pt x="9545" y="2"/>
                </a:cubicBezTo>
                <a:lnTo>
                  <a:pt x="20" y="8860"/>
                </a:lnTo>
                <a:cubicBezTo>
                  <a:pt x="4020" y="17242"/>
                  <a:pt x="9545" y="30386"/>
                  <a:pt x="15736" y="44769"/>
                </a:cubicBezTo>
                <a:cubicBezTo>
                  <a:pt x="18975" y="41848"/>
                  <a:pt x="22245" y="38800"/>
                  <a:pt x="25547" y="35625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3" name="Freeform: Shape 342">
            <a:extLst>
              <a:ext uri="{FF2B5EF4-FFF2-40B4-BE49-F238E27FC236}">
                <a16:creationId xmlns:a16="http://schemas.microsoft.com/office/drawing/2014/main" id="{F47BB3DA-C358-436B-9858-5CB262A20347}"/>
              </a:ext>
            </a:extLst>
          </p:cNvPr>
          <p:cNvSpPr/>
          <p:nvPr userDrawn="1"/>
        </p:nvSpPr>
        <p:spPr>
          <a:xfrm>
            <a:off x="1602682" y="4339035"/>
            <a:ext cx="31323" cy="52427"/>
          </a:xfrm>
          <a:custGeom>
            <a:avLst/>
            <a:gdLst>
              <a:gd name="connsiteX0" fmla="*/ 26499 w 26479"/>
              <a:gd name="connsiteY0" fmla="*/ 33530 h 43814"/>
              <a:gd name="connsiteX1" fmla="*/ 8878 w 26479"/>
              <a:gd name="connsiteY1" fmla="*/ 2 h 43814"/>
              <a:gd name="connsiteX2" fmla="*/ 20 w 26479"/>
              <a:gd name="connsiteY2" fmla="*/ 9526 h 43814"/>
              <a:gd name="connsiteX3" fmla="*/ 17260 w 26479"/>
              <a:gd name="connsiteY3" fmla="*/ 43816 h 43814"/>
              <a:gd name="connsiteX4" fmla="*/ 26499 w 26479"/>
              <a:gd name="connsiteY4" fmla="*/ 33530 h 43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79" h="43814">
                <a:moveTo>
                  <a:pt x="26499" y="33530"/>
                </a:moveTo>
                <a:cubicBezTo>
                  <a:pt x="21573" y="21881"/>
                  <a:pt x="15679" y="10666"/>
                  <a:pt x="8878" y="2"/>
                </a:cubicBezTo>
                <a:cubicBezTo>
                  <a:pt x="6021" y="3304"/>
                  <a:pt x="3068" y="6479"/>
                  <a:pt x="20" y="9526"/>
                </a:cubicBezTo>
                <a:cubicBezTo>
                  <a:pt x="6779" y="20418"/>
                  <a:pt x="12549" y="31895"/>
                  <a:pt x="17260" y="43816"/>
                </a:cubicBezTo>
                <a:cubicBezTo>
                  <a:pt x="20594" y="40578"/>
                  <a:pt x="23642" y="37149"/>
                  <a:pt x="26499" y="33530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4" name="Freeform: Shape 343">
            <a:extLst>
              <a:ext uri="{FF2B5EF4-FFF2-40B4-BE49-F238E27FC236}">
                <a16:creationId xmlns:a16="http://schemas.microsoft.com/office/drawing/2014/main" id="{D8E6154A-D608-4132-9C98-50347CD2003A}"/>
              </a:ext>
            </a:extLst>
          </p:cNvPr>
          <p:cNvSpPr/>
          <p:nvPr userDrawn="1"/>
        </p:nvSpPr>
        <p:spPr>
          <a:xfrm>
            <a:off x="1623864" y="4313277"/>
            <a:ext cx="30309" cy="52656"/>
          </a:xfrm>
          <a:custGeom>
            <a:avLst/>
            <a:gdLst>
              <a:gd name="connsiteX0" fmla="*/ 25642 w 25622"/>
              <a:gd name="connsiteY0" fmla="*/ 31148 h 44005"/>
              <a:gd name="connsiteX1" fmla="*/ 8307 w 25622"/>
              <a:gd name="connsiteY1" fmla="*/ 2 h 44005"/>
              <a:gd name="connsiteX2" fmla="*/ 20 w 25622"/>
              <a:gd name="connsiteY2" fmla="*/ 10479 h 44005"/>
              <a:gd name="connsiteX3" fmla="*/ 17451 w 25622"/>
              <a:gd name="connsiteY3" fmla="*/ 44007 h 44005"/>
              <a:gd name="connsiteX4" fmla="*/ 25642 w 25622"/>
              <a:gd name="connsiteY4" fmla="*/ 31148 h 4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22" h="44005">
                <a:moveTo>
                  <a:pt x="25642" y="31148"/>
                </a:moveTo>
                <a:cubicBezTo>
                  <a:pt x="20518" y="20416"/>
                  <a:pt x="14728" y="10013"/>
                  <a:pt x="8307" y="2"/>
                </a:cubicBezTo>
                <a:cubicBezTo>
                  <a:pt x="8307" y="2"/>
                  <a:pt x="2306" y="7431"/>
                  <a:pt x="20" y="10479"/>
                </a:cubicBezTo>
                <a:cubicBezTo>
                  <a:pt x="6645" y="21212"/>
                  <a:pt x="12471" y="32419"/>
                  <a:pt x="17451" y="44007"/>
                </a:cubicBezTo>
                <a:cubicBezTo>
                  <a:pt x="20425" y="39881"/>
                  <a:pt x="23161" y="35588"/>
                  <a:pt x="25642" y="3114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5" name="Freeform: Shape 344">
            <a:extLst>
              <a:ext uri="{FF2B5EF4-FFF2-40B4-BE49-F238E27FC236}">
                <a16:creationId xmlns:a16="http://schemas.microsoft.com/office/drawing/2014/main" id="{F8DF92B6-3DF2-47A7-89AE-656E6F3BFF08}"/>
              </a:ext>
            </a:extLst>
          </p:cNvPr>
          <p:cNvSpPr/>
          <p:nvPr userDrawn="1"/>
        </p:nvSpPr>
        <p:spPr>
          <a:xfrm>
            <a:off x="1407303" y="4155990"/>
            <a:ext cx="67491" cy="29412"/>
          </a:xfrm>
          <a:custGeom>
            <a:avLst/>
            <a:gdLst>
              <a:gd name="connsiteX0" fmla="*/ 20 w 57054"/>
              <a:gd name="connsiteY0" fmla="*/ 23338 h 24580"/>
              <a:gd name="connsiteX1" fmla="*/ 48502 w 57054"/>
              <a:gd name="connsiteY1" fmla="*/ 23910 h 24580"/>
              <a:gd name="connsiteX2" fmla="*/ 57075 w 57054"/>
              <a:gd name="connsiteY2" fmla="*/ 2 h 24580"/>
              <a:gd name="connsiteX3" fmla="*/ 20 w 57054"/>
              <a:gd name="connsiteY3" fmla="*/ 23338 h 24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54" h="24580">
                <a:moveTo>
                  <a:pt x="20" y="23338"/>
                </a:moveTo>
                <a:cubicBezTo>
                  <a:pt x="16142" y="24777"/>
                  <a:pt x="32351" y="24968"/>
                  <a:pt x="48502" y="23910"/>
                </a:cubicBezTo>
                <a:cubicBezTo>
                  <a:pt x="55646" y="21528"/>
                  <a:pt x="57075" y="2"/>
                  <a:pt x="57075" y="2"/>
                </a:cubicBezTo>
                <a:cubicBezTo>
                  <a:pt x="37519" y="6395"/>
                  <a:pt x="18451" y="14194"/>
                  <a:pt x="20" y="2333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6" name="Freeform: Shape 345">
            <a:extLst>
              <a:ext uri="{FF2B5EF4-FFF2-40B4-BE49-F238E27FC236}">
                <a16:creationId xmlns:a16="http://schemas.microsoft.com/office/drawing/2014/main" id="{AC02E981-05BE-4A13-AC9E-61158CFF650E}"/>
              </a:ext>
            </a:extLst>
          </p:cNvPr>
          <p:cNvSpPr/>
          <p:nvPr userDrawn="1"/>
        </p:nvSpPr>
        <p:spPr>
          <a:xfrm>
            <a:off x="1311642" y="4190183"/>
            <a:ext cx="51492" cy="22812"/>
          </a:xfrm>
          <a:custGeom>
            <a:avLst/>
            <a:gdLst>
              <a:gd name="connsiteX0" fmla="*/ 20 w 43529"/>
              <a:gd name="connsiteY0" fmla="*/ 3240 h 19064"/>
              <a:gd name="connsiteX1" fmla="*/ 17451 w 43529"/>
              <a:gd name="connsiteY1" fmla="*/ 19052 h 19064"/>
              <a:gd name="connsiteX2" fmla="*/ 43549 w 43529"/>
              <a:gd name="connsiteY2" fmla="*/ 2 h 1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529" h="19064">
                <a:moveTo>
                  <a:pt x="20" y="3240"/>
                </a:moveTo>
                <a:cubicBezTo>
                  <a:pt x="20" y="3240"/>
                  <a:pt x="10307" y="19623"/>
                  <a:pt x="17451" y="19052"/>
                </a:cubicBezTo>
                <a:cubicBezTo>
                  <a:pt x="24594" y="18480"/>
                  <a:pt x="43549" y="2"/>
                  <a:pt x="43549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7" name="Freeform: Shape 346">
            <a:extLst>
              <a:ext uri="{FF2B5EF4-FFF2-40B4-BE49-F238E27FC236}">
                <a16:creationId xmlns:a16="http://schemas.microsoft.com/office/drawing/2014/main" id="{8054832F-3A15-4698-B67F-D89455BDEB33}"/>
              </a:ext>
            </a:extLst>
          </p:cNvPr>
          <p:cNvSpPr/>
          <p:nvPr userDrawn="1"/>
        </p:nvSpPr>
        <p:spPr>
          <a:xfrm>
            <a:off x="1128905" y="3483785"/>
            <a:ext cx="129015" cy="69071"/>
          </a:xfrm>
          <a:custGeom>
            <a:avLst/>
            <a:gdLst>
              <a:gd name="connsiteX0" fmla="*/ 96 w 109063"/>
              <a:gd name="connsiteY0" fmla="*/ 2081 h 57723"/>
              <a:gd name="connsiteX1" fmla="*/ 89155 w 109063"/>
              <a:gd name="connsiteY1" fmla="*/ 32084 h 57723"/>
              <a:gd name="connsiteX2" fmla="*/ 106491 w 109063"/>
              <a:gd name="connsiteY2" fmla="*/ 55420 h 57723"/>
              <a:gd name="connsiteX3" fmla="*/ 96 w 109063"/>
              <a:gd name="connsiteY3" fmla="*/ 2081 h 57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063" h="57723">
                <a:moveTo>
                  <a:pt x="96" y="2081"/>
                </a:moveTo>
                <a:cubicBezTo>
                  <a:pt x="4573" y="-6206"/>
                  <a:pt x="48865" y="11606"/>
                  <a:pt x="89155" y="32084"/>
                </a:cubicBezTo>
                <a:cubicBezTo>
                  <a:pt x="102967" y="39895"/>
                  <a:pt x="114396" y="47420"/>
                  <a:pt x="106491" y="55420"/>
                </a:cubicBezTo>
                <a:cubicBezTo>
                  <a:pt x="91632" y="70375"/>
                  <a:pt x="-3047" y="7891"/>
                  <a:pt x="96" y="2081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8" name="Freeform: Shape 347">
            <a:extLst>
              <a:ext uri="{FF2B5EF4-FFF2-40B4-BE49-F238E27FC236}">
                <a16:creationId xmlns:a16="http://schemas.microsoft.com/office/drawing/2014/main" id="{53D526AD-A042-4D3C-BEBC-372B6E8303BA}"/>
              </a:ext>
            </a:extLst>
          </p:cNvPr>
          <p:cNvSpPr/>
          <p:nvPr userDrawn="1"/>
        </p:nvSpPr>
        <p:spPr>
          <a:xfrm>
            <a:off x="1387076" y="3470151"/>
            <a:ext cx="121104" cy="82682"/>
          </a:xfrm>
          <a:custGeom>
            <a:avLst/>
            <a:gdLst>
              <a:gd name="connsiteX0" fmla="*/ 102273 w 102375"/>
              <a:gd name="connsiteY0" fmla="*/ 1473 h 69098"/>
              <a:gd name="connsiteX1" fmla="*/ 17691 w 102375"/>
              <a:gd name="connsiteY1" fmla="*/ 42335 h 69098"/>
              <a:gd name="connsiteX2" fmla="*/ 3308 w 102375"/>
              <a:gd name="connsiteY2" fmla="*/ 67576 h 69098"/>
              <a:gd name="connsiteX3" fmla="*/ 102273 w 102375"/>
              <a:gd name="connsiteY3" fmla="*/ 1473 h 6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375" h="69098">
                <a:moveTo>
                  <a:pt x="102273" y="1473"/>
                </a:moveTo>
                <a:cubicBezTo>
                  <a:pt x="96843" y="-6148"/>
                  <a:pt x="55124" y="17093"/>
                  <a:pt x="17691" y="42335"/>
                </a:cubicBezTo>
                <a:cubicBezTo>
                  <a:pt x="4927" y="51860"/>
                  <a:pt x="-5550" y="60623"/>
                  <a:pt x="3308" y="67576"/>
                </a:cubicBezTo>
                <a:cubicBezTo>
                  <a:pt x="19881" y="80530"/>
                  <a:pt x="106083" y="6806"/>
                  <a:pt x="102273" y="1473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49" name="Freeform: Shape 348">
            <a:extLst>
              <a:ext uri="{FF2B5EF4-FFF2-40B4-BE49-F238E27FC236}">
                <a16:creationId xmlns:a16="http://schemas.microsoft.com/office/drawing/2014/main" id="{53B62CF4-58D8-4D1E-8123-90D420F1C4A0}"/>
              </a:ext>
            </a:extLst>
          </p:cNvPr>
          <p:cNvSpPr/>
          <p:nvPr userDrawn="1"/>
        </p:nvSpPr>
        <p:spPr>
          <a:xfrm>
            <a:off x="1399867" y="3571982"/>
            <a:ext cx="168674" cy="60748"/>
          </a:xfrm>
          <a:custGeom>
            <a:avLst/>
            <a:gdLst>
              <a:gd name="connsiteX0" fmla="*/ 118320 w 142589"/>
              <a:gd name="connsiteY0" fmla="*/ 25814 h 50768"/>
              <a:gd name="connsiteX1" fmla="*/ 131370 w 142589"/>
              <a:gd name="connsiteY1" fmla="*/ 11336 h 50768"/>
              <a:gd name="connsiteX2" fmla="*/ 98318 w 142589"/>
              <a:gd name="connsiteY2" fmla="*/ 20861 h 50768"/>
              <a:gd name="connsiteX3" fmla="*/ 14784 w 142589"/>
              <a:gd name="connsiteY3" fmla="*/ 35816 h 50768"/>
              <a:gd name="connsiteX4" fmla="*/ 38977 w 142589"/>
              <a:gd name="connsiteY4" fmla="*/ 2 h 50768"/>
              <a:gd name="connsiteX5" fmla="*/ 20 w 142589"/>
              <a:gd name="connsiteY5" fmla="*/ 50770 h 50768"/>
              <a:gd name="connsiteX6" fmla="*/ 113367 w 142589"/>
              <a:gd name="connsiteY6" fmla="*/ 35816 h 50768"/>
              <a:gd name="connsiteX7" fmla="*/ 142609 w 142589"/>
              <a:gd name="connsiteY7" fmla="*/ 22195 h 50768"/>
              <a:gd name="connsiteX8" fmla="*/ 118320 w 142589"/>
              <a:gd name="connsiteY8" fmla="*/ 25815 h 5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589" h="50768">
                <a:moveTo>
                  <a:pt x="118320" y="25814"/>
                </a:moveTo>
                <a:cubicBezTo>
                  <a:pt x="123303" y="21599"/>
                  <a:pt x="127692" y="16729"/>
                  <a:pt x="131370" y="11336"/>
                </a:cubicBezTo>
                <a:cubicBezTo>
                  <a:pt x="120866" y="16078"/>
                  <a:pt x="109735" y="19286"/>
                  <a:pt x="98318" y="20861"/>
                </a:cubicBezTo>
                <a:cubicBezTo>
                  <a:pt x="69601" y="14161"/>
                  <a:pt x="39393" y="19569"/>
                  <a:pt x="14784" y="35816"/>
                </a:cubicBezTo>
                <a:cubicBezTo>
                  <a:pt x="21710" y="23147"/>
                  <a:pt x="29810" y="11157"/>
                  <a:pt x="38977" y="2"/>
                </a:cubicBezTo>
                <a:cubicBezTo>
                  <a:pt x="115" y="27434"/>
                  <a:pt x="20" y="50770"/>
                  <a:pt x="20" y="50770"/>
                </a:cubicBezTo>
                <a:cubicBezTo>
                  <a:pt x="28595" y="39911"/>
                  <a:pt x="67457" y="25433"/>
                  <a:pt x="113367" y="35816"/>
                </a:cubicBezTo>
                <a:cubicBezTo>
                  <a:pt x="125021" y="37969"/>
                  <a:pt x="136759" y="32501"/>
                  <a:pt x="142609" y="22195"/>
                </a:cubicBezTo>
                <a:cubicBezTo>
                  <a:pt x="134818" y="24939"/>
                  <a:pt x="126573" y="26168"/>
                  <a:pt x="118320" y="25815"/>
                </a:cubicBezTo>
                <a:close/>
              </a:path>
            </a:pathLst>
          </a:custGeom>
          <a:solidFill>
            <a:srgbClr val="633C3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0" name="Freeform: Shape 349">
            <a:extLst>
              <a:ext uri="{FF2B5EF4-FFF2-40B4-BE49-F238E27FC236}">
                <a16:creationId xmlns:a16="http://schemas.microsoft.com/office/drawing/2014/main" id="{D27835B2-F0F6-488F-803C-EF379DBC406D}"/>
              </a:ext>
            </a:extLst>
          </p:cNvPr>
          <p:cNvSpPr/>
          <p:nvPr userDrawn="1"/>
        </p:nvSpPr>
        <p:spPr>
          <a:xfrm>
            <a:off x="1115700" y="3633072"/>
            <a:ext cx="133069" cy="62786"/>
          </a:xfrm>
          <a:custGeom>
            <a:avLst/>
            <a:gdLst>
              <a:gd name="connsiteX0" fmla="*/ 112510 w 112490"/>
              <a:gd name="connsiteY0" fmla="*/ 2 h 52471"/>
              <a:gd name="connsiteX1" fmla="*/ 44597 w 112490"/>
              <a:gd name="connsiteY1" fmla="*/ 51913 h 52471"/>
              <a:gd name="connsiteX2" fmla="*/ 20 w 112490"/>
              <a:gd name="connsiteY2" fmla="*/ 42388 h 52471"/>
              <a:gd name="connsiteX3" fmla="*/ 112510 w 112490"/>
              <a:gd name="connsiteY3" fmla="*/ 2 h 5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90" h="52471">
                <a:moveTo>
                  <a:pt x="112510" y="2"/>
                </a:moveTo>
                <a:cubicBezTo>
                  <a:pt x="112510" y="2"/>
                  <a:pt x="85745" y="41436"/>
                  <a:pt x="44597" y="51913"/>
                </a:cubicBezTo>
                <a:cubicBezTo>
                  <a:pt x="29087" y="53906"/>
                  <a:pt x="13361" y="50546"/>
                  <a:pt x="20" y="42388"/>
                </a:cubicBezTo>
                <a:cubicBezTo>
                  <a:pt x="41276" y="41620"/>
                  <a:pt x="81006" y="26650"/>
                  <a:pt x="11251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1" name="Freeform: Shape 350">
            <a:extLst>
              <a:ext uri="{FF2B5EF4-FFF2-40B4-BE49-F238E27FC236}">
                <a16:creationId xmlns:a16="http://schemas.microsoft.com/office/drawing/2014/main" id="{F759D2E2-83FD-449C-8A9E-F615CA381AD5}"/>
              </a:ext>
            </a:extLst>
          </p:cNvPr>
          <p:cNvSpPr/>
          <p:nvPr userDrawn="1"/>
        </p:nvSpPr>
        <p:spPr>
          <a:xfrm>
            <a:off x="1085953" y="3574033"/>
            <a:ext cx="163378" cy="58811"/>
          </a:xfrm>
          <a:custGeom>
            <a:avLst/>
            <a:gdLst>
              <a:gd name="connsiteX0" fmla="*/ 23356 w 138112"/>
              <a:gd name="connsiteY0" fmla="*/ 24957 h 49149"/>
              <a:gd name="connsiteX1" fmla="*/ 10688 w 138112"/>
              <a:gd name="connsiteY1" fmla="*/ 10765 h 49149"/>
              <a:gd name="connsiteX2" fmla="*/ 42692 w 138112"/>
              <a:gd name="connsiteY2" fmla="*/ 20290 h 49149"/>
              <a:gd name="connsiteX3" fmla="*/ 123464 w 138112"/>
              <a:gd name="connsiteY3" fmla="*/ 34673 h 49149"/>
              <a:gd name="connsiteX4" fmla="*/ 100032 w 138112"/>
              <a:gd name="connsiteY4" fmla="*/ 2 h 49149"/>
              <a:gd name="connsiteX5" fmla="*/ 138132 w 138112"/>
              <a:gd name="connsiteY5" fmla="*/ 49151 h 49149"/>
              <a:gd name="connsiteX6" fmla="*/ 28595 w 138112"/>
              <a:gd name="connsiteY6" fmla="*/ 34673 h 49149"/>
              <a:gd name="connsiteX7" fmla="*/ 20 w 138112"/>
              <a:gd name="connsiteY7" fmla="*/ 21528 h 49149"/>
              <a:gd name="connsiteX8" fmla="*/ 23356 w 138112"/>
              <a:gd name="connsiteY8" fmla="*/ 24957 h 4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112" h="49149">
                <a:moveTo>
                  <a:pt x="23356" y="24957"/>
                </a:moveTo>
                <a:cubicBezTo>
                  <a:pt x="18532" y="20800"/>
                  <a:pt x="14273" y="16028"/>
                  <a:pt x="10688" y="10765"/>
                </a:cubicBezTo>
                <a:cubicBezTo>
                  <a:pt x="20855" y="15430"/>
                  <a:pt x="31629" y="18637"/>
                  <a:pt x="42692" y="20290"/>
                </a:cubicBezTo>
                <a:cubicBezTo>
                  <a:pt x="70447" y="13734"/>
                  <a:pt x="99678" y="18939"/>
                  <a:pt x="123464" y="34673"/>
                </a:cubicBezTo>
                <a:cubicBezTo>
                  <a:pt x="116708" y="22438"/>
                  <a:pt x="108866" y="10834"/>
                  <a:pt x="100032" y="2"/>
                </a:cubicBezTo>
                <a:cubicBezTo>
                  <a:pt x="138132" y="26672"/>
                  <a:pt x="138132" y="49151"/>
                  <a:pt x="138132" y="49151"/>
                </a:cubicBezTo>
                <a:cubicBezTo>
                  <a:pt x="110605" y="38673"/>
                  <a:pt x="72981" y="24671"/>
                  <a:pt x="28595" y="34673"/>
                </a:cubicBezTo>
                <a:cubicBezTo>
                  <a:pt x="17232" y="36909"/>
                  <a:pt x="5715" y="31612"/>
                  <a:pt x="20" y="21528"/>
                </a:cubicBezTo>
                <a:cubicBezTo>
                  <a:pt x="7515" y="24125"/>
                  <a:pt x="15431" y="25288"/>
                  <a:pt x="23356" y="24957"/>
                </a:cubicBezTo>
                <a:close/>
              </a:path>
            </a:pathLst>
          </a:custGeom>
          <a:solidFill>
            <a:srgbClr val="633C3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2" name="Freeform: Shape 351">
            <a:extLst>
              <a:ext uri="{FF2B5EF4-FFF2-40B4-BE49-F238E27FC236}">
                <a16:creationId xmlns:a16="http://schemas.microsoft.com/office/drawing/2014/main" id="{4665751A-4A22-4587-A1BB-EF5DD9956925}"/>
              </a:ext>
            </a:extLst>
          </p:cNvPr>
          <p:cNvSpPr/>
          <p:nvPr userDrawn="1"/>
        </p:nvSpPr>
        <p:spPr>
          <a:xfrm>
            <a:off x="1254854" y="3503255"/>
            <a:ext cx="95999" cy="304436"/>
          </a:xfrm>
          <a:custGeom>
            <a:avLst/>
            <a:gdLst>
              <a:gd name="connsiteX0" fmla="*/ 20 w 81153"/>
              <a:gd name="connsiteY0" fmla="*/ 2 h 254420"/>
              <a:gd name="connsiteX1" fmla="*/ 4211 w 81153"/>
              <a:gd name="connsiteY1" fmla="*/ 229459 h 254420"/>
              <a:gd name="connsiteX2" fmla="*/ 81173 w 81153"/>
              <a:gd name="connsiteY2" fmla="*/ 254414 h 254420"/>
              <a:gd name="connsiteX3" fmla="*/ 31548 w 81153"/>
              <a:gd name="connsiteY3" fmla="*/ 229459 h 254420"/>
              <a:gd name="connsiteX4" fmla="*/ 61933 w 81153"/>
              <a:gd name="connsiteY4" fmla="*/ 168499 h 254420"/>
              <a:gd name="connsiteX5" fmla="*/ 20 w 81153"/>
              <a:gd name="connsiteY5" fmla="*/ 2 h 25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153" h="254420">
                <a:moveTo>
                  <a:pt x="20" y="2"/>
                </a:moveTo>
                <a:cubicBezTo>
                  <a:pt x="51074" y="60962"/>
                  <a:pt x="79554" y="192311"/>
                  <a:pt x="4211" y="229459"/>
                </a:cubicBezTo>
                <a:cubicBezTo>
                  <a:pt x="26448" y="245966"/>
                  <a:pt x="53481" y="254732"/>
                  <a:pt x="81173" y="254414"/>
                </a:cubicBezTo>
                <a:cubicBezTo>
                  <a:pt x="81173" y="254414"/>
                  <a:pt x="41930" y="239746"/>
                  <a:pt x="31548" y="229459"/>
                </a:cubicBezTo>
                <a:cubicBezTo>
                  <a:pt x="46782" y="212112"/>
                  <a:pt x="57252" y="191107"/>
                  <a:pt x="61933" y="168499"/>
                </a:cubicBezTo>
                <a:cubicBezTo>
                  <a:pt x="70791" y="127732"/>
                  <a:pt x="50217" y="39340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3" name="Freeform: Shape 352">
            <a:extLst>
              <a:ext uri="{FF2B5EF4-FFF2-40B4-BE49-F238E27FC236}">
                <a16:creationId xmlns:a16="http://schemas.microsoft.com/office/drawing/2014/main" id="{6D100A1D-C68F-4235-8C68-5A0105049BD5}"/>
              </a:ext>
            </a:extLst>
          </p:cNvPr>
          <p:cNvSpPr/>
          <p:nvPr userDrawn="1"/>
        </p:nvSpPr>
        <p:spPr>
          <a:xfrm>
            <a:off x="1090460" y="5315574"/>
            <a:ext cx="585008" cy="115228"/>
          </a:xfrm>
          <a:custGeom>
            <a:avLst/>
            <a:gdLst>
              <a:gd name="connsiteX0" fmla="*/ 239764 w 494537"/>
              <a:gd name="connsiteY0" fmla="*/ 69153 h 96297"/>
              <a:gd name="connsiteX1" fmla="*/ 20 w 494537"/>
              <a:gd name="connsiteY1" fmla="*/ 7812 h 96297"/>
              <a:gd name="connsiteX2" fmla="*/ 240526 w 494537"/>
              <a:gd name="connsiteY2" fmla="*/ 96299 h 96297"/>
              <a:gd name="connsiteX3" fmla="*/ 494558 w 494537"/>
              <a:gd name="connsiteY3" fmla="*/ 2 h 96297"/>
              <a:gd name="connsiteX4" fmla="*/ 239764 w 494537"/>
              <a:gd name="connsiteY4" fmla="*/ 6915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537" h="96297">
                <a:moveTo>
                  <a:pt x="239764" y="69153"/>
                </a:moveTo>
                <a:cubicBezTo>
                  <a:pt x="113272" y="69153"/>
                  <a:pt x="41168" y="42959"/>
                  <a:pt x="20" y="7812"/>
                </a:cubicBezTo>
                <a:cubicBezTo>
                  <a:pt x="30881" y="55437"/>
                  <a:pt x="97556" y="96299"/>
                  <a:pt x="240526" y="96299"/>
                </a:cubicBezTo>
                <a:cubicBezTo>
                  <a:pt x="388830" y="96299"/>
                  <a:pt x="460744" y="51246"/>
                  <a:pt x="494558" y="2"/>
                </a:cubicBezTo>
                <a:cubicBezTo>
                  <a:pt x="450457" y="39054"/>
                  <a:pt x="373209" y="69153"/>
                  <a:pt x="239764" y="69153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4" name="Freeform: Shape 353">
            <a:extLst>
              <a:ext uri="{FF2B5EF4-FFF2-40B4-BE49-F238E27FC236}">
                <a16:creationId xmlns:a16="http://schemas.microsoft.com/office/drawing/2014/main" id="{81FBE7BA-335A-47CA-808F-37C9E8534372}"/>
              </a:ext>
            </a:extLst>
          </p:cNvPr>
          <p:cNvSpPr/>
          <p:nvPr userDrawn="1"/>
        </p:nvSpPr>
        <p:spPr>
          <a:xfrm>
            <a:off x="1543030" y="4492923"/>
            <a:ext cx="69277" cy="59764"/>
          </a:xfrm>
          <a:custGeom>
            <a:avLst/>
            <a:gdLst>
              <a:gd name="connsiteX0" fmla="*/ 16062 w 58563"/>
              <a:gd name="connsiteY0" fmla="*/ 49608 h 49945"/>
              <a:gd name="connsiteX1" fmla="*/ 26444 w 58563"/>
              <a:gd name="connsiteY1" fmla="*/ 48084 h 49945"/>
              <a:gd name="connsiteX2" fmla="*/ 36921 w 58563"/>
              <a:gd name="connsiteY2" fmla="*/ 46941 h 49945"/>
              <a:gd name="connsiteX3" fmla="*/ 46446 w 58563"/>
              <a:gd name="connsiteY3" fmla="*/ 44274 h 49945"/>
              <a:gd name="connsiteX4" fmla="*/ 50352 w 58563"/>
              <a:gd name="connsiteY4" fmla="*/ 41512 h 49945"/>
              <a:gd name="connsiteX5" fmla="*/ 53114 w 58563"/>
              <a:gd name="connsiteY5" fmla="*/ 37797 h 49945"/>
              <a:gd name="connsiteX6" fmla="*/ 55590 w 58563"/>
              <a:gd name="connsiteY6" fmla="*/ 28272 h 49945"/>
              <a:gd name="connsiteX7" fmla="*/ 50637 w 58563"/>
              <a:gd name="connsiteY7" fmla="*/ 20176 h 49945"/>
              <a:gd name="connsiteX8" fmla="*/ 31587 w 58563"/>
              <a:gd name="connsiteY8" fmla="*/ 22367 h 49945"/>
              <a:gd name="connsiteX9" fmla="*/ 30159 w 58563"/>
              <a:gd name="connsiteY9" fmla="*/ 22367 h 49945"/>
              <a:gd name="connsiteX10" fmla="*/ 30159 w 58563"/>
              <a:gd name="connsiteY10" fmla="*/ 21700 h 49945"/>
              <a:gd name="connsiteX11" fmla="*/ 30158 w 58563"/>
              <a:gd name="connsiteY11" fmla="*/ 21700 h 49945"/>
              <a:gd name="connsiteX12" fmla="*/ 20633 w 58563"/>
              <a:gd name="connsiteY12" fmla="*/ 5603 h 49945"/>
              <a:gd name="connsiteX13" fmla="*/ 12061 w 58563"/>
              <a:gd name="connsiteY13" fmla="*/ 5603 h 49945"/>
              <a:gd name="connsiteX14" fmla="*/ 5489 w 58563"/>
              <a:gd name="connsiteY14" fmla="*/ 12080 h 49945"/>
              <a:gd name="connsiteX15" fmla="*/ 3869 w 58563"/>
              <a:gd name="connsiteY15" fmla="*/ 16461 h 49945"/>
              <a:gd name="connsiteX16" fmla="*/ 3869 w 58563"/>
              <a:gd name="connsiteY16" fmla="*/ 21033 h 49945"/>
              <a:gd name="connsiteX17" fmla="*/ 7203 w 58563"/>
              <a:gd name="connsiteY17" fmla="*/ 30558 h 49945"/>
              <a:gd name="connsiteX18" fmla="*/ 12347 w 58563"/>
              <a:gd name="connsiteY18" fmla="*/ 40083 h 49945"/>
              <a:gd name="connsiteX19" fmla="*/ 16062 w 58563"/>
              <a:gd name="connsiteY19" fmla="*/ 49608 h 49945"/>
              <a:gd name="connsiteX20" fmla="*/ 16062 w 58563"/>
              <a:gd name="connsiteY20" fmla="*/ 49608 h 49945"/>
              <a:gd name="connsiteX21" fmla="*/ 10918 w 58563"/>
              <a:gd name="connsiteY21" fmla="*/ 40083 h 49945"/>
              <a:gd name="connsiteX22" fmla="*/ 4727 w 58563"/>
              <a:gd name="connsiteY22" fmla="*/ 31225 h 49945"/>
              <a:gd name="connsiteX23" fmla="*/ 345 w 58563"/>
              <a:gd name="connsiteY23" fmla="*/ 20938 h 49945"/>
              <a:gd name="connsiteX24" fmla="*/ 345 w 58563"/>
              <a:gd name="connsiteY24" fmla="*/ 14937 h 49945"/>
              <a:gd name="connsiteX25" fmla="*/ 2250 w 58563"/>
              <a:gd name="connsiteY25" fmla="*/ 9318 h 49945"/>
              <a:gd name="connsiteX26" fmla="*/ 10632 w 58563"/>
              <a:gd name="connsiteY26" fmla="*/ 1126 h 49945"/>
              <a:gd name="connsiteX27" fmla="*/ 22634 w 58563"/>
              <a:gd name="connsiteY27" fmla="*/ 1698 h 49945"/>
              <a:gd name="connsiteX28" fmla="*/ 32730 w 58563"/>
              <a:gd name="connsiteY28" fmla="*/ 20748 h 49945"/>
              <a:gd name="connsiteX29" fmla="*/ 31016 w 58563"/>
              <a:gd name="connsiteY29" fmla="*/ 19986 h 49945"/>
              <a:gd name="connsiteX30" fmla="*/ 51876 w 58563"/>
              <a:gd name="connsiteY30" fmla="*/ 18271 h 49945"/>
              <a:gd name="connsiteX31" fmla="*/ 58353 w 58563"/>
              <a:gd name="connsiteY31" fmla="*/ 27225 h 49945"/>
              <a:gd name="connsiteX32" fmla="*/ 56638 w 58563"/>
              <a:gd name="connsiteY32" fmla="*/ 38178 h 49945"/>
              <a:gd name="connsiteX33" fmla="*/ 53209 w 58563"/>
              <a:gd name="connsiteY33" fmla="*/ 43036 h 49945"/>
              <a:gd name="connsiteX34" fmla="*/ 48542 w 58563"/>
              <a:gd name="connsiteY34" fmla="*/ 46370 h 49945"/>
              <a:gd name="connsiteX35" fmla="*/ 37683 w 58563"/>
              <a:gd name="connsiteY35" fmla="*/ 48942 h 49945"/>
              <a:gd name="connsiteX36" fmla="*/ 16443 w 58563"/>
              <a:gd name="connsiteY36" fmla="*/ 48942 h 49945"/>
              <a:gd name="connsiteX37" fmla="*/ 15776 w 58563"/>
              <a:gd name="connsiteY37" fmla="*/ 49894 h 4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8563" h="49945">
                <a:moveTo>
                  <a:pt x="16062" y="49608"/>
                </a:moveTo>
                <a:cubicBezTo>
                  <a:pt x="19483" y="48863"/>
                  <a:pt x="22952" y="48353"/>
                  <a:pt x="26444" y="48084"/>
                </a:cubicBezTo>
                <a:cubicBezTo>
                  <a:pt x="29968" y="48084"/>
                  <a:pt x="33492" y="47322"/>
                  <a:pt x="36921" y="46941"/>
                </a:cubicBezTo>
                <a:cubicBezTo>
                  <a:pt x="40206" y="46507"/>
                  <a:pt x="43413" y="45609"/>
                  <a:pt x="46446" y="44274"/>
                </a:cubicBezTo>
                <a:cubicBezTo>
                  <a:pt x="47685" y="43227"/>
                  <a:pt x="49208" y="42560"/>
                  <a:pt x="50352" y="41512"/>
                </a:cubicBezTo>
                <a:cubicBezTo>
                  <a:pt x="51377" y="40356"/>
                  <a:pt x="52302" y="39113"/>
                  <a:pt x="53114" y="37797"/>
                </a:cubicBezTo>
                <a:cubicBezTo>
                  <a:pt x="54919" y="34961"/>
                  <a:pt x="55786" y="31628"/>
                  <a:pt x="55590" y="28272"/>
                </a:cubicBezTo>
                <a:cubicBezTo>
                  <a:pt x="55390" y="24917"/>
                  <a:pt x="53533" y="21882"/>
                  <a:pt x="50637" y="20176"/>
                </a:cubicBezTo>
                <a:cubicBezTo>
                  <a:pt x="44485" y="16695"/>
                  <a:pt x="36789" y="17580"/>
                  <a:pt x="31587" y="22367"/>
                </a:cubicBezTo>
                <a:cubicBezTo>
                  <a:pt x="31185" y="22742"/>
                  <a:pt x="30561" y="22742"/>
                  <a:pt x="30159" y="22367"/>
                </a:cubicBezTo>
                <a:cubicBezTo>
                  <a:pt x="30069" y="22154"/>
                  <a:pt x="30069" y="21913"/>
                  <a:pt x="30159" y="21700"/>
                </a:cubicBezTo>
                <a:lnTo>
                  <a:pt x="30158" y="21700"/>
                </a:lnTo>
                <a:cubicBezTo>
                  <a:pt x="30017" y="15038"/>
                  <a:pt x="26405" y="8933"/>
                  <a:pt x="20633" y="5603"/>
                </a:cubicBezTo>
                <a:cubicBezTo>
                  <a:pt x="17937" y="4244"/>
                  <a:pt x="14757" y="4244"/>
                  <a:pt x="12061" y="5603"/>
                </a:cubicBezTo>
                <a:cubicBezTo>
                  <a:pt x="9278" y="7065"/>
                  <a:pt x="6991" y="9319"/>
                  <a:pt x="5489" y="12080"/>
                </a:cubicBezTo>
                <a:cubicBezTo>
                  <a:pt x="4686" y="13429"/>
                  <a:pt x="4137" y="14914"/>
                  <a:pt x="3869" y="16461"/>
                </a:cubicBezTo>
                <a:cubicBezTo>
                  <a:pt x="3686" y="17980"/>
                  <a:pt x="3686" y="19515"/>
                  <a:pt x="3869" y="21033"/>
                </a:cubicBezTo>
                <a:cubicBezTo>
                  <a:pt x="4492" y="24359"/>
                  <a:pt x="5616" y="27570"/>
                  <a:pt x="7203" y="30558"/>
                </a:cubicBezTo>
                <a:cubicBezTo>
                  <a:pt x="8822" y="33606"/>
                  <a:pt x="10632" y="36750"/>
                  <a:pt x="12347" y="40083"/>
                </a:cubicBezTo>
                <a:cubicBezTo>
                  <a:pt x="14237" y="42964"/>
                  <a:pt x="15502" y="46209"/>
                  <a:pt x="16062" y="49608"/>
                </a:cubicBezTo>
                <a:close/>
                <a:moveTo>
                  <a:pt x="16062" y="49608"/>
                </a:moveTo>
                <a:cubicBezTo>
                  <a:pt x="14970" y="46135"/>
                  <a:pt x="13224" y="42902"/>
                  <a:pt x="10918" y="40083"/>
                </a:cubicBezTo>
                <a:cubicBezTo>
                  <a:pt x="8822" y="37226"/>
                  <a:pt x="6632" y="34368"/>
                  <a:pt x="4727" y="31225"/>
                </a:cubicBezTo>
                <a:cubicBezTo>
                  <a:pt x="2735" y="28047"/>
                  <a:pt x="1257" y="24576"/>
                  <a:pt x="345" y="20938"/>
                </a:cubicBezTo>
                <a:cubicBezTo>
                  <a:pt x="-88" y="18961"/>
                  <a:pt x="-88" y="16914"/>
                  <a:pt x="345" y="14937"/>
                </a:cubicBezTo>
                <a:cubicBezTo>
                  <a:pt x="618" y="12960"/>
                  <a:pt x="1264" y="11053"/>
                  <a:pt x="2250" y="9318"/>
                </a:cubicBezTo>
                <a:cubicBezTo>
                  <a:pt x="4076" y="5746"/>
                  <a:pt x="7019" y="2869"/>
                  <a:pt x="10632" y="1126"/>
                </a:cubicBezTo>
                <a:cubicBezTo>
                  <a:pt x="14505" y="-553"/>
                  <a:pt x="18938" y="-342"/>
                  <a:pt x="22634" y="1698"/>
                </a:cubicBezTo>
                <a:cubicBezTo>
                  <a:pt x="29258" y="5697"/>
                  <a:pt x="33140" y="13021"/>
                  <a:pt x="32730" y="20748"/>
                </a:cubicBezTo>
                <a:lnTo>
                  <a:pt x="31016" y="19986"/>
                </a:lnTo>
                <a:cubicBezTo>
                  <a:pt x="37083" y="15510"/>
                  <a:pt x="45159" y="14846"/>
                  <a:pt x="51876" y="18271"/>
                </a:cubicBezTo>
                <a:cubicBezTo>
                  <a:pt x="55219" y="20188"/>
                  <a:pt x="57578" y="23449"/>
                  <a:pt x="58353" y="27225"/>
                </a:cubicBezTo>
                <a:cubicBezTo>
                  <a:pt x="58961" y="30965"/>
                  <a:pt x="58360" y="34802"/>
                  <a:pt x="56638" y="38178"/>
                </a:cubicBezTo>
                <a:cubicBezTo>
                  <a:pt x="55693" y="39929"/>
                  <a:pt x="54542" y="41560"/>
                  <a:pt x="53209" y="43036"/>
                </a:cubicBezTo>
                <a:cubicBezTo>
                  <a:pt x="51773" y="44306"/>
                  <a:pt x="50209" y="45424"/>
                  <a:pt x="48542" y="46370"/>
                </a:cubicBezTo>
                <a:cubicBezTo>
                  <a:pt x="45057" y="47720"/>
                  <a:pt x="41403" y="48585"/>
                  <a:pt x="37683" y="48942"/>
                </a:cubicBezTo>
                <a:cubicBezTo>
                  <a:pt x="30444" y="49608"/>
                  <a:pt x="23586" y="48942"/>
                  <a:pt x="16443" y="48942"/>
                </a:cubicBezTo>
                <a:cubicBezTo>
                  <a:pt x="15871" y="50085"/>
                  <a:pt x="15776" y="49989"/>
                  <a:pt x="15776" y="4989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5" name="Freeform: Shape 354">
            <a:extLst>
              <a:ext uri="{FF2B5EF4-FFF2-40B4-BE49-F238E27FC236}">
                <a16:creationId xmlns:a16="http://schemas.microsoft.com/office/drawing/2014/main" id="{34E819EC-B35C-4040-BEBF-8B526D796261}"/>
              </a:ext>
            </a:extLst>
          </p:cNvPr>
          <p:cNvSpPr/>
          <p:nvPr userDrawn="1"/>
        </p:nvSpPr>
        <p:spPr>
          <a:xfrm>
            <a:off x="1106147" y="4689021"/>
            <a:ext cx="79636" cy="67783"/>
          </a:xfrm>
          <a:custGeom>
            <a:avLst/>
            <a:gdLst>
              <a:gd name="connsiteX0" fmla="*/ 51624 w 67320"/>
              <a:gd name="connsiteY0" fmla="*/ 55845 h 56647"/>
              <a:gd name="connsiteX1" fmla="*/ 56196 w 67320"/>
              <a:gd name="connsiteY1" fmla="*/ 44415 h 56647"/>
              <a:gd name="connsiteX2" fmla="*/ 61339 w 67320"/>
              <a:gd name="connsiteY2" fmla="*/ 33271 h 56647"/>
              <a:gd name="connsiteX3" fmla="*/ 63340 w 67320"/>
              <a:gd name="connsiteY3" fmla="*/ 27651 h 56647"/>
              <a:gd name="connsiteX4" fmla="*/ 64387 w 67320"/>
              <a:gd name="connsiteY4" fmla="*/ 21936 h 56647"/>
              <a:gd name="connsiteX5" fmla="*/ 64387 w 67320"/>
              <a:gd name="connsiteY5" fmla="*/ 16316 h 56647"/>
              <a:gd name="connsiteX6" fmla="*/ 62197 w 67320"/>
              <a:gd name="connsiteY6" fmla="*/ 11173 h 56647"/>
              <a:gd name="connsiteX7" fmla="*/ 54100 w 67320"/>
              <a:gd name="connsiteY7" fmla="*/ 3172 h 56647"/>
              <a:gd name="connsiteX8" fmla="*/ 48481 w 67320"/>
              <a:gd name="connsiteY8" fmla="*/ 1934 h 56647"/>
              <a:gd name="connsiteX9" fmla="*/ 42861 w 67320"/>
              <a:gd name="connsiteY9" fmla="*/ 3458 h 56647"/>
              <a:gd name="connsiteX10" fmla="*/ 33812 w 67320"/>
              <a:gd name="connsiteY10" fmla="*/ 23936 h 56647"/>
              <a:gd name="connsiteX11" fmla="*/ 33073 w 67320"/>
              <a:gd name="connsiteY11" fmla="*/ 25062 h 56647"/>
              <a:gd name="connsiteX12" fmla="*/ 32955 w 67320"/>
              <a:gd name="connsiteY12" fmla="*/ 25079 h 56647"/>
              <a:gd name="connsiteX13" fmla="*/ 32193 w 67320"/>
              <a:gd name="connsiteY13" fmla="*/ 25079 h 56647"/>
              <a:gd name="connsiteX14" fmla="*/ 10000 w 67320"/>
              <a:gd name="connsiteY14" fmla="*/ 25079 h 56647"/>
              <a:gd name="connsiteX15" fmla="*/ 4570 w 67320"/>
              <a:gd name="connsiteY15" fmla="*/ 33937 h 56647"/>
              <a:gd name="connsiteX16" fmla="*/ 7333 w 67320"/>
              <a:gd name="connsiteY16" fmla="*/ 44605 h 56647"/>
              <a:gd name="connsiteX17" fmla="*/ 10952 w 67320"/>
              <a:gd name="connsiteY17" fmla="*/ 48796 h 56647"/>
              <a:gd name="connsiteX18" fmla="*/ 15715 w 67320"/>
              <a:gd name="connsiteY18" fmla="*/ 51559 h 56647"/>
              <a:gd name="connsiteX19" fmla="*/ 27431 w 67320"/>
              <a:gd name="connsiteY19" fmla="*/ 53845 h 56647"/>
              <a:gd name="connsiteX20" fmla="*/ 39813 w 67320"/>
              <a:gd name="connsiteY20" fmla="*/ 53845 h 56647"/>
              <a:gd name="connsiteX21" fmla="*/ 51624 w 67320"/>
              <a:gd name="connsiteY21" fmla="*/ 55845 h 56647"/>
              <a:gd name="connsiteX22" fmla="*/ 51624 w 67320"/>
              <a:gd name="connsiteY22" fmla="*/ 55845 h 56647"/>
              <a:gd name="connsiteX23" fmla="*/ 39432 w 67320"/>
              <a:gd name="connsiteY23" fmla="*/ 55845 h 56647"/>
              <a:gd name="connsiteX24" fmla="*/ 26859 w 67320"/>
              <a:gd name="connsiteY24" fmla="*/ 56607 h 56647"/>
              <a:gd name="connsiteX25" fmla="*/ 14000 w 67320"/>
              <a:gd name="connsiteY25" fmla="*/ 55083 h 56647"/>
              <a:gd name="connsiteX26" fmla="*/ 7904 w 67320"/>
              <a:gd name="connsiteY26" fmla="*/ 51845 h 56647"/>
              <a:gd name="connsiteX27" fmla="*/ 3427 w 67320"/>
              <a:gd name="connsiteY27" fmla="*/ 46606 h 56647"/>
              <a:gd name="connsiteX28" fmla="*/ 94 w 67320"/>
              <a:gd name="connsiteY28" fmla="*/ 33462 h 56647"/>
              <a:gd name="connsiteX29" fmla="*/ 7523 w 67320"/>
              <a:gd name="connsiteY29" fmla="*/ 22031 h 56647"/>
              <a:gd name="connsiteX30" fmla="*/ 32860 w 67320"/>
              <a:gd name="connsiteY30" fmla="*/ 23079 h 56647"/>
              <a:gd name="connsiteX31" fmla="*/ 31240 w 67320"/>
              <a:gd name="connsiteY31" fmla="*/ 24127 h 56647"/>
              <a:gd name="connsiteX32" fmla="*/ 33336 w 67320"/>
              <a:gd name="connsiteY32" fmla="*/ 11554 h 56647"/>
              <a:gd name="connsiteX33" fmla="*/ 41718 w 67320"/>
              <a:gd name="connsiteY33" fmla="*/ 2029 h 56647"/>
              <a:gd name="connsiteX34" fmla="*/ 54386 w 67320"/>
              <a:gd name="connsiteY34" fmla="*/ 886 h 56647"/>
              <a:gd name="connsiteX35" fmla="*/ 63911 w 67320"/>
              <a:gd name="connsiteY35" fmla="*/ 8982 h 56647"/>
              <a:gd name="connsiteX36" fmla="*/ 66769 w 67320"/>
              <a:gd name="connsiteY36" fmla="*/ 15173 h 56647"/>
              <a:gd name="connsiteX37" fmla="*/ 67340 w 67320"/>
              <a:gd name="connsiteY37" fmla="*/ 21936 h 56647"/>
              <a:gd name="connsiteX38" fmla="*/ 65911 w 67320"/>
              <a:gd name="connsiteY38" fmla="*/ 28318 h 56647"/>
              <a:gd name="connsiteX39" fmla="*/ 63625 w 67320"/>
              <a:gd name="connsiteY39" fmla="*/ 34223 h 56647"/>
              <a:gd name="connsiteX40" fmla="*/ 51433 w 67320"/>
              <a:gd name="connsiteY40" fmla="*/ 55845 h 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7320" h="56647">
                <a:moveTo>
                  <a:pt x="51624" y="55845"/>
                </a:moveTo>
                <a:cubicBezTo>
                  <a:pt x="52908" y="51944"/>
                  <a:pt x="54435" y="48126"/>
                  <a:pt x="56196" y="44415"/>
                </a:cubicBezTo>
                <a:cubicBezTo>
                  <a:pt x="58101" y="40796"/>
                  <a:pt x="59720" y="36985"/>
                  <a:pt x="61339" y="33271"/>
                </a:cubicBezTo>
                <a:lnTo>
                  <a:pt x="63340" y="27651"/>
                </a:lnTo>
                <a:lnTo>
                  <a:pt x="64387" y="21936"/>
                </a:lnTo>
                <a:cubicBezTo>
                  <a:pt x="64387" y="20031"/>
                  <a:pt x="64387" y="18126"/>
                  <a:pt x="64387" y="16316"/>
                </a:cubicBezTo>
                <a:cubicBezTo>
                  <a:pt x="63814" y="14539"/>
                  <a:pt x="63081" y="12818"/>
                  <a:pt x="62197" y="11173"/>
                </a:cubicBezTo>
                <a:cubicBezTo>
                  <a:pt x="60376" y="7743"/>
                  <a:pt x="57551" y="4951"/>
                  <a:pt x="54100" y="3172"/>
                </a:cubicBezTo>
                <a:cubicBezTo>
                  <a:pt x="52349" y="2327"/>
                  <a:pt x="50425" y="1903"/>
                  <a:pt x="48481" y="1934"/>
                </a:cubicBezTo>
                <a:cubicBezTo>
                  <a:pt x="46526" y="2071"/>
                  <a:pt x="44617" y="2588"/>
                  <a:pt x="42861" y="3458"/>
                </a:cubicBezTo>
                <a:cubicBezTo>
                  <a:pt x="35928" y="7780"/>
                  <a:pt x="32340" y="15900"/>
                  <a:pt x="33812" y="23936"/>
                </a:cubicBezTo>
                <a:cubicBezTo>
                  <a:pt x="33919" y="24451"/>
                  <a:pt x="33588" y="24955"/>
                  <a:pt x="33073" y="25062"/>
                </a:cubicBezTo>
                <a:cubicBezTo>
                  <a:pt x="33034" y="25071"/>
                  <a:pt x="32995" y="25076"/>
                  <a:pt x="32955" y="25079"/>
                </a:cubicBezTo>
                <a:cubicBezTo>
                  <a:pt x="32710" y="25175"/>
                  <a:pt x="32438" y="25175"/>
                  <a:pt x="32193" y="25079"/>
                </a:cubicBezTo>
                <a:cubicBezTo>
                  <a:pt x="25337" y="21075"/>
                  <a:pt x="16856" y="21075"/>
                  <a:pt x="10000" y="25079"/>
                </a:cubicBezTo>
                <a:cubicBezTo>
                  <a:pt x="6908" y="27024"/>
                  <a:pt x="4900" y="30300"/>
                  <a:pt x="4570" y="33937"/>
                </a:cubicBezTo>
                <a:cubicBezTo>
                  <a:pt x="4420" y="37688"/>
                  <a:pt x="5381" y="41399"/>
                  <a:pt x="7333" y="44605"/>
                </a:cubicBezTo>
                <a:cubicBezTo>
                  <a:pt x="8250" y="46228"/>
                  <a:pt x="9481" y="47652"/>
                  <a:pt x="10952" y="48796"/>
                </a:cubicBezTo>
                <a:cubicBezTo>
                  <a:pt x="12364" y="49992"/>
                  <a:pt x="13976" y="50927"/>
                  <a:pt x="15715" y="51559"/>
                </a:cubicBezTo>
                <a:cubicBezTo>
                  <a:pt x="19479" y="52921"/>
                  <a:pt x="23431" y="53692"/>
                  <a:pt x="27431" y="53845"/>
                </a:cubicBezTo>
                <a:cubicBezTo>
                  <a:pt x="31431" y="53845"/>
                  <a:pt x="35622" y="53845"/>
                  <a:pt x="39813" y="53845"/>
                </a:cubicBezTo>
                <a:cubicBezTo>
                  <a:pt x="43847" y="53670"/>
                  <a:pt x="47872" y="54351"/>
                  <a:pt x="51624" y="55845"/>
                </a:cubicBezTo>
                <a:close/>
                <a:moveTo>
                  <a:pt x="51624" y="55845"/>
                </a:moveTo>
                <a:cubicBezTo>
                  <a:pt x="47600" y="55034"/>
                  <a:pt x="43455" y="55034"/>
                  <a:pt x="39432" y="55845"/>
                </a:cubicBezTo>
                <a:cubicBezTo>
                  <a:pt x="35241" y="55845"/>
                  <a:pt x="31050" y="56607"/>
                  <a:pt x="26859" y="56607"/>
                </a:cubicBezTo>
                <a:cubicBezTo>
                  <a:pt x="22518" y="56808"/>
                  <a:pt x="18174" y="56293"/>
                  <a:pt x="14000" y="55083"/>
                </a:cubicBezTo>
                <a:cubicBezTo>
                  <a:pt x="11778" y="54407"/>
                  <a:pt x="9708" y="53307"/>
                  <a:pt x="7904" y="51845"/>
                </a:cubicBezTo>
                <a:cubicBezTo>
                  <a:pt x="6063" y="50429"/>
                  <a:pt x="4538" y="48645"/>
                  <a:pt x="3427" y="46606"/>
                </a:cubicBezTo>
                <a:cubicBezTo>
                  <a:pt x="876" y="42721"/>
                  <a:pt x="-297" y="38093"/>
                  <a:pt x="94" y="33462"/>
                </a:cubicBezTo>
                <a:cubicBezTo>
                  <a:pt x="633" y="28695"/>
                  <a:pt x="3386" y="24460"/>
                  <a:pt x="7523" y="22031"/>
                </a:cubicBezTo>
                <a:cubicBezTo>
                  <a:pt x="15490" y="17572"/>
                  <a:pt x="25288" y="17977"/>
                  <a:pt x="32860" y="23079"/>
                </a:cubicBezTo>
                <a:lnTo>
                  <a:pt x="31240" y="24127"/>
                </a:lnTo>
                <a:cubicBezTo>
                  <a:pt x="30830" y="19825"/>
                  <a:pt x="31552" y="15490"/>
                  <a:pt x="33336" y="11554"/>
                </a:cubicBezTo>
                <a:cubicBezTo>
                  <a:pt x="35139" y="7628"/>
                  <a:pt x="38053" y="4316"/>
                  <a:pt x="41718" y="2029"/>
                </a:cubicBezTo>
                <a:cubicBezTo>
                  <a:pt x="45568" y="-193"/>
                  <a:pt x="50200" y="-611"/>
                  <a:pt x="54386" y="886"/>
                </a:cubicBezTo>
                <a:cubicBezTo>
                  <a:pt x="58321" y="2537"/>
                  <a:pt x="61648" y="5365"/>
                  <a:pt x="63911" y="8982"/>
                </a:cubicBezTo>
                <a:cubicBezTo>
                  <a:pt x="65037" y="10961"/>
                  <a:pt x="65993" y="13033"/>
                  <a:pt x="66769" y="15173"/>
                </a:cubicBezTo>
                <a:cubicBezTo>
                  <a:pt x="67152" y="17407"/>
                  <a:pt x="67343" y="19670"/>
                  <a:pt x="67340" y="21936"/>
                </a:cubicBezTo>
                <a:lnTo>
                  <a:pt x="65911" y="28318"/>
                </a:lnTo>
                <a:lnTo>
                  <a:pt x="63625" y="34223"/>
                </a:lnTo>
                <a:cubicBezTo>
                  <a:pt x="60006" y="41939"/>
                  <a:pt x="55148" y="48416"/>
                  <a:pt x="51433" y="55845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6" name="Freeform: Shape 355">
            <a:extLst>
              <a:ext uri="{FF2B5EF4-FFF2-40B4-BE49-F238E27FC236}">
                <a16:creationId xmlns:a16="http://schemas.microsoft.com/office/drawing/2014/main" id="{084F4357-36F4-4D14-B214-215702F472DA}"/>
              </a:ext>
            </a:extLst>
          </p:cNvPr>
          <p:cNvSpPr/>
          <p:nvPr userDrawn="1"/>
        </p:nvSpPr>
        <p:spPr>
          <a:xfrm>
            <a:off x="1474119" y="4833517"/>
            <a:ext cx="47548" cy="37554"/>
          </a:xfrm>
          <a:custGeom>
            <a:avLst/>
            <a:gdLst>
              <a:gd name="connsiteX0" fmla="*/ 17451 w 40195"/>
              <a:gd name="connsiteY0" fmla="*/ 30814 h 31384"/>
              <a:gd name="connsiteX1" fmla="*/ 29262 w 40195"/>
              <a:gd name="connsiteY1" fmla="*/ 24528 h 31384"/>
              <a:gd name="connsiteX2" fmla="*/ 34405 w 40195"/>
              <a:gd name="connsiteY2" fmla="*/ 21004 h 31384"/>
              <a:gd name="connsiteX3" fmla="*/ 36024 w 40195"/>
              <a:gd name="connsiteY3" fmla="*/ 18718 h 31384"/>
              <a:gd name="connsiteX4" fmla="*/ 36977 w 40195"/>
              <a:gd name="connsiteY4" fmla="*/ 16241 h 31384"/>
              <a:gd name="connsiteX5" fmla="*/ 36977 w 40195"/>
              <a:gd name="connsiteY5" fmla="*/ 12812 h 31384"/>
              <a:gd name="connsiteX6" fmla="*/ 36406 w 40195"/>
              <a:gd name="connsiteY6" fmla="*/ 10145 h 31384"/>
              <a:gd name="connsiteX7" fmla="*/ 34786 w 40195"/>
              <a:gd name="connsiteY7" fmla="*/ 7669 h 31384"/>
              <a:gd name="connsiteX8" fmla="*/ 32119 w 40195"/>
              <a:gd name="connsiteY8" fmla="*/ 6240 h 31384"/>
              <a:gd name="connsiteX9" fmla="*/ 25928 w 40195"/>
              <a:gd name="connsiteY9" fmla="*/ 7097 h 31384"/>
              <a:gd name="connsiteX10" fmla="*/ 21451 w 40195"/>
              <a:gd name="connsiteY10" fmla="*/ 11384 h 31384"/>
              <a:gd name="connsiteX11" fmla="*/ 19970 w 40195"/>
              <a:gd name="connsiteY11" fmla="*/ 11427 h 31384"/>
              <a:gd name="connsiteX12" fmla="*/ 19927 w 40195"/>
              <a:gd name="connsiteY12" fmla="*/ 11384 h 31384"/>
              <a:gd name="connsiteX13" fmla="*/ 19927 w 40195"/>
              <a:gd name="connsiteY13" fmla="*/ 11384 h 31384"/>
              <a:gd name="connsiteX14" fmla="*/ 19927 w 40195"/>
              <a:gd name="connsiteY14" fmla="*/ 11384 h 31384"/>
              <a:gd name="connsiteX15" fmla="*/ 16308 w 40195"/>
              <a:gd name="connsiteY15" fmla="*/ 6431 h 31384"/>
              <a:gd name="connsiteX16" fmla="*/ 10974 w 40195"/>
              <a:gd name="connsiteY16" fmla="*/ 4145 h 31384"/>
              <a:gd name="connsiteX17" fmla="*/ 8402 w 40195"/>
              <a:gd name="connsiteY17" fmla="*/ 4144 h 31384"/>
              <a:gd name="connsiteX18" fmla="*/ 6307 w 40195"/>
              <a:gd name="connsiteY18" fmla="*/ 5478 h 31384"/>
              <a:gd name="connsiteX19" fmla="*/ 4878 w 40195"/>
              <a:gd name="connsiteY19" fmla="*/ 7574 h 31384"/>
              <a:gd name="connsiteX20" fmla="*/ 3925 w 40195"/>
              <a:gd name="connsiteY20" fmla="*/ 10336 h 31384"/>
              <a:gd name="connsiteX21" fmla="*/ 3925 w 40195"/>
              <a:gd name="connsiteY21" fmla="*/ 13288 h 31384"/>
              <a:gd name="connsiteX22" fmla="*/ 4782 w 40195"/>
              <a:gd name="connsiteY22" fmla="*/ 15670 h 31384"/>
              <a:gd name="connsiteX23" fmla="*/ 8592 w 40195"/>
              <a:gd name="connsiteY23" fmla="*/ 20623 h 31384"/>
              <a:gd name="connsiteX24" fmla="*/ 13355 w 40195"/>
              <a:gd name="connsiteY24" fmla="*/ 25290 h 31384"/>
              <a:gd name="connsiteX25" fmla="*/ 17451 w 40195"/>
              <a:gd name="connsiteY25" fmla="*/ 30814 h 31384"/>
              <a:gd name="connsiteX26" fmla="*/ 17451 w 40195"/>
              <a:gd name="connsiteY26" fmla="*/ 30814 h 31384"/>
              <a:gd name="connsiteX27" fmla="*/ 12212 w 40195"/>
              <a:gd name="connsiteY27" fmla="*/ 26623 h 31384"/>
              <a:gd name="connsiteX28" fmla="*/ 6592 w 40195"/>
              <a:gd name="connsiteY28" fmla="*/ 22623 h 31384"/>
              <a:gd name="connsiteX29" fmla="*/ 1544 w 40195"/>
              <a:gd name="connsiteY29" fmla="*/ 17194 h 31384"/>
              <a:gd name="connsiteX30" fmla="*/ 20 w 40195"/>
              <a:gd name="connsiteY30" fmla="*/ 13193 h 31384"/>
              <a:gd name="connsiteX31" fmla="*/ 20 w 40195"/>
              <a:gd name="connsiteY31" fmla="*/ 9288 h 31384"/>
              <a:gd name="connsiteX32" fmla="*/ 1258 w 40195"/>
              <a:gd name="connsiteY32" fmla="*/ 5573 h 31384"/>
              <a:gd name="connsiteX33" fmla="*/ 7450 w 40195"/>
              <a:gd name="connsiteY33" fmla="*/ 144 h 31384"/>
              <a:gd name="connsiteX34" fmla="*/ 11641 w 40195"/>
              <a:gd name="connsiteY34" fmla="*/ 144 h 31384"/>
              <a:gd name="connsiteX35" fmla="*/ 18403 w 40195"/>
              <a:gd name="connsiteY35" fmla="*/ 3859 h 31384"/>
              <a:gd name="connsiteX36" fmla="*/ 22023 w 40195"/>
              <a:gd name="connsiteY36" fmla="*/ 10336 h 31384"/>
              <a:gd name="connsiteX37" fmla="*/ 20213 w 40195"/>
              <a:gd name="connsiteY37" fmla="*/ 10336 h 31384"/>
              <a:gd name="connsiteX38" fmla="*/ 25833 w 40195"/>
              <a:gd name="connsiteY38" fmla="*/ 5954 h 31384"/>
              <a:gd name="connsiteX39" fmla="*/ 32881 w 40195"/>
              <a:gd name="connsiteY39" fmla="*/ 5002 h 31384"/>
              <a:gd name="connsiteX40" fmla="*/ 38882 w 40195"/>
              <a:gd name="connsiteY40" fmla="*/ 9193 h 31384"/>
              <a:gd name="connsiteX41" fmla="*/ 40215 w 40195"/>
              <a:gd name="connsiteY41" fmla="*/ 13003 h 31384"/>
              <a:gd name="connsiteX42" fmla="*/ 40215 w 40195"/>
              <a:gd name="connsiteY42" fmla="*/ 16336 h 31384"/>
              <a:gd name="connsiteX43" fmla="*/ 36786 w 40195"/>
              <a:gd name="connsiteY43" fmla="*/ 23480 h 31384"/>
              <a:gd name="connsiteX44" fmla="*/ 30595 w 40195"/>
              <a:gd name="connsiteY44" fmla="*/ 27290 h 31384"/>
              <a:gd name="connsiteX45" fmla="*/ 17451 w 40195"/>
              <a:gd name="connsiteY45" fmla="*/ 31386 h 3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0195" h="31384">
                <a:moveTo>
                  <a:pt x="17451" y="30814"/>
                </a:moveTo>
                <a:cubicBezTo>
                  <a:pt x="21266" y="28498"/>
                  <a:pt x="25209" y="26399"/>
                  <a:pt x="29262" y="24528"/>
                </a:cubicBezTo>
                <a:cubicBezTo>
                  <a:pt x="31100" y="23544"/>
                  <a:pt x="32824" y="22363"/>
                  <a:pt x="34405" y="21004"/>
                </a:cubicBezTo>
                <a:cubicBezTo>
                  <a:pt x="34405" y="20146"/>
                  <a:pt x="35548" y="19480"/>
                  <a:pt x="36024" y="18718"/>
                </a:cubicBezTo>
                <a:cubicBezTo>
                  <a:pt x="36501" y="17956"/>
                  <a:pt x="36882" y="16813"/>
                  <a:pt x="36977" y="16241"/>
                </a:cubicBezTo>
                <a:lnTo>
                  <a:pt x="36977" y="12812"/>
                </a:lnTo>
                <a:cubicBezTo>
                  <a:pt x="36888" y="11904"/>
                  <a:pt x="36696" y="11010"/>
                  <a:pt x="36406" y="10145"/>
                </a:cubicBezTo>
                <a:cubicBezTo>
                  <a:pt x="36405" y="9193"/>
                  <a:pt x="35358" y="8526"/>
                  <a:pt x="34786" y="7669"/>
                </a:cubicBezTo>
                <a:cubicBezTo>
                  <a:pt x="33962" y="7081"/>
                  <a:pt x="33065" y="6601"/>
                  <a:pt x="32119" y="6240"/>
                </a:cubicBezTo>
                <a:cubicBezTo>
                  <a:pt x="30018" y="5821"/>
                  <a:pt x="27837" y="6123"/>
                  <a:pt x="25928" y="7097"/>
                </a:cubicBezTo>
                <a:cubicBezTo>
                  <a:pt x="24128" y="8166"/>
                  <a:pt x="22597" y="9632"/>
                  <a:pt x="21451" y="11384"/>
                </a:cubicBezTo>
                <a:cubicBezTo>
                  <a:pt x="21054" y="11804"/>
                  <a:pt x="20391" y="11824"/>
                  <a:pt x="19970" y="11427"/>
                </a:cubicBezTo>
                <a:cubicBezTo>
                  <a:pt x="19955" y="11413"/>
                  <a:pt x="19941" y="11398"/>
                  <a:pt x="19927" y="11384"/>
                </a:cubicBezTo>
                <a:lnTo>
                  <a:pt x="19927" y="11384"/>
                </a:lnTo>
                <a:lnTo>
                  <a:pt x="19927" y="11384"/>
                </a:lnTo>
                <a:cubicBezTo>
                  <a:pt x="19088" y="9493"/>
                  <a:pt x="17854" y="7804"/>
                  <a:pt x="16308" y="6431"/>
                </a:cubicBezTo>
                <a:cubicBezTo>
                  <a:pt x="14722" y="5281"/>
                  <a:pt x="12900" y="4500"/>
                  <a:pt x="10974" y="4145"/>
                </a:cubicBezTo>
                <a:lnTo>
                  <a:pt x="8402" y="4144"/>
                </a:lnTo>
                <a:cubicBezTo>
                  <a:pt x="7735" y="4621"/>
                  <a:pt x="6878" y="4716"/>
                  <a:pt x="6307" y="5478"/>
                </a:cubicBezTo>
                <a:cubicBezTo>
                  <a:pt x="5735" y="6240"/>
                  <a:pt x="5163" y="6716"/>
                  <a:pt x="4878" y="7574"/>
                </a:cubicBezTo>
                <a:lnTo>
                  <a:pt x="3925" y="10336"/>
                </a:lnTo>
                <a:cubicBezTo>
                  <a:pt x="3827" y="11318"/>
                  <a:pt x="3827" y="12306"/>
                  <a:pt x="3925" y="13288"/>
                </a:cubicBezTo>
                <a:cubicBezTo>
                  <a:pt x="3925" y="14336"/>
                  <a:pt x="4592" y="14812"/>
                  <a:pt x="4782" y="15670"/>
                </a:cubicBezTo>
                <a:cubicBezTo>
                  <a:pt x="5781" y="17513"/>
                  <a:pt x="7067" y="19185"/>
                  <a:pt x="8592" y="20623"/>
                </a:cubicBezTo>
                <a:lnTo>
                  <a:pt x="13355" y="25290"/>
                </a:lnTo>
                <a:cubicBezTo>
                  <a:pt x="15063" y="26851"/>
                  <a:pt x="16453" y="28727"/>
                  <a:pt x="17451" y="30814"/>
                </a:cubicBezTo>
                <a:close/>
                <a:moveTo>
                  <a:pt x="17451" y="30814"/>
                </a:moveTo>
                <a:cubicBezTo>
                  <a:pt x="15949" y="29136"/>
                  <a:pt x="14179" y="27720"/>
                  <a:pt x="12212" y="26623"/>
                </a:cubicBezTo>
                <a:cubicBezTo>
                  <a:pt x="10402" y="25290"/>
                  <a:pt x="8402" y="24147"/>
                  <a:pt x="6592" y="22623"/>
                </a:cubicBezTo>
                <a:cubicBezTo>
                  <a:pt x="4626" y="21099"/>
                  <a:pt x="2921" y="19265"/>
                  <a:pt x="1544" y="17194"/>
                </a:cubicBezTo>
                <a:cubicBezTo>
                  <a:pt x="902" y="15915"/>
                  <a:pt x="391" y="14575"/>
                  <a:pt x="20" y="13193"/>
                </a:cubicBezTo>
                <a:cubicBezTo>
                  <a:pt x="20" y="11860"/>
                  <a:pt x="20" y="11288"/>
                  <a:pt x="20" y="9288"/>
                </a:cubicBezTo>
                <a:lnTo>
                  <a:pt x="1258" y="5573"/>
                </a:lnTo>
                <a:cubicBezTo>
                  <a:pt x="2393" y="2919"/>
                  <a:pt x="4670" y="922"/>
                  <a:pt x="7450" y="144"/>
                </a:cubicBezTo>
                <a:cubicBezTo>
                  <a:pt x="8840" y="-46"/>
                  <a:pt x="10250" y="-46"/>
                  <a:pt x="11641" y="144"/>
                </a:cubicBezTo>
                <a:cubicBezTo>
                  <a:pt x="14208" y="699"/>
                  <a:pt x="16558" y="1990"/>
                  <a:pt x="18403" y="3859"/>
                </a:cubicBezTo>
                <a:cubicBezTo>
                  <a:pt x="20095" y="5709"/>
                  <a:pt x="21334" y="7926"/>
                  <a:pt x="22023" y="10336"/>
                </a:cubicBezTo>
                <a:lnTo>
                  <a:pt x="20213" y="10336"/>
                </a:lnTo>
                <a:cubicBezTo>
                  <a:pt x="21774" y="8513"/>
                  <a:pt x="23685" y="7023"/>
                  <a:pt x="25833" y="5954"/>
                </a:cubicBezTo>
                <a:cubicBezTo>
                  <a:pt x="28071" y="5074"/>
                  <a:pt x="30489" y="4748"/>
                  <a:pt x="32881" y="5002"/>
                </a:cubicBezTo>
                <a:cubicBezTo>
                  <a:pt x="35360" y="5544"/>
                  <a:pt x="37520" y="7052"/>
                  <a:pt x="38882" y="9193"/>
                </a:cubicBezTo>
                <a:cubicBezTo>
                  <a:pt x="39494" y="10398"/>
                  <a:pt x="39943" y="11679"/>
                  <a:pt x="40215" y="13003"/>
                </a:cubicBezTo>
                <a:lnTo>
                  <a:pt x="40215" y="16336"/>
                </a:lnTo>
                <a:cubicBezTo>
                  <a:pt x="39953" y="19048"/>
                  <a:pt x="38738" y="21579"/>
                  <a:pt x="36786" y="23480"/>
                </a:cubicBezTo>
                <a:cubicBezTo>
                  <a:pt x="34893" y="25009"/>
                  <a:pt x="32813" y="26289"/>
                  <a:pt x="30595" y="27290"/>
                </a:cubicBezTo>
                <a:cubicBezTo>
                  <a:pt x="26119" y="29100"/>
                  <a:pt x="21832" y="29862"/>
                  <a:pt x="17451" y="3138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7" name="Freeform: Shape 356">
            <a:extLst>
              <a:ext uri="{FF2B5EF4-FFF2-40B4-BE49-F238E27FC236}">
                <a16:creationId xmlns:a16="http://schemas.microsoft.com/office/drawing/2014/main" id="{3F6BC9A4-6182-403A-8B38-D3CF70A7117A}"/>
              </a:ext>
            </a:extLst>
          </p:cNvPr>
          <p:cNvSpPr/>
          <p:nvPr userDrawn="1"/>
        </p:nvSpPr>
        <p:spPr>
          <a:xfrm>
            <a:off x="1349050" y="4407989"/>
            <a:ext cx="48383" cy="35218"/>
          </a:xfrm>
          <a:custGeom>
            <a:avLst/>
            <a:gdLst>
              <a:gd name="connsiteX0" fmla="*/ 20499 w 40901"/>
              <a:gd name="connsiteY0" fmla="*/ 28863 h 29432"/>
              <a:gd name="connsiteX1" fmla="*/ 31072 w 40901"/>
              <a:gd name="connsiteY1" fmla="*/ 20671 h 29432"/>
              <a:gd name="connsiteX2" fmla="*/ 35453 w 40901"/>
              <a:gd name="connsiteY2" fmla="*/ 16290 h 29432"/>
              <a:gd name="connsiteX3" fmla="*/ 36786 w 40901"/>
              <a:gd name="connsiteY3" fmla="*/ 13718 h 29432"/>
              <a:gd name="connsiteX4" fmla="*/ 36786 w 40901"/>
              <a:gd name="connsiteY4" fmla="*/ 11146 h 29432"/>
              <a:gd name="connsiteX5" fmla="*/ 36786 w 40901"/>
              <a:gd name="connsiteY5" fmla="*/ 7717 h 29432"/>
              <a:gd name="connsiteX6" fmla="*/ 35739 w 40901"/>
              <a:gd name="connsiteY6" fmla="*/ 5146 h 29432"/>
              <a:gd name="connsiteX7" fmla="*/ 33738 w 40901"/>
              <a:gd name="connsiteY7" fmla="*/ 3050 h 29432"/>
              <a:gd name="connsiteX8" fmla="*/ 30881 w 40901"/>
              <a:gd name="connsiteY8" fmla="*/ 2097 h 29432"/>
              <a:gd name="connsiteX9" fmla="*/ 24975 w 40901"/>
              <a:gd name="connsiteY9" fmla="*/ 4002 h 29432"/>
              <a:gd name="connsiteX10" fmla="*/ 21261 w 40901"/>
              <a:gd name="connsiteY10" fmla="*/ 8955 h 29432"/>
              <a:gd name="connsiteX11" fmla="*/ 19832 w 40901"/>
              <a:gd name="connsiteY11" fmla="*/ 9527 h 29432"/>
              <a:gd name="connsiteX12" fmla="*/ 19832 w 40901"/>
              <a:gd name="connsiteY12" fmla="*/ 9527 h 29432"/>
              <a:gd name="connsiteX13" fmla="*/ 19832 w 40901"/>
              <a:gd name="connsiteY13" fmla="*/ 9527 h 29432"/>
              <a:gd name="connsiteX14" fmla="*/ 15355 w 40901"/>
              <a:gd name="connsiteY14" fmla="*/ 5336 h 29432"/>
              <a:gd name="connsiteX15" fmla="*/ 9736 w 40901"/>
              <a:gd name="connsiteY15" fmla="*/ 3907 h 29432"/>
              <a:gd name="connsiteX16" fmla="*/ 7259 w 40901"/>
              <a:gd name="connsiteY16" fmla="*/ 4574 h 29432"/>
              <a:gd name="connsiteX17" fmla="*/ 5449 w 40901"/>
              <a:gd name="connsiteY17" fmla="*/ 6289 h 29432"/>
              <a:gd name="connsiteX18" fmla="*/ 4306 w 40901"/>
              <a:gd name="connsiteY18" fmla="*/ 8670 h 29432"/>
              <a:gd name="connsiteX19" fmla="*/ 4306 w 40901"/>
              <a:gd name="connsiteY19" fmla="*/ 11527 h 29432"/>
              <a:gd name="connsiteX20" fmla="*/ 4306 w 40901"/>
              <a:gd name="connsiteY20" fmla="*/ 14480 h 29432"/>
              <a:gd name="connsiteX21" fmla="*/ 5544 w 40901"/>
              <a:gd name="connsiteY21" fmla="*/ 16671 h 29432"/>
              <a:gd name="connsiteX22" fmla="*/ 10117 w 40901"/>
              <a:gd name="connsiteY22" fmla="*/ 20862 h 29432"/>
              <a:gd name="connsiteX23" fmla="*/ 15641 w 40901"/>
              <a:gd name="connsiteY23" fmla="*/ 24672 h 29432"/>
              <a:gd name="connsiteX24" fmla="*/ 20499 w 40901"/>
              <a:gd name="connsiteY24" fmla="*/ 28863 h 29432"/>
              <a:gd name="connsiteX25" fmla="*/ 20499 w 40901"/>
              <a:gd name="connsiteY25" fmla="*/ 28863 h 29432"/>
              <a:gd name="connsiteX26" fmla="*/ 14688 w 40901"/>
              <a:gd name="connsiteY26" fmla="*/ 25529 h 29432"/>
              <a:gd name="connsiteX27" fmla="*/ 8402 w 40901"/>
              <a:gd name="connsiteY27" fmla="*/ 22576 h 29432"/>
              <a:gd name="connsiteX28" fmla="*/ 2782 w 40901"/>
              <a:gd name="connsiteY28" fmla="*/ 18671 h 29432"/>
              <a:gd name="connsiteX29" fmla="*/ 687 w 40901"/>
              <a:gd name="connsiteY29" fmla="*/ 14956 h 29432"/>
              <a:gd name="connsiteX30" fmla="*/ 20 w 40901"/>
              <a:gd name="connsiteY30" fmla="*/ 11146 h 29432"/>
              <a:gd name="connsiteX31" fmla="*/ 591 w 40901"/>
              <a:gd name="connsiteY31" fmla="*/ 7241 h 29432"/>
              <a:gd name="connsiteX32" fmla="*/ 5735 w 40901"/>
              <a:gd name="connsiteY32" fmla="*/ 859 h 29432"/>
              <a:gd name="connsiteX33" fmla="*/ 9831 w 40901"/>
              <a:gd name="connsiteY33" fmla="*/ 2 h 29432"/>
              <a:gd name="connsiteX34" fmla="*/ 17165 w 40901"/>
              <a:gd name="connsiteY34" fmla="*/ 2573 h 29432"/>
              <a:gd name="connsiteX35" fmla="*/ 21832 w 40901"/>
              <a:gd name="connsiteY35" fmla="*/ 8288 h 29432"/>
              <a:gd name="connsiteX36" fmla="*/ 19927 w 40901"/>
              <a:gd name="connsiteY36" fmla="*/ 8289 h 29432"/>
              <a:gd name="connsiteX37" fmla="*/ 24785 w 40901"/>
              <a:gd name="connsiteY37" fmla="*/ 3050 h 29432"/>
              <a:gd name="connsiteX38" fmla="*/ 31643 w 40901"/>
              <a:gd name="connsiteY38" fmla="*/ 955 h 29432"/>
              <a:gd name="connsiteX39" fmla="*/ 38215 w 40901"/>
              <a:gd name="connsiteY39" fmla="*/ 4098 h 29432"/>
              <a:gd name="connsiteX40" fmla="*/ 40120 w 40901"/>
              <a:gd name="connsiteY40" fmla="*/ 7527 h 29432"/>
              <a:gd name="connsiteX41" fmla="*/ 40882 w 40901"/>
              <a:gd name="connsiteY41" fmla="*/ 10860 h 29432"/>
              <a:gd name="connsiteX42" fmla="*/ 38691 w 40901"/>
              <a:gd name="connsiteY42" fmla="*/ 18480 h 29432"/>
              <a:gd name="connsiteX43" fmla="*/ 33262 w 40901"/>
              <a:gd name="connsiteY43" fmla="*/ 23243 h 29432"/>
              <a:gd name="connsiteX44" fmla="*/ 21070 w 40901"/>
              <a:gd name="connsiteY44" fmla="*/ 29434 h 2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901" h="29432">
                <a:moveTo>
                  <a:pt x="20499" y="28863"/>
                </a:moveTo>
                <a:cubicBezTo>
                  <a:pt x="23821" y="25882"/>
                  <a:pt x="27355" y="23144"/>
                  <a:pt x="31072" y="20671"/>
                </a:cubicBezTo>
                <a:cubicBezTo>
                  <a:pt x="32717" y="19408"/>
                  <a:pt x="34190" y="17935"/>
                  <a:pt x="35453" y="16290"/>
                </a:cubicBezTo>
                <a:cubicBezTo>
                  <a:pt x="35453" y="15337"/>
                  <a:pt x="36405" y="14575"/>
                  <a:pt x="36786" y="13718"/>
                </a:cubicBezTo>
                <a:cubicBezTo>
                  <a:pt x="36859" y="12862"/>
                  <a:pt x="36859" y="12002"/>
                  <a:pt x="36786" y="11146"/>
                </a:cubicBezTo>
                <a:lnTo>
                  <a:pt x="36786" y="7717"/>
                </a:lnTo>
                <a:cubicBezTo>
                  <a:pt x="36495" y="6838"/>
                  <a:pt x="36145" y="5978"/>
                  <a:pt x="35739" y="5146"/>
                </a:cubicBezTo>
                <a:cubicBezTo>
                  <a:pt x="35739" y="4288"/>
                  <a:pt x="34405" y="3812"/>
                  <a:pt x="33738" y="3050"/>
                </a:cubicBezTo>
                <a:cubicBezTo>
                  <a:pt x="32822" y="2633"/>
                  <a:pt x="31864" y="2314"/>
                  <a:pt x="30881" y="2097"/>
                </a:cubicBezTo>
                <a:cubicBezTo>
                  <a:pt x="28748" y="2008"/>
                  <a:pt x="26654" y="2684"/>
                  <a:pt x="24975" y="4002"/>
                </a:cubicBezTo>
                <a:cubicBezTo>
                  <a:pt x="23319" y="5294"/>
                  <a:pt x="22037" y="7003"/>
                  <a:pt x="21261" y="8955"/>
                </a:cubicBezTo>
                <a:cubicBezTo>
                  <a:pt x="21003" y="9486"/>
                  <a:pt x="20384" y="9733"/>
                  <a:pt x="19832" y="9527"/>
                </a:cubicBezTo>
                <a:lnTo>
                  <a:pt x="19832" y="9527"/>
                </a:lnTo>
                <a:lnTo>
                  <a:pt x="19832" y="9527"/>
                </a:lnTo>
                <a:cubicBezTo>
                  <a:pt x="18658" y="7824"/>
                  <a:pt x="17131" y="6395"/>
                  <a:pt x="15355" y="5336"/>
                </a:cubicBezTo>
                <a:cubicBezTo>
                  <a:pt x="13611" y="4450"/>
                  <a:pt x="11691" y="3963"/>
                  <a:pt x="9736" y="3907"/>
                </a:cubicBezTo>
                <a:lnTo>
                  <a:pt x="7259" y="4574"/>
                </a:lnTo>
                <a:cubicBezTo>
                  <a:pt x="6688" y="5241"/>
                  <a:pt x="5830" y="5526"/>
                  <a:pt x="5449" y="6289"/>
                </a:cubicBezTo>
                <a:cubicBezTo>
                  <a:pt x="5068" y="7050"/>
                  <a:pt x="4497" y="7717"/>
                  <a:pt x="4306" y="8670"/>
                </a:cubicBezTo>
                <a:lnTo>
                  <a:pt x="4306" y="11527"/>
                </a:lnTo>
                <a:cubicBezTo>
                  <a:pt x="4176" y="12507"/>
                  <a:pt x="4176" y="13500"/>
                  <a:pt x="4306" y="14480"/>
                </a:cubicBezTo>
                <a:cubicBezTo>
                  <a:pt x="4306" y="15432"/>
                  <a:pt x="5259" y="15814"/>
                  <a:pt x="5544" y="16671"/>
                </a:cubicBezTo>
                <a:cubicBezTo>
                  <a:pt x="6861" y="18279"/>
                  <a:pt x="8401" y="19690"/>
                  <a:pt x="10117" y="20862"/>
                </a:cubicBezTo>
                <a:cubicBezTo>
                  <a:pt x="11831" y="22195"/>
                  <a:pt x="13736" y="23433"/>
                  <a:pt x="15641" y="24672"/>
                </a:cubicBezTo>
                <a:cubicBezTo>
                  <a:pt x="17480" y="25791"/>
                  <a:pt x="19122" y="27207"/>
                  <a:pt x="20499" y="28863"/>
                </a:cubicBezTo>
                <a:close/>
                <a:moveTo>
                  <a:pt x="20499" y="28863"/>
                </a:moveTo>
                <a:cubicBezTo>
                  <a:pt x="18767" y="27427"/>
                  <a:pt x="16802" y="26299"/>
                  <a:pt x="14688" y="25529"/>
                </a:cubicBezTo>
                <a:cubicBezTo>
                  <a:pt x="12532" y="24681"/>
                  <a:pt x="10432" y="23695"/>
                  <a:pt x="8402" y="22576"/>
                </a:cubicBezTo>
                <a:cubicBezTo>
                  <a:pt x="6361" y="21534"/>
                  <a:pt x="4471" y="20220"/>
                  <a:pt x="2782" y="18671"/>
                </a:cubicBezTo>
                <a:cubicBezTo>
                  <a:pt x="1906" y="17541"/>
                  <a:pt x="1201" y="16290"/>
                  <a:pt x="687" y="14956"/>
                </a:cubicBezTo>
                <a:cubicBezTo>
                  <a:pt x="360" y="13706"/>
                  <a:pt x="137" y="12432"/>
                  <a:pt x="20" y="11146"/>
                </a:cubicBezTo>
                <a:lnTo>
                  <a:pt x="591" y="7241"/>
                </a:lnTo>
                <a:cubicBezTo>
                  <a:pt x="1256" y="4447"/>
                  <a:pt x="3146" y="2102"/>
                  <a:pt x="5735" y="859"/>
                </a:cubicBezTo>
                <a:cubicBezTo>
                  <a:pt x="7056" y="392"/>
                  <a:pt x="8433" y="103"/>
                  <a:pt x="9831" y="2"/>
                </a:cubicBezTo>
                <a:cubicBezTo>
                  <a:pt x="12479" y="100"/>
                  <a:pt x="15035" y="996"/>
                  <a:pt x="17165" y="2573"/>
                </a:cubicBezTo>
                <a:cubicBezTo>
                  <a:pt x="19147" y="4086"/>
                  <a:pt x="20746" y="6044"/>
                  <a:pt x="21832" y="8288"/>
                </a:cubicBezTo>
                <a:lnTo>
                  <a:pt x="19927" y="8289"/>
                </a:lnTo>
                <a:cubicBezTo>
                  <a:pt x="21158" y="6219"/>
                  <a:pt x="22814" y="4433"/>
                  <a:pt x="24785" y="3050"/>
                </a:cubicBezTo>
                <a:cubicBezTo>
                  <a:pt x="26839" y="1743"/>
                  <a:pt x="29209" y="1019"/>
                  <a:pt x="31643" y="955"/>
                </a:cubicBezTo>
                <a:cubicBezTo>
                  <a:pt x="34164" y="1090"/>
                  <a:pt x="36528" y="2220"/>
                  <a:pt x="38215" y="4098"/>
                </a:cubicBezTo>
                <a:cubicBezTo>
                  <a:pt x="39012" y="5143"/>
                  <a:pt x="39654" y="6298"/>
                  <a:pt x="40120" y="7527"/>
                </a:cubicBezTo>
                <a:lnTo>
                  <a:pt x="40882" y="10860"/>
                </a:lnTo>
                <a:cubicBezTo>
                  <a:pt x="41111" y="13583"/>
                  <a:pt x="40331" y="16295"/>
                  <a:pt x="38691" y="18480"/>
                </a:cubicBezTo>
                <a:cubicBezTo>
                  <a:pt x="37090" y="20291"/>
                  <a:pt x="35266" y="21891"/>
                  <a:pt x="33262" y="23243"/>
                </a:cubicBezTo>
                <a:cubicBezTo>
                  <a:pt x="29166" y="25815"/>
                  <a:pt x="25071" y="27243"/>
                  <a:pt x="21070" y="2943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8" name="Freeform: Shape 357">
            <a:extLst>
              <a:ext uri="{FF2B5EF4-FFF2-40B4-BE49-F238E27FC236}">
                <a16:creationId xmlns:a16="http://schemas.microsoft.com/office/drawing/2014/main" id="{EA8D8348-CFCD-4DA9-A1ED-708C7FA3C7A3}"/>
              </a:ext>
            </a:extLst>
          </p:cNvPr>
          <p:cNvSpPr/>
          <p:nvPr userDrawn="1"/>
        </p:nvSpPr>
        <p:spPr>
          <a:xfrm>
            <a:off x="1253756" y="4514950"/>
            <a:ext cx="259911" cy="196593"/>
          </a:xfrm>
          <a:custGeom>
            <a:avLst/>
            <a:gdLst>
              <a:gd name="connsiteX0" fmla="*/ 50287 w 219716"/>
              <a:gd name="connsiteY0" fmla="*/ 6341 h 164294"/>
              <a:gd name="connsiteX1" fmla="*/ 71718 w 219716"/>
              <a:gd name="connsiteY1" fmla="*/ 68253 h 164294"/>
              <a:gd name="connsiteX2" fmla="*/ 157443 w 219716"/>
              <a:gd name="connsiteY2" fmla="*/ 71492 h 164294"/>
              <a:gd name="connsiteX3" fmla="*/ 197258 w 219716"/>
              <a:gd name="connsiteY3" fmla="*/ 82159 h 164294"/>
              <a:gd name="connsiteX4" fmla="*/ 219737 w 219716"/>
              <a:gd name="connsiteY4" fmla="*/ 102734 h 164294"/>
              <a:gd name="connsiteX5" fmla="*/ 180018 w 219716"/>
              <a:gd name="connsiteY5" fmla="*/ 113211 h 164294"/>
              <a:gd name="connsiteX6" fmla="*/ 159920 w 219716"/>
              <a:gd name="connsiteY6" fmla="*/ 79874 h 164294"/>
              <a:gd name="connsiteX7" fmla="*/ 145442 w 219716"/>
              <a:gd name="connsiteY7" fmla="*/ 163503 h 164294"/>
              <a:gd name="connsiteX8" fmla="*/ 107342 w 219716"/>
              <a:gd name="connsiteY8" fmla="*/ 105401 h 164294"/>
              <a:gd name="connsiteX9" fmla="*/ 71718 w 219716"/>
              <a:gd name="connsiteY9" fmla="*/ 164170 h 164294"/>
              <a:gd name="connsiteX10" fmla="*/ 44191 w 219716"/>
              <a:gd name="connsiteY10" fmla="*/ 56061 h 164294"/>
              <a:gd name="connsiteX11" fmla="*/ 5520 w 219716"/>
              <a:gd name="connsiteY11" fmla="*/ 70920 h 164294"/>
              <a:gd name="connsiteX12" fmla="*/ 50287 w 219716"/>
              <a:gd name="connsiteY12" fmla="*/ 6341 h 16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9716" h="164294">
                <a:moveTo>
                  <a:pt x="50287" y="6341"/>
                </a:moveTo>
                <a:cubicBezTo>
                  <a:pt x="69337" y="26153"/>
                  <a:pt x="71718" y="68253"/>
                  <a:pt x="71718" y="68253"/>
                </a:cubicBezTo>
                <a:cubicBezTo>
                  <a:pt x="71718" y="68253"/>
                  <a:pt x="120486" y="37583"/>
                  <a:pt x="157443" y="71492"/>
                </a:cubicBezTo>
                <a:cubicBezTo>
                  <a:pt x="157443" y="71492"/>
                  <a:pt x="187923" y="35773"/>
                  <a:pt x="197258" y="82159"/>
                </a:cubicBezTo>
                <a:cubicBezTo>
                  <a:pt x="201830" y="105020"/>
                  <a:pt x="208878" y="110734"/>
                  <a:pt x="219737" y="102734"/>
                </a:cubicBezTo>
                <a:cubicBezTo>
                  <a:pt x="219737" y="102734"/>
                  <a:pt x="202401" y="131309"/>
                  <a:pt x="180018" y="113211"/>
                </a:cubicBezTo>
                <a:cubicBezTo>
                  <a:pt x="161825" y="98638"/>
                  <a:pt x="168969" y="81017"/>
                  <a:pt x="159920" y="79874"/>
                </a:cubicBezTo>
                <a:cubicBezTo>
                  <a:pt x="159920" y="79874"/>
                  <a:pt x="168397" y="156074"/>
                  <a:pt x="145442" y="163503"/>
                </a:cubicBezTo>
                <a:cubicBezTo>
                  <a:pt x="126392" y="169885"/>
                  <a:pt x="148680" y="102257"/>
                  <a:pt x="107342" y="105401"/>
                </a:cubicBezTo>
                <a:cubicBezTo>
                  <a:pt x="72671" y="107972"/>
                  <a:pt x="89816" y="159979"/>
                  <a:pt x="71718" y="164170"/>
                </a:cubicBezTo>
                <a:cubicBezTo>
                  <a:pt x="59431" y="166932"/>
                  <a:pt x="49430" y="124355"/>
                  <a:pt x="44191" y="56061"/>
                </a:cubicBezTo>
                <a:cubicBezTo>
                  <a:pt x="44191" y="56061"/>
                  <a:pt x="16664" y="81969"/>
                  <a:pt x="5520" y="70920"/>
                </a:cubicBezTo>
                <a:cubicBezTo>
                  <a:pt x="-14292" y="51013"/>
                  <a:pt x="23808" y="-21663"/>
                  <a:pt x="50287" y="6341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9" name="Freeform: Shape 358">
            <a:extLst>
              <a:ext uri="{FF2B5EF4-FFF2-40B4-BE49-F238E27FC236}">
                <a16:creationId xmlns:a16="http://schemas.microsoft.com/office/drawing/2014/main" id="{887A3252-0E03-4A5E-A5B4-253AEB971722}"/>
              </a:ext>
            </a:extLst>
          </p:cNvPr>
          <p:cNvSpPr/>
          <p:nvPr userDrawn="1"/>
        </p:nvSpPr>
        <p:spPr>
          <a:xfrm>
            <a:off x="1287858" y="4497662"/>
            <a:ext cx="31852" cy="41623"/>
          </a:xfrm>
          <a:custGeom>
            <a:avLst/>
            <a:gdLst>
              <a:gd name="connsiteX0" fmla="*/ 18601 w 26926"/>
              <a:gd name="connsiteY0" fmla="*/ 13454 h 34785"/>
              <a:gd name="connsiteX1" fmla="*/ 25840 w 26926"/>
              <a:gd name="connsiteY1" fmla="*/ 34409 h 34785"/>
              <a:gd name="connsiteX2" fmla="*/ 7838 w 26926"/>
              <a:gd name="connsiteY2" fmla="*/ 21455 h 34785"/>
              <a:gd name="connsiteX3" fmla="*/ 599 w 26926"/>
              <a:gd name="connsiteY3" fmla="*/ 405 h 34785"/>
              <a:gd name="connsiteX4" fmla="*/ 18601 w 26926"/>
              <a:gd name="connsiteY4" fmla="*/ 13454 h 3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6" h="34785">
                <a:moveTo>
                  <a:pt x="18601" y="13454"/>
                </a:moveTo>
                <a:cubicBezTo>
                  <a:pt x="25650" y="22979"/>
                  <a:pt x="28793" y="32504"/>
                  <a:pt x="25840" y="34409"/>
                </a:cubicBezTo>
                <a:cubicBezTo>
                  <a:pt x="22888" y="36314"/>
                  <a:pt x="14791" y="30884"/>
                  <a:pt x="7838" y="21455"/>
                </a:cubicBezTo>
                <a:cubicBezTo>
                  <a:pt x="885" y="12025"/>
                  <a:pt x="-1115" y="2405"/>
                  <a:pt x="599" y="405"/>
                </a:cubicBezTo>
                <a:cubicBezTo>
                  <a:pt x="2314" y="-1596"/>
                  <a:pt x="11648" y="4024"/>
                  <a:pt x="18601" y="1345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0" name="Freeform: Shape 359">
            <a:extLst>
              <a:ext uri="{FF2B5EF4-FFF2-40B4-BE49-F238E27FC236}">
                <a16:creationId xmlns:a16="http://schemas.microsoft.com/office/drawing/2014/main" id="{B5A1E3DE-7099-44BE-B0E9-ABE6E11A70B8}"/>
              </a:ext>
            </a:extLst>
          </p:cNvPr>
          <p:cNvSpPr/>
          <p:nvPr userDrawn="1"/>
        </p:nvSpPr>
        <p:spPr>
          <a:xfrm>
            <a:off x="1337619" y="4522255"/>
            <a:ext cx="73814" cy="75613"/>
          </a:xfrm>
          <a:custGeom>
            <a:avLst/>
            <a:gdLst>
              <a:gd name="connsiteX0" fmla="*/ 824 w 62399"/>
              <a:gd name="connsiteY0" fmla="*/ 62147 h 63190"/>
              <a:gd name="connsiteX1" fmla="*/ 158 w 62399"/>
              <a:gd name="connsiteY1" fmla="*/ 48717 h 63190"/>
              <a:gd name="connsiteX2" fmla="*/ 2253 w 62399"/>
              <a:gd name="connsiteY2" fmla="*/ 35287 h 63190"/>
              <a:gd name="connsiteX3" fmla="*/ 14159 w 62399"/>
              <a:gd name="connsiteY3" fmla="*/ 10712 h 63190"/>
              <a:gd name="connsiteX4" fmla="*/ 24446 w 62399"/>
              <a:gd name="connsiteY4" fmla="*/ 1187 h 63190"/>
              <a:gd name="connsiteX5" fmla="*/ 28923 w 62399"/>
              <a:gd name="connsiteY5" fmla="*/ 44 h 63190"/>
              <a:gd name="connsiteX6" fmla="*/ 29685 w 62399"/>
              <a:gd name="connsiteY6" fmla="*/ 44 h 63190"/>
              <a:gd name="connsiteX7" fmla="*/ 29685 w 62399"/>
              <a:gd name="connsiteY7" fmla="*/ 44 h 63190"/>
              <a:gd name="connsiteX8" fmla="*/ 29685 w 62399"/>
              <a:gd name="connsiteY8" fmla="*/ 44 h 63190"/>
              <a:gd name="connsiteX9" fmla="*/ 29685 w 62399"/>
              <a:gd name="connsiteY9" fmla="*/ 44 h 63190"/>
              <a:gd name="connsiteX10" fmla="*/ 30447 w 62399"/>
              <a:gd name="connsiteY10" fmla="*/ 44 h 63190"/>
              <a:gd name="connsiteX11" fmla="*/ 31971 w 62399"/>
              <a:gd name="connsiteY11" fmla="*/ 1473 h 63190"/>
              <a:gd name="connsiteX12" fmla="*/ 34829 w 62399"/>
              <a:gd name="connsiteY12" fmla="*/ 8902 h 63190"/>
              <a:gd name="connsiteX13" fmla="*/ 33305 w 62399"/>
              <a:gd name="connsiteY13" fmla="*/ 36525 h 63190"/>
              <a:gd name="connsiteX14" fmla="*/ 28923 w 62399"/>
              <a:gd name="connsiteY14" fmla="*/ 34429 h 63190"/>
              <a:gd name="connsiteX15" fmla="*/ 38448 w 62399"/>
              <a:gd name="connsiteY15" fmla="*/ 24904 h 63190"/>
              <a:gd name="connsiteX16" fmla="*/ 43687 w 62399"/>
              <a:gd name="connsiteY16" fmla="*/ 20618 h 63190"/>
              <a:gd name="connsiteX17" fmla="*/ 46735 w 62399"/>
              <a:gd name="connsiteY17" fmla="*/ 18809 h 63190"/>
              <a:gd name="connsiteX18" fmla="*/ 50831 w 62399"/>
              <a:gd name="connsiteY18" fmla="*/ 17666 h 63190"/>
              <a:gd name="connsiteX19" fmla="*/ 55498 w 62399"/>
              <a:gd name="connsiteY19" fmla="*/ 19761 h 63190"/>
              <a:gd name="connsiteX20" fmla="*/ 56450 w 62399"/>
              <a:gd name="connsiteY20" fmla="*/ 24809 h 63190"/>
              <a:gd name="connsiteX21" fmla="*/ 54259 w 62399"/>
              <a:gd name="connsiteY21" fmla="*/ 31572 h 63190"/>
              <a:gd name="connsiteX22" fmla="*/ 47592 w 62399"/>
              <a:gd name="connsiteY22" fmla="*/ 43002 h 63190"/>
              <a:gd name="connsiteX23" fmla="*/ 45306 w 62399"/>
              <a:gd name="connsiteY23" fmla="*/ 39383 h 63190"/>
              <a:gd name="connsiteX24" fmla="*/ 54831 w 62399"/>
              <a:gd name="connsiteY24" fmla="*/ 39383 h 63190"/>
              <a:gd name="connsiteX25" fmla="*/ 60070 w 62399"/>
              <a:gd name="connsiteY25" fmla="*/ 41478 h 63190"/>
              <a:gd name="connsiteX26" fmla="*/ 62165 w 62399"/>
              <a:gd name="connsiteY26" fmla="*/ 44050 h 63190"/>
              <a:gd name="connsiteX27" fmla="*/ 62165 w 62399"/>
              <a:gd name="connsiteY27" fmla="*/ 47002 h 63190"/>
              <a:gd name="connsiteX28" fmla="*/ 61403 w 62399"/>
              <a:gd name="connsiteY28" fmla="*/ 49860 h 63190"/>
              <a:gd name="connsiteX29" fmla="*/ 60165 w 62399"/>
              <a:gd name="connsiteY29" fmla="*/ 52336 h 63190"/>
              <a:gd name="connsiteX30" fmla="*/ 57308 w 62399"/>
              <a:gd name="connsiteY30" fmla="*/ 56242 h 63190"/>
              <a:gd name="connsiteX31" fmla="*/ 50640 w 62399"/>
              <a:gd name="connsiteY31" fmla="*/ 62814 h 63190"/>
              <a:gd name="connsiteX32" fmla="*/ 49497 w 62399"/>
              <a:gd name="connsiteY32" fmla="*/ 62814 h 63190"/>
              <a:gd name="connsiteX33" fmla="*/ 824 w 62399"/>
              <a:gd name="connsiteY33" fmla="*/ 62147 h 63190"/>
              <a:gd name="connsiteX34" fmla="*/ 824 w 62399"/>
              <a:gd name="connsiteY34" fmla="*/ 62147 h 63190"/>
              <a:gd name="connsiteX35" fmla="*/ 50354 w 62399"/>
              <a:gd name="connsiteY35" fmla="*/ 60433 h 63190"/>
              <a:gd name="connsiteX36" fmla="*/ 49211 w 62399"/>
              <a:gd name="connsiteY36" fmla="*/ 60433 h 63190"/>
              <a:gd name="connsiteX37" fmla="*/ 55117 w 62399"/>
              <a:gd name="connsiteY37" fmla="*/ 53956 h 63190"/>
              <a:gd name="connsiteX38" fmla="*/ 57498 w 62399"/>
              <a:gd name="connsiteY38" fmla="*/ 50432 h 63190"/>
              <a:gd name="connsiteX39" fmla="*/ 58260 w 62399"/>
              <a:gd name="connsiteY39" fmla="*/ 48812 h 63190"/>
              <a:gd name="connsiteX40" fmla="*/ 58260 w 62399"/>
              <a:gd name="connsiteY40" fmla="*/ 47384 h 63190"/>
              <a:gd name="connsiteX41" fmla="*/ 58260 w 62399"/>
              <a:gd name="connsiteY41" fmla="*/ 45669 h 63190"/>
              <a:gd name="connsiteX42" fmla="*/ 58260 w 62399"/>
              <a:gd name="connsiteY42" fmla="*/ 45669 h 63190"/>
              <a:gd name="connsiteX43" fmla="*/ 58260 w 62399"/>
              <a:gd name="connsiteY43" fmla="*/ 46145 h 63190"/>
              <a:gd name="connsiteX44" fmla="*/ 58260 w 62399"/>
              <a:gd name="connsiteY44" fmla="*/ 46145 h 63190"/>
              <a:gd name="connsiteX45" fmla="*/ 57593 w 62399"/>
              <a:gd name="connsiteY45" fmla="*/ 45288 h 63190"/>
              <a:gd name="connsiteX46" fmla="*/ 54355 w 62399"/>
              <a:gd name="connsiteY46" fmla="*/ 44240 h 63190"/>
              <a:gd name="connsiteX47" fmla="*/ 46068 w 62399"/>
              <a:gd name="connsiteY47" fmla="*/ 44240 h 63190"/>
              <a:gd name="connsiteX48" fmla="*/ 43401 w 62399"/>
              <a:gd name="connsiteY48" fmla="*/ 42240 h 63190"/>
              <a:gd name="connsiteX49" fmla="*/ 43401 w 62399"/>
              <a:gd name="connsiteY49" fmla="*/ 40621 h 63190"/>
              <a:gd name="connsiteX50" fmla="*/ 49497 w 62399"/>
              <a:gd name="connsiteY50" fmla="*/ 29858 h 63190"/>
              <a:gd name="connsiteX51" fmla="*/ 51212 w 62399"/>
              <a:gd name="connsiteY51" fmla="*/ 24524 h 63190"/>
              <a:gd name="connsiteX52" fmla="*/ 51212 w 62399"/>
              <a:gd name="connsiteY52" fmla="*/ 23380 h 63190"/>
              <a:gd name="connsiteX53" fmla="*/ 50450 w 62399"/>
              <a:gd name="connsiteY53" fmla="*/ 23380 h 63190"/>
              <a:gd name="connsiteX54" fmla="*/ 48449 w 62399"/>
              <a:gd name="connsiteY54" fmla="*/ 24047 h 63190"/>
              <a:gd name="connsiteX55" fmla="*/ 46068 w 62399"/>
              <a:gd name="connsiteY55" fmla="*/ 25476 h 63190"/>
              <a:gd name="connsiteX56" fmla="*/ 41306 w 62399"/>
              <a:gd name="connsiteY56" fmla="*/ 29381 h 63190"/>
              <a:gd name="connsiteX57" fmla="*/ 32638 w 62399"/>
              <a:gd name="connsiteY57" fmla="*/ 38239 h 63190"/>
              <a:gd name="connsiteX58" fmla="*/ 29114 w 62399"/>
              <a:gd name="connsiteY58" fmla="*/ 38239 h 63190"/>
              <a:gd name="connsiteX59" fmla="*/ 28352 w 62399"/>
              <a:gd name="connsiteY59" fmla="*/ 35858 h 63190"/>
              <a:gd name="connsiteX60" fmla="*/ 30256 w 62399"/>
              <a:gd name="connsiteY60" fmla="*/ 10045 h 63190"/>
              <a:gd name="connsiteX61" fmla="*/ 28637 w 62399"/>
              <a:gd name="connsiteY61" fmla="*/ 4902 h 63190"/>
              <a:gd name="connsiteX62" fmla="*/ 25399 w 62399"/>
              <a:gd name="connsiteY62" fmla="*/ 4330 h 63190"/>
              <a:gd name="connsiteX63" fmla="*/ 15874 w 62399"/>
              <a:gd name="connsiteY63" fmla="*/ 12617 h 63190"/>
              <a:gd name="connsiteX64" fmla="*/ 3206 w 62399"/>
              <a:gd name="connsiteY64" fmla="*/ 35572 h 63190"/>
              <a:gd name="connsiteX65" fmla="*/ 62 w 62399"/>
              <a:gd name="connsiteY65" fmla="*/ 48431 h 63190"/>
              <a:gd name="connsiteX66" fmla="*/ 824 w 62399"/>
              <a:gd name="connsiteY66" fmla="*/ 62147 h 6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2399" h="63190">
                <a:moveTo>
                  <a:pt x="824" y="62147"/>
                </a:moveTo>
                <a:cubicBezTo>
                  <a:pt x="218" y="57698"/>
                  <a:pt x="-5" y="53204"/>
                  <a:pt x="158" y="48717"/>
                </a:cubicBezTo>
                <a:cubicBezTo>
                  <a:pt x="382" y="44179"/>
                  <a:pt x="1084" y="39677"/>
                  <a:pt x="2253" y="35287"/>
                </a:cubicBezTo>
                <a:cubicBezTo>
                  <a:pt x="4532" y="26379"/>
                  <a:pt x="8581" y="18021"/>
                  <a:pt x="14159" y="10712"/>
                </a:cubicBezTo>
                <a:cubicBezTo>
                  <a:pt x="16970" y="6928"/>
                  <a:pt x="20458" y="3699"/>
                  <a:pt x="24446" y="1187"/>
                </a:cubicBezTo>
                <a:cubicBezTo>
                  <a:pt x="25747" y="269"/>
                  <a:pt x="27341" y="-138"/>
                  <a:pt x="28923" y="44"/>
                </a:cubicBezTo>
                <a:lnTo>
                  <a:pt x="29685" y="44"/>
                </a:lnTo>
                <a:lnTo>
                  <a:pt x="29685" y="44"/>
                </a:lnTo>
                <a:lnTo>
                  <a:pt x="29685" y="44"/>
                </a:lnTo>
                <a:lnTo>
                  <a:pt x="29685" y="44"/>
                </a:lnTo>
                <a:lnTo>
                  <a:pt x="30447" y="44"/>
                </a:lnTo>
                <a:cubicBezTo>
                  <a:pt x="31028" y="436"/>
                  <a:pt x="31542" y="919"/>
                  <a:pt x="31971" y="1473"/>
                </a:cubicBezTo>
                <a:cubicBezTo>
                  <a:pt x="33553" y="3659"/>
                  <a:pt x="34538" y="6220"/>
                  <a:pt x="34829" y="8902"/>
                </a:cubicBezTo>
                <a:cubicBezTo>
                  <a:pt x="35714" y="18134"/>
                  <a:pt x="35200" y="27447"/>
                  <a:pt x="33305" y="36525"/>
                </a:cubicBezTo>
                <a:lnTo>
                  <a:pt x="28923" y="34429"/>
                </a:lnTo>
                <a:cubicBezTo>
                  <a:pt x="31869" y="31034"/>
                  <a:pt x="35052" y="27851"/>
                  <a:pt x="38448" y="24904"/>
                </a:cubicBezTo>
                <a:cubicBezTo>
                  <a:pt x="40088" y="23350"/>
                  <a:pt x="41839" y="21918"/>
                  <a:pt x="43687" y="20618"/>
                </a:cubicBezTo>
                <a:cubicBezTo>
                  <a:pt x="44639" y="20047"/>
                  <a:pt x="45592" y="19380"/>
                  <a:pt x="46735" y="18809"/>
                </a:cubicBezTo>
                <a:cubicBezTo>
                  <a:pt x="48018" y="18179"/>
                  <a:pt x="49407" y="17791"/>
                  <a:pt x="50831" y="17666"/>
                </a:cubicBezTo>
                <a:cubicBezTo>
                  <a:pt x="52630" y="17590"/>
                  <a:pt x="54359" y="18366"/>
                  <a:pt x="55498" y="19761"/>
                </a:cubicBezTo>
                <a:cubicBezTo>
                  <a:pt x="56508" y="21236"/>
                  <a:pt x="56854" y="23068"/>
                  <a:pt x="56450" y="24809"/>
                </a:cubicBezTo>
                <a:cubicBezTo>
                  <a:pt x="56082" y="27165"/>
                  <a:pt x="55342" y="29448"/>
                  <a:pt x="54259" y="31572"/>
                </a:cubicBezTo>
                <a:cubicBezTo>
                  <a:pt x="52358" y="35560"/>
                  <a:pt x="50127" y="39383"/>
                  <a:pt x="47592" y="43002"/>
                </a:cubicBezTo>
                <a:lnTo>
                  <a:pt x="45306" y="39383"/>
                </a:lnTo>
                <a:cubicBezTo>
                  <a:pt x="48468" y="38971"/>
                  <a:pt x="51669" y="38971"/>
                  <a:pt x="54831" y="39383"/>
                </a:cubicBezTo>
                <a:cubicBezTo>
                  <a:pt x="56713" y="39675"/>
                  <a:pt x="58505" y="40392"/>
                  <a:pt x="60070" y="41478"/>
                </a:cubicBezTo>
                <a:cubicBezTo>
                  <a:pt x="61022" y="41478"/>
                  <a:pt x="61594" y="43097"/>
                  <a:pt x="62165" y="44050"/>
                </a:cubicBezTo>
                <a:cubicBezTo>
                  <a:pt x="62737" y="45002"/>
                  <a:pt x="62165" y="45955"/>
                  <a:pt x="62165" y="47002"/>
                </a:cubicBezTo>
                <a:cubicBezTo>
                  <a:pt x="62125" y="47999"/>
                  <a:pt x="61865" y="48975"/>
                  <a:pt x="61403" y="49860"/>
                </a:cubicBezTo>
                <a:cubicBezTo>
                  <a:pt x="61168" y="50763"/>
                  <a:pt x="60746" y="51607"/>
                  <a:pt x="60165" y="52336"/>
                </a:cubicBezTo>
                <a:cubicBezTo>
                  <a:pt x="59322" y="53715"/>
                  <a:pt x="58366" y="55021"/>
                  <a:pt x="57308" y="56242"/>
                </a:cubicBezTo>
                <a:cubicBezTo>
                  <a:pt x="55254" y="58597"/>
                  <a:pt x="53025" y="60794"/>
                  <a:pt x="50640" y="62814"/>
                </a:cubicBezTo>
                <a:cubicBezTo>
                  <a:pt x="50270" y="62945"/>
                  <a:pt x="49867" y="62945"/>
                  <a:pt x="49497" y="62814"/>
                </a:cubicBezTo>
                <a:cubicBezTo>
                  <a:pt x="33876" y="63671"/>
                  <a:pt x="17398" y="62909"/>
                  <a:pt x="824" y="62147"/>
                </a:cubicBezTo>
                <a:close/>
                <a:moveTo>
                  <a:pt x="824" y="62147"/>
                </a:moveTo>
                <a:cubicBezTo>
                  <a:pt x="17398" y="61480"/>
                  <a:pt x="33876" y="60718"/>
                  <a:pt x="50354" y="60433"/>
                </a:cubicBezTo>
                <a:lnTo>
                  <a:pt x="49211" y="60433"/>
                </a:lnTo>
                <a:cubicBezTo>
                  <a:pt x="51352" y="58437"/>
                  <a:pt x="53327" y="56271"/>
                  <a:pt x="55117" y="53956"/>
                </a:cubicBezTo>
                <a:cubicBezTo>
                  <a:pt x="56060" y="52890"/>
                  <a:pt x="56861" y="51705"/>
                  <a:pt x="57498" y="50432"/>
                </a:cubicBezTo>
                <a:cubicBezTo>
                  <a:pt x="57850" y="49944"/>
                  <a:pt x="58109" y="49395"/>
                  <a:pt x="58260" y="48812"/>
                </a:cubicBezTo>
                <a:cubicBezTo>
                  <a:pt x="58260" y="48336"/>
                  <a:pt x="58832" y="48241"/>
                  <a:pt x="58260" y="47384"/>
                </a:cubicBezTo>
                <a:lnTo>
                  <a:pt x="58260" y="45669"/>
                </a:lnTo>
                <a:lnTo>
                  <a:pt x="58260" y="45669"/>
                </a:lnTo>
                <a:cubicBezTo>
                  <a:pt x="58260" y="46717"/>
                  <a:pt x="58260" y="45669"/>
                  <a:pt x="58260" y="46145"/>
                </a:cubicBezTo>
                <a:lnTo>
                  <a:pt x="58260" y="46145"/>
                </a:lnTo>
                <a:cubicBezTo>
                  <a:pt x="58260" y="46145"/>
                  <a:pt x="58260" y="45478"/>
                  <a:pt x="57593" y="45288"/>
                </a:cubicBezTo>
                <a:cubicBezTo>
                  <a:pt x="56585" y="44747"/>
                  <a:pt x="55488" y="44392"/>
                  <a:pt x="54355" y="44240"/>
                </a:cubicBezTo>
                <a:cubicBezTo>
                  <a:pt x="51606" y="43861"/>
                  <a:pt x="48817" y="43861"/>
                  <a:pt x="46068" y="44240"/>
                </a:cubicBezTo>
                <a:cubicBezTo>
                  <a:pt x="44783" y="44411"/>
                  <a:pt x="43597" y="43522"/>
                  <a:pt x="43401" y="42240"/>
                </a:cubicBezTo>
                <a:cubicBezTo>
                  <a:pt x="43212" y="41717"/>
                  <a:pt x="43212" y="41144"/>
                  <a:pt x="43401" y="40621"/>
                </a:cubicBezTo>
                <a:cubicBezTo>
                  <a:pt x="45743" y="37218"/>
                  <a:pt x="47783" y="33616"/>
                  <a:pt x="49497" y="29858"/>
                </a:cubicBezTo>
                <a:cubicBezTo>
                  <a:pt x="50341" y="28179"/>
                  <a:pt x="50919" y="26379"/>
                  <a:pt x="51212" y="24524"/>
                </a:cubicBezTo>
                <a:cubicBezTo>
                  <a:pt x="51212" y="23857"/>
                  <a:pt x="51212" y="22809"/>
                  <a:pt x="51212" y="23380"/>
                </a:cubicBezTo>
                <a:cubicBezTo>
                  <a:pt x="51212" y="23952"/>
                  <a:pt x="51212" y="23380"/>
                  <a:pt x="50450" y="23380"/>
                </a:cubicBezTo>
                <a:cubicBezTo>
                  <a:pt x="49749" y="23483"/>
                  <a:pt x="49071" y="23709"/>
                  <a:pt x="48449" y="24047"/>
                </a:cubicBezTo>
                <a:cubicBezTo>
                  <a:pt x="47623" y="24467"/>
                  <a:pt x="46827" y="24944"/>
                  <a:pt x="46068" y="25476"/>
                </a:cubicBezTo>
                <a:cubicBezTo>
                  <a:pt x="44449" y="26714"/>
                  <a:pt x="42925" y="27952"/>
                  <a:pt x="41306" y="29381"/>
                </a:cubicBezTo>
                <a:cubicBezTo>
                  <a:pt x="39686" y="30810"/>
                  <a:pt x="35400" y="35192"/>
                  <a:pt x="32638" y="38239"/>
                </a:cubicBezTo>
                <a:cubicBezTo>
                  <a:pt x="31648" y="39171"/>
                  <a:pt x="30104" y="39171"/>
                  <a:pt x="29114" y="38239"/>
                </a:cubicBezTo>
                <a:cubicBezTo>
                  <a:pt x="28448" y="37641"/>
                  <a:pt x="28157" y="36731"/>
                  <a:pt x="28352" y="35858"/>
                </a:cubicBezTo>
                <a:cubicBezTo>
                  <a:pt x="30303" y="27402"/>
                  <a:pt x="30945" y="18696"/>
                  <a:pt x="30256" y="10045"/>
                </a:cubicBezTo>
                <a:cubicBezTo>
                  <a:pt x="30095" y="8234"/>
                  <a:pt x="29543" y="6479"/>
                  <a:pt x="28637" y="4902"/>
                </a:cubicBezTo>
                <a:cubicBezTo>
                  <a:pt x="27304" y="3378"/>
                  <a:pt x="27399" y="3473"/>
                  <a:pt x="25399" y="4330"/>
                </a:cubicBezTo>
                <a:cubicBezTo>
                  <a:pt x="21743" y="6486"/>
                  <a:pt x="18515" y="9295"/>
                  <a:pt x="15874" y="12617"/>
                </a:cubicBezTo>
                <a:cubicBezTo>
                  <a:pt x="10232" y="19395"/>
                  <a:pt x="5932" y="27186"/>
                  <a:pt x="3206" y="35572"/>
                </a:cubicBezTo>
                <a:cubicBezTo>
                  <a:pt x="1767" y="39753"/>
                  <a:pt x="715" y="44058"/>
                  <a:pt x="62" y="48431"/>
                </a:cubicBezTo>
                <a:cubicBezTo>
                  <a:pt x="-89" y="53017"/>
                  <a:pt x="166" y="57606"/>
                  <a:pt x="824" y="62147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1" name="Freeform: Shape 360">
            <a:extLst>
              <a:ext uri="{FF2B5EF4-FFF2-40B4-BE49-F238E27FC236}">
                <a16:creationId xmlns:a16="http://schemas.microsoft.com/office/drawing/2014/main" id="{F68183E0-B778-4677-BB0B-CA9872DB91D9}"/>
              </a:ext>
            </a:extLst>
          </p:cNvPr>
          <p:cNvSpPr/>
          <p:nvPr userDrawn="1"/>
        </p:nvSpPr>
        <p:spPr>
          <a:xfrm>
            <a:off x="1238967" y="4488114"/>
            <a:ext cx="43380" cy="46501"/>
          </a:xfrm>
          <a:custGeom>
            <a:avLst/>
            <a:gdLst>
              <a:gd name="connsiteX0" fmla="*/ 25833 w 36671"/>
              <a:gd name="connsiteY0" fmla="*/ 38864 h 38861"/>
              <a:gd name="connsiteX1" fmla="*/ 20 w 36671"/>
              <a:gd name="connsiteY1" fmla="*/ 2 h 38861"/>
              <a:gd name="connsiteX2" fmla="*/ 36691 w 36671"/>
              <a:gd name="connsiteY2" fmla="*/ 30386 h 3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671" h="38861">
                <a:moveTo>
                  <a:pt x="25833" y="38864"/>
                </a:moveTo>
                <a:cubicBezTo>
                  <a:pt x="16412" y="26471"/>
                  <a:pt x="7790" y="13490"/>
                  <a:pt x="20" y="2"/>
                </a:cubicBezTo>
                <a:cubicBezTo>
                  <a:pt x="12832" y="9398"/>
                  <a:pt x="25077" y="19544"/>
                  <a:pt x="36691" y="3038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2" name="Freeform: Shape 361">
            <a:extLst>
              <a:ext uri="{FF2B5EF4-FFF2-40B4-BE49-F238E27FC236}">
                <a16:creationId xmlns:a16="http://schemas.microsoft.com/office/drawing/2014/main" id="{A0BB77FF-11BA-4A3E-9565-A3B31D2371AE}"/>
              </a:ext>
            </a:extLst>
          </p:cNvPr>
          <p:cNvSpPr/>
          <p:nvPr userDrawn="1"/>
        </p:nvSpPr>
        <p:spPr>
          <a:xfrm>
            <a:off x="1213726" y="4622595"/>
            <a:ext cx="252792" cy="211272"/>
          </a:xfrm>
          <a:custGeom>
            <a:avLst/>
            <a:gdLst>
              <a:gd name="connsiteX0" fmla="*/ 94127 w 213698"/>
              <a:gd name="connsiteY0" fmla="*/ 5344 h 176562"/>
              <a:gd name="connsiteX1" fmla="*/ 71743 w 213698"/>
              <a:gd name="connsiteY1" fmla="*/ 3248 h 176562"/>
              <a:gd name="connsiteX2" fmla="*/ 60599 w 213698"/>
              <a:gd name="connsiteY2" fmla="*/ 3248 h 176562"/>
              <a:gd name="connsiteX3" fmla="*/ 49550 w 213698"/>
              <a:gd name="connsiteY3" fmla="*/ 4487 h 176562"/>
              <a:gd name="connsiteX4" fmla="*/ 38882 w 213698"/>
              <a:gd name="connsiteY4" fmla="*/ 7154 h 176562"/>
              <a:gd name="connsiteX5" fmla="*/ 29357 w 213698"/>
              <a:gd name="connsiteY5" fmla="*/ 11440 h 176562"/>
              <a:gd name="connsiteX6" fmla="*/ 20499 w 213698"/>
              <a:gd name="connsiteY6" fmla="*/ 17441 h 176562"/>
              <a:gd name="connsiteX7" fmla="*/ 13450 w 213698"/>
              <a:gd name="connsiteY7" fmla="*/ 25251 h 176562"/>
              <a:gd name="connsiteX8" fmla="*/ 6021 w 213698"/>
              <a:gd name="connsiteY8" fmla="*/ 44968 h 176562"/>
              <a:gd name="connsiteX9" fmla="*/ 7926 w 213698"/>
              <a:gd name="connsiteY9" fmla="*/ 66209 h 176562"/>
              <a:gd name="connsiteX10" fmla="*/ 18879 w 213698"/>
              <a:gd name="connsiteY10" fmla="*/ 84592 h 176562"/>
              <a:gd name="connsiteX11" fmla="*/ 26880 w 213698"/>
              <a:gd name="connsiteY11" fmla="*/ 92402 h 176562"/>
              <a:gd name="connsiteX12" fmla="*/ 34691 w 213698"/>
              <a:gd name="connsiteY12" fmla="*/ 101261 h 176562"/>
              <a:gd name="connsiteX13" fmla="*/ 34691 w 213698"/>
              <a:gd name="connsiteY13" fmla="*/ 102689 h 176562"/>
              <a:gd name="connsiteX14" fmla="*/ 34691 w 213698"/>
              <a:gd name="connsiteY14" fmla="*/ 102689 h 176562"/>
              <a:gd name="connsiteX15" fmla="*/ 26976 w 213698"/>
              <a:gd name="connsiteY15" fmla="*/ 122882 h 176562"/>
              <a:gd name="connsiteX16" fmla="*/ 49772 w 213698"/>
              <a:gd name="connsiteY16" fmla="*/ 145996 h 176562"/>
              <a:gd name="connsiteX17" fmla="*/ 57551 w 213698"/>
              <a:gd name="connsiteY17" fmla="*/ 144694 h 176562"/>
              <a:gd name="connsiteX18" fmla="*/ 76030 w 213698"/>
              <a:gd name="connsiteY18" fmla="*/ 133741 h 176562"/>
              <a:gd name="connsiteX19" fmla="*/ 78792 w 213698"/>
              <a:gd name="connsiteY19" fmla="*/ 133741 h 176562"/>
              <a:gd name="connsiteX20" fmla="*/ 78792 w 213698"/>
              <a:gd name="connsiteY20" fmla="*/ 134407 h 176562"/>
              <a:gd name="connsiteX21" fmla="*/ 78792 w 213698"/>
              <a:gd name="connsiteY21" fmla="*/ 134408 h 176562"/>
              <a:gd name="connsiteX22" fmla="*/ 86317 w 213698"/>
              <a:gd name="connsiteY22" fmla="*/ 146981 h 176562"/>
              <a:gd name="connsiteX23" fmla="*/ 96508 w 213698"/>
              <a:gd name="connsiteY23" fmla="*/ 157173 h 176562"/>
              <a:gd name="connsiteX24" fmla="*/ 108986 w 213698"/>
              <a:gd name="connsiteY24" fmla="*/ 164507 h 176562"/>
              <a:gd name="connsiteX25" fmla="*/ 122702 w 213698"/>
              <a:gd name="connsiteY25" fmla="*/ 168888 h 176562"/>
              <a:gd name="connsiteX26" fmla="*/ 137180 w 213698"/>
              <a:gd name="connsiteY26" fmla="*/ 170412 h 176562"/>
              <a:gd name="connsiteX27" fmla="*/ 151658 w 213698"/>
              <a:gd name="connsiteY27" fmla="*/ 169365 h 176562"/>
              <a:gd name="connsiteX28" fmla="*/ 165945 w 213698"/>
              <a:gd name="connsiteY28" fmla="*/ 166221 h 176562"/>
              <a:gd name="connsiteX29" fmla="*/ 179376 w 213698"/>
              <a:gd name="connsiteY29" fmla="*/ 160697 h 176562"/>
              <a:gd name="connsiteX30" fmla="*/ 190520 w 213698"/>
              <a:gd name="connsiteY30" fmla="*/ 152220 h 176562"/>
              <a:gd name="connsiteX31" fmla="*/ 199093 w 213698"/>
              <a:gd name="connsiteY31" fmla="*/ 140695 h 176562"/>
              <a:gd name="connsiteX32" fmla="*/ 208618 w 213698"/>
              <a:gd name="connsiteY32" fmla="*/ 113262 h 176562"/>
              <a:gd name="connsiteX33" fmla="*/ 191282 w 213698"/>
              <a:gd name="connsiteY33" fmla="*/ 58779 h 176562"/>
              <a:gd name="connsiteX34" fmla="*/ 191282 w 213698"/>
              <a:gd name="connsiteY34" fmla="*/ 58303 h 176562"/>
              <a:gd name="connsiteX35" fmla="*/ 191758 w 213698"/>
              <a:gd name="connsiteY35" fmla="*/ 58303 h 176562"/>
              <a:gd name="connsiteX36" fmla="*/ 209284 w 213698"/>
              <a:gd name="connsiteY36" fmla="*/ 83163 h 176562"/>
              <a:gd name="connsiteX37" fmla="*/ 213475 w 213698"/>
              <a:gd name="connsiteY37" fmla="*/ 113833 h 176562"/>
              <a:gd name="connsiteX38" fmla="*/ 204427 w 213698"/>
              <a:gd name="connsiteY38" fmla="*/ 143647 h 176562"/>
              <a:gd name="connsiteX39" fmla="*/ 194902 w 213698"/>
              <a:gd name="connsiteY39" fmla="*/ 156505 h 176562"/>
              <a:gd name="connsiteX40" fmla="*/ 182138 w 213698"/>
              <a:gd name="connsiteY40" fmla="*/ 166030 h 176562"/>
              <a:gd name="connsiteX41" fmla="*/ 167755 w 213698"/>
              <a:gd name="connsiteY41" fmla="*/ 172127 h 176562"/>
              <a:gd name="connsiteX42" fmla="*/ 152420 w 213698"/>
              <a:gd name="connsiteY42" fmla="*/ 175651 h 176562"/>
              <a:gd name="connsiteX43" fmla="*/ 121273 w 213698"/>
              <a:gd name="connsiteY43" fmla="*/ 174508 h 176562"/>
              <a:gd name="connsiteX44" fmla="*/ 106319 w 213698"/>
              <a:gd name="connsiteY44" fmla="*/ 169364 h 176562"/>
              <a:gd name="connsiteX45" fmla="*/ 82411 w 213698"/>
              <a:gd name="connsiteY45" fmla="*/ 149362 h 176562"/>
              <a:gd name="connsiteX46" fmla="*/ 74982 w 213698"/>
              <a:gd name="connsiteY46" fmla="*/ 135550 h 176562"/>
              <a:gd name="connsiteX47" fmla="*/ 78315 w 213698"/>
              <a:gd name="connsiteY47" fmla="*/ 136122 h 176562"/>
              <a:gd name="connsiteX48" fmla="*/ 57456 w 213698"/>
              <a:gd name="connsiteY48" fmla="*/ 147171 h 176562"/>
              <a:gd name="connsiteX49" fmla="*/ 25472 w 213698"/>
              <a:gd name="connsiteY49" fmla="*/ 130429 h 176562"/>
              <a:gd name="connsiteX50" fmla="*/ 24309 w 213698"/>
              <a:gd name="connsiteY50" fmla="*/ 122597 h 176562"/>
              <a:gd name="connsiteX51" fmla="*/ 31929 w 213698"/>
              <a:gd name="connsiteY51" fmla="*/ 100689 h 176562"/>
              <a:gd name="connsiteX52" fmla="*/ 31929 w 213698"/>
              <a:gd name="connsiteY52" fmla="*/ 102118 h 176562"/>
              <a:gd name="connsiteX53" fmla="*/ 24404 w 213698"/>
              <a:gd name="connsiteY53" fmla="*/ 94593 h 176562"/>
              <a:gd name="connsiteX54" fmla="*/ 15832 w 213698"/>
              <a:gd name="connsiteY54" fmla="*/ 86973 h 176562"/>
              <a:gd name="connsiteX55" fmla="*/ 2878 w 213698"/>
              <a:gd name="connsiteY55" fmla="*/ 67923 h 176562"/>
              <a:gd name="connsiteX56" fmla="*/ 306 w 213698"/>
              <a:gd name="connsiteY56" fmla="*/ 56303 h 176562"/>
              <a:gd name="connsiteX57" fmla="*/ 306 w 213698"/>
              <a:gd name="connsiteY57" fmla="*/ 44492 h 176562"/>
              <a:gd name="connsiteX58" fmla="*/ 2973 w 213698"/>
              <a:gd name="connsiteY58" fmla="*/ 32871 h 176562"/>
              <a:gd name="connsiteX59" fmla="*/ 8688 w 213698"/>
              <a:gd name="connsiteY59" fmla="*/ 22299 h 176562"/>
              <a:gd name="connsiteX60" fmla="*/ 16879 w 213698"/>
              <a:gd name="connsiteY60" fmla="*/ 13631 h 176562"/>
              <a:gd name="connsiteX61" fmla="*/ 26404 w 213698"/>
              <a:gd name="connsiteY61" fmla="*/ 7249 h 176562"/>
              <a:gd name="connsiteX62" fmla="*/ 37358 w 213698"/>
              <a:gd name="connsiteY62" fmla="*/ 2867 h 176562"/>
              <a:gd name="connsiteX63" fmla="*/ 48788 w 213698"/>
              <a:gd name="connsiteY63" fmla="*/ 772 h 176562"/>
              <a:gd name="connsiteX64" fmla="*/ 60218 w 213698"/>
              <a:gd name="connsiteY64" fmla="*/ 10 h 176562"/>
              <a:gd name="connsiteX65" fmla="*/ 71648 w 213698"/>
              <a:gd name="connsiteY65" fmla="*/ 582 h 176562"/>
              <a:gd name="connsiteX66" fmla="*/ 94032 w 213698"/>
              <a:gd name="connsiteY66" fmla="*/ 4773 h 176562"/>
              <a:gd name="connsiteX67" fmla="*/ 94032 w 213698"/>
              <a:gd name="connsiteY67" fmla="*/ 4772 h 176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13698" h="176562">
                <a:moveTo>
                  <a:pt x="94127" y="5344"/>
                </a:moveTo>
                <a:cubicBezTo>
                  <a:pt x="86723" y="4131"/>
                  <a:pt x="79244" y="3431"/>
                  <a:pt x="71743" y="3248"/>
                </a:cubicBezTo>
                <a:cubicBezTo>
                  <a:pt x="67933" y="3248"/>
                  <a:pt x="64219" y="3248"/>
                  <a:pt x="60599" y="3248"/>
                </a:cubicBezTo>
                <a:cubicBezTo>
                  <a:pt x="56893" y="3421"/>
                  <a:pt x="53202" y="3835"/>
                  <a:pt x="49550" y="4487"/>
                </a:cubicBezTo>
                <a:cubicBezTo>
                  <a:pt x="45937" y="5128"/>
                  <a:pt x="42372" y="6019"/>
                  <a:pt x="38882" y="7154"/>
                </a:cubicBezTo>
                <a:cubicBezTo>
                  <a:pt x="35592" y="8312"/>
                  <a:pt x="32406" y="9746"/>
                  <a:pt x="29357" y="11440"/>
                </a:cubicBezTo>
                <a:cubicBezTo>
                  <a:pt x="26164" y="13060"/>
                  <a:pt x="23188" y="15077"/>
                  <a:pt x="20499" y="17441"/>
                </a:cubicBezTo>
                <a:cubicBezTo>
                  <a:pt x="17808" y="19714"/>
                  <a:pt x="15437" y="22342"/>
                  <a:pt x="13450" y="25251"/>
                </a:cubicBezTo>
                <a:cubicBezTo>
                  <a:pt x="9485" y="31162"/>
                  <a:pt x="6942" y="37910"/>
                  <a:pt x="6021" y="44968"/>
                </a:cubicBezTo>
                <a:cubicBezTo>
                  <a:pt x="5109" y="52103"/>
                  <a:pt x="5759" y="59350"/>
                  <a:pt x="7926" y="66209"/>
                </a:cubicBezTo>
                <a:cubicBezTo>
                  <a:pt x="10135" y="73088"/>
                  <a:pt x="13881" y="79375"/>
                  <a:pt x="18879" y="84592"/>
                </a:cubicBezTo>
                <a:cubicBezTo>
                  <a:pt x="21356" y="87354"/>
                  <a:pt x="24118" y="89830"/>
                  <a:pt x="26880" y="92402"/>
                </a:cubicBezTo>
                <a:cubicBezTo>
                  <a:pt x="29961" y="94897"/>
                  <a:pt x="32601" y="97892"/>
                  <a:pt x="34691" y="101261"/>
                </a:cubicBezTo>
                <a:cubicBezTo>
                  <a:pt x="34928" y="101707"/>
                  <a:pt x="34928" y="102242"/>
                  <a:pt x="34691" y="102689"/>
                </a:cubicBezTo>
                <a:lnTo>
                  <a:pt x="34691" y="102689"/>
                </a:lnTo>
                <a:cubicBezTo>
                  <a:pt x="29876" y="108334"/>
                  <a:pt x="27151" y="115465"/>
                  <a:pt x="26976" y="122882"/>
                </a:cubicBezTo>
                <a:cubicBezTo>
                  <a:pt x="26888" y="135560"/>
                  <a:pt x="37094" y="145908"/>
                  <a:pt x="49772" y="145996"/>
                </a:cubicBezTo>
                <a:cubicBezTo>
                  <a:pt x="52420" y="146014"/>
                  <a:pt x="55052" y="145574"/>
                  <a:pt x="57551" y="144694"/>
                </a:cubicBezTo>
                <a:cubicBezTo>
                  <a:pt x="64688" y="143025"/>
                  <a:pt x="71140" y="139201"/>
                  <a:pt x="76030" y="133741"/>
                </a:cubicBezTo>
                <a:cubicBezTo>
                  <a:pt x="76802" y="133003"/>
                  <a:pt x="78019" y="133003"/>
                  <a:pt x="78792" y="133741"/>
                </a:cubicBezTo>
                <a:cubicBezTo>
                  <a:pt x="78835" y="133961"/>
                  <a:pt x="78835" y="134187"/>
                  <a:pt x="78792" y="134407"/>
                </a:cubicBezTo>
                <a:lnTo>
                  <a:pt x="78792" y="134408"/>
                </a:lnTo>
                <a:cubicBezTo>
                  <a:pt x="80890" y="138831"/>
                  <a:pt x="83410" y="143041"/>
                  <a:pt x="86317" y="146981"/>
                </a:cubicBezTo>
                <a:cubicBezTo>
                  <a:pt x="89270" y="150794"/>
                  <a:pt x="92695" y="154219"/>
                  <a:pt x="96508" y="157173"/>
                </a:cubicBezTo>
                <a:cubicBezTo>
                  <a:pt x="100431" y="159999"/>
                  <a:pt x="104608" y="162455"/>
                  <a:pt x="108986" y="164507"/>
                </a:cubicBezTo>
                <a:cubicBezTo>
                  <a:pt x="113409" y="166397"/>
                  <a:pt x="118002" y="167864"/>
                  <a:pt x="122702" y="168888"/>
                </a:cubicBezTo>
                <a:cubicBezTo>
                  <a:pt x="127480" y="169777"/>
                  <a:pt x="132321" y="170287"/>
                  <a:pt x="137180" y="170412"/>
                </a:cubicBezTo>
                <a:cubicBezTo>
                  <a:pt x="142024" y="170398"/>
                  <a:pt x="146862" y="170048"/>
                  <a:pt x="151658" y="169365"/>
                </a:cubicBezTo>
                <a:cubicBezTo>
                  <a:pt x="156480" y="168611"/>
                  <a:pt x="161252" y="167561"/>
                  <a:pt x="165945" y="166221"/>
                </a:cubicBezTo>
                <a:cubicBezTo>
                  <a:pt x="170532" y="164660"/>
                  <a:pt x="175018" y="162815"/>
                  <a:pt x="179376" y="160697"/>
                </a:cubicBezTo>
                <a:cubicBezTo>
                  <a:pt x="183538" y="158513"/>
                  <a:pt x="187304" y="155648"/>
                  <a:pt x="190520" y="152220"/>
                </a:cubicBezTo>
                <a:cubicBezTo>
                  <a:pt x="193797" y="148708"/>
                  <a:pt x="196672" y="144843"/>
                  <a:pt x="199093" y="140695"/>
                </a:cubicBezTo>
                <a:cubicBezTo>
                  <a:pt x="204078" y="132283"/>
                  <a:pt x="207318" y="122953"/>
                  <a:pt x="208618" y="113262"/>
                </a:cubicBezTo>
                <a:cubicBezTo>
                  <a:pt x="211484" y="93405"/>
                  <a:pt x="205096" y="73329"/>
                  <a:pt x="191282" y="58779"/>
                </a:cubicBezTo>
                <a:lnTo>
                  <a:pt x="191282" y="58303"/>
                </a:lnTo>
                <a:lnTo>
                  <a:pt x="191758" y="58303"/>
                </a:lnTo>
                <a:cubicBezTo>
                  <a:pt x="199438" y="65128"/>
                  <a:pt x="205436" y="73637"/>
                  <a:pt x="209284" y="83163"/>
                </a:cubicBezTo>
                <a:cubicBezTo>
                  <a:pt x="212906" y="92957"/>
                  <a:pt x="214337" y="103426"/>
                  <a:pt x="213475" y="113833"/>
                </a:cubicBezTo>
                <a:cubicBezTo>
                  <a:pt x="212526" y="124284"/>
                  <a:pt x="209446" y="134431"/>
                  <a:pt x="204427" y="143647"/>
                </a:cubicBezTo>
                <a:cubicBezTo>
                  <a:pt x="201870" y="148358"/>
                  <a:pt x="198664" y="152687"/>
                  <a:pt x="194902" y="156505"/>
                </a:cubicBezTo>
                <a:cubicBezTo>
                  <a:pt x="191212" y="160374"/>
                  <a:pt x="186897" y="163594"/>
                  <a:pt x="182138" y="166030"/>
                </a:cubicBezTo>
                <a:cubicBezTo>
                  <a:pt x="177491" y="168394"/>
                  <a:pt x="172685" y="170431"/>
                  <a:pt x="167755" y="172127"/>
                </a:cubicBezTo>
                <a:cubicBezTo>
                  <a:pt x="162727" y="173637"/>
                  <a:pt x="157604" y="174815"/>
                  <a:pt x="152420" y="175651"/>
                </a:cubicBezTo>
                <a:cubicBezTo>
                  <a:pt x="142055" y="177176"/>
                  <a:pt x="131499" y="176789"/>
                  <a:pt x="121273" y="174508"/>
                </a:cubicBezTo>
                <a:cubicBezTo>
                  <a:pt x="116138" y="173267"/>
                  <a:pt x="111131" y="171545"/>
                  <a:pt x="106319" y="169364"/>
                </a:cubicBezTo>
                <a:cubicBezTo>
                  <a:pt x="96774" y="164845"/>
                  <a:pt x="88544" y="157959"/>
                  <a:pt x="82411" y="149362"/>
                </a:cubicBezTo>
                <a:cubicBezTo>
                  <a:pt x="79492" y="145011"/>
                  <a:pt x="77003" y="140385"/>
                  <a:pt x="74982" y="135550"/>
                </a:cubicBezTo>
                <a:lnTo>
                  <a:pt x="78315" y="136122"/>
                </a:lnTo>
                <a:cubicBezTo>
                  <a:pt x="72707" y="141921"/>
                  <a:pt x="65403" y="145789"/>
                  <a:pt x="57456" y="147171"/>
                </a:cubicBezTo>
                <a:cubicBezTo>
                  <a:pt x="44000" y="151380"/>
                  <a:pt x="29681" y="143884"/>
                  <a:pt x="25472" y="130429"/>
                </a:cubicBezTo>
                <a:cubicBezTo>
                  <a:pt x="24679" y="127895"/>
                  <a:pt x="24287" y="125252"/>
                  <a:pt x="24309" y="122597"/>
                </a:cubicBezTo>
                <a:cubicBezTo>
                  <a:pt x="24274" y="114639"/>
                  <a:pt x="26963" y="106908"/>
                  <a:pt x="31929" y="100689"/>
                </a:cubicBezTo>
                <a:lnTo>
                  <a:pt x="31929" y="102118"/>
                </a:lnTo>
                <a:cubicBezTo>
                  <a:pt x="29842" y="99221"/>
                  <a:pt x="27301" y="96680"/>
                  <a:pt x="24404" y="94593"/>
                </a:cubicBezTo>
                <a:cubicBezTo>
                  <a:pt x="21547" y="92117"/>
                  <a:pt x="18594" y="89735"/>
                  <a:pt x="15832" y="86973"/>
                </a:cubicBezTo>
                <a:cubicBezTo>
                  <a:pt x="10163" y="81655"/>
                  <a:pt x="5740" y="75150"/>
                  <a:pt x="2878" y="67923"/>
                </a:cubicBezTo>
                <a:cubicBezTo>
                  <a:pt x="1530" y="64175"/>
                  <a:pt x="666" y="60270"/>
                  <a:pt x="306" y="56303"/>
                </a:cubicBezTo>
                <a:cubicBezTo>
                  <a:pt x="-75" y="52375"/>
                  <a:pt x="-75" y="48419"/>
                  <a:pt x="306" y="44492"/>
                </a:cubicBezTo>
                <a:cubicBezTo>
                  <a:pt x="729" y="40526"/>
                  <a:pt x="1624" y="36625"/>
                  <a:pt x="2973" y="32871"/>
                </a:cubicBezTo>
                <a:cubicBezTo>
                  <a:pt x="4401" y="29109"/>
                  <a:pt x="6323" y="25554"/>
                  <a:pt x="8688" y="22299"/>
                </a:cubicBezTo>
                <a:cubicBezTo>
                  <a:pt x="11040" y="19073"/>
                  <a:pt x="13792" y="16161"/>
                  <a:pt x="16879" y="13631"/>
                </a:cubicBezTo>
                <a:cubicBezTo>
                  <a:pt x="19800" y="11146"/>
                  <a:pt x="22996" y="9005"/>
                  <a:pt x="26404" y="7249"/>
                </a:cubicBezTo>
                <a:cubicBezTo>
                  <a:pt x="29920" y="5471"/>
                  <a:pt x="33586" y="4005"/>
                  <a:pt x="37358" y="2867"/>
                </a:cubicBezTo>
                <a:cubicBezTo>
                  <a:pt x="41110" y="1885"/>
                  <a:pt x="44931" y="1185"/>
                  <a:pt x="48788" y="772"/>
                </a:cubicBezTo>
                <a:cubicBezTo>
                  <a:pt x="52574" y="234"/>
                  <a:pt x="56394" y="-21"/>
                  <a:pt x="60218" y="10"/>
                </a:cubicBezTo>
                <a:cubicBezTo>
                  <a:pt x="64036" y="-42"/>
                  <a:pt x="67854" y="149"/>
                  <a:pt x="71648" y="582"/>
                </a:cubicBezTo>
                <a:cubicBezTo>
                  <a:pt x="79194" y="1482"/>
                  <a:pt x="86671" y="2882"/>
                  <a:pt x="94032" y="4773"/>
                </a:cubicBezTo>
                <a:cubicBezTo>
                  <a:pt x="94032" y="4772"/>
                  <a:pt x="94032" y="4772"/>
                  <a:pt x="94032" y="4772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3" name="Freeform: Shape 362">
            <a:extLst>
              <a:ext uri="{FF2B5EF4-FFF2-40B4-BE49-F238E27FC236}">
                <a16:creationId xmlns:a16="http://schemas.microsoft.com/office/drawing/2014/main" id="{67BB2794-7045-4ECF-A70D-BB105BFCADFB}"/>
              </a:ext>
            </a:extLst>
          </p:cNvPr>
          <p:cNvSpPr/>
          <p:nvPr userDrawn="1"/>
        </p:nvSpPr>
        <p:spPr>
          <a:xfrm>
            <a:off x="1495865" y="4580833"/>
            <a:ext cx="74140" cy="144577"/>
          </a:xfrm>
          <a:custGeom>
            <a:avLst/>
            <a:gdLst>
              <a:gd name="connsiteX0" fmla="*/ 877 w 62674"/>
              <a:gd name="connsiteY0" fmla="*/ 10431 h 120824"/>
              <a:gd name="connsiteX1" fmla="*/ 6973 w 62674"/>
              <a:gd name="connsiteY1" fmla="*/ 4621 h 120824"/>
              <a:gd name="connsiteX2" fmla="*/ 15069 w 62674"/>
              <a:gd name="connsiteY2" fmla="*/ 1002 h 120824"/>
              <a:gd name="connsiteX3" fmla="*/ 32215 w 62674"/>
              <a:gd name="connsiteY3" fmla="*/ 1002 h 120824"/>
              <a:gd name="connsiteX4" fmla="*/ 40787 w 62674"/>
              <a:gd name="connsiteY4" fmla="*/ 3478 h 120824"/>
              <a:gd name="connsiteX5" fmla="*/ 48502 w 62674"/>
              <a:gd name="connsiteY5" fmla="*/ 7574 h 120824"/>
              <a:gd name="connsiteX6" fmla="*/ 60313 w 62674"/>
              <a:gd name="connsiteY6" fmla="*/ 20623 h 120824"/>
              <a:gd name="connsiteX7" fmla="*/ 62694 w 62674"/>
              <a:gd name="connsiteY7" fmla="*/ 29101 h 120824"/>
              <a:gd name="connsiteX8" fmla="*/ 62694 w 62674"/>
              <a:gd name="connsiteY8" fmla="*/ 33672 h 120824"/>
              <a:gd name="connsiteX9" fmla="*/ 62028 w 62674"/>
              <a:gd name="connsiteY9" fmla="*/ 37768 h 120824"/>
              <a:gd name="connsiteX10" fmla="*/ 59170 w 62674"/>
              <a:gd name="connsiteY10" fmla="*/ 45865 h 120824"/>
              <a:gd name="connsiteX11" fmla="*/ 54503 w 62674"/>
              <a:gd name="connsiteY11" fmla="*/ 53008 h 120824"/>
              <a:gd name="connsiteX12" fmla="*/ 28119 w 62674"/>
              <a:gd name="connsiteY12" fmla="*/ 73868 h 120824"/>
              <a:gd name="connsiteX13" fmla="*/ 26880 w 62674"/>
              <a:gd name="connsiteY13" fmla="*/ 68820 h 120824"/>
              <a:gd name="connsiteX14" fmla="*/ 33548 w 62674"/>
              <a:gd name="connsiteY14" fmla="*/ 69677 h 120824"/>
              <a:gd name="connsiteX15" fmla="*/ 39834 w 62674"/>
              <a:gd name="connsiteY15" fmla="*/ 72249 h 120824"/>
              <a:gd name="connsiteX16" fmla="*/ 53455 w 62674"/>
              <a:gd name="connsiteY16" fmla="*/ 94537 h 120824"/>
              <a:gd name="connsiteX17" fmla="*/ 52884 w 62674"/>
              <a:gd name="connsiteY17" fmla="*/ 101109 h 120824"/>
              <a:gd name="connsiteX18" fmla="*/ 50312 w 62674"/>
              <a:gd name="connsiteY18" fmla="*/ 107872 h 120824"/>
              <a:gd name="connsiteX19" fmla="*/ 46121 w 62674"/>
              <a:gd name="connsiteY19" fmla="*/ 113301 h 120824"/>
              <a:gd name="connsiteX20" fmla="*/ 40692 w 62674"/>
              <a:gd name="connsiteY20" fmla="*/ 117302 h 120824"/>
              <a:gd name="connsiteX21" fmla="*/ 28214 w 62674"/>
              <a:gd name="connsiteY21" fmla="*/ 120826 h 120824"/>
              <a:gd name="connsiteX22" fmla="*/ 21737 w 62674"/>
              <a:gd name="connsiteY22" fmla="*/ 120826 h 120824"/>
              <a:gd name="connsiteX23" fmla="*/ 15736 w 62674"/>
              <a:gd name="connsiteY23" fmla="*/ 119874 h 120824"/>
              <a:gd name="connsiteX24" fmla="*/ 4020 w 62674"/>
              <a:gd name="connsiteY24" fmla="*/ 116254 h 120824"/>
              <a:gd name="connsiteX25" fmla="*/ 4021 w 62674"/>
              <a:gd name="connsiteY25" fmla="*/ 116254 h 120824"/>
              <a:gd name="connsiteX26" fmla="*/ 4021 w 62674"/>
              <a:gd name="connsiteY26" fmla="*/ 116254 h 120824"/>
              <a:gd name="connsiteX27" fmla="*/ 15832 w 62674"/>
              <a:gd name="connsiteY27" fmla="*/ 117588 h 120824"/>
              <a:gd name="connsiteX28" fmla="*/ 21832 w 62674"/>
              <a:gd name="connsiteY28" fmla="*/ 117588 h 120824"/>
              <a:gd name="connsiteX29" fmla="*/ 27357 w 62674"/>
              <a:gd name="connsiteY29" fmla="*/ 116826 h 120824"/>
              <a:gd name="connsiteX30" fmla="*/ 37644 w 62674"/>
              <a:gd name="connsiteY30" fmla="*/ 112920 h 120824"/>
              <a:gd name="connsiteX31" fmla="*/ 41644 w 62674"/>
              <a:gd name="connsiteY31" fmla="*/ 109396 h 120824"/>
              <a:gd name="connsiteX32" fmla="*/ 44502 w 62674"/>
              <a:gd name="connsiteY32" fmla="*/ 105205 h 120824"/>
              <a:gd name="connsiteX33" fmla="*/ 46312 w 62674"/>
              <a:gd name="connsiteY33" fmla="*/ 100728 h 120824"/>
              <a:gd name="connsiteX34" fmla="*/ 46312 w 62674"/>
              <a:gd name="connsiteY34" fmla="*/ 95204 h 120824"/>
              <a:gd name="connsiteX35" fmla="*/ 43359 w 62674"/>
              <a:gd name="connsiteY35" fmla="*/ 85679 h 120824"/>
              <a:gd name="connsiteX36" fmla="*/ 36215 w 62674"/>
              <a:gd name="connsiteY36" fmla="*/ 78154 h 120824"/>
              <a:gd name="connsiteX37" fmla="*/ 31453 w 62674"/>
              <a:gd name="connsiteY37" fmla="*/ 75963 h 120824"/>
              <a:gd name="connsiteX38" fmla="*/ 26309 w 62674"/>
              <a:gd name="connsiteY38" fmla="*/ 74916 h 120824"/>
              <a:gd name="connsiteX39" fmla="*/ 25642 w 62674"/>
              <a:gd name="connsiteY39" fmla="*/ 74916 h 120824"/>
              <a:gd name="connsiteX40" fmla="*/ 23642 w 62674"/>
              <a:gd name="connsiteY40" fmla="*/ 71773 h 120824"/>
              <a:gd name="connsiteX41" fmla="*/ 25071 w 62674"/>
              <a:gd name="connsiteY41" fmla="*/ 70058 h 120824"/>
              <a:gd name="connsiteX42" fmla="*/ 39549 w 62674"/>
              <a:gd name="connsiteY42" fmla="*/ 62438 h 120824"/>
              <a:gd name="connsiteX43" fmla="*/ 46311 w 62674"/>
              <a:gd name="connsiteY43" fmla="*/ 57866 h 120824"/>
              <a:gd name="connsiteX44" fmla="*/ 56884 w 62674"/>
              <a:gd name="connsiteY44" fmla="*/ 45864 h 120824"/>
              <a:gd name="connsiteX45" fmla="*/ 59075 w 62674"/>
              <a:gd name="connsiteY45" fmla="*/ 38340 h 120824"/>
              <a:gd name="connsiteX46" fmla="*/ 59075 w 62674"/>
              <a:gd name="connsiteY46" fmla="*/ 34244 h 120824"/>
              <a:gd name="connsiteX47" fmla="*/ 58218 w 62674"/>
              <a:gd name="connsiteY47" fmla="*/ 30529 h 120824"/>
              <a:gd name="connsiteX48" fmla="*/ 55265 w 62674"/>
              <a:gd name="connsiteY48" fmla="*/ 23481 h 120824"/>
              <a:gd name="connsiteX49" fmla="*/ 50217 w 62674"/>
              <a:gd name="connsiteY49" fmla="*/ 17766 h 120824"/>
              <a:gd name="connsiteX50" fmla="*/ 44121 w 62674"/>
              <a:gd name="connsiteY50" fmla="*/ 13099 h 120824"/>
              <a:gd name="connsiteX51" fmla="*/ 30024 w 62674"/>
              <a:gd name="connsiteY51" fmla="*/ 6812 h 120824"/>
              <a:gd name="connsiteX52" fmla="*/ 22118 w 62674"/>
              <a:gd name="connsiteY52" fmla="*/ 5478 h 120824"/>
              <a:gd name="connsiteX53" fmla="*/ 14403 w 62674"/>
              <a:gd name="connsiteY53" fmla="*/ 5478 h 120824"/>
              <a:gd name="connsiteX54" fmla="*/ 6973 w 62674"/>
              <a:gd name="connsiteY54" fmla="*/ 7574 h 120824"/>
              <a:gd name="connsiteX55" fmla="*/ 20 w 62674"/>
              <a:gd name="connsiteY55" fmla="*/ 11860 h 120824"/>
              <a:gd name="connsiteX56" fmla="*/ 20 w 62674"/>
              <a:gd name="connsiteY56" fmla="*/ 11860 h 120824"/>
              <a:gd name="connsiteX57" fmla="*/ 877 w 62674"/>
              <a:gd name="connsiteY57" fmla="*/ 10431 h 1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2674" h="120824">
                <a:moveTo>
                  <a:pt x="877" y="10431"/>
                </a:moveTo>
                <a:cubicBezTo>
                  <a:pt x="2596" y="8190"/>
                  <a:pt x="4652" y="6230"/>
                  <a:pt x="6973" y="4621"/>
                </a:cubicBezTo>
                <a:cubicBezTo>
                  <a:pt x="9422" y="2918"/>
                  <a:pt x="12168" y="1691"/>
                  <a:pt x="15069" y="1002"/>
                </a:cubicBezTo>
                <a:cubicBezTo>
                  <a:pt x="20707" y="-332"/>
                  <a:pt x="26577" y="-332"/>
                  <a:pt x="32215" y="1002"/>
                </a:cubicBezTo>
                <a:cubicBezTo>
                  <a:pt x="35162" y="1478"/>
                  <a:pt x="38040" y="2309"/>
                  <a:pt x="40787" y="3478"/>
                </a:cubicBezTo>
                <a:cubicBezTo>
                  <a:pt x="43545" y="4460"/>
                  <a:pt x="46144" y="5840"/>
                  <a:pt x="48502" y="7574"/>
                </a:cubicBezTo>
                <a:cubicBezTo>
                  <a:pt x="53519" y="10808"/>
                  <a:pt x="57593" y="15310"/>
                  <a:pt x="60313" y="20623"/>
                </a:cubicBezTo>
                <a:cubicBezTo>
                  <a:pt x="61568" y="23299"/>
                  <a:pt x="62372" y="26163"/>
                  <a:pt x="62694" y="29101"/>
                </a:cubicBezTo>
                <a:cubicBezTo>
                  <a:pt x="62694" y="30720"/>
                  <a:pt x="62694" y="31958"/>
                  <a:pt x="62694" y="33672"/>
                </a:cubicBezTo>
                <a:lnTo>
                  <a:pt x="62028" y="37768"/>
                </a:lnTo>
                <a:cubicBezTo>
                  <a:pt x="61520" y="40604"/>
                  <a:pt x="60555" y="43339"/>
                  <a:pt x="59170" y="45865"/>
                </a:cubicBezTo>
                <a:cubicBezTo>
                  <a:pt x="57839" y="48385"/>
                  <a:pt x="56276" y="50777"/>
                  <a:pt x="54503" y="53008"/>
                </a:cubicBezTo>
                <a:cubicBezTo>
                  <a:pt x="46953" y="61405"/>
                  <a:pt x="38031" y="68459"/>
                  <a:pt x="28119" y="73868"/>
                </a:cubicBezTo>
                <a:lnTo>
                  <a:pt x="26880" y="68820"/>
                </a:lnTo>
                <a:cubicBezTo>
                  <a:pt x="29127" y="68864"/>
                  <a:pt x="31363" y="69151"/>
                  <a:pt x="33548" y="69677"/>
                </a:cubicBezTo>
                <a:cubicBezTo>
                  <a:pt x="35767" y="70193"/>
                  <a:pt x="37890" y="71061"/>
                  <a:pt x="39834" y="72249"/>
                </a:cubicBezTo>
                <a:cubicBezTo>
                  <a:pt x="47951" y="76794"/>
                  <a:pt x="53113" y="85240"/>
                  <a:pt x="53455" y="94537"/>
                </a:cubicBezTo>
                <a:cubicBezTo>
                  <a:pt x="53480" y="96741"/>
                  <a:pt x="53289" y="98943"/>
                  <a:pt x="52884" y="101109"/>
                </a:cubicBezTo>
                <a:cubicBezTo>
                  <a:pt x="52343" y="103472"/>
                  <a:pt x="51478" y="105748"/>
                  <a:pt x="50312" y="107872"/>
                </a:cubicBezTo>
                <a:cubicBezTo>
                  <a:pt x="49282" y="109938"/>
                  <a:pt x="47858" y="111782"/>
                  <a:pt x="46121" y="113301"/>
                </a:cubicBezTo>
                <a:cubicBezTo>
                  <a:pt x="44458" y="114823"/>
                  <a:pt x="42638" y="116164"/>
                  <a:pt x="40692" y="117302"/>
                </a:cubicBezTo>
                <a:cubicBezTo>
                  <a:pt x="36809" y="119296"/>
                  <a:pt x="32566" y="120494"/>
                  <a:pt x="28214" y="120826"/>
                </a:cubicBezTo>
                <a:cubicBezTo>
                  <a:pt x="26023" y="120826"/>
                  <a:pt x="24118" y="120826"/>
                  <a:pt x="21737" y="120826"/>
                </a:cubicBezTo>
                <a:lnTo>
                  <a:pt x="15736" y="119874"/>
                </a:lnTo>
                <a:cubicBezTo>
                  <a:pt x="11732" y="119014"/>
                  <a:pt x="7812" y="117803"/>
                  <a:pt x="4020" y="116254"/>
                </a:cubicBezTo>
                <a:cubicBezTo>
                  <a:pt x="4021" y="116254"/>
                  <a:pt x="4021" y="116254"/>
                  <a:pt x="4021" y="116254"/>
                </a:cubicBezTo>
                <a:lnTo>
                  <a:pt x="4021" y="116254"/>
                </a:lnTo>
                <a:cubicBezTo>
                  <a:pt x="7904" y="117084"/>
                  <a:pt x="11860" y="117531"/>
                  <a:pt x="15832" y="117588"/>
                </a:cubicBezTo>
                <a:lnTo>
                  <a:pt x="21832" y="117588"/>
                </a:lnTo>
                <a:lnTo>
                  <a:pt x="27357" y="116826"/>
                </a:lnTo>
                <a:cubicBezTo>
                  <a:pt x="30978" y="116101"/>
                  <a:pt x="34454" y="114781"/>
                  <a:pt x="37644" y="112920"/>
                </a:cubicBezTo>
                <a:cubicBezTo>
                  <a:pt x="39106" y="111901"/>
                  <a:pt x="40449" y="110719"/>
                  <a:pt x="41644" y="109396"/>
                </a:cubicBezTo>
                <a:cubicBezTo>
                  <a:pt x="42820" y="108165"/>
                  <a:pt x="43785" y="106749"/>
                  <a:pt x="44502" y="105205"/>
                </a:cubicBezTo>
                <a:cubicBezTo>
                  <a:pt x="45251" y="103776"/>
                  <a:pt x="45857" y="102277"/>
                  <a:pt x="46312" y="100728"/>
                </a:cubicBezTo>
                <a:cubicBezTo>
                  <a:pt x="46482" y="98891"/>
                  <a:pt x="46482" y="97042"/>
                  <a:pt x="46312" y="95204"/>
                </a:cubicBezTo>
                <a:cubicBezTo>
                  <a:pt x="45939" y="91871"/>
                  <a:pt x="44937" y="88639"/>
                  <a:pt x="43359" y="85679"/>
                </a:cubicBezTo>
                <a:cubicBezTo>
                  <a:pt x="41649" y="82609"/>
                  <a:pt x="39192" y="80021"/>
                  <a:pt x="36215" y="78154"/>
                </a:cubicBezTo>
                <a:cubicBezTo>
                  <a:pt x="34753" y="77177"/>
                  <a:pt x="33146" y="76438"/>
                  <a:pt x="31453" y="75963"/>
                </a:cubicBezTo>
                <a:cubicBezTo>
                  <a:pt x="29771" y="75468"/>
                  <a:pt x="28050" y="75118"/>
                  <a:pt x="26309" y="74916"/>
                </a:cubicBezTo>
                <a:lnTo>
                  <a:pt x="25642" y="74916"/>
                </a:lnTo>
                <a:cubicBezTo>
                  <a:pt x="24233" y="74585"/>
                  <a:pt x="23345" y="73189"/>
                  <a:pt x="23642" y="71773"/>
                </a:cubicBezTo>
                <a:cubicBezTo>
                  <a:pt x="23833" y="71013"/>
                  <a:pt x="24358" y="70382"/>
                  <a:pt x="25071" y="70058"/>
                </a:cubicBezTo>
                <a:cubicBezTo>
                  <a:pt x="29928" y="67581"/>
                  <a:pt x="34596" y="65200"/>
                  <a:pt x="39549" y="62438"/>
                </a:cubicBezTo>
                <a:cubicBezTo>
                  <a:pt x="41897" y="61058"/>
                  <a:pt x="44156" y="59531"/>
                  <a:pt x="46311" y="57866"/>
                </a:cubicBezTo>
                <a:cubicBezTo>
                  <a:pt x="50704" y="54723"/>
                  <a:pt x="54321" y="50618"/>
                  <a:pt x="56884" y="45864"/>
                </a:cubicBezTo>
                <a:cubicBezTo>
                  <a:pt x="58055" y="43506"/>
                  <a:pt x="58797" y="40958"/>
                  <a:pt x="59075" y="38340"/>
                </a:cubicBezTo>
                <a:lnTo>
                  <a:pt x="59075" y="34244"/>
                </a:lnTo>
                <a:lnTo>
                  <a:pt x="58218" y="30529"/>
                </a:lnTo>
                <a:cubicBezTo>
                  <a:pt x="57656" y="28024"/>
                  <a:pt x="56656" y="25638"/>
                  <a:pt x="55265" y="23481"/>
                </a:cubicBezTo>
                <a:cubicBezTo>
                  <a:pt x="53764" y="21423"/>
                  <a:pt x="52074" y="19510"/>
                  <a:pt x="50217" y="17766"/>
                </a:cubicBezTo>
                <a:cubicBezTo>
                  <a:pt x="48378" y="15973"/>
                  <a:pt x="46331" y="14406"/>
                  <a:pt x="44121" y="13099"/>
                </a:cubicBezTo>
                <a:cubicBezTo>
                  <a:pt x="39812" y="10219"/>
                  <a:pt x="35045" y="8093"/>
                  <a:pt x="30024" y="6812"/>
                </a:cubicBezTo>
                <a:cubicBezTo>
                  <a:pt x="27429" y="6152"/>
                  <a:pt x="24785" y="5706"/>
                  <a:pt x="22118" y="5478"/>
                </a:cubicBezTo>
                <a:cubicBezTo>
                  <a:pt x="19554" y="5193"/>
                  <a:pt x="16967" y="5193"/>
                  <a:pt x="14403" y="5478"/>
                </a:cubicBezTo>
                <a:cubicBezTo>
                  <a:pt x="11841" y="5827"/>
                  <a:pt x="9340" y="6532"/>
                  <a:pt x="6973" y="7574"/>
                </a:cubicBezTo>
                <a:cubicBezTo>
                  <a:pt x="4470" y="8677"/>
                  <a:pt x="2130" y="10119"/>
                  <a:pt x="20" y="11860"/>
                </a:cubicBezTo>
                <a:cubicBezTo>
                  <a:pt x="20" y="11860"/>
                  <a:pt x="20" y="11860"/>
                  <a:pt x="20" y="11860"/>
                </a:cubicBezTo>
                <a:lnTo>
                  <a:pt x="877" y="10431"/>
                </a:ln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4" name="Freeform: Shape 363">
            <a:extLst>
              <a:ext uri="{FF2B5EF4-FFF2-40B4-BE49-F238E27FC236}">
                <a16:creationId xmlns:a16="http://schemas.microsoft.com/office/drawing/2014/main" id="{167EBDA5-4284-4BA6-931F-CD16F2A33B0F}"/>
              </a:ext>
            </a:extLst>
          </p:cNvPr>
          <p:cNvSpPr/>
          <p:nvPr userDrawn="1"/>
        </p:nvSpPr>
        <p:spPr>
          <a:xfrm>
            <a:off x="1285177" y="4697212"/>
            <a:ext cx="107732" cy="61365"/>
          </a:xfrm>
          <a:custGeom>
            <a:avLst/>
            <a:gdLst>
              <a:gd name="connsiteX0" fmla="*/ 7151 w 91071"/>
              <a:gd name="connsiteY0" fmla="*/ 30616 h 51283"/>
              <a:gd name="connsiteX1" fmla="*/ 3818 w 91071"/>
              <a:gd name="connsiteY1" fmla="*/ 28139 h 51283"/>
              <a:gd name="connsiteX2" fmla="*/ 1341 w 91071"/>
              <a:gd name="connsiteY2" fmla="*/ 24330 h 51283"/>
              <a:gd name="connsiteX3" fmla="*/ 198 w 91071"/>
              <a:gd name="connsiteY3" fmla="*/ 20329 h 51283"/>
              <a:gd name="connsiteX4" fmla="*/ 198 w 91071"/>
              <a:gd name="connsiteY4" fmla="*/ 15757 h 51283"/>
              <a:gd name="connsiteX5" fmla="*/ 3627 w 91071"/>
              <a:gd name="connsiteY5" fmla="*/ 7470 h 51283"/>
              <a:gd name="connsiteX6" fmla="*/ 10580 w 91071"/>
              <a:gd name="connsiteY6" fmla="*/ 1850 h 51283"/>
              <a:gd name="connsiteX7" fmla="*/ 12676 w 91071"/>
              <a:gd name="connsiteY7" fmla="*/ 898 h 51283"/>
              <a:gd name="connsiteX8" fmla="*/ 14962 w 91071"/>
              <a:gd name="connsiteY8" fmla="*/ 231 h 51283"/>
              <a:gd name="connsiteX9" fmla="*/ 19343 w 91071"/>
              <a:gd name="connsiteY9" fmla="*/ 231 h 51283"/>
              <a:gd name="connsiteX10" fmla="*/ 27821 w 91071"/>
              <a:gd name="connsiteY10" fmla="*/ 3565 h 51283"/>
              <a:gd name="connsiteX11" fmla="*/ 37346 w 91071"/>
              <a:gd name="connsiteY11" fmla="*/ 17472 h 51283"/>
              <a:gd name="connsiteX12" fmla="*/ 35917 w 91071"/>
              <a:gd name="connsiteY12" fmla="*/ 17472 h 51283"/>
              <a:gd name="connsiteX13" fmla="*/ 44775 w 91071"/>
              <a:gd name="connsiteY13" fmla="*/ 8708 h 51283"/>
              <a:gd name="connsiteX14" fmla="*/ 50204 w 91071"/>
              <a:gd name="connsiteY14" fmla="*/ 5184 h 51283"/>
              <a:gd name="connsiteX15" fmla="*/ 56110 w 91071"/>
              <a:gd name="connsiteY15" fmla="*/ 2803 h 51283"/>
              <a:gd name="connsiteX16" fmla="*/ 62492 w 91071"/>
              <a:gd name="connsiteY16" fmla="*/ 1660 h 51283"/>
              <a:gd name="connsiteX17" fmla="*/ 69159 w 91071"/>
              <a:gd name="connsiteY17" fmla="*/ 1660 h 51283"/>
              <a:gd name="connsiteX18" fmla="*/ 81542 w 91071"/>
              <a:gd name="connsiteY18" fmla="*/ 6994 h 51283"/>
              <a:gd name="connsiteX19" fmla="*/ 86209 w 91071"/>
              <a:gd name="connsiteY19" fmla="*/ 11947 h 51283"/>
              <a:gd name="connsiteX20" fmla="*/ 89447 w 91071"/>
              <a:gd name="connsiteY20" fmla="*/ 17948 h 51283"/>
              <a:gd name="connsiteX21" fmla="*/ 90876 w 91071"/>
              <a:gd name="connsiteY21" fmla="*/ 24330 h 51283"/>
              <a:gd name="connsiteX22" fmla="*/ 90876 w 91071"/>
              <a:gd name="connsiteY22" fmla="*/ 31188 h 51283"/>
              <a:gd name="connsiteX23" fmla="*/ 86114 w 91071"/>
              <a:gd name="connsiteY23" fmla="*/ 43284 h 51283"/>
              <a:gd name="connsiteX24" fmla="*/ 81732 w 91071"/>
              <a:gd name="connsiteY24" fmla="*/ 47951 h 51283"/>
              <a:gd name="connsiteX25" fmla="*/ 76398 w 91071"/>
              <a:gd name="connsiteY25" fmla="*/ 51285 h 51283"/>
              <a:gd name="connsiteX26" fmla="*/ 76398 w 91071"/>
              <a:gd name="connsiteY26" fmla="*/ 51285 h 51283"/>
              <a:gd name="connsiteX27" fmla="*/ 76398 w 91071"/>
              <a:gd name="connsiteY27" fmla="*/ 51285 h 51283"/>
              <a:gd name="connsiteX28" fmla="*/ 76398 w 91071"/>
              <a:gd name="connsiteY28" fmla="*/ 51285 h 51283"/>
              <a:gd name="connsiteX29" fmla="*/ 80589 w 91071"/>
              <a:gd name="connsiteY29" fmla="*/ 46999 h 51283"/>
              <a:gd name="connsiteX30" fmla="*/ 83732 w 91071"/>
              <a:gd name="connsiteY30" fmla="*/ 42141 h 51283"/>
              <a:gd name="connsiteX31" fmla="*/ 85733 w 91071"/>
              <a:gd name="connsiteY31" fmla="*/ 36807 h 51283"/>
              <a:gd name="connsiteX32" fmla="*/ 86495 w 91071"/>
              <a:gd name="connsiteY32" fmla="*/ 31187 h 51283"/>
              <a:gd name="connsiteX33" fmla="*/ 86495 w 91071"/>
              <a:gd name="connsiteY33" fmla="*/ 25853 h 51283"/>
              <a:gd name="connsiteX34" fmla="*/ 84971 w 91071"/>
              <a:gd name="connsiteY34" fmla="*/ 20424 h 51283"/>
              <a:gd name="connsiteX35" fmla="*/ 82304 w 91071"/>
              <a:gd name="connsiteY35" fmla="*/ 15757 h 51283"/>
              <a:gd name="connsiteX36" fmla="*/ 78684 w 91071"/>
              <a:gd name="connsiteY36" fmla="*/ 11947 h 51283"/>
              <a:gd name="connsiteX37" fmla="*/ 69159 w 91071"/>
              <a:gd name="connsiteY37" fmla="*/ 7089 h 51283"/>
              <a:gd name="connsiteX38" fmla="*/ 63635 w 91071"/>
              <a:gd name="connsiteY38" fmla="*/ 6613 h 51283"/>
              <a:gd name="connsiteX39" fmla="*/ 58015 w 91071"/>
              <a:gd name="connsiteY39" fmla="*/ 7089 h 51283"/>
              <a:gd name="connsiteX40" fmla="*/ 52300 w 91071"/>
              <a:gd name="connsiteY40" fmla="*/ 8423 h 51283"/>
              <a:gd name="connsiteX41" fmla="*/ 47061 w 91071"/>
              <a:gd name="connsiteY41" fmla="*/ 10899 h 51283"/>
              <a:gd name="connsiteX42" fmla="*/ 38108 w 91071"/>
              <a:gd name="connsiteY42" fmla="*/ 18805 h 51283"/>
              <a:gd name="connsiteX43" fmla="*/ 36896 w 91071"/>
              <a:gd name="connsiteY43" fmla="*/ 18831 h 51283"/>
              <a:gd name="connsiteX44" fmla="*/ 36869 w 91071"/>
              <a:gd name="connsiteY44" fmla="*/ 18805 h 51283"/>
              <a:gd name="connsiteX45" fmla="*/ 33059 w 91071"/>
              <a:gd name="connsiteY45" fmla="*/ 12042 h 51283"/>
              <a:gd name="connsiteX46" fmla="*/ 27344 w 91071"/>
              <a:gd name="connsiteY46" fmla="*/ 7184 h 51283"/>
              <a:gd name="connsiteX47" fmla="*/ 20772 w 91071"/>
              <a:gd name="connsiteY47" fmla="*/ 5470 h 51283"/>
              <a:gd name="connsiteX48" fmla="*/ 17343 w 91071"/>
              <a:gd name="connsiteY48" fmla="*/ 6041 h 51283"/>
              <a:gd name="connsiteX49" fmla="*/ 15724 w 91071"/>
              <a:gd name="connsiteY49" fmla="*/ 6518 h 51283"/>
              <a:gd name="connsiteX50" fmla="*/ 14105 w 91071"/>
              <a:gd name="connsiteY50" fmla="*/ 7280 h 51283"/>
              <a:gd name="connsiteX51" fmla="*/ 8390 w 91071"/>
              <a:gd name="connsiteY51" fmla="*/ 11375 h 51283"/>
              <a:gd name="connsiteX52" fmla="*/ 5151 w 91071"/>
              <a:gd name="connsiteY52" fmla="*/ 17472 h 51283"/>
              <a:gd name="connsiteX53" fmla="*/ 5151 w 91071"/>
              <a:gd name="connsiteY53" fmla="*/ 20900 h 51283"/>
              <a:gd name="connsiteX54" fmla="*/ 5151 w 91071"/>
              <a:gd name="connsiteY54" fmla="*/ 24806 h 51283"/>
              <a:gd name="connsiteX55" fmla="*/ 6294 w 91071"/>
              <a:gd name="connsiteY55" fmla="*/ 28044 h 51283"/>
              <a:gd name="connsiteX56" fmla="*/ 8866 w 91071"/>
              <a:gd name="connsiteY56" fmla="*/ 31283 h 5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1071" h="51283">
                <a:moveTo>
                  <a:pt x="7151" y="30616"/>
                </a:moveTo>
                <a:cubicBezTo>
                  <a:pt x="5979" y="29876"/>
                  <a:pt x="4865" y="29048"/>
                  <a:pt x="3818" y="28139"/>
                </a:cubicBezTo>
                <a:cubicBezTo>
                  <a:pt x="2906" y="26928"/>
                  <a:pt x="2078" y="25655"/>
                  <a:pt x="1341" y="24330"/>
                </a:cubicBezTo>
                <a:cubicBezTo>
                  <a:pt x="835" y="23035"/>
                  <a:pt x="452" y="21695"/>
                  <a:pt x="198" y="20329"/>
                </a:cubicBezTo>
                <a:cubicBezTo>
                  <a:pt x="-39" y="18814"/>
                  <a:pt x="-39" y="17272"/>
                  <a:pt x="198" y="15757"/>
                </a:cubicBezTo>
                <a:cubicBezTo>
                  <a:pt x="507" y="12719"/>
                  <a:pt x="1699" y="9838"/>
                  <a:pt x="3627" y="7470"/>
                </a:cubicBezTo>
                <a:cubicBezTo>
                  <a:pt x="5511" y="5116"/>
                  <a:pt x="7884" y="3199"/>
                  <a:pt x="10580" y="1850"/>
                </a:cubicBezTo>
                <a:lnTo>
                  <a:pt x="12676" y="898"/>
                </a:lnTo>
                <a:cubicBezTo>
                  <a:pt x="13412" y="594"/>
                  <a:pt x="14178" y="371"/>
                  <a:pt x="14962" y="231"/>
                </a:cubicBezTo>
                <a:cubicBezTo>
                  <a:pt x="16406" y="-75"/>
                  <a:pt x="17899" y="-75"/>
                  <a:pt x="19343" y="231"/>
                </a:cubicBezTo>
                <a:cubicBezTo>
                  <a:pt x="22460" y="374"/>
                  <a:pt x="25442" y="1546"/>
                  <a:pt x="27821" y="3565"/>
                </a:cubicBezTo>
                <a:cubicBezTo>
                  <a:pt x="32185" y="7263"/>
                  <a:pt x="35474" y="12066"/>
                  <a:pt x="37346" y="17472"/>
                </a:cubicBezTo>
                <a:lnTo>
                  <a:pt x="35917" y="17472"/>
                </a:lnTo>
                <a:cubicBezTo>
                  <a:pt x="38578" y="14270"/>
                  <a:pt x="41545" y="11335"/>
                  <a:pt x="44775" y="8708"/>
                </a:cubicBezTo>
                <a:cubicBezTo>
                  <a:pt x="46394" y="7375"/>
                  <a:pt x="48395" y="6422"/>
                  <a:pt x="50204" y="5184"/>
                </a:cubicBezTo>
                <a:cubicBezTo>
                  <a:pt x="52092" y="4204"/>
                  <a:pt x="54070" y="3406"/>
                  <a:pt x="56110" y="2803"/>
                </a:cubicBezTo>
                <a:cubicBezTo>
                  <a:pt x="58205" y="2259"/>
                  <a:pt x="60338" y="1877"/>
                  <a:pt x="62492" y="1660"/>
                </a:cubicBezTo>
                <a:cubicBezTo>
                  <a:pt x="64710" y="1468"/>
                  <a:pt x="66941" y="1468"/>
                  <a:pt x="69159" y="1660"/>
                </a:cubicBezTo>
                <a:cubicBezTo>
                  <a:pt x="73681" y="2327"/>
                  <a:pt x="77950" y="4166"/>
                  <a:pt x="81542" y="6994"/>
                </a:cubicBezTo>
                <a:cubicBezTo>
                  <a:pt x="83382" y="8351"/>
                  <a:pt x="84963" y="10029"/>
                  <a:pt x="86209" y="11947"/>
                </a:cubicBezTo>
                <a:cubicBezTo>
                  <a:pt x="87564" y="13785"/>
                  <a:pt x="88654" y="15806"/>
                  <a:pt x="89447" y="17948"/>
                </a:cubicBezTo>
                <a:cubicBezTo>
                  <a:pt x="90183" y="20008"/>
                  <a:pt x="90663" y="22151"/>
                  <a:pt x="90876" y="24330"/>
                </a:cubicBezTo>
                <a:cubicBezTo>
                  <a:pt x="91163" y="26606"/>
                  <a:pt x="91163" y="28911"/>
                  <a:pt x="90876" y="31188"/>
                </a:cubicBezTo>
                <a:cubicBezTo>
                  <a:pt x="90368" y="35565"/>
                  <a:pt x="88726" y="39735"/>
                  <a:pt x="86114" y="43284"/>
                </a:cubicBezTo>
                <a:cubicBezTo>
                  <a:pt x="84908" y="45061"/>
                  <a:pt x="83429" y="46636"/>
                  <a:pt x="81732" y="47951"/>
                </a:cubicBezTo>
                <a:cubicBezTo>
                  <a:pt x="80109" y="49294"/>
                  <a:pt x="78316" y="50415"/>
                  <a:pt x="76398" y="51285"/>
                </a:cubicBezTo>
                <a:cubicBezTo>
                  <a:pt x="76398" y="51285"/>
                  <a:pt x="76398" y="51285"/>
                  <a:pt x="76398" y="51285"/>
                </a:cubicBezTo>
                <a:lnTo>
                  <a:pt x="76398" y="51285"/>
                </a:lnTo>
                <a:lnTo>
                  <a:pt x="76398" y="51285"/>
                </a:lnTo>
                <a:cubicBezTo>
                  <a:pt x="77936" y="50002"/>
                  <a:pt x="79341" y="48566"/>
                  <a:pt x="80589" y="46999"/>
                </a:cubicBezTo>
                <a:cubicBezTo>
                  <a:pt x="81865" y="45539"/>
                  <a:pt x="82923" y="43903"/>
                  <a:pt x="83732" y="42141"/>
                </a:cubicBezTo>
                <a:cubicBezTo>
                  <a:pt x="84580" y="40436"/>
                  <a:pt x="85250" y="38649"/>
                  <a:pt x="85733" y="36807"/>
                </a:cubicBezTo>
                <a:cubicBezTo>
                  <a:pt x="86172" y="34963"/>
                  <a:pt x="86428" y="33081"/>
                  <a:pt x="86495" y="31187"/>
                </a:cubicBezTo>
                <a:cubicBezTo>
                  <a:pt x="86690" y="29415"/>
                  <a:pt x="86690" y="27626"/>
                  <a:pt x="86495" y="25853"/>
                </a:cubicBezTo>
                <a:cubicBezTo>
                  <a:pt x="86145" y="24003"/>
                  <a:pt x="85635" y="22186"/>
                  <a:pt x="84971" y="20424"/>
                </a:cubicBezTo>
                <a:cubicBezTo>
                  <a:pt x="84230" y="18788"/>
                  <a:pt x="83337" y="17225"/>
                  <a:pt x="82304" y="15757"/>
                </a:cubicBezTo>
                <a:cubicBezTo>
                  <a:pt x="81325" y="14288"/>
                  <a:pt x="80101" y="12999"/>
                  <a:pt x="78684" y="11947"/>
                </a:cubicBezTo>
                <a:cubicBezTo>
                  <a:pt x="75957" y="9569"/>
                  <a:pt x="72685" y="7901"/>
                  <a:pt x="69159" y="7089"/>
                </a:cubicBezTo>
                <a:cubicBezTo>
                  <a:pt x="67349" y="7089"/>
                  <a:pt x="65444" y="6613"/>
                  <a:pt x="63635" y="6613"/>
                </a:cubicBezTo>
                <a:cubicBezTo>
                  <a:pt x="61750" y="6586"/>
                  <a:pt x="59868" y="6745"/>
                  <a:pt x="58015" y="7089"/>
                </a:cubicBezTo>
                <a:cubicBezTo>
                  <a:pt x="56071" y="7344"/>
                  <a:pt x="54156" y="7790"/>
                  <a:pt x="52300" y="8423"/>
                </a:cubicBezTo>
                <a:cubicBezTo>
                  <a:pt x="50585" y="9280"/>
                  <a:pt x="48680" y="9947"/>
                  <a:pt x="47061" y="10899"/>
                </a:cubicBezTo>
                <a:cubicBezTo>
                  <a:pt x="43713" y="13092"/>
                  <a:pt x="40697" y="15754"/>
                  <a:pt x="38108" y="18805"/>
                </a:cubicBezTo>
                <a:cubicBezTo>
                  <a:pt x="37780" y="19147"/>
                  <a:pt x="37237" y="19159"/>
                  <a:pt x="36896" y="18831"/>
                </a:cubicBezTo>
                <a:cubicBezTo>
                  <a:pt x="36887" y="18823"/>
                  <a:pt x="36878" y="18814"/>
                  <a:pt x="36869" y="18805"/>
                </a:cubicBezTo>
                <a:cubicBezTo>
                  <a:pt x="35845" y="16421"/>
                  <a:pt x="34567" y="14154"/>
                  <a:pt x="33059" y="12042"/>
                </a:cubicBezTo>
                <a:cubicBezTo>
                  <a:pt x="31436" y="10118"/>
                  <a:pt x="29505" y="8476"/>
                  <a:pt x="27344" y="7184"/>
                </a:cubicBezTo>
                <a:cubicBezTo>
                  <a:pt x="25356" y="6011"/>
                  <a:pt x="23080" y="5418"/>
                  <a:pt x="20772" y="5470"/>
                </a:cubicBezTo>
                <a:cubicBezTo>
                  <a:pt x="19601" y="5416"/>
                  <a:pt x="18433" y="5611"/>
                  <a:pt x="17343" y="6041"/>
                </a:cubicBezTo>
                <a:cubicBezTo>
                  <a:pt x="16772" y="6041"/>
                  <a:pt x="15629" y="6041"/>
                  <a:pt x="15724" y="6518"/>
                </a:cubicBezTo>
                <a:lnTo>
                  <a:pt x="14105" y="7280"/>
                </a:lnTo>
                <a:cubicBezTo>
                  <a:pt x="11923" y="8210"/>
                  <a:pt x="9972" y="9608"/>
                  <a:pt x="8390" y="11375"/>
                </a:cubicBezTo>
                <a:cubicBezTo>
                  <a:pt x="6872" y="13142"/>
                  <a:pt x="5765" y="15225"/>
                  <a:pt x="5151" y="17472"/>
                </a:cubicBezTo>
                <a:cubicBezTo>
                  <a:pt x="5019" y="18611"/>
                  <a:pt x="5019" y="19761"/>
                  <a:pt x="5151" y="20900"/>
                </a:cubicBezTo>
                <a:cubicBezTo>
                  <a:pt x="4976" y="22196"/>
                  <a:pt x="4976" y="23510"/>
                  <a:pt x="5151" y="24806"/>
                </a:cubicBezTo>
                <a:cubicBezTo>
                  <a:pt x="5151" y="25663"/>
                  <a:pt x="5913" y="26901"/>
                  <a:pt x="6294" y="28044"/>
                </a:cubicBezTo>
                <a:lnTo>
                  <a:pt x="8866" y="31283"/>
                </a:ln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5" name="Freeform: Shape 364">
            <a:extLst>
              <a:ext uri="{FF2B5EF4-FFF2-40B4-BE49-F238E27FC236}">
                <a16:creationId xmlns:a16="http://schemas.microsoft.com/office/drawing/2014/main" id="{98FE62CB-814C-4672-A5BF-2EFA32B95B76}"/>
              </a:ext>
            </a:extLst>
          </p:cNvPr>
          <p:cNvSpPr/>
          <p:nvPr userDrawn="1"/>
        </p:nvSpPr>
        <p:spPr>
          <a:xfrm>
            <a:off x="1125841" y="5348170"/>
            <a:ext cx="197042" cy="914878"/>
          </a:xfrm>
          <a:custGeom>
            <a:avLst/>
            <a:gdLst>
              <a:gd name="connsiteX0" fmla="*/ 20 w 166570"/>
              <a:gd name="connsiteY0" fmla="*/ 2 h 764571"/>
              <a:gd name="connsiteX1" fmla="*/ 127845 w 166570"/>
              <a:gd name="connsiteY1" fmla="*/ 764573 h 764571"/>
              <a:gd name="connsiteX2" fmla="*/ 156420 w 166570"/>
              <a:gd name="connsiteY2" fmla="*/ 757906 h 764571"/>
              <a:gd name="connsiteX3" fmla="*/ 128988 w 166570"/>
              <a:gd name="connsiteY3" fmla="*/ 293372 h 764571"/>
              <a:gd name="connsiteX4" fmla="*/ 115272 w 166570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570" h="764571">
                <a:moveTo>
                  <a:pt x="20" y="2"/>
                </a:moveTo>
                <a:cubicBezTo>
                  <a:pt x="20" y="2"/>
                  <a:pt x="58884" y="361095"/>
                  <a:pt x="127845" y="764573"/>
                </a:cubicBezTo>
                <a:cubicBezTo>
                  <a:pt x="136600" y="759829"/>
                  <a:pt x="146470" y="757526"/>
                  <a:pt x="156420" y="757906"/>
                </a:cubicBezTo>
                <a:cubicBezTo>
                  <a:pt x="163945" y="562929"/>
                  <a:pt x="184995" y="419102"/>
                  <a:pt x="128988" y="293372"/>
                </a:cubicBezTo>
                <a:lnTo>
                  <a:pt x="115272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6" name="Freeform: Shape 365">
            <a:extLst>
              <a:ext uri="{FF2B5EF4-FFF2-40B4-BE49-F238E27FC236}">
                <a16:creationId xmlns:a16="http://schemas.microsoft.com/office/drawing/2014/main" id="{39847CE6-52CF-4E11-AEEA-C3F72D9C8F7B}"/>
              </a:ext>
            </a:extLst>
          </p:cNvPr>
          <p:cNvSpPr/>
          <p:nvPr userDrawn="1"/>
        </p:nvSpPr>
        <p:spPr>
          <a:xfrm>
            <a:off x="1262177" y="6166854"/>
            <a:ext cx="52732" cy="97790"/>
          </a:xfrm>
          <a:custGeom>
            <a:avLst/>
            <a:gdLst>
              <a:gd name="connsiteX0" fmla="*/ 44597 w 44577"/>
              <a:gd name="connsiteY0" fmla="*/ 2 h 81724"/>
              <a:gd name="connsiteX1" fmla="*/ 41168 w 44577"/>
              <a:gd name="connsiteY1" fmla="*/ 73725 h 81724"/>
              <a:gd name="connsiteX2" fmla="*/ 12593 w 44577"/>
              <a:gd name="connsiteY2" fmla="*/ 81726 h 81724"/>
              <a:gd name="connsiteX3" fmla="*/ 20 w 44577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77" h="81724">
                <a:moveTo>
                  <a:pt x="44597" y="2"/>
                </a:moveTo>
                <a:cubicBezTo>
                  <a:pt x="43454" y="20671"/>
                  <a:pt x="42025" y="51628"/>
                  <a:pt x="41168" y="73725"/>
                </a:cubicBezTo>
                <a:cubicBezTo>
                  <a:pt x="31326" y="75093"/>
                  <a:pt x="21714" y="77784"/>
                  <a:pt x="12593" y="81726"/>
                </a:cubicBezTo>
                <a:cubicBezTo>
                  <a:pt x="9164" y="61438"/>
                  <a:pt x="3830" y="24576"/>
                  <a:pt x="20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7" name="Freeform: Shape 366">
            <a:extLst>
              <a:ext uri="{FF2B5EF4-FFF2-40B4-BE49-F238E27FC236}">
                <a16:creationId xmlns:a16="http://schemas.microsoft.com/office/drawing/2014/main" id="{A20FF8BE-9D4E-4E57-A25B-CD495393590A}"/>
              </a:ext>
            </a:extLst>
          </p:cNvPr>
          <p:cNvSpPr/>
          <p:nvPr userDrawn="1"/>
        </p:nvSpPr>
        <p:spPr>
          <a:xfrm>
            <a:off x="1264881" y="6249715"/>
            <a:ext cx="64450" cy="37269"/>
          </a:xfrm>
          <a:custGeom>
            <a:avLst/>
            <a:gdLst>
              <a:gd name="connsiteX0" fmla="*/ 54483 w 54483"/>
              <a:gd name="connsiteY0" fmla="*/ 28670 h 31146"/>
              <a:gd name="connsiteX1" fmla="*/ 0 w 54483"/>
              <a:gd name="connsiteY1" fmla="*/ 31146 h 31146"/>
              <a:gd name="connsiteX2" fmla="*/ 8668 w 54483"/>
              <a:gd name="connsiteY2" fmla="*/ 12096 h 31146"/>
              <a:gd name="connsiteX3" fmla="*/ 37814 w 54483"/>
              <a:gd name="connsiteY3" fmla="*/ 0 h 31146"/>
              <a:gd name="connsiteX4" fmla="*/ 54483 w 54483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3" h="31146">
                <a:moveTo>
                  <a:pt x="54483" y="28670"/>
                </a:moveTo>
                <a:lnTo>
                  <a:pt x="0" y="31146"/>
                </a:lnTo>
                <a:lnTo>
                  <a:pt x="8668" y="12096"/>
                </a:lnTo>
                <a:lnTo>
                  <a:pt x="37814" y="0"/>
                </a:lnTo>
                <a:lnTo>
                  <a:pt x="54483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8" name="Freeform: Shape 367">
            <a:extLst>
              <a:ext uri="{FF2B5EF4-FFF2-40B4-BE49-F238E27FC236}">
                <a16:creationId xmlns:a16="http://schemas.microsoft.com/office/drawing/2014/main" id="{34A5E377-5397-4777-8735-DEABAAF5F31B}"/>
              </a:ext>
            </a:extLst>
          </p:cNvPr>
          <p:cNvSpPr/>
          <p:nvPr userDrawn="1"/>
        </p:nvSpPr>
        <p:spPr>
          <a:xfrm>
            <a:off x="1107627" y="5169120"/>
            <a:ext cx="233967" cy="913051"/>
          </a:xfrm>
          <a:custGeom>
            <a:avLst/>
            <a:gdLst>
              <a:gd name="connsiteX0" fmla="*/ 101332 w 197784"/>
              <a:gd name="connsiteY0" fmla="*/ 763047 h 763044"/>
              <a:gd name="connsiteX1" fmla="*/ 75424 w 197784"/>
              <a:gd name="connsiteY1" fmla="*/ 189 h 763044"/>
              <a:gd name="connsiteX2" fmla="*/ 187819 w 197784"/>
              <a:gd name="connsiteY2" fmla="*/ 758284 h 76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784" h="763044">
                <a:moveTo>
                  <a:pt x="101332" y="763047"/>
                </a:moveTo>
                <a:cubicBezTo>
                  <a:pt x="101332" y="763047"/>
                  <a:pt x="-108218" y="10572"/>
                  <a:pt x="75424" y="189"/>
                </a:cubicBezTo>
                <a:cubicBezTo>
                  <a:pt x="259066" y="-10193"/>
                  <a:pt x="179056" y="412336"/>
                  <a:pt x="187819" y="75828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9" name="Freeform: Shape 368">
            <a:extLst>
              <a:ext uri="{FF2B5EF4-FFF2-40B4-BE49-F238E27FC236}">
                <a16:creationId xmlns:a16="http://schemas.microsoft.com/office/drawing/2014/main" id="{C0EF6AC8-B513-4DFD-A0BD-80FAA0A75395}"/>
              </a:ext>
            </a:extLst>
          </p:cNvPr>
          <p:cNvSpPr/>
          <p:nvPr userDrawn="1"/>
        </p:nvSpPr>
        <p:spPr>
          <a:xfrm>
            <a:off x="1455655" y="5348170"/>
            <a:ext cx="199194" cy="914878"/>
          </a:xfrm>
          <a:custGeom>
            <a:avLst/>
            <a:gdLst>
              <a:gd name="connsiteX0" fmla="*/ 168409 w 168389"/>
              <a:gd name="connsiteY0" fmla="*/ 2 h 764571"/>
              <a:gd name="connsiteX1" fmla="*/ 38965 w 168389"/>
              <a:gd name="connsiteY1" fmla="*/ 764573 h 764571"/>
              <a:gd name="connsiteX2" fmla="*/ 10390 w 168389"/>
              <a:gd name="connsiteY2" fmla="*/ 757906 h 764571"/>
              <a:gd name="connsiteX3" fmla="*/ 38203 w 168389"/>
              <a:gd name="connsiteY3" fmla="*/ 293372 h 764571"/>
              <a:gd name="connsiteX4" fmla="*/ 52014 w 168389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89" h="764571">
                <a:moveTo>
                  <a:pt x="168409" y="2"/>
                </a:moveTo>
                <a:cubicBezTo>
                  <a:pt x="168409" y="2"/>
                  <a:pt x="108783" y="361095"/>
                  <a:pt x="38965" y="764573"/>
                </a:cubicBezTo>
                <a:cubicBezTo>
                  <a:pt x="30200" y="759855"/>
                  <a:pt x="20337" y="757554"/>
                  <a:pt x="10390" y="757906"/>
                </a:cubicBezTo>
                <a:cubicBezTo>
                  <a:pt x="2770" y="562929"/>
                  <a:pt x="-18757" y="419102"/>
                  <a:pt x="38203" y="293372"/>
                </a:cubicBezTo>
                <a:lnTo>
                  <a:pt x="52014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0" name="Freeform: Shape 369">
            <a:extLst>
              <a:ext uri="{FF2B5EF4-FFF2-40B4-BE49-F238E27FC236}">
                <a16:creationId xmlns:a16="http://schemas.microsoft.com/office/drawing/2014/main" id="{812751DB-F138-46D2-BBDB-5A607FC26717}"/>
              </a:ext>
            </a:extLst>
          </p:cNvPr>
          <p:cNvSpPr/>
          <p:nvPr userDrawn="1"/>
        </p:nvSpPr>
        <p:spPr>
          <a:xfrm>
            <a:off x="1463528" y="6166854"/>
            <a:ext cx="52957" cy="97790"/>
          </a:xfrm>
          <a:custGeom>
            <a:avLst/>
            <a:gdLst>
              <a:gd name="connsiteX0" fmla="*/ 20 w 44767"/>
              <a:gd name="connsiteY0" fmla="*/ 2 h 81724"/>
              <a:gd name="connsiteX1" fmla="*/ 3449 w 44767"/>
              <a:gd name="connsiteY1" fmla="*/ 73725 h 81724"/>
              <a:gd name="connsiteX2" fmla="*/ 32024 w 44767"/>
              <a:gd name="connsiteY2" fmla="*/ 81726 h 81724"/>
              <a:gd name="connsiteX3" fmla="*/ 44787 w 44767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" h="81724">
                <a:moveTo>
                  <a:pt x="20" y="2"/>
                </a:moveTo>
                <a:cubicBezTo>
                  <a:pt x="1163" y="20671"/>
                  <a:pt x="2592" y="51628"/>
                  <a:pt x="3449" y="73725"/>
                </a:cubicBezTo>
                <a:cubicBezTo>
                  <a:pt x="13290" y="75095"/>
                  <a:pt x="22902" y="77787"/>
                  <a:pt x="32024" y="81726"/>
                </a:cubicBezTo>
                <a:cubicBezTo>
                  <a:pt x="35548" y="61438"/>
                  <a:pt x="40977" y="24576"/>
                  <a:pt x="44787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1" name="Freeform: Shape 370">
            <a:extLst>
              <a:ext uri="{FF2B5EF4-FFF2-40B4-BE49-F238E27FC236}">
                <a16:creationId xmlns:a16="http://schemas.microsoft.com/office/drawing/2014/main" id="{5AD51D31-D0FC-4EC9-9A04-04808683F433}"/>
              </a:ext>
            </a:extLst>
          </p:cNvPr>
          <p:cNvSpPr/>
          <p:nvPr userDrawn="1"/>
        </p:nvSpPr>
        <p:spPr>
          <a:xfrm>
            <a:off x="1448879" y="6249715"/>
            <a:ext cx="65238" cy="37269"/>
          </a:xfrm>
          <a:custGeom>
            <a:avLst/>
            <a:gdLst>
              <a:gd name="connsiteX0" fmla="*/ 0 w 55149"/>
              <a:gd name="connsiteY0" fmla="*/ 28670 h 31146"/>
              <a:gd name="connsiteX1" fmla="*/ 55150 w 55149"/>
              <a:gd name="connsiteY1" fmla="*/ 31146 h 31146"/>
              <a:gd name="connsiteX2" fmla="*/ 46482 w 55149"/>
              <a:gd name="connsiteY2" fmla="*/ 12096 h 31146"/>
              <a:gd name="connsiteX3" fmla="*/ 16954 w 55149"/>
              <a:gd name="connsiteY3" fmla="*/ 0 h 31146"/>
              <a:gd name="connsiteX4" fmla="*/ 0 w 55149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49" h="31146">
                <a:moveTo>
                  <a:pt x="0" y="28670"/>
                </a:moveTo>
                <a:lnTo>
                  <a:pt x="55150" y="31146"/>
                </a:lnTo>
                <a:lnTo>
                  <a:pt x="46482" y="12096"/>
                </a:lnTo>
                <a:lnTo>
                  <a:pt x="16954" y="0"/>
                </a:lnTo>
                <a:lnTo>
                  <a:pt x="0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2" name="Freeform: Shape 371">
            <a:extLst>
              <a:ext uri="{FF2B5EF4-FFF2-40B4-BE49-F238E27FC236}">
                <a16:creationId xmlns:a16="http://schemas.microsoft.com/office/drawing/2014/main" id="{54E008C5-2956-4194-B248-4452798E4E4C}"/>
              </a:ext>
            </a:extLst>
          </p:cNvPr>
          <p:cNvSpPr/>
          <p:nvPr userDrawn="1"/>
        </p:nvSpPr>
        <p:spPr>
          <a:xfrm>
            <a:off x="1436586" y="5169120"/>
            <a:ext cx="236395" cy="913051"/>
          </a:xfrm>
          <a:custGeom>
            <a:avLst/>
            <a:gdLst>
              <a:gd name="connsiteX0" fmla="*/ 97566 w 199837"/>
              <a:gd name="connsiteY0" fmla="*/ 763047 h 763044"/>
              <a:gd name="connsiteX1" fmla="*/ 123759 w 199837"/>
              <a:gd name="connsiteY1" fmla="*/ 189 h 763044"/>
              <a:gd name="connsiteX2" fmla="*/ 9459 w 199837"/>
              <a:gd name="connsiteY2" fmla="*/ 758284 h 76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837" h="763044">
                <a:moveTo>
                  <a:pt x="97566" y="763047"/>
                </a:moveTo>
                <a:cubicBezTo>
                  <a:pt x="97566" y="763047"/>
                  <a:pt x="309116" y="10572"/>
                  <a:pt x="123759" y="189"/>
                </a:cubicBezTo>
                <a:cubicBezTo>
                  <a:pt x="-61597" y="-10193"/>
                  <a:pt x="18984" y="412336"/>
                  <a:pt x="9459" y="75828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3" name="Freeform: Shape 372">
            <a:extLst>
              <a:ext uri="{FF2B5EF4-FFF2-40B4-BE49-F238E27FC236}">
                <a16:creationId xmlns:a16="http://schemas.microsoft.com/office/drawing/2014/main" id="{38BADC3A-E8C4-46DD-B4BE-7C0EF319D4A9}"/>
              </a:ext>
            </a:extLst>
          </p:cNvPr>
          <p:cNvSpPr/>
          <p:nvPr userDrawn="1"/>
        </p:nvSpPr>
        <p:spPr>
          <a:xfrm>
            <a:off x="1146235" y="5184731"/>
            <a:ext cx="110985" cy="185779"/>
          </a:xfrm>
          <a:custGeom>
            <a:avLst/>
            <a:gdLst>
              <a:gd name="connsiteX0" fmla="*/ 20 w 93821"/>
              <a:gd name="connsiteY0" fmla="*/ 83917 h 155257"/>
              <a:gd name="connsiteX1" fmla="*/ 45264 w 93821"/>
              <a:gd name="connsiteY1" fmla="*/ 2 h 155257"/>
              <a:gd name="connsiteX2" fmla="*/ 93841 w 93821"/>
              <a:gd name="connsiteY2" fmla="*/ 68963 h 155257"/>
              <a:gd name="connsiteX3" fmla="*/ 42025 w 93821"/>
              <a:gd name="connsiteY3" fmla="*/ 155259 h 155257"/>
              <a:gd name="connsiteX4" fmla="*/ 20 w 93821"/>
              <a:gd name="connsiteY4" fmla="*/ 83917 h 15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21" h="155257">
                <a:moveTo>
                  <a:pt x="20" y="83917"/>
                </a:moveTo>
                <a:cubicBezTo>
                  <a:pt x="20" y="45817"/>
                  <a:pt x="12974" y="2"/>
                  <a:pt x="45264" y="2"/>
                </a:cubicBezTo>
                <a:cubicBezTo>
                  <a:pt x="80125" y="2"/>
                  <a:pt x="93841" y="32672"/>
                  <a:pt x="93841" y="68963"/>
                </a:cubicBezTo>
                <a:cubicBezTo>
                  <a:pt x="93841" y="110873"/>
                  <a:pt x="84316" y="155259"/>
                  <a:pt x="42025" y="155259"/>
                </a:cubicBezTo>
                <a:cubicBezTo>
                  <a:pt x="6688" y="154878"/>
                  <a:pt x="20" y="119160"/>
                  <a:pt x="20" y="83917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4" name="Freeform: Shape 373">
            <a:extLst>
              <a:ext uri="{FF2B5EF4-FFF2-40B4-BE49-F238E27FC236}">
                <a16:creationId xmlns:a16="http://schemas.microsoft.com/office/drawing/2014/main" id="{42CD2300-7D13-4693-BCDD-819FB60842FE}"/>
              </a:ext>
            </a:extLst>
          </p:cNvPr>
          <p:cNvSpPr/>
          <p:nvPr userDrawn="1"/>
        </p:nvSpPr>
        <p:spPr>
          <a:xfrm>
            <a:off x="1474006" y="5184697"/>
            <a:ext cx="118287" cy="183917"/>
          </a:xfrm>
          <a:custGeom>
            <a:avLst/>
            <a:gdLst>
              <a:gd name="connsiteX0" fmla="*/ 3068 w 99994"/>
              <a:gd name="connsiteY0" fmla="*/ 75373 h 153701"/>
              <a:gd name="connsiteX1" fmla="*/ 62218 w 99994"/>
              <a:gd name="connsiteY1" fmla="*/ 506 h 153701"/>
              <a:gd name="connsiteX2" fmla="*/ 98032 w 99994"/>
              <a:gd name="connsiteY2" fmla="*/ 76706 h 153701"/>
              <a:gd name="connsiteX3" fmla="*/ 32119 w 99994"/>
              <a:gd name="connsiteY3" fmla="*/ 152906 h 153701"/>
              <a:gd name="connsiteX4" fmla="*/ 3068 w 99994"/>
              <a:gd name="connsiteY4" fmla="*/ 75373 h 15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94" h="153701">
                <a:moveTo>
                  <a:pt x="3068" y="75373"/>
                </a:moveTo>
                <a:cubicBezTo>
                  <a:pt x="9735" y="37273"/>
                  <a:pt x="30404" y="-5114"/>
                  <a:pt x="62218" y="506"/>
                </a:cubicBezTo>
                <a:cubicBezTo>
                  <a:pt x="96508" y="6507"/>
                  <a:pt x="104318" y="41083"/>
                  <a:pt x="98032" y="76706"/>
                </a:cubicBezTo>
                <a:cubicBezTo>
                  <a:pt x="90793" y="117950"/>
                  <a:pt x="73457" y="160050"/>
                  <a:pt x="32119" y="152906"/>
                </a:cubicBezTo>
                <a:cubicBezTo>
                  <a:pt x="-2743" y="146810"/>
                  <a:pt x="-3124" y="110425"/>
                  <a:pt x="3068" y="75373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5" name="Freeform: Shape 374">
            <a:extLst>
              <a:ext uri="{FF2B5EF4-FFF2-40B4-BE49-F238E27FC236}">
                <a16:creationId xmlns:a16="http://schemas.microsoft.com/office/drawing/2014/main" id="{C0B72053-87A4-4A45-A089-D1EB705FCDED}"/>
              </a:ext>
            </a:extLst>
          </p:cNvPr>
          <p:cNvSpPr/>
          <p:nvPr userDrawn="1"/>
        </p:nvSpPr>
        <p:spPr>
          <a:xfrm>
            <a:off x="1086987" y="3190074"/>
            <a:ext cx="514445" cy="238135"/>
          </a:xfrm>
          <a:custGeom>
            <a:avLst/>
            <a:gdLst>
              <a:gd name="connsiteX0" fmla="*/ 433867 w 434887"/>
              <a:gd name="connsiteY0" fmla="*/ 152668 h 199011"/>
              <a:gd name="connsiteX1" fmla="*/ 186789 w 434887"/>
              <a:gd name="connsiteY1" fmla="*/ 182862 h 199011"/>
              <a:gd name="connsiteX2" fmla="*/ 1242 w 434887"/>
              <a:gd name="connsiteY2" fmla="*/ 43892 h 199011"/>
              <a:gd name="connsiteX3" fmla="*/ 231461 w 434887"/>
              <a:gd name="connsiteY3" fmla="*/ 17222 h 199011"/>
              <a:gd name="connsiteX4" fmla="*/ 433867 w 434887"/>
              <a:gd name="connsiteY4" fmla="*/ 152668 h 199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887" h="199011">
                <a:moveTo>
                  <a:pt x="433867" y="152668"/>
                </a:moveTo>
                <a:cubicBezTo>
                  <a:pt x="421485" y="198388"/>
                  <a:pt x="301565" y="213818"/>
                  <a:pt x="186789" y="182862"/>
                </a:cubicBezTo>
                <a:cubicBezTo>
                  <a:pt x="72012" y="151906"/>
                  <a:pt x="-11141" y="89612"/>
                  <a:pt x="1242" y="43892"/>
                </a:cubicBezTo>
                <a:cubicBezTo>
                  <a:pt x="13624" y="-1828"/>
                  <a:pt x="116685" y="-13734"/>
                  <a:pt x="231461" y="17222"/>
                </a:cubicBezTo>
                <a:cubicBezTo>
                  <a:pt x="346237" y="48178"/>
                  <a:pt x="446250" y="106948"/>
                  <a:pt x="433867" y="152668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6" name="Freeform: Shape 375">
            <a:extLst>
              <a:ext uri="{FF2B5EF4-FFF2-40B4-BE49-F238E27FC236}">
                <a16:creationId xmlns:a16="http://schemas.microsoft.com/office/drawing/2014/main" id="{4C92FEC2-E091-4B2D-B13A-8087E128C35F}"/>
              </a:ext>
            </a:extLst>
          </p:cNvPr>
          <p:cNvSpPr/>
          <p:nvPr userDrawn="1"/>
        </p:nvSpPr>
        <p:spPr>
          <a:xfrm>
            <a:off x="1012388" y="3348362"/>
            <a:ext cx="93960" cy="333631"/>
          </a:xfrm>
          <a:custGeom>
            <a:avLst/>
            <a:gdLst>
              <a:gd name="connsiteX0" fmla="*/ 79449 w 79429"/>
              <a:gd name="connsiteY0" fmla="*/ 2 h 278818"/>
              <a:gd name="connsiteX1" fmla="*/ 24585 w 79429"/>
              <a:gd name="connsiteY1" fmla="*/ 278798 h 278818"/>
              <a:gd name="connsiteX2" fmla="*/ 4297 w 79429"/>
              <a:gd name="connsiteY2" fmla="*/ 204408 h 278818"/>
              <a:gd name="connsiteX3" fmla="*/ 79449 w 79429"/>
              <a:gd name="connsiteY3" fmla="*/ 2 h 27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29" h="278818">
                <a:moveTo>
                  <a:pt x="79449" y="2"/>
                </a:moveTo>
                <a:cubicBezTo>
                  <a:pt x="-22373" y="106205"/>
                  <a:pt x="47636" y="281084"/>
                  <a:pt x="24585" y="278798"/>
                </a:cubicBezTo>
                <a:cubicBezTo>
                  <a:pt x="21442" y="264416"/>
                  <a:pt x="22775" y="226887"/>
                  <a:pt x="4297" y="204408"/>
                </a:cubicBezTo>
                <a:cubicBezTo>
                  <a:pt x="4297" y="204408"/>
                  <a:pt x="-26945" y="19623"/>
                  <a:pt x="79449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7" name="Freeform: Shape 376">
            <a:extLst>
              <a:ext uri="{FF2B5EF4-FFF2-40B4-BE49-F238E27FC236}">
                <a16:creationId xmlns:a16="http://schemas.microsoft.com/office/drawing/2014/main" id="{2586C2A5-F41A-4485-909A-DFF7FBF799C5}"/>
              </a:ext>
            </a:extLst>
          </p:cNvPr>
          <p:cNvSpPr/>
          <p:nvPr userDrawn="1"/>
        </p:nvSpPr>
        <p:spPr>
          <a:xfrm>
            <a:off x="1567526" y="3393510"/>
            <a:ext cx="77543" cy="279053"/>
          </a:xfrm>
          <a:custGeom>
            <a:avLst/>
            <a:gdLst>
              <a:gd name="connsiteX0" fmla="*/ 20 w 65551"/>
              <a:gd name="connsiteY0" fmla="*/ 3801 h 233207"/>
              <a:gd name="connsiteX1" fmla="*/ 42787 w 65551"/>
              <a:gd name="connsiteY1" fmla="*/ 233163 h 233207"/>
              <a:gd name="connsiteX2" fmla="*/ 65552 w 65551"/>
              <a:gd name="connsiteY2" fmla="*/ 159916 h 233207"/>
              <a:gd name="connsiteX3" fmla="*/ 20 w 65551"/>
              <a:gd name="connsiteY3" fmla="*/ 3801 h 233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51" h="233207">
                <a:moveTo>
                  <a:pt x="20" y="3801"/>
                </a:moveTo>
                <a:cubicBezTo>
                  <a:pt x="60409" y="57331"/>
                  <a:pt x="30119" y="236497"/>
                  <a:pt x="42787" y="233163"/>
                </a:cubicBezTo>
                <a:cubicBezTo>
                  <a:pt x="42787" y="233163"/>
                  <a:pt x="42787" y="188300"/>
                  <a:pt x="65552" y="159916"/>
                </a:cubicBezTo>
                <a:cubicBezTo>
                  <a:pt x="65742" y="159916"/>
                  <a:pt x="65742" y="-28870"/>
                  <a:pt x="20" y="3801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8" name="Freeform: Shape 377">
            <a:extLst>
              <a:ext uri="{FF2B5EF4-FFF2-40B4-BE49-F238E27FC236}">
                <a16:creationId xmlns:a16="http://schemas.microsoft.com/office/drawing/2014/main" id="{A8B2DE1F-BEC2-4F72-A338-7A3D64472CDE}"/>
              </a:ext>
            </a:extLst>
          </p:cNvPr>
          <p:cNvSpPr/>
          <p:nvPr userDrawn="1"/>
        </p:nvSpPr>
        <p:spPr>
          <a:xfrm>
            <a:off x="1041445" y="3301974"/>
            <a:ext cx="109521" cy="182360"/>
          </a:xfrm>
          <a:custGeom>
            <a:avLst/>
            <a:gdLst>
              <a:gd name="connsiteX0" fmla="*/ 92604 w 92584"/>
              <a:gd name="connsiteY0" fmla="*/ 2 h 152400"/>
              <a:gd name="connsiteX1" fmla="*/ 21 w 92584"/>
              <a:gd name="connsiteY1" fmla="*/ 152402 h 152400"/>
              <a:gd name="connsiteX2" fmla="*/ 92604 w 92584"/>
              <a:gd name="connsiteY2" fmla="*/ 2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584" h="152400">
                <a:moveTo>
                  <a:pt x="92604" y="2"/>
                </a:moveTo>
                <a:cubicBezTo>
                  <a:pt x="92604" y="2"/>
                  <a:pt x="44408" y="123827"/>
                  <a:pt x="21" y="152402"/>
                </a:cubicBezTo>
                <a:cubicBezTo>
                  <a:pt x="21" y="152402"/>
                  <a:pt x="-1503" y="19052"/>
                  <a:pt x="92604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79" name="Freeform: Shape 378">
            <a:extLst>
              <a:ext uri="{FF2B5EF4-FFF2-40B4-BE49-F238E27FC236}">
                <a16:creationId xmlns:a16="http://schemas.microsoft.com/office/drawing/2014/main" id="{D613404C-B2EC-4FC0-B22E-9437AFF1FE0E}"/>
              </a:ext>
            </a:extLst>
          </p:cNvPr>
          <p:cNvSpPr/>
          <p:nvPr userDrawn="1"/>
        </p:nvSpPr>
        <p:spPr>
          <a:xfrm>
            <a:off x="847824" y="3622208"/>
            <a:ext cx="68779" cy="352220"/>
          </a:xfrm>
          <a:custGeom>
            <a:avLst/>
            <a:gdLst>
              <a:gd name="connsiteX0" fmla="*/ 58163 w 58142"/>
              <a:gd name="connsiteY0" fmla="*/ 36608 h 294353"/>
              <a:gd name="connsiteX1" fmla="*/ 14348 w 58142"/>
              <a:gd name="connsiteY1" fmla="*/ 153099 h 294353"/>
              <a:gd name="connsiteX2" fmla="*/ 58163 w 58142"/>
              <a:gd name="connsiteY2" fmla="*/ 216250 h 294353"/>
              <a:gd name="connsiteX3" fmla="*/ 39113 w 58142"/>
              <a:gd name="connsiteY3" fmla="*/ 264827 h 294353"/>
              <a:gd name="connsiteX4" fmla="*/ 48352 w 58142"/>
              <a:gd name="connsiteY4" fmla="*/ 294355 h 294353"/>
              <a:gd name="connsiteX5" fmla="*/ 29302 w 58142"/>
              <a:gd name="connsiteY5" fmla="*/ 255398 h 294353"/>
              <a:gd name="connsiteX6" fmla="*/ 43875 w 58142"/>
              <a:gd name="connsiteY6" fmla="*/ 208725 h 294353"/>
              <a:gd name="connsiteX7" fmla="*/ 155 w 58142"/>
              <a:gd name="connsiteY7" fmla="*/ 153956 h 294353"/>
              <a:gd name="connsiteX8" fmla="*/ 41494 w 58142"/>
              <a:gd name="connsiteY8" fmla="*/ 4318 h 294353"/>
              <a:gd name="connsiteX9" fmla="*/ 58163 w 58142"/>
              <a:gd name="connsiteY9" fmla="*/ 36608 h 29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142" h="294353">
                <a:moveTo>
                  <a:pt x="58163" y="36608"/>
                </a:moveTo>
                <a:cubicBezTo>
                  <a:pt x="58163" y="78804"/>
                  <a:pt x="14348" y="113380"/>
                  <a:pt x="14348" y="153099"/>
                </a:cubicBezTo>
                <a:cubicBezTo>
                  <a:pt x="14348" y="182912"/>
                  <a:pt x="58163" y="187960"/>
                  <a:pt x="58163" y="216250"/>
                </a:cubicBezTo>
                <a:cubicBezTo>
                  <a:pt x="58163" y="233300"/>
                  <a:pt x="39113" y="235300"/>
                  <a:pt x="39113" y="264827"/>
                </a:cubicBezTo>
                <a:cubicBezTo>
                  <a:pt x="39107" y="275382"/>
                  <a:pt x="42332" y="285686"/>
                  <a:pt x="48352" y="294355"/>
                </a:cubicBezTo>
                <a:cubicBezTo>
                  <a:pt x="35828" y="285421"/>
                  <a:pt x="28663" y="270768"/>
                  <a:pt x="29302" y="255398"/>
                </a:cubicBezTo>
                <a:cubicBezTo>
                  <a:pt x="29302" y="234252"/>
                  <a:pt x="43875" y="214631"/>
                  <a:pt x="43875" y="208725"/>
                </a:cubicBezTo>
                <a:cubicBezTo>
                  <a:pt x="43875" y="184341"/>
                  <a:pt x="3489" y="188532"/>
                  <a:pt x="155" y="153956"/>
                </a:cubicBezTo>
                <a:cubicBezTo>
                  <a:pt x="-3178" y="119381"/>
                  <a:pt x="56258" y="79185"/>
                  <a:pt x="41494" y="4318"/>
                </a:cubicBezTo>
                <a:cubicBezTo>
                  <a:pt x="38351" y="-11207"/>
                  <a:pt x="58163" y="18797"/>
                  <a:pt x="58163" y="36608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0" name="Freeform: Shape 379">
            <a:extLst>
              <a:ext uri="{FF2B5EF4-FFF2-40B4-BE49-F238E27FC236}">
                <a16:creationId xmlns:a16="http://schemas.microsoft.com/office/drawing/2014/main" id="{B1159F2F-89CB-4D9F-9FF2-2C52F8799629}"/>
              </a:ext>
            </a:extLst>
          </p:cNvPr>
          <p:cNvSpPr/>
          <p:nvPr userDrawn="1"/>
        </p:nvSpPr>
        <p:spPr>
          <a:xfrm>
            <a:off x="1726708" y="3755026"/>
            <a:ext cx="35750" cy="280379"/>
          </a:xfrm>
          <a:custGeom>
            <a:avLst/>
            <a:gdLst>
              <a:gd name="connsiteX0" fmla="*/ 16141 w 30221"/>
              <a:gd name="connsiteY0" fmla="*/ 2 h 234315"/>
              <a:gd name="connsiteX1" fmla="*/ 27666 w 30221"/>
              <a:gd name="connsiteY1" fmla="*/ 40388 h 234315"/>
              <a:gd name="connsiteX2" fmla="*/ 43 w 30221"/>
              <a:gd name="connsiteY2" fmla="*/ 121445 h 234315"/>
              <a:gd name="connsiteX3" fmla="*/ 20903 w 30221"/>
              <a:gd name="connsiteY3" fmla="*/ 186215 h 234315"/>
              <a:gd name="connsiteX4" fmla="*/ 23761 w 30221"/>
              <a:gd name="connsiteY4" fmla="*/ 234317 h 234315"/>
              <a:gd name="connsiteX5" fmla="*/ 27190 w 30221"/>
              <a:gd name="connsiteY5" fmla="*/ 188406 h 234315"/>
              <a:gd name="connsiteX6" fmla="*/ 15379 w 30221"/>
              <a:gd name="connsiteY6" fmla="*/ 155164 h 234315"/>
              <a:gd name="connsiteX7" fmla="*/ 8140 w 30221"/>
              <a:gd name="connsiteY7" fmla="*/ 119445 h 234315"/>
              <a:gd name="connsiteX8" fmla="*/ 16141 w 30221"/>
              <a:gd name="connsiteY8" fmla="*/ 2 h 23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21" h="234315">
                <a:moveTo>
                  <a:pt x="16141" y="2"/>
                </a:moveTo>
                <a:cubicBezTo>
                  <a:pt x="23044" y="12395"/>
                  <a:pt x="26989" y="26217"/>
                  <a:pt x="27666" y="40388"/>
                </a:cubicBezTo>
                <a:cubicBezTo>
                  <a:pt x="27666" y="78488"/>
                  <a:pt x="-909" y="85822"/>
                  <a:pt x="43" y="121445"/>
                </a:cubicBezTo>
                <a:cubicBezTo>
                  <a:pt x="43" y="136495"/>
                  <a:pt x="4234" y="145925"/>
                  <a:pt x="20903" y="186215"/>
                </a:cubicBezTo>
                <a:cubicBezTo>
                  <a:pt x="27761" y="202979"/>
                  <a:pt x="23761" y="234317"/>
                  <a:pt x="23761" y="234317"/>
                </a:cubicBezTo>
                <a:cubicBezTo>
                  <a:pt x="30175" y="219869"/>
                  <a:pt x="31387" y="203646"/>
                  <a:pt x="27190" y="188406"/>
                </a:cubicBezTo>
                <a:cubicBezTo>
                  <a:pt x="24661" y="176874"/>
                  <a:pt x="20693" y="165706"/>
                  <a:pt x="15379" y="155164"/>
                </a:cubicBezTo>
                <a:cubicBezTo>
                  <a:pt x="9828" y="144115"/>
                  <a:pt x="7329" y="131784"/>
                  <a:pt x="8140" y="119445"/>
                </a:cubicBezTo>
                <a:cubicBezTo>
                  <a:pt x="9187" y="92109"/>
                  <a:pt x="51574" y="54485"/>
                  <a:pt x="16141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1" name="Freeform: Shape 380">
            <a:extLst>
              <a:ext uri="{FF2B5EF4-FFF2-40B4-BE49-F238E27FC236}">
                <a16:creationId xmlns:a16="http://schemas.microsoft.com/office/drawing/2014/main" id="{CA833A05-364F-41A8-BB9A-CEF232AAEED6}"/>
              </a:ext>
            </a:extLst>
          </p:cNvPr>
          <p:cNvSpPr/>
          <p:nvPr userDrawn="1"/>
        </p:nvSpPr>
        <p:spPr>
          <a:xfrm>
            <a:off x="894293" y="3177969"/>
            <a:ext cx="220931" cy="350475"/>
          </a:xfrm>
          <a:custGeom>
            <a:avLst/>
            <a:gdLst>
              <a:gd name="connsiteX0" fmla="*/ 20 w 186764"/>
              <a:gd name="connsiteY0" fmla="*/ 213076 h 292895"/>
              <a:gd name="connsiteX1" fmla="*/ 130608 w 186764"/>
              <a:gd name="connsiteY1" fmla="*/ 2 h 292895"/>
              <a:gd name="connsiteX2" fmla="*/ 177471 w 186764"/>
              <a:gd name="connsiteY2" fmla="*/ 81821 h 292895"/>
              <a:gd name="connsiteX3" fmla="*/ 183757 w 186764"/>
              <a:gd name="connsiteY3" fmla="*/ 53246 h 292895"/>
              <a:gd name="connsiteX4" fmla="*/ 20594 w 186764"/>
              <a:gd name="connsiteY4" fmla="*/ 292895 h 292895"/>
              <a:gd name="connsiteX5" fmla="*/ 20 w 186764"/>
              <a:gd name="connsiteY5" fmla="*/ 213076 h 29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6764" h="292895">
                <a:moveTo>
                  <a:pt x="20" y="213076"/>
                </a:moveTo>
                <a:cubicBezTo>
                  <a:pt x="20" y="128303"/>
                  <a:pt x="63076" y="2"/>
                  <a:pt x="130608" y="2"/>
                </a:cubicBezTo>
                <a:cubicBezTo>
                  <a:pt x="196521" y="2"/>
                  <a:pt x="165755" y="104110"/>
                  <a:pt x="177471" y="81821"/>
                </a:cubicBezTo>
                <a:cubicBezTo>
                  <a:pt x="179280" y="78297"/>
                  <a:pt x="182995" y="51722"/>
                  <a:pt x="183757" y="53246"/>
                </a:cubicBezTo>
                <a:cubicBezTo>
                  <a:pt x="205665" y="111730"/>
                  <a:pt x="104319" y="290514"/>
                  <a:pt x="20594" y="292895"/>
                </a:cubicBezTo>
                <a:cubicBezTo>
                  <a:pt x="10498" y="293181"/>
                  <a:pt x="20" y="244699"/>
                  <a:pt x="20" y="213076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2" name="Freeform: Shape 381">
            <a:extLst>
              <a:ext uri="{FF2B5EF4-FFF2-40B4-BE49-F238E27FC236}">
                <a16:creationId xmlns:a16="http://schemas.microsoft.com/office/drawing/2014/main" id="{5DF11081-DAA4-44ED-8DC0-792CA15F4A50}"/>
              </a:ext>
            </a:extLst>
          </p:cNvPr>
          <p:cNvSpPr/>
          <p:nvPr userDrawn="1"/>
        </p:nvSpPr>
        <p:spPr>
          <a:xfrm>
            <a:off x="1149727" y="3044163"/>
            <a:ext cx="473911" cy="330535"/>
          </a:xfrm>
          <a:custGeom>
            <a:avLst/>
            <a:gdLst>
              <a:gd name="connsiteX0" fmla="*/ 156611 w 400621"/>
              <a:gd name="connsiteY0" fmla="*/ 2 h 276231"/>
              <a:gd name="connsiteX1" fmla="*/ 366161 w 400621"/>
              <a:gd name="connsiteY1" fmla="*/ 97442 h 276231"/>
              <a:gd name="connsiteX2" fmla="*/ 324442 w 400621"/>
              <a:gd name="connsiteY2" fmla="*/ 77440 h 276231"/>
              <a:gd name="connsiteX3" fmla="*/ 400642 w 400621"/>
              <a:gd name="connsiteY3" fmla="*/ 193454 h 276231"/>
              <a:gd name="connsiteX4" fmla="*/ 254814 w 400621"/>
              <a:gd name="connsiteY4" fmla="*/ 262130 h 276231"/>
              <a:gd name="connsiteX5" fmla="*/ 307392 w 400621"/>
              <a:gd name="connsiteY5" fmla="*/ 273083 h 276231"/>
              <a:gd name="connsiteX6" fmla="*/ 55551 w 400621"/>
              <a:gd name="connsiteY6" fmla="*/ 205646 h 276231"/>
              <a:gd name="connsiteX7" fmla="*/ 55551 w 400621"/>
              <a:gd name="connsiteY7" fmla="*/ 205646 h 276231"/>
              <a:gd name="connsiteX8" fmla="*/ 56313 w 400621"/>
              <a:gd name="connsiteY8" fmla="*/ 205646 h 276231"/>
              <a:gd name="connsiteX9" fmla="*/ 95270 w 400621"/>
              <a:gd name="connsiteY9" fmla="*/ 207361 h 276231"/>
              <a:gd name="connsiteX10" fmla="*/ 20 w 400621"/>
              <a:gd name="connsiteY10" fmla="*/ 93061 h 276231"/>
              <a:gd name="connsiteX11" fmla="*/ 156611 w 400621"/>
              <a:gd name="connsiteY11" fmla="*/ 2 h 27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621" h="276231">
                <a:moveTo>
                  <a:pt x="156611" y="2"/>
                </a:moveTo>
                <a:cubicBezTo>
                  <a:pt x="237574" y="2"/>
                  <a:pt x="320632" y="36292"/>
                  <a:pt x="366161" y="97442"/>
                </a:cubicBezTo>
                <a:cubicBezTo>
                  <a:pt x="353686" y="88128"/>
                  <a:pt x="339515" y="81334"/>
                  <a:pt x="324442" y="77440"/>
                </a:cubicBezTo>
                <a:cubicBezTo>
                  <a:pt x="368828" y="99633"/>
                  <a:pt x="400642" y="147735"/>
                  <a:pt x="400642" y="193454"/>
                </a:cubicBezTo>
                <a:cubicBezTo>
                  <a:pt x="400642" y="291943"/>
                  <a:pt x="253480" y="260129"/>
                  <a:pt x="254814" y="262130"/>
                </a:cubicBezTo>
                <a:cubicBezTo>
                  <a:pt x="271316" y="269619"/>
                  <a:pt x="289272" y="273360"/>
                  <a:pt x="307392" y="273083"/>
                </a:cubicBezTo>
                <a:cubicBezTo>
                  <a:pt x="263101" y="287752"/>
                  <a:pt x="90793" y="248795"/>
                  <a:pt x="55551" y="205646"/>
                </a:cubicBezTo>
                <a:cubicBezTo>
                  <a:pt x="55551" y="205646"/>
                  <a:pt x="55551" y="205646"/>
                  <a:pt x="55551" y="205646"/>
                </a:cubicBezTo>
                <a:lnTo>
                  <a:pt x="56313" y="205646"/>
                </a:lnTo>
                <a:cubicBezTo>
                  <a:pt x="69237" y="207195"/>
                  <a:pt x="82260" y="207768"/>
                  <a:pt x="95270" y="207361"/>
                </a:cubicBezTo>
                <a:cubicBezTo>
                  <a:pt x="105748" y="204313"/>
                  <a:pt x="20" y="178786"/>
                  <a:pt x="20" y="93061"/>
                </a:cubicBezTo>
                <a:cubicBezTo>
                  <a:pt x="496" y="24957"/>
                  <a:pt x="94317" y="2"/>
                  <a:pt x="156611" y="2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3" name="Freeform: Shape 382">
            <a:extLst>
              <a:ext uri="{FF2B5EF4-FFF2-40B4-BE49-F238E27FC236}">
                <a16:creationId xmlns:a16="http://schemas.microsoft.com/office/drawing/2014/main" id="{FD73D233-6FC2-44B5-8525-B6517E37FA25}"/>
              </a:ext>
            </a:extLst>
          </p:cNvPr>
          <p:cNvSpPr/>
          <p:nvPr userDrawn="1"/>
        </p:nvSpPr>
        <p:spPr>
          <a:xfrm>
            <a:off x="1598287" y="3350415"/>
            <a:ext cx="130702" cy="253594"/>
          </a:xfrm>
          <a:custGeom>
            <a:avLst/>
            <a:gdLst>
              <a:gd name="connsiteX0" fmla="*/ 20 w 110489"/>
              <a:gd name="connsiteY0" fmla="*/ 41340 h 211931"/>
              <a:gd name="connsiteX1" fmla="*/ 34215 w 110489"/>
              <a:gd name="connsiteY1" fmla="*/ 179357 h 211931"/>
              <a:gd name="connsiteX2" fmla="*/ 58694 w 110489"/>
              <a:gd name="connsiteY2" fmla="*/ 148401 h 211931"/>
              <a:gd name="connsiteX3" fmla="*/ 59551 w 110489"/>
              <a:gd name="connsiteY3" fmla="*/ 148401 h 211931"/>
              <a:gd name="connsiteX4" fmla="*/ 98508 w 110489"/>
              <a:gd name="connsiteY4" fmla="*/ 211933 h 211931"/>
              <a:gd name="connsiteX5" fmla="*/ 110510 w 110489"/>
              <a:gd name="connsiteY5" fmla="*/ 143448 h 211931"/>
              <a:gd name="connsiteX6" fmla="*/ 60408 w 110489"/>
              <a:gd name="connsiteY6" fmla="*/ 2 h 211931"/>
              <a:gd name="connsiteX7" fmla="*/ 62313 w 110489"/>
              <a:gd name="connsiteY7" fmla="*/ 73154 h 211931"/>
              <a:gd name="connsiteX8" fmla="*/ 20 w 110489"/>
              <a:gd name="connsiteY8" fmla="*/ 41340 h 21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89" h="211931">
                <a:moveTo>
                  <a:pt x="20" y="41340"/>
                </a:moveTo>
                <a:cubicBezTo>
                  <a:pt x="31833" y="79440"/>
                  <a:pt x="29452" y="132590"/>
                  <a:pt x="34215" y="179357"/>
                </a:cubicBezTo>
                <a:cubicBezTo>
                  <a:pt x="41168" y="168499"/>
                  <a:pt x="42882" y="148401"/>
                  <a:pt x="58694" y="148401"/>
                </a:cubicBezTo>
                <a:lnTo>
                  <a:pt x="59551" y="148401"/>
                </a:lnTo>
                <a:cubicBezTo>
                  <a:pt x="91365" y="150020"/>
                  <a:pt x="92889" y="187359"/>
                  <a:pt x="98508" y="211933"/>
                </a:cubicBezTo>
                <a:cubicBezTo>
                  <a:pt x="105355" y="189696"/>
                  <a:pt x="109387" y="166688"/>
                  <a:pt x="110510" y="143448"/>
                </a:cubicBezTo>
                <a:cubicBezTo>
                  <a:pt x="110510" y="90680"/>
                  <a:pt x="65933" y="61914"/>
                  <a:pt x="60408" y="2"/>
                </a:cubicBezTo>
                <a:cubicBezTo>
                  <a:pt x="52407" y="28577"/>
                  <a:pt x="62313" y="73154"/>
                  <a:pt x="62313" y="73154"/>
                </a:cubicBezTo>
                <a:cubicBezTo>
                  <a:pt x="42311" y="73154"/>
                  <a:pt x="34977" y="42674"/>
                  <a:pt x="20" y="41340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4" name="Freeform: Shape 383">
            <a:extLst>
              <a:ext uri="{FF2B5EF4-FFF2-40B4-BE49-F238E27FC236}">
                <a16:creationId xmlns:a16="http://schemas.microsoft.com/office/drawing/2014/main" id="{30838CBF-BBBA-47A4-9024-A911FEFEAEF1}"/>
              </a:ext>
            </a:extLst>
          </p:cNvPr>
          <p:cNvSpPr/>
          <p:nvPr userDrawn="1"/>
        </p:nvSpPr>
        <p:spPr>
          <a:xfrm>
            <a:off x="2250000" y="3678908"/>
            <a:ext cx="636163" cy="329711"/>
          </a:xfrm>
          <a:custGeom>
            <a:avLst/>
            <a:gdLst>
              <a:gd name="connsiteX0" fmla="*/ 20 w 537781"/>
              <a:gd name="connsiteY0" fmla="*/ 102475 h 275542"/>
              <a:gd name="connsiteX1" fmla="*/ 81554 w 537781"/>
              <a:gd name="connsiteY1" fmla="*/ 231634 h 275542"/>
              <a:gd name="connsiteX2" fmla="*/ 71267 w 537781"/>
              <a:gd name="connsiteY2" fmla="*/ 253732 h 275542"/>
              <a:gd name="connsiteX3" fmla="*/ 90317 w 537781"/>
              <a:gd name="connsiteY3" fmla="*/ 260971 h 275542"/>
              <a:gd name="connsiteX4" fmla="*/ 137180 w 537781"/>
              <a:gd name="connsiteY4" fmla="*/ 275545 h 275542"/>
              <a:gd name="connsiteX5" fmla="*/ 375305 w 537781"/>
              <a:gd name="connsiteY5" fmla="*/ 224872 h 275542"/>
              <a:gd name="connsiteX6" fmla="*/ 481795 w 537781"/>
              <a:gd name="connsiteY6" fmla="*/ 234968 h 275542"/>
              <a:gd name="connsiteX7" fmla="*/ 474079 w 537781"/>
              <a:gd name="connsiteY7" fmla="*/ 204869 h 275542"/>
              <a:gd name="connsiteX8" fmla="*/ 511417 w 537781"/>
              <a:gd name="connsiteY8" fmla="*/ 201726 h 275542"/>
              <a:gd name="connsiteX9" fmla="*/ 506369 w 537781"/>
              <a:gd name="connsiteY9" fmla="*/ 184867 h 275542"/>
              <a:gd name="connsiteX10" fmla="*/ 537802 w 537781"/>
              <a:gd name="connsiteY10" fmla="*/ 38944 h 275542"/>
              <a:gd name="connsiteX11" fmla="*/ 128227 w 537781"/>
              <a:gd name="connsiteY11" fmla="*/ 138289 h 275542"/>
              <a:gd name="connsiteX12" fmla="*/ 22308 w 537781"/>
              <a:gd name="connsiteY12" fmla="*/ 100761 h 275542"/>
              <a:gd name="connsiteX13" fmla="*/ 20 w 537781"/>
              <a:gd name="connsiteY13" fmla="*/ 102475 h 275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7781" h="275542">
                <a:moveTo>
                  <a:pt x="20" y="102475"/>
                </a:moveTo>
                <a:cubicBezTo>
                  <a:pt x="50979" y="196297"/>
                  <a:pt x="81554" y="203155"/>
                  <a:pt x="81554" y="231634"/>
                </a:cubicBezTo>
                <a:cubicBezTo>
                  <a:pt x="81554" y="253732"/>
                  <a:pt x="60313" y="253732"/>
                  <a:pt x="71267" y="253732"/>
                </a:cubicBezTo>
                <a:cubicBezTo>
                  <a:pt x="76941" y="257645"/>
                  <a:pt x="83476" y="260129"/>
                  <a:pt x="90317" y="260971"/>
                </a:cubicBezTo>
                <a:cubicBezTo>
                  <a:pt x="112224" y="260971"/>
                  <a:pt x="130132" y="215156"/>
                  <a:pt x="137180" y="275545"/>
                </a:cubicBezTo>
                <a:cubicBezTo>
                  <a:pt x="223667" y="262210"/>
                  <a:pt x="256433" y="224872"/>
                  <a:pt x="375305" y="224872"/>
                </a:cubicBezTo>
                <a:cubicBezTo>
                  <a:pt x="455791" y="247731"/>
                  <a:pt x="481795" y="234968"/>
                  <a:pt x="481795" y="234968"/>
                </a:cubicBezTo>
                <a:cubicBezTo>
                  <a:pt x="481795" y="234968"/>
                  <a:pt x="466936" y="215347"/>
                  <a:pt x="474079" y="204869"/>
                </a:cubicBezTo>
                <a:cubicBezTo>
                  <a:pt x="481223" y="194392"/>
                  <a:pt x="487128" y="213061"/>
                  <a:pt x="511417" y="201726"/>
                </a:cubicBezTo>
                <a:cubicBezTo>
                  <a:pt x="508373" y="196607"/>
                  <a:pt x="506639" y="190816"/>
                  <a:pt x="506369" y="184867"/>
                </a:cubicBezTo>
                <a:cubicBezTo>
                  <a:pt x="503416" y="159244"/>
                  <a:pt x="537802" y="96760"/>
                  <a:pt x="537802" y="38944"/>
                </a:cubicBezTo>
                <a:cubicBezTo>
                  <a:pt x="537802" y="-88691"/>
                  <a:pt x="430836" y="138289"/>
                  <a:pt x="128227" y="138289"/>
                </a:cubicBezTo>
                <a:cubicBezTo>
                  <a:pt x="77363" y="138289"/>
                  <a:pt x="44407" y="100761"/>
                  <a:pt x="22308" y="100761"/>
                </a:cubicBezTo>
                <a:cubicBezTo>
                  <a:pt x="15069" y="100761"/>
                  <a:pt x="7545" y="102475"/>
                  <a:pt x="20" y="10247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5" name="Freeform: Shape 384">
            <a:extLst>
              <a:ext uri="{FF2B5EF4-FFF2-40B4-BE49-F238E27FC236}">
                <a16:creationId xmlns:a16="http://schemas.microsoft.com/office/drawing/2014/main" id="{470FFB5F-E440-4230-A58F-A0D4916246B7}"/>
              </a:ext>
            </a:extLst>
          </p:cNvPr>
          <p:cNvSpPr/>
          <p:nvPr userDrawn="1"/>
        </p:nvSpPr>
        <p:spPr>
          <a:xfrm>
            <a:off x="2141820" y="3020450"/>
            <a:ext cx="774436" cy="750873"/>
          </a:xfrm>
          <a:custGeom>
            <a:avLst/>
            <a:gdLst>
              <a:gd name="connsiteX0" fmla="*/ 87755 w 654670"/>
              <a:gd name="connsiteY0" fmla="*/ 627513 h 627511"/>
              <a:gd name="connsiteX1" fmla="*/ 129093 w 654670"/>
              <a:gd name="connsiteY1" fmla="*/ 126403 h 627511"/>
              <a:gd name="connsiteX2" fmla="*/ 517808 w 654670"/>
              <a:gd name="connsiteY2" fmla="*/ 48012 h 627511"/>
              <a:gd name="connsiteX3" fmla="*/ 619059 w 654670"/>
              <a:gd name="connsiteY3" fmla="*/ 554456 h 62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670" h="627511">
                <a:moveTo>
                  <a:pt x="87755" y="627513"/>
                </a:moveTo>
                <a:cubicBezTo>
                  <a:pt x="87755" y="627513"/>
                  <a:pt x="-134844" y="117640"/>
                  <a:pt x="129093" y="126403"/>
                </a:cubicBezTo>
                <a:cubicBezTo>
                  <a:pt x="129093" y="126403"/>
                  <a:pt x="226629" y="-94768"/>
                  <a:pt x="517808" y="48012"/>
                </a:cubicBezTo>
                <a:cubicBezTo>
                  <a:pt x="747075" y="171837"/>
                  <a:pt x="619059" y="554456"/>
                  <a:pt x="619059" y="554456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6" name="Freeform: Shape 385">
            <a:extLst>
              <a:ext uri="{FF2B5EF4-FFF2-40B4-BE49-F238E27FC236}">
                <a16:creationId xmlns:a16="http://schemas.microsoft.com/office/drawing/2014/main" id="{6472BC53-5D21-4034-AD54-FBAEBDF11C72}"/>
              </a:ext>
            </a:extLst>
          </p:cNvPr>
          <p:cNvSpPr/>
          <p:nvPr userDrawn="1"/>
        </p:nvSpPr>
        <p:spPr>
          <a:xfrm>
            <a:off x="2318843" y="5201941"/>
            <a:ext cx="644262" cy="193758"/>
          </a:xfrm>
          <a:custGeom>
            <a:avLst/>
            <a:gdLst>
              <a:gd name="connsiteX0" fmla="*/ 20 w 544628"/>
              <a:gd name="connsiteY0" fmla="*/ 54961 h 161925"/>
              <a:gd name="connsiteX1" fmla="*/ 44597 w 544628"/>
              <a:gd name="connsiteY1" fmla="*/ 161927 h 161925"/>
              <a:gd name="connsiteX2" fmla="*/ 503512 w 544628"/>
              <a:gd name="connsiteY2" fmla="*/ 161927 h 161925"/>
              <a:gd name="connsiteX3" fmla="*/ 542754 w 544628"/>
              <a:gd name="connsiteY3" fmla="*/ 2 h 161925"/>
              <a:gd name="connsiteX4" fmla="*/ 20 w 544628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28" h="161925">
                <a:moveTo>
                  <a:pt x="20" y="54961"/>
                </a:moveTo>
                <a:cubicBezTo>
                  <a:pt x="20" y="54961"/>
                  <a:pt x="12688" y="130494"/>
                  <a:pt x="44597" y="161927"/>
                </a:cubicBezTo>
                <a:lnTo>
                  <a:pt x="503512" y="161927"/>
                </a:lnTo>
                <a:cubicBezTo>
                  <a:pt x="503512" y="161927"/>
                  <a:pt x="555042" y="61057"/>
                  <a:pt x="542754" y="2"/>
                </a:cubicBezTo>
                <a:cubicBezTo>
                  <a:pt x="542754" y="192"/>
                  <a:pt x="411024" y="146687"/>
                  <a:pt x="20" y="54961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7" name="Freeform: Shape 386">
            <a:extLst>
              <a:ext uri="{FF2B5EF4-FFF2-40B4-BE49-F238E27FC236}">
                <a16:creationId xmlns:a16="http://schemas.microsoft.com/office/drawing/2014/main" id="{B4883773-EA64-41AC-937C-DC04464F60BA}"/>
              </a:ext>
            </a:extLst>
          </p:cNvPr>
          <p:cNvSpPr/>
          <p:nvPr userDrawn="1"/>
        </p:nvSpPr>
        <p:spPr>
          <a:xfrm>
            <a:off x="2311746" y="5123498"/>
            <a:ext cx="649121" cy="307306"/>
          </a:xfrm>
          <a:custGeom>
            <a:avLst/>
            <a:gdLst>
              <a:gd name="connsiteX0" fmla="*/ 548755 w 548735"/>
              <a:gd name="connsiteY0" fmla="*/ 62033 h 256818"/>
              <a:gd name="connsiteX1" fmla="*/ 266720 w 548735"/>
              <a:gd name="connsiteY1" fmla="*/ 256820 h 256818"/>
              <a:gd name="connsiteX2" fmla="*/ 20 w 548735"/>
              <a:gd name="connsiteY2" fmla="*/ 62033 h 256818"/>
              <a:gd name="connsiteX3" fmla="*/ 266720 w 548735"/>
              <a:gd name="connsiteY3" fmla="*/ 407 h 256818"/>
              <a:gd name="connsiteX4" fmla="*/ 548755 w 548735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735" h="256818">
                <a:moveTo>
                  <a:pt x="548755" y="62033"/>
                </a:moveTo>
                <a:cubicBezTo>
                  <a:pt x="548755" y="132804"/>
                  <a:pt x="512656" y="256820"/>
                  <a:pt x="266720" y="256820"/>
                </a:cubicBezTo>
                <a:cubicBezTo>
                  <a:pt x="16498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755" y="-8832"/>
                  <a:pt x="548755" y="62033"/>
                </a:cubicBezTo>
                <a:close/>
              </a:path>
            </a:pathLst>
          </a:custGeom>
          <a:solidFill>
            <a:srgbClr val="C1A6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8" name="Freeform: Shape 387">
            <a:extLst>
              <a:ext uri="{FF2B5EF4-FFF2-40B4-BE49-F238E27FC236}">
                <a16:creationId xmlns:a16="http://schemas.microsoft.com/office/drawing/2014/main" id="{76778A5D-B795-41CF-A596-9C9660099BFC}"/>
              </a:ext>
            </a:extLst>
          </p:cNvPr>
          <p:cNvSpPr/>
          <p:nvPr userDrawn="1"/>
        </p:nvSpPr>
        <p:spPr>
          <a:xfrm>
            <a:off x="2311632" y="5184275"/>
            <a:ext cx="648782" cy="77418"/>
          </a:xfrm>
          <a:custGeom>
            <a:avLst/>
            <a:gdLst>
              <a:gd name="connsiteX0" fmla="*/ 548470 w 548449"/>
              <a:gd name="connsiteY0" fmla="*/ 23052 h 64699"/>
              <a:gd name="connsiteX1" fmla="*/ 548470 w 548449"/>
              <a:gd name="connsiteY1" fmla="*/ 11241 h 64699"/>
              <a:gd name="connsiteX2" fmla="*/ 547136 w 548449"/>
              <a:gd name="connsiteY2" fmla="*/ 2 h 64699"/>
              <a:gd name="connsiteX3" fmla="*/ 1163 w 548449"/>
              <a:gd name="connsiteY3" fmla="*/ 2 h 64699"/>
              <a:gd name="connsiteX4" fmla="*/ 20 w 548449"/>
              <a:gd name="connsiteY4" fmla="*/ 11241 h 64699"/>
              <a:gd name="connsiteX5" fmla="*/ 20 w 548449"/>
              <a:gd name="connsiteY5" fmla="*/ 26005 h 64699"/>
              <a:gd name="connsiteX6" fmla="*/ 548470 w 548449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49" h="64699">
                <a:moveTo>
                  <a:pt x="548470" y="23052"/>
                </a:moveTo>
                <a:cubicBezTo>
                  <a:pt x="548470" y="18957"/>
                  <a:pt x="548470" y="14956"/>
                  <a:pt x="548470" y="11241"/>
                </a:cubicBezTo>
                <a:cubicBezTo>
                  <a:pt x="548484" y="7454"/>
                  <a:pt x="548036" y="3680"/>
                  <a:pt x="547136" y="2"/>
                </a:cubicBezTo>
                <a:lnTo>
                  <a:pt x="1163" y="2"/>
                </a:lnTo>
                <a:cubicBezTo>
                  <a:pt x="424" y="3703"/>
                  <a:pt x="41" y="7467"/>
                  <a:pt x="20" y="11241"/>
                </a:cubicBezTo>
                <a:cubicBezTo>
                  <a:pt x="20" y="15909"/>
                  <a:pt x="20" y="20766"/>
                  <a:pt x="20" y="26005"/>
                </a:cubicBezTo>
                <a:cubicBezTo>
                  <a:pt x="225096" y="97347"/>
                  <a:pt x="441980" y="54009"/>
                  <a:pt x="548470" y="23052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89" name="Freeform: Shape 388">
            <a:extLst>
              <a:ext uri="{FF2B5EF4-FFF2-40B4-BE49-F238E27FC236}">
                <a16:creationId xmlns:a16="http://schemas.microsoft.com/office/drawing/2014/main" id="{53A6DEE0-6C12-4257-8A29-DBF2F974AD0D}"/>
              </a:ext>
            </a:extLst>
          </p:cNvPr>
          <p:cNvSpPr/>
          <p:nvPr userDrawn="1"/>
        </p:nvSpPr>
        <p:spPr>
          <a:xfrm>
            <a:off x="2342730" y="5315574"/>
            <a:ext cx="584895" cy="115228"/>
          </a:xfrm>
          <a:custGeom>
            <a:avLst/>
            <a:gdLst>
              <a:gd name="connsiteX0" fmla="*/ 239669 w 494442"/>
              <a:gd name="connsiteY0" fmla="*/ 48103 h 96297"/>
              <a:gd name="connsiteX1" fmla="*/ 20 w 494442"/>
              <a:gd name="connsiteY1" fmla="*/ 7812 h 96297"/>
              <a:gd name="connsiteX2" fmla="*/ 240526 w 494442"/>
              <a:gd name="connsiteY2" fmla="*/ 96299 h 96297"/>
              <a:gd name="connsiteX3" fmla="*/ 494463 w 494442"/>
              <a:gd name="connsiteY3" fmla="*/ 2 h 96297"/>
              <a:gd name="connsiteX4" fmla="*/ 239669 w 494442"/>
              <a:gd name="connsiteY4" fmla="*/ 4810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2" h="96297">
                <a:moveTo>
                  <a:pt x="239669" y="48103"/>
                </a:moveTo>
                <a:cubicBezTo>
                  <a:pt x="113177" y="48103"/>
                  <a:pt x="41073" y="42959"/>
                  <a:pt x="20" y="7812"/>
                </a:cubicBezTo>
                <a:cubicBezTo>
                  <a:pt x="30881" y="55437"/>
                  <a:pt x="97461" y="96299"/>
                  <a:pt x="240526" y="96299"/>
                </a:cubicBezTo>
                <a:cubicBezTo>
                  <a:pt x="388735" y="96299"/>
                  <a:pt x="460649" y="51246"/>
                  <a:pt x="494463" y="2"/>
                </a:cubicBezTo>
                <a:cubicBezTo>
                  <a:pt x="450362" y="39054"/>
                  <a:pt x="373210" y="48103"/>
                  <a:pt x="239669" y="48103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0" name="Freeform: Shape 389">
            <a:extLst>
              <a:ext uri="{FF2B5EF4-FFF2-40B4-BE49-F238E27FC236}">
                <a16:creationId xmlns:a16="http://schemas.microsoft.com/office/drawing/2014/main" id="{4AED3FA6-3A04-4D7D-9675-9A80E862C0EF}"/>
              </a:ext>
            </a:extLst>
          </p:cNvPr>
          <p:cNvSpPr/>
          <p:nvPr userDrawn="1"/>
        </p:nvSpPr>
        <p:spPr>
          <a:xfrm>
            <a:off x="2718309" y="3962870"/>
            <a:ext cx="72079" cy="77435"/>
          </a:xfrm>
          <a:custGeom>
            <a:avLst/>
            <a:gdLst>
              <a:gd name="connsiteX0" fmla="*/ 60953 w 60932"/>
              <a:gd name="connsiteY0" fmla="*/ 63573 h 64713"/>
              <a:gd name="connsiteX1" fmla="*/ 3136 w 60932"/>
              <a:gd name="connsiteY1" fmla="*/ 231 h 64713"/>
              <a:gd name="connsiteX2" fmla="*/ 35711 w 60932"/>
              <a:gd name="connsiteY2" fmla="*/ 64716 h 64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32" h="64713">
                <a:moveTo>
                  <a:pt x="60953" y="63573"/>
                </a:moveTo>
                <a:cubicBezTo>
                  <a:pt x="60953" y="63573"/>
                  <a:pt x="18757" y="-4436"/>
                  <a:pt x="3136" y="231"/>
                </a:cubicBezTo>
                <a:cubicBezTo>
                  <a:pt x="-12485" y="4899"/>
                  <a:pt x="35711" y="64716"/>
                  <a:pt x="35711" y="6471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1" name="Freeform: Shape 390">
            <a:extLst>
              <a:ext uri="{FF2B5EF4-FFF2-40B4-BE49-F238E27FC236}">
                <a16:creationId xmlns:a16="http://schemas.microsoft.com/office/drawing/2014/main" id="{C10AD9A9-C9FA-4BD8-958A-A56B7650AD73}"/>
              </a:ext>
            </a:extLst>
          </p:cNvPr>
          <p:cNvSpPr/>
          <p:nvPr userDrawn="1"/>
        </p:nvSpPr>
        <p:spPr>
          <a:xfrm>
            <a:off x="2681892" y="3979773"/>
            <a:ext cx="80215" cy="72272"/>
          </a:xfrm>
          <a:custGeom>
            <a:avLst/>
            <a:gdLst>
              <a:gd name="connsiteX0" fmla="*/ 67830 w 67810"/>
              <a:gd name="connsiteY0" fmla="*/ 56114 h 60398"/>
              <a:gd name="connsiteX1" fmla="*/ 2584 w 67810"/>
              <a:gd name="connsiteY1" fmla="*/ 488 h 60398"/>
              <a:gd name="connsiteX2" fmla="*/ 42970 w 67810"/>
              <a:gd name="connsiteY2" fmla="*/ 60400 h 6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810" h="60398">
                <a:moveTo>
                  <a:pt x="67830" y="56114"/>
                </a:moveTo>
                <a:cubicBezTo>
                  <a:pt x="67830" y="56114"/>
                  <a:pt x="17538" y="-6084"/>
                  <a:pt x="2584" y="488"/>
                </a:cubicBezTo>
                <a:cubicBezTo>
                  <a:pt x="-12370" y="7060"/>
                  <a:pt x="42970" y="60400"/>
                  <a:pt x="42970" y="60400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2" name="Freeform: Shape 391">
            <a:extLst>
              <a:ext uri="{FF2B5EF4-FFF2-40B4-BE49-F238E27FC236}">
                <a16:creationId xmlns:a16="http://schemas.microsoft.com/office/drawing/2014/main" id="{2E59DE7C-81CA-46EA-AE3D-67DAE2BAD3BB}"/>
              </a:ext>
            </a:extLst>
          </p:cNvPr>
          <p:cNvSpPr/>
          <p:nvPr userDrawn="1"/>
        </p:nvSpPr>
        <p:spPr>
          <a:xfrm>
            <a:off x="2656653" y="3998465"/>
            <a:ext cx="80215" cy="72272"/>
          </a:xfrm>
          <a:custGeom>
            <a:avLst/>
            <a:gdLst>
              <a:gd name="connsiteX0" fmla="*/ 67830 w 67810"/>
              <a:gd name="connsiteY0" fmla="*/ 56114 h 60398"/>
              <a:gd name="connsiteX1" fmla="*/ 2584 w 67810"/>
              <a:gd name="connsiteY1" fmla="*/ 488 h 60398"/>
              <a:gd name="connsiteX2" fmla="*/ 42970 w 67810"/>
              <a:gd name="connsiteY2" fmla="*/ 60400 h 6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810" h="60398">
                <a:moveTo>
                  <a:pt x="67830" y="56114"/>
                </a:moveTo>
                <a:cubicBezTo>
                  <a:pt x="67830" y="56114"/>
                  <a:pt x="17538" y="-6084"/>
                  <a:pt x="2584" y="488"/>
                </a:cubicBezTo>
                <a:cubicBezTo>
                  <a:pt x="-12370" y="7060"/>
                  <a:pt x="42970" y="60400"/>
                  <a:pt x="42970" y="60400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3" name="Freeform: Shape 392">
            <a:extLst>
              <a:ext uri="{FF2B5EF4-FFF2-40B4-BE49-F238E27FC236}">
                <a16:creationId xmlns:a16="http://schemas.microsoft.com/office/drawing/2014/main" id="{E49BAA74-D551-4040-9852-060B4B93EAE4}"/>
              </a:ext>
            </a:extLst>
          </p:cNvPr>
          <p:cNvSpPr/>
          <p:nvPr userDrawn="1"/>
        </p:nvSpPr>
        <p:spPr>
          <a:xfrm>
            <a:off x="2823629" y="4131030"/>
            <a:ext cx="387551" cy="507806"/>
          </a:xfrm>
          <a:custGeom>
            <a:avLst/>
            <a:gdLst>
              <a:gd name="connsiteX0" fmla="*/ 27547 w 327617"/>
              <a:gd name="connsiteY0" fmla="*/ 2 h 424378"/>
              <a:gd name="connsiteX1" fmla="*/ 324918 w 327617"/>
              <a:gd name="connsiteY1" fmla="*/ 413482 h 424378"/>
              <a:gd name="connsiteX2" fmla="*/ 20 w 327617"/>
              <a:gd name="connsiteY2" fmla="*/ 184882 h 42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7617" h="424378">
                <a:moveTo>
                  <a:pt x="27547" y="2"/>
                </a:moveTo>
                <a:cubicBezTo>
                  <a:pt x="27547" y="2"/>
                  <a:pt x="360922" y="324900"/>
                  <a:pt x="324918" y="413482"/>
                </a:cubicBezTo>
                <a:cubicBezTo>
                  <a:pt x="296343" y="484538"/>
                  <a:pt x="20" y="184882"/>
                  <a:pt x="20" y="184882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4" name="Freeform: Shape 393">
            <a:extLst>
              <a:ext uri="{FF2B5EF4-FFF2-40B4-BE49-F238E27FC236}">
                <a16:creationId xmlns:a16="http://schemas.microsoft.com/office/drawing/2014/main" id="{05CA09F1-9F17-43C2-9C18-E442536B00B6}"/>
              </a:ext>
            </a:extLst>
          </p:cNvPr>
          <p:cNvSpPr/>
          <p:nvPr userDrawn="1"/>
        </p:nvSpPr>
        <p:spPr>
          <a:xfrm>
            <a:off x="2418900" y="3974458"/>
            <a:ext cx="68960" cy="78955"/>
          </a:xfrm>
          <a:custGeom>
            <a:avLst/>
            <a:gdLst>
              <a:gd name="connsiteX0" fmla="*/ 20 w 58295"/>
              <a:gd name="connsiteY0" fmla="*/ 65985 h 65983"/>
              <a:gd name="connsiteX1" fmla="*/ 54979 w 58295"/>
              <a:gd name="connsiteY1" fmla="*/ 167 h 65983"/>
              <a:gd name="connsiteX2" fmla="*/ 25261 w 58295"/>
              <a:gd name="connsiteY2" fmla="*/ 65985 h 6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295" h="65983">
                <a:moveTo>
                  <a:pt x="20" y="65985"/>
                </a:moveTo>
                <a:cubicBezTo>
                  <a:pt x="20" y="65985"/>
                  <a:pt x="39168" y="-3833"/>
                  <a:pt x="54979" y="167"/>
                </a:cubicBezTo>
                <a:cubicBezTo>
                  <a:pt x="70791" y="4168"/>
                  <a:pt x="25261" y="65985"/>
                  <a:pt x="25261" y="6598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5" name="Freeform: Shape 394">
            <a:extLst>
              <a:ext uri="{FF2B5EF4-FFF2-40B4-BE49-F238E27FC236}">
                <a16:creationId xmlns:a16="http://schemas.microsoft.com/office/drawing/2014/main" id="{6CA85A32-07E1-4692-82A6-F39D68CDF5E8}"/>
              </a:ext>
            </a:extLst>
          </p:cNvPr>
          <p:cNvSpPr/>
          <p:nvPr userDrawn="1"/>
        </p:nvSpPr>
        <p:spPr>
          <a:xfrm>
            <a:off x="2447519" y="3989699"/>
            <a:ext cx="77338" cy="74199"/>
          </a:xfrm>
          <a:custGeom>
            <a:avLst/>
            <a:gdLst>
              <a:gd name="connsiteX0" fmla="*/ 20 w 65378"/>
              <a:gd name="connsiteY0" fmla="*/ 58868 h 62009"/>
              <a:gd name="connsiteX1" fmla="*/ 62694 w 65378"/>
              <a:gd name="connsiteY1" fmla="*/ 384 h 62009"/>
              <a:gd name="connsiteX2" fmla="*/ 25071 w 65378"/>
              <a:gd name="connsiteY2" fmla="*/ 62011 h 6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78" h="62009">
                <a:moveTo>
                  <a:pt x="20" y="58868"/>
                </a:moveTo>
                <a:cubicBezTo>
                  <a:pt x="20" y="58868"/>
                  <a:pt x="47645" y="-5521"/>
                  <a:pt x="62694" y="384"/>
                </a:cubicBezTo>
                <a:cubicBezTo>
                  <a:pt x="77744" y="6290"/>
                  <a:pt x="25071" y="62011"/>
                  <a:pt x="25071" y="62011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6" name="Freeform: Shape 395">
            <a:extLst>
              <a:ext uri="{FF2B5EF4-FFF2-40B4-BE49-F238E27FC236}">
                <a16:creationId xmlns:a16="http://schemas.microsoft.com/office/drawing/2014/main" id="{65851A36-B390-4B1B-9B87-530902E347B4}"/>
              </a:ext>
            </a:extLst>
          </p:cNvPr>
          <p:cNvSpPr/>
          <p:nvPr userDrawn="1"/>
        </p:nvSpPr>
        <p:spPr>
          <a:xfrm>
            <a:off x="2473547" y="4006567"/>
            <a:ext cx="77315" cy="74086"/>
          </a:xfrm>
          <a:custGeom>
            <a:avLst/>
            <a:gdLst>
              <a:gd name="connsiteX0" fmla="*/ 20 w 65358"/>
              <a:gd name="connsiteY0" fmla="*/ 58868 h 61914"/>
              <a:gd name="connsiteX1" fmla="*/ 62694 w 65358"/>
              <a:gd name="connsiteY1" fmla="*/ 384 h 61914"/>
              <a:gd name="connsiteX2" fmla="*/ 24594 w 65358"/>
              <a:gd name="connsiteY2" fmla="*/ 61916 h 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58" h="61914">
                <a:moveTo>
                  <a:pt x="20" y="58868"/>
                </a:moveTo>
                <a:cubicBezTo>
                  <a:pt x="20" y="58868"/>
                  <a:pt x="47645" y="-5521"/>
                  <a:pt x="62694" y="384"/>
                </a:cubicBezTo>
                <a:cubicBezTo>
                  <a:pt x="77744" y="6290"/>
                  <a:pt x="24594" y="61916"/>
                  <a:pt x="24594" y="61916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7" name="Freeform: Shape 396">
            <a:extLst>
              <a:ext uri="{FF2B5EF4-FFF2-40B4-BE49-F238E27FC236}">
                <a16:creationId xmlns:a16="http://schemas.microsoft.com/office/drawing/2014/main" id="{D4C945E1-9882-41AF-9F41-31FA5F4000EB}"/>
              </a:ext>
            </a:extLst>
          </p:cNvPr>
          <p:cNvSpPr/>
          <p:nvPr userDrawn="1"/>
        </p:nvSpPr>
        <p:spPr>
          <a:xfrm>
            <a:off x="2024268" y="4148468"/>
            <a:ext cx="375927" cy="521953"/>
          </a:xfrm>
          <a:custGeom>
            <a:avLst/>
            <a:gdLst>
              <a:gd name="connsiteX0" fmla="*/ 281521 w 317790"/>
              <a:gd name="connsiteY0" fmla="*/ 2 h 436200"/>
              <a:gd name="connsiteX1" fmla="*/ 3486 w 317790"/>
              <a:gd name="connsiteY1" fmla="*/ 426055 h 436200"/>
              <a:gd name="connsiteX2" fmla="*/ 317811 w 317790"/>
              <a:gd name="connsiteY2" fmla="*/ 183358 h 43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790" h="436200">
                <a:moveTo>
                  <a:pt x="281521" y="2"/>
                </a:moveTo>
                <a:cubicBezTo>
                  <a:pt x="281521" y="2"/>
                  <a:pt x="-36424" y="339568"/>
                  <a:pt x="3486" y="426055"/>
                </a:cubicBezTo>
                <a:cubicBezTo>
                  <a:pt x="35204" y="495778"/>
                  <a:pt x="317811" y="183358"/>
                  <a:pt x="317811" y="183358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8" name="Freeform: Shape 397">
            <a:extLst>
              <a:ext uri="{FF2B5EF4-FFF2-40B4-BE49-F238E27FC236}">
                <a16:creationId xmlns:a16="http://schemas.microsoft.com/office/drawing/2014/main" id="{884AB1D4-B274-4983-B4E5-1E21D87065B1}"/>
              </a:ext>
            </a:extLst>
          </p:cNvPr>
          <p:cNvSpPr/>
          <p:nvPr userDrawn="1"/>
        </p:nvSpPr>
        <p:spPr>
          <a:xfrm>
            <a:off x="2343182" y="4082408"/>
            <a:ext cx="525966" cy="119213"/>
          </a:xfrm>
          <a:custGeom>
            <a:avLst/>
            <a:gdLst>
              <a:gd name="connsiteX0" fmla="*/ 20 w 444626"/>
              <a:gd name="connsiteY0" fmla="*/ 52637 h 99627"/>
              <a:gd name="connsiteX1" fmla="*/ 444647 w 444626"/>
              <a:gd name="connsiteY1" fmla="*/ 30634 h 99627"/>
              <a:gd name="connsiteX2" fmla="*/ 20 w 444626"/>
              <a:gd name="connsiteY2" fmla="*/ 52637 h 9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626" h="99627">
                <a:moveTo>
                  <a:pt x="20" y="52637"/>
                </a:moveTo>
                <a:cubicBezTo>
                  <a:pt x="20" y="52637"/>
                  <a:pt x="187853" y="-49376"/>
                  <a:pt x="444647" y="30634"/>
                </a:cubicBezTo>
                <a:cubicBezTo>
                  <a:pt x="444647" y="30349"/>
                  <a:pt x="273387" y="170080"/>
                  <a:pt x="20" y="52637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99" name="Freeform: Shape 398">
            <a:extLst>
              <a:ext uri="{FF2B5EF4-FFF2-40B4-BE49-F238E27FC236}">
                <a16:creationId xmlns:a16="http://schemas.microsoft.com/office/drawing/2014/main" id="{E42D860D-E806-452A-A25C-E25A35E39195}"/>
              </a:ext>
            </a:extLst>
          </p:cNvPr>
          <p:cNvSpPr/>
          <p:nvPr userDrawn="1"/>
        </p:nvSpPr>
        <p:spPr>
          <a:xfrm>
            <a:off x="2869101" y="4110515"/>
            <a:ext cx="245341" cy="380676"/>
          </a:xfrm>
          <a:custGeom>
            <a:avLst/>
            <a:gdLst>
              <a:gd name="connsiteX0" fmla="*/ 60 w 207399"/>
              <a:gd name="connsiteY0" fmla="*/ 2 h 318134"/>
              <a:gd name="connsiteX1" fmla="*/ 207420 w 207399"/>
              <a:gd name="connsiteY1" fmla="*/ 196693 h 318134"/>
              <a:gd name="connsiteX2" fmla="*/ 18729 w 207399"/>
              <a:gd name="connsiteY2" fmla="*/ 318137 h 318134"/>
              <a:gd name="connsiteX3" fmla="*/ 60 w 207399"/>
              <a:gd name="connsiteY3" fmla="*/ 2 h 31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99" h="318134">
                <a:moveTo>
                  <a:pt x="60" y="2"/>
                </a:moveTo>
                <a:cubicBezTo>
                  <a:pt x="64449" y="21719"/>
                  <a:pt x="207420" y="196693"/>
                  <a:pt x="207420" y="196693"/>
                </a:cubicBezTo>
                <a:lnTo>
                  <a:pt x="18729" y="318137"/>
                </a:lnTo>
                <a:cubicBezTo>
                  <a:pt x="18729" y="318137"/>
                  <a:pt x="-987" y="31148"/>
                  <a:pt x="60" y="2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0" name="Freeform: Shape 399">
            <a:extLst>
              <a:ext uri="{FF2B5EF4-FFF2-40B4-BE49-F238E27FC236}">
                <a16:creationId xmlns:a16="http://schemas.microsoft.com/office/drawing/2014/main" id="{38D387B7-808A-4D17-9032-30BF78B884C7}"/>
              </a:ext>
            </a:extLst>
          </p:cNvPr>
          <p:cNvSpPr/>
          <p:nvPr userDrawn="1"/>
        </p:nvSpPr>
        <p:spPr>
          <a:xfrm>
            <a:off x="2085381" y="4145391"/>
            <a:ext cx="257801" cy="380449"/>
          </a:xfrm>
          <a:custGeom>
            <a:avLst/>
            <a:gdLst>
              <a:gd name="connsiteX0" fmla="*/ 217952 w 217932"/>
              <a:gd name="connsiteY0" fmla="*/ 2 h 317944"/>
              <a:gd name="connsiteX1" fmla="*/ 20 w 217932"/>
              <a:gd name="connsiteY1" fmla="*/ 176976 h 317944"/>
              <a:gd name="connsiteX2" fmla="*/ 199474 w 217932"/>
              <a:gd name="connsiteY2" fmla="*/ 317946 h 317944"/>
              <a:gd name="connsiteX3" fmla="*/ 217952 w 217932"/>
              <a:gd name="connsiteY3" fmla="*/ 2 h 31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932" h="317944">
                <a:moveTo>
                  <a:pt x="217952" y="2"/>
                </a:moveTo>
                <a:cubicBezTo>
                  <a:pt x="123750" y="47151"/>
                  <a:pt x="20" y="176976"/>
                  <a:pt x="20" y="176976"/>
                </a:cubicBezTo>
                <a:lnTo>
                  <a:pt x="199474" y="317946"/>
                </a:lnTo>
                <a:cubicBezTo>
                  <a:pt x="199474" y="317946"/>
                  <a:pt x="215095" y="41817"/>
                  <a:pt x="217952" y="2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1" name="Freeform: Shape 400">
            <a:extLst>
              <a:ext uri="{FF2B5EF4-FFF2-40B4-BE49-F238E27FC236}">
                <a16:creationId xmlns:a16="http://schemas.microsoft.com/office/drawing/2014/main" id="{9927B752-E5D9-4B86-8618-15327B5AC305}"/>
              </a:ext>
            </a:extLst>
          </p:cNvPr>
          <p:cNvSpPr/>
          <p:nvPr userDrawn="1"/>
        </p:nvSpPr>
        <p:spPr>
          <a:xfrm>
            <a:off x="2903289" y="4260278"/>
            <a:ext cx="90026" cy="201849"/>
          </a:xfrm>
          <a:custGeom>
            <a:avLst/>
            <a:gdLst>
              <a:gd name="connsiteX0" fmla="*/ 20 w 76104"/>
              <a:gd name="connsiteY0" fmla="*/ 2 h 168687"/>
              <a:gd name="connsiteX1" fmla="*/ 27547 w 76104"/>
              <a:gd name="connsiteY1" fmla="*/ 168690 h 168687"/>
              <a:gd name="connsiteX2" fmla="*/ 76125 w 76104"/>
              <a:gd name="connsiteY2" fmla="*/ 137448 h 16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04" h="168687">
                <a:moveTo>
                  <a:pt x="20" y="2"/>
                </a:moveTo>
                <a:cubicBezTo>
                  <a:pt x="11069" y="55818"/>
                  <a:pt x="20118" y="112492"/>
                  <a:pt x="27547" y="168690"/>
                </a:cubicBezTo>
                <a:lnTo>
                  <a:pt x="76125" y="137448"/>
                </a:ln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2" name="Freeform: Shape 401">
            <a:extLst>
              <a:ext uri="{FF2B5EF4-FFF2-40B4-BE49-F238E27FC236}">
                <a16:creationId xmlns:a16="http://schemas.microsoft.com/office/drawing/2014/main" id="{AFD111DF-96EF-4C6B-ABA1-0A19E0B1EDF4}"/>
              </a:ext>
            </a:extLst>
          </p:cNvPr>
          <p:cNvSpPr/>
          <p:nvPr userDrawn="1"/>
        </p:nvSpPr>
        <p:spPr>
          <a:xfrm>
            <a:off x="2248534" y="4340631"/>
            <a:ext cx="70422" cy="173241"/>
          </a:xfrm>
          <a:custGeom>
            <a:avLst/>
            <a:gdLst>
              <a:gd name="connsiteX0" fmla="*/ 59551 w 59531"/>
              <a:gd name="connsiteY0" fmla="*/ 2 h 144779"/>
              <a:gd name="connsiteX1" fmla="*/ 20 w 59531"/>
              <a:gd name="connsiteY1" fmla="*/ 111254 h 144779"/>
              <a:gd name="connsiteX2" fmla="*/ 47645 w 59531"/>
              <a:gd name="connsiteY2" fmla="*/ 144782 h 144779"/>
              <a:gd name="connsiteX3" fmla="*/ 59551 w 59531"/>
              <a:gd name="connsiteY3" fmla="*/ 2 h 144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31" h="144779">
                <a:moveTo>
                  <a:pt x="59551" y="2"/>
                </a:moveTo>
                <a:lnTo>
                  <a:pt x="20" y="111254"/>
                </a:lnTo>
                <a:lnTo>
                  <a:pt x="47645" y="144782"/>
                </a:lnTo>
                <a:cubicBezTo>
                  <a:pt x="51074" y="90013"/>
                  <a:pt x="55360" y="41340"/>
                  <a:pt x="59551" y="2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3" name="Freeform: Shape 402">
            <a:extLst>
              <a:ext uri="{FF2B5EF4-FFF2-40B4-BE49-F238E27FC236}">
                <a16:creationId xmlns:a16="http://schemas.microsoft.com/office/drawing/2014/main" id="{CF3B7B31-217B-450D-BB24-569009E22628}"/>
              </a:ext>
            </a:extLst>
          </p:cNvPr>
          <p:cNvSpPr/>
          <p:nvPr userDrawn="1"/>
        </p:nvSpPr>
        <p:spPr>
          <a:xfrm>
            <a:off x="2447406" y="3970781"/>
            <a:ext cx="286419" cy="136770"/>
          </a:xfrm>
          <a:custGeom>
            <a:avLst/>
            <a:gdLst>
              <a:gd name="connsiteX0" fmla="*/ 20 w 242125"/>
              <a:gd name="connsiteY0" fmla="*/ 2 h 114300"/>
              <a:gd name="connsiteX1" fmla="*/ 69171 w 242125"/>
              <a:gd name="connsiteY1" fmla="*/ 114302 h 114300"/>
              <a:gd name="connsiteX2" fmla="*/ 179661 w 242125"/>
              <a:gd name="connsiteY2" fmla="*/ 114302 h 114300"/>
              <a:gd name="connsiteX3" fmla="*/ 242145 w 242125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25" h="114300">
                <a:moveTo>
                  <a:pt x="20" y="2"/>
                </a:moveTo>
                <a:cubicBezTo>
                  <a:pt x="41468" y="23392"/>
                  <a:pt x="67689" y="66732"/>
                  <a:pt x="69171" y="114302"/>
                </a:cubicBezTo>
                <a:lnTo>
                  <a:pt x="179661" y="114302"/>
                </a:lnTo>
                <a:cubicBezTo>
                  <a:pt x="179661" y="114302"/>
                  <a:pt x="189758" y="41054"/>
                  <a:pt x="242145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4" name="Freeform: Shape 403">
            <a:extLst>
              <a:ext uri="{FF2B5EF4-FFF2-40B4-BE49-F238E27FC236}">
                <a16:creationId xmlns:a16="http://schemas.microsoft.com/office/drawing/2014/main" id="{A1EBA900-6EE7-4298-B6CB-8653B1D133CE}"/>
              </a:ext>
            </a:extLst>
          </p:cNvPr>
          <p:cNvSpPr/>
          <p:nvPr userDrawn="1"/>
        </p:nvSpPr>
        <p:spPr>
          <a:xfrm>
            <a:off x="2253125" y="3160040"/>
            <a:ext cx="620949" cy="860688"/>
          </a:xfrm>
          <a:custGeom>
            <a:avLst/>
            <a:gdLst>
              <a:gd name="connsiteX0" fmla="*/ 517538 w 524920"/>
              <a:gd name="connsiteY0" fmla="*/ 348932 h 719284"/>
              <a:gd name="connsiteX1" fmla="*/ 494964 w 524920"/>
              <a:gd name="connsiteY1" fmla="*/ 589343 h 719284"/>
              <a:gd name="connsiteX2" fmla="*/ 299891 w 524920"/>
              <a:gd name="connsiteY2" fmla="*/ 717931 h 719284"/>
              <a:gd name="connsiteX3" fmla="*/ 97295 w 524920"/>
              <a:gd name="connsiteY3" fmla="*/ 654875 h 719284"/>
              <a:gd name="connsiteX4" fmla="*/ 3188 w 524920"/>
              <a:gd name="connsiteY4" fmla="*/ 408940 h 719284"/>
              <a:gd name="connsiteX5" fmla="*/ 216357 w 524920"/>
              <a:gd name="connsiteY5" fmla="*/ 1079 h 719284"/>
              <a:gd name="connsiteX6" fmla="*/ 517538 w 524920"/>
              <a:gd name="connsiteY6" fmla="*/ 348932 h 71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920" h="719284">
                <a:moveTo>
                  <a:pt x="517538" y="348932"/>
                </a:moveTo>
                <a:cubicBezTo>
                  <a:pt x="528110" y="440277"/>
                  <a:pt x="532397" y="523240"/>
                  <a:pt x="494964" y="589343"/>
                </a:cubicBezTo>
                <a:cubicBezTo>
                  <a:pt x="455720" y="658876"/>
                  <a:pt x="372663" y="709454"/>
                  <a:pt x="299891" y="717931"/>
                </a:cubicBezTo>
                <a:cubicBezTo>
                  <a:pt x="235407" y="725456"/>
                  <a:pt x="148444" y="701262"/>
                  <a:pt x="97295" y="654875"/>
                </a:cubicBezTo>
                <a:cubicBezTo>
                  <a:pt x="35763" y="599059"/>
                  <a:pt x="15094" y="511143"/>
                  <a:pt x="3188" y="408940"/>
                </a:cubicBezTo>
                <a:cubicBezTo>
                  <a:pt x="-18624" y="221678"/>
                  <a:pt x="74339" y="17653"/>
                  <a:pt x="216357" y="1079"/>
                </a:cubicBezTo>
                <a:cubicBezTo>
                  <a:pt x="358375" y="-15494"/>
                  <a:pt x="495821" y="161766"/>
                  <a:pt x="517538" y="34893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5" name="Freeform: Shape 404">
            <a:extLst>
              <a:ext uri="{FF2B5EF4-FFF2-40B4-BE49-F238E27FC236}">
                <a16:creationId xmlns:a16="http://schemas.microsoft.com/office/drawing/2014/main" id="{4FF944A2-2C90-426E-AE49-4DB736502136}"/>
              </a:ext>
            </a:extLst>
          </p:cNvPr>
          <p:cNvSpPr/>
          <p:nvPr userDrawn="1"/>
        </p:nvSpPr>
        <p:spPr>
          <a:xfrm>
            <a:off x="2859607" y="3541608"/>
            <a:ext cx="130976" cy="199787"/>
          </a:xfrm>
          <a:custGeom>
            <a:avLst/>
            <a:gdLst>
              <a:gd name="connsiteX0" fmla="*/ 181 w 110721"/>
              <a:gd name="connsiteY0" fmla="*/ 85488 h 166964"/>
              <a:gd name="connsiteX1" fmla="*/ 28756 w 110721"/>
              <a:gd name="connsiteY1" fmla="*/ 166927 h 166964"/>
              <a:gd name="connsiteX2" fmla="*/ 110671 w 110721"/>
              <a:gd name="connsiteY2" fmla="*/ 79963 h 166964"/>
              <a:gd name="connsiteX3" fmla="*/ 51140 w 110721"/>
              <a:gd name="connsiteY3" fmla="*/ 49 h 166964"/>
              <a:gd name="connsiteX4" fmla="*/ 181 w 110721"/>
              <a:gd name="connsiteY4" fmla="*/ 85488 h 16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21" h="166964">
                <a:moveTo>
                  <a:pt x="181" y="85488"/>
                </a:moveTo>
                <a:cubicBezTo>
                  <a:pt x="2467" y="131113"/>
                  <a:pt x="-1533" y="168355"/>
                  <a:pt x="28756" y="166927"/>
                </a:cubicBezTo>
                <a:cubicBezTo>
                  <a:pt x="59046" y="165498"/>
                  <a:pt x="112957" y="125588"/>
                  <a:pt x="110671" y="79963"/>
                </a:cubicBezTo>
                <a:cubicBezTo>
                  <a:pt x="108385" y="34339"/>
                  <a:pt x="82096" y="-1475"/>
                  <a:pt x="51140" y="49"/>
                </a:cubicBezTo>
                <a:cubicBezTo>
                  <a:pt x="20184" y="1573"/>
                  <a:pt x="-2105" y="39958"/>
                  <a:pt x="181" y="85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6" name="Freeform: Shape 405">
            <a:extLst>
              <a:ext uri="{FF2B5EF4-FFF2-40B4-BE49-F238E27FC236}">
                <a16:creationId xmlns:a16="http://schemas.microsoft.com/office/drawing/2014/main" id="{62302C25-B977-40BF-B2CB-AE692FD7A03D}"/>
              </a:ext>
            </a:extLst>
          </p:cNvPr>
          <p:cNvSpPr/>
          <p:nvPr userDrawn="1"/>
        </p:nvSpPr>
        <p:spPr>
          <a:xfrm>
            <a:off x="2886740" y="3582067"/>
            <a:ext cx="72162" cy="116823"/>
          </a:xfrm>
          <a:custGeom>
            <a:avLst/>
            <a:gdLst>
              <a:gd name="connsiteX0" fmla="*/ 4676 w 61002"/>
              <a:gd name="connsiteY0" fmla="*/ 41389 h 97630"/>
              <a:gd name="connsiteX1" fmla="*/ 9438 w 61002"/>
              <a:gd name="connsiteY1" fmla="*/ 97396 h 97630"/>
              <a:gd name="connsiteX2" fmla="*/ 60016 w 61002"/>
              <a:gd name="connsiteY2" fmla="*/ 55962 h 97630"/>
              <a:gd name="connsiteX3" fmla="*/ 39252 w 61002"/>
              <a:gd name="connsiteY3" fmla="*/ 241 h 97630"/>
              <a:gd name="connsiteX4" fmla="*/ 4676 w 61002"/>
              <a:gd name="connsiteY4" fmla="*/ 41389 h 9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02" h="97630">
                <a:moveTo>
                  <a:pt x="4676" y="41389"/>
                </a:moveTo>
                <a:cubicBezTo>
                  <a:pt x="199" y="66630"/>
                  <a:pt x="-4849" y="94824"/>
                  <a:pt x="9438" y="97396"/>
                </a:cubicBezTo>
                <a:cubicBezTo>
                  <a:pt x="23726" y="99968"/>
                  <a:pt x="55635" y="81298"/>
                  <a:pt x="60016" y="55962"/>
                </a:cubicBezTo>
                <a:cubicBezTo>
                  <a:pt x="64398" y="30626"/>
                  <a:pt x="53920" y="2812"/>
                  <a:pt x="39252" y="241"/>
                </a:cubicBezTo>
                <a:cubicBezTo>
                  <a:pt x="24583" y="-2331"/>
                  <a:pt x="9057" y="16147"/>
                  <a:pt x="4676" y="41389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7" name="Freeform: Shape 406">
            <a:extLst>
              <a:ext uri="{FF2B5EF4-FFF2-40B4-BE49-F238E27FC236}">
                <a16:creationId xmlns:a16="http://schemas.microsoft.com/office/drawing/2014/main" id="{31FD5E39-A768-4C44-B433-8F2CDE879518}"/>
              </a:ext>
            </a:extLst>
          </p:cNvPr>
          <p:cNvSpPr/>
          <p:nvPr userDrawn="1"/>
        </p:nvSpPr>
        <p:spPr>
          <a:xfrm>
            <a:off x="2151657" y="3625886"/>
            <a:ext cx="141398" cy="190911"/>
          </a:xfrm>
          <a:custGeom>
            <a:avLst/>
            <a:gdLst>
              <a:gd name="connsiteX0" fmla="*/ 111062 w 119531"/>
              <a:gd name="connsiteY0" fmla="*/ 73254 h 159546"/>
              <a:gd name="connsiteX1" fmla="*/ 99823 w 119531"/>
              <a:gd name="connsiteY1" fmla="*/ 158979 h 159546"/>
              <a:gd name="connsiteX2" fmla="*/ 1620 w 119531"/>
              <a:gd name="connsiteY2" fmla="*/ 91066 h 159546"/>
              <a:gd name="connsiteX3" fmla="*/ 43149 w 119531"/>
              <a:gd name="connsiteY3" fmla="*/ 483 h 159546"/>
              <a:gd name="connsiteX4" fmla="*/ 111062 w 119531"/>
              <a:gd name="connsiteY4" fmla="*/ 73254 h 15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31" h="159546">
                <a:moveTo>
                  <a:pt x="111062" y="73254"/>
                </a:moveTo>
                <a:cubicBezTo>
                  <a:pt x="118396" y="118402"/>
                  <a:pt x="130112" y="154026"/>
                  <a:pt x="99823" y="158979"/>
                </a:cubicBezTo>
                <a:cubicBezTo>
                  <a:pt x="69533" y="163932"/>
                  <a:pt x="8954" y="136214"/>
                  <a:pt x="1620" y="91066"/>
                </a:cubicBezTo>
                <a:cubicBezTo>
                  <a:pt x="-5714" y="45917"/>
                  <a:pt x="12859" y="5341"/>
                  <a:pt x="43149" y="483"/>
                </a:cubicBezTo>
                <a:cubicBezTo>
                  <a:pt x="73438" y="-4375"/>
                  <a:pt x="103823" y="28105"/>
                  <a:pt x="111062" y="7325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8" name="Freeform: Shape 407">
            <a:extLst>
              <a:ext uri="{FF2B5EF4-FFF2-40B4-BE49-F238E27FC236}">
                <a16:creationId xmlns:a16="http://schemas.microsoft.com/office/drawing/2014/main" id="{BC3A36B1-2A87-4C4B-9286-0A826020964A}"/>
              </a:ext>
            </a:extLst>
          </p:cNvPr>
          <p:cNvSpPr/>
          <p:nvPr userDrawn="1"/>
        </p:nvSpPr>
        <p:spPr>
          <a:xfrm>
            <a:off x="2182217" y="3667211"/>
            <a:ext cx="80391" cy="110262"/>
          </a:xfrm>
          <a:custGeom>
            <a:avLst/>
            <a:gdLst>
              <a:gd name="connsiteX0" fmla="*/ 56272 w 67959"/>
              <a:gd name="connsiteY0" fmla="*/ 34147 h 92147"/>
              <a:gd name="connsiteX1" fmla="*/ 60844 w 67959"/>
              <a:gd name="connsiteY1" fmla="*/ 90820 h 92147"/>
              <a:gd name="connsiteX2" fmla="*/ 5123 w 67959"/>
              <a:gd name="connsiteY2" fmla="*/ 60055 h 92147"/>
              <a:gd name="connsiteX3" fmla="*/ 13886 w 67959"/>
              <a:gd name="connsiteY3" fmla="*/ 1190 h 92147"/>
              <a:gd name="connsiteX4" fmla="*/ 56272 w 67959"/>
              <a:gd name="connsiteY4" fmla="*/ 34147 h 9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59" h="92147">
                <a:moveTo>
                  <a:pt x="56272" y="34147"/>
                </a:moveTo>
                <a:cubicBezTo>
                  <a:pt x="65797" y="57959"/>
                  <a:pt x="74656" y="85201"/>
                  <a:pt x="60844" y="90820"/>
                </a:cubicBezTo>
                <a:cubicBezTo>
                  <a:pt x="47033" y="96440"/>
                  <a:pt x="14743" y="83867"/>
                  <a:pt x="5123" y="60055"/>
                </a:cubicBezTo>
                <a:cubicBezTo>
                  <a:pt x="-4497" y="36242"/>
                  <a:pt x="75" y="6810"/>
                  <a:pt x="13886" y="1190"/>
                </a:cubicBezTo>
                <a:cubicBezTo>
                  <a:pt x="27697" y="-4430"/>
                  <a:pt x="46747" y="10430"/>
                  <a:pt x="56272" y="34147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9" name="Freeform: Shape 408">
            <a:extLst>
              <a:ext uri="{FF2B5EF4-FFF2-40B4-BE49-F238E27FC236}">
                <a16:creationId xmlns:a16="http://schemas.microsoft.com/office/drawing/2014/main" id="{C106F7AC-C55D-4731-A034-88A9F56AA17A}"/>
              </a:ext>
            </a:extLst>
          </p:cNvPr>
          <p:cNvSpPr/>
          <p:nvPr userDrawn="1"/>
        </p:nvSpPr>
        <p:spPr>
          <a:xfrm>
            <a:off x="2268140" y="3047696"/>
            <a:ext cx="45672" cy="147773"/>
          </a:xfrm>
          <a:custGeom>
            <a:avLst/>
            <a:gdLst>
              <a:gd name="connsiteX0" fmla="*/ 11736 w 38609"/>
              <a:gd name="connsiteY0" fmla="*/ 108777 h 123495"/>
              <a:gd name="connsiteX1" fmla="*/ 20 w 38609"/>
              <a:gd name="connsiteY1" fmla="*/ 2 h 123495"/>
              <a:gd name="connsiteX2" fmla="*/ 37167 w 38609"/>
              <a:gd name="connsiteY2" fmla="*/ 92680 h 123495"/>
              <a:gd name="connsiteX3" fmla="*/ 11736 w 38609"/>
              <a:gd name="connsiteY3" fmla="*/ 108777 h 12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9" h="123495">
                <a:moveTo>
                  <a:pt x="11736" y="108777"/>
                </a:moveTo>
                <a:cubicBezTo>
                  <a:pt x="11736" y="108777"/>
                  <a:pt x="15355" y="46103"/>
                  <a:pt x="20" y="2"/>
                </a:cubicBezTo>
                <a:cubicBezTo>
                  <a:pt x="19176" y="27728"/>
                  <a:pt x="31870" y="59398"/>
                  <a:pt x="37167" y="92680"/>
                </a:cubicBezTo>
                <a:cubicBezTo>
                  <a:pt x="46026" y="150878"/>
                  <a:pt x="11736" y="108777"/>
                  <a:pt x="11736" y="108777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0" name="Freeform: Shape 409">
            <a:extLst>
              <a:ext uri="{FF2B5EF4-FFF2-40B4-BE49-F238E27FC236}">
                <a16:creationId xmlns:a16="http://schemas.microsoft.com/office/drawing/2014/main" id="{E4321B9E-54C7-4376-85DB-2F5A9844A619}"/>
              </a:ext>
            </a:extLst>
          </p:cNvPr>
          <p:cNvSpPr/>
          <p:nvPr userDrawn="1"/>
        </p:nvSpPr>
        <p:spPr>
          <a:xfrm>
            <a:off x="2195127" y="3151528"/>
            <a:ext cx="97013" cy="56873"/>
          </a:xfrm>
          <a:custGeom>
            <a:avLst/>
            <a:gdLst>
              <a:gd name="connsiteX0" fmla="*/ 20 w 82010"/>
              <a:gd name="connsiteY0" fmla="*/ 478 h 47529"/>
              <a:gd name="connsiteX1" fmla="*/ 82030 w 82010"/>
              <a:gd name="connsiteY1" fmla="*/ 30386 h 47529"/>
              <a:gd name="connsiteX2" fmla="*/ 75267 w 82010"/>
              <a:gd name="connsiteY2" fmla="*/ 47531 h 47529"/>
              <a:gd name="connsiteX3" fmla="*/ 20 w 82010"/>
              <a:gd name="connsiteY3" fmla="*/ 478 h 4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10" h="47529">
                <a:moveTo>
                  <a:pt x="20" y="478"/>
                </a:moveTo>
                <a:cubicBezTo>
                  <a:pt x="20" y="478"/>
                  <a:pt x="56599" y="-6190"/>
                  <a:pt x="82030" y="30386"/>
                </a:cubicBezTo>
                <a:lnTo>
                  <a:pt x="75267" y="47531"/>
                </a:lnTo>
                <a:cubicBezTo>
                  <a:pt x="75267" y="47531"/>
                  <a:pt x="52884" y="19242"/>
                  <a:pt x="20" y="47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1" name="Freeform: Shape 410">
            <a:extLst>
              <a:ext uri="{FF2B5EF4-FFF2-40B4-BE49-F238E27FC236}">
                <a16:creationId xmlns:a16="http://schemas.microsoft.com/office/drawing/2014/main" id="{7A4F82BD-3A09-4AFC-A50C-737D682D6369}"/>
              </a:ext>
            </a:extLst>
          </p:cNvPr>
          <p:cNvSpPr/>
          <p:nvPr userDrawn="1"/>
        </p:nvSpPr>
        <p:spPr>
          <a:xfrm>
            <a:off x="2245628" y="3395207"/>
            <a:ext cx="49215" cy="289611"/>
          </a:xfrm>
          <a:custGeom>
            <a:avLst/>
            <a:gdLst>
              <a:gd name="connsiteX0" fmla="*/ 13050 w 41604"/>
              <a:gd name="connsiteY0" fmla="*/ 242032 h 242030"/>
              <a:gd name="connsiteX1" fmla="*/ 41625 w 41604"/>
              <a:gd name="connsiteY1" fmla="*/ 238698 h 242030"/>
              <a:gd name="connsiteX2" fmla="*/ 32100 w 41604"/>
              <a:gd name="connsiteY2" fmla="*/ 2 h 242030"/>
              <a:gd name="connsiteX3" fmla="*/ 13050 w 41604"/>
              <a:gd name="connsiteY3" fmla="*/ 242032 h 24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04" h="242030">
                <a:moveTo>
                  <a:pt x="13050" y="242032"/>
                </a:moveTo>
                <a:lnTo>
                  <a:pt x="41625" y="238698"/>
                </a:lnTo>
                <a:cubicBezTo>
                  <a:pt x="41625" y="238698"/>
                  <a:pt x="1811" y="111159"/>
                  <a:pt x="32100" y="2"/>
                </a:cubicBezTo>
                <a:cubicBezTo>
                  <a:pt x="31719" y="2"/>
                  <a:pt x="-24764" y="99538"/>
                  <a:pt x="13050" y="242032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2" name="Freeform: Shape 411">
            <a:extLst>
              <a:ext uri="{FF2B5EF4-FFF2-40B4-BE49-F238E27FC236}">
                <a16:creationId xmlns:a16="http://schemas.microsoft.com/office/drawing/2014/main" id="{FF7942A8-3C42-4CDE-BA1B-3B6E94614F97}"/>
              </a:ext>
            </a:extLst>
          </p:cNvPr>
          <p:cNvSpPr/>
          <p:nvPr userDrawn="1"/>
        </p:nvSpPr>
        <p:spPr>
          <a:xfrm>
            <a:off x="2783291" y="3336167"/>
            <a:ext cx="87379" cy="280720"/>
          </a:xfrm>
          <a:custGeom>
            <a:avLst/>
            <a:gdLst>
              <a:gd name="connsiteX0" fmla="*/ 73744 w 73866"/>
              <a:gd name="connsiteY0" fmla="*/ 231364 h 234600"/>
              <a:gd name="connsiteX1" fmla="*/ 45169 w 73866"/>
              <a:gd name="connsiteY1" fmla="*/ 234603 h 234600"/>
              <a:gd name="connsiteX2" fmla="*/ 20 w 73866"/>
              <a:gd name="connsiteY2" fmla="*/ 2 h 234600"/>
              <a:gd name="connsiteX3" fmla="*/ 73744 w 73866"/>
              <a:gd name="connsiteY3" fmla="*/ 231364 h 23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66" h="234600">
                <a:moveTo>
                  <a:pt x="73744" y="231364"/>
                </a:moveTo>
                <a:lnTo>
                  <a:pt x="45169" y="234603"/>
                </a:lnTo>
                <a:cubicBezTo>
                  <a:pt x="45169" y="234603"/>
                  <a:pt x="57646" y="110111"/>
                  <a:pt x="20" y="2"/>
                </a:cubicBezTo>
                <a:cubicBezTo>
                  <a:pt x="20" y="2"/>
                  <a:pt x="77649" y="84012"/>
                  <a:pt x="73744" y="231364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3" name="Freeform: Shape 412">
            <a:extLst>
              <a:ext uri="{FF2B5EF4-FFF2-40B4-BE49-F238E27FC236}">
                <a16:creationId xmlns:a16="http://schemas.microsoft.com/office/drawing/2014/main" id="{7854A145-2166-4EA9-8F9C-6859D0EA655C}"/>
              </a:ext>
            </a:extLst>
          </p:cNvPr>
          <p:cNvSpPr/>
          <p:nvPr userDrawn="1"/>
        </p:nvSpPr>
        <p:spPr>
          <a:xfrm>
            <a:off x="2332937" y="3476581"/>
            <a:ext cx="143492" cy="66023"/>
          </a:xfrm>
          <a:custGeom>
            <a:avLst/>
            <a:gdLst>
              <a:gd name="connsiteX0" fmla="*/ 1156 w 121301"/>
              <a:gd name="connsiteY0" fmla="*/ 4958 h 55176"/>
              <a:gd name="connsiteX1" fmla="*/ 103645 w 121301"/>
              <a:gd name="connsiteY1" fmla="*/ 25151 h 55176"/>
              <a:gd name="connsiteX2" fmla="*/ 119361 w 121301"/>
              <a:gd name="connsiteY2" fmla="*/ 52011 h 55176"/>
              <a:gd name="connsiteX3" fmla="*/ 1156 w 121301"/>
              <a:gd name="connsiteY3" fmla="*/ 4958 h 5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301" h="55176">
                <a:moveTo>
                  <a:pt x="1156" y="4958"/>
                </a:moveTo>
                <a:cubicBezTo>
                  <a:pt x="8109" y="-3805"/>
                  <a:pt x="68403" y="-3139"/>
                  <a:pt x="103645" y="25151"/>
                </a:cubicBezTo>
                <a:cubicBezTo>
                  <a:pt x="114408" y="33723"/>
                  <a:pt x="126029" y="44201"/>
                  <a:pt x="119361" y="52011"/>
                </a:cubicBezTo>
                <a:cubicBezTo>
                  <a:pt x="106979" y="67442"/>
                  <a:pt x="-12846" y="22388"/>
                  <a:pt x="1156" y="495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4" name="Freeform: Shape 413">
            <a:extLst>
              <a:ext uri="{FF2B5EF4-FFF2-40B4-BE49-F238E27FC236}">
                <a16:creationId xmlns:a16="http://schemas.microsoft.com/office/drawing/2014/main" id="{48D559DA-AA0B-4D01-94CA-ACF291AD1E22}"/>
              </a:ext>
            </a:extLst>
          </p:cNvPr>
          <p:cNvSpPr/>
          <p:nvPr userDrawn="1"/>
        </p:nvSpPr>
        <p:spPr>
          <a:xfrm>
            <a:off x="2479969" y="3451054"/>
            <a:ext cx="114252" cy="305407"/>
          </a:xfrm>
          <a:custGeom>
            <a:avLst/>
            <a:gdLst>
              <a:gd name="connsiteX0" fmla="*/ 20 w 96583"/>
              <a:gd name="connsiteY0" fmla="*/ 2 h 255231"/>
              <a:gd name="connsiteX1" fmla="*/ 57170 w 96583"/>
              <a:gd name="connsiteY1" fmla="*/ 194693 h 255231"/>
              <a:gd name="connsiteX2" fmla="*/ 7640 w 96583"/>
              <a:gd name="connsiteY2" fmla="*/ 225935 h 255231"/>
              <a:gd name="connsiteX3" fmla="*/ 96603 w 96583"/>
              <a:gd name="connsiteY3" fmla="*/ 244985 h 255231"/>
              <a:gd name="connsiteX4" fmla="*/ 26499 w 96583"/>
              <a:gd name="connsiteY4" fmla="*/ 228507 h 255231"/>
              <a:gd name="connsiteX5" fmla="*/ 76791 w 96583"/>
              <a:gd name="connsiteY5" fmla="*/ 208123 h 255231"/>
              <a:gd name="connsiteX6" fmla="*/ 20 w 96583"/>
              <a:gd name="connsiteY6" fmla="*/ 2 h 25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583" h="255231">
                <a:moveTo>
                  <a:pt x="20" y="2"/>
                </a:moveTo>
                <a:cubicBezTo>
                  <a:pt x="20" y="2"/>
                  <a:pt x="76220" y="133923"/>
                  <a:pt x="57170" y="194693"/>
                </a:cubicBezTo>
                <a:cubicBezTo>
                  <a:pt x="57170" y="194693"/>
                  <a:pt x="8878" y="202884"/>
                  <a:pt x="7640" y="225935"/>
                </a:cubicBezTo>
                <a:cubicBezTo>
                  <a:pt x="6116" y="254510"/>
                  <a:pt x="56313" y="264797"/>
                  <a:pt x="96603" y="244985"/>
                </a:cubicBezTo>
                <a:cubicBezTo>
                  <a:pt x="96603" y="244985"/>
                  <a:pt x="27357" y="256415"/>
                  <a:pt x="26499" y="228507"/>
                </a:cubicBezTo>
                <a:cubicBezTo>
                  <a:pt x="26499" y="228507"/>
                  <a:pt x="27547" y="209457"/>
                  <a:pt x="76791" y="208123"/>
                </a:cubicBezTo>
                <a:cubicBezTo>
                  <a:pt x="76982" y="208028"/>
                  <a:pt x="93651" y="115064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5" name="Freeform: Shape 414">
            <a:extLst>
              <a:ext uri="{FF2B5EF4-FFF2-40B4-BE49-F238E27FC236}">
                <a16:creationId xmlns:a16="http://schemas.microsoft.com/office/drawing/2014/main" id="{B8BC1EBD-CF12-45C6-B2D9-401950814CCF}"/>
              </a:ext>
            </a:extLst>
          </p:cNvPr>
          <p:cNvSpPr/>
          <p:nvPr userDrawn="1"/>
        </p:nvSpPr>
        <p:spPr>
          <a:xfrm>
            <a:off x="2603627" y="3836589"/>
            <a:ext cx="67707" cy="32947"/>
          </a:xfrm>
          <a:custGeom>
            <a:avLst/>
            <a:gdLst>
              <a:gd name="connsiteX0" fmla="*/ 57221 w 57236"/>
              <a:gd name="connsiteY0" fmla="*/ 4705 h 27534"/>
              <a:gd name="connsiteX1" fmla="*/ 57221 w 57236"/>
              <a:gd name="connsiteY1" fmla="*/ 5658 h 27534"/>
              <a:gd name="connsiteX2" fmla="*/ 21026 w 57236"/>
              <a:gd name="connsiteY2" fmla="*/ 26899 h 27534"/>
              <a:gd name="connsiteX3" fmla="*/ 71 w 57236"/>
              <a:gd name="connsiteY3" fmla="*/ 21755 h 27534"/>
              <a:gd name="connsiteX4" fmla="*/ 57221 w 57236"/>
              <a:gd name="connsiteY4" fmla="*/ 4705 h 27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36" h="27534">
                <a:moveTo>
                  <a:pt x="57221" y="4705"/>
                </a:moveTo>
                <a:cubicBezTo>
                  <a:pt x="57268" y="5021"/>
                  <a:pt x="57268" y="5342"/>
                  <a:pt x="57221" y="5658"/>
                </a:cubicBezTo>
                <a:cubicBezTo>
                  <a:pt x="49452" y="18330"/>
                  <a:pt x="35877" y="26296"/>
                  <a:pt x="21026" y="26899"/>
                </a:cubicBezTo>
                <a:cubicBezTo>
                  <a:pt x="13501" y="27756"/>
                  <a:pt x="833" y="28899"/>
                  <a:pt x="71" y="21755"/>
                </a:cubicBezTo>
                <a:cubicBezTo>
                  <a:pt x="-1929" y="5848"/>
                  <a:pt x="55792" y="-7391"/>
                  <a:pt x="57221" y="4705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6" name="Freeform: Shape 415">
            <a:extLst>
              <a:ext uri="{FF2B5EF4-FFF2-40B4-BE49-F238E27FC236}">
                <a16:creationId xmlns:a16="http://schemas.microsoft.com/office/drawing/2014/main" id="{6C70426C-51AB-442E-902A-D1A335FC6FF5}"/>
              </a:ext>
            </a:extLst>
          </p:cNvPr>
          <p:cNvSpPr/>
          <p:nvPr userDrawn="1"/>
        </p:nvSpPr>
        <p:spPr>
          <a:xfrm>
            <a:off x="2264985" y="3635353"/>
            <a:ext cx="609294" cy="385284"/>
          </a:xfrm>
          <a:custGeom>
            <a:avLst/>
            <a:gdLst>
              <a:gd name="connsiteX0" fmla="*/ 511703 w 515067"/>
              <a:gd name="connsiteY0" fmla="*/ 192 h 321985"/>
              <a:gd name="connsiteX1" fmla="*/ 478175 w 515067"/>
              <a:gd name="connsiteY1" fmla="*/ 164498 h 321985"/>
              <a:gd name="connsiteX2" fmla="*/ 283674 w 515067"/>
              <a:gd name="connsiteY2" fmla="*/ 268035 h 321985"/>
              <a:gd name="connsiteX3" fmla="*/ 78506 w 515067"/>
              <a:gd name="connsiteY3" fmla="*/ 222982 h 321985"/>
              <a:gd name="connsiteX4" fmla="*/ 496 w 515067"/>
              <a:gd name="connsiteY4" fmla="*/ 59723 h 321985"/>
              <a:gd name="connsiteX5" fmla="*/ 20 w 515067"/>
              <a:gd name="connsiteY5" fmla="*/ 59723 h 321985"/>
              <a:gd name="connsiteX6" fmla="*/ 87459 w 515067"/>
              <a:gd name="connsiteY6" fmla="*/ 257558 h 321985"/>
              <a:gd name="connsiteX7" fmla="*/ 290056 w 515067"/>
              <a:gd name="connsiteY7" fmla="*/ 320613 h 321985"/>
              <a:gd name="connsiteX8" fmla="*/ 485128 w 515067"/>
              <a:gd name="connsiteY8" fmla="*/ 192026 h 321985"/>
              <a:gd name="connsiteX9" fmla="*/ 512560 w 515067"/>
              <a:gd name="connsiteY9" fmla="*/ 2 h 32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5067" h="321985">
                <a:moveTo>
                  <a:pt x="511703" y="192"/>
                </a:moveTo>
                <a:cubicBezTo>
                  <a:pt x="515894" y="64581"/>
                  <a:pt x="506941" y="115349"/>
                  <a:pt x="478175" y="164498"/>
                </a:cubicBezTo>
                <a:cubicBezTo>
                  <a:pt x="438551" y="231936"/>
                  <a:pt x="356541" y="259748"/>
                  <a:pt x="283674" y="268035"/>
                </a:cubicBezTo>
                <a:cubicBezTo>
                  <a:pt x="219190" y="275560"/>
                  <a:pt x="129465" y="268035"/>
                  <a:pt x="78506" y="222982"/>
                </a:cubicBezTo>
                <a:cubicBezTo>
                  <a:pt x="30119" y="180501"/>
                  <a:pt x="13641" y="132685"/>
                  <a:pt x="496" y="59723"/>
                </a:cubicBezTo>
                <a:lnTo>
                  <a:pt x="20" y="59723"/>
                </a:lnTo>
                <a:cubicBezTo>
                  <a:pt x="13069" y="141257"/>
                  <a:pt x="35834" y="210695"/>
                  <a:pt x="87459" y="257558"/>
                </a:cubicBezTo>
                <a:cubicBezTo>
                  <a:pt x="139085" y="304421"/>
                  <a:pt x="225572" y="328138"/>
                  <a:pt x="290056" y="320613"/>
                </a:cubicBezTo>
                <a:cubicBezTo>
                  <a:pt x="362827" y="312136"/>
                  <a:pt x="445885" y="261558"/>
                  <a:pt x="485128" y="192026"/>
                </a:cubicBezTo>
                <a:cubicBezTo>
                  <a:pt x="515799" y="137828"/>
                  <a:pt x="518466" y="72201"/>
                  <a:pt x="512560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7" name="Freeform: Shape 416">
            <a:extLst>
              <a:ext uri="{FF2B5EF4-FFF2-40B4-BE49-F238E27FC236}">
                <a16:creationId xmlns:a16="http://schemas.microsoft.com/office/drawing/2014/main" id="{4E15EB5E-6CCC-47A8-AC40-48254D5C2B41}"/>
              </a:ext>
            </a:extLst>
          </p:cNvPr>
          <p:cNvSpPr/>
          <p:nvPr userDrawn="1"/>
        </p:nvSpPr>
        <p:spPr>
          <a:xfrm>
            <a:off x="2613591" y="3412303"/>
            <a:ext cx="122011" cy="101429"/>
          </a:xfrm>
          <a:custGeom>
            <a:avLst/>
            <a:gdLst>
              <a:gd name="connsiteX0" fmla="*/ 100804 w 103142"/>
              <a:gd name="connsiteY0" fmla="*/ 1049 h 84765"/>
              <a:gd name="connsiteX1" fmla="*/ 10222 w 103142"/>
              <a:gd name="connsiteY1" fmla="*/ 53246 h 84765"/>
              <a:gd name="connsiteX2" fmla="*/ 4030 w 103142"/>
              <a:gd name="connsiteY2" fmla="*/ 83821 h 84765"/>
              <a:gd name="connsiteX3" fmla="*/ 100804 w 103142"/>
              <a:gd name="connsiteY3" fmla="*/ 1049 h 8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42" h="84765">
                <a:moveTo>
                  <a:pt x="100804" y="1049"/>
                </a:moveTo>
                <a:cubicBezTo>
                  <a:pt x="91279" y="-4952"/>
                  <a:pt x="34129" y="15146"/>
                  <a:pt x="10222" y="53246"/>
                </a:cubicBezTo>
                <a:cubicBezTo>
                  <a:pt x="2887" y="64867"/>
                  <a:pt x="-4923" y="78106"/>
                  <a:pt x="4030" y="83821"/>
                </a:cubicBezTo>
                <a:cubicBezTo>
                  <a:pt x="20699" y="94394"/>
                  <a:pt x="119569" y="13050"/>
                  <a:pt x="100804" y="1049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8" name="Freeform: Shape 417">
            <a:extLst>
              <a:ext uri="{FF2B5EF4-FFF2-40B4-BE49-F238E27FC236}">
                <a16:creationId xmlns:a16="http://schemas.microsoft.com/office/drawing/2014/main" id="{20733098-CA73-43ED-923A-9BF85CE4CBAA}"/>
              </a:ext>
            </a:extLst>
          </p:cNvPr>
          <p:cNvSpPr/>
          <p:nvPr userDrawn="1"/>
        </p:nvSpPr>
        <p:spPr>
          <a:xfrm>
            <a:off x="2290066" y="4087264"/>
            <a:ext cx="682859" cy="1138120"/>
          </a:xfrm>
          <a:custGeom>
            <a:avLst/>
            <a:gdLst>
              <a:gd name="connsiteX0" fmla="*/ 10631 w 577256"/>
              <a:gd name="connsiteY0" fmla="*/ 948025 h 951136"/>
              <a:gd name="connsiteX1" fmla="*/ 572606 w 577256"/>
              <a:gd name="connsiteY1" fmla="*/ 921641 h 951136"/>
              <a:gd name="connsiteX2" fmla="*/ 489167 w 577256"/>
              <a:gd name="connsiteY2" fmla="*/ 19052 h 951136"/>
              <a:gd name="connsiteX3" fmla="*/ 386488 w 577256"/>
              <a:gd name="connsiteY3" fmla="*/ 2 h 951136"/>
              <a:gd name="connsiteX4" fmla="*/ 273807 w 577256"/>
              <a:gd name="connsiteY4" fmla="*/ 74963 h 951136"/>
              <a:gd name="connsiteX5" fmla="*/ 145410 w 577256"/>
              <a:gd name="connsiteY5" fmla="*/ 9432 h 951136"/>
              <a:gd name="connsiteX6" fmla="*/ 44445 w 577256"/>
              <a:gd name="connsiteY6" fmla="*/ 48103 h 951136"/>
              <a:gd name="connsiteX7" fmla="*/ 10631 w 577256"/>
              <a:gd name="connsiteY7" fmla="*/ 948025 h 95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7256" h="951136">
                <a:moveTo>
                  <a:pt x="10631" y="948025"/>
                </a:moveTo>
                <a:cubicBezTo>
                  <a:pt x="10631" y="948025"/>
                  <a:pt x="296953" y="964503"/>
                  <a:pt x="572606" y="921641"/>
                </a:cubicBezTo>
                <a:cubicBezTo>
                  <a:pt x="572606" y="921641"/>
                  <a:pt x="606991" y="464441"/>
                  <a:pt x="489167" y="19052"/>
                </a:cubicBezTo>
                <a:cubicBezTo>
                  <a:pt x="455694" y="9158"/>
                  <a:pt x="421282" y="2774"/>
                  <a:pt x="386488" y="2"/>
                </a:cubicBezTo>
                <a:cubicBezTo>
                  <a:pt x="381439" y="8955"/>
                  <a:pt x="344006" y="68010"/>
                  <a:pt x="273807" y="74963"/>
                </a:cubicBezTo>
                <a:cubicBezTo>
                  <a:pt x="203608" y="81917"/>
                  <a:pt x="145410" y="9432"/>
                  <a:pt x="145410" y="9432"/>
                </a:cubicBezTo>
                <a:cubicBezTo>
                  <a:pt x="109883" y="16769"/>
                  <a:pt x="75783" y="29829"/>
                  <a:pt x="44445" y="48103"/>
                </a:cubicBezTo>
                <a:cubicBezTo>
                  <a:pt x="44445" y="48103"/>
                  <a:pt x="-26135" y="360904"/>
                  <a:pt x="10631" y="948025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9" name="Freeform: Shape 418">
            <a:extLst>
              <a:ext uri="{FF2B5EF4-FFF2-40B4-BE49-F238E27FC236}">
                <a16:creationId xmlns:a16="http://schemas.microsoft.com/office/drawing/2014/main" id="{D2725C2A-E7A5-40F1-96F3-C8E40E808206}"/>
              </a:ext>
            </a:extLst>
          </p:cNvPr>
          <p:cNvSpPr/>
          <p:nvPr userDrawn="1"/>
        </p:nvSpPr>
        <p:spPr>
          <a:xfrm>
            <a:off x="2329097" y="4087264"/>
            <a:ext cx="565290" cy="109045"/>
          </a:xfrm>
          <a:custGeom>
            <a:avLst/>
            <a:gdLst>
              <a:gd name="connsiteX0" fmla="*/ 477889 w 477869"/>
              <a:gd name="connsiteY0" fmla="*/ 30196 h 91130"/>
              <a:gd name="connsiteX1" fmla="*/ 456744 w 477869"/>
              <a:gd name="connsiteY1" fmla="*/ 19528 h 91130"/>
              <a:gd name="connsiteX2" fmla="*/ 456744 w 477869"/>
              <a:gd name="connsiteY2" fmla="*/ 19052 h 91130"/>
              <a:gd name="connsiteX3" fmla="*/ 354064 w 477869"/>
              <a:gd name="connsiteY3" fmla="*/ 2 h 91130"/>
              <a:gd name="connsiteX4" fmla="*/ 241383 w 477869"/>
              <a:gd name="connsiteY4" fmla="*/ 74963 h 91130"/>
              <a:gd name="connsiteX5" fmla="*/ 112986 w 477869"/>
              <a:gd name="connsiteY5" fmla="*/ 9432 h 91130"/>
              <a:gd name="connsiteX6" fmla="*/ 12021 w 477869"/>
              <a:gd name="connsiteY6" fmla="*/ 48103 h 91130"/>
              <a:gd name="connsiteX7" fmla="*/ 20 w 477869"/>
              <a:gd name="connsiteY7" fmla="*/ 54485 h 91130"/>
              <a:gd name="connsiteX8" fmla="*/ 477889 w 477869"/>
              <a:gd name="connsiteY8" fmla="*/ 30196 h 9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869" h="91130">
                <a:moveTo>
                  <a:pt x="477889" y="30196"/>
                </a:moveTo>
                <a:cubicBezTo>
                  <a:pt x="471278" y="25833"/>
                  <a:pt x="464181" y="22254"/>
                  <a:pt x="456744" y="19528"/>
                </a:cubicBezTo>
                <a:lnTo>
                  <a:pt x="456744" y="19052"/>
                </a:lnTo>
                <a:cubicBezTo>
                  <a:pt x="423270" y="9158"/>
                  <a:pt x="388859" y="2774"/>
                  <a:pt x="354064" y="2"/>
                </a:cubicBezTo>
                <a:cubicBezTo>
                  <a:pt x="349016" y="8955"/>
                  <a:pt x="311583" y="68010"/>
                  <a:pt x="241383" y="74963"/>
                </a:cubicBezTo>
                <a:cubicBezTo>
                  <a:pt x="171184" y="81917"/>
                  <a:pt x="112986" y="9432"/>
                  <a:pt x="112986" y="9432"/>
                </a:cubicBezTo>
                <a:cubicBezTo>
                  <a:pt x="77459" y="16769"/>
                  <a:pt x="43360" y="29829"/>
                  <a:pt x="12021" y="48103"/>
                </a:cubicBezTo>
                <a:lnTo>
                  <a:pt x="20" y="54485"/>
                </a:lnTo>
                <a:cubicBezTo>
                  <a:pt x="60790" y="78678"/>
                  <a:pt x="248146" y="134304"/>
                  <a:pt x="477889" y="30196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0" name="Freeform: Shape 419">
            <a:extLst>
              <a:ext uri="{FF2B5EF4-FFF2-40B4-BE49-F238E27FC236}">
                <a16:creationId xmlns:a16="http://schemas.microsoft.com/office/drawing/2014/main" id="{2BA089A4-0BD6-4252-8903-C3B941BE5297}"/>
              </a:ext>
            </a:extLst>
          </p:cNvPr>
          <p:cNvSpPr/>
          <p:nvPr userDrawn="1"/>
        </p:nvSpPr>
        <p:spPr>
          <a:xfrm>
            <a:off x="2290449" y="4895803"/>
            <a:ext cx="682559" cy="329580"/>
          </a:xfrm>
          <a:custGeom>
            <a:avLst/>
            <a:gdLst>
              <a:gd name="connsiteX0" fmla="*/ 296343 w 577002"/>
              <a:gd name="connsiteY0" fmla="*/ 206885 h 275433"/>
              <a:gd name="connsiteX1" fmla="*/ 20 w 577002"/>
              <a:gd name="connsiteY1" fmla="*/ 2 h 275433"/>
              <a:gd name="connsiteX2" fmla="*/ 10307 w 577002"/>
              <a:gd name="connsiteY2" fmla="*/ 272321 h 275433"/>
              <a:gd name="connsiteX3" fmla="*/ 572282 w 577002"/>
              <a:gd name="connsiteY3" fmla="*/ 245937 h 275433"/>
              <a:gd name="connsiteX4" fmla="*/ 576949 w 577002"/>
              <a:gd name="connsiteY4" fmla="*/ 2 h 275433"/>
              <a:gd name="connsiteX5" fmla="*/ 296343 w 577002"/>
              <a:gd name="connsiteY5" fmla="*/ 206885 h 275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7002" h="275433">
                <a:moveTo>
                  <a:pt x="296343" y="206885"/>
                </a:moveTo>
                <a:cubicBezTo>
                  <a:pt x="106986" y="209171"/>
                  <a:pt x="17832" y="158021"/>
                  <a:pt x="20" y="2"/>
                </a:cubicBezTo>
                <a:cubicBezTo>
                  <a:pt x="687" y="93918"/>
                  <a:pt x="3640" y="165927"/>
                  <a:pt x="10307" y="272321"/>
                </a:cubicBezTo>
                <a:cubicBezTo>
                  <a:pt x="10307" y="272321"/>
                  <a:pt x="296628" y="288800"/>
                  <a:pt x="572282" y="245937"/>
                </a:cubicBezTo>
                <a:cubicBezTo>
                  <a:pt x="572282" y="245937"/>
                  <a:pt x="577711" y="134590"/>
                  <a:pt x="576949" y="2"/>
                </a:cubicBezTo>
                <a:cubicBezTo>
                  <a:pt x="560090" y="121255"/>
                  <a:pt x="447219" y="205075"/>
                  <a:pt x="296343" y="206885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1" name="Freeform: Shape 420">
            <a:extLst>
              <a:ext uri="{FF2B5EF4-FFF2-40B4-BE49-F238E27FC236}">
                <a16:creationId xmlns:a16="http://schemas.microsoft.com/office/drawing/2014/main" id="{11F7166F-CC35-4635-860A-B48B68597FBD}"/>
              </a:ext>
            </a:extLst>
          </p:cNvPr>
          <p:cNvSpPr/>
          <p:nvPr userDrawn="1"/>
        </p:nvSpPr>
        <p:spPr>
          <a:xfrm>
            <a:off x="2299802" y="5141078"/>
            <a:ext cx="670416" cy="56621"/>
          </a:xfrm>
          <a:custGeom>
            <a:avLst/>
            <a:gdLst>
              <a:gd name="connsiteX0" fmla="*/ 566758 w 566737"/>
              <a:gd name="connsiteY0" fmla="*/ 2 h 47319"/>
              <a:gd name="connsiteX1" fmla="*/ 282246 w 566737"/>
              <a:gd name="connsiteY1" fmla="*/ 29529 h 47319"/>
              <a:gd name="connsiteX2" fmla="*/ 20 w 566737"/>
              <a:gd name="connsiteY2" fmla="*/ 25910 h 47319"/>
              <a:gd name="connsiteX3" fmla="*/ 782 w 566737"/>
              <a:gd name="connsiteY3" fmla="*/ 39626 h 47319"/>
              <a:gd name="connsiteX4" fmla="*/ 282912 w 566737"/>
              <a:gd name="connsiteY4" fmla="*/ 46293 h 47319"/>
              <a:gd name="connsiteX5" fmla="*/ 565995 w 566737"/>
              <a:gd name="connsiteY5" fmla="*/ 17718 h 47319"/>
              <a:gd name="connsiteX6" fmla="*/ 566758 w 566737"/>
              <a:gd name="connsiteY6" fmla="*/ 2 h 4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737" h="47319">
                <a:moveTo>
                  <a:pt x="566758" y="2"/>
                </a:moveTo>
                <a:cubicBezTo>
                  <a:pt x="500845" y="10003"/>
                  <a:pt x="374924" y="27339"/>
                  <a:pt x="282246" y="29529"/>
                </a:cubicBezTo>
                <a:cubicBezTo>
                  <a:pt x="182328" y="31911"/>
                  <a:pt x="42692" y="27434"/>
                  <a:pt x="20" y="25910"/>
                </a:cubicBezTo>
                <a:cubicBezTo>
                  <a:pt x="20" y="30482"/>
                  <a:pt x="20" y="35435"/>
                  <a:pt x="782" y="39626"/>
                </a:cubicBezTo>
                <a:cubicBezTo>
                  <a:pt x="40882" y="42293"/>
                  <a:pt x="169660" y="50103"/>
                  <a:pt x="282912" y="46293"/>
                </a:cubicBezTo>
                <a:cubicBezTo>
                  <a:pt x="375495" y="43150"/>
                  <a:pt x="497416" y="27243"/>
                  <a:pt x="565995" y="17718"/>
                </a:cubicBezTo>
                <a:cubicBezTo>
                  <a:pt x="566186" y="12765"/>
                  <a:pt x="566472" y="6765"/>
                  <a:pt x="566758" y="2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2" name="Freeform: Shape 421">
            <a:extLst>
              <a:ext uri="{FF2B5EF4-FFF2-40B4-BE49-F238E27FC236}">
                <a16:creationId xmlns:a16="http://schemas.microsoft.com/office/drawing/2014/main" id="{DBA07A02-C46C-4230-87FD-17D176C37EA7}"/>
              </a:ext>
            </a:extLst>
          </p:cNvPr>
          <p:cNvSpPr/>
          <p:nvPr userDrawn="1"/>
        </p:nvSpPr>
        <p:spPr>
          <a:xfrm>
            <a:off x="2301943" y="4444085"/>
            <a:ext cx="641684" cy="110476"/>
          </a:xfrm>
          <a:custGeom>
            <a:avLst/>
            <a:gdLst>
              <a:gd name="connsiteX0" fmla="*/ 542469 w 542448"/>
              <a:gd name="connsiteY0" fmla="*/ 67563 h 92326"/>
              <a:gd name="connsiteX1" fmla="*/ 534373 w 542448"/>
              <a:gd name="connsiteY1" fmla="*/ 3555 h 92326"/>
              <a:gd name="connsiteX2" fmla="*/ 4402 w 542448"/>
              <a:gd name="connsiteY2" fmla="*/ 27177 h 92326"/>
              <a:gd name="connsiteX3" fmla="*/ 20 w 542448"/>
              <a:gd name="connsiteY3" fmla="*/ 92328 h 92326"/>
              <a:gd name="connsiteX4" fmla="*/ 542469 w 542448"/>
              <a:gd name="connsiteY4" fmla="*/ 67563 h 9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448" h="92326">
                <a:moveTo>
                  <a:pt x="542469" y="67563"/>
                </a:moveTo>
                <a:cubicBezTo>
                  <a:pt x="539992" y="46290"/>
                  <a:pt x="537293" y="24955"/>
                  <a:pt x="534373" y="3555"/>
                </a:cubicBezTo>
                <a:cubicBezTo>
                  <a:pt x="357366" y="-5374"/>
                  <a:pt x="179912" y="2535"/>
                  <a:pt x="4402" y="27177"/>
                </a:cubicBezTo>
                <a:cubicBezTo>
                  <a:pt x="2878" y="47846"/>
                  <a:pt x="1353" y="69659"/>
                  <a:pt x="20" y="92328"/>
                </a:cubicBezTo>
                <a:cubicBezTo>
                  <a:pt x="179603" y="66473"/>
                  <a:pt x="361277" y="58178"/>
                  <a:pt x="542469" y="67563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3" name="Freeform: Shape 422">
            <a:extLst>
              <a:ext uri="{FF2B5EF4-FFF2-40B4-BE49-F238E27FC236}">
                <a16:creationId xmlns:a16="http://schemas.microsoft.com/office/drawing/2014/main" id="{D3A37919-2136-434F-9B05-708B449EFFB8}"/>
              </a:ext>
            </a:extLst>
          </p:cNvPr>
          <p:cNvSpPr/>
          <p:nvPr userDrawn="1"/>
        </p:nvSpPr>
        <p:spPr>
          <a:xfrm>
            <a:off x="2297774" y="4564806"/>
            <a:ext cx="653628" cy="64636"/>
          </a:xfrm>
          <a:custGeom>
            <a:avLst/>
            <a:gdLst>
              <a:gd name="connsiteX0" fmla="*/ 552565 w 552545"/>
              <a:gd name="connsiteY0" fmla="*/ 29540 h 54017"/>
              <a:gd name="connsiteX1" fmla="*/ 549993 w 552545"/>
              <a:gd name="connsiteY1" fmla="*/ 4013 h 54017"/>
              <a:gd name="connsiteX2" fmla="*/ 1353 w 552545"/>
              <a:gd name="connsiteY2" fmla="*/ 28112 h 54017"/>
              <a:gd name="connsiteX3" fmla="*/ 20 w 552545"/>
              <a:gd name="connsiteY3" fmla="*/ 54020 h 54017"/>
              <a:gd name="connsiteX4" fmla="*/ 552565 w 552545"/>
              <a:gd name="connsiteY4" fmla="*/ 29540 h 5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545" h="54017">
                <a:moveTo>
                  <a:pt x="552565" y="29540"/>
                </a:moveTo>
                <a:cubicBezTo>
                  <a:pt x="551803" y="21063"/>
                  <a:pt x="550946" y="12586"/>
                  <a:pt x="549993" y="4013"/>
                </a:cubicBezTo>
                <a:cubicBezTo>
                  <a:pt x="366765" y="-5751"/>
                  <a:pt x="183020" y="2320"/>
                  <a:pt x="1353" y="28112"/>
                </a:cubicBezTo>
                <a:cubicBezTo>
                  <a:pt x="1353" y="36589"/>
                  <a:pt x="496" y="45256"/>
                  <a:pt x="20" y="54020"/>
                </a:cubicBezTo>
                <a:cubicBezTo>
                  <a:pt x="182941" y="27627"/>
                  <a:pt x="368027" y="19427"/>
                  <a:pt x="552565" y="29540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4" name="Freeform: Shape 423">
            <a:extLst>
              <a:ext uri="{FF2B5EF4-FFF2-40B4-BE49-F238E27FC236}">
                <a16:creationId xmlns:a16="http://schemas.microsoft.com/office/drawing/2014/main" id="{8E56C504-AF59-4575-849D-20C025E9BB1C}"/>
              </a:ext>
            </a:extLst>
          </p:cNvPr>
          <p:cNvSpPr/>
          <p:nvPr userDrawn="1"/>
        </p:nvSpPr>
        <p:spPr>
          <a:xfrm>
            <a:off x="2022464" y="4043706"/>
            <a:ext cx="532210" cy="625455"/>
          </a:xfrm>
          <a:custGeom>
            <a:avLst/>
            <a:gdLst>
              <a:gd name="connsiteX0" fmla="*/ 5011 w 449904"/>
              <a:gd name="connsiteY0" fmla="*/ 513606 h 522698"/>
              <a:gd name="connsiteX1" fmla="*/ 396012 w 449904"/>
              <a:gd name="connsiteY1" fmla="*/ 101555 h 522698"/>
              <a:gd name="connsiteX2" fmla="*/ 337624 w 449904"/>
              <a:gd name="connsiteY2" fmla="*/ 4019 h 522698"/>
              <a:gd name="connsiteX3" fmla="*/ 428873 w 449904"/>
              <a:gd name="connsiteY3" fmla="*/ 127844 h 522698"/>
              <a:gd name="connsiteX4" fmla="*/ 5011 w 449904"/>
              <a:gd name="connsiteY4" fmla="*/ 513606 h 52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904" h="522698">
                <a:moveTo>
                  <a:pt x="5011" y="513606"/>
                </a:moveTo>
                <a:cubicBezTo>
                  <a:pt x="-43567" y="384733"/>
                  <a:pt x="275521" y="171182"/>
                  <a:pt x="396012" y="101555"/>
                </a:cubicBezTo>
                <a:cubicBezTo>
                  <a:pt x="367437" y="74599"/>
                  <a:pt x="323241" y="21449"/>
                  <a:pt x="337624" y="4019"/>
                </a:cubicBezTo>
                <a:cubicBezTo>
                  <a:pt x="355912" y="-18174"/>
                  <a:pt x="503835" y="55549"/>
                  <a:pt x="428873" y="127844"/>
                </a:cubicBezTo>
                <a:cubicBezTo>
                  <a:pt x="384963" y="163086"/>
                  <a:pt x="36253" y="589806"/>
                  <a:pt x="5011" y="51360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5" name="Freeform: Shape 424">
            <a:extLst>
              <a:ext uri="{FF2B5EF4-FFF2-40B4-BE49-F238E27FC236}">
                <a16:creationId xmlns:a16="http://schemas.microsoft.com/office/drawing/2014/main" id="{C814C96F-4752-49D1-BE43-5565A87AFF80}"/>
              </a:ext>
            </a:extLst>
          </p:cNvPr>
          <p:cNvSpPr/>
          <p:nvPr userDrawn="1"/>
        </p:nvSpPr>
        <p:spPr>
          <a:xfrm>
            <a:off x="2659334" y="4030301"/>
            <a:ext cx="553139" cy="607097"/>
          </a:xfrm>
          <a:custGeom>
            <a:avLst/>
            <a:gdLst>
              <a:gd name="connsiteX0" fmla="*/ 463805 w 467597"/>
              <a:gd name="connsiteY0" fmla="*/ 497662 h 507356"/>
              <a:gd name="connsiteX1" fmla="*/ 54706 w 467597"/>
              <a:gd name="connsiteY1" fmla="*/ 103517 h 507356"/>
              <a:gd name="connsiteX2" fmla="*/ 108617 w 467597"/>
              <a:gd name="connsiteY2" fmla="*/ 3505 h 507356"/>
              <a:gd name="connsiteX3" fmla="*/ 22892 w 467597"/>
              <a:gd name="connsiteY3" fmla="*/ 131521 h 507356"/>
              <a:gd name="connsiteX4" fmla="*/ 463805 w 467597"/>
              <a:gd name="connsiteY4" fmla="*/ 497662 h 50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97" h="507356">
                <a:moveTo>
                  <a:pt x="463805" y="497662"/>
                </a:moveTo>
                <a:cubicBezTo>
                  <a:pt x="506572" y="366693"/>
                  <a:pt x="178055" y="167620"/>
                  <a:pt x="54706" y="103517"/>
                </a:cubicBezTo>
                <a:cubicBezTo>
                  <a:pt x="82328" y="74942"/>
                  <a:pt x="123762" y="20269"/>
                  <a:pt x="108617" y="3505"/>
                </a:cubicBezTo>
                <a:cubicBezTo>
                  <a:pt x="89567" y="-17831"/>
                  <a:pt x="-55022" y="62464"/>
                  <a:pt x="22892" y="131521"/>
                </a:cubicBezTo>
                <a:cubicBezTo>
                  <a:pt x="68041" y="164287"/>
                  <a:pt x="435611" y="575100"/>
                  <a:pt x="463805" y="49766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6" name="Freeform: Shape 425">
            <a:extLst>
              <a:ext uri="{FF2B5EF4-FFF2-40B4-BE49-F238E27FC236}">
                <a16:creationId xmlns:a16="http://schemas.microsoft.com/office/drawing/2014/main" id="{B9448808-B3CC-46F6-AD72-14E28AECB4AB}"/>
              </a:ext>
            </a:extLst>
          </p:cNvPr>
          <p:cNvSpPr/>
          <p:nvPr userDrawn="1"/>
        </p:nvSpPr>
        <p:spPr>
          <a:xfrm>
            <a:off x="2457885" y="3755938"/>
            <a:ext cx="282138" cy="108618"/>
          </a:xfrm>
          <a:custGeom>
            <a:avLst/>
            <a:gdLst>
              <a:gd name="connsiteX0" fmla="*/ 20 w 238506"/>
              <a:gd name="connsiteY0" fmla="*/ 63629 h 90773"/>
              <a:gd name="connsiteX1" fmla="*/ 21070 w 238506"/>
              <a:gd name="connsiteY1" fmla="*/ 90775 h 90773"/>
              <a:gd name="connsiteX2" fmla="*/ 204807 w 238506"/>
              <a:gd name="connsiteY2" fmla="*/ 32387 h 90773"/>
              <a:gd name="connsiteX3" fmla="*/ 213285 w 238506"/>
              <a:gd name="connsiteY3" fmla="*/ 19909 h 90773"/>
              <a:gd name="connsiteX4" fmla="*/ 227858 w 238506"/>
              <a:gd name="connsiteY4" fmla="*/ 43626 h 90773"/>
              <a:gd name="connsiteX5" fmla="*/ 238526 w 238506"/>
              <a:gd name="connsiteY5" fmla="*/ 2 h 90773"/>
              <a:gd name="connsiteX6" fmla="*/ 226429 w 238506"/>
              <a:gd name="connsiteY6" fmla="*/ 19052 h 90773"/>
              <a:gd name="connsiteX7" fmla="*/ 215476 w 238506"/>
              <a:gd name="connsiteY7" fmla="*/ 1621 h 90773"/>
              <a:gd name="connsiteX8" fmla="*/ 195759 w 238506"/>
              <a:gd name="connsiteY8" fmla="*/ 20671 h 90773"/>
              <a:gd name="connsiteX9" fmla="*/ 24309 w 238506"/>
              <a:gd name="connsiteY9" fmla="*/ 78297 h 90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506" h="90773">
                <a:moveTo>
                  <a:pt x="20" y="63629"/>
                </a:moveTo>
                <a:lnTo>
                  <a:pt x="21070" y="90775"/>
                </a:lnTo>
                <a:cubicBezTo>
                  <a:pt x="21070" y="90775"/>
                  <a:pt x="88603" y="28386"/>
                  <a:pt x="204807" y="32387"/>
                </a:cubicBezTo>
                <a:lnTo>
                  <a:pt x="213285" y="19909"/>
                </a:lnTo>
                <a:lnTo>
                  <a:pt x="227858" y="43626"/>
                </a:lnTo>
                <a:lnTo>
                  <a:pt x="238526" y="2"/>
                </a:lnTo>
                <a:lnTo>
                  <a:pt x="226429" y="19052"/>
                </a:lnTo>
                <a:lnTo>
                  <a:pt x="215476" y="1621"/>
                </a:lnTo>
                <a:lnTo>
                  <a:pt x="195759" y="20671"/>
                </a:lnTo>
                <a:cubicBezTo>
                  <a:pt x="195759" y="20671"/>
                  <a:pt x="110034" y="9812"/>
                  <a:pt x="24309" y="78297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7" name="Freeform: Shape 426">
            <a:extLst>
              <a:ext uri="{FF2B5EF4-FFF2-40B4-BE49-F238E27FC236}">
                <a16:creationId xmlns:a16="http://schemas.microsoft.com/office/drawing/2014/main" id="{969B60E8-BA14-4C6A-A4E6-5DCA47C7EB74}"/>
              </a:ext>
            </a:extLst>
          </p:cNvPr>
          <p:cNvSpPr/>
          <p:nvPr userDrawn="1"/>
        </p:nvSpPr>
        <p:spPr>
          <a:xfrm>
            <a:off x="2644587" y="3503597"/>
            <a:ext cx="137013" cy="82973"/>
          </a:xfrm>
          <a:custGeom>
            <a:avLst/>
            <a:gdLst>
              <a:gd name="connsiteX0" fmla="*/ 48693 w 115824"/>
              <a:gd name="connsiteY0" fmla="*/ 2 h 69341"/>
              <a:gd name="connsiteX1" fmla="*/ 20 w 115824"/>
              <a:gd name="connsiteY1" fmla="*/ 69344 h 69341"/>
              <a:gd name="connsiteX2" fmla="*/ 45359 w 115824"/>
              <a:gd name="connsiteY2" fmla="*/ 39435 h 69341"/>
              <a:gd name="connsiteX3" fmla="*/ 115844 w 115824"/>
              <a:gd name="connsiteY3" fmla="*/ 27910 h 69341"/>
              <a:gd name="connsiteX4" fmla="*/ 42978 w 115824"/>
              <a:gd name="connsiteY4" fmla="*/ 27910 h 69341"/>
              <a:gd name="connsiteX5" fmla="*/ 16403 w 115824"/>
              <a:gd name="connsiteY5" fmla="*/ 44960 h 69341"/>
              <a:gd name="connsiteX6" fmla="*/ 48693 w 115824"/>
              <a:gd name="connsiteY6" fmla="*/ 2 h 6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824" h="69341">
                <a:moveTo>
                  <a:pt x="48693" y="2"/>
                </a:moveTo>
                <a:cubicBezTo>
                  <a:pt x="48693" y="2"/>
                  <a:pt x="-75" y="25338"/>
                  <a:pt x="20" y="69344"/>
                </a:cubicBezTo>
                <a:cubicBezTo>
                  <a:pt x="14170" y="57986"/>
                  <a:pt x="29349" y="47973"/>
                  <a:pt x="45359" y="39435"/>
                </a:cubicBezTo>
                <a:cubicBezTo>
                  <a:pt x="62885" y="29910"/>
                  <a:pt x="110891" y="28862"/>
                  <a:pt x="115844" y="27910"/>
                </a:cubicBezTo>
                <a:cubicBezTo>
                  <a:pt x="115844" y="27910"/>
                  <a:pt x="71648" y="16385"/>
                  <a:pt x="42978" y="27910"/>
                </a:cubicBezTo>
                <a:cubicBezTo>
                  <a:pt x="33347" y="32288"/>
                  <a:pt x="24397" y="38030"/>
                  <a:pt x="16403" y="44960"/>
                </a:cubicBezTo>
                <a:cubicBezTo>
                  <a:pt x="16403" y="44960"/>
                  <a:pt x="20975" y="24862"/>
                  <a:pt x="48693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8" name="Freeform: Shape 427">
            <a:extLst>
              <a:ext uri="{FF2B5EF4-FFF2-40B4-BE49-F238E27FC236}">
                <a16:creationId xmlns:a16="http://schemas.microsoft.com/office/drawing/2014/main" id="{9EEDA519-FFB7-4225-AC03-01F2C97D1282}"/>
              </a:ext>
            </a:extLst>
          </p:cNvPr>
          <p:cNvSpPr/>
          <p:nvPr userDrawn="1"/>
        </p:nvSpPr>
        <p:spPr>
          <a:xfrm>
            <a:off x="2346900" y="3551694"/>
            <a:ext cx="145463" cy="65877"/>
          </a:xfrm>
          <a:custGeom>
            <a:avLst/>
            <a:gdLst>
              <a:gd name="connsiteX0" fmla="*/ 52217 w 122967"/>
              <a:gd name="connsiteY0" fmla="*/ 2 h 55054"/>
              <a:gd name="connsiteX1" fmla="*/ 122988 w 122967"/>
              <a:gd name="connsiteY1" fmla="*/ 50675 h 55054"/>
              <a:gd name="connsiteX2" fmla="*/ 69743 w 122967"/>
              <a:gd name="connsiteY2" fmla="*/ 39721 h 55054"/>
              <a:gd name="connsiteX3" fmla="*/ 20 w 122967"/>
              <a:gd name="connsiteY3" fmla="*/ 55056 h 55054"/>
              <a:gd name="connsiteX4" fmla="*/ 67743 w 122967"/>
              <a:gd name="connsiteY4" fmla="*/ 28100 h 55054"/>
              <a:gd name="connsiteX5" fmla="*/ 98794 w 122967"/>
              <a:gd name="connsiteY5" fmla="*/ 34101 h 55054"/>
              <a:gd name="connsiteX6" fmla="*/ 52217 w 122967"/>
              <a:gd name="connsiteY6" fmla="*/ 2 h 55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967" h="55054">
                <a:moveTo>
                  <a:pt x="52217" y="2"/>
                </a:moveTo>
                <a:cubicBezTo>
                  <a:pt x="52217" y="2"/>
                  <a:pt x="107176" y="9527"/>
                  <a:pt x="122988" y="50675"/>
                </a:cubicBezTo>
                <a:cubicBezTo>
                  <a:pt x="105615" y="45389"/>
                  <a:pt x="87791" y="41722"/>
                  <a:pt x="69743" y="39721"/>
                </a:cubicBezTo>
                <a:cubicBezTo>
                  <a:pt x="50026" y="37435"/>
                  <a:pt x="4973" y="54104"/>
                  <a:pt x="20" y="55056"/>
                </a:cubicBezTo>
                <a:cubicBezTo>
                  <a:pt x="20" y="55056"/>
                  <a:pt x="36882" y="28005"/>
                  <a:pt x="67743" y="28100"/>
                </a:cubicBezTo>
                <a:cubicBezTo>
                  <a:pt x="78318" y="28677"/>
                  <a:pt x="88765" y="30696"/>
                  <a:pt x="98794" y="34101"/>
                </a:cubicBezTo>
                <a:cubicBezTo>
                  <a:pt x="98794" y="34101"/>
                  <a:pt x="97746" y="22195"/>
                  <a:pt x="52217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29" name="Freeform: Shape 428">
            <a:extLst>
              <a:ext uri="{FF2B5EF4-FFF2-40B4-BE49-F238E27FC236}">
                <a16:creationId xmlns:a16="http://schemas.microsoft.com/office/drawing/2014/main" id="{ADAC24A5-A7A9-4A8D-9063-6E757C477B53}"/>
              </a:ext>
            </a:extLst>
          </p:cNvPr>
          <p:cNvSpPr/>
          <p:nvPr userDrawn="1"/>
        </p:nvSpPr>
        <p:spPr>
          <a:xfrm>
            <a:off x="2859910" y="3844382"/>
            <a:ext cx="247659" cy="137453"/>
          </a:xfrm>
          <a:custGeom>
            <a:avLst/>
            <a:gdLst>
              <a:gd name="connsiteX0" fmla="*/ 0 w 209359"/>
              <a:gd name="connsiteY0" fmla="*/ 114871 h 114871"/>
              <a:gd name="connsiteX1" fmla="*/ 82677 w 209359"/>
              <a:gd name="connsiteY1" fmla="*/ 43339 h 114871"/>
              <a:gd name="connsiteX2" fmla="*/ 96488 w 209359"/>
              <a:gd name="connsiteY2" fmla="*/ 67151 h 114871"/>
              <a:gd name="connsiteX3" fmla="*/ 192596 w 209359"/>
              <a:gd name="connsiteY3" fmla="*/ 0 h 114871"/>
              <a:gd name="connsiteX4" fmla="*/ 209360 w 209359"/>
              <a:gd name="connsiteY4" fmla="*/ 28861 h 114871"/>
              <a:gd name="connsiteX5" fmla="*/ 93917 w 209359"/>
              <a:gd name="connsiteY5" fmla="*/ 104108 h 114871"/>
              <a:gd name="connsiteX6" fmla="*/ 80105 w 209359"/>
              <a:gd name="connsiteY6" fmla="*/ 79439 h 114871"/>
              <a:gd name="connsiteX7" fmla="*/ 0 w 209359"/>
              <a:gd name="connsiteY7" fmla="*/ 114871 h 11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359" h="114871">
                <a:moveTo>
                  <a:pt x="0" y="114871"/>
                </a:moveTo>
                <a:lnTo>
                  <a:pt x="82677" y="43339"/>
                </a:lnTo>
                <a:lnTo>
                  <a:pt x="96488" y="67151"/>
                </a:lnTo>
                <a:lnTo>
                  <a:pt x="192596" y="0"/>
                </a:lnTo>
                <a:lnTo>
                  <a:pt x="209360" y="28861"/>
                </a:lnTo>
                <a:lnTo>
                  <a:pt x="93917" y="104108"/>
                </a:lnTo>
                <a:lnTo>
                  <a:pt x="80105" y="79439"/>
                </a:lnTo>
                <a:lnTo>
                  <a:pt x="0" y="114871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0" name="Freeform: Shape 429">
            <a:extLst>
              <a:ext uri="{FF2B5EF4-FFF2-40B4-BE49-F238E27FC236}">
                <a16:creationId xmlns:a16="http://schemas.microsoft.com/office/drawing/2014/main" id="{FB65B7E3-4A37-42E7-9EF4-D306AFE244AB}"/>
              </a:ext>
            </a:extLst>
          </p:cNvPr>
          <p:cNvSpPr/>
          <p:nvPr userDrawn="1"/>
        </p:nvSpPr>
        <p:spPr>
          <a:xfrm>
            <a:off x="2846163" y="4010217"/>
            <a:ext cx="289462" cy="83771"/>
          </a:xfrm>
          <a:custGeom>
            <a:avLst/>
            <a:gdLst>
              <a:gd name="connsiteX0" fmla="*/ 0 w 244697"/>
              <a:gd name="connsiteY0" fmla="*/ 7715 h 70008"/>
              <a:gd name="connsiteX1" fmla="*/ 116300 w 244697"/>
              <a:gd name="connsiteY1" fmla="*/ 0 h 70008"/>
              <a:gd name="connsiteX2" fmla="*/ 125539 w 244697"/>
              <a:gd name="connsiteY2" fmla="*/ 32004 h 70008"/>
              <a:gd name="connsiteX3" fmla="*/ 244697 w 244697"/>
              <a:gd name="connsiteY3" fmla="*/ 36481 h 70008"/>
              <a:gd name="connsiteX4" fmla="*/ 231743 w 244697"/>
              <a:gd name="connsiteY4" fmla="*/ 70009 h 70008"/>
              <a:gd name="connsiteX5" fmla="*/ 105537 w 244697"/>
              <a:gd name="connsiteY5" fmla="*/ 62103 h 70008"/>
              <a:gd name="connsiteX6" fmla="*/ 91726 w 244697"/>
              <a:gd name="connsiteY6" fmla="*/ 24003 h 70008"/>
              <a:gd name="connsiteX7" fmla="*/ 0 w 244697"/>
              <a:gd name="connsiteY7" fmla="*/ 7715 h 7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697" h="70008">
                <a:moveTo>
                  <a:pt x="0" y="7715"/>
                </a:moveTo>
                <a:lnTo>
                  <a:pt x="116300" y="0"/>
                </a:lnTo>
                <a:lnTo>
                  <a:pt x="125539" y="32004"/>
                </a:lnTo>
                <a:lnTo>
                  <a:pt x="244697" y="36481"/>
                </a:lnTo>
                <a:lnTo>
                  <a:pt x="231743" y="70009"/>
                </a:lnTo>
                <a:lnTo>
                  <a:pt x="105537" y="62103"/>
                </a:lnTo>
                <a:lnTo>
                  <a:pt x="91726" y="24003"/>
                </a:lnTo>
                <a:lnTo>
                  <a:pt x="0" y="7715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1" name="Freeform: Shape 430">
            <a:extLst>
              <a:ext uri="{FF2B5EF4-FFF2-40B4-BE49-F238E27FC236}">
                <a16:creationId xmlns:a16="http://schemas.microsoft.com/office/drawing/2014/main" id="{02CAB259-7231-462E-861B-469283C3EBEB}"/>
              </a:ext>
            </a:extLst>
          </p:cNvPr>
          <p:cNvSpPr/>
          <p:nvPr userDrawn="1"/>
        </p:nvSpPr>
        <p:spPr>
          <a:xfrm>
            <a:off x="2313099" y="5198902"/>
            <a:ext cx="283150" cy="283890"/>
          </a:xfrm>
          <a:custGeom>
            <a:avLst/>
            <a:gdLst>
              <a:gd name="connsiteX0" fmla="*/ 3638 w 239361"/>
              <a:gd name="connsiteY0" fmla="*/ 155608 h 237249"/>
              <a:gd name="connsiteX1" fmla="*/ 106603 w 239361"/>
              <a:gd name="connsiteY1" fmla="*/ 160 h 237249"/>
              <a:gd name="connsiteX2" fmla="*/ 239382 w 239361"/>
              <a:gd name="connsiteY2" fmla="*/ 145131 h 237249"/>
              <a:gd name="connsiteX3" fmla="*/ 121462 w 239361"/>
              <a:gd name="connsiteY3" fmla="*/ 237237 h 237249"/>
              <a:gd name="connsiteX4" fmla="*/ 3638 w 239361"/>
              <a:gd name="connsiteY4" fmla="*/ 155608 h 23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61" h="237249">
                <a:moveTo>
                  <a:pt x="3638" y="155608"/>
                </a:moveTo>
                <a:cubicBezTo>
                  <a:pt x="3638" y="155608"/>
                  <a:pt x="-29795" y="6351"/>
                  <a:pt x="106603" y="160"/>
                </a:cubicBezTo>
                <a:cubicBezTo>
                  <a:pt x="232619" y="-5555"/>
                  <a:pt x="239382" y="145131"/>
                  <a:pt x="239382" y="145131"/>
                </a:cubicBezTo>
                <a:cubicBezTo>
                  <a:pt x="239382" y="145131"/>
                  <a:pt x="213569" y="237237"/>
                  <a:pt x="121462" y="237237"/>
                </a:cubicBezTo>
                <a:cubicBezTo>
                  <a:pt x="68777" y="238010"/>
                  <a:pt x="21427" y="205206"/>
                  <a:pt x="3638" y="155608"/>
                </a:cubicBezTo>
                <a:close/>
              </a:path>
            </a:pathLst>
          </a:custGeom>
          <a:solidFill>
            <a:srgbClr val="D0B39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2" name="Freeform: Shape 431">
            <a:extLst>
              <a:ext uri="{FF2B5EF4-FFF2-40B4-BE49-F238E27FC236}">
                <a16:creationId xmlns:a16="http://schemas.microsoft.com/office/drawing/2014/main" id="{7DC41685-CCA9-4706-9143-2AE469338FB3}"/>
              </a:ext>
            </a:extLst>
          </p:cNvPr>
          <p:cNvSpPr/>
          <p:nvPr userDrawn="1"/>
        </p:nvSpPr>
        <p:spPr>
          <a:xfrm>
            <a:off x="2313149" y="5208210"/>
            <a:ext cx="282875" cy="274577"/>
          </a:xfrm>
          <a:custGeom>
            <a:avLst/>
            <a:gdLst>
              <a:gd name="connsiteX0" fmla="*/ 157139 w 239129"/>
              <a:gd name="connsiteY0" fmla="*/ 2 h 229466"/>
              <a:gd name="connsiteX1" fmla="*/ 230196 w 239129"/>
              <a:gd name="connsiteY1" fmla="*/ 126398 h 229466"/>
              <a:gd name="connsiteX2" fmla="*/ 120277 w 239129"/>
              <a:gd name="connsiteY2" fmla="*/ 212123 h 229466"/>
              <a:gd name="connsiteX3" fmla="*/ 10359 w 239129"/>
              <a:gd name="connsiteY3" fmla="*/ 135923 h 229466"/>
              <a:gd name="connsiteX4" fmla="*/ 50173 w 239129"/>
              <a:gd name="connsiteY4" fmla="*/ 6574 h 229466"/>
              <a:gd name="connsiteX5" fmla="*/ 3596 w 239129"/>
              <a:gd name="connsiteY5" fmla="*/ 147449 h 229466"/>
              <a:gd name="connsiteX6" fmla="*/ 121230 w 239129"/>
              <a:gd name="connsiteY6" fmla="*/ 229459 h 229466"/>
              <a:gd name="connsiteX7" fmla="*/ 239150 w 239129"/>
              <a:gd name="connsiteY7" fmla="*/ 137352 h 229466"/>
              <a:gd name="connsiteX8" fmla="*/ 157139 w 239129"/>
              <a:gd name="connsiteY8" fmla="*/ 2 h 22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129" h="229466">
                <a:moveTo>
                  <a:pt x="157139" y="2"/>
                </a:moveTo>
                <a:cubicBezTo>
                  <a:pt x="225719" y="29910"/>
                  <a:pt x="230196" y="126398"/>
                  <a:pt x="230196" y="126398"/>
                </a:cubicBezTo>
                <a:cubicBezTo>
                  <a:pt x="230196" y="126398"/>
                  <a:pt x="206193" y="212123"/>
                  <a:pt x="120277" y="212123"/>
                </a:cubicBezTo>
                <a:cubicBezTo>
                  <a:pt x="71113" y="212842"/>
                  <a:pt x="26934" y="182215"/>
                  <a:pt x="10359" y="135923"/>
                </a:cubicBezTo>
                <a:cubicBezTo>
                  <a:pt x="10359" y="135923"/>
                  <a:pt x="-10120" y="44198"/>
                  <a:pt x="50173" y="6574"/>
                </a:cubicBezTo>
                <a:cubicBezTo>
                  <a:pt x="-19169" y="45341"/>
                  <a:pt x="3596" y="147449"/>
                  <a:pt x="3596" y="147449"/>
                </a:cubicBezTo>
                <a:cubicBezTo>
                  <a:pt x="21233" y="197130"/>
                  <a:pt x="68515" y="230093"/>
                  <a:pt x="121230" y="229459"/>
                </a:cubicBezTo>
                <a:cubicBezTo>
                  <a:pt x="213337" y="229459"/>
                  <a:pt x="239150" y="137352"/>
                  <a:pt x="239150" y="137352"/>
                </a:cubicBezTo>
                <a:cubicBezTo>
                  <a:pt x="239150" y="137352"/>
                  <a:pt x="234482" y="30005"/>
                  <a:pt x="157139" y="2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3" name="Freeform: Shape 432">
            <a:extLst>
              <a:ext uri="{FF2B5EF4-FFF2-40B4-BE49-F238E27FC236}">
                <a16:creationId xmlns:a16="http://schemas.microsoft.com/office/drawing/2014/main" id="{AE5BC89D-EAC4-4229-844D-2598DB18AD8E}"/>
              </a:ext>
            </a:extLst>
          </p:cNvPr>
          <p:cNvSpPr/>
          <p:nvPr userDrawn="1"/>
        </p:nvSpPr>
        <p:spPr>
          <a:xfrm>
            <a:off x="2681875" y="5201379"/>
            <a:ext cx="273808" cy="277750"/>
          </a:xfrm>
          <a:custGeom>
            <a:avLst/>
            <a:gdLst>
              <a:gd name="connsiteX0" fmla="*/ 504 w 231464"/>
              <a:gd name="connsiteY0" fmla="*/ 146204 h 232118"/>
              <a:gd name="connsiteX1" fmla="*/ 101754 w 231464"/>
              <a:gd name="connsiteY1" fmla="*/ 472 h 232118"/>
              <a:gd name="connsiteX2" fmla="*/ 231485 w 231464"/>
              <a:gd name="connsiteY2" fmla="*/ 129250 h 232118"/>
              <a:gd name="connsiteX3" fmla="*/ 116328 w 231464"/>
              <a:gd name="connsiteY3" fmla="*/ 232120 h 232118"/>
              <a:gd name="connsiteX4" fmla="*/ 504 w 231464"/>
              <a:gd name="connsiteY4" fmla="*/ 146204 h 23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64" h="232118">
                <a:moveTo>
                  <a:pt x="504" y="146204"/>
                </a:moveTo>
                <a:cubicBezTo>
                  <a:pt x="504" y="146204"/>
                  <a:pt x="-12927" y="8949"/>
                  <a:pt x="101754" y="472"/>
                </a:cubicBezTo>
                <a:cubicBezTo>
                  <a:pt x="231199" y="-9053"/>
                  <a:pt x="231485" y="129250"/>
                  <a:pt x="231485" y="129250"/>
                </a:cubicBezTo>
                <a:cubicBezTo>
                  <a:pt x="231485" y="129250"/>
                  <a:pt x="206339" y="232120"/>
                  <a:pt x="116328" y="232120"/>
                </a:cubicBezTo>
                <a:cubicBezTo>
                  <a:pt x="26316" y="232120"/>
                  <a:pt x="504" y="146204"/>
                  <a:pt x="504" y="146204"/>
                </a:cubicBezTo>
                <a:close/>
              </a:path>
            </a:pathLst>
          </a:custGeom>
          <a:solidFill>
            <a:srgbClr val="D0B39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4" name="Freeform: Shape 433">
            <a:extLst>
              <a:ext uri="{FF2B5EF4-FFF2-40B4-BE49-F238E27FC236}">
                <a16:creationId xmlns:a16="http://schemas.microsoft.com/office/drawing/2014/main" id="{AC103E83-4C89-4957-A3A0-25B56B824F04}"/>
              </a:ext>
            </a:extLst>
          </p:cNvPr>
          <p:cNvSpPr/>
          <p:nvPr userDrawn="1"/>
        </p:nvSpPr>
        <p:spPr>
          <a:xfrm>
            <a:off x="2107128" y="3874472"/>
            <a:ext cx="257575" cy="118648"/>
          </a:xfrm>
          <a:custGeom>
            <a:avLst/>
            <a:gdLst>
              <a:gd name="connsiteX0" fmla="*/ 22860 w 217741"/>
              <a:gd name="connsiteY0" fmla="*/ 0 h 99155"/>
              <a:gd name="connsiteX1" fmla="*/ 0 w 217741"/>
              <a:gd name="connsiteY1" fmla="*/ 39338 h 99155"/>
              <a:gd name="connsiteX2" fmla="*/ 116205 w 217741"/>
              <a:gd name="connsiteY2" fmla="*/ 84963 h 99155"/>
              <a:gd name="connsiteX3" fmla="*/ 136684 w 217741"/>
              <a:gd name="connsiteY3" fmla="*/ 73438 h 99155"/>
              <a:gd name="connsiteX4" fmla="*/ 217742 w 217741"/>
              <a:gd name="connsiteY4" fmla="*/ 99155 h 99155"/>
              <a:gd name="connsiteX5" fmla="*/ 124111 w 217741"/>
              <a:gd name="connsiteY5" fmla="*/ 41624 h 99155"/>
              <a:gd name="connsiteX6" fmla="*/ 100965 w 217741"/>
              <a:gd name="connsiteY6" fmla="*/ 56579 h 99155"/>
              <a:gd name="connsiteX7" fmla="*/ 22860 w 217741"/>
              <a:gd name="connsiteY7" fmla="*/ 0 h 99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741" h="99155">
                <a:moveTo>
                  <a:pt x="22860" y="0"/>
                </a:moveTo>
                <a:lnTo>
                  <a:pt x="0" y="39338"/>
                </a:lnTo>
                <a:lnTo>
                  <a:pt x="116205" y="84963"/>
                </a:lnTo>
                <a:lnTo>
                  <a:pt x="136684" y="73438"/>
                </a:lnTo>
                <a:lnTo>
                  <a:pt x="217742" y="99155"/>
                </a:lnTo>
                <a:lnTo>
                  <a:pt x="124111" y="41624"/>
                </a:lnTo>
                <a:lnTo>
                  <a:pt x="100965" y="56579"/>
                </a:lnTo>
                <a:lnTo>
                  <a:pt x="22860" y="0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5" name="Freeform: Shape 434">
            <a:extLst>
              <a:ext uri="{FF2B5EF4-FFF2-40B4-BE49-F238E27FC236}">
                <a16:creationId xmlns:a16="http://schemas.microsoft.com/office/drawing/2014/main" id="{757DEA9A-18A5-458E-863F-09709D39777F}"/>
              </a:ext>
            </a:extLst>
          </p:cNvPr>
          <p:cNvSpPr/>
          <p:nvPr userDrawn="1"/>
        </p:nvSpPr>
        <p:spPr>
          <a:xfrm>
            <a:off x="2681891" y="5225875"/>
            <a:ext cx="273792" cy="253025"/>
          </a:xfrm>
          <a:custGeom>
            <a:avLst/>
            <a:gdLst>
              <a:gd name="connsiteX0" fmla="*/ 184893 w 231450"/>
              <a:gd name="connsiteY0" fmla="*/ 2478 h 211455"/>
              <a:gd name="connsiteX1" fmla="*/ 223945 w 231450"/>
              <a:gd name="connsiteY1" fmla="*/ 98395 h 211455"/>
              <a:gd name="connsiteX2" fmla="*/ 116218 w 231450"/>
              <a:gd name="connsiteY2" fmla="*/ 194502 h 211455"/>
              <a:gd name="connsiteX3" fmla="*/ 8109 w 231450"/>
              <a:gd name="connsiteY3" fmla="*/ 114302 h 211455"/>
              <a:gd name="connsiteX4" fmla="*/ 46209 w 231450"/>
              <a:gd name="connsiteY4" fmla="*/ 2 h 211455"/>
              <a:gd name="connsiteX5" fmla="*/ 489 w 231450"/>
              <a:gd name="connsiteY5" fmla="*/ 125732 h 211455"/>
              <a:gd name="connsiteX6" fmla="*/ 116313 w 231450"/>
              <a:gd name="connsiteY6" fmla="*/ 211457 h 211455"/>
              <a:gd name="connsiteX7" fmla="*/ 231470 w 231450"/>
              <a:gd name="connsiteY7" fmla="*/ 108587 h 211455"/>
              <a:gd name="connsiteX8" fmla="*/ 184893 w 231450"/>
              <a:gd name="connsiteY8" fmla="*/ 2478 h 21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450" h="211455">
                <a:moveTo>
                  <a:pt x="184893" y="2478"/>
                </a:moveTo>
                <a:cubicBezTo>
                  <a:pt x="223755" y="37816"/>
                  <a:pt x="223945" y="98395"/>
                  <a:pt x="223945" y="98395"/>
                </a:cubicBezTo>
                <a:cubicBezTo>
                  <a:pt x="223945" y="98395"/>
                  <a:pt x="200038" y="194502"/>
                  <a:pt x="116218" y="194502"/>
                </a:cubicBezTo>
                <a:cubicBezTo>
                  <a:pt x="32398" y="194502"/>
                  <a:pt x="8109" y="114302"/>
                  <a:pt x="8109" y="114302"/>
                </a:cubicBezTo>
                <a:cubicBezTo>
                  <a:pt x="8109" y="114302"/>
                  <a:pt x="680" y="38102"/>
                  <a:pt x="46209" y="2"/>
                </a:cubicBezTo>
                <a:cubicBezTo>
                  <a:pt x="-7893" y="40007"/>
                  <a:pt x="489" y="125732"/>
                  <a:pt x="489" y="125732"/>
                </a:cubicBezTo>
                <a:cubicBezTo>
                  <a:pt x="489" y="125732"/>
                  <a:pt x="26207" y="211457"/>
                  <a:pt x="116313" y="211457"/>
                </a:cubicBezTo>
                <a:cubicBezTo>
                  <a:pt x="206420" y="211457"/>
                  <a:pt x="231470" y="108587"/>
                  <a:pt x="231470" y="108587"/>
                </a:cubicBezTo>
                <a:cubicBezTo>
                  <a:pt x="231470" y="108587"/>
                  <a:pt x="231280" y="40007"/>
                  <a:pt x="184893" y="2478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6" name="Freeform: Shape 435">
            <a:extLst>
              <a:ext uri="{FF2B5EF4-FFF2-40B4-BE49-F238E27FC236}">
                <a16:creationId xmlns:a16="http://schemas.microsoft.com/office/drawing/2014/main" id="{B6C4275E-4BE2-41FD-94A9-49586DA7A2AF}"/>
              </a:ext>
            </a:extLst>
          </p:cNvPr>
          <p:cNvSpPr/>
          <p:nvPr userDrawn="1"/>
        </p:nvSpPr>
        <p:spPr>
          <a:xfrm>
            <a:off x="2098226" y="4052843"/>
            <a:ext cx="247321" cy="104515"/>
          </a:xfrm>
          <a:custGeom>
            <a:avLst/>
            <a:gdLst>
              <a:gd name="connsiteX0" fmla="*/ 0 w 209073"/>
              <a:gd name="connsiteY0" fmla="*/ 50673 h 87344"/>
              <a:gd name="connsiteX1" fmla="*/ 15335 w 209073"/>
              <a:gd name="connsiteY1" fmla="*/ 87344 h 87344"/>
              <a:gd name="connsiteX2" fmla="*/ 103632 w 209073"/>
              <a:gd name="connsiteY2" fmla="*/ 57245 h 87344"/>
              <a:gd name="connsiteX3" fmla="*/ 118396 w 209073"/>
              <a:gd name="connsiteY3" fmla="*/ 18002 h 87344"/>
              <a:gd name="connsiteX4" fmla="*/ 209074 w 209073"/>
              <a:gd name="connsiteY4" fmla="*/ 12097 h 87344"/>
              <a:gd name="connsiteX5" fmla="*/ 97917 w 209073"/>
              <a:gd name="connsiteY5" fmla="*/ 0 h 87344"/>
              <a:gd name="connsiteX6" fmla="*/ 83725 w 209073"/>
              <a:gd name="connsiteY6" fmla="*/ 40958 h 87344"/>
              <a:gd name="connsiteX7" fmla="*/ 0 w 209073"/>
              <a:gd name="connsiteY7" fmla="*/ 50673 h 8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073" h="87344">
                <a:moveTo>
                  <a:pt x="0" y="50673"/>
                </a:moveTo>
                <a:lnTo>
                  <a:pt x="15335" y="87344"/>
                </a:lnTo>
                <a:lnTo>
                  <a:pt x="103632" y="57245"/>
                </a:lnTo>
                <a:lnTo>
                  <a:pt x="118396" y="18002"/>
                </a:lnTo>
                <a:lnTo>
                  <a:pt x="209074" y="12097"/>
                </a:lnTo>
                <a:lnTo>
                  <a:pt x="97917" y="0"/>
                </a:lnTo>
                <a:lnTo>
                  <a:pt x="83725" y="40958"/>
                </a:lnTo>
                <a:lnTo>
                  <a:pt x="0" y="50673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7" name="Freeform: Shape 436">
            <a:extLst>
              <a:ext uri="{FF2B5EF4-FFF2-40B4-BE49-F238E27FC236}">
                <a16:creationId xmlns:a16="http://schemas.microsoft.com/office/drawing/2014/main" id="{F536B7F5-A4ED-45E2-BF3F-A90A69A63C71}"/>
              </a:ext>
            </a:extLst>
          </p:cNvPr>
          <p:cNvSpPr/>
          <p:nvPr userDrawn="1"/>
        </p:nvSpPr>
        <p:spPr>
          <a:xfrm>
            <a:off x="2366996" y="5232811"/>
            <a:ext cx="231984" cy="1064774"/>
          </a:xfrm>
          <a:custGeom>
            <a:avLst/>
            <a:gdLst>
              <a:gd name="connsiteX0" fmla="*/ 30371 w 196108"/>
              <a:gd name="connsiteY0" fmla="*/ 249381 h 889840"/>
              <a:gd name="connsiteX1" fmla="*/ 48564 w 196108"/>
              <a:gd name="connsiteY1" fmla="*/ 447596 h 889840"/>
              <a:gd name="connsiteX2" fmla="*/ 153339 w 196108"/>
              <a:gd name="connsiteY2" fmla="*/ 889842 h 889840"/>
              <a:gd name="connsiteX3" fmla="*/ 185248 w 196108"/>
              <a:gd name="connsiteY3" fmla="*/ 882318 h 889840"/>
              <a:gd name="connsiteX4" fmla="*/ 194773 w 196108"/>
              <a:gd name="connsiteY4" fmla="*/ 426546 h 889840"/>
              <a:gd name="connsiteX5" fmla="*/ 148862 w 196108"/>
              <a:gd name="connsiteY5" fmla="*/ 247952 h 889840"/>
              <a:gd name="connsiteX6" fmla="*/ 49421 w 196108"/>
              <a:gd name="connsiteY6" fmla="*/ 2112 h 889840"/>
              <a:gd name="connsiteX7" fmla="*/ 30371 w 196108"/>
              <a:gd name="connsiteY7" fmla="*/ 249381 h 88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6108" h="889840">
                <a:moveTo>
                  <a:pt x="30371" y="249381"/>
                </a:moveTo>
                <a:cubicBezTo>
                  <a:pt x="38182" y="286434"/>
                  <a:pt x="39896" y="406163"/>
                  <a:pt x="48564" y="447596"/>
                </a:cubicBezTo>
                <a:cubicBezTo>
                  <a:pt x="72948" y="563516"/>
                  <a:pt x="128765" y="748682"/>
                  <a:pt x="153339" y="889842"/>
                </a:cubicBezTo>
                <a:cubicBezTo>
                  <a:pt x="163111" y="884526"/>
                  <a:pt x="174130" y="881927"/>
                  <a:pt x="185248" y="882318"/>
                </a:cubicBezTo>
                <a:cubicBezTo>
                  <a:pt x="172199" y="664576"/>
                  <a:pt x="202774" y="547323"/>
                  <a:pt x="194773" y="426546"/>
                </a:cubicBezTo>
                <a:cubicBezTo>
                  <a:pt x="190486" y="358823"/>
                  <a:pt x="158578" y="287862"/>
                  <a:pt x="148862" y="247952"/>
                </a:cubicBezTo>
                <a:cubicBezTo>
                  <a:pt x="142957" y="223283"/>
                  <a:pt x="185915" y="-25320"/>
                  <a:pt x="49421" y="2112"/>
                </a:cubicBezTo>
                <a:cubicBezTo>
                  <a:pt x="14560" y="9065"/>
                  <a:pt x="-31351" y="46499"/>
                  <a:pt x="30371" y="249381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8" name="Freeform: Shape 437">
            <a:extLst>
              <a:ext uri="{FF2B5EF4-FFF2-40B4-BE49-F238E27FC236}">
                <a16:creationId xmlns:a16="http://schemas.microsoft.com/office/drawing/2014/main" id="{49CEE804-5CFB-40D6-88C3-34AD558A2823}"/>
              </a:ext>
            </a:extLst>
          </p:cNvPr>
          <p:cNvSpPr/>
          <p:nvPr userDrawn="1"/>
        </p:nvSpPr>
        <p:spPr>
          <a:xfrm>
            <a:off x="2528645" y="6189878"/>
            <a:ext cx="57163" cy="109415"/>
          </a:xfrm>
          <a:custGeom>
            <a:avLst/>
            <a:gdLst>
              <a:gd name="connsiteX0" fmla="*/ 45549 w 48323"/>
              <a:gd name="connsiteY0" fmla="*/ 2 h 91439"/>
              <a:gd name="connsiteX1" fmla="*/ 48217 w 48323"/>
              <a:gd name="connsiteY1" fmla="*/ 82488 h 91439"/>
              <a:gd name="connsiteX2" fmla="*/ 16308 w 48323"/>
              <a:gd name="connsiteY2" fmla="*/ 91441 h 91439"/>
              <a:gd name="connsiteX3" fmla="*/ 20 w 48323"/>
              <a:gd name="connsiteY3" fmla="*/ 4574 h 91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23" h="91439">
                <a:moveTo>
                  <a:pt x="45549" y="2"/>
                </a:moveTo>
                <a:cubicBezTo>
                  <a:pt x="44407" y="23147"/>
                  <a:pt x="49169" y="57723"/>
                  <a:pt x="48217" y="82488"/>
                </a:cubicBezTo>
                <a:cubicBezTo>
                  <a:pt x="37222" y="84005"/>
                  <a:pt x="26487" y="87017"/>
                  <a:pt x="16308" y="91441"/>
                </a:cubicBezTo>
                <a:cubicBezTo>
                  <a:pt x="12403" y="68677"/>
                  <a:pt x="4306" y="27624"/>
                  <a:pt x="20" y="4574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39" name="Freeform: Shape 438">
            <a:extLst>
              <a:ext uri="{FF2B5EF4-FFF2-40B4-BE49-F238E27FC236}">
                <a16:creationId xmlns:a16="http://schemas.microsoft.com/office/drawing/2014/main" id="{23D36052-58DF-4736-AE53-F5B49742F6D0}"/>
              </a:ext>
            </a:extLst>
          </p:cNvPr>
          <p:cNvSpPr/>
          <p:nvPr userDrawn="1"/>
        </p:nvSpPr>
        <p:spPr>
          <a:xfrm>
            <a:off x="2534166" y="6282653"/>
            <a:ext cx="72224" cy="41601"/>
          </a:xfrm>
          <a:custGeom>
            <a:avLst/>
            <a:gdLst>
              <a:gd name="connsiteX0" fmla="*/ 61055 w 61055"/>
              <a:gd name="connsiteY0" fmla="*/ 32004 h 34766"/>
              <a:gd name="connsiteX1" fmla="*/ 0 w 61055"/>
              <a:gd name="connsiteY1" fmla="*/ 34766 h 34766"/>
              <a:gd name="connsiteX2" fmla="*/ 9620 w 61055"/>
              <a:gd name="connsiteY2" fmla="*/ 13526 h 34766"/>
              <a:gd name="connsiteX3" fmla="*/ 42291 w 61055"/>
              <a:gd name="connsiteY3" fmla="*/ 0 h 34766"/>
              <a:gd name="connsiteX4" fmla="*/ 61055 w 61055"/>
              <a:gd name="connsiteY4" fmla="*/ 32004 h 34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55" h="34766">
                <a:moveTo>
                  <a:pt x="61055" y="32004"/>
                </a:moveTo>
                <a:lnTo>
                  <a:pt x="0" y="34766"/>
                </a:lnTo>
                <a:lnTo>
                  <a:pt x="9620" y="13526"/>
                </a:lnTo>
                <a:lnTo>
                  <a:pt x="42291" y="0"/>
                </a:lnTo>
                <a:lnTo>
                  <a:pt x="61055" y="32004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0" name="Freeform: Shape 439">
            <a:extLst>
              <a:ext uri="{FF2B5EF4-FFF2-40B4-BE49-F238E27FC236}">
                <a16:creationId xmlns:a16="http://schemas.microsoft.com/office/drawing/2014/main" id="{23EDE1F5-4619-4683-B63D-93E83CF019C3}"/>
              </a:ext>
            </a:extLst>
          </p:cNvPr>
          <p:cNvSpPr/>
          <p:nvPr userDrawn="1"/>
        </p:nvSpPr>
        <p:spPr>
          <a:xfrm>
            <a:off x="2388782" y="5259156"/>
            <a:ext cx="93102" cy="177573"/>
          </a:xfrm>
          <a:custGeom>
            <a:avLst/>
            <a:gdLst>
              <a:gd name="connsiteX0" fmla="*/ 29671 w 78704"/>
              <a:gd name="connsiteY0" fmla="*/ 2 h 148399"/>
              <a:gd name="connsiteX1" fmla="*/ 78724 w 78704"/>
              <a:gd name="connsiteY1" fmla="*/ 78107 h 148399"/>
              <a:gd name="connsiteX2" fmla="*/ 35481 w 78704"/>
              <a:gd name="connsiteY2" fmla="*/ 148401 h 148399"/>
              <a:gd name="connsiteX3" fmla="*/ 29671 w 78704"/>
              <a:gd name="connsiteY3" fmla="*/ 2 h 14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04" h="148399">
                <a:moveTo>
                  <a:pt x="29671" y="2"/>
                </a:moveTo>
                <a:cubicBezTo>
                  <a:pt x="48721" y="2"/>
                  <a:pt x="78724" y="31434"/>
                  <a:pt x="78724" y="78107"/>
                </a:cubicBezTo>
                <a:cubicBezTo>
                  <a:pt x="78724" y="112492"/>
                  <a:pt x="59007" y="148401"/>
                  <a:pt x="35481" y="148401"/>
                </a:cubicBezTo>
                <a:cubicBezTo>
                  <a:pt x="1381" y="148401"/>
                  <a:pt x="-20812" y="2"/>
                  <a:pt x="29671" y="2"/>
                </a:cubicBezTo>
                <a:close/>
              </a:path>
            </a:pathLst>
          </a:custGeom>
          <a:solidFill>
            <a:srgbClr val="FFC494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1" name="Freeform: Shape 440">
            <a:extLst>
              <a:ext uri="{FF2B5EF4-FFF2-40B4-BE49-F238E27FC236}">
                <a16:creationId xmlns:a16="http://schemas.microsoft.com/office/drawing/2014/main" id="{FA63A8C3-F6B7-4B67-9C72-17F218B515EE}"/>
              </a:ext>
            </a:extLst>
          </p:cNvPr>
          <p:cNvSpPr/>
          <p:nvPr userDrawn="1"/>
        </p:nvSpPr>
        <p:spPr>
          <a:xfrm>
            <a:off x="2706653" y="5231012"/>
            <a:ext cx="200286" cy="1069535"/>
          </a:xfrm>
          <a:custGeom>
            <a:avLst/>
            <a:gdLst>
              <a:gd name="connsiteX0" fmla="*/ 150531 w 169312"/>
              <a:gd name="connsiteY0" fmla="*/ 245930 h 893819"/>
              <a:gd name="connsiteX1" fmla="*/ 147388 w 169312"/>
              <a:gd name="connsiteY1" fmla="*/ 445003 h 893819"/>
              <a:gd name="connsiteX2" fmla="*/ 76712 w 169312"/>
              <a:gd name="connsiteY2" fmla="*/ 893821 h 893819"/>
              <a:gd name="connsiteX3" fmla="*/ 44232 w 169312"/>
              <a:gd name="connsiteY3" fmla="*/ 888868 h 893819"/>
              <a:gd name="connsiteX4" fmla="*/ 36 w 169312"/>
              <a:gd name="connsiteY4" fmla="*/ 435002 h 893819"/>
              <a:gd name="connsiteX5" fmla="*/ 32326 w 169312"/>
              <a:gd name="connsiteY5" fmla="*/ 253550 h 893819"/>
              <a:gd name="connsiteX6" fmla="*/ 113003 w 169312"/>
              <a:gd name="connsiteY6" fmla="*/ 852 h 893819"/>
              <a:gd name="connsiteX7" fmla="*/ 150531 w 169312"/>
              <a:gd name="connsiteY7" fmla="*/ 245930 h 89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9312" h="893819">
                <a:moveTo>
                  <a:pt x="150531" y="245930"/>
                </a:moveTo>
                <a:cubicBezTo>
                  <a:pt x="145578" y="283554"/>
                  <a:pt x="153008" y="402998"/>
                  <a:pt x="147388" y="445003"/>
                </a:cubicBezTo>
                <a:cubicBezTo>
                  <a:pt x="131767" y="562446"/>
                  <a:pt x="90238" y="751327"/>
                  <a:pt x="76712" y="893821"/>
                </a:cubicBezTo>
                <a:cubicBezTo>
                  <a:pt x="66533" y="889262"/>
                  <a:pt x="55308" y="887549"/>
                  <a:pt x="44232" y="888868"/>
                </a:cubicBezTo>
                <a:cubicBezTo>
                  <a:pt x="40803" y="670650"/>
                  <a:pt x="1560" y="556064"/>
                  <a:pt x="36" y="435002"/>
                </a:cubicBezTo>
                <a:cubicBezTo>
                  <a:pt x="-726" y="367279"/>
                  <a:pt x="25754" y="294127"/>
                  <a:pt x="32326" y="253550"/>
                </a:cubicBezTo>
                <a:cubicBezTo>
                  <a:pt x="36422" y="228500"/>
                  <a:pt x="-24824" y="-16198"/>
                  <a:pt x="113003" y="852"/>
                </a:cubicBezTo>
                <a:cubicBezTo>
                  <a:pt x="147959" y="5138"/>
                  <a:pt x="196537" y="38952"/>
                  <a:pt x="150531" y="24593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2" name="Freeform: Shape 441">
            <a:extLst>
              <a:ext uri="{FF2B5EF4-FFF2-40B4-BE49-F238E27FC236}">
                <a16:creationId xmlns:a16="http://schemas.microsoft.com/office/drawing/2014/main" id="{899242D0-EC4B-42C2-84EC-2ECDEDA2F405}"/>
              </a:ext>
            </a:extLst>
          </p:cNvPr>
          <p:cNvSpPr/>
          <p:nvPr userDrawn="1"/>
        </p:nvSpPr>
        <p:spPr>
          <a:xfrm>
            <a:off x="2754558" y="6195918"/>
            <a:ext cx="53970" cy="106452"/>
          </a:xfrm>
          <a:custGeom>
            <a:avLst/>
            <a:gdLst>
              <a:gd name="connsiteX0" fmla="*/ 20 w 45624"/>
              <a:gd name="connsiteY0" fmla="*/ 2 h 88963"/>
              <a:gd name="connsiteX1" fmla="*/ 3544 w 45624"/>
              <a:gd name="connsiteY1" fmla="*/ 82489 h 88963"/>
              <a:gd name="connsiteX2" fmla="*/ 36120 w 45624"/>
              <a:gd name="connsiteY2" fmla="*/ 88965 h 88963"/>
              <a:gd name="connsiteX3" fmla="*/ 45645 w 45624"/>
              <a:gd name="connsiteY3" fmla="*/ 1050 h 88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24" h="88963">
                <a:moveTo>
                  <a:pt x="20" y="2"/>
                </a:moveTo>
                <a:cubicBezTo>
                  <a:pt x="2878" y="22957"/>
                  <a:pt x="782" y="57819"/>
                  <a:pt x="3544" y="82489"/>
                </a:cubicBezTo>
                <a:cubicBezTo>
                  <a:pt x="14646" y="83161"/>
                  <a:pt x="25605" y="85340"/>
                  <a:pt x="36120" y="88965"/>
                </a:cubicBezTo>
                <a:cubicBezTo>
                  <a:pt x="38311" y="65915"/>
                  <a:pt x="43264" y="24386"/>
                  <a:pt x="45645" y="1050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3" name="Freeform: Shape 442">
            <a:extLst>
              <a:ext uri="{FF2B5EF4-FFF2-40B4-BE49-F238E27FC236}">
                <a16:creationId xmlns:a16="http://schemas.microsoft.com/office/drawing/2014/main" id="{56E8EEDF-D2A7-415D-8B64-48C8E88465D3}"/>
              </a:ext>
            </a:extLst>
          </p:cNvPr>
          <p:cNvSpPr/>
          <p:nvPr userDrawn="1"/>
        </p:nvSpPr>
        <p:spPr>
          <a:xfrm>
            <a:off x="2740586" y="6288466"/>
            <a:ext cx="72224" cy="39891"/>
          </a:xfrm>
          <a:custGeom>
            <a:avLst/>
            <a:gdLst>
              <a:gd name="connsiteX0" fmla="*/ 0 w 61055"/>
              <a:gd name="connsiteY0" fmla="*/ 33338 h 33337"/>
              <a:gd name="connsiteX1" fmla="*/ 61055 w 61055"/>
              <a:gd name="connsiteY1" fmla="*/ 31528 h 33337"/>
              <a:gd name="connsiteX2" fmla="*/ 49816 w 61055"/>
              <a:gd name="connsiteY2" fmla="*/ 11049 h 33337"/>
              <a:gd name="connsiteX3" fmla="*/ 16192 w 61055"/>
              <a:gd name="connsiteY3" fmla="*/ 0 h 33337"/>
              <a:gd name="connsiteX4" fmla="*/ 0 w 61055"/>
              <a:gd name="connsiteY4" fmla="*/ 33338 h 33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55" h="33337">
                <a:moveTo>
                  <a:pt x="0" y="33338"/>
                </a:moveTo>
                <a:lnTo>
                  <a:pt x="61055" y="31528"/>
                </a:lnTo>
                <a:lnTo>
                  <a:pt x="49816" y="11049"/>
                </a:lnTo>
                <a:lnTo>
                  <a:pt x="16192" y="0"/>
                </a:lnTo>
                <a:lnTo>
                  <a:pt x="0" y="33338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4" name="Freeform: Shape 443">
            <a:extLst>
              <a:ext uri="{FF2B5EF4-FFF2-40B4-BE49-F238E27FC236}">
                <a16:creationId xmlns:a16="http://schemas.microsoft.com/office/drawing/2014/main" id="{5214F5DC-A797-4892-A000-3A8A38649AB0}"/>
              </a:ext>
            </a:extLst>
          </p:cNvPr>
          <p:cNvSpPr/>
          <p:nvPr userDrawn="1"/>
        </p:nvSpPr>
        <p:spPr>
          <a:xfrm>
            <a:off x="2791946" y="5255643"/>
            <a:ext cx="91931" cy="177530"/>
          </a:xfrm>
          <a:custGeom>
            <a:avLst/>
            <a:gdLst>
              <a:gd name="connsiteX0" fmla="*/ 43376 w 77714"/>
              <a:gd name="connsiteY0" fmla="*/ 80 h 148363"/>
              <a:gd name="connsiteX1" fmla="*/ 323 w 77714"/>
              <a:gd name="connsiteY1" fmla="*/ 81614 h 148363"/>
              <a:gd name="connsiteX2" fmla="*/ 48805 w 77714"/>
              <a:gd name="connsiteY2" fmla="*/ 148289 h 148363"/>
              <a:gd name="connsiteX3" fmla="*/ 43376 w 77714"/>
              <a:gd name="connsiteY3" fmla="*/ 80 h 14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714" h="148363">
                <a:moveTo>
                  <a:pt x="43376" y="80"/>
                </a:moveTo>
                <a:cubicBezTo>
                  <a:pt x="24802" y="1509"/>
                  <a:pt x="-3201" y="35037"/>
                  <a:pt x="323" y="81614"/>
                </a:cubicBezTo>
                <a:cubicBezTo>
                  <a:pt x="2990" y="115904"/>
                  <a:pt x="25374" y="150194"/>
                  <a:pt x="48805" y="148289"/>
                </a:cubicBezTo>
                <a:cubicBezTo>
                  <a:pt x="82810" y="145908"/>
                  <a:pt x="93668" y="-3920"/>
                  <a:pt x="43376" y="80"/>
                </a:cubicBezTo>
                <a:close/>
              </a:path>
            </a:pathLst>
          </a:custGeom>
          <a:solidFill>
            <a:srgbClr val="FFC494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5" name="Freeform: Shape 444">
            <a:extLst>
              <a:ext uri="{FF2B5EF4-FFF2-40B4-BE49-F238E27FC236}">
                <a16:creationId xmlns:a16="http://schemas.microsoft.com/office/drawing/2014/main" id="{005E8053-9879-4744-A7CA-E7D1E7B1F6C3}"/>
              </a:ext>
            </a:extLst>
          </p:cNvPr>
          <p:cNvSpPr/>
          <p:nvPr userDrawn="1"/>
        </p:nvSpPr>
        <p:spPr>
          <a:xfrm>
            <a:off x="2299802" y="5141078"/>
            <a:ext cx="670416" cy="56621"/>
          </a:xfrm>
          <a:custGeom>
            <a:avLst/>
            <a:gdLst>
              <a:gd name="connsiteX0" fmla="*/ 566758 w 566737"/>
              <a:gd name="connsiteY0" fmla="*/ 2 h 47319"/>
              <a:gd name="connsiteX1" fmla="*/ 282246 w 566737"/>
              <a:gd name="connsiteY1" fmla="*/ 29529 h 47319"/>
              <a:gd name="connsiteX2" fmla="*/ 20 w 566737"/>
              <a:gd name="connsiteY2" fmla="*/ 25910 h 47319"/>
              <a:gd name="connsiteX3" fmla="*/ 782 w 566737"/>
              <a:gd name="connsiteY3" fmla="*/ 39626 h 47319"/>
              <a:gd name="connsiteX4" fmla="*/ 282912 w 566737"/>
              <a:gd name="connsiteY4" fmla="*/ 46293 h 47319"/>
              <a:gd name="connsiteX5" fmla="*/ 565995 w 566737"/>
              <a:gd name="connsiteY5" fmla="*/ 17718 h 47319"/>
              <a:gd name="connsiteX6" fmla="*/ 566758 w 566737"/>
              <a:gd name="connsiteY6" fmla="*/ 2 h 4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737" h="47319">
                <a:moveTo>
                  <a:pt x="566758" y="2"/>
                </a:moveTo>
                <a:cubicBezTo>
                  <a:pt x="500845" y="10003"/>
                  <a:pt x="374924" y="27339"/>
                  <a:pt x="282246" y="29529"/>
                </a:cubicBezTo>
                <a:cubicBezTo>
                  <a:pt x="182328" y="31911"/>
                  <a:pt x="42692" y="27434"/>
                  <a:pt x="20" y="25910"/>
                </a:cubicBezTo>
                <a:cubicBezTo>
                  <a:pt x="20" y="30482"/>
                  <a:pt x="20" y="35435"/>
                  <a:pt x="782" y="39626"/>
                </a:cubicBezTo>
                <a:cubicBezTo>
                  <a:pt x="40882" y="42293"/>
                  <a:pt x="169660" y="50103"/>
                  <a:pt x="282912" y="46293"/>
                </a:cubicBezTo>
                <a:cubicBezTo>
                  <a:pt x="375495" y="43150"/>
                  <a:pt x="497416" y="27243"/>
                  <a:pt x="565995" y="17718"/>
                </a:cubicBezTo>
                <a:cubicBezTo>
                  <a:pt x="566186" y="12765"/>
                  <a:pt x="566472" y="6765"/>
                  <a:pt x="566758" y="2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6" name="Freeform: Shape 445">
            <a:extLst>
              <a:ext uri="{FF2B5EF4-FFF2-40B4-BE49-F238E27FC236}">
                <a16:creationId xmlns:a16="http://schemas.microsoft.com/office/drawing/2014/main" id="{E3A79D3D-BD46-4B3A-A8CC-5ADD73FDDB19}"/>
              </a:ext>
            </a:extLst>
          </p:cNvPr>
          <p:cNvSpPr/>
          <p:nvPr userDrawn="1"/>
        </p:nvSpPr>
        <p:spPr>
          <a:xfrm>
            <a:off x="2230441" y="3152527"/>
            <a:ext cx="552848" cy="251439"/>
          </a:xfrm>
          <a:custGeom>
            <a:avLst/>
            <a:gdLst>
              <a:gd name="connsiteX0" fmla="*/ 4647 w 467351"/>
              <a:gd name="connsiteY0" fmla="*/ 185666 h 210130"/>
              <a:gd name="connsiteX1" fmla="*/ 360311 w 467351"/>
              <a:gd name="connsiteY1" fmla="*/ 182427 h 210130"/>
              <a:gd name="connsiteX2" fmla="*/ 339261 w 467351"/>
              <a:gd name="connsiteY2" fmla="*/ 167854 h 210130"/>
              <a:gd name="connsiteX3" fmla="*/ 467372 w 467351"/>
              <a:gd name="connsiteY3" fmla="*/ 130897 h 210130"/>
              <a:gd name="connsiteX4" fmla="*/ 104755 w 467351"/>
              <a:gd name="connsiteY4" fmla="*/ 16025 h 210130"/>
              <a:gd name="connsiteX5" fmla="*/ 4647 w 467351"/>
              <a:gd name="connsiteY5" fmla="*/ 185666 h 210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351" h="210130">
                <a:moveTo>
                  <a:pt x="4647" y="185666"/>
                </a:moveTo>
                <a:cubicBezTo>
                  <a:pt x="4647" y="185666"/>
                  <a:pt x="148475" y="242816"/>
                  <a:pt x="360311" y="182427"/>
                </a:cubicBezTo>
                <a:lnTo>
                  <a:pt x="339261" y="167854"/>
                </a:lnTo>
                <a:cubicBezTo>
                  <a:pt x="383427" y="161327"/>
                  <a:pt x="426516" y="148897"/>
                  <a:pt x="467372" y="130897"/>
                </a:cubicBezTo>
                <a:cubicBezTo>
                  <a:pt x="467372" y="130897"/>
                  <a:pt x="412984" y="-54555"/>
                  <a:pt x="104755" y="16025"/>
                </a:cubicBezTo>
                <a:cubicBezTo>
                  <a:pt x="-32691" y="47553"/>
                  <a:pt x="4647" y="185666"/>
                  <a:pt x="4647" y="185666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7" name="Freeform: Shape 446">
            <a:extLst>
              <a:ext uri="{FF2B5EF4-FFF2-40B4-BE49-F238E27FC236}">
                <a16:creationId xmlns:a16="http://schemas.microsoft.com/office/drawing/2014/main" id="{F189686F-05EC-45CF-AE1E-DBED9302BAAD}"/>
              </a:ext>
            </a:extLst>
          </p:cNvPr>
          <p:cNvSpPr/>
          <p:nvPr userDrawn="1"/>
        </p:nvSpPr>
        <p:spPr>
          <a:xfrm>
            <a:off x="2270506" y="3046670"/>
            <a:ext cx="560896" cy="338848"/>
          </a:xfrm>
          <a:custGeom>
            <a:avLst/>
            <a:gdLst>
              <a:gd name="connsiteX0" fmla="*/ 16117 w 474154"/>
              <a:gd name="connsiteY0" fmla="*/ 127637 h 283178"/>
              <a:gd name="connsiteX1" fmla="*/ 249765 w 474154"/>
              <a:gd name="connsiteY1" fmla="*/ 2 h 283178"/>
              <a:gd name="connsiteX2" fmla="*/ 474174 w 474154"/>
              <a:gd name="connsiteY2" fmla="*/ 121827 h 283178"/>
              <a:gd name="connsiteX3" fmla="*/ 412071 w 474154"/>
              <a:gd name="connsiteY3" fmla="*/ 191169 h 283178"/>
              <a:gd name="connsiteX4" fmla="*/ 228906 w 474154"/>
              <a:gd name="connsiteY4" fmla="*/ 245080 h 283178"/>
              <a:gd name="connsiteX5" fmla="*/ 259005 w 474154"/>
              <a:gd name="connsiteY5" fmla="*/ 259367 h 283178"/>
              <a:gd name="connsiteX6" fmla="*/ 125655 w 474154"/>
              <a:gd name="connsiteY6" fmla="*/ 283180 h 283178"/>
              <a:gd name="connsiteX7" fmla="*/ 20 w 474154"/>
              <a:gd name="connsiteY7" fmla="*/ 197455 h 283178"/>
              <a:gd name="connsiteX8" fmla="*/ 16117 w 474154"/>
              <a:gd name="connsiteY8" fmla="*/ 127637 h 283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4154" h="283178">
                <a:moveTo>
                  <a:pt x="16117" y="127637"/>
                </a:moveTo>
                <a:cubicBezTo>
                  <a:pt x="76887" y="29815"/>
                  <a:pt x="152991" y="2"/>
                  <a:pt x="249765" y="2"/>
                </a:cubicBezTo>
                <a:cubicBezTo>
                  <a:pt x="394641" y="2"/>
                  <a:pt x="474174" y="85727"/>
                  <a:pt x="474174" y="121827"/>
                </a:cubicBezTo>
                <a:cubicBezTo>
                  <a:pt x="474174" y="178119"/>
                  <a:pt x="373591" y="191169"/>
                  <a:pt x="412071" y="191169"/>
                </a:cubicBezTo>
                <a:cubicBezTo>
                  <a:pt x="464364" y="191169"/>
                  <a:pt x="329490" y="240794"/>
                  <a:pt x="228906" y="245080"/>
                </a:cubicBezTo>
                <a:cubicBezTo>
                  <a:pt x="235192" y="257844"/>
                  <a:pt x="249480" y="253081"/>
                  <a:pt x="259005" y="259367"/>
                </a:cubicBezTo>
                <a:cubicBezTo>
                  <a:pt x="215865" y="273416"/>
                  <a:pt x="170990" y="281429"/>
                  <a:pt x="125655" y="283180"/>
                </a:cubicBezTo>
                <a:cubicBezTo>
                  <a:pt x="65457" y="283180"/>
                  <a:pt x="20" y="255748"/>
                  <a:pt x="20" y="197455"/>
                </a:cubicBezTo>
                <a:cubicBezTo>
                  <a:pt x="1025" y="173387"/>
                  <a:pt x="6483" y="149714"/>
                  <a:pt x="16117" y="127637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8" name="Freeform: Shape 447">
            <a:extLst>
              <a:ext uri="{FF2B5EF4-FFF2-40B4-BE49-F238E27FC236}">
                <a16:creationId xmlns:a16="http://schemas.microsoft.com/office/drawing/2014/main" id="{319714E6-CC6A-4C08-A3DC-BD7ACEAE9955}"/>
              </a:ext>
            </a:extLst>
          </p:cNvPr>
          <p:cNvSpPr/>
          <p:nvPr userDrawn="1"/>
        </p:nvSpPr>
        <p:spPr>
          <a:xfrm>
            <a:off x="2154001" y="3222647"/>
            <a:ext cx="99433" cy="362646"/>
          </a:xfrm>
          <a:custGeom>
            <a:avLst/>
            <a:gdLst>
              <a:gd name="connsiteX0" fmla="*/ 20 w 84056"/>
              <a:gd name="connsiteY0" fmla="*/ 128208 h 303066"/>
              <a:gd name="connsiteX1" fmla="*/ 50788 w 84056"/>
              <a:gd name="connsiteY1" fmla="*/ 2 h 303066"/>
              <a:gd name="connsiteX2" fmla="*/ 83840 w 84056"/>
              <a:gd name="connsiteY2" fmla="*/ 117064 h 303066"/>
              <a:gd name="connsiteX3" fmla="*/ 63647 w 84056"/>
              <a:gd name="connsiteY3" fmla="*/ 288514 h 303066"/>
              <a:gd name="connsiteX4" fmla="*/ 20 w 84056"/>
              <a:gd name="connsiteY4" fmla="*/ 128208 h 3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56" h="303066">
                <a:moveTo>
                  <a:pt x="20" y="128208"/>
                </a:moveTo>
                <a:cubicBezTo>
                  <a:pt x="20" y="51246"/>
                  <a:pt x="38120" y="2"/>
                  <a:pt x="50788" y="2"/>
                </a:cubicBezTo>
                <a:cubicBezTo>
                  <a:pt x="61266" y="2"/>
                  <a:pt x="86793" y="90108"/>
                  <a:pt x="83840" y="117064"/>
                </a:cubicBezTo>
                <a:cubicBezTo>
                  <a:pt x="75649" y="191930"/>
                  <a:pt x="77363" y="233936"/>
                  <a:pt x="63647" y="288514"/>
                </a:cubicBezTo>
                <a:cubicBezTo>
                  <a:pt x="43073" y="350331"/>
                  <a:pt x="20" y="199646"/>
                  <a:pt x="20" y="128208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49" name="Freeform: Shape 448">
            <a:extLst>
              <a:ext uri="{FF2B5EF4-FFF2-40B4-BE49-F238E27FC236}">
                <a16:creationId xmlns:a16="http://schemas.microsoft.com/office/drawing/2014/main" id="{51B64CCF-115C-45AC-8D8F-A2BEEFCCBE5C}"/>
              </a:ext>
            </a:extLst>
          </p:cNvPr>
          <p:cNvSpPr/>
          <p:nvPr userDrawn="1"/>
        </p:nvSpPr>
        <p:spPr>
          <a:xfrm>
            <a:off x="2797375" y="3292059"/>
            <a:ext cx="107341" cy="233649"/>
          </a:xfrm>
          <a:custGeom>
            <a:avLst/>
            <a:gdLst>
              <a:gd name="connsiteX0" fmla="*/ 20 w 90741"/>
              <a:gd name="connsiteY0" fmla="*/ 9908 h 195262"/>
              <a:gd name="connsiteX1" fmla="*/ 47645 w 90741"/>
              <a:gd name="connsiteY1" fmla="*/ 185263 h 195262"/>
              <a:gd name="connsiteX2" fmla="*/ 61552 w 90741"/>
              <a:gd name="connsiteY2" fmla="*/ 111920 h 195262"/>
              <a:gd name="connsiteX3" fmla="*/ 80602 w 90741"/>
              <a:gd name="connsiteY3" fmla="*/ 195264 h 195262"/>
              <a:gd name="connsiteX4" fmla="*/ 80602 w 90741"/>
              <a:gd name="connsiteY4" fmla="*/ 2 h 195262"/>
              <a:gd name="connsiteX5" fmla="*/ 75267 w 90741"/>
              <a:gd name="connsiteY5" fmla="*/ 93537 h 195262"/>
              <a:gd name="connsiteX6" fmla="*/ 52503 w 90741"/>
              <a:gd name="connsiteY6" fmla="*/ 50008 h 195262"/>
              <a:gd name="connsiteX7" fmla="*/ 45169 w 90741"/>
              <a:gd name="connsiteY7" fmla="*/ 97633 h 195262"/>
              <a:gd name="connsiteX8" fmla="*/ 20 w 90741"/>
              <a:gd name="connsiteY8" fmla="*/ 9908 h 1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41" h="195262">
                <a:moveTo>
                  <a:pt x="20" y="9908"/>
                </a:moveTo>
                <a:cubicBezTo>
                  <a:pt x="27948" y="64400"/>
                  <a:pt x="44170" y="124130"/>
                  <a:pt x="47645" y="185263"/>
                </a:cubicBezTo>
                <a:lnTo>
                  <a:pt x="61552" y="111920"/>
                </a:lnTo>
                <a:lnTo>
                  <a:pt x="80602" y="195264"/>
                </a:lnTo>
                <a:cubicBezTo>
                  <a:pt x="80602" y="195264"/>
                  <a:pt x="103461" y="86203"/>
                  <a:pt x="80602" y="2"/>
                </a:cubicBezTo>
                <a:lnTo>
                  <a:pt x="75267" y="93537"/>
                </a:lnTo>
                <a:lnTo>
                  <a:pt x="52503" y="50008"/>
                </a:lnTo>
                <a:lnTo>
                  <a:pt x="45169" y="97633"/>
                </a:lnTo>
                <a:cubicBezTo>
                  <a:pt x="45169" y="97633"/>
                  <a:pt x="33357" y="33435"/>
                  <a:pt x="20" y="9908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1" name="Freeform: Shape 450">
            <a:extLst>
              <a:ext uri="{FF2B5EF4-FFF2-40B4-BE49-F238E27FC236}">
                <a16:creationId xmlns:a16="http://schemas.microsoft.com/office/drawing/2014/main" id="{8E59D9A1-4C69-41E1-8AEC-8D2821EADC1F}"/>
              </a:ext>
            </a:extLst>
          </p:cNvPr>
          <p:cNvSpPr/>
          <p:nvPr/>
        </p:nvSpPr>
        <p:spPr>
          <a:xfrm>
            <a:off x="2859909" y="3844382"/>
            <a:ext cx="247659" cy="137453"/>
          </a:xfrm>
          <a:custGeom>
            <a:avLst/>
            <a:gdLst>
              <a:gd name="connsiteX0" fmla="*/ 82677 w 209359"/>
              <a:gd name="connsiteY0" fmla="*/ 43339 h 114871"/>
              <a:gd name="connsiteX1" fmla="*/ 0 w 209359"/>
              <a:gd name="connsiteY1" fmla="*/ 114871 h 114871"/>
              <a:gd name="connsiteX2" fmla="*/ 80105 w 209359"/>
              <a:gd name="connsiteY2" fmla="*/ 79439 h 114871"/>
              <a:gd name="connsiteX3" fmla="*/ 93917 w 209359"/>
              <a:gd name="connsiteY3" fmla="*/ 104108 h 114871"/>
              <a:gd name="connsiteX4" fmla="*/ 209360 w 209359"/>
              <a:gd name="connsiteY4" fmla="*/ 28861 h 114871"/>
              <a:gd name="connsiteX5" fmla="*/ 192596 w 209359"/>
              <a:gd name="connsiteY5" fmla="*/ 0 h 114871"/>
              <a:gd name="connsiteX6" fmla="*/ 96488 w 209359"/>
              <a:gd name="connsiteY6" fmla="*/ 67151 h 114871"/>
              <a:gd name="connsiteX7" fmla="*/ 82677 w 209359"/>
              <a:gd name="connsiteY7" fmla="*/ 43339 h 11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359" h="114871">
                <a:moveTo>
                  <a:pt x="82677" y="43339"/>
                </a:moveTo>
                <a:lnTo>
                  <a:pt x="0" y="114871"/>
                </a:lnTo>
                <a:lnTo>
                  <a:pt x="80105" y="79439"/>
                </a:lnTo>
                <a:lnTo>
                  <a:pt x="93917" y="104108"/>
                </a:lnTo>
                <a:lnTo>
                  <a:pt x="209360" y="28861"/>
                </a:lnTo>
                <a:lnTo>
                  <a:pt x="192596" y="0"/>
                </a:lnTo>
                <a:lnTo>
                  <a:pt x="96488" y="67151"/>
                </a:lnTo>
                <a:lnTo>
                  <a:pt x="82677" y="43339"/>
                </a:lnTo>
                <a:close/>
              </a:path>
            </a:pathLst>
          </a:custGeom>
          <a:solidFill>
            <a:srgbClr val="FFC88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2" name="Freeform: Shape 451">
            <a:extLst>
              <a:ext uri="{FF2B5EF4-FFF2-40B4-BE49-F238E27FC236}">
                <a16:creationId xmlns:a16="http://schemas.microsoft.com/office/drawing/2014/main" id="{95AE4BF5-CE5E-4BCE-B702-91B070E4AD7B}"/>
              </a:ext>
            </a:extLst>
          </p:cNvPr>
          <p:cNvSpPr/>
          <p:nvPr/>
        </p:nvSpPr>
        <p:spPr>
          <a:xfrm>
            <a:off x="2846162" y="4010216"/>
            <a:ext cx="289462" cy="83771"/>
          </a:xfrm>
          <a:custGeom>
            <a:avLst/>
            <a:gdLst>
              <a:gd name="connsiteX0" fmla="*/ 116300 w 244697"/>
              <a:gd name="connsiteY0" fmla="*/ 0 h 70008"/>
              <a:gd name="connsiteX1" fmla="*/ 0 w 244697"/>
              <a:gd name="connsiteY1" fmla="*/ 7715 h 70008"/>
              <a:gd name="connsiteX2" fmla="*/ 91726 w 244697"/>
              <a:gd name="connsiteY2" fmla="*/ 24003 h 70008"/>
              <a:gd name="connsiteX3" fmla="*/ 105537 w 244697"/>
              <a:gd name="connsiteY3" fmla="*/ 62103 h 70008"/>
              <a:gd name="connsiteX4" fmla="*/ 231743 w 244697"/>
              <a:gd name="connsiteY4" fmla="*/ 70009 h 70008"/>
              <a:gd name="connsiteX5" fmla="*/ 244697 w 244697"/>
              <a:gd name="connsiteY5" fmla="*/ 36481 h 70008"/>
              <a:gd name="connsiteX6" fmla="*/ 125539 w 244697"/>
              <a:gd name="connsiteY6" fmla="*/ 32004 h 70008"/>
              <a:gd name="connsiteX7" fmla="*/ 116300 w 244697"/>
              <a:gd name="connsiteY7" fmla="*/ 0 h 7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697" h="70008">
                <a:moveTo>
                  <a:pt x="116300" y="0"/>
                </a:moveTo>
                <a:lnTo>
                  <a:pt x="0" y="7715"/>
                </a:lnTo>
                <a:lnTo>
                  <a:pt x="91726" y="24003"/>
                </a:lnTo>
                <a:lnTo>
                  <a:pt x="105537" y="62103"/>
                </a:lnTo>
                <a:lnTo>
                  <a:pt x="231743" y="70009"/>
                </a:lnTo>
                <a:lnTo>
                  <a:pt x="244697" y="36481"/>
                </a:lnTo>
                <a:lnTo>
                  <a:pt x="125539" y="32004"/>
                </a:lnTo>
                <a:lnTo>
                  <a:pt x="116300" y="0"/>
                </a:lnTo>
                <a:close/>
              </a:path>
            </a:pathLst>
          </a:custGeom>
          <a:solidFill>
            <a:srgbClr val="FFC88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9884BD50-7510-4853-957F-EA7494F6ADD9}"/>
              </a:ext>
            </a:extLst>
          </p:cNvPr>
          <p:cNvSpPr/>
          <p:nvPr/>
        </p:nvSpPr>
        <p:spPr>
          <a:xfrm>
            <a:off x="2098226" y="4052842"/>
            <a:ext cx="247321" cy="104515"/>
          </a:xfrm>
          <a:custGeom>
            <a:avLst/>
            <a:gdLst>
              <a:gd name="connsiteX0" fmla="*/ 103632 w 209073"/>
              <a:gd name="connsiteY0" fmla="*/ 57245 h 87344"/>
              <a:gd name="connsiteX1" fmla="*/ 118396 w 209073"/>
              <a:gd name="connsiteY1" fmla="*/ 18002 h 87344"/>
              <a:gd name="connsiteX2" fmla="*/ 209074 w 209073"/>
              <a:gd name="connsiteY2" fmla="*/ 12097 h 87344"/>
              <a:gd name="connsiteX3" fmla="*/ 97917 w 209073"/>
              <a:gd name="connsiteY3" fmla="*/ 0 h 87344"/>
              <a:gd name="connsiteX4" fmla="*/ 83725 w 209073"/>
              <a:gd name="connsiteY4" fmla="*/ 40958 h 87344"/>
              <a:gd name="connsiteX5" fmla="*/ 0 w 209073"/>
              <a:gd name="connsiteY5" fmla="*/ 50673 h 87344"/>
              <a:gd name="connsiteX6" fmla="*/ 15335 w 209073"/>
              <a:gd name="connsiteY6" fmla="*/ 87344 h 87344"/>
              <a:gd name="connsiteX7" fmla="*/ 103632 w 209073"/>
              <a:gd name="connsiteY7" fmla="*/ 57245 h 8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073" h="87344">
                <a:moveTo>
                  <a:pt x="103632" y="57245"/>
                </a:moveTo>
                <a:lnTo>
                  <a:pt x="118396" y="18002"/>
                </a:lnTo>
                <a:lnTo>
                  <a:pt x="209074" y="12097"/>
                </a:lnTo>
                <a:lnTo>
                  <a:pt x="97917" y="0"/>
                </a:lnTo>
                <a:lnTo>
                  <a:pt x="83725" y="40958"/>
                </a:lnTo>
                <a:lnTo>
                  <a:pt x="0" y="50673"/>
                </a:lnTo>
                <a:lnTo>
                  <a:pt x="15335" y="87344"/>
                </a:lnTo>
                <a:lnTo>
                  <a:pt x="103632" y="57245"/>
                </a:lnTo>
                <a:close/>
              </a:path>
            </a:pathLst>
          </a:custGeom>
          <a:solidFill>
            <a:srgbClr val="FFC88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457FA7E1-84C1-4531-90A2-42272E99A7BC}"/>
              </a:ext>
            </a:extLst>
          </p:cNvPr>
          <p:cNvSpPr/>
          <p:nvPr userDrawn="1"/>
        </p:nvSpPr>
        <p:spPr>
          <a:xfrm>
            <a:off x="4236348" y="4129320"/>
            <a:ext cx="287772" cy="1087322"/>
          </a:xfrm>
          <a:custGeom>
            <a:avLst/>
            <a:gdLst>
              <a:gd name="connsiteX0" fmla="*/ 225953 w 243268"/>
              <a:gd name="connsiteY0" fmla="*/ 703233 h 908684"/>
              <a:gd name="connsiteX1" fmla="*/ 20 w 243268"/>
              <a:gd name="connsiteY1" fmla="*/ 2 h 908684"/>
              <a:gd name="connsiteX2" fmla="*/ 45740 w 243268"/>
              <a:gd name="connsiteY2" fmla="*/ 332234 h 908684"/>
              <a:gd name="connsiteX3" fmla="*/ 75267 w 243268"/>
              <a:gd name="connsiteY3" fmla="*/ 382811 h 908684"/>
              <a:gd name="connsiteX4" fmla="*/ 133465 w 243268"/>
              <a:gd name="connsiteY4" fmla="*/ 553309 h 908684"/>
              <a:gd name="connsiteX5" fmla="*/ 220048 w 243268"/>
              <a:gd name="connsiteY5" fmla="*/ 908687 h 908684"/>
              <a:gd name="connsiteX6" fmla="*/ 243289 w 243268"/>
              <a:gd name="connsiteY6" fmla="*/ 905734 h 908684"/>
              <a:gd name="connsiteX7" fmla="*/ 225953 w 243268"/>
              <a:gd name="connsiteY7" fmla="*/ 703233 h 908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268" h="908684">
                <a:moveTo>
                  <a:pt x="225953" y="703233"/>
                </a:moveTo>
                <a:cubicBezTo>
                  <a:pt x="208617" y="449486"/>
                  <a:pt x="170422" y="74583"/>
                  <a:pt x="20" y="2"/>
                </a:cubicBezTo>
                <a:lnTo>
                  <a:pt x="45740" y="332234"/>
                </a:lnTo>
                <a:cubicBezTo>
                  <a:pt x="45740" y="332234"/>
                  <a:pt x="57075" y="343569"/>
                  <a:pt x="75267" y="382811"/>
                </a:cubicBezTo>
                <a:cubicBezTo>
                  <a:pt x="105748" y="468536"/>
                  <a:pt x="133465" y="553309"/>
                  <a:pt x="133465" y="553309"/>
                </a:cubicBezTo>
                <a:cubicBezTo>
                  <a:pt x="133465" y="653131"/>
                  <a:pt x="220048" y="908687"/>
                  <a:pt x="220048" y="908687"/>
                </a:cubicBezTo>
                <a:lnTo>
                  <a:pt x="243289" y="905734"/>
                </a:lnTo>
                <a:cubicBezTo>
                  <a:pt x="238526" y="832582"/>
                  <a:pt x="232335" y="765145"/>
                  <a:pt x="225953" y="70323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178DDE39-C730-4C57-9D4E-B5A7DA273F68}"/>
              </a:ext>
            </a:extLst>
          </p:cNvPr>
          <p:cNvSpPr/>
          <p:nvPr userDrawn="1"/>
        </p:nvSpPr>
        <p:spPr>
          <a:xfrm>
            <a:off x="4231729" y="4125217"/>
            <a:ext cx="241688" cy="455901"/>
          </a:xfrm>
          <a:custGeom>
            <a:avLst/>
            <a:gdLst>
              <a:gd name="connsiteX0" fmla="*/ 204331 w 204311"/>
              <a:gd name="connsiteY0" fmla="*/ 317470 h 381000"/>
              <a:gd name="connsiteX1" fmla="*/ 49645 w 204311"/>
              <a:gd name="connsiteY1" fmla="*/ 381002 h 381000"/>
              <a:gd name="connsiteX2" fmla="*/ 20 w 204311"/>
              <a:gd name="connsiteY2" fmla="*/ 2 h 381000"/>
              <a:gd name="connsiteX3" fmla="*/ 204331 w 204311"/>
              <a:gd name="connsiteY3" fmla="*/ 31747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311" h="381000">
                <a:moveTo>
                  <a:pt x="204331" y="317470"/>
                </a:moveTo>
                <a:lnTo>
                  <a:pt x="49645" y="381002"/>
                </a:lnTo>
                <a:lnTo>
                  <a:pt x="20" y="2"/>
                </a:lnTo>
                <a:cubicBezTo>
                  <a:pt x="113177" y="56104"/>
                  <a:pt x="170137" y="195550"/>
                  <a:pt x="204331" y="317470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6" name="Freeform: Shape 455">
            <a:extLst>
              <a:ext uri="{FF2B5EF4-FFF2-40B4-BE49-F238E27FC236}">
                <a16:creationId xmlns:a16="http://schemas.microsoft.com/office/drawing/2014/main" id="{7B060EE6-3B71-4F1E-8F83-3BDBF4996574}"/>
              </a:ext>
            </a:extLst>
          </p:cNvPr>
          <p:cNvSpPr/>
          <p:nvPr userDrawn="1"/>
        </p:nvSpPr>
        <p:spPr>
          <a:xfrm>
            <a:off x="3250044" y="3457779"/>
            <a:ext cx="445011" cy="968218"/>
          </a:xfrm>
          <a:custGeom>
            <a:avLst/>
            <a:gdLst>
              <a:gd name="connsiteX0" fmla="*/ 348399 w 376191"/>
              <a:gd name="connsiteY0" fmla="*/ 809150 h 809148"/>
              <a:gd name="connsiteX1" fmla="*/ 546 w 376191"/>
              <a:gd name="connsiteY1" fmla="*/ 380049 h 809148"/>
              <a:gd name="connsiteX2" fmla="*/ 208286 w 376191"/>
              <a:gd name="connsiteY2" fmla="*/ 2 h 809148"/>
              <a:gd name="connsiteX3" fmla="*/ 239719 w 376191"/>
              <a:gd name="connsiteY3" fmla="*/ 36101 h 809148"/>
              <a:gd name="connsiteX4" fmla="*/ 119799 w 376191"/>
              <a:gd name="connsiteY4" fmla="*/ 344425 h 809148"/>
              <a:gd name="connsiteX5" fmla="*/ 376212 w 376191"/>
              <a:gd name="connsiteY5" fmla="*/ 549404 h 809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6191" h="809148">
                <a:moveTo>
                  <a:pt x="348399" y="809150"/>
                </a:moveTo>
                <a:cubicBezTo>
                  <a:pt x="348399" y="809150"/>
                  <a:pt x="13214" y="561500"/>
                  <a:pt x="546" y="380049"/>
                </a:cubicBezTo>
                <a:cubicBezTo>
                  <a:pt x="-12123" y="198598"/>
                  <a:pt x="208286" y="2"/>
                  <a:pt x="208286" y="2"/>
                </a:cubicBezTo>
                <a:lnTo>
                  <a:pt x="239719" y="36101"/>
                </a:lnTo>
                <a:cubicBezTo>
                  <a:pt x="239719" y="36101"/>
                  <a:pt x="124942" y="205551"/>
                  <a:pt x="119799" y="344425"/>
                </a:cubicBezTo>
                <a:cubicBezTo>
                  <a:pt x="116656" y="432722"/>
                  <a:pt x="376212" y="549404"/>
                  <a:pt x="376212" y="54940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7" name="Freeform: Shape 456">
            <a:extLst>
              <a:ext uri="{FF2B5EF4-FFF2-40B4-BE49-F238E27FC236}">
                <a16:creationId xmlns:a16="http://schemas.microsoft.com/office/drawing/2014/main" id="{29386DC0-8143-4D30-B710-E3CD465D871E}"/>
              </a:ext>
            </a:extLst>
          </p:cNvPr>
          <p:cNvSpPr/>
          <p:nvPr userDrawn="1"/>
        </p:nvSpPr>
        <p:spPr>
          <a:xfrm>
            <a:off x="3456524" y="3995513"/>
            <a:ext cx="229631" cy="480519"/>
          </a:xfrm>
          <a:custGeom>
            <a:avLst/>
            <a:gdLst>
              <a:gd name="connsiteX0" fmla="*/ 32861 w 194119"/>
              <a:gd name="connsiteY0" fmla="*/ 0 h 401574"/>
              <a:gd name="connsiteX1" fmla="*/ 194119 w 194119"/>
              <a:gd name="connsiteY1" fmla="*/ 94393 h 401574"/>
              <a:gd name="connsiteX2" fmla="*/ 158687 w 194119"/>
              <a:gd name="connsiteY2" fmla="*/ 401574 h 401574"/>
              <a:gd name="connsiteX3" fmla="*/ 0 w 194119"/>
              <a:gd name="connsiteY3" fmla="*/ 227457 h 401574"/>
              <a:gd name="connsiteX4" fmla="*/ 32861 w 194119"/>
              <a:gd name="connsiteY4" fmla="*/ 0 h 40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119" h="401574">
                <a:moveTo>
                  <a:pt x="32861" y="0"/>
                </a:moveTo>
                <a:lnTo>
                  <a:pt x="194119" y="94393"/>
                </a:lnTo>
                <a:lnTo>
                  <a:pt x="158687" y="401574"/>
                </a:lnTo>
                <a:lnTo>
                  <a:pt x="0" y="227457"/>
                </a:lnTo>
                <a:lnTo>
                  <a:pt x="32861" y="0"/>
                </a:ln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8" name="Freeform: Shape 457">
            <a:extLst>
              <a:ext uri="{FF2B5EF4-FFF2-40B4-BE49-F238E27FC236}">
                <a16:creationId xmlns:a16="http://schemas.microsoft.com/office/drawing/2014/main" id="{0555D395-4342-4BF1-B32B-4587BBE69B11}"/>
              </a:ext>
            </a:extLst>
          </p:cNvPr>
          <p:cNvSpPr/>
          <p:nvPr userDrawn="1"/>
        </p:nvSpPr>
        <p:spPr>
          <a:xfrm>
            <a:off x="3669593" y="5201941"/>
            <a:ext cx="644262" cy="193758"/>
          </a:xfrm>
          <a:custGeom>
            <a:avLst/>
            <a:gdLst>
              <a:gd name="connsiteX0" fmla="*/ 20 w 544628"/>
              <a:gd name="connsiteY0" fmla="*/ 54961 h 161925"/>
              <a:gd name="connsiteX1" fmla="*/ 44502 w 544628"/>
              <a:gd name="connsiteY1" fmla="*/ 161927 h 161925"/>
              <a:gd name="connsiteX2" fmla="*/ 503511 w 544628"/>
              <a:gd name="connsiteY2" fmla="*/ 161927 h 161925"/>
              <a:gd name="connsiteX3" fmla="*/ 542755 w 544628"/>
              <a:gd name="connsiteY3" fmla="*/ 2 h 161925"/>
              <a:gd name="connsiteX4" fmla="*/ 20 w 544628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28" h="161925">
                <a:moveTo>
                  <a:pt x="20" y="54961"/>
                </a:moveTo>
                <a:cubicBezTo>
                  <a:pt x="20" y="54961"/>
                  <a:pt x="12688" y="130494"/>
                  <a:pt x="44502" y="161927"/>
                </a:cubicBezTo>
                <a:lnTo>
                  <a:pt x="503511" y="161927"/>
                </a:lnTo>
                <a:cubicBezTo>
                  <a:pt x="503511" y="161927"/>
                  <a:pt x="555042" y="61057"/>
                  <a:pt x="542755" y="2"/>
                </a:cubicBezTo>
                <a:cubicBezTo>
                  <a:pt x="542755" y="192"/>
                  <a:pt x="411024" y="146687"/>
                  <a:pt x="20" y="54961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9" name="Freeform: Shape 458">
            <a:extLst>
              <a:ext uri="{FF2B5EF4-FFF2-40B4-BE49-F238E27FC236}">
                <a16:creationId xmlns:a16="http://schemas.microsoft.com/office/drawing/2014/main" id="{1D3D54AF-A887-4FD9-8FD3-D61019D47C34}"/>
              </a:ext>
            </a:extLst>
          </p:cNvPr>
          <p:cNvSpPr/>
          <p:nvPr userDrawn="1"/>
        </p:nvSpPr>
        <p:spPr>
          <a:xfrm>
            <a:off x="3662381" y="5123498"/>
            <a:ext cx="649233" cy="307306"/>
          </a:xfrm>
          <a:custGeom>
            <a:avLst/>
            <a:gdLst>
              <a:gd name="connsiteX0" fmla="*/ 548851 w 548830"/>
              <a:gd name="connsiteY0" fmla="*/ 62033 h 256818"/>
              <a:gd name="connsiteX1" fmla="*/ 266720 w 548830"/>
              <a:gd name="connsiteY1" fmla="*/ 256820 h 256818"/>
              <a:gd name="connsiteX2" fmla="*/ 20 w 548830"/>
              <a:gd name="connsiteY2" fmla="*/ 62033 h 256818"/>
              <a:gd name="connsiteX3" fmla="*/ 266720 w 548830"/>
              <a:gd name="connsiteY3" fmla="*/ 407 h 256818"/>
              <a:gd name="connsiteX4" fmla="*/ 548851 w 548830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830" h="256818">
                <a:moveTo>
                  <a:pt x="548851" y="62033"/>
                </a:moveTo>
                <a:cubicBezTo>
                  <a:pt x="548851" y="132804"/>
                  <a:pt x="512751" y="256820"/>
                  <a:pt x="266720" y="256820"/>
                </a:cubicBezTo>
                <a:cubicBezTo>
                  <a:pt x="16594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851" y="-8832"/>
                  <a:pt x="548851" y="6203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0" name="Freeform: Shape 459">
            <a:extLst>
              <a:ext uri="{FF2B5EF4-FFF2-40B4-BE49-F238E27FC236}">
                <a16:creationId xmlns:a16="http://schemas.microsoft.com/office/drawing/2014/main" id="{07706E3D-922B-4A31-9E73-D4C200A6F805}"/>
              </a:ext>
            </a:extLst>
          </p:cNvPr>
          <p:cNvSpPr/>
          <p:nvPr userDrawn="1"/>
        </p:nvSpPr>
        <p:spPr>
          <a:xfrm>
            <a:off x="3662380" y="5184275"/>
            <a:ext cx="648784" cy="77418"/>
          </a:xfrm>
          <a:custGeom>
            <a:avLst/>
            <a:gdLst>
              <a:gd name="connsiteX0" fmla="*/ 548471 w 548450"/>
              <a:gd name="connsiteY0" fmla="*/ 23052 h 64699"/>
              <a:gd name="connsiteX1" fmla="*/ 548471 w 548450"/>
              <a:gd name="connsiteY1" fmla="*/ 11241 h 64699"/>
              <a:gd name="connsiteX2" fmla="*/ 547137 w 548450"/>
              <a:gd name="connsiteY2" fmla="*/ 2 h 64699"/>
              <a:gd name="connsiteX3" fmla="*/ 1164 w 548450"/>
              <a:gd name="connsiteY3" fmla="*/ 2 h 64699"/>
              <a:gd name="connsiteX4" fmla="*/ 21 w 548450"/>
              <a:gd name="connsiteY4" fmla="*/ 11241 h 64699"/>
              <a:gd name="connsiteX5" fmla="*/ 21 w 548450"/>
              <a:gd name="connsiteY5" fmla="*/ 26005 h 64699"/>
              <a:gd name="connsiteX6" fmla="*/ 548471 w 548450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50" h="64699">
                <a:moveTo>
                  <a:pt x="548471" y="23052"/>
                </a:moveTo>
                <a:cubicBezTo>
                  <a:pt x="548471" y="18957"/>
                  <a:pt x="548471" y="14956"/>
                  <a:pt x="548471" y="11241"/>
                </a:cubicBezTo>
                <a:cubicBezTo>
                  <a:pt x="548485" y="7454"/>
                  <a:pt x="548037" y="3680"/>
                  <a:pt x="547137" y="2"/>
                </a:cubicBezTo>
                <a:lnTo>
                  <a:pt x="1164" y="2"/>
                </a:lnTo>
                <a:cubicBezTo>
                  <a:pt x="378" y="3696"/>
                  <a:pt x="-5" y="7464"/>
                  <a:pt x="21" y="11241"/>
                </a:cubicBezTo>
                <a:cubicBezTo>
                  <a:pt x="21" y="15909"/>
                  <a:pt x="21" y="20766"/>
                  <a:pt x="21" y="26005"/>
                </a:cubicBezTo>
                <a:cubicBezTo>
                  <a:pt x="225002" y="97347"/>
                  <a:pt x="441981" y="54009"/>
                  <a:pt x="548471" y="23052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1" name="Freeform: Shape 460">
            <a:extLst>
              <a:ext uri="{FF2B5EF4-FFF2-40B4-BE49-F238E27FC236}">
                <a16:creationId xmlns:a16="http://schemas.microsoft.com/office/drawing/2014/main" id="{6F6212B1-F542-4B67-B02C-4CBE99B50E81}"/>
              </a:ext>
            </a:extLst>
          </p:cNvPr>
          <p:cNvSpPr/>
          <p:nvPr userDrawn="1"/>
        </p:nvSpPr>
        <p:spPr>
          <a:xfrm>
            <a:off x="3693367" y="5315574"/>
            <a:ext cx="585009" cy="115228"/>
          </a:xfrm>
          <a:custGeom>
            <a:avLst/>
            <a:gdLst>
              <a:gd name="connsiteX0" fmla="*/ 239764 w 494538"/>
              <a:gd name="connsiteY0" fmla="*/ 69153 h 96297"/>
              <a:gd name="connsiteX1" fmla="*/ 20 w 494538"/>
              <a:gd name="connsiteY1" fmla="*/ 7812 h 96297"/>
              <a:gd name="connsiteX2" fmla="*/ 240526 w 494538"/>
              <a:gd name="connsiteY2" fmla="*/ 96299 h 96297"/>
              <a:gd name="connsiteX3" fmla="*/ 494558 w 494538"/>
              <a:gd name="connsiteY3" fmla="*/ 2 h 96297"/>
              <a:gd name="connsiteX4" fmla="*/ 239764 w 494538"/>
              <a:gd name="connsiteY4" fmla="*/ 6915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538" h="96297">
                <a:moveTo>
                  <a:pt x="239764" y="69153"/>
                </a:moveTo>
                <a:cubicBezTo>
                  <a:pt x="113272" y="69153"/>
                  <a:pt x="41168" y="42959"/>
                  <a:pt x="20" y="7812"/>
                </a:cubicBezTo>
                <a:cubicBezTo>
                  <a:pt x="30881" y="55437"/>
                  <a:pt x="97556" y="96299"/>
                  <a:pt x="240526" y="96299"/>
                </a:cubicBezTo>
                <a:cubicBezTo>
                  <a:pt x="388831" y="96299"/>
                  <a:pt x="460744" y="51246"/>
                  <a:pt x="494558" y="2"/>
                </a:cubicBezTo>
                <a:cubicBezTo>
                  <a:pt x="450457" y="39054"/>
                  <a:pt x="373686" y="69153"/>
                  <a:pt x="239764" y="69153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2" name="Freeform: Shape 461">
            <a:extLst>
              <a:ext uri="{FF2B5EF4-FFF2-40B4-BE49-F238E27FC236}">
                <a16:creationId xmlns:a16="http://schemas.microsoft.com/office/drawing/2014/main" id="{3DE1000E-9F80-43C0-9D01-1E527E4CB776}"/>
              </a:ext>
            </a:extLst>
          </p:cNvPr>
          <p:cNvSpPr/>
          <p:nvPr userDrawn="1"/>
        </p:nvSpPr>
        <p:spPr>
          <a:xfrm>
            <a:off x="4459291" y="5204667"/>
            <a:ext cx="100454" cy="209497"/>
          </a:xfrm>
          <a:custGeom>
            <a:avLst/>
            <a:gdLst>
              <a:gd name="connsiteX0" fmla="*/ 54347 w 84919"/>
              <a:gd name="connsiteY0" fmla="*/ 4106 h 175078"/>
              <a:gd name="connsiteX1" fmla="*/ 84922 w 84919"/>
              <a:gd name="connsiteY1" fmla="*/ 100594 h 175078"/>
              <a:gd name="connsiteX2" fmla="*/ 50918 w 84919"/>
              <a:gd name="connsiteY2" fmla="*/ 175079 h 175078"/>
              <a:gd name="connsiteX3" fmla="*/ 53871 w 84919"/>
              <a:gd name="connsiteY3" fmla="*/ 113072 h 175078"/>
              <a:gd name="connsiteX4" fmla="*/ 36249 w 84919"/>
              <a:gd name="connsiteY4" fmla="*/ 77829 h 175078"/>
              <a:gd name="connsiteX5" fmla="*/ 4627 w 84919"/>
              <a:gd name="connsiteY5" fmla="*/ 118215 h 175078"/>
              <a:gd name="connsiteX6" fmla="*/ 21010 w 84919"/>
              <a:gd name="connsiteY6" fmla="*/ 45920 h 175078"/>
              <a:gd name="connsiteX7" fmla="*/ 31106 w 84919"/>
              <a:gd name="connsiteY7" fmla="*/ 7154 h 175078"/>
              <a:gd name="connsiteX8" fmla="*/ 54347 w 84919"/>
              <a:gd name="connsiteY8" fmla="*/ 4106 h 17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919" h="175078">
                <a:moveTo>
                  <a:pt x="54347" y="4106"/>
                </a:moveTo>
                <a:cubicBezTo>
                  <a:pt x="54347" y="4106"/>
                  <a:pt x="85780" y="70209"/>
                  <a:pt x="84922" y="100594"/>
                </a:cubicBezTo>
                <a:cubicBezTo>
                  <a:pt x="84065" y="130979"/>
                  <a:pt x="59395" y="175270"/>
                  <a:pt x="50918" y="175079"/>
                </a:cubicBezTo>
                <a:cubicBezTo>
                  <a:pt x="42441" y="174889"/>
                  <a:pt x="53871" y="113072"/>
                  <a:pt x="53871" y="113072"/>
                </a:cubicBezTo>
                <a:cubicBezTo>
                  <a:pt x="53871" y="113072"/>
                  <a:pt x="46346" y="78972"/>
                  <a:pt x="36249" y="77829"/>
                </a:cubicBezTo>
                <a:cubicBezTo>
                  <a:pt x="26153" y="76686"/>
                  <a:pt x="19676" y="115072"/>
                  <a:pt x="4627" y="118215"/>
                </a:cubicBezTo>
                <a:cubicBezTo>
                  <a:pt x="-10423" y="121358"/>
                  <a:pt x="15771" y="70590"/>
                  <a:pt x="21010" y="45920"/>
                </a:cubicBezTo>
                <a:cubicBezTo>
                  <a:pt x="23625" y="32814"/>
                  <a:pt x="26996" y="19871"/>
                  <a:pt x="31106" y="7154"/>
                </a:cubicBezTo>
                <a:cubicBezTo>
                  <a:pt x="31106" y="7154"/>
                  <a:pt x="49394" y="-6658"/>
                  <a:pt x="54347" y="410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3" name="Freeform: Shape 462">
            <a:extLst>
              <a:ext uri="{FF2B5EF4-FFF2-40B4-BE49-F238E27FC236}">
                <a16:creationId xmlns:a16="http://schemas.microsoft.com/office/drawing/2014/main" id="{F0420D5D-20B4-4CEF-B98B-433DF8580C02}"/>
              </a:ext>
            </a:extLst>
          </p:cNvPr>
          <p:cNvSpPr/>
          <p:nvPr userDrawn="1"/>
        </p:nvSpPr>
        <p:spPr>
          <a:xfrm>
            <a:off x="3792859" y="3971009"/>
            <a:ext cx="286419" cy="136770"/>
          </a:xfrm>
          <a:custGeom>
            <a:avLst/>
            <a:gdLst>
              <a:gd name="connsiteX0" fmla="*/ 20 w 242125"/>
              <a:gd name="connsiteY0" fmla="*/ 2 h 114300"/>
              <a:gd name="connsiteX1" fmla="*/ 69172 w 242125"/>
              <a:gd name="connsiteY1" fmla="*/ 114302 h 114300"/>
              <a:gd name="connsiteX2" fmla="*/ 179661 w 242125"/>
              <a:gd name="connsiteY2" fmla="*/ 114302 h 114300"/>
              <a:gd name="connsiteX3" fmla="*/ 242145 w 242125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25" h="114300">
                <a:moveTo>
                  <a:pt x="20" y="2"/>
                </a:moveTo>
                <a:cubicBezTo>
                  <a:pt x="41428" y="23433"/>
                  <a:pt x="67633" y="66749"/>
                  <a:pt x="69172" y="114302"/>
                </a:cubicBezTo>
                <a:lnTo>
                  <a:pt x="179661" y="114302"/>
                </a:lnTo>
                <a:cubicBezTo>
                  <a:pt x="179661" y="114302"/>
                  <a:pt x="189758" y="40959"/>
                  <a:pt x="242145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4" name="Freeform: Shape 463">
            <a:extLst>
              <a:ext uri="{FF2B5EF4-FFF2-40B4-BE49-F238E27FC236}">
                <a16:creationId xmlns:a16="http://schemas.microsoft.com/office/drawing/2014/main" id="{56457142-5950-4097-B26E-E51BABA5B357}"/>
              </a:ext>
            </a:extLst>
          </p:cNvPr>
          <p:cNvSpPr/>
          <p:nvPr userDrawn="1"/>
        </p:nvSpPr>
        <p:spPr>
          <a:xfrm>
            <a:off x="4095391" y="3156907"/>
            <a:ext cx="201121" cy="456105"/>
          </a:xfrm>
          <a:custGeom>
            <a:avLst/>
            <a:gdLst>
              <a:gd name="connsiteX0" fmla="*/ 20 w 170018"/>
              <a:gd name="connsiteY0" fmla="*/ 58561 h 381171"/>
              <a:gd name="connsiteX1" fmla="*/ 60313 w 170018"/>
              <a:gd name="connsiteY1" fmla="*/ 173 h 381171"/>
              <a:gd name="connsiteX2" fmla="*/ 141180 w 170018"/>
              <a:gd name="connsiteY2" fmla="*/ 381173 h 381171"/>
              <a:gd name="connsiteX3" fmla="*/ 42787 w 170018"/>
              <a:gd name="connsiteY3" fmla="*/ 188006 h 381171"/>
              <a:gd name="connsiteX4" fmla="*/ 20 w 170018"/>
              <a:gd name="connsiteY4" fmla="*/ 58561 h 38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18" h="381171">
                <a:moveTo>
                  <a:pt x="20" y="58561"/>
                </a:moveTo>
                <a:cubicBezTo>
                  <a:pt x="20213" y="39511"/>
                  <a:pt x="31262" y="2364"/>
                  <a:pt x="60313" y="173"/>
                </a:cubicBezTo>
                <a:cubicBezTo>
                  <a:pt x="190234" y="-9352"/>
                  <a:pt x="187091" y="381173"/>
                  <a:pt x="141180" y="381173"/>
                </a:cubicBezTo>
                <a:cubicBezTo>
                  <a:pt x="87174" y="381173"/>
                  <a:pt x="64123" y="233916"/>
                  <a:pt x="42787" y="188006"/>
                </a:cubicBezTo>
                <a:cubicBezTo>
                  <a:pt x="24309" y="147334"/>
                  <a:pt x="3163" y="104472"/>
                  <a:pt x="20" y="58561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5" name="Freeform: Shape 464">
            <a:extLst>
              <a:ext uri="{FF2B5EF4-FFF2-40B4-BE49-F238E27FC236}">
                <a16:creationId xmlns:a16="http://schemas.microsoft.com/office/drawing/2014/main" id="{F0E04E27-56AA-44D4-8396-E85EE710A6B4}"/>
              </a:ext>
            </a:extLst>
          </p:cNvPr>
          <p:cNvSpPr/>
          <p:nvPr userDrawn="1"/>
        </p:nvSpPr>
        <p:spPr>
          <a:xfrm>
            <a:off x="3570213" y="2977944"/>
            <a:ext cx="608445" cy="615472"/>
          </a:xfrm>
          <a:custGeom>
            <a:avLst/>
            <a:gdLst>
              <a:gd name="connsiteX0" fmla="*/ 20594 w 514350"/>
              <a:gd name="connsiteY0" fmla="*/ 482348 h 514355"/>
              <a:gd name="connsiteX1" fmla="*/ 21165 w 514350"/>
              <a:gd name="connsiteY1" fmla="*/ 464155 h 514355"/>
              <a:gd name="connsiteX2" fmla="*/ 20 w 514350"/>
              <a:gd name="connsiteY2" fmla="*/ 295277 h 514355"/>
              <a:gd name="connsiteX3" fmla="*/ 352445 w 514350"/>
              <a:gd name="connsiteY3" fmla="*/ 2 h 514355"/>
              <a:gd name="connsiteX4" fmla="*/ 514370 w 514350"/>
              <a:gd name="connsiteY4" fmla="*/ 104777 h 514355"/>
              <a:gd name="connsiteX5" fmla="*/ 43264 w 514350"/>
              <a:gd name="connsiteY5" fmla="*/ 514352 h 514355"/>
              <a:gd name="connsiteX6" fmla="*/ 19354 w 514350"/>
              <a:gd name="connsiteY6" fmla="*/ 491409 h 514355"/>
              <a:gd name="connsiteX7" fmla="*/ 19356 w 514350"/>
              <a:gd name="connsiteY7" fmla="*/ 490349 h 514355"/>
              <a:gd name="connsiteX8" fmla="*/ 20594 w 514350"/>
              <a:gd name="connsiteY8" fmla="*/ 482348 h 51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350" h="514355">
                <a:moveTo>
                  <a:pt x="20594" y="482348"/>
                </a:moveTo>
                <a:cubicBezTo>
                  <a:pt x="20594" y="476252"/>
                  <a:pt x="21165" y="470156"/>
                  <a:pt x="21165" y="464155"/>
                </a:cubicBezTo>
                <a:cubicBezTo>
                  <a:pt x="21165" y="416530"/>
                  <a:pt x="20" y="349855"/>
                  <a:pt x="20" y="295277"/>
                </a:cubicBezTo>
                <a:cubicBezTo>
                  <a:pt x="20" y="69248"/>
                  <a:pt x="243670" y="2"/>
                  <a:pt x="352445" y="2"/>
                </a:cubicBezTo>
                <a:cubicBezTo>
                  <a:pt x="419882" y="2"/>
                  <a:pt x="514370" y="31815"/>
                  <a:pt x="514370" y="104777"/>
                </a:cubicBezTo>
                <a:cubicBezTo>
                  <a:pt x="514370" y="208028"/>
                  <a:pt x="112320" y="514352"/>
                  <a:pt x="43264" y="514352"/>
                </a:cubicBezTo>
                <a:cubicBezTo>
                  <a:pt x="30325" y="514619"/>
                  <a:pt x="19621" y="504347"/>
                  <a:pt x="19354" y="491409"/>
                </a:cubicBezTo>
                <a:cubicBezTo>
                  <a:pt x="19346" y="491055"/>
                  <a:pt x="19347" y="490702"/>
                  <a:pt x="19356" y="490349"/>
                </a:cubicBezTo>
                <a:cubicBezTo>
                  <a:pt x="19414" y="487639"/>
                  <a:pt x="19831" y="484949"/>
                  <a:pt x="20594" y="482348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6" name="Freeform: Shape 465">
            <a:extLst>
              <a:ext uri="{FF2B5EF4-FFF2-40B4-BE49-F238E27FC236}">
                <a16:creationId xmlns:a16="http://schemas.microsoft.com/office/drawing/2014/main" id="{10CF779A-54AB-4006-A8B1-04558189ED28}"/>
              </a:ext>
            </a:extLst>
          </p:cNvPr>
          <p:cNvSpPr/>
          <p:nvPr userDrawn="1"/>
        </p:nvSpPr>
        <p:spPr>
          <a:xfrm>
            <a:off x="3630381" y="3145487"/>
            <a:ext cx="612502" cy="863134"/>
          </a:xfrm>
          <a:custGeom>
            <a:avLst/>
            <a:gdLst>
              <a:gd name="connsiteX0" fmla="*/ 517799 w 517779"/>
              <a:gd name="connsiteY0" fmla="*/ 380335 h 721328"/>
              <a:gd name="connsiteX1" fmla="*/ 467602 w 517779"/>
              <a:gd name="connsiteY1" fmla="*/ 616555 h 721328"/>
              <a:gd name="connsiteX2" fmla="*/ 258909 w 517779"/>
              <a:gd name="connsiteY2" fmla="*/ 721330 h 721328"/>
              <a:gd name="connsiteX3" fmla="*/ 65076 w 517779"/>
              <a:gd name="connsiteY3" fmla="*/ 635605 h 721328"/>
              <a:gd name="connsiteX4" fmla="*/ 20 w 517779"/>
              <a:gd name="connsiteY4" fmla="*/ 380430 h 721328"/>
              <a:gd name="connsiteX5" fmla="*/ 258909 w 517779"/>
              <a:gd name="connsiteY5" fmla="*/ 2 h 721328"/>
              <a:gd name="connsiteX6" fmla="*/ 517799 w 517779"/>
              <a:gd name="connsiteY6" fmla="*/ 380335 h 72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779" h="721328">
                <a:moveTo>
                  <a:pt x="517799" y="380335"/>
                </a:moveTo>
                <a:cubicBezTo>
                  <a:pt x="517799" y="472251"/>
                  <a:pt x="512370" y="555119"/>
                  <a:pt x="467602" y="616555"/>
                </a:cubicBezTo>
                <a:cubicBezTo>
                  <a:pt x="420549" y="681039"/>
                  <a:pt x="332252" y="721330"/>
                  <a:pt x="258909" y="721330"/>
                </a:cubicBezTo>
                <a:cubicBezTo>
                  <a:pt x="194044" y="721330"/>
                  <a:pt x="110510" y="687326"/>
                  <a:pt x="65076" y="635605"/>
                </a:cubicBezTo>
                <a:cubicBezTo>
                  <a:pt x="10402" y="573026"/>
                  <a:pt x="20" y="483205"/>
                  <a:pt x="20" y="380430"/>
                </a:cubicBezTo>
                <a:cubicBezTo>
                  <a:pt x="20" y="191931"/>
                  <a:pt x="115939" y="2"/>
                  <a:pt x="258909" y="2"/>
                </a:cubicBezTo>
                <a:cubicBezTo>
                  <a:pt x="401880" y="2"/>
                  <a:pt x="517799" y="191835"/>
                  <a:pt x="517799" y="38033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7" name="Freeform: Shape 466">
            <a:extLst>
              <a:ext uri="{FF2B5EF4-FFF2-40B4-BE49-F238E27FC236}">
                <a16:creationId xmlns:a16="http://schemas.microsoft.com/office/drawing/2014/main" id="{1EF3844C-7E6D-4648-994B-1783B5A9395D}"/>
              </a:ext>
            </a:extLst>
          </p:cNvPr>
          <p:cNvSpPr/>
          <p:nvPr userDrawn="1"/>
        </p:nvSpPr>
        <p:spPr>
          <a:xfrm>
            <a:off x="4229180" y="3540981"/>
            <a:ext cx="131224" cy="198088"/>
          </a:xfrm>
          <a:custGeom>
            <a:avLst/>
            <a:gdLst>
              <a:gd name="connsiteX0" fmla="*/ 461 w 110930"/>
              <a:gd name="connsiteY0" fmla="*/ 82774 h 165544"/>
              <a:gd name="connsiteX1" fmla="*/ 25226 w 110930"/>
              <a:gd name="connsiteY1" fmla="*/ 165546 h 165544"/>
              <a:gd name="connsiteX2" fmla="*/ 110951 w 110930"/>
              <a:gd name="connsiteY2" fmla="*/ 82774 h 165544"/>
              <a:gd name="connsiteX3" fmla="*/ 55515 w 110930"/>
              <a:gd name="connsiteY3" fmla="*/ 2 h 165544"/>
              <a:gd name="connsiteX4" fmla="*/ 461 w 110930"/>
              <a:gd name="connsiteY4" fmla="*/ 82774 h 16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30" h="165544">
                <a:moveTo>
                  <a:pt x="461" y="82774"/>
                </a:moveTo>
                <a:cubicBezTo>
                  <a:pt x="461" y="128494"/>
                  <a:pt x="-5349" y="165546"/>
                  <a:pt x="25226" y="165546"/>
                </a:cubicBezTo>
                <a:cubicBezTo>
                  <a:pt x="55801" y="165546"/>
                  <a:pt x="110951" y="128494"/>
                  <a:pt x="110951" y="82774"/>
                </a:cubicBezTo>
                <a:cubicBezTo>
                  <a:pt x="110951" y="37054"/>
                  <a:pt x="86186" y="2"/>
                  <a:pt x="55515" y="2"/>
                </a:cubicBezTo>
                <a:cubicBezTo>
                  <a:pt x="24845" y="2"/>
                  <a:pt x="461" y="37054"/>
                  <a:pt x="461" y="8277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8" name="Freeform: Shape 467">
            <a:extLst>
              <a:ext uri="{FF2B5EF4-FFF2-40B4-BE49-F238E27FC236}">
                <a16:creationId xmlns:a16="http://schemas.microsoft.com/office/drawing/2014/main" id="{DE342554-F6C1-43F3-9062-1A05BB5D9E12}"/>
              </a:ext>
            </a:extLst>
          </p:cNvPr>
          <p:cNvSpPr/>
          <p:nvPr userDrawn="1"/>
        </p:nvSpPr>
        <p:spPr>
          <a:xfrm>
            <a:off x="4254774" y="3580987"/>
            <a:ext cx="74485" cy="115813"/>
          </a:xfrm>
          <a:custGeom>
            <a:avLst/>
            <a:gdLst>
              <a:gd name="connsiteX0" fmla="*/ 6732 w 62966"/>
              <a:gd name="connsiteY0" fmla="*/ 40292 h 96786"/>
              <a:gd name="connsiteX1" fmla="*/ 8733 w 62966"/>
              <a:gd name="connsiteY1" fmla="*/ 96394 h 96786"/>
              <a:gd name="connsiteX2" fmla="*/ 61311 w 62966"/>
              <a:gd name="connsiteY2" fmla="*/ 57628 h 96786"/>
              <a:gd name="connsiteX3" fmla="*/ 43309 w 62966"/>
              <a:gd name="connsiteY3" fmla="*/ 478 h 96786"/>
              <a:gd name="connsiteX4" fmla="*/ 6732 w 62966"/>
              <a:gd name="connsiteY4" fmla="*/ 40292 h 9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66" h="96786">
                <a:moveTo>
                  <a:pt x="6732" y="40292"/>
                </a:moveTo>
                <a:cubicBezTo>
                  <a:pt x="1018" y="65247"/>
                  <a:pt x="-5840" y="93156"/>
                  <a:pt x="8733" y="96394"/>
                </a:cubicBezTo>
                <a:cubicBezTo>
                  <a:pt x="23306" y="99633"/>
                  <a:pt x="55691" y="82583"/>
                  <a:pt x="61311" y="57628"/>
                </a:cubicBezTo>
                <a:cubicBezTo>
                  <a:pt x="66930" y="32672"/>
                  <a:pt x="57787" y="4192"/>
                  <a:pt x="43309" y="478"/>
                </a:cubicBezTo>
                <a:cubicBezTo>
                  <a:pt x="28830" y="-3237"/>
                  <a:pt x="12352" y="15241"/>
                  <a:pt x="6732" y="40292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9" name="Freeform: Shape 468">
            <a:extLst>
              <a:ext uri="{FF2B5EF4-FFF2-40B4-BE49-F238E27FC236}">
                <a16:creationId xmlns:a16="http://schemas.microsoft.com/office/drawing/2014/main" id="{1772BC25-4FE9-4655-8597-83F12C2865FB}"/>
              </a:ext>
            </a:extLst>
          </p:cNvPr>
          <p:cNvSpPr/>
          <p:nvPr userDrawn="1"/>
        </p:nvSpPr>
        <p:spPr>
          <a:xfrm>
            <a:off x="3518383" y="3541322"/>
            <a:ext cx="131224" cy="197746"/>
          </a:xfrm>
          <a:custGeom>
            <a:avLst/>
            <a:gdLst>
              <a:gd name="connsiteX0" fmla="*/ 110510 w 110930"/>
              <a:gd name="connsiteY0" fmla="*/ 82488 h 165258"/>
              <a:gd name="connsiteX1" fmla="*/ 85745 w 110930"/>
              <a:gd name="connsiteY1" fmla="*/ 165261 h 165258"/>
              <a:gd name="connsiteX2" fmla="*/ 20 w 110930"/>
              <a:gd name="connsiteY2" fmla="*/ 82488 h 165258"/>
              <a:gd name="connsiteX3" fmla="*/ 54884 w 110930"/>
              <a:gd name="connsiteY3" fmla="*/ 2 h 165258"/>
              <a:gd name="connsiteX4" fmla="*/ 110510 w 110930"/>
              <a:gd name="connsiteY4" fmla="*/ 82488 h 16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30" h="165258">
                <a:moveTo>
                  <a:pt x="110510" y="82488"/>
                </a:moveTo>
                <a:cubicBezTo>
                  <a:pt x="110510" y="128208"/>
                  <a:pt x="116320" y="165261"/>
                  <a:pt x="85745" y="165261"/>
                </a:cubicBezTo>
                <a:cubicBezTo>
                  <a:pt x="55170" y="165261"/>
                  <a:pt x="20" y="128208"/>
                  <a:pt x="20" y="82488"/>
                </a:cubicBezTo>
                <a:cubicBezTo>
                  <a:pt x="20" y="36768"/>
                  <a:pt x="24404" y="2"/>
                  <a:pt x="54884" y="2"/>
                </a:cubicBezTo>
                <a:cubicBezTo>
                  <a:pt x="85364" y="2"/>
                  <a:pt x="110510" y="36768"/>
                  <a:pt x="110510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0" name="Freeform: Shape 469">
            <a:extLst>
              <a:ext uri="{FF2B5EF4-FFF2-40B4-BE49-F238E27FC236}">
                <a16:creationId xmlns:a16="http://schemas.microsoft.com/office/drawing/2014/main" id="{B52C9FE4-E044-4C3A-804D-1410BE93FFED}"/>
              </a:ext>
            </a:extLst>
          </p:cNvPr>
          <p:cNvSpPr/>
          <p:nvPr userDrawn="1"/>
        </p:nvSpPr>
        <p:spPr>
          <a:xfrm>
            <a:off x="3549526" y="3580987"/>
            <a:ext cx="72633" cy="116396"/>
          </a:xfrm>
          <a:custGeom>
            <a:avLst/>
            <a:gdLst>
              <a:gd name="connsiteX0" fmla="*/ 56274 w 61400"/>
              <a:gd name="connsiteY0" fmla="*/ 40292 h 97273"/>
              <a:gd name="connsiteX1" fmla="*/ 51702 w 61400"/>
              <a:gd name="connsiteY1" fmla="*/ 96871 h 97273"/>
              <a:gd name="connsiteX2" fmla="*/ 1696 w 61400"/>
              <a:gd name="connsiteY2" fmla="*/ 57628 h 97273"/>
              <a:gd name="connsiteX3" fmla="*/ 19698 w 61400"/>
              <a:gd name="connsiteY3" fmla="*/ 478 h 97273"/>
              <a:gd name="connsiteX4" fmla="*/ 56274 w 61400"/>
              <a:gd name="connsiteY4" fmla="*/ 40292 h 9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00" h="97273">
                <a:moveTo>
                  <a:pt x="56274" y="40292"/>
                </a:moveTo>
                <a:cubicBezTo>
                  <a:pt x="61990" y="65247"/>
                  <a:pt x="65799" y="93537"/>
                  <a:pt x="51702" y="96871"/>
                </a:cubicBezTo>
                <a:cubicBezTo>
                  <a:pt x="37606" y="100204"/>
                  <a:pt x="7316" y="82583"/>
                  <a:pt x="1696" y="57628"/>
                </a:cubicBezTo>
                <a:cubicBezTo>
                  <a:pt x="-3924" y="32672"/>
                  <a:pt x="5220" y="4192"/>
                  <a:pt x="19698" y="478"/>
                </a:cubicBezTo>
                <a:cubicBezTo>
                  <a:pt x="34176" y="-3237"/>
                  <a:pt x="50655" y="15241"/>
                  <a:pt x="56274" y="40292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1" name="Freeform: Shape 470">
            <a:extLst>
              <a:ext uri="{FF2B5EF4-FFF2-40B4-BE49-F238E27FC236}">
                <a16:creationId xmlns:a16="http://schemas.microsoft.com/office/drawing/2014/main" id="{985C79F2-B40B-45C5-82CB-C63C45A4BB71}"/>
              </a:ext>
            </a:extLst>
          </p:cNvPr>
          <p:cNvSpPr/>
          <p:nvPr userDrawn="1"/>
        </p:nvSpPr>
        <p:spPr>
          <a:xfrm>
            <a:off x="4154046" y="3016353"/>
            <a:ext cx="72499" cy="170399"/>
          </a:xfrm>
          <a:custGeom>
            <a:avLst/>
            <a:gdLst>
              <a:gd name="connsiteX0" fmla="*/ 32732 w 61287"/>
              <a:gd name="connsiteY0" fmla="*/ 127637 h 142404"/>
              <a:gd name="connsiteX1" fmla="*/ 61307 w 61287"/>
              <a:gd name="connsiteY1" fmla="*/ 2 h 142404"/>
              <a:gd name="connsiteX2" fmla="*/ 4157 w 61287"/>
              <a:gd name="connsiteY2" fmla="*/ 104777 h 142404"/>
              <a:gd name="connsiteX3" fmla="*/ 32732 w 61287"/>
              <a:gd name="connsiteY3" fmla="*/ 127637 h 14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87" h="142404">
                <a:moveTo>
                  <a:pt x="32732" y="127637"/>
                </a:moveTo>
                <a:cubicBezTo>
                  <a:pt x="32732" y="127637"/>
                  <a:pt x="37019" y="52675"/>
                  <a:pt x="61307" y="2"/>
                </a:cubicBezTo>
                <a:cubicBezTo>
                  <a:pt x="34710" y="30248"/>
                  <a:pt x="15187" y="66040"/>
                  <a:pt x="4157" y="104777"/>
                </a:cubicBezTo>
                <a:cubicBezTo>
                  <a:pt x="-13845" y="172976"/>
                  <a:pt x="32732" y="127637"/>
                  <a:pt x="32732" y="1276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2" name="Freeform: Shape 471">
            <a:extLst>
              <a:ext uri="{FF2B5EF4-FFF2-40B4-BE49-F238E27FC236}">
                <a16:creationId xmlns:a16="http://schemas.microsoft.com/office/drawing/2014/main" id="{89C1225D-9238-4583-B172-5BA3F6EDBC6D}"/>
              </a:ext>
            </a:extLst>
          </p:cNvPr>
          <p:cNvSpPr/>
          <p:nvPr userDrawn="1"/>
        </p:nvSpPr>
        <p:spPr>
          <a:xfrm>
            <a:off x="4172799" y="3084510"/>
            <a:ext cx="83717" cy="108503"/>
          </a:xfrm>
          <a:custGeom>
            <a:avLst/>
            <a:gdLst>
              <a:gd name="connsiteX0" fmla="*/ 70791 w 70770"/>
              <a:gd name="connsiteY0" fmla="*/ 2 h 90677"/>
              <a:gd name="connsiteX1" fmla="*/ 20 w 70770"/>
              <a:gd name="connsiteY1" fmla="*/ 82679 h 90677"/>
              <a:gd name="connsiteX2" fmla="*/ 14307 w 70770"/>
              <a:gd name="connsiteY2" fmla="*/ 90680 h 90677"/>
              <a:gd name="connsiteX3" fmla="*/ 70791 w 70770"/>
              <a:gd name="connsiteY3" fmla="*/ 2 h 90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70" h="90677">
                <a:moveTo>
                  <a:pt x="70791" y="2"/>
                </a:moveTo>
                <a:cubicBezTo>
                  <a:pt x="70791" y="2"/>
                  <a:pt x="22594" y="37054"/>
                  <a:pt x="20" y="82679"/>
                </a:cubicBezTo>
                <a:lnTo>
                  <a:pt x="14307" y="90680"/>
                </a:lnTo>
                <a:cubicBezTo>
                  <a:pt x="31102" y="59233"/>
                  <a:pt x="49971" y="28940"/>
                  <a:pt x="70791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3" name="Freeform: Shape 472">
            <a:extLst>
              <a:ext uri="{FF2B5EF4-FFF2-40B4-BE49-F238E27FC236}">
                <a16:creationId xmlns:a16="http://schemas.microsoft.com/office/drawing/2014/main" id="{E27ADA61-C676-4299-BAC3-CC939A7F59B4}"/>
              </a:ext>
            </a:extLst>
          </p:cNvPr>
          <p:cNvSpPr/>
          <p:nvPr userDrawn="1"/>
        </p:nvSpPr>
        <p:spPr>
          <a:xfrm>
            <a:off x="4179334" y="3146994"/>
            <a:ext cx="120111" cy="58100"/>
          </a:xfrm>
          <a:custGeom>
            <a:avLst/>
            <a:gdLst>
              <a:gd name="connsiteX0" fmla="*/ 101557 w 101536"/>
              <a:gd name="connsiteY0" fmla="*/ 3123 h 48555"/>
              <a:gd name="connsiteX1" fmla="*/ 20 w 101536"/>
              <a:gd name="connsiteY1" fmla="*/ 27221 h 48555"/>
              <a:gd name="connsiteX2" fmla="*/ 5640 w 101536"/>
              <a:gd name="connsiteY2" fmla="*/ 48557 h 48555"/>
              <a:gd name="connsiteX3" fmla="*/ 101557 w 101536"/>
              <a:gd name="connsiteY3" fmla="*/ 3123 h 4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536" h="48555">
                <a:moveTo>
                  <a:pt x="101557" y="3123"/>
                </a:moveTo>
                <a:cubicBezTo>
                  <a:pt x="101557" y="3123"/>
                  <a:pt x="34882" y="-12784"/>
                  <a:pt x="20" y="27221"/>
                </a:cubicBezTo>
                <a:lnTo>
                  <a:pt x="5640" y="48557"/>
                </a:lnTo>
                <a:cubicBezTo>
                  <a:pt x="5640" y="48557"/>
                  <a:pt x="36120" y="18077"/>
                  <a:pt x="101557" y="3123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4" name="Freeform: Shape 473">
            <a:extLst>
              <a:ext uri="{FF2B5EF4-FFF2-40B4-BE49-F238E27FC236}">
                <a16:creationId xmlns:a16="http://schemas.microsoft.com/office/drawing/2014/main" id="{C7C4D2BC-98EB-4511-ACC4-9DDF5A462A98}"/>
              </a:ext>
            </a:extLst>
          </p:cNvPr>
          <p:cNvSpPr/>
          <p:nvPr userDrawn="1"/>
        </p:nvSpPr>
        <p:spPr>
          <a:xfrm>
            <a:off x="3625679" y="3351440"/>
            <a:ext cx="59800" cy="284938"/>
          </a:xfrm>
          <a:custGeom>
            <a:avLst/>
            <a:gdLst>
              <a:gd name="connsiteX0" fmla="*/ 3995 w 50552"/>
              <a:gd name="connsiteY0" fmla="*/ 238127 h 238125"/>
              <a:gd name="connsiteX1" fmla="*/ 32570 w 50552"/>
              <a:gd name="connsiteY1" fmla="*/ 238127 h 238125"/>
              <a:gd name="connsiteX2" fmla="*/ 50573 w 50552"/>
              <a:gd name="connsiteY2" fmla="*/ 2 h 238125"/>
              <a:gd name="connsiteX3" fmla="*/ 3995 w 50552"/>
              <a:gd name="connsiteY3" fmla="*/ 238127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52" h="238125">
                <a:moveTo>
                  <a:pt x="3995" y="238127"/>
                </a:moveTo>
                <a:lnTo>
                  <a:pt x="32570" y="238127"/>
                </a:lnTo>
                <a:cubicBezTo>
                  <a:pt x="32570" y="238127"/>
                  <a:pt x="7710" y="106682"/>
                  <a:pt x="50573" y="2"/>
                </a:cubicBezTo>
                <a:cubicBezTo>
                  <a:pt x="50573" y="-94"/>
                  <a:pt x="-16769" y="92013"/>
                  <a:pt x="3995" y="2381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5" name="Freeform: Shape 474">
            <a:extLst>
              <a:ext uri="{FF2B5EF4-FFF2-40B4-BE49-F238E27FC236}">
                <a16:creationId xmlns:a16="http://schemas.microsoft.com/office/drawing/2014/main" id="{859E9ED2-BFAC-4B00-927A-0CEF1A892148}"/>
              </a:ext>
            </a:extLst>
          </p:cNvPr>
          <p:cNvSpPr/>
          <p:nvPr userDrawn="1"/>
        </p:nvSpPr>
        <p:spPr>
          <a:xfrm>
            <a:off x="4188799" y="3351440"/>
            <a:ext cx="59981" cy="284938"/>
          </a:xfrm>
          <a:custGeom>
            <a:avLst/>
            <a:gdLst>
              <a:gd name="connsiteX0" fmla="*/ 46693 w 50705"/>
              <a:gd name="connsiteY0" fmla="*/ 238127 h 238125"/>
              <a:gd name="connsiteX1" fmla="*/ 18118 w 50705"/>
              <a:gd name="connsiteY1" fmla="*/ 238127 h 238125"/>
              <a:gd name="connsiteX2" fmla="*/ 20 w 50705"/>
              <a:gd name="connsiteY2" fmla="*/ 2 h 238125"/>
              <a:gd name="connsiteX3" fmla="*/ 46693 w 50705"/>
              <a:gd name="connsiteY3" fmla="*/ 238127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05" h="238125">
                <a:moveTo>
                  <a:pt x="46693" y="238127"/>
                </a:moveTo>
                <a:lnTo>
                  <a:pt x="18118" y="238127"/>
                </a:lnTo>
                <a:cubicBezTo>
                  <a:pt x="18118" y="238127"/>
                  <a:pt x="44692" y="115826"/>
                  <a:pt x="20" y="2"/>
                </a:cubicBezTo>
                <a:cubicBezTo>
                  <a:pt x="115" y="-94"/>
                  <a:pt x="67648" y="92013"/>
                  <a:pt x="46693" y="2381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6" name="Freeform: Shape 475">
            <a:extLst>
              <a:ext uri="{FF2B5EF4-FFF2-40B4-BE49-F238E27FC236}">
                <a16:creationId xmlns:a16="http://schemas.microsoft.com/office/drawing/2014/main" id="{8CC9BF2C-ED6C-4BFC-92C1-791D5FB0F1F1}"/>
              </a:ext>
            </a:extLst>
          </p:cNvPr>
          <p:cNvSpPr/>
          <p:nvPr userDrawn="1"/>
        </p:nvSpPr>
        <p:spPr>
          <a:xfrm>
            <a:off x="3745760" y="3537105"/>
            <a:ext cx="96675" cy="97790"/>
          </a:xfrm>
          <a:custGeom>
            <a:avLst/>
            <a:gdLst>
              <a:gd name="connsiteX0" fmla="*/ 81745 w 81724"/>
              <a:gd name="connsiteY0" fmla="*/ 40864 h 81724"/>
              <a:gd name="connsiteX1" fmla="*/ 40882 w 81724"/>
              <a:gd name="connsiteY1" fmla="*/ 81726 h 81724"/>
              <a:gd name="connsiteX2" fmla="*/ 20 w 81724"/>
              <a:gd name="connsiteY2" fmla="*/ 40864 h 81724"/>
              <a:gd name="connsiteX3" fmla="*/ 40882 w 81724"/>
              <a:gd name="connsiteY3" fmla="*/ 2 h 81724"/>
              <a:gd name="connsiteX4" fmla="*/ 81745 w 81724"/>
              <a:gd name="connsiteY4" fmla="*/ 40864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" h="81724">
                <a:moveTo>
                  <a:pt x="81745" y="40864"/>
                </a:moveTo>
                <a:cubicBezTo>
                  <a:pt x="81745" y="63432"/>
                  <a:pt x="63450" y="81726"/>
                  <a:pt x="40882" y="81726"/>
                </a:cubicBezTo>
                <a:cubicBezTo>
                  <a:pt x="18315" y="81726"/>
                  <a:pt x="20" y="63432"/>
                  <a:pt x="20" y="40864"/>
                </a:cubicBezTo>
                <a:cubicBezTo>
                  <a:pt x="20" y="18297"/>
                  <a:pt x="18315" y="2"/>
                  <a:pt x="40882" y="2"/>
                </a:cubicBezTo>
                <a:cubicBezTo>
                  <a:pt x="63450" y="2"/>
                  <a:pt x="81745" y="18296"/>
                  <a:pt x="81745" y="4086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7" name="Freeform: Shape 476">
            <a:extLst>
              <a:ext uri="{FF2B5EF4-FFF2-40B4-BE49-F238E27FC236}">
                <a16:creationId xmlns:a16="http://schemas.microsoft.com/office/drawing/2014/main" id="{B5BED6EB-1C09-4189-855C-CA3B129C8893}"/>
              </a:ext>
            </a:extLst>
          </p:cNvPr>
          <p:cNvSpPr/>
          <p:nvPr userDrawn="1"/>
        </p:nvSpPr>
        <p:spPr>
          <a:xfrm>
            <a:off x="3721873" y="3536463"/>
            <a:ext cx="141971" cy="40191"/>
          </a:xfrm>
          <a:custGeom>
            <a:avLst/>
            <a:gdLst>
              <a:gd name="connsiteX0" fmla="*/ 20 w 120015"/>
              <a:gd name="connsiteY0" fmla="*/ 33590 h 33588"/>
              <a:gd name="connsiteX1" fmla="*/ 120035 w 120015"/>
              <a:gd name="connsiteY1" fmla="*/ 16731 h 33588"/>
              <a:gd name="connsiteX2" fmla="*/ 20 w 120015"/>
              <a:gd name="connsiteY2" fmla="*/ 33590 h 3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015" h="33588">
                <a:moveTo>
                  <a:pt x="20" y="33590"/>
                </a:moveTo>
                <a:cubicBezTo>
                  <a:pt x="20" y="33590"/>
                  <a:pt x="37358" y="6158"/>
                  <a:pt x="120035" y="16731"/>
                </a:cubicBezTo>
                <a:cubicBezTo>
                  <a:pt x="120035" y="16731"/>
                  <a:pt x="48979" y="-30418"/>
                  <a:pt x="20" y="33590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8" name="Freeform: Shape 477">
            <a:extLst>
              <a:ext uri="{FF2B5EF4-FFF2-40B4-BE49-F238E27FC236}">
                <a16:creationId xmlns:a16="http://schemas.microsoft.com/office/drawing/2014/main" id="{12CFA37C-4595-461A-9335-728768D69CAE}"/>
              </a:ext>
            </a:extLst>
          </p:cNvPr>
          <p:cNvSpPr/>
          <p:nvPr userDrawn="1"/>
        </p:nvSpPr>
        <p:spPr>
          <a:xfrm>
            <a:off x="3701705" y="3423815"/>
            <a:ext cx="144111" cy="69987"/>
          </a:xfrm>
          <a:custGeom>
            <a:avLst/>
            <a:gdLst>
              <a:gd name="connsiteX0" fmla="*/ 20 w 121824"/>
              <a:gd name="connsiteY0" fmla="*/ 51437 h 58489"/>
              <a:gd name="connsiteX1" fmla="*/ 92698 w 121824"/>
              <a:gd name="connsiteY1" fmla="*/ 2 h 58489"/>
              <a:gd name="connsiteX2" fmla="*/ 121845 w 121824"/>
              <a:gd name="connsiteY2" fmla="*/ 11813 h 58489"/>
              <a:gd name="connsiteX3" fmla="*/ 20 w 121824"/>
              <a:gd name="connsiteY3" fmla="*/ 51437 h 5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4" h="58489">
                <a:moveTo>
                  <a:pt x="20" y="51437"/>
                </a:moveTo>
                <a:cubicBezTo>
                  <a:pt x="20" y="39530"/>
                  <a:pt x="47645" y="2"/>
                  <a:pt x="92698" y="2"/>
                </a:cubicBezTo>
                <a:cubicBezTo>
                  <a:pt x="106414" y="2"/>
                  <a:pt x="121845" y="573"/>
                  <a:pt x="121845" y="11813"/>
                </a:cubicBezTo>
                <a:cubicBezTo>
                  <a:pt x="121845" y="32863"/>
                  <a:pt x="20" y="75249"/>
                  <a:pt x="20" y="514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79" name="Freeform: Shape 478">
            <a:extLst>
              <a:ext uri="{FF2B5EF4-FFF2-40B4-BE49-F238E27FC236}">
                <a16:creationId xmlns:a16="http://schemas.microsoft.com/office/drawing/2014/main" id="{EBA29B52-184C-43B9-AD3B-26695E03591F}"/>
              </a:ext>
            </a:extLst>
          </p:cNvPr>
          <p:cNvSpPr/>
          <p:nvPr userDrawn="1"/>
        </p:nvSpPr>
        <p:spPr>
          <a:xfrm>
            <a:off x="3852517" y="3446381"/>
            <a:ext cx="101805" cy="331308"/>
          </a:xfrm>
          <a:custGeom>
            <a:avLst/>
            <a:gdLst>
              <a:gd name="connsiteX0" fmla="*/ 18740 w 86061"/>
              <a:gd name="connsiteY0" fmla="*/ 2 h 276877"/>
              <a:gd name="connsiteX1" fmla="*/ 53220 w 86061"/>
              <a:gd name="connsiteY1" fmla="*/ 212695 h 276877"/>
              <a:gd name="connsiteX2" fmla="*/ 356 w 86061"/>
              <a:gd name="connsiteY2" fmla="*/ 239650 h 276877"/>
              <a:gd name="connsiteX3" fmla="*/ 86081 w 86061"/>
              <a:gd name="connsiteY3" fmla="*/ 270702 h 276877"/>
              <a:gd name="connsiteX4" fmla="*/ 18359 w 86061"/>
              <a:gd name="connsiteY4" fmla="*/ 244604 h 276877"/>
              <a:gd name="connsiteX5" fmla="*/ 70746 w 86061"/>
              <a:gd name="connsiteY5" fmla="*/ 229268 h 276877"/>
              <a:gd name="connsiteX6" fmla="*/ 18740 w 86061"/>
              <a:gd name="connsiteY6" fmla="*/ 2 h 276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061" h="276877">
                <a:moveTo>
                  <a:pt x="18740" y="2"/>
                </a:moveTo>
                <a:cubicBezTo>
                  <a:pt x="18740" y="2"/>
                  <a:pt x="78557" y="150782"/>
                  <a:pt x="53220" y="212695"/>
                </a:cubicBezTo>
                <a:cubicBezTo>
                  <a:pt x="53220" y="212695"/>
                  <a:pt x="4262" y="215457"/>
                  <a:pt x="356" y="239650"/>
                </a:cubicBezTo>
                <a:cubicBezTo>
                  <a:pt x="-4501" y="269940"/>
                  <a:pt x="44171" y="286704"/>
                  <a:pt x="86081" y="270702"/>
                </a:cubicBezTo>
                <a:cubicBezTo>
                  <a:pt x="86081" y="270702"/>
                  <a:pt x="16073" y="274131"/>
                  <a:pt x="18359" y="244604"/>
                </a:cubicBezTo>
                <a:cubicBezTo>
                  <a:pt x="18359" y="244604"/>
                  <a:pt x="21597" y="224506"/>
                  <a:pt x="70746" y="229268"/>
                </a:cubicBezTo>
                <a:cubicBezTo>
                  <a:pt x="71127" y="229268"/>
                  <a:pt x="98464" y="133066"/>
                  <a:pt x="1874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0" name="Freeform: Shape 479">
            <a:extLst>
              <a:ext uri="{FF2B5EF4-FFF2-40B4-BE49-F238E27FC236}">
                <a16:creationId xmlns:a16="http://schemas.microsoft.com/office/drawing/2014/main" id="{B78C45B5-7529-4A6B-92A6-64B0C2EAFD2C}"/>
              </a:ext>
            </a:extLst>
          </p:cNvPr>
          <p:cNvSpPr/>
          <p:nvPr userDrawn="1"/>
        </p:nvSpPr>
        <p:spPr>
          <a:xfrm>
            <a:off x="3951614" y="3861971"/>
            <a:ext cx="69120" cy="30842"/>
          </a:xfrm>
          <a:custGeom>
            <a:avLst/>
            <a:gdLst>
              <a:gd name="connsiteX0" fmla="*/ 58411 w 58431"/>
              <a:gd name="connsiteY0" fmla="*/ 6734 h 25775"/>
              <a:gd name="connsiteX1" fmla="*/ 58411 w 58431"/>
              <a:gd name="connsiteY1" fmla="*/ 7686 h 25775"/>
              <a:gd name="connsiteX2" fmla="*/ 20311 w 58431"/>
              <a:gd name="connsiteY2" fmla="*/ 25689 h 25775"/>
              <a:gd name="connsiteX3" fmla="*/ 23 w 58431"/>
              <a:gd name="connsiteY3" fmla="*/ 17783 h 25775"/>
              <a:gd name="connsiteX4" fmla="*/ 58411 w 58431"/>
              <a:gd name="connsiteY4" fmla="*/ 6734 h 2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31" h="25775">
                <a:moveTo>
                  <a:pt x="58411" y="6734"/>
                </a:moveTo>
                <a:cubicBezTo>
                  <a:pt x="58464" y="7049"/>
                  <a:pt x="58464" y="7371"/>
                  <a:pt x="58411" y="7686"/>
                </a:cubicBezTo>
                <a:cubicBezTo>
                  <a:pt x="49656" y="19844"/>
                  <a:pt x="35263" y="26644"/>
                  <a:pt x="20311" y="25689"/>
                </a:cubicBezTo>
                <a:cubicBezTo>
                  <a:pt x="12786" y="25688"/>
                  <a:pt x="23" y="25688"/>
                  <a:pt x="23" y="17783"/>
                </a:cubicBezTo>
                <a:cubicBezTo>
                  <a:pt x="-453" y="638"/>
                  <a:pt x="58411" y="-6220"/>
                  <a:pt x="58411" y="673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1" name="Freeform: Shape 480">
            <a:extLst>
              <a:ext uri="{FF2B5EF4-FFF2-40B4-BE49-F238E27FC236}">
                <a16:creationId xmlns:a16="http://schemas.microsoft.com/office/drawing/2014/main" id="{55579F6D-0C63-4CE3-94EB-92FBAFDF2C0C}"/>
              </a:ext>
            </a:extLst>
          </p:cNvPr>
          <p:cNvSpPr/>
          <p:nvPr userDrawn="1"/>
        </p:nvSpPr>
        <p:spPr>
          <a:xfrm>
            <a:off x="3631621" y="3658603"/>
            <a:ext cx="610473" cy="349903"/>
          </a:xfrm>
          <a:custGeom>
            <a:avLst/>
            <a:gdLst>
              <a:gd name="connsiteX0" fmla="*/ 515418 w 516064"/>
              <a:gd name="connsiteY0" fmla="*/ 97 h 292417"/>
              <a:gd name="connsiteX1" fmla="*/ 466554 w 516064"/>
              <a:gd name="connsiteY1" fmla="*/ 167832 h 292417"/>
              <a:gd name="connsiteX2" fmla="*/ 257862 w 516064"/>
              <a:gd name="connsiteY2" fmla="*/ 269559 h 292417"/>
              <a:gd name="connsiteX3" fmla="*/ 64028 w 516064"/>
              <a:gd name="connsiteY3" fmla="*/ 186215 h 292417"/>
              <a:gd name="connsiteX4" fmla="*/ 687 w 516064"/>
              <a:gd name="connsiteY4" fmla="*/ 97 h 292417"/>
              <a:gd name="connsiteX5" fmla="*/ 20 w 516064"/>
              <a:gd name="connsiteY5" fmla="*/ 97 h 292417"/>
              <a:gd name="connsiteX6" fmla="*/ 64028 w 516064"/>
              <a:gd name="connsiteY6" fmla="*/ 206694 h 292417"/>
              <a:gd name="connsiteX7" fmla="*/ 257862 w 516064"/>
              <a:gd name="connsiteY7" fmla="*/ 292419 h 292417"/>
              <a:gd name="connsiteX8" fmla="*/ 466554 w 516064"/>
              <a:gd name="connsiteY8" fmla="*/ 187644 h 292417"/>
              <a:gd name="connsiteX9" fmla="*/ 516084 w 516064"/>
              <a:gd name="connsiteY9" fmla="*/ 2 h 292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6064" h="292417">
                <a:moveTo>
                  <a:pt x="515418" y="97"/>
                </a:moveTo>
                <a:cubicBezTo>
                  <a:pt x="512084" y="64581"/>
                  <a:pt x="500844" y="122398"/>
                  <a:pt x="466554" y="167832"/>
                </a:cubicBezTo>
                <a:cubicBezTo>
                  <a:pt x="419501" y="230316"/>
                  <a:pt x="331204" y="269559"/>
                  <a:pt x="257862" y="269559"/>
                </a:cubicBezTo>
                <a:cubicBezTo>
                  <a:pt x="192996" y="269559"/>
                  <a:pt x="109462" y="236603"/>
                  <a:pt x="64028" y="186215"/>
                </a:cubicBezTo>
                <a:cubicBezTo>
                  <a:pt x="20784" y="138590"/>
                  <a:pt x="5354" y="74106"/>
                  <a:pt x="687" y="97"/>
                </a:cubicBezTo>
                <a:lnTo>
                  <a:pt x="20" y="97"/>
                </a:lnTo>
                <a:cubicBezTo>
                  <a:pt x="3544" y="82583"/>
                  <a:pt x="18117" y="154211"/>
                  <a:pt x="64028" y="206694"/>
                </a:cubicBezTo>
                <a:cubicBezTo>
                  <a:pt x="109938" y="259177"/>
                  <a:pt x="192996" y="292419"/>
                  <a:pt x="257862" y="292419"/>
                </a:cubicBezTo>
                <a:cubicBezTo>
                  <a:pt x="331204" y="292419"/>
                  <a:pt x="419787" y="251843"/>
                  <a:pt x="466554" y="187644"/>
                </a:cubicBezTo>
                <a:cubicBezTo>
                  <a:pt x="503321" y="137257"/>
                  <a:pt x="513513" y="72392"/>
                  <a:pt x="516084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2" name="Freeform: Shape 481">
            <a:extLst>
              <a:ext uri="{FF2B5EF4-FFF2-40B4-BE49-F238E27FC236}">
                <a16:creationId xmlns:a16="http://schemas.microsoft.com/office/drawing/2014/main" id="{A4D41126-B1AF-484A-BD73-EB177F3756AF}"/>
              </a:ext>
            </a:extLst>
          </p:cNvPr>
          <p:cNvSpPr/>
          <p:nvPr userDrawn="1"/>
        </p:nvSpPr>
        <p:spPr>
          <a:xfrm>
            <a:off x="4038152" y="3537105"/>
            <a:ext cx="96675" cy="97790"/>
          </a:xfrm>
          <a:custGeom>
            <a:avLst/>
            <a:gdLst>
              <a:gd name="connsiteX0" fmla="*/ 20 w 81724"/>
              <a:gd name="connsiteY0" fmla="*/ 40864 h 81724"/>
              <a:gd name="connsiteX1" fmla="*/ 40882 w 81724"/>
              <a:gd name="connsiteY1" fmla="*/ 81726 h 81724"/>
              <a:gd name="connsiteX2" fmla="*/ 81745 w 81724"/>
              <a:gd name="connsiteY2" fmla="*/ 40864 h 81724"/>
              <a:gd name="connsiteX3" fmla="*/ 40882 w 81724"/>
              <a:gd name="connsiteY3" fmla="*/ 2 h 81724"/>
              <a:gd name="connsiteX4" fmla="*/ 20 w 81724"/>
              <a:gd name="connsiteY4" fmla="*/ 40864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" h="81724">
                <a:moveTo>
                  <a:pt x="20" y="40864"/>
                </a:moveTo>
                <a:cubicBezTo>
                  <a:pt x="20" y="63432"/>
                  <a:pt x="18315" y="81726"/>
                  <a:pt x="40882" y="81726"/>
                </a:cubicBezTo>
                <a:cubicBezTo>
                  <a:pt x="63450" y="81726"/>
                  <a:pt x="81745" y="63432"/>
                  <a:pt x="81745" y="40864"/>
                </a:cubicBezTo>
                <a:cubicBezTo>
                  <a:pt x="81745" y="18297"/>
                  <a:pt x="63450" y="2"/>
                  <a:pt x="40882" y="2"/>
                </a:cubicBezTo>
                <a:cubicBezTo>
                  <a:pt x="18315" y="2"/>
                  <a:pt x="20" y="18296"/>
                  <a:pt x="20" y="4086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3" name="Freeform: Shape 482">
            <a:extLst>
              <a:ext uri="{FF2B5EF4-FFF2-40B4-BE49-F238E27FC236}">
                <a16:creationId xmlns:a16="http://schemas.microsoft.com/office/drawing/2014/main" id="{CAC2B445-1F16-46D5-AF25-8B08D58FB160}"/>
              </a:ext>
            </a:extLst>
          </p:cNvPr>
          <p:cNvSpPr/>
          <p:nvPr userDrawn="1"/>
        </p:nvSpPr>
        <p:spPr>
          <a:xfrm>
            <a:off x="4015956" y="3536463"/>
            <a:ext cx="141971" cy="40191"/>
          </a:xfrm>
          <a:custGeom>
            <a:avLst/>
            <a:gdLst>
              <a:gd name="connsiteX0" fmla="*/ 120035 w 120015"/>
              <a:gd name="connsiteY0" fmla="*/ 33590 h 33588"/>
              <a:gd name="connsiteX1" fmla="*/ 20 w 120015"/>
              <a:gd name="connsiteY1" fmla="*/ 16731 h 33588"/>
              <a:gd name="connsiteX2" fmla="*/ 120035 w 120015"/>
              <a:gd name="connsiteY2" fmla="*/ 33590 h 3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015" h="33588">
                <a:moveTo>
                  <a:pt x="120035" y="33590"/>
                </a:moveTo>
                <a:cubicBezTo>
                  <a:pt x="120035" y="33590"/>
                  <a:pt x="82697" y="6158"/>
                  <a:pt x="20" y="16731"/>
                </a:cubicBezTo>
                <a:cubicBezTo>
                  <a:pt x="211" y="16731"/>
                  <a:pt x="71267" y="-30418"/>
                  <a:pt x="120035" y="33590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4" name="Freeform: Shape 483">
            <a:extLst>
              <a:ext uri="{FF2B5EF4-FFF2-40B4-BE49-F238E27FC236}">
                <a16:creationId xmlns:a16="http://schemas.microsoft.com/office/drawing/2014/main" id="{DD6C5B8D-7470-481A-9652-A81AB9F1B0B7}"/>
              </a:ext>
            </a:extLst>
          </p:cNvPr>
          <p:cNvSpPr/>
          <p:nvPr userDrawn="1"/>
        </p:nvSpPr>
        <p:spPr>
          <a:xfrm>
            <a:off x="4034208" y="3423815"/>
            <a:ext cx="144112" cy="69987"/>
          </a:xfrm>
          <a:custGeom>
            <a:avLst/>
            <a:gdLst>
              <a:gd name="connsiteX0" fmla="*/ 121845 w 121825"/>
              <a:gd name="connsiteY0" fmla="*/ 51437 h 58489"/>
              <a:gd name="connsiteX1" fmla="*/ 29167 w 121825"/>
              <a:gd name="connsiteY1" fmla="*/ 2 h 58489"/>
              <a:gd name="connsiteX2" fmla="*/ 20 w 121825"/>
              <a:gd name="connsiteY2" fmla="*/ 11813 h 58489"/>
              <a:gd name="connsiteX3" fmla="*/ 121845 w 121825"/>
              <a:gd name="connsiteY3" fmla="*/ 51437 h 5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5" h="58489">
                <a:moveTo>
                  <a:pt x="121845" y="51437"/>
                </a:moveTo>
                <a:cubicBezTo>
                  <a:pt x="121845" y="39530"/>
                  <a:pt x="74220" y="2"/>
                  <a:pt x="29167" y="2"/>
                </a:cubicBezTo>
                <a:cubicBezTo>
                  <a:pt x="15451" y="2"/>
                  <a:pt x="20" y="573"/>
                  <a:pt x="20" y="11813"/>
                </a:cubicBezTo>
                <a:cubicBezTo>
                  <a:pt x="-170" y="32863"/>
                  <a:pt x="121845" y="75249"/>
                  <a:pt x="121845" y="514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5" name="Freeform: Shape 484">
            <a:extLst>
              <a:ext uri="{FF2B5EF4-FFF2-40B4-BE49-F238E27FC236}">
                <a16:creationId xmlns:a16="http://schemas.microsoft.com/office/drawing/2014/main" id="{8F47D98A-711F-486C-980E-C52F584D203F}"/>
              </a:ext>
            </a:extLst>
          </p:cNvPr>
          <p:cNvSpPr/>
          <p:nvPr userDrawn="1"/>
        </p:nvSpPr>
        <p:spPr>
          <a:xfrm>
            <a:off x="4077251" y="3623271"/>
            <a:ext cx="80675" cy="39499"/>
          </a:xfrm>
          <a:custGeom>
            <a:avLst/>
            <a:gdLst>
              <a:gd name="connsiteX0" fmla="*/ 68219 w 68199"/>
              <a:gd name="connsiteY0" fmla="*/ 2 h 33010"/>
              <a:gd name="connsiteX1" fmla="*/ 20 w 68199"/>
              <a:gd name="connsiteY1" fmla="*/ 27338 h 33010"/>
              <a:gd name="connsiteX2" fmla="*/ 68219 w 68199"/>
              <a:gd name="connsiteY2" fmla="*/ 2 h 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199" h="33010">
                <a:moveTo>
                  <a:pt x="68219" y="2"/>
                </a:moveTo>
                <a:cubicBezTo>
                  <a:pt x="49440" y="16902"/>
                  <a:pt x="25273" y="26589"/>
                  <a:pt x="20" y="27338"/>
                </a:cubicBezTo>
                <a:cubicBezTo>
                  <a:pt x="20" y="27338"/>
                  <a:pt x="52122" y="51532"/>
                  <a:pt x="68219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6" name="Freeform: Shape 485">
            <a:extLst>
              <a:ext uri="{FF2B5EF4-FFF2-40B4-BE49-F238E27FC236}">
                <a16:creationId xmlns:a16="http://schemas.microsoft.com/office/drawing/2014/main" id="{54F513A4-7407-4443-ADE7-82BD8896DDFA}"/>
              </a:ext>
            </a:extLst>
          </p:cNvPr>
          <p:cNvSpPr/>
          <p:nvPr userDrawn="1"/>
        </p:nvSpPr>
        <p:spPr>
          <a:xfrm>
            <a:off x="4073645" y="3672166"/>
            <a:ext cx="70534" cy="14566"/>
          </a:xfrm>
          <a:custGeom>
            <a:avLst/>
            <a:gdLst>
              <a:gd name="connsiteX0" fmla="*/ 20 w 59626"/>
              <a:gd name="connsiteY0" fmla="*/ 2 h 12173"/>
              <a:gd name="connsiteX1" fmla="*/ 59647 w 59626"/>
              <a:gd name="connsiteY1" fmla="*/ 2097 h 12173"/>
              <a:gd name="connsiteX2" fmla="*/ 20 w 59626"/>
              <a:gd name="connsiteY2" fmla="*/ 2 h 1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26" h="12173">
                <a:moveTo>
                  <a:pt x="20" y="2"/>
                </a:moveTo>
                <a:cubicBezTo>
                  <a:pt x="19428" y="5550"/>
                  <a:pt x="39897" y="6269"/>
                  <a:pt x="59647" y="2097"/>
                </a:cubicBezTo>
                <a:cubicBezTo>
                  <a:pt x="42005" y="16291"/>
                  <a:pt x="16622" y="15400"/>
                  <a:pt x="20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7" name="Freeform: Shape 486">
            <a:extLst>
              <a:ext uri="{FF2B5EF4-FFF2-40B4-BE49-F238E27FC236}">
                <a16:creationId xmlns:a16="http://schemas.microsoft.com/office/drawing/2014/main" id="{3005AE70-67FD-4E46-896D-5B82F6036B80}"/>
              </a:ext>
            </a:extLst>
          </p:cNvPr>
          <p:cNvSpPr/>
          <p:nvPr userDrawn="1"/>
        </p:nvSpPr>
        <p:spPr>
          <a:xfrm>
            <a:off x="3765760" y="4064865"/>
            <a:ext cx="471037" cy="128836"/>
          </a:xfrm>
          <a:custGeom>
            <a:avLst/>
            <a:gdLst>
              <a:gd name="connsiteX0" fmla="*/ 398213 w 398192"/>
              <a:gd name="connsiteY0" fmla="*/ 61488 h 107669"/>
              <a:gd name="connsiteX1" fmla="*/ 5307 w 398192"/>
              <a:gd name="connsiteY1" fmla="*/ 16244 h 107669"/>
              <a:gd name="connsiteX2" fmla="*/ 398213 w 398192"/>
              <a:gd name="connsiteY2" fmla="*/ 61488 h 10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8192" h="107669">
                <a:moveTo>
                  <a:pt x="398213" y="61488"/>
                </a:moveTo>
                <a:cubicBezTo>
                  <a:pt x="398213" y="61488"/>
                  <a:pt x="284865" y="-38144"/>
                  <a:pt x="5307" y="16244"/>
                </a:cubicBezTo>
                <a:cubicBezTo>
                  <a:pt x="-31650" y="23293"/>
                  <a:pt x="127893" y="184646"/>
                  <a:pt x="398213" y="6148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8" name="Freeform: Shape 487">
            <a:extLst>
              <a:ext uri="{FF2B5EF4-FFF2-40B4-BE49-F238E27FC236}">
                <a16:creationId xmlns:a16="http://schemas.microsoft.com/office/drawing/2014/main" id="{CD168DC8-4C33-43FD-B231-EC70F5ED6B7A}"/>
              </a:ext>
            </a:extLst>
          </p:cNvPr>
          <p:cNvSpPr/>
          <p:nvPr userDrawn="1"/>
        </p:nvSpPr>
        <p:spPr>
          <a:xfrm>
            <a:off x="3627943" y="4076436"/>
            <a:ext cx="701137" cy="1137429"/>
          </a:xfrm>
          <a:custGeom>
            <a:avLst/>
            <a:gdLst>
              <a:gd name="connsiteX0" fmla="*/ 590346 w 592707"/>
              <a:gd name="connsiteY0" fmla="*/ 943453 h 950559"/>
              <a:gd name="connsiteX1" fmla="*/ 23227 w 592707"/>
              <a:gd name="connsiteY1" fmla="*/ 931166 h 950559"/>
              <a:gd name="connsiteX2" fmla="*/ 49231 w 592707"/>
              <a:gd name="connsiteY2" fmla="*/ 27053 h 950559"/>
              <a:gd name="connsiteX3" fmla="*/ 154006 w 592707"/>
              <a:gd name="connsiteY3" fmla="*/ 2 h 950559"/>
              <a:gd name="connsiteX4" fmla="*/ 275354 w 592707"/>
              <a:gd name="connsiteY4" fmla="*/ 70010 h 950559"/>
              <a:gd name="connsiteX5" fmla="*/ 399179 w 592707"/>
              <a:gd name="connsiteY5" fmla="*/ 2573 h 950559"/>
              <a:gd name="connsiteX6" fmla="*/ 516527 w 592707"/>
              <a:gd name="connsiteY6" fmla="*/ 44483 h 950559"/>
              <a:gd name="connsiteX7" fmla="*/ 590346 w 592707"/>
              <a:gd name="connsiteY7" fmla="*/ 943453 h 95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2707" h="950559">
                <a:moveTo>
                  <a:pt x="590346" y="943453"/>
                </a:moveTo>
                <a:cubicBezTo>
                  <a:pt x="590346" y="943453"/>
                  <a:pt x="299452" y="965837"/>
                  <a:pt x="23227" y="931166"/>
                </a:cubicBezTo>
                <a:cubicBezTo>
                  <a:pt x="23227" y="931166"/>
                  <a:pt x="-43448" y="486539"/>
                  <a:pt x="49231" y="27053"/>
                </a:cubicBezTo>
                <a:cubicBezTo>
                  <a:pt x="83130" y="14448"/>
                  <a:pt x="118241" y="5382"/>
                  <a:pt x="154006" y="2"/>
                </a:cubicBezTo>
                <a:cubicBezTo>
                  <a:pt x="159625" y="8955"/>
                  <a:pt x="201631" y="67724"/>
                  <a:pt x="275354" y="70010"/>
                </a:cubicBezTo>
                <a:cubicBezTo>
                  <a:pt x="349077" y="72296"/>
                  <a:pt x="399179" y="2573"/>
                  <a:pt x="399179" y="2573"/>
                </a:cubicBezTo>
                <a:cubicBezTo>
                  <a:pt x="439716" y="12191"/>
                  <a:pt x="479069" y="26245"/>
                  <a:pt x="516527" y="44483"/>
                </a:cubicBezTo>
                <a:cubicBezTo>
                  <a:pt x="516527" y="44483"/>
                  <a:pt x="608539" y="355856"/>
                  <a:pt x="590346" y="94345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89" name="Freeform: Shape 488">
            <a:extLst>
              <a:ext uri="{FF2B5EF4-FFF2-40B4-BE49-F238E27FC236}">
                <a16:creationId xmlns:a16="http://schemas.microsoft.com/office/drawing/2014/main" id="{5C0F6B19-9584-49E6-AE88-5F0879D4A36A}"/>
              </a:ext>
            </a:extLst>
          </p:cNvPr>
          <p:cNvSpPr/>
          <p:nvPr userDrawn="1"/>
        </p:nvSpPr>
        <p:spPr>
          <a:xfrm>
            <a:off x="3577086" y="2978400"/>
            <a:ext cx="529910" cy="293472"/>
          </a:xfrm>
          <a:custGeom>
            <a:avLst/>
            <a:gdLst>
              <a:gd name="connsiteX0" fmla="*/ 181281 w 447960"/>
              <a:gd name="connsiteY0" fmla="*/ 123731 h 245257"/>
              <a:gd name="connsiteX1" fmla="*/ 447981 w 447960"/>
              <a:gd name="connsiteY1" fmla="*/ 22576 h 245257"/>
              <a:gd name="connsiteX2" fmla="*/ 346730 w 447960"/>
              <a:gd name="connsiteY2" fmla="*/ 2 h 245257"/>
              <a:gd name="connsiteX3" fmla="*/ 20 w 447960"/>
              <a:gd name="connsiteY3" fmla="*/ 237460 h 245257"/>
              <a:gd name="connsiteX4" fmla="*/ 181281 w 447960"/>
              <a:gd name="connsiteY4" fmla="*/ 123731 h 24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960" h="245257">
                <a:moveTo>
                  <a:pt x="181281" y="123731"/>
                </a:moveTo>
                <a:cubicBezTo>
                  <a:pt x="317393" y="35720"/>
                  <a:pt x="417310" y="53246"/>
                  <a:pt x="447981" y="22576"/>
                </a:cubicBezTo>
                <a:cubicBezTo>
                  <a:pt x="416282" y="7752"/>
                  <a:pt x="381723" y="47"/>
                  <a:pt x="346730" y="2"/>
                </a:cubicBezTo>
                <a:cubicBezTo>
                  <a:pt x="247765" y="1"/>
                  <a:pt x="37262" y="57151"/>
                  <a:pt x="20" y="237460"/>
                </a:cubicBezTo>
                <a:cubicBezTo>
                  <a:pt x="7926" y="273083"/>
                  <a:pt x="97175" y="178214"/>
                  <a:pt x="181281" y="123731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0" name="Freeform: Shape 489">
            <a:extLst>
              <a:ext uri="{FF2B5EF4-FFF2-40B4-BE49-F238E27FC236}">
                <a16:creationId xmlns:a16="http://schemas.microsoft.com/office/drawing/2014/main" id="{E0C1245A-A29B-4C25-8CA6-F5DDAF43D1B9}"/>
              </a:ext>
            </a:extLst>
          </p:cNvPr>
          <p:cNvSpPr/>
          <p:nvPr userDrawn="1"/>
        </p:nvSpPr>
        <p:spPr>
          <a:xfrm>
            <a:off x="4159166" y="3222808"/>
            <a:ext cx="123618" cy="202943"/>
          </a:xfrm>
          <a:custGeom>
            <a:avLst/>
            <a:gdLst>
              <a:gd name="connsiteX0" fmla="*/ 20 w 104501"/>
              <a:gd name="connsiteY0" fmla="*/ 16156 h 169601"/>
              <a:gd name="connsiteX1" fmla="*/ 57932 w 104501"/>
              <a:gd name="connsiteY1" fmla="*/ 169603 h 169601"/>
              <a:gd name="connsiteX2" fmla="*/ 60409 w 104501"/>
              <a:gd name="connsiteY2" fmla="*/ 126741 h 169601"/>
              <a:gd name="connsiteX3" fmla="*/ 63076 w 104501"/>
              <a:gd name="connsiteY3" fmla="*/ 73115 h 169601"/>
              <a:gd name="connsiteX4" fmla="*/ 78792 w 104501"/>
              <a:gd name="connsiteY4" fmla="*/ 130265 h 169601"/>
              <a:gd name="connsiteX5" fmla="*/ 80887 w 104501"/>
              <a:gd name="connsiteY5" fmla="*/ 59685 h 169601"/>
              <a:gd name="connsiteX6" fmla="*/ 103843 w 104501"/>
              <a:gd name="connsiteY6" fmla="*/ 149315 h 169601"/>
              <a:gd name="connsiteX7" fmla="*/ 69362 w 104501"/>
              <a:gd name="connsiteY7" fmla="*/ 344 h 169601"/>
              <a:gd name="connsiteX8" fmla="*/ 66695 w 104501"/>
              <a:gd name="connsiteY8" fmla="*/ 40635 h 169601"/>
              <a:gd name="connsiteX9" fmla="*/ 40120 w 104501"/>
              <a:gd name="connsiteY9" fmla="*/ 22442 h 169601"/>
              <a:gd name="connsiteX10" fmla="*/ 36501 w 104501"/>
              <a:gd name="connsiteY10" fmla="*/ 52827 h 169601"/>
              <a:gd name="connsiteX11" fmla="*/ 20 w 104501"/>
              <a:gd name="connsiteY11" fmla="*/ 16156 h 16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01" h="169601">
                <a:moveTo>
                  <a:pt x="20" y="16156"/>
                </a:moveTo>
                <a:cubicBezTo>
                  <a:pt x="52312" y="91689"/>
                  <a:pt x="52407" y="168556"/>
                  <a:pt x="57932" y="169603"/>
                </a:cubicBezTo>
                <a:cubicBezTo>
                  <a:pt x="59742" y="169603"/>
                  <a:pt x="60409" y="157983"/>
                  <a:pt x="60409" y="126741"/>
                </a:cubicBezTo>
                <a:cubicBezTo>
                  <a:pt x="60409" y="91594"/>
                  <a:pt x="61456" y="76544"/>
                  <a:pt x="63076" y="73115"/>
                </a:cubicBezTo>
                <a:cubicBezTo>
                  <a:pt x="66790" y="65019"/>
                  <a:pt x="73839" y="119692"/>
                  <a:pt x="78792" y="130265"/>
                </a:cubicBezTo>
                <a:cubicBezTo>
                  <a:pt x="87079" y="147601"/>
                  <a:pt x="69934" y="53399"/>
                  <a:pt x="80887" y="59685"/>
                </a:cubicBezTo>
                <a:cubicBezTo>
                  <a:pt x="97651" y="69210"/>
                  <a:pt x="103843" y="149315"/>
                  <a:pt x="103843" y="149315"/>
                </a:cubicBezTo>
                <a:cubicBezTo>
                  <a:pt x="103843" y="149315"/>
                  <a:pt x="112320" y="66543"/>
                  <a:pt x="69362" y="344"/>
                </a:cubicBezTo>
                <a:cubicBezTo>
                  <a:pt x="66409" y="-4228"/>
                  <a:pt x="71934" y="38444"/>
                  <a:pt x="66695" y="40635"/>
                </a:cubicBezTo>
                <a:cubicBezTo>
                  <a:pt x="61456" y="42826"/>
                  <a:pt x="46883" y="20728"/>
                  <a:pt x="40120" y="22442"/>
                </a:cubicBezTo>
                <a:cubicBezTo>
                  <a:pt x="33357" y="24157"/>
                  <a:pt x="37263" y="47017"/>
                  <a:pt x="36501" y="52827"/>
                </a:cubicBezTo>
                <a:cubicBezTo>
                  <a:pt x="23832" y="41492"/>
                  <a:pt x="13736" y="21966"/>
                  <a:pt x="20" y="16156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1" name="Freeform: Shape 490">
            <a:extLst>
              <a:ext uri="{FF2B5EF4-FFF2-40B4-BE49-F238E27FC236}">
                <a16:creationId xmlns:a16="http://schemas.microsoft.com/office/drawing/2014/main" id="{972C8046-210D-4C35-9FCF-A892CCBF0F2F}"/>
              </a:ext>
            </a:extLst>
          </p:cNvPr>
          <p:cNvSpPr/>
          <p:nvPr userDrawn="1"/>
        </p:nvSpPr>
        <p:spPr>
          <a:xfrm>
            <a:off x="3583473" y="3304710"/>
            <a:ext cx="97612" cy="178029"/>
          </a:xfrm>
          <a:custGeom>
            <a:avLst/>
            <a:gdLst>
              <a:gd name="connsiteX0" fmla="*/ 82537 w 82516"/>
              <a:gd name="connsiteY0" fmla="*/ 2 h 148780"/>
              <a:gd name="connsiteX1" fmla="*/ 44913 w 82516"/>
              <a:gd name="connsiteY1" fmla="*/ 120779 h 148780"/>
              <a:gd name="connsiteX2" fmla="*/ 36531 w 82516"/>
              <a:gd name="connsiteY2" fmla="*/ 52294 h 148780"/>
              <a:gd name="connsiteX3" fmla="*/ 16148 w 82516"/>
              <a:gd name="connsiteY3" fmla="*/ 148782 h 148780"/>
              <a:gd name="connsiteX4" fmla="*/ 14433 w 82516"/>
              <a:gd name="connsiteY4" fmla="*/ 9622 h 148780"/>
              <a:gd name="connsiteX5" fmla="*/ 18910 w 82516"/>
              <a:gd name="connsiteY5" fmla="*/ 45341 h 148780"/>
              <a:gd name="connsiteX6" fmla="*/ 43961 w 82516"/>
              <a:gd name="connsiteY6" fmla="*/ 15337 h 148780"/>
              <a:gd name="connsiteX7" fmla="*/ 49485 w 82516"/>
              <a:gd name="connsiteY7" fmla="*/ 52580 h 148780"/>
              <a:gd name="connsiteX8" fmla="*/ 82537 w 82516"/>
              <a:gd name="connsiteY8" fmla="*/ 2 h 14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516" h="148780">
                <a:moveTo>
                  <a:pt x="82537" y="2"/>
                </a:moveTo>
                <a:cubicBezTo>
                  <a:pt x="58439" y="54675"/>
                  <a:pt x="49866" y="113826"/>
                  <a:pt x="44913" y="120779"/>
                </a:cubicBezTo>
                <a:cubicBezTo>
                  <a:pt x="41675" y="125256"/>
                  <a:pt x="39960" y="107634"/>
                  <a:pt x="36531" y="52294"/>
                </a:cubicBezTo>
                <a:cubicBezTo>
                  <a:pt x="14243" y="90394"/>
                  <a:pt x="16148" y="148782"/>
                  <a:pt x="16148" y="148782"/>
                </a:cubicBezTo>
                <a:cubicBezTo>
                  <a:pt x="5194" y="96300"/>
                  <a:pt x="-12999" y="26577"/>
                  <a:pt x="14433" y="9622"/>
                </a:cubicBezTo>
                <a:cubicBezTo>
                  <a:pt x="13820" y="21699"/>
                  <a:pt x="15336" y="33789"/>
                  <a:pt x="18910" y="45341"/>
                </a:cubicBezTo>
                <a:cubicBezTo>
                  <a:pt x="18910" y="45341"/>
                  <a:pt x="38912" y="16099"/>
                  <a:pt x="43961" y="15337"/>
                </a:cubicBezTo>
                <a:cubicBezTo>
                  <a:pt x="49009" y="14575"/>
                  <a:pt x="48723" y="46103"/>
                  <a:pt x="49485" y="52580"/>
                </a:cubicBezTo>
                <a:cubicBezTo>
                  <a:pt x="56069" y="32630"/>
                  <a:pt x="67413" y="14584"/>
                  <a:pt x="82537" y="2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2" name="Freeform: Shape 491">
            <a:extLst>
              <a:ext uri="{FF2B5EF4-FFF2-40B4-BE49-F238E27FC236}">
                <a16:creationId xmlns:a16="http://schemas.microsoft.com/office/drawing/2014/main" id="{28EF51D5-CD09-4458-9EC1-9C531F8ABD4C}"/>
              </a:ext>
            </a:extLst>
          </p:cNvPr>
          <p:cNvSpPr/>
          <p:nvPr userDrawn="1"/>
        </p:nvSpPr>
        <p:spPr>
          <a:xfrm>
            <a:off x="3677709" y="3693985"/>
            <a:ext cx="140364" cy="72956"/>
          </a:xfrm>
          <a:custGeom>
            <a:avLst/>
            <a:gdLst>
              <a:gd name="connsiteX0" fmla="*/ 118603 w 118657"/>
              <a:gd name="connsiteY0" fmla="*/ 37012 h 60970"/>
              <a:gd name="connsiteX1" fmla="*/ 56119 w 118657"/>
              <a:gd name="connsiteY1" fmla="*/ 60253 h 60970"/>
              <a:gd name="connsiteX2" fmla="*/ 112 w 118657"/>
              <a:gd name="connsiteY2" fmla="*/ 23963 h 60970"/>
              <a:gd name="connsiteX3" fmla="*/ 62691 w 118657"/>
              <a:gd name="connsiteY3" fmla="*/ 722 h 60970"/>
              <a:gd name="connsiteX4" fmla="*/ 118603 w 118657"/>
              <a:gd name="connsiteY4" fmla="*/ 37012 h 6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57" h="60970">
                <a:moveTo>
                  <a:pt x="118603" y="37012"/>
                </a:moveTo>
                <a:cubicBezTo>
                  <a:pt x="116793" y="53490"/>
                  <a:pt x="88790" y="63872"/>
                  <a:pt x="56119" y="60253"/>
                </a:cubicBezTo>
                <a:cubicBezTo>
                  <a:pt x="23448" y="56633"/>
                  <a:pt x="-1698" y="40441"/>
                  <a:pt x="112" y="23963"/>
                </a:cubicBezTo>
                <a:cubicBezTo>
                  <a:pt x="1921" y="7484"/>
                  <a:pt x="29925" y="-2898"/>
                  <a:pt x="62691" y="722"/>
                </a:cubicBezTo>
                <a:cubicBezTo>
                  <a:pt x="95457" y="4341"/>
                  <a:pt x="120222" y="20533"/>
                  <a:pt x="118603" y="37012"/>
                </a:cubicBezTo>
                <a:close/>
              </a:path>
            </a:pathLst>
          </a:custGeom>
          <a:solidFill>
            <a:srgbClr val="E87E62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3" name="Freeform: Shape 492">
            <a:extLst>
              <a:ext uri="{FF2B5EF4-FFF2-40B4-BE49-F238E27FC236}">
                <a16:creationId xmlns:a16="http://schemas.microsoft.com/office/drawing/2014/main" id="{D0D5EAA2-508A-4066-A39E-1FDBEA687298}"/>
              </a:ext>
            </a:extLst>
          </p:cNvPr>
          <p:cNvSpPr/>
          <p:nvPr userDrawn="1"/>
        </p:nvSpPr>
        <p:spPr>
          <a:xfrm rot="21036000">
            <a:off x="4055163" y="3694136"/>
            <a:ext cx="141068" cy="71804"/>
          </a:xfrm>
          <a:custGeom>
            <a:avLst/>
            <a:gdLst>
              <a:gd name="connsiteX0" fmla="*/ 119273 w 119252"/>
              <a:gd name="connsiteY0" fmla="*/ 30005 h 60007"/>
              <a:gd name="connsiteX1" fmla="*/ 59646 w 119252"/>
              <a:gd name="connsiteY1" fmla="*/ 60009 h 60007"/>
              <a:gd name="connsiteX2" fmla="*/ 20 w 119252"/>
              <a:gd name="connsiteY2" fmla="*/ 30005 h 60007"/>
              <a:gd name="connsiteX3" fmla="*/ 59646 w 119252"/>
              <a:gd name="connsiteY3" fmla="*/ 2 h 60007"/>
              <a:gd name="connsiteX4" fmla="*/ 119273 w 119252"/>
              <a:gd name="connsiteY4" fmla="*/ 30005 h 6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252" h="60007">
                <a:moveTo>
                  <a:pt x="119273" y="30005"/>
                </a:moveTo>
                <a:cubicBezTo>
                  <a:pt x="119273" y="46576"/>
                  <a:pt x="92577" y="60009"/>
                  <a:pt x="59646" y="60009"/>
                </a:cubicBezTo>
                <a:cubicBezTo>
                  <a:pt x="26716" y="60009"/>
                  <a:pt x="20" y="46576"/>
                  <a:pt x="20" y="30005"/>
                </a:cubicBezTo>
                <a:cubicBezTo>
                  <a:pt x="20" y="13435"/>
                  <a:pt x="26716" y="2"/>
                  <a:pt x="59646" y="2"/>
                </a:cubicBezTo>
                <a:cubicBezTo>
                  <a:pt x="92577" y="2"/>
                  <a:pt x="119273" y="13435"/>
                  <a:pt x="119273" y="30005"/>
                </a:cubicBezTo>
                <a:close/>
              </a:path>
            </a:pathLst>
          </a:custGeom>
          <a:solidFill>
            <a:srgbClr val="E87E62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4" name="Freeform: Shape 493">
            <a:extLst>
              <a:ext uri="{FF2B5EF4-FFF2-40B4-BE49-F238E27FC236}">
                <a16:creationId xmlns:a16="http://schemas.microsoft.com/office/drawing/2014/main" id="{A2BCE9EA-CC0D-4055-B761-D7A2A5C64FA5}"/>
              </a:ext>
            </a:extLst>
          </p:cNvPr>
          <p:cNvSpPr/>
          <p:nvPr userDrawn="1"/>
        </p:nvSpPr>
        <p:spPr>
          <a:xfrm>
            <a:off x="3635791" y="4923272"/>
            <a:ext cx="692538" cy="290252"/>
          </a:xfrm>
          <a:custGeom>
            <a:avLst/>
            <a:gdLst>
              <a:gd name="connsiteX0" fmla="*/ 584283 w 585438"/>
              <a:gd name="connsiteY0" fmla="*/ 2 h 242566"/>
              <a:gd name="connsiteX1" fmla="*/ 299295 w 585438"/>
              <a:gd name="connsiteY1" fmla="*/ 214886 h 242566"/>
              <a:gd name="connsiteX2" fmla="*/ 20 w 585438"/>
              <a:gd name="connsiteY2" fmla="*/ 54770 h 242566"/>
              <a:gd name="connsiteX3" fmla="*/ 14212 w 585438"/>
              <a:gd name="connsiteY3" fmla="*/ 223172 h 242566"/>
              <a:gd name="connsiteX4" fmla="*/ 583998 w 585438"/>
              <a:gd name="connsiteY4" fmla="*/ 235460 h 242566"/>
              <a:gd name="connsiteX5" fmla="*/ 584283 w 585438"/>
              <a:gd name="connsiteY5" fmla="*/ 2 h 242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438" h="242566">
                <a:moveTo>
                  <a:pt x="584283" y="2"/>
                </a:moveTo>
                <a:cubicBezTo>
                  <a:pt x="573139" y="158212"/>
                  <a:pt x="528658" y="209552"/>
                  <a:pt x="299295" y="214886"/>
                </a:cubicBezTo>
                <a:cubicBezTo>
                  <a:pt x="116987" y="219458"/>
                  <a:pt x="22594" y="175547"/>
                  <a:pt x="20" y="54770"/>
                </a:cubicBezTo>
                <a:cubicBezTo>
                  <a:pt x="9545" y="188120"/>
                  <a:pt x="14212" y="223172"/>
                  <a:pt x="14212" y="223172"/>
                </a:cubicBezTo>
                <a:cubicBezTo>
                  <a:pt x="290437" y="257844"/>
                  <a:pt x="583998" y="235460"/>
                  <a:pt x="583998" y="235460"/>
                </a:cubicBezTo>
                <a:cubicBezTo>
                  <a:pt x="584283" y="222411"/>
                  <a:pt x="586950" y="83345"/>
                  <a:pt x="584283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5" name="Freeform: Shape 494">
            <a:extLst>
              <a:ext uri="{FF2B5EF4-FFF2-40B4-BE49-F238E27FC236}">
                <a16:creationId xmlns:a16="http://schemas.microsoft.com/office/drawing/2014/main" id="{CE8E55BC-3589-4048-A728-16E6A89135A5}"/>
              </a:ext>
            </a:extLst>
          </p:cNvPr>
          <p:cNvSpPr/>
          <p:nvPr userDrawn="1"/>
        </p:nvSpPr>
        <p:spPr>
          <a:xfrm>
            <a:off x="3749366" y="4082249"/>
            <a:ext cx="385349" cy="129248"/>
          </a:xfrm>
          <a:custGeom>
            <a:avLst/>
            <a:gdLst>
              <a:gd name="connsiteX0" fmla="*/ 325775 w 325755"/>
              <a:gd name="connsiteY0" fmla="*/ 5907 h 108014"/>
              <a:gd name="connsiteX1" fmla="*/ 309106 w 325755"/>
              <a:gd name="connsiteY1" fmla="*/ 1240 h 108014"/>
              <a:gd name="connsiteX2" fmla="*/ 181376 w 325755"/>
              <a:gd name="connsiteY2" fmla="*/ 86965 h 108014"/>
              <a:gd name="connsiteX3" fmla="*/ 21547 w 325755"/>
              <a:gd name="connsiteY3" fmla="*/ 2 h 108014"/>
              <a:gd name="connsiteX4" fmla="*/ 20 w 325755"/>
              <a:gd name="connsiteY4" fmla="*/ 4860 h 108014"/>
              <a:gd name="connsiteX5" fmla="*/ 182995 w 325755"/>
              <a:gd name="connsiteY5" fmla="*/ 107634 h 108014"/>
              <a:gd name="connsiteX6" fmla="*/ 325775 w 325755"/>
              <a:gd name="connsiteY6" fmla="*/ 5907 h 10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755" h="108014">
                <a:moveTo>
                  <a:pt x="325775" y="5907"/>
                </a:moveTo>
                <a:cubicBezTo>
                  <a:pt x="319393" y="4002"/>
                  <a:pt x="313869" y="2478"/>
                  <a:pt x="309106" y="1240"/>
                </a:cubicBezTo>
                <a:cubicBezTo>
                  <a:pt x="301105" y="20290"/>
                  <a:pt x="269863" y="79154"/>
                  <a:pt x="181376" y="86965"/>
                </a:cubicBezTo>
                <a:cubicBezTo>
                  <a:pt x="89555" y="95252"/>
                  <a:pt x="34786" y="20290"/>
                  <a:pt x="21547" y="2"/>
                </a:cubicBezTo>
                <a:cubicBezTo>
                  <a:pt x="13831" y="1526"/>
                  <a:pt x="6592" y="3240"/>
                  <a:pt x="20" y="4860"/>
                </a:cubicBezTo>
                <a:cubicBezTo>
                  <a:pt x="16022" y="26958"/>
                  <a:pt x="85745" y="114492"/>
                  <a:pt x="182995" y="107634"/>
                </a:cubicBezTo>
                <a:cubicBezTo>
                  <a:pt x="246376" y="104532"/>
                  <a:pt x="302143" y="64799"/>
                  <a:pt x="325775" y="5907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6" name="Freeform: Shape 495">
            <a:extLst>
              <a:ext uri="{FF2B5EF4-FFF2-40B4-BE49-F238E27FC236}">
                <a16:creationId xmlns:a16="http://schemas.microsoft.com/office/drawing/2014/main" id="{B5356CEC-E448-440A-857B-3C3C6336DD67}"/>
              </a:ext>
            </a:extLst>
          </p:cNvPr>
          <p:cNvSpPr/>
          <p:nvPr userDrawn="1"/>
        </p:nvSpPr>
        <p:spPr>
          <a:xfrm>
            <a:off x="3636804" y="3144958"/>
            <a:ext cx="598233" cy="294585"/>
          </a:xfrm>
          <a:custGeom>
            <a:avLst/>
            <a:gdLst>
              <a:gd name="connsiteX0" fmla="*/ 505607 w 505717"/>
              <a:gd name="connsiteY0" fmla="*/ 184371 h 246187"/>
              <a:gd name="connsiteX1" fmla="*/ 459601 w 505717"/>
              <a:gd name="connsiteY1" fmla="*/ 237902 h 246187"/>
              <a:gd name="connsiteX2" fmla="*/ 254623 w 505717"/>
              <a:gd name="connsiteY2" fmla="*/ 227139 h 246187"/>
              <a:gd name="connsiteX3" fmla="*/ 50788 w 505717"/>
              <a:gd name="connsiteY3" fmla="*/ 246189 h 246187"/>
              <a:gd name="connsiteX4" fmla="*/ 2496 w 505717"/>
              <a:gd name="connsiteY4" fmla="*/ 194659 h 246187"/>
              <a:gd name="connsiteX5" fmla="*/ 20 w 505717"/>
              <a:gd name="connsiteY5" fmla="*/ 72929 h 246187"/>
              <a:gd name="connsiteX6" fmla="*/ 46121 w 505717"/>
              <a:gd name="connsiteY6" fmla="*/ 19494 h 246187"/>
              <a:gd name="connsiteX7" fmla="*/ 249956 w 505717"/>
              <a:gd name="connsiteY7" fmla="*/ 444 h 246187"/>
              <a:gd name="connsiteX8" fmla="*/ 454934 w 505717"/>
              <a:gd name="connsiteY8" fmla="*/ 11112 h 246187"/>
              <a:gd name="connsiteX9" fmla="*/ 503131 w 505717"/>
              <a:gd name="connsiteY9" fmla="*/ 62642 h 24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5717" h="246187">
                <a:moveTo>
                  <a:pt x="505607" y="184371"/>
                </a:moveTo>
                <a:cubicBezTo>
                  <a:pt x="507577" y="211822"/>
                  <a:pt x="487036" y="235723"/>
                  <a:pt x="459601" y="237902"/>
                </a:cubicBezTo>
                <a:cubicBezTo>
                  <a:pt x="459601" y="237902"/>
                  <a:pt x="404451" y="224091"/>
                  <a:pt x="254623" y="227139"/>
                </a:cubicBezTo>
                <a:cubicBezTo>
                  <a:pt x="104795" y="230187"/>
                  <a:pt x="50788" y="246189"/>
                  <a:pt x="50788" y="246189"/>
                </a:cubicBezTo>
                <a:cubicBezTo>
                  <a:pt x="23287" y="245155"/>
                  <a:pt x="1746" y="222169"/>
                  <a:pt x="2496" y="194659"/>
                </a:cubicBezTo>
                <a:lnTo>
                  <a:pt x="20" y="72929"/>
                </a:lnTo>
                <a:cubicBezTo>
                  <a:pt x="20" y="35877"/>
                  <a:pt x="46121" y="19494"/>
                  <a:pt x="46121" y="19494"/>
                </a:cubicBezTo>
                <a:cubicBezTo>
                  <a:pt x="46121" y="19494"/>
                  <a:pt x="97842" y="3492"/>
                  <a:pt x="249956" y="444"/>
                </a:cubicBezTo>
                <a:cubicBezTo>
                  <a:pt x="402070" y="-2604"/>
                  <a:pt x="454934" y="11112"/>
                  <a:pt x="454934" y="11112"/>
                </a:cubicBezTo>
                <a:cubicBezTo>
                  <a:pt x="454934" y="11112"/>
                  <a:pt x="498463" y="20637"/>
                  <a:pt x="503131" y="6264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7" name="Freeform: Shape 496">
            <a:extLst>
              <a:ext uri="{FF2B5EF4-FFF2-40B4-BE49-F238E27FC236}">
                <a16:creationId xmlns:a16="http://schemas.microsoft.com/office/drawing/2014/main" id="{43407F34-A54B-4757-808E-FCB131E8B33F}"/>
              </a:ext>
            </a:extLst>
          </p:cNvPr>
          <p:cNvSpPr/>
          <p:nvPr userDrawn="1"/>
        </p:nvSpPr>
        <p:spPr>
          <a:xfrm>
            <a:off x="3637255" y="3194154"/>
            <a:ext cx="597782" cy="245616"/>
          </a:xfrm>
          <a:custGeom>
            <a:avLst/>
            <a:gdLst>
              <a:gd name="connsiteX0" fmla="*/ 502749 w 505336"/>
              <a:gd name="connsiteY0" fmla="*/ 21528 h 205263"/>
              <a:gd name="connsiteX1" fmla="*/ 495796 w 505336"/>
              <a:gd name="connsiteY1" fmla="*/ 2 h 205263"/>
              <a:gd name="connsiteX2" fmla="*/ 497225 w 505336"/>
              <a:gd name="connsiteY2" fmla="*/ 7717 h 205263"/>
              <a:gd name="connsiteX3" fmla="*/ 499701 w 505336"/>
              <a:gd name="connsiteY3" fmla="*/ 129447 h 205263"/>
              <a:gd name="connsiteX4" fmla="*/ 454648 w 505336"/>
              <a:gd name="connsiteY4" fmla="*/ 182882 h 205263"/>
              <a:gd name="connsiteX5" fmla="*/ 254623 w 505336"/>
              <a:gd name="connsiteY5" fmla="*/ 172119 h 205263"/>
              <a:gd name="connsiteX6" fmla="*/ 55265 w 505336"/>
              <a:gd name="connsiteY6" fmla="*/ 191169 h 205263"/>
              <a:gd name="connsiteX7" fmla="*/ 8116 w 505336"/>
              <a:gd name="connsiteY7" fmla="*/ 139639 h 205263"/>
              <a:gd name="connsiteX8" fmla="*/ 5640 w 505336"/>
              <a:gd name="connsiteY8" fmla="*/ 17909 h 205263"/>
              <a:gd name="connsiteX9" fmla="*/ 6592 w 505336"/>
              <a:gd name="connsiteY9" fmla="*/ 9146 h 205263"/>
              <a:gd name="connsiteX10" fmla="*/ 20 w 505336"/>
              <a:gd name="connsiteY10" fmla="*/ 32006 h 205263"/>
              <a:gd name="connsiteX11" fmla="*/ 2496 w 505336"/>
              <a:gd name="connsiteY11" fmla="*/ 153735 h 205263"/>
              <a:gd name="connsiteX12" fmla="*/ 50788 w 505336"/>
              <a:gd name="connsiteY12" fmla="*/ 205266 h 205263"/>
              <a:gd name="connsiteX13" fmla="*/ 254623 w 505336"/>
              <a:gd name="connsiteY13" fmla="*/ 186216 h 205263"/>
              <a:gd name="connsiteX14" fmla="*/ 459220 w 505336"/>
              <a:gd name="connsiteY14" fmla="*/ 196789 h 205263"/>
              <a:gd name="connsiteX15" fmla="*/ 505226 w 505336"/>
              <a:gd name="connsiteY15" fmla="*/ 143258 h 20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5336" h="205263">
                <a:moveTo>
                  <a:pt x="502749" y="21528"/>
                </a:moveTo>
                <a:cubicBezTo>
                  <a:pt x="501928" y="13953"/>
                  <a:pt x="499562" y="6626"/>
                  <a:pt x="495796" y="2"/>
                </a:cubicBezTo>
                <a:cubicBezTo>
                  <a:pt x="496427" y="2542"/>
                  <a:pt x="496904" y="5119"/>
                  <a:pt x="497225" y="7717"/>
                </a:cubicBezTo>
                <a:lnTo>
                  <a:pt x="499701" y="129447"/>
                </a:lnTo>
                <a:cubicBezTo>
                  <a:pt x="500273" y="158022"/>
                  <a:pt x="480080" y="182406"/>
                  <a:pt x="454648" y="182882"/>
                </a:cubicBezTo>
                <a:cubicBezTo>
                  <a:pt x="454648" y="182882"/>
                  <a:pt x="400737" y="169071"/>
                  <a:pt x="254623" y="172119"/>
                </a:cubicBezTo>
                <a:cubicBezTo>
                  <a:pt x="108510" y="175167"/>
                  <a:pt x="55265" y="191169"/>
                  <a:pt x="55265" y="191169"/>
                </a:cubicBezTo>
                <a:cubicBezTo>
                  <a:pt x="29833" y="191740"/>
                  <a:pt x="8688" y="168690"/>
                  <a:pt x="8116" y="139639"/>
                </a:cubicBezTo>
                <a:lnTo>
                  <a:pt x="5640" y="17909"/>
                </a:lnTo>
                <a:cubicBezTo>
                  <a:pt x="5611" y="14961"/>
                  <a:pt x="5931" y="12019"/>
                  <a:pt x="6592" y="9146"/>
                </a:cubicBezTo>
                <a:cubicBezTo>
                  <a:pt x="2293" y="15996"/>
                  <a:pt x="15" y="23919"/>
                  <a:pt x="20" y="32006"/>
                </a:cubicBezTo>
                <a:lnTo>
                  <a:pt x="2496" y="153735"/>
                </a:lnTo>
                <a:cubicBezTo>
                  <a:pt x="1746" y="181246"/>
                  <a:pt x="23287" y="204231"/>
                  <a:pt x="50788" y="205266"/>
                </a:cubicBezTo>
                <a:cubicBezTo>
                  <a:pt x="50788" y="205266"/>
                  <a:pt x="104795" y="189264"/>
                  <a:pt x="254623" y="186216"/>
                </a:cubicBezTo>
                <a:cubicBezTo>
                  <a:pt x="404451" y="183168"/>
                  <a:pt x="459220" y="196789"/>
                  <a:pt x="459220" y="196789"/>
                </a:cubicBezTo>
                <a:cubicBezTo>
                  <a:pt x="486655" y="194609"/>
                  <a:pt x="507196" y="170709"/>
                  <a:pt x="505226" y="14325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8" name="Freeform: Shape 497">
            <a:extLst>
              <a:ext uri="{FF2B5EF4-FFF2-40B4-BE49-F238E27FC236}">
                <a16:creationId xmlns:a16="http://schemas.microsoft.com/office/drawing/2014/main" id="{57091D16-FB9B-48A2-93C8-2447512951C1}"/>
              </a:ext>
            </a:extLst>
          </p:cNvPr>
          <p:cNvSpPr/>
          <p:nvPr userDrawn="1"/>
        </p:nvSpPr>
        <p:spPr>
          <a:xfrm>
            <a:off x="4159166" y="3321425"/>
            <a:ext cx="69971" cy="27622"/>
          </a:xfrm>
          <a:custGeom>
            <a:avLst/>
            <a:gdLst>
              <a:gd name="connsiteX0" fmla="*/ 59170 w 59150"/>
              <a:gd name="connsiteY0" fmla="*/ 5655 h 23084"/>
              <a:gd name="connsiteX1" fmla="*/ 20 w 59150"/>
              <a:gd name="connsiteY1" fmla="*/ 2321 h 23084"/>
              <a:gd name="connsiteX2" fmla="*/ 58503 w 59150"/>
              <a:gd name="connsiteY2" fmla="*/ 23086 h 23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50" h="23084">
                <a:moveTo>
                  <a:pt x="59170" y="5655"/>
                </a:moveTo>
                <a:cubicBezTo>
                  <a:pt x="40065" y="-506"/>
                  <a:pt x="19697" y="-1653"/>
                  <a:pt x="20" y="2321"/>
                </a:cubicBezTo>
                <a:cubicBezTo>
                  <a:pt x="20" y="2321"/>
                  <a:pt x="48216" y="13465"/>
                  <a:pt x="58503" y="23086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99" name="Freeform: Shape 498">
            <a:extLst>
              <a:ext uri="{FF2B5EF4-FFF2-40B4-BE49-F238E27FC236}">
                <a16:creationId xmlns:a16="http://schemas.microsoft.com/office/drawing/2014/main" id="{B1276BDF-51B4-446C-9B11-945932DE4A0F}"/>
              </a:ext>
            </a:extLst>
          </p:cNvPr>
          <p:cNvSpPr/>
          <p:nvPr userDrawn="1"/>
        </p:nvSpPr>
        <p:spPr>
          <a:xfrm>
            <a:off x="3880521" y="3214195"/>
            <a:ext cx="348616" cy="34324"/>
          </a:xfrm>
          <a:custGeom>
            <a:avLst/>
            <a:gdLst>
              <a:gd name="connsiteX0" fmla="*/ 294724 w 294703"/>
              <a:gd name="connsiteY0" fmla="*/ 18400 h 28685"/>
              <a:gd name="connsiteX1" fmla="*/ 20 w 294703"/>
              <a:gd name="connsiteY1" fmla="*/ 6970 h 28685"/>
              <a:gd name="connsiteX2" fmla="*/ 292818 w 294703"/>
              <a:gd name="connsiteY2" fmla="*/ 28687 h 2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703" h="28685">
                <a:moveTo>
                  <a:pt x="294724" y="18400"/>
                </a:moveTo>
                <a:cubicBezTo>
                  <a:pt x="197761" y="-1383"/>
                  <a:pt x="98224" y="-5243"/>
                  <a:pt x="20" y="6970"/>
                </a:cubicBezTo>
                <a:cubicBezTo>
                  <a:pt x="20" y="6970"/>
                  <a:pt x="168041" y="2589"/>
                  <a:pt x="292818" y="28687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0" name="Freeform: Shape 499">
            <a:extLst>
              <a:ext uri="{FF2B5EF4-FFF2-40B4-BE49-F238E27FC236}">
                <a16:creationId xmlns:a16="http://schemas.microsoft.com/office/drawing/2014/main" id="{5A8B3D39-05BA-45A1-BBF6-59941022E715}"/>
              </a:ext>
            </a:extLst>
          </p:cNvPr>
          <p:cNvSpPr/>
          <p:nvPr userDrawn="1"/>
        </p:nvSpPr>
        <p:spPr>
          <a:xfrm>
            <a:off x="3644240" y="3243782"/>
            <a:ext cx="101408" cy="28103"/>
          </a:xfrm>
          <a:custGeom>
            <a:avLst/>
            <a:gdLst>
              <a:gd name="connsiteX0" fmla="*/ 20 w 85725"/>
              <a:gd name="connsiteY0" fmla="*/ 12344 h 23486"/>
              <a:gd name="connsiteX1" fmla="*/ 85745 w 85725"/>
              <a:gd name="connsiteY1" fmla="*/ 57 h 23486"/>
              <a:gd name="connsiteX2" fmla="*/ 20 w 85725"/>
              <a:gd name="connsiteY2" fmla="*/ 23488 h 2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725" h="23486">
                <a:moveTo>
                  <a:pt x="20" y="12344"/>
                </a:moveTo>
                <a:cubicBezTo>
                  <a:pt x="27737" y="3617"/>
                  <a:pt x="56692" y="-533"/>
                  <a:pt x="85745" y="57"/>
                </a:cubicBezTo>
                <a:cubicBezTo>
                  <a:pt x="56692" y="5999"/>
                  <a:pt x="28056" y="13826"/>
                  <a:pt x="20" y="2348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1" name="Freeform: Shape 500">
            <a:extLst>
              <a:ext uri="{FF2B5EF4-FFF2-40B4-BE49-F238E27FC236}">
                <a16:creationId xmlns:a16="http://schemas.microsoft.com/office/drawing/2014/main" id="{F6250A16-4574-4DDF-B0A0-2F57F87FAE05}"/>
              </a:ext>
            </a:extLst>
          </p:cNvPr>
          <p:cNvSpPr/>
          <p:nvPr userDrawn="1"/>
        </p:nvSpPr>
        <p:spPr>
          <a:xfrm>
            <a:off x="3639170" y="3264590"/>
            <a:ext cx="184799" cy="155347"/>
          </a:xfrm>
          <a:custGeom>
            <a:avLst/>
            <a:gdLst>
              <a:gd name="connsiteX0" fmla="*/ 48979 w 156220"/>
              <a:gd name="connsiteY0" fmla="*/ 102681 h 129825"/>
              <a:gd name="connsiteX1" fmla="*/ 81554 w 156220"/>
              <a:gd name="connsiteY1" fmla="*/ 93156 h 129825"/>
              <a:gd name="connsiteX2" fmla="*/ 131179 w 156220"/>
              <a:gd name="connsiteY2" fmla="*/ 75630 h 129825"/>
              <a:gd name="connsiteX3" fmla="*/ 112129 w 156220"/>
              <a:gd name="connsiteY3" fmla="*/ 68296 h 129825"/>
              <a:gd name="connsiteX4" fmla="*/ 58980 w 156220"/>
              <a:gd name="connsiteY4" fmla="*/ 75916 h 129825"/>
              <a:gd name="connsiteX5" fmla="*/ 58980 w 156220"/>
              <a:gd name="connsiteY5" fmla="*/ 74392 h 129825"/>
              <a:gd name="connsiteX6" fmla="*/ 58980 w 156220"/>
              <a:gd name="connsiteY6" fmla="*/ 69725 h 129825"/>
              <a:gd name="connsiteX7" fmla="*/ 93937 w 156220"/>
              <a:gd name="connsiteY7" fmla="*/ 60676 h 129825"/>
              <a:gd name="connsiteX8" fmla="*/ 156230 w 156220"/>
              <a:gd name="connsiteY8" fmla="*/ 40102 h 129825"/>
              <a:gd name="connsiteX9" fmla="*/ 132894 w 156220"/>
              <a:gd name="connsiteY9" fmla="*/ 30577 h 129825"/>
              <a:gd name="connsiteX10" fmla="*/ 51265 w 156220"/>
              <a:gd name="connsiteY10" fmla="*/ 43817 h 129825"/>
              <a:gd name="connsiteX11" fmla="*/ 49360 w 156220"/>
              <a:gd name="connsiteY11" fmla="*/ 39626 h 129825"/>
              <a:gd name="connsiteX12" fmla="*/ 79268 w 156220"/>
              <a:gd name="connsiteY12" fmla="*/ 30101 h 129825"/>
              <a:gd name="connsiteX13" fmla="*/ 135561 w 156220"/>
              <a:gd name="connsiteY13" fmla="*/ 7527 h 129825"/>
              <a:gd name="connsiteX14" fmla="*/ 113463 w 156220"/>
              <a:gd name="connsiteY14" fmla="*/ 2 h 129825"/>
              <a:gd name="connsiteX15" fmla="*/ 28595 w 156220"/>
              <a:gd name="connsiteY15" fmla="*/ 22195 h 129825"/>
              <a:gd name="connsiteX16" fmla="*/ 28595 w 156220"/>
              <a:gd name="connsiteY16" fmla="*/ 22195 h 129825"/>
              <a:gd name="connsiteX17" fmla="*/ 20 w 156220"/>
              <a:gd name="connsiteY17" fmla="*/ 37054 h 129825"/>
              <a:gd name="connsiteX18" fmla="*/ 1163 w 156220"/>
              <a:gd name="connsiteY18" fmla="*/ 94680 h 129825"/>
              <a:gd name="connsiteX19" fmla="*/ 14498 w 156220"/>
              <a:gd name="connsiteY19" fmla="*/ 129828 h 129825"/>
              <a:gd name="connsiteX20" fmla="*/ 48978 w 156220"/>
              <a:gd name="connsiteY20" fmla="*/ 102681 h 12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6220" h="129825">
                <a:moveTo>
                  <a:pt x="48979" y="102681"/>
                </a:moveTo>
                <a:cubicBezTo>
                  <a:pt x="56027" y="101062"/>
                  <a:pt x="68029" y="96966"/>
                  <a:pt x="81554" y="93156"/>
                </a:cubicBezTo>
                <a:cubicBezTo>
                  <a:pt x="104986" y="87251"/>
                  <a:pt x="130894" y="81345"/>
                  <a:pt x="131179" y="75630"/>
                </a:cubicBezTo>
                <a:cubicBezTo>
                  <a:pt x="131465" y="69915"/>
                  <a:pt x="119082" y="68582"/>
                  <a:pt x="112129" y="68296"/>
                </a:cubicBezTo>
                <a:cubicBezTo>
                  <a:pt x="94098" y="67602"/>
                  <a:pt x="76090" y="70184"/>
                  <a:pt x="58980" y="75916"/>
                </a:cubicBezTo>
                <a:cubicBezTo>
                  <a:pt x="58980" y="75344"/>
                  <a:pt x="58980" y="74868"/>
                  <a:pt x="58980" y="74392"/>
                </a:cubicBezTo>
                <a:cubicBezTo>
                  <a:pt x="58980" y="73916"/>
                  <a:pt x="58980" y="71535"/>
                  <a:pt x="58980" y="69725"/>
                </a:cubicBezTo>
                <a:cubicBezTo>
                  <a:pt x="67933" y="67439"/>
                  <a:pt x="80506" y="63724"/>
                  <a:pt x="93937" y="60676"/>
                </a:cubicBezTo>
                <a:cubicBezTo>
                  <a:pt x="123178" y="53818"/>
                  <a:pt x="155754" y="47246"/>
                  <a:pt x="156230" y="40102"/>
                </a:cubicBezTo>
                <a:cubicBezTo>
                  <a:pt x="156706" y="32958"/>
                  <a:pt x="141276" y="30577"/>
                  <a:pt x="132894" y="30577"/>
                </a:cubicBezTo>
                <a:cubicBezTo>
                  <a:pt x="105043" y="28960"/>
                  <a:pt x="77177" y="33480"/>
                  <a:pt x="51265" y="43817"/>
                </a:cubicBezTo>
                <a:lnTo>
                  <a:pt x="49360" y="39626"/>
                </a:lnTo>
                <a:cubicBezTo>
                  <a:pt x="57361" y="37054"/>
                  <a:pt x="67933" y="33244"/>
                  <a:pt x="79268" y="30101"/>
                </a:cubicBezTo>
                <a:cubicBezTo>
                  <a:pt x="105938" y="22100"/>
                  <a:pt x="135465" y="14099"/>
                  <a:pt x="135561" y="7527"/>
                </a:cubicBezTo>
                <a:cubicBezTo>
                  <a:pt x="135656" y="954"/>
                  <a:pt x="121178" y="2"/>
                  <a:pt x="113463" y="2"/>
                </a:cubicBezTo>
                <a:cubicBezTo>
                  <a:pt x="83773" y="265"/>
                  <a:pt x="54613" y="7890"/>
                  <a:pt x="28595" y="22195"/>
                </a:cubicBezTo>
                <a:lnTo>
                  <a:pt x="28595" y="22195"/>
                </a:lnTo>
                <a:cubicBezTo>
                  <a:pt x="18592" y="26170"/>
                  <a:pt x="9018" y="31148"/>
                  <a:pt x="20" y="37054"/>
                </a:cubicBezTo>
                <a:lnTo>
                  <a:pt x="1163" y="94680"/>
                </a:lnTo>
                <a:cubicBezTo>
                  <a:pt x="1379" y="107592"/>
                  <a:pt x="6095" y="120023"/>
                  <a:pt x="14498" y="129828"/>
                </a:cubicBezTo>
                <a:cubicBezTo>
                  <a:pt x="27680" y="123158"/>
                  <a:pt x="39401" y="113930"/>
                  <a:pt x="48978" y="102681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2" name="Freeform: Shape 501">
            <a:extLst>
              <a:ext uri="{FF2B5EF4-FFF2-40B4-BE49-F238E27FC236}">
                <a16:creationId xmlns:a16="http://schemas.microsoft.com/office/drawing/2014/main" id="{5E402576-841E-4F85-AB8F-FD567FB04A9E}"/>
              </a:ext>
            </a:extLst>
          </p:cNvPr>
          <p:cNvSpPr/>
          <p:nvPr userDrawn="1"/>
        </p:nvSpPr>
        <p:spPr>
          <a:xfrm>
            <a:off x="3496637" y="3284421"/>
            <a:ext cx="212617" cy="216553"/>
          </a:xfrm>
          <a:custGeom>
            <a:avLst/>
            <a:gdLst>
              <a:gd name="connsiteX0" fmla="*/ 148610 w 179736"/>
              <a:gd name="connsiteY0" fmla="*/ 669 h 180975"/>
              <a:gd name="connsiteX1" fmla="*/ 20 w 179736"/>
              <a:gd name="connsiteY1" fmla="*/ 144878 h 180975"/>
              <a:gd name="connsiteX2" fmla="*/ 31452 w 179736"/>
              <a:gd name="connsiteY2" fmla="*/ 180977 h 180975"/>
              <a:gd name="connsiteX3" fmla="*/ 73458 w 179736"/>
              <a:gd name="connsiteY3" fmla="*/ 134971 h 180975"/>
              <a:gd name="connsiteX4" fmla="*/ 179757 w 179736"/>
              <a:gd name="connsiteY4" fmla="*/ 53152 h 180975"/>
              <a:gd name="connsiteX5" fmla="*/ 148610 w 179736"/>
              <a:gd name="connsiteY5" fmla="*/ 669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36" h="180975">
                <a:moveTo>
                  <a:pt x="148610" y="669"/>
                </a:moveTo>
                <a:cubicBezTo>
                  <a:pt x="96127" y="21719"/>
                  <a:pt x="83649" y="49818"/>
                  <a:pt x="20" y="144878"/>
                </a:cubicBezTo>
                <a:lnTo>
                  <a:pt x="31452" y="180977"/>
                </a:lnTo>
                <a:cubicBezTo>
                  <a:pt x="41835" y="165261"/>
                  <a:pt x="59170" y="141067"/>
                  <a:pt x="73458" y="134971"/>
                </a:cubicBezTo>
                <a:cubicBezTo>
                  <a:pt x="103652" y="121160"/>
                  <a:pt x="179757" y="100015"/>
                  <a:pt x="179757" y="53152"/>
                </a:cubicBezTo>
                <a:cubicBezTo>
                  <a:pt x="179757" y="40483"/>
                  <a:pt x="165183" y="-6094"/>
                  <a:pt x="148610" y="66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3" name="Freeform: Shape 502">
            <a:extLst>
              <a:ext uri="{FF2B5EF4-FFF2-40B4-BE49-F238E27FC236}">
                <a16:creationId xmlns:a16="http://schemas.microsoft.com/office/drawing/2014/main" id="{3AAA492E-D0F3-4EF6-9472-91668EC6535E}"/>
              </a:ext>
            </a:extLst>
          </p:cNvPr>
          <p:cNvSpPr/>
          <p:nvPr userDrawn="1"/>
        </p:nvSpPr>
        <p:spPr>
          <a:xfrm>
            <a:off x="3666325" y="3258550"/>
            <a:ext cx="133069" cy="51744"/>
          </a:xfrm>
          <a:custGeom>
            <a:avLst/>
            <a:gdLst>
              <a:gd name="connsiteX0" fmla="*/ 20 w 112490"/>
              <a:gd name="connsiteY0" fmla="*/ 25148 h 43243"/>
              <a:gd name="connsiteX1" fmla="*/ 90412 w 112490"/>
              <a:gd name="connsiteY1" fmla="*/ 2 h 43243"/>
              <a:gd name="connsiteX2" fmla="*/ 112510 w 112490"/>
              <a:gd name="connsiteY2" fmla="*/ 7527 h 43243"/>
              <a:gd name="connsiteX3" fmla="*/ 56217 w 112490"/>
              <a:gd name="connsiteY3" fmla="*/ 30101 h 43243"/>
              <a:gd name="connsiteX4" fmla="*/ 13450 w 112490"/>
              <a:gd name="connsiteY4" fmla="*/ 43246 h 43243"/>
              <a:gd name="connsiteX5" fmla="*/ 20 w 112490"/>
              <a:gd name="connsiteY5" fmla="*/ 25148 h 43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490" h="43243">
                <a:moveTo>
                  <a:pt x="20" y="25148"/>
                </a:moveTo>
                <a:cubicBezTo>
                  <a:pt x="27416" y="8965"/>
                  <a:pt x="58595" y="292"/>
                  <a:pt x="90412" y="2"/>
                </a:cubicBezTo>
                <a:cubicBezTo>
                  <a:pt x="98128" y="2"/>
                  <a:pt x="112510" y="2"/>
                  <a:pt x="112510" y="7527"/>
                </a:cubicBezTo>
                <a:cubicBezTo>
                  <a:pt x="112510" y="15051"/>
                  <a:pt x="82888" y="22100"/>
                  <a:pt x="56217" y="30101"/>
                </a:cubicBezTo>
                <a:cubicBezTo>
                  <a:pt x="42199" y="35221"/>
                  <a:pt x="27924" y="39608"/>
                  <a:pt x="13450" y="43246"/>
                </a:cubicBezTo>
                <a:cubicBezTo>
                  <a:pt x="3354" y="43246"/>
                  <a:pt x="2115" y="33149"/>
                  <a:pt x="20" y="2514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4" name="Freeform: Shape 503">
            <a:extLst>
              <a:ext uri="{FF2B5EF4-FFF2-40B4-BE49-F238E27FC236}">
                <a16:creationId xmlns:a16="http://schemas.microsoft.com/office/drawing/2014/main" id="{1E466E1A-E481-4C3A-814A-A276F2094663}"/>
              </a:ext>
            </a:extLst>
          </p:cNvPr>
          <p:cNvSpPr/>
          <p:nvPr userDrawn="1"/>
        </p:nvSpPr>
        <p:spPr>
          <a:xfrm>
            <a:off x="3678156" y="3340084"/>
            <a:ext cx="116393" cy="41231"/>
          </a:xfrm>
          <a:custGeom>
            <a:avLst/>
            <a:gdLst>
              <a:gd name="connsiteX0" fmla="*/ 20 w 98393"/>
              <a:gd name="connsiteY0" fmla="*/ 19112 h 34457"/>
              <a:gd name="connsiteX1" fmla="*/ 79363 w 98393"/>
              <a:gd name="connsiteY1" fmla="*/ 62 h 34457"/>
              <a:gd name="connsiteX2" fmla="*/ 98413 w 98393"/>
              <a:gd name="connsiteY2" fmla="*/ 7396 h 34457"/>
              <a:gd name="connsiteX3" fmla="*/ 48788 w 98393"/>
              <a:gd name="connsiteY3" fmla="*/ 24922 h 34457"/>
              <a:gd name="connsiteX4" fmla="*/ 11259 w 98393"/>
              <a:gd name="connsiteY4" fmla="*/ 34447 h 34457"/>
              <a:gd name="connsiteX5" fmla="*/ 20 w 98393"/>
              <a:gd name="connsiteY5" fmla="*/ 19112 h 3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393" h="34457">
                <a:moveTo>
                  <a:pt x="20" y="19112"/>
                </a:moveTo>
                <a:cubicBezTo>
                  <a:pt x="24321" y="5866"/>
                  <a:pt x="51697" y="-707"/>
                  <a:pt x="79363" y="62"/>
                </a:cubicBezTo>
                <a:cubicBezTo>
                  <a:pt x="86126" y="62"/>
                  <a:pt x="98413" y="729"/>
                  <a:pt x="98413" y="7396"/>
                </a:cubicBezTo>
                <a:cubicBezTo>
                  <a:pt x="98413" y="14064"/>
                  <a:pt x="72219" y="18922"/>
                  <a:pt x="48788" y="24922"/>
                </a:cubicBezTo>
                <a:cubicBezTo>
                  <a:pt x="36455" y="28757"/>
                  <a:pt x="23928" y="31936"/>
                  <a:pt x="11259" y="34447"/>
                </a:cubicBezTo>
                <a:cubicBezTo>
                  <a:pt x="2306" y="34828"/>
                  <a:pt x="1639" y="26065"/>
                  <a:pt x="20" y="1911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5" name="Freeform: Shape 504">
            <a:extLst>
              <a:ext uri="{FF2B5EF4-FFF2-40B4-BE49-F238E27FC236}">
                <a16:creationId xmlns:a16="http://schemas.microsoft.com/office/drawing/2014/main" id="{053CD098-4101-4E05-997E-CE788103BC60}"/>
              </a:ext>
            </a:extLst>
          </p:cNvPr>
          <p:cNvSpPr/>
          <p:nvPr userDrawn="1"/>
        </p:nvSpPr>
        <p:spPr>
          <a:xfrm>
            <a:off x="3678606" y="3295105"/>
            <a:ext cx="145256" cy="49723"/>
          </a:xfrm>
          <a:custGeom>
            <a:avLst/>
            <a:gdLst>
              <a:gd name="connsiteX0" fmla="*/ 20 w 122792"/>
              <a:gd name="connsiteY0" fmla="*/ 21269 h 41554"/>
              <a:gd name="connsiteX1" fmla="*/ 99461 w 122792"/>
              <a:gd name="connsiteY1" fmla="*/ 313 h 41554"/>
              <a:gd name="connsiteX2" fmla="*/ 122797 w 122792"/>
              <a:gd name="connsiteY2" fmla="*/ 9838 h 41554"/>
              <a:gd name="connsiteX3" fmla="*/ 60504 w 122792"/>
              <a:gd name="connsiteY3" fmla="*/ 30317 h 41554"/>
              <a:gd name="connsiteX4" fmla="*/ 13355 w 122792"/>
              <a:gd name="connsiteY4" fmla="*/ 41557 h 41554"/>
              <a:gd name="connsiteX5" fmla="*/ 20 w 122792"/>
              <a:gd name="connsiteY5" fmla="*/ 21269 h 4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792" h="41554">
                <a:moveTo>
                  <a:pt x="20" y="21269"/>
                </a:moveTo>
                <a:cubicBezTo>
                  <a:pt x="30724" y="5594"/>
                  <a:pt x="65043" y="-1637"/>
                  <a:pt x="99461" y="313"/>
                </a:cubicBezTo>
                <a:cubicBezTo>
                  <a:pt x="107843" y="790"/>
                  <a:pt x="123369" y="1647"/>
                  <a:pt x="122797" y="9838"/>
                </a:cubicBezTo>
                <a:cubicBezTo>
                  <a:pt x="122226" y="18030"/>
                  <a:pt x="89746" y="23554"/>
                  <a:pt x="60504" y="30317"/>
                </a:cubicBezTo>
                <a:cubicBezTo>
                  <a:pt x="44994" y="34880"/>
                  <a:pt x="29256" y="38632"/>
                  <a:pt x="13355" y="41557"/>
                </a:cubicBezTo>
                <a:cubicBezTo>
                  <a:pt x="2497" y="40985"/>
                  <a:pt x="1830" y="29936"/>
                  <a:pt x="20" y="2126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6" name="Freeform: Shape 505">
            <a:extLst>
              <a:ext uri="{FF2B5EF4-FFF2-40B4-BE49-F238E27FC236}">
                <a16:creationId xmlns:a16="http://schemas.microsoft.com/office/drawing/2014/main" id="{C9D229B9-03AF-4844-9321-DAEC3AAE1682}"/>
              </a:ext>
            </a:extLst>
          </p:cNvPr>
          <p:cNvSpPr/>
          <p:nvPr userDrawn="1"/>
        </p:nvSpPr>
        <p:spPr>
          <a:xfrm>
            <a:off x="3721873" y="3623271"/>
            <a:ext cx="80675" cy="39499"/>
          </a:xfrm>
          <a:custGeom>
            <a:avLst/>
            <a:gdLst>
              <a:gd name="connsiteX0" fmla="*/ 20 w 68199"/>
              <a:gd name="connsiteY0" fmla="*/ 2 h 33010"/>
              <a:gd name="connsiteX1" fmla="*/ 68219 w 68199"/>
              <a:gd name="connsiteY1" fmla="*/ 27338 h 33010"/>
              <a:gd name="connsiteX2" fmla="*/ 20 w 68199"/>
              <a:gd name="connsiteY2" fmla="*/ 2 h 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199" h="33010">
                <a:moveTo>
                  <a:pt x="20" y="2"/>
                </a:moveTo>
                <a:cubicBezTo>
                  <a:pt x="18799" y="16902"/>
                  <a:pt x="42966" y="26589"/>
                  <a:pt x="68219" y="27338"/>
                </a:cubicBezTo>
                <a:cubicBezTo>
                  <a:pt x="68219" y="27338"/>
                  <a:pt x="16213" y="51532"/>
                  <a:pt x="20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7" name="Freeform: Shape 506">
            <a:extLst>
              <a:ext uri="{FF2B5EF4-FFF2-40B4-BE49-F238E27FC236}">
                <a16:creationId xmlns:a16="http://schemas.microsoft.com/office/drawing/2014/main" id="{124DD639-7380-4A76-9580-1B4A84C5EC03}"/>
              </a:ext>
            </a:extLst>
          </p:cNvPr>
          <p:cNvSpPr/>
          <p:nvPr userDrawn="1"/>
        </p:nvSpPr>
        <p:spPr>
          <a:xfrm>
            <a:off x="3735845" y="3672166"/>
            <a:ext cx="70534" cy="14566"/>
          </a:xfrm>
          <a:custGeom>
            <a:avLst/>
            <a:gdLst>
              <a:gd name="connsiteX0" fmla="*/ 59647 w 59626"/>
              <a:gd name="connsiteY0" fmla="*/ 2 h 12173"/>
              <a:gd name="connsiteX1" fmla="*/ 20 w 59626"/>
              <a:gd name="connsiteY1" fmla="*/ 2097 h 12173"/>
              <a:gd name="connsiteX2" fmla="*/ 59647 w 59626"/>
              <a:gd name="connsiteY2" fmla="*/ 2 h 1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26" h="12173">
                <a:moveTo>
                  <a:pt x="59647" y="2"/>
                </a:moveTo>
                <a:cubicBezTo>
                  <a:pt x="40239" y="5550"/>
                  <a:pt x="19769" y="6269"/>
                  <a:pt x="20" y="2097"/>
                </a:cubicBezTo>
                <a:cubicBezTo>
                  <a:pt x="17662" y="16291"/>
                  <a:pt x="43045" y="15400"/>
                  <a:pt x="59647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8" name="Freeform: Shape 507">
            <a:extLst>
              <a:ext uri="{FF2B5EF4-FFF2-40B4-BE49-F238E27FC236}">
                <a16:creationId xmlns:a16="http://schemas.microsoft.com/office/drawing/2014/main" id="{AED6E1CE-10CB-4D73-AE74-F0E0EE8F89A3}"/>
              </a:ext>
            </a:extLst>
          </p:cNvPr>
          <p:cNvSpPr/>
          <p:nvPr userDrawn="1"/>
        </p:nvSpPr>
        <p:spPr>
          <a:xfrm>
            <a:off x="3902457" y="3825826"/>
            <a:ext cx="99449" cy="31265"/>
          </a:xfrm>
          <a:custGeom>
            <a:avLst/>
            <a:gdLst>
              <a:gd name="connsiteX0" fmla="*/ 84060 w 84069"/>
              <a:gd name="connsiteY0" fmla="*/ 7604 h 26128"/>
              <a:gd name="connsiteX1" fmla="*/ 43674 w 84069"/>
              <a:gd name="connsiteY1" fmla="*/ 24939 h 26128"/>
              <a:gd name="connsiteX2" fmla="*/ 49 w 84069"/>
              <a:gd name="connsiteY2" fmla="*/ 18558 h 26128"/>
              <a:gd name="connsiteX3" fmla="*/ 40530 w 84069"/>
              <a:gd name="connsiteY3" fmla="*/ 1222 h 26128"/>
              <a:gd name="connsiteX4" fmla="*/ 84060 w 84069"/>
              <a:gd name="connsiteY4" fmla="*/ 7604 h 2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69" h="26128">
                <a:moveTo>
                  <a:pt x="84060" y="7604"/>
                </a:moveTo>
                <a:cubicBezTo>
                  <a:pt x="84917" y="14081"/>
                  <a:pt x="66820" y="21892"/>
                  <a:pt x="43674" y="24939"/>
                </a:cubicBezTo>
                <a:cubicBezTo>
                  <a:pt x="20528" y="27987"/>
                  <a:pt x="907" y="24939"/>
                  <a:pt x="49" y="18558"/>
                </a:cubicBezTo>
                <a:cubicBezTo>
                  <a:pt x="-808" y="12176"/>
                  <a:pt x="17290" y="4270"/>
                  <a:pt x="40530" y="1222"/>
                </a:cubicBezTo>
                <a:cubicBezTo>
                  <a:pt x="63771" y="-1826"/>
                  <a:pt x="83203" y="1032"/>
                  <a:pt x="84060" y="7604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09" name="Freeform: Shape 508">
            <a:extLst>
              <a:ext uri="{FF2B5EF4-FFF2-40B4-BE49-F238E27FC236}">
                <a16:creationId xmlns:a16="http://schemas.microsoft.com/office/drawing/2014/main" id="{0EB36630-BB02-4803-A5D1-AC20E25F4C58}"/>
              </a:ext>
            </a:extLst>
          </p:cNvPr>
          <p:cNvSpPr/>
          <p:nvPr userDrawn="1"/>
        </p:nvSpPr>
        <p:spPr>
          <a:xfrm>
            <a:off x="3918492" y="3839443"/>
            <a:ext cx="80675" cy="17864"/>
          </a:xfrm>
          <a:custGeom>
            <a:avLst/>
            <a:gdLst>
              <a:gd name="connsiteX0" fmla="*/ 20 w 68199"/>
              <a:gd name="connsiteY0" fmla="*/ 13940 h 14929"/>
              <a:gd name="connsiteX1" fmla="*/ 30119 w 68199"/>
              <a:gd name="connsiteY1" fmla="*/ 13940 h 14929"/>
              <a:gd name="connsiteX2" fmla="*/ 68219 w 68199"/>
              <a:gd name="connsiteY2" fmla="*/ 891 h 14929"/>
              <a:gd name="connsiteX3" fmla="*/ 20 w 68199"/>
              <a:gd name="connsiteY3" fmla="*/ 13940 h 1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199" h="14929">
                <a:moveTo>
                  <a:pt x="20" y="13940"/>
                </a:moveTo>
                <a:cubicBezTo>
                  <a:pt x="10009" y="15261"/>
                  <a:pt x="20130" y="15261"/>
                  <a:pt x="30119" y="13940"/>
                </a:cubicBezTo>
                <a:cubicBezTo>
                  <a:pt x="43759" y="13086"/>
                  <a:pt x="56919" y="8579"/>
                  <a:pt x="68219" y="891"/>
                </a:cubicBezTo>
                <a:cubicBezTo>
                  <a:pt x="44678" y="-2093"/>
                  <a:pt x="20797" y="2476"/>
                  <a:pt x="20" y="13940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0" name="Freeform: Shape 509">
            <a:extLst>
              <a:ext uri="{FF2B5EF4-FFF2-40B4-BE49-F238E27FC236}">
                <a16:creationId xmlns:a16="http://schemas.microsoft.com/office/drawing/2014/main" id="{F2E43F45-AC2B-4D9A-BA6C-77B945B6D18B}"/>
              </a:ext>
            </a:extLst>
          </p:cNvPr>
          <p:cNvSpPr/>
          <p:nvPr userDrawn="1"/>
        </p:nvSpPr>
        <p:spPr>
          <a:xfrm>
            <a:off x="3972448" y="3833715"/>
            <a:ext cx="287822" cy="153787"/>
          </a:xfrm>
          <a:custGeom>
            <a:avLst/>
            <a:gdLst>
              <a:gd name="connsiteX0" fmla="*/ 199486 w 243311"/>
              <a:gd name="connsiteY0" fmla="*/ 125693 h 128521"/>
              <a:gd name="connsiteX1" fmla="*/ 229490 w 243311"/>
              <a:gd name="connsiteY1" fmla="*/ 122455 h 128521"/>
              <a:gd name="connsiteX2" fmla="*/ 239015 w 243311"/>
              <a:gd name="connsiteY2" fmla="*/ 112930 h 128521"/>
              <a:gd name="connsiteX3" fmla="*/ 240634 w 243311"/>
              <a:gd name="connsiteY3" fmla="*/ 88736 h 128521"/>
              <a:gd name="connsiteX4" fmla="*/ 232729 w 243311"/>
              <a:gd name="connsiteY4" fmla="*/ 93022 h 128521"/>
              <a:gd name="connsiteX5" fmla="*/ 96045 w 243311"/>
              <a:gd name="connsiteY5" fmla="*/ 30348 h 128521"/>
              <a:gd name="connsiteX6" fmla="*/ 51944 w 243311"/>
              <a:gd name="connsiteY6" fmla="*/ 15584 h 128521"/>
              <a:gd name="connsiteX7" fmla="*/ 38609 w 243311"/>
              <a:gd name="connsiteY7" fmla="*/ 13774 h 128521"/>
              <a:gd name="connsiteX8" fmla="*/ 509 w 243311"/>
              <a:gd name="connsiteY8" fmla="*/ 439 h 128521"/>
              <a:gd name="connsiteX9" fmla="*/ 33751 w 243311"/>
              <a:gd name="connsiteY9" fmla="*/ 24918 h 128521"/>
              <a:gd name="connsiteX10" fmla="*/ 42419 w 243311"/>
              <a:gd name="connsiteY10" fmla="*/ 40539 h 128521"/>
              <a:gd name="connsiteX11" fmla="*/ 62707 w 243311"/>
              <a:gd name="connsiteY11" fmla="*/ 63018 h 12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311" h="128521">
                <a:moveTo>
                  <a:pt x="199486" y="125693"/>
                </a:moveTo>
                <a:cubicBezTo>
                  <a:pt x="209289" y="130413"/>
                  <a:pt x="220921" y="129158"/>
                  <a:pt x="229490" y="122455"/>
                </a:cubicBezTo>
                <a:lnTo>
                  <a:pt x="239015" y="112930"/>
                </a:lnTo>
                <a:cubicBezTo>
                  <a:pt x="244117" y="105831"/>
                  <a:pt x="244745" y="96451"/>
                  <a:pt x="240634" y="88736"/>
                </a:cubicBezTo>
                <a:cubicBezTo>
                  <a:pt x="239110" y="87117"/>
                  <a:pt x="235396" y="94260"/>
                  <a:pt x="232729" y="93022"/>
                </a:cubicBezTo>
                <a:lnTo>
                  <a:pt x="96045" y="30348"/>
                </a:lnTo>
                <a:cubicBezTo>
                  <a:pt x="85472" y="25490"/>
                  <a:pt x="64422" y="15203"/>
                  <a:pt x="51944" y="15584"/>
                </a:cubicBezTo>
                <a:cubicBezTo>
                  <a:pt x="47418" y="16074"/>
                  <a:pt x="42841" y="15452"/>
                  <a:pt x="38609" y="13774"/>
                </a:cubicBezTo>
                <a:cubicBezTo>
                  <a:pt x="34228" y="12060"/>
                  <a:pt x="3271" y="-2704"/>
                  <a:pt x="509" y="439"/>
                </a:cubicBezTo>
                <a:cubicBezTo>
                  <a:pt x="-4254" y="5202"/>
                  <a:pt x="27179" y="21013"/>
                  <a:pt x="33751" y="24918"/>
                </a:cubicBezTo>
                <a:cubicBezTo>
                  <a:pt x="37656" y="27205"/>
                  <a:pt x="40419" y="36539"/>
                  <a:pt x="42419" y="40539"/>
                </a:cubicBezTo>
                <a:cubicBezTo>
                  <a:pt x="46352" y="50170"/>
                  <a:pt x="53529" y="58122"/>
                  <a:pt x="62707" y="6301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1" name="Freeform: Shape 510">
            <a:extLst>
              <a:ext uri="{FF2B5EF4-FFF2-40B4-BE49-F238E27FC236}">
                <a16:creationId xmlns:a16="http://schemas.microsoft.com/office/drawing/2014/main" id="{ABF1ADB5-70E8-441D-9B7E-73C0D2A08A1A}"/>
              </a:ext>
            </a:extLst>
          </p:cNvPr>
          <p:cNvSpPr/>
          <p:nvPr userDrawn="1"/>
        </p:nvSpPr>
        <p:spPr>
          <a:xfrm>
            <a:off x="3972448" y="3832686"/>
            <a:ext cx="286852" cy="142051"/>
          </a:xfrm>
          <a:custGeom>
            <a:avLst/>
            <a:gdLst>
              <a:gd name="connsiteX0" fmla="*/ 199486 w 242491"/>
              <a:gd name="connsiteY0" fmla="*/ 115885 h 118713"/>
              <a:gd name="connsiteX1" fmla="*/ 229490 w 242491"/>
              <a:gd name="connsiteY1" fmla="*/ 112646 h 118713"/>
              <a:gd name="connsiteX2" fmla="*/ 239015 w 242491"/>
              <a:gd name="connsiteY2" fmla="*/ 103121 h 118713"/>
              <a:gd name="connsiteX3" fmla="*/ 232729 w 242491"/>
              <a:gd name="connsiteY3" fmla="*/ 83309 h 118713"/>
              <a:gd name="connsiteX4" fmla="*/ 96045 w 242491"/>
              <a:gd name="connsiteY4" fmla="*/ 20540 h 118713"/>
              <a:gd name="connsiteX5" fmla="*/ 51944 w 242491"/>
              <a:gd name="connsiteY5" fmla="*/ 15587 h 118713"/>
              <a:gd name="connsiteX6" fmla="*/ 38609 w 242491"/>
              <a:gd name="connsiteY6" fmla="*/ 13777 h 118713"/>
              <a:gd name="connsiteX7" fmla="*/ 509 w 242491"/>
              <a:gd name="connsiteY7" fmla="*/ 442 h 118713"/>
              <a:gd name="connsiteX8" fmla="*/ 33751 w 242491"/>
              <a:gd name="connsiteY8" fmla="*/ 21873 h 118713"/>
              <a:gd name="connsiteX9" fmla="*/ 42419 w 242491"/>
              <a:gd name="connsiteY9" fmla="*/ 30731 h 118713"/>
              <a:gd name="connsiteX10" fmla="*/ 62707 w 242491"/>
              <a:gd name="connsiteY10" fmla="*/ 53210 h 11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491" h="118713">
                <a:moveTo>
                  <a:pt x="199486" y="115885"/>
                </a:moveTo>
                <a:cubicBezTo>
                  <a:pt x="209289" y="120605"/>
                  <a:pt x="220921" y="119350"/>
                  <a:pt x="229490" y="112646"/>
                </a:cubicBezTo>
                <a:lnTo>
                  <a:pt x="239015" y="103121"/>
                </a:lnTo>
                <a:cubicBezTo>
                  <a:pt x="245492" y="96740"/>
                  <a:pt x="242730" y="87881"/>
                  <a:pt x="232729" y="83309"/>
                </a:cubicBezTo>
                <a:lnTo>
                  <a:pt x="96045" y="20540"/>
                </a:lnTo>
                <a:cubicBezTo>
                  <a:pt x="81770" y="16209"/>
                  <a:pt x="66823" y="14530"/>
                  <a:pt x="51944" y="15587"/>
                </a:cubicBezTo>
                <a:cubicBezTo>
                  <a:pt x="47418" y="16076"/>
                  <a:pt x="42841" y="15455"/>
                  <a:pt x="38609" y="13777"/>
                </a:cubicBezTo>
                <a:cubicBezTo>
                  <a:pt x="34228" y="11967"/>
                  <a:pt x="3271" y="-2702"/>
                  <a:pt x="509" y="442"/>
                </a:cubicBezTo>
                <a:cubicBezTo>
                  <a:pt x="-4254" y="5204"/>
                  <a:pt x="27179" y="18063"/>
                  <a:pt x="33751" y="21873"/>
                </a:cubicBezTo>
                <a:cubicBezTo>
                  <a:pt x="37467" y="23884"/>
                  <a:pt x="40489" y="26972"/>
                  <a:pt x="42419" y="30731"/>
                </a:cubicBezTo>
                <a:cubicBezTo>
                  <a:pt x="46352" y="40362"/>
                  <a:pt x="53529" y="48314"/>
                  <a:pt x="62707" y="53210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2" name="Freeform: Shape 511">
            <a:extLst>
              <a:ext uri="{FF2B5EF4-FFF2-40B4-BE49-F238E27FC236}">
                <a16:creationId xmlns:a16="http://schemas.microsoft.com/office/drawing/2014/main" id="{2DF633CA-1C2E-42FA-879F-3542510BD026}"/>
              </a:ext>
            </a:extLst>
          </p:cNvPr>
          <p:cNvSpPr/>
          <p:nvPr userDrawn="1"/>
        </p:nvSpPr>
        <p:spPr>
          <a:xfrm>
            <a:off x="4192969" y="3926102"/>
            <a:ext cx="66332" cy="48634"/>
          </a:xfrm>
          <a:custGeom>
            <a:avLst/>
            <a:gdLst>
              <a:gd name="connsiteX0" fmla="*/ 13069 w 56074"/>
              <a:gd name="connsiteY0" fmla="*/ 37816 h 40644"/>
              <a:gd name="connsiteX1" fmla="*/ 43073 w 56074"/>
              <a:gd name="connsiteY1" fmla="*/ 34578 h 40644"/>
              <a:gd name="connsiteX2" fmla="*/ 52598 w 56074"/>
              <a:gd name="connsiteY2" fmla="*/ 25053 h 40644"/>
              <a:gd name="connsiteX3" fmla="*/ 46312 w 56074"/>
              <a:gd name="connsiteY3" fmla="*/ 5240 h 40644"/>
              <a:gd name="connsiteX4" fmla="*/ 35072 w 56074"/>
              <a:gd name="connsiteY4" fmla="*/ 2 h 40644"/>
              <a:gd name="connsiteX5" fmla="*/ 20 w 56074"/>
              <a:gd name="connsiteY5" fmla="*/ 32101 h 40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74" h="40644">
                <a:moveTo>
                  <a:pt x="13069" y="37816"/>
                </a:moveTo>
                <a:cubicBezTo>
                  <a:pt x="22872" y="42536"/>
                  <a:pt x="34504" y="41281"/>
                  <a:pt x="43073" y="34578"/>
                </a:cubicBezTo>
                <a:lnTo>
                  <a:pt x="52598" y="25053"/>
                </a:lnTo>
                <a:cubicBezTo>
                  <a:pt x="59075" y="18671"/>
                  <a:pt x="56313" y="9812"/>
                  <a:pt x="46312" y="5240"/>
                </a:cubicBezTo>
                <a:lnTo>
                  <a:pt x="35072" y="2"/>
                </a:lnTo>
                <a:lnTo>
                  <a:pt x="20" y="32101"/>
                </a:lnTo>
                <a:close/>
              </a:path>
            </a:pathLst>
          </a:custGeom>
          <a:solidFill>
            <a:srgbClr val="9CD5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3" name="Freeform: Shape 512">
            <a:extLst>
              <a:ext uri="{FF2B5EF4-FFF2-40B4-BE49-F238E27FC236}">
                <a16:creationId xmlns:a16="http://schemas.microsoft.com/office/drawing/2014/main" id="{DBE81863-F08E-4F2A-9F9D-E039BB3D8B00}"/>
              </a:ext>
            </a:extLst>
          </p:cNvPr>
          <p:cNvSpPr/>
          <p:nvPr userDrawn="1"/>
        </p:nvSpPr>
        <p:spPr>
          <a:xfrm>
            <a:off x="4257531" y="3940235"/>
            <a:ext cx="11268" cy="11398"/>
          </a:xfrm>
          <a:custGeom>
            <a:avLst/>
            <a:gdLst>
              <a:gd name="connsiteX0" fmla="*/ 20 w 9525"/>
              <a:gd name="connsiteY0" fmla="*/ 2 h 9525"/>
              <a:gd name="connsiteX1" fmla="*/ 20 w 9525"/>
              <a:gd name="connsiteY1" fmla="*/ 2 h 9525"/>
              <a:gd name="connsiteX2" fmla="*/ 20 w 9525"/>
              <a:gd name="connsiteY2" fmla="*/ 2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" h="9525">
                <a:moveTo>
                  <a:pt x="20" y="2"/>
                </a:moveTo>
                <a:lnTo>
                  <a:pt x="20" y="2"/>
                </a:lnTo>
                <a:cubicBezTo>
                  <a:pt x="20" y="2"/>
                  <a:pt x="20" y="2"/>
                  <a:pt x="20" y="2"/>
                </a:cubicBezTo>
                <a:close/>
              </a:path>
            </a:pathLst>
          </a:custGeom>
          <a:solidFill>
            <a:srgbClr val="84C4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4" name="Freeform: Shape 513">
            <a:extLst>
              <a:ext uri="{FF2B5EF4-FFF2-40B4-BE49-F238E27FC236}">
                <a16:creationId xmlns:a16="http://schemas.microsoft.com/office/drawing/2014/main" id="{D744A9FC-B097-4915-B4A6-7EA4B79F306D}"/>
              </a:ext>
            </a:extLst>
          </p:cNvPr>
          <p:cNvSpPr/>
          <p:nvPr userDrawn="1"/>
        </p:nvSpPr>
        <p:spPr>
          <a:xfrm>
            <a:off x="4193870" y="3940235"/>
            <a:ext cx="66899" cy="47266"/>
          </a:xfrm>
          <a:custGeom>
            <a:avLst/>
            <a:gdLst>
              <a:gd name="connsiteX0" fmla="*/ 54027 w 56553"/>
              <a:gd name="connsiteY0" fmla="*/ 2 h 39501"/>
              <a:gd name="connsiteX1" fmla="*/ 52217 w 56553"/>
              <a:gd name="connsiteY1" fmla="*/ 13242 h 39501"/>
              <a:gd name="connsiteX2" fmla="*/ 42692 w 56553"/>
              <a:gd name="connsiteY2" fmla="*/ 22767 h 39501"/>
              <a:gd name="connsiteX3" fmla="*/ 12688 w 56553"/>
              <a:gd name="connsiteY3" fmla="*/ 26005 h 39501"/>
              <a:gd name="connsiteX4" fmla="*/ 20 w 56553"/>
              <a:gd name="connsiteY4" fmla="*/ 20195 h 39501"/>
              <a:gd name="connsiteX5" fmla="*/ 20 w 56553"/>
              <a:gd name="connsiteY5" fmla="*/ 30863 h 39501"/>
              <a:gd name="connsiteX6" fmla="*/ 12688 w 56553"/>
              <a:gd name="connsiteY6" fmla="*/ 36673 h 39501"/>
              <a:gd name="connsiteX7" fmla="*/ 42692 w 56553"/>
              <a:gd name="connsiteY7" fmla="*/ 33435 h 39501"/>
              <a:gd name="connsiteX8" fmla="*/ 52217 w 56553"/>
              <a:gd name="connsiteY8" fmla="*/ 23910 h 39501"/>
              <a:gd name="connsiteX9" fmla="*/ 54027 w 56553"/>
              <a:gd name="connsiteY9" fmla="*/ 2 h 3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553" h="39501">
                <a:moveTo>
                  <a:pt x="54027" y="2"/>
                </a:moveTo>
                <a:cubicBezTo>
                  <a:pt x="56804" y="4250"/>
                  <a:pt x="56033" y="9895"/>
                  <a:pt x="52217" y="13242"/>
                </a:cubicBezTo>
                <a:lnTo>
                  <a:pt x="42692" y="22767"/>
                </a:lnTo>
                <a:cubicBezTo>
                  <a:pt x="34123" y="29470"/>
                  <a:pt x="22491" y="30725"/>
                  <a:pt x="12688" y="26005"/>
                </a:cubicBezTo>
                <a:lnTo>
                  <a:pt x="20" y="20195"/>
                </a:lnTo>
                <a:lnTo>
                  <a:pt x="20" y="30863"/>
                </a:lnTo>
                <a:lnTo>
                  <a:pt x="12688" y="36673"/>
                </a:lnTo>
                <a:cubicBezTo>
                  <a:pt x="22490" y="41393"/>
                  <a:pt x="34123" y="40138"/>
                  <a:pt x="42692" y="33435"/>
                </a:cubicBezTo>
                <a:lnTo>
                  <a:pt x="52217" y="23910"/>
                </a:lnTo>
                <a:cubicBezTo>
                  <a:pt x="57286" y="16921"/>
                  <a:pt x="57987" y="7673"/>
                  <a:pt x="54027" y="2"/>
                </a:cubicBezTo>
                <a:close/>
              </a:path>
            </a:pathLst>
          </a:custGeom>
          <a:solidFill>
            <a:srgbClr val="84C4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5" name="Freeform: Shape 514">
            <a:extLst>
              <a:ext uri="{FF2B5EF4-FFF2-40B4-BE49-F238E27FC236}">
                <a16:creationId xmlns:a16="http://schemas.microsoft.com/office/drawing/2014/main" id="{5EEBF550-DA26-42B4-9BF8-BC239D779623}"/>
              </a:ext>
            </a:extLst>
          </p:cNvPr>
          <p:cNvSpPr/>
          <p:nvPr userDrawn="1"/>
        </p:nvSpPr>
        <p:spPr>
          <a:xfrm>
            <a:off x="4065871" y="3870140"/>
            <a:ext cx="86196" cy="48895"/>
          </a:xfrm>
          <a:custGeom>
            <a:avLst/>
            <a:gdLst>
              <a:gd name="connsiteX0" fmla="*/ 58293 w 72866"/>
              <a:gd name="connsiteY0" fmla="*/ 40862 h 40862"/>
              <a:gd name="connsiteX1" fmla="*/ 0 w 72866"/>
              <a:gd name="connsiteY1" fmla="*/ 14383 h 40862"/>
              <a:gd name="connsiteX2" fmla="*/ 14573 w 72866"/>
              <a:gd name="connsiteY2" fmla="*/ 0 h 40862"/>
              <a:gd name="connsiteX3" fmla="*/ 72866 w 72866"/>
              <a:gd name="connsiteY3" fmla="*/ 26479 h 40862"/>
              <a:gd name="connsiteX4" fmla="*/ 58293 w 72866"/>
              <a:gd name="connsiteY4" fmla="*/ 40862 h 4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66" h="40862">
                <a:moveTo>
                  <a:pt x="58293" y="40862"/>
                </a:moveTo>
                <a:lnTo>
                  <a:pt x="0" y="14383"/>
                </a:lnTo>
                <a:lnTo>
                  <a:pt x="14573" y="0"/>
                </a:lnTo>
                <a:lnTo>
                  <a:pt x="72866" y="26479"/>
                </a:lnTo>
                <a:lnTo>
                  <a:pt x="58293" y="40862"/>
                </a:ln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6" name="Freeform: Shape 515">
            <a:extLst>
              <a:ext uri="{FF2B5EF4-FFF2-40B4-BE49-F238E27FC236}">
                <a16:creationId xmlns:a16="http://schemas.microsoft.com/office/drawing/2014/main" id="{B169FB9F-BDB2-4A7F-984D-7B8109D38430}"/>
              </a:ext>
            </a:extLst>
          </p:cNvPr>
          <p:cNvSpPr/>
          <p:nvPr userDrawn="1"/>
        </p:nvSpPr>
        <p:spPr>
          <a:xfrm>
            <a:off x="3704071" y="4569948"/>
            <a:ext cx="39548" cy="40803"/>
          </a:xfrm>
          <a:custGeom>
            <a:avLst/>
            <a:gdLst>
              <a:gd name="connsiteX0" fmla="*/ 31528 w 33432"/>
              <a:gd name="connsiteY0" fmla="*/ 29337 h 34099"/>
              <a:gd name="connsiteX1" fmla="*/ 20002 w 33432"/>
              <a:gd name="connsiteY1" fmla="*/ 26289 h 34099"/>
              <a:gd name="connsiteX2" fmla="*/ 10954 w 33432"/>
              <a:gd name="connsiteY2" fmla="*/ 34100 h 34099"/>
              <a:gd name="connsiteX3" fmla="*/ 10287 w 33432"/>
              <a:gd name="connsiteY3" fmla="*/ 22098 h 34099"/>
              <a:gd name="connsiteX4" fmla="*/ 0 w 33432"/>
              <a:gd name="connsiteY4" fmla="*/ 15907 h 34099"/>
              <a:gd name="connsiteX5" fmla="*/ 11144 w 33432"/>
              <a:gd name="connsiteY5" fmla="*/ 11621 h 34099"/>
              <a:gd name="connsiteX6" fmla="*/ 13906 w 33432"/>
              <a:gd name="connsiteY6" fmla="*/ 0 h 34099"/>
              <a:gd name="connsiteX7" fmla="*/ 21526 w 33432"/>
              <a:gd name="connsiteY7" fmla="*/ 9239 h 34099"/>
              <a:gd name="connsiteX8" fmla="*/ 33433 w 33432"/>
              <a:gd name="connsiteY8" fmla="*/ 8192 h 34099"/>
              <a:gd name="connsiteX9" fmla="*/ 26956 w 33432"/>
              <a:gd name="connsiteY9" fmla="*/ 18288 h 34099"/>
              <a:gd name="connsiteX10" fmla="*/ 31528 w 33432"/>
              <a:gd name="connsiteY10" fmla="*/ 29337 h 34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32" h="34099">
                <a:moveTo>
                  <a:pt x="31528" y="29337"/>
                </a:moveTo>
                <a:lnTo>
                  <a:pt x="20002" y="26289"/>
                </a:lnTo>
                <a:lnTo>
                  <a:pt x="10954" y="34100"/>
                </a:lnTo>
                <a:lnTo>
                  <a:pt x="10287" y="22098"/>
                </a:lnTo>
                <a:lnTo>
                  <a:pt x="0" y="15907"/>
                </a:lnTo>
                <a:lnTo>
                  <a:pt x="11144" y="11621"/>
                </a:lnTo>
                <a:lnTo>
                  <a:pt x="13906" y="0"/>
                </a:lnTo>
                <a:lnTo>
                  <a:pt x="21526" y="9239"/>
                </a:lnTo>
                <a:lnTo>
                  <a:pt x="33433" y="8192"/>
                </a:lnTo>
                <a:lnTo>
                  <a:pt x="26956" y="18288"/>
                </a:lnTo>
                <a:lnTo>
                  <a:pt x="31528" y="29337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7" name="Freeform: Shape 516">
            <a:extLst>
              <a:ext uri="{FF2B5EF4-FFF2-40B4-BE49-F238E27FC236}">
                <a16:creationId xmlns:a16="http://schemas.microsoft.com/office/drawing/2014/main" id="{7B781895-F6A1-4AB8-8819-DD197641A6AD}"/>
              </a:ext>
            </a:extLst>
          </p:cNvPr>
          <p:cNvSpPr/>
          <p:nvPr userDrawn="1"/>
        </p:nvSpPr>
        <p:spPr>
          <a:xfrm>
            <a:off x="3835676" y="4581118"/>
            <a:ext cx="25126" cy="26327"/>
          </a:xfrm>
          <a:custGeom>
            <a:avLst/>
            <a:gdLst>
              <a:gd name="connsiteX0" fmla="*/ 12668 w 21240"/>
              <a:gd name="connsiteY0" fmla="*/ 22003 h 22002"/>
              <a:gd name="connsiteX1" fmla="*/ 7620 w 21240"/>
              <a:gd name="connsiteY1" fmla="*/ 16193 h 22002"/>
              <a:gd name="connsiteX2" fmla="*/ 0 w 21240"/>
              <a:gd name="connsiteY2" fmla="*/ 17050 h 22002"/>
              <a:gd name="connsiteX3" fmla="*/ 3905 w 21240"/>
              <a:gd name="connsiteY3" fmla="*/ 10478 h 22002"/>
              <a:gd name="connsiteX4" fmla="*/ 667 w 21240"/>
              <a:gd name="connsiteY4" fmla="*/ 3524 h 22002"/>
              <a:gd name="connsiteX5" fmla="*/ 8191 w 21240"/>
              <a:gd name="connsiteY5" fmla="*/ 5239 h 22002"/>
              <a:gd name="connsiteX6" fmla="*/ 13811 w 21240"/>
              <a:gd name="connsiteY6" fmla="*/ 0 h 22002"/>
              <a:gd name="connsiteX7" fmla="*/ 14573 w 21240"/>
              <a:gd name="connsiteY7" fmla="*/ 7715 h 22002"/>
              <a:gd name="connsiteX8" fmla="*/ 21241 w 21240"/>
              <a:gd name="connsiteY8" fmla="*/ 11430 h 22002"/>
              <a:gd name="connsiteX9" fmla="*/ 14192 w 21240"/>
              <a:gd name="connsiteY9" fmla="*/ 14478 h 22002"/>
              <a:gd name="connsiteX10" fmla="*/ 12668 w 21240"/>
              <a:gd name="connsiteY10" fmla="*/ 22003 h 2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40" h="22002">
                <a:moveTo>
                  <a:pt x="12668" y="22003"/>
                </a:moveTo>
                <a:lnTo>
                  <a:pt x="7620" y="16193"/>
                </a:lnTo>
                <a:lnTo>
                  <a:pt x="0" y="17050"/>
                </a:lnTo>
                <a:lnTo>
                  <a:pt x="3905" y="10478"/>
                </a:lnTo>
                <a:lnTo>
                  <a:pt x="667" y="3524"/>
                </a:lnTo>
                <a:lnTo>
                  <a:pt x="8191" y="5239"/>
                </a:lnTo>
                <a:lnTo>
                  <a:pt x="13811" y="0"/>
                </a:lnTo>
                <a:lnTo>
                  <a:pt x="14573" y="7715"/>
                </a:lnTo>
                <a:lnTo>
                  <a:pt x="21241" y="11430"/>
                </a:lnTo>
                <a:lnTo>
                  <a:pt x="14192" y="14478"/>
                </a:lnTo>
                <a:lnTo>
                  <a:pt x="12668" y="22003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8" name="Freeform: Shape 517">
            <a:extLst>
              <a:ext uri="{FF2B5EF4-FFF2-40B4-BE49-F238E27FC236}">
                <a16:creationId xmlns:a16="http://schemas.microsoft.com/office/drawing/2014/main" id="{87C202DD-02AD-4369-B13B-A5FAC522EA1E}"/>
              </a:ext>
            </a:extLst>
          </p:cNvPr>
          <p:cNvSpPr/>
          <p:nvPr userDrawn="1"/>
        </p:nvSpPr>
        <p:spPr>
          <a:xfrm>
            <a:off x="3903957" y="4376305"/>
            <a:ext cx="47324" cy="49692"/>
          </a:xfrm>
          <a:custGeom>
            <a:avLst/>
            <a:gdLst>
              <a:gd name="connsiteX0" fmla="*/ 38957 w 40005"/>
              <a:gd name="connsiteY0" fmla="*/ 34671 h 41528"/>
              <a:gd name="connsiteX1" fmla="*/ 24765 w 40005"/>
              <a:gd name="connsiteY1" fmla="*/ 31623 h 41528"/>
              <a:gd name="connsiteX2" fmla="*/ 14192 w 40005"/>
              <a:gd name="connsiteY2" fmla="*/ 41529 h 41528"/>
              <a:gd name="connsiteX3" fmla="*/ 12763 w 40005"/>
              <a:gd name="connsiteY3" fmla="*/ 27146 h 41528"/>
              <a:gd name="connsiteX4" fmla="*/ 0 w 40005"/>
              <a:gd name="connsiteY4" fmla="*/ 20193 h 41528"/>
              <a:gd name="connsiteX5" fmla="*/ 13240 w 40005"/>
              <a:gd name="connsiteY5" fmla="*/ 14288 h 41528"/>
              <a:gd name="connsiteX6" fmla="*/ 16002 w 40005"/>
              <a:gd name="connsiteY6" fmla="*/ 0 h 41528"/>
              <a:gd name="connsiteX7" fmla="*/ 25622 w 40005"/>
              <a:gd name="connsiteY7" fmla="*/ 10858 h 41528"/>
              <a:gd name="connsiteX8" fmla="*/ 40005 w 40005"/>
              <a:gd name="connsiteY8" fmla="*/ 9049 h 41528"/>
              <a:gd name="connsiteX9" fmla="*/ 32766 w 40005"/>
              <a:gd name="connsiteY9" fmla="*/ 21527 h 41528"/>
              <a:gd name="connsiteX10" fmla="*/ 38957 w 40005"/>
              <a:gd name="connsiteY10" fmla="*/ 34671 h 4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005" h="41528">
                <a:moveTo>
                  <a:pt x="38957" y="34671"/>
                </a:moveTo>
                <a:lnTo>
                  <a:pt x="24765" y="31623"/>
                </a:lnTo>
                <a:lnTo>
                  <a:pt x="14192" y="41529"/>
                </a:lnTo>
                <a:lnTo>
                  <a:pt x="12763" y="27146"/>
                </a:lnTo>
                <a:lnTo>
                  <a:pt x="0" y="20193"/>
                </a:lnTo>
                <a:lnTo>
                  <a:pt x="13240" y="14288"/>
                </a:lnTo>
                <a:lnTo>
                  <a:pt x="16002" y="0"/>
                </a:lnTo>
                <a:lnTo>
                  <a:pt x="25622" y="10858"/>
                </a:lnTo>
                <a:lnTo>
                  <a:pt x="40005" y="9049"/>
                </a:lnTo>
                <a:lnTo>
                  <a:pt x="32766" y="21527"/>
                </a:lnTo>
                <a:lnTo>
                  <a:pt x="38957" y="34671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19" name="Freeform: Shape 518">
            <a:extLst>
              <a:ext uri="{FF2B5EF4-FFF2-40B4-BE49-F238E27FC236}">
                <a16:creationId xmlns:a16="http://schemas.microsoft.com/office/drawing/2014/main" id="{838B19A8-D352-4FE1-A0DA-163BFE86A966}"/>
              </a:ext>
            </a:extLst>
          </p:cNvPr>
          <p:cNvSpPr/>
          <p:nvPr userDrawn="1"/>
        </p:nvSpPr>
        <p:spPr>
          <a:xfrm>
            <a:off x="4187785" y="4585677"/>
            <a:ext cx="41238" cy="43652"/>
          </a:xfrm>
          <a:custGeom>
            <a:avLst/>
            <a:gdLst>
              <a:gd name="connsiteX0" fmla="*/ 21431 w 34861"/>
              <a:gd name="connsiteY0" fmla="*/ 36481 h 36480"/>
              <a:gd name="connsiteX1" fmla="*/ 12573 w 34861"/>
              <a:gd name="connsiteY1" fmla="*/ 27242 h 36480"/>
              <a:gd name="connsiteX2" fmla="*/ 0 w 34861"/>
              <a:gd name="connsiteY2" fmla="*/ 29242 h 36480"/>
              <a:gd name="connsiteX3" fmla="*/ 6001 w 34861"/>
              <a:gd name="connsiteY3" fmla="*/ 18002 h 36480"/>
              <a:gd name="connsiteX4" fmla="*/ 190 w 34861"/>
              <a:gd name="connsiteY4" fmla="*/ 6668 h 36480"/>
              <a:gd name="connsiteX5" fmla="*/ 12763 w 34861"/>
              <a:gd name="connsiteY5" fmla="*/ 8954 h 36480"/>
              <a:gd name="connsiteX6" fmla="*/ 21717 w 34861"/>
              <a:gd name="connsiteY6" fmla="*/ 0 h 36480"/>
              <a:gd name="connsiteX7" fmla="*/ 23431 w 34861"/>
              <a:gd name="connsiteY7" fmla="*/ 12573 h 36480"/>
              <a:gd name="connsiteX8" fmla="*/ 34862 w 34861"/>
              <a:gd name="connsiteY8" fmla="*/ 18288 h 36480"/>
              <a:gd name="connsiteX9" fmla="*/ 23336 w 34861"/>
              <a:gd name="connsiteY9" fmla="*/ 23908 h 36480"/>
              <a:gd name="connsiteX10" fmla="*/ 21431 w 34861"/>
              <a:gd name="connsiteY10" fmla="*/ 36481 h 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861" h="36480">
                <a:moveTo>
                  <a:pt x="21431" y="36481"/>
                </a:moveTo>
                <a:lnTo>
                  <a:pt x="12573" y="27242"/>
                </a:lnTo>
                <a:lnTo>
                  <a:pt x="0" y="29242"/>
                </a:lnTo>
                <a:lnTo>
                  <a:pt x="6001" y="18002"/>
                </a:lnTo>
                <a:lnTo>
                  <a:pt x="190" y="6668"/>
                </a:lnTo>
                <a:lnTo>
                  <a:pt x="12763" y="8954"/>
                </a:lnTo>
                <a:lnTo>
                  <a:pt x="21717" y="0"/>
                </a:lnTo>
                <a:lnTo>
                  <a:pt x="23431" y="12573"/>
                </a:lnTo>
                <a:lnTo>
                  <a:pt x="34862" y="18288"/>
                </a:lnTo>
                <a:lnTo>
                  <a:pt x="23336" y="23908"/>
                </a:lnTo>
                <a:lnTo>
                  <a:pt x="21431" y="36481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0" name="Freeform: Shape 519">
            <a:extLst>
              <a:ext uri="{FF2B5EF4-FFF2-40B4-BE49-F238E27FC236}">
                <a16:creationId xmlns:a16="http://schemas.microsoft.com/office/drawing/2014/main" id="{FC3EA22E-FF5B-45F9-A925-9BA06D79B5D3}"/>
              </a:ext>
            </a:extLst>
          </p:cNvPr>
          <p:cNvSpPr/>
          <p:nvPr userDrawn="1"/>
        </p:nvSpPr>
        <p:spPr>
          <a:xfrm>
            <a:off x="4119278" y="4436369"/>
            <a:ext cx="24224" cy="25758"/>
          </a:xfrm>
          <a:custGeom>
            <a:avLst/>
            <a:gdLst>
              <a:gd name="connsiteX0" fmla="*/ 12668 w 20478"/>
              <a:gd name="connsiteY0" fmla="*/ 21527 h 21526"/>
              <a:gd name="connsiteX1" fmla="*/ 7429 w 20478"/>
              <a:gd name="connsiteY1" fmla="*/ 16193 h 21526"/>
              <a:gd name="connsiteX2" fmla="*/ 95 w 20478"/>
              <a:gd name="connsiteY2" fmla="*/ 17431 h 21526"/>
              <a:gd name="connsiteX3" fmla="*/ 3524 w 20478"/>
              <a:gd name="connsiteY3" fmla="*/ 10763 h 21526"/>
              <a:gd name="connsiteX4" fmla="*/ 0 w 20478"/>
              <a:gd name="connsiteY4" fmla="*/ 4191 h 21526"/>
              <a:gd name="connsiteX5" fmla="*/ 7429 w 20478"/>
              <a:gd name="connsiteY5" fmla="*/ 5429 h 21526"/>
              <a:gd name="connsiteX6" fmla="*/ 12668 w 20478"/>
              <a:gd name="connsiteY6" fmla="*/ 0 h 21526"/>
              <a:gd name="connsiteX7" fmla="*/ 13716 w 20478"/>
              <a:gd name="connsiteY7" fmla="*/ 7429 h 21526"/>
              <a:gd name="connsiteX8" fmla="*/ 20479 w 20478"/>
              <a:gd name="connsiteY8" fmla="*/ 10763 h 21526"/>
              <a:gd name="connsiteX9" fmla="*/ 13811 w 20478"/>
              <a:gd name="connsiteY9" fmla="*/ 14097 h 21526"/>
              <a:gd name="connsiteX10" fmla="*/ 12668 w 20478"/>
              <a:gd name="connsiteY10" fmla="*/ 21527 h 2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78" h="21526">
                <a:moveTo>
                  <a:pt x="12668" y="21527"/>
                </a:moveTo>
                <a:lnTo>
                  <a:pt x="7429" y="16193"/>
                </a:lnTo>
                <a:lnTo>
                  <a:pt x="95" y="17431"/>
                </a:lnTo>
                <a:lnTo>
                  <a:pt x="3524" y="10763"/>
                </a:lnTo>
                <a:lnTo>
                  <a:pt x="0" y="4191"/>
                </a:lnTo>
                <a:lnTo>
                  <a:pt x="7429" y="5429"/>
                </a:lnTo>
                <a:lnTo>
                  <a:pt x="12668" y="0"/>
                </a:lnTo>
                <a:lnTo>
                  <a:pt x="13716" y="7429"/>
                </a:lnTo>
                <a:lnTo>
                  <a:pt x="20479" y="10763"/>
                </a:lnTo>
                <a:lnTo>
                  <a:pt x="13811" y="14097"/>
                </a:lnTo>
                <a:lnTo>
                  <a:pt x="12668" y="21527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1" name="Freeform: Shape 520">
            <a:extLst>
              <a:ext uri="{FF2B5EF4-FFF2-40B4-BE49-F238E27FC236}">
                <a16:creationId xmlns:a16="http://schemas.microsoft.com/office/drawing/2014/main" id="{1BDE297A-F6B9-4B40-8A5D-0671F5E9E00E}"/>
              </a:ext>
            </a:extLst>
          </p:cNvPr>
          <p:cNvSpPr/>
          <p:nvPr userDrawn="1"/>
        </p:nvSpPr>
        <p:spPr>
          <a:xfrm>
            <a:off x="3834324" y="4707403"/>
            <a:ext cx="27830" cy="28722"/>
          </a:xfrm>
          <a:custGeom>
            <a:avLst/>
            <a:gdLst>
              <a:gd name="connsiteX0" fmla="*/ 23527 w 23526"/>
              <a:gd name="connsiteY0" fmla="*/ 5810 h 24003"/>
              <a:gd name="connsiteX1" fmla="*/ 18955 w 23526"/>
              <a:gd name="connsiteY1" fmla="*/ 12954 h 24003"/>
              <a:gd name="connsiteX2" fmla="*/ 22098 w 23526"/>
              <a:gd name="connsiteY2" fmla="*/ 20669 h 24003"/>
              <a:gd name="connsiteX3" fmla="*/ 14002 w 23526"/>
              <a:gd name="connsiteY3" fmla="*/ 18574 h 24003"/>
              <a:gd name="connsiteX4" fmla="*/ 7620 w 23526"/>
              <a:gd name="connsiteY4" fmla="*/ 24003 h 24003"/>
              <a:gd name="connsiteX5" fmla="*/ 7144 w 23526"/>
              <a:gd name="connsiteY5" fmla="*/ 15621 h 24003"/>
              <a:gd name="connsiteX6" fmla="*/ 0 w 23526"/>
              <a:gd name="connsiteY6" fmla="*/ 11240 h 24003"/>
              <a:gd name="connsiteX7" fmla="*/ 7810 w 23526"/>
              <a:gd name="connsiteY7" fmla="*/ 8192 h 24003"/>
              <a:gd name="connsiteX8" fmla="*/ 9811 w 23526"/>
              <a:gd name="connsiteY8" fmla="*/ 0 h 24003"/>
              <a:gd name="connsiteX9" fmla="*/ 15145 w 23526"/>
              <a:gd name="connsiteY9" fmla="*/ 6572 h 24003"/>
              <a:gd name="connsiteX10" fmla="*/ 23527 w 23526"/>
              <a:gd name="connsiteY10" fmla="*/ 5810 h 24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526" h="24003">
                <a:moveTo>
                  <a:pt x="23527" y="5810"/>
                </a:moveTo>
                <a:lnTo>
                  <a:pt x="18955" y="12954"/>
                </a:lnTo>
                <a:lnTo>
                  <a:pt x="22098" y="20669"/>
                </a:lnTo>
                <a:lnTo>
                  <a:pt x="14002" y="18574"/>
                </a:lnTo>
                <a:lnTo>
                  <a:pt x="7620" y="24003"/>
                </a:lnTo>
                <a:lnTo>
                  <a:pt x="7144" y="15621"/>
                </a:lnTo>
                <a:lnTo>
                  <a:pt x="0" y="11240"/>
                </a:lnTo>
                <a:lnTo>
                  <a:pt x="7810" y="8192"/>
                </a:lnTo>
                <a:lnTo>
                  <a:pt x="9811" y="0"/>
                </a:lnTo>
                <a:lnTo>
                  <a:pt x="15145" y="6572"/>
                </a:lnTo>
                <a:lnTo>
                  <a:pt x="23527" y="581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2" name="Freeform: Shape 521">
            <a:extLst>
              <a:ext uri="{FF2B5EF4-FFF2-40B4-BE49-F238E27FC236}">
                <a16:creationId xmlns:a16="http://schemas.microsoft.com/office/drawing/2014/main" id="{5B600008-1F35-4489-B64D-D5C0CE9CB81C}"/>
              </a:ext>
            </a:extLst>
          </p:cNvPr>
          <p:cNvSpPr/>
          <p:nvPr userDrawn="1"/>
        </p:nvSpPr>
        <p:spPr>
          <a:xfrm>
            <a:off x="3794661" y="4426030"/>
            <a:ext cx="152337" cy="106420"/>
          </a:xfrm>
          <a:custGeom>
            <a:avLst/>
            <a:gdLst>
              <a:gd name="connsiteX0" fmla="*/ 116 w 128778"/>
              <a:gd name="connsiteY0" fmla="*/ 8071 h 88936"/>
              <a:gd name="connsiteX1" fmla="*/ 117750 w 128778"/>
              <a:gd name="connsiteY1" fmla="*/ 88938 h 88936"/>
              <a:gd name="connsiteX2" fmla="*/ 128799 w 128778"/>
              <a:gd name="connsiteY2" fmla="*/ 71126 h 88936"/>
              <a:gd name="connsiteX3" fmla="*/ 116 w 128778"/>
              <a:gd name="connsiteY3" fmla="*/ 8071 h 88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778" h="88936">
                <a:moveTo>
                  <a:pt x="116" y="8071"/>
                </a:moveTo>
                <a:cubicBezTo>
                  <a:pt x="116" y="8071"/>
                  <a:pt x="-7695" y="77413"/>
                  <a:pt x="117750" y="88938"/>
                </a:cubicBezTo>
                <a:lnTo>
                  <a:pt x="128799" y="71126"/>
                </a:lnTo>
                <a:cubicBezTo>
                  <a:pt x="128799" y="71126"/>
                  <a:pt x="63267" y="-28505"/>
                  <a:pt x="116" y="807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3" name="Freeform: Shape 522">
            <a:extLst>
              <a:ext uri="{FF2B5EF4-FFF2-40B4-BE49-F238E27FC236}">
                <a16:creationId xmlns:a16="http://schemas.microsoft.com/office/drawing/2014/main" id="{35039730-9F65-4774-8635-CB3D4718479E}"/>
              </a:ext>
            </a:extLst>
          </p:cNvPr>
          <p:cNvSpPr/>
          <p:nvPr userDrawn="1"/>
        </p:nvSpPr>
        <p:spPr>
          <a:xfrm>
            <a:off x="3906211" y="4527208"/>
            <a:ext cx="49688" cy="22566"/>
          </a:xfrm>
          <a:custGeom>
            <a:avLst/>
            <a:gdLst>
              <a:gd name="connsiteX0" fmla="*/ 0 w 42004"/>
              <a:gd name="connsiteY0" fmla="*/ 0 h 18859"/>
              <a:gd name="connsiteX1" fmla="*/ 7239 w 42004"/>
              <a:gd name="connsiteY1" fmla="*/ 10859 h 18859"/>
              <a:gd name="connsiteX2" fmla="*/ 40291 w 42004"/>
              <a:gd name="connsiteY2" fmla="*/ 18860 h 18859"/>
              <a:gd name="connsiteX3" fmla="*/ 42005 w 42004"/>
              <a:gd name="connsiteY3" fmla="*/ 16002 h 18859"/>
              <a:gd name="connsiteX4" fmla="*/ 22003 w 42004"/>
              <a:gd name="connsiteY4" fmla="*/ 1048 h 18859"/>
              <a:gd name="connsiteX5" fmla="*/ 0 w 42004"/>
              <a:gd name="connsiteY5" fmla="*/ 0 h 1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04" h="18859">
                <a:moveTo>
                  <a:pt x="0" y="0"/>
                </a:moveTo>
                <a:lnTo>
                  <a:pt x="7239" y="10859"/>
                </a:lnTo>
                <a:lnTo>
                  <a:pt x="40291" y="18860"/>
                </a:lnTo>
                <a:lnTo>
                  <a:pt x="42005" y="16002"/>
                </a:lnTo>
                <a:lnTo>
                  <a:pt x="22003" y="1048"/>
                </a:lnTo>
                <a:lnTo>
                  <a:pt x="0" y="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4" name="Freeform: Shape 523">
            <a:extLst>
              <a:ext uri="{FF2B5EF4-FFF2-40B4-BE49-F238E27FC236}">
                <a16:creationId xmlns:a16="http://schemas.microsoft.com/office/drawing/2014/main" id="{54534B64-A832-420A-8673-54300A4D1A5F}"/>
              </a:ext>
            </a:extLst>
          </p:cNvPr>
          <p:cNvSpPr/>
          <p:nvPr userDrawn="1"/>
        </p:nvSpPr>
        <p:spPr>
          <a:xfrm>
            <a:off x="3927618" y="4513531"/>
            <a:ext cx="35153" cy="26556"/>
          </a:xfrm>
          <a:custGeom>
            <a:avLst/>
            <a:gdLst>
              <a:gd name="connsiteX0" fmla="*/ 27527 w 29717"/>
              <a:gd name="connsiteY0" fmla="*/ 22193 h 22193"/>
              <a:gd name="connsiteX1" fmla="*/ 29718 w 29717"/>
              <a:gd name="connsiteY1" fmla="*/ 18669 h 22193"/>
              <a:gd name="connsiteX2" fmla="*/ 5524 w 29717"/>
              <a:gd name="connsiteY2" fmla="*/ 0 h 22193"/>
              <a:gd name="connsiteX3" fmla="*/ 0 w 29717"/>
              <a:gd name="connsiteY3" fmla="*/ 8858 h 22193"/>
              <a:gd name="connsiteX4" fmla="*/ 27527 w 29717"/>
              <a:gd name="connsiteY4" fmla="*/ 22193 h 2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17" h="22193">
                <a:moveTo>
                  <a:pt x="27527" y="22193"/>
                </a:moveTo>
                <a:lnTo>
                  <a:pt x="29718" y="18669"/>
                </a:lnTo>
                <a:lnTo>
                  <a:pt x="5524" y="0"/>
                </a:lnTo>
                <a:lnTo>
                  <a:pt x="0" y="8858"/>
                </a:lnTo>
                <a:lnTo>
                  <a:pt x="27527" y="22193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5" name="Freeform: Shape 524">
            <a:extLst>
              <a:ext uri="{FF2B5EF4-FFF2-40B4-BE49-F238E27FC236}">
                <a16:creationId xmlns:a16="http://schemas.microsoft.com/office/drawing/2014/main" id="{5ED53C1F-D5B0-45E8-8BA8-44C9E0855F51}"/>
              </a:ext>
            </a:extLst>
          </p:cNvPr>
          <p:cNvSpPr/>
          <p:nvPr userDrawn="1"/>
        </p:nvSpPr>
        <p:spPr>
          <a:xfrm>
            <a:off x="3927731" y="4491989"/>
            <a:ext cx="41238" cy="36472"/>
          </a:xfrm>
          <a:custGeom>
            <a:avLst/>
            <a:gdLst>
              <a:gd name="connsiteX0" fmla="*/ 0 w 34861"/>
              <a:gd name="connsiteY0" fmla="*/ 0 h 30480"/>
              <a:gd name="connsiteX1" fmla="*/ 12859 w 34861"/>
              <a:gd name="connsiteY1" fmla="*/ 1714 h 30480"/>
              <a:gd name="connsiteX2" fmla="*/ 34862 w 34861"/>
              <a:gd name="connsiteY2" fmla="*/ 27622 h 30480"/>
              <a:gd name="connsiteX3" fmla="*/ 33147 w 34861"/>
              <a:gd name="connsiteY3" fmla="*/ 30480 h 30480"/>
              <a:gd name="connsiteX4" fmla="*/ 10383 w 34861"/>
              <a:gd name="connsiteY4" fmla="*/ 19717 h 30480"/>
              <a:gd name="connsiteX5" fmla="*/ 0 w 34861"/>
              <a:gd name="connsiteY5" fmla="*/ 0 h 3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61" h="30480">
                <a:moveTo>
                  <a:pt x="0" y="0"/>
                </a:moveTo>
                <a:lnTo>
                  <a:pt x="12859" y="1714"/>
                </a:lnTo>
                <a:lnTo>
                  <a:pt x="34862" y="27622"/>
                </a:lnTo>
                <a:lnTo>
                  <a:pt x="33147" y="30480"/>
                </a:lnTo>
                <a:lnTo>
                  <a:pt x="10383" y="19717"/>
                </a:lnTo>
                <a:lnTo>
                  <a:pt x="0" y="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6" name="Freeform: Shape 525">
            <a:extLst>
              <a:ext uri="{FF2B5EF4-FFF2-40B4-BE49-F238E27FC236}">
                <a16:creationId xmlns:a16="http://schemas.microsoft.com/office/drawing/2014/main" id="{BF1D746E-7AF2-4335-A38F-674AAB29D9FC}"/>
              </a:ext>
            </a:extLst>
          </p:cNvPr>
          <p:cNvSpPr/>
          <p:nvPr userDrawn="1"/>
        </p:nvSpPr>
        <p:spPr>
          <a:xfrm>
            <a:off x="3968971" y="4535414"/>
            <a:ext cx="117399" cy="225442"/>
          </a:xfrm>
          <a:custGeom>
            <a:avLst/>
            <a:gdLst>
              <a:gd name="connsiteX0" fmla="*/ 20 w 99243"/>
              <a:gd name="connsiteY0" fmla="*/ 12003 h 188404"/>
              <a:gd name="connsiteX1" fmla="*/ 6020 w 99243"/>
              <a:gd name="connsiteY1" fmla="*/ 2 h 188404"/>
              <a:gd name="connsiteX2" fmla="*/ 20 w 99243"/>
              <a:gd name="connsiteY2" fmla="*/ 188406 h 188404"/>
              <a:gd name="connsiteX3" fmla="*/ 20 w 99243"/>
              <a:gd name="connsiteY3" fmla="*/ 12003 h 18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43" h="188404">
                <a:moveTo>
                  <a:pt x="20" y="12003"/>
                </a:moveTo>
                <a:lnTo>
                  <a:pt x="6020" y="2"/>
                </a:lnTo>
                <a:cubicBezTo>
                  <a:pt x="6020" y="2"/>
                  <a:pt x="219762" y="112206"/>
                  <a:pt x="20" y="188406"/>
                </a:cubicBezTo>
                <a:cubicBezTo>
                  <a:pt x="20" y="188406"/>
                  <a:pt x="197854" y="117254"/>
                  <a:pt x="20" y="1200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7" name="Freeform: Shape 526">
            <a:extLst>
              <a:ext uri="{FF2B5EF4-FFF2-40B4-BE49-F238E27FC236}">
                <a16:creationId xmlns:a16="http://schemas.microsoft.com/office/drawing/2014/main" id="{3B54E1BE-F2F2-4645-9FA4-D5BD891BA832}"/>
              </a:ext>
            </a:extLst>
          </p:cNvPr>
          <p:cNvSpPr/>
          <p:nvPr userDrawn="1"/>
        </p:nvSpPr>
        <p:spPr>
          <a:xfrm>
            <a:off x="3834211" y="4449249"/>
            <a:ext cx="40562" cy="41031"/>
          </a:xfrm>
          <a:custGeom>
            <a:avLst/>
            <a:gdLst>
              <a:gd name="connsiteX0" fmla="*/ 34310 w 34289"/>
              <a:gd name="connsiteY0" fmla="*/ 17147 h 34290"/>
              <a:gd name="connsiteX1" fmla="*/ 17165 w 34289"/>
              <a:gd name="connsiteY1" fmla="*/ 34292 h 34290"/>
              <a:gd name="connsiteX2" fmla="*/ 20 w 34289"/>
              <a:gd name="connsiteY2" fmla="*/ 17147 h 34290"/>
              <a:gd name="connsiteX3" fmla="*/ 17165 w 34289"/>
              <a:gd name="connsiteY3" fmla="*/ 2 h 34290"/>
              <a:gd name="connsiteX4" fmla="*/ 34310 w 34289"/>
              <a:gd name="connsiteY4" fmla="*/ 16956 h 34290"/>
              <a:gd name="connsiteX5" fmla="*/ 34310 w 34289"/>
              <a:gd name="connsiteY5" fmla="*/ 17147 h 3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89" h="34290">
                <a:moveTo>
                  <a:pt x="34310" y="17147"/>
                </a:moveTo>
                <a:cubicBezTo>
                  <a:pt x="34310" y="26616"/>
                  <a:pt x="26634" y="34292"/>
                  <a:pt x="17165" y="34292"/>
                </a:cubicBezTo>
                <a:cubicBezTo>
                  <a:pt x="7696" y="34292"/>
                  <a:pt x="20" y="26616"/>
                  <a:pt x="20" y="17147"/>
                </a:cubicBezTo>
                <a:cubicBezTo>
                  <a:pt x="20" y="7678"/>
                  <a:pt x="7696" y="2"/>
                  <a:pt x="17165" y="2"/>
                </a:cubicBezTo>
                <a:cubicBezTo>
                  <a:pt x="26581" y="-51"/>
                  <a:pt x="34257" y="7540"/>
                  <a:pt x="34310" y="16956"/>
                </a:cubicBezTo>
                <a:cubicBezTo>
                  <a:pt x="34310" y="17020"/>
                  <a:pt x="34310" y="17083"/>
                  <a:pt x="34310" y="17147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8" name="Freeform: Shape 527">
            <a:extLst>
              <a:ext uri="{FF2B5EF4-FFF2-40B4-BE49-F238E27FC236}">
                <a16:creationId xmlns:a16="http://schemas.microsoft.com/office/drawing/2014/main" id="{9EB8FC7E-B881-4BAB-A021-F2D08AFC687E}"/>
              </a:ext>
            </a:extLst>
          </p:cNvPr>
          <p:cNvSpPr/>
          <p:nvPr userDrawn="1"/>
        </p:nvSpPr>
        <p:spPr>
          <a:xfrm>
            <a:off x="3874179" y="4550567"/>
            <a:ext cx="171816" cy="170360"/>
          </a:xfrm>
          <a:custGeom>
            <a:avLst/>
            <a:gdLst>
              <a:gd name="connsiteX0" fmla="*/ 41861 w 145245"/>
              <a:gd name="connsiteY0" fmla="*/ 1245 h 142371"/>
              <a:gd name="connsiteX1" fmla="*/ 19192 w 145245"/>
              <a:gd name="connsiteY1" fmla="*/ 15342 h 142371"/>
              <a:gd name="connsiteX2" fmla="*/ 21287 w 145245"/>
              <a:gd name="connsiteY2" fmla="*/ 26200 h 142371"/>
              <a:gd name="connsiteX3" fmla="*/ 32812 w 145245"/>
              <a:gd name="connsiteY3" fmla="*/ 32582 h 142371"/>
              <a:gd name="connsiteX4" fmla="*/ 34837 w 145245"/>
              <a:gd name="connsiteY4" fmla="*/ 37136 h 142371"/>
              <a:gd name="connsiteX5" fmla="*/ 32146 w 145245"/>
              <a:gd name="connsiteY5" fmla="*/ 39345 h 142371"/>
              <a:gd name="connsiteX6" fmla="*/ 32146 w 145245"/>
              <a:gd name="connsiteY6" fmla="*/ 39345 h 142371"/>
              <a:gd name="connsiteX7" fmla="*/ 25669 w 145245"/>
              <a:gd name="connsiteY7" fmla="*/ 42107 h 142371"/>
              <a:gd name="connsiteX8" fmla="*/ 23002 w 145245"/>
              <a:gd name="connsiteY8" fmla="*/ 47631 h 142371"/>
              <a:gd name="connsiteX9" fmla="*/ 31184 w 145245"/>
              <a:gd name="connsiteY9" fmla="*/ 55832 h 142371"/>
              <a:gd name="connsiteX10" fmla="*/ 31574 w 145245"/>
              <a:gd name="connsiteY10" fmla="*/ 55823 h 142371"/>
              <a:gd name="connsiteX11" fmla="*/ 31574 w 145245"/>
              <a:gd name="connsiteY11" fmla="*/ 55823 h 142371"/>
              <a:gd name="connsiteX12" fmla="*/ 34912 w 145245"/>
              <a:gd name="connsiteY12" fmla="*/ 59341 h 142371"/>
              <a:gd name="connsiteX13" fmla="*/ 34908 w 145245"/>
              <a:gd name="connsiteY13" fmla="*/ 59443 h 142371"/>
              <a:gd name="connsiteX14" fmla="*/ 32241 w 145245"/>
              <a:gd name="connsiteY14" fmla="*/ 62586 h 142371"/>
              <a:gd name="connsiteX15" fmla="*/ 10048 w 145245"/>
              <a:gd name="connsiteY15" fmla="*/ 76016 h 142371"/>
              <a:gd name="connsiteX16" fmla="*/ 3666 w 145245"/>
              <a:gd name="connsiteY16" fmla="*/ 101448 h 142371"/>
              <a:gd name="connsiteX17" fmla="*/ 16906 w 145245"/>
              <a:gd name="connsiteY17" fmla="*/ 124594 h 142371"/>
              <a:gd name="connsiteX18" fmla="*/ 28431 w 145245"/>
              <a:gd name="connsiteY18" fmla="*/ 131452 h 142371"/>
              <a:gd name="connsiteX19" fmla="*/ 41576 w 145245"/>
              <a:gd name="connsiteY19" fmla="*/ 134595 h 142371"/>
              <a:gd name="connsiteX20" fmla="*/ 93011 w 145245"/>
              <a:gd name="connsiteY20" fmla="*/ 124022 h 142371"/>
              <a:gd name="connsiteX21" fmla="*/ 108536 w 145245"/>
              <a:gd name="connsiteY21" fmla="*/ 104972 h 142371"/>
              <a:gd name="connsiteX22" fmla="*/ 108536 w 145245"/>
              <a:gd name="connsiteY22" fmla="*/ 79731 h 142371"/>
              <a:gd name="connsiteX23" fmla="*/ 108536 w 145245"/>
              <a:gd name="connsiteY23" fmla="*/ 79731 h 142371"/>
              <a:gd name="connsiteX24" fmla="*/ 111489 w 145245"/>
              <a:gd name="connsiteY24" fmla="*/ 74968 h 142371"/>
              <a:gd name="connsiteX25" fmla="*/ 112823 w 145245"/>
              <a:gd name="connsiteY25" fmla="*/ 74968 h 142371"/>
              <a:gd name="connsiteX26" fmla="*/ 128444 w 145245"/>
              <a:gd name="connsiteY26" fmla="*/ 70968 h 142371"/>
              <a:gd name="connsiteX27" fmla="*/ 138540 w 145245"/>
              <a:gd name="connsiteY27" fmla="*/ 57347 h 142371"/>
              <a:gd name="connsiteX28" fmla="*/ 132539 w 145245"/>
              <a:gd name="connsiteY28" fmla="*/ 23152 h 142371"/>
              <a:gd name="connsiteX29" fmla="*/ 132539 w 145245"/>
              <a:gd name="connsiteY29" fmla="*/ 22581 h 142371"/>
              <a:gd name="connsiteX30" fmla="*/ 133111 w 145245"/>
              <a:gd name="connsiteY30" fmla="*/ 22581 h 142371"/>
              <a:gd name="connsiteX31" fmla="*/ 143779 w 145245"/>
              <a:gd name="connsiteY31" fmla="*/ 59157 h 142371"/>
              <a:gd name="connsiteX32" fmla="*/ 132634 w 145245"/>
              <a:gd name="connsiteY32" fmla="*/ 76683 h 142371"/>
              <a:gd name="connsiteX33" fmla="*/ 112251 w 145245"/>
              <a:gd name="connsiteY33" fmla="*/ 83255 h 142371"/>
              <a:gd name="connsiteX34" fmla="*/ 116442 w 145245"/>
              <a:gd name="connsiteY34" fmla="*/ 78016 h 142371"/>
              <a:gd name="connsiteX35" fmla="*/ 116442 w 145245"/>
              <a:gd name="connsiteY35" fmla="*/ 108401 h 142371"/>
              <a:gd name="connsiteX36" fmla="*/ 97392 w 145245"/>
              <a:gd name="connsiteY36" fmla="*/ 132023 h 142371"/>
              <a:gd name="connsiteX37" fmla="*/ 69389 w 145245"/>
              <a:gd name="connsiteY37" fmla="*/ 141548 h 142371"/>
              <a:gd name="connsiteX38" fmla="*/ 40147 w 145245"/>
              <a:gd name="connsiteY38" fmla="*/ 140691 h 142371"/>
              <a:gd name="connsiteX39" fmla="*/ 26240 w 145245"/>
              <a:gd name="connsiteY39" fmla="*/ 135928 h 142371"/>
              <a:gd name="connsiteX40" fmla="*/ 713 w 145245"/>
              <a:gd name="connsiteY40" fmla="*/ 102210 h 142371"/>
              <a:gd name="connsiteX41" fmla="*/ 6143 w 145245"/>
              <a:gd name="connsiteY41" fmla="*/ 73635 h 142371"/>
              <a:gd name="connsiteX42" fmla="*/ 29860 w 145245"/>
              <a:gd name="connsiteY42" fmla="*/ 56013 h 142371"/>
              <a:gd name="connsiteX43" fmla="*/ 30622 w 145245"/>
              <a:gd name="connsiteY43" fmla="*/ 62871 h 142371"/>
              <a:gd name="connsiteX44" fmla="*/ 19763 w 145245"/>
              <a:gd name="connsiteY44" fmla="*/ 58680 h 142371"/>
              <a:gd name="connsiteX45" fmla="*/ 14810 w 145245"/>
              <a:gd name="connsiteY45" fmla="*/ 47441 h 142371"/>
              <a:gd name="connsiteX46" fmla="*/ 20240 w 145245"/>
              <a:gd name="connsiteY46" fmla="*/ 36487 h 142371"/>
              <a:gd name="connsiteX47" fmla="*/ 31003 w 145245"/>
              <a:gd name="connsiteY47" fmla="*/ 32392 h 142371"/>
              <a:gd name="connsiteX48" fmla="*/ 30146 w 145245"/>
              <a:gd name="connsiteY48" fmla="*/ 39250 h 142371"/>
              <a:gd name="connsiteX49" fmla="*/ 16048 w 145245"/>
              <a:gd name="connsiteY49" fmla="*/ 30391 h 142371"/>
              <a:gd name="connsiteX50" fmla="*/ 14239 w 145245"/>
              <a:gd name="connsiteY50" fmla="*/ 13247 h 142371"/>
              <a:gd name="connsiteX51" fmla="*/ 41480 w 145245"/>
              <a:gd name="connsiteY51" fmla="*/ 388 h 142371"/>
              <a:gd name="connsiteX52" fmla="*/ 41480 w 145245"/>
              <a:gd name="connsiteY52" fmla="*/ 864 h 142371"/>
              <a:gd name="connsiteX53" fmla="*/ 41861 w 145245"/>
              <a:gd name="connsiteY53" fmla="*/ 1245 h 14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45245" h="142371">
                <a:moveTo>
                  <a:pt x="41861" y="1245"/>
                </a:moveTo>
                <a:cubicBezTo>
                  <a:pt x="32254" y="1303"/>
                  <a:pt x="23493" y="6751"/>
                  <a:pt x="19192" y="15342"/>
                </a:cubicBezTo>
                <a:cubicBezTo>
                  <a:pt x="17502" y="19038"/>
                  <a:pt x="18344" y="23398"/>
                  <a:pt x="21287" y="26200"/>
                </a:cubicBezTo>
                <a:cubicBezTo>
                  <a:pt x="24544" y="29245"/>
                  <a:pt x="28504" y="31437"/>
                  <a:pt x="32812" y="32582"/>
                </a:cubicBezTo>
                <a:cubicBezTo>
                  <a:pt x="34629" y="33281"/>
                  <a:pt x="35536" y="35320"/>
                  <a:pt x="34837" y="37136"/>
                </a:cubicBezTo>
                <a:cubicBezTo>
                  <a:pt x="34392" y="38295"/>
                  <a:pt x="33369" y="39134"/>
                  <a:pt x="32146" y="39345"/>
                </a:cubicBezTo>
                <a:lnTo>
                  <a:pt x="32146" y="39345"/>
                </a:lnTo>
                <a:cubicBezTo>
                  <a:pt x="29751" y="39567"/>
                  <a:pt x="27487" y="40533"/>
                  <a:pt x="25669" y="42107"/>
                </a:cubicBezTo>
                <a:cubicBezTo>
                  <a:pt x="24081" y="43521"/>
                  <a:pt x="23122" y="45509"/>
                  <a:pt x="23002" y="47631"/>
                </a:cubicBezTo>
                <a:cubicBezTo>
                  <a:pt x="22997" y="52155"/>
                  <a:pt x="26660" y="55827"/>
                  <a:pt x="31184" y="55832"/>
                </a:cubicBezTo>
                <a:cubicBezTo>
                  <a:pt x="31314" y="55832"/>
                  <a:pt x="31444" y="55829"/>
                  <a:pt x="31574" y="55823"/>
                </a:cubicBezTo>
                <a:lnTo>
                  <a:pt x="31574" y="55823"/>
                </a:lnTo>
                <a:cubicBezTo>
                  <a:pt x="33467" y="55873"/>
                  <a:pt x="34962" y="57448"/>
                  <a:pt x="34912" y="59341"/>
                </a:cubicBezTo>
                <a:cubicBezTo>
                  <a:pt x="34911" y="59375"/>
                  <a:pt x="34910" y="59409"/>
                  <a:pt x="34908" y="59443"/>
                </a:cubicBezTo>
                <a:cubicBezTo>
                  <a:pt x="34788" y="60955"/>
                  <a:pt x="33714" y="62221"/>
                  <a:pt x="32241" y="62586"/>
                </a:cubicBezTo>
                <a:cubicBezTo>
                  <a:pt x="23578" y="64527"/>
                  <a:pt x="15786" y="69242"/>
                  <a:pt x="10048" y="76016"/>
                </a:cubicBezTo>
                <a:cubicBezTo>
                  <a:pt x="4452" y="83225"/>
                  <a:pt x="2137" y="92451"/>
                  <a:pt x="3666" y="101448"/>
                </a:cubicBezTo>
                <a:cubicBezTo>
                  <a:pt x="5219" y="110480"/>
                  <a:pt x="9907" y="118676"/>
                  <a:pt x="16906" y="124594"/>
                </a:cubicBezTo>
                <a:cubicBezTo>
                  <a:pt x="20405" y="127412"/>
                  <a:pt x="24285" y="129721"/>
                  <a:pt x="28431" y="131452"/>
                </a:cubicBezTo>
                <a:cubicBezTo>
                  <a:pt x="32664" y="133044"/>
                  <a:pt x="37080" y="134101"/>
                  <a:pt x="41576" y="134595"/>
                </a:cubicBezTo>
                <a:cubicBezTo>
                  <a:pt x="59422" y="136965"/>
                  <a:pt x="77546" y="133239"/>
                  <a:pt x="93011" y="124022"/>
                </a:cubicBezTo>
                <a:cubicBezTo>
                  <a:pt x="100106" y="119514"/>
                  <a:pt x="105552" y="112831"/>
                  <a:pt x="108536" y="104972"/>
                </a:cubicBezTo>
                <a:cubicBezTo>
                  <a:pt x="110921" y="96727"/>
                  <a:pt x="110921" y="87976"/>
                  <a:pt x="108536" y="79731"/>
                </a:cubicBezTo>
                <a:lnTo>
                  <a:pt x="108536" y="79731"/>
                </a:lnTo>
                <a:cubicBezTo>
                  <a:pt x="108059" y="77604"/>
                  <a:pt x="109372" y="75486"/>
                  <a:pt x="111489" y="74968"/>
                </a:cubicBezTo>
                <a:cubicBezTo>
                  <a:pt x="111929" y="74876"/>
                  <a:pt x="112383" y="74876"/>
                  <a:pt x="112823" y="74968"/>
                </a:cubicBezTo>
                <a:cubicBezTo>
                  <a:pt x="118341" y="75550"/>
                  <a:pt x="123884" y="74131"/>
                  <a:pt x="128444" y="70968"/>
                </a:cubicBezTo>
                <a:cubicBezTo>
                  <a:pt x="133110" y="67553"/>
                  <a:pt x="136630" y="62804"/>
                  <a:pt x="138540" y="57347"/>
                </a:cubicBezTo>
                <a:cubicBezTo>
                  <a:pt x="143056" y="45720"/>
                  <a:pt x="140745" y="32547"/>
                  <a:pt x="132539" y="23152"/>
                </a:cubicBezTo>
                <a:cubicBezTo>
                  <a:pt x="132539" y="23152"/>
                  <a:pt x="132539" y="22676"/>
                  <a:pt x="132539" y="22581"/>
                </a:cubicBezTo>
                <a:cubicBezTo>
                  <a:pt x="132539" y="22486"/>
                  <a:pt x="132539" y="22581"/>
                  <a:pt x="133111" y="22581"/>
                </a:cubicBezTo>
                <a:cubicBezTo>
                  <a:pt x="143582" y="31593"/>
                  <a:pt x="147763" y="45928"/>
                  <a:pt x="143779" y="59157"/>
                </a:cubicBezTo>
                <a:cubicBezTo>
                  <a:pt x="142082" y="66061"/>
                  <a:pt x="138167" y="72218"/>
                  <a:pt x="132634" y="76683"/>
                </a:cubicBezTo>
                <a:cubicBezTo>
                  <a:pt x="126867" y="81283"/>
                  <a:pt x="119619" y="83620"/>
                  <a:pt x="112251" y="83255"/>
                </a:cubicBezTo>
                <a:lnTo>
                  <a:pt x="116442" y="78016"/>
                </a:lnTo>
                <a:cubicBezTo>
                  <a:pt x="119544" y="87907"/>
                  <a:pt x="119544" y="98510"/>
                  <a:pt x="116442" y="108401"/>
                </a:cubicBezTo>
                <a:cubicBezTo>
                  <a:pt x="113029" y="118249"/>
                  <a:pt x="106293" y="126601"/>
                  <a:pt x="97392" y="132023"/>
                </a:cubicBezTo>
                <a:cubicBezTo>
                  <a:pt x="88797" y="137057"/>
                  <a:pt x="79271" y="140298"/>
                  <a:pt x="69389" y="141548"/>
                </a:cubicBezTo>
                <a:cubicBezTo>
                  <a:pt x="59661" y="142885"/>
                  <a:pt x="49779" y="142595"/>
                  <a:pt x="40147" y="140691"/>
                </a:cubicBezTo>
                <a:cubicBezTo>
                  <a:pt x="35330" y="139693"/>
                  <a:pt x="30658" y="138092"/>
                  <a:pt x="26240" y="135928"/>
                </a:cubicBezTo>
                <a:cubicBezTo>
                  <a:pt x="12825" y="129422"/>
                  <a:pt x="3335" y="116887"/>
                  <a:pt x="713" y="102210"/>
                </a:cubicBezTo>
                <a:cubicBezTo>
                  <a:pt x="-1155" y="92341"/>
                  <a:pt x="785" y="82131"/>
                  <a:pt x="6143" y="73635"/>
                </a:cubicBezTo>
                <a:cubicBezTo>
                  <a:pt x="11864" y="65283"/>
                  <a:pt x="20212" y="59081"/>
                  <a:pt x="29860" y="56013"/>
                </a:cubicBezTo>
                <a:lnTo>
                  <a:pt x="30622" y="62871"/>
                </a:lnTo>
                <a:cubicBezTo>
                  <a:pt x="26626" y="62775"/>
                  <a:pt x="22787" y="61294"/>
                  <a:pt x="19763" y="58680"/>
                </a:cubicBezTo>
                <a:cubicBezTo>
                  <a:pt x="16569" y="55824"/>
                  <a:pt x="14763" y="51726"/>
                  <a:pt x="14810" y="47441"/>
                </a:cubicBezTo>
                <a:cubicBezTo>
                  <a:pt x="15012" y="43192"/>
                  <a:pt x="16980" y="39221"/>
                  <a:pt x="20240" y="36487"/>
                </a:cubicBezTo>
                <a:cubicBezTo>
                  <a:pt x="23319" y="34044"/>
                  <a:pt x="27078" y="32614"/>
                  <a:pt x="31003" y="32392"/>
                </a:cubicBezTo>
                <a:lnTo>
                  <a:pt x="30146" y="39250"/>
                </a:lnTo>
                <a:cubicBezTo>
                  <a:pt x="24783" y="37514"/>
                  <a:pt x="19938" y="34470"/>
                  <a:pt x="16048" y="30391"/>
                </a:cubicBezTo>
                <a:cubicBezTo>
                  <a:pt x="11986" y="25589"/>
                  <a:pt x="11268" y="18792"/>
                  <a:pt x="14239" y="13247"/>
                </a:cubicBezTo>
                <a:cubicBezTo>
                  <a:pt x="19700" y="3645"/>
                  <a:pt x="30597" y="-1498"/>
                  <a:pt x="41480" y="388"/>
                </a:cubicBezTo>
                <a:cubicBezTo>
                  <a:pt x="41480" y="387"/>
                  <a:pt x="41480" y="387"/>
                  <a:pt x="41480" y="864"/>
                </a:cubicBezTo>
                <a:lnTo>
                  <a:pt x="41861" y="1245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29" name="Freeform: Shape 528">
            <a:extLst>
              <a:ext uri="{FF2B5EF4-FFF2-40B4-BE49-F238E27FC236}">
                <a16:creationId xmlns:a16="http://schemas.microsoft.com/office/drawing/2014/main" id="{E61E9271-6A79-461F-9FA1-B028EE529589}"/>
              </a:ext>
            </a:extLst>
          </p:cNvPr>
          <p:cNvSpPr/>
          <p:nvPr userDrawn="1"/>
        </p:nvSpPr>
        <p:spPr>
          <a:xfrm>
            <a:off x="3955305" y="4473005"/>
            <a:ext cx="84125" cy="64826"/>
          </a:xfrm>
          <a:custGeom>
            <a:avLst/>
            <a:gdLst>
              <a:gd name="connsiteX0" fmla="*/ 3476 w 71115"/>
              <a:gd name="connsiteY0" fmla="*/ 24630 h 54176"/>
              <a:gd name="connsiteX1" fmla="*/ 237 w 71115"/>
              <a:gd name="connsiteY1" fmla="*/ 10818 h 54176"/>
              <a:gd name="connsiteX2" fmla="*/ 4428 w 71115"/>
              <a:gd name="connsiteY2" fmla="*/ 3484 h 54176"/>
              <a:gd name="connsiteX3" fmla="*/ 12144 w 71115"/>
              <a:gd name="connsiteY3" fmla="*/ 55 h 54176"/>
              <a:gd name="connsiteX4" fmla="*/ 26336 w 71115"/>
              <a:gd name="connsiteY4" fmla="*/ 5580 h 54176"/>
              <a:gd name="connsiteX5" fmla="*/ 33861 w 71115"/>
              <a:gd name="connsiteY5" fmla="*/ 17391 h 54176"/>
              <a:gd name="connsiteX6" fmla="*/ 32146 w 71115"/>
              <a:gd name="connsiteY6" fmla="*/ 16724 h 54176"/>
              <a:gd name="connsiteX7" fmla="*/ 41671 w 71115"/>
              <a:gd name="connsiteY7" fmla="*/ 13771 h 54176"/>
              <a:gd name="connsiteX8" fmla="*/ 46719 w 71115"/>
              <a:gd name="connsiteY8" fmla="*/ 12914 h 54176"/>
              <a:gd name="connsiteX9" fmla="*/ 51958 w 71115"/>
              <a:gd name="connsiteY9" fmla="*/ 12914 h 54176"/>
              <a:gd name="connsiteX10" fmla="*/ 62055 w 71115"/>
              <a:gd name="connsiteY10" fmla="*/ 17201 h 54176"/>
              <a:gd name="connsiteX11" fmla="*/ 66150 w 71115"/>
              <a:gd name="connsiteY11" fmla="*/ 21201 h 54176"/>
              <a:gd name="connsiteX12" fmla="*/ 69103 w 71115"/>
              <a:gd name="connsiteY12" fmla="*/ 26059 h 54176"/>
              <a:gd name="connsiteX13" fmla="*/ 71008 w 71115"/>
              <a:gd name="connsiteY13" fmla="*/ 37203 h 54176"/>
              <a:gd name="connsiteX14" fmla="*/ 66722 w 71115"/>
              <a:gd name="connsiteY14" fmla="*/ 47871 h 54176"/>
              <a:gd name="connsiteX15" fmla="*/ 62340 w 71115"/>
              <a:gd name="connsiteY15" fmla="*/ 51586 h 54176"/>
              <a:gd name="connsiteX16" fmla="*/ 57292 w 71115"/>
              <a:gd name="connsiteY16" fmla="*/ 53586 h 54176"/>
              <a:gd name="connsiteX17" fmla="*/ 52149 w 71115"/>
              <a:gd name="connsiteY17" fmla="*/ 54158 h 54176"/>
              <a:gd name="connsiteX18" fmla="*/ 47196 w 71115"/>
              <a:gd name="connsiteY18" fmla="*/ 53586 h 54176"/>
              <a:gd name="connsiteX19" fmla="*/ 47196 w 71115"/>
              <a:gd name="connsiteY19" fmla="*/ 53110 h 54176"/>
              <a:gd name="connsiteX20" fmla="*/ 47196 w 71115"/>
              <a:gd name="connsiteY20" fmla="*/ 53110 h 54176"/>
              <a:gd name="connsiteX21" fmla="*/ 51577 w 71115"/>
              <a:gd name="connsiteY21" fmla="*/ 51586 h 54176"/>
              <a:gd name="connsiteX22" fmla="*/ 55482 w 71115"/>
              <a:gd name="connsiteY22" fmla="*/ 49586 h 54176"/>
              <a:gd name="connsiteX23" fmla="*/ 58530 w 71115"/>
              <a:gd name="connsiteY23" fmla="*/ 47014 h 54176"/>
              <a:gd name="connsiteX24" fmla="*/ 60721 w 71115"/>
              <a:gd name="connsiteY24" fmla="*/ 44061 h 54176"/>
              <a:gd name="connsiteX25" fmla="*/ 62245 w 71115"/>
              <a:gd name="connsiteY25" fmla="*/ 37108 h 54176"/>
              <a:gd name="connsiteX26" fmla="*/ 60817 w 71115"/>
              <a:gd name="connsiteY26" fmla="*/ 29964 h 54176"/>
              <a:gd name="connsiteX27" fmla="*/ 59197 w 71115"/>
              <a:gd name="connsiteY27" fmla="*/ 26725 h 54176"/>
              <a:gd name="connsiteX28" fmla="*/ 56816 w 71115"/>
              <a:gd name="connsiteY28" fmla="*/ 23773 h 54176"/>
              <a:gd name="connsiteX29" fmla="*/ 50339 w 71115"/>
              <a:gd name="connsiteY29" fmla="*/ 19677 h 54176"/>
              <a:gd name="connsiteX30" fmla="*/ 46338 w 71115"/>
              <a:gd name="connsiteY30" fmla="*/ 18534 h 54176"/>
              <a:gd name="connsiteX31" fmla="*/ 42052 w 71115"/>
              <a:gd name="connsiteY31" fmla="*/ 18058 h 54176"/>
              <a:gd name="connsiteX32" fmla="*/ 33194 w 71115"/>
              <a:gd name="connsiteY32" fmla="*/ 19296 h 54176"/>
              <a:gd name="connsiteX33" fmla="*/ 33194 w 71115"/>
              <a:gd name="connsiteY33" fmla="*/ 19296 h 54176"/>
              <a:gd name="connsiteX34" fmla="*/ 31574 w 71115"/>
              <a:gd name="connsiteY34" fmla="*/ 18534 h 54176"/>
              <a:gd name="connsiteX35" fmla="*/ 28336 w 71115"/>
              <a:gd name="connsiteY35" fmla="*/ 13200 h 54176"/>
              <a:gd name="connsiteX36" fmla="*/ 23574 w 71115"/>
              <a:gd name="connsiteY36" fmla="*/ 9580 h 54176"/>
              <a:gd name="connsiteX37" fmla="*/ 18240 w 71115"/>
              <a:gd name="connsiteY37" fmla="*/ 7961 h 54176"/>
              <a:gd name="connsiteX38" fmla="*/ 13287 w 71115"/>
              <a:gd name="connsiteY38" fmla="*/ 7961 h 54176"/>
              <a:gd name="connsiteX39" fmla="*/ 9096 w 71115"/>
              <a:gd name="connsiteY39" fmla="*/ 9390 h 54176"/>
              <a:gd name="connsiteX40" fmla="*/ 6143 w 71115"/>
              <a:gd name="connsiteY40" fmla="*/ 12914 h 54176"/>
              <a:gd name="connsiteX41" fmla="*/ 4809 w 71115"/>
              <a:gd name="connsiteY41" fmla="*/ 18153 h 54176"/>
              <a:gd name="connsiteX42" fmla="*/ 4809 w 71115"/>
              <a:gd name="connsiteY42" fmla="*/ 24725 h 54176"/>
              <a:gd name="connsiteX43" fmla="*/ 4333 w 71115"/>
              <a:gd name="connsiteY43" fmla="*/ 24725 h 54176"/>
              <a:gd name="connsiteX44" fmla="*/ 3678 w 71115"/>
              <a:gd name="connsiteY44" fmla="*/ 24883 h 54176"/>
              <a:gd name="connsiteX45" fmla="*/ 3476 w 71115"/>
              <a:gd name="connsiteY45" fmla="*/ 24630 h 5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1115" h="54176">
                <a:moveTo>
                  <a:pt x="3476" y="24630"/>
                </a:moveTo>
                <a:cubicBezTo>
                  <a:pt x="659" y="20615"/>
                  <a:pt x="-501" y="15668"/>
                  <a:pt x="237" y="10818"/>
                </a:cubicBezTo>
                <a:cubicBezTo>
                  <a:pt x="769" y="7972"/>
                  <a:pt x="2245" y="5387"/>
                  <a:pt x="4428" y="3484"/>
                </a:cubicBezTo>
                <a:cubicBezTo>
                  <a:pt x="6593" y="1585"/>
                  <a:pt x="9284" y="389"/>
                  <a:pt x="12144" y="55"/>
                </a:cubicBezTo>
                <a:cubicBezTo>
                  <a:pt x="17469" y="-362"/>
                  <a:pt x="22694" y="1672"/>
                  <a:pt x="26336" y="5580"/>
                </a:cubicBezTo>
                <a:cubicBezTo>
                  <a:pt x="29478" y="9076"/>
                  <a:pt x="32020" y="13066"/>
                  <a:pt x="33861" y="17391"/>
                </a:cubicBezTo>
                <a:lnTo>
                  <a:pt x="32146" y="16724"/>
                </a:lnTo>
                <a:cubicBezTo>
                  <a:pt x="35265" y="15566"/>
                  <a:pt x="38445" y="14581"/>
                  <a:pt x="41671" y="13771"/>
                </a:cubicBezTo>
                <a:cubicBezTo>
                  <a:pt x="43314" y="13286"/>
                  <a:pt x="45009" y="12998"/>
                  <a:pt x="46719" y="12914"/>
                </a:cubicBezTo>
                <a:cubicBezTo>
                  <a:pt x="48461" y="12724"/>
                  <a:pt x="50217" y="12724"/>
                  <a:pt x="51958" y="12914"/>
                </a:cubicBezTo>
                <a:cubicBezTo>
                  <a:pt x="55617" y="13517"/>
                  <a:pt x="59079" y="14987"/>
                  <a:pt x="62055" y="17201"/>
                </a:cubicBezTo>
                <a:cubicBezTo>
                  <a:pt x="63557" y="18386"/>
                  <a:pt x="64930" y="19727"/>
                  <a:pt x="66150" y="21201"/>
                </a:cubicBezTo>
                <a:cubicBezTo>
                  <a:pt x="67387" y="22653"/>
                  <a:pt x="68384" y="24293"/>
                  <a:pt x="69103" y="26059"/>
                </a:cubicBezTo>
                <a:cubicBezTo>
                  <a:pt x="70776" y="29520"/>
                  <a:pt x="71437" y="33383"/>
                  <a:pt x="71008" y="37203"/>
                </a:cubicBezTo>
                <a:cubicBezTo>
                  <a:pt x="70660" y="41104"/>
                  <a:pt x="69169" y="44814"/>
                  <a:pt x="66722" y="47871"/>
                </a:cubicBezTo>
                <a:cubicBezTo>
                  <a:pt x="65404" y="49268"/>
                  <a:pt x="63934" y="50514"/>
                  <a:pt x="62340" y="51586"/>
                </a:cubicBezTo>
                <a:cubicBezTo>
                  <a:pt x="60745" y="52456"/>
                  <a:pt x="59050" y="53128"/>
                  <a:pt x="57292" y="53586"/>
                </a:cubicBezTo>
                <a:cubicBezTo>
                  <a:pt x="55620" y="54053"/>
                  <a:pt x="53883" y="54246"/>
                  <a:pt x="52149" y="54158"/>
                </a:cubicBezTo>
                <a:cubicBezTo>
                  <a:pt x="50487" y="54072"/>
                  <a:pt x="48833" y="53882"/>
                  <a:pt x="47196" y="53586"/>
                </a:cubicBezTo>
                <a:cubicBezTo>
                  <a:pt x="47110" y="53439"/>
                  <a:pt x="47110" y="53258"/>
                  <a:pt x="47196" y="53110"/>
                </a:cubicBezTo>
                <a:lnTo>
                  <a:pt x="47196" y="53110"/>
                </a:lnTo>
                <a:lnTo>
                  <a:pt x="51577" y="51586"/>
                </a:lnTo>
                <a:cubicBezTo>
                  <a:pt x="53006" y="51109"/>
                  <a:pt x="54149" y="50157"/>
                  <a:pt x="55482" y="49586"/>
                </a:cubicBezTo>
                <a:cubicBezTo>
                  <a:pt x="56816" y="49014"/>
                  <a:pt x="57482" y="47776"/>
                  <a:pt x="58530" y="47014"/>
                </a:cubicBezTo>
                <a:cubicBezTo>
                  <a:pt x="59321" y="46076"/>
                  <a:pt x="60053" y="45090"/>
                  <a:pt x="60721" y="44061"/>
                </a:cubicBezTo>
                <a:cubicBezTo>
                  <a:pt x="61733" y="41883"/>
                  <a:pt x="62253" y="39509"/>
                  <a:pt x="62245" y="37108"/>
                </a:cubicBezTo>
                <a:cubicBezTo>
                  <a:pt x="62233" y="34657"/>
                  <a:pt x="61748" y="32231"/>
                  <a:pt x="60817" y="29964"/>
                </a:cubicBezTo>
                <a:cubicBezTo>
                  <a:pt x="60413" y="28821"/>
                  <a:pt x="59869" y="27734"/>
                  <a:pt x="59197" y="26725"/>
                </a:cubicBezTo>
                <a:cubicBezTo>
                  <a:pt x="58721" y="25582"/>
                  <a:pt x="57578" y="24821"/>
                  <a:pt x="56816" y="23773"/>
                </a:cubicBezTo>
                <a:cubicBezTo>
                  <a:pt x="54896" y="22061"/>
                  <a:pt x="52708" y="20677"/>
                  <a:pt x="50339" y="19677"/>
                </a:cubicBezTo>
                <a:cubicBezTo>
                  <a:pt x="49101" y="19201"/>
                  <a:pt x="47672" y="19010"/>
                  <a:pt x="46338" y="18534"/>
                </a:cubicBezTo>
                <a:cubicBezTo>
                  <a:pt x="44938" y="18183"/>
                  <a:pt x="43496" y="18022"/>
                  <a:pt x="42052" y="18058"/>
                </a:cubicBezTo>
                <a:cubicBezTo>
                  <a:pt x="39049" y="17946"/>
                  <a:pt x="36051" y="18365"/>
                  <a:pt x="33194" y="19296"/>
                </a:cubicBezTo>
                <a:lnTo>
                  <a:pt x="33194" y="19296"/>
                </a:lnTo>
                <a:cubicBezTo>
                  <a:pt x="32546" y="19419"/>
                  <a:pt x="31893" y="19111"/>
                  <a:pt x="31574" y="18534"/>
                </a:cubicBezTo>
                <a:cubicBezTo>
                  <a:pt x="30832" y="16572"/>
                  <a:pt x="29734" y="14764"/>
                  <a:pt x="28336" y="13200"/>
                </a:cubicBezTo>
                <a:cubicBezTo>
                  <a:pt x="27012" y="11681"/>
                  <a:pt x="25391" y="10449"/>
                  <a:pt x="23574" y="9580"/>
                </a:cubicBezTo>
                <a:cubicBezTo>
                  <a:pt x="21924" y="8684"/>
                  <a:pt x="20109" y="8133"/>
                  <a:pt x="18240" y="7961"/>
                </a:cubicBezTo>
                <a:cubicBezTo>
                  <a:pt x="16601" y="7679"/>
                  <a:pt x="14925" y="7679"/>
                  <a:pt x="13287" y="7961"/>
                </a:cubicBezTo>
                <a:cubicBezTo>
                  <a:pt x="11779" y="8012"/>
                  <a:pt x="10321" y="8509"/>
                  <a:pt x="9096" y="9390"/>
                </a:cubicBezTo>
                <a:cubicBezTo>
                  <a:pt x="7806" y="10270"/>
                  <a:pt x="6784" y="11490"/>
                  <a:pt x="6143" y="12914"/>
                </a:cubicBezTo>
                <a:cubicBezTo>
                  <a:pt x="5388" y="14566"/>
                  <a:pt x="4936" y="16340"/>
                  <a:pt x="4809" y="18153"/>
                </a:cubicBezTo>
                <a:cubicBezTo>
                  <a:pt x="4615" y="20339"/>
                  <a:pt x="4615" y="22538"/>
                  <a:pt x="4809" y="24725"/>
                </a:cubicBezTo>
                <a:cubicBezTo>
                  <a:pt x="4809" y="24725"/>
                  <a:pt x="4809" y="25202"/>
                  <a:pt x="4333" y="24725"/>
                </a:cubicBezTo>
                <a:cubicBezTo>
                  <a:pt x="4196" y="24950"/>
                  <a:pt x="3903" y="25020"/>
                  <a:pt x="3678" y="24883"/>
                </a:cubicBezTo>
                <a:cubicBezTo>
                  <a:pt x="3583" y="24825"/>
                  <a:pt x="3512" y="24735"/>
                  <a:pt x="3476" y="24630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0" name="Freeform: Shape 529">
            <a:extLst>
              <a:ext uri="{FF2B5EF4-FFF2-40B4-BE49-F238E27FC236}">
                <a16:creationId xmlns:a16="http://schemas.microsoft.com/office/drawing/2014/main" id="{65948F0E-FE41-4B6A-AB74-3CB157F0D43A}"/>
              </a:ext>
            </a:extLst>
          </p:cNvPr>
          <p:cNvSpPr/>
          <p:nvPr userDrawn="1"/>
        </p:nvSpPr>
        <p:spPr>
          <a:xfrm>
            <a:off x="4020342" y="4454720"/>
            <a:ext cx="141768" cy="188170"/>
          </a:xfrm>
          <a:custGeom>
            <a:avLst/>
            <a:gdLst>
              <a:gd name="connsiteX0" fmla="*/ 218 w 119844"/>
              <a:gd name="connsiteY0" fmla="*/ 31053 h 157255"/>
              <a:gd name="connsiteX1" fmla="*/ 13934 w 119844"/>
              <a:gd name="connsiteY1" fmla="*/ 7621 h 157255"/>
              <a:gd name="connsiteX2" fmla="*/ 26697 w 119844"/>
              <a:gd name="connsiteY2" fmla="*/ 859 h 157255"/>
              <a:gd name="connsiteX3" fmla="*/ 41366 w 119844"/>
              <a:gd name="connsiteY3" fmla="*/ 859 h 157255"/>
              <a:gd name="connsiteX4" fmla="*/ 64511 w 119844"/>
              <a:gd name="connsiteY4" fmla="*/ 17242 h 157255"/>
              <a:gd name="connsiteX5" fmla="*/ 68607 w 119844"/>
              <a:gd name="connsiteY5" fmla="*/ 44674 h 157255"/>
              <a:gd name="connsiteX6" fmla="*/ 66512 w 119844"/>
              <a:gd name="connsiteY6" fmla="*/ 42673 h 157255"/>
              <a:gd name="connsiteX7" fmla="*/ 98611 w 119844"/>
              <a:gd name="connsiteY7" fmla="*/ 46483 h 157255"/>
              <a:gd name="connsiteX8" fmla="*/ 118899 w 119844"/>
              <a:gd name="connsiteY8" fmla="*/ 72487 h 157255"/>
              <a:gd name="connsiteX9" fmla="*/ 118899 w 119844"/>
              <a:gd name="connsiteY9" fmla="*/ 89917 h 157255"/>
              <a:gd name="connsiteX10" fmla="*/ 111184 w 119844"/>
              <a:gd name="connsiteY10" fmla="*/ 105919 h 157255"/>
              <a:gd name="connsiteX11" fmla="*/ 97182 w 119844"/>
              <a:gd name="connsiteY11" fmla="*/ 116682 h 157255"/>
              <a:gd name="connsiteX12" fmla="*/ 80609 w 119844"/>
              <a:gd name="connsiteY12" fmla="*/ 121445 h 157255"/>
              <a:gd name="connsiteX13" fmla="*/ 83085 w 119844"/>
              <a:gd name="connsiteY13" fmla="*/ 113920 h 157255"/>
              <a:gd name="connsiteX14" fmla="*/ 92610 w 119844"/>
              <a:gd name="connsiteY14" fmla="*/ 131446 h 157255"/>
              <a:gd name="connsiteX15" fmla="*/ 91086 w 119844"/>
              <a:gd name="connsiteY15" fmla="*/ 142305 h 157255"/>
              <a:gd name="connsiteX16" fmla="*/ 84419 w 119844"/>
              <a:gd name="connsiteY16" fmla="*/ 150306 h 157255"/>
              <a:gd name="connsiteX17" fmla="*/ 66512 w 119844"/>
              <a:gd name="connsiteY17" fmla="*/ 156974 h 157255"/>
              <a:gd name="connsiteX18" fmla="*/ 48414 w 119844"/>
              <a:gd name="connsiteY18" fmla="*/ 153735 h 157255"/>
              <a:gd name="connsiteX19" fmla="*/ 48414 w 119844"/>
              <a:gd name="connsiteY19" fmla="*/ 153163 h 157255"/>
              <a:gd name="connsiteX20" fmla="*/ 48986 w 119844"/>
              <a:gd name="connsiteY20" fmla="*/ 153163 h 157255"/>
              <a:gd name="connsiteX21" fmla="*/ 65940 w 119844"/>
              <a:gd name="connsiteY21" fmla="*/ 153163 h 157255"/>
              <a:gd name="connsiteX22" fmla="*/ 80513 w 119844"/>
              <a:gd name="connsiteY22" fmla="*/ 145639 h 157255"/>
              <a:gd name="connsiteX23" fmla="*/ 85085 w 119844"/>
              <a:gd name="connsiteY23" fmla="*/ 133161 h 157255"/>
              <a:gd name="connsiteX24" fmla="*/ 76608 w 119844"/>
              <a:gd name="connsiteY24" fmla="*/ 120493 h 157255"/>
              <a:gd name="connsiteX25" fmla="*/ 76658 w 119844"/>
              <a:gd name="connsiteY25" fmla="*/ 114162 h 157255"/>
              <a:gd name="connsiteX26" fmla="*/ 78894 w 119844"/>
              <a:gd name="connsiteY26" fmla="*/ 112968 h 157255"/>
              <a:gd name="connsiteX27" fmla="*/ 78894 w 119844"/>
              <a:gd name="connsiteY27" fmla="*/ 112968 h 157255"/>
              <a:gd name="connsiteX28" fmla="*/ 104326 w 119844"/>
              <a:gd name="connsiteY28" fmla="*/ 100585 h 157255"/>
              <a:gd name="connsiteX29" fmla="*/ 111565 w 119844"/>
              <a:gd name="connsiteY29" fmla="*/ 74106 h 157255"/>
              <a:gd name="connsiteX30" fmla="*/ 96230 w 119844"/>
              <a:gd name="connsiteY30" fmla="*/ 49436 h 157255"/>
              <a:gd name="connsiteX31" fmla="*/ 81847 w 119844"/>
              <a:gd name="connsiteY31" fmla="*/ 44483 h 157255"/>
              <a:gd name="connsiteX32" fmla="*/ 66607 w 119844"/>
              <a:gd name="connsiteY32" fmla="*/ 46103 h 157255"/>
              <a:gd name="connsiteX33" fmla="*/ 64651 w 119844"/>
              <a:gd name="connsiteY33" fmla="*/ 45197 h 157255"/>
              <a:gd name="connsiteX34" fmla="*/ 64607 w 119844"/>
              <a:gd name="connsiteY34" fmla="*/ 45055 h 157255"/>
              <a:gd name="connsiteX35" fmla="*/ 64607 w 119844"/>
              <a:gd name="connsiteY35" fmla="*/ 44293 h 157255"/>
              <a:gd name="connsiteX36" fmla="*/ 64607 w 119844"/>
              <a:gd name="connsiteY36" fmla="*/ 44293 h 157255"/>
              <a:gd name="connsiteX37" fmla="*/ 58225 w 119844"/>
              <a:gd name="connsiteY37" fmla="*/ 21528 h 157255"/>
              <a:gd name="connsiteX38" fmla="*/ 39175 w 119844"/>
              <a:gd name="connsiteY38" fmla="*/ 8574 h 157255"/>
              <a:gd name="connsiteX39" fmla="*/ 16791 w 119844"/>
              <a:gd name="connsiteY39" fmla="*/ 12575 h 157255"/>
              <a:gd name="connsiteX40" fmla="*/ 598 w 119844"/>
              <a:gd name="connsiteY40" fmla="*/ 31625 h 157255"/>
              <a:gd name="connsiteX41" fmla="*/ 27 w 119844"/>
              <a:gd name="connsiteY41" fmla="*/ 31624 h 157255"/>
              <a:gd name="connsiteX42" fmla="*/ 218 w 119844"/>
              <a:gd name="connsiteY42" fmla="*/ 31053 h 157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9844" h="157255">
                <a:moveTo>
                  <a:pt x="218" y="31053"/>
                </a:moveTo>
                <a:cubicBezTo>
                  <a:pt x="2419" y="22077"/>
                  <a:pt x="7185" y="13936"/>
                  <a:pt x="13934" y="7621"/>
                </a:cubicBezTo>
                <a:cubicBezTo>
                  <a:pt x="17576" y="4365"/>
                  <a:pt x="21957" y="2044"/>
                  <a:pt x="26697" y="859"/>
                </a:cubicBezTo>
                <a:cubicBezTo>
                  <a:pt x="31520" y="-284"/>
                  <a:pt x="36543" y="-284"/>
                  <a:pt x="41366" y="859"/>
                </a:cubicBezTo>
                <a:cubicBezTo>
                  <a:pt x="50970" y="2985"/>
                  <a:pt x="59313" y="8890"/>
                  <a:pt x="64511" y="17242"/>
                </a:cubicBezTo>
                <a:cubicBezTo>
                  <a:pt x="69748" y="25375"/>
                  <a:pt x="71240" y="35366"/>
                  <a:pt x="68607" y="44674"/>
                </a:cubicBezTo>
                <a:lnTo>
                  <a:pt x="66512" y="42673"/>
                </a:lnTo>
                <a:cubicBezTo>
                  <a:pt x="77318" y="39992"/>
                  <a:pt x="88732" y="41347"/>
                  <a:pt x="98611" y="46483"/>
                </a:cubicBezTo>
                <a:cubicBezTo>
                  <a:pt x="108742" y="51897"/>
                  <a:pt x="116112" y="61343"/>
                  <a:pt x="118899" y="72487"/>
                </a:cubicBezTo>
                <a:cubicBezTo>
                  <a:pt x="120186" y="78226"/>
                  <a:pt x="120186" y="84178"/>
                  <a:pt x="118899" y="89917"/>
                </a:cubicBezTo>
                <a:cubicBezTo>
                  <a:pt x="117624" y="95785"/>
                  <a:pt x="114980" y="101268"/>
                  <a:pt x="111184" y="105919"/>
                </a:cubicBezTo>
                <a:cubicBezTo>
                  <a:pt x="107342" y="110469"/>
                  <a:pt x="102567" y="114140"/>
                  <a:pt x="97182" y="116682"/>
                </a:cubicBezTo>
                <a:cubicBezTo>
                  <a:pt x="91911" y="119047"/>
                  <a:pt x="86331" y="120651"/>
                  <a:pt x="80609" y="121445"/>
                </a:cubicBezTo>
                <a:lnTo>
                  <a:pt x="83085" y="113920"/>
                </a:lnTo>
                <a:cubicBezTo>
                  <a:pt x="87936" y="118682"/>
                  <a:pt x="91253" y="124786"/>
                  <a:pt x="92610" y="131446"/>
                </a:cubicBezTo>
                <a:cubicBezTo>
                  <a:pt x="93177" y="135137"/>
                  <a:pt x="92647" y="138913"/>
                  <a:pt x="91086" y="142305"/>
                </a:cubicBezTo>
                <a:cubicBezTo>
                  <a:pt x="89562" y="145484"/>
                  <a:pt x="87271" y="148234"/>
                  <a:pt x="84419" y="150306"/>
                </a:cubicBezTo>
                <a:cubicBezTo>
                  <a:pt x="79127" y="154040"/>
                  <a:pt x="72957" y="156338"/>
                  <a:pt x="66512" y="156974"/>
                </a:cubicBezTo>
                <a:cubicBezTo>
                  <a:pt x="60288" y="157841"/>
                  <a:pt x="53950" y="156707"/>
                  <a:pt x="48414" y="153735"/>
                </a:cubicBezTo>
                <a:lnTo>
                  <a:pt x="48414" y="153163"/>
                </a:lnTo>
                <a:cubicBezTo>
                  <a:pt x="48414" y="153163"/>
                  <a:pt x="48414" y="153163"/>
                  <a:pt x="48986" y="153163"/>
                </a:cubicBezTo>
                <a:cubicBezTo>
                  <a:pt x="54521" y="154783"/>
                  <a:pt x="60405" y="154783"/>
                  <a:pt x="65940" y="153163"/>
                </a:cubicBezTo>
                <a:cubicBezTo>
                  <a:pt x="71364" y="151951"/>
                  <a:pt x="76384" y="149359"/>
                  <a:pt x="80513" y="145639"/>
                </a:cubicBezTo>
                <a:cubicBezTo>
                  <a:pt x="84369" y="142748"/>
                  <a:pt x="86161" y="137858"/>
                  <a:pt x="85085" y="133161"/>
                </a:cubicBezTo>
                <a:cubicBezTo>
                  <a:pt x="83417" y="128269"/>
                  <a:pt x="80494" y="123901"/>
                  <a:pt x="76608" y="120493"/>
                </a:cubicBezTo>
                <a:cubicBezTo>
                  <a:pt x="74873" y="118731"/>
                  <a:pt x="74896" y="115896"/>
                  <a:pt x="76658" y="114162"/>
                </a:cubicBezTo>
                <a:cubicBezTo>
                  <a:pt x="77273" y="113557"/>
                  <a:pt x="78049" y="113142"/>
                  <a:pt x="78894" y="112968"/>
                </a:cubicBezTo>
                <a:lnTo>
                  <a:pt x="78894" y="112968"/>
                </a:lnTo>
                <a:cubicBezTo>
                  <a:pt x="88501" y="111745"/>
                  <a:pt x="97438" y="107393"/>
                  <a:pt x="104326" y="100585"/>
                </a:cubicBezTo>
                <a:cubicBezTo>
                  <a:pt x="110644" y="93321"/>
                  <a:pt x="113309" y="83574"/>
                  <a:pt x="111565" y="74106"/>
                </a:cubicBezTo>
                <a:cubicBezTo>
                  <a:pt x="110191" y="64078"/>
                  <a:pt x="104614" y="55107"/>
                  <a:pt x="96230" y="49436"/>
                </a:cubicBezTo>
                <a:cubicBezTo>
                  <a:pt x="91863" y="46738"/>
                  <a:pt x="86950" y="45046"/>
                  <a:pt x="81847" y="44483"/>
                </a:cubicBezTo>
                <a:cubicBezTo>
                  <a:pt x="76711" y="44071"/>
                  <a:pt x="71542" y="44620"/>
                  <a:pt x="66607" y="46103"/>
                </a:cubicBezTo>
                <a:cubicBezTo>
                  <a:pt x="65817" y="46393"/>
                  <a:pt x="64941" y="45987"/>
                  <a:pt x="64651" y="45197"/>
                </a:cubicBezTo>
                <a:cubicBezTo>
                  <a:pt x="64634" y="45150"/>
                  <a:pt x="64619" y="45103"/>
                  <a:pt x="64607" y="45055"/>
                </a:cubicBezTo>
                <a:cubicBezTo>
                  <a:pt x="64560" y="44803"/>
                  <a:pt x="64560" y="44545"/>
                  <a:pt x="64607" y="44293"/>
                </a:cubicBezTo>
                <a:lnTo>
                  <a:pt x="64607" y="44293"/>
                </a:lnTo>
                <a:cubicBezTo>
                  <a:pt x="65866" y="36139"/>
                  <a:pt x="63539" y="27839"/>
                  <a:pt x="58225" y="21528"/>
                </a:cubicBezTo>
                <a:cubicBezTo>
                  <a:pt x="53364" y="15347"/>
                  <a:pt x="46710" y="10823"/>
                  <a:pt x="39175" y="8574"/>
                </a:cubicBezTo>
                <a:cubicBezTo>
                  <a:pt x="31489" y="6541"/>
                  <a:pt x="23297" y="8005"/>
                  <a:pt x="16791" y="12575"/>
                </a:cubicBezTo>
                <a:cubicBezTo>
                  <a:pt x="10027" y="17623"/>
                  <a:pt x="4491" y="24135"/>
                  <a:pt x="598" y="31625"/>
                </a:cubicBezTo>
                <a:cubicBezTo>
                  <a:pt x="599" y="31624"/>
                  <a:pt x="599" y="31624"/>
                  <a:pt x="27" y="31624"/>
                </a:cubicBezTo>
                <a:cubicBezTo>
                  <a:pt x="-4" y="31414"/>
                  <a:pt x="67" y="31202"/>
                  <a:pt x="218" y="3105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1" name="Freeform: Shape 530">
            <a:extLst>
              <a:ext uri="{FF2B5EF4-FFF2-40B4-BE49-F238E27FC236}">
                <a16:creationId xmlns:a16="http://schemas.microsoft.com/office/drawing/2014/main" id="{68C09D28-C4F5-4132-B611-3B11A715E55C}"/>
              </a:ext>
            </a:extLst>
          </p:cNvPr>
          <p:cNvSpPr/>
          <p:nvPr userDrawn="1"/>
        </p:nvSpPr>
        <p:spPr>
          <a:xfrm>
            <a:off x="3840521" y="4455632"/>
            <a:ext cx="27942" cy="28265"/>
          </a:xfrm>
          <a:custGeom>
            <a:avLst/>
            <a:gdLst>
              <a:gd name="connsiteX0" fmla="*/ 23642 w 23621"/>
              <a:gd name="connsiteY0" fmla="*/ 11813 h 23621"/>
              <a:gd name="connsiteX1" fmla="*/ 11831 w 23621"/>
              <a:gd name="connsiteY1" fmla="*/ 23624 h 23621"/>
              <a:gd name="connsiteX2" fmla="*/ 20 w 23621"/>
              <a:gd name="connsiteY2" fmla="*/ 11813 h 23621"/>
              <a:gd name="connsiteX3" fmla="*/ 11831 w 23621"/>
              <a:gd name="connsiteY3" fmla="*/ 2 h 23621"/>
              <a:gd name="connsiteX4" fmla="*/ 23642 w 23621"/>
              <a:gd name="connsiteY4" fmla="*/ 11813 h 2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21" h="23621">
                <a:moveTo>
                  <a:pt x="23642" y="11813"/>
                </a:moveTo>
                <a:cubicBezTo>
                  <a:pt x="23642" y="18336"/>
                  <a:pt x="18354" y="23624"/>
                  <a:pt x="11831" y="23624"/>
                </a:cubicBezTo>
                <a:cubicBezTo>
                  <a:pt x="5308" y="23624"/>
                  <a:pt x="20" y="18335"/>
                  <a:pt x="20" y="11813"/>
                </a:cubicBezTo>
                <a:cubicBezTo>
                  <a:pt x="20" y="5289"/>
                  <a:pt x="5308" y="2"/>
                  <a:pt x="11831" y="2"/>
                </a:cubicBezTo>
                <a:cubicBezTo>
                  <a:pt x="18354" y="2"/>
                  <a:pt x="23642" y="5290"/>
                  <a:pt x="23642" y="1181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2" name="Freeform: Shape 531">
            <a:extLst>
              <a:ext uri="{FF2B5EF4-FFF2-40B4-BE49-F238E27FC236}">
                <a16:creationId xmlns:a16="http://schemas.microsoft.com/office/drawing/2014/main" id="{CE52C26B-7833-4E54-8800-50F990EA118A}"/>
              </a:ext>
            </a:extLst>
          </p:cNvPr>
          <p:cNvSpPr/>
          <p:nvPr userDrawn="1"/>
        </p:nvSpPr>
        <p:spPr>
          <a:xfrm>
            <a:off x="3634888" y="4076094"/>
            <a:ext cx="655543" cy="160695"/>
          </a:xfrm>
          <a:custGeom>
            <a:avLst/>
            <a:gdLst>
              <a:gd name="connsiteX0" fmla="*/ 554185 w 554164"/>
              <a:gd name="connsiteY0" fmla="*/ 75821 h 134294"/>
              <a:gd name="connsiteX1" fmla="*/ 511322 w 554164"/>
              <a:gd name="connsiteY1" fmla="*/ 45912 h 134294"/>
              <a:gd name="connsiteX2" fmla="*/ 511322 w 554164"/>
              <a:gd name="connsiteY2" fmla="*/ 44483 h 134294"/>
              <a:gd name="connsiteX3" fmla="*/ 393974 w 554164"/>
              <a:gd name="connsiteY3" fmla="*/ 2573 h 134294"/>
              <a:gd name="connsiteX4" fmla="*/ 270149 w 554164"/>
              <a:gd name="connsiteY4" fmla="*/ 70010 h 134294"/>
              <a:gd name="connsiteX5" fmla="*/ 148801 w 554164"/>
              <a:gd name="connsiteY5" fmla="*/ 2 h 134294"/>
              <a:gd name="connsiteX6" fmla="*/ 44026 w 554164"/>
              <a:gd name="connsiteY6" fmla="*/ 27053 h 134294"/>
              <a:gd name="connsiteX7" fmla="*/ 44026 w 554164"/>
              <a:gd name="connsiteY7" fmla="*/ 28958 h 134294"/>
              <a:gd name="connsiteX8" fmla="*/ 20 w 554164"/>
              <a:gd name="connsiteY8" fmla="*/ 1049 h 134294"/>
              <a:gd name="connsiteX9" fmla="*/ 260719 w 554164"/>
              <a:gd name="connsiteY9" fmla="*/ 133637 h 134294"/>
              <a:gd name="connsiteX10" fmla="*/ 554185 w 554164"/>
              <a:gd name="connsiteY10" fmla="*/ 75821 h 13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164" h="134294">
                <a:moveTo>
                  <a:pt x="554185" y="75821"/>
                </a:moveTo>
                <a:cubicBezTo>
                  <a:pt x="541715" y="63471"/>
                  <a:pt x="527217" y="53354"/>
                  <a:pt x="511322" y="45912"/>
                </a:cubicBezTo>
                <a:lnTo>
                  <a:pt x="511322" y="44483"/>
                </a:lnTo>
                <a:cubicBezTo>
                  <a:pt x="473864" y="26245"/>
                  <a:pt x="434511" y="12191"/>
                  <a:pt x="393974" y="2573"/>
                </a:cubicBezTo>
                <a:cubicBezTo>
                  <a:pt x="393974" y="2573"/>
                  <a:pt x="344158" y="72391"/>
                  <a:pt x="270149" y="70010"/>
                </a:cubicBezTo>
                <a:cubicBezTo>
                  <a:pt x="196140" y="67629"/>
                  <a:pt x="154420" y="8955"/>
                  <a:pt x="148801" y="2"/>
                </a:cubicBezTo>
                <a:cubicBezTo>
                  <a:pt x="113037" y="5382"/>
                  <a:pt x="77925" y="14448"/>
                  <a:pt x="44026" y="27053"/>
                </a:cubicBezTo>
                <a:cubicBezTo>
                  <a:pt x="44070" y="27687"/>
                  <a:pt x="44070" y="28324"/>
                  <a:pt x="44026" y="28958"/>
                </a:cubicBezTo>
                <a:cubicBezTo>
                  <a:pt x="34501" y="24671"/>
                  <a:pt x="20213" y="11622"/>
                  <a:pt x="20" y="1049"/>
                </a:cubicBezTo>
                <a:cubicBezTo>
                  <a:pt x="20" y="1049"/>
                  <a:pt x="59932" y="120016"/>
                  <a:pt x="260719" y="133637"/>
                </a:cubicBezTo>
                <a:cubicBezTo>
                  <a:pt x="336634" y="138781"/>
                  <a:pt x="459030" y="113254"/>
                  <a:pt x="554185" y="75821"/>
                </a:cubicBezTo>
                <a:close/>
              </a:path>
            </a:pathLst>
          </a:custGeom>
          <a:solidFill>
            <a:srgbClr val="EFD1CA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3" name="Freeform: Shape 532">
            <a:extLst>
              <a:ext uri="{FF2B5EF4-FFF2-40B4-BE49-F238E27FC236}">
                <a16:creationId xmlns:a16="http://schemas.microsoft.com/office/drawing/2014/main" id="{39490455-080E-4445-9532-F1143D932081}"/>
              </a:ext>
            </a:extLst>
          </p:cNvPr>
          <p:cNvSpPr/>
          <p:nvPr userDrawn="1"/>
        </p:nvSpPr>
        <p:spPr>
          <a:xfrm>
            <a:off x="3728747" y="5348170"/>
            <a:ext cx="197155" cy="914878"/>
          </a:xfrm>
          <a:custGeom>
            <a:avLst/>
            <a:gdLst>
              <a:gd name="connsiteX0" fmla="*/ 20 w 166665"/>
              <a:gd name="connsiteY0" fmla="*/ 2 h 764571"/>
              <a:gd name="connsiteX1" fmla="*/ 127941 w 166665"/>
              <a:gd name="connsiteY1" fmla="*/ 764573 h 764571"/>
              <a:gd name="connsiteX2" fmla="*/ 156516 w 166665"/>
              <a:gd name="connsiteY2" fmla="*/ 757906 h 764571"/>
              <a:gd name="connsiteX3" fmla="*/ 129084 w 166665"/>
              <a:gd name="connsiteY3" fmla="*/ 293372 h 764571"/>
              <a:gd name="connsiteX4" fmla="*/ 115177 w 166665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665" h="764571">
                <a:moveTo>
                  <a:pt x="20" y="2"/>
                </a:moveTo>
                <a:cubicBezTo>
                  <a:pt x="20" y="2"/>
                  <a:pt x="58884" y="361095"/>
                  <a:pt x="127941" y="764573"/>
                </a:cubicBezTo>
                <a:cubicBezTo>
                  <a:pt x="136684" y="759798"/>
                  <a:pt x="146562" y="757493"/>
                  <a:pt x="156516" y="757906"/>
                </a:cubicBezTo>
                <a:cubicBezTo>
                  <a:pt x="164040" y="562929"/>
                  <a:pt x="185091" y="419102"/>
                  <a:pt x="129084" y="293372"/>
                </a:cubicBezTo>
                <a:lnTo>
                  <a:pt x="115177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4" name="Freeform: Shape 533">
            <a:extLst>
              <a:ext uri="{FF2B5EF4-FFF2-40B4-BE49-F238E27FC236}">
                <a16:creationId xmlns:a16="http://schemas.microsoft.com/office/drawing/2014/main" id="{A647A363-2B76-4009-85D0-8F17F7EA3EC4}"/>
              </a:ext>
            </a:extLst>
          </p:cNvPr>
          <p:cNvSpPr/>
          <p:nvPr userDrawn="1"/>
        </p:nvSpPr>
        <p:spPr>
          <a:xfrm>
            <a:off x="3864971" y="6166854"/>
            <a:ext cx="52844" cy="97790"/>
          </a:xfrm>
          <a:custGeom>
            <a:avLst/>
            <a:gdLst>
              <a:gd name="connsiteX0" fmla="*/ 44692 w 44672"/>
              <a:gd name="connsiteY0" fmla="*/ 2 h 81724"/>
              <a:gd name="connsiteX1" fmla="*/ 41263 w 44672"/>
              <a:gd name="connsiteY1" fmla="*/ 73725 h 81724"/>
              <a:gd name="connsiteX2" fmla="*/ 12688 w 44672"/>
              <a:gd name="connsiteY2" fmla="*/ 81726 h 81724"/>
              <a:gd name="connsiteX3" fmla="*/ 20 w 44672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72" h="81724">
                <a:moveTo>
                  <a:pt x="44692" y="2"/>
                </a:moveTo>
                <a:cubicBezTo>
                  <a:pt x="43644" y="20671"/>
                  <a:pt x="42121" y="51628"/>
                  <a:pt x="41263" y="73725"/>
                </a:cubicBezTo>
                <a:cubicBezTo>
                  <a:pt x="31417" y="75072"/>
                  <a:pt x="21802" y="77764"/>
                  <a:pt x="12688" y="81726"/>
                </a:cubicBezTo>
                <a:cubicBezTo>
                  <a:pt x="9164" y="61438"/>
                  <a:pt x="3830" y="24576"/>
                  <a:pt x="20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5" name="Freeform: Shape 534">
            <a:extLst>
              <a:ext uri="{FF2B5EF4-FFF2-40B4-BE49-F238E27FC236}">
                <a16:creationId xmlns:a16="http://schemas.microsoft.com/office/drawing/2014/main" id="{1053BA69-68EB-46EB-8992-94042AC71837}"/>
              </a:ext>
            </a:extLst>
          </p:cNvPr>
          <p:cNvSpPr/>
          <p:nvPr userDrawn="1"/>
        </p:nvSpPr>
        <p:spPr>
          <a:xfrm>
            <a:off x="3867788" y="6249715"/>
            <a:ext cx="64563" cy="37269"/>
          </a:xfrm>
          <a:custGeom>
            <a:avLst/>
            <a:gdLst>
              <a:gd name="connsiteX0" fmla="*/ 54578 w 54578"/>
              <a:gd name="connsiteY0" fmla="*/ 28670 h 31146"/>
              <a:gd name="connsiteX1" fmla="*/ 0 w 54578"/>
              <a:gd name="connsiteY1" fmla="*/ 31146 h 31146"/>
              <a:gd name="connsiteX2" fmla="*/ 8668 w 54578"/>
              <a:gd name="connsiteY2" fmla="*/ 12096 h 31146"/>
              <a:gd name="connsiteX3" fmla="*/ 37814 w 54578"/>
              <a:gd name="connsiteY3" fmla="*/ 0 h 31146"/>
              <a:gd name="connsiteX4" fmla="*/ 54578 w 54578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78" h="31146">
                <a:moveTo>
                  <a:pt x="54578" y="28670"/>
                </a:moveTo>
                <a:lnTo>
                  <a:pt x="0" y="31146"/>
                </a:lnTo>
                <a:lnTo>
                  <a:pt x="8668" y="12096"/>
                </a:lnTo>
                <a:lnTo>
                  <a:pt x="37814" y="0"/>
                </a:lnTo>
                <a:lnTo>
                  <a:pt x="54578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6" name="Freeform: Shape 535">
            <a:extLst>
              <a:ext uri="{FF2B5EF4-FFF2-40B4-BE49-F238E27FC236}">
                <a16:creationId xmlns:a16="http://schemas.microsoft.com/office/drawing/2014/main" id="{5F8EC353-DB3B-4717-B49F-D5B2221813CC}"/>
              </a:ext>
            </a:extLst>
          </p:cNvPr>
          <p:cNvSpPr/>
          <p:nvPr userDrawn="1"/>
        </p:nvSpPr>
        <p:spPr>
          <a:xfrm>
            <a:off x="4058674" y="5348170"/>
            <a:ext cx="199081" cy="914878"/>
          </a:xfrm>
          <a:custGeom>
            <a:avLst/>
            <a:gdLst>
              <a:gd name="connsiteX0" fmla="*/ 168314 w 168293"/>
              <a:gd name="connsiteY0" fmla="*/ 2 h 764571"/>
              <a:gd name="connsiteX1" fmla="*/ 38965 w 168293"/>
              <a:gd name="connsiteY1" fmla="*/ 764573 h 764571"/>
              <a:gd name="connsiteX2" fmla="*/ 10390 w 168293"/>
              <a:gd name="connsiteY2" fmla="*/ 757906 h 764571"/>
              <a:gd name="connsiteX3" fmla="*/ 38203 w 168293"/>
              <a:gd name="connsiteY3" fmla="*/ 293372 h 764571"/>
              <a:gd name="connsiteX4" fmla="*/ 52014 w 168293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293" h="764571">
                <a:moveTo>
                  <a:pt x="168314" y="2"/>
                </a:moveTo>
                <a:cubicBezTo>
                  <a:pt x="168314" y="2"/>
                  <a:pt x="108783" y="361095"/>
                  <a:pt x="38965" y="764573"/>
                </a:cubicBezTo>
                <a:cubicBezTo>
                  <a:pt x="30182" y="759902"/>
                  <a:pt x="20333" y="757603"/>
                  <a:pt x="10390" y="757906"/>
                </a:cubicBezTo>
                <a:cubicBezTo>
                  <a:pt x="2770" y="562929"/>
                  <a:pt x="-18757" y="419102"/>
                  <a:pt x="38203" y="293372"/>
                </a:cubicBezTo>
                <a:lnTo>
                  <a:pt x="52014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7" name="Freeform: Shape 536">
            <a:extLst>
              <a:ext uri="{FF2B5EF4-FFF2-40B4-BE49-F238E27FC236}">
                <a16:creationId xmlns:a16="http://schemas.microsoft.com/office/drawing/2014/main" id="{5BEB1966-A27A-4FCD-9713-4AD5300A1E67}"/>
              </a:ext>
            </a:extLst>
          </p:cNvPr>
          <p:cNvSpPr/>
          <p:nvPr userDrawn="1"/>
        </p:nvSpPr>
        <p:spPr>
          <a:xfrm>
            <a:off x="4066547" y="6166854"/>
            <a:ext cx="52731" cy="97790"/>
          </a:xfrm>
          <a:custGeom>
            <a:avLst/>
            <a:gdLst>
              <a:gd name="connsiteX0" fmla="*/ 20 w 44576"/>
              <a:gd name="connsiteY0" fmla="*/ 2 h 81724"/>
              <a:gd name="connsiteX1" fmla="*/ 3353 w 44576"/>
              <a:gd name="connsiteY1" fmla="*/ 73725 h 81724"/>
              <a:gd name="connsiteX2" fmla="*/ 31928 w 44576"/>
              <a:gd name="connsiteY2" fmla="*/ 81726 h 81724"/>
              <a:gd name="connsiteX3" fmla="*/ 44597 w 44576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76" h="81724">
                <a:moveTo>
                  <a:pt x="20" y="2"/>
                </a:moveTo>
                <a:cubicBezTo>
                  <a:pt x="1068" y="20671"/>
                  <a:pt x="2496" y="51628"/>
                  <a:pt x="3353" y="73725"/>
                </a:cubicBezTo>
                <a:cubicBezTo>
                  <a:pt x="13190" y="75116"/>
                  <a:pt x="22799" y="77807"/>
                  <a:pt x="31928" y="81726"/>
                </a:cubicBezTo>
                <a:cubicBezTo>
                  <a:pt x="35453" y="61438"/>
                  <a:pt x="40787" y="24576"/>
                  <a:pt x="44597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8" name="Freeform: Shape 537">
            <a:extLst>
              <a:ext uri="{FF2B5EF4-FFF2-40B4-BE49-F238E27FC236}">
                <a16:creationId xmlns:a16="http://schemas.microsoft.com/office/drawing/2014/main" id="{BA9505D1-9239-4506-B990-72D2A6E211B1}"/>
              </a:ext>
            </a:extLst>
          </p:cNvPr>
          <p:cNvSpPr/>
          <p:nvPr userDrawn="1"/>
        </p:nvSpPr>
        <p:spPr>
          <a:xfrm>
            <a:off x="4051786" y="6249715"/>
            <a:ext cx="65350" cy="37269"/>
          </a:xfrm>
          <a:custGeom>
            <a:avLst/>
            <a:gdLst>
              <a:gd name="connsiteX0" fmla="*/ 0 w 55244"/>
              <a:gd name="connsiteY0" fmla="*/ 28670 h 31146"/>
              <a:gd name="connsiteX1" fmla="*/ 55245 w 55244"/>
              <a:gd name="connsiteY1" fmla="*/ 31146 h 31146"/>
              <a:gd name="connsiteX2" fmla="*/ 46482 w 55244"/>
              <a:gd name="connsiteY2" fmla="*/ 12096 h 31146"/>
              <a:gd name="connsiteX3" fmla="*/ 16954 w 55244"/>
              <a:gd name="connsiteY3" fmla="*/ 0 h 31146"/>
              <a:gd name="connsiteX4" fmla="*/ 0 w 55244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4" h="31146">
                <a:moveTo>
                  <a:pt x="0" y="28670"/>
                </a:moveTo>
                <a:lnTo>
                  <a:pt x="55245" y="31146"/>
                </a:lnTo>
                <a:lnTo>
                  <a:pt x="46482" y="12096"/>
                </a:lnTo>
                <a:lnTo>
                  <a:pt x="16954" y="0"/>
                </a:lnTo>
                <a:lnTo>
                  <a:pt x="0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39" name="Freeform: Shape 538">
            <a:extLst>
              <a:ext uri="{FF2B5EF4-FFF2-40B4-BE49-F238E27FC236}">
                <a16:creationId xmlns:a16="http://schemas.microsoft.com/office/drawing/2014/main" id="{2F4306FB-DC9F-4DDC-991F-81A9FF8C1F83}"/>
              </a:ext>
            </a:extLst>
          </p:cNvPr>
          <p:cNvSpPr/>
          <p:nvPr userDrawn="1"/>
        </p:nvSpPr>
        <p:spPr>
          <a:xfrm>
            <a:off x="4039535" y="5169135"/>
            <a:ext cx="227130" cy="652260"/>
          </a:xfrm>
          <a:custGeom>
            <a:avLst/>
            <a:gdLst>
              <a:gd name="connsiteX0" fmla="*/ 131630 w 192005"/>
              <a:gd name="connsiteY0" fmla="*/ 545101 h 545099"/>
              <a:gd name="connsiteX1" fmla="*/ 123724 w 192005"/>
              <a:gd name="connsiteY1" fmla="*/ 176 h 545099"/>
              <a:gd name="connsiteX2" fmla="*/ 7329 w 192005"/>
              <a:gd name="connsiteY2" fmla="*/ 545101 h 54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005" h="545099">
                <a:moveTo>
                  <a:pt x="131630" y="545101"/>
                </a:moveTo>
                <a:cubicBezTo>
                  <a:pt x="179255" y="322026"/>
                  <a:pt x="243263" y="6749"/>
                  <a:pt x="123724" y="176"/>
                </a:cubicBezTo>
                <a:cubicBezTo>
                  <a:pt x="-24580" y="-7825"/>
                  <a:pt x="-2673" y="260495"/>
                  <a:pt x="7329" y="54510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0" name="Freeform: Shape 539">
            <a:extLst>
              <a:ext uri="{FF2B5EF4-FFF2-40B4-BE49-F238E27FC236}">
                <a16:creationId xmlns:a16="http://schemas.microsoft.com/office/drawing/2014/main" id="{B6434E4C-C851-4B8B-A7DB-FF6AD71182F3}"/>
              </a:ext>
            </a:extLst>
          </p:cNvPr>
          <p:cNvSpPr/>
          <p:nvPr userDrawn="1"/>
        </p:nvSpPr>
        <p:spPr>
          <a:xfrm>
            <a:off x="3715923" y="5169135"/>
            <a:ext cx="228277" cy="652260"/>
          </a:xfrm>
          <a:custGeom>
            <a:avLst/>
            <a:gdLst>
              <a:gd name="connsiteX0" fmla="*/ 185930 w 192974"/>
              <a:gd name="connsiteY0" fmla="*/ 545101 h 545099"/>
              <a:gd name="connsiteX1" fmla="*/ 70963 w 192974"/>
              <a:gd name="connsiteY1" fmla="*/ 176 h 545099"/>
              <a:gd name="connsiteX2" fmla="*/ 54580 w 192974"/>
              <a:gd name="connsiteY2" fmla="*/ 545101 h 54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974" h="545099">
                <a:moveTo>
                  <a:pt x="185930" y="545101"/>
                </a:moveTo>
                <a:cubicBezTo>
                  <a:pt x="195455" y="260495"/>
                  <a:pt x="217458" y="-7825"/>
                  <a:pt x="70963" y="176"/>
                </a:cubicBezTo>
                <a:cubicBezTo>
                  <a:pt x="-47337" y="6749"/>
                  <a:pt x="7717" y="322026"/>
                  <a:pt x="54580" y="54510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1" name="Freeform: Shape 540">
            <a:extLst>
              <a:ext uri="{FF2B5EF4-FFF2-40B4-BE49-F238E27FC236}">
                <a16:creationId xmlns:a16="http://schemas.microsoft.com/office/drawing/2014/main" id="{F304A28A-88B5-489E-9002-E07DC3C275FC}"/>
              </a:ext>
            </a:extLst>
          </p:cNvPr>
          <p:cNvSpPr/>
          <p:nvPr userDrawn="1"/>
        </p:nvSpPr>
        <p:spPr>
          <a:xfrm>
            <a:off x="3749141" y="5184731"/>
            <a:ext cx="110985" cy="185779"/>
          </a:xfrm>
          <a:custGeom>
            <a:avLst/>
            <a:gdLst>
              <a:gd name="connsiteX0" fmla="*/ 20 w 93821"/>
              <a:gd name="connsiteY0" fmla="*/ 83917 h 155257"/>
              <a:gd name="connsiteX1" fmla="*/ 45264 w 93821"/>
              <a:gd name="connsiteY1" fmla="*/ 2 h 155257"/>
              <a:gd name="connsiteX2" fmla="*/ 93841 w 93821"/>
              <a:gd name="connsiteY2" fmla="*/ 68963 h 155257"/>
              <a:gd name="connsiteX3" fmla="*/ 42121 w 93821"/>
              <a:gd name="connsiteY3" fmla="*/ 155259 h 155257"/>
              <a:gd name="connsiteX4" fmla="*/ 20 w 93821"/>
              <a:gd name="connsiteY4" fmla="*/ 83917 h 15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21" h="155257">
                <a:moveTo>
                  <a:pt x="20" y="83917"/>
                </a:moveTo>
                <a:cubicBezTo>
                  <a:pt x="20" y="45817"/>
                  <a:pt x="12974" y="2"/>
                  <a:pt x="45264" y="2"/>
                </a:cubicBezTo>
                <a:cubicBezTo>
                  <a:pt x="80125" y="2"/>
                  <a:pt x="93841" y="32672"/>
                  <a:pt x="93841" y="68963"/>
                </a:cubicBezTo>
                <a:cubicBezTo>
                  <a:pt x="93841" y="110873"/>
                  <a:pt x="84316" y="155259"/>
                  <a:pt x="42121" y="155259"/>
                </a:cubicBezTo>
                <a:cubicBezTo>
                  <a:pt x="6688" y="154878"/>
                  <a:pt x="20" y="119160"/>
                  <a:pt x="20" y="83917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2" name="Freeform: Shape 541">
            <a:extLst>
              <a:ext uri="{FF2B5EF4-FFF2-40B4-BE49-F238E27FC236}">
                <a16:creationId xmlns:a16="http://schemas.microsoft.com/office/drawing/2014/main" id="{4F2FE1AC-B574-49CD-996E-CD488DC53A28}"/>
              </a:ext>
            </a:extLst>
          </p:cNvPr>
          <p:cNvSpPr/>
          <p:nvPr userDrawn="1"/>
        </p:nvSpPr>
        <p:spPr>
          <a:xfrm>
            <a:off x="4076966" y="5184697"/>
            <a:ext cx="118279" cy="183917"/>
          </a:xfrm>
          <a:custGeom>
            <a:avLst/>
            <a:gdLst>
              <a:gd name="connsiteX0" fmla="*/ 3024 w 99987"/>
              <a:gd name="connsiteY0" fmla="*/ 75373 h 153701"/>
              <a:gd name="connsiteX1" fmla="*/ 62174 w 99987"/>
              <a:gd name="connsiteY1" fmla="*/ 506 h 153701"/>
              <a:gd name="connsiteX2" fmla="*/ 97988 w 99987"/>
              <a:gd name="connsiteY2" fmla="*/ 76706 h 153701"/>
              <a:gd name="connsiteX3" fmla="*/ 32170 w 99987"/>
              <a:gd name="connsiteY3" fmla="*/ 152906 h 153701"/>
              <a:gd name="connsiteX4" fmla="*/ 3024 w 99987"/>
              <a:gd name="connsiteY4" fmla="*/ 75373 h 15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87" h="153701">
                <a:moveTo>
                  <a:pt x="3024" y="75373"/>
                </a:moveTo>
                <a:cubicBezTo>
                  <a:pt x="9691" y="37273"/>
                  <a:pt x="30360" y="-5114"/>
                  <a:pt x="62174" y="506"/>
                </a:cubicBezTo>
                <a:cubicBezTo>
                  <a:pt x="96464" y="6507"/>
                  <a:pt x="104369" y="41083"/>
                  <a:pt x="97988" y="76706"/>
                </a:cubicBezTo>
                <a:cubicBezTo>
                  <a:pt x="90749" y="117950"/>
                  <a:pt x="73508" y="160050"/>
                  <a:pt x="32170" y="152906"/>
                </a:cubicBezTo>
                <a:cubicBezTo>
                  <a:pt x="-2787" y="146810"/>
                  <a:pt x="-3073" y="110425"/>
                  <a:pt x="3024" y="75373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3" name="Freeform: Shape 542">
            <a:extLst>
              <a:ext uri="{FF2B5EF4-FFF2-40B4-BE49-F238E27FC236}">
                <a16:creationId xmlns:a16="http://schemas.microsoft.com/office/drawing/2014/main" id="{733D68F2-13BD-4F77-B096-8B5023068B14}"/>
              </a:ext>
            </a:extLst>
          </p:cNvPr>
          <p:cNvSpPr/>
          <p:nvPr userDrawn="1"/>
        </p:nvSpPr>
        <p:spPr>
          <a:xfrm>
            <a:off x="4287165" y="4396136"/>
            <a:ext cx="65126" cy="177801"/>
          </a:xfrm>
          <a:custGeom>
            <a:avLst/>
            <a:gdLst>
              <a:gd name="connsiteX0" fmla="*/ 20 w 55054"/>
              <a:gd name="connsiteY0" fmla="*/ 2 h 148590"/>
              <a:gd name="connsiteX1" fmla="*/ 16974 w 55054"/>
              <a:gd name="connsiteY1" fmla="*/ 148592 h 148590"/>
              <a:gd name="connsiteX2" fmla="*/ 55074 w 55054"/>
              <a:gd name="connsiteY2" fmla="*/ 132876 h 148590"/>
              <a:gd name="connsiteX3" fmla="*/ 20 w 55054"/>
              <a:gd name="connsiteY3" fmla="*/ 2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54" h="148590">
                <a:moveTo>
                  <a:pt x="20" y="2"/>
                </a:moveTo>
                <a:cubicBezTo>
                  <a:pt x="5925" y="43531"/>
                  <a:pt x="11736" y="93252"/>
                  <a:pt x="16974" y="148592"/>
                </a:cubicBezTo>
                <a:lnTo>
                  <a:pt x="55074" y="132876"/>
                </a:lnTo>
                <a:cubicBezTo>
                  <a:pt x="39397" y="87523"/>
                  <a:pt x="21013" y="43152"/>
                  <a:pt x="20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4" name="Freeform: Shape 543">
            <a:extLst>
              <a:ext uri="{FF2B5EF4-FFF2-40B4-BE49-F238E27FC236}">
                <a16:creationId xmlns:a16="http://schemas.microsoft.com/office/drawing/2014/main" id="{2BEB4082-EBA6-44FF-B6E2-F67C712FE693}"/>
              </a:ext>
            </a:extLst>
          </p:cNvPr>
          <p:cNvSpPr/>
          <p:nvPr userDrawn="1"/>
        </p:nvSpPr>
        <p:spPr>
          <a:xfrm>
            <a:off x="3456074" y="4244550"/>
            <a:ext cx="188279" cy="224302"/>
          </a:xfrm>
          <a:custGeom>
            <a:avLst/>
            <a:gdLst>
              <a:gd name="connsiteX0" fmla="*/ 159183 w 159162"/>
              <a:gd name="connsiteY0" fmla="*/ 126684 h 187451"/>
              <a:gd name="connsiteX1" fmla="*/ 2782 w 159162"/>
              <a:gd name="connsiteY1" fmla="*/ 2 h 187451"/>
              <a:gd name="connsiteX2" fmla="*/ 20 w 159162"/>
              <a:gd name="connsiteY2" fmla="*/ 19052 h 187451"/>
              <a:gd name="connsiteX3" fmla="*/ 153563 w 159162"/>
              <a:gd name="connsiteY3" fmla="*/ 187454 h 187451"/>
              <a:gd name="connsiteX4" fmla="*/ 159183 w 159162"/>
              <a:gd name="connsiteY4" fmla="*/ 126684 h 187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62" h="187451">
                <a:moveTo>
                  <a:pt x="159183" y="126684"/>
                </a:moveTo>
                <a:lnTo>
                  <a:pt x="2782" y="2"/>
                </a:lnTo>
                <a:lnTo>
                  <a:pt x="20" y="19052"/>
                </a:lnTo>
                <a:lnTo>
                  <a:pt x="153563" y="187454"/>
                </a:lnTo>
                <a:cubicBezTo>
                  <a:pt x="156135" y="158402"/>
                  <a:pt x="155944" y="156783"/>
                  <a:pt x="159183" y="126684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5" name="Freeform: Shape 544">
            <a:extLst>
              <a:ext uri="{FF2B5EF4-FFF2-40B4-BE49-F238E27FC236}">
                <a16:creationId xmlns:a16="http://schemas.microsoft.com/office/drawing/2014/main" id="{DC8075FD-D7E7-4B5E-B70E-4D7E0C2CF051}"/>
              </a:ext>
            </a:extLst>
          </p:cNvPr>
          <p:cNvSpPr/>
          <p:nvPr userDrawn="1"/>
        </p:nvSpPr>
        <p:spPr>
          <a:xfrm>
            <a:off x="3757930" y="5790965"/>
            <a:ext cx="195829" cy="79783"/>
          </a:xfrm>
          <a:custGeom>
            <a:avLst/>
            <a:gdLst>
              <a:gd name="connsiteX0" fmla="*/ 0 w 165544"/>
              <a:gd name="connsiteY0" fmla="*/ 0 h 66675"/>
              <a:gd name="connsiteX1" fmla="*/ 16669 w 165544"/>
              <a:gd name="connsiteY1" fmla="*/ 66675 h 66675"/>
              <a:gd name="connsiteX2" fmla="*/ 157734 w 165544"/>
              <a:gd name="connsiteY2" fmla="*/ 66675 h 66675"/>
              <a:gd name="connsiteX3" fmla="*/ 165544 w 165544"/>
              <a:gd name="connsiteY3" fmla="*/ 0 h 66675"/>
              <a:gd name="connsiteX4" fmla="*/ 0 w 165544"/>
              <a:gd name="connsiteY4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44" h="66675">
                <a:moveTo>
                  <a:pt x="0" y="0"/>
                </a:moveTo>
                <a:lnTo>
                  <a:pt x="16669" y="66675"/>
                </a:lnTo>
                <a:lnTo>
                  <a:pt x="157734" y="66675"/>
                </a:lnTo>
                <a:lnTo>
                  <a:pt x="165544" y="0"/>
                </a:lnTo>
                <a:lnTo>
                  <a:pt x="0" y="0"/>
                </a:lnTo>
                <a:close/>
              </a:path>
            </a:pathLst>
          </a:custGeom>
          <a:solidFill>
            <a:srgbClr val="8394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6" name="Freeform: Shape 545">
            <a:extLst>
              <a:ext uri="{FF2B5EF4-FFF2-40B4-BE49-F238E27FC236}">
                <a16:creationId xmlns:a16="http://schemas.microsoft.com/office/drawing/2014/main" id="{ABF3DB43-3C48-428A-9DE8-762CF99AC9AE}"/>
              </a:ext>
            </a:extLst>
          </p:cNvPr>
          <p:cNvSpPr/>
          <p:nvPr userDrawn="1"/>
        </p:nvSpPr>
        <p:spPr>
          <a:xfrm>
            <a:off x="4026434" y="5790965"/>
            <a:ext cx="195716" cy="79783"/>
          </a:xfrm>
          <a:custGeom>
            <a:avLst/>
            <a:gdLst>
              <a:gd name="connsiteX0" fmla="*/ 165449 w 165449"/>
              <a:gd name="connsiteY0" fmla="*/ 0 h 66675"/>
              <a:gd name="connsiteX1" fmla="*/ 148780 w 165449"/>
              <a:gd name="connsiteY1" fmla="*/ 66675 h 66675"/>
              <a:gd name="connsiteX2" fmla="*/ 7811 w 165449"/>
              <a:gd name="connsiteY2" fmla="*/ 66675 h 66675"/>
              <a:gd name="connsiteX3" fmla="*/ 0 w 165449"/>
              <a:gd name="connsiteY3" fmla="*/ 0 h 66675"/>
              <a:gd name="connsiteX4" fmla="*/ 165449 w 165449"/>
              <a:gd name="connsiteY4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449" h="66675">
                <a:moveTo>
                  <a:pt x="165449" y="0"/>
                </a:moveTo>
                <a:lnTo>
                  <a:pt x="148780" y="66675"/>
                </a:lnTo>
                <a:lnTo>
                  <a:pt x="7811" y="66675"/>
                </a:lnTo>
                <a:lnTo>
                  <a:pt x="0" y="0"/>
                </a:lnTo>
                <a:lnTo>
                  <a:pt x="165449" y="0"/>
                </a:lnTo>
                <a:close/>
              </a:path>
            </a:pathLst>
          </a:custGeom>
          <a:solidFill>
            <a:srgbClr val="8394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8" name="Freeform: Shape 547">
            <a:extLst>
              <a:ext uri="{FF2B5EF4-FFF2-40B4-BE49-F238E27FC236}">
                <a16:creationId xmlns:a16="http://schemas.microsoft.com/office/drawing/2014/main" id="{68FAA46A-FC86-4638-A738-FAD1FA8B0297}"/>
              </a:ext>
            </a:extLst>
          </p:cNvPr>
          <p:cNvSpPr/>
          <p:nvPr userDrawn="1"/>
        </p:nvSpPr>
        <p:spPr>
          <a:xfrm>
            <a:off x="6305666" y="1065919"/>
            <a:ext cx="593998" cy="792722"/>
          </a:xfrm>
          <a:custGeom>
            <a:avLst/>
            <a:gdLst>
              <a:gd name="connsiteX0" fmla="*/ 431995 w 502137"/>
              <a:gd name="connsiteY0" fmla="*/ 468309 h 662484"/>
              <a:gd name="connsiteX1" fmla="*/ 145103 w 502137"/>
              <a:gd name="connsiteY1" fmla="*/ 661000 h 662484"/>
              <a:gd name="connsiteX2" fmla="*/ 10990 w 502137"/>
              <a:gd name="connsiteY2" fmla="*/ 327053 h 662484"/>
              <a:gd name="connsiteX3" fmla="*/ 331792 w 502137"/>
              <a:gd name="connsiteY3" fmla="*/ 9013 h 662484"/>
              <a:gd name="connsiteX4" fmla="*/ 470572 w 502137"/>
              <a:gd name="connsiteY4" fmla="*/ 357343 h 662484"/>
              <a:gd name="connsiteX5" fmla="*/ 431995 w 502137"/>
              <a:gd name="connsiteY5" fmla="*/ 468309 h 66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137" h="662484">
                <a:moveTo>
                  <a:pt x="431995" y="468309"/>
                </a:moveTo>
                <a:cubicBezTo>
                  <a:pt x="339031" y="692242"/>
                  <a:pt x="145103" y="661000"/>
                  <a:pt x="145103" y="661000"/>
                </a:cubicBezTo>
                <a:cubicBezTo>
                  <a:pt x="145103" y="661000"/>
                  <a:pt x="-47207" y="530507"/>
                  <a:pt x="10990" y="327053"/>
                </a:cubicBezTo>
                <a:cubicBezTo>
                  <a:pt x="67664" y="129123"/>
                  <a:pt x="154818" y="-41660"/>
                  <a:pt x="331792" y="9013"/>
                </a:cubicBezTo>
                <a:cubicBezTo>
                  <a:pt x="472477" y="49304"/>
                  <a:pt x="549343" y="167319"/>
                  <a:pt x="470572" y="357343"/>
                </a:cubicBezTo>
                <a:cubicBezTo>
                  <a:pt x="457141" y="389727"/>
                  <a:pt x="446949" y="432400"/>
                  <a:pt x="431995" y="46830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49" name="Freeform: Shape 548">
            <a:extLst>
              <a:ext uri="{FF2B5EF4-FFF2-40B4-BE49-F238E27FC236}">
                <a16:creationId xmlns:a16="http://schemas.microsoft.com/office/drawing/2014/main" id="{D5C9B379-97AC-4F15-9610-465B7520190F}"/>
              </a:ext>
            </a:extLst>
          </p:cNvPr>
          <p:cNvSpPr/>
          <p:nvPr userDrawn="1"/>
        </p:nvSpPr>
        <p:spPr>
          <a:xfrm>
            <a:off x="6496529" y="1347740"/>
            <a:ext cx="100854" cy="102145"/>
          </a:xfrm>
          <a:custGeom>
            <a:avLst/>
            <a:gdLst>
              <a:gd name="connsiteX0" fmla="*/ 83898 w 85257"/>
              <a:gd name="connsiteY0" fmla="*/ 53812 h 85363"/>
              <a:gd name="connsiteX1" fmla="*/ 31574 w 85257"/>
              <a:gd name="connsiteY1" fmla="*/ 83878 h 85363"/>
              <a:gd name="connsiteX2" fmla="*/ 1507 w 85257"/>
              <a:gd name="connsiteY2" fmla="*/ 31554 h 85363"/>
              <a:gd name="connsiteX3" fmla="*/ 52846 w 85257"/>
              <a:gd name="connsiteY3" fmla="*/ 1234 h 85363"/>
              <a:gd name="connsiteX4" fmla="*/ 83912 w 85257"/>
              <a:gd name="connsiteY4" fmla="*/ 53755 h 85363"/>
              <a:gd name="connsiteX5" fmla="*/ 83898 w 85257"/>
              <a:gd name="connsiteY5" fmla="*/ 53812 h 8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257" h="85363">
                <a:moveTo>
                  <a:pt x="83898" y="53812"/>
                </a:moveTo>
                <a:cubicBezTo>
                  <a:pt x="77751" y="76563"/>
                  <a:pt x="54325" y="90024"/>
                  <a:pt x="31574" y="83878"/>
                </a:cubicBezTo>
                <a:cubicBezTo>
                  <a:pt x="8822" y="77732"/>
                  <a:pt x="-4639" y="54305"/>
                  <a:pt x="1507" y="31554"/>
                </a:cubicBezTo>
                <a:cubicBezTo>
                  <a:pt x="7551" y="9185"/>
                  <a:pt x="30340" y="-4274"/>
                  <a:pt x="52846" y="1234"/>
                </a:cubicBezTo>
                <a:cubicBezTo>
                  <a:pt x="75928" y="7159"/>
                  <a:pt x="89837" y="30673"/>
                  <a:pt x="83912" y="53755"/>
                </a:cubicBezTo>
                <a:cubicBezTo>
                  <a:pt x="83908" y="53774"/>
                  <a:pt x="83902" y="53793"/>
                  <a:pt x="83898" y="5381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0" name="Freeform: Shape 549">
            <a:extLst>
              <a:ext uri="{FF2B5EF4-FFF2-40B4-BE49-F238E27FC236}">
                <a16:creationId xmlns:a16="http://schemas.microsoft.com/office/drawing/2014/main" id="{31B6B1DC-CF97-407F-90A3-178959BE2DCE}"/>
              </a:ext>
            </a:extLst>
          </p:cNvPr>
          <p:cNvSpPr/>
          <p:nvPr userDrawn="1"/>
        </p:nvSpPr>
        <p:spPr>
          <a:xfrm>
            <a:off x="6734336" y="1420167"/>
            <a:ext cx="92289" cy="93480"/>
          </a:xfrm>
          <a:custGeom>
            <a:avLst/>
            <a:gdLst>
              <a:gd name="connsiteX0" fmla="*/ 76797 w 78017"/>
              <a:gd name="connsiteY0" fmla="*/ 49196 h 78122"/>
              <a:gd name="connsiteX1" fmla="*/ 28949 w 78017"/>
              <a:gd name="connsiteY1" fmla="*/ 76777 h 78122"/>
              <a:gd name="connsiteX2" fmla="*/ 1367 w 78017"/>
              <a:gd name="connsiteY2" fmla="*/ 28929 h 78122"/>
              <a:gd name="connsiteX3" fmla="*/ 48222 w 78017"/>
              <a:gd name="connsiteY3" fmla="*/ 1095 h 78122"/>
              <a:gd name="connsiteX4" fmla="*/ 76813 w 78017"/>
              <a:gd name="connsiteY4" fmla="*/ 49132 h 78122"/>
              <a:gd name="connsiteX5" fmla="*/ 76797 w 78017"/>
              <a:gd name="connsiteY5" fmla="*/ 49196 h 7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017" h="78122">
                <a:moveTo>
                  <a:pt x="76797" y="49196"/>
                </a:moveTo>
                <a:cubicBezTo>
                  <a:pt x="71200" y="70025"/>
                  <a:pt x="49778" y="82374"/>
                  <a:pt x="28949" y="76777"/>
                </a:cubicBezTo>
                <a:cubicBezTo>
                  <a:pt x="8119" y="71181"/>
                  <a:pt x="-4229" y="49758"/>
                  <a:pt x="1367" y="28929"/>
                </a:cubicBezTo>
                <a:cubicBezTo>
                  <a:pt x="6860" y="8485"/>
                  <a:pt x="27641" y="-3860"/>
                  <a:pt x="48222" y="1095"/>
                </a:cubicBezTo>
                <a:cubicBezTo>
                  <a:pt x="69382" y="6464"/>
                  <a:pt x="82183" y="27971"/>
                  <a:pt x="76813" y="49132"/>
                </a:cubicBezTo>
                <a:cubicBezTo>
                  <a:pt x="76808" y="49153"/>
                  <a:pt x="76802" y="49174"/>
                  <a:pt x="76797" y="49196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1" name="Freeform: Shape 550">
            <a:extLst>
              <a:ext uri="{FF2B5EF4-FFF2-40B4-BE49-F238E27FC236}">
                <a16:creationId xmlns:a16="http://schemas.microsoft.com/office/drawing/2014/main" id="{AAF91A88-7C7D-458B-ADCF-3DE8A8E174A2}"/>
              </a:ext>
            </a:extLst>
          </p:cNvPr>
          <p:cNvSpPr/>
          <p:nvPr userDrawn="1"/>
        </p:nvSpPr>
        <p:spPr>
          <a:xfrm>
            <a:off x="6486795" y="1621500"/>
            <a:ext cx="210026" cy="111107"/>
          </a:xfrm>
          <a:custGeom>
            <a:avLst/>
            <a:gdLst>
              <a:gd name="connsiteX0" fmla="*/ 20 w 177546"/>
              <a:gd name="connsiteY0" fmla="*/ 2 h 92853"/>
              <a:gd name="connsiteX1" fmla="*/ 177566 w 177546"/>
              <a:gd name="connsiteY1" fmla="*/ 41912 h 92853"/>
              <a:gd name="connsiteX2" fmla="*/ 81649 w 177546"/>
              <a:gd name="connsiteY2" fmla="*/ 92299 h 92853"/>
              <a:gd name="connsiteX3" fmla="*/ 20 w 177546"/>
              <a:gd name="connsiteY3" fmla="*/ 2 h 92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46" h="92853">
                <a:moveTo>
                  <a:pt x="20" y="2"/>
                </a:moveTo>
                <a:lnTo>
                  <a:pt x="177566" y="41912"/>
                </a:lnTo>
                <a:cubicBezTo>
                  <a:pt x="177566" y="41912"/>
                  <a:pt x="127084" y="99062"/>
                  <a:pt x="81649" y="92299"/>
                </a:cubicBezTo>
                <a:cubicBezTo>
                  <a:pt x="51455" y="87727"/>
                  <a:pt x="17642" y="54485"/>
                  <a:pt x="20" y="2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2" name="Freeform: Shape 551">
            <a:extLst>
              <a:ext uri="{FF2B5EF4-FFF2-40B4-BE49-F238E27FC236}">
                <a16:creationId xmlns:a16="http://schemas.microsoft.com/office/drawing/2014/main" id="{D42D2E77-3A58-4487-99CF-6FAE7FDFB93E}"/>
              </a:ext>
            </a:extLst>
          </p:cNvPr>
          <p:cNvSpPr/>
          <p:nvPr userDrawn="1"/>
        </p:nvSpPr>
        <p:spPr>
          <a:xfrm>
            <a:off x="6754163" y="1329985"/>
            <a:ext cx="116393" cy="93117"/>
          </a:xfrm>
          <a:custGeom>
            <a:avLst/>
            <a:gdLst>
              <a:gd name="connsiteX0" fmla="*/ 98413 w 98393"/>
              <a:gd name="connsiteY0" fmla="*/ 53913 h 77819"/>
              <a:gd name="connsiteX1" fmla="*/ 25261 w 98393"/>
              <a:gd name="connsiteY1" fmla="*/ 2 h 77819"/>
              <a:gd name="connsiteX2" fmla="*/ 20 w 98393"/>
              <a:gd name="connsiteY2" fmla="*/ 19814 h 77819"/>
              <a:gd name="connsiteX3" fmla="*/ 92031 w 98393"/>
              <a:gd name="connsiteY3" fmla="*/ 77821 h 77819"/>
              <a:gd name="connsiteX4" fmla="*/ 98413 w 98393"/>
              <a:gd name="connsiteY4" fmla="*/ 53913 h 7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393" h="77819">
                <a:moveTo>
                  <a:pt x="98413" y="53913"/>
                </a:moveTo>
                <a:cubicBezTo>
                  <a:pt x="77189" y="32009"/>
                  <a:pt x="52467" y="13790"/>
                  <a:pt x="25261" y="2"/>
                </a:cubicBezTo>
                <a:lnTo>
                  <a:pt x="20" y="19814"/>
                </a:lnTo>
                <a:cubicBezTo>
                  <a:pt x="33899" y="33519"/>
                  <a:pt x="65058" y="53163"/>
                  <a:pt x="92031" y="77821"/>
                </a:cubicBezTo>
                <a:cubicBezTo>
                  <a:pt x="94318" y="69820"/>
                  <a:pt x="96604" y="61819"/>
                  <a:pt x="98413" y="53913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3" name="Freeform: Shape 552">
            <a:extLst>
              <a:ext uri="{FF2B5EF4-FFF2-40B4-BE49-F238E27FC236}">
                <a16:creationId xmlns:a16="http://schemas.microsoft.com/office/drawing/2014/main" id="{915B128C-9D62-4F93-8534-243C368F76A1}"/>
              </a:ext>
            </a:extLst>
          </p:cNvPr>
          <p:cNvSpPr/>
          <p:nvPr userDrawn="1"/>
        </p:nvSpPr>
        <p:spPr>
          <a:xfrm>
            <a:off x="6407260" y="1284627"/>
            <a:ext cx="201913" cy="44785"/>
          </a:xfrm>
          <a:custGeom>
            <a:avLst/>
            <a:gdLst>
              <a:gd name="connsiteX0" fmla="*/ 20 w 170687"/>
              <a:gd name="connsiteY0" fmla="*/ 37430 h 37427"/>
              <a:gd name="connsiteX1" fmla="*/ 170708 w 170687"/>
              <a:gd name="connsiteY1" fmla="*/ 36382 h 37427"/>
              <a:gd name="connsiteX2" fmla="*/ 163659 w 170687"/>
              <a:gd name="connsiteY2" fmla="*/ 4759 h 37427"/>
              <a:gd name="connsiteX3" fmla="*/ 20 w 170687"/>
              <a:gd name="connsiteY3" fmla="*/ 37430 h 3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687" h="37427">
                <a:moveTo>
                  <a:pt x="20" y="37430"/>
                </a:moveTo>
                <a:cubicBezTo>
                  <a:pt x="20" y="37430"/>
                  <a:pt x="71457" y="7140"/>
                  <a:pt x="170708" y="36382"/>
                </a:cubicBezTo>
                <a:lnTo>
                  <a:pt x="163659" y="4759"/>
                </a:lnTo>
                <a:cubicBezTo>
                  <a:pt x="163659" y="4759"/>
                  <a:pt x="37168" y="-18387"/>
                  <a:pt x="20" y="3743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4" name="Freeform: Shape 553">
            <a:extLst>
              <a:ext uri="{FF2B5EF4-FFF2-40B4-BE49-F238E27FC236}">
                <a16:creationId xmlns:a16="http://schemas.microsoft.com/office/drawing/2014/main" id="{F0F0619E-6331-49CD-B6F3-4FD170AC12D7}"/>
              </a:ext>
            </a:extLst>
          </p:cNvPr>
          <p:cNvSpPr/>
          <p:nvPr userDrawn="1"/>
        </p:nvSpPr>
        <p:spPr>
          <a:xfrm>
            <a:off x="6513986" y="1639931"/>
            <a:ext cx="174984" cy="57215"/>
          </a:xfrm>
          <a:custGeom>
            <a:avLst/>
            <a:gdLst>
              <a:gd name="connsiteX0" fmla="*/ 20 w 147923"/>
              <a:gd name="connsiteY0" fmla="*/ 2 h 47815"/>
              <a:gd name="connsiteX1" fmla="*/ 147944 w 147923"/>
              <a:gd name="connsiteY1" fmla="*/ 34863 h 47815"/>
              <a:gd name="connsiteX2" fmla="*/ 130799 w 147923"/>
              <a:gd name="connsiteY2" fmla="*/ 47817 h 47815"/>
              <a:gd name="connsiteX3" fmla="*/ 20 w 147923"/>
              <a:gd name="connsiteY3" fmla="*/ 2 h 47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923" h="47815">
                <a:moveTo>
                  <a:pt x="20" y="2"/>
                </a:moveTo>
                <a:lnTo>
                  <a:pt x="147944" y="34863"/>
                </a:lnTo>
                <a:lnTo>
                  <a:pt x="130799" y="47817"/>
                </a:lnTo>
                <a:cubicBezTo>
                  <a:pt x="130799" y="47817"/>
                  <a:pt x="27547" y="27815"/>
                  <a:pt x="20" y="2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5" name="Freeform: Shape 554">
            <a:extLst>
              <a:ext uri="{FF2B5EF4-FFF2-40B4-BE49-F238E27FC236}">
                <a16:creationId xmlns:a16="http://schemas.microsoft.com/office/drawing/2014/main" id="{F587A471-1617-4BF6-9BD7-BEFC3A0C8205}"/>
              </a:ext>
            </a:extLst>
          </p:cNvPr>
          <p:cNvSpPr/>
          <p:nvPr userDrawn="1"/>
        </p:nvSpPr>
        <p:spPr>
          <a:xfrm>
            <a:off x="6623324" y="1362750"/>
            <a:ext cx="100505" cy="267683"/>
          </a:xfrm>
          <a:custGeom>
            <a:avLst/>
            <a:gdLst>
              <a:gd name="connsiteX0" fmla="*/ 84983 w 84962"/>
              <a:gd name="connsiteY0" fmla="*/ 2 h 223705"/>
              <a:gd name="connsiteX1" fmla="*/ 37358 w 84962"/>
              <a:gd name="connsiteY1" fmla="*/ 159164 h 223705"/>
              <a:gd name="connsiteX2" fmla="*/ 80316 w 84962"/>
              <a:gd name="connsiteY2" fmla="*/ 192502 h 223705"/>
              <a:gd name="connsiteX3" fmla="*/ 20 w 84962"/>
              <a:gd name="connsiteY3" fmla="*/ 223458 h 223705"/>
              <a:gd name="connsiteX4" fmla="*/ 44216 w 84962"/>
              <a:gd name="connsiteY4" fmla="*/ 194883 h 223705"/>
              <a:gd name="connsiteX5" fmla="*/ 11069 w 84962"/>
              <a:gd name="connsiteY5" fmla="*/ 142877 h 223705"/>
              <a:gd name="connsiteX6" fmla="*/ 84983 w 84962"/>
              <a:gd name="connsiteY6" fmla="*/ 2 h 22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2" h="223705">
                <a:moveTo>
                  <a:pt x="84983" y="2"/>
                </a:moveTo>
                <a:cubicBezTo>
                  <a:pt x="84983" y="2"/>
                  <a:pt x="12688" y="110396"/>
                  <a:pt x="37358" y="159164"/>
                </a:cubicBezTo>
                <a:cubicBezTo>
                  <a:pt x="45495" y="176529"/>
                  <a:pt x="61474" y="188931"/>
                  <a:pt x="80316" y="192502"/>
                </a:cubicBezTo>
                <a:cubicBezTo>
                  <a:pt x="59470" y="214225"/>
                  <a:pt x="30053" y="225566"/>
                  <a:pt x="20" y="223458"/>
                </a:cubicBezTo>
                <a:cubicBezTo>
                  <a:pt x="15895" y="215828"/>
                  <a:pt x="30743" y="206228"/>
                  <a:pt x="44216" y="194883"/>
                </a:cubicBezTo>
                <a:cubicBezTo>
                  <a:pt x="44216" y="194883"/>
                  <a:pt x="10211" y="178214"/>
                  <a:pt x="11069" y="142877"/>
                </a:cubicBezTo>
                <a:cubicBezTo>
                  <a:pt x="13069" y="76011"/>
                  <a:pt x="84983" y="2"/>
                  <a:pt x="84983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57" name="Flowchart: Delay 190">
            <a:extLst>
              <a:ext uri="{FF2B5EF4-FFF2-40B4-BE49-F238E27FC236}">
                <a16:creationId xmlns:a16="http://schemas.microsoft.com/office/drawing/2014/main" id="{C53D9421-25F8-44F6-9CBD-816654E13DD6}"/>
              </a:ext>
            </a:extLst>
          </p:cNvPr>
          <p:cNvSpPr/>
          <p:nvPr userDrawn="1"/>
        </p:nvSpPr>
        <p:spPr>
          <a:xfrm rot="15506921">
            <a:off x="5517055" y="5540568"/>
            <a:ext cx="1030240" cy="281252"/>
          </a:xfrm>
          <a:custGeom>
            <a:avLst/>
            <a:gdLst>
              <a:gd name="connsiteX0" fmla="*/ 0 w 866421"/>
              <a:gd name="connsiteY0" fmla="*/ 0 h 259634"/>
              <a:gd name="connsiteX1" fmla="*/ 433211 w 866421"/>
              <a:gd name="connsiteY1" fmla="*/ 0 h 259634"/>
              <a:gd name="connsiteX2" fmla="*/ 866422 w 866421"/>
              <a:gd name="connsiteY2" fmla="*/ 129817 h 259634"/>
              <a:gd name="connsiteX3" fmla="*/ 433211 w 866421"/>
              <a:gd name="connsiteY3" fmla="*/ 259634 h 259634"/>
              <a:gd name="connsiteX4" fmla="*/ 0 w 866421"/>
              <a:gd name="connsiteY4" fmla="*/ 259634 h 259634"/>
              <a:gd name="connsiteX5" fmla="*/ 0 w 866421"/>
              <a:gd name="connsiteY5" fmla="*/ 0 h 259634"/>
              <a:gd name="connsiteX0" fmla="*/ 0 w 866599"/>
              <a:gd name="connsiteY0" fmla="*/ 98556 h 358190"/>
              <a:gd name="connsiteX1" fmla="*/ 471032 w 866599"/>
              <a:gd name="connsiteY1" fmla="*/ 0 h 358190"/>
              <a:gd name="connsiteX2" fmla="*/ 866422 w 866599"/>
              <a:gd name="connsiteY2" fmla="*/ 228373 h 358190"/>
              <a:gd name="connsiteX3" fmla="*/ 433211 w 866599"/>
              <a:gd name="connsiteY3" fmla="*/ 358190 h 358190"/>
              <a:gd name="connsiteX4" fmla="*/ 0 w 866599"/>
              <a:gd name="connsiteY4" fmla="*/ 358190 h 358190"/>
              <a:gd name="connsiteX5" fmla="*/ 0 w 866599"/>
              <a:gd name="connsiteY5" fmla="*/ 98556 h 358190"/>
              <a:gd name="connsiteX0" fmla="*/ 0 w 931804"/>
              <a:gd name="connsiteY0" fmla="*/ 98556 h 358190"/>
              <a:gd name="connsiteX1" fmla="*/ 471032 w 931804"/>
              <a:gd name="connsiteY1" fmla="*/ 0 h 358190"/>
              <a:gd name="connsiteX2" fmla="*/ 931677 w 931804"/>
              <a:gd name="connsiteY2" fmla="*/ 76742 h 358190"/>
              <a:gd name="connsiteX3" fmla="*/ 433211 w 931804"/>
              <a:gd name="connsiteY3" fmla="*/ 358190 h 358190"/>
              <a:gd name="connsiteX4" fmla="*/ 0 w 931804"/>
              <a:gd name="connsiteY4" fmla="*/ 358190 h 358190"/>
              <a:gd name="connsiteX5" fmla="*/ 0 w 931804"/>
              <a:gd name="connsiteY5" fmla="*/ 98556 h 358190"/>
              <a:gd name="connsiteX0" fmla="*/ 0 w 935499"/>
              <a:gd name="connsiteY0" fmla="*/ 98556 h 366575"/>
              <a:gd name="connsiteX1" fmla="*/ 471032 w 935499"/>
              <a:gd name="connsiteY1" fmla="*/ 0 h 366575"/>
              <a:gd name="connsiteX2" fmla="*/ 931677 w 935499"/>
              <a:gd name="connsiteY2" fmla="*/ 76742 h 366575"/>
              <a:gd name="connsiteX3" fmla="*/ 620798 w 935499"/>
              <a:gd name="connsiteY3" fmla="*/ 366575 h 366575"/>
              <a:gd name="connsiteX4" fmla="*/ 0 w 935499"/>
              <a:gd name="connsiteY4" fmla="*/ 358190 h 366575"/>
              <a:gd name="connsiteX5" fmla="*/ 0 w 935499"/>
              <a:gd name="connsiteY5" fmla="*/ 98556 h 366575"/>
              <a:gd name="connsiteX0" fmla="*/ 0 w 926145"/>
              <a:gd name="connsiteY0" fmla="*/ 101348 h 369367"/>
              <a:gd name="connsiteX1" fmla="*/ 471032 w 926145"/>
              <a:gd name="connsiteY1" fmla="*/ 2792 h 369367"/>
              <a:gd name="connsiteX2" fmla="*/ 922024 w 926145"/>
              <a:gd name="connsiteY2" fmla="*/ 59048 h 369367"/>
              <a:gd name="connsiteX3" fmla="*/ 620798 w 926145"/>
              <a:gd name="connsiteY3" fmla="*/ 369367 h 369367"/>
              <a:gd name="connsiteX4" fmla="*/ 0 w 926145"/>
              <a:gd name="connsiteY4" fmla="*/ 360982 h 369367"/>
              <a:gd name="connsiteX5" fmla="*/ 0 w 926145"/>
              <a:gd name="connsiteY5" fmla="*/ 101348 h 369367"/>
              <a:gd name="connsiteX0" fmla="*/ 0 w 950043"/>
              <a:gd name="connsiteY0" fmla="*/ 101348 h 369367"/>
              <a:gd name="connsiteX1" fmla="*/ 471032 w 950043"/>
              <a:gd name="connsiteY1" fmla="*/ 2792 h 369367"/>
              <a:gd name="connsiteX2" fmla="*/ 922024 w 950043"/>
              <a:gd name="connsiteY2" fmla="*/ 59048 h 369367"/>
              <a:gd name="connsiteX3" fmla="*/ 746301 w 950043"/>
              <a:gd name="connsiteY3" fmla="*/ 369367 h 369367"/>
              <a:gd name="connsiteX4" fmla="*/ 0 w 950043"/>
              <a:gd name="connsiteY4" fmla="*/ 360982 h 369367"/>
              <a:gd name="connsiteX5" fmla="*/ 0 w 950043"/>
              <a:gd name="connsiteY5" fmla="*/ 101348 h 369367"/>
              <a:gd name="connsiteX0" fmla="*/ 0 w 975006"/>
              <a:gd name="connsiteY0" fmla="*/ 101348 h 387948"/>
              <a:gd name="connsiteX1" fmla="*/ 471032 w 975006"/>
              <a:gd name="connsiteY1" fmla="*/ 2792 h 387948"/>
              <a:gd name="connsiteX2" fmla="*/ 922024 w 975006"/>
              <a:gd name="connsiteY2" fmla="*/ 59048 h 387948"/>
              <a:gd name="connsiteX3" fmla="*/ 746301 w 975006"/>
              <a:gd name="connsiteY3" fmla="*/ 369367 h 387948"/>
              <a:gd name="connsiteX4" fmla="*/ 0 w 975006"/>
              <a:gd name="connsiteY4" fmla="*/ 360982 h 387948"/>
              <a:gd name="connsiteX5" fmla="*/ 0 w 975006"/>
              <a:gd name="connsiteY5" fmla="*/ 101348 h 387948"/>
              <a:gd name="connsiteX0" fmla="*/ 0 w 954371"/>
              <a:gd name="connsiteY0" fmla="*/ 101348 h 387948"/>
              <a:gd name="connsiteX1" fmla="*/ 471032 w 954371"/>
              <a:gd name="connsiteY1" fmla="*/ 2792 h 387948"/>
              <a:gd name="connsiteX2" fmla="*/ 883408 w 954371"/>
              <a:gd name="connsiteY2" fmla="*/ 59051 h 387948"/>
              <a:gd name="connsiteX3" fmla="*/ 746301 w 954371"/>
              <a:gd name="connsiteY3" fmla="*/ 369367 h 387948"/>
              <a:gd name="connsiteX4" fmla="*/ 0 w 954371"/>
              <a:gd name="connsiteY4" fmla="*/ 360982 h 387948"/>
              <a:gd name="connsiteX5" fmla="*/ 0 w 954371"/>
              <a:gd name="connsiteY5" fmla="*/ 101348 h 387948"/>
              <a:gd name="connsiteX0" fmla="*/ 0 w 980527"/>
              <a:gd name="connsiteY0" fmla="*/ 237367 h 559241"/>
              <a:gd name="connsiteX1" fmla="*/ 471032 w 980527"/>
              <a:gd name="connsiteY1" fmla="*/ 138811 h 559241"/>
              <a:gd name="connsiteX2" fmla="*/ 883408 w 980527"/>
              <a:gd name="connsiteY2" fmla="*/ 195070 h 559241"/>
              <a:gd name="connsiteX3" fmla="*/ 746301 w 980527"/>
              <a:gd name="connsiteY3" fmla="*/ 505386 h 559241"/>
              <a:gd name="connsiteX4" fmla="*/ 0 w 980527"/>
              <a:gd name="connsiteY4" fmla="*/ 497001 h 559241"/>
              <a:gd name="connsiteX5" fmla="*/ 0 w 980527"/>
              <a:gd name="connsiteY5" fmla="*/ 237367 h 559241"/>
              <a:gd name="connsiteX0" fmla="*/ 0 w 969088"/>
              <a:gd name="connsiteY0" fmla="*/ 205869 h 514756"/>
              <a:gd name="connsiteX1" fmla="*/ 471032 w 969088"/>
              <a:gd name="connsiteY1" fmla="*/ 107313 h 514756"/>
              <a:gd name="connsiteX2" fmla="*/ 883408 w 969088"/>
              <a:gd name="connsiteY2" fmla="*/ 163572 h 514756"/>
              <a:gd name="connsiteX3" fmla="*/ 746301 w 969088"/>
              <a:gd name="connsiteY3" fmla="*/ 473888 h 514756"/>
              <a:gd name="connsiteX4" fmla="*/ 0 w 969088"/>
              <a:gd name="connsiteY4" fmla="*/ 465503 h 514756"/>
              <a:gd name="connsiteX5" fmla="*/ 0 w 969088"/>
              <a:gd name="connsiteY5" fmla="*/ 205869 h 514756"/>
              <a:gd name="connsiteX0" fmla="*/ 0 w 1003113"/>
              <a:gd name="connsiteY0" fmla="*/ 132472 h 469493"/>
              <a:gd name="connsiteX1" fmla="*/ 471032 w 1003113"/>
              <a:gd name="connsiteY1" fmla="*/ 33916 h 469493"/>
              <a:gd name="connsiteX2" fmla="*/ 941332 w 1003113"/>
              <a:gd name="connsiteY2" fmla="*/ 202854 h 469493"/>
              <a:gd name="connsiteX3" fmla="*/ 746301 w 1003113"/>
              <a:gd name="connsiteY3" fmla="*/ 400491 h 469493"/>
              <a:gd name="connsiteX4" fmla="*/ 0 w 1003113"/>
              <a:gd name="connsiteY4" fmla="*/ 392106 h 469493"/>
              <a:gd name="connsiteX5" fmla="*/ 0 w 1003113"/>
              <a:gd name="connsiteY5" fmla="*/ 132472 h 469493"/>
              <a:gd name="connsiteX0" fmla="*/ 0 w 985889"/>
              <a:gd name="connsiteY0" fmla="*/ 48878 h 341476"/>
              <a:gd name="connsiteX1" fmla="*/ 480685 w 985889"/>
              <a:gd name="connsiteY1" fmla="*/ 1542 h 341476"/>
              <a:gd name="connsiteX2" fmla="*/ 941332 w 985889"/>
              <a:gd name="connsiteY2" fmla="*/ 119260 h 341476"/>
              <a:gd name="connsiteX3" fmla="*/ 746301 w 985889"/>
              <a:gd name="connsiteY3" fmla="*/ 316897 h 341476"/>
              <a:gd name="connsiteX4" fmla="*/ 0 w 985889"/>
              <a:gd name="connsiteY4" fmla="*/ 308512 h 341476"/>
              <a:gd name="connsiteX5" fmla="*/ 0 w 985889"/>
              <a:gd name="connsiteY5" fmla="*/ 48878 h 341476"/>
              <a:gd name="connsiteX0" fmla="*/ 0 w 985889"/>
              <a:gd name="connsiteY0" fmla="*/ 63246 h 355844"/>
              <a:gd name="connsiteX1" fmla="*/ 480685 w 985889"/>
              <a:gd name="connsiteY1" fmla="*/ 15910 h 355844"/>
              <a:gd name="connsiteX2" fmla="*/ 941332 w 985889"/>
              <a:gd name="connsiteY2" fmla="*/ 133628 h 355844"/>
              <a:gd name="connsiteX3" fmla="*/ 746301 w 985889"/>
              <a:gd name="connsiteY3" fmla="*/ 331265 h 355844"/>
              <a:gd name="connsiteX4" fmla="*/ 0 w 985889"/>
              <a:gd name="connsiteY4" fmla="*/ 322880 h 355844"/>
              <a:gd name="connsiteX5" fmla="*/ 0 w 985889"/>
              <a:gd name="connsiteY5" fmla="*/ 63246 h 35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5889" h="355844">
                <a:moveTo>
                  <a:pt x="0" y="63246"/>
                </a:moveTo>
                <a:cubicBezTo>
                  <a:pt x="144404" y="63246"/>
                  <a:pt x="324820" y="37307"/>
                  <a:pt x="480685" y="15910"/>
                </a:cubicBezTo>
                <a:cubicBezTo>
                  <a:pt x="917540" y="-44060"/>
                  <a:pt x="897063" y="81069"/>
                  <a:pt x="941332" y="133628"/>
                </a:cubicBezTo>
                <a:cubicBezTo>
                  <a:pt x="985601" y="186187"/>
                  <a:pt x="1072443" y="433697"/>
                  <a:pt x="746301" y="331265"/>
                </a:cubicBezTo>
                <a:lnTo>
                  <a:pt x="0" y="322880"/>
                </a:lnTo>
                <a:lnTo>
                  <a:pt x="0" y="63246"/>
                </a:lnTo>
                <a:close/>
              </a:path>
            </a:pathLst>
          </a:custGeom>
          <a:solidFill>
            <a:srgbClr val="3C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8" name="Flowchart: Delay 190">
            <a:extLst>
              <a:ext uri="{FF2B5EF4-FFF2-40B4-BE49-F238E27FC236}">
                <a16:creationId xmlns:a16="http://schemas.microsoft.com/office/drawing/2014/main" id="{416BE61B-377B-47C6-84FB-B55C69F96CC7}"/>
              </a:ext>
            </a:extLst>
          </p:cNvPr>
          <p:cNvSpPr/>
          <p:nvPr userDrawn="1"/>
        </p:nvSpPr>
        <p:spPr>
          <a:xfrm rot="15506921">
            <a:off x="5833730" y="5469395"/>
            <a:ext cx="1090299" cy="331514"/>
          </a:xfrm>
          <a:custGeom>
            <a:avLst/>
            <a:gdLst>
              <a:gd name="connsiteX0" fmla="*/ 0 w 866421"/>
              <a:gd name="connsiteY0" fmla="*/ 0 h 259634"/>
              <a:gd name="connsiteX1" fmla="*/ 433211 w 866421"/>
              <a:gd name="connsiteY1" fmla="*/ 0 h 259634"/>
              <a:gd name="connsiteX2" fmla="*/ 866422 w 866421"/>
              <a:gd name="connsiteY2" fmla="*/ 129817 h 259634"/>
              <a:gd name="connsiteX3" fmla="*/ 433211 w 866421"/>
              <a:gd name="connsiteY3" fmla="*/ 259634 h 259634"/>
              <a:gd name="connsiteX4" fmla="*/ 0 w 866421"/>
              <a:gd name="connsiteY4" fmla="*/ 259634 h 259634"/>
              <a:gd name="connsiteX5" fmla="*/ 0 w 866421"/>
              <a:gd name="connsiteY5" fmla="*/ 0 h 259634"/>
              <a:gd name="connsiteX0" fmla="*/ 0 w 866599"/>
              <a:gd name="connsiteY0" fmla="*/ 98556 h 358190"/>
              <a:gd name="connsiteX1" fmla="*/ 471032 w 866599"/>
              <a:gd name="connsiteY1" fmla="*/ 0 h 358190"/>
              <a:gd name="connsiteX2" fmla="*/ 866422 w 866599"/>
              <a:gd name="connsiteY2" fmla="*/ 228373 h 358190"/>
              <a:gd name="connsiteX3" fmla="*/ 433211 w 866599"/>
              <a:gd name="connsiteY3" fmla="*/ 358190 h 358190"/>
              <a:gd name="connsiteX4" fmla="*/ 0 w 866599"/>
              <a:gd name="connsiteY4" fmla="*/ 358190 h 358190"/>
              <a:gd name="connsiteX5" fmla="*/ 0 w 866599"/>
              <a:gd name="connsiteY5" fmla="*/ 98556 h 358190"/>
              <a:gd name="connsiteX0" fmla="*/ 0 w 931804"/>
              <a:gd name="connsiteY0" fmla="*/ 98556 h 358190"/>
              <a:gd name="connsiteX1" fmla="*/ 471032 w 931804"/>
              <a:gd name="connsiteY1" fmla="*/ 0 h 358190"/>
              <a:gd name="connsiteX2" fmla="*/ 931677 w 931804"/>
              <a:gd name="connsiteY2" fmla="*/ 76742 h 358190"/>
              <a:gd name="connsiteX3" fmla="*/ 433211 w 931804"/>
              <a:gd name="connsiteY3" fmla="*/ 358190 h 358190"/>
              <a:gd name="connsiteX4" fmla="*/ 0 w 931804"/>
              <a:gd name="connsiteY4" fmla="*/ 358190 h 358190"/>
              <a:gd name="connsiteX5" fmla="*/ 0 w 931804"/>
              <a:gd name="connsiteY5" fmla="*/ 98556 h 358190"/>
              <a:gd name="connsiteX0" fmla="*/ 0 w 935499"/>
              <a:gd name="connsiteY0" fmla="*/ 98556 h 366575"/>
              <a:gd name="connsiteX1" fmla="*/ 471032 w 935499"/>
              <a:gd name="connsiteY1" fmla="*/ 0 h 366575"/>
              <a:gd name="connsiteX2" fmla="*/ 931677 w 935499"/>
              <a:gd name="connsiteY2" fmla="*/ 76742 h 366575"/>
              <a:gd name="connsiteX3" fmla="*/ 620798 w 935499"/>
              <a:gd name="connsiteY3" fmla="*/ 366575 h 366575"/>
              <a:gd name="connsiteX4" fmla="*/ 0 w 935499"/>
              <a:gd name="connsiteY4" fmla="*/ 358190 h 366575"/>
              <a:gd name="connsiteX5" fmla="*/ 0 w 935499"/>
              <a:gd name="connsiteY5" fmla="*/ 98556 h 366575"/>
              <a:gd name="connsiteX0" fmla="*/ 0 w 926145"/>
              <a:gd name="connsiteY0" fmla="*/ 101348 h 369367"/>
              <a:gd name="connsiteX1" fmla="*/ 471032 w 926145"/>
              <a:gd name="connsiteY1" fmla="*/ 2792 h 369367"/>
              <a:gd name="connsiteX2" fmla="*/ 922024 w 926145"/>
              <a:gd name="connsiteY2" fmla="*/ 59048 h 369367"/>
              <a:gd name="connsiteX3" fmla="*/ 620798 w 926145"/>
              <a:gd name="connsiteY3" fmla="*/ 369367 h 369367"/>
              <a:gd name="connsiteX4" fmla="*/ 0 w 926145"/>
              <a:gd name="connsiteY4" fmla="*/ 360982 h 369367"/>
              <a:gd name="connsiteX5" fmla="*/ 0 w 926145"/>
              <a:gd name="connsiteY5" fmla="*/ 101348 h 369367"/>
              <a:gd name="connsiteX0" fmla="*/ 0 w 950043"/>
              <a:gd name="connsiteY0" fmla="*/ 101348 h 369367"/>
              <a:gd name="connsiteX1" fmla="*/ 471032 w 950043"/>
              <a:gd name="connsiteY1" fmla="*/ 2792 h 369367"/>
              <a:gd name="connsiteX2" fmla="*/ 922024 w 950043"/>
              <a:gd name="connsiteY2" fmla="*/ 59048 h 369367"/>
              <a:gd name="connsiteX3" fmla="*/ 746301 w 950043"/>
              <a:gd name="connsiteY3" fmla="*/ 369367 h 369367"/>
              <a:gd name="connsiteX4" fmla="*/ 0 w 950043"/>
              <a:gd name="connsiteY4" fmla="*/ 360982 h 369367"/>
              <a:gd name="connsiteX5" fmla="*/ 0 w 950043"/>
              <a:gd name="connsiteY5" fmla="*/ 101348 h 369367"/>
              <a:gd name="connsiteX0" fmla="*/ 0 w 975006"/>
              <a:gd name="connsiteY0" fmla="*/ 101348 h 387948"/>
              <a:gd name="connsiteX1" fmla="*/ 471032 w 975006"/>
              <a:gd name="connsiteY1" fmla="*/ 2792 h 387948"/>
              <a:gd name="connsiteX2" fmla="*/ 922024 w 975006"/>
              <a:gd name="connsiteY2" fmla="*/ 59048 h 387948"/>
              <a:gd name="connsiteX3" fmla="*/ 746301 w 975006"/>
              <a:gd name="connsiteY3" fmla="*/ 369367 h 387948"/>
              <a:gd name="connsiteX4" fmla="*/ 0 w 975006"/>
              <a:gd name="connsiteY4" fmla="*/ 360982 h 387948"/>
              <a:gd name="connsiteX5" fmla="*/ 0 w 975006"/>
              <a:gd name="connsiteY5" fmla="*/ 101348 h 387948"/>
              <a:gd name="connsiteX0" fmla="*/ 0 w 954371"/>
              <a:gd name="connsiteY0" fmla="*/ 101348 h 387948"/>
              <a:gd name="connsiteX1" fmla="*/ 471032 w 954371"/>
              <a:gd name="connsiteY1" fmla="*/ 2792 h 387948"/>
              <a:gd name="connsiteX2" fmla="*/ 883408 w 954371"/>
              <a:gd name="connsiteY2" fmla="*/ 59051 h 387948"/>
              <a:gd name="connsiteX3" fmla="*/ 746301 w 954371"/>
              <a:gd name="connsiteY3" fmla="*/ 369367 h 387948"/>
              <a:gd name="connsiteX4" fmla="*/ 0 w 954371"/>
              <a:gd name="connsiteY4" fmla="*/ 360982 h 387948"/>
              <a:gd name="connsiteX5" fmla="*/ 0 w 954371"/>
              <a:gd name="connsiteY5" fmla="*/ 101348 h 387948"/>
              <a:gd name="connsiteX0" fmla="*/ 0 w 980527"/>
              <a:gd name="connsiteY0" fmla="*/ 237367 h 559241"/>
              <a:gd name="connsiteX1" fmla="*/ 471032 w 980527"/>
              <a:gd name="connsiteY1" fmla="*/ 138811 h 559241"/>
              <a:gd name="connsiteX2" fmla="*/ 883408 w 980527"/>
              <a:gd name="connsiteY2" fmla="*/ 195070 h 559241"/>
              <a:gd name="connsiteX3" fmla="*/ 746301 w 980527"/>
              <a:gd name="connsiteY3" fmla="*/ 505386 h 559241"/>
              <a:gd name="connsiteX4" fmla="*/ 0 w 980527"/>
              <a:gd name="connsiteY4" fmla="*/ 497001 h 559241"/>
              <a:gd name="connsiteX5" fmla="*/ 0 w 980527"/>
              <a:gd name="connsiteY5" fmla="*/ 237367 h 559241"/>
              <a:gd name="connsiteX0" fmla="*/ 0 w 969088"/>
              <a:gd name="connsiteY0" fmla="*/ 205869 h 514756"/>
              <a:gd name="connsiteX1" fmla="*/ 471032 w 969088"/>
              <a:gd name="connsiteY1" fmla="*/ 107313 h 514756"/>
              <a:gd name="connsiteX2" fmla="*/ 883408 w 969088"/>
              <a:gd name="connsiteY2" fmla="*/ 163572 h 514756"/>
              <a:gd name="connsiteX3" fmla="*/ 746301 w 969088"/>
              <a:gd name="connsiteY3" fmla="*/ 473888 h 514756"/>
              <a:gd name="connsiteX4" fmla="*/ 0 w 969088"/>
              <a:gd name="connsiteY4" fmla="*/ 465503 h 514756"/>
              <a:gd name="connsiteX5" fmla="*/ 0 w 969088"/>
              <a:gd name="connsiteY5" fmla="*/ 205869 h 514756"/>
              <a:gd name="connsiteX0" fmla="*/ 0 w 1003113"/>
              <a:gd name="connsiteY0" fmla="*/ 132472 h 469493"/>
              <a:gd name="connsiteX1" fmla="*/ 471032 w 1003113"/>
              <a:gd name="connsiteY1" fmla="*/ 33916 h 469493"/>
              <a:gd name="connsiteX2" fmla="*/ 941332 w 1003113"/>
              <a:gd name="connsiteY2" fmla="*/ 202854 h 469493"/>
              <a:gd name="connsiteX3" fmla="*/ 746301 w 1003113"/>
              <a:gd name="connsiteY3" fmla="*/ 400491 h 469493"/>
              <a:gd name="connsiteX4" fmla="*/ 0 w 1003113"/>
              <a:gd name="connsiteY4" fmla="*/ 392106 h 469493"/>
              <a:gd name="connsiteX5" fmla="*/ 0 w 1003113"/>
              <a:gd name="connsiteY5" fmla="*/ 132472 h 469493"/>
              <a:gd name="connsiteX0" fmla="*/ 0 w 985889"/>
              <a:gd name="connsiteY0" fmla="*/ 48878 h 341476"/>
              <a:gd name="connsiteX1" fmla="*/ 480685 w 985889"/>
              <a:gd name="connsiteY1" fmla="*/ 1542 h 341476"/>
              <a:gd name="connsiteX2" fmla="*/ 941332 w 985889"/>
              <a:gd name="connsiteY2" fmla="*/ 119260 h 341476"/>
              <a:gd name="connsiteX3" fmla="*/ 746301 w 985889"/>
              <a:gd name="connsiteY3" fmla="*/ 316897 h 341476"/>
              <a:gd name="connsiteX4" fmla="*/ 0 w 985889"/>
              <a:gd name="connsiteY4" fmla="*/ 308512 h 341476"/>
              <a:gd name="connsiteX5" fmla="*/ 0 w 985889"/>
              <a:gd name="connsiteY5" fmla="*/ 48878 h 341476"/>
              <a:gd name="connsiteX0" fmla="*/ 0 w 985889"/>
              <a:gd name="connsiteY0" fmla="*/ 63246 h 355844"/>
              <a:gd name="connsiteX1" fmla="*/ 480685 w 985889"/>
              <a:gd name="connsiteY1" fmla="*/ 15910 h 355844"/>
              <a:gd name="connsiteX2" fmla="*/ 941332 w 985889"/>
              <a:gd name="connsiteY2" fmla="*/ 133628 h 355844"/>
              <a:gd name="connsiteX3" fmla="*/ 746301 w 985889"/>
              <a:gd name="connsiteY3" fmla="*/ 331265 h 355844"/>
              <a:gd name="connsiteX4" fmla="*/ 0 w 985889"/>
              <a:gd name="connsiteY4" fmla="*/ 322880 h 355844"/>
              <a:gd name="connsiteX5" fmla="*/ 0 w 985889"/>
              <a:gd name="connsiteY5" fmla="*/ 63246 h 35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5889" h="355844">
                <a:moveTo>
                  <a:pt x="0" y="63246"/>
                </a:moveTo>
                <a:cubicBezTo>
                  <a:pt x="144404" y="63246"/>
                  <a:pt x="324820" y="37307"/>
                  <a:pt x="480685" y="15910"/>
                </a:cubicBezTo>
                <a:cubicBezTo>
                  <a:pt x="917540" y="-44060"/>
                  <a:pt x="897063" y="81069"/>
                  <a:pt x="941332" y="133628"/>
                </a:cubicBezTo>
                <a:cubicBezTo>
                  <a:pt x="985601" y="186187"/>
                  <a:pt x="1072443" y="433697"/>
                  <a:pt x="746301" y="331265"/>
                </a:cubicBezTo>
                <a:lnTo>
                  <a:pt x="0" y="322880"/>
                </a:lnTo>
                <a:lnTo>
                  <a:pt x="0" y="63246"/>
                </a:lnTo>
                <a:close/>
              </a:path>
            </a:pathLst>
          </a:custGeom>
          <a:solidFill>
            <a:srgbClr val="3C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9" name="Freeform: Shape 558">
            <a:extLst>
              <a:ext uri="{FF2B5EF4-FFF2-40B4-BE49-F238E27FC236}">
                <a16:creationId xmlns:a16="http://schemas.microsoft.com/office/drawing/2014/main" id="{5281DBC2-750C-40EE-96C3-71C14A21E880}"/>
              </a:ext>
            </a:extLst>
          </p:cNvPr>
          <p:cNvSpPr/>
          <p:nvPr userDrawn="1"/>
        </p:nvSpPr>
        <p:spPr>
          <a:xfrm>
            <a:off x="5392056" y="2914459"/>
            <a:ext cx="1072402" cy="2480030"/>
          </a:xfrm>
          <a:custGeom>
            <a:avLst/>
            <a:gdLst>
              <a:gd name="connsiteX0" fmla="*/ 402642 w 828198"/>
              <a:gd name="connsiteY0" fmla="*/ 2 h 1606200"/>
              <a:gd name="connsiteX1" fmla="*/ 5449 w 828198"/>
              <a:gd name="connsiteY1" fmla="*/ 279561 h 1606200"/>
              <a:gd name="connsiteX2" fmla="*/ 242622 w 828198"/>
              <a:gd name="connsiteY2" fmla="*/ 1606203 h 1606200"/>
              <a:gd name="connsiteX3" fmla="*/ 828219 w 828198"/>
              <a:gd name="connsiteY3" fmla="*/ 1561816 h 1606200"/>
              <a:gd name="connsiteX4" fmla="*/ 721825 w 828198"/>
              <a:gd name="connsiteY4" fmla="*/ 106586 h 160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198" h="1606200">
                <a:moveTo>
                  <a:pt x="402642" y="2"/>
                </a:moveTo>
                <a:lnTo>
                  <a:pt x="5449" y="279561"/>
                </a:lnTo>
                <a:cubicBezTo>
                  <a:pt x="5449" y="279561"/>
                  <a:pt x="-57130" y="547689"/>
                  <a:pt x="242622" y="1606203"/>
                </a:cubicBezTo>
                <a:cubicBezTo>
                  <a:pt x="242622" y="1606203"/>
                  <a:pt x="760211" y="1570674"/>
                  <a:pt x="828219" y="1561816"/>
                </a:cubicBezTo>
                <a:cubicBezTo>
                  <a:pt x="686297" y="816485"/>
                  <a:pt x="721825" y="106586"/>
                  <a:pt x="721825" y="106586"/>
                </a:cubicBez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60" name="Freeform: Shape 559">
            <a:extLst>
              <a:ext uri="{FF2B5EF4-FFF2-40B4-BE49-F238E27FC236}">
                <a16:creationId xmlns:a16="http://schemas.microsoft.com/office/drawing/2014/main" id="{7F595CCB-7FE3-455A-8300-6EA7FAD2FD37}"/>
              </a:ext>
            </a:extLst>
          </p:cNvPr>
          <p:cNvSpPr/>
          <p:nvPr userDrawn="1"/>
        </p:nvSpPr>
        <p:spPr>
          <a:xfrm>
            <a:off x="5273957" y="1821664"/>
            <a:ext cx="961417" cy="3588963"/>
          </a:xfrm>
          <a:custGeom>
            <a:avLst/>
            <a:gdLst>
              <a:gd name="connsiteX0" fmla="*/ 613436 w 718430"/>
              <a:gd name="connsiteY0" fmla="*/ 2375061 h 2399556"/>
              <a:gd name="connsiteX1" fmla="*/ 693160 w 718430"/>
              <a:gd name="connsiteY1" fmla="*/ 441486 h 2399556"/>
              <a:gd name="connsiteX2" fmla="*/ 713354 w 718430"/>
              <a:gd name="connsiteY2" fmla="*/ 2 h 2399556"/>
              <a:gd name="connsiteX3" fmla="*/ 539046 w 718430"/>
              <a:gd name="connsiteY3" fmla="*/ 85727 h 2399556"/>
              <a:gd name="connsiteX4" fmla="*/ 416078 w 718430"/>
              <a:gd name="connsiteY4" fmla="*/ 665037 h 2399556"/>
              <a:gd name="connsiteX5" fmla="*/ 382264 w 718430"/>
              <a:gd name="connsiteY5" fmla="*/ 690374 h 2399556"/>
              <a:gd name="connsiteX6" fmla="*/ 399981 w 718430"/>
              <a:gd name="connsiteY6" fmla="*/ 745809 h 2399556"/>
              <a:gd name="connsiteX7" fmla="*/ 2884 w 718430"/>
              <a:gd name="connsiteY7" fmla="*/ 1025368 h 2399556"/>
              <a:gd name="connsiteX8" fmla="*/ 254629 w 718430"/>
              <a:gd name="connsiteY8" fmla="*/ 2399540 h 2399556"/>
              <a:gd name="connsiteX9" fmla="*/ 613436 w 718430"/>
              <a:gd name="connsiteY9" fmla="*/ 2375061 h 239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430" h="2399556">
                <a:moveTo>
                  <a:pt x="613436" y="2375061"/>
                </a:moveTo>
                <a:cubicBezTo>
                  <a:pt x="425318" y="1657923"/>
                  <a:pt x="600768" y="907353"/>
                  <a:pt x="693160" y="441486"/>
                </a:cubicBezTo>
                <a:cubicBezTo>
                  <a:pt x="737166" y="219648"/>
                  <a:pt x="709543" y="29910"/>
                  <a:pt x="713354" y="2"/>
                </a:cubicBezTo>
                <a:cubicBezTo>
                  <a:pt x="613627" y="25053"/>
                  <a:pt x="539046" y="81345"/>
                  <a:pt x="539046" y="85727"/>
                </a:cubicBezTo>
                <a:cubicBezTo>
                  <a:pt x="539046" y="85727"/>
                  <a:pt x="449606" y="495302"/>
                  <a:pt x="416078" y="665037"/>
                </a:cubicBezTo>
                <a:lnTo>
                  <a:pt x="382264" y="690374"/>
                </a:lnTo>
                <a:lnTo>
                  <a:pt x="399981" y="745809"/>
                </a:lnTo>
                <a:lnTo>
                  <a:pt x="2884" y="1025368"/>
                </a:lnTo>
                <a:cubicBezTo>
                  <a:pt x="2884" y="1025368"/>
                  <a:pt x="-45408" y="1341027"/>
                  <a:pt x="254629" y="2399540"/>
                </a:cubicBezTo>
                <a:cubicBezTo>
                  <a:pt x="254629" y="2400111"/>
                  <a:pt x="445415" y="2387443"/>
                  <a:pt x="613436" y="2375061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61" name="Freeform: Shape 560">
            <a:extLst>
              <a:ext uri="{FF2B5EF4-FFF2-40B4-BE49-F238E27FC236}">
                <a16:creationId xmlns:a16="http://schemas.microsoft.com/office/drawing/2014/main" id="{59E52E85-3AFF-4EEF-B043-69695538FD84}"/>
              </a:ext>
            </a:extLst>
          </p:cNvPr>
          <p:cNvSpPr/>
          <p:nvPr userDrawn="1"/>
        </p:nvSpPr>
        <p:spPr>
          <a:xfrm>
            <a:off x="5951551" y="2050184"/>
            <a:ext cx="1077786" cy="1382518"/>
          </a:xfrm>
          <a:custGeom>
            <a:avLst/>
            <a:gdLst>
              <a:gd name="connsiteX0" fmla="*/ 139222 w 911108"/>
              <a:gd name="connsiteY0" fmla="*/ 2 h 1155382"/>
              <a:gd name="connsiteX1" fmla="*/ 16921 w 911108"/>
              <a:gd name="connsiteY1" fmla="*/ 342235 h 1155382"/>
              <a:gd name="connsiteX2" fmla="*/ 271239 w 911108"/>
              <a:gd name="connsiteY2" fmla="*/ 933357 h 1155382"/>
              <a:gd name="connsiteX3" fmla="*/ 888840 w 911108"/>
              <a:gd name="connsiteY3" fmla="*/ 1155384 h 1155382"/>
              <a:gd name="connsiteX4" fmla="*/ 911129 w 911108"/>
              <a:gd name="connsiteY4" fmla="*/ 1112808 h 1155382"/>
              <a:gd name="connsiteX5" fmla="*/ 388587 w 911108"/>
              <a:gd name="connsiteY5" fmla="*/ 828867 h 1155382"/>
              <a:gd name="connsiteX6" fmla="*/ 139222 w 911108"/>
              <a:gd name="connsiteY6" fmla="*/ 2 h 115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108" h="1155382">
                <a:moveTo>
                  <a:pt x="139222" y="2"/>
                </a:moveTo>
                <a:cubicBezTo>
                  <a:pt x="139222" y="2"/>
                  <a:pt x="-57755" y="66677"/>
                  <a:pt x="16921" y="342235"/>
                </a:cubicBezTo>
                <a:cubicBezTo>
                  <a:pt x="80453" y="577217"/>
                  <a:pt x="171703" y="849251"/>
                  <a:pt x="271239" y="933357"/>
                </a:cubicBezTo>
                <a:cubicBezTo>
                  <a:pt x="461167" y="1126333"/>
                  <a:pt x="888840" y="1155384"/>
                  <a:pt x="888840" y="1155384"/>
                </a:cubicBezTo>
                <a:cubicBezTo>
                  <a:pt x="888840" y="1155384"/>
                  <a:pt x="890745" y="1152908"/>
                  <a:pt x="911129" y="1112808"/>
                </a:cubicBezTo>
                <a:cubicBezTo>
                  <a:pt x="723676" y="1036036"/>
                  <a:pt x="561561" y="854108"/>
                  <a:pt x="388587" y="828867"/>
                </a:cubicBezTo>
                <a:cubicBezTo>
                  <a:pt x="208755" y="30291"/>
                  <a:pt x="139222" y="2"/>
                  <a:pt x="139222" y="2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68" name="Freeform: Shape 567">
            <a:extLst>
              <a:ext uri="{FF2B5EF4-FFF2-40B4-BE49-F238E27FC236}">
                <a16:creationId xmlns:a16="http://schemas.microsoft.com/office/drawing/2014/main" id="{9ADD98E3-92DD-4820-A5ED-79401D651E08}"/>
              </a:ext>
            </a:extLst>
          </p:cNvPr>
          <p:cNvSpPr/>
          <p:nvPr userDrawn="1"/>
        </p:nvSpPr>
        <p:spPr>
          <a:xfrm>
            <a:off x="10481994" y="709833"/>
            <a:ext cx="1397734" cy="1697546"/>
          </a:xfrm>
          <a:custGeom>
            <a:avLst/>
            <a:gdLst>
              <a:gd name="connsiteX0" fmla="*/ 0 w 1181576"/>
              <a:gd name="connsiteY0" fmla="*/ 56578 h 1418653"/>
              <a:gd name="connsiteX1" fmla="*/ 1181576 w 1181576"/>
              <a:gd name="connsiteY1" fmla="*/ 0 h 1418653"/>
              <a:gd name="connsiteX2" fmla="*/ 1113663 w 1181576"/>
              <a:gd name="connsiteY2" fmla="*/ 1399984 h 1418653"/>
              <a:gd name="connsiteX3" fmla="*/ 152876 w 1181576"/>
              <a:gd name="connsiteY3" fmla="*/ 1418654 h 1418653"/>
              <a:gd name="connsiteX4" fmla="*/ 0 w 1181576"/>
              <a:gd name="connsiteY4" fmla="*/ 56578 h 141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1576" h="1418653">
                <a:moveTo>
                  <a:pt x="0" y="56578"/>
                </a:moveTo>
                <a:lnTo>
                  <a:pt x="1181576" y="0"/>
                </a:lnTo>
                <a:lnTo>
                  <a:pt x="1113663" y="1399984"/>
                </a:lnTo>
                <a:lnTo>
                  <a:pt x="152876" y="1418654"/>
                </a:lnTo>
                <a:lnTo>
                  <a:pt x="0" y="56578"/>
                </a:lnTo>
                <a:close/>
              </a:path>
            </a:pathLst>
          </a:custGeom>
          <a:solidFill>
            <a:srgbClr val="D3EBE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69" name="Freeform: Shape 568">
            <a:extLst>
              <a:ext uri="{FF2B5EF4-FFF2-40B4-BE49-F238E27FC236}">
                <a16:creationId xmlns:a16="http://schemas.microsoft.com/office/drawing/2014/main" id="{0FC344D5-9214-457C-AFF5-5AE0D963ABEE}"/>
              </a:ext>
            </a:extLst>
          </p:cNvPr>
          <p:cNvSpPr/>
          <p:nvPr userDrawn="1"/>
        </p:nvSpPr>
        <p:spPr>
          <a:xfrm>
            <a:off x="10715344" y="1839212"/>
            <a:ext cx="997963" cy="89698"/>
          </a:xfrm>
          <a:custGeom>
            <a:avLst/>
            <a:gdLst>
              <a:gd name="connsiteX0" fmla="*/ 843629 w 843629"/>
              <a:gd name="connsiteY0" fmla="*/ 0 h 74961"/>
              <a:gd name="connsiteX1" fmla="*/ 0 w 843629"/>
              <a:gd name="connsiteY1" fmla="*/ 18383 h 74961"/>
              <a:gd name="connsiteX2" fmla="*/ 6382 w 843629"/>
              <a:gd name="connsiteY2" fmla="*/ 74962 h 74961"/>
              <a:gd name="connsiteX3" fmla="*/ 840867 w 843629"/>
              <a:gd name="connsiteY3" fmla="*/ 56864 h 74961"/>
              <a:gd name="connsiteX4" fmla="*/ 843629 w 843629"/>
              <a:gd name="connsiteY4" fmla="*/ 0 h 7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3629" h="74961">
                <a:moveTo>
                  <a:pt x="843629" y="0"/>
                </a:moveTo>
                <a:lnTo>
                  <a:pt x="0" y="18383"/>
                </a:lnTo>
                <a:lnTo>
                  <a:pt x="6382" y="74962"/>
                </a:lnTo>
                <a:lnTo>
                  <a:pt x="840867" y="56864"/>
                </a:lnTo>
                <a:lnTo>
                  <a:pt x="843629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0" name="Freeform: Shape 569">
            <a:extLst>
              <a:ext uri="{FF2B5EF4-FFF2-40B4-BE49-F238E27FC236}">
                <a16:creationId xmlns:a16="http://schemas.microsoft.com/office/drawing/2014/main" id="{66E2396D-37B1-4D7F-B698-77ED15CD25F0}"/>
              </a:ext>
            </a:extLst>
          </p:cNvPr>
          <p:cNvSpPr/>
          <p:nvPr userDrawn="1"/>
        </p:nvSpPr>
        <p:spPr>
          <a:xfrm>
            <a:off x="10729654" y="1968574"/>
            <a:ext cx="977455" cy="55391"/>
          </a:xfrm>
          <a:custGeom>
            <a:avLst/>
            <a:gdLst>
              <a:gd name="connsiteX0" fmla="*/ 826294 w 826293"/>
              <a:gd name="connsiteY0" fmla="*/ 0 h 46291"/>
              <a:gd name="connsiteX1" fmla="*/ 0 w 826293"/>
              <a:gd name="connsiteY1" fmla="*/ 18002 h 46291"/>
              <a:gd name="connsiteX2" fmla="*/ 3239 w 826293"/>
              <a:gd name="connsiteY2" fmla="*/ 46292 h 46291"/>
              <a:gd name="connsiteX3" fmla="*/ 824960 w 826293"/>
              <a:gd name="connsiteY3" fmla="*/ 28384 h 46291"/>
              <a:gd name="connsiteX4" fmla="*/ 826294 w 826293"/>
              <a:gd name="connsiteY4" fmla="*/ 0 h 4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293" h="46291">
                <a:moveTo>
                  <a:pt x="826294" y="0"/>
                </a:moveTo>
                <a:lnTo>
                  <a:pt x="0" y="18002"/>
                </a:lnTo>
                <a:lnTo>
                  <a:pt x="3239" y="46292"/>
                </a:lnTo>
                <a:lnTo>
                  <a:pt x="824960" y="28384"/>
                </a:lnTo>
                <a:lnTo>
                  <a:pt x="826294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1" name="Freeform: Shape 570">
            <a:extLst>
              <a:ext uri="{FF2B5EF4-FFF2-40B4-BE49-F238E27FC236}">
                <a16:creationId xmlns:a16="http://schemas.microsoft.com/office/drawing/2014/main" id="{3C7E57FB-6CB6-467A-89B5-62182F2324D7}"/>
              </a:ext>
            </a:extLst>
          </p:cNvPr>
          <p:cNvSpPr/>
          <p:nvPr userDrawn="1"/>
        </p:nvSpPr>
        <p:spPr>
          <a:xfrm>
            <a:off x="10740583" y="2066707"/>
            <a:ext cx="961794" cy="55049"/>
          </a:xfrm>
          <a:custGeom>
            <a:avLst/>
            <a:gdLst>
              <a:gd name="connsiteX0" fmla="*/ 813054 w 813054"/>
              <a:gd name="connsiteY0" fmla="*/ 0 h 46005"/>
              <a:gd name="connsiteX1" fmla="*/ 0 w 813054"/>
              <a:gd name="connsiteY1" fmla="*/ 17717 h 46005"/>
              <a:gd name="connsiteX2" fmla="*/ 3143 w 813054"/>
              <a:gd name="connsiteY2" fmla="*/ 46006 h 46005"/>
              <a:gd name="connsiteX3" fmla="*/ 811721 w 813054"/>
              <a:gd name="connsiteY3" fmla="*/ 28384 h 46005"/>
              <a:gd name="connsiteX4" fmla="*/ 813054 w 813054"/>
              <a:gd name="connsiteY4" fmla="*/ 0 h 46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054" h="46005">
                <a:moveTo>
                  <a:pt x="813054" y="0"/>
                </a:moveTo>
                <a:lnTo>
                  <a:pt x="0" y="17717"/>
                </a:lnTo>
                <a:lnTo>
                  <a:pt x="3143" y="46006"/>
                </a:lnTo>
                <a:lnTo>
                  <a:pt x="811721" y="28384"/>
                </a:lnTo>
                <a:lnTo>
                  <a:pt x="813054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2" name="Freeform: Shape 571">
            <a:extLst>
              <a:ext uri="{FF2B5EF4-FFF2-40B4-BE49-F238E27FC236}">
                <a16:creationId xmlns:a16="http://schemas.microsoft.com/office/drawing/2014/main" id="{6EF80829-9E66-4155-BBE7-CAA7E5AD6A20}"/>
              </a:ext>
            </a:extLst>
          </p:cNvPr>
          <p:cNvSpPr/>
          <p:nvPr userDrawn="1"/>
        </p:nvSpPr>
        <p:spPr>
          <a:xfrm>
            <a:off x="10751400" y="2164725"/>
            <a:ext cx="946245" cy="54707"/>
          </a:xfrm>
          <a:custGeom>
            <a:avLst/>
            <a:gdLst>
              <a:gd name="connsiteX0" fmla="*/ 799909 w 799909"/>
              <a:gd name="connsiteY0" fmla="*/ 0 h 45719"/>
              <a:gd name="connsiteX1" fmla="*/ 0 w 799909"/>
              <a:gd name="connsiteY1" fmla="*/ 17431 h 45719"/>
              <a:gd name="connsiteX2" fmla="*/ 3143 w 799909"/>
              <a:gd name="connsiteY2" fmla="*/ 45720 h 45719"/>
              <a:gd name="connsiteX3" fmla="*/ 798576 w 799909"/>
              <a:gd name="connsiteY3" fmla="*/ 28384 h 45719"/>
              <a:gd name="connsiteX4" fmla="*/ 799909 w 799909"/>
              <a:gd name="connsiteY4" fmla="*/ 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9909" h="45719">
                <a:moveTo>
                  <a:pt x="799909" y="0"/>
                </a:moveTo>
                <a:lnTo>
                  <a:pt x="0" y="17431"/>
                </a:lnTo>
                <a:lnTo>
                  <a:pt x="3143" y="45720"/>
                </a:lnTo>
                <a:lnTo>
                  <a:pt x="798576" y="28384"/>
                </a:lnTo>
                <a:lnTo>
                  <a:pt x="799909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3" name="Freeform: Shape 572">
            <a:extLst>
              <a:ext uri="{FF2B5EF4-FFF2-40B4-BE49-F238E27FC236}">
                <a16:creationId xmlns:a16="http://schemas.microsoft.com/office/drawing/2014/main" id="{BF4DA69D-A771-40FF-A76E-CEB159D07039}"/>
              </a:ext>
            </a:extLst>
          </p:cNvPr>
          <p:cNvSpPr/>
          <p:nvPr userDrawn="1"/>
        </p:nvSpPr>
        <p:spPr>
          <a:xfrm>
            <a:off x="10764020" y="1004914"/>
            <a:ext cx="844274" cy="146458"/>
          </a:xfrm>
          <a:custGeom>
            <a:avLst/>
            <a:gdLst>
              <a:gd name="connsiteX0" fmla="*/ 713708 w 713708"/>
              <a:gd name="connsiteY0" fmla="*/ 0 h 122396"/>
              <a:gd name="connsiteX1" fmla="*/ 0 w 713708"/>
              <a:gd name="connsiteY1" fmla="*/ 30766 h 122396"/>
              <a:gd name="connsiteX2" fmla="*/ 9906 w 713708"/>
              <a:gd name="connsiteY2" fmla="*/ 122396 h 122396"/>
              <a:gd name="connsiteX3" fmla="*/ 709327 w 713708"/>
              <a:gd name="connsiteY3" fmla="*/ 92202 h 122396"/>
              <a:gd name="connsiteX4" fmla="*/ 713708 w 713708"/>
              <a:gd name="connsiteY4" fmla="*/ 0 h 12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708" h="122396">
                <a:moveTo>
                  <a:pt x="713708" y="0"/>
                </a:moveTo>
                <a:lnTo>
                  <a:pt x="0" y="30766"/>
                </a:lnTo>
                <a:lnTo>
                  <a:pt x="9906" y="122396"/>
                </a:lnTo>
                <a:lnTo>
                  <a:pt x="709327" y="92202"/>
                </a:lnTo>
                <a:lnTo>
                  <a:pt x="713708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4" name="Freeform: Shape 573">
            <a:extLst>
              <a:ext uri="{FF2B5EF4-FFF2-40B4-BE49-F238E27FC236}">
                <a16:creationId xmlns:a16="http://schemas.microsoft.com/office/drawing/2014/main" id="{22C6BBF3-0177-44BE-9175-5E311A59EF3E}"/>
              </a:ext>
            </a:extLst>
          </p:cNvPr>
          <p:cNvSpPr/>
          <p:nvPr userDrawn="1"/>
        </p:nvSpPr>
        <p:spPr>
          <a:xfrm>
            <a:off x="10686275" y="1242894"/>
            <a:ext cx="391545" cy="550157"/>
          </a:xfrm>
          <a:custGeom>
            <a:avLst/>
            <a:gdLst>
              <a:gd name="connsiteX0" fmla="*/ 0 w 330993"/>
              <a:gd name="connsiteY0" fmla="*/ 20288 h 459771"/>
              <a:gd name="connsiteX1" fmla="*/ 330994 w 330993"/>
              <a:gd name="connsiteY1" fmla="*/ 0 h 459771"/>
              <a:gd name="connsiteX2" fmla="*/ 330994 w 330993"/>
              <a:gd name="connsiteY2" fmla="*/ 452438 h 459771"/>
              <a:gd name="connsiteX3" fmla="*/ 46577 w 330993"/>
              <a:gd name="connsiteY3" fmla="*/ 459772 h 459771"/>
              <a:gd name="connsiteX4" fmla="*/ 0 w 330993"/>
              <a:gd name="connsiteY4" fmla="*/ 20288 h 45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993" h="459771">
                <a:moveTo>
                  <a:pt x="0" y="20288"/>
                </a:moveTo>
                <a:lnTo>
                  <a:pt x="330994" y="0"/>
                </a:lnTo>
                <a:lnTo>
                  <a:pt x="330994" y="452438"/>
                </a:lnTo>
                <a:lnTo>
                  <a:pt x="46577" y="459772"/>
                </a:lnTo>
                <a:lnTo>
                  <a:pt x="0" y="20288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5" name="Freeform: Shape 574">
            <a:extLst>
              <a:ext uri="{FF2B5EF4-FFF2-40B4-BE49-F238E27FC236}">
                <a16:creationId xmlns:a16="http://schemas.microsoft.com/office/drawing/2014/main" id="{7E332F41-369E-489F-81CC-E47B927AFF60}"/>
              </a:ext>
            </a:extLst>
          </p:cNvPr>
          <p:cNvSpPr/>
          <p:nvPr userDrawn="1"/>
        </p:nvSpPr>
        <p:spPr>
          <a:xfrm>
            <a:off x="11589477" y="843297"/>
            <a:ext cx="181631" cy="187830"/>
          </a:xfrm>
          <a:custGeom>
            <a:avLst/>
            <a:gdLst>
              <a:gd name="connsiteX0" fmla="*/ 153543 w 153542"/>
              <a:gd name="connsiteY0" fmla="*/ 56959 h 156971"/>
              <a:gd name="connsiteX1" fmla="*/ 95821 w 153542"/>
              <a:gd name="connsiteY1" fmla="*/ 58960 h 156971"/>
              <a:gd name="connsiteX2" fmla="*/ 97822 w 153542"/>
              <a:gd name="connsiteY2" fmla="*/ 0 h 156971"/>
              <a:gd name="connsiteX3" fmla="*/ 60960 w 153542"/>
              <a:gd name="connsiteY3" fmla="*/ 1333 h 156971"/>
              <a:gd name="connsiteX4" fmla="*/ 58960 w 153542"/>
              <a:gd name="connsiteY4" fmla="*/ 60293 h 156971"/>
              <a:gd name="connsiteX5" fmla="*/ 1238 w 153542"/>
              <a:gd name="connsiteY5" fmla="*/ 62293 h 156971"/>
              <a:gd name="connsiteX6" fmla="*/ 0 w 153542"/>
              <a:gd name="connsiteY6" fmla="*/ 100108 h 156971"/>
              <a:gd name="connsiteX7" fmla="*/ 57626 w 153542"/>
              <a:gd name="connsiteY7" fmla="*/ 98012 h 156971"/>
              <a:gd name="connsiteX8" fmla="*/ 55626 w 153542"/>
              <a:gd name="connsiteY8" fmla="*/ 156972 h 156971"/>
              <a:gd name="connsiteX9" fmla="*/ 92583 w 153542"/>
              <a:gd name="connsiteY9" fmla="*/ 155734 h 156971"/>
              <a:gd name="connsiteX10" fmla="*/ 94583 w 153542"/>
              <a:gd name="connsiteY10" fmla="*/ 96774 h 156971"/>
              <a:gd name="connsiteX11" fmla="*/ 152210 w 153542"/>
              <a:gd name="connsiteY11" fmla="*/ 94678 h 156971"/>
              <a:gd name="connsiteX12" fmla="*/ 153543 w 153542"/>
              <a:gd name="connsiteY12" fmla="*/ 56959 h 156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3542" h="156971">
                <a:moveTo>
                  <a:pt x="153543" y="56959"/>
                </a:moveTo>
                <a:lnTo>
                  <a:pt x="95821" y="58960"/>
                </a:lnTo>
                <a:lnTo>
                  <a:pt x="97822" y="0"/>
                </a:lnTo>
                <a:lnTo>
                  <a:pt x="60960" y="1333"/>
                </a:lnTo>
                <a:lnTo>
                  <a:pt x="58960" y="60293"/>
                </a:lnTo>
                <a:lnTo>
                  <a:pt x="1238" y="62293"/>
                </a:lnTo>
                <a:lnTo>
                  <a:pt x="0" y="100108"/>
                </a:lnTo>
                <a:lnTo>
                  <a:pt x="57626" y="98012"/>
                </a:lnTo>
                <a:lnTo>
                  <a:pt x="55626" y="156972"/>
                </a:lnTo>
                <a:lnTo>
                  <a:pt x="92583" y="155734"/>
                </a:lnTo>
                <a:lnTo>
                  <a:pt x="94583" y="96774"/>
                </a:lnTo>
                <a:lnTo>
                  <a:pt x="152210" y="94678"/>
                </a:lnTo>
                <a:lnTo>
                  <a:pt x="153543" y="56959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6" name="Freeform: Shape 575">
            <a:extLst>
              <a:ext uri="{FF2B5EF4-FFF2-40B4-BE49-F238E27FC236}">
                <a16:creationId xmlns:a16="http://schemas.microsoft.com/office/drawing/2014/main" id="{C16D064F-2F3F-4CAB-A9D0-220C4C6A7B2E}"/>
              </a:ext>
            </a:extLst>
          </p:cNvPr>
          <p:cNvSpPr/>
          <p:nvPr userDrawn="1"/>
        </p:nvSpPr>
        <p:spPr>
          <a:xfrm>
            <a:off x="11168749" y="1428902"/>
            <a:ext cx="565290" cy="46387"/>
          </a:xfrm>
          <a:custGeom>
            <a:avLst/>
            <a:gdLst>
              <a:gd name="connsiteX0" fmla="*/ 477869 w 477869"/>
              <a:gd name="connsiteY0" fmla="*/ 0 h 38766"/>
              <a:gd name="connsiteX1" fmla="*/ 0 w 477869"/>
              <a:gd name="connsiteY1" fmla="*/ 10382 h 38766"/>
              <a:gd name="connsiteX2" fmla="*/ 0 w 477869"/>
              <a:gd name="connsiteY2" fmla="*/ 38767 h 38766"/>
              <a:gd name="connsiteX3" fmla="*/ 476440 w 477869"/>
              <a:gd name="connsiteY3" fmla="*/ 28384 h 38766"/>
              <a:gd name="connsiteX4" fmla="*/ 477869 w 477869"/>
              <a:gd name="connsiteY4" fmla="*/ 0 h 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869" h="38766">
                <a:moveTo>
                  <a:pt x="477869" y="0"/>
                </a:moveTo>
                <a:lnTo>
                  <a:pt x="0" y="10382"/>
                </a:lnTo>
                <a:lnTo>
                  <a:pt x="0" y="38767"/>
                </a:lnTo>
                <a:lnTo>
                  <a:pt x="476440" y="28384"/>
                </a:lnTo>
                <a:lnTo>
                  <a:pt x="477869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7" name="Freeform: Shape 576">
            <a:extLst>
              <a:ext uri="{FF2B5EF4-FFF2-40B4-BE49-F238E27FC236}">
                <a16:creationId xmlns:a16="http://schemas.microsoft.com/office/drawing/2014/main" id="{E4FC2951-24A5-4848-B000-73597B721BE9}"/>
              </a:ext>
            </a:extLst>
          </p:cNvPr>
          <p:cNvSpPr/>
          <p:nvPr userDrawn="1"/>
        </p:nvSpPr>
        <p:spPr>
          <a:xfrm>
            <a:off x="11168749" y="1321536"/>
            <a:ext cx="570361" cy="46501"/>
          </a:xfrm>
          <a:custGeom>
            <a:avLst/>
            <a:gdLst>
              <a:gd name="connsiteX0" fmla="*/ 482155 w 482155"/>
              <a:gd name="connsiteY0" fmla="*/ 0 h 38861"/>
              <a:gd name="connsiteX1" fmla="*/ 0 w 482155"/>
              <a:gd name="connsiteY1" fmla="*/ 10477 h 38861"/>
              <a:gd name="connsiteX2" fmla="*/ 0 w 482155"/>
              <a:gd name="connsiteY2" fmla="*/ 38862 h 38861"/>
              <a:gd name="connsiteX3" fmla="*/ 480822 w 482155"/>
              <a:gd name="connsiteY3" fmla="*/ 28384 h 38861"/>
              <a:gd name="connsiteX4" fmla="*/ 482155 w 482155"/>
              <a:gd name="connsiteY4" fmla="*/ 0 h 3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155" h="38861">
                <a:moveTo>
                  <a:pt x="482155" y="0"/>
                </a:moveTo>
                <a:lnTo>
                  <a:pt x="0" y="10477"/>
                </a:lnTo>
                <a:lnTo>
                  <a:pt x="0" y="38862"/>
                </a:lnTo>
                <a:lnTo>
                  <a:pt x="480822" y="28384"/>
                </a:lnTo>
                <a:lnTo>
                  <a:pt x="482155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81" name="Freeform: Shape 580">
            <a:extLst>
              <a:ext uri="{FF2B5EF4-FFF2-40B4-BE49-F238E27FC236}">
                <a16:creationId xmlns:a16="http://schemas.microsoft.com/office/drawing/2014/main" id="{E2437F2B-F6FC-49DE-BF76-BD1ED900AE98}"/>
              </a:ext>
            </a:extLst>
          </p:cNvPr>
          <p:cNvSpPr/>
          <p:nvPr userDrawn="1"/>
        </p:nvSpPr>
        <p:spPr>
          <a:xfrm>
            <a:off x="-21531" y="6074990"/>
            <a:ext cx="12202084" cy="854814"/>
          </a:xfrm>
          <a:custGeom>
            <a:avLst/>
            <a:gdLst>
              <a:gd name="connsiteX0" fmla="*/ 0 w 7620000"/>
              <a:gd name="connsiteY0" fmla="*/ 0 h 714375"/>
              <a:gd name="connsiteX1" fmla="*/ 7620000 w 7620000"/>
              <a:gd name="connsiteY1" fmla="*/ 0 h 714375"/>
              <a:gd name="connsiteX2" fmla="*/ 7620000 w 7620000"/>
              <a:gd name="connsiteY2" fmla="*/ 714375 h 714375"/>
              <a:gd name="connsiteX3" fmla="*/ 0 w 7620000"/>
              <a:gd name="connsiteY3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714375">
                <a:moveTo>
                  <a:pt x="0" y="0"/>
                </a:moveTo>
                <a:lnTo>
                  <a:pt x="7620000" y="0"/>
                </a:lnTo>
                <a:lnTo>
                  <a:pt x="7620000" y="714375"/>
                </a:lnTo>
                <a:lnTo>
                  <a:pt x="0" y="714375"/>
                </a:lnTo>
                <a:close/>
              </a:path>
            </a:pathLst>
          </a:custGeom>
          <a:solidFill>
            <a:srgbClr val="F2A29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8" name="Freeform: Shape 577">
            <a:extLst>
              <a:ext uri="{FF2B5EF4-FFF2-40B4-BE49-F238E27FC236}">
                <a16:creationId xmlns:a16="http://schemas.microsoft.com/office/drawing/2014/main" id="{5F8FC3AA-DBD7-457A-8146-D2AC73FE2A12}"/>
              </a:ext>
            </a:extLst>
          </p:cNvPr>
          <p:cNvSpPr/>
          <p:nvPr userDrawn="1"/>
        </p:nvSpPr>
        <p:spPr>
          <a:xfrm>
            <a:off x="11168749" y="1527034"/>
            <a:ext cx="560558" cy="46273"/>
          </a:xfrm>
          <a:custGeom>
            <a:avLst/>
            <a:gdLst>
              <a:gd name="connsiteX0" fmla="*/ 473869 w 473868"/>
              <a:gd name="connsiteY0" fmla="*/ 0 h 38671"/>
              <a:gd name="connsiteX1" fmla="*/ 0 w 473868"/>
              <a:gd name="connsiteY1" fmla="*/ 10287 h 38671"/>
              <a:gd name="connsiteX2" fmla="*/ 0 w 473868"/>
              <a:gd name="connsiteY2" fmla="*/ 38671 h 38671"/>
              <a:gd name="connsiteX3" fmla="*/ 472440 w 473868"/>
              <a:gd name="connsiteY3" fmla="*/ 28384 h 38671"/>
              <a:gd name="connsiteX4" fmla="*/ 473869 w 473868"/>
              <a:gd name="connsiteY4" fmla="*/ 0 h 3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868" h="38671">
                <a:moveTo>
                  <a:pt x="473869" y="0"/>
                </a:moveTo>
                <a:lnTo>
                  <a:pt x="0" y="10287"/>
                </a:lnTo>
                <a:lnTo>
                  <a:pt x="0" y="38671"/>
                </a:lnTo>
                <a:lnTo>
                  <a:pt x="472440" y="28384"/>
                </a:lnTo>
                <a:lnTo>
                  <a:pt x="473869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579" name="Freeform: Shape 578">
            <a:extLst>
              <a:ext uri="{FF2B5EF4-FFF2-40B4-BE49-F238E27FC236}">
                <a16:creationId xmlns:a16="http://schemas.microsoft.com/office/drawing/2014/main" id="{44C04CE1-D800-4490-A678-D8431777C6E3}"/>
              </a:ext>
            </a:extLst>
          </p:cNvPr>
          <p:cNvSpPr/>
          <p:nvPr userDrawn="1"/>
        </p:nvSpPr>
        <p:spPr>
          <a:xfrm>
            <a:off x="11168749" y="1625053"/>
            <a:ext cx="555826" cy="46160"/>
          </a:xfrm>
          <a:custGeom>
            <a:avLst/>
            <a:gdLst>
              <a:gd name="connsiteX0" fmla="*/ 469868 w 469868"/>
              <a:gd name="connsiteY0" fmla="*/ 0 h 38576"/>
              <a:gd name="connsiteX1" fmla="*/ 0 w 469868"/>
              <a:gd name="connsiteY1" fmla="*/ 10287 h 38576"/>
              <a:gd name="connsiteX2" fmla="*/ 0 w 469868"/>
              <a:gd name="connsiteY2" fmla="*/ 38576 h 38576"/>
              <a:gd name="connsiteX3" fmla="*/ 468535 w 469868"/>
              <a:gd name="connsiteY3" fmla="*/ 28384 h 38576"/>
              <a:gd name="connsiteX4" fmla="*/ 469868 w 469868"/>
              <a:gd name="connsiteY4" fmla="*/ 0 h 3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868" h="38576">
                <a:moveTo>
                  <a:pt x="469868" y="0"/>
                </a:moveTo>
                <a:lnTo>
                  <a:pt x="0" y="10287"/>
                </a:lnTo>
                <a:lnTo>
                  <a:pt x="0" y="38576"/>
                </a:lnTo>
                <a:lnTo>
                  <a:pt x="468535" y="28384"/>
                </a:lnTo>
                <a:lnTo>
                  <a:pt x="469868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41" name="Date Placeholder 2">
            <a:extLst>
              <a:ext uri="{FF2B5EF4-FFF2-40B4-BE49-F238E27FC236}">
                <a16:creationId xmlns:a16="http://schemas.microsoft.com/office/drawing/2014/main" id="{47AF9885-4A9E-46D8-B231-850AB14247D9}"/>
              </a:ext>
            </a:extLst>
          </p:cNvPr>
          <p:cNvSpPr txBox="1">
            <a:spLocks/>
          </p:cNvSpPr>
          <p:nvPr userDrawn="1"/>
        </p:nvSpPr>
        <p:spPr>
          <a:xfrm>
            <a:off x="857047" y="63455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4DEDD3-ECF1-4C8C-A4B2-2A5E0B811991}" type="datetimeFigureOut">
              <a:rPr lang="fa-IR" smtClean="0"/>
              <a:pPr/>
              <a:t>12/02/1446</a:t>
            </a:fld>
            <a:endParaRPr lang="fa-IR"/>
          </a:p>
        </p:txBody>
      </p:sp>
      <p:sp>
        <p:nvSpPr>
          <p:cNvPr id="1142" name="Slide Number Placeholder 4">
            <a:extLst>
              <a:ext uri="{FF2B5EF4-FFF2-40B4-BE49-F238E27FC236}">
                <a16:creationId xmlns:a16="http://schemas.microsoft.com/office/drawing/2014/main" id="{74FDBC79-6495-406F-A278-FFF1F1E24E22}"/>
              </a:ext>
            </a:extLst>
          </p:cNvPr>
          <p:cNvSpPr txBox="1">
            <a:spLocks/>
          </p:cNvSpPr>
          <p:nvPr userDrawn="1"/>
        </p:nvSpPr>
        <p:spPr>
          <a:xfrm>
            <a:off x="8629447" y="63455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9A4BC1-6DAA-453B-BD28-CF9BD376910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43" name="Freeform: Shape 1142">
            <a:extLst>
              <a:ext uri="{FF2B5EF4-FFF2-40B4-BE49-F238E27FC236}">
                <a16:creationId xmlns:a16="http://schemas.microsoft.com/office/drawing/2014/main" id="{8383089F-C5CB-4A05-8E19-A801D7462B02}"/>
              </a:ext>
            </a:extLst>
          </p:cNvPr>
          <p:cNvSpPr/>
          <p:nvPr userDrawn="1"/>
        </p:nvSpPr>
        <p:spPr>
          <a:xfrm>
            <a:off x="5704535" y="2511733"/>
            <a:ext cx="444052" cy="2370547"/>
          </a:xfrm>
          <a:custGeom>
            <a:avLst/>
            <a:gdLst>
              <a:gd name="connsiteX0" fmla="*/ 375400 w 375380"/>
              <a:gd name="connsiteY0" fmla="*/ 347093 h 1981086"/>
              <a:gd name="connsiteX1" fmla="*/ 256338 w 375380"/>
              <a:gd name="connsiteY1" fmla="*/ 2 h 1981086"/>
              <a:gd name="connsiteX2" fmla="*/ 345016 w 375380"/>
              <a:gd name="connsiteY2" fmla="*/ 373286 h 1981086"/>
              <a:gd name="connsiteX3" fmla="*/ 322155 w 375380"/>
              <a:gd name="connsiteY3" fmla="*/ 432913 h 1981086"/>
              <a:gd name="connsiteX4" fmla="*/ 225000 w 375380"/>
              <a:gd name="connsiteY4" fmla="*/ 367000 h 1981086"/>
              <a:gd name="connsiteX5" fmla="*/ 306439 w 375380"/>
              <a:gd name="connsiteY5" fmla="*/ 495016 h 1981086"/>
              <a:gd name="connsiteX6" fmla="*/ 315107 w 375380"/>
              <a:gd name="connsiteY6" fmla="*/ 1914241 h 1981086"/>
              <a:gd name="connsiteX7" fmla="*/ 20 w 375380"/>
              <a:gd name="connsiteY7" fmla="*/ 1977297 h 1981086"/>
              <a:gd name="connsiteX8" fmla="*/ 1068 w 375380"/>
              <a:gd name="connsiteY8" fmla="*/ 1981011 h 1981086"/>
              <a:gd name="connsiteX9" fmla="*/ 359874 w 375380"/>
              <a:gd name="connsiteY9" fmla="*/ 1956246 h 1981086"/>
              <a:gd name="connsiteX10" fmla="*/ 375400 w 375380"/>
              <a:gd name="connsiteY10" fmla="*/ 347093 h 198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5380" h="1981086">
                <a:moveTo>
                  <a:pt x="375400" y="347093"/>
                </a:moveTo>
                <a:cubicBezTo>
                  <a:pt x="330728" y="245175"/>
                  <a:pt x="290247" y="120017"/>
                  <a:pt x="256338" y="2"/>
                </a:cubicBezTo>
                <a:lnTo>
                  <a:pt x="345016" y="373286"/>
                </a:lnTo>
                <a:lnTo>
                  <a:pt x="322155" y="432913"/>
                </a:lnTo>
                <a:lnTo>
                  <a:pt x="225000" y="367000"/>
                </a:lnTo>
                <a:lnTo>
                  <a:pt x="306439" y="495016"/>
                </a:lnTo>
                <a:cubicBezTo>
                  <a:pt x="148515" y="1144335"/>
                  <a:pt x="315107" y="1914241"/>
                  <a:pt x="315107" y="1914241"/>
                </a:cubicBezTo>
                <a:lnTo>
                  <a:pt x="20" y="1977297"/>
                </a:lnTo>
                <a:cubicBezTo>
                  <a:pt x="20" y="1978535"/>
                  <a:pt x="687" y="1979773"/>
                  <a:pt x="1068" y="1981011"/>
                </a:cubicBezTo>
                <a:cubicBezTo>
                  <a:pt x="1449" y="1982250"/>
                  <a:pt x="191568" y="1968343"/>
                  <a:pt x="359874" y="1956246"/>
                </a:cubicBezTo>
                <a:cubicBezTo>
                  <a:pt x="210618" y="1388175"/>
                  <a:pt x="289675" y="798959"/>
                  <a:pt x="375400" y="347093"/>
                </a:cubicBezTo>
                <a:close/>
              </a:path>
            </a:pathLst>
          </a:custGeom>
          <a:solidFill>
            <a:srgbClr val="A685A8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44" name="Freeform: Shape 1143">
            <a:extLst>
              <a:ext uri="{FF2B5EF4-FFF2-40B4-BE49-F238E27FC236}">
                <a16:creationId xmlns:a16="http://schemas.microsoft.com/office/drawing/2014/main" id="{7CF48360-B453-4612-BED6-9A6A3FD37BAD}"/>
              </a:ext>
            </a:extLst>
          </p:cNvPr>
          <p:cNvSpPr/>
          <p:nvPr userDrawn="1"/>
        </p:nvSpPr>
        <p:spPr>
          <a:xfrm>
            <a:off x="18847" y="5992420"/>
            <a:ext cx="12191999" cy="854814"/>
          </a:xfrm>
          <a:custGeom>
            <a:avLst/>
            <a:gdLst>
              <a:gd name="connsiteX0" fmla="*/ 0 w 7620000"/>
              <a:gd name="connsiteY0" fmla="*/ 0 h 714375"/>
              <a:gd name="connsiteX1" fmla="*/ 7620000 w 7620000"/>
              <a:gd name="connsiteY1" fmla="*/ 0 h 714375"/>
              <a:gd name="connsiteX2" fmla="*/ 7620000 w 7620000"/>
              <a:gd name="connsiteY2" fmla="*/ 714375 h 714375"/>
              <a:gd name="connsiteX3" fmla="*/ 0 w 7620000"/>
              <a:gd name="connsiteY3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714375">
                <a:moveTo>
                  <a:pt x="0" y="0"/>
                </a:moveTo>
                <a:lnTo>
                  <a:pt x="7620000" y="0"/>
                </a:lnTo>
                <a:lnTo>
                  <a:pt x="7620000" y="714375"/>
                </a:lnTo>
                <a:lnTo>
                  <a:pt x="0" y="714375"/>
                </a:lnTo>
                <a:close/>
              </a:path>
            </a:pathLst>
          </a:custGeom>
          <a:solidFill>
            <a:srgbClr val="F2A29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48" name="Freeform: Shape 1147">
            <a:extLst>
              <a:ext uri="{FF2B5EF4-FFF2-40B4-BE49-F238E27FC236}">
                <a16:creationId xmlns:a16="http://schemas.microsoft.com/office/drawing/2014/main" id="{574DB75C-6B48-4C66-914E-A1A818A9563D}"/>
              </a:ext>
            </a:extLst>
          </p:cNvPr>
          <p:cNvSpPr/>
          <p:nvPr userDrawn="1"/>
        </p:nvSpPr>
        <p:spPr>
          <a:xfrm rot="21551400">
            <a:off x="18848" y="3804594"/>
            <a:ext cx="9302452" cy="36016"/>
          </a:xfrm>
          <a:custGeom>
            <a:avLst/>
            <a:gdLst>
              <a:gd name="connsiteX0" fmla="*/ 20 w 7863839"/>
              <a:gd name="connsiteY0" fmla="*/ 2 h 30099"/>
              <a:gd name="connsiteX1" fmla="*/ 7863860 w 7863839"/>
              <a:gd name="connsiteY1" fmla="*/ 2 h 30099"/>
              <a:gd name="connsiteX2" fmla="*/ 7863860 w 7863839"/>
              <a:gd name="connsiteY2" fmla="*/ 30101 h 30099"/>
              <a:gd name="connsiteX3" fmla="*/ 20 w 7863839"/>
              <a:gd name="connsiteY3" fmla="*/ 30101 h 3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3839" h="30099">
                <a:moveTo>
                  <a:pt x="20" y="2"/>
                </a:moveTo>
                <a:lnTo>
                  <a:pt x="7863860" y="2"/>
                </a:lnTo>
                <a:lnTo>
                  <a:pt x="7863860" y="30101"/>
                </a:lnTo>
                <a:lnTo>
                  <a:pt x="20" y="3010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49" name="Freeform: Shape 1148">
            <a:extLst>
              <a:ext uri="{FF2B5EF4-FFF2-40B4-BE49-F238E27FC236}">
                <a16:creationId xmlns:a16="http://schemas.microsoft.com/office/drawing/2014/main" id="{AB7A3251-3DEC-4ED9-8100-FD8EFB9A5090}"/>
              </a:ext>
            </a:extLst>
          </p:cNvPr>
          <p:cNvSpPr/>
          <p:nvPr userDrawn="1"/>
        </p:nvSpPr>
        <p:spPr>
          <a:xfrm rot="21551400" flipV="1">
            <a:off x="18379" y="997198"/>
            <a:ext cx="10462819" cy="45719"/>
          </a:xfrm>
          <a:custGeom>
            <a:avLst/>
            <a:gdLst>
              <a:gd name="connsiteX0" fmla="*/ 20 w 7863839"/>
              <a:gd name="connsiteY0" fmla="*/ 2 h 30098"/>
              <a:gd name="connsiteX1" fmla="*/ 7863860 w 7863839"/>
              <a:gd name="connsiteY1" fmla="*/ 2 h 30098"/>
              <a:gd name="connsiteX2" fmla="*/ 7863860 w 7863839"/>
              <a:gd name="connsiteY2" fmla="*/ 30101 h 30098"/>
              <a:gd name="connsiteX3" fmla="*/ 20 w 7863839"/>
              <a:gd name="connsiteY3" fmla="*/ 30101 h 3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3839" h="30098">
                <a:moveTo>
                  <a:pt x="20" y="2"/>
                </a:moveTo>
                <a:lnTo>
                  <a:pt x="7863860" y="2"/>
                </a:lnTo>
                <a:lnTo>
                  <a:pt x="7863860" y="30101"/>
                </a:lnTo>
                <a:lnTo>
                  <a:pt x="20" y="3010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0" name="Freeform: Shape 1149">
            <a:extLst>
              <a:ext uri="{FF2B5EF4-FFF2-40B4-BE49-F238E27FC236}">
                <a16:creationId xmlns:a16="http://schemas.microsoft.com/office/drawing/2014/main" id="{87F7546B-93F3-49F6-BA16-57BA32624A66}"/>
              </a:ext>
            </a:extLst>
          </p:cNvPr>
          <p:cNvSpPr/>
          <p:nvPr userDrawn="1"/>
        </p:nvSpPr>
        <p:spPr>
          <a:xfrm>
            <a:off x="30557" y="4933363"/>
            <a:ext cx="9290847" cy="112493"/>
          </a:xfrm>
          <a:custGeom>
            <a:avLst/>
            <a:gdLst>
              <a:gd name="connsiteX0" fmla="*/ 7853553 w 7854029"/>
              <a:gd name="connsiteY0" fmla="*/ 0 h 94011"/>
              <a:gd name="connsiteX1" fmla="*/ 0 w 7854029"/>
              <a:gd name="connsiteY1" fmla="*/ 63913 h 94011"/>
              <a:gd name="connsiteX2" fmla="*/ 381 w 7854029"/>
              <a:gd name="connsiteY2" fmla="*/ 94012 h 94011"/>
              <a:gd name="connsiteX3" fmla="*/ 7854030 w 7854029"/>
              <a:gd name="connsiteY3" fmla="*/ 30004 h 94011"/>
              <a:gd name="connsiteX4" fmla="*/ 7853553 w 7854029"/>
              <a:gd name="connsiteY4" fmla="*/ 0 h 9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4029" h="94011">
                <a:moveTo>
                  <a:pt x="7853553" y="0"/>
                </a:moveTo>
                <a:lnTo>
                  <a:pt x="0" y="63913"/>
                </a:lnTo>
                <a:lnTo>
                  <a:pt x="381" y="94012"/>
                </a:lnTo>
                <a:lnTo>
                  <a:pt x="7854030" y="30004"/>
                </a:lnTo>
                <a:lnTo>
                  <a:pt x="7853553" y="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1" name="Freeform: Shape 1150">
            <a:extLst>
              <a:ext uri="{FF2B5EF4-FFF2-40B4-BE49-F238E27FC236}">
                <a16:creationId xmlns:a16="http://schemas.microsoft.com/office/drawing/2014/main" id="{81140130-9052-4F07-9680-8B6F441014A2}"/>
              </a:ext>
            </a:extLst>
          </p:cNvPr>
          <p:cNvSpPr/>
          <p:nvPr userDrawn="1"/>
        </p:nvSpPr>
        <p:spPr>
          <a:xfrm>
            <a:off x="30557" y="2427619"/>
            <a:ext cx="9290847" cy="112493"/>
          </a:xfrm>
          <a:custGeom>
            <a:avLst/>
            <a:gdLst>
              <a:gd name="connsiteX0" fmla="*/ 7853553 w 7854029"/>
              <a:gd name="connsiteY0" fmla="*/ 0 h 94011"/>
              <a:gd name="connsiteX1" fmla="*/ 0 w 7854029"/>
              <a:gd name="connsiteY1" fmla="*/ 63913 h 94011"/>
              <a:gd name="connsiteX2" fmla="*/ 381 w 7854029"/>
              <a:gd name="connsiteY2" fmla="*/ 94012 h 94011"/>
              <a:gd name="connsiteX3" fmla="*/ 7854030 w 7854029"/>
              <a:gd name="connsiteY3" fmla="*/ 30099 h 94011"/>
              <a:gd name="connsiteX4" fmla="*/ 7853553 w 7854029"/>
              <a:gd name="connsiteY4" fmla="*/ 0 h 9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4029" h="94011">
                <a:moveTo>
                  <a:pt x="7853553" y="0"/>
                </a:moveTo>
                <a:lnTo>
                  <a:pt x="0" y="63913"/>
                </a:lnTo>
                <a:lnTo>
                  <a:pt x="381" y="94012"/>
                </a:lnTo>
                <a:lnTo>
                  <a:pt x="7854030" y="30099"/>
                </a:lnTo>
                <a:lnTo>
                  <a:pt x="7853553" y="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3" name="Freeform: Shape 1152">
            <a:extLst>
              <a:ext uri="{FF2B5EF4-FFF2-40B4-BE49-F238E27FC236}">
                <a16:creationId xmlns:a16="http://schemas.microsoft.com/office/drawing/2014/main" id="{F699055C-2BA5-42B4-A05E-0509FE80B7BD}"/>
              </a:ext>
            </a:extLst>
          </p:cNvPr>
          <p:cNvSpPr/>
          <p:nvPr userDrawn="1"/>
        </p:nvSpPr>
        <p:spPr>
          <a:xfrm>
            <a:off x="29091" y="331729"/>
            <a:ext cx="9292312" cy="66675"/>
          </a:xfrm>
          <a:custGeom>
            <a:avLst/>
            <a:gdLst>
              <a:gd name="connsiteX0" fmla="*/ 7854792 w 7855267"/>
              <a:gd name="connsiteY0" fmla="*/ 25527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527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527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52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6" name="Freeform: Shape 1155">
            <a:extLst>
              <a:ext uri="{FF2B5EF4-FFF2-40B4-BE49-F238E27FC236}">
                <a16:creationId xmlns:a16="http://schemas.microsoft.com/office/drawing/2014/main" id="{0C7CE2F6-499F-42E5-9CD8-22CCF52DB266}"/>
              </a:ext>
            </a:extLst>
          </p:cNvPr>
          <p:cNvSpPr/>
          <p:nvPr userDrawn="1"/>
        </p:nvSpPr>
        <p:spPr>
          <a:xfrm>
            <a:off x="8042992" y="-10766"/>
            <a:ext cx="68056" cy="389224"/>
          </a:xfrm>
          <a:custGeom>
            <a:avLst/>
            <a:gdLst>
              <a:gd name="connsiteX0" fmla="*/ 32195 w 57531"/>
              <a:gd name="connsiteY0" fmla="*/ 325279 h 325278"/>
              <a:gd name="connsiteX1" fmla="*/ 0 w 57531"/>
              <a:gd name="connsiteY1" fmla="*/ 325279 h 325278"/>
              <a:gd name="connsiteX2" fmla="*/ 25432 w 57531"/>
              <a:gd name="connsiteY2" fmla="*/ 0 h 325278"/>
              <a:gd name="connsiteX3" fmla="*/ 57531 w 57531"/>
              <a:gd name="connsiteY3" fmla="*/ 0 h 325278"/>
              <a:gd name="connsiteX4" fmla="*/ 32195 w 57531"/>
              <a:gd name="connsiteY4" fmla="*/ 325279 h 32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1" h="325278">
                <a:moveTo>
                  <a:pt x="32195" y="325279"/>
                </a:moveTo>
                <a:lnTo>
                  <a:pt x="0" y="325279"/>
                </a:lnTo>
                <a:lnTo>
                  <a:pt x="25432" y="0"/>
                </a:lnTo>
                <a:lnTo>
                  <a:pt x="57531" y="0"/>
                </a:lnTo>
                <a:lnTo>
                  <a:pt x="32195" y="32527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7" name="Freeform: Shape 1156">
            <a:extLst>
              <a:ext uri="{FF2B5EF4-FFF2-40B4-BE49-F238E27FC236}">
                <a16:creationId xmlns:a16="http://schemas.microsoft.com/office/drawing/2014/main" id="{5E1ACAEB-2EF3-4BDB-8459-5223A27C8441}"/>
              </a:ext>
            </a:extLst>
          </p:cNvPr>
          <p:cNvSpPr/>
          <p:nvPr userDrawn="1"/>
        </p:nvSpPr>
        <p:spPr>
          <a:xfrm>
            <a:off x="7569306" y="2003289"/>
            <a:ext cx="68055" cy="449632"/>
          </a:xfrm>
          <a:custGeom>
            <a:avLst/>
            <a:gdLst>
              <a:gd name="connsiteX0" fmla="*/ 32195 w 57530"/>
              <a:gd name="connsiteY0" fmla="*/ 375761 h 375761"/>
              <a:gd name="connsiteX1" fmla="*/ 0 w 57530"/>
              <a:gd name="connsiteY1" fmla="*/ 375761 h 375761"/>
              <a:gd name="connsiteX2" fmla="*/ 25432 w 57530"/>
              <a:gd name="connsiteY2" fmla="*/ 0 h 375761"/>
              <a:gd name="connsiteX3" fmla="*/ 57531 w 57530"/>
              <a:gd name="connsiteY3" fmla="*/ 0 h 375761"/>
              <a:gd name="connsiteX4" fmla="*/ 32195 w 57530"/>
              <a:gd name="connsiteY4" fmla="*/ 375761 h 37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0" h="375761">
                <a:moveTo>
                  <a:pt x="32195" y="375761"/>
                </a:moveTo>
                <a:lnTo>
                  <a:pt x="0" y="375761"/>
                </a:lnTo>
                <a:lnTo>
                  <a:pt x="25432" y="0"/>
                </a:lnTo>
                <a:lnTo>
                  <a:pt x="57531" y="0"/>
                </a:lnTo>
                <a:lnTo>
                  <a:pt x="32195" y="37576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8" name="Freeform: Shape 1157">
            <a:extLst>
              <a:ext uri="{FF2B5EF4-FFF2-40B4-BE49-F238E27FC236}">
                <a16:creationId xmlns:a16="http://schemas.microsoft.com/office/drawing/2014/main" id="{5AA59241-C81F-4DDF-BBA1-A73D5B2C6531}"/>
              </a:ext>
            </a:extLst>
          </p:cNvPr>
          <p:cNvSpPr/>
          <p:nvPr userDrawn="1"/>
        </p:nvSpPr>
        <p:spPr>
          <a:xfrm>
            <a:off x="8738085" y="5384591"/>
            <a:ext cx="68056" cy="595291"/>
          </a:xfrm>
          <a:custGeom>
            <a:avLst/>
            <a:gdLst>
              <a:gd name="connsiteX0" fmla="*/ 32099 w 57531"/>
              <a:gd name="connsiteY0" fmla="*/ 497491 h 497490"/>
              <a:gd name="connsiteX1" fmla="*/ 0 w 57531"/>
              <a:gd name="connsiteY1" fmla="*/ 497491 h 497490"/>
              <a:gd name="connsiteX2" fmla="*/ 25337 w 57531"/>
              <a:gd name="connsiteY2" fmla="*/ 0 h 497490"/>
              <a:gd name="connsiteX3" fmla="*/ 57531 w 57531"/>
              <a:gd name="connsiteY3" fmla="*/ 0 h 497490"/>
              <a:gd name="connsiteX4" fmla="*/ 32099 w 57531"/>
              <a:gd name="connsiteY4" fmla="*/ 497491 h 49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1" h="497490">
                <a:moveTo>
                  <a:pt x="32099" y="497491"/>
                </a:moveTo>
                <a:lnTo>
                  <a:pt x="0" y="497491"/>
                </a:lnTo>
                <a:lnTo>
                  <a:pt x="25337" y="0"/>
                </a:lnTo>
                <a:lnTo>
                  <a:pt x="57531" y="0"/>
                </a:lnTo>
                <a:lnTo>
                  <a:pt x="32099" y="49749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59" name="Freeform: Shape 1158">
            <a:extLst>
              <a:ext uri="{FF2B5EF4-FFF2-40B4-BE49-F238E27FC236}">
                <a16:creationId xmlns:a16="http://schemas.microsoft.com/office/drawing/2014/main" id="{5CF36367-832F-4D45-A5D9-66F77D6D8CC4}"/>
              </a:ext>
            </a:extLst>
          </p:cNvPr>
          <p:cNvSpPr/>
          <p:nvPr userDrawn="1"/>
        </p:nvSpPr>
        <p:spPr>
          <a:xfrm>
            <a:off x="6814610" y="3788938"/>
            <a:ext cx="68055" cy="556198"/>
          </a:xfrm>
          <a:custGeom>
            <a:avLst/>
            <a:gdLst>
              <a:gd name="connsiteX0" fmla="*/ 32099 w 57530"/>
              <a:gd name="connsiteY0" fmla="*/ 464820 h 464819"/>
              <a:gd name="connsiteX1" fmla="*/ 0 w 57530"/>
              <a:gd name="connsiteY1" fmla="*/ 464820 h 464819"/>
              <a:gd name="connsiteX2" fmla="*/ 25432 w 57530"/>
              <a:gd name="connsiteY2" fmla="*/ 0 h 464819"/>
              <a:gd name="connsiteX3" fmla="*/ 57531 w 57530"/>
              <a:gd name="connsiteY3" fmla="*/ 0 h 464819"/>
              <a:gd name="connsiteX4" fmla="*/ 32099 w 57530"/>
              <a:gd name="connsiteY4" fmla="*/ 464820 h 46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0" h="464819">
                <a:moveTo>
                  <a:pt x="32099" y="464820"/>
                </a:moveTo>
                <a:lnTo>
                  <a:pt x="0" y="464820"/>
                </a:lnTo>
                <a:lnTo>
                  <a:pt x="25432" y="0"/>
                </a:lnTo>
                <a:lnTo>
                  <a:pt x="57531" y="0"/>
                </a:lnTo>
                <a:lnTo>
                  <a:pt x="32099" y="46482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0" name="Freeform: Shape 1159">
            <a:extLst>
              <a:ext uri="{FF2B5EF4-FFF2-40B4-BE49-F238E27FC236}">
                <a16:creationId xmlns:a16="http://schemas.microsoft.com/office/drawing/2014/main" id="{12CBCDE8-29E5-4B60-9E1C-9210F37388FF}"/>
              </a:ext>
            </a:extLst>
          </p:cNvPr>
          <p:cNvSpPr/>
          <p:nvPr userDrawn="1"/>
        </p:nvSpPr>
        <p:spPr>
          <a:xfrm>
            <a:off x="2073468" y="1105393"/>
            <a:ext cx="45407" cy="488041"/>
          </a:xfrm>
          <a:custGeom>
            <a:avLst/>
            <a:gdLst>
              <a:gd name="connsiteX0" fmla="*/ 38386 w 38385"/>
              <a:gd name="connsiteY0" fmla="*/ 407861 h 407860"/>
              <a:gd name="connsiteX1" fmla="*/ 6287 w 38385"/>
              <a:gd name="connsiteY1" fmla="*/ 407861 h 407860"/>
              <a:gd name="connsiteX2" fmla="*/ 0 w 38385"/>
              <a:gd name="connsiteY2" fmla="*/ 0 h 407860"/>
              <a:gd name="connsiteX3" fmla="*/ 32099 w 38385"/>
              <a:gd name="connsiteY3" fmla="*/ 0 h 407860"/>
              <a:gd name="connsiteX4" fmla="*/ 38386 w 38385"/>
              <a:gd name="connsiteY4" fmla="*/ 407861 h 40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5" h="407860">
                <a:moveTo>
                  <a:pt x="38386" y="407861"/>
                </a:moveTo>
                <a:lnTo>
                  <a:pt x="6287" y="407861"/>
                </a:lnTo>
                <a:lnTo>
                  <a:pt x="0" y="0"/>
                </a:lnTo>
                <a:lnTo>
                  <a:pt x="32099" y="0"/>
                </a:lnTo>
                <a:lnTo>
                  <a:pt x="38386" y="40786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1" name="Freeform: Shape 1160">
            <a:extLst>
              <a:ext uri="{FF2B5EF4-FFF2-40B4-BE49-F238E27FC236}">
                <a16:creationId xmlns:a16="http://schemas.microsoft.com/office/drawing/2014/main" id="{21ADE7B5-7B8B-42CE-BF35-F21EC146D2E2}"/>
              </a:ext>
            </a:extLst>
          </p:cNvPr>
          <p:cNvSpPr/>
          <p:nvPr userDrawn="1"/>
        </p:nvSpPr>
        <p:spPr>
          <a:xfrm>
            <a:off x="7889304" y="3188631"/>
            <a:ext cx="45521" cy="595406"/>
          </a:xfrm>
          <a:custGeom>
            <a:avLst/>
            <a:gdLst>
              <a:gd name="connsiteX0" fmla="*/ 38481 w 38481"/>
              <a:gd name="connsiteY0" fmla="*/ 497586 h 497586"/>
              <a:gd name="connsiteX1" fmla="*/ 6382 w 38481"/>
              <a:gd name="connsiteY1" fmla="*/ 497586 h 497586"/>
              <a:gd name="connsiteX2" fmla="*/ 0 w 38481"/>
              <a:gd name="connsiteY2" fmla="*/ 0 h 497586"/>
              <a:gd name="connsiteX3" fmla="*/ 32100 w 38481"/>
              <a:gd name="connsiteY3" fmla="*/ 0 h 497586"/>
              <a:gd name="connsiteX4" fmla="*/ 38481 w 38481"/>
              <a:gd name="connsiteY4" fmla="*/ 497586 h 49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97586">
                <a:moveTo>
                  <a:pt x="38481" y="497586"/>
                </a:moveTo>
                <a:lnTo>
                  <a:pt x="6382" y="497586"/>
                </a:lnTo>
                <a:lnTo>
                  <a:pt x="0" y="0"/>
                </a:lnTo>
                <a:lnTo>
                  <a:pt x="32100" y="0"/>
                </a:lnTo>
                <a:lnTo>
                  <a:pt x="38481" y="497586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2" name="Freeform: Shape 1161">
            <a:extLst>
              <a:ext uri="{FF2B5EF4-FFF2-40B4-BE49-F238E27FC236}">
                <a16:creationId xmlns:a16="http://schemas.microsoft.com/office/drawing/2014/main" id="{6D48D1A6-277B-4B2D-AEBC-F0875A18323A}"/>
              </a:ext>
            </a:extLst>
          </p:cNvPr>
          <p:cNvSpPr/>
          <p:nvPr userDrawn="1"/>
        </p:nvSpPr>
        <p:spPr>
          <a:xfrm>
            <a:off x="3545793" y="356348"/>
            <a:ext cx="79322" cy="742662"/>
          </a:xfrm>
          <a:custGeom>
            <a:avLst/>
            <a:gdLst>
              <a:gd name="connsiteX0" fmla="*/ 67056 w 67055"/>
              <a:gd name="connsiteY0" fmla="*/ 620649 h 620649"/>
              <a:gd name="connsiteX1" fmla="*/ 34862 w 67055"/>
              <a:gd name="connsiteY1" fmla="*/ 620649 h 620649"/>
              <a:gd name="connsiteX2" fmla="*/ 0 w 67055"/>
              <a:gd name="connsiteY2" fmla="*/ 0 h 620649"/>
              <a:gd name="connsiteX3" fmla="*/ 32099 w 67055"/>
              <a:gd name="connsiteY3" fmla="*/ 0 h 620649"/>
              <a:gd name="connsiteX4" fmla="*/ 67056 w 67055"/>
              <a:gd name="connsiteY4" fmla="*/ 620649 h 62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620649">
                <a:moveTo>
                  <a:pt x="67056" y="620649"/>
                </a:moveTo>
                <a:lnTo>
                  <a:pt x="34862" y="620649"/>
                </a:lnTo>
                <a:lnTo>
                  <a:pt x="0" y="0"/>
                </a:lnTo>
                <a:lnTo>
                  <a:pt x="32099" y="0"/>
                </a:lnTo>
                <a:lnTo>
                  <a:pt x="67056" y="62064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3" name="Freeform: Shape 1162">
            <a:extLst>
              <a:ext uri="{FF2B5EF4-FFF2-40B4-BE49-F238E27FC236}">
                <a16:creationId xmlns:a16="http://schemas.microsoft.com/office/drawing/2014/main" id="{04893AE2-2184-477F-A26E-635503716D9C}"/>
              </a:ext>
            </a:extLst>
          </p:cNvPr>
          <p:cNvSpPr/>
          <p:nvPr userDrawn="1"/>
        </p:nvSpPr>
        <p:spPr>
          <a:xfrm>
            <a:off x="3803030" y="2048879"/>
            <a:ext cx="79323" cy="447693"/>
          </a:xfrm>
          <a:custGeom>
            <a:avLst/>
            <a:gdLst>
              <a:gd name="connsiteX0" fmla="*/ 67056 w 67056"/>
              <a:gd name="connsiteY0" fmla="*/ 374142 h 374141"/>
              <a:gd name="connsiteX1" fmla="*/ 34957 w 67056"/>
              <a:gd name="connsiteY1" fmla="*/ 374142 h 374141"/>
              <a:gd name="connsiteX2" fmla="*/ 0 w 67056"/>
              <a:gd name="connsiteY2" fmla="*/ 0 h 374141"/>
              <a:gd name="connsiteX3" fmla="*/ 32195 w 67056"/>
              <a:gd name="connsiteY3" fmla="*/ 0 h 374141"/>
              <a:gd name="connsiteX4" fmla="*/ 67056 w 67056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" h="374141">
                <a:moveTo>
                  <a:pt x="67056" y="374142"/>
                </a:moveTo>
                <a:lnTo>
                  <a:pt x="34957" y="374142"/>
                </a:lnTo>
                <a:lnTo>
                  <a:pt x="0" y="0"/>
                </a:lnTo>
                <a:lnTo>
                  <a:pt x="32195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4" name="Freeform: Shape 1163">
            <a:extLst>
              <a:ext uri="{FF2B5EF4-FFF2-40B4-BE49-F238E27FC236}">
                <a16:creationId xmlns:a16="http://schemas.microsoft.com/office/drawing/2014/main" id="{57CD13C9-8652-4DC8-B733-3041AD0CAB00}"/>
              </a:ext>
            </a:extLst>
          </p:cNvPr>
          <p:cNvSpPr/>
          <p:nvPr userDrawn="1"/>
        </p:nvSpPr>
        <p:spPr>
          <a:xfrm>
            <a:off x="4245843" y="4998215"/>
            <a:ext cx="79323" cy="447693"/>
          </a:xfrm>
          <a:custGeom>
            <a:avLst/>
            <a:gdLst>
              <a:gd name="connsiteX0" fmla="*/ 67056 w 67056"/>
              <a:gd name="connsiteY0" fmla="*/ 374142 h 374141"/>
              <a:gd name="connsiteX1" fmla="*/ 34862 w 67056"/>
              <a:gd name="connsiteY1" fmla="*/ 374142 h 374141"/>
              <a:gd name="connsiteX2" fmla="*/ 0 w 67056"/>
              <a:gd name="connsiteY2" fmla="*/ 0 h 374141"/>
              <a:gd name="connsiteX3" fmla="*/ 32099 w 67056"/>
              <a:gd name="connsiteY3" fmla="*/ 0 h 374141"/>
              <a:gd name="connsiteX4" fmla="*/ 67056 w 67056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" h="374141">
                <a:moveTo>
                  <a:pt x="67056" y="374142"/>
                </a:moveTo>
                <a:lnTo>
                  <a:pt x="34862" y="374142"/>
                </a:lnTo>
                <a:lnTo>
                  <a:pt x="0" y="0"/>
                </a:lnTo>
                <a:lnTo>
                  <a:pt x="32099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5" name="Freeform: Shape 1164">
            <a:extLst>
              <a:ext uri="{FF2B5EF4-FFF2-40B4-BE49-F238E27FC236}">
                <a16:creationId xmlns:a16="http://schemas.microsoft.com/office/drawing/2014/main" id="{541072A6-FBBA-429C-8AC0-4567F5E11F37}"/>
              </a:ext>
            </a:extLst>
          </p:cNvPr>
          <p:cNvSpPr/>
          <p:nvPr userDrawn="1"/>
        </p:nvSpPr>
        <p:spPr>
          <a:xfrm>
            <a:off x="7800517" y="4967214"/>
            <a:ext cx="79322" cy="447693"/>
          </a:xfrm>
          <a:custGeom>
            <a:avLst/>
            <a:gdLst>
              <a:gd name="connsiteX0" fmla="*/ 67056 w 67055"/>
              <a:gd name="connsiteY0" fmla="*/ 374142 h 374141"/>
              <a:gd name="connsiteX1" fmla="*/ 34861 w 67055"/>
              <a:gd name="connsiteY1" fmla="*/ 374142 h 374141"/>
              <a:gd name="connsiteX2" fmla="*/ 0 w 67055"/>
              <a:gd name="connsiteY2" fmla="*/ 0 h 374141"/>
              <a:gd name="connsiteX3" fmla="*/ 32099 w 67055"/>
              <a:gd name="connsiteY3" fmla="*/ 0 h 374141"/>
              <a:gd name="connsiteX4" fmla="*/ 67056 w 67055"/>
              <a:gd name="connsiteY4" fmla="*/ 374142 h 3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374141">
                <a:moveTo>
                  <a:pt x="67056" y="374142"/>
                </a:moveTo>
                <a:lnTo>
                  <a:pt x="34861" y="374142"/>
                </a:lnTo>
                <a:lnTo>
                  <a:pt x="0" y="0"/>
                </a:lnTo>
                <a:lnTo>
                  <a:pt x="32099" y="0"/>
                </a:lnTo>
                <a:lnTo>
                  <a:pt x="67056" y="37414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6" name="Freeform: Shape 1165">
            <a:extLst>
              <a:ext uri="{FF2B5EF4-FFF2-40B4-BE49-F238E27FC236}">
                <a16:creationId xmlns:a16="http://schemas.microsoft.com/office/drawing/2014/main" id="{70272F41-D86D-4268-A2D6-6BE3BC71BD96}"/>
              </a:ext>
            </a:extLst>
          </p:cNvPr>
          <p:cNvSpPr/>
          <p:nvPr userDrawn="1"/>
        </p:nvSpPr>
        <p:spPr>
          <a:xfrm>
            <a:off x="3114811" y="3849687"/>
            <a:ext cx="79322" cy="502174"/>
          </a:xfrm>
          <a:custGeom>
            <a:avLst/>
            <a:gdLst>
              <a:gd name="connsiteX0" fmla="*/ 67056 w 67055"/>
              <a:gd name="connsiteY0" fmla="*/ 419671 h 419671"/>
              <a:gd name="connsiteX1" fmla="*/ 34862 w 67055"/>
              <a:gd name="connsiteY1" fmla="*/ 419671 h 419671"/>
              <a:gd name="connsiteX2" fmla="*/ 0 w 67055"/>
              <a:gd name="connsiteY2" fmla="*/ 0 h 419671"/>
              <a:gd name="connsiteX3" fmla="*/ 32099 w 67055"/>
              <a:gd name="connsiteY3" fmla="*/ 0 h 419671"/>
              <a:gd name="connsiteX4" fmla="*/ 67056 w 67055"/>
              <a:gd name="connsiteY4" fmla="*/ 419671 h 41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" h="419671">
                <a:moveTo>
                  <a:pt x="67056" y="419671"/>
                </a:moveTo>
                <a:lnTo>
                  <a:pt x="34862" y="419671"/>
                </a:lnTo>
                <a:lnTo>
                  <a:pt x="0" y="0"/>
                </a:lnTo>
                <a:lnTo>
                  <a:pt x="32099" y="0"/>
                </a:lnTo>
                <a:lnTo>
                  <a:pt x="67056" y="41967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7" name="Freeform: Shape 1166">
            <a:extLst>
              <a:ext uri="{FF2B5EF4-FFF2-40B4-BE49-F238E27FC236}">
                <a16:creationId xmlns:a16="http://schemas.microsoft.com/office/drawing/2014/main" id="{75C7A73C-F9DE-4B44-BDAB-DAE6E0DD6B9B}"/>
              </a:ext>
            </a:extLst>
          </p:cNvPr>
          <p:cNvSpPr/>
          <p:nvPr userDrawn="1"/>
        </p:nvSpPr>
        <p:spPr>
          <a:xfrm>
            <a:off x="1171392" y="14422"/>
            <a:ext cx="47436" cy="342039"/>
          </a:xfrm>
          <a:custGeom>
            <a:avLst/>
            <a:gdLst>
              <a:gd name="connsiteX0" fmla="*/ 32194 w 40100"/>
              <a:gd name="connsiteY0" fmla="*/ 285845 h 285845"/>
              <a:gd name="connsiteX1" fmla="*/ 0 w 40100"/>
              <a:gd name="connsiteY1" fmla="*/ 285845 h 285845"/>
              <a:gd name="connsiteX2" fmla="*/ 8001 w 40100"/>
              <a:gd name="connsiteY2" fmla="*/ 0 h 285845"/>
              <a:gd name="connsiteX3" fmla="*/ 40100 w 40100"/>
              <a:gd name="connsiteY3" fmla="*/ 0 h 285845"/>
              <a:gd name="connsiteX4" fmla="*/ 32194 w 40100"/>
              <a:gd name="connsiteY4" fmla="*/ 285845 h 285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00" h="285845">
                <a:moveTo>
                  <a:pt x="32194" y="285845"/>
                </a:moveTo>
                <a:lnTo>
                  <a:pt x="0" y="285845"/>
                </a:lnTo>
                <a:lnTo>
                  <a:pt x="8001" y="0"/>
                </a:lnTo>
                <a:lnTo>
                  <a:pt x="40100" y="0"/>
                </a:lnTo>
                <a:lnTo>
                  <a:pt x="32194" y="28584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8" name="Freeform: Shape 1167">
            <a:extLst>
              <a:ext uri="{FF2B5EF4-FFF2-40B4-BE49-F238E27FC236}">
                <a16:creationId xmlns:a16="http://schemas.microsoft.com/office/drawing/2014/main" id="{8BD75270-7FE0-4EB3-9602-E1BFF15168F8}"/>
              </a:ext>
            </a:extLst>
          </p:cNvPr>
          <p:cNvSpPr/>
          <p:nvPr userDrawn="1"/>
        </p:nvSpPr>
        <p:spPr>
          <a:xfrm>
            <a:off x="5705436" y="1055927"/>
            <a:ext cx="45521" cy="560416"/>
          </a:xfrm>
          <a:custGeom>
            <a:avLst/>
            <a:gdLst>
              <a:gd name="connsiteX0" fmla="*/ 38481 w 38481"/>
              <a:gd name="connsiteY0" fmla="*/ 468344 h 468344"/>
              <a:gd name="connsiteX1" fmla="*/ 6382 w 38481"/>
              <a:gd name="connsiteY1" fmla="*/ 468344 h 468344"/>
              <a:gd name="connsiteX2" fmla="*/ 0 w 38481"/>
              <a:gd name="connsiteY2" fmla="*/ 0 h 468344"/>
              <a:gd name="connsiteX3" fmla="*/ 32195 w 38481"/>
              <a:gd name="connsiteY3" fmla="*/ 0 h 468344"/>
              <a:gd name="connsiteX4" fmla="*/ 38481 w 38481"/>
              <a:gd name="connsiteY4" fmla="*/ 468344 h 46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68344">
                <a:moveTo>
                  <a:pt x="38481" y="468344"/>
                </a:moveTo>
                <a:lnTo>
                  <a:pt x="6382" y="468344"/>
                </a:lnTo>
                <a:lnTo>
                  <a:pt x="0" y="0"/>
                </a:lnTo>
                <a:lnTo>
                  <a:pt x="32195" y="0"/>
                </a:lnTo>
                <a:lnTo>
                  <a:pt x="38481" y="46834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69" name="Freeform: Shape 1168">
            <a:extLst>
              <a:ext uri="{FF2B5EF4-FFF2-40B4-BE49-F238E27FC236}">
                <a16:creationId xmlns:a16="http://schemas.microsoft.com/office/drawing/2014/main" id="{E26AE70D-F8D8-4EFE-BFE0-245D0D165F2B}"/>
              </a:ext>
            </a:extLst>
          </p:cNvPr>
          <p:cNvSpPr/>
          <p:nvPr userDrawn="1"/>
        </p:nvSpPr>
        <p:spPr>
          <a:xfrm>
            <a:off x="6882327" y="5401688"/>
            <a:ext cx="45521" cy="560416"/>
          </a:xfrm>
          <a:custGeom>
            <a:avLst/>
            <a:gdLst>
              <a:gd name="connsiteX0" fmla="*/ 38481 w 38481"/>
              <a:gd name="connsiteY0" fmla="*/ 468344 h 468344"/>
              <a:gd name="connsiteX1" fmla="*/ 6382 w 38481"/>
              <a:gd name="connsiteY1" fmla="*/ 468344 h 468344"/>
              <a:gd name="connsiteX2" fmla="*/ 0 w 38481"/>
              <a:gd name="connsiteY2" fmla="*/ 0 h 468344"/>
              <a:gd name="connsiteX3" fmla="*/ 32099 w 38481"/>
              <a:gd name="connsiteY3" fmla="*/ 0 h 468344"/>
              <a:gd name="connsiteX4" fmla="*/ 38481 w 38481"/>
              <a:gd name="connsiteY4" fmla="*/ 468344 h 46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68344">
                <a:moveTo>
                  <a:pt x="38481" y="468344"/>
                </a:moveTo>
                <a:lnTo>
                  <a:pt x="6382" y="468344"/>
                </a:lnTo>
                <a:lnTo>
                  <a:pt x="0" y="0"/>
                </a:lnTo>
                <a:lnTo>
                  <a:pt x="32099" y="0"/>
                </a:lnTo>
                <a:lnTo>
                  <a:pt x="38481" y="46834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0" name="Freeform: Shape 1169">
            <a:extLst>
              <a:ext uri="{FF2B5EF4-FFF2-40B4-BE49-F238E27FC236}">
                <a16:creationId xmlns:a16="http://schemas.microsoft.com/office/drawing/2014/main" id="{F0C16218-2C06-417F-901A-2B8D0D5C3065}"/>
              </a:ext>
            </a:extLst>
          </p:cNvPr>
          <p:cNvSpPr/>
          <p:nvPr userDrawn="1"/>
        </p:nvSpPr>
        <p:spPr>
          <a:xfrm>
            <a:off x="6133151" y="2468763"/>
            <a:ext cx="45521" cy="719866"/>
          </a:xfrm>
          <a:custGeom>
            <a:avLst/>
            <a:gdLst>
              <a:gd name="connsiteX0" fmla="*/ 32099 w 38481"/>
              <a:gd name="connsiteY0" fmla="*/ 601599 h 601598"/>
              <a:gd name="connsiteX1" fmla="*/ 0 w 38481"/>
              <a:gd name="connsiteY1" fmla="*/ 601599 h 601598"/>
              <a:gd name="connsiteX2" fmla="*/ 6287 w 38481"/>
              <a:gd name="connsiteY2" fmla="*/ 0 h 601598"/>
              <a:gd name="connsiteX3" fmla="*/ 38481 w 38481"/>
              <a:gd name="connsiteY3" fmla="*/ 0 h 601598"/>
              <a:gd name="connsiteX4" fmla="*/ 32099 w 38481"/>
              <a:gd name="connsiteY4" fmla="*/ 601599 h 60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601598">
                <a:moveTo>
                  <a:pt x="32099" y="601599"/>
                </a:moveTo>
                <a:lnTo>
                  <a:pt x="0" y="601599"/>
                </a:lnTo>
                <a:lnTo>
                  <a:pt x="6287" y="0"/>
                </a:lnTo>
                <a:lnTo>
                  <a:pt x="38481" y="0"/>
                </a:lnTo>
                <a:lnTo>
                  <a:pt x="32099" y="601599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1" name="Freeform: Shape 1170">
            <a:extLst>
              <a:ext uri="{FF2B5EF4-FFF2-40B4-BE49-F238E27FC236}">
                <a16:creationId xmlns:a16="http://schemas.microsoft.com/office/drawing/2014/main" id="{01CBCFC7-9CF0-4B35-999A-E7BD7EA8685B}"/>
              </a:ext>
            </a:extLst>
          </p:cNvPr>
          <p:cNvSpPr/>
          <p:nvPr userDrawn="1"/>
        </p:nvSpPr>
        <p:spPr>
          <a:xfrm>
            <a:off x="2718083" y="5490929"/>
            <a:ext cx="45520" cy="483938"/>
          </a:xfrm>
          <a:custGeom>
            <a:avLst/>
            <a:gdLst>
              <a:gd name="connsiteX0" fmla="*/ 32194 w 38480"/>
              <a:gd name="connsiteY0" fmla="*/ 404431 h 404431"/>
              <a:gd name="connsiteX1" fmla="*/ 0 w 38480"/>
              <a:gd name="connsiteY1" fmla="*/ 404431 h 404431"/>
              <a:gd name="connsiteX2" fmla="*/ 6382 w 38480"/>
              <a:gd name="connsiteY2" fmla="*/ 0 h 404431"/>
              <a:gd name="connsiteX3" fmla="*/ 38481 w 38480"/>
              <a:gd name="connsiteY3" fmla="*/ 0 h 404431"/>
              <a:gd name="connsiteX4" fmla="*/ 32194 w 38480"/>
              <a:gd name="connsiteY4" fmla="*/ 404431 h 40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404431">
                <a:moveTo>
                  <a:pt x="32194" y="404431"/>
                </a:moveTo>
                <a:lnTo>
                  <a:pt x="0" y="404431"/>
                </a:lnTo>
                <a:lnTo>
                  <a:pt x="6382" y="0"/>
                </a:lnTo>
                <a:lnTo>
                  <a:pt x="38481" y="0"/>
                </a:lnTo>
                <a:lnTo>
                  <a:pt x="32194" y="404431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2" name="Freeform: Shape 1171">
            <a:extLst>
              <a:ext uri="{FF2B5EF4-FFF2-40B4-BE49-F238E27FC236}">
                <a16:creationId xmlns:a16="http://schemas.microsoft.com/office/drawing/2014/main" id="{B1440EE2-655B-4E78-81D8-C93103259F3A}"/>
              </a:ext>
            </a:extLst>
          </p:cNvPr>
          <p:cNvSpPr/>
          <p:nvPr userDrawn="1"/>
        </p:nvSpPr>
        <p:spPr>
          <a:xfrm>
            <a:off x="1083054" y="1608136"/>
            <a:ext cx="45520" cy="486560"/>
          </a:xfrm>
          <a:custGeom>
            <a:avLst/>
            <a:gdLst>
              <a:gd name="connsiteX0" fmla="*/ 38481 w 38480"/>
              <a:gd name="connsiteY0" fmla="*/ 406622 h 406622"/>
              <a:gd name="connsiteX1" fmla="*/ 6382 w 38480"/>
              <a:gd name="connsiteY1" fmla="*/ 406622 h 406622"/>
              <a:gd name="connsiteX2" fmla="*/ 0 w 38480"/>
              <a:gd name="connsiteY2" fmla="*/ 0 h 406622"/>
              <a:gd name="connsiteX3" fmla="*/ 32099 w 38480"/>
              <a:gd name="connsiteY3" fmla="*/ 0 h 406622"/>
              <a:gd name="connsiteX4" fmla="*/ 38481 w 38480"/>
              <a:gd name="connsiteY4" fmla="*/ 406622 h 4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406622">
                <a:moveTo>
                  <a:pt x="38481" y="406622"/>
                </a:moveTo>
                <a:lnTo>
                  <a:pt x="6382" y="406622"/>
                </a:lnTo>
                <a:lnTo>
                  <a:pt x="0" y="0"/>
                </a:lnTo>
                <a:lnTo>
                  <a:pt x="32099" y="0"/>
                </a:lnTo>
                <a:lnTo>
                  <a:pt x="38481" y="40662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3" name="Freeform: Shape 1172">
            <a:extLst>
              <a:ext uri="{FF2B5EF4-FFF2-40B4-BE49-F238E27FC236}">
                <a16:creationId xmlns:a16="http://schemas.microsoft.com/office/drawing/2014/main" id="{1A8D5343-F670-4DA5-99B0-08675F0D9875}"/>
              </a:ext>
            </a:extLst>
          </p:cNvPr>
          <p:cNvSpPr/>
          <p:nvPr userDrawn="1"/>
        </p:nvSpPr>
        <p:spPr>
          <a:xfrm>
            <a:off x="4916260" y="1608136"/>
            <a:ext cx="45521" cy="443477"/>
          </a:xfrm>
          <a:custGeom>
            <a:avLst/>
            <a:gdLst>
              <a:gd name="connsiteX0" fmla="*/ 38481 w 38481"/>
              <a:gd name="connsiteY0" fmla="*/ 370618 h 370617"/>
              <a:gd name="connsiteX1" fmla="*/ 6287 w 38481"/>
              <a:gd name="connsiteY1" fmla="*/ 370618 h 370617"/>
              <a:gd name="connsiteX2" fmla="*/ 0 w 38481"/>
              <a:gd name="connsiteY2" fmla="*/ 0 h 370617"/>
              <a:gd name="connsiteX3" fmla="*/ 32099 w 38481"/>
              <a:gd name="connsiteY3" fmla="*/ 0 h 370617"/>
              <a:gd name="connsiteX4" fmla="*/ 38481 w 38481"/>
              <a:gd name="connsiteY4" fmla="*/ 370618 h 37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370617">
                <a:moveTo>
                  <a:pt x="38481" y="370618"/>
                </a:moveTo>
                <a:lnTo>
                  <a:pt x="6287" y="370618"/>
                </a:lnTo>
                <a:lnTo>
                  <a:pt x="0" y="0"/>
                </a:lnTo>
                <a:lnTo>
                  <a:pt x="32099" y="0"/>
                </a:lnTo>
                <a:lnTo>
                  <a:pt x="38481" y="370618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4" name="Freeform: Shape 1173">
            <a:extLst>
              <a:ext uri="{FF2B5EF4-FFF2-40B4-BE49-F238E27FC236}">
                <a16:creationId xmlns:a16="http://schemas.microsoft.com/office/drawing/2014/main" id="{1A55E62B-F796-4A6E-9497-6C76F97AEE80}"/>
              </a:ext>
            </a:extLst>
          </p:cNvPr>
          <p:cNvSpPr/>
          <p:nvPr userDrawn="1"/>
        </p:nvSpPr>
        <p:spPr>
          <a:xfrm>
            <a:off x="912690" y="5012234"/>
            <a:ext cx="45521" cy="484736"/>
          </a:xfrm>
          <a:custGeom>
            <a:avLst/>
            <a:gdLst>
              <a:gd name="connsiteX0" fmla="*/ 38481 w 38481"/>
              <a:gd name="connsiteY0" fmla="*/ 405098 h 405098"/>
              <a:gd name="connsiteX1" fmla="*/ 6382 w 38481"/>
              <a:gd name="connsiteY1" fmla="*/ 405098 h 405098"/>
              <a:gd name="connsiteX2" fmla="*/ 0 w 38481"/>
              <a:gd name="connsiteY2" fmla="*/ 0 h 405098"/>
              <a:gd name="connsiteX3" fmla="*/ 32194 w 38481"/>
              <a:gd name="connsiteY3" fmla="*/ 0 h 405098"/>
              <a:gd name="connsiteX4" fmla="*/ 38481 w 38481"/>
              <a:gd name="connsiteY4" fmla="*/ 405098 h 405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405098">
                <a:moveTo>
                  <a:pt x="38481" y="405098"/>
                </a:moveTo>
                <a:lnTo>
                  <a:pt x="6382" y="405098"/>
                </a:lnTo>
                <a:lnTo>
                  <a:pt x="0" y="0"/>
                </a:lnTo>
                <a:lnTo>
                  <a:pt x="32194" y="0"/>
                </a:lnTo>
                <a:lnTo>
                  <a:pt x="38481" y="405098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5" name="Freeform: Shape 1174">
            <a:extLst>
              <a:ext uri="{FF2B5EF4-FFF2-40B4-BE49-F238E27FC236}">
                <a16:creationId xmlns:a16="http://schemas.microsoft.com/office/drawing/2014/main" id="{ECE98D52-F583-43AA-BAA5-F301C61F1C06}"/>
              </a:ext>
            </a:extLst>
          </p:cNvPr>
          <p:cNvSpPr/>
          <p:nvPr userDrawn="1"/>
        </p:nvSpPr>
        <p:spPr>
          <a:xfrm>
            <a:off x="2793462" y="2512416"/>
            <a:ext cx="45520" cy="676898"/>
          </a:xfrm>
          <a:custGeom>
            <a:avLst/>
            <a:gdLst>
              <a:gd name="connsiteX0" fmla="*/ 38481 w 38480"/>
              <a:gd name="connsiteY0" fmla="*/ 565690 h 565689"/>
              <a:gd name="connsiteX1" fmla="*/ 6382 w 38480"/>
              <a:gd name="connsiteY1" fmla="*/ 565690 h 565689"/>
              <a:gd name="connsiteX2" fmla="*/ 0 w 38480"/>
              <a:gd name="connsiteY2" fmla="*/ 0 h 565689"/>
              <a:gd name="connsiteX3" fmla="*/ 32099 w 38480"/>
              <a:gd name="connsiteY3" fmla="*/ 0 h 565689"/>
              <a:gd name="connsiteX4" fmla="*/ 38481 w 38480"/>
              <a:gd name="connsiteY4" fmla="*/ 565690 h 56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" h="565689">
                <a:moveTo>
                  <a:pt x="38481" y="565690"/>
                </a:moveTo>
                <a:lnTo>
                  <a:pt x="6382" y="565690"/>
                </a:lnTo>
                <a:lnTo>
                  <a:pt x="0" y="0"/>
                </a:lnTo>
                <a:lnTo>
                  <a:pt x="32099" y="0"/>
                </a:lnTo>
                <a:lnTo>
                  <a:pt x="38481" y="565690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6" name="Freeform: Shape 1175">
            <a:extLst>
              <a:ext uri="{FF2B5EF4-FFF2-40B4-BE49-F238E27FC236}">
                <a16:creationId xmlns:a16="http://schemas.microsoft.com/office/drawing/2014/main" id="{709AB705-71FC-47CB-BC4D-B566E7C1B55D}"/>
              </a:ext>
            </a:extLst>
          </p:cNvPr>
          <p:cNvSpPr/>
          <p:nvPr userDrawn="1"/>
        </p:nvSpPr>
        <p:spPr>
          <a:xfrm>
            <a:off x="629312" y="3887641"/>
            <a:ext cx="45521" cy="441653"/>
          </a:xfrm>
          <a:custGeom>
            <a:avLst/>
            <a:gdLst>
              <a:gd name="connsiteX0" fmla="*/ 38481 w 38481"/>
              <a:gd name="connsiteY0" fmla="*/ 369094 h 369093"/>
              <a:gd name="connsiteX1" fmla="*/ 6382 w 38481"/>
              <a:gd name="connsiteY1" fmla="*/ 369094 h 369093"/>
              <a:gd name="connsiteX2" fmla="*/ 0 w 38481"/>
              <a:gd name="connsiteY2" fmla="*/ 0 h 369093"/>
              <a:gd name="connsiteX3" fmla="*/ 32099 w 38481"/>
              <a:gd name="connsiteY3" fmla="*/ 0 h 369093"/>
              <a:gd name="connsiteX4" fmla="*/ 38481 w 38481"/>
              <a:gd name="connsiteY4" fmla="*/ 369094 h 36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369093">
                <a:moveTo>
                  <a:pt x="38481" y="369094"/>
                </a:moveTo>
                <a:lnTo>
                  <a:pt x="6382" y="369094"/>
                </a:lnTo>
                <a:lnTo>
                  <a:pt x="0" y="0"/>
                </a:lnTo>
                <a:lnTo>
                  <a:pt x="32099" y="0"/>
                </a:lnTo>
                <a:lnTo>
                  <a:pt x="38481" y="36909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7" name="Freeform: Shape 1176">
            <a:extLst>
              <a:ext uri="{FF2B5EF4-FFF2-40B4-BE49-F238E27FC236}">
                <a16:creationId xmlns:a16="http://schemas.microsoft.com/office/drawing/2014/main" id="{12E2EEEF-2FEB-4BBD-960C-FA766DF1580F}"/>
              </a:ext>
            </a:extLst>
          </p:cNvPr>
          <p:cNvSpPr/>
          <p:nvPr userDrawn="1"/>
        </p:nvSpPr>
        <p:spPr>
          <a:xfrm>
            <a:off x="497369" y="2502842"/>
            <a:ext cx="45521" cy="677013"/>
          </a:xfrm>
          <a:custGeom>
            <a:avLst/>
            <a:gdLst>
              <a:gd name="connsiteX0" fmla="*/ 38481 w 38481"/>
              <a:gd name="connsiteY0" fmla="*/ 565785 h 565785"/>
              <a:gd name="connsiteX1" fmla="*/ 6382 w 38481"/>
              <a:gd name="connsiteY1" fmla="*/ 565785 h 565785"/>
              <a:gd name="connsiteX2" fmla="*/ 0 w 38481"/>
              <a:gd name="connsiteY2" fmla="*/ 0 h 565785"/>
              <a:gd name="connsiteX3" fmla="*/ 32099 w 38481"/>
              <a:gd name="connsiteY3" fmla="*/ 0 h 565785"/>
              <a:gd name="connsiteX4" fmla="*/ 38481 w 38481"/>
              <a:gd name="connsiteY4" fmla="*/ 565785 h 56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" h="565785">
                <a:moveTo>
                  <a:pt x="38481" y="565785"/>
                </a:moveTo>
                <a:lnTo>
                  <a:pt x="6382" y="565785"/>
                </a:lnTo>
                <a:lnTo>
                  <a:pt x="0" y="0"/>
                </a:lnTo>
                <a:lnTo>
                  <a:pt x="32099" y="0"/>
                </a:lnTo>
                <a:lnTo>
                  <a:pt x="38481" y="56578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8" name="Freeform: Shape 1177">
            <a:extLst>
              <a:ext uri="{FF2B5EF4-FFF2-40B4-BE49-F238E27FC236}">
                <a16:creationId xmlns:a16="http://schemas.microsoft.com/office/drawing/2014/main" id="{571F048A-5A4D-4051-B99D-D447D531CBB7}"/>
              </a:ext>
            </a:extLst>
          </p:cNvPr>
          <p:cNvSpPr/>
          <p:nvPr userDrawn="1"/>
        </p:nvSpPr>
        <p:spPr>
          <a:xfrm>
            <a:off x="7105648" y="366719"/>
            <a:ext cx="53069" cy="668692"/>
          </a:xfrm>
          <a:custGeom>
            <a:avLst/>
            <a:gdLst>
              <a:gd name="connsiteX0" fmla="*/ 32099 w 44862"/>
              <a:gd name="connsiteY0" fmla="*/ 558832 h 558831"/>
              <a:gd name="connsiteX1" fmla="*/ 0 w 44862"/>
              <a:gd name="connsiteY1" fmla="*/ 558832 h 558831"/>
              <a:gd name="connsiteX2" fmla="*/ 12668 w 44862"/>
              <a:gd name="connsiteY2" fmla="*/ 0 h 558831"/>
              <a:gd name="connsiteX3" fmla="*/ 44863 w 44862"/>
              <a:gd name="connsiteY3" fmla="*/ 0 h 558831"/>
              <a:gd name="connsiteX4" fmla="*/ 32099 w 44862"/>
              <a:gd name="connsiteY4" fmla="*/ 558832 h 55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58831">
                <a:moveTo>
                  <a:pt x="32099" y="558832"/>
                </a:moveTo>
                <a:lnTo>
                  <a:pt x="0" y="558832"/>
                </a:lnTo>
                <a:lnTo>
                  <a:pt x="12668" y="0"/>
                </a:lnTo>
                <a:lnTo>
                  <a:pt x="44863" y="0"/>
                </a:lnTo>
                <a:lnTo>
                  <a:pt x="32099" y="55883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79" name="Freeform: Shape 1178">
            <a:extLst>
              <a:ext uri="{FF2B5EF4-FFF2-40B4-BE49-F238E27FC236}">
                <a16:creationId xmlns:a16="http://schemas.microsoft.com/office/drawing/2014/main" id="{686B3C12-6438-4C08-9B98-69FB19535A5A}"/>
              </a:ext>
            </a:extLst>
          </p:cNvPr>
          <p:cNvSpPr/>
          <p:nvPr userDrawn="1"/>
        </p:nvSpPr>
        <p:spPr>
          <a:xfrm>
            <a:off x="1667837" y="2079310"/>
            <a:ext cx="52957" cy="443021"/>
          </a:xfrm>
          <a:custGeom>
            <a:avLst/>
            <a:gdLst>
              <a:gd name="connsiteX0" fmla="*/ 32099 w 44767"/>
              <a:gd name="connsiteY0" fmla="*/ 370237 h 370236"/>
              <a:gd name="connsiteX1" fmla="*/ 0 w 44767"/>
              <a:gd name="connsiteY1" fmla="*/ 370237 h 370236"/>
              <a:gd name="connsiteX2" fmla="*/ 12668 w 44767"/>
              <a:gd name="connsiteY2" fmla="*/ 0 h 370236"/>
              <a:gd name="connsiteX3" fmla="*/ 44767 w 44767"/>
              <a:gd name="connsiteY3" fmla="*/ 0 h 370236"/>
              <a:gd name="connsiteX4" fmla="*/ 32099 w 44767"/>
              <a:gd name="connsiteY4" fmla="*/ 370237 h 37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67" h="370236">
                <a:moveTo>
                  <a:pt x="32099" y="370237"/>
                </a:moveTo>
                <a:lnTo>
                  <a:pt x="0" y="370237"/>
                </a:lnTo>
                <a:lnTo>
                  <a:pt x="12668" y="0"/>
                </a:lnTo>
                <a:lnTo>
                  <a:pt x="44767" y="0"/>
                </a:lnTo>
                <a:lnTo>
                  <a:pt x="32099" y="37023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0" name="Freeform: Shape 1179">
            <a:extLst>
              <a:ext uri="{FF2B5EF4-FFF2-40B4-BE49-F238E27FC236}">
                <a16:creationId xmlns:a16="http://schemas.microsoft.com/office/drawing/2014/main" id="{245C1877-5CA9-49F1-833D-5DA9B1753B5A}"/>
              </a:ext>
            </a:extLst>
          </p:cNvPr>
          <p:cNvSpPr/>
          <p:nvPr userDrawn="1"/>
        </p:nvSpPr>
        <p:spPr>
          <a:xfrm>
            <a:off x="1446769" y="3173472"/>
            <a:ext cx="53069" cy="700035"/>
          </a:xfrm>
          <a:custGeom>
            <a:avLst/>
            <a:gdLst>
              <a:gd name="connsiteX0" fmla="*/ 32099 w 44862"/>
              <a:gd name="connsiteY0" fmla="*/ 585025 h 585025"/>
              <a:gd name="connsiteX1" fmla="*/ 0 w 44862"/>
              <a:gd name="connsiteY1" fmla="*/ 585025 h 585025"/>
              <a:gd name="connsiteX2" fmla="*/ 12763 w 44862"/>
              <a:gd name="connsiteY2" fmla="*/ 0 h 585025"/>
              <a:gd name="connsiteX3" fmla="*/ 44863 w 44862"/>
              <a:gd name="connsiteY3" fmla="*/ 0 h 585025"/>
              <a:gd name="connsiteX4" fmla="*/ 32099 w 44862"/>
              <a:gd name="connsiteY4" fmla="*/ 585025 h 58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85025">
                <a:moveTo>
                  <a:pt x="32099" y="585025"/>
                </a:moveTo>
                <a:lnTo>
                  <a:pt x="0" y="585025"/>
                </a:lnTo>
                <a:lnTo>
                  <a:pt x="12763" y="0"/>
                </a:lnTo>
                <a:lnTo>
                  <a:pt x="44863" y="0"/>
                </a:lnTo>
                <a:lnTo>
                  <a:pt x="32099" y="585025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1" name="Freeform: Shape 1180">
            <a:extLst>
              <a:ext uri="{FF2B5EF4-FFF2-40B4-BE49-F238E27FC236}">
                <a16:creationId xmlns:a16="http://schemas.microsoft.com/office/drawing/2014/main" id="{5C9423FC-00AD-45B3-9740-C8E4B47676F0}"/>
              </a:ext>
            </a:extLst>
          </p:cNvPr>
          <p:cNvSpPr/>
          <p:nvPr userDrawn="1"/>
        </p:nvSpPr>
        <p:spPr>
          <a:xfrm>
            <a:off x="5169103" y="3180995"/>
            <a:ext cx="53069" cy="640085"/>
          </a:xfrm>
          <a:custGeom>
            <a:avLst/>
            <a:gdLst>
              <a:gd name="connsiteX0" fmla="*/ 32099 w 44862"/>
              <a:gd name="connsiteY0" fmla="*/ 534924 h 534924"/>
              <a:gd name="connsiteX1" fmla="*/ 0 w 44862"/>
              <a:gd name="connsiteY1" fmla="*/ 534924 h 534924"/>
              <a:gd name="connsiteX2" fmla="*/ 12668 w 44862"/>
              <a:gd name="connsiteY2" fmla="*/ 0 h 534924"/>
              <a:gd name="connsiteX3" fmla="*/ 44863 w 44862"/>
              <a:gd name="connsiteY3" fmla="*/ 0 h 534924"/>
              <a:gd name="connsiteX4" fmla="*/ 32099 w 44862"/>
              <a:gd name="connsiteY4" fmla="*/ 534924 h 53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34924">
                <a:moveTo>
                  <a:pt x="32099" y="534924"/>
                </a:moveTo>
                <a:lnTo>
                  <a:pt x="0" y="534924"/>
                </a:lnTo>
                <a:lnTo>
                  <a:pt x="12668" y="0"/>
                </a:lnTo>
                <a:lnTo>
                  <a:pt x="44863" y="0"/>
                </a:lnTo>
                <a:lnTo>
                  <a:pt x="32099" y="53492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2" name="Freeform: Shape 1181">
            <a:extLst>
              <a:ext uri="{FF2B5EF4-FFF2-40B4-BE49-F238E27FC236}">
                <a16:creationId xmlns:a16="http://schemas.microsoft.com/office/drawing/2014/main" id="{A65D05B5-6625-4E69-9F08-CC2EC230B20E}"/>
              </a:ext>
            </a:extLst>
          </p:cNvPr>
          <p:cNvSpPr/>
          <p:nvPr userDrawn="1"/>
        </p:nvSpPr>
        <p:spPr>
          <a:xfrm>
            <a:off x="8046598" y="4366337"/>
            <a:ext cx="52957" cy="595976"/>
          </a:xfrm>
          <a:custGeom>
            <a:avLst/>
            <a:gdLst>
              <a:gd name="connsiteX0" fmla="*/ 32099 w 44767"/>
              <a:gd name="connsiteY0" fmla="*/ 498062 h 498062"/>
              <a:gd name="connsiteX1" fmla="*/ 0 w 44767"/>
              <a:gd name="connsiteY1" fmla="*/ 498062 h 498062"/>
              <a:gd name="connsiteX2" fmla="*/ 12668 w 44767"/>
              <a:gd name="connsiteY2" fmla="*/ 0 h 498062"/>
              <a:gd name="connsiteX3" fmla="*/ 44768 w 44767"/>
              <a:gd name="connsiteY3" fmla="*/ 0 h 498062"/>
              <a:gd name="connsiteX4" fmla="*/ 32099 w 44767"/>
              <a:gd name="connsiteY4" fmla="*/ 498062 h 49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67" h="498062">
                <a:moveTo>
                  <a:pt x="32099" y="498062"/>
                </a:moveTo>
                <a:lnTo>
                  <a:pt x="0" y="498062"/>
                </a:lnTo>
                <a:lnTo>
                  <a:pt x="12668" y="0"/>
                </a:lnTo>
                <a:lnTo>
                  <a:pt x="44768" y="0"/>
                </a:lnTo>
                <a:lnTo>
                  <a:pt x="32099" y="49806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3" name="Freeform: Shape 1182">
            <a:extLst>
              <a:ext uri="{FF2B5EF4-FFF2-40B4-BE49-F238E27FC236}">
                <a16:creationId xmlns:a16="http://schemas.microsoft.com/office/drawing/2014/main" id="{5D095D9E-B6D1-49C1-9664-087C8154EF86}"/>
              </a:ext>
            </a:extLst>
          </p:cNvPr>
          <p:cNvSpPr/>
          <p:nvPr userDrawn="1"/>
        </p:nvSpPr>
        <p:spPr>
          <a:xfrm>
            <a:off x="8409862" y="1606199"/>
            <a:ext cx="60619" cy="381930"/>
          </a:xfrm>
          <a:custGeom>
            <a:avLst/>
            <a:gdLst>
              <a:gd name="connsiteX0" fmla="*/ 32195 w 51244"/>
              <a:gd name="connsiteY0" fmla="*/ 319183 h 319182"/>
              <a:gd name="connsiteX1" fmla="*/ 0 w 51244"/>
              <a:gd name="connsiteY1" fmla="*/ 319183 h 319182"/>
              <a:gd name="connsiteX2" fmla="*/ 19050 w 51244"/>
              <a:gd name="connsiteY2" fmla="*/ 0 h 319182"/>
              <a:gd name="connsiteX3" fmla="*/ 51245 w 51244"/>
              <a:gd name="connsiteY3" fmla="*/ 0 h 319182"/>
              <a:gd name="connsiteX4" fmla="*/ 32195 w 51244"/>
              <a:gd name="connsiteY4" fmla="*/ 319183 h 31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4" h="319182">
                <a:moveTo>
                  <a:pt x="32195" y="319183"/>
                </a:moveTo>
                <a:lnTo>
                  <a:pt x="0" y="319183"/>
                </a:lnTo>
                <a:lnTo>
                  <a:pt x="19050" y="0"/>
                </a:lnTo>
                <a:lnTo>
                  <a:pt x="51245" y="0"/>
                </a:lnTo>
                <a:lnTo>
                  <a:pt x="32195" y="319183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5" name="Freeform: Shape 1184">
            <a:extLst>
              <a:ext uri="{FF2B5EF4-FFF2-40B4-BE49-F238E27FC236}">
                <a16:creationId xmlns:a16="http://schemas.microsoft.com/office/drawing/2014/main" id="{F159DE73-FA08-4CF4-8FF9-E934866EB3EE}"/>
              </a:ext>
            </a:extLst>
          </p:cNvPr>
          <p:cNvSpPr/>
          <p:nvPr userDrawn="1"/>
        </p:nvSpPr>
        <p:spPr>
          <a:xfrm>
            <a:off x="4961781" y="4343542"/>
            <a:ext cx="60506" cy="643846"/>
          </a:xfrm>
          <a:custGeom>
            <a:avLst/>
            <a:gdLst>
              <a:gd name="connsiteX0" fmla="*/ 32099 w 51149"/>
              <a:gd name="connsiteY0" fmla="*/ 538067 h 538067"/>
              <a:gd name="connsiteX1" fmla="*/ 0 w 51149"/>
              <a:gd name="connsiteY1" fmla="*/ 538067 h 538067"/>
              <a:gd name="connsiteX2" fmla="*/ 19050 w 51149"/>
              <a:gd name="connsiteY2" fmla="*/ 0 h 538067"/>
              <a:gd name="connsiteX3" fmla="*/ 51149 w 51149"/>
              <a:gd name="connsiteY3" fmla="*/ 0 h 538067"/>
              <a:gd name="connsiteX4" fmla="*/ 32099 w 51149"/>
              <a:gd name="connsiteY4" fmla="*/ 538067 h 53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" h="538067">
                <a:moveTo>
                  <a:pt x="32099" y="538067"/>
                </a:moveTo>
                <a:lnTo>
                  <a:pt x="0" y="538067"/>
                </a:lnTo>
                <a:lnTo>
                  <a:pt x="19050" y="0"/>
                </a:lnTo>
                <a:lnTo>
                  <a:pt x="51149" y="0"/>
                </a:lnTo>
                <a:lnTo>
                  <a:pt x="32099" y="53806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6" name="Freeform: Shape 1185">
            <a:extLst>
              <a:ext uri="{FF2B5EF4-FFF2-40B4-BE49-F238E27FC236}">
                <a16:creationId xmlns:a16="http://schemas.microsoft.com/office/drawing/2014/main" id="{D497329B-06C0-4FA6-8BB9-BADAB4731E25}"/>
              </a:ext>
            </a:extLst>
          </p:cNvPr>
          <p:cNvSpPr/>
          <p:nvPr userDrawn="1"/>
        </p:nvSpPr>
        <p:spPr>
          <a:xfrm>
            <a:off x="1835724" y="4343542"/>
            <a:ext cx="60619" cy="674391"/>
          </a:xfrm>
          <a:custGeom>
            <a:avLst/>
            <a:gdLst>
              <a:gd name="connsiteX0" fmla="*/ 32194 w 51244"/>
              <a:gd name="connsiteY0" fmla="*/ 563594 h 563594"/>
              <a:gd name="connsiteX1" fmla="*/ 0 w 51244"/>
              <a:gd name="connsiteY1" fmla="*/ 563594 h 563594"/>
              <a:gd name="connsiteX2" fmla="*/ 19050 w 51244"/>
              <a:gd name="connsiteY2" fmla="*/ 0 h 563594"/>
              <a:gd name="connsiteX3" fmla="*/ 51244 w 51244"/>
              <a:gd name="connsiteY3" fmla="*/ 0 h 563594"/>
              <a:gd name="connsiteX4" fmla="*/ 32194 w 51244"/>
              <a:gd name="connsiteY4" fmla="*/ 563594 h 56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4" h="563594">
                <a:moveTo>
                  <a:pt x="32194" y="563594"/>
                </a:moveTo>
                <a:lnTo>
                  <a:pt x="0" y="563594"/>
                </a:lnTo>
                <a:lnTo>
                  <a:pt x="19050" y="0"/>
                </a:lnTo>
                <a:lnTo>
                  <a:pt x="51244" y="0"/>
                </a:lnTo>
                <a:lnTo>
                  <a:pt x="32194" y="563594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87" name="Freeform: Shape 1186">
            <a:extLst>
              <a:ext uri="{FF2B5EF4-FFF2-40B4-BE49-F238E27FC236}">
                <a16:creationId xmlns:a16="http://schemas.microsoft.com/office/drawing/2014/main" id="{D7A38883-B2AF-4CA0-8D12-4A1CD917FAEE}"/>
              </a:ext>
            </a:extLst>
          </p:cNvPr>
          <p:cNvSpPr/>
          <p:nvPr userDrawn="1"/>
        </p:nvSpPr>
        <p:spPr>
          <a:xfrm>
            <a:off x="1907" y="5969531"/>
            <a:ext cx="12228798" cy="45719"/>
          </a:xfrm>
          <a:custGeom>
            <a:avLst/>
            <a:gdLst>
              <a:gd name="connsiteX0" fmla="*/ 0 w 7620000"/>
              <a:gd name="connsiteY0" fmla="*/ 0 h 73437"/>
              <a:gd name="connsiteX1" fmla="*/ 7620000 w 7620000"/>
              <a:gd name="connsiteY1" fmla="*/ 0 h 73437"/>
              <a:gd name="connsiteX2" fmla="*/ 7620000 w 7620000"/>
              <a:gd name="connsiteY2" fmla="*/ 73438 h 73437"/>
              <a:gd name="connsiteX3" fmla="*/ 0 w 7620000"/>
              <a:gd name="connsiteY3" fmla="*/ 73438 h 73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73437">
                <a:moveTo>
                  <a:pt x="0" y="0"/>
                </a:moveTo>
                <a:lnTo>
                  <a:pt x="7620000" y="0"/>
                </a:lnTo>
                <a:lnTo>
                  <a:pt x="7620000" y="73438"/>
                </a:lnTo>
                <a:lnTo>
                  <a:pt x="0" y="73438"/>
                </a:lnTo>
                <a:close/>
              </a:path>
            </a:pathLst>
          </a:custGeom>
          <a:solidFill>
            <a:srgbClr val="FFB4A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193" name="Freeform: Shape 1192">
            <a:extLst>
              <a:ext uri="{FF2B5EF4-FFF2-40B4-BE49-F238E27FC236}">
                <a16:creationId xmlns:a16="http://schemas.microsoft.com/office/drawing/2014/main" id="{8CB30E3F-A4DE-498E-8386-3C426F04DBE8}"/>
              </a:ext>
            </a:extLst>
          </p:cNvPr>
          <p:cNvSpPr/>
          <p:nvPr userDrawn="1"/>
        </p:nvSpPr>
        <p:spPr>
          <a:xfrm>
            <a:off x="2118425" y="2020385"/>
            <a:ext cx="946245" cy="54707"/>
          </a:xfrm>
          <a:custGeom>
            <a:avLst/>
            <a:gdLst>
              <a:gd name="connsiteX0" fmla="*/ 799909 w 799909"/>
              <a:gd name="connsiteY0" fmla="*/ 0 h 45719"/>
              <a:gd name="connsiteX1" fmla="*/ 0 w 799909"/>
              <a:gd name="connsiteY1" fmla="*/ 17431 h 45719"/>
              <a:gd name="connsiteX2" fmla="*/ 3143 w 799909"/>
              <a:gd name="connsiteY2" fmla="*/ 45720 h 45719"/>
              <a:gd name="connsiteX3" fmla="*/ 798576 w 799909"/>
              <a:gd name="connsiteY3" fmla="*/ 28384 h 45719"/>
              <a:gd name="connsiteX4" fmla="*/ 799909 w 799909"/>
              <a:gd name="connsiteY4" fmla="*/ 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9909" h="45719">
                <a:moveTo>
                  <a:pt x="799909" y="0"/>
                </a:moveTo>
                <a:lnTo>
                  <a:pt x="0" y="17431"/>
                </a:lnTo>
                <a:lnTo>
                  <a:pt x="3143" y="45720"/>
                </a:lnTo>
                <a:lnTo>
                  <a:pt x="798576" y="28384"/>
                </a:lnTo>
                <a:lnTo>
                  <a:pt x="799909" y="0"/>
                </a:lnTo>
                <a:close/>
              </a:path>
            </a:pathLst>
          </a:custGeom>
          <a:solidFill>
            <a:srgbClr val="BAC2D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01" name="Freeform: Shape 1200">
            <a:extLst>
              <a:ext uri="{FF2B5EF4-FFF2-40B4-BE49-F238E27FC236}">
                <a16:creationId xmlns:a16="http://schemas.microsoft.com/office/drawing/2014/main" id="{5F95E20A-3872-474C-9A19-4D4FB9132C41}"/>
              </a:ext>
            </a:extLst>
          </p:cNvPr>
          <p:cNvSpPr/>
          <p:nvPr userDrawn="1"/>
        </p:nvSpPr>
        <p:spPr>
          <a:xfrm>
            <a:off x="3581961" y="1261538"/>
            <a:ext cx="829288" cy="1166079"/>
          </a:xfrm>
          <a:custGeom>
            <a:avLst/>
            <a:gdLst>
              <a:gd name="connsiteX0" fmla="*/ 0 w 701040"/>
              <a:gd name="connsiteY0" fmla="*/ 0 h 974502"/>
              <a:gd name="connsiteX1" fmla="*/ 701040 w 701040"/>
              <a:gd name="connsiteY1" fmla="*/ 58579 h 974502"/>
              <a:gd name="connsiteX2" fmla="*/ 639699 w 701040"/>
              <a:gd name="connsiteY2" fmla="*/ 974503 h 974502"/>
              <a:gd name="connsiteX3" fmla="*/ 94583 w 701040"/>
              <a:gd name="connsiteY3" fmla="*/ 945832 h 974502"/>
              <a:gd name="connsiteX4" fmla="*/ 0 w 701040"/>
              <a:gd name="connsiteY4" fmla="*/ 0 h 974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40" h="974502">
                <a:moveTo>
                  <a:pt x="0" y="0"/>
                </a:moveTo>
                <a:lnTo>
                  <a:pt x="701040" y="58579"/>
                </a:lnTo>
                <a:lnTo>
                  <a:pt x="639699" y="974503"/>
                </a:lnTo>
                <a:lnTo>
                  <a:pt x="94583" y="945832"/>
                </a:lnTo>
                <a:lnTo>
                  <a:pt x="0" y="0"/>
                </a:lnTo>
                <a:close/>
              </a:path>
            </a:pathLst>
          </a:custGeom>
          <a:solidFill>
            <a:srgbClr val="83BEC6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1" name="Freeform: Shape 1210">
            <a:extLst>
              <a:ext uri="{FF2B5EF4-FFF2-40B4-BE49-F238E27FC236}">
                <a16:creationId xmlns:a16="http://schemas.microsoft.com/office/drawing/2014/main" id="{53DB9614-3EE5-4B2D-9CE3-D085E79E5211}"/>
              </a:ext>
            </a:extLst>
          </p:cNvPr>
          <p:cNvSpPr/>
          <p:nvPr userDrawn="1"/>
        </p:nvSpPr>
        <p:spPr>
          <a:xfrm>
            <a:off x="5631521" y="6417776"/>
            <a:ext cx="3468251" cy="73855"/>
          </a:xfrm>
          <a:custGeom>
            <a:avLst/>
            <a:gdLst>
              <a:gd name="connsiteX0" fmla="*/ 2931910 w 2931890"/>
              <a:gd name="connsiteY0" fmla="*/ 30863 h 61721"/>
              <a:gd name="connsiteX1" fmla="*/ 1466013 w 2931890"/>
              <a:gd name="connsiteY1" fmla="*/ 61724 h 61721"/>
              <a:gd name="connsiteX2" fmla="*/ 20 w 2931890"/>
              <a:gd name="connsiteY2" fmla="*/ 30863 h 61721"/>
              <a:gd name="connsiteX3" fmla="*/ 1465822 w 2931890"/>
              <a:gd name="connsiteY3" fmla="*/ 2 h 61721"/>
              <a:gd name="connsiteX4" fmla="*/ 2931910 w 2931890"/>
              <a:gd name="connsiteY4" fmla="*/ 30863 h 6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1890" h="61721">
                <a:moveTo>
                  <a:pt x="2931910" y="30863"/>
                </a:moveTo>
                <a:cubicBezTo>
                  <a:pt x="2931910" y="47912"/>
                  <a:pt x="2275638" y="61724"/>
                  <a:pt x="1466013" y="61724"/>
                </a:cubicBezTo>
                <a:cubicBezTo>
                  <a:pt x="656388" y="61724"/>
                  <a:pt x="20" y="47912"/>
                  <a:pt x="20" y="30863"/>
                </a:cubicBezTo>
                <a:cubicBezTo>
                  <a:pt x="20" y="13813"/>
                  <a:pt x="656197" y="2"/>
                  <a:pt x="1465822" y="2"/>
                </a:cubicBezTo>
                <a:cubicBezTo>
                  <a:pt x="2275447" y="2"/>
                  <a:pt x="2931910" y="13813"/>
                  <a:pt x="2931910" y="30863"/>
                </a:cubicBezTo>
                <a:close/>
              </a:path>
            </a:pathLst>
          </a:custGeom>
          <a:solidFill>
            <a:srgbClr val="F2A299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3" name="Freeform: Shape 1212">
            <a:extLst>
              <a:ext uri="{FF2B5EF4-FFF2-40B4-BE49-F238E27FC236}">
                <a16:creationId xmlns:a16="http://schemas.microsoft.com/office/drawing/2014/main" id="{944427EE-22DC-4336-A259-382EABBECAF6}"/>
              </a:ext>
            </a:extLst>
          </p:cNvPr>
          <p:cNvSpPr/>
          <p:nvPr userDrawn="1"/>
        </p:nvSpPr>
        <p:spPr>
          <a:xfrm>
            <a:off x="5468392" y="1986820"/>
            <a:ext cx="1217317" cy="3396903"/>
          </a:xfrm>
          <a:custGeom>
            <a:avLst/>
            <a:gdLst>
              <a:gd name="connsiteX0" fmla="*/ 1029080 w 1029060"/>
              <a:gd name="connsiteY0" fmla="*/ 120064 h 2417491"/>
              <a:gd name="connsiteX1" fmla="*/ 484917 w 1029060"/>
              <a:gd name="connsiteY1" fmla="*/ 106252 h 2417491"/>
              <a:gd name="connsiteX2" fmla="*/ 416051 w 1029060"/>
              <a:gd name="connsiteY2" fmla="*/ 685563 h 2417491"/>
              <a:gd name="connsiteX3" fmla="*/ 382238 w 1029060"/>
              <a:gd name="connsiteY3" fmla="*/ 710899 h 2417491"/>
              <a:gd name="connsiteX4" fmla="*/ 400049 w 1029060"/>
              <a:gd name="connsiteY4" fmla="*/ 766335 h 2417491"/>
              <a:gd name="connsiteX5" fmla="*/ 2857 w 1029060"/>
              <a:gd name="connsiteY5" fmla="*/ 1045893 h 2417491"/>
              <a:gd name="connsiteX6" fmla="*/ 254698 w 1029060"/>
              <a:gd name="connsiteY6" fmla="*/ 2417494 h 2417491"/>
              <a:gd name="connsiteX7" fmla="*/ 856678 w 1029060"/>
              <a:gd name="connsiteY7" fmla="*/ 2373107 h 2417491"/>
              <a:gd name="connsiteX8" fmla="*/ 1029080 w 1029060"/>
              <a:gd name="connsiteY8" fmla="*/ 120064 h 2417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9060" h="2417491">
                <a:moveTo>
                  <a:pt x="1029080" y="120064"/>
                </a:moveTo>
                <a:cubicBezTo>
                  <a:pt x="835913" y="-82247"/>
                  <a:pt x="551687" y="12050"/>
                  <a:pt x="484917" y="106252"/>
                </a:cubicBezTo>
                <a:cubicBezTo>
                  <a:pt x="484917" y="106252"/>
                  <a:pt x="449579" y="515827"/>
                  <a:pt x="416051" y="685563"/>
                </a:cubicBezTo>
                <a:lnTo>
                  <a:pt x="382238" y="710899"/>
                </a:lnTo>
                <a:lnTo>
                  <a:pt x="400049" y="766335"/>
                </a:lnTo>
                <a:lnTo>
                  <a:pt x="2857" y="1045893"/>
                </a:lnTo>
                <a:cubicBezTo>
                  <a:pt x="2857" y="1045893"/>
                  <a:pt x="-45244" y="1358980"/>
                  <a:pt x="254698" y="2417494"/>
                </a:cubicBezTo>
                <a:cubicBezTo>
                  <a:pt x="254698" y="2417494"/>
                  <a:pt x="788098" y="2381966"/>
                  <a:pt x="856678" y="2373107"/>
                </a:cubicBezTo>
                <a:cubicBezTo>
                  <a:pt x="613124" y="1144954"/>
                  <a:pt x="1029080" y="120064"/>
                  <a:pt x="1029080" y="120064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4" name="Freeform: Shape 1213">
            <a:extLst>
              <a:ext uri="{FF2B5EF4-FFF2-40B4-BE49-F238E27FC236}">
                <a16:creationId xmlns:a16="http://schemas.microsoft.com/office/drawing/2014/main" id="{998AB3B1-BCAE-419E-A63E-00F6C27A73D5}"/>
              </a:ext>
            </a:extLst>
          </p:cNvPr>
          <p:cNvSpPr/>
          <p:nvPr userDrawn="1"/>
        </p:nvSpPr>
        <p:spPr>
          <a:xfrm>
            <a:off x="5468392" y="2692611"/>
            <a:ext cx="1054389" cy="2684383"/>
          </a:xfrm>
          <a:custGeom>
            <a:avLst/>
            <a:gdLst>
              <a:gd name="connsiteX0" fmla="*/ 891349 w 891329"/>
              <a:gd name="connsiteY0" fmla="*/ 2 h 1827656"/>
              <a:gd name="connsiteX1" fmla="*/ 394525 w 891329"/>
              <a:gd name="connsiteY1" fmla="*/ 159355 h 1827656"/>
              <a:gd name="connsiteX2" fmla="*/ 400049 w 891329"/>
              <a:gd name="connsiteY2" fmla="*/ 176500 h 1827656"/>
              <a:gd name="connsiteX3" fmla="*/ 2857 w 891329"/>
              <a:gd name="connsiteY3" fmla="*/ 456059 h 1827656"/>
              <a:gd name="connsiteX4" fmla="*/ 254698 w 891329"/>
              <a:gd name="connsiteY4" fmla="*/ 1827659 h 1827656"/>
              <a:gd name="connsiteX5" fmla="*/ 856678 w 891329"/>
              <a:gd name="connsiteY5" fmla="*/ 1783272 h 1827656"/>
              <a:gd name="connsiteX6" fmla="*/ 891349 w 891329"/>
              <a:gd name="connsiteY6" fmla="*/ 2 h 182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1329" h="1827656">
                <a:moveTo>
                  <a:pt x="891349" y="2"/>
                </a:moveTo>
                <a:lnTo>
                  <a:pt x="394525" y="159355"/>
                </a:lnTo>
                <a:lnTo>
                  <a:pt x="400049" y="176500"/>
                </a:lnTo>
                <a:lnTo>
                  <a:pt x="2857" y="456059"/>
                </a:lnTo>
                <a:cubicBezTo>
                  <a:pt x="2857" y="456059"/>
                  <a:pt x="-45244" y="769146"/>
                  <a:pt x="254698" y="1827659"/>
                </a:cubicBezTo>
                <a:cubicBezTo>
                  <a:pt x="254698" y="1827659"/>
                  <a:pt x="788098" y="1792131"/>
                  <a:pt x="856678" y="1783272"/>
                </a:cubicBezTo>
                <a:cubicBezTo>
                  <a:pt x="714184" y="1064135"/>
                  <a:pt x="797718" y="414530"/>
                  <a:pt x="891349" y="2"/>
                </a:cubicBezTo>
                <a:close/>
              </a:path>
            </a:pathLst>
          </a:custGeom>
          <a:solidFill>
            <a:srgbClr val="A685A8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5" name="Freeform: Shape 1214">
            <a:extLst>
              <a:ext uri="{FF2B5EF4-FFF2-40B4-BE49-F238E27FC236}">
                <a16:creationId xmlns:a16="http://schemas.microsoft.com/office/drawing/2014/main" id="{8A7DDA88-8AA0-46CD-B3E7-F0B2791749A4}"/>
              </a:ext>
            </a:extLst>
          </p:cNvPr>
          <p:cNvSpPr/>
          <p:nvPr userDrawn="1"/>
        </p:nvSpPr>
        <p:spPr>
          <a:xfrm>
            <a:off x="7020580" y="3376366"/>
            <a:ext cx="132547" cy="81895"/>
          </a:xfrm>
          <a:custGeom>
            <a:avLst/>
            <a:gdLst>
              <a:gd name="connsiteX0" fmla="*/ 20 w 112049"/>
              <a:gd name="connsiteY0" fmla="*/ 29134 h 68440"/>
              <a:gd name="connsiteX1" fmla="*/ 7545 w 112049"/>
              <a:gd name="connsiteY1" fmla="*/ 3702 h 68440"/>
              <a:gd name="connsiteX2" fmla="*/ 110605 w 112049"/>
              <a:gd name="connsiteY2" fmla="*/ 44183 h 68440"/>
              <a:gd name="connsiteX3" fmla="*/ 20 w 112049"/>
              <a:gd name="connsiteY3" fmla="*/ 29134 h 68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49" h="68440">
                <a:moveTo>
                  <a:pt x="20" y="29134"/>
                </a:moveTo>
                <a:lnTo>
                  <a:pt x="7545" y="3702"/>
                </a:lnTo>
                <a:cubicBezTo>
                  <a:pt x="7545" y="3702"/>
                  <a:pt x="126512" y="-18110"/>
                  <a:pt x="110605" y="44183"/>
                </a:cubicBezTo>
                <a:cubicBezTo>
                  <a:pt x="94699" y="106477"/>
                  <a:pt x="20" y="29134"/>
                  <a:pt x="20" y="29134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6" name="Freeform: Shape 1215">
            <a:extLst>
              <a:ext uri="{FF2B5EF4-FFF2-40B4-BE49-F238E27FC236}">
                <a16:creationId xmlns:a16="http://schemas.microsoft.com/office/drawing/2014/main" id="{3FA3F0FD-00C8-4698-9188-1A94D7923A27}"/>
              </a:ext>
            </a:extLst>
          </p:cNvPr>
          <p:cNvSpPr/>
          <p:nvPr userDrawn="1"/>
        </p:nvSpPr>
        <p:spPr>
          <a:xfrm>
            <a:off x="7111766" y="3379083"/>
            <a:ext cx="97129" cy="37263"/>
          </a:xfrm>
          <a:custGeom>
            <a:avLst/>
            <a:gdLst>
              <a:gd name="connsiteX0" fmla="*/ 1992 w 82108"/>
              <a:gd name="connsiteY0" fmla="*/ 17052 h 31141"/>
              <a:gd name="connsiteX1" fmla="*/ 81145 w 82108"/>
              <a:gd name="connsiteY1" fmla="*/ 25719 h 31141"/>
              <a:gd name="connsiteX2" fmla="*/ 278 w 82108"/>
              <a:gd name="connsiteY2" fmla="*/ 2 h 31141"/>
              <a:gd name="connsiteX3" fmla="*/ 278 w 82108"/>
              <a:gd name="connsiteY3" fmla="*/ 12575 h 31141"/>
              <a:gd name="connsiteX4" fmla="*/ 1992 w 82108"/>
              <a:gd name="connsiteY4" fmla="*/ 17052 h 3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08" h="31141">
                <a:moveTo>
                  <a:pt x="1992" y="17052"/>
                </a:moveTo>
                <a:cubicBezTo>
                  <a:pt x="17994" y="20576"/>
                  <a:pt x="91432" y="40578"/>
                  <a:pt x="81145" y="25719"/>
                </a:cubicBezTo>
                <a:cubicBezTo>
                  <a:pt x="74287" y="16194"/>
                  <a:pt x="22662" y="4383"/>
                  <a:pt x="278" y="2"/>
                </a:cubicBezTo>
                <a:cubicBezTo>
                  <a:pt x="-580" y="2"/>
                  <a:pt x="1040" y="12003"/>
                  <a:pt x="278" y="12575"/>
                </a:cubicBezTo>
                <a:cubicBezTo>
                  <a:pt x="1612" y="14480"/>
                  <a:pt x="2278" y="15432"/>
                  <a:pt x="1992" y="17052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7" name="Freeform: Shape 1216">
            <a:extLst>
              <a:ext uri="{FF2B5EF4-FFF2-40B4-BE49-F238E27FC236}">
                <a16:creationId xmlns:a16="http://schemas.microsoft.com/office/drawing/2014/main" id="{568210E9-D540-491D-81AD-3EE06CDB7C0F}"/>
              </a:ext>
            </a:extLst>
          </p:cNvPr>
          <p:cNvSpPr/>
          <p:nvPr userDrawn="1"/>
        </p:nvSpPr>
        <p:spPr>
          <a:xfrm>
            <a:off x="7112298" y="3400624"/>
            <a:ext cx="96038" cy="40404"/>
          </a:xfrm>
          <a:custGeom>
            <a:avLst/>
            <a:gdLst>
              <a:gd name="connsiteX0" fmla="*/ 1544 w 81186"/>
              <a:gd name="connsiteY0" fmla="*/ 16956 h 33766"/>
              <a:gd name="connsiteX1" fmla="*/ 80316 w 81186"/>
              <a:gd name="connsiteY1" fmla="*/ 28577 h 33766"/>
              <a:gd name="connsiteX2" fmla="*/ 496 w 81186"/>
              <a:gd name="connsiteY2" fmla="*/ 2 h 33766"/>
              <a:gd name="connsiteX3" fmla="*/ 20 w 81186"/>
              <a:gd name="connsiteY3" fmla="*/ 12575 h 33766"/>
              <a:gd name="connsiteX4" fmla="*/ 1544 w 81186"/>
              <a:gd name="connsiteY4" fmla="*/ 16956 h 3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86" h="33766">
                <a:moveTo>
                  <a:pt x="1544" y="16956"/>
                </a:moveTo>
                <a:cubicBezTo>
                  <a:pt x="17450" y="21052"/>
                  <a:pt x="90031" y="43817"/>
                  <a:pt x="80316" y="28577"/>
                </a:cubicBezTo>
                <a:cubicBezTo>
                  <a:pt x="73839" y="18575"/>
                  <a:pt x="22689" y="5050"/>
                  <a:pt x="496" y="2"/>
                </a:cubicBezTo>
                <a:cubicBezTo>
                  <a:pt x="-361" y="2"/>
                  <a:pt x="496" y="12003"/>
                  <a:pt x="20" y="12575"/>
                </a:cubicBezTo>
                <a:cubicBezTo>
                  <a:pt x="1353" y="14384"/>
                  <a:pt x="1925" y="15337"/>
                  <a:pt x="1544" y="16956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8" name="Freeform: Shape 1217">
            <a:extLst>
              <a:ext uri="{FF2B5EF4-FFF2-40B4-BE49-F238E27FC236}">
                <a16:creationId xmlns:a16="http://schemas.microsoft.com/office/drawing/2014/main" id="{2B6DD192-4B57-4F64-9BC9-10FC2C390748}"/>
              </a:ext>
            </a:extLst>
          </p:cNvPr>
          <p:cNvSpPr/>
          <p:nvPr userDrawn="1"/>
        </p:nvSpPr>
        <p:spPr>
          <a:xfrm>
            <a:off x="7101818" y="3419089"/>
            <a:ext cx="95832" cy="40404"/>
          </a:xfrm>
          <a:custGeom>
            <a:avLst/>
            <a:gdLst>
              <a:gd name="connsiteX0" fmla="*/ 1449 w 81012"/>
              <a:gd name="connsiteY0" fmla="*/ 16956 h 33766"/>
              <a:gd name="connsiteX1" fmla="*/ 80125 w 81012"/>
              <a:gd name="connsiteY1" fmla="*/ 28577 h 33766"/>
              <a:gd name="connsiteX2" fmla="*/ 401 w 81012"/>
              <a:gd name="connsiteY2" fmla="*/ 2 h 33766"/>
              <a:gd name="connsiteX3" fmla="*/ 401 w 81012"/>
              <a:gd name="connsiteY3" fmla="*/ 12575 h 33766"/>
              <a:gd name="connsiteX4" fmla="*/ 1449 w 81012"/>
              <a:gd name="connsiteY4" fmla="*/ 16956 h 3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12" h="33766">
                <a:moveTo>
                  <a:pt x="1449" y="16956"/>
                </a:moveTo>
                <a:cubicBezTo>
                  <a:pt x="17260" y="21052"/>
                  <a:pt x="89936" y="43817"/>
                  <a:pt x="80125" y="28577"/>
                </a:cubicBezTo>
                <a:cubicBezTo>
                  <a:pt x="73744" y="18480"/>
                  <a:pt x="22975" y="5050"/>
                  <a:pt x="401" y="2"/>
                </a:cubicBezTo>
                <a:cubicBezTo>
                  <a:pt x="-456" y="2"/>
                  <a:pt x="401" y="12003"/>
                  <a:pt x="401" y="12575"/>
                </a:cubicBezTo>
                <a:cubicBezTo>
                  <a:pt x="1163" y="14575"/>
                  <a:pt x="1829" y="15528"/>
                  <a:pt x="1449" y="16956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19" name="Freeform: Shape 1218">
            <a:extLst>
              <a:ext uri="{FF2B5EF4-FFF2-40B4-BE49-F238E27FC236}">
                <a16:creationId xmlns:a16="http://schemas.microsoft.com/office/drawing/2014/main" id="{796BC75E-E03C-4357-A4EC-3B2EB1D7C238}"/>
              </a:ext>
            </a:extLst>
          </p:cNvPr>
          <p:cNvSpPr/>
          <p:nvPr userDrawn="1"/>
        </p:nvSpPr>
        <p:spPr>
          <a:xfrm>
            <a:off x="7074438" y="3423762"/>
            <a:ext cx="92236" cy="52257"/>
          </a:xfrm>
          <a:custGeom>
            <a:avLst/>
            <a:gdLst>
              <a:gd name="connsiteX0" fmla="*/ 1163 w 77972"/>
              <a:gd name="connsiteY0" fmla="*/ 17242 h 43672"/>
              <a:gd name="connsiteX1" fmla="*/ 77363 w 77972"/>
              <a:gd name="connsiteY1" fmla="*/ 39149 h 43672"/>
              <a:gd name="connsiteX2" fmla="*/ 2116 w 77972"/>
              <a:gd name="connsiteY2" fmla="*/ 2 h 43672"/>
              <a:gd name="connsiteX3" fmla="*/ 20 w 77972"/>
              <a:gd name="connsiteY3" fmla="*/ 12479 h 43672"/>
              <a:gd name="connsiteX4" fmla="*/ 1163 w 77972"/>
              <a:gd name="connsiteY4" fmla="*/ 17242 h 4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72" h="43672">
                <a:moveTo>
                  <a:pt x="1163" y="17242"/>
                </a:moveTo>
                <a:cubicBezTo>
                  <a:pt x="16403" y="23338"/>
                  <a:pt x="85269" y="55342"/>
                  <a:pt x="77363" y="39149"/>
                </a:cubicBezTo>
                <a:cubicBezTo>
                  <a:pt x="72410" y="28386"/>
                  <a:pt x="23452" y="8193"/>
                  <a:pt x="2116" y="2"/>
                </a:cubicBezTo>
                <a:cubicBezTo>
                  <a:pt x="1354" y="2"/>
                  <a:pt x="782" y="12003"/>
                  <a:pt x="20" y="12479"/>
                </a:cubicBezTo>
                <a:cubicBezTo>
                  <a:pt x="1258" y="14575"/>
                  <a:pt x="1734" y="15623"/>
                  <a:pt x="1163" y="17242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0" name="Freeform: Shape 1219">
            <a:extLst>
              <a:ext uri="{FF2B5EF4-FFF2-40B4-BE49-F238E27FC236}">
                <a16:creationId xmlns:a16="http://schemas.microsoft.com/office/drawing/2014/main" id="{000F7B9B-ECD7-4F5E-83D9-EA14A3F56AFB}"/>
              </a:ext>
            </a:extLst>
          </p:cNvPr>
          <p:cNvSpPr/>
          <p:nvPr userDrawn="1"/>
        </p:nvSpPr>
        <p:spPr>
          <a:xfrm>
            <a:off x="7320408" y="3181450"/>
            <a:ext cx="123313" cy="95993"/>
          </a:xfrm>
          <a:custGeom>
            <a:avLst/>
            <a:gdLst>
              <a:gd name="connsiteX0" fmla="*/ 20 w 104243"/>
              <a:gd name="connsiteY0" fmla="*/ 21814 h 80222"/>
              <a:gd name="connsiteX1" fmla="*/ 13545 w 104243"/>
              <a:gd name="connsiteY1" fmla="*/ 2 h 80222"/>
              <a:gd name="connsiteX2" fmla="*/ 99270 w 104243"/>
              <a:gd name="connsiteY2" fmla="*/ 63819 h 80222"/>
              <a:gd name="connsiteX3" fmla="*/ 20 w 104243"/>
              <a:gd name="connsiteY3" fmla="*/ 21814 h 80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43" h="80222">
                <a:moveTo>
                  <a:pt x="20" y="21814"/>
                </a:moveTo>
                <a:lnTo>
                  <a:pt x="13545" y="2"/>
                </a:lnTo>
                <a:cubicBezTo>
                  <a:pt x="13545" y="2"/>
                  <a:pt x="129370" y="10003"/>
                  <a:pt x="99270" y="63819"/>
                </a:cubicBezTo>
                <a:cubicBezTo>
                  <a:pt x="69172" y="117636"/>
                  <a:pt x="20" y="21814"/>
                  <a:pt x="20" y="21814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1" name="Freeform: Shape 1220">
            <a:extLst>
              <a:ext uri="{FF2B5EF4-FFF2-40B4-BE49-F238E27FC236}">
                <a16:creationId xmlns:a16="http://schemas.microsoft.com/office/drawing/2014/main" id="{43F1401D-33AC-46FF-8D34-018ED545149D}"/>
              </a:ext>
            </a:extLst>
          </p:cNvPr>
          <p:cNvSpPr/>
          <p:nvPr userDrawn="1"/>
        </p:nvSpPr>
        <p:spPr>
          <a:xfrm>
            <a:off x="7339788" y="3150952"/>
            <a:ext cx="102359" cy="56534"/>
          </a:xfrm>
          <a:custGeom>
            <a:avLst/>
            <a:gdLst>
              <a:gd name="connsiteX0" fmla="*/ 20 w 86529"/>
              <a:gd name="connsiteY0" fmla="*/ 27395 h 47246"/>
              <a:gd name="connsiteX1" fmla="*/ 23737 w 86529"/>
              <a:gd name="connsiteY1" fmla="*/ 21203 h 47246"/>
              <a:gd name="connsiteX2" fmla="*/ 66314 w 86529"/>
              <a:gd name="connsiteY2" fmla="*/ 4249 h 47246"/>
              <a:gd name="connsiteX3" fmla="*/ 86317 w 86529"/>
              <a:gd name="connsiteY3" fmla="*/ 3011 h 47246"/>
              <a:gd name="connsiteX4" fmla="*/ 34310 w 86529"/>
              <a:gd name="connsiteY4" fmla="*/ 44254 h 47246"/>
              <a:gd name="connsiteX5" fmla="*/ 2776 w 86529"/>
              <a:gd name="connsiteY5" fmla="*/ 35479 h 47246"/>
              <a:gd name="connsiteX6" fmla="*/ 21 w 86529"/>
              <a:gd name="connsiteY6" fmla="*/ 27395 h 47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29" h="47246">
                <a:moveTo>
                  <a:pt x="20" y="27395"/>
                </a:moveTo>
                <a:cubicBezTo>
                  <a:pt x="8101" y="26074"/>
                  <a:pt x="16042" y="24001"/>
                  <a:pt x="23737" y="21203"/>
                </a:cubicBezTo>
                <a:cubicBezTo>
                  <a:pt x="38120" y="16155"/>
                  <a:pt x="51836" y="9297"/>
                  <a:pt x="66314" y="4249"/>
                </a:cubicBezTo>
                <a:cubicBezTo>
                  <a:pt x="73077" y="1868"/>
                  <a:pt x="84126" y="-3276"/>
                  <a:pt x="86317" y="3011"/>
                </a:cubicBezTo>
                <a:cubicBezTo>
                  <a:pt x="90222" y="13964"/>
                  <a:pt x="43740" y="41111"/>
                  <a:pt x="34310" y="44254"/>
                </a:cubicBezTo>
                <a:cubicBezTo>
                  <a:pt x="23179" y="50539"/>
                  <a:pt x="9060" y="46610"/>
                  <a:pt x="2776" y="35479"/>
                </a:cubicBezTo>
                <a:cubicBezTo>
                  <a:pt x="1364" y="32978"/>
                  <a:pt x="429" y="30237"/>
                  <a:pt x="21" y="2739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2" name="Freeform: Shape 1221">
            <a:extLst>
              <a:ext uri="{FF2B5EF4-FFF2-40B4-BE49-F238E27FC236}">
                <a16:creationId xmlns:a16="http://schemas.microsoft.com/office/drawing/2014/main" id="{F90BDD18-CF1D-4179-A90B-924CCB75B6CA}"/>
              </a:ext>
            </a:extLst>
          </p:cNvPr>
          <p:cNvSpPr/>
          <p:nvPr userDrawn="1"/>
        </p:nvSpPr>
        <p:spPr>
          <a:xfrm>
            <a:off x="7368294" y="3250627"/>
            <a:ext cx="75495" cy="51428"/>
          </a:xfrm>
          <a:custGeom>
            <a:avLst/>
            <a:gdLst>
              <a:gd name="connsiteX0" fmla="*/ 20784 w 63820"/>
              <a:gd name="connsiteY0" fmla="*/ 23248 h 42979"/>
              <a:gd name="connsiteX1" fmla="*/ 63456 w 63820"/>
              <a:gd name="connsiteY1" fmla="*/ 38965 h 42979"/>
              <a:gd name="connsiteX2" fmla="*/ 2401 w 63820"/>
              <a:gd name="connsiteY2" fmla="*/ 865 h 42979"/>
              <a:gd name="connsiteX3" fmla="*/ 20 w 63820"/>
              <a:gd name="connsiteY3" fmla="*/ 1817 h 42979"/>
              <a:gd name="connsiteX4" fmla="*/ 20784 w 63820"/>
              <a:gd name="connsiteY4" fmla="*/ 23248 h 4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20" h="42979">
                <a:moveTo>
                  <a:pt x="20784" y="23248"/>
                </a:moveTo>
                <a:cubicBezTo>
                  <a:pt x="40692" y="36393"/>
                  <a:pt x="67362" y="49918"/>
                  <a:pt x="63456" y="38965"/>
                </a:cubicBezTo>
                <a:cubicBezTo>
                  <a:pt x="59551" y="28011"/>
                  <a:pt x="22213" y="-5803"/>
                  <a:pt x="2401" y="865"/>
                </a:cubicBezTo>
                <a:lnTo>
                  <a:pt x="20" y="1817"/>
                </a:lnTo>
                <a:cubicBezTo>
                  <a:pt x="4950" y="10652"/>
                  <a:pt x="12110" y="18041"/>
                  <a:pt x="20784" y="23248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3" name="Freeform: Shape 1222">
            <a:extLst>
              <a:ext uri="{FF2B5EF4-FFF2-40B4-BE49-F238E27FC236}">
                <a16:creationId xmlns:a16="http://schemas.microsoft.com/office/drawing/2014/main" id="{B1AB8E17-EA10-4889-B42A-73A5AB1E8AC3}"/>
              </a:ext>
            </a:extLst>
          </p:cNvPr>
          <p:cNvSpPr/>
          <p:nvPr userDrawn="1"/>
        </p:nvSpPr>
        <p:spPr>
          <a:xfrm>
            <a:off x="7396350" y="3253219"/>
            <a:ext cx="79645" cy="43049"/>
          </a:xfrm>
          <a:custGeom>
            <a:avLst/>
            <a:gdLst>
              <a:gd name="connsiteX0" fmla="*/ 306 w 67328"/>
              <a:gd name="connsiteY0" fmla="*/ 6699 h 35976"/>
              <a:gd name="connsiteX1" fmla="*/ 66981 w 67328"/>
              <a:gd name="connsiteY1" fmla="*/ 31559 h 35976"/>
              <a:gd name="connsiteX2" fmla="*/ 2497 w 67328"/>
              <a:gd name="connsiteY2" fmla="*/ 1175 h 35976"/>
              <a:gd name="connsiteX3" fmla="*/ 20 w 67328"/>
              <a:gd name="connsiteY3" fmla="*/ 2127 h 35976"/>
              <a:gd name="connsiteX4" fmla="*/ 306 w 67328"/>
              <a:gd name="connsiteY4" fmla="*/ 6699 h 35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28" h="35976">
                <a:moveTo>
                  <a:pt x="306" y="6699"/>
                </a:moveTo>
                <a:cubicBezTo>
                  <a:pt x="14212" y="14033"/>
                  <a:pt x="72505" y="47942"/>
                  <a:pt x="66981" y="31559"/>
                </a:cubicBezTo>
                <a:cubicBezTo>
                  <a:pt x="63075" y="20701"/>
                  <a:pt x="22309" y="-5874"/>
                  <a:pt x="2497" y="1175"/>
                </a:cubicBezTo>
                <a:lnTo>
                  <a:pt x="20" y="2127"/>
                </a:lnTo>
                <a:cubicBezTo>
                  <a:pt x="591" y="4222"/>
                  <a:pt x="973" y="5270"/>
                  <a:pt x="306" y="6699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4" name="Freeform: Shape 1223">
            <a:extLst>
              <a:ext uri="{FF2B5EF4-FFF2-40B4-BE49-F238E27FC236}">
                <a16:creationId xmlns:a16="http://schemas.microsoft.com/office/drawing/2014/main" id="{17AE55E1-A87D-40C9-8802-7FC301F3A5E5}"/>
              </a:ext>
            </a:extLst>
          </p:cNvPr>
          <p:cNvSpPr/>
          <p:nvPr userDrawn="1"/>
        </p:nvSpPr>
        <p:spPr>
          <a:xfrm>
            <a:off x="7414379" y="3239007"/>
            <a:ext cx="79645" cy="43058"/>
          </a:xfrm>
          <a:custGeom>
            <a:avLst/>
            <a:gdLst>
              <a:gd name="connsiteX0" fmla="*/ 305 w 67328"/>
              <a:gd name="connsiteY0" fmla="*/ 6765 h 35984"/>
              <a:gd name="connsiteX1" fmla="*/ 66980 w 67328"/>
              <a:gd name="connsiteY1" fmla="*/ 31531 h 35984"/>
              <a:gd name="connsiteX2" fmla="*/ 2496 w 67328"/>
              <a:gd name="connsiteY2" fmla="*/ 1146 h 35984"/>
              <a:gd name="connsiteX3" fmla="*/ 20 w 67328"/>
              <a:gd name="connsiteY3" fmla="*/ 2098 h 35984"/>
              <a:gd name="connsiteX4" fmla="*/ 305 w 67328"/>
              <a:gd name="connsiteY4" fmla="*/ 6765 h 3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28" h="35984">
                <a:moveTo>
                  <a:pt x="305" y="6765"/>
                </a:moveTo>
                <a:cubicBezTo>
                  <a:pt x="14212" y="14005"/>
                  <a:pt x="72505" y="48009"/>
                  <a:pt x="66980" y="31531"/>
                </a:cubicBezTo>
                <a:cubicBezTo>
                  <a:pt x="63075" y="20767"/>
                  <a:pt x="22308" y="-5808"/>
                  <a:pt x="2496" y="1146"/>
                </a:cubicBezTo>
                <a:lnTo>
                  <a:pt x="20" y="2098"/>
                </a:lnTo>
                <a:cubicBezTo>
                  <a:pt x="591" y="4194"/>
                  <a:pt x="972" y="5527"/>
                  <a:pt x="305" y="676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5" name="Freeform: Shape 1224">
            <a:extLst>
              <a:ext uri="{FF2B5EF4-FFF2-40B4-BE49-F238E27FC236}">
                <a16:creationId xmlns:a16="http://schemas.microsoft.com/office/drawing/2014/main" id="{3B7BC0F4-C757-4C16-AB17-F712CFDD2DCF}"/>
              </a:ext>
            </a:extLst>
          </p:cNvPr>
          <p:cNvSpPr/>
          <p:nvPr userDrawn="1"/>
        </p:nvSpPr>
        <p:spPr>
          <a:xfrm>
            <a:off x="7412575" y="3213363"/>
            <a:ext cx="79547" cy="43118"/>
          </a:xfrm>
          <a:custGeom>
            <a:avLst/>
            <a:gdLst>
              <a:gd name="connsiteX0" fmla="*/ 211 w 67245"/>
              <a:gd name="connsiteY0" fmla="*/ 6765 h 36034"/>
              <a:gd name="connsiteX1" fmla="*/ 66886 w 67245"/>
              <a:gd name="connsiteY1" fmla="*/ 31625 h 36034"/>
              <a:gd name="connsiteX2" fmla="*/ 2401 w 67245"/>
              <a:gd name="connsiteY2" fmla="*/ 1146 h 36034"/>
              <a:gd name="connsiteX3" fmla="*/ 20 w 67245"/>
              <a:gd name="connsiteY3" fmla="*/ 2098 h 36034"/>
              <a:gd name="connsiteX4" fmla="*/ 211 w 67245"/>
              <a:gd name="connsiteY4" fmla="*/ 6765 h 3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45" h="36034">
                <a:moveTo>
                  <a:pt x="211" y="6765"/>
                </a:moveTo>
                <a:cubicBezTo>
                  <a:pt x="14212" y="14004"/>
                  <a:pt x="72505" y="48008"/>
                  <a:pt x="66886" y="31625"/>
                </a:cubicBezTo>
                <a:cubicBezTo>
                  <a:pt x="63075" y="20767"/>
                  <a:pt x="22213" y="-5808"/>
                  <a:pt x="2401" y="1146"/>
                </a:cubicBezTo>
                <a:lnTo>
                  <a:pt x="20" y="2098"/>
                </a:lnTo>
                <a:cubicBezTo>
                  <a:pt x="591" y="4289"/>
                  <a:pt x="973" y="5337"/>
                  <a:pt x="211" y="6765"/>
                </a:cubicBez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6" name="Freeform: Shape 1225">
            <a:extLst>
              <a:ext uri="{FF2B5EF4-FFF2-40B4-BE49-F238E27FC236}">
                <a16:creationId xmlns:a16="http://schemas.microsoft.com/office/drawing/2014/main" id="{9422F2F5-79BB-4EF1-9F5A-33E19D87117D}"/>
              </a:ext>
            </a:extLst>
          </p:cNvPr>
          <p:cNvSpPr/>
          <p:nvPr userDrawn="1"/>
        </p:nvSpPr>
        <p:spPr>
          <a:xfrm>
            <a:off x="6489316" y="2130485"/>
            <a:ext cx="854752" cy="1084131"/>
          </a:xfrm>
          <a:custGeom>
            <a:avLst/>
            <a:gdLst>
              <a:gd name="connsiteX0" fmla="*/ 166041 w 722566"/>
              <a:gd name="connsiteY0" fmla="*/ 2 h 906017"/>
              <a:gd name="connsiteX1" fmla="*/ 283198 w 722566"/>
              <a:gd name="connsiteY1" fmla="*/ 605696 h 906017"/>
              <a:gd name="connsiteX2" fmla="*/ 722586 w 722566"/>
              <a:gd name="connsiteY2" fmla="*/ 875825 h 906017"/>
              <a:gd name="connsiteX3" fmla="*/ 703536 w 722566"/>
              <a:gd name="connsiteY3" fmla="*/ 906020 h 906017"/>
              <a:gd name="connsiteX4" fmla="*/ 200045 w 722566"/>
              <a:gd name="connsiteY4" fmla="*/ 736761 h 906017"/>
              <a:gd name="connsiteX5" fmla="*/ 20 w 722566"/>
              <a:gd name="connsiteY5" fmla="*/ 346235 h 90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2566" h="906017">
                <a:moveTo>
                  <a:pt x="166041" y="2"/>
                </a:moveTo>
                <a:cubicBezTo>
                  <a:pt x="166041" y="2"/>
                  <a:pt x="247575" y="554262"/>
                  <a:pt x="283198" y="605696"/>
                </a:cubicBezTo>
                <a:cubicBezTo>
                  <a:pt x="428645" y="626556"/>
                  <a:pt x="605810" y="820009"/>
                  <a:pt x="722586" y="875825"/>
                </a:cubicBezTo>
                <a:lnTo>
                  <a:pt x="703536" y="906020"/>
                </a:lnTo>
                <a:cubicBezTo>
                  <a:pt x="703536" y="906020"/>
                  <a:pt x="268720" y="808103"/>
                  <a:pt x="200045" y="736761"/>
                </a:cubicBezTo>
                <a:cubicBezTo>
                  <a:pt x="131370" y="665418"/>
                  <a:pt x="20" y="346235"/>
                  <a:pt x="20" y="346235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8" name="Freeform: Shape 1227">
            <a:extLst>
              <a:ext uri="{FF2B5EF4-FFF2-40B4-BE49-F238E27FC236}">
                <a16:creationId xmlns:a16="http://schemas.microsoft.com/office/drawing/2014/main" id="{16C9196F-4C78-4029-9472-847A59F0F6C0}"/>
              </a:ext>
            </a:extLst>
          </p:cNvPr>
          <p:cNvSpPr/>
          <p:nvPr userDrawn="1"/>
        </p:nvSpPr>
        <p:spPr>
          <a:xfrm>
            <a:off x="6103855" y="4736642"/>
            <a:ext cx="537856" cy="1520009"/>
          </a:xfrm>
          <a:custGeom>
            <a:avLst/>
            <a:gdLst>
              <a:gd name="connsiteX0" fmla="*/ 212046 w 454677"/>
              <a:gd name="connsiteY0" fmla="*/ 2 h 1270284"/>
              <a:gd name="connsiteX1" fmla="*/ 454648 w 454677"/>
              <a:gd name="connsiteY1" fmla="*/ 1262540 h 1270284"/>
              <a:gd name="connsiteX2" fmla="*/ 418358 w 454677"/>
              <a:gd name="connsiteY2" fmla="*/ 1257206 h 1270284"/>
              <a:gd name="connsiteX3" fmla="*/ 54312 w 454677"/>
              <a:gd name="connsiteY3" fmla="*/ 437390 h 1270284"/>
              <a:gd name="connsiteX4" fmla="*/ 73362 w 454677"/>
              <a:gd name="connsiteY4" fmla="*/ 169356 h 1270284"/>
              <a:gd name="connsiteX5" fmla="*/ 20 w 454677"/>
              <a:gd name="connsiteY5" fmla="*/ 12098 h 127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677" h="1270284">
                <a:moveTo>
                  <a:pt x="212046" y="2"/>
                </a:moveTo>
                <a:cubicBezTo>
                  <a:pt x="195854" y="10670"/>
                  <a:pt x="415310" y="1151002"/>
                  <a:pt x="454648" y="1262540"/>
                </a:cubicBezTo>
                <a:cubicBezTo>
                  <a:pt x="456172" y="1283115"/>
                  <a:pt x="421691" y="1256063"/>
                  <a:pt x="418358" y="1257206"/>
                </a:cubicBezTo>
                <a:cubicBezTo>
                  <a:pt x="365399" y="1049466"/>
                  <a:pt x="134989" y="761906"/>
                  <a:pt x="54312" y="437390"/>
                </a:cubicBezTo>
                <a:cubicBezTo>
                  <a:pt x="28690" y="334234"/>
                  <a:pt x="80601" y="215933"/>
                  <a:pt x="73362" y="169356"/>
                </a:cubicBezTo>
                <a:cubicBezTo>
                  <a:pt x="66123" y="122779"/>
                  <a:pt x="20" y="12098"/>
                  <a:pt x="20" y="1209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29" name="Freeform: Shape 1228">
            <a:extLst>
              <a:ext uri="{FF2B5EF4-FFF2-40B4-BE49-F238E27FC236}">
                <a16:creationId xmlns:a16="http://schemas.microsoft.com/office/drawing/2014/main" id="{717AF410-B2F2-440B-80FE-D70FACE5CF8B}"/>
              </a:ext>
            </a:extLst>
          </p:cNvPr>
          <p:cNvSpPr/>
          <p:nvPr userDrawn="1"/>
        </p:nvSpPr>
        <p:spPr>
          <a:xfrm>
            <a:off x="6583625" y="6237125"/>
            <a:ext cx="215209" cy="221681"/>
          </a:xfrm>
          <a:custGeom>
            <a:avLst/>
            <a:gdLst>
              <a:gd name="connsiteX0" fmla="*/ 11545 w 181927"/>
              <a:gd name="connsiteY0" fmla="*/ 2 h 185261"/>
              <a:gd name="connsiteX1" fmla="*/ 20 w 181927"/>
              <a:gd name="connsiteY1" fmla="*/ 70963 h 185261"/>
              <a:gd name="connsiteX2" fmla="*/ 19070 w 181927"/>
              <a:gd name="connsiteY2" fmla="*/ 185263 h 185261"/>
              <a:gd name="connsiteX3" fmla="*/ 24309 w 181927"/>
              <a:gd name="connsiteY3" fmla="*/ 185263 h 185261"/>
              <a:gd name="connsiteX4" fmla="*/ 28690 w 181927"/>
              <a:gd name="connsiteY4" fmla="*/ 96871 h 185261"/>
              <a:gd name="connsiteX5" fmla="*/ 83840 w 181927"/>
              <a:gd name="connsiteY5" fmla="*/ 185264 h 185261"/>
              <a:gd name="connsiteX6" fmla="*/ 181948 w 181927"/>
              <a:gd name="connsiteY6" fmla="*/ 185263 h 185261"/>
              <a:gd name="connsiteX7" fmla="*/ 181948 w 181927"/>
              <a:gd name="connsiteY7" fmla="*/ 163451 h 185261"/>
              <a:gd name="connsiteX8" fmla="*/ 124798 w 181927"/>
              <a:gd name="connsiteY8" fmla="*/ 114397 h 18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27" h="185261">
                <a:moveTo>
                  <a:pt x="11545" y="2"/>
                </a:moveTo>
                <a:lnTo>
                  <a:pt x="20" y="70963"/>
                </a:lnTo>
                <a:lnTo>
                  <a:pt x="19070" y="185263"/>
                </a:lnTo>
                <a:lnTo>
                  <a:pt x="24309" y="185263"/>
                </a:lnTo>
                <a:lnTo>
                  <a:pt x="28690" y="96871"/>
                </a:lnTo>
                <a:cubicBezTo>
                  <a:pt x="50863" y="123795"/>
                  <a:pt x="69405" y="153513"/>
                  <a:pt x="83840" y="185264"/>
                </a:cubicBezTo>
                <a:lnTo>
                  <a:pt x="181948" y="185263"/>
                </a:lnTo>
                <a:lnTo>
                  <a:pt x="181948" y="163451"/>
                </a:lnTo>
                <a:lnTo>
                  <a:pt x="124798" y="114397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0" name="Freeform: Shape 1229">
            <a:extLst>
              <a:ext uri="{FF2B5EF4-FFF2-40B4-BE49-F238E27FC236}">
                <a16:creationId xmlns:a16="http://schemas.microsoft.com/office/drawing/2014/main" id="{6978D792-23B7-41B0-8553-3AB16C1BABFD}"/>
              </a:ext>
            </a:extLst>
          </p:cNvPr>
          <p:cNvSpPr/>
          <p:nvPr userDrawn="1"/>
        </p:nvSpPr>
        <p:spPr>
          <a:xfrm>
            <a:off x="6593786" y="6202453"/>
            <a:ext cx="126168" cy="177718"/>
          </a:xfrm>
          <a:custGeom>
            <a:avLst/>
            <a:gdLst>
              <a:gd name="connsiteX0" fmla="*/ 3812 w 106656"/>
              <a:gd name="connsiteY0" fmla="*/ 21 h 148520"/>
              <a:gd name="connsiteX1" fmla="*/ 102110 w 106656"/>
              <a:gd name="connsiteY1" fmla="*/ 147183 h 148520"/>
              <a:gd name="connsiteX2" fmla="*/ 3812 w 106656"/>
              <a:gd name="connsiteY2" fmla="*/ 21 h 14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656" h="148520">
                <a:moveTo>
                  <a:pt x="3812" y="21"/>
                </a:moveTo>
                <a:cubicBezTo>
                  <a:pt x="-18191" y="13166"/>
                  <a:pt x="60962" y="164232"/>
                  <a:pt x="102110" y="147183"/>
                </a:cubicBezTo>
                <a:cubicBezTo>
                  <a:pt x="131638" y="134896"/>
                  <a:pt x="8480" y="-1884"/>
                  <a:pt x="3812" y="21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1" name="Freeform: Shape 1230">
            <a:extLst>
              <a:ext uri="{FF2B5EF4-FFF2-40B4-BE49-F238E27FC236}">
                <a16:creationId xmlns:a16="http://schemas.microsoft.com/office/drawing/2014/main" id="{6DD0E33A-E11A-45A8-97C6-0ED3541C9BF2}"/>
              </a:ext>
            </a:extLst>
          </p:cNvPr>
          <p:cNvSpPr/>
          <p:nvPr userDrawn="1"/>
        </p:nvSpPr>
        <p:spPr>
          <a:xfrm>
            <a:off x="6104080" y="4736642"/>
            <a:ext cx="260617" cy="116368"/>
          </a:xfrm>
          <a:custGeom>
            <a:avLst/>
            <a:gdLst>
              <a:gd name="connsiteX0" fmla="*/ 211856 w 220313"/>
              <a:gd name="connsiteY0" fmla="*/ 2 h 97250"/>
              <a:gd name="connsiteX1" fmla="*/ 20 w 220313"/>
              <a:gd name="connsiteY1" fmla="*/ 12098 h 97250"/>
              <a:gd name="connsiteX2" fmla="*/ 46121 w 220313"/>
              <a:gd name="connsiteY2" fmla="*/ 97252 h 97250"/>
              <a:gd name="connsiteX3" fmla="*/ 220333 w 220313"/>
              <a:gd name="connsiteY3" fmla="*/ 82012 h 97250"/>
              <a:gd name="connsiteX4" fmla="*/ 211856 w 220313"/>
              <a:gd name="connsiteY4" fmla="*/ 2 h 9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13" h="97250">
                <a:moveTo>
                  <a:pt x="211856" y="2"/>
                </a:moveTo>
                <a:lnTo>
                  <a:pt x="20" y="12098"/>
                </a:lnTo>
                <a:cubicBezTo>
                  <a:pt x="20" y="12098"/>
                  <a:pt x="25166" y="54104"/>
                  <a:pt x="46121" y="97252"/>
                </a:cubicBezTo>
                <a:lnTo>
                  <a:pt x="220333" y="82012"/>
                </a:lnTo>
                <a:cubicBezTo>
                  <a:pt x="212618" y="32006"/>
                  <a:pt x="209094" y="1716"/>
                  <a:pt x="211856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2" name="Freeform: Shape 1231">
            <a:extLst>
              <a:ext uri="{FF2B5EF4-FFF2-40B4-BE49-F238E27FC236}">
                <a16:creationId xmlns:a16="http://schemas.microsoft.com/office/drawing/2014/main" id="{1B3983E9-C0C7-4014-BB17-77F3F7D7244D}"/>
              </a:ext>
            </a:extLst>
          </p:cNvPr>
          <p:cNvSpPr/>
          <p:nvPr userDrawn="1"/>
        </p:nvSpPr>
        <p:spPr>
          <a:xfrm>
            <a:off x="6291233" y="4897005"/>
            <a:ext cx="90365" cy="59792"/>
          </a:xfrm>
          <a:custGeom>
            <a:avLst/>
            <a:gdLst>
              <a:gd name="connsiteX0" fmla="*/ 76411 w 76390"/>
              <a:gd name="connsiteY0" fmla="*/ 36006 h 49969"/>
              <a:gd name="connsiteX1" fmla="*/ 70410 w 76390"/>
              <a:gd name="connsiteY1" fmla="*/ 2 h 49969"/>
              <a:gd name="connsiteX2" fmla="*/ 20 w 76390"/>
              <a:gd name="connsiteY2" fmla="*/ 14003 h 49969"/>
              <a:gd name="connsiteX3" fmla="*/ 76411 w 76390"/>
              <a:gd name="connsiteY3" fmla="*/ 36006 h 49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90" h="49969">
                <a:moveTo>
                  <a:pt x="76411" y="36006"/>
                </a:moveTo>
                <a:lnTo>
                  <a:pt x="70410" y="2"/>
                </a:lnTo>
                <a:cubicBezTo>
                  <a:pt x="47754" y="8072"/>
                  <a:pt x="24040" y="12790"/>
                  <a:pt x="20" y="14003"/>
                </a:cubicBezTo>
                <a:cubicBezTo>
                  <a:pt x="20" y="14003"/>
                  <a:pt x="55360" y="77249"/>
                  <a:pt x="76411" y="36006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3" name="Freeform: Shape 1232">
            <a:extLst>
              <a:ext uri="{FF2B5EF4-FFF2-40B4-BE49-F238E27FC236}">
                <a16:creationId xmlns:a16="http://schemas.microsoft.com/office/drawing/2014/main" id="{6A7AF444-D95E-4BAF-905E-91A679DB3B36}"/>
              </a:ext>
            </a:extLst>
          </p:cNvPr>
          <p:cNvSpPr/>
          <p:nvPr userDrawn="1"/>
        </p:nvSpPr>
        <p:spPr>
          <a:xfrm>
            <a:off x="6119055" y="6195590"/>
            <a:ext cx="99399" cy="263558"/>
          </a:xfrm>
          <a:custGeom>
            <a:avLst/>
            <a:gdLst>
              <a:gd name="connsiteX0" fmla="*/ 28604 w 84027"/>
              <a:gd name="connsiteY0" fmla="*/ 42 h 220258"/>
              <a:gd name="connsiteX1" fmla="*/ 84040 w 84027"/>
              <a:gd name="connsiteY1" fmla="*/ 160729 h 220258"/>
              <a:gd name="connsiteX2" fmla="*/ 54989 w 84027"/>
              <a:gd name="connsiteY2" fmla="*/ 220260 h 220258"/>
              <a:gd name="connsiteX3" fmla="*/ 5363 w 84027"/>
              <a:gd name="connsiteY3" fmla="*/ 168635 h 220258"/>
              <a:gd name="connsiteX4" fmla="*/ 28604 w 84027"/>
              <a:gd name="connsiteY4" fmla="*/ 42 h 2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27" h="220258">
                <a:moveTo>
                  <a:pt x="28604" y="42"/>
                </a:moveTo>
                <a:cubicBezTo>
                  <a:pt x="47083" y="-2244"/>
                  <a:pt x="82897" y="93387"/>
                  <a:pt x="84040" y="160729"/>
                </a:cubicBezTo>
                <a:cubicBezTo>
                  <a:pt x="84611" y="193304"/>
                  <a:pt x="54989" y="220260"/>
                  <a:pt x="54989" y="220260"/>
                </a:cubicBezTo>
                <a:cubicBezTo>
                  <a:pt x="54989" y="220260"/>
                  <a:pt x="12698" y="200257"/>
                  <a:pt x="5363" y="168635"/>
                </a:cubicBezTo>
                <a:cubicBezTo>
                  <a:pt x="-9687" y="102912"/>
                  <a:pt x="9935" y="2233"/>
                  <a:pt x="28604" y="42"/>
                </a:cubicBez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4" name="Freeform: Shape 1233">
            <a:extLst>
              <a:ext uri="{FF2B5EF4-FFF2-40B4-BE49-F238E27FC236}">
                <a16:creationId xmlns:a16="http://schemas.microsoft.com/office/drawing/2014/main" id="{35B72D6F-233E-4327-8607-19FD445F1574}"/>
              </a:ext>
            </a:extLst>
          </p:cNvPr>
          <p:cNvSpPr/>
          <p:nvPr userDrawn="1"/>
        </p:nvSpPr>
        <p:spPr>
          <a:xfrm>
            <a:off x="5727070" y="4751231"/>
            <a:ext cx="481857" cy="1649838"/>
          </a:xfrm>
          <a:custGeom>
            <a:avLst/>
            <a:gdLst>
              <a:gd name="connsiteX0" fmla="*/ 327775 w 407338"/>
              <a:gd name="connsiteY0" fmla="*/ 425293 h 1378783"/>
              <a:gd name="connsiteX1" fmla="*/ 242050 w 407338"/>
              <a:gd name="connsiteY1" fmla="*/ 152402 h 1378783"/>
              <a:gd name="connsiteX2" fmla="*/ 258624 w 407338"/>
              <a:gd name="connsiteY2" fmla="*/ 2 h 1378783"/>
              <a:gd name="connsiteX3" fmla="*/ 20 w 407338"/>
              <a:gd name="connsiteY3" fmla="*/ 39340 h 1378783"/>
              <a:gd name="connsiteX4" fmla="*/ 60027 w 407338"/>
              <a:gd name="connsiteY4" fmla="*/ 169452 h 1378783"/>
              <a:gd name="connsiteX5" fmla="*/ 84697 w 407338"/>
              <a:gd name="connsiteY5" fmla="*/ 486158 h 1378783"/>
              <a:gd name="connsiteX6" fmla="*/ 344920 w 407338"/>
              <a:gd name="connsiteY6" fmla="*/ 1217773 h 1378783"/>
              <a:gd name="connsiteX7" fmla="*/ 379687 w 407338"/>
              <a:gd name="connsiteY7" fmla="*/ 1378745 h 1378783"/>
              <a:gd name="connsiteX8" fmla="*/ 374448 w 407338"/>
              <a:gd name="connsiteY8" fmla="*/ 1214916 h 1378783"/>
              <a:gd name="connsiteX9" fmla="*/ 327775 w 407338"/>
              <a:gd name="connsiteY9" fmla="*/ 425293 h 1378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7338" h="1378783">
                <a:moveTo>
                  <a:pt x="327775" y="425293"/>
                </a:moveTo>
                <a:cubicBezTo>
                  <a:pt x="308725" y="308516"/>
                  <a:pt x="255766" y="214219"/>
                  <a:pt x="242050" y="152402"/>
                </a:cubicBezTo>
                <a:cubicBezTo>
                  <a:pt x="228334" y="90584"/>
                  <a:pt x="258624" y="2"/>
                  <a:pt x="258624" y="2"/>
                </a:cubicBezTo>
                <a:lnTo>
                  <a:pt x="20" y="39340"/>
                </a:lnTo>
                <a:cubicBezTo>
                  <a:pt x="22685" y="81432"/>
                  <a:pt x="42726" y="124886"/>
                  <a:pt x="60027" y="169452"/>
                </a:cubicBezTo>
                <a:cubicBezTo>
                  <a:pt x="77077" y="219362"/>
                  <a:pt x="50503" y="366047"/>
                  <a:pt x="84697" y="486158"/>
                </a:cubicBezTo>
                <a:cubicBezTo>
                  <a:pt x="114510" y="591504"/>
                  <a:pt x="343206" y="1165386"/>
                  <a:pt x="344920" y="1217773"/>
                </a:cubicBezTo>
                <a:cubicBezTo>
                  <a:pt x="346349" y="1230251"/>
                  <a:pt x="305963" y="1381603"/>
                  <a:pt x="379687" y="1378745"/>
                </a:cubicBezTo>
                <a:cubicBezTo>
                  <a:pt x="442933" y="1359695"/>
                  <a:pt x="378544" y="1245395"/>
                  <a:pt x="374448" y="1214916"/>
                </a:cubicBezTo>
                <a:cubicBezTo>
                  <a:pt x="369399" y="1170624"/>
                  <a:pt x="343492" y="527687"/>
                  <a:pt x="327775" y="42529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5" name="Freeform: Shape 1234">
            <a:extLst>
              <a:ext uri="{FF2B5EF4-FFF2-40B4-BE49-F238E27FC236}">
                <a16:creationId xmlns:a16="http://schemas.microsoft.com/office/drawing/2014/main" id="{63D36BC7-7771-4B30-87EF-392B060F6A66}"/>
              </a:ext>
            </a:extLst>
          </p:cNvPr>
          <p:cNvSpPr/>
          <p:nvPr userDrawn="1"/>
        </p:nvSpPr>
        <p:spPr>
          <a:xfrm>
            <a:off x="5844364" y="4939289"/>
            <a:ext cx="127096" cy="78766"/>
          </a:xfrm>
          <a:custGeom>
            <a:avLst/>
            <a:gdLst>
              <a:gd name="connsiteX0" fmla="*/ 20 w 107441"/>
              <a:gd name="connsiteY0" fmla="*/ 23433 h 65825"/>
              <a:gd name="connsiteX1" fmla="*/ 107462 w 107441"/>
              <a:gd name="connsiteY1" fmla="*/ 2 h 65825"/>
              <a:gd name="connsiteX2" fmla="*/ 20 w 107441"/>
              <a:gd name="connsiteY2" fmla="*/ 23433 h 6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441" h="65825">
                <a:moveTo>
                  <a:pt x="20" y="23433"/>
                </a:moveTo>
                <a:cubicBezTo>
                  <a:pt x="20" y="23433"/>
                  <a:pt x="81459" y="32958"/>
                  <a:pt x="107462" y="2"/>
                </a:cubicBezTo>
                <a:cubicBezTo>
                  <a:pt x="107081" y="2"/>
                  <a:pt x="76220" y="130970"/>
                  <a:pt x="20" y="23433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6" name="Freeform: Shape 1235">
            <a:extLst>
              <a:ext uri="{FF2B5EF4-FFF2-40B4-BE49-F238E27FC236}">
                <a16:creationId xmlns:a16="http://schemas.microsoft.com/office/drawing/2014/main" id="{80941AD8-46D8-44C9-A9C0-B8AD0DBA4991}"/>
              </a:ext>
            </a:extLst>
          </p:cNvPr>
          <p:cNvSpPr/>
          <p:nvPr userDrawn="1"/>
        </p:nvSpPr>
        <p:spPr>
          <a:xfrm>
            <a:off x="5727971" y="4751687"/>
            <a:ext cx="305912" cy="139277"/>
          </a:xfrm>
          <a:custGeom>
            <a:avLst/>
            <a:gdLst>
              <a:gd name="connsiteX0" fmla="*/ 38215 w 258603"/>
              <a:gd name="connsiteY0" fmla="*/ 116397 h 116395"/>
              <a:gd name="connsiteX1" fmla="*/ 239574 w 258603"/>
              <a:gd name="connsiteY1" fmla="*/ 97347 h 116395"/>
              <a:gd name="connsiteX2" fmla="*/ 258624 w 258603"/>
              <a:gd name="connsiteY2" fmla="*/ 2 h 116395"/>
              <a:gd name="connsiteX3" fmla="*/ 20 w 258603"/>
              <a:gd name="connsiteY3" fmla="*/ 39340 h 116395"/>
              <a:gd name="connsiteX4" fmla="*/ 38215 w 258603"/>
              <a:gd name="connsiteY4" fmla="*/ 116397 h 116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603" h="116395">
                <a:moveTo>
                  <a:pt x="38215" y="116397"/>
                </a:moveTo>
                <a:lnTo>
                  <a:pt x="239574" y="97347"/>
                </a:lnTo>
                <a:cubicBezTo>
                  <a:pt x="242382" y="64305"/>
                  <a:pt x="248770" y="31665"/>
                  <a:pt x="258624" y="2"/>
                </a:cubicBezTo>
                <a:lnTo>
                  <a:pt x="20" y="39340"/>
                </a:lnTo>
                <a:cubicBezTo>
                  <a:pt x="20" y="39340"/>
                  <a:pt x="20118" y="76964"/>
                  <a:pt x="38215" y="116397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7" name="Freeform: Shape 1236">
            <a:extLst>
              <a:ext uri="{FF2B5EF4-FFF2-40B4-BE49-F238E27FC236}">
                <a16:creationId xmlns:a16="http://schemas.microsoft.com/office/drawing/2014/main" id="{39C00486-577E-4EF0-BE56-B38CB70B2BE9}"/>
              </a:ext>
            </a:extLst>
          </p:cNvPr>
          <p:cNvSpPr/>
          <p:nvPr userDrawn="1"/>
        </p:nvSpPr>
        <p:spPr>
          <a:xfrm>
            <a:off x="6654047" y="947035"/>
            <a:ext cx="170227" cy="212837"/>
          </a:xfrm>
          <a:custGeom>
            <a:avLst/>
            <a:gdLst>
              <a:gd name="connsiteX0" fmla="*/ 142895 w 143902"/>
              <a:gd name="connsiteY0" fmla="*/ 177872 h 177870"/>
              <a:gd name="connsiteX1" fmla="*/ 20 w 143902"/>
              <a:gd name="connsiteY1" fmla="*/ 230 h 177870"/>
              <a:gd name="connsiteX2" fmla="*/ 142895 w 143902"/>
              <a:gd name="connsiteY2" fmla="*/ 177872 h 17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902" h="177870">
                <a:moveTo>
                  <a:pt x="142895" y="177872"/>
                </a:moveTo>
                <a:cubicBezTo>
                  <a:pt x="142895" y="177872"/>
                  <a:pt x="165374" y="-7389"/>
                  <a:pt x="20" y="230"/>
                </a:cubicBezTo>
                <a:cubicBezTo>
                  <a:pt x="401" y="230"/>
                  <a:pt x="123178" y="22519"/>
                  <a:pt x="142895" y="177872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39" name="Freeform: Shape 1238">
            <a:extLst>
              <a:ext uri="{FF2B5EF4-FFF2-40B4-BE49-F238E27FC236}">
                <a16:creationId xmlns:a16="http://schemas.microsoft.com/office/drawing/2014/main" id="{B0C6319B-2126-4996-94B0-6602A425B1B6}"/>
              </a:ext>
            </a:extLst>
          </p:cNvPr>
          <p:cNvSpPr/>
          <p:nvPr userDrawn="1"/>
        </p:nvSpPr>
        <p:spPr>
          <a:xfrm>
            <a:off x="6488640" y="1988472"/>
            <a:ext cx="221857" cy="502403"/>
          </a:xfrm>
          <a:custGeom>
            <a:avLst/>
            <a:gdLst>
              <a:gd name="connsiteX0" fmla="*/ 152611 w 187547"/>
              <a:gd name="connsiteY0" fmla="*/ 166689 h 419862"/>
              <a:gd name="connsiteX1" fmla="*/ 185281 w 187547"/>
              <a:gd name="connsiteY1" fmla="*/ 119064 h 419862"/>
              <a:gd name="connsiteX2" fmla="*/ 6021 w 187547"/>
              <a:gd name="connsiteY2" fmla="*/ 2 h 419862"/>
              <a:gd name="connsiteX3" fmla="*/ 20 w 187547"/>
              <a:gd name="connsiteY3" fmla="*/ 27529 h 419862"/>
              <a:gd name="connsiteX4" fmla="*/ 130417 w 187547"/>
              <a:gd name="connsiteY4" fmla="*/ 109730 h 419862"/>
              <a:gd name="connsiteX5" fmla="*/ 149467 w 187547"/>
              <a:gd name="connsiteY5" fmla="*/ 419864 h 419862"/>
              <a:gd name="connsiteX6" fmla="*/ 187567 w 187547"/>
              <a:gd name="connsiteY6" fmla="*/ 364524 h 41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547" h="419862">
                <a:moveTo>
                  <a:pt x="152611" y="166689"/>
                </a:moveTo>
                <a:lnTo>
                  <a:pt x="185281" y="119064"/>
                </a:lnTo>
                <a:cubicBezTo>
                  <a:pt x="138078" y="63124"/>
                  <a:pt x="75889" y="21819"/>
                  <a:pt x="6021" y="2"/>
                </a:cubicBezTo>
                <a:cubicBezTo>
                  <a:pt x="3123" y="8959"/>
                  <a:pt x="1114" y="18179"/>
                  <a:pt x="20" y="27529"/>
                </a:cubicBezTo>
                <a:cubicBezTo>
                  <a:pt x="49227" y="44540"/>
                  <a:pt x="93849" y="72669"/>
                  <a:pt x="130417" y="109730"/>
                </a:cubicBezTo>
                <a:lnTo>
                  <a:pt x="149467" y="419864"/>
                </a:lnTo>
                <a:lnTo>
                  <a:pt x="187567" y="364524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0" name="Freeform: Shape 1239">
            <a:extLst>
              <a:ext uri="{FF2B5EF4-FFF2-40B4-BE49-F238E27FC236}">
                <a16:creationId xmlns:a16="http://schemas.microsoft.com/office/drawing/2014/main" id="{D8127F0F-9B1E-4C9A-8053-A8F95641A9CE}"/>
              </a:ext>
            </a:extLst>
          </p:cNvPr>
          <p:cNvSpPr/>
          <p:nvPr userDrawn="1"/>
        </p:nvSpPr>
        <p:spPr>
          <a:xfrm>
            <a:off x="5866110" y="2001138"/>
            <a:ext cx="803034" cy="1029978"/>
          </a:xfrm>
          <a:custGeom>
            <a:avLst/>
            <a:gdLst>
              <a:gd name="connsiteX0" fmla="*/ 17832 w 678846"/>
              <a:gd name="connsiteY0" fmla="*/ 754274 h 860761"/>
              <a:gd name="connsiteX1" fmla="*/ 20 w 678846"/>
              <a:gd name="connsiteY1" fmla="*/ 698838 h 860761"/>
              <a:gd name="connsiteX2" fmla="*/ 33834 w 678846"/>
              <a:gd name="connsiteY2" fmla="*/ 673502 h 860761"/>
              <a:gd name="connsiteX3" fmla="*/ 156802 w 678846"/>
              <a:gd name="connsiteY3" fmla="*/ 94191 h 860761"/>
              <a:gd name="connsiteX4" fmla="*/ 656674 w 678846"/>
              <a:gd name="connsiteY4" fmla="*/ 98859 h 860761"/>
              <a:gd name="connsiteX5" fmla="*/ 678867 w 678846"/>
              <a:gd name="connsiteY5" fmla="*/ 461475 h 860761"/>
              <a:gd name="connsiteX6" fmla="*/ 337301 w 678846"/>
              <a:gd name="connsiteY6" fmla="*/ 860763 h 86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846" h="860761">
                <a:moveTo>
                  <a:pt x="17832" y="754274"/>
                </a:moveTo>
                <a:lnTo>
                  <a:pt x="20" y="698838"/>
                </a:lnTo>
                <a:lnTo>
                  <a:pt x="33834" y="673502"/>
                </a:lnTo>
                <a:cubicBezTo>
                  <a:pt x="67362" y="504147"/>
                  <a:pt x="156802" y="94191"/>
                  <a:pt x="156802" y="94191"/>
                </a:cubicBezTo>
                <a:cubicBezTo>
                  <a:pt x="156802" y="85333"/>
                  <a:pt x="439028" y="-116216"/>
                  <a:pt x="656674" y="98859"/>
                </a:cubicBezTo>
                <a:lnTo>
                  <a:pt x="678867" y="461475"/>
                </a:lnTo>
                <a:lnTo>
                  <a:pt x="337301" y="860763"/>
                </a:lnTo>
                <a:close/>
              </a:path>
            </a:pathLst>
          </a:custGeom>
          <a:solidFill>
            <a:srgbClr val="5CACB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1" name="Freeform: Shape 1240">
            <a:extLst>
              <a:ext uri="{FF2B5EF4-FFF2-40B4-BE49-F238E27FC236}">
                <a16:creationId xmlns:a16="http://schemas.microsoft.com/office/drawing/2014/main" id="{82193694-C43D-4F7E-9DEE-756B6888B071}"/>
              </a:ext>
            </a:extLst>
          </p:cNvPr>
          <p:cNvSpPr/>
          <p:nvPr userDrawn="1"/>
        </p:nvSpPr>
        <p:spPr>
          <a:xfrm>
            <a:off x="5866561" y="2472297"/>
            <a:ext cx="802584" cy="558819"/>
          </a:xfrm>
          <a:custGeom>
            <a:avLst/>
            <a:gdLst>
              <a:gd name="connsiteX0" fmla="*/ 105081 w 678465"/>
              <a:gd name="connsiteY0" fmla="*/ 2 h 467010"/>
              <a:gd name="connsiteX1" fmla="*/ 33834 w 678465"/>
              <a:gd name="connsiteY1" fmla="*/ 279846 h 467010"/>
              <a:gd name="connsiteX2" fmla="*/ 20 w 678465"/>
              <a:gd name="connsiteY2" fmla="*/ 305183 h 467010"/>
              <a:gd name="connsiteX3" fmla="*/ 17451 w 678465"/>
              <a:gd name="connsiteY3" fmla="*/ 360523 h 467010"/>
              <a:gd name="connsiteX4" fmla="*/ 336919 w 678465"/>
              <a:gd name="connsiteY4" fmla="*/ 467012 h 467010"/>
              <a:gd name="connsiteX5" fmla="*/ 678486 w 678465"/>
              <a:gd name="connsiteY5" fmla="*/ 67724 h 467010"/>
              <a:gd name="connsiteX6" fmla="*/ 678486 w 678465"/>
              <a:gd name="connsiteY6" fmla="*/ 64677 h 467010"/>
              <a:gd name="connsiteX7" fmla="*/ 105081 w 678465"/>
              <a:gd name="connsiteY7" fmla="*/ 2 h 467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65" h="467010">
                <a:moveTo>
                  <a:pt x="105081" y="2"/>
                </a:moveTo>
                <a:cubicBezTo>
                  <a:pt x="86031" y="88013"/>
                  <a:pt x="45264" y="222030"/>
                  <a:pt x="33834" y="279846"/>
                </a:cubicBezTo>
                <a:lnTo>
                  <a:pt x="20" y="305183"/>
                </a:lnTo>
                <a:lnTo>
                  <a:pt x="17451" y="360523"/>
                </a:lnTo>
                <a:lnTo>
                  <a:pt x="336919" y="467012"/>
                </a:lnTo>
                <a:lnTo>
                  <a:pt x="678486" y="67724"/>
                </a:lnTo>
                <a:lnTo>
                  <a:pt x="678486" y="64677"/>
                </a:lnTo>
                <a:cubicBezTo>
                  <a:pt x="571806" y="94490"/>
                  <a:pt x="269673" y="88489"/>
                  <a:pt x="105081" y="2"/>
                </a:cubicBezTo>
                <a:close/>
              </a:path>
            </a:pathLst>
          </a:custGeom>
          <a:solidFill>
            <a:srgbClr val="5CACBA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2" name="Freeform: Shape 1241">
            <a:extLst>
              <a:ext uri="{FF2B5EF4-FFF2-40B4-BE49-F238E27FC236}">
                <a16:creationId xmlns:a16="http://schemas.microsoft.com/office/drawing/2014/main" id="{FD7778D4-8EDF-4290-8623-BF90318084EC}"/>
              </a:ext>
            </a:extLst>
          </p:cNvPr>
          <p:cNvSpPr/>
          <p:nvPr userDrawn="1"/>
        </p:nvSpPr>
        <p:spPr>
          <a:xfrm>
            <a:off x="5417326" y="2903693"/>
            <a:ext cx="847767" cy="345116"/>
          </a:xfrm>
          <a:custGeom>
            <a:avLst/>
            <a:gdLst>
              <a:gd name="connsiteX0" fmla="*/ 397212 w 716661"/>
              <a:gd name="connsiteY0" fmla="*/ 2 h 288416"/>
              <a:gd name="connsiteX1" fmla="*/ 20 w 716661"/>
              <a:gd name="connsiteY1" fmla="*/ 279561 h 288416"/>
              <a:gd name="connsiteX2" fmla="*/ 712776 w 716661"/>
              <a:gd name="connsiteY2" fmla="*/ 288419 h 288416"/>
              <a:gd name="connsiteX3" fmla="*/ 716681 w 716661"/>
              <a:gd name="connsiteY3" fmla="*/ 106491 h 28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61" h="288416">
                <a:moveTo>
                  <a:pt x="397212" y="2"/>
                </a:moveTo>
                <a:lnTo>
                  <a:pt x="20" y="279561"/>
                </a:lnTo>
                <a:cubicBezTo>
                  <a:pt x="191663" y="111349"/>
                  <a:pt x="703251" y="-58101"/>
                  <a:pt x="712776" y="288419"/>
                </a:cubicBezTo>
                <a:lnTo>
                  <a:pt x="716681" y="106491"/>
                </a:ln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3" name="Freeform: Shape 1242">
            <a:extLst>
              <a:ext uri="{FF2B5EF4-FFF2-40B4-BE49-F238E27FC236}">
                <a16:creationId xmlns:a16="http://schemas.microsoft.com/office/drawing/2014/main" id="{666E82F6-AEAD-41FB-9D23-4954F18ABAC8}"/>
              </a:ext>
            </a:extLst>
          </p:cNvPr>
          <p:cNvSpPr/>
          <p:nvPr userDrawn="1"/>
        </p:nvSpPr>
        <p:spPr>
          <a:xfrm>
            <a:off x="5813717" y="3312636"/>
            <a:ext cx="353348" cy="88445"/>
          </a:xfrm>
          <a:custGeom>
            <a:avLst/>
            <a:gdLst>
              <a:gd name="connsiteX0" fmla="*/ 0 w 298703"/>
              <a:gd name="connsiteY0" fmla="*/ 11811 h 73914"/>
              <a:gd name="connsiteX1" fmla="*/ 159734 w 298703"/>
              <a:gd name="connsiteY1" fmla="*/ 36957 h 73914"/>
              <a:gd name="connsiteX2" fmla="*/ 298704 w 298703"/>
              <a:gd name="connsiteY2" fmla="*/ 0 h 73914"/>
              <a:gd name="connsiteX3" fmla="*/ 159734 w 298703"/>
              <a:gd name="connsiteY3" fmla="*/ 73914 h 73914"/>
              <a:gd name="connsiteX4" fmla="*/ 0 w 298703"/>
              <a:gd name="connsiteY4" fmla="*/ 11811 h 7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703" h="73914">
                <a:moveTo>
                  <a:pt x="0" y="11811"/>
                </a:moveTo>
                <a:lnTo>
                  <a:pt x="159734" y="36957"/>
                </a:lnTo>
                <a:lnTo>
                  <a:pt x="298704" y="0"/>
                </a:lnTo>
                <a:lnTo>
                  <a:pt x="159734" y="73914"/>
                </a:lnTo>
                <a:lnTo>
                  <a:pt x="0" y="11811"/>
                </a:ln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4" name="Freeform: Shape 1243">
            <a:extLst>
              <a:ext uri="{FF2B5EF4-FFF2-40B4-BE49-F238E27FC236}">
                <a16:creationId xmlns:a16="http://schemas.microsoft.com/office/drawing/2014/main" id="{628199F6-1759-4BE7-8578-BC22EEC8A759}"/>
              </a:ext>
            </a:extLst>
          </p:cNvPr>
          <p:cNvSpPr/>
          <p:nvPr userDrawn="1"/>
        </p:nvSpPr>
        <p:spPr>
          <a:xfrm>
            <a:off x="5413197" y="3238324"/>
            <a:ext cx="978204" cy="1587332"/>
          </a:xfrm>
          <a:custGeom>
            <a:avLst/>
            <a:gdLst>
              <a:gd name="connsiteX0" fmla="*/ 3511 w 826926"/>
              <a:gd name="connsiteY0" fmla="*/ 2 h 1326546"/>
              <a:gd name="connsiteX1" fmla="*/ 350697 w 826926"/>
              <a:gd name="connsiteY1" fmla="*/ 1299498 h 1326546"/>
              <a:gd name="connsiteX2" fmla="*/ 826947 w 826926"/>
              <a:gd name="connsiteY2" fmla="*/ 1282162 h 1326546"/>
              <a:gd name="connsiteX3" fmla="*/ 240683 w 826926"/>
              <a:gd name="connsiteY3" fmla="*/ 1326549 h 1326546"/>
              <a:gd name="connsiteX4" fmla="*/ 3511 w 826926"/>
              <a:gd name="connsiteY4" fmla="*/ 2 h 132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26" h="1326546">
                <a:moveTo>
                  <a:pt x="3511" y="2"/>
                </a:moveTo>
                <a:cubicBezTo>
                  <a:pt x="3511" y="2"/>
                  <a:pt x="99332" y="495302"/>
                  <a:pt x="350697" y="1299498"/>
                </a:cubicBezTo>
                <a:lnTo>
                  <a:pt x="826947" y="1282162"/>
                </a:lnTo>
                <a:lnTo>
                  <a:pt x="240683" y="1326549"/>
                </a:lnTo>
                <a:cubicBezTo>
                  <a:pt x="240683" y="1326549"/>
                  <a:pt x="-33827" y="365286"/>
                  <a:pt x="3511" y="2"/>
                </a:cubicBezTo>
                <a:close/>
              </a:path>
            </a:pathLst>
          </a:custGeom>
          <a:solidFill>
            <a:srgbClr val="60778E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5" name="Freeform: Shape 1244">
            <a:extLst>
              <a:ext uri="{FF2B5EF4-FFF2-40B4-BE49-F238E27FC236}">
                <a16:creationId xmlns:a16="http://schemas.microsoft.com/office/drawing/2014/main" id="{11B8A1CD-D269-49FE-91F7-57EFE19D181A}"/>
              </a:ext>
            </a:extLst>
          </p:cNvPr>
          <p:cNvSpPr/>
          <p:nvPr userDrawn="1"/>
        </p:nvSpPr>
        <p:spPr>
          <a:xfrm>
            <a:off x="6261262" y="2001224"/>
            <a:ext cx="337799" cy="358236"/>
          </a:xfrm>
          <a:custGeom>
            <a:avLst/>
            <a:gdLst>
              <a:gd name="connsiteX0" fmla="*/ 20 w 285559"/>
              <a:gd name="connsiteY0" fmla="*/ 10395 h 299381"/>
              <a:gd name="connsiteX1" fmla="*/ 206141 w 285559"/>
              <a:gd name="connsiteY1" fmla="*/ 299384 h 299381"/>
              <a:gd name="connsiteX2" fmla="*/ 285579 w 285559"/>
              <a:gd name="connsiteY2" fmla="*/ 66593 h 299381"/>
              <a:gd name="connsiteX3" fmla="*/ 20 w 285559"/>
              <a:gd name="connsiteY3" fmla="*/ 10395 h 29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559" h="299381">
                <a:moveTo>
                  <a:pt x="20" y="10395"/>
                </a:moveTo>
                <a:cubicBezTo>
                  <a:pt x="46222" y="120943"/>
                  <a:pt x="116663" y="219702"/>
                  <a:pt x="206141" y="299384"/>
                </a:cubicBezTo>
                <a:cubicBezTo>
                  <a:pt x="206141" y="299384"/>
                  <a:pt x="265958" y="215659"/>
                  <a:pt x="285579" y="66593"/>
                </a:cubicBezTo>
                <a:cubicBezTo>
                  <a:pt x="189472" y="-6464"/>
                  <a:pt x="85174" y="-9226"/>
                  <a:pt x="20" y="1039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6" name="Freeform: Shape 1245">
            <a:extLst>
              <a:ext uri="{FF2B5EF4-FFF2-40B4-BE49-F238E27FC236}">
                <a16:creationId xmlns:a16="http://schemas.microsoft.com/office/drawing/2014/main" id="{CB067FFC-3C74-4040-A5A9-97E5F68C7254}"/>
              </a:ext>
            </a:extLst>
          </p:cNvPr>
          <p:cNvSpPr/>
          <p:nvPr userDrawn="1"/>
        </p:nvSpPr>
        <p:spPr>
          <a:xfrm>
            <a:off x="6353430" y="1759724"/>
            <a:ext cx="209237" cy="279352"/>
          </a:xfrm>
          <a:custGeom>
            <a:avLst/>
            <a:gdLst>
              <a:gd name="connsiteX0" fmla="*/ 12117 w 176879"/>
              <a:gd name="connsiteY0" fmla="*/ 213076 h 233457"/>
              <a:gd name="connsiteX1" fmla="*/ 20 w 176879"/>
              <a:gd name="connsiteY1" fmla="*/ 2 h 233457"/>
              <a:gd name="connsiteX2" fmla="*/ 176899 w 176879"/>
              <a:gd name="connsiteY2" fmla="*/ 114302 h 233457"/>
              <a:gd name="connsiteX3" fmla="*/ 113463 w 176879"/>
              <a:gd name="connsiteY3" fmla="*/ 233459 h 23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879" h="233457">
                <a:moveTo>
                  <a:pt x="12117" y="213076"/>
                </a:moveTo>
                <a:cubicBezTo>
                  <a:pt x="12117" y="213076"/>
                  <a:pt x="36977" y="150687"/>
                  <a:pt x="20" y="2"/>
                </a:cubicBezTo>
                <a:lnTo>
                  <a:pt x="176899" y="114302"/>
                </a:lnTo>
                <a:cubicBezTo>
                  <a:pt x="176899" y="114302"/>
                  <a:pt x="113463" y="155831"/>
                  <a:pt x="113463" y="233459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8" name="Freeform: Shape 1247">
            <a:extLst>
              <a:ext uri="{FF2B5EF4-FFF2-40B4-BE49-F238E27FC236}">
                <a16:creationId xmlns:a16="http://schemas.microsoft.com/office/drawing/2014/main" id="{FF5CADE1-CBE0-4B40-8FAE-FB6EB5312105}"/>
              </a:ext>
            </a:extLst>
          </p:cNvPr>
          <p:cNvSpPr/>
          <p:nvPr userDrawn="1"/>
        </p:nvSpPr>
        <p:spPr>
          <a:xfrm>
            <a:off x="6816716" y="1181860"/>
            <a:ext cx="176742" cy="250992"/>
          </a:xfrm>
          <a:custGeom>
            <a:avLst/>
            <a:gdLst>
              <a:gd name="connsiteX0" fmla="*/ 137971 w 149409"/>
              <a:gd name="connsiteY0" fmla="*/ 206798 h 209756"/>
              <a:gd name="connsiteX1" fmla="*/ 37863 w 149409"/>
              <a:gd name="connsiteY1" fmla="*/ 129455 h 209756"/>
              <a:gd name="connsiteX2" fmla="*/ 11479 w 149409"/>
              <a:gd name="connsiteY2" fmla="*/ 2963 h 209756"/>
              <a:gd name="connsiteX3" fmla="*/ 111586 w 149409"/>
              <a:gd name="connsiteY3" fmla="*/ 80306 h 209756"/>
              <a:gd name="connsiteX4" fmla="*/ 137971 w 149409"/>
              <a:gd name="connsiteY4" fmla="*/ 206798 h 20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409" h="209756">
                <a:moveTo>
                  <a:pt x="137971" y="206798"/>
                </a:moveTo>
                <a:cubicBezTo>
                  <a:pt x="111491" y="220418"/>
                  <a:pt x="66628" y="185747"/>
                  <a:pt x="37863" y="129455"/>
                </a:cubicBezTo>
                <a:cubicBezTo>
                  <a:pt x="9097" y="73162"/>
                  <a:pt x="-15096" y="16583"/>
                  <a:pt x="11479" y="2963"/>
                </a:cubicBezTo>
                <a:cubicBezTo>
                  <a:pt x="38053" y="-10658"/>
                  <a:pt x="82821" y="24013"/>
                  <a:pt x="111586" y="80306"/>
                </a:cubicBezTo>
                <a:cubicBezTo>
                  <a:pt x="140352" y="136598"/>
                  <a:pt x="164545" y="193272"/>
                  <a:pt x="137971" y="20679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49" name="Freeform: Shape 1248">
            <a:extLst>
              <a:ext uri="{FF2B5EF4-FFF2-40B4-BE49-F238E27FC236}">
                <a16:creationId xmlns:a16="http://schemas.microsoft.com/office/drawing/2014/main" id="{8ACDC44F-3A7D-4EA3-AC4E-01EFB3713C65}"/>
              </a:ext>
            </a:extLst>
          </p:cNvPr>
          <p:cNvSpPr/>
          <p:nvPr userDrawn="1"/>
        </p:nvSpPr>
        <p:spPr>
          <a:xfrm>
            <a:off x="6249437" y="1450325"/>
            <a:ext cx="140914" cy="184597"/>
          </a:xfrm>
          <a:custGeom>
            <a:avLst/>
            <a:gdLst>
              <a:gd name="connsiteX0" fmla="*/ 117934 w 119122"/>
              <a:gd name="connsiteY0" fmla="*/ 85118 h 154269"/>
              <a:gd name="connsiteX1" fmla="*/ 67547 w 119122"/>
              <a:gd name="connsiteY1" fmla="*/ 153698 h 154269"/>
              <a:gd name="connsiteX2" fmla="*/ 872 w 119122"/>
              <a:gd name="connsiteY2" fmla="*/ 65782 h 154269"/>
              <a:gd name="connsiteX3" fmla="*/ 71929 w 119122"/>
              <a:gd name="connsiteY3" fmla="*/ 631 h 154269"/>
              <a:gd name="connsiteX4" fmla="*/ 117934 w 119122"/>
              <a:gd name="connsiteY4" fmla="*/ 85118 h 154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122" h="154269">
                <a:moveTo>
                  <a:pt x="117934" y="85118"/>
                </a:moveTo>
                <a:cubicBezTo>
                  <a:pt x="111076" y="126456"/>
                  <a:pt x="100027" y="159032"/>
                  <a:pt x="67547" y="153698"/>
                </a:cubicBezTo>
                <a:cubicBezTo>
                  <a:pt x="35067" y="148364"/>
                  <a:pt x="-6462" y="107121"/>
                  <a:pt x="872" y="65782"/>
                </a:cubicBezTo>
                <a:cubicBezTo>
                  <a:pt x="8206" y="24444"/>
                  <a:pt x="38972" y="-4703"/>
                  <a:pt x="71929" y="631"/>
                </a:cubicBezTo>
                <a:cubicBezTo>
                  <a:pt x="104885" y="5965"/>
                  <a:pt x="124316" y="43780"/>
                  <a:pt x="117934" y="8511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0" name="Freeform: Shape 1249">
            <a:extLst>
              <a:ext uri="{FF2B5EF4-FFF2-40B4-BE49-F238E27FC236}">
                <a16:creationId xmlns:a16="http://schemas.microsoft.com/office/drawing/2014/main" id="{5BC52B4C-C721-4A22-8086-9EEB7B5A40DB}"/>
              </a:ext>
            </a:extLst>
          </p:cNvPr>
          <p:cNvSpPr/>
          <p:nvPr userDrawn="1"/>
        </p:nvSpPr>
        <p:spPr>
          <a:xfrm>
            <a:off x="6281530" y="1492196"/>
            <a:ext cx="75963" cy="99665"/>
          </a:xfrm>
          <a:custGeom>
            <a:avLst/>
            <a:gdLst>
              <a:gd name="connsiteX0" fmla="*/ 63562 w 64215"/>
              <a:gd name="connsiteY0" fmla="*/ 46126 h 83291"/>
              <a:gd name="connsiteX1" fmla="*/ 36511 w 64215"/>
              <a:gd name="connsiteY1" fmla="*/ 82988 h 83291"/>
              <a:gd name="connsiteX2" fmla="*/ 412 w 64215"/>
              <a:gd name="connsiteY2" fmla="*/ 35363 h 83291"/>
              <a:gd name="connsiteX3" fmla="*/ 38512 w 64215"/>
              <a:gd name="connsiteY3" fmla="*/ 406 h 83291"/>
              <a:gd name="connsiteX4" fmla="*/ 63562 w 64215"/>
              <a:gd name="connsiteY4" fmla="*/ 46126 h 83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15" h="83291">
                <a:moveTo>
                  <a:pt x="63562" y="46126"/>
                </a:moveTo>
                <a:cubicBezTo>
                  <a:pt x="59943" y="68319"/>
                  <a:pt x="54037" y="85845"/>
                  <a:pt x="36511" y="82988"/>
                </a:cubicBezTo>
                <a:cubicBezTo>
                  <a:pt x="18985" y="80130"/>
                  <a:pt x="-3208" y="57937"/>
                  <a:pt x="412" y="35363"/>
                </a:cubicBezTo>
                <a:cubicBezTo>
                  <a:pt x="4031" y="12788"/>
                  <a:pt x="21176" y="-2737"/>
                  <a:pt x="38512" y="406"/>
                </a:cubicBezTo>
                <a:cubicBezTo>
                  <a:pt x="55847" y="3549"/>
                  <a:pt x="67182" y="23456"/>
                  <a:pt x="63562" y="46126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2" name="Freeform: Shape 1251">
            <a:extLst>
              <a:ext uri="{FF2B5EF4-FFF2-40B4-BE49-F238E27FC236}">
                <a16:creationId xmlns:a16="http://schemas.microsoft.com/office/drawing/2014/main" id="{98237F3E-9499-4498-A7F5-029327931922}"/>
              </a:ext>
            </a:extLst>
          </p:cNvPr>
          <p:cNvSpPr/>
          <p:nvPr userDrawn="1"/>
        </p:nvSpPr>
        <p:spPr>
          <a:xfrm>
            <a:off x="6657427" y="1498493"/>
            <a:ext cx="100505" cy="267683"/>
          </a:xfrm>
          <a:custGeom>
            <a:avLst/>
            <a:gdLst>
              <a:gd name="connsiteX0" fmla="*/ 84983 w 84962"/>
              <a:gd name="connsiteY0" fmla="*/ 2 h 223705"/>
              <a:gd name="connsiteX1" fmla="*/ 37358 w 84962"/>
              <a:gd name="connsiteY1" fmla="*/ 159164 h 223705"/>
              <a:gd name="connsiteX2" fmla="*/ 80316 w 84962"/>
              <a:gd name="connsiteY2" fmla="*/ 192502 h 223705"/>
              <a:gd name="connsiteX3" fmla="*/ 20 w 84962"/>
              <a:gd name="connsiteY3" fmla="*/ 223458 h 223705"/>
              <a:gd name="connsiteX4" fmla="*/ 44216 w 84962"/>
              <a:gd name="connsiteY4" fmla="*/ 194883 h 223705"/>
              <a:gd name="connsiteX5" fmla="*/ 11069 w 84962"/>
              <a:gd name="connsiteY5" fmla="*/ 142877 h 223705"/>
              <a:gd name="connsiteX6" fmla="*/ 84983 w 84962"/>
              <a:gd name="connsiteY6" fmla="*/ 2 h 22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2" h="223705">
                <a:moveTo>
                  <a:pt x="84983" y="2"/>
                </a:moveTo>
                <a:cubicBezTo>
                  <a:pt x="84983" y="2"/>
                  <a:pt x="12688" y="110396"/>
                  <a:pt x="37358" y="159164"/>
                </a:cubicBezTo>
                <a:cubicBezTo>
                  <a:pt x="45495" y="176529"/>
                  <a:pt x="61474" y="188931"/>
                  <a:pt x="80316" y="192502"/>
                </a:cubicBezTo>
                <a:cubicBezTo>
                  <a:pt x="59470" y="214225"/>
                  <a:pt x="30053" y="225566"/>
                  <a:pt x="20" y="223458"/>
                </a:cubicBezTo>
                <a:cubicBezTo>
                  <a:pt x="15895" y="215828"/>
                  <a:pt x="30743" y="206228"/>
                  <a:pt x="44216" y="194883"/>
                </a:cubicBezTo>
                <a:cubicBezTo>
                  <a:pt x="44216" y="194883"/>
                  <a:pt x="10211" y="178214"/>
                  <a:pt x="11069" y="142877"/>
                </a:cubicBezTo>
                <a:cubicBezTo>
                  <a:pt x="13069" y="76011"/>
                  <a:pt x="84983" y="2"/>
                  <a:pt x="84983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5" name="Freeform: Shape 1254">
            <a:extLst>
              <a:ext uri="{FF2B5EF4-FFF2-40B4-BE49-F238E27FC236}">
                <a16:creationId xmlns:a16="http://schemas.microsoft.com/office/drawing/2014/main" id="{84E3F741-100F-4E7B-911C-7EE41E05FE43}"/>
              </a:ext>
            </a:extLst>
          </p:cNvPr>
          <p:cNvSpPr/>
          <p:nvPr userDrawn="1"/>
        </p:nvSpPr>
        <p:spPr>
          <a:xfrm>
            <a:off x="6374838" y="1355796"/>
            <a:ext cx="55435" cy="176091"/>
          </a:xfrm>
          <a:custGeom>
            <a:avLst/>
            <a:gdLst>
              <a:gd name="connsiteX0" fmla="*/ 46883 w 46862"/>
              <a:gd name="connsiteY0" fmla="*/ 6193 h 147161"/>
              <a:gd name="connsiteX1" fmla="*/ 7640 w 46862"/>
              <a:gd name="connsiteY1" fmla="*/ 147163 h 147161"/>
              <a:gd name="connsiteX2" fmla="*/ 20 w 46862"/>
              <a:gd name="connsiteY2" fmla="*/ 99538 h 147161"/>
              <a:gd name="connsiteX3" fmla="*/ 20213 w 46862"/>
              <a:gd name="connsiteY3" fmla="*/ 2 h 14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62" h="147161">
                <a:moveTo>
                  <a:pt x="46883" y="6193"/>
                </a:moveTo>
                <a:cubicBezTo>
                  <a:pt x="27477" y="51188"/>
                  <a:pt x="14276" y="98612"/>
                  <a:pt x="7640" y="147163"/>
                </a:cubicBezTo>
                <a:cubicBezTo>
                  <a:pt x="8246" y="130942"/>
                  <a:pt x="5657" y="114760"/>
                  <a:pt x="20" y="99538"/>
                </a:cubicBezTo>
                <a:lnTo>
                  <a:pt x="20213" y="2"/>
                </a:ln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6" name="Freeform: Shape 1255">
            <a:extLst>
              <a:ext uri="{FF2B5EF4-FFF2-40B4-BE49-F238E27FC236}">
                <a16:creationId xmlns:a16="http://schemas.microsoft.com/office/drawing/2014/main" id="{893B89AB-BC2E-48DE-AC90-14802C3A5FA8}"/>
              </a:ext>
            </a:extLst>
          </p:cNvPr>
          <p:cNvSpPr/>
          <p:nvPr userDrawn="1"/>
        </p:nvSpPr>
        <p:spPr>
          <a:xfrm>
            <a:off x="6475345" y="1409142"/>
            <a:ext cx="201913" cy="44785"/>
          </a:xfrm>
          <a:custGeom>
            <a:avLst/>
            <a:gdLst>
              <a:gd name="connsiteX0" fmla="*/ 20 w 170687"/>
              <a:gd name="connsiteY0" fmla="*/ 37430 h 37427"/>
              <a:gd name="connsiteX1" fmla="*/ 170708 w 170687"/>
              <a:gd name="connsiteY1" fmla="*/ 36382 h 37427"/>
              <a:gd name="connsiteX2" fmla="*/ 163659 w 170687"/>
              <a:gd name="connsiteY2" fmla="*/ 4759 h 37427"/>
              <a:gd name="connsiteX3" fmla="*/ 20 w 170687"/>
              <a:gd name="connsiteY3" fmla="*/ 37430 h 3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687" h="37427">
                <a:moveTo>
                  <a:pt x="20" y="37430"/>
                </a:moveTo>
                <a:cubicBezTo>
                  <a:pt x="20" y="37430"/>
                  <a:pt x="71457" y="7140"/>
                  <a:pt x="170708" y="36382"/>
                </a:cubicBezTo>
                <a:lnTo>
                  <a:pt x="163659" y="4759"/>
                </a:lnTo>
                <a:cubicBezTo>
                  <a:pt x="163659" y="4759"/>
                  <a:pt x="37168" y="-18387"/>
                  <a:pt x="20" y="3743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7" name="Freeform: Shape 1256">
            <a:extLst>
              <a:ext uri="{FF2B5EF4-FFF2-40B4-BE49-F238E27FC236}">
                <a16:creationId xmlns:a16="http://schemas.microsoft.com/office/drawing/2014/main" id="{700125C4-FF11-4671-8784-B6B2163E3D1D}"/>
              </a:ext>
            </a:extLst>
          </p:cNvPr>
          <p:cNvSpPr/>
          <p:nvPr userDrawn="1"/>
        </p:nvSpPr>
        <p:spPr>
          <a:xfrm>
            <a:off x="6499232" y="1253218"/>
            <a:ext cx="356390" cy="126076"/>
          </a:xfrm>
          <a:custGeom>
            <a:avLst/>
            <a:gdLst>
              <a:gd name="connsiteX0" fmla="*/ 288913 w 301275"/>
              <a:gd name="connsiteY0" fmla="*/ 2 h 105363"/>
              <a:gd name="connsiteX1" fmla="*/ 20 w 301275"/>
              <a:gd name="connsiteY1" fmla="*/ 97252 h 105363"/>
              <a:gd name="connsiteX2" fmla="*/ 301296 w 301275"/>
              <a:gd name="connsiteY2" fmla="*/ 22385 h 10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1275" h="105363">
                <a:moveTo>
                  <a:pt x="288913" y="2"/>
                </a:moveTo>
                <a:cubicBezTo>
                  <a:pt x="288913" y="2"/>
                  <a:pt x="275102" y="103443"/>
                  <a:pt x="20" y="97252"/>
                </a:cubicBezTo>
                <a:cubicBezTo>
                  <a:pt x="20" y="97252"/>
                  <a:pt x="225667" y="141734"/>
                  <a:pt x="301296" y="2238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8" name="Freeform: Shape 1257">
            <a:extLst>
              <a:ext uri="{FF2B5EF4-FFF2-40B4-BE49-F238E27FC236}">
                <a16:creationId xmlns:a16="http://schemas.microsoft.com/office/drawing/2014/main" id="{6C123EFF-643F-4FD5-BE0A-C5638AE64DFD}"/>
              </a:ext>
            </a:extLst>
          </p:cNvPr>
          <p:cNvSpPr/>
          <p:nvPr userDrawn="1"/>
        </p:nvSpPr>
        <p:spPr>
          <a:xfrm>
            <a:off x="6408249" y="1592423"/>
            <a:ext cx="146317" cy="115556"/>
          </a:xfrm>
          <a:custGeom>
            <a:avLst/>
            <a:gdLst>
              <a:gd name="connsiteX0" fmla="*/ 120462 w 123689"/>
              <a:gd name="connsiteY0" fmla="*/ 82286 h 96571"/>
              <a:gd name="connsiteX1" fmla="*/ 42071 w 123689"/>
              <a:gd name="connsiteY1" fmla="*/ 82286 h 96571"/>
              <a:gd name="connsiteX2" fmla="*/ 3304 w 123689"/>
              <a:gd name="connsiteY2" fmla="*/ 14182 h 96571"/>
              <a:gd name="connsiteX3" fmla="*/ 81695 w 123689"/>
              <a:gd name="connsiteY3" fmla="*/ 14182 h 96571"/>
              <a:gd name="connsiteX4" fmla="*/ 120462 w 123689"/>
              <a:gd name="connsiteY4" fmla="*/ 82286 h 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689" h="96571">
                <a:moveTo>
                  <a:pt x="120462" y="82286"/>
                </a:moveTo>
                <a:cubicBezTo>
                  <a:pt x="109508" y="101336"/>
                  <a:pt x="74456" y="101336"/>
                  <a:pt x="42071" y="82286"/>
                </a:cubicBezTo>
                <a:cubicBezTo>
                  <a:pt x="9686" y="63236"/>
                  <a:pt x="-7650" y="32947"/>
                  <a:pt x="3304" y="14182"/>
                </a:cubicBezTo>
                <a:cubicBezTo>
                  <a:pt x="14258" y="-4582"/>
                  <a:pt x="49310" y="-4868"/>
                  <a:pt x="81695" y="14182"/>
                </a:cubicBezTo>
                <a:cubicBezTo>
                  <a:pt x="114080" y="33232"/>
                  <a:pt x="131320" y="63522"/>
                  <a:pt x="120462" y="82286"/>
                </a:cubicBezTo>
                <a:close/>
              </a:path>
            </a:pathLst>
          </a:custGeom>
          <a:solidFill>
            <a:srgbClr val="FF8048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59" name="Freeform: Shape 1258">
            <a:extLst>
              <a:ext uri="{FF2B5EF4-FFF2-40B4-BE49-F238E27FC236}">
                <a16:creationId xmlns:a16="http://schemas.microsoft.com/office/drawing/2014/main" id="{C937E7C5-634D-43FA-8A4F-67EF4524426C}"/>
              </a:ext>
            </a:extLst>
          </p:cNvPr>
          <p:cNvSpPr/>
          <p:nvPr userDrawn="1"/>
        </p:nvSpPr>
        <p:spPr>
          <a:xfrm>
            <a:off x="6768655" y="1704605"/>
            <a:ext cx="94180" cy="93528"/>
          </a:xfrm>
          <a:custGeom>
            <a:avLst/>
            <a:gdLst>
              <a:gd name="connsiteX0" fmla="*/ 79635 w 79615"/>
              <a:gd name="connsiteY0" fmla="*/ 250 h 78162"/>
              <a:gd name="connsiteX1" fmla="*/ 64300 w 79615"/>
              <a:gd name="connsiteY1" fmla="*/ 250 h 78162"/>
              <a:gd name="connsiteX2" fmla="*/ 101 w 79615"/>
              <a:gd name="connsiteY2" fmla="*/ 45208 h 78162"/>
              <a:gd name="connsiteX3" fmla="*/ 46965 w 79615"/>
              <a:gd name="connsiteY3" fmla="*/ 78164 h 78162"/>
              <a:gd name="connsiteX4" fmla="*/ 65443 w 79615"/>
              <a:gd name="connsiteY4" fmla="*/ 39112 h 78162"/>
              <a:gd name="connsiteX5" fmla="*/ 79635 w 79615"/>
              <a:gd name="connsiteY5" fmla="*/ 250 h 7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615" h="78162">
                <a:moveTo>
                  <a:pt x="79635" y="250"/>
                </a:moveTo>
                <a:cubicBezTo>
                  <a:pt x="74529" y="-81"/>
                  <a:pt x="69406" y="-81"/>
                  <a:pt x="64300" y="250"/>
                </a:cubicBezTo>
                <a:cubicBezTo>
                  <a:pt x="26962" y="3393"/>
                  <a:pt x="-1709" y="23586"/>
                  <a:pt x="101" y="45208"/>
                </a:cubicBezTo>
                <a:cubicBezTo>
                  <a:pt x="1530" y="61972"/>
                  <a:pt x="20961" y="74735"/>
                  <a:pt x="46965" y="78164"/>
                </a:cubicBezTo>
                <a:cubicBezTo>
                  <a:pt x="53442" y="66067"/>
                  <a:pt x="59632" y="53113"/>
                  <a:pt x="65443" y="39112"/>
                </a:cubicBezTo>
                <a:cubicBezTo>
                  <a:pt x="70682" y="26920"/>
                  <a:pt x="75254" y="13680"/>
                  <a:pt x="79635" y="250"/>
                </a:cubicBezTo>
                <a:close/>
              </a:path>
            </a:pathLst>
          </a:custGeom>
          <a:solidFill>
            <a:srgbClr val="FF8048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2" name="Freeform: Shape 1261">
            <a:extLst>
              <a:ext uri="{FF2B5EF4-FFF2-40B4-BE49-F238E27FC236}">
                <a16:creationId xmlns:a16="http://schemas.microsoft.com/office/drawing/2014/main" id="{F3E28A4E-B264-430C-90C7-04A87DC02551}"/>
              </a:ext>
            </a:extLst>
          </p:cNvPr>
          <p:cNvSpPr/>
          <p:nvPr userDrawn="1"/>
        </p:nvSpPr>
        <p:spPr>
          <a:xfrm>
            <a:off x="6849433" y="1151415"/>
            <a:ext cx="159192" cy="262812"/>
          </a:xfrm>
          <a:custGeom>
            <a:avLst/>
            <a:gdLst>
              <a:gd name="connsiteX0" fmla="*/ 27541 w 134573"/>
              <a:gd name="connsiteY0" fmla="*/ 116 h 219634"/>
              <a:gd name="connsiteX1" fmla="*/ 39162 w 134573"/>
              <a:gd name="connsiteY1" fmla="*/ 158327 h 219634"/>
              <a:gd name="connsiteX2" fmla="*/ 109456 w 134573"/>
              <a:gd name="connsiteY2" fmla="*/ 219382 h 219634"/>
              <a:gd name="connsiteX3" fmla="*/ 123458 w 134573"/>
              <a:gd name="connsiteY3" fmla="*/ 115369 h 219634"/>
              <a:gd name="connsiteX4" fmla="*/ 122886 w 134573"/>
              <a:gd name="connsiteY4" fmla="*/ 143182 h 219634"/>
              <a:gd name="connsiteX5" fmla="*/ 27541 w 134573"/>
              <a:gd name="connsiteY5" fmla="*/ 116 h 21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573" h="219634">
                <a:moveTo>
                  <a:pt x="27541" y="116"/>
                </a:moveTo>
                <a:cubicBezTo>
                  <a:pt x="-44087" y="26120"/>
                  <a:pt x="47734" y="189378"/>
                  <a:pt x="39162" y="158327"/>
                </a:cubicBezTo>
                <a:cubicBezTo>
                  <a:pt x="17254" y="64601"/>
                  <a:pt x="45353" y="208904"/>
                  <a:pt x="109456" y="219382"/>
                </a:cubicBezTo>
                <a:cubicBezTo>
                  <a:pt x="142794" y="224906"/>
                  <a:pt x="138031" y="138705"/>
                  <a:pt x="123458" y="115369"/>
                </a:cubicBezTo>
                <a:cubicBezTo>
                  <a:pt x="124217" y="124635"/>
                  <a:pt x="124026" y="133955"/>
                  <a:pt x="122886" y="143182"/>
                </a:cubicBezTo>
                <a:cubicBezTo>
                  <a:pt x="110504" y="83746"/>
                  <a:pt x="74309" y="-3598"/>
                  <a:pt x="27541" y="116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3" name="Freeform: Shape 1262">
            <a:extLst>
              <a:ext uri="{FF2B5EF4-FFF2-40B4-BE49-F238E27FC236}">
                <a16:creationId xmlns:a16="http://schemas.microsoft.com/office/drawing/2014/main" id="{173D8EDA-F557-40D2-B6D3-729269F69008}"/>
              </a:ext>
            </a:extLst>
          </p:cNvPr>
          <p:cNvSpPr/>
          <p:nvPr userDrawn="1"/>
        </p:nvSpPr>
        <p:spPr>
          <a:xfrm>
            <a:off x="6185206" y="2033834"/>
            <a:ext cx="460840" cy="438462"/>
          </a:xfrm>
          <a:custGeom>
            <a:avLst/>
            <a:gdLst>
              <a:gd name="connsiteX0" fmla="*/ 388164 w 389572"/>
              <a:gd name="connsiteY0" fmla="*/ 91537 h 366426"/>
              <a:gd name="connsiteX1" fmla="*/ 283389 w 389572"/>
              <a:gd name="connsiteY1" fmla="*/ 354332 h 366426"/>
              <a:gd name="connsiteX2" fmla="*/ 7735 w 389572"/>
              <a:gd name="connsiteY2" fmla="*/ 2 h 366426"/>
              <a:gd name="connsiteX3" fmla="*/ 20 w 389572"/>
              <a:gd name="connsiteY3" fmla="*/ 2859 h 366426"/>
              <a:gd name="connsiteX4" fmla="*/ 281484 w 389572"/>
              <a:gd name="connsiteY4" fmla="*/ 363476 h 366426"/>
              <a:gd name="connsiteX5" fmla="*/ 284912 w 389572"/>
              <a:gd name="connsiteY5" fmla="*/ 366428 h 366426"/>
              <a:gd name="connsiteX6" fmla="*/ 287484 w 389572"/>
              <a:gd name="connsiteY6" fmla="*/ 362809 h 366426"/>
              <a:gd name="connsiteX7" fmla="*/ 389593 w 389572"/>
              <a:gd name="connsiteY7" fmla="*/ 118874 h 366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9572" h="366426">
                <a:moveTo>
                  <a:pt x="388164" y="91537"/>
                </a:moveTo>
                <a:cubicBezTo>
                  <a:pt x="353112" y="242794"/>
                  <a:pt x="296247" y="335091"/>
                  <a:pt x="283389" y="354332"/>
                </a:cubicBezTo>
                <a:cubicBezTo>
                  <a:pt x="170958" y="253746"/>
                  <a:pt x="77580" y="133717"/>
                  <a:pt x="7735" y="2"/>
                </a:cubicBezTo>
                <a:lnTo>
                  <a:pt x="20" y="2859"/>
                </a:lnTo>
                <a:cubicBezTo>
                  <a:pt x="53265" y="103729"/>
                  <a:pt x="143752" y="243842"/>
                  <a:pt x="281484" y="363476"/>
                </a:cubicBezTo>
                <a:lnTo>
                  <a:pt x="284912" y="366428"/>
                </a:lnTo>
                <a:lnTo>
                  <a:pt x="287484" y="362809"/>
                </a:lnTo>
                <a:cubicBezTo>
                  <a:pt x="288247" y="361666"/>
                  <a:pt x="349397" y="274512"/>
                  <a:pt x="389593" y="118874"/>
                </a:cubicBezTo>
                <a:close/>
              </a:path>
            </a:pathLst>
          </a:custGeom>
          <a:solidFill>
            <a:srgbClr val="4D9DA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4" name="Freeform: Shape 1263">
            <a:extLst>
              <a:ext uri="{FF2B5EF4-FFF2-40B4-BE49-F238E27FC236}">
                <a16:creationId xmlns:a16="http://schemas.microsoft.com/office/drawing/2014/main" id="{6B6C50CF-8264-439B-BFB7-D0FE427A87D8}"/>
              </a:ext>
            </a:extLst>
          </p:cNvPr>
          <p:cNvSpPr/>
          <p:nvPr userDrawn="1"/>
        </p:nvSpPr>
        <p:spPr>
          <a:xfrm>
            <a:off x="6107799" y="1969875"/>
            <a:ext cx="268504" cy="353797"/>
          </a:xfrm>
          <a:custGeom>
            <a:avLst/>
            <a:gdLst>
              <a:gd name="connsiteX0" fmla="*/ 86793 w 226980"/>
              <a:gd name="connsiteY0" fmla="*/ 190898 h 295671"/>
              <a:gd name="connsiteX1" fmla="*/ 121178 w 226980"/>
              <a:gd name="connsiteY1" fmla="*/ 295673 h 295671"/>
              <a:gd name="connsiteX2" fmla="*/ 118416 w 226980"/>
              <a:gd name="connsiteY2" fmla="*/ 39737 h 295671"/>
              <a:gd name="connsiteX3" fmla="*/ 223191 w 226980"/>
              <a:gd name="connsiteY3" fmla="*/ 26687 h 295671"/>
              <a:gd name="connsiteX4" fmla="*/ 227001 w 226980"/>
              <a:gd name="connsiteY4" fmla="*/ 17 h 295671"/>
              <a:gd name="connsiteX5" fmla="*/ 20 w 226980"/>
              <a:gd name="connsiteY5" fmla="*/ 53834 h 295671"/>
              <a:gd name="connsiteX6" fmla="*/ 98794 w 226980"/>
              <a:gd name="connsiteY6" fmla="*/ 160323 h 295671"/>
              <a:gd name="connsiteX7" fmla="*/ 86793 w 226980"/>
              <a:gd name="connsiteY7" fmla="*/ 190898 h 29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980" h="295671">
                <a:moveTo>
                  <a:pt x="86793" y="190898"/>
                </a:moveTo>
                <a:cubicBezTo>
                  <a:pt x="96889" y="219473"/>
                  <a:pt x="108319" y="253573"/>
                  <a:pt x="121178" y="295673"/>
                </a:cubicBezTo>
                <a:cubicBezTo>
                  <a:pt x="128703" y="166609"/>
                  <a:pt x="117463" y="68502"/>
                  <a:pt x="118416" y="39737"/>
                </a:cubicBezTo>
                <a:cubicBezTo>
                  <a:pt x="152612" y="30782"/>
                  <a:pt x="187843" y="26394"/>
                  <a:pt x="223191" y="26687"/>
                </a:cubicBezTo>
                <a:cubicBezTo>
                  <a:pt x="225031" y="17888"/>
                  <a:pt x="226304" y="8980"/>
                  <a:pt x="227001" y="17"/>
                </a:cubicBezTo>
                <a:cubicBezTo>
                  <a:pt x="148107" y="-613"/>
                  <a:pt x="70233" y="17851"/>
                  <a:pt x="20" y="53834"/>
                </a:cubicBezTo>
                <a:lnTo>
                  <a:pt x="98794" y="160323"/>
                </a:lnTo>
                <a:cubicBezTo>
                  <a:pt x="96081" y="170974"/>
                  <a:pt x="92049" y="181245"/>
                  <a:pt x="86793" y="190898"/>
                </a:cubicBez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5" name="Freeform: Shape 1264">
            <a:extLst>
              <a:ext uri="{FF2B5EF4-FFF2-40B4-BE49-F238E27FC236}">
                <a16:creationId xmlns:a16="http://schemas.microsoft.com/office/drawing/2014/main" id="{183327B2-9629-4BB7-A556-6CA72D5C9CC1}"/>
              </a:ext>
            </a:extLst>
          </p:cNvPr>
          <p:cNvSpPr/>
          <p:nvPr userDrawn="1"/>
        </p:nvSpPr>
        <p:spPr>
          <a:xfrm>
            <a:off x="6261262" y="2001224"/>
            <a:ext cx="338025" cy="280962"/>
          </a:xfrm>
          <a:custGeom>
            <a:avLst/>
            <a:gdLst>
              <a:gd name="connsiteX0" fmla="*/ 20 w 285750"/>
              <a:gd name="connsiteY0" fmla="*/ 10395 h 234802"/>
              <a:gd name="connsiteX1" fmla="*/ 123845 w 285750"/>
              <a:gd name="connsiteY1" fmla="*/ 214802 h 234802"/>
              <a:gd name="connsiteX2" fmla="*/ 240240 w 285750"/>
              <a:gd name="connsiteY2" fmla="*/ 234804 h 234802"/>
              <a:gd name="connsiteX3" fmla="*/ 285770 w 285750"/>
              <a:gd name="connsiteY3" fmla="*/ 66593 h 234802"/>
              <a:gd name="connsiteX4" fmla="*/ 20 w 285750"/>
              <a:gd name="connsiteY4" fmla="*/ 10395 h 23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234802">
                <a:moveTo>
                  <a:pt x="20" y="10395"/>
                </a:moveTo>
                <a:cubicBezTo>
                  <a:pt x="31080" y="84218"/>
                  <a:pt x="72799" y="153086"/>
                  <a:pt x="123845" y="214802"/>
                </a:cubicBezTo>
                <a:cubicBezTo>
                  <a:pt x="162187" y="223895"/>
                  <a:pt x="201062" y="230575"/>
                  <a:pt x="240240" y="234804"/>
                </a:cubicBezTo>
                <a:cubicBezTo>
                  <a:pt x="263027" y="181076"/>
                  <a:pt x="278345" y="124479"/>
                  <a:pt x="285770" y="66593"/>
                </a:cubicBezTo>
                <a:cubicBezTo>
                  <a:pt x="189472" y="-6464"/>
                  <a:pt x="85174" y="-9226"/>
                  <a:pt x="20" y="10395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7" name="Freeform: Shape 1266">
            <a:extLst>
              <a:ext uri="{FF2B5EF4-FFF2-40B4-BE49-F238E27FC236}">
                <a16:creationId xmlns:a16="http://schemas.microsoft.com/office/drawing/2014/main" id="{CF543592-726B-475B-9F5A-011DAD929C6E}"/>
              </a:ext>
            </a:extLst>
          </p:cNvPr>
          <p:cNvSpPr/>
          <p:nvPr userDrawn="1"/>
        </p:nvSpPr>
        <p:spPr>
          <a:xfrm>
            <a:off x="6488415" y="1988244"/>
            <a:ext cx="220505" cy="298856"/>
          </a:xfrm>
          <a:custGeom>
            <a:avLst/>
            <a:gdLst>
              <a:gd name="connsiteX0" fmla="*/ 169946 w 186404"/>
              <a:gd name="connsiteY0" fmla="*/ 141543 h 249756"/>
              <a:gd name="connsiteX1" fmla="*/ 185281 w 186404"/>
              <a:gd name="connsiteY1" fmla="*/ 119064 h 249756"/>
              <a:gd name="connsiteX2" fmla="*/ 6021 w 186404"/>
              <a:gd name="connsiteY2" fmla="*/ 2 h 249756"/>
              <a:gd name="connsiteX3" fmla="*/ 1830 w 186404"/>
              <a:gd name="connsiteY3" fmla="*/ 15718 h 249756"/>
              <a:gd name="connsiteX4" fmla="*/ 20 w 186404"/>
              <a:gd name="connsiteY4" fmla="*/ 27529 h 249756"/>
              <a:gd name="connsiteX5" fmla="*/ 20 w 186404"/>
              <a:gd name="connsiteY5" fmla="*/ 27529 h 249756"/>
              <a:gd name="connsiteX6" fmla="*/ 1068 w 186404"/>
              <a:gd name="connsiteY6" fmla="*/ 27529 h 249756"/>
              <a:gd name="connsiteX7" fmla="*/ 93270 w 186404"/>
              <a:gd name="connsiteY7" fmla="*/ 77154 h 249756"/>
              <a:gd name="connsiteX8" fmla="*/ 47931 w 186404"/>
              <a:gd name="connsiteY8" fmla="*/ 245271 h 249756"/>
              <a:gd name="connsiteX9" fmla="*/ 186424 w 186404"/>
              <a:gd name="connsiteY9" fmla="*/ 247366 h 249756"/>
              <a:gd name="connsiteX10" fmla="*/ 169946 w 186404"/>
              <a:gd name="connsiteY10" fmla="*/ 141543 h 24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6404" h="249756">
                <a:moveTo>
                  <a:pt x="169946" y="141543"/>
                </a:moveTo>
                <a:lnTo>
                  <a:pt x="185281" y="119064"/>
                </a:lnTo>
                <a:cubicBezTo>
                  <a:pt x="138078" y="63124"/>
                  <a:pt x="75889" y="21819"/>
                  <a:pt x="6021" y="2"/>
                </a:cubicBezTo>
                <a:cubicBezTo>
                  <a:pt x="4306" y="5431"/>
                  <a:pt x="1830" y="15718"/>
                  <a:pt x="1830" y="15718"/>
                </a:cubicBezTo>
                <a:cubicBezTo>
                  <a:pt x="1164" y="19052"/>
                  <a:pt x="401" y="24672"/>
                  <a:pt x="20" y="27529"/>
                </a:cubicBezTo>
                <a:lnTo>
                  <a:pt x="20" y="27529"/>
                </a:lnTo>
                <a:lnTo>
                  <a:pt x="1068" y="27529"/>
                </a:lnTo>
                <a:cubicBezTo>
                  <a:pt x="34298" y="38944"/>
                  <a:pt x="65441" y="55706"/>
                  <a:pt x="93270" y="77154"/>
                </a:cubicBezTo>
                <a:cubicBezTo>
                  <a:pt x="85909" y="135001"/>
                  <a:pt x="70654" y="191566"/>
                  <a:pt x="47931" y="245271"/>
                </a:cubicBezTo>
                <a:cubicBezTo>
                  <a:pt x="93919" y="250444"/>
                  <a:pt x="140301" y="251146"/>
                  <a:pt x="186424" y="247366"/>
                </a:cubicBezTo>
                <a:cubicBezTo>
                  <a:pt x="179471" y="201836"/>
                  <a:pt x="173566" y="164022"/>
                  <a:pt x="169946" y="141543"/>
                </a:cubicBezTo>
                <a:close/>
              </a:path>
            </a:pathLst>
          </a:custGeom>
          <a:solidFill>
            <a:srgbClr val="A685A8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8" name="Freeform: Shape 1267">
            <a:extLst>
              <a:ext uri="{FF2B5EF4-FFF2-40B4-BE49-F238E27FC236}">
                <a16:creationId xmlns:a16="http://schemas.microsoft.com/office/drawing/2014/main" id="{AB0F251A-9812-4983-A587-56565745C1CD}"/>
              </a:ext>
            </a:extLst>
          </p:cNvPr>
          <p:cNvSpPr/>
          <p:nvPr userDrawn="1"/>
        </p:nvSpPr>
        <p:spPr>
          <a:xfrm>
            <a:off x="6033771" y="1969534"/>
            <a:ext cx="373968" cy="288717"/>
          </a:xfrm>
          <a:custGeom>
            <a:avLst/>
            <a:gdLst>
              <a:gd name="connsiteX0" fmla="*/ 285485 w 316134"/>
              <a:gd name="connsiteY0" fmla="*/ 26687 h 241283"/>
              <a:gd name="connsiteX1" fmla="*/ 285485 w 316134"/>
              <a:gd name="connsiteY1" fmla="*/ 26687 h 241283"/>
              <a:gd name="connsiteX2" fmla="*/ 287580 w 316134"/>
              <a:gd name="connsiteY2" fmla="*/ 14876 h 241283"/>
              <a:gd name="connsiteX3" fmla="*/ 287580 w 316134"/>
              <a:gd name="connsiteY3" fmla="*/ 14876 h 241283"/>
              <a:gd name="connsiteX4" fmla="*/ 289294 w 316134"/>
              <a:gd name="connsiteY4" fmla="*/ 17 h 241283"/>
              <a:gd name="connsiteX5" fmla="*/ 62313 w 316134"/>
              <a:gd name="connsiteY5" fmla="*/ 53834 h 241283"/>
              <a:gd name="connsiteX6" fmla="*/ 69648 w 316134"/>
              <a:gd name="connsiteY6" fmla="*/ 65645 h 241283"/>
              <a:gd name="connsiteX7" fmla="*/ 20 w 316134"/>
              <a:gd name="connsiteY7" fmla="*/ 121842 h 241283"/>
              <a:gd name="connsiteX8" fmla="*/ 316155 w 316134"/>
              <a:gd name="connsiteY8" fmla="*/ 241285 h 241283"/>
              <a:gd name="connsiteX9" fmla="*/ 192330 w 316134"/>
              <a:gd name="connsiteY9" fmla="*/ 36974 h 241283"/>
              <a:gd name="connsiteX10" fmla="*/ 285485 w 316134"/>
              <a:gd name="connsiteY10" fmla="*/ 26687 h 24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134" h="241283">
                <a:moveTo>
                  <a:pt x="285485" y="26687"/>
                </a:moveTo>
                <a:lnTo>
                  <a:pt x="285485" y="26687"/>
                </a:lnTo>
                <a:cubicBezTo>
                  <a:pt x="286246" y="22973"/>
                  <a:pt x="287008" y="18782"/>
                  <a:pt x="287580" y="14876"/>
                </a:cubicBezTo>
                <a:lnTo>
                  <a:pt x="287580" y="14876"/>
                </a:lnTo>
                <a:cubicBezTo>
                  <a:pt x="288278" y="10558"/>
                  <a:pt x="288850" y="5605"/>
                  <a:pt x="289294" y="17"/>
                </a:cubicBezTo>
                <a:cubicBezTo>
                  <a:pt x="210401" y="-613"/>
                  <a:pt x="132526" y="17851"/>
                  <a:pt x="62313" y="53834"/>
                </a:cubicBezTo>
                <a:lnTo>
                  <a:pt x="69648" y="65645"/>
                </a:lnTo>
                <a:cubicBezTo>
                  <a:pt x="42874" y="79471"/>
                  <a:pt x="19186" y="98590"/>
                  <a:pt x="20" y="121842"/>
                </a:cubicBezTo>
                <a:cubicBezTo>
                  <a:pt x="100245" y="174151"/>
                  <a:pt x="206381" y="214251"/>
                  <a:pt x="316155" y="241285"/>
                </a:cubicBezTo>
                <a:cubicBezTo>
                  <a:pt x="265135" y="179586"/>
                  <a:pt x="223418" y="110753"/>
                  <a:pt x="192330" y="36974"/>
                </a:cubicBezTo>
                <a:cubicBezTo>
                  <a:pt x="222852" y="29798"/>
                  <a:pt x="254131" y="26344"/>
                  <a:pt x="285485" y="26687"/>
                </a:cubicBezTo>
                <a:close/>
              </a:path>
            </a:pathLst>
          </a:custGeom>
          <a:solidFill>
            <a:srgbClr val="A685A8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69" name="Freeform: Shape 1268">
            <a:extLst>
              <a:ext uri="{FF2B5EF4-FFF2-40B4-BE49-F238E27FC236}">
                <a16:creationId xmlns:a16="http://schemas.microsoft.com/office/drawing/2014/main" id="{1F612679-D823-42EC-930E-B645E12C833C}"/>
              </a:ext>
            </a:extLst>
          </p:cNvPr>
          <p:cNvSpPr/>
          <p:nvPr userDrawn="1"/>
        </p:nvSpPr>
        <p:spPr>
          <a:xfrm>
            <a:off x="5515579" y="3131643"/>
            <a:ext cx="343236" cy="638418"/>
          </a:xfrm>
          <a:custGeom>
            <a:avLst/>
            <a:gdLst>
              <a:gd name="connsiteX0" fmla="*/ 20 w 290155"/>
              <a:gd name="connsiteY0" fmla="*/ 163355 h 533531"/>
              <a:gd name="connsiteX1" fmla="*/ 289580 w 290155"/>
              <a:gd name="connsiteY1" fmla="*/ 2 h 533531"/>
              <a:gd name="connsiteX2" fmla="*/ 159564 w 290155"/>
              <a:gd name="connsiteY2" fmla="*/ 533402 h 533531"/>
              <a:gd name="connsiteX3" fmla="*/ 20 w 290155"/>
              <a:gd name="connsiteY3" fmla="*/ 163355 h 53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155" h="533531">
                <a:moveTo>
                  <a:pt x="20" y="163355"/>
                </a:moveTo>
                <a:lnTo>
                  <a:pt x="289580" y="2"/>
                </a:lnTo>
                <a:cubicBezTo>
                  <a:pt x="289580" y="2"/>
                  <a:pt x="306534" y="521210"/>
                  <a:pt x="159564" y="533402"/>
                </a:cubicBezTo>
                <a:cubicBezTo>
                  <a:pt x="54979" y="541593"/>
                  <a:pt x="20" y="163355"/>
                  <a:pt x="20" y="163355"/>
                </a:cubicBez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0" name="Freeform: Shape 1269">
            <a:extLst>
              <a:ext uri="{FF2B5EF4-FFF2-40B4-BE49-F238E27FC236}">
                <a16:creationId xmlns:a16="http://schemas.microsoft.com/office/drawing/2014/main" id="{5B59E765-DFA0-420E-A472-F2F184E8BC60}"/>
              </a:ext>
            </a:extLst>
          </p:cNvPr>
          <p:cNvSpPr/>
          <p:nvPr userDrawn="1"/>
        </p:nvSpPr>
        <p:spPr>
          <a:xfrm>
            <a:off x="6952618" y="4142717"/>
            <a:ext cx="1894040" cy="58811"/>
          </a:xfrm>
          <a:custGeom>
            <a:avLst/>
            <a:gdLst>
              <a:gd name="connsiteX0" fmla="*/ 5083 w 1601129"/>
              <a:gd name="connsiteY0" fmla="*/ 49151 h 49149"/>
              <a:gd name="connsiteX1" fmla="*/ 1598425 w 1601129"/>
              <a:gd name="connsiteY1" fmla="*/ 49151 h 49149"/>
              <a:gd name="connsiteX2" fmla="*/ 845950 w 1601129"/>
              <a:gd name="connsiteY2" fmla="*/ 2 h 49149"/>
              <a:gd name="connsiteX3" fmla="*/ 5083 w 1601129"/>
              <a:gd name="connsiteY3" fmla="*/ 49151 h 4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1129" h="49149">
                <a:moveTo>
                  <a:pt x="5083" y="49151"/>
                </a:moveTo>
                <a:lnTo>
                  <a:pt x="1598425" y="49151"/>
                </a:lnTo>
                <a:cubicBezTo>
                  <a:pt x="1598425" y="49151"/>
                  <a:pt x="1687579" y="2"/>
                  <a:pt x="845950" y="2"/>
                </a:cubicBezTo>
                <a:cubicBezTo>
                  <a:pt x="-117694" y="2"/>
                  <a:pt x="5083" y="49151"/>
                  <a:pt x="5083" y="49151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1" name="Freeform: Shape 1270">
            <a:extLst>
              <a:ext uri="{FF2B5EF4-FFF2-40B4-BE49-F238E27FC236}">
                <a16:creationId xmlns:a16="http://schemas.microsoft.com/office/drawing/2014/main" id="{F00DBDA4-546D-4587-BB71-C115F9163355}"/>
              </a:ext>
            </a:extLst>
          </p:cNvPr>
          <p:cNvSpPr/>
          <p:nvPr userDrawn="1"/>
        </p:nvSpPr>
        <p:spPr>
          <a:xfrm>
            <a:off x="6871398" y="4195146"/>
            <a:ext cx="2046742" cy="149763"/>
          </a:xfrm>
          <a:custGeom>
            <a:avLst/>
            <a:gdLst>
              <a:gd name="connsiteX0" fmla="*/ 0 w 1730216"/>
              <a:gd name="connsiteY0" fmla="*/ 0 h 125158"/>
              <a:gd name="connsiteX1" fmla="*/ 1730217 w 1730216"/>
              <a:gd name="connsiteY1" fmla="*/ 0 h 125158"/>
              <a:gd name="connsiteX2" fmla="*/ 1730217 w 1730216"/>
              <a:gd name="connsiteY2" fmla="*/ 125159 h 125158"/>
              <a:gd name="connsiteX3" fmla="*/ 0 w 1730216"/>
              <a:gd name="connsiteY3" fmla="*/ 125159 h 12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0216" h="125158">
                <a:moveTo>
                  <a:pt x="0" y="0"/>
                </a:moveTo>
                <a:lnTo>
                  <a:pt x="1730217" y="0"/>
                </a:lnTo>
                <a:lnTo>
                  <a:pt x="1730217" y="125159"/>
                </a:lnTo>
                <a:lnTo>
                  <a:pt x="0" y="125159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2" name="Freeform: Shape 1271">
            <a:extLst>
              <a:ext uri="{FF2B5EF4-FFF2-40B4-BE49-F238E27FC236}">
                <a16:creationId xmlns:a16="http://schemas.microsoft.com/office/drawing/2014/main" id="{3E1F0873-E35F-4B78-B627-8DCF54C4B12F}"/>
              </a:ext>
            </a:extLst>
          </p:cNvPr>
          <p:cNvSpPr/>
          <p:nvPr userDrawn="1"/>
        </p:nvSpPr>
        <p:spPr>
          <a:xfrm>
            <a:off x="7116240" y="4474499"/>
            <a:ext cx="1557056" cy="89698"/>
          </a:xfrm>
          <a:custGeom>
            <a:avLst/>
            <a:gdLst>
              <a:gd name="connsiteX0" fmla="*/ 0 w 1316259"/>
              <a:gd name="connsiteY0" fmla="*/ 0 h 74961"/>
              <a:gd name="connsiteX1" fmla="*/ 1316260 w 1316259"/>
              <a:gd name="connsiteY1" fmla="*/ 0 h 74961"/>
              <a:gd name="connsiteX2" fmla="*/ 1316260 w 1316259"/>
              <a:gd name="connsiteY2" fmla="*/ 74962 h 74961"/>
              <a:gd name="connsiteX3" fmla="*/ 0 w 1316259"/>
              <a:gd name="connsiteY3" fmla="*/ 74962 h 7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259" h="74961">
                <a:moveTo>
                  <a:pt x="0" y="0"/>
                </a:moveTo>
                <a:lnTo>
                  <a:pt x="1316260" y="0"/>
                </a:lnTo>
                <a:lnTo>
                  <a:pt x="1316260" y="74962"/>
                </a:lnTo>
                <a:lnTo>
                  <a:pt x="0" y="74962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3" name="Freeform: Shape 1272">
            <a:extLst>
              <a:ext uri="{FF2B5EF4-FFF2-40B4-BE49-F238E27FC236}">
                <a16:creationId xmlns:a16="http://schemas.microsoft.com/office/drawing/2014/main" id="{B33FFD8C-4670-4963-8C62-EEEA21EC89C6}"/>
              </a:ext>
            </a:extLst>
          </p:cNvPr>
          <p:cNvSpPr/>
          <p:nvPr userDrawn="1"/>
        </p:nvSpPr>
        <p:spPr>
          <a:xfrm>
            <a:off x="7116240" y="5989344"/>
            <a:ext cx="1557056" cy="258267"/>
          </a:xfrm>
          <a:custGeom>
            <a:avLst/>
            <a:gdLst>
              <a:gd name="connsiteX0" fmla="*/ 0 w 1316259"/>
              <a:gd name="connsiteY0" fmla="*/ 0 h 215836"/>
              <a:gd name="connsiteX1" fmla="*/ 1316260 w 1316259"/>
              <a:gd name="connsiteY1" fmla="*/ 0 h 215836"/>
              <a:gd name="connsiteX2" fmla="*/ 1316260 w 1316259"/>
              <a:gd name="connsiteY2" fmla="*/ 215836 h 215836"/>
              <a:gd name="connsiteX3" fmla="*/ 0 w 1316259"/>
              <a:gd name="connsiteY3" fmla="*/ 215836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259" h="215836">
                <a:moveTo>
                  <a:pt x="0" y="0"/>
                </a:moveTo>
                <a:lnTo>
                  <a:pt x="1316260" y="0"/>
                </a:lnTo>
                <a:lnTo>
                  <a:pt x="1316260" y="215836"/>
                </a:lnTo>
                <a:lnTo>
                  <a:pt x="0" y="215836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4" name="Freeform: Shape 1273">
            <a:extLst>
              <a:ext uri="{FF2B5EF4-FFF2-40B4-BE49-F238E27FC236}">
                <a16:creationId xmlns:a16="http://schemas.microsoft.com/office/drawing/2014/main" id="{46550144-53C3-49E2-BCED-A13F37C2DFEA}"/>
              </a:ext>
            </a:extLst>
          </p:cNvPr>
          <p:cNvSpPr/>
          <p:nvPr userDrawn="1"/>
        </p:nvSpPr>
        <p:spPr>
          <a:xfrm>
            <a:off x="7079057" y="4180671"/>
            <a:ext cx="74478" cy="2278591"/>
          </a:xfrm>
          <a:custGeom>
            <a:avLst/>
            <a:gdLst>
              <a:gd name="connsiteX0" fmla="*/ 0 w 62960"/>
              <a:gd name="connsiteY0" fmla="*/ 0 h 1904237"/>
              <a:gd name="connsiteX1" fmla="*/ 62960 w 62960"/>
              <a:gd name="connsiteY1" fmla="*/ 0 h 1904237"/>
              <a:gd name="connsiteX2" fmla="*/ 62960 w 62960"/>
              <a:gd name="connsiteY2" fmla="*/ 1904238 h 1904237"/>
              <a:gd name="connsiteX3" fmla="*/ 0 w 62960"/>
              <a:gd name="connsiteY3" fmla="*/ 1904238 h 190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60" h="1904237">
                <a:moveTo>
                  <a:pt x="0" y="0"/>
                </a:moveTo>
                <a:lnTo>
                  <a:pt x="62960" y="0"/>
                </a:lnTo>
                <a:lnTo>
                  <a:pt x="62960" y="1904238"/>
                </a:lnTo>
                <a:lnTo>
                  <a:pt x="0" y="1904238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5" name="Freeform: Shape 1274">
            <a:extLst>
              <a:ext uri="{FF2B5EF4-FFF2-40B4-BE49-F238E27FC236}">
                <a16:creationId xmlns:a16="http://schemas.microsoft.com/office/drawing/2014/main" id="{E748102E-BDCD-4F26-95A4-FAA3B1B65EF6}"/>
              </a:ext>
            </a:extLst>
          </p:cNvPr>
          <p:cNvSpPr/>
          <p:nvPr userDrawn="1"/>
        </p:nvSpPr>
        <p:spPr>
          <a:xfrm>
            <a:off x="8636002" y="4180671"/>
            <a:ext cx="74478" cy="2278591"/>
          </a:xfrm>
          <a:custGeom>
            <a:avLst/>
            <a:gdLst>
              <a:gd name="connsiteX0" fmla="*/ 0 w 62960"/>
              <a:gd name="connsiteY0" fmla="*/ 0 h 1904237"/>
              <a:gd name="connsiteX1" fmla="*/ 62960 w 62960"/>
              <a:gd name="connsiteY1" fmla="*/ 0 h 1904237"/>
              <a:gd name="connsiteX2" fmla="*/ 62960 w 62960"/>
              <a:gd name="connsiteY2" fmla="*/ 1904238 h 1904237"/>
              <a:gd name="connsiteX3" fmla="*/ 0 w 62960"/>
              <a:gd name="connsiteY3" fmla="*/ 1904238 h 190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60" h="1904237">
                <a:moveTo>
                  <a:pt x="0" y="0"/>
                </a:moveTo>
                <a:lnTo>
                  <a:pt x="62960" y="0"/>
                </a:lnTo>
                <a:lnTo>
                  <a:pt x="62960" y="1904238"/>
                </a:lnTo>
                <a:lnTo>
                  <a:pt x="0" y="1904238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6" name="Freeform: Shape 1275">
            <a:extLst>
              <a:ext uri="{FF2B5EF4-FFF2-40B4-BE49-F238E27FC236}">
                <a16:creationId xmlns:a16="http://schemas.microsoft.com/office/drawing/2014/main" id="{01B3D70E-D5DD-4BF6-B9E4-51DF8DCD1770}"/>
              </a:ext>
            </a:extLst>
          </p:cNvPr>
          <p:cNvSpPr/>
          <p:nvPr userDrawn="1"/>
        </p:nvSpPr>
        <p:spPr>
          <a:xfrm>
            <a:off x="7236916" y="4142717"/>
            <a:ext cx="1099257" cy="130844"/>
          </a:xfrm>
          <a:custGeom>
            <a:avLst/>
            <a:gdLst>
              <a:gd name="connsiteX0" fmla="*/ 463411 w 929258"/>
              <a:gd name="connsiteY0" fmla="*/ 109349 h 109347"/>
              <a:gd name="connsiteX1" fmla="*/ 929279 w 929258"/>
              <a:gd name="connsiteY1" fmla="*/ 3050 h 109347"/>
              <a:gd name="connsiteX2" fmla="*/ 606000 w 929258"/>
              <a:gd name="connsiteY2" fmla="*/ 2 h 109347"/>
              <a:gd name="connsiteX3" fmla="*/ 20 w 929258"/>
              <a:gd name="connsiteY3" fmla="*/ 10575 h 109347"/>
              <a:gd name="connsiteX4" fmla="*/ 463411 w 929258"/>
              <a:gd name="connsiteY4" fmla="*/ 109349 h 10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9258" h="109347">
                <a:moveTo>
                  <a:pt x="463411" y="109349"/>
                </a:moveTo>
                <a:cubicBezTo>
                  <a:pt x="713728" y="109349"/>
                  <a:pt x="917944" y="62200"/>
                  <a:pt x="929279" y="3050"/>
                </a:cubicBezTo>
                <a:cubicBezTo>
                  <a:pt x="840696" y="1145"/>
                  <a:pt x="734207" y="2"/>
                  <a:pt x="606000" y="2"/>
                </a:cubicBezTo>
                <a:cubicBezTo>
                  <a:pt x="317488" y="2"/>
                  <a:pt x="126226" y="4383"/>
                  <a:pt x="20" y="10575"/>
                </a:cubicBezTo>
                <a:cubicBezTo>
                  <a:pt x="26308" y="66105"/>
                  <a:pt x="223667" y="109349"/>
                  <a:pt x="463411" y="109349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7" name="Freeform: Shape 1276">
            <a:extLst>
              <a:ext uri="{FF2B5EF4-FFF2-40B4-BE49-F238E27FC236}">
                <a16:creationId xmlns:a16="http://schemas.microsoft.com/office/drawing/2014/main" id="{D567404E-706C-4AFE-9846-9C3DA84DDDF4}"/>
              </a:ext>
            </a:extLst>
          </p:cNvPr>
          <p:cNvSpPr/>
          <p:nvPr userDrawn="1"/>
        </p:nvSpPr>
        <p:spPr>
          <a:xfrm>
            <a:off x="6871398" y="4195146"/>
            <a:ext cx="2046742" cy="47868"/>
          </a:xfrm>
          <a:custGeom>
            <a:avLst/>
            <a:gdLst>
              <a:gd name="connsiteX0" fmla="*/ 0 w 1730216"/>
              <a:gd name="connsiteY0" fmla="*/ 0 h 40004"/>
              <a:gd name="connsiteX1" fmla="*/ 1730217 w 1730216"/>
              <a:gd name="connsiteY1" fmla="*/ 0 h 40004"/>
              <a:gd name="connsiteX2" fmla="*/ 1730217 w 1730216"/>
              <a:gd name="connsiteY2" fmla="*/ 40005 h 40004"/>
              <a:gd name="connsiteX3" fmla="*/ 0 w 1730216"/>
              <a:gd name="connsiteY3" fmla="*/ 40005 h 4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0216" h="40004">
                <a:moveTo>
                  <a:pt x="0" y="0"/>
                </a:moveTo>
                <a:lnTo>
                  <a:pt x="1730217" y="0"/>
                </a:lnTo>
                <a:lnTo>
                  <a:pt x="1730217" y="40005"/>
                </a:lnTo>
                <a:lnTo>
                  <a:pt x="0" y="40005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8" name="Freeform: Shape 1277">
            <a:extLst>
              <a:ext uri="{FF2B5EF4-FFF2-40B4-BE49-F238E27FC236}">
                <a16:creationId xmlns:a16="http://schemas.microsoft.com/office/drawing/2014/main" id="{8086E540-CEBB-4829-9101-68DC726A1950}"/>
              </a:ext>
            </a:extLst>
          </p:cNvPr>
          <p:cNvSpPr/>
          <p:nvPr userDrawn="1"/>
        </p:nvSpPr>
        <p:spPr>
          <a:xfrm>
            <a:off x="7282436" y="4195146"/>
            <a:ext cx="1005286" cy="47870"/>
          </a:xfrm>
          <a:custGeom>
            <a:avLst/>
            <a:gdLst>
              <a:gd name="connsiteX0" fmla="*/ 127941 w 849820"/>
              <a:gd name="connsiteY0" fmla="*/ 40007 h 40005"/>
              <a:gd name="connsiteX1" fmla="*/ 721729 w 849820"/>
              <a:gd name="connsiteY1" fmla="*/ 40007 h 40005"/>
              <a:gd name="connsiteX2" fmla="*/ 849841 w 849820"/>
              <a:gd name="connsiteY2" fmla="*/ 2 h 40005"/>
              <a:gd name="connsiteX3" fmla="*/ 20 w 849820"/>
              <a:gd name="connsiteY3" fmla="*/ 2 h 40005"/>
              <a:gd name="connsiteX4" fmla="*/ 127941 w 849820"/>
              <a:gd name="connsiteY4" fmla="*/ 40007 h 4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820" h="40005">
                <a:moveTo>
                  <a:pt x="127941" y="40007"/>
                </a:moveTo>
                <a:lnTo>
                  <a:pt x="721729" y="40007"/>
                </a:lnTo>
                <a:cubicBezTo>
                  <a:pt x="766060" y="32589"/>
                  <a:pt x="809166" y="19129"/>
                  <a:pt x="849841" y="2"/>
                </a:cubicBezTo>
                <a:lnTo>
                  <a:pt x="20" y="2"/>
                </a:lnTo>
                <a:cubicBezTo>
                  <a:pt x="40633" y="19118"/>
                  <a:pt x="83673" y="32578"/>
                  <a:pt x="127941" y="40007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79" name="Freeform: Shape 1278">
            <a:extLst>
              <a:ext uri="{FF2B5EF4-FFF2-40B4-BE49-F238E27FC236}">
                <a16:creationId xmlns:a16="http://schemas.microsoft.com/office/drawing/2014/main" id="{F93EEE2F-8B0D-4316-ABFF-4A800A29CA84}"/>
              </a:ext>
            </a:extLst>
          </p:cNvPr>
          <p:cNvSpPr/>
          <p:nvPr userDrawn="1"/>
        </p:nvSpPr>
        <p:spPr>
          <a:xfrm>
            <a:off x="7079057" y="4345023"/>
            <a:ext cx="1631309" cy="293941"/>
          </a:xfrm>
          <a:custGeom>
            <a:avLst/>
            <a:gdLst>
              <a:gd name="connsiteX0" fmla="*/ 1316355 w 1379029"/>
              <a:gd name="connsiteY0" fmla="*/ 0 h 245649"/>
              <a:gd name="connsiteX1" fmla="*/ 1316355 w 1379029"/>
              <a:gd name="connsiteY1" fmla="*/ 108204 h 245649"/>
              <a:gd name="connsiteX2" fmla="*/ 62579 w 1379029"/>
              <a:gd name="connsiteY2" fmla="*/ 108204 h 245649"/>
              <a:gd name="connsiteX3" fmla="*/ 62579 w 1379029"/>
              <a:gd name="connsiteY3" fmla="*/ 0 h 245649"/>
              <a:gd name="connsiteX4" fmla="*/ 0 w 1379029"/>
              <a:gd name="connsiteY4" fmla="*/ 0 h 245649"/>
              <a:gd name="connsiteX5" fmla="*/ 0 w 1379029"/>
              <a:gd name="connsiteY5" fmla="*/ 245650 h 245649"/>
              <a:gd name="connsiteX6" fmla="*/ 62579 w 1379029"/>
              <a:gd name="connsiteY6" fmla="*/ 245650 h 245649"/>
              <a:gd name="connsiteX7" fmla="*/ 62579 w 1379029"/>
              <a:gd name="connsiteY7" fmla="*/ 183071 h 245649"/>
              <a:gd name="connsiteX8" fmla="*/ 1316355 w 1379029"/>
              <a:gd name="connsiteY8" fmla="*/ 183071 h 245649"/>
              <a:gd name="connsiteX9" fmla="*/ 1316355 w 1379029"/>
              <a:gd name="connsiteY9" fmla="*/ 245650 h 245649"/>
              <a:gd name="connsiteX10" fmla="*/ 1379030 w 1379029"/>
              <a:gd name="connsiteY10" fmla="*/ 245650 h 245649"/>
              <a:gd name="connsiteX11" fmla="*/ 1379030 w 1379029"/>
              <a:gd name="connsiteY11" fmla="*/ 0 h 245649"/>
              <a:gd name="connsiteX12" fmla="*/ 1316355 w 1379029"/>
              <a:gd name="connsiteY12" fmla="*/ 0 h 24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9029" h="245649">
                <a:moveTo>
                  <a:pt x="1316355" y="0"/>
                </a:moveTo>
                <a:lnTo>
                  <a:pt x="1316355" y="108204"/>
                </a:lnTo>
                <a:lnTo>
                  <a:pt x="62579" y="108204"/>
                </a:lnTo>
                <a:lnTo>
                  <a:pt x="62579" y="0"/>
                </a:lnTo>
                <a:lnTo>
                  <a:pt x="0" y="0"/>
                </a:lnTo>
                <a:lnTo>
                  <a:pt x="0" y="245650"/>
                </a:lnTo>
                <a:lnTo>
                  <a:pt x="62579" y="245650"/>
                </a:lnTo>
                <a:lnTo>
                  <a:pt x="62579" y="183071"/>
                </a:lnTo>
                <a:lnTo>
                  <a:pt x="1316355" y="183071"/>
                </a:lnTo>
                <a:lnTo>
                  <a:pt x="1316355" y="245650"/>
                </a:lnTo>
                <a:lnTo>
                  <a:pt x="1379030" y="245650"/>
                </a:lnTo>
                <a:lnTo>
                  <a:pt x="1379030" y="0"/>
                </a:lnTo>
                <a:lnTo>
                  <a:pt x="1316355" y="0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0" name="Freeform: Shape 1279">
            <a:extLst>
              <a:ext uri="{FF2B5EF4-FFF2-40B4-BE49-F238E27FC236}">
                <a16:creationId xmlns:a16="http://schemas.microsoft.com/office/drawing/2014/main" id="{1052CEA9-1D11-40BD-AEFC-751524B916D5}"/>
              </a:ext>
            </a:extLst>
          </p:cNvPr>
          <p:cNvSpPr/>
          <p:nvPr userDrawn="1"/>
        </p:nvSpPr>
        <p:spPr>
          <a:xfrm>
            <a:off x="7154099" y="5989344"/>
            <a:ext cx="1481338" cy="26442"/>
          </a:xfrm>
          <a:custGeom>
            <a:avLst/>
            <a:gdLst>
              <a:gd name="connsiteX0" fmla="*/ 0 w 1252251"/>
              <a:gd name="connsiteY0" fmla="*/ 0 h 22098"/>
              <a:gd name="connsiteX1" fmla="*/ 1252251 w 1252251"/>
              <a:gd name="connsiteY1" fmla="*/ 0 h 22098"/>
              <a:gd name="connsiteX2" fmla="*/ 1252251 w 1252251"/>
              <a:gd name="connsiteY2" fmla="*/ 22098 h 22098"/>
              <a:gd name="connsiteX3" fmla="*/ 0 w 1252251"/>
              <a:gd name="connsiteY3" fmla="*/ 22098 h 2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2251" h="22098">
                <a:moveTo>
                  <a:pt x="0" y="0"/>
                </a:moveTo>
                <a:lnTo>
                  <a:pt x="1252251" y="0"/>
                </a:lnTo>
                <a:lnTo>
                  <a:pt x="1252251" y="22098"/>
                </a:lnTo>
                <a:lnTo>
                  <a:pt x="0" y="22098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1" name="Freeform: Shape 1280">
            <a:extLst>
              <a:ext uri="{FF2B5EF4-FFF2-40B4-BE49-F238E27FC236}">
                <a16:creationId xmlns:a16="http://schemas.microsoft.com/office/drawing/2014/main" id="{B0E2BA6F-5CF7-412B-BA94-330F09949762}"/>
              </a:ext>
            </a:extLst>
          </p:cNvPr>
          <p:cNvSpPr/>
          <p:nvPr userDrawn="1"/>
        </p:nvSpPr>
        <p:spPr>
          <a:xfrm>
            <a:off x="7260211" y="3871570"/>
            <a:ext cx="689036" cy="883877"/>
          </a:xfrm>
          <a:custGeom>
            <a:avLst/>
            <a:gdLst>
              <a:gd name="connsiteX0" fmla="*/ 501250 w 582477"/>
              <a:gd name="connsiteY0" fmla="*/ 2 h 738663"/>
              <a:gd name="connsiteX1" fmla="*/ 3092 w 582477"/>
              <a:gd name="connsiteY1" fmla="*/ 68391 h 738663"/>
              <a:gd name="connsiteX2" fmla="*/ 93674 w 582477"/>
              <a:gd name="connsiteY2" fmla="*/ 738665 h 738663"/>
              <a:gd name="connsiteX3" fmla="*/ 123678 w 582477"/>
              <a:gd name="connsiteY3" fmla="*/ 737808 h 738663"/>
              <a:gd name="connsiteX4" fmla="*/ 158540 w 582477"/>
              <a:gd name="connsiteY4" fmla="*/ 273655 h 738663"/>
              <a:gd name="connsiteX5" fmla="*/ 108248 w 582477"/>
              <a:gd name="connsiteY5" fmla="*/ 159355 h 738663"/>
              <a:gd name="connsiteX6" fmla="*/ 582498 w 582477"/>
              <a:gd name="connsiteY6" fmla="*/ 121255 h 73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477" h="738663">
                <a:moveTo>
                  <a:pt x="501250" y="2"/>
                </a:moveTo>
                <a:cubicBezTo>
                  <a:pt x="501250" y="2"/>
                  <a:pt x="27095" y="30196"/>
                  <a:pt x="3092" y="68391"/>
                </a:cubicBezTo>
                <a:cubicBezTo>
                  <a:pt x="-20911" y="106586"/>
                  <a:pt x="103962" y="626461"/>
                  <a:pt x="93674" y="738665"/>
                </a:cubicBezTo>
                <a:lnTo>
                  <a:pt x="123678" y="737808"/>
                </a:lnTo>
                <a:cubicBezTo>
                  <a:pt x="123678" y="737808"/>
                  <a:pt x="197211" y="402052"/>
                  <a:pt x="158540" y="273655"/>
                </a:cubicBezTo>
                <a:cubicBezTo>
                  <a:pt x="158540" y="273655"/>
                  <a:pt x="105867" y="181262"/>
                  <a:pt x="108248" y="159355"/>
                </a:cubicBezTo>
                <a:cubicBezTo>
                  <a:pt x="110629" y="137447"/>
                  <a:pt x="582498" y="121255"/>
                  <a:pt x="582498" y="12125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2" name="Freeform: Shape 1281">
            <a:extLst>
              <a:ext uri="{FF2B5EF4-FFF2-40B4-BE49-F238E27FC236}">
                <a16:creationId xmlns:a16="http://schemas.microsoft.com/office/drawing/2014/main" id="{E840D5AD-B5AD-4393-97D0-34054E4C9701}"/>
              </a:ext>
            </a:extLst>
          </p:cNvPr>
          <p:cNvSpPr/>
          <p:nvPr userDrawn="1"/>
        </p:nvSpPr>
        <p:spPr>
          <a:xfrm>
            <a:off x="7472970" y="3841595"/>
            <a:ext cx="562134" cy="225670"/>
          </a:xfrm>
          <a:custGeom>
            <a:avLst/>
            <a:gdLst>
              <a:gd name="connsiteX0" fmla="*/ 206311 w 475201"/>
              <a:gd name="connsiteY0" fmla="*/ 9620 h 188594"/>
              <a:gd name="connsiteX1" fmla="*/ 0 w 475201"/>
              <a:gd name="connsiteY1" fmla="*/ 40481 h 188594"/>
              <a:gd name="connsiteX2" fmla="*/ 47530 w 475201"/>
              <a:gd name="connsiteY2" fmla="*/ 188595 h 188594"/>
              <a:gd name="connsiteX3" fmla="*/ 475202 w 475201"/>
              <a:gd name="connsiteY3" fmla="*/ 149162 h 188594"/>
              <a:gd name="connsiteX4" fmla="*/ 411289 w 475201"/>
              <a:gd name="connsiteY4" fmla="*/ 8858 h 188594"/>
              <a:gd name="connsiteX5" fmla="*/ 234886 w 475201"/>
              <a:gd name="connsiteY5" fmla="*/ 0 h 188594"/>
              <a:gd name="connsiteX6" fmla="*/ 206311 w 475201"/>
              <a:gd name="connsiteY6" fmla="*/ 9620 h 18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5201" h="188594">
                <a:moveTo>
                  <a:pt x="206311" y="9620"/>
                </a:moveTo>
                <a:lnTo>
                  <a:pt x="0" y="40481"/>
                </a:lnTo>
                <a:lnTo>
                  <a:pt x="47530" y="188595"/>
                </a:lnTo>
                <a:lnTo>
                  <a:pt x="475202" y="149162"/>
                </a:lnTo>
                <a:lnTo>
                  <a:pt x="411289" y="8858"/>
                </a:lnTo>
                <a:lnTo>
                  <a:pt x="234886" y="0"/>
                </a:lnTo>
                <a:lnTo>
                  <a:pt x="206311" y="9620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3" name="Freeform: Shape 1282">
            <a:extLst>
              <a:ext uri="{FF2B5EF4-FFF2-40B4-BE49-F238E27FC236}">
                <a16:creationId xmlns:a16="http://schemas.microsoft.com/office/drawing/2014/main" id="{CF316BB2-53A5-41E7-AA4A-18DF933FA58F}"/>
              </a:ext>
            </a:extLst>
          </p:cNvPr>
          <p:cNvSpPr/>
          <p:nvPr userDrawn="1"/>
        </p:nvSpPr>
        <p:spPr>
          <a:xfrm>
            <a:off x="7472970" y="3841595"/>
            <a:ext cx="562134" cy="225670"/>
          </a:xfrm>
          <a:custGeom>
            <a:avLst/>
            <a:gdLst>
              <a:gd name="connsiteX0" fmla="*/ 206311 w 475201"/>
              <a:gd name="connsiteY0" fmla="*/ 9620 h 188594"/>
              <a:gd name="connsiteX1" fmla="*/ 0 w 475201"/>
              <a:gd name="connsiteY1" fmla="*/ 40481 h 188594"/>
              <a:gd name="connsiteX2" fmla="*/ 47530 w 475201"/>
              <a:gd name="connsiteY2" fmla="*/ 188595 h 188594"/>
              <a:gd name="connsiteX3" fmla="*/ 475202 w 475201"/>
              <a:gd name="connsiteY3" fmla="*/ 149162 h 188594"/>
              <a:gd name="connsiteX4" fmla="*/ 411289 w 475201"/>
              <a:gd name="connsiteY4" fmla="*/ 8858 h 188594"/>
              <a:gd name="connsiteX5" fmla="*/ 234886 w 475201"/>
              <a:gd name="connsiteY5" fmla="*/ 0 h 188594"/>
              <a:gd name="connsiteX6" fmla="*/ 206311 w 475201"/>
              <a:gd name="connsiteY6" fmla="*/ 9620 h 18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5201" h="188594">
                <a:moveTo>
                  <a:pt x="206311" y="9620"/>
                </a:moveTo>
                <a:lnTo>
                  <a:pt x="0" y="40481"/>
                </a:lnTo>
                <a:lnTo>
                  <a:pt x="47530" y="188595"/>
                </a:lnTo>
                <a:lnTo>
                  <a:pt x="475202" y="149162"/>
                </a:lnTo>
                <a:lnTo>
                  <a:pt x="411289" y="8858"/>
                </a:lnTo>
                <a:lnTo>
                  <a:pt x="234886" y="0"/>
                </a:lnTo>
                <a:lnTo>
                  <a:pt x="206311" y="9620"/>
                </a:lnTo>
                <a:close/>
              </a:path>
            </a:pathLst>
          </a:custGeom>
          <a:solidFill>
            <a:srgbClr val="EF899A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4" name="Freeform: Shape 1283">
            <a:extLst>
              <a:ext uri="{FF2B5EF4-FFF2-40B4-BE49-F238E27FC236}">
                <a16:creationId xmlns:a16="http://schemas.microsoft.com/office/drawing/2014/main" id="{6ACDBA48-C671-4B9C-BE9E-F7F69575E1B8}"/>
              </a:ext>
            </a:extLst>
          </p:cNvPr>
          <p:cNvSpPr/>
          <p:nvPr userDrawn="1"/>
        </p:nvSpPr>
        <p:spPr>
          <a:xfrm>
            <a:off x="7453477" y="3864390"/>
            <a:ext cx="134984" cy="233649"/>
          </a:xfrm>
          <a:custGeom>
            <a:avLst/>
            <a:gdLst>
              <a:gd name="connsiteX0" fmla="*/ 0 w 114109"/>
              <a:gd name="connsiteY0" fmla="*/ 7525 h 195262"/>
              <a:gd name="connsiteX1" fmla="*/ 65532 w 114109"/>
              <a:gd name="connsiteY1" fmla="*/ 0 h 195262"/>
              <a:gd name="connsiteX2" fmla="*/ 114110 w 114109"/>
              <a:gd name="connsiteY2" fmla="*/ 194310 h 195262"/>
              <a:gd name="connsiteX3" fmla="*/ 43149 w 114109"/>
              <a:gd name="connsiteY3" fmla="*/ 195263 h 195262"/>
              <a:gd name="connsiteX4" fmla="*/ 0 w 114109"/>
              <a:gd name="connsiteY4" fmla="*/ 7525 h 1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09" h="195262">
                <a:moveTo>
                  <a:pt x="0" y="7525"/>
                </a:moveTo>
                <a:lnTo>
                  <a:pt x="65532" y="0"/>
                </a:lnTo>
                <a:lnTo>
                  <a:pt x="114110" y="194310"/>
                </a:lnTo>
                <a:lnTo>
                  <a:pt x="43149" y="195263"/>
                </a:lnTo>
                <a:lnTo>
                  <a:pt x="0" y="7525"/>
                </a:lnTo>
                <a:close/>
              </a:path>
            </a:pathLst>
          </a:custGeom>
          <a:solidFill>
            <a:srgbClr val="FFB3C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5" name="Freeform: Shape 1284">
            <a:extLst>
              <a:ext uri="{FF2B5EF4-FFF2-40B4-BE49-F238E27FC236}">
                <a16:creationId xmlns:a16="http://schemas.microsoft.com/office/drawing/2014/main" id="{4502EF47-6CB1-4E28-A933-D470FAFBB61A}"/>
              </a:ext>
            </a:extLst>
          </p:cNvPr>
          <p:cNvSpPr/>
          <p:nvPr userDrawn="1"/>
        </p:nvSpPr>
        <p:spPr>
          <a:xfrm>
            <a:off x="7470059" y="3972552"/>
            <a:ext cx="727592" cy="901999"/>
          </a:xfrm>
          <a:custGeom>
            <a:avLst/>
            <a:gdLst>
              <a:gd name="connsiteX0" fmla="*/ 490161 w 615071"/>
              <a:gd name="connsiteY0" fmla="*/ 2 h 753808"/>
              <a:gd name="connsiteX1" fmla="*/ 2386 w 615071"/>
              <a:gd name="connsiteY1" fmla="*/ 87632 h 753808"/>
              <a:gd name="connsiteX2" fmla="*/ 119353 w 615071"/>
              <a:gd name="connsiteY2" fmla="*/ 753810 h 753808"/>
              <a:gd name="connsiteX3" fmla="*/ 149357 w 615071"/>
              <a:gd name="connsiteY3" fmla="*/ 751810 h 753808"/>
              <a:gd name="connsiteX4" fmla="*/ 165835 w 615071"/>
              <a:gd name="connsiteY4" fmla="*/ 286609 h 753808"/>
              <a:gd name="connsiteX5" fmla="*/ 111066 w 615071"/>
              <a:gd name="connsiteY5" fmla="*/ 174404 h 753808"/>
              <a:gd name="connsiteX6" fmla="*/ 563884 w 615071"/>
              <a:gd name="connsiteY6" fmla="*/ 139924 h 753808"/>
              <a:gd name="connsiteX7" fmla="*/ 490161 w 615071"/>
              <a:gd name="connsiteY7" fmla="*/ 2 h 75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5071" h="753808">
                <a:moveTo>
                  <a:pt x="490161" y="2"/>
                </a:moveTo>
                <a:cubicBezTo>
                  <a:pt x="490161" y="2"/>
                  <a:pt x="24865" y="48579"/>
                  <a:pt x="2386" y="87632"/>
                </a:cubicBezTo>
                <a:cubicBezTo>
                  <a:pt x="-20094" y="126684"/>
                  <a:pt x="125163" y="641320"/>
                  <a:pt x="119353" y="753810"/>
                </a:cubicBezTo>
                <a:lnTo>
                  <a:pt x="149357" y="751810"/>
                </a:lnTo>
                <a:cubicBezTo>
                  <a:pt x="149357" y="751810"/>
                  <a:pt x="209555" y="413387"/>
                  <a:pt x="165835" y="286609"/>
                </a:cubicBezTo>
                <a:cubicBezTo>
                  <a:pt x="165835" y="286609"/>
                  <a:pt x="109542" y="196407"/>
                  <a:pt x="111066" y="174404"/>
                </a:cubicBezTo>
                <a:cubicBezTo>
                  <a:pt x="112590" y="152402"/>
                  <a:pt x="415199" y="201075"/>
                  <a:pt x="563884" y="139924"/>
                </a:cubicBezTo>
                <a:cubicBezTo>
                  <a:pt x="712570" y="78773"/>
                  <a:pt x="490161" y="2"/>
                  <a:pt x="49016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6" name="Freeform: Shape 1285">
            <a:extLst>
              <a:ext uri="{FF2B5EF4-FFF2-40B4-BE49-F238E27FC236}">
                <a16:creationId xmlns:a16="http://schemas.microsoft.com/office/drawing/2014/main" id="{A0B78C0C-0A0A-479A-BBC8-AB72EC74C307}"/>
              </a:ext>
            </a:extLst>
          </p:cNvPr>
          <p:cNvSpPr/>
          <p:nvPr userDrawn="1"/>
        </p:nvSpPr>
        <p:spPr>
          <a:xfrm>
            <a:off x="7691220" y="3841595"/>
            <a:ext cx="578812" cy="350091"/>
          </a:xfrm>
          <a:custGeom>
            <a:avLst/>
            <a:gdLst>
              <a:gd name="connsiteX0" fmla="*/ 489320 w 489299"/>
              <a:gd name="connsiteY0" fmla="*/ 2 h 292574"/>
              <a:gd name="connsiteX1" fmla="*/ 423978 w 489299"/>
              <a:gd name="connsiteY1" fmla="*/ 216314 h 292574"/>
              <a:gd name="connsiteX2" fmla="*/ 70410 w 489299"/>
              <a:gd name="connsiteY2" fmla="*/ 292514 h 292574"/>
              <a:gd name="connsiteX3" fmla="*/ 20 w 489299"/>
              <a:gd name="connsiteY3" fmla="*/ 94490 h 292574"/>
              <a:gd name="connsiteX4" fmla="*/ 144705 w 489299"/>
              <a:gd name="connsiteY4" fmla="*/ 65248 h 292574"/>
              <a:gd name="connsiteX5" fmla="*/ 197664 w 489299"/>
              <a:gd name="connsiteY5" fmla="*/ 7145 h 29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9299" h="292574">
                <a:moveTo>
                  <a:pt x="489320" y="2"/>
                </a:moveTo>
                <a:cubicBezTo>
                  <a:pt x="489320" y="2"/>
                  <a:pt x="480366" y="135066"/>
                  <a:pt x="423978" y="216314"/>
                </a:cubicBezTo>
                <a:cubicBezTo>
                  <a:pt x="367590" y="297563"/>
                  <a:pt x="70410" y="292514"/>
                  <a:pt x="70410" y="292514"/>
                </a:cubicBezTo>
                <a:lnTo>
                  <a:pt x="20" y="94490"/>
                </a:lnTo>
                <a:lnTo>
                  <a:pt x="144705" y="65248"/>
                </a:lnTo>
                <a:lnTo>
                  <a:pt x="197664" y="7145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7" name="Freeform: Shape 1286">
            <a:extLst>
              <a:ext uri="{FF2B5EF4-FFF2-40B4-BE49-F238E27FC236}">
                <a16:creationId xmlns:a16="http://schemas.microsoft.com/office/drawing/2014/main" id="{B50A6197-942D-4F80-A505-DEE6A53D62FA}"/>
              </a:ext>
            </a:extLst>
          </p:cNvPr>
          <p:cNvSpPr/>
          <p:nvPr userDrawn="1"/>
        </p:nvSpPr>
        <p:spPr>
          <a:xfrm>
            <a:off x="7722224" y="1856609"/>
            <a:ext cx="765858" cy="901921"/>
          </a:xfrm>
          <a:custGeom>
            <a:avLst/>
            <a:gdLst>
              <a:gd name="connsiteX0" fmla="*/ 296900 w 647419"/>
              <a:gd name="connsiteY0" fmla="*/ 34191 h 753743"/>
              <a:gd name="connsiteX1" fmla="*/ 588745 w 647419"/>
              <a:gd name="connsiteY1" fmla="*/ 202022 h 753743"/>
              <a:gd name="connsiteX2" fmla="*/ 577030 w 647419"/>
              <a:gd name="connsiteY2" fmla="*/ 608453 h 753743"/>
              <a:gd name="connsiteX3" fmla="*/ 553313 w 647419"/>
              <a:gd name="connsiteY3" fmla="*/ 633504 h 753743"/>
              <a:gd name="connsiteX4" fmla="*/ 553313 w 647419"/>
              <a:gd name="connsiteY4" fmla="*/ 582545 h 753743"/>
              <a:gd name="connsiteX5" fmla="*/ 534263 w 647419"/>
              <a:gd name="connsiteY5" fmla="*/ 649697 h 753743"/>
              <a:gd name="connsiteX6" fmla="*/ 460158 w 647419"/>
              <a:gd name="connsiteY6" fmla="*/ 697322 h 753743"/>
              <a:gd name="connsiteX7" fmla="*/ 459586 w 647419"/>
              <a:gd name="connsiteY7" fmla="*/ 651792 h 753743"/>
              <a:gd name="connsiteX8" fmla="*/ 438727 w 647419"/>
              <a:gd name="connsiteY8" fmla="*/ 707990 h 753743"/>
              <a:gd name="connsiteX9" fmla="*/ 288994 w 647419"/>
              <a:gd name="connsiteY9" fmla="*/ 751709 h 753743"/>
              <a:gd name="connsiteX10" fmla="*/ 4958 w 647419"/>
              <a:gd name="connsiteY10" fmla="*/ 602548 h 753743"/>
              <a:gd name="connsiteX11" fmla="*/ 296900 w 647419"/>
              <a:gd name="connsiteY11" fmla="*/ 34191 h 753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419" h="753743">
                <a:moveTo>
                  <a:pt x="296900" y="34191"/>
                </a:moveTo>
                <a:cubicBezTo>
                  <a:pt x="374147" y="-42009"/>
                  <a:pt x="479685" y="7140"/>
                  <a:pt x="588745" y="202022"/>
                </a:cubicBezTo>
                <a:cubicBezTo>
                  <a:pt x="697807" y="396903"/>
                  <a:pt x="631513" y="538254"/>
                  <a:pt x="577030" y="608453"/>
                </a:cubicBezTo>
                <a:cubicBezTo>
                  <a:pt x="569902" y="617507"/>
                  <a:pt x="561963" y="625892"/>
                  <a:pt x="553313" y="633504"/>
                </a:cubicBezTo>
                <a:cubicBezTo>
                  <a:pt x="555572" y="616593"/>
                  <a:pt x="555572" y="599457"/>
                  <a:pt x="553313" y="582545"/>
                </a:cubicBezTo>
                <a:cubicBezTo>
                  <a:pt x="550487" y="605782"/>
                  <a:pt x="544060" y="628438"/>
                  <a:pt x="534263" y="649697"/>
                </a:cubicBezTo>
                <a:cubicBezTo>
                  <a:pt x="511046" y="667772"/>
                  <a:pt x="486244" y="683711"/>
                  <a:pt x="460158" y="697322"/>
                </a:cubicBezTo>
                <a:cubicBezTo>
                  <a:pt x="460837" y="682147"/>
                  <a:pt x="460646" y="666945"/>
                  <a:pt x="459586" y="651792"/>
                </a:cubicBezTo>
                <a:cubicBezTo>
                  <a:pt x="454150" y="671053"/>
                  <a:pt x="447174" y="689846"/>
                  <a:pt x="438727" y="707990"/>
                </a:cubicBezTo>
                <a:cubicBezTo>
                  <a:pt x="391523" y="730601"/>
                  <a:pt x="340948" y="745368"/>
                  <a:pt x="288994" y="751709"/>
                </a:cubicBezTo>
                <a:cubicBezTo>
                  <a:pt x="137546" y="769235"/>
                  <a:pt x="25151" y="669699"/>
                  <a:pt x="4958" y="602548"/>
                </a:cubicBezTo>
                <a:cubicBezTo>
                  <a:pt x="-39999" y="454339"/>
                  <a:pt x="235177" y="95342"/>
                  <a:pt x="296900" y="34191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8" name="Freeform: Shape 1287">
            <a:extLst>
              <a:ext uri="{FF2B5EF4-FFF2-40B4-BE49-F238E27FC236}">
                <a16:creationId xmlns:a16="http://schemas.microsoft.com/office/drawing/2014/main" id="{7918F888-41D5-40DB-B1FE-C3BC8FA7DE7D}"/>
              </a:ext>
            </a:extLst>
          </p:cNvPr>
          <p:cNvSpPr/>
          <p:nvPr userDrawn="1"/>
        </p:nvSpPr>
        <p:spPr>
          <a:xfrm>
            <a:off x="7882657" y="2483922"/>
            <a:ext cx="579487" cy="274641"/>
          </a:xfrm>
          <a:custGeom>
            <a:avLst/>
            <a:gdLst>
              <a:gd name="connsiteX0" fmla="*/ 153372 w 489870"/>
              <a:gd name="connsiteY0" fmla="*/ 227459 h 229520"/>
              <a:gd name="connsiteX1" fmla="*/ 20 w 489870"/>
              <a:gd name="connsiteY1" fmla="*/ 204599 h 229520"/>
              <a:gd name="connsiteX2" fmla="*/ 349873 w 489870"/>
              <a:gd name="connsiteY2" fmla="*/ 76202 h 229520"/>
              <a:gd name="connsiteX3" fmla="*/ 489891 w 489870"/>
              <a:gd name="connsiteY3" fmla="*/ 2 h 229520"/>
              <a:gd name="connsiteX4" fmla="*/ 442266 w 489870"/>
              <a:gd name="connsiteY4" fmla="*/ 84203 h 229520"/>
              <a:gd name="connsiteX5" fmla="*/ 418549 w 489870"/>
              <a:gd name="connsiteY5" fmla="*/ 109253 h 229520"/>
              <a:gd name="connsiteX6" fmla="*/ 418549 w 489870"/>
              <a:gd name="connsiteY6" fmla="*/ 58295 h 229520"/>
              <a:gd name="connsiteX7" fmla="*/ 399499 w 489870"/>
              <a:gd name="connsiteY7" fmla="*/ 125446 h 229520"/>
              <a:gd name="connsiteX8" fmla="*/ 325394 w 489870"/>
              <a:gd name="connsiteY8" fmla="*/ 173071 h 229520"/>
              <a:gd name="connsiteX9" fmla="*/ 324822 w 489870"/>
              <a:gd name="connsiteY9" fmla="*/ 127541 h 229520"/>
              <a:gd name="connsiteX10" fmla="*/ 303962 w 489870"/>
              <a:gd name="connsiteY10" fmla="*/ 183739 h 229520"/>
              <a:gd name="connsiteX11" fmla="*/ 153372 w 489870"/>
              <a:gd name="connsiteY11" fmla="*/ 227459 h 22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9870" h="229520">
                <a:moveTo>
                  <a:pt x="153372" y="227459"/>
                </a:moveTo>
                <a:cubicBezTo>
                  <a:pt x="101131" y="233677"/>
                  <a:pt x="48176" y="225783"/>
                  <a:pt x="20" y="204599"/>
                </a:cubicBezTo>
                <a:cubicBezTo>
                  <a:pt x="86793" y="111730"/>
                  <a:pt x="253671" y="111825"/>
                  <a:pt x="349873" y="76202"/>
                </a:cubicBezTo>
                <a:cubicBezTo>
                  <a:pt x="399926" y="57577"/>
                  <a:pt x="447072" y="31919"/>
                  <a:pt x="489891" y="2"/>
                </a:cubicBezTo>
                <a:cubicBezTo>
                  <a:pt x="478099" y="30190"/>
                  <a:pt x="462063" y="58542"/>
                  <a:pt x="442266" y="84203"/>
                </a:cubicBezTo>
                <a:cubicBezTo>
                  <a:pt x="435138" y="93256"/>
                  <a:pt x="427199" y="101641"/>
                  <a:pt x="418549" y="109253"/>
                </a:cubicBezTo>
                <a:cubicBezTo>
                  <a:pt x="420808" y="92342"/>
                  <a:pt x="420808" y="75206"/>
                  <a:pt x="418549" y="58295"/>
                </a:cubicBezTo>
                <a:cubicBezTo>
                  <a:pt x="415723" y="81532"/>
                  <a:pt x="409296" y="104187"/>
                  <a:pt x="399499" y="125446"/>
                </a:cubicBezTo>
                <a:cubicBezTo>
                  <a:pt x="376282" y="143521"/>
                  <a:pt x="351480" y="159461"/>
                  <a:pt x="325394" y="173071"/>
                </a:cubicBezTo>
                <a:cubicBezTo>
                  <a:pt x="326073" y="157896"/>
                  <a:pt x="325882" y="142695"/>
                  <a:pt x="324822" y="127541"/>
                </a:cubicBezTo>
                <a:cubicBezTo>
                  <a:pt x="319385" y="146802"/>
                  <a:pt x="312410" y="165595"/>
                  <a:pt x="303962" y="183739"/>
                </a:cubicBezTo>
                <a:cubicBezTo>
                  <a:pt x="256491" y="206440"/>
                  <a:pt x="205620" y="221209"/>
                  <a:pt x="153372" y="227459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89" name="Freeform: Shape 1288">
            <a:extLst>
              <a:ext uri="{FF2B5EF4-FFF2-40B4-BE49-F238E27FC236}">
                <a16:creationId xmlns:a16="http://schemas.microsoft.com/office/drawing/2014/main" id="{F80523C4-68FF-42FE-B8D6-9A35AEF79764}"/>
              </a:ext>
            </a:extLst>
          </p:cNvPr>
          <p:cNvSpPr/>
          <p:nvPr userDrawn="1"/>
        </p:nvSpPr>
        <p:spPr>
          <a:xfrm>
            <a:off x="7639277" y="2118746"/>
            <a:ext cx="99605" cy="264536"/>
          </a:xfrm>
          <a:custGeom>
            <a:avLst/>
            <a:gdLst>
              <a:gd name="connsiteX0" fmla="*/ 20 w 84201"/>
              <a:gd name="connsiteY0" fmla="*/ 15908 h 221075"/>
              <a:gd name="connsiteX1" fmla="*/ 37358 w 84201"/>
              <a:gd name="connsiteY1" fmla="*/ 221077 h 221075"/>
              <a:gd name="connsiteX2" fmla="*/ 84221 w 84201"/>
              <a:gd name="connsiteY2" fmla="*/ 187739 h 221075"/>
              <a:gd name="connsiteX3" fmla="*/ 57265 w 84201"/>
              <a:gd name="connsiteY3" fmla="*/ 2 h 22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01" h="221075">
                <a:moveTo>
                  <a:pt x="20" y="15908"/>
                </a:moveTo>
                <a:cubicBezTo>
                  <a:pt x="26524" y="80979"/>
                  <a:pt x="39238" y="150841"/>
                  <a:pt x="37358" y="221077"/>
                </a:cubicBezTo>
                <a:lnTo>
                  <a:pt x="84221" y="187739"/>
                </a:lnTo>
                <a:lnTo>
                  <a:pt x="57265" y="2"/>
                </a:ln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0" name="Freeform: Shape 1289">
            <a:extLst>
              <a:ext uri="{FF2B5EF4-FFF2-40B4-BE49-F238E27FC236}">
                <a16:creationId xmlns:a16="http://schemas.microsoft.com/office/drawing/2014/main" id="{66696126-8030-4158-91C7-FC193B2A1031}"/>
              </a:ext>
            </a:extLst>
          </p:cNvPr>
          <p:cNvSpPr/>
          <p:nvPr userDrawn="1"/>
        </p:nvSpPr>
        <p:spPr>
          <a:xfrm>
            <a:off x="7597456" y="1770654"/>
            <a:ext cx="543759" cy="424981"/>
          </a:xfrm>
          <a:custGeom>
            <a:avLst/>
            <a:gdLst>
              <a:gd name="connsiteX0" fmla="*/ 456475 w 459667"/>
              <a:gd name="connsiteY0" fmla="*/ 110597 h 355160"/>
              <a:gd name="connsiteX1" fmla="*/ 247496 w 459667"/>
              <a:gd name="connsiteY1" fmla="*/ 329672 h 355160"/>
              <a:gd name="connsiteX2" fmla="*/ 8800 w 459667"/>
              <a:gd name="connsiteY2" fmla="*/ 284714 h 355160"/>
              <a:gd name="connsiteX3" fmla="*/ 193204 w 459667"/>
              <a:gd name="connsiteY3" fmla="*/ 32111 h 355160"/>
              <a:gd name="connsiteX4" fmla="*/ 456475 w 459667"/>
              <a:gd name="connsiteY4" fmla="*/ 110597 h 35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667" h="355160">
                <a:moveTo>
                  <a:pt x="456475" y="110597"/>
                </a:moveTo>
                <a:cubicBezTo>
                  <a:pt x="481621" y="183559"/>
                  <a:pt x="354176" y="282047"/>
                  <a:pt x="247496" y="329672"/>
                </a:cubicBezTo>
                <a:cubicBezTo>
                  <a:pt x="140816" y="377297"/>
                  <a:pt x="39185" y="355866"/>
                  <a:pt x="8800" y="284714"/>
                </a:cubicBezTo>
                <a:cubicBezTo>
                  <a:pt x="-33491" y="185749"/>
                  <a:pt x="85000" y="77165"/>
                  <a:pt x="193204" y="32111"/>
                </a:cubicBezTo>
                <a:cubicBezTo>
                  <a:pt x="384942" y="-47708"/>
                  <a:pt x="431329" y="37636"/>
                  <a:pt x="456475" y="110597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1" name="Freeform: Shape 1290">
            <a:extLst>
              <a:ext uri="{FF2B5EF4-FFF2-40B4-BE49-F238E27FC236}">
                <a16:creationId xmlns:a16="http://schemas.microsoft.com/office/drawing/2014/main" id="{A020F907-F5F1-441F-B50A-3871E0DABDCA}"/>
              </a:ext>
            </a:extLst>
          </p:cNvPr>
          <p:cNvSpPr/>
          <p:nvPr userDrawn="1"/>
        </p:nvSpPr>
        <p:spPr>
          <a:xfrm>
            <a:off x="7597462" y="1770695"/>
            <a:ext cx="485305" cy="343376"/>
          </a:xfrm>
          <a:custGeom>
            <a:avLst/>
            <a:gdLst>
              <a:gd name="connsiteX0" fmla="*/ 164719 w 410253"/>
              <a:gd name="connsiteY0" fmla="*/ 105418 h 286962"/>
              <a:gd name="connsiteX1" fmla="*/ 410273 w 410253"/>
              <a:gd name="connsiteY1" fmla="*/ 30361 h 286962"/>
              <a:gd name="connsiteX2" fmla="*/ 193199 w 410253"/>
              <a:gd name="connsiteY2" fmla="*/ 32076 h 286962"/>
              <a:gd name="connsiteX3" fmla="*/ 8795 w 410253"/>
              <a:gd name="connsiteY3" fmla="*/ 284679 h 286962"/>
              <a:gd name="connsiteX4" fmla="*/ 9938 w 410253"/>
              <a:gd name="connsiteY4" fmla="*/ 286965 h 286962"/>
              <a:gd name="connsiteX5" fmla="*/ 164719 w 410253"/>
              <a:gd name="connsiteY5" fmla="*/ 105418 h 28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0253" h="286962">
                <a:moveTo>
                  <a:pt x="164719" y="105418"/>
                </a:moveTo>
                <a:cubicBezTo>
                  <a:pt x="245301" y="72462"/>
                  <a:pt x="299498" y="93512"/>
                  <a:pt x="410273" y="30361"/>
                </a:cubicBezTo>
                <a:cubicBezTo>
                  <a:pt x="373317" y="-3738"/>
                  <a:pt x="310547" y="-16692"/>
                  <a:pt x="193199" y="32076"/>
                </a:cubicBezTo>
                <a:cubicBezTo>
                  <a:pt x="85090" y="77129"/>
                  <a:pt x="-33496" y="185714"/>
                  <a:pt x="8795" y="284679"/>
                </a:cubicBezTo>
                <a:cubicBezTo>
                  <a:pt x="8795" y="285536"/>
                  <a:pt x="9652" y="286203"/>
                  <a:pt x="9938" y="286965"/>
                </a:cubicBezTo>
                <a:cubicBezTo>
                  <a:pt x="24511" y="245150"/>
                  <a:pt x="37370" y="157520"/>
                  <a:pt x="164719" y="105418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2" name="Freeform: Shape 1291">
            <a:extLst>
              <a:ext uri="{FF2B5EF4-FFF2-40B4-BE49-F238E27FC236}">
                <a16:creationId xmlns:a16="http://schemas.microsoft.com/office/drawing/2014/main" id="{779204C1-1C03-4A57-832A-0D7F3BA618A4}"/>
              </a:ext>
            </a:extLst>
          </p:cNvPr>
          <p:cNvSpPr/>
          <p:nvPr userDrawn="1"/>
        </p:nvSpPr>
        <p:spPr>
          <a:xfrm>
            <a:off x="8336286" y="3012083"/>
            <a:ext cx="190308" cy="750298"/>
          </a:xfrm>
          <a:custGeom>
            <a:avLst/>
            <a:gdLst>
              <a:gd name="connsiteX0" fmla="*/ 114035 w 160877"/>
              <a:gd name="connsiteY0" fmla="*/ 2 h 627030"/>
              <a:gd name="connsiteX1" fmla="*/ 160897 w 160877"/>
              <a:gd name="connsiteY1" fmla="*/ 625413 h 627030"/>
              <a:gd name="connsiteX2" fmla="*/ 139181 w 160877"/>
              <a:gd name="connsiteY2" fmla="*/ 627032 h 627030"/>
              <a:gd name="connsiteX3" fmla="*/ 77173 w 160877"/>
              <a:gd name="connsiteY3" fmla="*/ 291848 h 627030"/>
              <a:gd name="connsiteX4" fmla="*/ 20 w 160877"/>
              <a:gd name="connsiteY4" fmla="*/ 26672 h 62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77" h="627030">
                <a:moveTo>
                  <a:pt x="114035" y="2"/>
                </a:moveTo>
                <a:cubicBezTo>
                  <a:pt x="114035" y="2"/>
                  <a:pt x="155659" y="227363"/>
                  <a:pt x="160897" y="625413"/>
                </a:cubicBezTo>
                <a:lnTo>
                  <a:pt x="139181" y="627032"/>
                </a:lnTo>
                <a:cubicBezTo>
                  <a:pt x="139181" y="627032"/>
                  <a:pt x="72506" y="384716"/>
                  <a:pt x="77173" y="291848"/>
                </a:cubicBezTo>
                <a:cubicBezTo>
                  <a:pt x="77173" y="291848"/>
                  <a:pt x="32215" y="123636"/>
                  <a:pt x="20" y="2667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3" name="Freeform: Shape 1292">
            <a:extLst>
              <a:ext uri="{FF2B5EF4-FFF2-40B4-BE49-F238E27FC236}">
                <a16:creationId xmlns:a16="http://schemas.microsoft.com/office/drawing/2014/main" id="{AFF5C0C8-92DF-497E-ABD8-B659B1E34138}"/>
              </a:ext>
            </a:extLst>
          </p:cNvPr>
          <p:cNvSpPr/>
          <p:nvPr userDrawn="1"/>
        </p:nvSpPr>
        <p:spPr>
          <a:xfrm>
            <a:off x="8460074" y="3755410"/>
            <a:ext cx="94422" cy="195267"/>
          </a:xfrm>
          <a:custGeom>
            <a:avLst/>
            <a:gdLst>
              <a:gd name="connsiteX0" fmla="*/ 56253 w 79820"/>
              <a:gd name="connsiteY0" fmla="*/ 4210 h 163186"/>
              <a:gd name="connsiteX1" fmla="*/ 79685 w 79820"/>
              <a:gd name="connsiteY1" fmla="*/ 95650 h 163186"/>
              <a:gd name="connsiteX2" fmla="*/ 44157 w 79820"/>
              <a:gd name="connsiteY2" fmla="*/ 163182 h 163186"/>
              <a:gd name="connsiteX3" fmla="*/ 50062 w 79820"/>
              <a:gd name="connsiteY3" fmla="*/ 105556 h 163186"/>
              <a:gd name="connsiteX4" fmla="*/ 35584 w 79820"/>
              <a:gd name="connsiteY4" fmla="*/ 71837 h 163186"/>
              <a:gd name="connsiteX5" fmla="*/ 4056 w 79820"/>
              <a:gd name="connsiteY5" fmla="*/ 107747 h 163186"/>
              <a:gd name="connsiteX6" fmla="*/ 23106 w 79820"/>
              <a:gd name="connsiteY6" fmla="*/ 41072 h 163186"/>
              <a:gd name="connsiteX7" fmla="*/ 34632 w 79820"/>
              <a:gd name="connsiteY7" fmla="*/ 5543 h 163186"/>
              <a:gd name="connsiteX8" fmla="*/ 56253 w 79820"/>
              <a:gd name="connsiteY8" fmla="*/ 4210 h 163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20" h="163186">
                <a:moveTo>
                  <a:pt x="56253" y="4210"/>
                </a:moveTo>
                <a:cubicBezTo>
                  <a:pt x="56253" y="4210"/>
                  <a:pt x="82066" y="67360"/>
                  <a:pt x="79685" y="95650"/>
                </a:cubicBezTo>
                <a:cubicBezTo>
                  <a:pt x="77304" y="123939"/>
                  <a:pt x="52062" y="163754"/>
                  <a:pt x="44157" y="163182"/>
                </a:cubicBezTo>
                <a:cubicBezTo>
                  <a:pt x="36251" y="162610"/>
                  <a:pt x="50062" y="105556"/>
                  <a:pt x="50062" y="105556"/>
                </a:cubicBezTo>
                <a:cubicBezTo>
                  <a:pt x="50062" y="105556"/>
                  <a:pt x="44918" y="73456"/>
                  <a:pt x="35584" y="71837"/>
                </a:cubicBezTo>
                <a:cubicBezTo>
                  <a:pt x="26250" y="70218"/>
                  <a:pt x="18153" y="105651"/>
                  <a:pt x="4056" y="107747"/>
                </a:cubicBezTo>
                <a:cubicBezTo>
                  <a:pt x="-10041" y="109842"/>
                  <a:pt x="16819" y="64313"/>
                  <a:pt x="23106" y="41072"/>
                </a:cubicBezTo>
                <a:cubicBezTo>
                  <a:pt x="26229" y="29008"/>
                  <a:pt x="30078" y="17143"/>
                  <a:pt x="34632" y="5543"/>
                </a:cubicBezTo>
                <a:cubicBezTo>
                  <a:pt x="34632" y="5543"/>
                  <a:pt x="52253" y="-5982"/>
                  <a:pt x="56253" y="421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4" name="Freeform: Shape 1293">
            <a:extLst>
              <a:ext uri="{FF2B5EF4-FFF2-40B4-BE49-F238E27FC236}">
                <a16:creationId xmlns:a16="http://schemas.microsoft.com/office/drawing/2014/main" id="{537783E5-4674-4898-A977-AC638E5B0A61}"/>
              </a:ext>
            </a:extLst>
          </p:cNvPr>
          <p:cNvSpPr/>
          <p:nvPr userDrawn="1"/>
        </p:nvSpPr>
        <p:spPr>
          <a:xfrm>
            <a:off x="7304971" y="2850010"/>
            <a:ext cx="602136" cy="563151"/>
          </a:xfrm>
          <a:custGeom>
            <a:avLst/>
            <a:gdLst>
              <a:gd name="connsiteX0" fmla="*/ 507702 w 509016"/>
              <a:gd name="connsiteY0" fmla="*/ 2 h 470630"/>
              <a:gd name="connsiteX1" fmla="*/ 168898 w 509016"/>
              <a:gd name="connsiteY1" fmla="*/ 210314 h 470630"/>
              <a:gd name="connsiteX2" fmla="*/ 20 w 509016"/>
              <a:gd name="connsiteY2" fmla="*/ 459488 h 470630"/>
              <a:gd name="connsiteX3" fmla="*/ 20594 w 509016"/>
              <a:gd name="connsiteY3" fmla="*/ 470632 h 470630"/>
              <a:gd name="connsiteX4" fmla="*/ 210237 w 509016"/>
              <a:gd name="connsiteY4" fmla="*/ 277656 h 470630"/>
              <a:gd name="connsiteX5" fmla="*/ 509036 w 509016"/>
              <a:gd name="connsiteY5" fmla="*/ 118112 h 47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016" h="470630">
                <a:moveTo>
                  <a:pt x="507702" y="2"/>
                </a:moveTo>
                <a:cubicBezTo>
                  <a:pt x="507702" y="2"/>
                  <a:pt x="243764" y="152402"/>
                  <a:pt x="168898" y="210314"/>
                </a:cubicBezTo>
                <a:cubicBezTo>
                  <a:pt x="94032" y="268226"/>
                  <a:pt x="13736" y="422055"/>
                  <a:pt x="20" y="459488"/>
                </a:cubicBezTo>
                <a:lnTo>
                  <a:pt x="20594" y="470632"/>
                </a:lnTo>
                <a:cubicBezTo>
                  <a:pt x="20594" y="470632"/>
                  <a:pt x="166707" y="313279"/>
                  <a:pt x="210237" y="277656"/>
                </a:cubicBezTo>
                <a:cubicBezTo>
                  <a:pt x="264434" y="233364"/>
                  <a:pt x="509036" y="118112"/>
                  <a:pt x="509036" y="11811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5" name="Freeform: Shape 1294">
            <a:extLst>
              <a:ext uri="{FF2B5EF4-FFF2-40B4-BE49-F238E27FC236}">
                <a16:creationId xmlns:a16="http://schemas.microsoft.com/office/drawing/2014/main" id="{324EC782-613B-428B-BCEF-04FE4D87D9D8}"/>
              </a:ext>
            </a:extLst>
          </p:cNvPr>
          <p:cNvSpPr/>
          <p:nvPr userDrawn="1"/>
        </p:nvSpPr>
        <p:spPr>
          <a:xfrm>
            <a:off x="7713192" y="2774295"/>
            <a:ext cx="671091" cy="1105742"/>
          </a:xfrm>
          <a:custGeom>
            <a:avLst/>
            <a:gdLst>
              <a:gd name="connsiteX0" fmla="*/ 20 w 567308"/>
              <a:gd name="connsiteY0" fmla="*/ 891953 h 924078"/>
              <a:gd name="connsiteX1" fmla="*/ 488558 w 567308"/>
              <a:gd name="connsiteY1" fmla="*/ 900621 h 924078"/>
              <a:gd name="connsiteX2" fmla="*/ 567329 w 567308"/>
              <a:gd name="connsiteY2" fmla="*/ 48038 h 924078"/>
              <a:gd name="connsiteX3" fmla="*/ 176804 w 567308"/>
              <a:gd name="connsiteY3" fmla="*/ 33275 h 924078"/>
              <a:gd name="connsiteX4" fmla="*/ 20 w 567308"/>
              <a:gd name="connsiteY4" fmla="*/ 891953 h 92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308" h="924078">
                <a:moveTo>
                  <a:pt x="20" y="891953"/>
                </a:moveTo>
                <a:cubicBezTo>
                  <a:pt x="20" y="891953"/>
                  <a:pt x="301391" y="958057"/>
                  <a:pt x="488558" y="900621"/>
                </a:cubicBezTo>
                <a:cubicBezTo>
                  <a:pt x="488558" y="900621"/>
                  <a:pt x="502368" y="355886"/>
                  <a:pt x="567329" y="48038"/>
                </a:cubicBezTo>
                <a:cubicBezTo>
                  <a:pt x="567329" y="48038"/>
                  <a:pt x="408928" y="-49402"/>
                  <a:pt x="176804" y="33275"/>
                </a:cubicBezTo>
                <a:cubicBezTo>
                  <a:pt x="137716" y="323230"/>
                  <a:pt x="78647" y="610139"/>
                  <a:pt x="20" y="891953"/>
                </a:cubicBez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6" name="Freeform: Shape 1295">
            <a:extLst>
              <a:ext uri="{FF2B5EF4-FFF2-40B4-BE49-F238E27FC236}">
                <a16:creationId xmlns:a16="http://schemas.microsoft.com/office/drawing/2014/main" id="{9972FBEA-4B51-433E-97F1-EA0899E03DBE}"/>
              </a:ext>
            </a:extLst>
          </p:cNvPr>
          <p:cNvSpPr/>
          <p:nvPr userDrawn="1"/>
        </p:nvSpPr>
        <p:spPr>
          <a:xfrm>
            <a:off x="8320850" y="2830748"/>
            <a:ext cx="205970" cy="351498"/>
          </a:xfrm>
          <a:custGeom>
            <a:avLst/>
            <a:gdLst>
              <a:gd name="connsiteX0" fmla="*/ 51931 w 174117"/>
              <a:gd name="connsiteY0" fmla="*/ 2 h 293750"/>
              <a:gd name="connsiteX1" fmla="*/ 174137 w 174117"/>
              <a:gd name="connsiteY1" fmla="*/ 243651 h 293750"/>
              <a:gd name="connsiteX2" fmla="*/ 20 w 174117"/>
              <a:gd name="connsiteY2" fmla="*/ 293753 h 29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117" h="293750">
                <a:moveTo>
                  <a:pt x="51931" y="2"/>
                </a:moveTo>
                <a:cubicBezTo>
                  <a:pt x="51931" y="2"/>
                  <a:pt x="119464" y="60771"/>
                  <a:pt x="174137" y="243651"/>
                </a:cubicBezTo>
                <a:lnTo>
                  <a:pt x="20" y="293753"/>
                </a:ln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7" name="Freeform: Shape 1296">
            <a:extLst>
              <a:ext uri="{FF2B5EF4-FFF2-40B4-BE49-F238E27FC236}">
                <a16:creationId xmlns:a16="http://schemas.microsoft.com/office/drawing/2014/main" id="{34645AAD-FED9-4BC1-9654-E2FF247EA881}"/>
              </a:ext>
            </a:extLst>
          </p:cNvPr>
          <p:cNvSpPr/>
          <p:nvPr userDrawn="1"/>
        </p:nvSpPr>
        <p:spPr>
          <a:xfrm>
            <a:off x="7635785" y="2814109"/>
            <a:ext cx="286195" cy="317078"/>
          </a:xfrm>
          <a:custGeom>
            <a:avLst/>
            <a:gdLst>
              <a:gd name="connsiteX0" fmla="*/ 241955 w 241935"/>
              <a:gd name="connsiteY0" fmla="*/ 2 h 264985"/>
              <a:gd name="connsiteX1" fmla="*/ 20 w 241935"/>
              <a:gd name="connsiteY1" fmla="*/ 123827 h 264985"/>
              <a:gd name="connsiteX2" fmla="*/ 152420 w 241935"/>
              <a:gd name="connsiteY2" fmla="*/ 264987 h 264985"/>
              <a:gd name="connsiteX3" fmla="*/ 224144 w 241935"/>
              <a:gd name="connsiteY3" fmla="*/ 205075 h 26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35" h="264985">
                <a:moveTo>
                  <a:pt x="241955" y="2"/>
                </a:moveTo>
                <a:cubicBezTo>
                  <a:pt x="241955" y="2"/>
                  <a:pt x="157849" y="34482"/>
                  <a:pt x="20" y="123827"/>
                </a:cubicBezTo>
                <a:lnTo>
                  <a:pt x="152420" y="264987"/>
                </a:lnTo>
                <a:lnTo>
                  <a:pt x="224144" y="205075"/>
                </a:lnTo>
                <a:close/>
              </a:path>
            </a:pathLst>
          </a:custGeom>
          <a:solidFill>
            <a:srgbClr val="85E5D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8" name="Freeform: Shape 1297">
            <a:extLst>
              <a:ext uri="{FF2B5EF4-FFF2-40B4-BE49-F238E27FC236}">
                <a16:creationId xmlns:a16="http://schemas.microsoft.com/office/drawing/2014/main" id="{4089EEC3-C9F9-443B-9323-BD12FC43D59F}"/>
              </a:ext>
            </a:extLst>
          </p:cNvPr>
          <p:cNvSpPr/>
          <p:nvPr userDrawn="1"/>
        </p:nvSpPr>
        <p:spPr>
          <a:xfrm>
            <a:off x="7966311" y="2410979"/>
            <a:ext cx="272961" cy="398685"/>
          </a:xfrm>
          <a:custGeom>
            <a:avLst/>
            <a:gdLst>
              <a:gd name="connsiteX0" fmla="*/ 73 w 230748"/>
              <a:gd name="connsiteY0" fmla="*/ 272798 h 333184"/>
              <a:gd name="connsiteX1" fmla="*/ 93323 w 230748"/>
              <a:gd name="connsiteY1" fmla="*/ 333186 h 333184"/>
              <a:gd name="connsiteX2" fmla="*/ 188573 w 230748"/>
              <a:gd name="connsiteY2" fmla="*/ 305945 h 333184"/>
              <a:gd name="connsiteX3" fmla="*/ 230768 w 230748"/>
              <a:gd name="connsiteY3" fmla="*/ 2 h 333184"/>
              <a:gd name="connsiteX4" fmla="*/ 73 w 230748"/>
              <a:gd name="connsiteY4" fmla="*/ 272798 h 33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748" h="333184">
                <a:moveTo>
                  <a:pt x="73" y="272798"/>
                </a:moveTo>
                <a:cubicBezTo>
                  <a:pt x="73" y="272798"/>
                  <a:pt x="77987" y="274703"/>
                  <a:pt x="93323" y="333186"/>
                </a:cubicBezTo>
                <a:lnTo>
                  <a:pt x="188573" y="305945"/>
                </a:lnTo>
                <a:cubicBezTo>
                  <a:pt x="188573" y="305945"/>
                  <a:pt x="131423" y="208504"/>
                  <a:pt x="230768" y="2"/>
                </a:cubicBezTo>
                <a:cubicBezTo>
                  <a:pt x="230292" y="2"/>
                  <a:pt x="-4023" y="205742"/>
                  <a:pt x="73" y="27279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99" name="Freeform: Shape 1298">
            <a:extLst>
              <a:ext uri="{FF2B5EF4-FFF2-40B4-BE49-F238E27FC236}">
                <a16:creationId xmlns:a16="http://schemas.microsoft.com/office/drawing/2014/main" id="{2120DA0E-3D0F-4202-9CCB-16ABD8AFF923}"/>
              </a:ext>
            </a:extLst>
          </p:cNvPr>
          <p:cNvSpPr/>
          <p:nvPr userDrawn="1"/>
        </p:nvSpPr>
        <p:spPr>
          <a:xfrm>
            <a:off x="7683640" y="1983742"/>
            <a:ext cx="559791" cy="766233"/>
          </a:xfrm>
          <a:custGeom>
            <a:avLst/>
            <a:gdLst>
              <a:gd name="connsiteX0" fmla="*/ 459343 w 473220"/>
              <a:gd name="connsiteY0" fmla="*/ 228459 h 640347"/>
              <a:gd name="connsiteX1" fmla="*/ 275605 w 473220"/>
              <a:gd name="connsiteY1" fmla="*/ 632795 h 640347"/>
              <a:gd name="connsiteX2" fmla="*/ 2619 w 473220"/>
              <a:gd name="connsiteY2" fmla="*/ 321899 h 640347"/>
              <a:gd name="connsiteX3" fmla="*/ 92059 w 473220"/>
              <a:gd name="connsiteY3" fmla="*/ 10050 h 640347"/>
              <a:gd name="connsiteX4" fmla="*/ 459343 w 473220"/>
              <a:gd name="connsiteY4" fmla="*/ 228459 h 640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220" h="640347">
                <a:moveTo>
                  <a:pt x="459343" y="228459"/>
                </a:moveTo>
                <a:cubicBezTo>
                  <a:pt x="510206" y="404766"/>
                  <a:pt x="415242" y="592504"/>
                  <a:pt x="275605" y="632795"/>
                </a:cubicBezTo>
                <a:cubicBezTo>
                  <a:pt x="135969" y="673086"/>
                  <a:pt x="-22241" y="549737"/>
                  <a:pt x="2619" y="321899"/>
                </a:cubicBezTo>
                <a:cubicBezTo>
                  <a:pt x="22526" y="138162"/>
                  <a:pt x="-47578" y="50341"/>
                  <a:pt x="92059" y="10050"/>
                </a:cubicBezTo>
                <a:cubicBezTo>
                  <a:pt x="231695" y="-30240"/>
                  <a:pt x="408574" y="52246"/>
                  <a:pt x="459343" y="22845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0" name="Freeform: Shape 1299">
            <a:extLst>
              <a:ext uri="{FF2B5EF4-FFF2-40B4-BE49-F238E27FC236}">
                <a16:creationId xmlns:a16="http://schemas.microsoft.com/office/drawing/2014/main" id="{474890B6-B192-49D8-9706-6F4DB6391533}"/>
              </a:ext>
            </a:extLst>
          </p:cNvPr>
          <p:cNvSpPr/>
          <p:nvPr userDrawn="1"/>
        </p:nvSpPr>
        <p:spPr>
          <a:xfrm>
            <a:off x="7838150" y="2774295"/>
            <a:ext cx="546473" cy="134186"/>
          </a:xfrm>
          <a:custGeom>
            <a:avLst/>
            <a:gdLst>
              <a:gd name="connsiteX0" fmla="*/ 461696 w 461962"/>
              <a:gd name="connsiteY0" fmla="*/ 48038 h 112140"/>
              <a:gd name="connsiteX1" fmla="*/ 71171 w 461962"/>
              <a:gd name="connsiteY1" fmla="*/ 33275 h 112140"/>
              <a:gd name="connsiteX2" fmla="*/ 20 w 461962"/>
              <a:gd name="connsiteY2" fmla="*/ 66231 h 112140"/>
              <a:gd name="connsiteX3" fmla="*/ 461982 w 461962"/>
              <a:gd name="connsiteY3" fmla="*/ 48229 h 112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962" h="112140">
                <a:moveTo>
                  <a:pt x="461696" y="48038"/>
                </a:moveTo>
                <a:cubicBezTo>
                  <a:pt x="461696" y="48038"/>
                  <a:pt x="303296" y="-49402"/>
                  <a:pt x="71171" y="33275"/>
                </a:cubicBezTo>
                <a:cubicBezTo>
                  <a:pt x="71171" y="33275"/>
                  <a:pt x="46787" y="43371"/>
                  <a:pt x="20" y="66231"/>
                </a:cubicBezTo>
                <a:cubicBezTo>
                  <a:pt x="39548" y="100235"/>
                  <a:pt x="158325" y="158052"/>
                  <a:pt x="461982" y="48229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1" name="Freeform: Shape 1300">
            <a:extLst>
              <a:ext uri="{FF2B5EF4-FFF2-40B4-BE49-F238E27FC236}">
                <a16:creationId xmlns:a16="http://schemas.microsoft.com/office/drawing/2014/main" id="{56F326D2-8955-4108-A6A6-C2A2C52C241F}"/>
              </a:ext>
            </a:extLst>
          </p:cNvPr>
          <p:cNvSpPr/>
          <p:nvPr userDrawn="1"/>
        </p:nvSpPr>
        <p:spPr>
          <a:xfrm>
            <a:off x="7945797" y="2621680"/>
            <a:ext cx="62964" cy="42727"/>
          </a:xfrm>
          <a:custGeom>
            <a:avLst/>
            <a:gdLst>
              <a:gd name="connsiteX0" fmla="*/ 53133 w 53227"/>
              <a:gd name="connsiteY0" fmla="*/ 2891 h 35707"/>
              <a:gd name="connsiteX1" fmla="*/ 53133 w 53227"/>
              <a:gd name="connsiteY1" fmla="*/ 3843 h 35707"/>
              <a:gd name="connsiteX2" fmla="*/ 22082 w 53227"/>
              <a:gd name="connsiteY2" fmla="*/ 32418 h 35707"/>
              <a:gd name="connsiteX3" fmla="*/ 364 w 53227"/>
              <a:gd name="connsiteY3" fmla="*/ 31942 h 35707"/>
              <a:gd name="connsiteX4" fmla="*/ 53133 w 53227"/>
              <a:gd name="connsiteY4" fmla="*/ 2891 h 3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7" h="35707">
                <a:moveTo>
                  <a:pt x="53133" y="2891"/>
                </a:moveTo>
                <a:cubicBezTo>
                  <a:pt x="53286" y="3190"/>
                  <a:pt x="53286" y="3544"/>
                  <a:pt x="53133" y="3843"/>
                </a:cubicBezTo>
                <a:cubicBezTo>
                  <a:pt x="48203" y="17955"/>
                  <a:pt x="36554" y="28675"/>
                  <a:pt x="22082" y="32418"/>
                </a:cubicBezTo>
                <a:cubicBezTo>
                  <a:pt x="14843" y="34895"/>
                  <a:pt x="3032" y="38609"/>
                  <a:pt x="364" y="31942"/>
                </a:cubicBezTo>
                <a:cubicBezTo>
                  <a:pt x="-4779" y="16607"/>
                  <a:pt x="49323" y="-8539"/>
                  <a:pt x="53133" y="2891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2" name="Freeform: Shape 1301">
            <a:extLst>
              <a:ext uri="{FF2B5EF4-FFF2-40B4-BE49-F238E27FC236}">
                <a16:creationId xmlns:a16="http://schemas.microsoft.com/office/drawing/2014/main" id="{A6A32133-FB74-4B4D-BB9E-7436401F73D0}"/>
              </a:ext>
            </a:extLst>
          </p:cNvPr>
          <p:cNvSpPr/>
          <p:nvPr userDrawn="1"/>
        </p:nvSpPr>
        <p:spPr>
          <a:xfrm>
            <a:off x="7711840" y="2409269"/>
            <a:ext cx="530136" cy="340146"/>
          </a:xfrm>
          <a:custGeom>
            <a:avLst/>
            <a:gdLst>
              <a:gd name="connsiteX0" fmla="*/ 445409 w 448151"/>
              <a:gd name="connsiteY0" fmla="*/ 1431 h 284263"/>
              <a:gd name="connsiteX1" fmla="*/ 442742 w 448151"/>
              <a:gd name="connsiteY1" fmla="*/ 1431 h 284263"/>
              <a:gd name="connsiteX2" fmla="*/ 245384 w 448151"/>
              <a:gd name="connsiteY2" fmla="*/ 260511 h 284263"/>
              <a:gd name="connsiteX3" fmla="*/ 20 w 448151"/>
              <a:gd name="connsiteY3" fmla="*/ 140115 h 284263"/>
              <a:gd name="connsiteX4" fmla="*/ 251766 w 448151"/>
              <a:gd name="connsiteY4" fmla="*/ 276703 h 284263"/>
              <a:gd name="connsiteX5" fmla="*/ 448171 w 448151"/>
              <a:gd name="connsiteY5" fmla="*/ 2 h 28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151" h="284263">
                <a:moveTo>
                  <a:pt x="445409" y="1431"/>
                </a:moveTo>
                <a:lnTo>
                  <a:pt x="442742" y="1431"/>
                </a:lnTo>
                <a:cubicBezTo>
                  <a:pt x="428740" y="127446"/>
                  <a:pt x="348254" y="230888"/>
                  <a:pt x="245384" y="260511"/>
                </a:cubicBezTo>
                <a:cubicBezTo>
                  <a:pt x="150134" y="287847"/>
                  <a:pt x="48598" y="245842"/>
                  <a:pt x="20" y="140115"/>
                </a:cubicBezTo>
                <a:cubicBezTo>
                  <a:pt x="46597" y="252700"/>
                  <a:pt x="153658" y="304992"/>
                  <a:pt x="251766" y="276703"/>
                </a:cubicBezTo>
                <a:cubicBezTo>
                  <a:pt x="357684" y="246223"/>
                  <a:pt x="437789" y="130780"/>
                  <a:pt x="44817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3" name="Freeform: Shape 1302">
            <a:extLst>
              <a:ext uri="{FF2B5EF4-FFF2-40B4-BE49-F238E27FC236}">
                <a16:creationId xmlns:a16="http://schemas.microsoft.com/office/drawing/2014/main" id="{F968C3A1-6BC0-4409-8DE9-8739E03EF929}"/>
              </a:ext>
            </a:extLst>
          </p:cNvPr>
          <p:cNvSpPr/>
          <p:nvPr userDrawn="1"/>
        </p:nvSpPr>
        <p:spPr>
          <a:xfrm>
            <a:off x="7997247" y="2772650"/>
            <a:ext cx="221631" cy="94135"/>
          </a:xfrm>
          <a:custGeom>
            <a:avLst/>
            <a:gdLst>
              <a:gd name="connsiteX0" fmla="*/ 20 w 187356"/>
              <a:gd name="connsiteY0" fmla="*/ 14836 h 78669"/>
              <a:gd name="connsiteX1" fmla="*/ 56503 w 187356"/>
              <a:gd name="connsiteY1" fmla="*/ 78654 h 78669"/>
              <a:gd name="connsiteX2" fmla="*/ 187377 w 187356"/>
              <a:gd name="connsiteY2" fmla="*/ 5597 h 78669"/>
              <a:gd name="connsiteX3" fmla="*/ 20 w 187356"/>
              <a:gd name="connsiteY3" fmla="*/ 14836 h 7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6" h="78669">
                <a:moveTo>
                  <a:pt x="20" y="14836"/>
                </a:moveTo>
                <a:cubicBezTo>
                  <a:pt x="20" y="14836"/>
                  <a:pt x="20498" y="79892"/>
                  <a:pt x="56503" y="78654"/>
                </a:cubicBezTo>
                <a:cubicBezTo>
                  <a:pt x="92508" y="77415"/>
                  <a:pt x="171851" y="32457"/>
                  <a:pt x="187377" y="5597"/>
                </a:cubicBezTo>
                <a:cubicBezTo>
                  <a:pt x="187377" y="5597"/>
                  <a:pt x="116034" y="-11834"/>
                  <a:pt x="20" y="14836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4" name="Freeform: Shape 1303">
            <a:extLst>
              <a:ext uri="{FF2B5EF4-FFF2-40B4-BE49-F238E27FC236}">
                <a16:creationId xmlns:a16="http://schemas.microsoft.com/office/drawing/2014/main" id="{F51BBB6B-A99D-4AF7-BE6B-1E079EEC4932}"/>
              </a:ext>
            </a:extLst>
          </p:cNvPr>
          <p:cNvSpPr/>
          <p:nvPr userDrawn="1"/>
        </p:nvSpPr>
        <p:spPr>
          <a:xfrm>
            <a:off x="7930539" y="2300203"/>
            <a:ext cx="85967" cy="86923"/>
          </a:xfrm>
          <a:custGeom>
            <a:avLst/>
            <a:gdLst>
              <a:gd name="connsiteX0" fmla="*/ 49554 w 72672"/>
              <a:gd name="connsiteY0" fmla="*/ 71527 h 72642"/>
              <a:gd name="connsiteX1" fmla="*/ 23075 w 72672"/>
              <a:gd name="connsiteY1" fmla="*/ 1138 h 72642"/>
              <a:gd name="connsiteX2" fmla="*/ 49554 w 72672"/>
              <a:gd name="connsiteY2" fmla="*/ 71527 h 7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672" h="72642">
                <a:moveTo>
                  <a:pt x="49554" y="71527"/>
                </a:moveTo>
                <a:cubicBezTo>
                  <a:pt x="94417" y="60574"/>
                  <a:pt x="67747" y="-9721"/>
                  <a:pt x="23075" y="1138"/>
                </a:cubicBezTo>
                <a:cubicBezTo>
                  <a:pt x="-21598" y="11996"/>
                  <a:pt x="4881" y="82291"/>
                  <a:pt x="49554" y="715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5" name="Freeform: Shape 1304">
            <a:extLst>
              <a:ext uri="{FF2B5EF4-FFF2-40B4-BE49-F238E27FC236}">
                <a16:creationId xmlns:a16="http://schemas.microsoft.com/office/drawing/2014/main" id="{5D4F0759-26ED-4D1D-8110-F1F7445270D3}"/>
              </a:ext>
            </a:extLst>
          </p:cNvPr>
          <p:cNvSpPr/>
          <p:nvPr userDrawn="1"/>
        </p:nvSpPr>
        <p:spPr>
          <a:xfrm>
            <a:off x="7259726" y="3390139"/>
            <a:ext cx="69893" cy="94146"/>
          </a:xfrm>
          <a:custGeom>
            <a:avLst/>
            <a:gdLst>
              <a:gd name="connsiteX0" fmla="*/ 58842 w 59084"/>
              <a:gd name="connsiteY0" fmla="*/ 22862 h 78679"/>
              <a:gd name="connsiteX1" fmla="*/ 25409 w 59084"/>
              <a:gd name="connsiteY1" fmla="*/ 78393 h 78679"/>
              <a:gd name="connsiteX2" fmla="*/ 1597 w 59084"/>
              <a:gd name="connsiteY2" fmla="*/ 38102 h 78679"/>
              <a:gd name="connsiteX3" fmla="*/ 43030 w 59084"/>
              <a:gd name="connsiteY3" fmla="*/ 2 h 78679"/>
              <a:gd name="connsiteX4" fmla="*/ 58842 w 59084"/>
              <a:gd name="connsiteY4" fmla="*/ 22862 h 7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84" h="78679">
                <a:moveTo>
                  <a:pt x="58842" y="22862"/>
                </a:moveTo>
                <a:cubicBezTo>
                  <a:pt x="58842" y="22862"/>
                  <a:pt x="44269" y="83345"/>
                  <a:pt x="25409" y="78393"/>
                </a:cubicBezTo>
                <a:cubicBezTo>
                  <a:pt x="6550" y="73440"/>
                  <a:pt x="-4214" y="51532"/>
                  <a:pt x="1597" y="38102"/>
                </a:cubicBezTo>
                <a:cubicBezTo>
                  <a:pt x="10597" y="21000"/>
                  <a:pt x="25236" y="7539"/>
                  <a:pt x="43030" y="2"/>
                </a:cubicBezTo>
                <a:cubicBezTo>
                  <a:pt x="43030" y="2"/>
                  <a:pt x="61509" y="14766"/>
                  <a:pt x="58842" y="2286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6" name="Freeform: Shape 1305">
            <a:extLst>
              <a:ext uri="{FF2B5EF4-FFF2-40B4-BE49-F238E27FC236}">
                <a16:creationId xmlns:a16="http://schemas.microsoft.com/office/drawing/2014/main" id="{CDE9699B-BB6C-4F9D-BDAE-B6812BAF59C4}"/>
              </a:ext>
            </a:extLst>
          </p:cNvPr>
          <p:cNvSpPr/>
          <p:nvPr userDrawn="1"/>
        </p:nvSpPr>
        <p:spPr>
          <a:xfrm>
            <a:off x="7269540" y="3464109"/>
            <a:ext cx="43205" cy="60442"/>
          </a:xfrm>
          <a:custGeom>
            <a:avLst/>
            <a:gdLst>
              <a:gd name="connsiteX0" fmla="*/ 36544 w 36523"/>
              <a:gd name="connsiteY0" fmla="*/ 2 h 50512"/>
              <a:gd name="connsiteX1" fmla="*/ 1301 w 36523"/>
              <a:gd name="connsiteY1" fmla="*/ 50294 h 50512"/>
              <a:gd name="connsiteX2" fmla="*/ 16160 w 36523"/>
              <a:gd name="connsiteY2" fmla="*/ 6383 h 5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23" h="50512">
                <a:moveTo>
                  <a:pt x="36544" y="2"/>
                </a:moveTo>
                <a:cubicBezTo>
                  <a:pt x="36544" y="2"/>
                  <a:pt x="7969" y="54389"/>
                  <a:pt x="1301" y="50294"/>
                </a:cubicBezTo>
                <a:cubicBezTo>
                  <a:pt x="-5366" y="46198"/>
                  <a:pt x="16160" y="6383"/>
                  <a:pt x="16160" y="638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7" name="Freeform: Shape 1306">
            <a:extLst>
              <a:ext uri="{FF2B5EF4-FFF2-40B4-BE49-F238E27FC236}">
                <a16:creationId xmlns:a16="http://schemas.microsoft.com/office/drawing/2014/main" id="{EDBF4E37-27B6-4FBF-9289-A0F975BD7511}"/>
              </a:ext>
            </a:extLst>
          </p:cNvPr>
          <p:cNvSpPr/>
          <p:nvPr userDrawn="1"/>
        </p:nvSpPr>
        <p:spPr>
          <a:xfrm>
            <a:off x="7235049" y="3433222"/>
            <a:ext cx="40289" cy="46079"/>
          </a:xfrm>
          <a:custGeom>
            <a:avLst/>
            <a:gdLst>
              <a:gd name="connsiteX0" fmla="*/ 34078 w 34058"/>
              <a:gd name="connsiteY0" fmla="*/ 6003 h 38509"/>
              <a:gd name="connsiteX1" fmla="*/ 836 w 34058"/>
              <a:gd name="connsiteY1" fmla="*/ 38102 h 38509"/>
              <a:gd name="connsiteX2" fmla="*/ 23887 w 34058"/>
              <a:gd name="connsiteY2" fmla="*/ 2 h 38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58" h="38509">
                <a:moveTo>
                  <a:pt x="34078" y="6003"/>
                </a:moveTo>
                <a:cubicBezTo>
                  <a:pt x="34078" y="6003"/>
                  <a:pt x="6837" y="42769"/>
                  <a:pt x="836" y="38102"/>
                </a:cubicBezTo>
                <a:cubicBezTo>
                  <a:pt x="-5164" y="33435"/>
                  <a:pt x="23887" y="2"/>
                  <a:pt x="23887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8" name="Freeform: Shape 1307">
            <a:extLst>
              <a:ext uri="{FF2B5EF4-FFF2-40B4-BE49-F238E27FC236}">
                <a16:creationId xmlns:a16="http://schemas.microsoft.com/office/drawing/2014/main" id="{7F97CC63-A2AA-4ED9-9925-F562D6720A42}"/>
              </a:ext>
            </a:extLst>
          </p:cNvPr>
          <p:cNvSpPr/>
          <p:nvPr userDrawn="1"/>
        </p:nvSpPr>
        <p:spPr>
          <a:xfrm>
            <a:off x="7244596" y="3458980"/>
            <a:ext cx="42007" cy="50869"/>
          </a:xfrm>
          <a:custGeom>
            <a:avLst/>
            <a:gdLst>
              <a:gd name="connsiteX0" fmla="*/ 35532 w 35511"/>
              <a:gd name="connsiteY0" fmla="*/ 6098 h 42512"/>
              <a:gd name="connsiteX1" fmla="*/ 861 w 35511"/>
              <a:gd name="connsiteY1" fmla="*/ 41531 h 42512"/>
              <a:gd name="connsiteX2" fmla="*/ 23816 w 35511"/>
              <a:gd name="connsiteY2" fmla="*/ 2 h 4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511" h="42512">
                <a:moveTo>
                  <a:pt x="35532" y="6098"/>
                </a:moveTo>
                <a:cubicBezTo>
                  <a:pt x="35532" y="6098"/>
                  <a:pt x="9719" y="49532"/>
                  <a:pt x="861" y="41531"/>
                </a:cubicBezTo>
                <a:cubicBezTo>
                  <a:pt x="-5235" y="36102"/>
                  <a:pt x="23816" y="2"/>
                  <a:pt x="23816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09" name="Freeform: Shape 1308">
            <a:extLst>
              <a:ext uri="{FF2B5EF4-FFF2-40B4-BE49-F238E27FC236}">
                <a16:creationId xmlns:a16="http://schemas.microsoft.com/office/drawing/2014/main" id="{F6F7AF28-DD87-4E80-BEAC-22671BF240A7}"/>
              </a:ext>
            </a:extLst>
          </p:cNvPr>
          <p:cNvSpPr/>
          <p:nvPr userDrawn="1"/>
        </p:nvSpPr>
        <p:spPr>
          <a:xfrm>
            <a:off x="7318744" y="3408603"/>
            <a:ext cx="21657" cy="62481"/>
          </a:xfrm>
          <a:custGeom>
            <a:avLst/>
            <a:gdLst>
              <a:gd name="connsiteX0" fmla="*/ 10951 w 18308"/>
              <a:gd name="connsiteY0" fmla="*/ 2 h 52216"/>
              <a:gd name="connsiteX1" fmla="*/ 16856 w 18308"/>
              <a:gd name="connsiteY1" fmla="*/ 52199 h 52216"/>
              <a:gd name="connsiteX2" fmla="*/ 92 w 18308"/>
              <a:gd name="connsiteY2" fmla="*/ 23624 h 52216"/>
              <a:gd name="connsiteX3" fmla="*/ 10951 w 18308"/>
              <a:gd name="connsiteY3" fmla="*/ 2 h 52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8" h="52216">
                <a:moveTo>
                  <a:pt x="10951" y="2"/>
                </a:moveTo>
                <a:cubicBezTo>
                  <a:pt x="10951" y="2"/>
                  <a:pt x="22285" y="51342"/>
                  <a:pt x="16856" y="52199"/>
                </a:cubicBezTo>
                <a:cubicBezTo>
                  <a:pt x="11427" y="53056"/>
                  <a:pt x="663" y="24672"/>
                  <a:pt x="92" y="23624"/>
                </a:cubicBezTo>
                <a:cubicBezTo>
                  <a:pt x="-480" y="22576"/>
                  <a:pt x="2283" y="1240"/>
                  <a:pt x="10951" y="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0" name="Freeform: Shape 1309">
            <a:extLst>
              <a:ext uri="{FF2B5EF4-FFF2-40B4-BE49-F238E27FC236}">
                <a16:creationId xmlns:a16="http://schemas.microsoft.com/office/drawing/2014/main" id="{32A54B9B-6AC8-4A01-89AB-5B6EF46B20ED}"/>
              </a:ext>
            </a:extLst>
          </p:cNvPr>
          <p:cNvSpPr/>
          <p:nvPr userDrawn="1"/>
        </p:nvSpPr>
        <p:spPr>
          <a:xfrm>
            <a:off x="7645362" y="3027812"/>
            <a:ext cx="18027" cy="18235"/>
          </a:xfrm>
          <a:custGeom>
            <a:avLst/>
            <a:gdLst>
              <a:gd name="connsiteX0" fmla="*/ 15260 w 15239"/>
              <a:gd name="connsiteY0" fmla="*/ 7622 h 15239"/>
              <a:gd name="connsiteX1" fmla="*/ 7640 w 15239"/>
              <a:gd name="connsiteY1" fmla="*/ 15241 h 15239"/>
              <a:gd name="connsiteX2" fmla="*/ 20 w 15239"/>
              <a:gd name="connsiteY2" fmla="*/ 7622 h 15239"/>
              <a:gd name="connsiteX3" fmla="*/ 7640 w 15239"/>
              <a:gd name="connsiteY3" fmla="*/ 2 h 15239"/>
              <a:gd name="connsiteX4" fmla="*/ 15260 w 15239"/>
              <a:gd name="connsiteY4" fmla="*/ 7622 h 1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39" h="15239">
                <a:moveTo>
                  <a:pt x="15260" y="7622"/>
                </a:moveTo>
                <a:cubicBezTo>
                  <a:pt x="15260" y="11830"/>
                  <a:pt x="11848" y="15241"/>
                  <a:pt x="7640" y="15241"/>
                </a:cubicBezTo>
                <a:cubicBezTo>
                  <a:pt x="3431" y="15241"/>
                  <a:pt x="20" y="11830"/>
                  <a:pt x="20" y="7622"/>
                </a:cubicBezTo>
                <a:cubicBezTo>
                  <a:pt x="20" y="3413"/>
                  <a:pt x="3431" y="2"/>
                  <a:pt x="7640" y="2"/>
                </a:cubicBezTo>
                <a:cubicBezTo>
                  <a:pt x="11848" y="2"/>
                  <a:pt x="15260" y="3413"/>
                  <a:pt x="15260" y="762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1" name="Freeform: Shape 1310">
            <a:extLst>
              <a:ext uri="{FF2B5EF4-FFF2-40B4-BE49-F238E27FC236}">
                <a16:creationId xmlns:a16="http://schemas.microsoft.com/office/drawing/2014/main" id="{DC31B4D2-AC44-46EE-8931-630CCAA3EB08}"/>
              </a:ext>
            </a:extLst>
          </p:cNvPr>
          <p:cNvSpPr/>
          <p:nvPr userDrawn="1"/>
        </p:nvSpPr>
        <p:spPr>
          <a:xfrm>
            <a:off x="7699785" y="3063030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2" name="Freeform: Shape 1311">
            <a:extLst>
              <a:ext uri="{FF2B5EF4-FFF2-40B4-BE49-F238E27FC236}">
                <a16:creationId xmlns:a16="http://schemas.microsoft.com/office/drawing/2014/main" id="{CF38DBB3-01A8-4DB5-B689-C2F2E3CA4EAA}"/>
              </a:ext>
            </a:extLst>
          </p:cNvPr>
          <p:cNvSpPr/>
          <p:nvPr userDrawn="1"/>
        </p:nvSpPr>
        <p:spPr>
          <a:xfrm>
            <a:off x="7606039" y="3080924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6 w 11430"/>
              <a:gd name="connsiteY1" fmla="*/ 11430 h 11430"/>
              <a:gd name="connsiteX2" fmla="*/ 1 w 11430"/>
              <a:gd name="connsiteY2" fmla="*/ 5715 h 11430"/>
              <a:gd name="connsiteX3" fmla="*/ 5716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6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6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3" name="Freeform: Shape 1312">
            <a:extLst>
              <a:ext uri="{FF2B5EF4-FFF2-40B4-BE49-F238E27FC236}">
                <a16:creationId xmlns:a16="http://schemas.microsoft.com/office/drawing/2014/main" id="{E969D698-BA5E-4400-A9ED-07A1EE1F34D1}"/>
              </a:ext>
            </a:extLst>
          </p:cNvPr>
          <p:cNvSpPr/>
          <p:nvPr userDrawn="1"/>
        </p:nvSpPr>
        <p:spPr>
          <a:xfrm>
            <a:off x="7536068" y="3092093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4" name="Freeform: Shape 1313">
            <a:extLst>
              <a:ext uri="{FF2B5EF4-FFF2-40B4-BE49-F238E27FC236}">
                <a16:creationId xmlns:a16="http://schemas.microsoft.com/office/drawing/2014/main" id="{6ABE0647-B937-48E0-B862-8DF0401FC9D4}"/>
              </a:ext>
            </a:extLst>
          </p:cNvPr>
          <p:cNvSpPr/>
          <p:nvPr userDrawn="1"/>
        </p:nvSpPr>
        <p:spPr>
          <a:xfrm>
            <a:off x="7527167" y="3146803"/>
            <a:ext cx="18703" cy="18919"/>
          </a:xfrm>
          <a:custGeom>
            <a:avLst/>
            <a:gdLst>
              <a:gd name="connsiteX0" fmla="*/ 15811 w 15811"/>
              <a:gd name="connsiteY0" fmla="*/ 7906 h 15811"/>
              <a:gd name="connsiteX1" fmla="*/ 7905 w 15811"/>
              <a:gd name="connsiteY1" fmla="*/ 15811 h 15811"/>
              <a:gd name="connsiteX2" fmla="*/ 0 w 15811"/>
              <a:gd name="connsiteY2" fmla="*/ 7906 h 15811"/>
              <a:gd name="connsiteX3" fmla="*/ 7905 w 15811"/>
              <a:gd name="connsiteY3" fmla="*/ 0 h 15811"/>
              <a:gd name="connsiteX4" fmla="*/ 15811 w 15811"/>
              <a:gd name="connsiteY4" fmla="*/ 7906 h 15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11" h="15811">
                <a:moveTo>
                  <a:pt x="15811" y="7906"/>
                </a:moveTo>
                <a:cubicBezTo>
                  <a:pt x="15811" y="12272"/>
                  <a:pt x="12272" y="15811"/>
                  <a:pt x="7905" y="15811"/>
                </a:cubicBezTo>
                <a:cubicBezTo>
                  <a:pt x="3539" y="15811"/>
                  <a:pt x="0" y="12272"/>
                  <a:pt x="0" y="7906"/>
                </a:cubicBezTo>
                <a:cubicBezTo>
                  <a:pt x="0" y="3539"/>
                  <a:pt x="3539" y="0"/>
                  <a:pt x="7905" y="0"/>
                </a:cubicBezTo>
                <a:cubicBezTo>
                  <a:pt x="12272" y="0"/>
                  <a:pt x="15811" y="3540"/>
                  <a:pt x="15811" y="7906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5" name="Freeform: Shape 1314">
            <a:extLst>
              <a:ext uri="{FF2B5EF4-FFF2-40B4-BE49-F238E27FC236}">
                <a16:creationId xmlns:a16="http://schemas.microsoft.com/office/drawing/2014/main" id="{E16C7F16-95EF-453E-AD5F-FDFE4E4DA441}"/>
              </a:ext>
            </a:extLst>
          </p:cNvPr>
          <p:cNvSpPr/>
          <p:nvPr userDrawn="1"/>
        </p:nvSpPr>
        <p:spPr>
          <a:xfrm>
            <a:off x="7457759" y="3158883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6" name="Freeform: Shape 1315">
            <a:extLst>
              <a:ext uri="{FF2B5EF4-FFF2-40B4-BE49-F238E27FC236}">
                <a16:creationId xmlns:a16="http://schemas.microsoft.com/office/drawing/2014/main" id="{51DA7FB6-3CD1-44B4-A8DB-9E5EE6FD9294}"/>
              </a:ext>
            </a:extLst>
          </p:cNvPr>
          <p:cNvSpPr/>
          <p:nvPr userDrawn="1"/>
        </p:nvSpPr>
        <p:spPr>
          <a:xfrm>
            <a:off x="7464519" y="3226470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7" name="Freeform: Shape 1316">
            <a:extLst>
              <a:ext uri="{FF2B5EF4-FFF2-40B4-BE49-F238E27FC236}">
                <a16:creationId xmlns:a16="http://schemas.microsoft.com/office/drawing/2014/main" id="{84797DFA-A581-433D-9B04-F6294C031AF1}"/>
              </a:ext>
            </a:extLst>
          </p:cNvPr>
          <p:cNvSpPr/>
          <p:nvPr userDrawn="1"/>
        </p:nvSpPr>
        <p:spPr>
          <a:xfrm>
            <a:off x="7397366" y="3246758"/>
            <a:ext cx="19154" cy="19375"/>
          </a:xfrm>
          <a:custGeom>
            <a:avLst/>
            <a:gdLst>
              <a:gd name="connsiteX0" fmla="*/ 16212 w 16192"/>
              <a:gd name="connsiteY0" fmla="*/ 8003 h 16192"/>
              <a:gd name="connsiteX1" fmla="*/ 8211 w 16192"/>
              <a:gd name="connsiteY1" fmla="*/ 16194 h 16192"/>
              <a:gd name="connsiteX2" fmla="*/ 21 w 16192"/>
              <a:gd name="connsiteY2" fmla="*/ 8193 h 16192"/>
              <a:gd name="connsiteX3" fmla="*/ 8021 w 16192"/>
              <a:gd name="connsiteY3" fmla="*/ 2 h 16192"/>
              <a:gd name="connsiteX4" fmla="*/ 8116 w 16192"/>
              <a:gd name="connsiteY4" fmla="*/ 2 h 16192"/>
              <a:gd name="connsiteX5" fmla="*/ 16212 w 16192"/>
              <a:gd name="connsiteY5" fmla="*/ 8003 h 1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" h="16192">
                <a:moveTo>
                  <a:pt x="16212" y="8003"/>
                </a:moveTo>
                <a:cubicBezTo>
                  <a:pt x="16264" y="12474"/>
                  <a:pt x="12683" y="16141"/>
                  <a:pt x="8211" y="16194"/>
                </a:cubicBezTo>
                <a:cubicBezTo>
                  <a:pt x="3740" y="16246"/>
                  <a:pt x="73" y="12664"/>
                  <a:pt x="21" y="8193"/>
                </a:cubicBezTo>
                <a:cubicBezTo>
                  <a:pt x="-32" y="3722"/>
                  <a:pt x="3550" y="55"/>
                  <a:pt x="8021" y="2"/>
                </a:cubicBezTo>
                <a:cubicBezTo>
                  <a:pt x="8053" y="2"/>
                  <a:pt x="8085" y="2"/>
                  <a:pt x="8116" y="2"/>
                </a:cubicBezTo>
                <a:cubicBezTo>
                  <a:pt x="12551" y="1"/>
                  <a:pt x="16160" y="3569"/>
                  <a:pt x="16212" y="800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8" name="Freeform: Shape 1317">
            <a:extLst>
              <a:ext uri="{FF2B5EF4-FFF2-40B4-BE49-F238E27FC236}">
                <a16:creationId xmlns:a16="http://schemas.microsoft.com/office/drawing/2014/main" id="{4DE64584-D454-4184-B420-9B4DFC27F483}"/>
              </a:ext>
            </a:extLst>
          </p:cNvPr>
          <p:cNvSpPr/>
          <p:nvPr userDrawn="1"/>
        </p:nvSpPr>
        <p:spPr>
          <a:xfrm>
            <a:off x="7383957" y="3313434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19" name="Freeform: Shape 1318">
            <a:extLst>
              <a:ext uri="{FF2B5EF4-FFF2-40B4-BE49-F238E27FC236}">
                <a16:creationId xmlns:a16="http://schemas.microsoft.com/office/drawing/2014/main" id="{7866F1EC-7084-473B-8F51-1A696044DBB8}"/>
              </a:ext>
            </a:extLst>
          </p:cNvPr>
          <p:cNvSpPr/>
          <p:nvPr userDrawn="1"/>
        </p:nvSpPr>
        <p:spPr>
          <a:xfrm>
            <a:off x="7340126" y="3346714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1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0" name="Freeform: Shape 1319">
            <a:extLst>
              <a:ext uri="{FF2B5EF4-FFF2-40B4-BE49-F238E27FC236}">
                <a16:creationId xmlns:a16="http://schemas.microsoft.com/office/drawing/2014/main" id="{7A513720-BCA6-46D3-8F34-3D9A3E1C304F}"/>
              </a:ext>
            </a:extLst>
          </p:cNvPr>
          <p:cNvSpPr/>
          <p:nvPr userDrawn="1"/>
        </p:nvSpPr>
        <p:spPr>
          <a:xfrm>
            <a:off x="8399722" y="3182248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1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1" name="Freeform: Shape 1320">
            <a:extLst>
              <a:ext uri="{FF2B5EF4-FFF2-40B4-BE49-F238E27FC236}">
                <a16:creationId xmlns:a16="http://schemas.microsoft.com/office/drawing/2014/main" id="{270D4434-C54C-4443-8630-ED245880FAFC}"/>
              </a:ext>
            </a:extLst>
          </p:cNvPr>
          <p:cNvSpPr/>
          <p:nvPr userDrawn="1"/>
        </p:nvSpPr>
        <p:spPr>
          <a:xfrm>
            <a:off x="8466764" y="3189086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2" name="Freeform: Shape 1321">
            <a:extLst>
              <a:ext uri="{FF2B5EF4-FFF2-40B4-BE49-F238E27FC236}">
                <a16:creationId xmlns:a16="http://schemas.microsoft.com/office/drawing/2014/main" id="{2779EA1F-D00F-40D1-BC76-90292154964B}"/>
              </a:ext>
            </a:extLst>
          </p:cNvPr>
          <p:cNvSpPr/>
          <p:nvPr userDrawn="1"/>
        </p:nvSpPr>
        <p:spPr>
          <a:xfrm>
            <a:off x="8417074" y="3253597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3" name="Freeform: Shape 1322">
            <a:extLst>
              <a:ext uri="{FF2B5EF4-FFF2-40B4-BE49-F238E27FC236}">
                <a16:creationId xmlns:a16="http://schemas.microsoft.com/office/drawing/2014/main" id="{A5824981-03BA-4428-9C5A-5E7055E4FACB}"/>
              </a:ext>
            </a:extLst>
          </p:cNvPr>
          <p:cNvSpPr/>
          <p:nvPr userDrawn="1"/>
        </p:nvSpPr>
        <p:spPr>
          <a:xfrm>
            <a:off x="8473525" y="3291208"/>
            <a:ext cx="17125" cy="17323"/>
          </a:xfrm>
          <a:custGeom>
            <a:avLst/>
            <a:gdLst>
              <a:gd name="connsiteX0" fmla="*/ 14478 w 14477"/>
              <a:gd name="connsiteY0" fmla="*/ 7239 h 14477"/>
              <a:gd name="connsiteX1" fmla="*/ 7239 w 14477"/>
              <a:gd name="connsiteY1" fmla="*/ 14478 h 14477"/>
              <a:gd name="connsiteX2" fmla="*/ 0 w 14477"/>
              <a:gd name="connsiteY2" fmla="*/ 7239 h 14477"/>
              <a:gd name="connsiteX3" fmla="*/ 7239 w 14477"/>
              <a:gd name="connsiteY3" fmla="*/ 0 h 14477"/>
              <a:gd name="connsiteX4" fmla="*/ 14478 w 14477"/>
              <a:gd name="connsiteY4" fmla="*/ 7239 h 14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77" h="14477">
                <a:moveTo>
                  <a:pt x="14478" y="7239"/>
                </a:moveTo>
                <a:cubicBezTo>
                  <a:pt x="14478" y="11237"/>
                  <a:pt x="11237" y="14478"/>
                  <a:pt x="7239" y="14478"/>
                </a:cubicBezTo>
                <a:cubicBezTo>
                  <a:pt x="3241" y="14478"/>
                  <a:pt x="0" y="11237"/>
                  <a:pt x="0" y="7239"/>
                </a:cubicBezTo>
                <a:cubicBezTo>
                  <a:pt x="0" y="3241"/>
                  <a:pt x="3241" y="0"/>
                  <a:pt x="7239" y="0"/>
                </a:cubicBezTo>
                <a:cubicBezTo>
                  <a:pt x="11237" y="0"/>
                  <a:pt x="14478" y="3241"/>
                  <a:pt x="14478" y="7239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4" name="Freeform: Shape 1323">
            <a:extLst>
              <a:ext uri="{FF2B5EF4-FFF2-40B4-BE49-F238E27FC236}">
                <a16:creationId xmlns:a16="http://schemas.microsoft.com/office/drawing/2014/main" id="{926CAFAF-914B-4A24-B960-51B297E7B4F0}"/>
              </a:ext>
            </a:extLst>
          </p:cNvPr>
          <p:cNvSpPr/>
          <p:nvPr userDrawn="1"/>
        </p:nvSpPr>
        <p:spPr>
          <a:xfrm>
            <a:off x="8438144" y="3355719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5" name="Freeform: Shape 1324">
            <a:extLst>
              <a:ext uri="{FF2B5EF4-FFF2-40B4-BE49-F238E27FC236}">
                <a16:creationId xmlns:a16="http://schemas.microsoft.com/office/drawing/2014/main" id="{7A4311A8-9C59-4779-A61D-0C51EAC78617}"/>
              </a:ext>
            </a:extLst>
          </p:cNvPr>
          <p:cNvSpPr/>
          <p:nvPr userDrawn="1"/>
        </p:nvSpPr>
        <p:spPr>
          <a:xfrm>
            <a:off x="8438257" y="3427182"/>
            <a:ext cx="17351" cy="17552"/>
          </a:xfrm>
          <a:custGeom>
            <a:avLst/>
            <a:gdLst>
              <a:gd name="connsiteX0" fmla="*/ 14668 w 14668"/>
              <a:gd name="connsiteY0" fmla="*/ 7334 h 14668"/>
              <a:gd name="connsiteX1" fmla="*/ 7334 w 14668"/>
              <a:gd name="connsiteY1" fmla="*/ 14668 h 14668"/>
              <a:gd name="connsiteX2" fmla="*/ -1 w 14668"/>
              <a:gd name="connsiteY2" fmla="*/ 7334 h 14668"/>
              <a:gd name="connsiteX3" fmla="*/ 7334 w 14668"/>
              <a:gd name="connsiteY3" fmla="*/ 0 h 14668"/>
              <a:gd name="connsiteX4" fmla="*/ 14668 w 14668"/>
              <a:gd name="connsiteY4" fmla="*/ 7334 h 1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8" h="14668">
                <a:moveTo>
                  <a:pt x="14668" y="7334"/>
                </a:moveTo>
                <a:cubicBezTo>
                  <a:pt x="14668" y="11385"/>
                  <a:pt x="11385" y="14668"/>
                  <a:pt x="7334" y="14668"/>
                </a:cubicBezTo>
                <a:cubicBezTo>
                  <a:pt x="3284" y="14668"/>
                  <a:pt x="-1" y="11385"/>
                  <a:pt x="-1" y="7334"/>
                </a:cubicBezTo>
                <a:cubicBezTo>
                  <a:pt x="-1" y="3284"/>
                  <a:pt x="3283" y="0"/>
                  <a:pt x="7334" y="0"/>
                </a:cubicBezTo>
                <a:cubicBezTo>
                  <a:pt x="11384" y="0"/>
                  <a:pt x="14668" y="3284"/>
                  <a:pt x="14668" y="733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6" name="Freeform: Shape 1325">
            <a:extLst>
              <a:ext uri="{FF2B5EF4-FFF2-40B4-BE49-F238E27FC236}">
                <a16:creationId xmlns:a16="http://schemas.microsoft.com/office/drawing/2014/main" id="{4B4ADA7E-0601-4BF0-A9A2-52E085D39D1F}"/>
              </a:ext>
            </a:extLst>
          </p:cNvPr>
          <p:cNvSpPr/>
          <p:nvPr userDrawn="1"/>
        </p:nvSpPr>
        <p:spPr>
          <a:xfrm>
            <a:off x="8479835" y="3389683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1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5" y="11430"/>
                </a:cubicBezTo>
                <a:cubicBezTo>
                  <a:pt x="2559" y="11430"/>
                  <a:pt x="1" y="8872"/>
                  <a:pt x="1" y="5715"/>
                </a:cubicBezTo>
                <a:cubicBezTo>
                  <a:pt x="1" y="2559"/>
                  <a:pt x="2559" y="0"/>
                  <a:pt x="5715" y="0"/>
                </a:cubicBezTo>
                <a:cubicBezTo>
                  <a:pt x="8872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7" name="Freeform: Shape 1326">
            <a:extLst>
              <a:ext uri="{FF2B5EF4-FFF2-40B4-BE49-F238E27FC236}">
                <a16:creationId xmlns:a16="http://schemas.microsoft.com/office/drawing/2014/main" id="{E137CC1A-97E8-4B68-A270-58217F28D286}"/>
              </a:ext>
            </a:extLst>
          </p:cNvPr>
          <p:cNvSpPr/>
          <p:nvPr userDrawn="1"/>
        </p:nvSpPr>
        <p:spPr>
          <a:xfrm>
            <a:off x="8493356" y="3476646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6 w 11430"/>
              <a:gd name="connsiteY1" fmla="*/ 11430 h 11430"/>
              <a:gd name="connsiteX2" fmla="*/ 1 w 11430"/>
              <a:gd name="connsiteY2" fmla="*/ 5715 h 11430"/>
              <a:gd name="connsiteX3" fmla="*/ 5716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2" y="11430"/>
                  <a:pt x="5716" y="11430"/>
                </a:cubicBezTo>
                <a:cubicBezTo>
                  <a:pt x="2559" y="11430"/>
                  <a:pt x="1" y="8871"/>
                  <a:pt x="1" y="5715"/>
                </a:cubicBezTo>
                <a:cubicBezTo>
                  <a:pt x="1" y="2559"/>
                  <a:pt x="2559" y="0"/>
                  <a:pt x="5716" y="0"/>
                </a:cubicBezTo>
                <a:cubicBezTo>
                  <a:pt x="8872" y="0"/>
                  <a:pt x="11430" y="2558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8" name="Freeform: Shape 1327">
            <a:extLst>
              <a:ext uri="{FF2B5EF4-FFF2-40B4-BE49-F238E27FC236}">
                <a16:creationId xmlns:a16="http://schemas.microsoft.com/office/drawing/2014/main" id="{6B95CB48-3089-418E-8359-23ACCC946E4A}"/>
              </a:ext>
            </a:extLst>
          </p:cNvPr>
          <p:cNvSpPr/>
          <p:nvPr userDrawn="1"/>
        </p:nvSpPr>
        <p:spPr>
          <a:xfrm>
            <a:off x="8460004" y="3533178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29" name="Freeform: Shape 1328">
            <a:extLst>
              <a:ext uri="{FF2B5EF4-FFF2-40B4-BE49-F238E27FC236}">
                <a16:creationId xmlns:a16="http://schemas.microsoft.com/office/drawing/2014/main" id="{324785D8-8D57-43BF-9A86-D10A40AD9DDE}"/>
              </a:ext>
            </a:extLst>
          </p:cNvPr>
          <p:cNvSpPr/>
          <p:nvPr userDrawn="1"/>
        </p:nvSpPr>
        <p:spPr>
          <a:xfrm>
            <a:off x="8490651" y="3568738"/>
            <a:ext cx="16225" cy="16412"/>
          </a:xfrm>
          <a:custGeom>
            <a:avLst/>
            <a:gdLst>
              <a:gd name="connsiteX0" fmla="*/ 13716 w 13716"/>
              <a:gd name="connsiteY0" fmla="*/ 6858 h 13716"/>
              <a:gd name="connsiteX1" fmla="*/ 6859 w 13716"/>
              <a:gd name="connsiteY1" fmla="*/ 13716 h 13716"/>
              <a:gd name="connsiteX2" fmla="*/ 1 w 13716"/>
              <a:gd name="connsiteY2" fmla="*/ 6858 h 13716"/>
              <a:gd name="connsiteX3" fmla="*/ 6859 w 13716"/>
              <a:gd name="connsiteY3" fmla="*/ 0 h 13716"/>
              <a:gd name="connsiteX4" fmla="*/ 13716 w 13716"/>
              <a:gd name="connsiteY4" fmla="*/ 6858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" h="13716">
                <a:moveTo>
                  <a:pt x="13716" y="6858"/>
                </a:moveTo>
                <a:cubicBezTo>
                  <a:pt x="13716" y="10646"/>
                  <a:pt x="10646" y="13716"/>
                  <a:pt x="6859" y="13716"/>
                </a:cubicBezTo>
                <a:cubicBezTo>
                  <a:pt x="3071" y="13716"/>
                  <a:pt x="1" y="10646"/>
                  <a:pt x="1" y="6858"/>
                </a:cubicBezTo>
                <a:cubicBezTo>
                  <a:pt x="1" y="3070"/>
                  <a:pt x="3071" y="0"/>
                  <a:pt x="6859" y="0"/>
                </a:cubicBezTo>
                <a:cubicBezTo>
                  <a:pt x="10646" y="0"/>
                  <a:pt x="13716" y="3070"/>
                  <a:pt x="13716" y="685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0" name="Freeform: Shape 1329">
            <a:extLst>
              <a:ext uri="{FF2B5EF4-FFF2-40B4-BE49-F238E27FC236}">
                <a16:creationId xmlns:a16="http://schemas.microsoft.com/office/drawing/2014/main" id="{CDE79B63-0789-4E45-88AA-A5F50A67C112}"/>
              </a:ext>
            </a:extLst>
          </p:cNvPr>
          <p:cNvSpPr/>
          <p:nvPr userDrawn="1"/>
        </p:nvSpPr>
        <p:spPr>
          <a:xfrm>
            <a:off x="8473074" y="3614442"/>
            <a:ext cx="13521" cy="13677"/>
          </a:xfrm>
          <a:custGeom>
            <a:avLst/>
            <a:gdLst>
              <a:gd name="connsiteX0" fmla="*/ 11430 w 11430"/>
              <a:gd name="connsiteY0" fmla="*/ 5715 h 11430"/>
              <a:gd name="connsiteX1" fmla="*/ 5715 w 11430"/>
              <a:gd name="connsiteY1" fmla="*/ 11430 h 11430"/>
              <a:gd name="connsiteX2" fmla="*/ 0 w 11430"/>
              <a:gd name="connsiteY2" fmla="*/ 5715 h 11430"/>
              <a:gd name="connsiteX3" fmla="*/ 5715 w 11430"/>
              <a:gd name="connsiteY3" fmla="*/ 0 h 11430"/>
              <a:gd name="connsiteX4" fmla="*/ 11430 w 11430"/>
              <a:gd name="connsiteY4" fmla="*/ 5715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" h="11430">
                <a:moveTo>
                  <a:pt x="11430" y="5715"/>
                </a:moveTo>
                <a:cubicBezTo>
                  <a:pt x="11430" y="8871"/>
                  <a:pt x="8871" y="11430"/>
                  <a:pt x="5715" y="11430"/>
                </a:cubicBezTo>
                <a:cubicBezTo>
                  <a:pt x="2559" y="11430"/>
                  <a:pt x="0" y="8872"/>
                  <a:pt x="0" y="5715"/>
                </a:cubicBezTo>
                <a:cubicBezTo>
                  <a:pt x="0" y="2559"/>
                  <a:pt x="2559" y="0"/>
                  <a:pt x="5715" y="0"/>
                </a:cubicBezTo>
                <a:cubicBezTo>
                  <a:pt x="8871" y="0"/>
                  <a:pt x="11430" y="2559"/>
                  <a:pt x="11430" y="571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1" name="Freeform: Shape 1330">
            <a:extLst>
              <a:ext uri="{FF2B5EF4-FFF2-40B4-BE49-F238E27FC236}">
                <a16:creationId xmlns:a16="http://schemas.microsoft.com/office/drawing/2014/main" id="{6F51A3E8-CDC9-40BC-A6BB-E89696D860CD}"/>
              </a:ext>
            </a:extLst>
          </p:cNvPr>
          <p:cNvSpPr/>
          <p:nvPr userDrawn="1"/>
        </p:nvSpPr>
        <p:spPr>
          <a:xfrm>
            <a:off x="8500116" y="3655588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2" name="Freeform: Shape 1331">
            <a:extLst>
              <a:ext uri="{FF2B5EF4-FFF2-40B4-BE49-F238E27FC236}">
                <a16:creationId xmlns:a16="http://schemas.microsoft.com/office/drawing/2014/main" id="{B5F99922-BD11-4446-A9BB-B906A710B694}"/>
              </a:ext>
            </a:extLst>
          </p:cNvPr>
          <p:cNvSpPr/>
          <p:nvPr userDrawn="1"/>
        </p:nvSpPr>
        <p:spPr>
          <a:xfrm>
            <a:off x="8500454" y="3712575"/>
            <a:ext cx="13520" cy="13677"/>
          </a:xfrm>
          <a:custGeom>
            <a:avLst/>
            <a:gdLst>
              <a:gd name="connsiteX0" fmla="*/ 11450 w 11429"/>
              <a:gd name="connsiteY0" fmla="*/ 5717 h 11430"/>
              <a:gd name="connsiteX1" fmla="*/ 5735 w 11429"/>
              <a:gd name="connsiteY1" fmla="*/ 11432 h 11430"/>
              <a:gd name="connsiteX2" fmla="*/ 20 w 11429"/>
              <a:gd name="connsiteY2" fmla="*/ 5717 h 11430"/>
              <a:gd name="connsiteX3" fmla="*/ 5735 w 11429"/>
              <a:gd name="connsiteY3" fmla="*/ 2 h 11430"/>
              <a:gd name="connsiteX4" fmla="*/ 11450 w 11429"/>
              <a:gd name="connsiteY4" fmla="*/ 5717 h 1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30">
                <a:moveTo>
                  <a:pt x="11450" y="5717"/>
                </a:moveTo>
                <a:cubicBezTo>
                  <a:pt x="11450" y="8873"/>
                  <a:pt x="8891" y="11432"/>
                  <a:pt x="5735" y="11432"/>
                </a:cubicBezTo>
                <a:cubicBezTo>
                  <a:pt x="2579" y="11432"/>
                  <a:pt x="20" y="8873"/>
                  <a:pt x="20" y="5717"/>
                </a:cubicBezTo>
                <a:cubicBezTo>
                  <a:pt x="20" y="2561"/>
                  <a:pt x="2579" y="2"/>
                  <a:pt x="5735" y="2"/>
                </a:cubicBezTo>
                <a:cubicBezTo>
                  <a:pt x="8891" y="2"/>
                  <a:pt x="11450" y="2560"/>
                  <a:pt x="11450" y="571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3" name="Freeform: Shape 1332">
            <a:extLst>
              <a:ext uri="{FF2B5EF4-FFF2-40B4-BE49-F238E27FC236}">
                <a16:creationId xmlns:a16="http://schemas.microsoft.com/office/drawing/2014/main" id="{A15CD47E-90B5-48EB-820B-0F8A804F1327}"/>
              </a:ext>
            </a:extLst>
          </p:cNvPr>
          <p:cNvSpPr/>
          <p:nvPr userDrawn="1"/>
        </p:nvSpPr>
        <p:spPr>
          <a:xfrm>
            <a:off x="7538311" y="4188908"/>
            <a:ext cx="19610" cy="19836"/>
          </a:xfrm>
          <a:custGeom>
            <a:avLst/>
            <a:gdLst>
              <a:gd name="connsiteX0" fmla="*/ 15840 w 16577"/>
              <a:gd name="connsiteY0" fmla="*/ 4833 h 16577"/>
              <a:gd name="connsiteX1" fmla="*/ 11766 w 16577"/>
              <a:gd name="connsiteY1" fmla="*/ 15822 h 16577"/>
              <a:gd name="connsiteX2" fmla="*/ 777 w 16577"/>
              <a:gd name="connsiteY2" fmla="*/ 11748 h 16577"/>
              <a:gd name="connsiteX3" fmla="*/ 4696 w 16577"/>
              <a:gd name="connsiteY3" fmla="*/ 833 h 16577"/>
              <a:gd name="connsiteX4" fmla="*/ 15767 w 16577"/>
              <a:gd name="connsiteY4" fmla="*/ 4677 h 16577"/>
              <a:gd name="connsiteX5" fmla="*/ 15840 w 16577"/>
              <a:gd name="connsiteY5" fmla="*/ 4833 h 1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77" h="16577">
                <a:moveTo>
                  <a:pt x="15840" y="4833"/>
                </a:moveTo>
                <a:cubicBezTo>
                  <a:pt x="17749" y="8993"/>
                  <a:pt x="15925" y="13912"/>
                  <a:pt x="11766" y="15822"/>
                </a:cubicBezTo>
                <a:cubicBezTo>
                  <a:pt x="7606" y="17731"/>
                  <a:pt x="2687" y="15907"/>
                  <a:pt x="777" y="11748"/>
                </a:cubicBezTo>
                <a:cubicBezTo>
                  <a:pt x="-1104" y="7649"/>
                  <a:pt x="637" y="2799"/>
                  <a:pt x="4696" y="833"/>
                </a:cubicBezTo>
                <a:cubicBezTo>
                  <a:pt x="8815" y="-1163"/>
                  <a:pt x="13771" y="559"/>
                  <a:pt x="15767" y="4677"/>
                </a:cubicBezTo>
                <a:cubicBezTo>
                  <a:pt x="15792" y="4729"/>
                  <a:pt x="15816" y="4781"/>
                  <a:pt x="15840" y="48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4" name="Freeform: Shape 1333">
            <a:extLst>
              <a:ext uri="{FF2B5EF4-FFF2-40B4-BE49-F238E27FC236}">
                <a16:creationId xmlns:a16="http://schemas.microsoft.com/office/drawing/2014/main" id="{E38A8EC3-2DE1-41CF-B334-8B8037C275B2}"/>
              </a:ext>
            </a:extLst>
          </p:cNvPr>
          <p:cNvSpPr/>
          <p:nvPr userDrawn="1"/>
        </p:nvSpPr>
        <p:spPr>
          <a:xfrm>
            <a:off x="7605916" y="4063802"/>
            <a:ext cx="19610" cy="19798"/>
          </a:xfrm>
          <a:custGeom>
            <a:avLst/>
            <a:gdLst>
              <a:gd name="connsiteX0" fmla="*/ 15840 w 16577"/>
              <a:gd name="connsiteY0" fmla="*/ 4801 h 16545"/>
              <a:gd name="connsiteX1" fmla="*/ 11766 w 16577"/>
              <a:gd name="connsiteY1" fmla="*/ 15790 h 16545"/>
              <a:gd name="connsiteX2" fmla="*/ 777 w 16577"/>
              <a:gd name="connsiteY2" fmla="*/ 11715 h 16545"/>
              <a:gd name="connsiteX3" fmla="*/ 4696 w 16577"/>
              <a:gd name="connsiteY3" fmla="*/ 801 h 16545"/>
              <a:gd name="connsiteX4" fmla="*/ 15840 w 16577"/>
              <a:gd name="connsiteY4" fmla="*/ 4801 h 1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77" h="16545">
                <a:moveTo>
                  <a:pt x="15840" y="4801"/>
                </a:moveTo>
                <a:cubicBezTo>
                  <a:pt x="17749" y="8961"/>
                  <a:pt x="15925" y="13880"/>
                  <a:pt x="11766" y="15790"/>
                </a:cubicBezTo>
                <a:cubicBezTo>
                  <a:pt x="7606" y="17699"/>
                  <a:pt x="2687" y="15875"/>
                  <a:pt x="777" y="11715"/>
                </a:cubicBezTo>
                <a:cubicBezTo>
                  <a:pt x="-1104" y="7617"/>
                  <a:pt x="637" y="2767"/>
                  <a:pt x="4696" y="801"/>
                </a:cubicBezTo>
                <a:cubicBezTo>
                  <a:pt x="8878" y="-1166"/>
                  <a:pt x="13864" y="623"/>
                  <a:pt x="15840" y="480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5" name="Freeform: Shape 1334">
            <a:extLst>
              <a:ext uri="{FF2B5EF4-FFF2-40B4-BE49-F238E27FC236}">
                <a16:creationId xmlns:a16="http://schemas.microsoft.com/office/drawing/2014/main" id="{99A4654A-816F-41CB-A980-80E891ECACD1}"/>
              </a:ext>
            </a:extLst>
          </p:cNvPr>
          <p:cNvSpPr/>
          <p:nvPr userDrawn="1"/>
        </p:nvSpPr>
        <p:spPr>
          <a:xfrm>
            <a:off x="7576583" y="4130665"/>
            <a:ext cx="13523" cy="13679"/>
          </a:xfrm>
          <a:custGeom>
            <a:avLst/>
            <a:gdLst>
              <a:gd name="connsiteX0" fmla="*/ 10919 w 11432"/>
              <a:gd name="connsiteY0" fmla="*/ 3311 h 11432"/>
              <a:gd name="connsiteX1" fmla="*/ 8143 w 11432"/>
              <a:gd name="connsiteY1" fmla="*/ 10901 h 11432"/>
              <a:gd name="connsiteX2" fmla="*/ 553 w 11432"/>
              <a:gd name="connsiteY2" fmla="*/ 8125 h 11432"/>
              <a:gd name="connsiteX3" fmla="*/ 3299 w 11432"/>
              <a:gd name="connsiteY3" fmla="*/ 549 h 11432"/>
              <a:gd name="connsiteX4" fmla="*/ 10905 w 11432"/>
              <a:gd name="connsiteY4" fmla="*/ 3281 h 11432"/>
              <a:gd name="connsiteX5" fmla="*/ 10919 w 11432"/>
              <a:gd name="connsiteY5" fmla="*/ 3311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919" y="3311"/>
                </a:moveTo>
                <a:cubicBezTo>
                  <a:pt x="12249" y="6174"/>
                  <a:pt x="11006" y="9572"/>
                  <a:pt x="8143" y="10901"/>
                </a:cubicBezTo>
                <a:cubicBezTo>
                  <a:pt x="5281" y="12231"/>
                  <a:pt x="1882" y="10988"/>
                  <a:pt x="553" y="8125"/>
                </a:cubicBezTo>
                <a:cubicBezTo>
                  <a:pt x="-771" y="5275"/>
                  <a:pt x="456" y="1889"/>
                  <a:pt x="3299" y="549"/>
                </a:cubicBezTo>
                <a:cubicBezTo>
                  <a:pt x="6155" y="-797"/>
                  <a:pt x="9560" y="426"/>
                  <a:pt x="10905" y="3281"/>
                </a:cubicBezTo>
                <a:cubicBezTo>
                  <a:pt x="10910" y="3291"/>
                  <a:pt x="10915" y="3301"/>
                  <a:pt x="10919" y="331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6" name="Freeform: Shape 1335">
            <a:extLst>
              <a:ext uri="{FF2B5EF4-FFF2-40B4-BE49-F238E27FC236}">
                <a16:creationId xmlns:a16="http://schemas.microsoft.com/office/drawing/2014/main" id="{D3586CFE-48C2-424E-BFE8-698549300112}"/>
              </a:ext>
            </a:extLst>
          </p:cNvPr>
          <p:cNvSpPr/>
          <p:nvPr userDrawn="1"/>
        </p:nvSpPr>
        <p:spPr>
          <a:xfrm>
            <a:off x="7505146" y="4109238"/>
            <a:ext cx="13523" cy="13679"/>
          </a:xfrm>
          <a:custGeom>
            <a:avLst/>
            <a:gdLst>
              <a:gd name="connsiteX0" fmla="*/ 10919 w 11432"/>
              <a:gd name="connsiteY0" fmla="*/ 3311 h 11432"/>
              <a:gd name="connsiteX1" fmla="*/ 8143 w 11432"/>
              <a:gd name="connsiteY1" fmla="*/ 10901 h 11432"/>
              <a:gd name="connsiteX2" fmla="*/ 553 w 11432"/>
              <a:gd name="connsiteY2" fmla="*/ 8125 h 11432"/>
              <a:gd name="connsiteX3" fmla="*/ 3299 w 11432"/>
              <a:gd name="connsiteY3" fmla="*/ 549 h 11432"/>
              <a:gd name="connsiteX4" fmla="*/ 10905 w 11432"/>
              <a:gd name="connsiteY4" fmla="*/ 3281 h 11432"/>
              <a:gd name="connsiteX5" fmla="*/ 10919 w 11432"/>
              <a:gd name="connsiteY5" fmla="*/ 3311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919" y="3311"/>
                </a:moveTo>
                <a:cubicBezTo>
                  <a:pt x="12249" y="6174"/>
                  <a:pt x="11006" y="9572"/>
                  <a:pt x="8143" y="10901"/>
                </a:cubicBezTo>
                <a:cubicBezTo>
                  <a:pt x="5281" y="12231"/>
                  <a:pt x="1882" y="10988"/>
                  <a:pt x="553" y="8125"/>
                </a:cubicBezTo>
                <a:cubicBezTo>
                  <a:pt x="-771" y="5275"/>
                  <a:pt x="456" y="1889"/>
                  <a:pt x="3299" y="549"/>
                </a:cubicBezTo>
                <a:cubicBezTo>
                  <a:pt x="6155" y="-797"/>
                  <a:pt x="9560" y="426"/>
                  <a:pt x="10905" y="3281"/>
                </a:cubicBezTo>
                <a:cubicBezTo>
                  <a:pt x="10910" y="3291"/>
                  <a:pt x="10915" y="3301"/>
                  <a:pt x="10919" y="331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7" name="Freeform: Shape 1336">
            <a:extLst>
              <a:ext uri="{FF2B5EF4-FFF2-40B4-BE49-F238E27FC236}">
                <a16:creationId xmlns:a16="http://schemas.microsoft.com/office/drawing/2014/main" id="{84B69F53-2CC8-4B70-82D3-BD3468C0BA7E}"/>
              </a:ext>
            </a:extLst>
          </p:cNvPr>
          <p:cNvSpPr/>
          <p:nvPr userDrawn="1"/>
        </p:nvSpPr>
        <p:spPr>
          <a:xfrm>
            <a:off x="7538535" y="4287802"/>
            <a:ext cx="13525" cy="13679"/>
          </a:xfrm>
          <a:custGeom>
            <a:avLst/>
            <a:gdLst>
              <a:gd name="connsiteX0" fmla="*/ 10889 w 11433"/>
              <a:gd name="connsiteY0" fmla="*/ 3245 h 11432"/>
              <a:gd name="connsiteX1" fmla="*/ 8221 w 11433"/>
              <a:gd name="connsiteY1" fmla="*/ 10864 h 11432"/>
              <a:gd name="connsiteX2" fmla="*/ 590 w 11433"/>
              <a:gd name="connsiteY2" fmla="*/ 8203 h 11432"/>
              <a:gd name="connsiteX3" fmla="*/ 3251 w 11433"/>
              <a:gd name="connsiteY3" fmla="*/ 572 h 11432"/>
              <a:gd name="connsiteX4" fmla="*/ 10883 w 11433"/>
              <a:gd name="connsiteY4" fmla="*/ 3233 h 11432"/>
              <a:gd name="connsiteX5" fmla="*/ 10888 w 11433"/>
              <a:gd name="connsiteY5" fmla="*/ 3244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3" h="11432">
                <a:moveTo>
                  <a:pt x="10889" y="3245"/>
                </a:moveTo>
                <a:cubicBezTo>
                  <a:pt x="12253" y="6085"/>
                  <a:pt x="11060" y="9494"/>
                  <a:pt x="8221" y="10864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6094" y="-801"/>
                  <a:pt x="9510" y="391"/>
                  <a:pt x="10883" y="3233"/>
                </a:cubicBezTo>
                <a:cubicBezTo>
                  <a:pt x="10885" y="3237"/>
                  <a:pt x="10886" y="3241"/>
                  <a:pt x="10888" y="324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8" name="Freeform: Shape 1337">
            <a:extLst>
              <a:ext uri="{FF2B5EF4-FFF2-40B4-BE49-F238E27FC236}">
                <a16:creationId xmlns:a16="http://schemas.microsoft.com/office/drawing/2014/main" id="{D94E2285-BFA1-4D45-8616-9481925128CA}"/>
              </a:ext>
            </a:extLst>
          </p:cNvPr>
          <p:cNvSpPr/>
          <p:nvPr userDrawn="1"/>
        </p:nvSpPr>
        <p:spPr>
          <a:xfrm>
            <a:off x="7591048" y="4414671"/>
            <a:ext cx="13523" cy="13679"/>
          </a:xfrm>
          <a:custGeom>
            <a:avLst/>
            <a:gdLst>
              <a:gd name="connsiteX0" fmla="*/ 10883 w 11432"/>
              <a:gd name="connsiteY0" fmla="*/ 3233 h 11432"/>
              <a:gd name="connsiteX1" fmla="*/ 8221 w 11432"/>
              <a:gd name="connsiteY1" fmla="*/ 10865 h 11432"/>
              <a:gd name="connsiteX2" fmla="*/ 590 w 11432"/>
              <a:gd name="connsiteY2" fmla="*/ 8203 h 11432"/>
              <a:gd name="connsiteX3" fmla="*/ 3251 w 11432"/>
              <a:gd name="connsiteY3" fmla="*/ 572 h 11432"/>
              <a:gd name="connsiteX4" fmla="*/ 3263 w 11432"/>
              <a:gd name="connsiteY4" fmla="*/ 566 h 11432"/>
              <a:gd name="connsiteX5" fmla="*/ 10883 w 11432"/>
              <a:gd name="connsiteY5" fmla="*/ 323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883" y="3233"/>
                </a:moveTo>
                <a:cubicBezTo>
                  <a:pt x="12255" y="6075"/>
                  <a:pt x="11064" y="9492"/>
                  <a:pt x="8221" y="10865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3255" y="570"/>
                  <a:pt x="3259" y="568"/>
                  <a:pt x="3263" y="566"/>
                </a:cubicBezTo>
                <a:cubicBezTo>
                  <a:pt x="6104" y="-798"/>
                  <a:pt x="9513" y="395"/>
                  <a:pt x="10883" y="32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39" name="Freeform: Shape 1338">
            <a:extLst>
              <a:ext uri="{FF2B5EF4-FFF2-40B4-BE49-F238E27FC236}">
                <a16:creationId xmlns:a16="http://schemas.microsoft.com/office/drawing/2014/main" id="{8894D825-8DF5-4D8D-98CD-BA0CBF3E59AF}"/>
              </a:ext>
            </a:extLst>
          </p:cNvPr>
          <p:cNvSpPr/>
          <p:nvPr userDrawn="1"/>
        </p:nvSpPr>
        <p:spPr>
          <a:xfrm>
            <a:off x="7579760" y="4497814"/>
            <a:ext cx="20060" cy="20292"/>
          </a:xfrm>
          <a:custGeom>
            <a:avLst/>
            <a:gdLst>
              <a:gd name="connsiteX0" fmla="*/ 16138 w 16958"/>
              <a:gd name="connsiteY0" fmla="*/ 4807 h 16958"/>
              <a:gd name="connsiteX1" fmla="*/ 12174 w 16958"/>
              <a:gd name="connsiteY1" fmla="*/ 16120 h 16958"/>
              <a:gd name="connsiteX2" fmla="*/ 860 w 16958"/>
              <a:gd name="connsiteY2" fmla="*/ 12155 h 16958"/>
              <a:gd name="connsiteX3" fmla="*/ 4825 w 16958"/>
              <a:gd name="connsiteY3" fmla="*/ 841 h 16958"/>
              <a:gd name="connsiteX4" fmla="*/ 4899 w 16958"/>
              <a:gd name="connsiteY4" fmla="*/ 806 h 16958"/>
              <a:gd name="connsiteX5" fmla="*/ 16138 w 16958"/>
              <a:gd name="connsiteY5" fmla="*/ 4807 h 1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58" h="16958">
                <a:moveTo>
                  <a:pt x="16138" y="4807"/>
                </a:moveTo>
                <a:cubicBezTo>
                  <a:pt x="18168" y="9026"/>
                  <a:pt x="16393" y="14091"/>
                  <a:pt x="12174" y="16120"/>
                </a:cubicBezTo>
                <a:cubicBezTo>
                  <a:pt x="7955" y="18150"/>
                  <a:pt x="2889" y="16375"/>
                  <a:pt x="860" y="12155"/>
                </a:cubicBezTo>
                <a:cubicBezTo>
                  <a:pt x="-1170" y="7936"/>
                  <a:pt x="606" y="2871"/>
                  <a:pt x="4825" y="841"/>
                </a:cubicBezTo>
                <a:cubicBezTo>
                  <a:pt x="4850" y="830"/>
                  <a:pt x="4874" y="818"/>
                  <a:pt x="4899" y="806"/>
                </a:cubicBezTo>
                <a:cubicBezTo>
                  <a:pt x="9109" y="-1169"/>
                  <a:pt x="14123" y="616"/>
                  <a:pt x="16138" y="480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0" name="Freeform: Shape 1339">
            <a:extLst>
              <a:ext uri="{FF2B5EF4-FFF2-40B4-BE49-F238E27FC236}">
                <a16:creationId xmlns:a16="http://schemas.microsoft.com/office/drawing/2014/main" id="{D0F14373-DBCB-40D6-B5AC-B5CB6A6A4A30}"/>
              </a:ext>
            </a:extLst>
          </p:cNvPr>
          <p:cNvSpPr/>
          <p:nvPr userDrawn="1"/>
        </p:nvSpPr>
        <p:spPr>
          <a:xfrm>
            <a:off x="7611242" y="4322688"/>
            <a:ext cx="20059" cy="20330"/>
          </a:xfrm>
          <a:custGeom>
            <a:avLst/>
            <a:gdLst>
              <a:gd name="connsiteX0" fmla="*/ 16100 w 16957"/>
              <a:gd name="connsiteY0" fmla="*/ 4761 h 16990"/>
              <a:gd name="connsiteX1" fmla="*/ 12251 w 16957"/>
              <a:gd name="connsiteY1" fmla="*/ 16114 h 16990"/>
              <a:gd name="connsiteX2" fmla="*/ 897 w 16957"/>
              <a:gd name="connsiteY2" fmla="*/ 12264 h 16990"/>
              <a:gd name="connsiteX3" fmla="*/ 4747 w 16957"/>
              <a:gd name="connsiteY3" fmla="*/ 911 h 16990"/>
              <a:gd name="connsiteX4" fmla="*/ 4861 w 16957"/>
              <a:gd name="connsiteY4" fmla="*/ 855 h 16990"/>
              <a:gd name="connsiteX5" fmla="*/ 16073 w 16957"/>
              <a:gd name="connsiteY5" fmla="*/ 4704 h 16990"/>
              <a:gd name="connsiteX6" fmla="*/ 16100 w 16957"/>
              <a:gd name="connsiteY6" fmla="*/ 4761 h 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7" h="16990">
                <a:moveTo>
                  <a:pt x="16100" y="4761"/>
                </a:moveTo>
                <a:cubicBezTo>
                  <a:pt x="18172" y="8959"/>
                  <a:pt x="16449" y="14042"/>
                  <a:pt x="12251" y="16114"/>
                </a:cubicBezTo>
                <a:cubicBezTo>
                  <a:pt x="8052" y="18186"/>
                  <a:pt x="2969" y="16463"/>
                  <a:pt x="897" y="12264"/>
                </a:cubicBezTo>
                <a:cubicBezTo>
                  <a:pt x="-1175" y="8066"/>
                  <a:pt x="549" y="2983"/>
                  <a:pt x="4747" y="911"/>
                </a:cubicBezTo>
                <a:cubicBezTo>
                  <a:pt x="4785" y="892"/>
                  <a:pt x="4823" y="873"/>
                  <a:pt x="4861" y="855"/>
                </a:cubicBezTo>
                <a:cubicBezTo>
                  <a:pt x="9019" y="-1178"/>
                  <a:pt x="14039" y="545"/>
                  <a:pt x="16073" y="4704"/>
                </a:cubicBezTo>
                <a:cubicBezTo>
                  <a:pt x="16082" y="4723"/>
                  <a:pt x="16092" y="4742"/>
                  <a:pt x="16100" y="4761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1" name="Freeform: Shape 1340">
            <a:extLst>
              <a:ext uri="{FF2B5EF4-FFF2-40B4-BE49-F238E27FC236}">
                <a16:creationId xmlns:a16="http://schemas.microsoft.com/office/drawing/2014/main" id="{49D35E9B-22DE-47C7-82E8-4D0B06D6AB2C}"/>
              </a:ext>
            </a:extLst>
          </p:cNvPr>
          <p:cNvSpPr/>
          <p:nvPr userDrawn="1"/>
        </p:nvSpPr>
        <p:spPr>
          <a:xfrm>
            <a:off x="7638371" y="4537308"/>
            <a:ext cx="13523" cy="13679"/>
          </a:xfrm>
          <a:custGeom>
            <a:avLst/>
            <a:gdLst>
              <a:gd name="connsiteX0" fmla="*/ 10883 w 11432"/>
              <a:gd name="connsiteY0" fmla="*/ 3233 h 11432"/>
              <a:gd name="connsiteX1" fmla="*/ 8221 w 11432"/>
              <a:gd name="connsiteY1" fmla="*/ 10865 h 11432"/>
              <a:gd name="connsiteX2" fmla="*/ 590 w 11432"/>
              <a:gd name="connsiteY2" fmla="*/ 8203 h 11432"/>
              <a:gd name="connsiteX3" fmla="*/ 3251 w 11432"/>
              <a:gd name="connsiteY3" fmla="*/ 572 h 11432"/>
              <a:gd name="connsiteX4" fmla="*/ 3263 w 11432"/>
              <a:gd name="connsiteY4" fmla="*/ 566 h 11432"/>
              <a:gd name="connsiteX5" fmla="*/ 10883 w 11432"/>
              <a:gd name="connsiteY5" fmla="*/ 323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0883" y="3233"/>
                </a:moveTo>
                <a:cubicBezTo>
                  <a:pt x="12255" y="6075"/>
                  <a:pt x="11064" y="9492"/>
                  <a:pt x="8221" y="10865"/>
                </a:cubicBezTo>
                <a:cubicBezTo>
                  <a:pt x="5379" y="12237"/>
                  <a:pt x="1962" y="11045"/>
                  <a:pt x="590" y="8203"/>
                </a:cubicBezTo>
                <a:cubicBezTo>
                  <a:pt x="-783" y="5361"/>
                  <a:pt x="409" y="1944"/>
                  <a:pt x="3251" y="572"/>
                </a:cubicBezTo>
                <a:cubicBezTo>
                  <a:pt x="3255" y="570"/>
                  <a:pt x="3259" y="568"/>
                  <a:pt x="3263" y="566"/>
                </a:cubicBezTo>
                <a:cubicBezTo>
                  <a:pt x="6104" y="-798"/>
                  <a:pt x="9513" y="395"/>
                  <a:pt x="10883" y="323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2" name="Freeform: Shape 1341">
            <a:extLst>
              <a:ext uri="{FF2B5EF4-FFF2-40B4-BE49-F238E27FC236}">
                <a16:creationId xmlns:a16="http://schemas.microsoft.com/office/drawing/2014/main" id="{BE897D35-9393-47E9-9DC6-3D7C9B3B2CC7}"/>
              </a:ext>
            </a:extLst>
          </p:cNvPr>
          <p:cNvSpPr/>
          <p:nvPr userDrawn="1"/>
        </p:nvSpPr>
        <p:spPr>
          <a:xfrm>
            <a:off x="7614125" y="4577354"/>
            <a:ext cx="13651" cy="13999"/>
          </a:xfrm>
          <a:custGeom>
            <a:avLst/>
            <a:gdLst>
              <a:gd name="connsiteX0" fmla="*/ 10997 w 11540"/>
              <a:gd name="connsiteY0" fmla="*/ 3484 h 11699"/>
              <a:gd name="connsiteX1" fmla="*/ 8329 w 11540"/>
              <a:gd name="connsiteY1" fmla="*/ 11104 h 11699"/>
              <a:gd name="connsiteX2" fmla="*/ 787 w 11540"/>
              <a:gd name="connsiteY2" fmla="*/ 8599 h 11699"/>
              <a:gd name="connsiteX3" fmla="*/ 709 w 11540"/>
              <a:gd name="connsiteY3" fmla="*/ 8437 h 11699"/>
              <a:gd name="connsiteX4" fmla="*/ 3017 w 11540"/>
              <a:gd name="connsiteY4" fmla="*/ 691 h 11699"/>
              <a:gd name="connsiteX5" fmla="*/ 10763 w 11540"/>
              <a:gd name="connsiteY5" fmla="*/ 2999 h 11699"/>
              <a:gd name="connsiteX6" fmla="*/ 10997 w 11540"/>
              <a:gd name="connsiteY6" fmla="*/ 3484 h 11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0" h="11699">
                <a:moveTo>
                  <a:pt x="10997" y="3484"/>
                </a:moveTo>
                <a:cubicBezTo>
                  <a:pt x="12360" y="6325"/>
                  <a:pt x="11167" y="9734"/>
                  <a:pt x="8329" y="11104"/>
                </a:cubicBezTo>
                <a:cubicBezTo>
                  <a:pt x="5554" y="12495"/>
                  <a:pt x="2178" y="11373"/>
                  <a:pt x="787" y="8599"/>
                </a:cubicBezTo>
                <a:cubicBezTo>
                  <a:pt x="761" y="8545"/>
                  <a:pt x="734" y="8491"/>
                  <a:pt x="709" y="8437"/>
                </a:cubicBezTo>
                <a:cubicBezTo>
                  <a:pt x="-792" y="5661"/>
                  <a:pt x="241" y="2193"/>
                  <a:pt x="3017" y="691"/>
                </a:cubicBezTo>
                <a:cubicBezTo>
                  <a:pt x="5793" y="-811"/>
                  <a:pt x="9261" y="222"/>
                  <a:pt x="10763" y="2999"/>
                </a:cubicBezTo>
                <a:cubicBezTo>
                  <a:pt x="10848" y="3157"/>
                  <a:pt x="10926" y="3319"/>
                  <a:pt x="10997" y="348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3" name="Freeform: Shape 1342">
            <a:extLst>
              <a:ext uri="{FF2B5EF4-FFF2-40B4-BE49-F238E27FC236}">
                <a16:creationId xmlns:a16="http://schemas.microsoft.com/office/drawing/2014/main" id="{18A2EDA2-1566-4E92-B474-53B54E25CA27}"/>
              </a:ext>
            </a:extLst>
          </p:cNvPr>
          <p:cNvSpPr/>
          <p:nvPr userDrawn="1"/>
        </p:nvSpPr>
        <p:spPr>
          <a:xfrm>
            <a:off x="7635358" y="4751975"/>
            <a:ext cx="13568" cy="13517"/>
          </a:xfrm>
          <a:custGeom>
            <a:avLst/>
            <a:gdLst>
              <a:gd name="connsiteX0" fmla="*/ 10953 w 11470"/>
              <a:gd name="connsiteY0" fmla="*/ 3094 h 11296"/>
              <a:gd name="connsiteX1" fmla="*/ 8144 w 11470"/>
              <a:gd name="connsiteY1" fmla="*/ 10761 h 11296"/>
              <a:gd name="connsiteX2" fmla="*/ 476 w 11470"/>
              <a:gd name="connsiteY2" fmla="*/ 7951 h 11296"/>
              <a:gd name="connsiteX3" fmla="*/ 3503 w 11470"/>
              <a:gd name="connsiteY3" fmla="*/ 457 h 11296"/>
              <a:gd name="connsiteX4" fmla="*/ 10763 w 11470"/>
              <a:gd name="connsiteY4" fmla="*/ 2998 h 1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0" h="11296">
                <a:moveTo>
                  <a:pt x="10953" y="3094"/>
                </a:moveTo>
                <a:cubicBezTo>
                  <a:pt x="12295" y="5987"/>
                  <a:pt x="11036" y="9420"/>
                  <a:pt x="8144" y="10761"/>
                </a:cubicBezTo>
                <a:cubicBezTo>
                  <a:pt x="5250" y="12103"/>
                  <a:pt x="1817" y="10845"/>
                  <a:pt x="476" y="7951"/>
                </a:cubicBezTo>
                <a:cubicBezTo>
                  <a:pt x="-758" y="5046"/>
                  <a:pt x="598" y="1691"/>
                  <a:pt x="3503" y="457"/>
                </a:cubicBezTo>
                <a:cubicBezTo>
                  <a:pt x="6216" y="-695"/>
                  <a:pt x="9360" y="406"/>
                  <a:pt x="10763" y="299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4" name="Freeform: Shape 1343">
            <a:extLst>
              <a:ext uri="{FF2B5EF4-FFF2-40B4-BE49-F238E27FC236}">
                <a16:creationId xmlns:a16="http://schemas.microsoft.com/office/drawing/2014/main" id="{8564F3C4-BEA2-40A5-9560-54D19844584C}"/>
              </a:ext>
            </a:extLst>
          </p:cNvPr>
          <p:cNvSpPr/>
          <p:nvPr userDrawn="1"/>
        </p:nvSpPr>
        <p:spPr>
          <a:xfrm>
            <a:off x="7603249" y="4680716"/>
            <a:ext cx="16228" cy="16416"/>
          </a:xfrm>
          <a:custGeom>
            <a:avLst/>
            <a:gdLst>
              <a:gd name="connsiteX0" fmla="*/ 13142 w 13718"/>
              <a:gd name="connsiteY0" fmla="*/ 4067 h 13719"/>
              <a:gd name="connsiteX1" fmla="*/ 9673 w 13718"/>
              <a:gd name="connsiteY1" fmla="*/ 13124 h 13719"/>
              <a:gd name="connsiteX2" fmla="*/ 616 w 13718"/>
              <a:gd name="connsiteY2" fmla="*/ 9655 h 13719"/>
              <a:gd name="connsiteX3" fmla="*/ 3617 w 13718"/>
              <a:gd name="connsiteY3" fmla="*/ 829 h 13719"/>
              <a:gd name="connsiteX4" fmla="*/ 12912 w 13718"/>
              <a:gd name="connsiteY4" fmla="*/ 3599 h 13719"/>
              <a:gd name="connsiteX5" fmla="*/ 13142 w 13718"/>
              <a:gd name="connsiteY5" fmla="*/ 4067 h 1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8" h="13719">
                <a:moveTo>
                  <a:pt x="13142" y="4067"/>
                </a:moveTo>
                <a:cubicBezTo>
                  <a:pt x="14685" y="7526"/>
                  <a:pt x="13132" y="11581"/>
                  <a:pt x="9673" y="13124"/>
                </a:cubicBezTo>
                <a:cubicBezTo>
                  <a:pt x="6214" y="14667"/>
                  <a:pt x="2159" y="13114"/>
                  <a:pt x="616" y="9655"/>
                </a:cubicBezTo>
                <a:cubicBezTo>
                  <a:pt x="-845" y="6381"/>
                  <a:pt x="463" y="2534"/>
                  <a:pt x="3617" y="829"/>
                </a:cubicBezTo>
                <a:cubicBezTo>
                  <a:pt x="6949" y="-973"/>
                  <a:pt x="11110" y="267"/>
                  <a:pt x="12912" y="3599"/>
                </a:cubicBezTo>
                <a:cubicBezTo>
                  <a:pt x="12995" y="3752"/>
                  <a:pt x="13072" y="3908"/>
                  <a:pt x="13142" y="4067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5" name="Freeform: Shape 1344">
            <a:extLst>
              <a:ext uri="{FF2B5EF4-FFF2-40B4-BE49-F238E27FC236}">
                <a16:creationId xmlns:a16="http://schemas.microsoft.com/office/drawing/2014/main" id="{901C037B-D235-4657-A04A-9341C38E89BC}"/>
              </a:ext>
            </a:extLst>
          </p:cNvPr>
          <p:cNvSpPr/>
          <p:nvPr userDrawn="1"/>
        </p:nvSpPr>
        <p:spPr>
          <a:xfrm>
            <a:off x="7339897" y="4057301"/>
            <a:ext cx="19774" cy="19972"/>
          </a:xfrm>
          <a:custGeom>
            <a:avLst/>
            <a:gdLst>
              <a:gd name="connsiteX0" fmla="*/ 16216 w 16716"/>
              <a:gd name="connsiteY0" fmla="*/ 5472 h 16691"/>
              <a:gd name="connsiteX1" fmla="*/ 11263 w 16716"/>
              <a:gd name="connsiteY1" fmla="*/ 16235 h 16691"/>
              <a:gd name="connsiteX2" fmla="*/ 499 w 16716"/>
              <a:gd name="connsiteY2" fmla="*/ 11187 h 16691"/>
              <a:gd name="connsiteX3" fmla="*/ 5548 w 16716"/>
              <a:gd name="connsiteY3" fmla="*/ 519 h 16691"/>
              <a:gd name="connsiteX4" fmla="*/ 16195 w 16716"/>
              <a:gd name="connsiteY4" fmla="*/ 5415 h 16691"/>
              <a:gd name="connsiteX5" fmla="*/ 16216 w 16716"/>
              <a:gd name="connsiteY5" fmla="*/ 5472 h 1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16" h="16691">
                <a:moveTo>
                  <a:pt x="16216" y="5472"/>
                </a:moveTo>
                <a:cubicBezTo>
                  <a:pt x="17818" y="9812"/>
                  <a:pt x="15601" y="14629"/>
                  <a:pt x="11263" y="16235"/>
                </a:cubicBezTo>
                <a:cubicBezTo>
                  <a:pt x="6901" y="17717"/>
                  <a:pt x="2148" y="15488"/>
                  <a:pt x="499" y="11187"/>
                </a:cubicBezTo>
                <a:cubicBezTo>
                  <a:pt x="-1031" y="6848"/>
                  <a:pt x="1223" y="2087"/>
                  <a:pt x="5548" y="519"/>
                </a:cubicBezTo>
                <a:cubicBezTo>
                  <a:pt x="9840" y="-1069"/>
                  <a:pt x="14607" y="1123"/>
                  <a:pt x="16195" y="5415"/>
                </a:cubicBezTo>
                <a:cubicBezTo>
                  <a:pt x="16202" y="5434"/>
                  <a:pt x="16209" y="5453"/>
                  <a:pt x="16216" y="547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6" name="Freeform: Shape 1345">
            <a:extLst>
              <a:ext uri="{FF2B5EF4-FFF2-40B4-BE49-F238E27FC236}">
                <a16:creationId xmlns:a16="http://schemas.microsoft.com/office/drawing/2014/main" id="{537B63C3-9959-4258-BDAC-593BBF064247}"/>
              </a:ext>
            </a:extLst>
          </p:cNvPr>
          <p:cNvSpPr/>
          <p:nvPr userDrawn="1"/>
        </p:nvSpPr>
        <p:spPr>
          <a:xfrm>
            <a:off x="7433719" y="3934283"/>
            <a:ext cx="19761" cy="19967"/>
          </a:xfrm>
          <a:custGeom>
            <a:avLst/>
            <a:gdLst>
              <a:gd name="connsiteX0" fmla="*/ 16246 w 16705"/>
              <a:gd name="connsiteY0" fmla="*/ 5504 h 16687"/>
              <a:gd name="connsiteX1" fmla="*/ 11198 w 16705"/>
              <a:gd name="connsiteY1" fmla="*/ 16172 h 16687"/>
              <a:gd name="connsiteX2" fmla="*/ 551 w 16705"/>
              <a:gd name="connsiteY2" fmla="*/ 11276 h 16687"/>
              <a:gd name="connsiteX3" fmla="*/ 530 w 16705"/>
              <a:gd name="connsiteY3" fmla="*/ 11219 h 16687"/>
              <a:gd name="connsiteX4" fmla="*/ 5532 w 16705"/>
              <a:gd name="connsiteY4" fmla="*/ 472 h 16687"/>
              <a:gd name="connsiteX5" fmla="*/ 5578 w 16705"/>
              <a:gd name="connsiteY5" fmla="*/ 456 h 16687"/>
              <a:gd name="connsiteX6" fmla="*/ 16246 w 16705"/>
              <a:gd name="connsiteY6" fmla="*/ 5504 h 1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5" h="16687">
                <a:moveTo>
                  <a:pt x="16246" y="5504"/>
                </a:moveTo>
                <a:cubicBezTo>
                  <a:pt x="17776" y="9843"/>
                  <a:pt x="15523" y="14604"/>
                  <a:pt x="11198" y="16172"/>
                </a:cubicBezTo>
                <a:cubicBezTo>
                  <a:pt x="6905" y="17760"/>
                  <a:pt x="2138" y="15568"/>
                  <a:pt x="551" y="11276"/>
                </a:cubicBezTo>
                <a:cubicBezTo>
                  <a:pt x="544" y="11257"/>
                  <a:pt x="537" y="11238"/>
                  <a:pt x="530" y="11219"/>
                </a:cubicBezTo>
                <a:cubicBezTo>
                  <a:pt x="-1056" y="6870"/>
                  <a:pt x="1183" y="2058"/>
                  <a:pt x="5532" y="472"/>
                </a:cubicBezTo>
                <a:cubicBezTo>
                  <a:pt x="5547" y="467"/>
                  <a:pt x="5563" y="461"/>
                  <a:pt x="5578" y="456"/>
                </a:cubicBezTo>
                <a:cubicBezTo>
                  <a:pt x="9914" y="-1020"/>
                  <a:pt x="14637" y="1216"/>
                  <a:pt x="16246" y="5504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7" name="Freeform: Shape 1346">
            <a:extLst>
              <a:ext uri="{FF2B5EF4-FFF2-40B4-BE49-F238E27FC236}">
                <a16:creationId xmlns:a16="http://schemas.microsoft.com/office/drawing/2014/main" id="{89CF6558-B6FB-4ECD-A11B-D337A0C9A190}"/>
              </a:ext>
            </a:extLst>
          </p:cNvPr>
          <p:cNvSpPr/>
          <p:nvPr userDrawn="1"/>
        </p:nvSpPr>
        <p:spPr>
          <a:xfrm>
            <a:off x="7383999" y="4003168"/>
            <a:ext cx="13520" cy="13676"/>
          </a:xfrm>
          <a:custGeom>
            <a:avLst/>
            <a:gdLst>
              <a:gd name="connsiteX0" fmla="*/ 11128 w 11429"/>
              <a:gd name="connsiteY0" fmla="*/ 3752 h 11429"/>
              <a:gd name="connsiteX1" fmla="*/ 7699 w 11429"/>
              <a:gd name="connsiteY1" fmla="*/ 11086 h 11429"/>
              <a:gd name="connsiteX2" fmla="*/ 365 w 11429"/>
              <a:gd name="connsiteY2" fmla="*/ 7657 h 11429"/>
              <a:gd name="connsiteX3" fmla="*/ 3794 w 11429"/>
              <a:gd name="connsiteY3" fmla="*/ 323 h 11429"/>
              <a:gd name="connsiteX4" fmla="*/ 11128 w 11429"/>
              <a:gd name="connsiteY4" fmla="*/ 3752 h 1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9" h="11429">
                <a:moveTo>
                  <a:pt x="11128" y="3752"/>
                </a:moveTo>
                <a:cubicBezTo>
                  <a:pt x="12157" y="6722"/>
                  <a:pt x="10637" y="9971"/>
                  <a:pt x="7699" y="11086"/>
                </a:cubicBezTo>
                <a:cubicBezTo>
                  <a:pt x="4727" y="12165"/>
                  <a:pt x="1443" y="10629"/>
                  <a:pt x="365" y="7657"/>
                </a:cubicBezTo>
                <a:cubicBezTo>
                  <a:pt x="-714" y="4685"/>
                  <a:pt x="822" y="1402"/>
                  <a:pt x="3794" y="323"/>
                </a:cubicBezTo>
                <a:cubicBezTo>
                  <a:pt x="6763" y="-706"/>
                  <a:pt x="10013" y="814"/>
                  <a:pt x="11128" y="375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8" name="Freeform: Shape 1347">
            <a:extLst>
              <a:ext uri="{FF2B5EF4-FFF2-40B4-BE49-F238E27FC236}">
                <a16:creationId xmlns:a16="http://schemas.microsoft.com/office/drawing/2014/main" id="{F6AA65E5-0FA4-4FC6-8002-C5713FE5714F}"/>
              </a:ext>
            </a:extLst>
          </p:cNvPr>
          <p:cNvSpPr/>
          <p:nvPr userDrawn="1"/>
        </p:nvSpPr>
        <p:spPr>
          <a:xfrm>
            <a:off x="7466256" y="4003395"/>
            <a:ext cx="13523" cy="13679"/>
          </a:xfrm>
          <a:custGeom>
            <a:avLst/>
            <a:gdLst>
              <a:gd name="connsiteX0" fmla="*/ 11030 w 11432"/>
              <a:gd name="connsiteY0" fmla="*/ 3563 h 11432"/>
              <a:gd name="connsiteX1" fmla="*/ 7891 w 11432"/>
              <a:gd name="connsiteY1" fmla="*/ 11011 h 11432"/>
              <a:gd name="connsiteX2" fmla="*/ 443 w 11432"/>
              <a:gd name="connsiteY2" fmla="*/ 7873 h 11432"/>
              <a:gd name="connsiteX3" fmla="*/ 266 w 11432"/>
              <a:gd name="connsiteY3" fmla="*/ 7373 h 11432"/>
              <a:gd name="connsiteX4" fmla="*/ 4081 w 11432"/>
              <a:gd name="connsiteY4" fmla="*/ 248 h 11432"/>
              <a:gd name="connsiteX5" fmla="*/ 11030 w 11432"/>
              <a:gd name="connsiteY5" fmla="*/ 3563 h 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2">
                <a:moveTo>
                  <a:pt x="11030" y="3563"/>
                </a:moveTo>
                <a:cubicBezTo>
                  <a:pt x="12220" y="6486"/>
                  <a:pt x="10815" y="9821"/>
                  <a:pt x="7891" y="11011"/>
                </a:cubicBezTo>
                <a:cubicBezTo>
                  <a:pt x="4968" y="12201"/>
                  <a:pt x="1634" y="10796"/>
                  <a:pt x="443" y="7873"/>
                </a:cubicBezTo>
                <a:cubicBezTo>
                  <a:pt x="376" y="7709"/>
                  <a:pt x="317" y="7542"/>
                  <a:pt x="266" y="7373"/>
                </a:cubicBezTo>
                <a:cubicBezTo>
                  <a:pt x="-648" y="4352"/>
                  <a:pt x="1060" y="1162"/>
                  <a:pt x="4081" y="248"/>
                </a:cubicBezTo>
                <a:cubicBezTo>
                  <a:pt x="6906" y="-607"/>
                  <a:pt x="9917" y="830"/>
                  <a:pt x="11030" y="3563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49" name="Freeform: Shape 1348">
            <a:extLst>
              <a:ext uri="{FF2B5EF4-FFF2-40B4-BE49-F238E27FC236}">
                <a16:creationId xmlns:a16="http://schemas.microsoft.com/office/drawing/2014/main" id="{BEC5C51F-0371-4279-98D9-294B773D435F}"/>
              </a:ext>
            </a:extLst>
          </p:cNvPr>
          <p:cNvSpPr/>
          <p:nvPr userDrawn="1"/>
        </p:nvSpPr>
        <p:spPr>
          <a:xfrm>
            <a:off x="7315061" y="3974302"/>
            <a:ext cx="13525" cy="13681"/>
          </a:xfrm>
          <a:custGeom>
            <a:avLst/>
            <a:gdLst>
              <a:gd name="connsiteX0" fmla="*/ 11112 w 11433"/>
              <a:gd name="connsiteY0" fmla="*/ 3778 h 11433"/>
              <a:gd name="connsiteX1" fmla="*/ 7677 w 11433"/>
              <a:gd name="connsiteY1" fmla="*/ 11094 h 11433"/>
              <a:gd name="connsiteX2" fmla="*/ 361 w 11433"/>
              <a:gd name="connsiteY2" fmla="*/ 7658 h 11433"/>
              <a:gd name="connsiteX3" fmla="*/ 3778 w 11433"/>
              <a:gd name="connsiteY3" fmla="*/ 349 h 11433"/>
              <a:gd name="connsiteX4" fmla="*/ 11105 w 11433"/>
              <a:gd name="connsiteY4" fmla="*/ 3760 h 11433"/>
              <a:gd name="connsiteX5" fmla="*/ 11112 w 11433"/>
              <a:gd name="connsiteY5" fmla="*/ 3778 h 1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3" h="11433">
                <a:moveTo>
                  <a:pt x="11112" y="3778"/>
                </a:moveTo>
                <a:cubicBezTo>
                  <a:pt x="12184" y="6747"/>
                  <a:pt x="10646" y="10023"/>
                  <a:pt x="7677" y="11094"/>
                </a:cubicBezTo>
                <a:cubicBezTo>
                  <a:pt x="4708" y="12165"/>
                  <a:pt x="1432" y="10627"/>
                  <a:pt x="361" y="7658"/>
                </a:cubicBezTo>
                <a:cubicBezTo>
                  <a:pt x="-708" y="4696"/>
                  <a:pt x="820" y="1428"/>
                  <a:pt x="3778" y="349"/>
                </a:cubicBezTo>
                <a:cubicBezTo>
                  <a:pt x="6743" y="-732"/>
                  <a:pt x="10024" y="795"/>
                  <a:pt x="11105" y="3760"/>
                </a:cubicBezTo>
                <a:cubicBezTo>
                  <a:pt x="11108" y="3766"/>
                  <a:pt x="11110" y="3772"/>
                  <a:pt x="11112" y="377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0" name="Freeform: Shape 1349">
            <a:extLst>
              <a:ext uri="{FF2B5EF4-FFF2-40B4-BE49-F238E27FC236}">
                <a16:creationId xmlns:a16="http://schemas.microsoft.com/office/drawing/2014/main" id="{E202D803-21CB-4327-86CA-C07FBFC67662}"/>
              </a:ext>
            </a:extLst>
          </p:cNvPr>
          <p:cNvSpPr/>
          <p:nvPr userDrawn="1"/>
        </p:nvSpPr>
        <p:spPr>
          <a:xfrm>
            <a:off x="7330843" y="4155294"/>
            <a:ext cx="13256" cy="13590"/>
          </a:xfrm>
          <a:custGeom>
            <a:avLst/>
            <a:gdLst>
              <a:gd name="connsiteX0" fmla="*/ 10915 w 11206"/>
              <a:gd name="connsiteY0" fmla="*/ 3778 h 11357"/>
              <a:gd name="connsiteX1" fmla="*/ 7391 w 11206"/>
              <a:gd name="connsiteY1" fmla="*/ 11113 h 11357"/>
              <a:gd name="connsiteX2" fmla="*/ 266 w 11206"/>
              <a:gd name="connsiteY2" fmla="*/ 7297 h 11357"/>
              <a:gd name="connsiteX3" fmla="*/ 3581 w 11206"/>
              <a:gd name="connsiteY3" fmla="*/ 349 h 11357"/>
              <a:gd name="connsiteX4" fmla="*/ 10908 w 11206"/>
              <a:gd name="connsiteY4" fmla="*/ 3760 h 11357"/>
              <a:gd name="connsiteX5" fmla="*/ 10915 w 11206"/>
              <a:gd name="connsiteY5" fmla="*/ 3778 h 11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06" h="11357">
                <a:moveTo>
                  <a:pt x="10915" y="3778"/>
                </a:moveTo>
                <a:cubicBezTo>
                  <a:pt x="11934" y="6775"/>
                  <a:pt x="10367" y="10036"/>
                  <a:pt x="7391" y="11113"/>
                </a:cubicBezTo>
                <a:cubicBezTo>
                  <a:pt x="4370" y="12027"/>
                  <a:pt x="1180" y="10318"/>
                  <a:pt x="266" y="7297"/>
                </a:cubicBezTo>
                <a:cubicBezTo>
                  <a:pt x="-589" y="4473"/>
                  <a:pt x="848" y="1462"/>
                  <a:pt x="3581" y="349"/>
                </a:cubicBezTo>
                <a:cubicBezTo>
                  <a:pt x="6546" y="-732"/>
                  <a:pt x="9826" y="795"/>
                  <a:pt x="10908" y="3760"/>
                </a:cubicBezTo>
                <a:cubicBezTo>
                  <a:pt x="10911" y="3766"/>
                  <a:pt x="10913" y="3772"/>
                  <a:pt x="10915" y="377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1" name="Freeform: Shape 1350">
            <a:extLst>
              <a:ext uri="{FF2B5EF4-FFF2-40B4-BE49-F238E27FC236}">
                <a16:creationId xmlns:a16="http://schemas.microsoft.com/office/drawing/2014/main" id="{4BD1B0FF-8D9B-4AB6-B756-1FD16438050B}"/>
              </a:ext>
            </a:extLst>
          </p:cNvPr>
          <p:cNvSpPr/>
          <p:nvPr userDrawn="1"/>
        </p:nvSpPr>
        <p:spPr>
          <a:xfrm>
            <a:off x="7370141" y="4286825"/>
            <a:ext cx="13547" cy="13703"/>
          </a:xfrm>
          <a:custGeom>
            <a:avLst/>
            <a:gdLst>
              <a:gd name="connsiteX0" fmla="*/ 11128 w 11452"/>
              <a:gd name="connsiteY0" fmla="*/ 3775 h 11452"/>
              <a:gd name="connsiteX1" fmla="*/ 7699 w 11452"/>
              <a:gd name="connsiteY1" fmla="*/ 11110 h 11452"/>
              <a:gd name="connsiteX2" fmla="*/ 365 w 11452"/>
              <a:gd name="connsiteY2" fmla="*/ 7681 h 11452"/>
              <a:gd name="connsiteX3" fmla="*/ 3794 w 11452"/>
              <a:gd name="connsiteY3" fmla="*/ 347 h 11452"/>
              <a:gd name="connsiteX4" fmla="*/ 11128 w 11452"/>
              <a:gd name="connsiteY4" fmla="*/ 3775 h 1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2" h="11452">
                <a:moveTo>
                  <a:pt x="11128" y="3775"/>
                </a:moveTo>
                <a:cubicBezTo>
                  <a:pt x="12207" y="6748"/>
                  <a:pt x="10671" y="10031"/>
                  <a:pt x="7699" y="11110"/>
                </a:cubicBezTo>
                <a:cubicBezTo>
                  <a:pt x="4727" y="12188"/>
                  <a:pt x="1443" y="10653"/>
                  <a:pt x="365" y="7681"/>
                </a:cubicBezTo>
                <a:cubicBezTo>
                  <a:pt x="-714" y="4708"/>
                  <a:pt x="822" y="1425"/>
                  <a:pt x="3794" y="347"/>
                </a:cubicBezTo>
                <a:cubicBezTo>
                  <a:pt x="6766" y="-732"/>
                  <a:pt x="10050" y="803"/>
                  <a:pt x="11128" y="3775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2" name="Freeform: Shape 1351">
            <a:extLst>
              <a:ext uri="{FF2B5EF4-FFF2-40B4-BE49-F238E27FC236}">
                <a16:creationId xmlns:a16="http://schemas.microsoft.com/office/drawing/2014/main" id="{A052BE24-5B00-479A-A7B2-AAB1D8B2D51B}"/>
              </a:ext>
            </a:extLst>
          </p:cNvPr>
          <p:cNvSpPr/>
          <p:nvPr userDrawn="1"/>
        </p:nvSpPr>
        <p:spPr>
          <a:xfrm>
            <a:off x="7350383" y="4368804"/>
            <a:ext cx="19983" cy="20213"/>
          </a:xfrm>
          <a:custGeom>
            <a:avLst/>
            <a:gdLst>
              <a:gd name="connsiteX0" fmla="*/ 16400 w 16893"/>
              <a:gd name="connsiteY0" fmla="*/ 5560 h 16892"/>
              <a:gd name="connsiteX1" fmla="*/ 11351 w 16893"/>
              <a:gd name="connsiteY1" fmla="*/ 16418 h 16892"/>
              <a:gd name="connsiteX2" fmla="*/ 492 w 16893"/>
              <a:gd name="connsiteY2" fmla="*/ 11275 h 16892"/>
              <a:gd name="connsiteX3" fmla="*/ 5636 w 16893"/>
              <a:gd name="connsiteY3" fmla="*/ 511 h 16892"/>
              <a:gd name="connsiteX4" fmla="*/ 16382 w 16893"/>
              <a:gd name="connsiteY4" fmla="*/ 5514 h 16892"/>
              <a:gd name="connsiteX5" fmla="*/ 16398 w 16893"/>
              <a:gd name="connsiteY5" fmla="*/ 5560 h 1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93" h="16892">
                <a:moveTo>
                  <a:pt x="16400" y="5560"/>
                </a:moveTo>
                <a:cubicBezTo>
                  <a:pt x="17998" y="9952"/>
                  <a:pt x="15740" y="14809"/>
                  <a:pt x="11351" y="16418"/>
                </a:cubicBezTo>
                <a:cubicBezTo>
                  <a:pt x="6934" y="17951"/>
                  <a:pt x="2104" y="15663"/>
                  <a:pt x="492" y="11275"/>
                </a:cubicBezTo>
                <a:cubicBezTo>
                  <a:pt x="-1034" y="6883"/>
                  <a:pt x="1260" y="2082"/>
                  <a:pt x="5636" y="511"/>
                </a:cubicBezTo>
                <a:cubicBezTo>
                  <a:pt x="9985" y="-1075"/>
                  <a:pt x="14796" y="1165"/>
                  <a:pt x="16382" y="5514"/>
                </a:cubicBezTo>
                <a:cubicBezTo>
                  <a:pt x="16388" y="5529"/>
                  <a:pt x="16393" y="5544"/>
                  <a:pt x="16398" y="5560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3" name="Freeform: Shape 1352">
            <a:extLst>
              <a:ext uri="{FF2B5EF4-FFF2-40B4-BE49-F238E27FC236}">
                <a16:creationId xmlns:a16="http://schemas.microsoft.com/office/drawing/2014/main" id="{E93D1D92-BC31-499A-A330-7734460B4B63}"/>
              </a:ext>
            </a:extLst>
          </p:cNvPr>
          <p:cNvSpPr/>
          <p:nvPr userDrawn="1"/>
        </p:nvSpPr>
        <p:spPr>
          <a:xfrm>
            <a:off x="7399114" y="4197386"/>
            <a:ext cx="20061" cy="20324"/>
          </a:xfrm>
          <a:custGeom>
            <a:avLst/>
            <a:gdLst>
              <a:gd name="connsiteX0" fmla="*/ 16448 w 16959"/>
              <a:gd name="connsiteY0" fmla="*/ 5560 h 16985"/>
              <a:gd name="connsiteX1" fmla="*/ 11447 w 16959"/>
              <a:gd name="connsiteY1" fmla="*/ 16456 h 16985"/>
              <a:gd name="connsiteX2" fmla="*/ 551 w 16959"/>
              <a:gd name="connsiteY2" fmla="*/ 11456 h 16985"/>
              <a:gd name="connsiteX3" fmla="*/ 5552 w 16959"/>
              <a:gd name="connsiteY3" fmla="*/ 559 h 16985"/>
              <a:gd name="connsiteX4" fmla="*/ 5685 w 16959"/>
              <a:gd name="connsiteY4" fmla="*/ 511 h 16985"/>
              <a:gd name="connsiteX5" fmla="*/ 16431 w 16959"/>
              <a:gd name="connsiteY5" fmla="*/ 5514 h 16985"/>
              <a:gd name="connsiteX6" fmla="*/ 16448 w 16959"/>
              <a:gd name="connsiteY6" fmla="*/ 5560 h 1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9" h="16985">
                <a:moveTo>
                  <a:pt x="16448" y="5560"/>
                </a:moveTo>
                <a:cubicBezTo>
                  <a:pt x="18076" y="9949"/>
                  <a:pt x="15837" y="14828"/>
                  <a:pt x="11447" y="16456"/>
                </a:cubicBezTo>
                <a:cubicBezTo>
                  <a:pt x="7057" y="18084"/>
                  <a:pt x="2179" y="15845"/>
                  <a:pt x="551" y="11456"/>
                </a:cubicBezTo>
                <a:cubicBezTo>
                  <a:pt x="-1077" y="7066"/>
                  <a:pt x="1162" y="2187"/>
                  <a:pt x="5552" y="559"/>
                </a:cubicBezTo>
                <a:cubicBezTo>
                  <a:pt x="5596" y="543"/>
                  <a:pt x="5640" y="527"/>
                  <a:pt x="5685" y="511"/>
                </a:cubicBezTo>
                <a:cubicBezTo>
                  <a:pt x="10034" y="-1075"/>
                  <a:pt x="14845" y="1165"/>
                  <a:pt x="16431" y="5514"/>
                </a:cubicBezTo>
                <a:cubicBezTo>
                  <a:pt x="16437" y="5529"/>
                  <a:pt x="16442" y="5544"/>
                  <a:pt x="16448" y="5560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4" name="Freeform: Shape 1353">
            <a:extLst>
              <a:ext uri="{FF2B5EF4-FFF2-40B4-BE49-F238E27FC236}">
                <a16:creationId xmlns:a16="http://schemas.microsoft.com/office/drawing/2014/main" id="{2A6AC84E-5842-4561-848E-919201448B4E}"/>
              </a:ext>
            </a:extLst>
          </p:cNvPr>
          <p:cNvSpPr/>
          <p:nvPr userDrawn="1"/>
        </p:nvSpPr>
        <p:spPr>
          <a:xfrm>
            <a:off x="7405088" y="4413708"/>
            <a:ext cx="13525" cy="13650"/>
          </a:xfrm>
          <a:custGeom>
            <a:avLst/>
            <a:gdLst>
              <a:gd name="connsiteX0" fmla="*/ 11112 w 11433"/>
              <a:gd name="connsiteY0" fmla="*/ 3752 h 11407"/>
              <a:gd name="connsiteX1" fmla="*/ 7677 w 11433"/>
              <a:gd name="connsiteY1" fmla="*/ 11068 h 11407"/>
              <a:gd name="connsiteX2" fmla="*/ 361 w 11433"/>
              <a:gd name="connsiteY2" fmla="*/ 7632 h 11407"/>
              <a:gd name="connsiteX3" fmla="*/ 3778 w 11433"/>
              <a:gd name="connsiteY3" fmla="*/ 323 h 11407"/>
              <a:gd name="connsiteX4" fmla="*/ 11112 w 11433"/>
              <a:gd name="connsiteY4" fmla="*/ 3752 h 1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3" h="11407">
                <a:moveTo>
                  <a:pt x="11112" y="3752"/>
                </a:moveTo>
                <a:cubicBezTo>
                  <a:pt x="12184" y="6721"/>
                  <a:pt x="10646" y="9996"/>
                  <a:pt x="7677" y="11068"/>
                </a:cubicBezTo>
                <a:cubicBezTo>
                  <a:pt x="4708" y="12139"/>
                  <a:pt x="1432" y="10601"/>
                  <a:pt x="361" y="7632"/>
                </a:cubicBezTo>
                <a:cubicBezTo>
                  <a:pt x="-708" y="4670"/>
                  <a:pt x="820" y="1402"/>
                  <a:pt x="3778" y="323"/>
                </a:cubicBezTo>
                <a:cubicBezTo>
                  <a:pt x="6748" y="-706"/>
                  <a:pt x="9997" y="814"/>
                  <a:pt x="11112" y="3752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5" name="Freeform: Shape 1354">
            <a:extLst>
              <a:ext uri="{FF2B5EF4-FFF2-40B4-BE49-F238E27FC236}">
                <a16:creationId xmlns:a16="http://schemas.microsoft.com/office/drawing/2014/main" id="{A003670B-8F0E-4F56-BC54-D68A142FEB37}"/>
              </a:ext>
            </a:extLst>
          </p:cNvPr>
          <p:cNvSpPr/>
          <p:nvPr userDrawn="1"/>
        </p:nvSpPr>
        <p:spPr>
          <a:xfrm>
            <a:off x="7377046" y="4451437"/>
            <a:ext cx="13523" cy="13681"/>
          </a:xfrm>
          <a:custGeom>
            <a:avLst/>
            <a:gdLst>
              <a:gd name="connsiteX0" fmla="*/ 11101 w 11432"/>
              <a:gd name="connsiteY0" fmla="*/ 3748 h 11433"/>
              <a:gd name="connsiteX1" fmla="*/ 7706 w 11432"/>
              <a:gd name="connsiteY1" fmla="*/ 11083 h 11433"/>
              <a:gd name="connsiteX2" fmla="*/ 372 w 11432"/>
              <a:gd name="connsiteY2" fmla="*/ 7688 h 11433"/>
              <a:gd name="connsiteX3" fmla="*/ 3766 w 11432"/>
              <a:gd name="connsiteY3" fmla="*/ 354 h 11433"/>
              <a:gd name="connsiteX4" fmla="*/ 3862 w 11432"/>
              <a:gd name="connsiteY4" fmla="*/ 319 h 11433"/>
              <a:gd name="connsiteX5" fmla="*/ 11101 w 11432"/>
              <a:gd name="connsiteY5" fmla="*/ 3748 h 1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2" h="11433">
                <a:moveTo>
                  <a:pt x="11101" y="3748"/>
                </a:moveTo>
                <a:cubicBezTo>
                  <a:pt x="12188" y="6711"/>
                  <a:pt x="10669" y="9995"/>
                  <a:pt x="7706" y="11083"/>
                </a:cubicBezTo>
                <a:cubicBezTo>
                  <a:pt x="4744" y="12171"/>
                  <a:pt x="1459" y="10651"/>
                  <a:pt x="372" y="7688"/>
                </a:cubicBezTo>
                <a:cubicBezTo>
                  <a:pt x="-716" y="4725"/>
                  <a:pt x="804" y="1442"/>
                  <a:pt x="3766" y="354"/>
                </a:cubicBezTo>
                <a:cubicBezTo>
                  <a:pt x="3798" y="342"/>
                  <a:pt x="3830" y="331"/>
                  <a:pt x="3862" y="319"/>
                </a:cubicBezTo>
                <a:cubicBezTo>
                  <a:pt x="6807" y="-703"/>
                  <a:pt x="10027" y="822"/>
                  <a:pt x="11101" y="3748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6" name="Freeform: Shape 1355">
            <a:extLst>
              <a:ext uri="{FF2B5EF4-FFF2-40B4-BE49-F238E27FC236}">
                <a16:creationId xmlns:a16="http://schemas.microsoft.com/office/drawing/2014/main" id="{B1B93E4B-8B46-4F8F-910E-C722D60F4582}"/>
              </a:ext>
            </a:extLst>
          </p:cNvPr>
          <p:cNvSpPr/>
          <p:nvPr userDrawn="1"/>
        </p:nvSpPr>
        <p:spPr>
          <a:xfrm>
            <a:off x="7397068" y="4552115"/>
            <a:ext cx="16229" cy="16386"/>
          </a:xfrm>
          <a:custGeom>
            <a:avLst/>
            <a:gdLst>
              <a:gd name="connsiteX0" fmla="*/ 13320 w 13719"/>
              <a:gd name="connsiteY0" fmla="*/ 4479 h 13694"/>
              <a:gd name="connsiteX1" fmla="*/ 9237 w 13719"/>
              <a:gd name="connsiteY1" fmla="*/ 13276 h 13694"/>
              <a:gd name="connsiteX2" fmla="*/ 440 w 13719"/>
              <a:gd name="connsiteY2" fmla="*/ 9193 h 13694"/>
              <a:gd name="connsiteX3" fmla="*/ 4523 w 13719"/>
              <a:gd name="connsiteY3" fmla="*/ 396 h 13694"/>
              <a:gd name="connsiteX4" fmla="*/ 4557 w 13719"/>
              <a:gd name="connsiteY4" fmla="*/ 383 h 13694"/>
              <a:gd name="connsiteX5" fmla="*/ 13320 w 13719"/>
              <a:gd name="connsiteY5" fmla="*/ 4479 h 1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9" h="13694">
                <a:moveTo>
                  <a:pt x="13320" y="4479"/>
                </a:moveTo>
                <a:cubicBezTo>
                  <a:pt x="14622" y="8036"/>
                  <a:pt x="12793" y="11975"/>
                  <a:pt x="9237" y="13276"/>
                </a:cubicBezTo>
                <a:cubicBezTo>
                  <a:pt x="5680" y="14578"/>
                  <a:pt x="1741" y="12750"/>
                  <a:pt x="440" y="9193"/>
                </a:cubicBezTo>
                <a:cubicBezTo>
                  <a:pt x="-862" y="5636"/>
                  <a:pt x="966" y="1697"/>
                  <a:pt x="4523" y="396"/>
                </a:cubicBezTo>
                <a:cubicBezTo>
                  <a:pt x="4535" y="392"/>
                  <a:pt x="4546" y="387"/>
                  <a:pt x="4557" y="383"/>
                </a:cubicBezTo>
                <a:cubicBezTo>
                  <a:pt x="8105" y="-840"/>
                  <a:pt x="11983" y="973"/>
                  <a:pt x="13320" y="4479"/>
                </a:cubicBezTo>
                <a:close/>
              </a:path>
            </a:pathLst>
          </a:custGeom>
          <a:solidFill>
            <a:srgbClr val="E2765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7" name="Freeform: Shape 1356">
            <a:extLst>
              <a:ext uri="{FF2B5EF4-FFF2-40B4-BE49-F238E27FC236}">
                <a16:creationId xmlns:a16="http://schemas.microsoft.com/office/drawing/2014/main" id="{7E5245CC-16A3-4C87-94AF-D8C20E6B1D3D}"/>
              </a:ext>
            </a:extLst>
          </p:cNvPr>
          <p:cNvSpPr/>
          <p:nvPr userDrawn="1"/>
        </p:nvSpPr>
        <p:spPr>
          <a:xfrm>
            <a:off x="7713080" y="3498985"/>
            <a:ext cx="594474" cy="381393"/>
          </a:xfrm>
          <a:custGeom>
            <a:avLst/>
            <a:gdLst>
              <a:gd name="connsiteX0" fmla="*/ 240241 w 502539"/>
              <a:gd name="connsiteY0" fmla="*/ 286133 h 318733"/>
              <a:gd name="connsiteX1" fmla="*/ 49741 w 502539"/>
              <a:gd name="connsiteY1" fmla="*/ 96109 h 318733"/>
              <a:gd name="connsiteX2" fmla="*/ 20 w 502539"/>
              <a:gd name="connsiteY2" fmla="*/ 286609 h 318733"/>
              <a:gd name="connsiteX3" fmla="*/ 488558 w 502539"/>
              <a:gd name="connsiteY3" fmla="*/ 295277 h 318733"/>
              <a:gd name="connsiteX4" fmla="*/ 502559 w 502539"/>
              <a:gd name="connsiteY4" fmla="*/ 2 h 318733"/>
              <a:gd name="connsiteX5" fmla="*/ 240241 w 502539"/>
              <a:gd name="connsiteY5" fmla="*/ 286133 h 31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539" h="318733">
                <a:moveTo>
                  <a:pt x="240241" y="286133"/>
                </a:moveTo>
                <a:cubicBezTo>
                  <a:pt x="113177" y="284704"/>
                  <a:pt x="27738" y="237650"/>
                  <a:pt x="49741" y="96109"/>
                </a:cubicBezTo>
                <a:cubicBezTo>
                  <a:pt x="34691" y="157545"/>
                  <a:pt x="18213" y="221172"/>
                  <a:pt x="20" y="286609"/>
                </a:cubicBezTo>
                <a:cubicBezTo>
                  <a:pt x="20" y="286609"/>
                  <a:pt x="301391" y="352712"/>
                  <a:pt x="488558" y="295277"/>
                </a:cubicBezTo>
                <a:cubicBezTo>
                  <a:pt x="488558" y="295277"/>
                  <a:pt x="491796" y="167261"/>
                  <a:pt x="502559" y="2"/>
                </a:cubicBezTo>
                <a:cubicBezTo>
                  <a:pt x="474842" y="214314"/>
                  <a:pt x="406928" y="287847"/>
                  <a:pt x="240241" y="286133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8" name="Freeform: Shape 1357">
            <a:extLst>
              <a:ext uri="{FF2B5EF4-FFF2-40B4-BE49-F238E27FC236}">
                <a16:creationId xmlns:a16="http://schemas.microsoft.com/office/drawing/2014/main" id="{F8AB23F1-C5FC-4EB2-8443-73EB6F4CF2C3}"/>
              </a:ext>
            </a:extLst>
          </p:cNvPr>
          <p:cNvSpPr/>
          <p:nvPr userDrawn="1"/>
        </p:nvSpPr>
        <p:spPr>
          <a:xfrm>
            <a:off x="8333920" y="3041831"/>
            <a:ext cx="66928" cy="136770"/>
          </a:xfrm>
          <a:custGeom>
            <a:avLst/>
            <a:gdLst>
              <a:gd name="connsiteX0" fmla="*/ 13450 w 56578"/>
              <a:gd name="connsiteY0" fmla="*/ 2 h 114300"/>
              <a:gd name="connsiteX1" fmla="*/ 20 w 56578"/>
              <a:gd name="connsiteY1" fmla="*/ 114302 h 114300"/>
              <a:gd name="connsiteX2" fmla="*/ 56599 w 56578"/>
              <a:gd name="connsiteY2" fmla="*/ 98014 h 114300"/>
              <a:gd name="connsiteX3" fmla="*/ 13450 w 56578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78" h="114300">
                <a:moveTo>
                  <a:pt x="13450" y="2"/>
                </a:moveTo>
                <a:cubicBezTo>
                  <a:pt x="8497" y="37244"/>
                  <a:pt x="3925" y="75630"/>
                  <a:pt x="20" y="114302"/>
                </a:cubicBezTo>
                <a:lnTo>
                  <a:pt x="56599" y="98014"/>
                </a:lnTo>
                <a:cubicBezTo>
                  <a:pt x="46121" y="72678"/>
                  <a:pt x="29071" y="32958"/>
                  <a:pt x="13450" y="2"/>
                </a:cubicBez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59" name="Freeform: Shape 1358">
            <a:extLst>
              <a:ext uri="{FF2B5EF4-FFF2-40B4-BE49-F238E27FC236}">
                <a16:creationId xmlns:a16="http://schemas.microsoft.com/office/drawing/2014/main" id="{7280C687-D1FE-4247-98E7-B9FFB1A8D77B}"/>
              </a:ext>
            </a:extLst>
          </p:cNvPr>
          <p:cNvSpPr/>
          <p:nvPr userDrawn="1"/>
        </p:nvSpPr>
        <p:spPr>
          <a:xfrm>
            <a:off x="7763672" y="3020974"/>
            <a:ext cx="128111" cy="109644"/>
          </a:xfrm>
          <a:custGeom>
            <a:avLst/>
            <a:gdLst>
              <a:gd name="connsiteX0" fmla="*/ 100794 w 108299"/>
              <a:gd name="connsiteY0" fmla="*/ 44864 h 91630"/>
              <a:gd name="connsiteX1" fmla="*/ 108319 w 108299"/>
              <a:gd name="connsiteY1" fmla="*/ 2 h 91630"/>
              <a:gd name="connsiteX2" fmla="*/ 20 w 108299"/>
              <a:gd name="connsiteY2" fmla="*/ 50389 h 91630"/>
              <a:gd name="connsiteX3" fmla="*/ 44692 w 108299"/>
              <a:gd name="connsiteY3" fmla="*/ 91632 h 9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99" h="91630">
                <a:moveTo>
                  <a:pt x="100794" y="44864"/>
                </a:moveTo>
                <a:cubicBezTo>
                  <a:pt x="103461" y="29243"/>
                  <a:pt x="106033" y="14194"/>
                  <a:pt x="108319" y="2"/>
                </a:cubicBezTo>
                <a:lnTo>
                  <a:pt x="20" y="50389"/>
                </a:lnTo>
                <a:lnTo>
                  <a:pt x="44692" y="91632"/>
                </a:lnTo>
                <a:close/>
              </a:path>
            </a:pathLst>
          </a:custGeom>
          <a:solidFill>
            <a:srgbClr val="71D8C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0" name="Freeform: Shape 1359">
            <a:extLst>
              <a:ext uri="{FF2B5EF4-FFF2-40B4-BE49-F238E27FC236}">
                <a16:creationId xmlns:a16="http://schemas.microsoft.com/office/drawing/2014/main" id="{0D07A18C-7F82-49AB-94AF-29536AED3096}"/>
              </a:ext>
            </a:extLst>
          </p:cNvPr>
          <p:cNvSpPr/>
          <p:nvPr userDrawn="1"/>
        </p:nvSpPr>
        <p:spPr>
          <a:xfrm>
            <a:off x="7719053" y="3798854"/>
            <a:ext cx="572614" cy="54518"/>
          </a:xfrm>
          <a:custGeom>
            <a:avLst/>
            <a:gdLst>
              <a:gd name="connsiteX0" fmla="*/ 484081 w 484060"/>
              <a:gd name="connsiteY0" fmla="*/ 28005 h 45561"/>
              <a:gd name="connsiteX1" fmla="*/ 484081 w 484060"/>
              <a:gd name="connsiteY1" fmla="*/ 12956 h 45561"/>
              <a:gd name="connsiteX2" fmla="*/ 233192 w 484060"/>
              <a:gd name="connsiteY2" fmla="*/ 29624 h 45561"/>
              <a:gd name="connsiteX3" fmla="*/ 4592 w 484060"/>
              <a:gd name="connsiteY3" fmla="*/ 2 h 45561"/>
              <a:gd name="connsiteX4" fmla="*/ 20 w 484060"/>
              <a:gd name="connsiteY4" fmla="*/ 16670 h 45561"/>
              <a:gd name="connsiteX5" fmla="*/ 231001 w 484060"/>
              <a:gd name="connsiteY5" fmla="*/ 45245 h 45561"/>
              <a:gd name="connsiteX6" fmla="*/ 484081 w 484060"/>
              <a:gd name="connsiteY6" fmla="*/ 28005 h 4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4060" h="45561">
                <a:moveTo>
                  <a:pt x="484081" y="28005"/>
                </a:moveTo>
                <a:cubicBezTo>
                  <a:pt x="484081" y="23719"/>
                  <a:pt x="484081" y="18480"/>
                  <a:pt x="484081" y="12956"/>
                </a:cubicBezTo>
                <a:cubicBezTo>
                  <a:pt x="418739" y="28481"/>
                  <a:pt x="315107" y="31244"/>
                  <a:pt x="233192" y="29624"/>
                </a:cubicBezTo>
                <a:cubicBezTo>
                  <a:pt x="156251" y="26701"/>
                  <a:pt x="79736" y="16786"/>
                  <a:pt x="4592" y="2"/>
                </a:cubicBezTo>
                <a:cubicBezTo>
                  <a:pt x="3163" y="5526"/>
                  <a:pt x="1544" y="11146"/>
                  <a:pt x="20" y="16670"/>
                </a:cubicBezTo>
                <a:cubicBezTo>
                  <a:pt x="75868" y="33873"/>
                  <a:pt x="153247" y="43446"/>
                  <a:pt x="231001" y="45245"/>
                </a:cubicBezTo>
                <a:cubicBezTo>
                  <a:pt x="342444" y="47150"/>
                  <a:pt x="435313" y="40388"/>
                  <a:pt x="484081" y="28005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1" name="Freeform: Shape 1360">
            <a:extLst>
              <a:ext uri="{FF2B5EF4-FFF2-40B4-BE49-F238E27FC236}">
                <a16:creationId xmlns:a16="http://schemas.microsoft.com/office/drawing/2014/main" id="{A472F723-9A85-4350-830D-4F47124FC062}"/>
              </a:ext>
            </a:extLst>
          </p:cNvPr>
          <p:cNvSpPr/>
          <p:nvPr userDrawn="1"/>
        </p:nvSpPr>
        <p:spPr>
          <a:xfrm>
            <a:off x="7719390" y="3799651"/>
            <a:ext cx="572277" cy="53829"/>
          </a:xfrm>
          <a:custGeom>
            <a:avLst/>
            <a:gdLst>
              <a:gd name="connsiteX0" fmla="*/ 20 w 483775"/>
              <a:gd name="connsiteY0" fmla="*/ 16004 h 44985"/>
              <a:gd name="connsiteX1" fmla="*/ 231001 w 483775"/>
              <a:gd name="connsiteY1" fmla="*/ 44579 h 44985"/>
              <a:gd name="connsiteX2" fmla="*/ 483795 w 483775"/>
              <a:gd name="connsiteY2" fmla="*/ 27624 h 44985"/>
              <a:gd name="connsiteX3" fmla="*/ 483795 w 483775"/>
              <a:gd name="connsiteY3" fmla="*/ 12956 h 44985"/>
              <a:gd name="connsiteX4" fmla="*/ 483795 w 483775"/>
              <a:gd name="connsiteY4" fmla="*/ 12956 h 44985"/>
              <a:gd name="connsiteX5" fmla="*/ 310154 w 483775"/>
              <a:gd name="connsiteY5" fmla="*/ 29625 h 44985"/>
              <a:gd name="connsiteX6" fmla="*/ 234430 w 483775"/>
              <a:gd name="connsiteY6" fmla="*/ 35530 h 44985"/>
              <a:gd name="connsiteX7" fmla="*/ 140609 w 483775"/>
              <a:gd name="connsiteY7" fmla="*/ 22862 h 44985"/>
              <a:gd name="connsiteX8" fmla="*/ 4116 w 483775"/>
              <a:gd name="connsiteY8" fmla="*/ 2 h 44985"/>
              <a:gd name="connsiteX9" fmla="*/ 20 w 483775"/>
              <a:gd name="connsiteY9" fmla="*/ 16004 h 4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3775" h="44985">
                <a:moveTo>
                  <a:pt x="20" y="16004"/>
                </a:moveTo>
                <a:cubicBezTo>
                  <a:pt x="75868" y="33206"/>
                  <a:pt x="153247" y="42779"/>
                  <a:pt x="231001" y="44579"/>
                </a:cubicBezTo>
                <a:cubicBezTo>
                  <a:pt x="342158" y="46769"/>
                  <a:pt x="435027" y="40007"/>
                  <a:pt x="483795" y="27624"/>
                </a:cubicBezTo>
                <a:cubicBezTo>
                  <a:pt x="483795" y="23433"/>
                  <a:pt x="483795" y="18099"/>
                  <a:pt x="483795" y="12956"/>
                </a:cubicBezTo>
                <a:lnTo>
                  <a:pt x="483795" y="12956"/>
                </a:lnTo>
                <a:cubicBezTo>
                  <a:pt x="437885" y="23910"/>
                  <a:pt x="373115" y="28482"/>
                  <a:pt x="310154" y="29625"/>
                </a:cubicBezTo>
                <a:cubicBezTo>
                  <a:pt x="285167" y="34069"/>
                  <a:pt x="259804" y="36047"/>
                  <a:pt x="234430" y="35530"/>
                </a:cubicBezTo>
                <a:cubicBezTo>
                  <a:pt x="202716" y="35734"/>
                  <a:pt x="171132" y="31470"/>
                  <a:pt x="140609" y="22862"/>
                </a:cubicBezTo>
                <a:cubicBezTo>
                  <a:pt x="92317" y="17242"/>
                  <a:pt x="44026" y="8860"/>
                  <a:pt x="4116" y="2"/>
                </a:cubicBezTo>
                <a:cubicBezTo>
                  <a:pt x="3163" y="4860"/>
                  <a:pt x="1544" y="10479"/>
                  <a:pt x="20" y="16004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2" name="Freeform: Shape 1361">
            <a:extLst>
              <a:ext uri="{FF2B5EF4-FFF2-40B4-BE49-F238E27FC236}">
                <a16:creationId xmlns:a16="http://schemas.microsoft.com/office/drawing/2014/main" id="{59E5F553-519D-4B95-A864-D90C0203CBFF}"/>
              </a:ext>
            </a:extLst>
          </p:cNvPr>
          <p:cNvSpPr/>
          <p:nvPr userDrawn="1"/>
        </p:nvSpPr>
        <p:spPr>
          <a:xfrm>
            <a:off x="7879305" y="2539604"/>
            <a:ext cx="133198" cy="97790"/>
          </a:xfrm>
          <a:custGeom>
            <a:avLst/>
            <a:gdLst>
              <a:gd name="connsiteX0" fmla="*/ 111247 w 112599"/>
              <a:gd name="connsiteY0" fmla="*/ 17000 h 81724"/>
              <a:gd name="connsiteX1" fmla="*/ 63622 w 112599"/>
              <a:gd name="connsiteY1" fmla="*/ 59005 h 81724"/>
              <a:gd name="connsiteX2" fmla="*/ 2376 w 112599"/>
              <a:gd name="connsiteY2" fmla="*/ 76150 h 81724"/>
              <a:gd name="connsiteX3" fmla="*/ 36000 w 112599"/>
              <a:gd name="connsiteY3" fmla="*/ 8142 h 81724"/>
              <a:gd name="connsiteX4" fmla="*/ 111247 w 112599"/>
              <a:gd name="connsiteY4" fmla="*/ 17000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99" h="81724">
                <a:moveTo>
                  <a:pt x="111247" y="17000"/>
                </a:moveTo>
                <a:cubicBezTo>
                  <a:pt x="118867" y="31002"/>
                  <a:pt x="93626" y="42718"/>
                  <a:pt x="63622" y="59005"/>
                </a:cubicBezTo>
                <a:cubicBezTo>
                  <a:pt x="33618" y="75293"/>
                  <a:pt x="10091" y="90152"/>
                  <a:pt x="2376" y="76150"/>
                </a:cubicBezTo>
                <a:cubicBezTo>
                  <a:pt x="-5339" y="62149"/>
                  <a:pt x="5900" y="24525"/>
                  <a:pt x="36000" y="8142"/>
                </a:cubicBezTo>
                <a:cubicBezTo>
                  <a:pt x="66098" y="-8241"/>
                  <a:pt x="103627" y="2903"/>
                  <a:pt x="111247" y="17000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3" name="Freeform: Shape 1362">
            <a:extLst>
              <a:ext uri="{FF2B5EF4-FFF2-40B4-BE49-F238E27FC236}">
                <a16:creationId xmlns:a16="http://schemas.microsoft.com/office/drawing/2014/main" id="{BB97B2CD-A910-497D-88FA-7E9645CCA566}"/>
              </a:ext>
            </a:extLst>
          </p:cNvPr>
          <p:cNvSpPr/>
          <p:nvPr userDrawn="1"/>
        </p:nvSpPr>
        <p:spPr>
          <a:xfrm>
            <a:off x="7897416" y="2545119"/>
            <a:ext cx="65689" cy="37277"/>
          </a:xfrm>
          <a:custGeom>
            <a:avLst/>
            <a:gdLst>
              <a:gd name="connsiteX0" fmla="*/ 21 w 55530"/>
              <a:gd name="connsiteY0" fmla="*/ 31155 h 31153"/>
              <a:gd name="connsiteX1" fmla="*/ 55551 w 55530"/>
              <a:gd name="connsiteY1" fmla="*/ 961 h 31153"/>
              <a:gd name="connsiteX2" fmla="*/ 22213 w 55530"/>
              <a:gd name="connsiteY2" fmla="*/ 6391 h 31153"/>
              <a:gd name="connsiteX3" fmla="*/ 20 w 55530"/>
              <a:gd name="connsiteY3" fmla="*/ 31156 h 3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0" h="31153">
                <a:moveTo>
                  <a:pt x="21" y="31155"/>
                </a:moveTo>
                <a:lnTo>
                  <a:pt x="55551" y="961"/>
                </a:lnTo>
                <a:cubicBezTo>
                  <a:pt x="44148" y="-1363"/>
                  <a:pt x="32290" y="568"/>
                  <a:pt x="22213" y="6391"/>
                </a:cubicBezTo>
                <a:cubicBezTo>
                  <a:pt x="11981" y="11582"/>
                  <a:pt x="4063" y="20417"/>
                  <a:pt x="20" y="31156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4" name="Freeform: Shape 1363">
            <a:extLst>
              <a:ext uri="{FF2B5EF4-FFF2-40B4-BE49-F238E27FC236}">
                <a16:creationId xmlns:a16="http://schemas.microsoft.com/office/drawing/2014/main" id="{2E96F6B1-D5F6-4A91-B734-3B94A770417D}"/>
              </a:ext>
            </a:extLst>
          </p:cNvPr>
          <p:cNvSpPr/>
          <p:nvPr userDrawn="1"/>
        </p:nvSpPr>
        <p:spPr>
          <a:xfrm>
            <a:off x="7898093" y="2572100"/>
            <a:ext cx="107041" cy="64663"/>
          </a:xfrm>
          <a:custGeom>
            <a:avLst/>
            <a:gdLst>
              <a:gd name="connsiteX0" fmla="*/ 35548 w 90487"/>
              <a:gd name="connsiteY0" fmla="*/ 11655 h 54039"/>
              <a:gd name="connsiteX1" fmla="*/ 400 w 90487"/>
              <a:gd name="connsiteY1" fmla="*/ 54041 h 54039"/>
              <a:gd name="connsiteX2" fmla="*/ 47454 w 90487"/>
              <a:gd name="connsiteY2" fmla="*/ 31848 h 54039"/>
              <a:gd name="connsiteX3" fmla="*/ 90507 w 90487"/>
              <a:gd name="connsiteY3" fmla="*/ 5654 h 54039"/>
              <a:gd name="connsiteX4" fmla="*/ 35548 w 90487"/>
              <a:gd name="connsiteY4" fmla="*/ 11655 h 5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87" h="54039">
                <a:moveTo>
                  <a:pt x="35548" y="11655"/>
                </a:moveTo>
                <a:cubicBezTo>
                  <a:pt x="11926" y="24514"/>
                  <a:pt x="-2552" y="42802"/>
                  <a:pt x="400" y="54041"/>
                </a:cubicBezTo>
                <a:cubicBezTo>
                  <a:pt x="16975" y="48700"/>
                  <a:pt x="32790" y="41241"/>
                  <a:pt x="47454" y="31848"/>
                </a:cubicBezTo>
                <a:cubicBezTo>
                  <a:pt x="62717" y="24712"/>
                  <a:pt x="77154" y="15929"/>
                  <a:pt x="90507" y="5654"/>
                </a:cubicBezTo>
                <a:cubicBezTo>
                  <a:pt x="83173" y="-3680"/>
                  <a:pt x="59741" y="-1299"/>
                  <a:pt x="35548" y="11655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5" name="Freeform: Shape 1364">
            <a:extLst>
              <a:ext uri="{FF2B5EF4-FFF2-40B4-BE49-F238E27FC236}">
                <a16:creationId xmlns:a16="http://schemas.microsoft.com/office/drawing/2014/main" id="{239660A3-1FB2-4E4C-B761-49EA28DC0DFB}"/>
              </a:ext>
            </a:extLst>
          </p:cNvPr>
          <p:cNvSpPr/>
          <p:nvPr userDrawn="1"/>
        </p:nvSpPr>
        <p:spPr>
          <a:xfrm>
            <a:off x="7904488" y="3103263"/>
            <a:ext cx="244704" cy="217357"/>
          </a:xfrm>
          <a:custGeom>
            <a:avLst/>
            <a:gdLst>
              <a:gd name="connsiteX0" fmla="*/ 30713 w 206861"/>
              <a:gd name="connsiteY0" fmla="*/ 2 h 181647"/>
              <a:gd name="connsiteX1" fmla="*/ 43858 w 206861"/>
              <a:gd name="connsiteY1" fmla="*/ 38102 h 181647"/>
              <a:gd name="connsiteX2" fmla="*/ 163111 w 206861"/>
              <a:gd name="connsiteY2" fmla="*/ 50484 h 181647"/>
              <a:gd name="connsiteX3" fmla="*/ 190066 w 206861"/>
              <a:gd name="connsiteY3" fmla="*/ 12384 h 181647"/>
              <a:gd name="connsiteX4" fmla="*/ 81862 w 206861"/>
              <a:gd name="connsiteY4" fmla="*/ 177833 h 181647"/>
              <a:gd name="connsiteX5" fmla="*/ 30713 w 206861"/>
              <a:gd name="connsiteY5" fmla="*/ 2 h 18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61" h="181647">
                <a:moveTo>
                  <a:pt x="30713" y="2"/>
                </a:moveTo>
                <a:lnTo>
                  <a:pt x="43858" y="38102"/>
                </a:lnTo>
                <a:lnTo>
                  <a:pt x="163111" y="50484"/>
                </a:lnTo>
                <a:lnTo>
                  <a:pt x="190066" y="12384"/>
                </a:lnTo>
                <a:cubicBezTo>
                  <a:pt x="229024" y="112397"/>
                  <a:pt x="203211" y="201360"/>
                  <a:pt x="81862" y="177833"/>
                </a:cubicBezTo>
                <a:cubicBezTo>
                  <a:pt x="-65108" y="149354"/>
                  <a:pt x="30713" y="2"/>
                  <a:pt x="30713" y="2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6" name="Freeform: Shape 1365">
            <a:extLst>
              <a:ext uri="{FF2B5EF4-FFF2-40B4-BE49-F238E27FC236}">
                <a16:creationId xmlns:a16="http://schemas.microsoft.com/office/drawing/2014/main" id="{8B18E447-A47C-4979-8863-6D8292802E8C}"/>
              </a:ext>
            </a:extLst>
          </p:cNvPr>
          <p:cNvSpPr/>
          <p:nvPr userDrawn="1"/>
        </p:nvSpPr>
        <p:spPr>
          <a:xfrm>
            <a:off x="8073034" y="3206302"/>
            <a:ext cx="17355" cy="17597"/>
          </a:xfrm>
          <a:custGeom>
            <a:avLst/>
            <a:gdLst>
              <a:gd name="connsiteX0" fmla="*/ 151 w 14671"/>
              <a:gd name="connsiteY0" fmla="*/ 5999 h 14706"/>
              <a:gd name="connsiteX1" fmla="*/ 5981 w 14671"/>
              <a:gd name="connsiteY1" fmla="*/ 14577 h 14706"/>
              <a:gd name="connsiteX2" fmla="*/ 14560 w 14671"/>
              <a:gd name="connsiteY2" fmla="*/ 8748 h 14706"/>
              <a:gd name="connsiteX3" fmla="*/ 8730 w 14671"/>
              <a:gd name="connsiteY3" fmla="*/ 169 h 14706"/>
              <a:gd name="connsiteX4" fmla="*/ 8247 w 14671"/>
              <a:gd name="connsiteY4" fmla="*/ 93 h 14706"/>
              <a:gd name="connsiteX5" fmla="*/ 163 w 14671"/>
              <a:gd name="connsiteY5" fmla="*/ 5924 h 14706"/>
              <a:gd name="connsiteX6" fmla="*/ 151 w 14671"/>
              <a:gd name="connsiteY6" fmla="*/ 5999 h 1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71" h="14706">
                <a:moveTo>
                  <a:pt x="151" y="5999"/>
                </a:moveTo>
                <a:cubicBezTo>
                  <a:pt x="-608" y="9978"/>
                  <a:pt x="2002" y="13818"/>
                  <a:pt x="5981" y="14577"/>
                </a:cubicBezTo>
                <a:cubicBezTo>
                  <a:pt x="9960" y="15336"/>
                  <a:pt x="13801" y="12726"/>
                  <a:pt x="14560" y="8748"/>
                </a:cubicBezTo>
                <a:cubicBezTo>
                  <a:pt x="15319" y="4769"/>
                  <a:pt x="12709" y="928"/>
                  <a:pt x="8730" y="169"/>
                </a:cubicBezTo>
                <a:cubicBezTo>
                  <a:pt x="8570" y="138"/>
                  <a:pt x="8409" y="113"/>
                  <a:pt x="8247" y="93"/>
                </a:cubicBezTo>
                <a:cubicBezTo>
                  <a:pt x="4405" y="-529"/>
                  <a:pt x="785" y="2082"/>
                  <a:pt x="163" y="5924"/>
                </a:cubicBezTo>
                <a:cubicBezTo>
                  <a:pt x="159" y="5949"/>
                  <a:pt x="155" y="5974"/>
                  <a:pt x="151" y="5999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7" name="Freeform: Shape 1366">
            <a:extLst>
              <a:ext uri="{FF2B5EF4-FFF2-40B4-BE49-F238E27FC236}">
                <a16:creationId xmlns:a16="http://schemas.microsoft.com/office/drawing/2014/main" id="{2FD8CFC6-5A09-4693-A0AB-D6E929AD9116}"/>
              </a:ext>
            </a:extLst>
          </p:cNvPr>
          <p:cNvSpPr/>
          <p:nvPr userDrawn="1"/>
        </p:nvSpPr>
        <p:spPr>
          <a:xfrm>
            <a:off x="7952445" y="3190783"/>
            <a:ext cx="15124" cy="15298"/>
          </a:xfrm>
          <a:custGeom>
            <a:avLst/>
            <a:gdLst>
              <a:gd name="connsiteX0" fmla="*/ 78 w 12785"/>
              <a:gd name="connsiteY0" fmla="*/ 5537 h 12785"/>
              <a:gd name="connsiteX1" fmla="*/ 5555 w 12785"/>
              <a:gd name="connsiteY1" fmla="*/ 12729 h 12785"/>
              <a:gd name="connsiteX2" fmla="*/ 12747 w 12785"/>
              <a:gd name="connsiteY2" fmla="*/ 7252 h 12785"/>
              <a:gd name="connsiteX3" fmla="*/ 7270 w 12785"/>
              <a:gd name="connsiteY3" fmla="*/ 60 h 12785"/>
              <a:gd name="connsiteX4" fmla="*/ 78 w 12785"/>
              <a:gd name="connsiteY4" fmla="*/ 5537 h 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85" h="12785">
                <a:moveTo>
                  <a:pt x="78" y="5537"/>
                </a:moveTo>
                <a:cubicBezTo>
                  <a:pt x="-395" y="9036"/>
                  <a:pt x="2057" y="12255"/>
                  <a:pt x="5555" y="12729"/>
                </a:cubicBezTo>
                <a:cubicBezTo>
                  <a:pt x="9053" y="13202"/>
                  <a:pt x="12274" y="10750"/>
                  <a:pt x="12747" y="7252"/>
                </a:cubicBezTo>
                <a:cubicBezTo>
                  <a:pt x="13220" y="3753"/>
                  <a:pt x="10768" y="534"/>
                  <a:pt x="7270" y="60"/>
                </a:cubicBezTo>
                <a:cubicBezTo>
                  <a:pt x="3772" y="-413"/>
                  <a:pt x="552" y="2039"/>
                  <a:pt x="78" y="5537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8" name="Freeform: Shape 1367">
            <a:extLst>
              <a:ext uri="{FF2B5EF4-FFF2-40B4-BE49-F238E27FC236}">
                <a16:creationId xmlns:a16="http://schemas.microsoft.com/office/drawing/2014/main" id="{7F92ACED-44E8-4377-A9F1-5F311AAD9AD7}"/>
              </a:ext>
            </a:extLst>
          </p:cNvPr>
          <p:cNvSpPr/>
          <p:nvPr userDrawn="1"/>
        </p:nvSpPr>
        <p:spPr>
          <a:xfrm>
            <a:off x="8003404" y="3237899"/>
            <a:ext cx="14951" cy="14908"/>
          </a:xfrm>
          <a:custGeom>
            <a:avLst/>
            <a:gdLst>
              <a:gd name="connsiteX0" fmla="*/ 53 w 12639"/>
              <a:gd name="connsiteY0" fmla="*/ 5310 h 12459"/>
              <a:gd name="connsiteX1" fmla="*/ 5483 w 12639"/>
              <a:gd name="connsiteY1" fmla="*/ 12359 h 12459"/>
              <a:gd name="connsiteX2" fmla="*/ 12584 w 12639"/>
              <a:gd name="connsiteY2" fmla="*/ 7472 h 12459"/>
              <a:gd name="connsiteX3" fmla="*/ 12626 w 12639"/>
              <a:gd name="connsiteY3" fmla="*/ 7215 h 12459"/>
              <a:gd name="connsiteX4" fmla="*/ 7102 w 12639"/>
              <a:gd name="connsiteY4" fmla="*/ 71 h 12459"/>
              <a:gd name="connsiteX5" fmla="*/ 58 w 12639"/>
              <a:gd name="connsiteY5" fmla="*/ 5273 h 12459"/>
              <a:gd name="connsiteX6" fmla="*/ 53 w 12639"/>
              <a:gd name="connsiteY6" fmla="*/ 5310 h 12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39" h="12459">
                <a:moveTo>
                  <a:pt x="53" y="5310"/>
                </a:moveTo>
                <a:cubicBezTo>
                  <a:pt x="-292" y="8728"/>
                  <a:pt x="2090" y="11821"/>
                  <a:pt x="5483" y="12359"/>
                </a:cubicBezTo>
                <a:cubicBezTo>
                  <a:pt x="8793" y="12970"/>
                  <a:pt x="11973" y="10782"/>
                  <a:pt x="12584" y="7472"/>
                </a:cubicBezTo>
                <a:cubicBezTo>
                  <a:pt x="12600" y="7386"/>
                  <a:pt x="12614" y="7301"/>
                  <a:pt x="12626" y="7215"/>
                </a:cubicBezTo>
                <a:cubicBezTo>
                  <a:pt x="12972" y="3745"/>
                  <a:pt x="10547" y="610"/>
                  <a:pt x="7102" y="71"/>
                </a:cubicBezTo>
                <a:cubicBezTo>
                  <a:pt x="3720" y="-437"/>
                  <a:pt x="567" y="1892"/>
                  <a:pt x="58" y="5273"/>
                </a:cubicBezTo>
                <a:cubicBezTo>
                  <a:pt x="57" y="5285"/>
                  <a:pt x="55" y="5298"/>
                  <a:pt x="53" y="5310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69" name="Freeform: Shape 1368">
            <a:extLst>
              <a:ext uri="{FF2B5EF4-FFF2-40B4-BE49-F238E27FC236}">
                <a16:creationId xmlns:a16="http://schemas.microsoft.com/office/drawing/2014/main" id="{1F486687-E16E-4129-9595-E189CFB78391}"/>
              </a:ext>
            </a:extLst>
          </p:cNvPr>
          <p:cNvSpPr/>
          <p:nvPr userDrawn="1"/>
        </p:nvSpPr>
        <p:spPr>
          <a:xfrm>
            <a:off x="8007941" y="3244911"/>
            <a:ext cx="48033" cy="45274"/>
          </a:xfrm>
          <a:custGeom>
            <a:avLst/>
            <a:gdLst>
              <a:gd name="connsiteX0" fmla="*/ 27651 w 40605"/>
              <a:gd name="connsiteY0" fmla="*/ 37836 h 37836"/>
              <a:gd name="connsiteX1" fmla="*/ 15745 w 40605"/>
              <a:gd name="connsiteY1" fmla="*/ 34407 h 37836"/>
              <a:gd name="connsiteX2" fmla="*/ 29 w 40605"/>
              <a:gd name="connsiteY2" fmla="*/ 2308 h 37836"/>
              <a:gd name="connsiteX3" fmla="*/ 1924 w 40605"/>
              <a:gd name="connsiteY3" fmla="*/ 29 h 37836"/>
              <a:gd name="connsiteX4" fmla="*/ 2029 w 40605"/>
              <a:gd name="connsiteY4" fmla="*/ 22 h 37836"/>
              <a:gd name="connsiteX5" fmla="*/ 4392 w 40605"/>
              <a:gd name="connsiteY5" fmla="*/ 1810 h 37836"/>
              <a:gd name="connsiteX6" fmla="*/ 4411 w 40605"/>
              <a:gd name="connsiteY6" fmla="*/ 2022 h 37836"/>
              <a:gd name="connsiteX7" fmla="*/ 18126 w 40605"/>
              <a:gd name="connsiteY7" fmla="*/ 30597 h 37836"/>
              <a:gd name="connsiteX8" fmla="*/ 37652 w 40605"/>
              <a:gd name="connsiteY8" fmla="*/ 31264 h 37836"/>
              <a:gd name="connsiteX9" fmla="*/ 40510 w 40605"/>
              <a:gd name="connsiteY9" fmla="*/ 32597 h 37836"/>
              <a:gd name="connsiteX10" fmla="*/ 39176 w 40605"/>
              <a:gd name="connsiteY10" fmla="*/ 35360 h 37836"/>
              <a:gd name="connsiteX11" fmla="*/ 27651 w 40605"/>
              <a:gd name="connsiteY11" fmla="*/ 37836 h 3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605" h="37836">
                <a:moveTo>
                  <a:pt x="27651" y="37836"/>
                </a:moveTo>
                <a:cubicBezTo>
                  <a:pt x="23432" y="37890"/>
                  <a:pt x="19289" y="36697"/>
                  <a:pt x="15745" y="34407"/>
                </a:cubicBezTo>
                <a:cubicBezTo>
                  <a:pt x="2029" y="25739"/>
                  <a:pt x="124" y="3260"/>
                  <a:pt x="29" y="2308"/>
                </a:cubicBezTo>
                <a:cubicBezTo>
                  <a:pt x="-77" y="1155"/>
                  <a:pt x="771" y="135"/>
                  <a:pt x="1924" y="29"/>
                </a:cubicBezTo>
                <a:cubicBezTo>
                  <a:pt x="1959" y="26"/>
                  <a:pt x="1994" y="23"/>
                  <a:pt x="2029" y="22"/>
                </a:cubicBezTo>
                <a:cubicBezTo>
                  <a:pt x="3176" y="-137"/>
                  <a:pt x="4234" y="664"/>
                  <a:pt x="4392" y="1810"/>
                </a:cubicBezTo>
                <a:cubicBezTo>
                  <a:pt x="4402" y="1880"/>
                  <a:pt x="4408" y="1951"/>
                  <a:pt x="4411" y="2022"/>
                </a:cubicBezTo>
                <a:cubicBezTo>
                  <a:pt x="4410" y="2022"/>
                  <a:pt x="6220" y="23167"/>
                  <a:pt x="18126" y="30597"/>
                </a:cubicBezTo>
                <a:cubicBezTo>
                  <a:pt x="24145" y="33961"/>
                  <a:pt x="31418" y="34210"/>
                  <a:pt x="37652" y="31264"/>
                </a:cubicBezTo>
                <a:cubicBezTo>
                  <a:pt x="38808" y="30875"/>
                  <a:pt x="40066" y="31462"/>
                  <a:pt x="40510" y="32597"/>
                </a:cubicBezTo>
                <a:cubicBezTo>
                  <a:pt x="40892" y="33728"/>
                  <a:pt x="40299" y="34956"/>
                  <a:pt x="39176" y="35360"/>
                </a:cubicBezTo>
                <a:cubicBezTo>
                  <a:pt x="35511" y="36861"/>
                  <a:pt x="31609" y="37700"/>
                  <a:pt x="27651" y="37836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0" name="Freeform: Shape 1369">
            <a:extLst>
              <a:ext uri="{FF2B5EF4-FFF2-40B4-BE49-F238E27FC236}">
                <a16:creationId xmlns:a16="http://schemas.microsoft.com/office/drawing/2014/main" id="{EC518535-6CE5-49CB-918E-DBAEC57A9076}"/>
              </a:ext>
            </a:extLst>
          </p:cNvPr>
          <p:cNvSpPr/>
          <p:nvPr userDrawn="1"/>
        </p:nvSpPr>
        <p:spPr>
          <a:xfrm>
            <a:off x="7959721" y="3245339"/>
            <a:ext cx="53349" cy="34470"/>
          </a:xfrm>
          <a:custGeom>
            <a:avLst/>
            <a:gdLst>
              <a:gd name="connsiteX0" fmla="*/ 17551 w 45099"/>
              <a:gd name="connsiteY0" fmla="*/ 28810 h 28807"/>
              <a:gd name="connsiteX1" fmla="*/ 787 w 45099"/>
              <a:gd name="connsiteY1" fmla="*/ 21666 h 28807"/>
              <a:gd name="connsiteX2" fmla="*/ 548 w 45099"/>
              <a:gd name="connsiteY2" fmla="*/ 18570 h 28807"/>
              <a:gd name="connsiteX3" fmla="*/ 3644 w 45099"/>
              <a:gd name="connsiteY3" fmla="*/ 18332 h 28807"/>
              <a:gd name="connsiteX4" fmla="*/ 21265 w 45099"/>
              <a:gd name="connsiteY4" fmla="*/ 23952 h 28807"/>
              <a:gd name="connsiteX5" fmla="*/ 40982 w 45099"/>
              <a:gd name="connsiteY5" fmla="*/ 1187 h 28807"/>
              <a:gd name="connsiteX6" fmla="*/ 43934 w 45099"/>
              <a:gd name="connsiteY6" fmla="*/ 247 h 28807"/>
              <a:gd name="connsiteX7" fmla="*/ 45078 w 45099"/>
              <a:gd name="connsiteY7" fmla="*/ 2616 h 28807"/>
              <a:gd name="connsiteX8" fmla="*/ 22409 w 45099"/>
              <a:gd name="connsiteY8" fmla="*/ 28238 h 28807"/>
              <a:gd name="connsiteX9" fmla="*/ 17551 w 45099"/>
              <a:gd name="connsiteY9" fmla="*/ 28810 h 2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99" h="28807">
                <a:moveTo>
                  <a:pt x="17551" y="28810"/>
                </a:moveTo>
                <a:cubicBezTo>
                  <a:pt x="11295" y="28478"/>
                  <a:pt x="5358" y="25948"/>
                  <a:pt x="787" y="21666"/>
                </a:cubicBezTo>
                <a:cubicBezTo>
                  <a:pt x="-134" y="20877"/>
                  <a:pt x="-240" y="19491"/>
                  <a:pt x="548" y="18570"/>
                </a:cubicBezTo>
                <a:cubicBezTo>
                  <a:pt x="1337" y="17649"/>
                  <a:pt x="2723" y="17543"/>
                  <a:pt x="3644" y="18332"/>
                </a:cubicBezTo>
                <a:cubicBezTo>
                  <a:pt x="8154" y="23122"/>
                  <a:pt x="14816" y="25247"/>
                  <a:pt x="21265" y="23952"/>
                </a:cubicBezTo>
                <a:cubicBezTo>
                  <a:pt x="33838" y="20618"/>
                  <a:pt x="40887" y="1377"/>
                  <a:pt x="40982" y="1187"/>
                </a:cubicBezTo>
                <a:cubicBezTo>
                  <a:pt x="41537" y="112"/>
                  <a:pt x="42859" y="-309"/>
                  <a:pt x="43934" y="247"/>
                </a:cubicBezTo>
                <a:cubicBezTo>
                  <a:pt x="44800" y="694"/>
                  <a:pt x="45266" y="1660"/>
                  <a:pt x="45078" y="2616"/>
                </a:cubicBezTo>
                <a:cubicBezTo>
                  <a:pt x="45078" y="3473"/>
                  <a:pt x="37172" y="24237"/>
                  <a:pt x="22409" y="28238"/>
                </a:cubicBezTo>
                <a:cubicBezTo>
                  <a:pt x="20817" y="28616"/>
                  <a:pt x="19187" y="28807"/>
                  <a:pt x="17551" y="28810"/>
                </a:cubicBezTo>
                <a:close/>
              </a:path>
            </a:pathLst>
          </a:custGeom>
          <a:solidFill>
            <a:srgbClr val="979A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1" name="Freeform: Shape 1370">
            <a:extLst>
              <a:ext uri="{FF2B5EF4-FFF2-40B4-BE49-F238E27FC236}">
                <a16:creationId xmlns:a16="http://schemas.microsoft.com/office/drawing/2014/main" id="{19C84CE8-E351-4E3D-8B35-96299EC51960}"/>
              </a:ext>
            </a:extLst>
          </p:cNvPr>
          <p:cNvSpPr/>
          <p:nvPr userDrawn="1"/>
        </p:nvSpPr>
        <p:spPr>
          <a:xfrm>
            <a:off x="8100538" y="3249703"/>
            <a:ext cx="66492" cy="27714"/>
          </a:xfrm>
          <a:custGeom>
            <a:avLst/>
            <a:gdLst>
              <a:gd name="connsiteX0" fmla="*/ 54149 w 56209"/>
              <a:gd name="connsiteY0" fmla="*/ 23163 h 23161"/>
              <a:gd name="connsiteX1" fmla="*/ 56229 w 56209"/>
              <a:gd name="connsiteY1" fmla="*/ 21052 h 23161"/>
              <a:gd name="connsiteX2" fmla="*/ 55007 w 56209"/>
              <a:gd name="connsiteY2" fmla="*/ 19163 h 23161"/>
              <a:gd name="connsiteX3" fmla="*/ 2810 w 56209"/>
              <a:gd name="connsiteY3" fmla="*/ 113 h 23161"/>
              <a:gd name="connsiteX4" fmla="*/ 143 w 56209"/>
              <a:gd name="connsiteY4" fmla="*/ 1256 h 23161"/>
              <a:gd name="connsiteX5" fmla="*/ 1381 w 56209"/>
              <a:gd name="connsiteY5" fmla="*/ 3922 h 23161"/>
              <a:gd name="connsiteX6" fmla="*/ 53578 w 56209"/>
              <a:gd name="connsiteY6" fmla="*/ 22972 h 2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09" h="23161">
                <a:moveTo>
                  <a:pt x="54149" y="23163"/>
                </a:moveTo>
                <a:cubicBezTo>
                  <a:pt x="55307" y="23154"/>
                  <a:pt x="56237" y="22209"/>
                  <a:pt x="56229" y="21052"/>
                </a:cubicBezTo>
                <a:cubicBezTo>
                  <a:pt x="56223" y="20238"/>
                  <a:pt x="55747" y="19502"/>
                  <a:pt x="55007" y="19163"/>
                </a:cubicBezTo>
                <a:lnTo>
                  <a:pt x="2810" y="113"/>
                </a:lnTo>
                <a:cubicBezTo>
                  <a:pt x="1760" y="-234"/>
                  <a:pt x="616" y="256"/>
                  <a:pt x="143" y="1256"/>
                </a:cubicBezTo>
                <a:cubicBezTo>
                  <a:pt x="-242" y="2333"/>
                  <a:pt x="309" y="3521"/>
                  <a:pt x="1381" y="3922"/>
                </a:cubicBezTo>
                <a:lnTo>
                  <a:pt x="53578" y="22972"/>
                </a:ln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2" name="Freeform: Shape 1371">
            <a:extLst>
              <a:ext uri="{FF2B5EF4-FFF2-40B4-BE49-F238E27FC236}">
                <a16:creationId xmlns:a16="http://schemas.microsoft.com/office/drawing/2014/main" id="{D3B0EBE2-9FAC-4649-9EC2-5A099A13E7DD}"/>
              </a:ext>
            </a:extLst>
          </p:cNvPr>
          <p:cNvSpPr/>
          <p:nvPr userDrawn="1"/>
        </p:nvSpPr>
        <p:spPr>
          <a:xfrm>
            <a:off x="8093213" y="3261589"/>
            <a:ext cx="61990" cy="37604"/>
          </a:xfrm>
          <a:custGeom>
            <a:avLst/>
            <a:gdLst>
              <a:gd name="connsiteX0" fmla="*/ 50244 w 52403"/>
              <a:gd name="connsiteY0" fmla="*/ 31423 h 31426"/>
              <a:gd name="connsiteX1" fmla="*/ 52149 w 52403"/>
              <a:gd name="connsiteY1" fmla="*/ 30375 h 31426"/>
              <a:gd name="connsiteX2" fmla="*/ 51433 w 52403"/>
              <a:gd name="connsiteY2" fmla="*/ 27639 h 31426"/>
              <a:gd name="connsiteX3" fmla="*/ 51387 w 52403"/>
              <a:gd name="connsiteY3" fmla="*/ 27613 h 31426"/>
              <a:gd name="connsiteX4" fmla="*/ 3001 w 52403"/>
              <a:gd name="connsiteY4" fmla="*/ 276 h 31426"/>
              <a:gd name="connsiteX5" fmla="*/ 264 w 52403"/>
              <a:gd name="connsiteY5" fmla="*/ 992 h 31426"/>
              <a:gd name="connsiteX6" fmla="*/ 239 w 52403"/>
              <a:gd name="connsiteY6" fmla="*/ 1038 h 31426"/>
              <a:gd name="connsiteX7" fmla="*/ 1096 w 52403"/>
              <a:gd name="connsiteY7" fmla="*/ 3800 h 31426"/>
              <a:gd name="connsiteX8" fmla="*/ 49292 w 52403"/>
              <a:gd name="connsiteY8" fmla="*/ 31137 h 31426"/>
              <a:gd name="connsiteX9" fmla="*/ 50244 w 52403"/>
              <a:gd name="connsiteY9" fmla="*/ 31423 h 3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403" h="31426">
                <a:moveTo>
                  <a:pt x="50244" y="31423"/>
                </a:moveTo>
                <a:cubicBezTo>
                  <a:pt x="51030" y="31479"/>
                  <a:pt x="51776" y="31069"/>
                  <a:pt x="52149" y="30375"/>
                </a:cubicBezTo>
                <a:cubicBezTo>
                  <a:pt x="52707" y="29422"/>
                  <a:pt x="52387" y="28196"/>
                  <a:pt x="51433" y="27639"/>
                </a:cubicBezTo>
                <a:cubicBezTo>
                  <a:pt x="51418" y="27630"/>
                  <a:pt x="51402" y="27621"/>
                  <a:pt x="51387" y="27613"/>
                </a:cubicBezTo>
                <a:lnTo>
                  <a:pt x="3001" y="276"/>
                </a:lnTo>
                <a:cubicBezTo>
                  <a:pt x="2047" y="-282"/>
                  <a:pt x="822" y="39"/>
                  <a:pt x="264" y="992"/>
                </a:cubicBezTo>
                <a:cubicBezTo>
                  <a:pt x="256" y="1007"/>
                  <a:pt x="247" y="1022"/>
                  <a:pt x="239" y="1038"/>
                </a:cubicBezTo>
                <a:cubicBezTo>
                  <a:pt x="-258" y="2040"/>
                  <a:pt x="119" y="3255"/>
                  <a:pt x="1096" y="3800"/>
                </a:cubicBezTo>
                <a:lnTo>
                  <a:pt x="49292" y="31137"/>
                </a:lnTo>
                <a:cubicBezTo>
                  <a:pt x="49572" y="31330"/>
                  <a:pt x="49905" y="31430"/>
                  <a:pt x="50244" y="31423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3" name="Freeform: Shape 1372">
            <a:extLst>
              <a:ext uri="{FF2B5EF4-FFF2-40B4-BE49-F238E27FC236}">
                <a16:creationId xmlns:a16="http://schemas.microsoft.com/office/drawing/2014/main" id="{1D455173-FF18-4934-8F6F-A63054F153A2}"/>
              </a:ext>
            </a:extLst>
          </p:cNvPr>
          <p:cNvSpPr/>
          <p:nvPr userDrawn="1"/>
        </p:nvSpPr>
        <p:spPr>
          <a:xfrm>
            <a:off x="8082516" y="3273736"/>
            <a:ext cx="49421" cy="42321"/>
          </a:xfrm>
          <a:custGeom>
            <a:avLst/>
            <a:gdLst>
              <a:gd name="connsiteX0" fmla="*/ 39476 w 41778"/>
              <a:gd name="connsiteY0" fmla="*/ 35368 h 35368"/>
              <a:gd name="connsiteX1" fmla="*/ 41190 w 41778"/>
              <a:gd name="connsiteY1" fmla="*/ 34701 h 35368"/>
              <a:gd name="connsiteX2" fmla="*/ 41190 w 41778"/>
              <a:gd name="connsiteY2" fmla="*/ 31749 h 35368"/>
              <a:gd name="connsiteX3" fmla="*/ 3471 w 41778"/>
              <a:gd name="connsiteY3" fmla="*/ 602 h 35368"/>
              <a:gd name="connsiteX4" fmla="*/ 642 w 41778"/>
              <a:gd name="connsiteY4" fmla="*/ 573 h 35368"/>
              <a:gd name="connsiteX5" fmla="*/ 613 w 41778"/>
              <a:gd name="connsiteY5" fmla="*/ 602 h 35368"/>
              <a:gd name="connsiteX6" fmla="*/ 544 w 41778"/>
              <a:gd name="connsiteY6" fmla="*/ 3295 h 35368"/>
              <a:gd name="connsiteX7" fmla="*/ 613 w 41778"/>
              <a:gd name="connsiteY7" fmla="*/ 3364 h 35368"/>
              <a:gd name="connsiteX8" fmla="*/ 37951 w 41778"/>
              <a:gd name="connsiteY8" fmla="*/ 34701 h 35368"/>
              <a:gd name="connsiteX9" fmla="*/ 39475 w 41778"/>
              <a:gd name="connsiteY9" fmla="*/ 35368 h 3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778" h="35368">
                <a:moveTo>
                  <a:pt x="39476" y="35368"/>
                </a:moveTo>
                <a:cubicBezTo>
                  <a:pt x="40115" y="35396"/>
                  <a:pt x="40737" y="35154"/>
                  <a:pt x="41190" y="34701"/>
                </a:cubicBezTo>
                <a:cubicBezTo>
                  <a:pt x="42001" y="33884"/>
                  <a:pt x="42001" y="32566"/>
                  <a:pt x="41190" y="31749"/>
                </a:cubicBezTo>
                <a:lnTo>
                  <a:pt x="3471" y="602"/>
                </a:lnTo>
                <a:cubicBezTo>
                  <a:pt x="2698" y="-187"/>
                  <a:pt x="1431" y="-200"/>
                  <a:pt x="642" y="573"/>
                </a:cubicBezTo>
                <a:cubicBezTo>
                  <a:pt x="632" y="583"/>
                  <a:pt x="623" y="593"/>
                  <a:pt x="613" y="602"/>
                </a:cubicBezTo>
                <a:cubicBezTo>
                  <a:pt x="-150" y="1327"/>
                  <a:pt x="-181" y="2533"/>
                  <a:pt x="544" y="3295"/>
                </a:cubicBezTo>
                <a:cubicBezTo>
                  <a:pt x="566" y="3319"/>
                  <a:pt x="589" y="3342"/>
                  <a:pt x="613" y="3364"/>
                </a:cubicBezTo>
                <a:lnTo>
                  <a:pt x="37951" y="34701"/>
                </a:lnTo>
                <a:cubicBezTo>
                  <a:pt x="38395" y="35049"/>
                  <a:pt x="38919" y="35278"/>
                  <a:pt x="39475" y="35368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4" name="Freeform: Shape 1373">
            <a:extLst>
              <a:ext uri="{FF2B5EF4-FFF2-40B4-BE49-F238E27FC236}">
                <a16:creationId xmlns:a16="http://schemas.microsoft.com/office/drawing/2014/main" id="{B7A58358-5409-4438-9B37-0402DA974282}"/>
              </a:ext>
            </a:extLst>
          </p:cNvPr>
          <p:cNvSpPr/>
          <p:nvPr userDrawn="1"/>
        </p:nvSpPr>
        <p:spPr>
          <a:xfrm>
            <a:off x="7880727" y="3224520"/>
            <a:ext cx="55010" cy="7993"/>
          </a:xfrm>
          <a:custGeom>
            <a:avLst/>
            <a:gdLst>
              <a:gd name="connsiteX0" fmla="*/ 1841 w 46503"/>
              <a:gd name="connsiteY0" fmla="*/ 6680 h 6680"/>
              <a:gd name="connsiteX1" fmla="*/ 1841 w 46503"/>
              <a:gd name="connsiteY1" fmla="*/ 6680 h 6680"/>
              <a:gd name="connsiteX2" fmla="*/ 44798 w 46503"/>
              <a:gd name="connsiteY2" fmla="*/ 3822 h 6680"/>
              <a:gd name="connsiteX3" fmla="*/ 46515 w 46503"/>
              <a:gd name="connsiteY3" fmla="*/ 1745 h 6680"/>
              <a:gd name="connsiteX4" fmla="*/ 46513 w 46503"/>
              <a:gd name="connsiteY4" fmla="*/ 1727 h 6680"/>
              <a:gd name="connsiteX5" fmla="*/ 44620 w 46503"/>
              <a:gd name="connsiteY5" fmla="*/ 4 h 6680"/>
              <a:gd name="connsiteX6" fmla="*/ 44512 w 46503"/>
              <a:gd name="connsiteY6" fmla="*/ 12 h 6680"/>
              <a:gd name="connsiteX7" fmla="*/ 1650 w 46503"/>
              <a:gd name="connsiteY7" fmla="*/ 2965 h 6680"/>
              <a:gd name="connsiteX8" fmla="*/ 29 w 46503"/>
              <a:gd name="connsiteY8" fmla="*/ 4945 h 6680"/>
              <a:gd name="connsiteX9" fmla="*/ 31 w 46503"/>
              <a:gd name="connsiteY9" fmla="*/ 4965 h 6680"/>
              <a:gd name="connsiteX10" fmla="*/ 1743 w 46503"/>
              <a:gd name="connsiteY10" fmla="*/ 6682 h 6680"/>
              <a:gd name="connsiteX11" fmla="*/ 1841 w 46503"/>
              <a:gd name="connsiteY11" fmla="*/ 6680 h 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503" h="6680">
                <a:moveTo>
                  <a:pt x="1841" y="6680"/>
                </a:moveTo>
                <a:lnTo>
                  <a:pt x="1841" y="6680"/>
                </a:lnTo>
                <a:lnTo>
                  <a:pt x="44798" y="3822"/>
                </a:lnTo>
                <a:cubicBezTo>
                  <a:pt x="45846" y="3723"/>
                  <a:pt x="46614" y="2793"/>
                  <a:pt x="46515" y="1745"/>
                </a:cubicBezTo>
                <a:cubicBezTo>
                  <a:pt x="46514" y="1739"/>
                  <a:pt x="46513" y="1733"/>
                  <a:pt x="46513" y="1727"/>
                </a:cubicBezTo>
                <a:cubicBezTo>
                  <a:pt x="46466" y="728"/>
                  <a:pt x="45619" y="-43"/>
                  <a:pt x="44620" y="4"/>
                </a:cubicBezTo>
                <a:cubicBezTo>
                  <a:pt x="44584" y="5"/>
                  <a:pt x="44548" y="8"/>
                  <a:pt x="44512" y="12"/>
                </a:cubicBezTo>
                <a:lnTo>
                  <a:pt x="1650" y="2965"/>
                </a:lnTo>
                <a:cubicBezTo>
                  <a:pt x="656" y="3064"/>
                  <a:pt x="-70" y="3951"/>
                  <a:pt x="29" y="4945"/>
                </a:cubicBezTo>
                <a:cubicBezTo>
                  <a:pt x="30" y="4952"/>
                  <a:pt x="30" y="4959"/>
                  <a:pt x="31" y="4965"/>
                </a:cubicBezTo>
                <a:cubicBezTo>
                  <a:pt x="30" y="5912"/>
                  <a:pt x="796" y="6681"/>
                  <a:pt x="1743" y="6682"/>
                </a:cubicBezTo>
                <a:cubicBezTo>
                  <a:pt x="1776" y="6682"/>
                  <a:pt x="1809" y="6682"/>
                  <a:pt x="1841" y="6680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5" name="Freeform: Shape 1374">
            <a:extLst>
              <a:ext uri="{FF2B5EF4-FFF2-40B4-BE49-F238E27FC236}">
                <a16:creationId xmlns:a16="http://schemas.microsoft.com/office/drawing/2014/main" id="{20C52910-BC41-4B01-9328-6E69B7BA0A75}"/>
              </a:ext>
            </a:extLst>
          </p:cNvPr>
          <p:cNvSpPr/>
          <p:nvPr userDrawn="1"/>
        </p:nvSpPr>
        <p:spPr>
          <a:xfrm>
            <a:off x="7884844" y="3236643"/>
            <a:ext cx="54353" cy="16953"/>
          </a:xfrm>
          <a:custGeom>
            <a:avLst/>
            <a:gdLst>
              <a:gd name="connsiteX0" fmla="*/ 1695 w 45947"/>
              <a:gd name="connsiteY0" fmla="*/ 14171 h 14168"/>
              <a:gd name="connsiteX1" fmla="*/ 2266 w 45947"/>
              <a:gd name="connsiteY1" fmla="*/ 14171 h 14168"/>
              <a:gd name="connsiteX2" fmla="*/ 44557 w 45947"/>
              <a:gd name="connsiteY2" fmla="*/ 3788 h 14168"/>
              <a:gd name="connsiteX3" fmla="*/ 45923 w 45947"/>
              <a:gd name="connsiteY3" fmla="*/ 1623 h 14168"/>
              <a:gd name="connsiteX4" fmla="*/ 45891 w 45947"/>
              <a:gd name="connsiteY4" fmla="*/ 1502 h 14168"/>
              <a:gd name="connsiteX5" fmla="*/ 43975 w 45947"/>
              <a:gd name="connsiteY5" fmla="*/ 15 h 14168"/>
              <a:gd name="connsiteX6" fmla="*/ 43700 w 45947"/>
              <a:gd name="connsiteY6" fmla="*/ 73 h 14168"/>
              <a:gd name="connsiteX7" fmla="*/ 1408 w 45947"/>
              <a:gd name="connsiteY7" fmla="*/ 10551 h 14168"/>
              <a:gd name="connsiteX8" fmla="*/ 75 w 45947"/>
              <a:gd name="connsiteY8" fmla="*/ 12837 h 14168"/>
              <a:gd name="connsiteX9" fmla="*/ 1694 w 45947"/>
              <a:gd name="connsiteY9" fmla="*/ 14171 h 1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947" h="14168">
                <a:moveTo>
                  <a:pt x="1695" y="14171"/>
                </a:moveTo>
                <a:lnTo>
                  <a:pt x="2266" y="14171"/>
                </a:lnTo>
                <a:lnTo>
                  <a:pt x="44557" y="3788"/>
                </a:lnTo>
                <a:cubicBezTo>
                  <a:pt x="45532" y="3567"/>
                  <a:pt x="46143" y="2598"/>
                  <a:pt x="45923" y="1623"/>
                </a:cubicBezTo>
                <a:cubicBezTo>
                  <a:pt x="45913" y="1583"/>
                  <a:pt x="45903" y="1542"/>
                  <a:pt x="45891" y="1502"/>
                </a:cubicBezTo>
                <a:cubicBezTo>
                  <a:pt x="45772" y="563"/>
                  <a:pt x="44915" y="-103"/>
                  <a:pt x="43975" y="15"/>
                </a:cubicBezTo>
                <a:cubicBezTo>
                  <a:pt x="43882" y="27"/>
                  <a:pt x="43790" y="46"/>
                  <a:pt x="43700" y="73"/>
                </a:cubicBezTo>
                <a:lnTo>
                  <a:pt x="1408" y="10551"/>
                </a:lnTo>
                <a:cubicBezTo>
                  <a:pt x="421" y="10829"/>
                  <a:pt x="-169" y="11840"/>
                  <a:pt x="75" y="12837"/>
                </a:cubicBezTo>
                <a:cubicBezTo>
                  <a:pt x="299" y="13565"/>
                  <a:pt x="936" y="14090"/>
                  <a:pt x="1694" y="14171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6" name="Freeform: Shape 1375">
            <a:extLst>
              <a:ext uri="{FF2B5EF4-FFF2-40B4-BE49-F238E27FC236}">
                <a16:creationId xmlns:a16="http://schemas.microsoft.com/office/drawing/2014/main" id="{4CCA86AA-A90F-48FB-9737-12B7D77217E2}"/>
              </a:ext>
            </a:extLst>
          </p:cNvPr>
          <p:cNvSpPr/>
          <p:nvPr userDrawn="1"/>
        </p:nvSpPr>
        <p:spPr>
          <a:xfrm>
            <a:off x="7898137" y="3250530"/>
            <a:ext cx="46811" cy="23768"/>
          </a:xfrm>
          <a:custGeom>
            <a:avLst/>
            <a:gdLst>
              <a:gd name="connsiteX0" fmla="*/ 1792 w 39572"/>
              <a:gd name="connsiteY0" fmla="*/ 19805 h 19863"/>
              <a:gd name="connsiteX1" fmla="*/ 2554 w 39572"/>
              <a:gd name="connsiteY1" fmla="*/ 19805 h 19863"/>
              <a:gd name="connsiteX2" fmla="*/ 38559 w 39572"/>
              <a:gd name="connsiteY2" fmla="*/ 3708 h 19863"/>
              <a:gd name="connsiteX3" fmla="*/ 39416 w 39572"/>
              <a:gd name="connsiteY3" fmla="*/ 1136 h 19863"/>
              <a:gd name="connsiteX4" fmla="*/ 37223 w 39572"/>
              <a:gd name="connsiteY4" fmla="*/ 103 h 19863"/>
              <a:gd name="connsiteX5" fmla="*/ 37035 w 39572"/>
              <a:gd name="connsiteY5" fmla="*/ 184 h 19863"/>
              <a:gd name="connsiteX6" fmla="*/ 1125 w 39572"/>
              <a:gd name="connsiteY6" fmla="*/ 16376 h 19863"/>
              <a:gd name="connsiteX7" fmla="*/ 173 w 39572"/>
              <a:gd name="connsiteY7" fmla="*/ 18853 h 19863"/>
              <a:gd name="connsiteX8" fmla="*/ 1792 w 39572"/>
              <a:gd name="connsiteY8" fmla="*/ 19805 h 1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72" h="19863">
                <a:moveTo>
                  <a:pt x="1792" y="19805"/>
                </a:moveTo>
                <a:cubicBezTo>
                  <a:pt x="2040" y="19885"/>
                  <a:pt x="2307" y="19885"/>
                  <a:pt x="2554" y="19805"/>
                </a:cubicBezTo>
                <a:lnTo>
                  <a:pt x="38559" y="3708"/>
                </a:lnTo>
                <a:cubicBezTo>
                  <a:pt x="39470" y="3204"/>
                  <a:pt x="39843" y="2086"/>
                  <a:pt x="39416" y="1136"/>
                </a:cubicBezTo>
                <a:cubicBezTo>
                  <a:pt x="39096" y="245"/>
                  <a:pt x="38113" y="-217"/>
                  <a:pt x="37223" y="103"/>
                </a:cubicBezTo>
                <a:cubicBezTo>
                  <a:pt x="37159" y="126"/>
                  <a:pt x="37096" y="153"/>
                  <a:pt x="37035" y="184"/>
                </a:cubicBezTo>
                <a:lnTo>
                  <a:pt x="1125" y="16376"/>
                </a:lnTo>
                <a:cubicBezTo>
                  <a:pt x="191" y="16808"/>
                  <a:pt x="-231" y="17905"/>
                  <a:pt x="173" y="18853"/>
                </a:cubicBezTo>
                <a:cubicBezTo>
                  <a:pt x="521" y="19420"/>
                  <a:pt x="1128" y="19777"/>
                  <a:pt x="1792" y="19805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7" name="Freeform: Shape 1376">
            <a:extLst>
              <a:ext uri="{FF2B5EF4-FFF2-40B4-BE49-F238E27FC236}">
                <a16:creationId xmlns:a16="http://schemas.microsoft.com/office/drawing/2014/main" id="{19C475B1-C7DF-43C5-A99B-FEAF0CC6AE00}"/>
              </a:ext>
            </a:extLst>
          </p:cNvPr>
          <p:cNvSpPr/>
          <p:nvPr userDrawn="1"/>
        </p:nvSpPr>
        <p:spPr>
          <a:xfrm>
            <a:off x="7672066" y="2935263"/>
            <a:ext cx="185687" cy="168455"/>
          </a:xfrm>
          <a:custGeom>
            <a:avLst/>
            <a:gdLst>
              <a:gd name="connsiteX0" fmla="*/ 149277 w 156971"/>
              <a:gd name="connsiteY0" fmla="*/ 140781 h 140779"/>
              <a:gd name="connsiteX1" fmla="*/ 156992 w 156971"/>
              <a:gd name="connsiteY1" fmla="*/ 134304 h 140779"/>
              <a:gd name="connsiteX2" fmla="*/ 9545 w 156971"/>
              <a:gd name="connsiteY2" fmla="*/ 2 h 140779"/>
              <a:gd name="connsiteX3" fmla="*/ 20 w 156971"/>
              <a:gd name="connsiteY3" fmla="*/ 5050 h 140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971" h="140779">
                <a:moveTo>
                  <a:pt x="149277" y="140781"/>
                </a:moveTo>
                <a:lnTo>
                  <a:pt x="156992" y="134304"/>
                </a:lnTo>
                <a:lnTo>
                  <a:pt x="9545" y="2"/>
                </a:lnTo>
                <a:lnTo>
                  <a:pt x="20" y="5050"/>
                </a:ln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8" name="Freeform: Shape 1377">
            <a:extLst>
              <a:ext uri="{FF2B5EF4-FFF2-40B4-BE49-F238E27FC236}">
                <a16:creationId xmlns:a16="http://schemas.microsoft.com/office/drawing/2014/main" id="{C30DDF84-F1A3-4ACA-84A0-9A0C6E1FA476}"/>
              </a:ext>
            </a:extLst>
          </p:cNvPr>
          <p:cNvSpPr/>
          <p:nvPr userDrawn="1"/>
        </p:nvSpPr>
        <p:spPr>
          <a:xfrm>
            <a:off x="8337863" y="3079101"/>
            <a:ext cx="179153" cy="62001"/>
          </a:xfrm>
          <a:custGeom>
            <a:avLst/>
            <a:gdLst>
              <a:gd name="connsiteX0" fmla="*/ 20 w 151447"/>
              <a:gd name="connsiteY0" fmla="*/ 51817 h 51815"/>
              <a:gd name="connsiteX1" fmla="*/ 151468 w 151447"/>
              <a:gd name="connsiteY1" fmla="*/ 9527 h 51815"/>
              <a:gd name="connsiteX2" fmla="*/ 148324 w 151447"/>
              <a:gd name="connsiteY2" fmla="*/ 2 h 51815"/>
              <a:gd name="connsiteX3" fmla="*/ 1258 w 151447"/>
              <a:gd name="connsiteY3" fmla="*/ 41054 h 51815"/>
              <a:gd name="connsiteX4" fmla="*/ 20 w 151447"/>
              <a:gd name="connsiteY4" fmla="*/ 51817 h 5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" h="51815">
                <a:moveTo>
                  <a:pt x="20" y="51817"/>
                </a:moveTo>
                <a:lnTo>
                  <a:pt x="151468" y="9527"/>
                </a:lnTo>
                <a:lnTo>
                  <a:pt x="148324" y="2"/>
                </a:lnTo>
                <a:lnTo>
                  <a:pt x="1258" y="41054"/>
                </a:lnTo>
                <a:cubicBezTo>
                  <a:pt x="877" y="44674"/>
                  <a:pt x="496" y="48293"/>
                  <a:pt x="20" y="51817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79" name="Freeform: Shape 1378">
            <a:extLst>
              <a:ext uri="{FF2B5EF4-FFF2-40B4-BE49-F238E27FC236}">
                <a16:creationId xmlns:a16="http://schemas.microsoft.com/office/drawing/2014/main" id="{EE6176E6-C633-410A-AA3D-BB1E09D1E397}"/>
              </a:ext>
            </a:extLst>
          </p:cNvPr>
          <p:cNvSpPr/>
          <p:nvPr userDrawn="1"/>
        </p:nvSpPr>
        <p:spPr>
          <a:xfrm>
            <a:off x="7804009" y="3057104"/>
            <a:ext cx="53745" cy="46616"/>
          </a:xfrm>
          <a:custGeom>
            <a:avLst/>
            <a:gdLst>
              <a:gd name="connsiteX0" fmla="*/ 45434 w 45433"/>
              <a:gd name="connsiteY0" fmla="*/ 32575 h 38957"/>
              <a:gd name="connsiteX1" fmla="*/ 9715 w 45433"/>
              <a:gd name="connsiteY1" fmla="*/ 0 h 38957"/>
              <a:gd name="connsiteX2" fmla="*/ 0 w 45433"/>
              <a:gd name="connsiteY2" fmla="*/ 4572 h 38957"/>
              <a:gd name="connsiteX3" fmla="*/ 37719 w 45433"/>
              <a:gd name="connsiteY3" fmla="*/ 38957 h 38957"/>
              <a:gd name="connsiteX4" fmla="*/ 45434 w 45433"/>
              <a:gd name="connsiteY4" fmla="*/ 32575 h 3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433" h="38957">
                <a:moveTo>
                  <a:pt x="45434" y="32575"/>
                </a:moveTo>
                <a:lnTo>
                  <a:pt x="9715" y="0"/>
                </a:lnTo>
                <a:lnTo>
                  <a:pt x="0" y="4572"/>
                </a:lnTo>
                <a:lnTo>
                  <a:pt x="37719" y="38957"/>
                </a:lnTo>
                <a:lnTo>
                  <a:pt x="45434" y="32575"/>
                </a:ln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0" name="Freeform: Shape 1379">
            <a:extLst>
              <a:ext uri="{FF2B5EF4-FFF2-40B4-BE49-F238E27FC236}">
                <a16:creationId xmlns:a16="http://schemas.microsoft.com/office/drawing/2014/main" id="{00C6910D-DF22-4A88-A5EA-613B78A36CBB}"/>
              </a:ext>
            </a:extLst>
          </p:cNvPr>
          <p:cNvSpPr/>
          <p:nvPr userDrawn="1"/>
        </p:nvSpPr>
        <p:spPr>
          <a:xfrm>
            <a:off x="8337976" y="3115686"/>
            <a:ext cx="49577" cy="25416"/>
          </a:xfrm>
          <a:custGeom>
            <a:avLst/>
            <a:gdLst>
              <a:gd name="connsiteX0" fmla="*/ 20 w 41910"/>
              <a:gd name="connsiteY0" fmla="*/ 21242 h 21240"/>
              <a:gd name="connsiteX1" fmla="*/ 41930 w 41910"/>
              <a:gd name="connsiteY1" fmla="*/ 9527 h 21240"/>
              <a:gd name="connsiteX2" fmla="*/ 37929 w 41910"/>
              <a:gd name="connsiteY2" fmla="*/ 2 h 21240"/>
              <a:gd name="connsiteX3" fmla="*/ 1258 w 41910"/>
              <a:gd name="connsiteY3" fmla="*/ 10289 h 21240"/>
              <a:gd name="connsiteX4" fmla="*/ 20 w 41910"/>
              <a:gd name="connsiteY4" fmla="*/ 21242 h 2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0" h="21240">
                <a:moveTo>
                  <a:pt x="20" y="21242"/>
                </a:moveTo>
                <a:lnTo>
                  <a:pt x="41930" y="9527"/>
                </a:lnTo>
                <a:cubicBezTo>
                  <a:pt x="40597" y="6479"/>
                  <a:pt x="39358" y="3431"/>
                  <a:pt x="37929" y="2"/>
                </a:cubicBezTo>
                <a:lnTo>
                  <a:pt x="1258" y="10289"/>
                </a:lnTo>
                <a:cubicBezTo>
                  <a:pt x="877" y="14099"/>
                  <a:pt x="496" y="17623"/>
                  <a:pt x="20" y="21242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1" name="Freeform: Shape 1380">
            <a:extLst>
              <a:ext uri="{FF2B5EF4-FFF2-40B4-BE49-F238E27FC236}">
                <a16:creationId xmlns:a16="http://schemas.microsoft.com/office/drawing/2014/main" id="{71AEE66D-41E4-489D-94E8-51CF65722B76}"/>
              </a:ext>
            </a:extLst>
          </p:cNvPr>
          <p:cNvSpPr/>
          <p:nvPr userDrawn="1"/>
        </p:nvSpPr>
        <p:spPr>
          <a:xfrm>
            <a:off x="7803108" y="2626846"/>
            <a:ext cx="24338" cy="24619"/>
          </a:xfrm>
          <a:custGeom>
            <a:avLst/>
            <a:gdLst>
              <a:gd name="connsiteX0" fmla="*/ 20594 w 20574"/>
              <a:gd name="connsiteY0" fmla="*/ 10289 h 20574"/>
              <a:gd name="connsiteX1" fmla="*/ 10307 w 20574"/>
              <a:gd name="connsiteY1" fmla="*/ 20576 h 20574"/>
              <a:gd name="connsiteX2" fmla="*/ 20 w 20574"/>
              <a:gd name="connsiteY2" fmla="*/ 10288 h 20574"/>
              <a:gd name="connsiteX3" fmla="*/ 10307 w 20574"/>
              <a:gd name="connsiteY3" fmla="*/ 2 h 20574"/>
              <a:gd name="connsiteX4" fmla="*/ 10402 w 20574"/>
              <a:gd name="connsiteY4" fmla="*/ 2 h 20574"/>
              <a:gd name="connsiteX5" fmla="*/ 20594 w 20574"/>
              <a:gd name="connsiteY5" fmla="*/ 10193 h 20574"/>
              <a:gd name="connsiteX6" fmla="*/ 20594 w 20574"/>
              <a:gd name="connsiteY6" fmla="*/ 10289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74" h="20574">
                <a:moveTo>
                  <a:pt x="20594" y="10289"/>
                </a:moveTo>
                <a:cubicBezTo>
                  <a:pt x="20594" y="15971"/>
                  <a:pt x="15988" y="20576"/>
                  <a:pt x="10307" y="20576"/>
                </a:cubicBezTo>
                <a:cubicBezTo>
                  <a:pt x="4625" y="20575"/>
                  <a:pt x="20" y="15970"/>
                  <a:pt x="20" y="10288"/>
                </a:cubicBezTo>
                <a:cubicBezTo>
                  <a:pt x="20" y="4607"/>
                  <a:pt x="4626" y="1"/>
                  <a:pt x="10307" y="2"/>
                </a:cubicBezTo>
                <a:cubicBezTo>
                  <a:pt x="10339" y="2"/>
                  <a:pt x="10371" y="2"/>
                  <a:pt x="10402" y="2"/>
                </a:cubicBezTo>
                <a:cubicBezTo>
                  <a:pt x="16031" y="2"/>
                  <a:pt x="20594" y="4565"/>
                  <a:pt x="20594" y="10193"/>
                </a:cubicBezTo>
                <a:cubicBezTo>
                  <a:pt x="20594" y="10225"/>
                  <a:pt x="20594" y="10257"/>
                  <a:pt x="20594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2" name="Freeform: Shape 1381">
            <a:extLst>
              <a:ext uri="{FF2B5EF4-FFF2-40B4-BE49-F238E27FC236}">
                <a16:creationId xmlns:a16="http://schemas.microsoft.com/office/drawing/2014/main" id="{5B820126-DD7B-4044-AF91-C32B734BB271}"/>
              </a:ext>
            </a:extLst>
          </p:cNvPr>
          <p:cNvSpPr/>
          <p:nvPr userDrawn="1"/>
        </p:nvSpPr>
        <p:spPr>
          <a:xfrm>
            <a:off x="8054260" y="2624568"/>
            <a:ext cx="24338" cy="24617"/>
          </a:xfrm>
          <a:custGeom>
            <a:avLst/>
            <a:gdLst>
              <a:gd name="connsiteX0" fmla="*/ 20594 w 20574"/>
              <a:gd name="connsiteY0" fmla="*/ 10193 h 20573"/>
              <a:gd name="connsiteX1" fmla="*/ 10402 w 20574"/>
              <a:gd name="connsiteY1" fmla="*/ 20575 h 20573"/>
              <a:gd name="connsiteX2" fmla="*/ 20 w 20574"/>
              <a:gd name="connsiteY2" fmla="*/ 10384 h 20573"/>
              <a:gd name="connsiteX3" fmla="*/ 10212 w 20574"/>
              <a:gd name="connsiteY3" fmla="*/ 2 h 20573"/>
              <a:gd name="connsiteX4" fmla="*/ 10306 w 20574"/>
              <a:gd name="connsiteY4" fmla="*/ 2 h 20573"/>
              <a:gd name="connsiteX5" fmla="*/ 20594 w 20574"/>
              <a:gd name="connsiteY5" fmla="*/ 10194 h 2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3">
                <a:moveTo>
                  <a:pt x="20594" y="10193"/>
                </a:moveTo>
                <a:cubicBezTo>
                  <a:pt x="20646" y="15874"/>
                  <a:pt x="16083" y="20523"/>
                  <a:pt x="10402" y="20575"/>
                </a:cubicBezTo>
                <a:cubicBezTo>
                  <a:pt x="4721" y="20628"/>
                  <a:pt x="73" y="16065"/>
                  <a:pt x="20" y="10384"/>
                </a:cubicBezTo>
                <a:cubicBezTo>
                  <a:pt x="-32" y="4703"/>
                  <a:pt x="4531" y="55"/>
                  <a:pt x="10212" y="2"/>
                </a:cubicBezTo>
                <a:cubicBezTo>
                  <a:pt x="10243" y="2"/>
                  <a:pt x="10275" y="2"/>
                  <a:pt x="10306" y="2"/>
                </a:cubicBezTo>
                <a:cubicBezTo>
                  <a:pt x="15951" y="1"/>
                  <a:pt x="20541" y="4549"/>
                  <a:pt x="2059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3" name="Freeform: Shape 1382">
            <a:extLst>
              <a:ext uri="{FF2B5EF4-FFF2-40B4-BE49-F238E27FC236}">
                <a16:creationId xmlns:a16="http://schemas.microsoft.com/office/drawing/2014/main" id="{9E84BE0F-7116-4CFB-92FB-AC5E66C480DE}"/>
              </a:ext>
            </a:extLst>
          </p:cNvPr>
          <p:cNvSpPr/>
          <p:nvPr userDrawn="1"/>
        </p:nvSpPr>
        <p:spPr>
          <a:xfrm>
            <a:off x="8171442" y="2412801"/>
            <a:ext cx="24112" cy="24390"/>
          </a:xfrm>
          <a:custGeom>
            <a:avLst/>
            <a:gdLst>
              <a:gd name="connsiteX0" fmla="*/ 20404 w 20383"/>
              <a:gd name="connsiteY0" fmla="*/ 10194 h 20383"/>
              <a:gd name="connsiteX1" fmla="*/ 10212 w 20383"/>
              <a:gd name="connsiteY1" fmla="*/ 20385 h 20383"/>
              <a:gd name="connsiteX2" fmla="*/ 20 w 20383"/>
              <a:gd name="connsiteY2" fmla="*/ 10194 h 20383"/>
              <a:gd name="connsiteX3" fmla="*/ 10212 w 20383"/>
              <a:gd name="connsiteY3" fmla="*/ 2 h 20383"/>
              <a:gd name="connsiteX4" fmla="*/ 20404 w 20383"/>
              <a:gd name="connsiteY4" fmla="*/ 10194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404" y="10194"/>
                </a:moveTo>
                <a:cubicBezTo>
                  <a:pt x="20404" y="15822"/>
                  <a:pt x="15841" y="20385"/>
                  <a:pt x="10212" y="20385"/>
                </a:cubicBezTo>
                <a:cubicBezTo>
                  <a:pt x="4583" y="20385"/>
                  <a:pt x="20" y="15822"/>
                  <a:pt x="20" y="10194"/>
                </a:cubicBezTo>
                <a:cubicBezTo>
                  <a:pt x="20" y="4565"/>
                  <a:pt x="4583" y="2"/>
                  <a:pt x="10212" y="2"/>
                </a:cubicBezTo>
                <a:cubicBezTo>
                  <a:pt x="15841" y="2"/>
                  <a:pt x="20404" y="4565"/>
                  <a:pt x="2040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4" name="Freeform: Shape 1383">
            <a:extLst>
              <a:ext uri="{FF2B5EF4-FFF2-40B4-BE49-F238E27FC236}">
                <a16:creationId xmlns:a16="http://schemas.microsoft.com/office/drawing/2014/main" id="{55E71A8E-8984-4878-8473-27CE30372879}"/>
              </a:ext>
            </a:extLst>
          </p:cNvPr>
          <p:cNvSpPr/>
          <p:nvPr userDrawn="1"/>
        </p:nvSpPr>
        <p:spPr>
          <a:xfrm>
            <a:off x="7903275" y="2424085"/>
            <a:ext cx="24338" cy="24619"/>
          </a:xfrm>
          <a:custGeom>
            <a:avLst/>
            <a:gdLst>
              <a:gd name="connsiteX0" fmla="*/ 20594 w 20574"/>
              <a:gd name="connsiteY0" fmla="*/ 10289 h 20574"/>
              <a:gd name="connsiteX1" fmla="*/ 10307 w 20574"/>
              <a:gd name="connsiteY1" fmla="*/ 20576 h 20574"/>
              <a:gd name="connsiteX2" fmla="*/ 20 w 20574"/>
              <a:gd name="connsiteY2" fmla="*/ 10289 h 20574"/>
              <a:gd name="connsiteX3" fmla="*/ 10307 w 20574"/>
              <a:gd name="connsiteY3" fmla="*/ 2 h 20574"/>
              <a:gd name="connsiteX4" fmla="*/ 20594 w 20574"/>
              <a:gd name="connsiteY4" fmla="*/ 10098 h 20574"/>
              <a:gd name="connsiteX5" fmla="*/ 20594 w 20574"/>
              <a:gd name="connsiteY5" fmla="*/ 10289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4">
                <a:moveTo>
                  <a:pt x="20594" y="10289"/>
                </a:moveTo>
                <a:cubicBezTo>
                  <a:pt x="20594" y="15971"/>
                  <a:pt x="15989" y="20576"/>
                  <a:pt x="10307" y="20576"/>
                </a:cubicBezTo>
                <a:cubicBezTo>
                  <a:pt x="4626" y="20576"/>
                  <a:pt x="20" y="15971"/>
                  <a:pt x="20" y="10289"/>
                </a:cubicBezTo>
                <a:cubicBezTo>
                  <a:pt x="20" y="4608"/>
                  <a:pt x="4626" y="2"/>
                  <a:pt x="10307" y="2"/>
                </a:cubicBezTo>
                <a:cubicBezTo>
                  <a:pt x="15936" y="-51"/>
                  <a:pt x="20541" y="4469"/>
                  <a:pt x="20594" y="10098"/>
                </a:cubicBezTo>
                <a:cubicBezTo>
                  <a:pt x="20595" y="10162"/>
                  <a:pt x="20595" y="10225"/>
                  <a:pt x="20594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5" name="Freeform: Shape 1384">
            <a:extLst>
              <a:ext uri="{FF2B5EF4-FFF2-40B4-BE49-F238E27FC236}">
                <a16:creationId xmlns:a16="http://schemas.microsoft.com/office/drawing/2014/main" id="{4627797F-A693-4773-AD5A-24849FC78D76}"/>
              </a:ext>
            </a:extLst>
          </p:cNvPr>
          <p:cNvSpPr/>
          <p:nvPr userDrawn="1"/>
        </p:nvSpPr>
        <p:spPr>
          <a:xfrm>
            <a:off x="7711052" y="2472183"/>
            <a:ext cx="24112" cy="24390"/>
          </a:xfrm>
          <a:custGeom>
            <a:avLst/>
            <a:gdLst>
              <a:gd name="connsiteX0" fmla="*/ 20383 w 20383"/>
              <a:gd name="connsiteY0" fmla="*/ 10192 h 20383"/>
              <a:gd name="connsiteX1" fmla="*/ 10191 w 20383"/>
              <a:gd name="connsiteY1" fmla="*/ 20384 h 20383"/>
              <a:gd name="connsiteX2" fmla="*/ 0 w 20383"/>
              <a:gd name="connsiteY2" fmla="*/ 10192 h 20383"/>
              <a:gd name="connsiteX3" fmla="*/ 10191 w 20383"/>
              <a:gd name="connsiteY3" fmla="*/ 0 h 20383"/>
              <a:gd name="connsiteX4" fmla="*/ 20383 w 20383"/>
              <a:gd name="connsiteY4" fmla="*/ 10192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383" y="10192"/>
                </a:moveTo>
                <a:cubicBezTo>
                  <a:pt x="20383" y="15820"/>
                  <a:pt x="15820" y="20384"/>
                  <a:pt x="10191" y="20384"/>
                </a:cubicBezTo>
                <a:cubicBezTo>
                  <a:pt x="4563" y="20384"/>
                  <a:pt x="0" y="15821"/>
                  <a:pt x="0" y="10192"/>
                </a:cubicBezTo>
                <a:cubicBezTo>
                  <a:pt x="0" y="4563"/>
                  <a:pt x="4563" y="0"/>
                  <a:pt x="10191" y="0"/>
                </a:cubicBezTo>
                <a:cubicBezTo>
                  <a:pt x="15820" y="0"/>
                  <a:pt x="20383" y="4563"/>
                  <a:pt x="20383" y="1019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6" name="Freeform: Shape 1385">
            <a:extLst>
              <a:ext uri="{FF2B5EF4-FFF2-40B4-BE49-F238E27FC236}">
                <a16:creationId xmlns:a16="http://schemas.microsoft.com/office/drawing/2014/main" id="{800CE326-CE88-4DCB-A37F-F4D2F150F027}"/>
              </a:ext>
            </a:extLst>
          </p:cNvPr>
          <p:cNvSpPr/>
          <p:nvPr userDrawn="1"/>
        </p:nvSpPr>
        <p:spPr>
          <a:xfrm>
            <a:off x="7827784" y="2209015"/>
            <a:ext cx="24112" cy="24390"/>
          </a:xfrm>
          <a:custGeom>
            <a:avLst/>
            <a:gdLst>
              <a:gd name="connsiteX0" fmla="*/ 20384 w 20383"/>
              <a:gd name="connsiteY0" fmla="*/ 10192 h 20383"/>
              <a:gd name="connsiteX1" fmla="*/ 10192 w 20383"/>
              <a:gd name="connsiteY1" fmla="*/ 20384 h 20383"/>
              <a:gd name="connsiteX2" fmla="*/ 0 w 20383"/>
              <a:gd name="connsiteY2" fmla="*/ 10192 h 20383"/>
              <a:gd name="connsiteX3" fmla="*/ 10192 w 20383"/>
              <a:gd name="connsiteY3" fmla="*/ 0 h 20383"/>
              <a:gd name="connsiteX4" fmla="*/ 20384 w 20383"/>
              <a:gd name="connsiteY4" fmla="*/ 10192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" h="20383">
                <a:moveTo>
                  <a:pt x="20384" y="10192"/>
                </a:moveTo>
                <a:cubicBezTo>
                  <a:pt x="20384" y="15820"/>
                  <a:pt x="15821" y="20384"/>
                  <a:pt x="10192" y="20384"/>
                </a:cubicBezTo>
                <a:cubicBezTo>
                  <a:pt x="4563" y="20384"/>
                  <a:pt x="0" y="15821"/>
                  <a:pt x="0" y="10192"/>
                </a:cubicBezTo>
                <a:cubicBezTo>
                  <a:pt x="0" y="4563"/>
                  <a:pt x="4563" y="0"/>
                  <a:pt x="10192" y="0"/>
                </a:cubicBezTo>
                <a:cubicBezTo>
                  <a:pt x="15821" y="0"/>
                  <a:pt x="20384" y="4563"/>
                  <a:pt x="20384" y="1019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7" name="Freeform: Shape 1386">
            <a:extLst>
              <a:ext uri="{FF2B5EF4-FFF2-40B4-BE49-F238E27FC236}">
                <a16:creationId xmlns:a16="http://schemas.microsoft.com/office/drawing/2014/main" id="{1F2D98A2-2B22-4A39-883E-3690C35CFF69}"/>
              </a:ext>
            </a:extLst>
          </p:cNvPr>
          <p:cNvSpPr/>
          <p:nvPr userDrawn="1"/>
        </p:nvSpPr>
        <p:spPr>
          <a:xfrm>
            <a:off x="7831615" y="2052526"/>
            <a:ext cx="24112" cy="24390"/>
          </a:xfrm>
          <a:custGeom>
            <a:avLst/>
            <a:gdLst>
              <a:gd name="connsiteX0" fmla="*/ 20403 w 20383"/>
              <a:gd name="connsiteY0" fmla="*/ 10289 h 20383"/>
              <a:gd name="connsiteX1" fmla="*/ 10116 w 20383"/>
              <a:gd name="connsiteY1" fmla="*/ 20385 h 20383"/>
              <a:gd name="connsiteX2" fmla="*/ 20 w 20383"/>
              <a:gd name="connsiteY2" fmla="*/ 10098 h 20383"/>
              <a:gd name="connsiteX3" fmla="*/ 10211 w 20383"/>
              <a:gd name="connsiteY3" fmla="*/ 2 h 20383"/>
              <a:gd name="connsiteX4" fmla="*/ 20403 w 20383"/>
              <a:gd name="connsiteY4" fmla="*/ 10193 h 20383"/>
              <a:gd name="connsiteX5" fmla="*/ 20403 w 20383"/>
              <a:gd name="connsiteY5" fmla="*/ 10289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83" h="20383">
                <a:moveTo>
                  <a:pt x="20403" y="10289"/>
                </a:moveTo>
                <a:cubicBezTo>
                  <a:pt x="20351" y="15917"/>
                  <a:pt x="15745" y="20437"/>
                  <a:pt x="10116" y="20385"/>
                </a:cubicBezTo>
                <a:cubicBezTo>
                  <a:pt x="4488" y="20332"/>
                  <a:pt x="-32" y="15727"/>
                  <a:pt x="20" y="10098"/>
                </a:cubicBezTo>
                <a:cubicBezTo>
                  <a:pt x="73" y="4507"/>
                  <a:pt x="4620" y="2"/>
                  <a:pt x="10211" y="2"/>
                </a:cubicBezTo>
                <a:cubicBezTo>
                  <a:pt x="15840" y="1"/>
                  <a:pt x="20403" y="4564"/>
                  <a:pt x="20403" y="10193"/>
                </a:cubicBezTo>
                <a:cubicBezTo>
                  <a:pt x="20403" y="10225"/>
                  <a:pt x="20403" y="10257"/>
                  <a:pt x="20403" y="1028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8" name="Freeform: Shape 1387">
            <a:extLst>
              <a:ext uri="{FF2B5EF4-FFF2-40B4-BE49-F238E27FC236}">
                <a16:creationId xmlns:a16="http://schemas.microsoft.com/office/drawing/2014/main" id="{6D066DF7-D479-44AA-85D7-48246978E9B1}"/>
              </a:ext>
            </a:extLst>
          </p:cNvPr>
          <p:cNvSpPr/>
          <p:nvPr userDrawn="1"/>
        </p:nvSpPr>
        <p:spPr>
          <a:xfrm>
            <a:off x="8066316" y="2201263"/>
            <a:ext cx="24338" cy="24619"/>
          </a:xfrm>
          <a:custGeom>
            <a:avLst/>
            <a:gdLst>
              <a:gd name="connsiteX0" fmla="*/ 20594 w 20574"/>
              <a:gd name="connsiteY0" fmla="*/ 10194 h 20574"/>
              <a:gd name="connsiteX1" fmla="*/ 10402 w 20574"/>
              <a:gd name="connsiteY1" fmla="*/ 20575 h 20574"/>
              <a:gd name="connsiteX2" fmla="*/ 20 w 20574"/>
              <a:gd name="connsiteY2" fmla="*/ 10383 h 20574"/>
              <a:gd name="connsiteX3" fmla="*/ 10212 w 20574"/>
              <a:gd name="connsiteY3" fmla="*/ 2 h 20574"/>
              <a:gd name="connsiteX4" fmla="*/ 10402 w 20574"/>
              <a:gd name="connsiteY4" fmla="*/ 2 h 20574"/>
              <a:gd name="connsiteX5" fmla="*/ 20594 w 20574"/>
              <a:gd name="connsiteY5" fmla="*/ 10194 h 2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74" h="20574">
                <a:moveTo>
                  <a:pt x="20594" y="10194"/>
                </a:moveTo>
                <a:cubicBezTo>
                  <a:pt x="20646" y="15875"/>
                  <a:pt x="16083" y="20523"/>
                  <a:pt x="10402" y="20575"/>
                </a:cubicBezTo>
                <a:cubicBezTo>
                  <a:pt x="4721" y="20628"/>
                  <a:pt x="73" y="16065"/>
                  <a:pt x="20" y="10383"/>
                </a:cubicBezTo>
                <a:cubicBezTo>
                  <a:pt x="-32" y="4702"/>
                  <a:pt x="4531" y="54"/>
                  <a:pt x="10212" y="2"/>
                </a:cubicBezTo>
                <a:cubicBezTo>
                  <a:pt x="10276" y="2"/>
                  <a:pt x="10338" y="2"/>
                  <a:pt x="10402" y="2"/>
                </a:cubicBezTo>
                <a:cubicBezTo>
                  <a:pt x="16030" y="2"/>
                  <a:pt x="20594" y="4565"/>
                  <a:pt x="20594" y="1019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89" name="Freeform: Shape 1388">
            <a:extLst>
              <a:ext uri="{FF2B5EF4-FFF2-40B4-BE49-F238E27FC236}">
                <a16:creationId xmlns:a16="http://schemas.microsoft.com/office/drawing/2014/main" id="{DF52755D-D661-4E11-9BEA-83D75B13492A}"/>
              </a:ext>
            </a:extLst>
          </p:cNvPr>
          <p:cNvSpPr/>
          <p:nvPr userDrawn="1"/>
        </p:nvSpPr>
        <p:spPr>
          <a:xfrm>
            <a:off x="8031839" y="2484378"/>
            <a:ext cx="36055" cy="36472"/>
          </a:xfrm>
          <a:custGeom>
            <a:avLst/>
            <a:gdLst>
              <a:gd name="connsiteX0" fmla="*/ 30500 w 30479"/>
              <a:gd name="connsiteY0" fmla="*/ 15242 h 30480"/>
              <a:gd name="connsiteX1" fmla="*/ 15260 w 30479"/>
              <a:gd name="connsiteY1" fmla="*/ 30482 h 30480"/>
              <a:gd name="connsiteX2" fmla="*/ 20 w 30479"/>
              <a:gd name="connsiteY2" fmla="*/ 15242 h 30480"/>
              <a:gd name="connsiteX3" fmla="*/ 15260 w 30479"/>
              <a:gd name="connsiteY3" fmla="*/ 2 h 30480"/>
              <a:gd name="connsiteX4" fmla="*/ 30500 w 30479"/>
              <a:gd name="connsiteY4" fmla="*/ 15242 h 3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9" h="30480">
                <a:moveTo>
                  <a:pt x="30500" y="15242"/>
                </a:moveTo>
                <a:cubicBezTo>
                  <a:pt x="30500" y="23659"/>
                  <a:pt x="23676" y="30482"/>
                  <a:pt x="15260" y="30482"/>
                </a:cubicBezTo>
                <a:cubicBezTo>
                  <a:pt x="6843" y="30482"/>
                  <a:pt x="20" y="23659"/>
                  <a:pt x="20" y="15242"/>
                </a:cubicBezTo>
                <a:cubicBezTo>
                  <a:pt x="20" y="6825"/>
                  <a:pt x="6843" y="2"/>
                  <a:pt x="15260" y="2"/>
                </a:cubicBezTo>
                <a:cubicBezTo>
                  <a:pt x="23677" y="2"/>
                  <a:pt x="30500" y="6825"/>
                  <a:pt x="30500" y="1524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0" name="Freeform: Shape 1389">
            <a:extLst>
              <a:ext uri="{FF2B5EF4-FFF2-40B4-BE49-F238E27FC236}">
                <a16:creationId xmlns:a16="http://schemas.microsoft.com/office/drawing/2014/main" id="{E8D5148A-0775-4BB4-A1E8-580705B0D080}"/>
              </a:ext>
            </a:extLst>
          </p:cNvPr>
          <p:cNvSpPr/>
          <p:nvPr userDrawn="1"/>
        </p:nvSpPr>
        <p:spPr>
          <a:xfrm>
            <a:off x="7708686" y="2095381"/>
            <a:ext cx="34929" cy="35332"/>
          </a:xfrm>
          <a:custGeom>
            <a:avLst/>
            <a:gdLst>
              <a:gd name="connsiteX0" fmla="*/ 29547 w 29527"/>
              <a:gd name="connsiteY0" fmla="*/ 14766 h 29527"/>
              <a:gd name="connsiteX1" fmla="*/ 14784 w 29527"/>
              <a:gd name="connsiteY1" fmla="*/ 29530 h 29527"/>
              <a:gd name="connsiteX2" fmla="*/ 20 w 29527"/>
              <a:gd name="connsiteY2" fmla="*/ 14766 h 29527"/>
              <a:gd name="connsiteX3" fmla="*/ 14784 w 29527"/>
              <a:gd name="connsiteY3" fmla="*/ 2 h 29527"/>
              <a:gd name="connsiteX4" fmla="*/ 29547 w 29527"/>
              <a:gd name="connsiteY4" fmla="*/ 14575 h 29527"/>
              <a:gd name="connsiteX5" fmla="*/ 29547 w 29527"/>
              <a:gd name="connsiteY5" fmla="*/ 14766 h 2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27" h="29527">
                <a:moveTo>
                  <a:pt x="29547" y="14766"/>
                </a:moveTo>
                <a:cubicBezTo>
                  <a:pt x="29547" y="22920"/>
                  <a:pt x="22937" y="29530"/>
                  <a:pt x="14784" y="29530"/>
                </a:cubicBezTo>
                <a:cubicBezTo>
                  <a:pt x="6630" y="29530"/>
                  <a:pt x="20" y="22920"/>
                  <a:pt x="20" y="14766"/>
                </a:cubicBezTo>
                <a:cubicBezTo>
                  <a:pt x="20" y="6612"/>
                  <a:pt x="6630" y="2"/>
                  <a:pt x="14784" y="2"/>
                </a:cubicBezTo>
                <a:cubicBezTo>
                  <a:pt x="22885" y="-51"/>
                  <a:pt x="29494" y="6474"/>
                  <a:pt x="29547" y="14575"/>
                </a:cubicBezTo>
                <a:cubicBezTo>
                  <a:pt x="29548" y="14638"/>
                  <a:pt x="29548" y="14702"/>
                  <a:pt x="29547" y="1476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1" name="Freeform: Shape 1390">
            <a:extLst>
              <a:ext uri="{FF2B5EF4-FFF2-40B4-BE49-F238E27FC236}">
                <a16:creationId xmlns:a16="http://schemas.microsoft.com/office/drawing/2014/main" id="{A2E7BF18-3341-4964-9149-9C3707D8A60C}"/>
              </a:ext>
            </a:extLst>
          </p:cNvPr>
          <p:cNvSpPr/>
          <p:nvPr userDrawn="1"/>
        </p:nvSpPr>
        <p:spPr>
          <a:xfrm>
            <a:off x="7897981" y="1989042"/>
            <a:ext cx="34929" cy="35332"/>
          </a:xfrm>
          <a:custGeom>
            <a:avLst/>
            <a:gdLst>
              <a:gd name="connsiteX0" fmla="*/ 29547 w 29527"/>
              <a:gd name="connsiteY0" fmla="*/ 14766 h 29527"/>
              <a:gd name="connsiteX1" fmla="*/ 14784 w 29527"/>
              <a:gd name="connsiteY1" fmla="*/ 29530 h 29527"/>
              <a:gd name="connsiteX2" fmla="*/ 20 w 29527"/>
              <a:gd name="connsiteY2" fmla="*/ 14766 h 29527"/>
              <a:gd name="connsiteX3" fmla="*/ 14784 w 29527"/>
              <a:gd name="connsiteY3" fmla="*/ 2 h 29527"/>
              <a:gd name="connsiteX4" fmla="*/ 29547 w 29527"/>
              <a:gd name="connsiteY4" fmla="*/ 14575 h 29527"/>
              <a:gd name="connsiteX5" fmla="*/ 29547 w 29527"/>
              <a:gd name="connsiteY5" fmla="*/ 14766 h 2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27" h="29527">
                <a:moveTo>
                  <a:pt x="29547" y="14766"/>
                </a:moveTo>
                <a:cubicBezTo>
                  <a:pt x="29547" y="22920"/>
                  <a:pt x="22937" y="29530"/>
                  <a:pt x="14784" y="29530"/>
                </a:cubicBezTo>
                <a:cubicBezTo>
                  <a:pt x="6630" y="29530"/>
                  <a:pt x="20" y="22920"/>
                  <a:pt x="20" y="14766"/>
                </a:cubicBezTo>
                <a:cubicBezTo>
                  <a:pt x="20" y="6612"/>
                  <a:pt x="6630" y="2"/>
                  <a:pt x="14784" y="2"/>
                </a:cubicBezTo>
                <a:cubicBezTo>
                  <a:pt x="22885" y="-51"/>
                  <a:pt x="29494" y="6474"/>
                  <a:pt x="29547" y="14575"/>
                </a:cubicBezTo>
                <a:cubicBezTo>
                  <a:pt x="29548" y="14638"/>
                  <a:pt x="29548" y="14702"/>
                  <a:pt x="29547" y="1476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2" name="Freeform: Shape 1391">
            <a:extLst>
              <a:ext uri="{FF2B5EF4-FFF2-40B4-BE49-F238E27FC236}">
                <a16:creationId xmlns:a16="http://schemas.microsoft.com/office/drawing/2014/main" id="{C5CA6B04-6318-4053-9FA5-2579EBEF2863}"/>
              </a:ext>
            </a:extLst>
          </p:cNvPr>
          <p:cNvSpPr/>
          <p:nvPr userDrawn="1"/>
        </p:nvSpPr>
        <p:spPr>
          <a:xfrm>
            <a:off x="7792517" y="1972237"/>
            <a:ext cx="448784" cy="372179"/>
          </a:xfrm>
          <a:custGeom>
            <a:avLst/>
            <a:gdLst>
              <a:gd name="connsiteX0" fmla="*/ 20 w 379380"/>
              <a:gd name="connsiteY0" fmla="*/ 19666 h 311033"/>
              <a:gd name="connsiteX1" fmla="*/ 297581 w 379380"/>
              <a:gd name="connsiteY1" fmla="*/ 311036 h 311033"/>
              <a:gd name="connsiteX2" fmla="*/ 379400 w 379380"/>
              <a:gd name="connsiteY2" fmla="*/ 277603 h 311033"/>
              <a:gd name="connsiteX3" fmla="*/ 20 w 379380"/>
              <a:gd name="connsiteY3" fmla="*/ 19666 h 3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380" h="311033">
                <a:moveTo>
                  <a:pt x="20" y="19666"/>
                </a:moveTo>
                <a:cubicBezTo>
                  <a:pt x="20" y="19666"/>
                  <a:pt x="253385" y="-71965"/>
                  <a:pt x="297581" y="311036"/>
                </a:cubicBezTo>
                <a:lnTo>
                  <a:pt x="379400" y="277603"/>
                </a:lnTo>
                <a:cubicBezTo>
                  <a:pt x="379400" y="277603"/>
                  <a:pt x="349206" y="-87395"/>
                  <a:pt x="20" y="19666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3" name="Freeform: Shape 1392">
            <a:extLst>
              <a:ext uri="{FF2B5EF4-FFF2-40B4-BE49-F238E27FC236}">
                <a16:creationId xmlns:a16="http://schemas.microsoft.com/office/drawing/2014/main" id="{14A70200-3761-49FC-A0EE-FD6513A3DB40}"/>
              </a:ext>
            </a:extLst>
          </p:cNvPr>
          <p:cNvSpPr/>
          <p:nvPr userDrawn="1"/>
        </p:nvSpPr>
        <p:spPr>
          <a:xfrm>
            <a:off x="7911946" y="2177591"/>
            <a:ext cx="130934" cy="61529"/>
          </a:xfrm>
          <a:custGeom>
            <a:avLst/>
            <a:gdLst>
              <a:gd name="connsiteX0" fmla="*/ 110705 w 110685"/>
              <a:gd name="connsiteY0" fmla="*/ 44836 h 51420"/>
              <a:gd name="connsiteX1" fmla="*/ 61271 w 110685"/>
              <a:gd name="connsiteY1" fmla="*/ 19499 h 51420"/>
              <a:gd name="connsiteX2" fmla="*/ 25 w 110685"/>
              <a:gd name="connsiteY2" fmla="*/ 7498 h 51420"/>
              <a:gd name="connsiteX3" fmla="*/ 110705 w 110685"/>
              <a:gd name="connsiteY3" fmla="*/ 44836 h 5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685" h="51420">
                <a:moveTo>
                  <a:pt x="110705" y="44836"/>
                </a:moveTo>
                <a:cubicBezTo>
                  <a:pt x="94919" y="35103"/>
                  <a:pt x="78390" y="26631"/>
                  <a:pt x="61271" y="19499"/>
                </a:cubicBezTo>
                <a:cubicBezTo>
                  <a:pt x="28124" y="5974"/>
                  <a:pt x="692" y="-9552"/>
                  <a:pt x="25" y="7498"/>
                </a:cubicBezTo>
                <a:cubicBezTo>
                  <a:pt x="-833" y="27310"/>
                  <a:pt x="109562" y="67124"/>
                  <a:pt x="110705" y="44836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4" name="Freeform: Shape 1393">
            <a:extLst>
              <a:ext uri="{FF2B5EF4-FFF2-40B4-BE49-F238E27FC236}">
                <a16:creationId xmlns:a16="http://schemas.microsoft.com/office/drawing/2014/main" id="{44ECEB10-7430-4935-B3BD-9F38F951FF8C}"/>
              </a:ext>
            </a:extLst>
          </p:cNvPr>
          <p:cNvSpPr/>
          <p:nvPr userDrawn="1"/>
        </p:nvSpPr>
        <p:spPr>
          <a:xfrm>
            <a:off x="7682655" y="2208902"/>
            <a:ext cx="79153" cy="96655"/>
          </a:xfrm>
          <a:custGeom>
            <a:avLst/>
            <a:gdLst>
              <a:gd name="connsiteX0" fmla="*/ 1261 w 66912"/>
              <a:gd name="connsiteY0" fmla="*/ 80582 h 80775"/>
              <a:gd name="connsiteX1" fmla="*/ 26122 w 66912"/>
              <a:gd name="connsiteY1" fmla="*/ 35052 h 80775"/>
              <a:gd name="connsiteX2" fmla="*/ 65174 w 66912"/>
              <a:gd name="connsiteY2" fmla="*/ 4096 h 80775"/>
              <a:gd name="connsiteX3" fmla="*/ 1261 w 66912"/>
              <a:gd name="connsiteY3" fmla="*/ 80582 h 8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12" h="80775">
                <a:moveTo>
                  <a:pt x="1261" y="80582"/>
                </a:moveTo>
                <a:cubicBezTo>
                  <a:pt x="-3882" y="74390"/>
                  <a:pt x="7452" y="58103"/>
                  <a:pt x="26122" y="35052"/>
                </a:cubicBezTo>
                <a:cubicBezTo>
                  <a:pt x="44790" y="12002"/>
                  <a:pt x="54697" y="-9144"/>
                  <a:pt x="65174" y="4096"/>
                </a:cubicBezTo>
                <a:cubicBezTo>
                  <a:pt x="78128" y="20574"/>
                  <a:pt x="15739" y="84773"/>
                  <a:pt x="1261" y="80582"/>
                </a:cubicBez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5" name="Freeform: Shape 1394">
            <a:extLst>
              <a:ext uri="{FF2B5EF4-FFF2-40B4-BE49-F238E27FC236}">
                <a16:creationId xmlns:a16="http://schemas.microsoft.com/office/drawing/2014/main" id="{874A3535-ACD8-430F-9C7E-9D87AE9BFBAD}"/>
              </a:ext>
            </a:extLst>
          </p:cNvPr>
          <p:cNvSpPr/>
          <p:nvPr userDrawn="1"/>
        </p:nvSpPr>
        <p:spPr>
          <a:xfrm>
            <a:off x="7929481" y="2296992"/>
            <a:ext cx="85962" cy="86966"/>
          </a:xfrm>
          <a:custGeom>
            <a:avLst/>
            <a:gdLst>
              <a:gd name="connsiteX0" fmla="*/ 49305 w 72668"/>
              <a:gd name="connsiteY0" fmla="*/ 71639 h 72678"/>
              <a:gd name="connsiteX1" fmla="*/ 23397 w 72668"/>
              <a:gd name="connsiteY1" fmla="*/ 1059 h 72678"/>
              <a:gd name="connsiteX2" fmla="*/ 49305 w 72668"/>
              <a:gd name="connsiteY2" fmla="*/ 71639 h 7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668" h="72678">
                <a:moveTo>
                  <a:pt x="49305" y="71639"/>
                </a:moveTo>
                <a:cubicBezTo>
                  <a:pt x="94168" y="61162"/>
                  <a:pt x="68355" y="-9418"/>
                  <a:pt x="23397" y="1059"/>
                </a:cubicBezTo>
                <a:cubicBezTo>
                  <a:pt x="-21561" y="11537"/>
                  <a:pt x="4538" y="82022"/>
                  <a:pt x="49305" y="71639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6" name="Freeform: Shape 1395">
            <a:extLst>
              <a:ext uri="{FF2B5EF4-FFF2-40B4-BE49-F238E27FC236}">
                <a16:creationId xmlns:a16="http://schemas.microsoft.com/office/drawing/2014/main" id="{7906195F-5120-4241-9718-0143BA714312}"/>
              </a:ext>
            </a:extLst>
          </p:cNvPr>
          <p:cNvSpPr/>
          <p:nvPr userDrawn="1"/>
        </p:nvSpPr>
        <p:spPr>
          <a:xfrm>
            <a:off x="7709370" y="2340833"/>
            <a:ext cx="87406" cy="85895"/>
          </a:xfrm>
          <a:custGeom>
            <a:avLst/>
            <a:gdLst>
              <a:gd name="connsiteX0" fmla="*/ 53162 w 73889"/>
              <a:gd name="connsiteY0" fmla="*/ 69766 h 71783"/>
              <a:gd name="connsiteX1" fmla="*/ 20682 w 73889"/>
              <a:gd name="connsiteY1" fmla="*/ 2043 h 71783"/>
              <a:gd name="connsiteX2" fmla="*/ 53162 w 73889"/>
              <a:gd name="connsiteY2" fmla="*/ 69766 h 7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889" h="71783">
                <a:moveTo>
                  <a:pt x="53162" y="69766"/>
                </a:moveTo>
                <a:cubicBezTo>
                  <a:pt x="96978" y="55193"/>
                  <a:pt x="64307" y="-12530"/>
                  <a:pt x="20682" y="2043"/>
                </a:cubicBezTo>
                <a:cubicBezTo>
                  <a:pt x="-22942" y="16617"/>
                  <a:pt x="9538" y="84244"/>
                  <a:pt x="53162" y="69766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7" name="Freeform: Shape 1396">
            <a:extLst>
              <a:ext uri="{FF2B5EF4-FFF2-40B4-BE49-F238E27FC236}">
                <a16:creationId xmlns:a16="http://schemas.microsoft.com/office/drawing/2014/main" id="{7CACD093-B473-4039-A7D2-CCE842BFF051}"/>
              </a:ext>
            </a:extLst>
          </p:cNvPr>
          <p:cNvSpPr/>
          <p:nvPr userDrawn="1"/>
        </p:nvSpPr>
        <p:spPr>
          <a:xfrm>
            <a:off x="7908345" y="2291191"/>
            <a:ext cx="146478" cy="39777"/>
          </a:xfrm>
          <a:custGeom>
            <a:avLst/>
            <a:gdLst>
              <a:gd name="connsiteX0" fmla="*/ 20 w 123825"/>
              <a:gd name="connsiteY0" fmla="*/ 33244 h 33242"/>
              <a:gd name="connsiteX1" fmla="*/ 38120 w 123825"/>
              <a:gd name="connsiteY1" fmla="*/ 15432 h 33242"/>
              <a:gd name="connsiteX2" fmla="*/ 95270 w 123825"/>
              <a:gd name="connsiteY2" fmla="*/ 24957 h 33242"/>
              <a:gd name="connsiteX3" fmla="*/ 123845 w 123825"/>
              <a:gd name="connsiteY3" fmla="*/ 13908 h 33242"/>
              <a:gd name="connsiteX4" fmla="*/ 99937 w 123825"/>
              <a:gd name="connsiteY4" fmla="*/ 16290 h 33242"/>
              <a:gd name="connsiteX5" fmla="*/ 106129 w 123825"/>
              <a:gd name="connsiteY5" fmla="*/ 2 h 33242"/>
              <a:gd name="connsiteX6" fmla="*/ 81840 w 123825"/>
              <a:gd name="connsiteY6" fmla="*/ 9527 h 33242"/>
              <a:gd name="connsiteX7" fmla="*/ 20 w 123825"/>
              <a:gd name="connsiteY7" fmla="*/ 33244 h 3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825" h="33242">
                <a:moveTo>
                  <a:pt x="20" y="33244"/>
                </a:moveTo>
                <a:cubicBezTo>
                  <a:pt x="10798" y="23850"/>
                  <a:pt x="24000" y="17678"/>
                  <a:pt x="38120" y="15432"/>
                </a:cubicBezTo>
                <a:cubicBezTo>
                  <a:pt x="56599" y="13146"/>
                  <a:pt x="77458" y="19814"/>
                  <a:pt x="95270" y="24957"/>
                </a:cubicBezTo>
                <a:cubicBezTo>
                  <a:pt x="106219" y="29242"/>
                  <a:pt x="118627" y="24444"/>
                  <a:pt x="123845" y="13908"/>
                </a:cubicBezTo>
                <a:cubicBezTo>
                  <a:pt x="116006" y="15694"/>
                  <a:pt x="107974" y="16494"/>
                  <a:pt x="99937" y="16290"/>
                </a:cubicBezTo>
                <a:cubicBezTo>
                  <a:pt x="103547" y="11581"/>
                  <a:pt x="105699" y="5919"/>
                  <a:pt x="106129" y="2"/>
                </a:cubicBezTo>
                <a:cubicBezTo>
                  <a:pt x="106129" y="2"/>
                  <a:pt x="90794" y="11336"/>
                  <a:pt x="81840" y="9527"/>
                </a:cubicBezTo>
                <a:cubicBezTo>
                  <a:pt x="72886" y="7717"/>
                  <a:pt x="29071" y="-13428"/>
                  <a:pt x="20" y="3324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8" name="Freeform: Shape 1397">
            <a:extLst>
              <a:ext uri="{FF2B5EF4-FFF2-40B4-BE49-F238E27FC236}">
                <a16:creationId xmlns:a16="http://schemas.microsoft.com/office/drawing/2014/main" id="{59BCF899-C342-4B2B-96EB-A886B31758A3}"/>
              </a:ext>
            </a:extLst>
          </p:cNvPr>
          <p:cNvSpPr/>
          <p:nvPr userDrawn="1"/>
        </p:nvSpPr>
        <p:spPr>
          <a:xfrm>
            <a:off x="7658883" y="2334538"/>
            <a:ext cx="141858" cy="44415"/>
          </a:xfrm>
          <a:custGeom>
            <a:avLst/>
            <a:gdLst>
              <a:gd name="connsiteX0" fmla="*/ 119940 w 119920"/>
              <a:gd name="connsiteY0" fmla="*/ 19307 h 37118"/>
              <a:gd name="connsiteX1" fmla="*/ 74601 w 119920"/>
              <a:gd name="connsiteY1" fmla="*/ 12544 h 37118"/>
              <a:gd name="connsiteX2" fmla="*/ 26976 w 119920"/>
              <a:gd name="connsiteY2" fmla="*/ 33499 h 37118"/>
              <a:gd name="connsiteX3" fmla="*/ 373 w 119920"/>
              <a:gd name="connsiteY3" fmla="*/ 29242 h 37118"/>
              <a:gd name="connsiteX4" fmla="*/ 20 w 119920"/>
              <a:gd name="connsiteY4" fmla="*/ 28736 h 37118"/>
              <a:gd name="connsiteX5" fmla="*/ 21451 w 119920"/>
              <a:gd name="connsiteY5" fmla="*/ 25974 h 37118"/>
              <a:gd name="connsiteX6" fmla="*/ 13069 w 119920"/>
              <a:gd name="connsiteY6" fmla="*/ 11306 h 37118"/>
              <a:gd name="connsiteX7" fmla="*/ 36025 w 119920"/>
              <a:gd name="connsiteY7" fmla="*/ 15497 h 37118"/>
              <a:gd name="connsiteX8" fmla="*/ 119940 w 119920"/>
              <a:gd name="connsiteY8" fmla="*/ 19307 h 3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920" h="37118">
                <a:moveTo>
                  <a:pt x="119940" y="19307"/>
                </a:moveTo>
                <a:cubicBezTo>
                  <a:pt x="105521" y="13696"/>
                  <a:pt x="90030" y="11385"/>
                  <a:pt x="74601" y="12544"/>
                </a:cubicBezTo>
                <a:cubicBezTo>
                  <a:pt x="57932" y="14258"/>
                  <a:pt x="40883" y="25212"/>
                  <a:pt x="26976" y="33499"/>
                </a:cubicBezTo>
                <a:cubicBezTo>
                  <a:pt x="18454" y="39669"/>
                  <a:pt x="6544" y="37763"/>
                  <a:pt x="373" y="29242"/>
                </a:cubicBezTo>
                <a:cubicBezTo>
                  <a:pt x="253" y="29075"/>
                  <a:pt x="135" y="28907"/>
                  <a:pt x="20" y="28736"/>
                </a:cubicBezTo>
                <a:cubicBezTo>
                  <a:pt x="7258" y="28823"/>
                  <a:pt x="14472" y="27893"/>
                  <a:pt x="21451" y="25974"/>
                </a:cubicBezTo>
                <a:cubicBezTo>
                  <a:pt x="17297" y="21999"/>
                  <a:pt x="14385" y="16903"/>
                  <a:pt x="13069" y="11306"/>
                </a:cubicBezTo>
                <a:cubicBezTo>
                  <a:pt x="13069" y="11306"/>
                  <a:pt x="28595" y="19211"/>
                  <a:pt x="36025" y="15497"/>
                </a:cubicBezTo>
                <a:cubicBezTo>
                  <a:pt x="43454" y="11782"/>
                  <a:pt x="73172" y="-19651"/>
                  <a:pt x="119940" y="1930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99" name="Freeform: Shape 1398">
            <a:extLst>
              <a:ext uri="{FF2B5EF4-FFF2-40B4-BE49-F238E27FC236}">
                <a16:creationId xmlns:a16="http://schemas.microsoft.com/office/drawing/2014/main" id="{FF575344-6581-4EC2-A275-EFAE375ED173}"/>
              </a:ext>
            </a:extLst>
          </p:cNvPr>
          <p:cNvSpPr/>
          <p:nvPr userDrawn="1"/>
        </p:nvSpPr>
        <p:spPr>
          <a:xfrm>
            <a:off x="7792517" y="2234089"/>
            <a:ext cx="84618" cy="285850"/>
          </a:xfrm>
          <a:custGeom>
            <a:avLst/>
            <a:gdLst>
              <a:gd name="connsiteX0" fmla="*/ 20 w 71532"/>
              <a:gd name="connsiteY0" fmla="*/ 2 h 238887"/>
              <a:gd name="connsiteX1" fmla="*/ 20 w 71532"/>
              <a:gd name="connsiteY1" fmla="*/ 214505 h 238887"/>
              <a:gd name="connsiteX2" fmla="*/ 71553 w 71532"/>
              <a:gd name="connsiteY2" fmla="*/ 238889 h 238887"/>
              <a:gd name="connsiteX3" fmla="*/ 25642 w 71532"/>
              <a:gd name="connsiteY3" fmla="*/ 214886 h 238887"/>
              <a:gd name="connsiteX4" fmla="*/ 54979 w 71532"/>
              <a:gd name="connsiteY4" fmla="*/ 158307 h 238887"/>
              <a:gd name="connsiteX5" fmla="*/ 20 w 71532"/>
              <a:gd name="connsiteY5" fmla="*/ 2 h 23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32" h="238887">
                <a:moveTo>
                  <a:pt x="20" y="2"/>
                </a:moveTo>
                <a:cubicBezTo>
                  <a:pt x="46787" y="57628"/>
                  <a:pt x="71362" y="180977"/>
                  <a:pt x="20" y="214505"/>
                </a:cubicBezTo>
                <a:cubicBezTo>
                  <a:pt x="20557" y="230235"/>
                  <a:pt x="45684" y="238801"/>
                  <a:pt x="71553" y="238889"/>
                </a:cubicBezTo>
                <a:cubicBezTo>
                  <a:pt x="71552" y="238889"/>
                  <a:pt x="35072" y="224601"/>
                  <a:pt x="25642" y="214886"/>
                </a:cubicBezTo>
                <a:cubicBezTo>
                  <a:pt x="40143" y="198876"/>
                  <a:pt x="50251" y="179384"/>
                  <a:pt x="54979" y="158307"/>
                </a:cubicBezTo>
                <a:cubicBezTo>
                  <a:pt x="64218" y="120398"/>
                  <a:pt x="46407" y="37435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0" name="Freeform: Shape 1399">
            <a:extLst>
              <a:ext uri="{FF2B5EF4-FFF2-40B4-BE49-F238E27FC236}">
                <a16:creationId xmlns:a16="http://schemas.microsoft.com/office/drawing/2014/main" id="{A834DF7C-AC54-4BC8-AD62-2B86E7BCF85D}"/>
              </a:ext>
            </a:extLst>
          </p:cNvPr>
          <p:cNvSpPr/>
          <p:nvPr userDrawn="1"/>
        </p:nvSpPr>
        <p:spPr>
          <a:xfrm>
            <a:off x="8236569" y="2105866"/>
            <a:ext cx="212505" cy="236611"/>
          </a:xfrm>
          <a:custGeom>
            <a:avLst/>
            <a:gdLst>
              <a:gd name="connsiteX0" fmla="*/ 130417 w 179641"/>
              <a:gd name="connsiteY0" fmla="*/ 2 h 197738"/>
              <a:gd name="connsiteX1" fmla="*/ 179661 w 179641"/>
              <a:gd name="connsiteY1" fmla="*/ 131732 h 197738"/>
              <a:gd name="connsiteX2" fmla="*/ 118987 w 179641"/>
              <a:gd name="connsiteY2" fmla="*/ 60771 h 197738"/>
              <a:gd name="connsiteX3" fmla="*/ 115272 w 179641"/>
              <a:gd name="connsiteY3" fmla="*/ 197741 h 197738"/>
              <a:gd name="connsiteX4" fmla="*/ 64504 w 179641"/>
              <a:gd name="connsiteY4" fmla="*/ 69153 h 197738"/>
              <a:gd name="connsiteX5" fmla="*/ 54979 w 179641"/>
              <a:gd name="connsiteY5" fmla="*/ 154878 h 197738"/>
              <a:gd name="connsiteX6" fmla="*/ 20 w 179641"/>
              <a:gd name="connsiteY6" fmla="*/ 9146 h 197738"/>
              <a:gd name="connsiteX7" fmla="*/ 45454 w 179641"/>
              <a:gd name="connsiteY7" fmla="*/ 73820 h 197738"/>
              <a:gd name="connsiteX8" fmla="*/ 44502 w 179641"/>
              <a:gd name="connsiteY8" fmla="*/ 21242 h 197738"/>
              <a:gd name="connsiteX9" fmla="*/ 113462 w 179641"/>
              <a:gd name="connsiteY9" fmla="*/ 116492 h 197738"/>
              <a:gd name="connsiteX10" fmla="*/ 96222 w 179641"/>
              <a:gd name="connsiteY10" fmla="*/ 27148 h 197738"/>
              <a:gd name="connsiteX11" fmla="*/ 149467 w 179641"/>
              <a:gd name="connsiteY11" fmla="*/ 71439 h 197738"/>
              <a:gd name="connsiteX12" fmla="*/ 130417 w 179641"/>
              <a:gd name="connsiteY12" fmla="*/ 2 h 19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9641" h="197738">
                <a:moveTo>
                  <a:pt x="130417" y="2"/>
                </a:moveTo>
                <a:cubicBezTo>
                  <a:pt x="157861" y="38960"/>
                  <a:pt x="174819" y="84325"/>
                  <a:pt x="179661" y="131732"/>
                </a:cubicBezTo>
                <a:cubicBezTo>
                  <a:pt x="179661" y="131732"/>
                  <a:pt x="142133" y="70963"/>
                  <a:pt x="118987" y="60771"/>
                </a:cubicBezTo>
                <a:cubicBezTo>
                  <a:pt x="118987" y="60771"/>
                  <a:pt x="139752" y="101253"/>
                  <a:pt x="115272" y="197741"/>
                </a:cubicBezTo>
                <a:cubicBezTo>
                  <a:pt x="115272" y="197741"/>
                  <a:pt x="88698" y="95061"/>
                  <a:pt x="64504" y="69153"/>
                </a:cubicBezTo>
                <a:cubicBezTo>
                  <a:pt x="64504" y="69153"/>
                  <a:pt x="70791" y="126303"/>
                  <a:pt x="54979" y="154878"/>
                </a:cubicBezTo>
                <a:cubicBezTo>
                  <a:pt x="54979" y="154878"/>
                  <a:pt x="21356" y="44198"/>
                  <a:pt x="20" y="9146"/>
                </a:cubicBezTo>
                <a:cubicBezTo>
                  <a:pt x="20" y="9146"/>
                  <a:pt x="39930" y="54104"/>
                  <a:pt x="45454" y="73820"/>
                </a:cubicBezTo>
                <a:cubicBezTo>
                  <a:pt x="45454" y="73820"/>
                  <a:pt x="54313" y="40483"/>
                  <a:pt x="44502" y="21242"/>
                </a:cubicBezTo>
                <a:cubicBezTo>
                  <a:pt x="44502" y="21242"/>
                  <a:pt x="103652" y="72011"/>
                  <a:pt x="113462" y="116492"/>
                </a:cubicBezTo>
                <a:cubicBezTo>
                  <a:pt x="113462" y="116492"/>
                  <a:pt x="105366" y="43721"/>
                  <a:pt x="96222" y="27148"/>
                </a:cubicBezTo>
                <a:cubicBezTo>
                  <a:pt x="115141" y="40445"/>
                  <a:pt x="132948" y="55257"/>
                  <a:pt x="149467" y="71439"/>
                </a:cubicBezTo>
                <a:cubicBezTo>
                  <a:pt x="149467" y="71439"/>
                  <a:pt x="140609" y="13908"/>
                  <a:pt x="130417" y="2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1" name="Freeform: Shape 1400">
            <a:extLst>
              <a:ext uri="{FF2B5EF4-FFF2-40B4-BE49-F238E27FC236}">
                <a16:creationId xmlns:a16="http://schemas.microsoft.com/office/drawing/2014/main" id="{D329C81F-9795-4F0E-9D6A-80FA18D28DB5}"/>
              </a:ext>
            </a:extLst>
          </p:cNvPr>
          <p:cNvSpPr/>
          <p:nvPr userDrawn="1"/>
        </p:nvSpPr>
        <p:spPr>
          <a:xfrm>
            <a:off x="8187164" y="2220672"/>
            <a:ext cx="133153" cy="190909"/>
          </a:xfrm>
          <a:custGeom>
            <a:avLst/>
            <a:gdLst>
              <a:gd name="connsiteX0" fmla="*/ 3112 w 112561"/>
              <a:gd name="connsiteY0" fmla="*/ 89700 h 159544"/>
              <a:gd name="connsiteX1" fmla="*/ 45784 w 112561"/>
              <a:gd name="connsiteY1" fmla="*/ 158566 h 159544"/>
              <a:gd name="connsiteX2" fmla="*/ 111126 w 112561"/>
              <a:gd name="connsiteY2" fmla="*/ 62649 h 159544"/>
              <a:gd name="connsiteX3" fmla="*/ 38640 w 112561"/>
              <a:gd name="connsiteY3" fmla="*/ 1213 h 159544"/>
              <a:gd name="connsiteX4" fmla="*/ 3112 w 112561"/>
              <a:gd name="connsiteY4" fmla="*/ 89700 h 1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61" h="159544">
                <a:moveTo>
                  <a:pt x="3112" y="89700"/>
                </a:moveTo>
                <a:cubicBezTo>
                  <a:pt x="13304" y="131038"/>
                  <a:pt x="15876" y="165900"/>
                  <a:pt x="45784" y="158566"/>
                </a:cubicBezTo>
                <a:cubicBezTo>
                  <a:pt x="75693" y="151231"/>
                  <a:pt x="121317" y="103987"/>
                  <a:pt x="111126" y="62649"/>
                </a:cubicBezTo>
                <a:cubicBezTo>
                  <a:pt x="100934" y="21310"/>
                  <a:pt x="68549" y="-6217"/>
                  <a:pt x="38640" y="1213"/>
                </a:cubicBezTo>
                <a:cubicBezTo>
                  <a:pt x="8732" y="8642"/>
                  <a:pt x="-7080" y="48361"/>
                  <a:pt x="3112" y="8970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2" name="Freeform: Shape 1401">
            <a:extLst>
              <a:ext uri="{FF2B5EF4-FFF2-40B4-BE49-F238E27FC236}">
                <a16:creationId xmlns:a16="http://schemas.microsoft.com/office/drawing/2014/main" id="{F20E8F14-9ABA-4725-9528-0099EFDB4821}"/>
              </a:ext>
            </a:extLst>
          </p:cNvPr>
          <p:cNvSpPr/>
          <p:nvPr userDrawn="1"/>
        </p:nvSpPr>
        <p:spPr>
          <a:xfrm>
            <a:off x="8220568" y="2256863"/>
            <a:ext cx="67493" cy="113094"/>
          </a:xfrm>
          <a:custGeom>
            <a:avLst/>
            <a:gdLst>
              <a:gd name="connsiteX0" fmla="*/ 21 w 57055"/>
              <a:gd name="connsiteY0" fmla="*/ 44406 h 94514"/>
              <a:gd name="connsiteX1" fmla="*/ 17070 w 57055"/>
              <a:gd name="connsiteY1" fmla="*/ 94508 h 94514"/>
              <a:gd name="connsiteX2" fmla="*/ 57075 w 57055"/>
              <a:gd name="connsiteY2" fmla="*/ 46883 h 94514"/>
              <a:gd name="connsiteX3" fmla="*/ 26881 w 57055"/>
              <a:gd name="connsiteY3" fmla="*/ 20 h 94514"/>
              <a:gd name="connsiteX4" fmla="*/ 21 w 57055"/>
              <a:gd name="connsiteY4" fmla="*/ 44406 h 9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55" h="94514">
                <a:moveTo>
                  <a:pt x="21" y="44406"/>
                </a:moveTo>
                <a:cubicBezTo>
                  <a:pt x="21" y="68409"/>
                  <a:pt x="2211" y="95079"/>
                  <a:pt x="17070" y="94508"/>
                </a:cubicBezTo>
                <a:cubicBezTo>
                  <a:pt x="31929" y="93936"/>
                  <a:pt x="57171" y="70790"/>
                  <a:pt x="57075" y="46883"/>
                </a:cubicBezTo>
                <a:cubicBezTo>
                  <a:pt x="56980" y="22975"/>
                  <a:pt x="41740" y="-742"/>
                  <a:pt x="26881" y="20"/>
                </a:cubicBezTo>
                <a:cubicBezTo>
                  <a:pt x="12022" y="782"/>
                  <a:pt x="-75" y="20403"/>
                  <a:pt x="21" y="44406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3" name="Freeform: Shape 1402">
            <a:extLst>
              <a:ext uri="{FF2B5EF4-FFF2-40B4-BE49-F238E27FC236}">
                <a16:creationId xmlns:a16="http://schemas.microsoft.com/office/drawing/2014/main" id="{D56BF158-1B16-4434-B5C8-7B73C8084EDF}"/>
              </a:ext>
            </a:extLst>
          </p:cNvPr>
          <p:cNvSpPr/>
          <p:nvPr userDrawn="1"/>
        </p:nvSpPr>
        <p:spPr>
          <a:xfrm>
            <a:off x="8047640" y="1861618"/>
            <a:ext cx="317941" cy="202980"/>
          </a:xfrm>
          <a:custGeom>
            <a:avLst/>
            <a:gdLst>
              <a:gd name="connsiteX0" fmla="*/ 131156 w 268772"/>
              <a:gd name="connsiteY0" fmla="*/ 2 h 169632"/>
              <a:gd name="connsiteX1" fmla="*/ 268793 w 268772"/>
              <a:gd name="connsiteY1" fmla="*/ 124589 h 169632"/>
              <a:gd name="connsiteX2" fmla="*/ 186782 w 268772"/>
              <a:gd name="connsiteY2" fmla="*/ 158879 h 169632"/>
              <a:gd name="connsiteX3" fmla="*/ 1426 w 268772"/>
              <a:gd name="connsiteY3" fmla="*/ 120779 h 169632"/>
              <a:gd name="connsiteX4" fmla="*/ 131156 w 268772"/>
              <a:gd name="connsiteY4" fmla="*/ 2 h 169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772" h="169632">
                <a:moveTo>
                  <a:pt x="131156" y="2"/>
                </a:moveTo>
                <a:cubicBezTo>
                  <a:pt x="174209" y="14289"/>
                  <a:pt x="220786" y="55247"/>
                  <a:pt x="268793" y="124589"/>
                </a:cubicBezTo>
                <a:cubicBezTo>
                  <a:pt x="243261" y="139931"/>
                  <a:pt x="215636" y="151481"/>
                  <a:pt x="186782" y="158879"/>
                </a:cubicBezTo>
                <a:cubicBezTo>
                  <a:pt x="96200" y="182691"/>
                  <a:pt x="13237" y="165641"/>
                  <a:pt x="1426" y="120779"/>
                </a:cubicBezTo>
                <a:cubicBezTo>
                  <a:pt x="-9814" y="78011"/>
                  <a:pt x="47527" y="25529"/>
                  <a:pt x="131156" y="2"/>
                </a:cubicBezTo>
                <a:close/>
              </a:path>
            </a:pathLst>
          </a:custGeom>
          <a:solidFill>
            <a:srgbClr val="AF6045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4" name="Freeform: Shape 1403">
            <a:extLst>
              <a:ext uri="{FF2B5EF4-FFF2-40B4-BE49-F238E27FC236}">
                <a16:creationId xmlns:a16="http://schemas.microsoft.com/office/drawing/2014/main" id="{246AC849-6FCA-4E40-B582-4E9217A5A9F2}"/>
              </a:ext>
            </a:extLst>
          </p:cNvPr>
          <p:cNvSpPr/>
          <p:nvPr userDrawn="1"/>
        </p:nvSpPr>
        <p:spPr>
          <a:xfrm>
            <a:off x="8058316" y="2051158"/>
            <a:ext cx="196956" cy="130501"/>
          </a:xfrm>
          <a:custGeom>
            <a:avLst/>
            <a:gdLst>
              <a:gd name="connsiteX0" fmla="*/ 0 w 166497"/>
              <a:gd name="connsiteY0" fmla="*/ 52768 h 109061"/>
              <a:gd name="connsiteX1" fmla="*/ 152591 w 166497"/>
              <a:gd name="connsiteY1" fmla="*/ 0 h 109061"/>
              <a:gd name="connsiteX2" fmla="*/ 166497 w 166497"/>
              <a:gd name="connsiteY2" fmla="*/ 29623 h 109061"/>
              <a:gd name="connsiteX3" fmla="*/ 27242 w 166497"/>
              <a:gd name="connsiteY3" fmla="*/ 109061 h 109061"/>
              <a:gd name="connsiteX4" fmla="*/ 0 w 166497"/>
              <a:gd name="connsiteY4" fmla="*/ 52768 h 109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497" h="109061">
                <a:moveTo>
                  <a:pt x="0" y="52768"/>
                </a:moveTo>
                <a:lnTo>
                  <a:pt x="152591" y="0"/>
                </a:lnTo>
                <a:lnTo>
                  <a:pt x="166497" y="29623"/>
                </a:lnTo>
                <a:lnTo>
                  <a:pt x="27242" y="109061"/>
                </a:lnTo>
                <a:lnTo>
                  <a:pt x="0" y="52768"/>
                </a:lnTo>
                <a:close/>
              </a:path>
            </a:pathLst>
          </a:custGeom>
          <a:solidFill>
            <a:srgbClr val="F995A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5" name="Freeform: Shape 1404">
            <a:extLst>
              <a:ext uri="{FF2B5EF4-FFF2-40B4-BE49-F238E27FC236}">
                <a16:creationId xmlns:a16="http://schemas.microsoft.com/office/drawing/2014/main" id="{02654B32-F73B-4997-A9D5-062183E0363F}"/>
              </a:ext>
            </a:extLst>
          </p:cNvPr>
          <p:cNvSpPr/>
          <p:nvPr userDrawn="1"/>
        </p:nvSpPr>
        <p:spPr>
          <a:xfrm>
            <a:off x="8107781" y="2078741"/>
            <a:ext cx="101182" cy="67017"/>
          </a:xfrm>
          <a:custGeom>
            <a:avLst/>
            <a:gdLst>
              <a:gd name="connsiteX0" fmla="*/ 0 w 85534"/>
              <a:gd name="connsiteY0" fmla="*/ 27051 h 56007"/>
              <a:gd name="connsiteX1" fmla="*/ 78486 w 85534"/>
              <a:gd name="connsiteY1" fmla="*/ 0 h 56007"/>
              <a:gd name="connsiteX2" fmla="*/ 85535 w 85534"/>
              <a:gd name="connsiteY2" fmla="*/ 15145 h 56007"/>
              <a:gd name="connsiteX3" fmla="*/ 14002 w 85534"/>
              <a:gd name="connsiteY3" fmla="*/ 56007 h 56007"/>
              <a:gd name="connsiteX4" fmla="*/ 0 w 85534"/>
              <a:gd name="connsiteY4" fmla="*/ 27051 h 5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534" h="56007">
                <a:moveTo>
                  <a:pt x="0" y="27051"/>
                </a:moveTo>
                <a:lnTo>
                  <a:pt x="78486" y="0"/>
                </a:lnTo>
                <a:lnTo>
                  <a:pt x="85535" y="15145"/>
                </a:lnTo>
                <a:lnTo>
                  <a:pt x="14002" y="56007"/>
                </a:lnTo>
                <a:lnTo>
                  <a:pt x="0" y="27051"/>
                </a:lnTo>
                <a:close/>
              </a:path>
            </a:pathLst>
          </a:custGeom>
          <a:solidFill>
            <a:srgbClr val="AF604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6" name="Freeform: Shape 1405">
            <a:extLst>
              <a:ext uri="{FF2B5EF4-FFF2-40B4-BE49-F238E27FC236}">
                <a16:creationId xmlns:a16="http://schemas.microsoft.com/office/drawing/2014/main" id="{E9A2E639-EB59-40AF-B4A7-069090C162EA}"/>
              </a:ext>
            </a:extLst>
          </p:cNvPr>
          <p:cNvSpPr/>
          <p:nvPr userDrawn="1"/>
        </p:nvSpPr>
        <p:spPr>
          <a:xfrm>
            <a:off x="7621249" y="3947249"/>
            <a:ext cx="163829" cy="254849"/>
          </a:xfrm>
          <a:custGeom>
            <a:avLst/>
            <a:gdLst>
              <a:gd name="connsiteX0" fmla="*/ 0 w 138493"/>
              <a:gd name="connsiteY0" fmla="*/ 11906 h 212979"/>
              <a:gd name="connsiteX1" fmla="*/ 64961 w 138493"/>
              <a:gd name="connsiteY1" fmla="*/ 0 h 212979"/>
              <a:gd name="connsiteX2" fmla="*/ 138493 w 138493"/>
              <a:gd name="connsiteY2" fmla="*/ 212979 h 212979"/>
              <a:gd name="connsiteX3" fmla="*/ 59150 w 138493"/>
              <a:gd name="connsiteY3" fmla="*/ 212217 h 212979"/>
              <a:gd name="connsiteX4" fmla="*/ 0 w 138493"/>
              <a:gd name="connsiteY4" fmla="*/ 11906 h 2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93" h="212979">
                <a:moveTo>
                  <a:pt x="0" y="11906"/>
                </a:moveTo>
                <a:lnTo>
                  <a:pt x="64961" y="0"/>
                </a:lnTo>
                <a:lnTo>
                  <a:pt x="138493" y="212979"/>
                </a:lnTo>
                <a:lnTo>
                  <a:pt x="59150" y="212217"/>
                </a:lnTo>
                <a:lnTo>
                  <a:pt x="0" y="11906"/>
                </a:lnTo>
                <a:close/>
              </a:path>
            </a:pathLst>
          </a:custGeom>
          <a:solidFill>
            <a:srgbClr val="FFB3C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7" name="Freeform: Shape 1406">
            <a:extLst>
              <a:ext uri="{FF2B5EF4-FFF2-40B4-BE49-F238E27FC236}">
                <a16:creationId xmlns:a16="http://schemas.microsoft.com/office/drawing/2014/main" id="{00B1A167-3A06-4196-B7F9-7A57CB3EA7C6}"/>
              </a:ext>
            </a:extLst>
          </p:cNvPr>
          <p:cNvSpPr/>
          <p:nvPr userDrawn="1"/>
        </p:nvSpPr>
        <p:spPr>
          <a:xfrm>
            <a:off x="7361195" y="4606254"/>
            <a:ext cx="72563" cy="149193"/>
          </a:xfrm>
          <a:custGeom>
            <a:avLst/>
            <a:gdLst>
              <a:gd name="connsiteX0" fmla="*/ 20 w 61341"/>
              <a:gd name="connsiteY0" fmla="*/ 11813 h 124682"/>
              <a:gd name="connsiteX1" fmla="*/ 8307 w 61341"/>
              <a:gd name="connsiteY1" fmla="*/ 124684 h 124682"/>
              <a:gd name="connsiteX2" fmla="*/ 38311 w 61341"/>
              <a:gd name="connsiteY2" fmla="*/ 123827 h 124682"/>
              <a:gd name="connsiteX3" fmla="*/ 61361 w 61341"/>
              <a:gd name="connsiteY3" fmla="*/ 2 h 124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1" h="124682">
                <a:moveTo>
                  <a:pt x="20" y="11813"/>
                </a:moveTo>
                <a:cubicBezTo>
                  <a:pt x="6375" y="49086"/>
                  <a:pt x="9150" y="86882"/>
                  <a:pt x="8307" y="124684"/>
                </a:cubicBezTo>
                <a:lnTo>
                  <a:pt x="38311" y="123827"/>
                </a:lnTo>
                <a:cubicBezTo>
                  <a:pt x="38311" y="123827"/>
                  <a:pt x="49836" y="71439"/>
                  <a:pt x="61361" y="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8" name="Freeform: Shape 1407">
            <a:extLst>
              <a:ext uri="{FF2B5EF4-FFF2-40B4-BE49-F238E27FC236}">
                <a16:creationId xmlns:a16="http://schemas.microsoft.com/office/drawing/2014/main" id="{2B351D3E-4D30-461B-A699-9E11B980F51B}"/>
              </a:ext>
            </a:extLst>
          </p:cNvPr>
          <p:cNvSpPr/>
          <p:nvPr userDrawn="1"/>
        </p:nvSpPr>
        <p:spPr>
          <a:xfrm>
            <a:off x="7595785" y="4725130"/>
            <a:ext cx="71998" cy="149307"/>
          </a:xfrm>
          <a:custGeom>
            <a:avLst/>
            <a:gdLst>
              <a:gd name="connsiteX0" fmla="*/ 20 w 60864"/>
              <a:gd name="connsiteY0" fmla="*/ 10479 h 124777"/>
              <a:gd name="connsiteX1" fmla="*/ 13069 w 60864"/>
              <a:gd name="connsiteY1" fmla="*/ 124779 h 124777"/>
              <a:gd name="connsiteX2" fmla="*/ 43073 w 60864"/>
              <a:gd name="connsiteY2" fmla="*/ 122779 h 124777"/>
              <a:gd name="connsiteX3" fmla="*/ 60885 w 60864"/>
              <a:gd name="connsiteY3" fmla="*/ 2 h 12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64" h="124777">
                <a:moveTo>
                  <a:pt x="20" y="10479"/>
                </a:moveTo>
                <a:cubicBezTo>
                  <a:pt x="8974" y="60676"/>
                  <a:pt x="14307" y="101538"/>
                  <a:pt x="13069" y="124779"/>
                </a:cubicBezTo>
                <a:lnTo>
                  <a:pt x="43073" y="122779"/>
                </a:lnTo>
                <a:cubicBezTo>
                  <a:pt x="43073" y="122779"/>
                  <a:pt x="52598" y="70868"/>
                  <a:pt x="60885" y="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09" name="Freeform: Shape 1408">
            <a:extLst>
              <a:ext uri="{FF2B5EF4-FFF2-40B4-BE49-F238E27FC236}">
                <a16:creationId xmlns:a16="http://schemas.microsoft.com/office/drawing/2014/main" id="{070EB048-832B-40D9-B59D-9D6E204EC18E}"/>
              </a:ext>
            </a:extLst>
          </p:cNvPr>
          <p:cNvSpPr/>
          <p:nvPr userDrawn="1"/>
        </p:nvSpPr>
        <p:spPr>
          <a:xfrm>
            <a:off x="7578474" y="4869309"/>
            <a:ext cx="85592" cy="112037"/>
          </a:xfrm>
          <a:custGeom>
            <a:avLst/>
            <a:gdLst>
              <a:gd name="connsiteX0" fmla="*/ 58755 w 72355"/>
              <a:gd name="connsiteY0" fmla="*/ 2 h 93630"/>
              <a:gd name="connsiteX1" fmla="*/ 72376 w 72355"/>
              <a:gd name="connsiteY1" fmla="*/ 14670 h 93630"/>
              <a:gd name="connsiteX2" fmla="*/ 9606 w 72355"/>
              <a:gd name="connsiteY2" fmla="*/ 93633 h 93630"/>
              <a:gd name="connsiteX3" fmla="*/ 1891 w 72355"/>
              <a:gd name="connsiteY3" fmla="*/ 68772 h 93630"/>
              <a:gd name="connsiteX4" fmla="*/ 27704 w 72355"/>
              <a:gd name="connsiteY4" fmla="*/ 4574 h 9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55" h="93630">
                <a:moveTo>
                  <a:pt x="58755" y="2"/>
                </a:moveTo>
                <a:lnTo>
                  <a:pt x="72376" y="14670"/>
                </a:lnTo>
                <a:lnTo>
                  <a:pt x="9606" y="93633"/>
                </a:lnTo>
                <a:cubicBezTo>
                  <a:pt x="9606" y="93633"/>
                  <a:pt x="-5062" y="92490"/>
                  <a:pt x="1891" y="68772"/>
                </a:cubicBezTo>
                <a:cubicBezTo>
                  <a:pt x="8909" y="46769"/>
                  <a:pt x="17537" y="25311"/>
                  <a:pt x="27704" y="4574"/>
                </a:cubicBezTo>
                <a:close/>
              </a:path>
            </a:pathLst>
          </a:custGeom>
          <a:solidFill>
            <a:srgbClr val="F48D4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0" name="Freeform: Shape 1409">
            <a:extLst>
              <a:ext uri="{FF2B5EF4-FFF2-40B4-BE49-F238E27FC236}">
                <a16:creationId xmlns:a16="http://schemas.microsoft.com/office/drawing/2014/main" id="{7792A38C-A313-419B-9147-50C5E1DB6AC1}"/>
              </a:ext>
            </a:extLst>
          </p:cNvPr>
          <p:cNvSpPr/>
          <p:nvPr userDrawn="1"/>
        </p:nvSpPr>
        <p:spPr>
          <a:xfrm>
            <a:off x="7342545" y="4746101"/>
            <a:ext cx="82988" cy="113291"/>
          </a:xfrm>
          <a:custGeom>
            <a:avLst/>
            <a:gdLst>
              <a:gd name="connsiteX0" fmla="*/ 56172 w 70154"/>
              <a:gd name="connsiteY0" fmla="*/ 2 h 94678"/>
              <a:gd name="connsiteX1" fmla="*/ 70174 w 70154"/>
              <a:gd name="connsiteY1" fmla="*/ 14099 h 94678"/>
              <a:gd name="connsiteX2" fmla="*/ 9881 w 70154"/>
              <a:gd name="connsiteY2" fmla="*/ 94680 h 94678"/>
              <a:gd name="connsiteX3" fmla="*/ 1594 w 70154"/>
              <a:gd name="connsiteY3" fmla="*/ 70011 h 94678"/>
              <a:gd name="connsiteX4" fmla="*/ 25693 w 70154"/>
              <a:gd name="connsiteY4" fmla="*/ 5241 h 94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54" h="94678">
                <a:moveTo>
                  <a:pt x="56172" y="2"/>
                </a:moveTo>
                <a:lnTo>
                  <a:pt x="70174" y="14099"/>
                </a:lnTo>
                <a:lnTo>
                  <a:pt x="9881" y="94680"/>
                </a:lnTo>
                <a:cubicBezTo>
                  <a:pt x="9881" y="94680"/>
                  <a:pt x="-4693" y="93918"/>
                  <a:pt x="1594" y="70011"/>
                </a:cubicBezTo>
                <a:cubicBezTo>
                  <a:pt x="8030" y="47860"/>
                  <a:pt x="16085" y="26211"/>
                  <a:pt x="25693" y="5241"/>
                </a:cubicBezTo>
                <a:close/>
              </a:path>
            </a:pathLst>
          </a:custGeom>
          <a:solidFill>
            <a:srgbClr val="F48D4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1" name="Freeform: Shape 1410">
            <a:extLst>
              <a:ext uri="{FF2B5EF4-FFF2-40B4-BE49-F238E27FC236}">
                <a16:creationId xmlns:a16="http://schemas.microsoft.com/office/drawing/2014/main" id="{B5AC4AD4-9173-4C81-A12E-FA74AC81DBE1}"/>
              </a:ext>
            </a:extLst>
          </p:cNvPr>
          <p:cNvSpPr/>
          <p:nvPr userDrawn="1"/>
        </p:nvSpPr>
        <p:spPr>
          <a:xfrm>
            <a:off x="7771334" y="3868834"/>
            <a:ext cx="447319" cy="299754"/>
          </a:xfrm>
          <a:custGeom>
            <a:avLst/>
            <a:gdLst>
              <a:gd name="connsiteX0" fmla="*/ 369399 w 378142"/>
              <a:gd name="connsiteY0" fmla="*/ 1335 h 250507"/>
              <a:gd name="connsiteX1" fmla="*/ 321774 w 378142"/>
              <a:gd name="connsiteY1" fmla="*/ 171166 h 250507"/>
              <a:gd name="connsiteX2" fmla="*/ 20 w 378142"/>
              <a:gd name="connsiteY2" fmla="*/ 242985 h 250507"/>
              <a:gd name="connsiteX3" fmla="*/ 1258 w 378142"/>
              <a:gd name="connsiteY3" fmla="*/ 246795 h 250507"/>
              <a:gd name="connsiteX4" fmla="*/ 3258 w 378142"/>
              <a:gd name="connsiteY4" fmla="*/ 250509 h 250507"/>
              <a:gd name="connsiteX5" fmla="*/ 327680 w 378142"/>
              <a:gd name="connsiteY5" fmla="*/ 176786 h 250507"/>
              <a:gd name="connsiteX6" fmla="*/ 378162 w 378142"/>
              <a:gd name="connsiteY6" fmla="*/ 2 h 250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42" h="250507">
                <a:moveTo>
                  <a:pt x="369399" y="1335"/>
                </a:moveTo>
                <a:cubicBezTo>
                  <a:pt x="362732" y="51342"/>
                  <a:pt x="347206" y="144210"/>
                  <a:pt x="321774" y="171166"/>
                </a:cubicBezTo>
                <a:cubicBezTo>
                  <a:pt x="273578" y="221553"/>
                  <a:pt x="74124" y="233936"/>
                  <a:pt x="20" y="242985"/>
                </a:cubicBezTo>
                <a:lnTo>
                  <a:pt x="1258" y="246795"/>
                </a:lnTo>
                <a:lnTo>
                  <a:pt x="3258" y="250509"/>
                </a:lnTo>
                <a:cubicBezTo>
                  <a:pt x="86793" y="242222"/>
                  <a:pt x="277673" y="229078"/>
                  <a:pt x="327680" y="176786"/>
                </a:cubicBezTo>
                <a:cubicBezTo>
                  <a:pt x="355683" y="147544"/>
                  <a:pt x="371590" y="50199"/>
                  <a:pt x="378162" y="2"/>
                </a:cubicBezTo>
                <a:close/>
              </a:path>
            </a:pathLst>
          </a:custGeom>
          <a:solidFill>
            <a:srgbClr val="E8809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2" name="Freeform: Shape 1411">
            <a:extLst>
              <a:ext uri="{FF2B5EF4-FFF2-40B4-BE49-F238E27FC236}">
                <a16:creationId xmlns:a16="http://schemas.microsoft.com/office/drawing/2014/main" id="{BA9F26C9-CC5E-4CD5-B265-1EF5305B2FFA}"/>
              </a:ext>
            </a:extLst>
          </p:cNvPr>
          <p:cNvSpPr/>
          <p:nvPr userDrawn="1"/>
        </p:nvSpPr>
        <p:spPr>
          <a:xfrm>
            <a:off x="7717024" y="3846382"/>
            <a:ext cx="551431" cy="119902"/>
          </a:xfrm>
          <a:custGeom>
            <a:avLst/>
            <a:gdLst>
              <a:gd name="connsiteX0" fmla="*/ 466174 w 466153"/>
              <a:gd name="connsiteY0" fmla="*/ 10003 h 100203"/>
              <a:gd name="connsiteX1" fmla="*/ 16784 w 466153"/>
              <a:gd name="connsiteY1" fmla="*/ 2 h 100203"/>
              <a:gd name="connsiteX2" fmla="*/ 20 w 466153"/>
              <a:gd name="connsiteY2" fmla="*/ 5621 h 100203"/>
              <a:gd name="connsiteX3" fmla="*/ 122893 w 466153"/>
              <a:gd name="connsiteY3" fmla="*/ 61057 h 100203"/>
              <a:gd name="connsiteX4" fmla="*/ 145562 w 466153"/>
              <a:gd name="connsiteY4" fmla="*/ 53246 h 100203"/>
              <a:gd name="connsiteX5" fmla="*/ 385687 w 466153"/>
              <a:gd name="connsiteY5" fmla="*/ 100205 h 100203"/>
              <a:gd name="connsiteX6" fmla="*/ 358160 w 466153"/>
              <a:gd name="connsiteY6" fmla="*/ 64105 h 100203"/>
              <a:gd name="connsiteX7" fmla="*/ 396260 w 466153"/>
              <a:gd name="connsiteY7" fmla="*/ 66201 h 100203"/>
              <a:gd name="connsiteX8" fmla="*/ 365875 w 466153"/>
              <a:gd name="connsiteY8" fmla="*/ 54961 h 100203"/>
              <a:gd name="connsiteX9" fmla="*/ 464459 w 466153"/>
              <a:gd name="connsiteY9" fmla="*/ 27624 h 100203"/>
              <a:gd name="connsiteX10" fmla="*/ 466174 w 466153"/>
              <a:gd name="connsiteY10" fmla="*/ 10003 h 100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6153" h="100203">
                <a:moveTo>
                  <a:pt x="466174" y="10003"/>
                </a:moveTo>
                <a:cubicBezTo>
                  <a:pt x="308249" y="50103"/>
                  <a:pt x="84031" y="12861"/>
                  <a:pt x="16784" y="2"/>
                </a:cubicBezTo>
                <a:lnTo>
                  <a:pt x="20" y="5621"/>
                </a:lnTo>
                <a:cubicBezTo>
                  <a:pt x="44852" y="13911"/>
                  <a:pt x="87010" y="32931"/>
                  <a:pt x="122893" y="61057"/>
                </a:cubicBezTo>
                <a:cubicBezTo>
                  <a:pt x="130581" y="58855"/>
                  <a:pt x="138149" y="56247"/>
                  <a:pt x="145562" y="53246"/>
                </a:cubicBezTo>
                <a:cubicBezTo>
                  <a:pt x="215571" y="32577"/>
                  <a:pt x="317012" y="45627"/>
                  <a:pt x="385687" y="100205"/>
                </a:cubicBezTo>
                <a:cubicBezTo>
                  <a:pt x="385687" y="100205"/>
                  <a:pt x="393783" y="92680"/>
                  <a:pt x="358160" y="64105"/>
                </a:cubicBezTo>
                <a:cubicBezTo>
                  <a:pt x="370723" y="66385"/>
                  <a:pt x="383522" y="67089"/>
                  <a:pt x="396260" y="66201"/>
                </a:cubicBezTo>
                <a:cubicBezTo>
                  <a:pt x="396260" y="66201"/>
                  <a:pt x="398356" y="61057"/>
                  <a:pt x="365875" y="54961"/>
                </a:cubicBezTo>
                <a:cubicBezTo>
                  <a:pt x="399514" y="48930"/>
                  <a:pt x="432517" y="39778"/>
                  <a:pt x="464459" y="27624"/>
                </a:cubicBezTo>
                <a:cubicBezTo>
                  <a:pt x="464840" y="20766"/>
                  <a:pt x="465602" y="14861"/>
                  <a:pt x="466174" y="10003"/>
                </a:cubicBezTo>
                <a:close/>
              </a:path>
            </a:pathLst>
          </a:custGeom>
          <a:solidFill>
            <a:srgbClr val="E8809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3" name="Freeform: Shape 1412">
            <a:extLst>
              <a:ext uri="{FF2B5EF4-FFF2-40B4-BE49-F238E27FC236}">
                <a16:creationId xmlns:a16="http://schemas.microsoft.com/office/drawing/2014/main" id="{C930A8A9-9CAE-44BD-B945-A9B8929779B0}"/>
              </a:ext>
            </a:extLst>
          </p:cNvPr>
          <p:cNvSpPr/>
          <p:nvPr userDrawn="1"/>
        </p:nvSpPr>
        <p:spPr>
          <a:xfrm>
            <a:off x="649367" y="6417776"/>
            <a:ext cx="4233540" cy="73855"/>
          </a:xfrm>
          <a:custGeom>
            <a:avLst/>
            <a:gdLst>
              <a:gd name="connsiteX0" fmla="*/ 3578848 w 3578828"/>
              <a:gd name="connsiteY0" fmla="*/ 30863 h 61721"/>
              <a:gd name="connsiteX1" fmla="*/ 1789387 w 3578828"/>
              <a:gd name="connsiteY1" fmla="*/ 61724 h 61721"/>
              <a:gd name="connsiteX2" fmla="*/ 20 w 3578828"/>
              <a:gd name="connsiteY2" fmla="*/ 30863 h 61721"/>
              <a:gd name="connsiteX3" fmla="*/ 1789387 w 3578828"/>
              <a:gd name="connsiteY3" fmla="*/ 2 h 61721"/>
              <a:gd name="connsiteX4" fmla="*/ 3578848 w 3578828"/>
              <a:gd name="connsiteY4" fmla="*/ 30863 h 6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8828" h="61721">
                <a:moveTo>
                  <a:pt x="3578848" y="30863"/>
                </a:moveTo>
                <a:cubicBezTo>
                  <a:pt x="3578848" y="47912"/>
                  <a:pt x="2777701" y="61724"/>
                  <a:pt x="1789387" y="61724"/>
                </a:cubicBezTo>
                <a:cubicBezTo>
                  <a:pt x="801073" y="61724"/>
                  <a:pt x="20" y="47912"/>
                  <a:pt x="20" y="30863"/>
                </a:cubicBezTo>
                <a:cubicBezTo>
                  <a:pt x="20" y="13813"/>
                  <a:pt x="801168" y="2"/>
                  <a:pt x="1789387" y="2"/>
                </a:cubicBezTo>
                <a:cubicBezTo>
                  <a:pt x="2777605" y="2"/>
                  <a:pt x="3578848" y="13813"/>
                  <a:pt x="3578848" y="30863"/>
                </a:cubicBezTo>
                <a:close/>
              </a:path>
            </a:pathLst>
          </a:custGeom>
          <a:solidFill>
            <a:srgbClr val="F2A299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4" name="Freeform: Shape 1413">
            <a:extLst>
              <a:ext uri="{FF2B5EF4-FFF2-40B4-BE49-F238E27FC236}">
                <a16:creationId xmlns:a16="http://schemas.microsoft.com/office/drawing/2014/main" id="{86EF4202-D84D-4EAC-BCA6-B35C1385ED58}"/>
              </a:ext>
            </a:extLst>
          </p:cNvPr>
          <p:cNvSpPr/>
          <p:nvPr userDrawn="1"/>
        </p:nvSpPr>
        <p:spPr>
          <a:xfrm>
            <a:off x="815667" y="5351424"/>
            <a:ext cx="3819537" cy="96080"/>
          </a:xfrm>
          <a:custGeom>
            <a:avLst/>
            <a:gdLst>
              <a:gd name="connsiteX0" fmla="*/ 10315 w 3228850"/>
              <a:gd name="connsiteY0" fmla="*/ 80297 h 80295"/>
              <a:gd name="connsiteX1" fmla="*/ 3223383 w 3228850"/>
              <a:gd name="connsiteY1" fmla="*/ 80297 h 80295"/>
              <a:gd name="connsiteX2" fmla="*/ 1706717 w 3228850"/>
              <a:gd name="connsiteY2" fmla="*/ 2 h 80295"/>
              <a:gd name="connsiteX3" fmla="*/ 10315 w 3228850"/>
              <a:gd name="connsiteY3" fmla="*/ 80297 h 8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8850" h="80295">
                <a:moveTo>
                  <a:pt x="10315" y="80297"/>
                </a:moveTo>
                <a:lnTo>
                  <a:pt x="3223383" y="80297"/>
                </a:lnTo>
                <a:cubicBezTo>
                  <a:pt x="3223383" y="80297"/>
                  <a:pt x="3403025" y="2"/>
                  <a:pt x="1706717" y="2"/>
                </a:cubicBezTo>
                <a:cubicBezTo>
                  <a:pt x="-238193" y="2"/>
                  <a:pt x="10315" y="80297"/>
                  <a:pt x="10315" y="80297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5" name="Freeform: Shape 1414">
            <a:extLst>
              <a:ext uri="{FF2B5EF4-FFF2-40B4-BE49-F238E27FC236}">
                <a16:creationId xmlns:a16="http://schemas.microsoft.com/office/drawing/2014/main" id="{98B4758C-B178-47BC-A5B6-B67A4EEEBE10}"/>
              </a:ext>
            </a:extLst>
          </p:cNvPr>
          <p:cNvSpPr/>
          <p:nvPr userDrawn="1"/>
        </p:nvSpPr>
        <p:spPr>
          <a:xfrm>
            <a:off x="652073" y="5437133"/>
            <a:ext cx="4127287" cy="244704"/>
          </a:xfrm>
          <a:custGeom>
            <a:avLst/>
            <a:gdLst>
              <a:gd name="connsiteX0" fmla="*/ 0 w 3489007"/>
              <a:gd name="connsiteY0" fmla="*/ 0 h 204501"/>
              <a:gd name="connsiteX1" fmla="*/ 3489008 w 3489007"/>
              <a:gd name="connsiteY1" fmla="*/ 0 h 204501"/>
              <a:gd name="connsiteX2" fmla="*/ 3489008 w 3489007"/>
              <a:gd name="connsiteY2" fmla="*/ 204502 h 204501"/>
              <a:gd name="connsiteX3" fmla="*/ 0 w 3489007"/>
              <a:gd name="connsiteY3" fmla="*/ 204502 h 20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007" h="204501">
                <a:moveTo>
                  <a:pt x="0" y="0"/>
                </a:moveTo>
                <a:lnTo>
                  <a:pt x="3489008" y="0"/>
                </a:lnTo>
                <a:lnTo>
                  <a:pt x="3489008" y="204502"/>
                </a:lnTo>
                <a:lnTo>
                  <a:pt x="0" y="204502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6" name="Freeform: Shape 1415">
            <a:extLst>
              <a:ext uri="{FF2B5EF4-FFF2-40B4-BE49-F238E27FC236}">
                <a16:creationId xmlns:a16="http://schemas.microsoft.com/office/drawing/2014/main" id="{C078FAE0-412E-49CA-A595-18CC07CD8772}"/>
              </a:ext>
            </a:extLst>
          </p:cNvPr>
          <p:cNvSpPr/>
          <p:nvPr userDrawn="1"/>
        </p:nvSpPr>
        <p:spPr>
          <a:xfrm>
            <a:off x="863000" y="5568547"/>
            <a:ext cx="75604" cy="890715"/>
          </a:xfrm>
          <a:custGeom>
            <a:avLst/>
            <a:gdLst>
              <a:gd name="connsiteX0" fmla="*/ 0 w 63912"/>
              <a:gd name="connsiteY0" fmla="*/ 0 h 744378"/>
              <a:gd name="connsiteX1" fmla="*/ 63913 w 63912"/>
              <a:gd name="connsiteY1" fmla="*/ 0 h 744378"/>
              <a:gd name="connsiteX2" fmla="*/ 63913 w 63912"/>
              <a:gd name="connsiteY2" fmla="*/ 744379 h 744378"/>
              <a:gd name="connsiteX3" fmla="*/ 0 w 63912"/>
              <a:gd name="connsiteY3" fmla="*/ 744379 h 74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12" h="744378">
                <a:moveTo>
                  <a:pt x="0" y="0"/>
                </a:moveTo>
                <a:lnTo>
                  <a:pt x="63913" y="0"/>
                </a:lnTo>
                <a:lnTo>
                  <a:pt x="63913" y="744379"/>
                </a:lnTo>
                <a:lnTo>
                  <a:pt x="0" y="744379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7" name="Freeform: Shape 1416">
            <a:extLst>
              <a:ext uri="{FF2B5EF4-FFF2-40B4-BE49-F238E27FC236}">
                <a16:creationId xmlns:a16="http://schemas.microsoft.com/office/drawing/2014/main" id="{7464D306-A753-4741-B063-B99F9BD1B4FE}"/>
              </a:ext>
            </a:extLst>
          </p:cNvPr>
          <p:cNvSpPr/>
          <p:nvPr userDrawn="1"/>
        </p:nvSpPr>
        <p:spPr>
          <a:xfrm>
            <a:off x="4550967" y="5568546"/>
            <a:ext cx="77858" cy="890715"/>
          </a:xfrm>
          <a:custGeom>
            <a:avLst/>
            <a:gdLst>
              <a:gd name="connsiteX0" fmla="*/ 0 w 65817"/>
              <a:gd name="connsiteY0" fmla="*/ 744283 h 744378"/>
              <a:gd name="connsiteX1" fmla="*/ 1810 w 65817"/>
              <a:gd name="connsiteY1" fmla="*/ 0 h 744378"/>
              <a:gd name="connsiteX2" fmla="*/ 65818 w 65817"/>
              <a:gd name="connsiteY2" fmla="*/ 0 h 744378"/>
              <a:gd name="connsiteX3" fmla="*/ 64008 w 65817"/>
              <a:gd name="connsiteY3" fmla="*/ 744379 h 744378"/>
              <a:gd name="connsiteX4" fmla="*/ 0 w 65817"/>
              <a:gd name="connsiteY4" fmla="*/ 744283 h 74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17" h="744378">
                <a:moveTo>
                  <a:pt x="0" y="744283"/>
                </a:moveTo>
                <a:lnTo>
                  <a:pt x="1810" y="0"/>
                </a:lnTo>
                <a:lnTo>
                  <a:pt x="65818" y="0"/>
                </a:lnTo>
                <a:lnTo>
                  <a:pt x="64008" y="744379"/>
                </a:lnTo>
                <a:lnTo>
                  <a:pt x="0" y="744283"/>
                </a:ln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8" name="Freeform: Shape 1417">
            <a:extLst>
              <a:ext uri="{FF2B5EF4-FFF2-40B4-BE49-F238E27FC236}">
                <a16:creationId xmlns:a16="http://schemas.microsoft.com/office/drawing/2014/main" id="{22195A22-353C-4338-80A2-856053E0F201}"/>
              </a:ext>
            </a:extLst>
          </p:cNvPr>
          <p:cNvSpPr/>
          <p:nvPr userDrawn="1"/>
        </p:nvSpPr>
        <p:spPr>
          <a:xfrm>
            <a:off x="3635696" y="5358035"/>
            <a:ext cx="735562" cy="117259"/>
          </a:xfrm>
          <a:custGeom>
            <a:avLst/>
            <a:gdLst>
              <a:gd name="connsiteX0" fmla="*/ 308449 w 621808"/>
              <a:gd name="connsiteY0" fmla="*/ 97252 h 97994"/>
              <a:gd name="connsiteX1" fmla="*/ 621822 w 621808"/>
              <a:gd name="connsiteY1" fmla="*/ 32863 h 97994"/>
              <a:gd name="connsiteX2" fmla="*/ 620488 w 621808"/>
              <a:gd name="connsiteY2" fmla="*/ 25148 h 97994"/>
              <a:gd name="connsiteX3" fmla="*/ 4602 w 621808"/>
              <a:gd name="connsiteY3" fmla="*/ 2 h 97994"/>
              <a:gd name="connsiteX4" fmla="*/ 30 w 621808"/>
              <a:gd name="connsiteY4" fmla="*/ 12003 h 97994"/>
              <a:gd name="connsiteX5" fmla="*/ 308449 w 621808"/>
              <a:gd name="connsiteY5" fmla="*/ 97252 h 9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808" h="97994">
                <a:moveTo>
                  <a:pt x="308449" y="97252"/>
                </a:moveTo>
                <a:cubicBezTo>
                  <a:pt x="479899" y="103062"/>
                  <a:pt x="620393" y="74202"/>
                  <a:pt x="621822" y="32863"/>
                </a:cubicBezTo>
                <a:cubicBezTo>
                  <a:pt x="621890" y="30229"/>
                  <a:pt x="621437" y="27607"/>
                  <a:pt x="620488" y="25148"/>
                </a:cubicBezTo>
                <a:cubicBezTo>
                  <a:pt x="495330" y="14956"/>
                  <a:pt x="302068" y="5621"/>
                  <a:pt x="4602" y="2"/>
                </a:cubicBezTo>
                <a:cubicBezTo>
                  <a:pt x="1913" y="3456"/>
                  <a:pt x="321" y="7636"/>
                  <a:pt x="30" y="12003"/>
                </a:cubicBezTo>
                <a:cubicBezTo>
                  <a:pt x="-1304" y="53342"/>
                  <a:pt x="136713" y="92013"/>
                  <a:pt x="308449" y="97252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19" name="Freeform: Shape 1418">
            <a:extLst>
              <a:ext uri="{FF2B5EF4-FFF2-40B4-BE49-F238E27FC236}">
                <a16:creationId xmlns:a16="http://schemas.microsoft.com/office/drawing/2014/main" id="{81071C4C-68E2-4E1A-B457-E84715602B34}"/>
              </a:ext>
            </a:extLst>
          </p:cNvPr>
          <p:cNvSpPr/>
          <p:nvPr userDrawn="1"/>
        </p:nvSpPr>
        <p:spPr>
          <a:xfrm>
            <a:off x="1054999" y="5360542"/>
            <a:ext cx="732274" cy="112379"/>
          </a:xfrm>
          <a:custGeom>
            <a:avLst/>
            <a:gdLst>
              <a:gd name="connsiteX0" fmla="*/ 307487 w 619029"/>
              <a:gd name="connsiteY0" fmla="*/ 93918 h 93916"/>
              <a:gd name="connsiteX1" fmla="*/ 619050 w 619029"/>
              <a:gd name="connsiteY1" fmla="*/ 12384 h 93916"/>
              <a:gd name="connsiteX2" fmla="*/ 615525 w 619029"/>
              <a:gd name="connsiteY2" fmla="*/ 2 h 93916"/>
              <a:gd name="connsiteX3" fmla="*/ 20 w 619029"/>
              <a:gd name="connsiteY3" fmla="*/ 25624 h 93916"/>
              <a:gd name="connsiteX4" fmla="*/ 307487 w 619029"/>
              <a:gd name="connsiteY4" fmla="*/ 93918 h 93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9029" h="93916">
                <a:moveTo>
                  <a:pt x="307487" y="93918"/>
                </a:moveTo>
                <a:cubicBezTo>
                  <a:pt x="479604" y="93918"/>
                  <a:pt x="619050" y="57437"/>
                  <a:pt x="619050" y="12384"/>
                </a:cubicBezTo>
                <a:cubicBezTo>
                  <a:pt x="618978" y="8020"/>
                  <a:pt x="617763" y="3750"/>
                  <a:pt x="615525" y="2"/>
                </a:cubicBezTo>
                <a:cubicBezTo>
                  <a:pt x="313773" y="6193"/>
                  <a:pt x="121559" y="15623"/>
                  <a:pt x="20" y="25624"/>
                </a:cubicBezTo>
                <a:cubicBezTo>
                  <a:pt x="24213" y="64391"/>
                  <a:pt x="152991" y="93918"/>
                  <a:pt x="307487" y="93918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0" name="Freeform: Shape 1419">
            <a:extLst>
              <a:ext uri="{FF2B5EF4-FFF2-40B4-BE49-F238E27FC236}">
                <a16:creationId xmlns:a16="http://schemas.microsoft.com/office/drawing/2014/main" id="{72FDF00E-4060-4570-BCA5-46A5B1DC423C}"/>
              </a:ext>
            </a:extLst>
          </p:cNvPr>
          <p:cNvSpPr/>
          <p:nvPr userDrawn="1"/>
        </p:nvSpPr>
        <p:spPr>
          <a:xfrm>
            <a:off x="2245635" y="5351915"/>
            <a:ext cx="821176" cy="115307"/>
          </a:xfrm>
          <a:custGeom>
            <a:avLst/>
            <a:gdLst>
              <a:gd name="connsiteX0" fmla="*/ 4402 w 694182"/>
              <a:gd name="connsiteY0" fmla="*/ 1877 h 96363"/>
              <a:gd name="connsiteX1" fmla="*/ 20 w 694182"/>
              <a:gd name="connsiteY1" fmla="*/ 14831 h 96363"/>
              <a:gd name="connsiteX2" fmla="*/ 347111 w 694182"/>
              <a:gd name="connsiteY2" fmla="*/ 96365 h 96363"/>
              <a:gd name="connsiteX3" fmla="*/ 694202 w 694182"/>
              <a:gd name="connsiteY3" fmla="*/ 14831 h 96363"/>
              <a:gd name="connsiteX4" fmla="*/ 688582 w 694182"/>
              <a:gd name="connsiteY4" fmla="*/ 258 h 96363"/>
              <a:gd name="connsiteX5" fmla="*/ 498082 w 694182"/>
              <a:gd name="connsiteY5" fmla="*/ 258 h 96363"/>
              <a:gd name="connsiteX6" fmla="*/ 4402 w 694182"/>
              <a:gd name="connsiteY6" fmla="*/ 1877 h 9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4182" h="96363">
                <a:moveTo>
                  <a:pt x="4402" y="1877"/>
                </a:moveTo>
                <a:cubicBezTo>
                  <a:pt x="1648" y="5644"/>
                  <a:pt x="119" y="10166"/>
                  <a:pt x="20" y="14831"/>
                </a:cubicBezTo>
                <a:cubicBezTo>
                  <a:pt x="20" y="59885"/>
                  <a:pt x="155468" y="96365"/>
                  <a:pt x="347111" y="96365"/>
                </a:cubicBezTo>
                <a:cubicBezTo>
                  <a:pt x="538754" y="96365"/>
                  <a:pt x="694202" y="59885"/>
                  <a:pt x="694202" y="14831"/>
                </a:cubicBezTo>
                <a:cubicBezTo>
                  <a:pt x="694028" y="9478"/>
                  <a:pt x="692047" y="4342"/>
                  <a:pt x="688582" y="258"/>
                </a:cubicBezTo>
                <a:cubicBezTo>
                  <a:pt x="627717" y="258"/>
                  <a:pt x="564281" y="258"/>
                  <a:pt x="498082" y="258"/>
                </a:cubicBezTo>
                <a:cubicBezTo>
                  <a:pt x="314536" y="-409"/>
                  <a:pt x="150801" y="258"/>
                  <a:pt x="4402" y="1877"/>
                </a:cubicBez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1" name="Freeform: Shape 1420">
            <a:extLst>
              <a:ext uri="{FF2B5EF4-FFF2-40B4-BE49-F238E27FC236}">
                <a16:creationId xmlns:a16="http://schemas.microsoft.com/office/drawing/2014/main" id="{EFD8360C-C848-40A4-A15F-74562C44A290}"/>
              </a:ext>
            </a:extLst>
          </p:cNvPr>
          <p:cNvSpPr/>
          <p:nvPr userDrawn="1"/>
        </p:nvSpPr>
        <p:spPr>
          <a:xfrm>
            <a:off x="863000" y="5681838"/>
            <a:ext cx="75604" cy="220655"/>
          </a:xfrm>
          <a:custGeom>
            <a:avLst/>
            <a:gdLst>
              <a:gd name="connsiteX0" fmla="*/ 0 w 63912"/>
              <a:gd name="connsiteY0" fmla="*/ 0 h 184403"/>
              <a:gd name="connsiteX1" fmla="*/ 63913 w 63912"/>
              <a:gd name="connsiteY1" fmla="*/ 0 h 184403"/>
              <a:gd name="connsiteX2" fmla="*/ 63913 w 63912"/>
              <a:gd name="connsiteY2" fmla="*/ 184404 h 184403"/>
              <a:gd name="connsiteX3" fmla="*/ 0 w 63912"/>
              <a:gd name="connsiteY3" fmla="*/ 184404 h 18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12" h="184403">
                <a:moveTo>
                  <a:pt x="0" y="0"/>
                </a:moveTo>
                <a:lnTo>
                  <a:pt x="63913" y="0"/>
                </a:lnTo>
                <a:lnTo>
                  <a:pt x="63913" y="184404"/>
                </a:lnTo>
                <a:lnTo>
                  <a:pt x="0" y="184404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2" name="Freeform: Shape 1421">
            <a:extLst>
              <a:ext uri="{FF2B5EF4-FFF2-40B4-BE49-F238E27FC236}">
                <a16:creationId xmlns:a16="http://schemas.microsoft.com/office/drawing/2014/main" id="{9E6FBC64-E990-47D9-9C7F-5356CD408223}"/>
              </a:ext>
            </a:extLst>
          </p:cNvPr>
          <p:cNvSpPr/>
          <p:nvPr userDrawn="1"/>
        </p:nvSpPr>
        <p:spPr>
          <a:xfrm>
            <a:off x="4552319" y="5681838"/>
            <a:ext cx="76168" cy="220656"/>
          </a:xfrm>
          <a:custGeom>
            <a:avLst/>
            <a:gdLst>
              <a:gd name="connsiteX0" fmla="*/ 476 w 64389"/>
              <a:gd name="connsiteY0" fmla="*/ 0 h 184404"/>
              <a:gd name="connsiteX1" fmla="*/ 0 w 64389"/>
              <a:gd name="connsiteY1" fmla="*/ 184404 h 184404"/>
              <a:gd name="connsiteX2" fmla="*/ 64008 w 64389"/>
              <a:gd name="connsiteY2" fmla="*/ 184404 h 184404"/>
              <a:gd name="connsiteX3" fmla="*/ 64389 w 64389"/>
              <a:gd name="connsiteY3" fmla="*/ 0 h 184404"/>
              <a:gd name="connsiteX4" fmla="*/ 476 w 64389"/>
              <a:gd name="connsiteY4" fmla="*/ 0 h 184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9" h="184404">
                <a:moveTo>
                  <a:pt x="476" y="0"/>
                </a:moveTo>
                <a:lnTo>
                  <a:pt x="0" y="184404"/>
                </a:lnTo>
                <a:lnTo>
                  <a:pt x="64008" y="184404"/>
                </a:lnTo>
                <a:lnTo>
                  <a:pt x="64389" y="0"/>
                </a:lnTo>
                <a:lnTo>
                  <a:pt x="476" y="0"/>
                </a:lnTo>
                <a:close/>
              </a:path>
            </a:pathLst>
          </a:custGeom>
          <a:solidFill>
            <a:srgbClr val="A685A8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3" name="Freeform: Shape 1422">
            <a:extLst>
              <a:ext uri="{FF2B5EF4-FFF2-40B4-BE49-F238E27FC236}">
                <a16:creationId xmlns:a16="http://schemas.microsoft.com/office/drawing/2014/main" id="{8D5C251D-FB5A-4EC0-B7FE-9355A8A044A1}"/>
              </a:ext>
            </a:extLst>
          </p:cNvPr>
          <p:cNvSpPr/>
          <p:nvPr userDrawn="1"/>
        </p:nvSpPr>
        <p:spPr>
          <a:xfrm>
            <a:off x="652073" y="5437133"/>
            <a:ext cx="4127287" cy="47414"/>
          </a:xfrm>
          <a:custGeom>
            <a:avLst/>
            <a:gdLst>
              <a:gd name="connsiteX0" fmla="*/ 0 w 3489007"/>
              <a:gd name="connsiteY0" fmla="*/ 0 h 39624"/>
              <a:gd name="connsiteX1" fmla="*/ 3489008 w 3489007"/>
              <a:gd name="connsiteY1" fmla="*/ 0 h 39624"/>
              <a:gd name="connsiteX2" fmla="*/ 3489008 w 3489007"/>
              <a:gd name="connsiteY2" fmla="*/ 39624 h 39624"/>
              <a:gd name="connsiteX3" fmla="*/ 0 w 3489007"/>
              <a:gd name="connsiteY3" fmla="*/ 39624 h 3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007" h="39624">
                <a:moveTo>
                  <a:pt x="0" y="0"/>
                </a:moveTo>
                <a:lnTo>
                  <a:pt x="3489008" y="0"/>
                </a:lnTo>
                <a:lnTo>
                  <a:pt x="3489008" y="39624"/>
                </a:lnTo>
                <a:lnTo>
                  <a:pt x="0" y="39624"/>
                </a:lnTo>
                <a:close/>
              </a:path>
            </a:pathLst>
          </a:custGeom>
          <a:solidFill>
            <a:srgbClr val="FFEBE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4" name="Freeform: Shape 1423">
            <a:extLst>
              <a:ext uri="{FF2B5EF4-FFF2-40B4-BE49-F238E27FC236}">
                <a16:creationId xmlns:a16="http://schemas.microsoft.com/office/drawing/2014/main" id="{C6751999-2EAA-49E8-9382-909BA65DE8C1}"/>
              </a:ext>
            </a:extLst>
          </p:cNvPr>
          <p:cNvSpPr/>
          <p:nvPr userDrawn="1"/>
        </p:nvSpPr>
        <p:spPr>
          <a:xfrm>
            <a:off x="900694" y="3119460"/>
            <a:ext cx="879707" cy="1078078"/>
          </a:xfrm>
          <a:custGeom>
            <a:avLst/>
            <a:gdLst>
              <a:gd name="connsiteX0" fmla="*/ 87980 w 743661"/>
              <a:gd name="connsiteY0" fmla="*/ 49997 h 900959"/>
              <a:gd name="connsiteX1" fmla="*/ 27496 w 743661"/>
              <a:gd name="connsiteY1" fmla="*/ 485576 h 900959"/>
              <a:gd name="connsiteX2" fmla="*/ 636 w 743661"/>
              <a:gd name="connsiteY2" fmla="*/ 558823 h 900959"/>
              <a:gd name="connsiteX3" fmla="*/ 46832 w 743661"/>
              <a:gd name="connsiteY3" fmla="*/ 620354 h 900959"/>
              <a:gd name="connsiteX4" fmla="*/ 24734 w 743661"/>
              <a:gd name="connsiteY4" fmla="*/ 685886 h 900959"/>
              <a:gd name="connsiteX5" fmla="*/ 89599 w 743661"/>
              <a:gd name="connsiteY5" fmla="*/ 780470 h 900959"/>
              <a:gd name="connsiteX6" fmla="*/ 41932 w 743661"/>
              <a:gd name="connsiteY6" fmla="*/ 832528 h 900959"/>
              <a:gd name="connsiteX7" fmla="*/ 39022 w 743661"/>
              <a:gd name="connsiteY7" fmla="*/ 832571 h 900959"/>
              <a:gd name="connsiteX8" fmla="*/ 253429 w 743661"/>
              <a:gd name="connsiteY8" fmla="*/ 898675 h 900959"/>
              <a:gd name="connsiteX9" fmla="*/ 368777 w 743661"/>
              <a:gd name="connsiteY9" fmla="*/ 895627 h 900959"/>
              <a:gd name="connsiteX10" fmla="*/ 600806 w 743661"/>
              <a:gd name="connsiteY10" fmla="*/ 900961 h 900959"/>
              <a:gd name="connsiteX11" fmla="*/ 743681 w 743661"/>
              <a:gd name="connsiteY11" fmla="*/ 815236 h 900959"/>
              <a:gd name="connsiteX12" fmla="*/ 706153 w 743661"/>
              <a:gd name="connsiteY12" fmla="*/ 813617 h 900959"/>
              <a:gd name="connsiteX13" fmla="*/ 722631 w 743661"/>
              <a:gd name="connsiteY13" fmla="*/ 761324 h 900959"/>
              <a:gd name="connsiteX14" fmla="*/ 706153 w 743661"/>
              <a:gd name="connsiteY14" fmla="*/ 652739 h 900959"/>
              <a:gd name="connsiteX15" fmla="*/ 743681 w 743661"/>
              <a:gd name="connsiteY15" fmla="*/ 564824 h 900959"/>
              <a:gd name="connsiteX16" fmla="*/ 719011 w 743661"/>
              <a:gd name="connsiteY16" fmla="*/ 476432 h 900959"/>
              <a:gd name="connsiteX17" fmla="*/ 743586 w 743661"/>
              <a:gd name="connsiteY17" fmla="*/ 342034 h 900959"/>
              <a:gd name="connsiteX18" fmla="*/ 681007 w 743661"/>
              <a:gd name="connsiteY18" fmla="*/ 161059 h 900959"/>
              <a:gd name="connsiteX19" fmla="*/ 435357 w 743661"/>
              <a:gd name="connsiteY19" fmla="*/ 83526 h 900959"/>
              <a:gd name="connsiteX20" fmla="*/ 87980 w 743661"/>
              <a:gd name="connsiteY20" fmla="*/ 49997 h 90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43661" h="900959">
                <a:moveTo>
                  <a:pt x="87980" y="49997"/>
                </a:moveTo>
                <a:cubicBezTo>
                  <a:pt x="-64420" y="201445"/>
                  <a:pt x="27496" y="469097"/>
                  <a:pt x="27496" y="485576"/>
                </a:cubicBezTo>
                <a:cubicBezTo>
                  <a:pt x="27496" y="506817"/>
                  <a:pt x="636" y="530915"/>
                  <a:pt x="636" y="558823"/>
                </a:cubicBezTo>
                <a:cubicBezTo>
                  <a:pt x="636" y="591018"/>
                  <a:pt x="46832" y="573682"/>
                  <a:pt x="46832" y="620354"/>
                </a:cubicBezTo>
                <a:cubicBezTo>
                  <a:pt x="46832" y="650453"/>
                  <a:pt x="24734" y="667027"/>
                  <a:pt x="24734" y="685886"/>
                </a:cubicBezTo>
                <a:cubicBezTo>
                  <a:pt x="24734" y="722367"/>
                  <a:pt x="89599" y="733511"/>
                  <a:pt x="89599" y="780470"/>
                </a:cubicBezTo>
                <a:cubicBezTo>
                  <a:pt x="90812" y="808008"/>
                  <a:pt x="69471" y="831315"/>
                  <a:pt x="41932" y="832528"/>
                </a:cubicBezTo>
                <a:cubicBezTo>
                  <a:pt x="40963" y="832571"/>
                  <a:pt x="39992" y="832585"/>
                  <a:pt x="39022" y="832571"/>
                </a:cubicBezTo>
                <a:cubicBezTo>
                  <a:pt x="14352" y="832571"/>
                  <a:pt x="112173" y="898675"/>
                  <a:pt x="253429" y="898675"/>
                </a:cubicBezTo>
                <a:cubicBezTo>
                  <a:pt x="294577" y="898675"/>
                  <a:pt x="307912" y="895627"/>
                  <a:pt x="368777" y="895627"/>
                </a:cubicBezTo>
                <a:cubicBezTo>
                  <a:pt x="446120" y="895627"/>
                  <a:pt x="523463" y="900961"/>
                  <a:pt x="600806" y="900961"/>
                </a:cubicBezTo>
                <a:cubicBezTo>
                  <a:pt x="668148" y="900961"/>
                  <a:pt x="731108" y="857241"/>
                  <a:pt x="743681" y="815236"/>
                </a:cubicBezTo>
                <a:cubicBezTo>
                  <a:pt x="743681" y="815236"/>
                  <a:pt x="713106" y="829428"/>
                  <a:pt x="706153" y="813617"/>
                </a:cubicBezTo>
                <a:cubicBezTo>
                  <a:pt x="698056" y="795234"/>
                  <a:pt x="710725" y="789519"/>
                  <a:pt x="722631" y="761324"/>
                </a:cubicBezTo>
                <a:cubicBezTo>
                  <a:pt x="734537" y="733130"/>
                  <a:pt x="706153" y="690935"/>
                  <a:pt x="706153" y="652739"/>
                </a:cubicBezTo>
                <a:cubicBezTo>
                  <a:pt x="706153" y="616544"/>
                  <a:pt x="743681" y="599495"/>
                  <a:pt x="743681" y="564824"/>
                </a:cubicBezTo>
                <a:cubicBezTo>
                  <a:pt x="743681" y="534725"/>
                  <a:pt x="719011" y="510055"/>
                  <a:pt x="719011" y="476432"/>
                </a:cubicBezTo>
                <a:cubicBezTo>
                  <a:pt x="719011" y="442809"/>
                  <a:pt x="741204" y="422520"/>
                  <a:pt x="743586" y="342034"/>
                </a:cubicBezTo>
                <a:cubicBezTo>
                  <a:pt x="745967" y="261548"/>
                  <a:pt x="688817" y="189634"/>
                  <a:pt x="681007" y="161059"/>
                </a:cubicBezTo>
                <a:cubicBezTo>
                  <a:pt x="654813" y="67047"/>
                  <a:pt x="535274" y="83526"/>
                  <a:pt x="435357" y="83526"/>
                </a:cubicBezTo>
                <a:cubicBezTo>
                  <a:pt x="298101" y="83335"/>
                  <a:pt x="243142" y="-79447"/>
                  <a:pt x="87980" y="49997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5" name="Freeform: Shape 1424">
            <a:extLst>
              <a:ext uri="{FF2B5EF4-FFF2-40B4-BE49-F238E27FC236}">
                <a16:creationId xmlns:a16="http://schemas.microsoft.com/office/drawing/2014/main" id="{24EB1730-D155-4441-BC0F-F6F6E5C59F13}"/>
              </a:ext>
            </a:extLst>
          </p:cNvPr>
          <p:cNvSpPr/>
          <p:nvPr userDrawn="1"/>
        </p:nvSpPr>
        <p:spPr>
          <a:xfrm>
            <a:off x="942321" y="3194786"/>
            <a:ext cx="838079" cy="1002069"/>
          </a:xfrm>
          <a:custGeom>
            <a:avLst/>
            <a:gdLst>
              <a:gd name="connsiteX0" fmla="*/ 671153 w 708471"/>
              <a:gd name="connsiteY0" fmla="*/ 750191 h 837437"/>
              <a:gd name="connsiteX1" fmla="*/ 687631 w 708471"/>
              <a:gd name="connsiteY1" fmla="*/ 697898 h 837437"/>
              <a:gd name="connsiteX2" fmla="*/ 688203 w 708471"/>
              <a:gd name="connsiteY2" fmla="*/ 695898 h 837437"/>
              <a:gd name="connsiteX3" fmla="*/ 539803 w 708471"/>
              <a:gd name="connsiteY3" fmla="*/ 625413 h 837437"/>
              <a:gd name="connsiteX4" fmla="*/ 557424 w 708471"/>
              <a:gd name="connsiteY4" fmla="*/ 604363 h 837437"/>
              <a:gd name="connsiteX5" fmla="*/ 609812 w 708471"/>
              <a:gd name="connsiteY5" fmla="*/ 356713 h 837437"/>
              <a:gd name="connsiteX6" fmla="*/ 339302 w 708471"/>
              <a:gd name="connsiteY6" fmla="*/ 2 h 837437"/>
              <a:gd name="connsiteX7" fmla="*/ 68697 w 708471"/>
              <a:gd name="connsiteY7" fmla="*/ 356808 h 837437"/>
              <a:gd name="connsiteX8" fmla="*/ 133562 w 708471"/>
              <a:gd name="connsiteY8" fmla="*/ 620174 h 837437"/>
              <a:gd name="connsiteX9" fmla="*/ 24596 w 708471"/>
              <a:gd name="connsiteY9" fmla="*/ 667799 h 837437"/>
              <a:gd name="connsiteX10" fmla="*/ 54409 w 708471"/>
              <a:gd name="connsiteY10" fmla="*/ 716948 h 837437"/>
              <a:gd name="connsiteX11" fmla="*/ 6742 w 708471"/>
              <a:gd name="connsiteY11" fmla="*/ 769007 h 837437"/>
              <a:gd name="connsiteX12" fmla="*/ 3831 w 708471"/>
              <a:gd name="connsiteY12" fmla="*/ 769050 h 837437"/>
              <a:gd name="connsiteX13" fmla="*/ 218239 w 708471"/>
              <a:gd name="connsiteY13" fmla="*/ 835154 h 837437"/>
              <a:gd name="connsiteX14" fmla="*/ 333587 w 708471"/>
              <a:gd name="connsiteY14" fmla="*/ 832106 h 837437"/>
              <a:gd name="connsiteX15" fmla="*/ 565616 w 708471"/>
              <a:gd name="connsiteY15" fmla="*/ 837440 h 837437"/>
              <a:gd name="connsiteX16" fmla="*/ 708491 w 708471"/>
              <a:gd name="connsiteY16" fmla="*/ 751715 h 837437"/>
              <a:gd name="connsiteX17" fmla="*/ 671153 w 708471"/>
              <a:gd name="connsiteY17" fmla="*/ 750191 h 83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08471" h="837437">
                <a:moveTo>
                  <a:pt x="671153" y="750191"/>
                </a:moveTo>
                <a:cubicBezTo>
                  <a:pt x="663057" y="731807"/>
                  <a:pt x="675725" y="726092"/>
                  <a:pt x="687631" y="697898"/>
                </a:cubicBezTo>
                <a:lnTo>
                  <a:pt x="688203" y="695898"/>
                </a:lnTo>
                <a:cubicBezTo>
                  <a:pt x="641318" y="667313"/>
                  <a:pt x="591583" y="643691"/>
                  <a:pt x="539803" y="625413"/>
                </a:cubicBezTo>
                <a:cubicBezTo>
                  <a:pt x="546092" y="618755"/>
                  <a:pt x="551976" y="611725"/>
                  <a:pt x="557424" y="604363"/>
                </a:cubicBezTo>
                <a:cubicBezTo>
                  <a:pt x="604192" y="540069"/>
                  <a:pt x="609812" y="453201"/>
                  <a:pt x="609812" y="356713"/>
                </a:cubicBezTo>
                <a:cubicBezTo>
                  <a:pt x="609812" y="159260"/>
                  <a:pt x="488749" y="2"/>
                  <a:pt x="339302" y="2"/>
                </a:cubicBezTo>
                <a:cubicBezTo>
                  <a:pt x="189855" y="2"/>
                  <a:pt x="68697" y="159545"/>
                  <a:pt x="68697" y="356808"/>
                </a:cubicBezTo>
                <a:cubicBezTo>
                  <a:pt x="68697" y="462536"/>
                  <a:pt x="79269" y="554833"/>
                  <a:pt x="133562" y="620174"/>
                </a:cubicBezTo>
                <a:cubicBezTo>
                  <a:pt x="95875" y="632724"/>
                  <a:pt x="59404" y="648664"/>
                  <a:pt x="24596" y="667799"/>
                </a:cubicBezTo>
                <a:cubicBezTo>
                  <a:pt x="39931" y="680372"/>
                  <a:pt x="54409" y="694565"/>
                  <a:pt x="54409" y="716948"/>
                </a:cubicBezTo>
                <a:cubicBezTo>
                  <a:pt x="55622" y="744487"/>
                  <a:pt x="34281" y="767794"/>
                  <a:pt x="6742" y="769007"/>
                </a:cubicBezTo>
                <a:cubicBezTo>
                  <a:pt x="5773" y="769050"/>
                  <a:pt x="4802" y="769064"/>
                  <a:pt x="3831" y="769050"/>
                </a:cubicBezTo>
                <a:cubicBezTo>
                  <a:pt x="-20838" y="769050"/>
                  <a:pt x="76983" y="835154"/>
                  <a:pt x="218239" y="835154"/>
                </a:cubicBezTo>
                <a:cubicBezTo>
                  <a:pt x="259387" y="835154"/>
                  <a:pt x="272722" y="832106"/>
                  <a:pt x="333587" y="832106"/>
                </a:cubicBezTo>
                <a:cubicBezTo>
                  <a:pt x="410930" y="832106"/>
                  <a:pt x="488273" y="837440"/>
                  <a:pt x="565616" y="837440"/>
                </a:cubicBezTo>
                <a:cubicBezTo>
                  <a:pt x="632958" y="837440"/>
                  <a:pt x="695918" y="793720"/>
                  <a:pt x="708491" y="751715"/>
                </a:cubicBezTo>
                <a:cubicBezTo>
                  <a:pt x="708681" y="751810"/>
                  <a:pt x="678106" y="766383"/>
                  <a:pt x="671153" y="750191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6" name="Freeform: Shape 1425">
            <a:extLst>
              <a:ext uri="{FF2B5EF4-FFF2-40B4-BE49-F238E27FC236}">
                <a16:creationId xmlns:a16="http://schemas.microsoft.com/office/drawing/2014/main" id="{4AB55728-4160-4254-8E80-A3EBFDE8701B}"/>
              </a:ext>
            </a:extLst>
          </p:cNvPr>
          <p:cNvSpPr/>
          <p:nvPr userDrawn="1"/>
        </p:nvSpPr>
        <p:spPr>
          <a:xfrm>
            <a:off x="957382" y="3170349"/>
            <a:ext cx="357697" cy="458032"/>
          </a:xfrm>
          <a:custGeom>
            <a:avLst/>
            <a:gdLst>
              <a:gd name="connsiteX0" fmla="*/ 294185 w 302380"/>
              <a:gd name="connsiteY0" fmla="*/ 75192 h 382781"/>
              <a:gd name="connsiteX1" fmla="*/ 209508 w 302380"/>
              <a:gd name="connsiteY1" fmla="*/ 315317 h 382781"/>
              <a:gd name="connsiteX2" fmla="*/ 20913 w 302380"/>
              <a:gd name="connsiteY2" fmla="*/ 362371 h 382781"/>
              <a:gd name="connsiteX3" fmla="*/ 93874 w 302380"/>
              <a:gd name="connsiteY3" fmla="*/ 18423 h 382781"/>
              <a:gd name="connsiteX4" fmla="*/ 294185 w 302380"/>
              <a:gd name="connsiteY4" fmla="*/ 75192 h 38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380" h="382781">
                <a:moveTo>
                  <a:pt x="294185" y="75192"/>
                </a:moveTo>
                <a:cubicBezTo>
                  <a:pt x="317140" y="128722"/>
                  <a:pt x="292947" y="279598"/>
                  <a:pt x="209508" y="315317"/>
                </a:cubicBezTo>
                <a:cubicBezTo>
                  <a:pt x="126069" y="351036"/>
                  <a:pt x="43773" y="415996"/>
                  <a:pt x="20913" y="362371"/>
                </a:cubicBezTo>
                <a:cubicBezTo>
                  <a:pt x="-1947" y="308745"/>
                  <a:pt x="-33189" y="94051"/>
                  <a:pt x="93874" y="18423"/>
                </a:cubicBezTo>
                <a:cubicBezTo>
                  <a:pt x="171884" y="-27964"/>
                  <a:pt x="271325" y="21566"/>
                  <a:pt x="294185" y="7519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7" name="Freeform: Shape 1426">
            <a:extLst>
              <a:ext uri="{FF2B5EF4-FFF2-40B4-BE49-F238E27FC236}">
                <a16:creationId xmlns:a16="http://schemas.microsoft.com/office/drawing/2014/main" id="{1DDDAED5-4E9B-4C5F-8CA7-0B593414F818}"/>
              </a:ext>
            </a:extLst>
          </p:cNvPr>
          <p:cNvSpPr/>
          <p:nvPr userDrawn="1"/>
        </p:nvSpPr>
        <p:spPr>
          <a:xfrm>
            <a:off x="1140888" y="3023494"/>
            <a:ext cx="573174" cy="494390"/>
          </a:xfrm>
          <a:custGeom>
            <a:avLst/>
            <a:gdLst>
              <a:gd name="connsiteX0" fmla="*/ 470909 w 484533"/>
              <a:gd name="connsiteY0" fmla="*/ 338033 h 413166"/>
              <a:gd name="connsiteX1" fmla="*/ 181825 w 484533"/>
              <a:gd name="connsiteY1" fmla="*/ 392516 h 413166"/>
              <a:gd name="connsiteX2" fmla="*/ 374 w 484533"/>
              <a:gd name="connsiteY2" fmla="*/ 118958 h 413166"/>
              <a:gd name="connsiteX3" fmla="*/ 320890 w 484533"/>
              <a:gd name="connsiteY3" fmla="*/ 37996 h 413166"/>
              <a:gd name="connsiteX4" fmla="*/ 470909 w 484533"/>
              <a:gd name="connsiteY4" fmla="*/ 338033 h 413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533" h="413166">
                <a:moveTo>
                  <a:pt x="470909" y="338033"/>
                </a:moveTo>
                <a:cubicBezTo>
                  <a:pt x="424617" y="406613"/>
                  <a:pt x="305364" y="436426"/>
                  <a:pt x="181825" y="392516"/>
                </a:cubicBezTo>
                <a:cubicBezTo>
                  <a:pt x="58286" y="348606"/>
                  <a:pt x="-5341" y="201064"/>
                  <a:pt x="374" y="118958"/>
                </a:cubicBezTo>
                <a:cubicBezTo>
                  <a:pt x="9899" y="-5915"/>
                  <a:pt x="197351" y="-31727"/>
                  <a:pt x="320890" y="37996"/>
                </a:cubicBezTo>
                <a:cubicBezTo>
                  <a:pt x="435000" y="102004"/>
                  <a:pt x="518534" y="267548"/>
                  <a:pt x="470909" y="338033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8" name="Freeform: Shape 1427">
            <a:extLst>
              <a:ext uri="{FF2B5EF4-FFF2-40B4-BE49-F238E27FC236}">
                <a16:creationId xmlns:a16="http://schemas.microsoft.com/office/drawing/2014/main" id="{8A3F195B-CC77-42C9-AAC1-A85D1A839F9B}"/>
              </a:ext>
            </a:extLst>
          </p:cNvPr>
          <p:cNvSpPr/>
          <p:nvPr userDrawn="1"/>
        </p:nvSpPr>
        <p:spPr>
          <a:xfrm>
            <a:off x="1085533" y="5191175"/>
            <a:ext cx="644182" cy="193758"/>
          </a:xfrm>
          <a:custGeom>
            <a:avLst/>
            <a:gdLst>
              <a:gd name="connsiteX0" fmla="*/ 20 w 544560"/>
              <a:gd name="connsiteY0" fmla="*/ 54961 h 161925"/>
              <a:gd name="connsiteX1" fmla="*/ 44502 w 544560"/>
              <a:gd name="connsiteY1" fmla="*/ 161927 h 161925"/>
              <a:gd name="connsiteX2" fmla="*/ 503512 w 544560"/>
              <a:gd name="connsiteY2" fmla="*/ 161927 h 161925"/>
              <a:gd name="connsiteX3" fmla="*/ 542659 w 544560"/>
              <a:gd name="connsiteY3" fmla="*/ 2 h 161925"/>
              <a:gd name="connsiteX4" fmla="*/ 20 w 544560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560" h="161925">
                <a:moveTo>
                  <a:pt x="20" y="54961"/>
                </a:moveTo>
                <a:cubicBezTo>
                  <a:pt x="20" y="54961"/>
                  <a:pt x="12879" y="130494"/>
                  <a:pt x="44502" y="161927"/>
                </a:cubicBezTo>
                <a:lnTo>
                  <a:pt x="503512" y="161927"/>
                </a:lnTo>
                <a:cubicBezTo>
                  <a:pt x="503512" y="161927"/>
                  <a:pt x="555042" y="61057"/>
                  <a:pt x="542659" y="2"/>
                </a:cubicBezTo>
                <a:cubicBezTo>
                  <a:pt x="542659" y="192"/>
                  <a:pt x="410928" y="146687"/>
                  <a:pt x="20" y="54961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29" name="Freeform: Shape 1428">
            <a:extLst>
              <a:ext uri="{FF2B5EF4-FFF2-40B4-BE49-F238E27FC236}">
                <a16:creationId xmlns:a16="http://schemas.microsoft.com/office/drawing/2014/main" id="{D006674E-E34C-47D5-BC8D-80FDC0863CDB}"/>
              </a:ext>
            </a:extLst>
          </p:cNvPr>
          <p:cNvSpPr/>
          <p:nvPr userDrawn="1"/>
        </p:nvSpPr>
        <p:spPr>
          <a:xfrm>
            <a:off x="1078321" y="5112732"/>
            <a:ext cx="649121" cy="307306"/>
          </a:xfrm>
          <a:custGeom>
            <a:avLst/>
            <a:gdLst>
              <a:gd name="connsiteX0" fmla="*/ 548755 w 548735"/>
              <a:gd name="connsiteY0" fmla="*/ 62033 h 256818"/>
              <a:gd name="connsiteX1" fmla="*/ 266720 w 548735"/>
              <a:gd name="connsiteY1" fmla="*/ 256820 h 256818"/>
              <a:gd name="connsiteX2" fmla="*/ 20 w 548735"/>
              <a:gd name="connsiteY2" fmla="*/ 62033 h 256818"/>
              <a:gd name="connsiteX3" fmla="*/ 266720 w 548735"/>
              <a:gd name="connsiteY3" fmla="*/ 407 h 256818"/>
              <a:gd name="connsiteX4" fmla="*/ 548755 w 548735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735" h="256818">
                <a:moveTo>
                  <a:pt x="548755" y="62033"/>
                </a:moveTo>
                <a:cubicBezTo>
                  <a:pt x="548755" y="132804"/>
                  <a:pt x="512751" y="256820"/>
                  <a:pt x="266720" y="256820"/>
                </a:cubicBezTo>
                <a:cubicBezTo>
                  <a:pt x="16593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755" y="-8832"/>
                  <a:pt x="548755" y="62033"/>
                </a:cubicBezTo>
                <a:close/>
              </a:path>
            </a:pathLst>
          </a:custGeom>
          <a:solidFill>
            <a:srgbClr val="A386A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0" name="Freeform: Shape 1429">
            <a:extLst>
              <a:ext uri="{FF2B5EF4-FFF2-40B4-BE49-F238E27FC236}">
                <a16:creationId xmlns:a16="http://schemas.microsoft.com/office/drawing/2014/main" id="{228BF595-37EB-4796-9E6C-9C7A955518D6}"/>
              </a:ext>
            </a:extLst>
          </p:cNvPr>
          <p:cNvSpPr/>
          <p:nvPr userDrawn="1"/>
        </p:nvSpPr>
        <p:spPr>
          <a:xfrm>
            <a:off x="1078320" y="5173509"/>
            <a:ext cx="648784" cy="77418"/>
          </a:xfrm>
          <a:custGeom>
            <a:avLst/>
            <a:gdLst>
              <a:gd name="connsiteX0" fmla="*/ 548471 w 548450"/>
              <a:gd name="connsiteY0" fmla="*/ 23052 h 64699"/>
              <a:gd name="connsiteX1" fmla="*/ 548471 w 548450"/>
              <a:gd name="connsiteY1" fmla="*/ 11241 h 64699"/>
              <a:gd name="connsiteX2" fmla="*/ 547233 w 548450"/>
              <a:gd name="connsiteY2" fmla="*/ 2 h 64699"/>
              <a:gd name="connsiteX3" fmla="*/ 1164 w 548450"/>
              <a:gd name="connsiteY3" fmla="*/ 2 h 64699"/>
              <a:gd name="connsiteX4" fmla="*/ 21 w 548450"/>
              <a:gd name="connsiteY4" fmla="*/ 11241 h 64699"/>
              <a:gd name="connsiteX5" fmla="*/ 21 w 548450"/>
              <a:gd name="connsiteY5" fmla="*/ 26005 h 64699"/>
              <a:gd name="connsiteX6" fmla="*/ 548471 w 548450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50" h="64699">
                <a:moveTo>
                  <a:pt x="548471" y="23052"/>
                </a:moveTo>
                <a:cubicBezTo>
                  <a:pt x="548471" y="18957"/>
                  <a:pt x="548471" y="14956"/>
                  <a:pt x="548471" y="11241"/>
                </a:cubicBezTo>
                <a:cubicBezTo>
                  <a:pt x="548467" y="7461"/>
                  <a:pt x="548052" y="3692"/>
                  <a:pt x="547233" y="2"/>
                </a:cubicBezTo>
                <a:lnTo>
                  <a:pt x="1164" y="2"/>
                </a:lnTo>
                <a:cubicBezTo>
                  <a:pt x="378" y="3696"/>
                  <a:pt x="-5" y="7464"/>
                  <a:pt x="21" y="11241"/>
                </a:cubicBezTo>
                <a:cubicBezTo>
                  <a:pt x="21" y="15909"/>
                  <a:pt x="21" y="20766"/>
                  <a:pt x="21" y="26005"/>
                </a:cubicBezTo>
                <a:cubicBezTo>
                  <a:pt x="225002" y="97347"/>
                  <a:pt x="441981" y="54009"/>
                  <a:pt x="548471" y="23052"/>
                </a:cubicBezTo>
                <a:close/>
              </a:path>
            </a:pathLst>
          </a:custGeom>
          <a:solidFill>
            <a:srgbClr val="9372A0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1" name="Freeform: Shape 1430">
            <a:extLst>
              <a:ext uri="{FF2B5EF4-FFF2-40B4-BE49-F238E27FC236}">
                <a16:creationId xmlns:a16="http://schemas.microsoft.com/office/drawing/2014/main" id="{B39D4C74-1CDA-4677-AA49-C9319850C033}"/>
              </a:ext>
            </a:extLst>
          </p:cNvPr>
          <p:cNvSpPr/>
          <p:nvPr userDrawn="1"/>
        </p:nvSpPr>
        <p:spPr>
          <a:xfrm>
            <a:off x="1207334" y="4010050"/>
            <a:ext cx="283490" cy="50017"/>
          </a:xfrm>
          <a:custGeom>
            <a:avLst/>
            <a:gdLst>
              <a:gd name="connsiteX0" fmla="*/ 20 w 239649"/>
              <a:gd name="connsiteY0" fmla="*/ 8288 h 41800"/>
              <a:gd name="connsiteX1" fmla="*/ 119463 w 239649"/>
              <a:gd name="connsiteY1" fmla="*/ 2 h 41800"/>
              <a:gd name="connsiteX2" fmla="*/ 239669 w 239649"/>
              <a:gd name="connsiteY2" fmla="*/ 9527 h 41800"/>
              <a:gd name="connsiteX3" fmla="*/ 20 w 239649"/>
              <a:gd name="connsiteY3" fmla="*/ 8288 h 4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649" h="41800">
                <a:moveTo>
                  <a:pt x="20" y="8288"/>
                </a:moveTo>
                <a:cubicBezTo>
                  <a:pt x="20" y="8288"/>
                  <a:pt x="6116" y="2"/>
                  <a:pt x="119463" y="2"/>
                </a:cubicBezTo>
                <a:cubicBezTo>
                  <a:pt x="232811" y="2"/>
                  <a:pt x="239669" y="9527"/>
                  <a:pt x="239669" y="9527"/>
                </a:cubicBezTo>
                <a:cubicBezTo>
                  <a:pt x="239669" y="9527"/>
                  <a:pt x="78601" y="82964"/>
                  <a:pt x="20" y="828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2" name="Freeform: Shape 1431">
            <a:extLst>
              <a:ext uri="{FF2B5EF4-FFF2-40B4-BE49-F238E27FC236}">
                <a16:creationId xmlns:a16="http://schemas.microsoft.com/office/drawing/2014/main" id="{A25C8511-6F0E-4A2D-AA05-13E2A708B8B5}"/>
              </a:ext>
            </a:extLst>
          </p:cNvPr>
          <p:cNvSpPr/>
          <p:nvPr userDrawn="1"/>
        </p:nvSpPr>
        <p:spPr>
          <a:xfrm>
            <a:off x="1866025" y="5222030"/>
            <a:ext cx="100089" cy="208947"/>
          </a:xfrm>
          <a:custGeom>
            <a:avLst/>
            <a:gdLst>
              <a:gd name="connsiteX0" fmla="*/ 54129 w 84610"/>
              <a:gd name="connsiteY0" fmla="*/ 4124 h 174619"/>
              <a:gd name="connsiteX1" fmla="*/ 84609 w 84610"/>
              <a:gd name="connsiteY1" fmla="*/ 100327 h 174619"/>
              <a:gd name="connsiteX2" fmla="*/ 50795 w 84610"/>
              <a:gd name="connsiteY2" fmla="*/ 174621 h 174619"/>
              <a:gd name="connsiteX3" fmla="*/ 53653 w 84610"/>
              <a:gd name="connsiteY3" fmla="*/ 112709 h 174619"/>
              <a:gd name="connsiteX4" fmla="*/ 36127 w 84610"/>
              <a:gd name="connsiteY4" fmla="*/ 77562 h 174619"/>
              <a:gd name="connsiteX5" fmla="*/ 4599 w 84610"/>
              <a:gd name="connsiteY5" fmla="*/ 117852 h 174619"/>
              <a:gd name="connsiteX6" fmla="*/ 20982 w 84610"/>
              <a:gd name="connsiteY6" fmla="*/ 45748 h 174619"/>
              <a:gd name="connsiteX7" fmla="*/ 31079 w 84610"/>
              <a:gd name="connsiteY7" fmla="*/ 7077 h 174619"/>
              <a:gd name="connsiteX8" fmla="*/ 54129 w 84610"/>
              <a:gd name="connsiteY8" fmla="*/ 4124 h 17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610" h="174619">
                <a:moveTo>
                  <a:pt x="54129" y="4124"/>
                </a:moveTo>
                <a:cubicBezTo>
                  <a:pt x="54129" y="4124"/>
                  <a:pt x="85562" y="70037"/>
                  <a:pt x="84609" y="100327"/>
                </a:cubicBezTo>
                <a:cubicBezTo>
                  <a:pt x="83657" y="130616"/>
                  <a:pt x="59273" y="174717"/>
                  <a:pt x="50795" y="174621"/>
                </a:cubicBezTo>
                <a:cubicBezTo>
                  <a:pt x="42318" y="174526"/>
                  <a:pt x="53653" y="112709"/>
                  <a:pt x="53653" y="112709"/>
                </a:cubicBezTo>
                <a:cubicBezTo>
                  <a:pt x="53653" y="112709"/>
                  <a:pt x="46223" y="78705"/>
                  <a:pt x="36127" y="77562"/>
                </a:cubicBezTo>
                <a:cubicBezTo>
                  <a:pt x="26030" y="76419"/>
                  <a:pt x="19553" y="114709"/>
                  <a:pt x="4599" y="117852"/>
                </a:cubicBezTo>
                <a:cubicBezTo>
                  <a:pt x="-10355" y="120996"/>
                  <a:pt x="15648" y="70227"/>
                  <a:pt x="20982" y="45748"/>
                </a:cubicBezTo>
                <a:cubicBezTo>
                  <a:pt x="23604" y="32675"/>
                  <a:pt x="26975" y="19763"/>
                  <a:pt x="31079" y="7077"/>
                </a:cubicBezTo>
                <a:cubicBezTo>
                  <a:pt x="31079" y="7077"/>
                  <a:pt x="49271" y="-6639"/>
                  <a:pt x="54129" y="412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3" name="Freeform: Shape 1432">
            <a:extLst>
              <a:ext uri="{FF2B5EF4-FFF2-40B4-BE49-F238E27FC236}">
                <a16:creationId xmlns:a16="http://schemas.microsoft.com/office/drawing/2014/main" id="{E89ABFA6-8145-4B22-B1D7-444C937E8897}"/>
              </a:ext>
            </a:extLst>
          </p:cNvPr>
          <p:cNvSpPr/>
          <p:nvPr userDrawn="1"/>
        </p:nvSpPr>
        <p:spPr>
          <a:xfrm>
            <a:off x="1684852" y="4434266"/>
            <a:ext cx="245856" cy="799650"/>
          </a:xfrm>
          <a:custGeom>
            <a:avLst/>
            <a:gdLst>
              <a:gd name="connsiteX0" fmla="*/ 120321 w 207835"/>
              <a:gd name="connsiteY0" fmla="*/ 2 h 668274"/>
              <a:gd name="connsiteX1" fmla="*/ 207856 w 207835"/>
              <a:gd name="connsiteY1" fmla="*/ 665323 h 668274"/>
              <a:gd name="connsiteX2" fmla="*/ 184710 w 207835"/>
              <a:gd name="connsiteY2" fmla="*/ 668276 h 668274"/>
              <a:gd name="connsiteX3" fmla="*/ 98318 w 207835"/>
              <a:gd name="connsiteY3" fmla="*/ 313946 h 668274"/>
              <a:gd name="connsiteX4" fmla="*/ 20 w 207835"/>
              <a:gd name="connsiteY4" fmla="*/ 35339 h 6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835" h="668274">
                <a:moveTo>
                  <a:pt x="120321" y="2"/>
                </a:moveTo>
                <a:cubicBezTo>
                  <a:pt x="120321" y="2"/>
                  <a:pt x="178423" y="240317"/>
                  <a:pt x="207856" y="665323"/>
                </a:cubicBezTo>
                <a:lnTo>
                  <a:pt x="184710" y="668276"/>
                </a:lnTo>
                <a:cubicBezTo>
                  <a:pt x="184710" y="668276"/>
                  <a:pt x="98985" y="413482"/>
                  <a:pt x="98318" y="313946"/>
                </a:cubicBezTo>
                <a:cubicBezTo>
                  <a:pt x="98318" y="313946"/>
                  <a:pt x="40215" y="136876"/>
                  <a:pt x="20" y="3533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4" name="Freeform: Shape 1433">
            <a:extLst>
              <a:ext uri="{FF2B5EF4-FFF2-40B4-BE49-F238E27FC236}">
                <a16:creationId xmlns:a16="http://schemas.microsoft.com/office/drawing/2014/main" id="{DC6C02E3-1CE2-47A3-8E58-DD2A3CAE808D}"/>
              </a:ext>
            </a:extLst>
          </p:cNvPr>
          <p:cNvSpPr/>
          <p:nvPr userDrawn="1"/>
        </p:nvSpPr>
        <p:spPr>
          <a:xfrm>
            <a:off x="1643726" y="4149669"/>
            <a:ext cx="287208" cy="954884"/>
          </a:xfrm>
          <a:custGeom>
            <a:avLst/>
            <a:gdLst>
              <a:gd name="connsiteX0" fmla="*/ 20 w 242792"/>
              <a:gd name="connsiteY0" fmla="*/ 2 h 798004"/>
              <a:gd name="connsiteX1" fmla="*/ 242812 w 242792"/>
              <a:gd name="connsiteY1" fmla="*/ 772670 h 798004"/>
              <a:gd name="connsiteX2" fmla="*/ 167374 w 242792"/>
              <a:gd name="connsiteY2" fmla="*/ 798006 h 798004"/>
              <a:gd name="connsiteX3" fmla="*/ 40882 w 242792"/>
              <a:gd name="connsiteY3" fmla="*/ 312231 h 79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92" h="798004">
                <a:moveTo>
                  <a:pt x="20" y="2"/>
                </a:moveTo>
                <a:cubicBezTo>
                  <a:pt x="165565" y="69725"/>
                  <a:pt x="227191" y="526353"/>
                  <a:pt x="242812" y="772670"/>
                </a:cubicBezTo>
                <a:lnTo>
                  <a:pt x="167374" y="798006"/>
                </a:lnTo>
                <a:cubicBezTo>
                  <a:pt x="93651" y="443962"/>
                  <a:pt x="40882" y="312231"/>
                  <a:pt x="40882" y="312231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5" name="Freeform: Shape 1434">
            <a:extLst>
              <a:ext uri="{FF2B5EF4-FFF2-40B4-BE49-F238E27FC236}">
                <a16:creationId xmlns:a16="http://schemas.microsoft.com/office/drawing/2014/main" id="{8CDC5DD0-F8D2-42BC-9B0D-F4BEADC1A9AF}"/>
              </a:ext>
            </a:extLst>
          </p:cNvPr>
          <p:cNvSpPr/>
          <p:nvPr userDrawn="1"/>
        </p:nvSpPr>
        <p:spPr>
          <a:xfrm>
            <a:off x="1201476" y="3991814"/>
            <a:ext cx="285630" cy="136199"/>
          </a:xfrm>
          <a:custGeom>
            <a:avLst/>
            <a:gdLst>
              <a:gd name="connsiteX0" fmla="*/ 20 w 241458"/>
              <a:gd name="connsiteY0" fmla="*/ 2 h 113823"/>
              <a:gd name="connsiteX1" fmla="*/ 68981 w 241458"/>
              <a:gd name="connsiteY1" fmla="*/ 113826 h 113823"/>
              <a:gd name="connsiteX2" fmla="*/ 179185 w 241458"/>
              <a:gd name="connsiteY2" fmla="*/ 113826 h 113823"/>
              <a:gd name="connsiteX3" fmla="*/ 241479 w 241458"/>
              <a:gd name="connsiteY3" fmla="*/ 2 h 11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458" h="113823">
                <a:moveTo>
                  <a:pt x="20" y="2"/>
                </a:moveTo>
                <a:cubicBezTo>
                  <a:pt x="41280" y="23325"/>
                  <a:pt x="67411" y="66456"/>
                  <a:pt x="68981" y="113826"/>
                </a:cubicBezTo>
                <a:lnTo>
                  <a:pt x="179185" y="113826"/>
                </a:lnTo>
                <a:cubicBezTo>
                  <a:pt x="179185" y="113826"/>
                  <a:pt x="189282" y="40769"/>
                  <a:pt x="241479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6" name="Freeform: Shape 1435">
            <a:extLst>
              <a:ext uri="{FF2B5EF4-FFF2-40B4-BE49-F238E27FC236}">
                <a16:creationId xmlns:a16="http://schemas.microsoft.com/office/drawing/2014/main" id="{4F6A1B5B-D159-4BB7-AC94-5DA67E4B99F4}"/>
              </a:ext>
            </a:extLst>
          </p:cNvPr>
          <p:cNvSpPr/>
          <p:nvPr userDrawn="1"/>
        </p:nvSpPr>
        <p:spPr>
          <a:xfrm>
            <a:off x="1038435" y="3214732"/>
            <a:ext cx="610473" cy="814693"/>
          </a:xfrm>
          <a:custGeom>
            <a:avLst/>
            <a:gdLst>
              <a:gd name="connsiteX0" fmla="*/ 516084 w 516064"/>
              <a:gd name="connsiteY0" fmla="*/ 340139 h 680846"/>
              <a:gd name="connsiteX1" fmla="*/ 466078 w 516064"/>
              <a:gd name="connsiteY1" fmla="*/ 576074 h 680846"/>
              <a:gd name="connsiteX2" fmla="*/ 258052 w 516064"/>
              <a:gd name="connsiteY2" fmla="*/ 680849 h 680846"/>
              <a:gd name="connsiteX3" fmla="*/ 64790 w 516064"/>
              <a:gd name="connsiteY3" fmla="*/ 595124 h 680846"/>
              <a:gd name="connsiteX4" fmla="*/ 20 w 516064"/>
              <a:gd name="connsiteY4" fmla="*/ 340235 h 680846"/>
              <a:gd name="connsiteX5" fmla="*/ 258052 w 516064"/>
              <a:gd name="connsiteY5" fmla="*/ 2 h 680846"/>
              <a:gd name="connsiteX6" fmla="*/ 516084 w 516064"/>
              <a:gd name="connsiteY6" fmla="*/ 340139 h 68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064" h="680846">
                <a:moveTo>
                  <a:pt x="516084" y="340139"/>
                </a:moveTo>
                <a:cubicBezTo>
                  <a:pt x="516084" y="431961"/>
                  <a:pt x="510655" y="514733"/>
                  <a:pt x="466078" y="576074"/>
                </a:cubicBezTo>
                <a:cubicBezTo>
                  <a:pt x="419120" y="640463"/>
                  <a:pt x="331109" y="680849"/>
                  <a:pt x="258052" y="680849"/>
                </a:cubicBezTo>
                <a:cubicBezTo>
                  <a:pt x="193282" y="680849"/>
                  <a:pt x="110034" y="646845"/>
                  <a:pt x="64790" y="595124"/>
                </a:cubicBezTo>
                <a:cubicBezTo>
                  <a:pt x="10307" y="532640"/>
                  <a:pt x="20" y="442724"/>
                  <a:pt x="20" y="340235"/>
                </a:cubicBezTo>
                <a:cubicBezTo>
                  <a:pt x="20" y="152021"/>
                  <a:pt x="115558" y="2"/>
                  <a:pt x="258052" y="2"/>
                </a:cubicBezTo>
                <a:cubicBezTo>
                  <a:pt x="400546" y="2"/>
                  <a:pt x="516084" y="152116"/>
                  <a:pt x="516084" y="34013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7" name="Freeform: Shape 1436">
            <a:extLst>
              <a:ext uri="{FF2B5EF4-FFF2-40B4-BE49-F238E27FC236}">
                <a16:creationId xmlns:a16="http://schemas.microsoft.com/office/drawing/2014/main" id="{EF1BD5AD-1585-4016-87C0-296CB66BFE56}"/>
              </a:ext>
            </a:extLst>
          </p:cNvPr>
          <p:cNvSpPr/>
          <p:nvPr userDrawn="1"/>
        </p:nvSpPr>
        <p:spPr>
          <a:xfrm>
            <a:off x="1039561" y="3679978"/>
            <a:ext cx="608445" cy="349561"/>
          </a:xfrm>
          <a:custGeom>
            <a:avLst/>
            <a:gdLst>
              <a:gd name="connsiteX0" fmla="*/ 513799 w 514350"/>
              <a:gd name="connsiteY0" fmla="*/ 97 h 292131"/>
              <a:gd name="connsiteX1" fmla="*/ 465126 w 514350"/>
              <a:gd name="connsiteY1" fmla="*/ 167547 h 292131"/>
              <a:gd name="connsiteX2" fmla="*/ 257100 w 514350"/>
              <a:gd name="connsiteY2" fmla="*/ 269178 h 292131"/>
              <a:gd name="connsiteX3" fmla="*/ 63837 w 514350"/>
              <a:gd name="connsiteY3" fmla="*/ 185930 h 292131"/>
              <a:gd name="connsiteX4" fmla="*/ 782 w 514350"/>
              <a:gd name="connsiteY4" fmla="*/ 97 h 292131"/>
              <a:gd name="connsiteX5" fmla="*/ 20 w 514350"/>
              <a:gd name="connsiteY5" fmla="*/ 97 h 292131"/>
              <a:gd name="connsiteX6" fmla="*/ 63837 w 514350"/>
              <a:gd name="connsiteY6" fmla="*/ 206409 h 292131"/>
              <a:gd name="connsiteX7" fmla="*/ 257100 w 514350"/>
              <a:gd name="connsiteY7" fmla="*/ 292134 h 292131"/>
              <a:gd name="connsiteX8" fmla="*/ 465126 w 514350"/>
              <a:gd name="connsiteY8" fmla="*/ 187359 h 292131"/>
              <a:gd name="connsiteX9" fmla="*/ 514370 w 514350"/>
              <a:gd name="connsiteY9" fmla="*/ 2 h 29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4350" h="292131">
                <a:moveTo>
                  <a:pt x="513799" y="97"/>
                </a:moveTo>
                <a:cubicBezTo>
                  <a:pt x="510370" y="64486"/>
                  <a:pt x="499320" y="122208"/>
                  <a:pt x="465126" y="167547"/>
                </a:cubicBezTo>
                <a:cubicBezTo>
                  <a:pt x="418168" y="229935"/>
                  <a:pt x="330157" y="269178"/>
                  <a:pt x="257100" y="269178"/>
                </a:cubicBezTo>
                <a:cubicBezTo>
                  <a:pt x="192330" y="269178"/>
                  <a:pt x="109081" y="236317"/>
                  <a:pt x="63837" y="185930"/>
                </a:cubicBezTo>
                <a:cubicBezTo>
                  <a:pt x="20784" y="138305"/>
                  <a:pt x="5354" y="74011"/>
                  <a:pt x="782" y="97"/>
                </a:cubicBezTo>
                <a:lnTo>
                  <a:pt x="20" y="97"/>
                </a:lnTo>
                <a:cubicBezTo>
                  <a:pt x="3544" y="82393"/>
                  <a:pt x="18117" y="154021"/>
                  <a:pt x="63837" y="206409"/>
                </a:cubicBezTo>
                <a:cubicBezTo>
                  <a:pt x="109557" y="258796"/>
                  <a:pt x="192330" y="292134"/>
                  <a:pt x="257100" y="292134"/>
                </a:cubicBezTo>
                <a:cubicBezTo>
                  <a:pt x="330157" y="292134"/>
                  <a:pt x="418168" y="251557"/>
                  <a:pt x="465126" y="187359"/>
                </a:cubicBezTo>
                <a:cubicBezTo>
                  <a:pt x="501702" y="137067"/>
                  <a:pt x="511893" y="72297"/>
                  <a:pt x="514370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8" name="Freeform: Shape 1437">
            <a:extLst>
              <a:ext uri="{FF2B5EF4-FFF2-40B4-BE49-F238E27FC236}">
                <a16:creationId xmlns:a16="http://schemas.microsoft.com/office/drawing/2014/main" id="{C08DEDEB-A98E-493C-BABB-0181720F5BA7}"/>
              </a:ext>
            </a:extLst>
          </p:cNvPr>
          <p:cNvSpPr/>
          <p:nvPr userDrawn="1"/>
        </p:nvSpPr>
        <p:spPr>
          <a:xfrm>
            <a:off x="1636581" y="3563040"/>
            <a:ext cx="100214" cy="197519"/>
          </a:xfrm>
          <a:custGeom>
            <a:avLst/>
            <a:gdLst>
              <a:gd name="connsiteX0" fmla="*/ 345 w 84716"/>
              <a:gd name="connsiteY0" fmla="*/ 82488 h 165068"/>
              <a:gd name="connsiteX1" fmla="*/ 19395 w 84716"/>
              <a:gd name="connsiteY1" fmla="*/ 165070 h 165068"/>
              <a:gd name="connsiteX2" fmla="*/ 84736 w 84716"/>
              <a:gd name="connsiteY2" fmla="*/ 82488 h 165068"/>
              <a:gd name="connsiteX3" fmla="*/ 42636 w 84716"/>
              <a:gd name="connsiteY3" fmla="*/ 2 h 165068"/>
              <a:gd name="connsiteX4" fmla="*/ 345 w 84716"/>
              <a:gd name="connsiteY4" fmla="*/ 82488 h 16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16" h="165068">
                <a:moveTo>
                  <a:pt x="345" y="82488"/>
                </a:moveTo>
                <a:cubicBezTo>
                  <a:pt x="345" y="128113"/>
                  <a:pt x="-4037" y="165070"/>
                  <a:pt x="19395" y="165070"/>
                </a:cubicBezTo>
                <a:cubicBezTo>
                  <a:pt x="42826" y="165070"/>
                  <a:pt x="84736" y="128113"/>
                  <a:pt x="84736" y="82488"/>
                </a:cubicBezTo>
                <a:cubicBezTo>
                  <a:pt x="84736" y="36863"/>
                  <a:pt x="65686" y="2"/>
                  <a:pt x="42636" y="2"/>
                </a:cubicBezTo>
                <a:cubicBezTo>
                  <a:pt x="19585" y="2"/>
                  <a:pt x="345" y="36959"/>
                  <a:pt x="345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39" name="Freeform: Shape 1438">
            <a:extLst>
              <a:ext uri="{FF2B5EF4-FFF2-40B4-BE49-F238E27FC236}">
                <a16:creationId xmlns:a16="http://schemas.microsoft.com/office/drawing/2014/main" id="{8F1050EA-307C-4A66-AFF1-A140A748F9D8}"/>
              </a:ext>
            </a:extLst>
          </p:cNvPr>
          <p:cNvSpPr/>
          <p:nvPr userDrawn="1"/>
        </p:nvSpPr>
        <p:spPr>
          <a:xfrm>
            <a:off x="1655982" y="3603471"/>
            <a:ext cx="56524" cy="114932"/>
          </a:xfrm>
          <a:custGeom>
            <a:avLst/>
            <a:gdLst>
              <a:gd name="connsiteX0" fmla="*/ 5090 w 47783"/>
              <a:gd name="connsiteY0" fmla="*/ 39650 h 96050"/>
              <a:gd name="connsiteX1" fmla="*/ 6614 w 47783"/>
              <a:gd name="connsiteY1" fmla="*/ 95657 h 96050"/>
              <a:gd name="connsiteX2" fmla="*/ 46523 w 47783"/>
              <a:gd name="connsiteY2" fmla="*/ 56985 h 96050"/>
              <a:gd name="connsiteX3" fmla="*/ 32807 w 47783"/>
              <a:gd name="connsiteY3" fmla="*/ 407 h 96050"/>
              <a:gd name="connsiteX4" fmla="*/ 5090 w 47783"/>
              <a:gd name="connsiteY4" fmla="*/ 39650 h 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83" h="96050">
                <a:moveTo>
                  <a:pt x="5090" y="39650"/>
                </a:moveTo>
                <a:cubicBezTo>
                  <a:pt x="803" y="64605"/>
                  <a:pt x="-4435" y="92418"/>
                  <a:pt x="6614" y="95657"/>
                </a:cubicBezTo>
                <a:cubicBezTo>
                  <a:pt x="17663" y="98895"/>
                  <a:pt x="42237" y="81941"/>
                  <a:pt x="46523" y="56985"/>
                </a:cubicBezTo>
                <a:cubicBezTo>
                  <a:pt x="50810" y="32030"/>
                  <a:pt x="43856" y="3740"/>
                  <a:pt x="32807" y="407"/>
                </a:cubicBezTo>
                <a:cubicBezTo>
                  <a:pt x="21758" y="-2927"/>
                  <a:pt x="9376" y="14694"/>
                  <a:pt x="5090" y="39650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0" name="Freeform: Shape 1439">
            <a:extLst>
              <a:ext uri="{FF2B5EF4-FFF2-40B4-BE49-F238E27FC236}">
                <a16:creationId xmlns:a16="http://schemas.microsoft.com/office/drawing/2014/main" id="{932DB1A1-8D5B-43DC-992E-C6A56C2B9851}"/>
              </a:ext>
            </a:extLst>
          </p:cNvPr>
          <p:cNvSpPr/>
          <p:nvPr userDrawn="1"/>
        </p:nvSpPr>
        <p:spPr>
          <a:xfrm>
            <a:off x="950887" y="3563040"/>
            <a:ext cx="107806" cy="197519"/>
          </a:xfrm>
          <a:custGeom>
            <a:avLst/>
            <a:gdLst>
              <a:gd name="connsiteX0" fmla="*/ 90793 w 91134"/>
              <a:gd name="connsiteY0" fmla="*/ 82488 h 165068"/>
              <a:gd name="connsiteX1" fmla="*/ 70505 w 91134"/>
              <a:gd name="connsiteY1" fmla="*/ 165070 h 165068"/>
              <a:gd name="connsiteX2" fmla="*/ 20 w 91134"/>
              <a:gd name="connsiteY2" fmla="*/ 82488 h 165068"/>
              <a:gd name="connsiteX3" fmla="*/ 45454 w 91134"/>
              <a:gd name="connsiteY3" fmla="*/ 2 h 165068"/>
              <a:gd name="connsiteX4" fmla="*/ 90793 w 91134"/>
              <a:gd name="connsiteY4" fmla="*/ 82488 h 16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4" h="165068">
                <a:moveTo>
                  <a:pt x="90793" y="82488"/>
                </a:moveTo>
                <a:cubicBezTo>
                  <a:pt x="90793" y="128113"/>
                  <a:pt x="95556" y="165070"/>
                  <a:pt x="70505" y="165070"/>
                </a:cubicBezTo>
                <a:cubicBezTo>
                  <a:pt x="45454" y="165070"/>
                  <a:pt x="20" y="128113"/>
                  <a:pt x="20" y="82488"/>
                </a:cubicBezTo>
                <a:cubicBezTo>
                  <a:pt x="20" y="36863"/>
                  <a:pt x="20403" y="2"/>
                  <a:pt x="45454" y="2"/>
                </a:cubicBezTo>
                <a:cubicBezTo>
                  <a:pt x="70505" y="2"/>
                  <a:pt x="90793" y="36959"/>
                  <a:pt x="90793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1" name="Freeform: Shape 1440">
            <a:extLst>
              <a:ext uri="{FF2B5EF4-FFF2-40B4-BE49-F238E27FC236}">
                <a16:creationId xmlns:a16="http://schemas.microsoft.com/office/drawing/2014/main" id="{DFA98621-1F69-4438-ACCE-2E109910B25A}"/>
              </a:ext>
            </a:extLst>
          </p:cNvPr>
          <p:cNvSpPr/>
          <p:nvPr userDrawn="1"/>
        </p:nvSpPr>
        <p:spPr>
          <a:xfrm>
            <a:off x="976722" y="3603471"/>
            <a:ext cx="59656" cy="115515"/>
          </a:xfrm>
          <a:custGeom>
            <a:avLst/>
            <a:gdLst>
              <a:gd name="connsiteX0" fmla="*/ 46093 w 50430"/>
              <a:gd name="connsiteY0" fmla="*/ 39650 h 96537"/>
              <a:gd name="connsiteX1" fmla="*/ 42378 w 50430"/>
              <a:gd name="connsiteY1" fmla="*/ 96133 h 96537"/>
              <a:gd name="connsiteX2" fmla="*/ 1421 w 50430"/>
              <a:gd name="connsiteY2" fmla="*/ 56985 h 96537"/>
              <a:gd name="connsiteX3" fmla="*/ 16184 w 50430"/>
              <a:gd name="connsiteY3" fmla="*/ 407 h 96537"/>
              <a:gd name="connsiteX4" fmla="*/ 46093 w 50430"/>
              <a:gd name="connsiteY4" fmla="*/ 39650 h 96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0" h="96537">
                <a:moveTo>
                  <a:pt x="46093" y="39650"/>
                </a:moveTo>
                <a:cubicBezTo>
                  <a:pt x="50760" y="64605"/>
                  <a:pt x="54284" y="92799"/>
                  <a:pt x="42378" y="96133"/>
                </a:cubicBezTo>
                <a:cubicBezTo>
                  <a:pt x="30472" y="99467"/>
                  <a:pt x="6088" y="81941"/>
                  <a:pt x="1421" y="56985"/>
                </a:cubicBezTo>
                <a:cubicBezTo>
                  <a:pt x="-3247" y="32030"/>
                  <a:pt x="4278" y="3740"/>
                  <a:pt x="16184" y="407"/>
                </a:cubicBezTo>
                <a:cubicBezTo>
                  <a:pt x="28091" y="-2927"/>
                  <a:pt x="41521" y="14694"/>
                  <a:pt x="46093" y="39650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2" name="Freeform: Shape 1441">
            <a:extLst>
              <a:ext uri="{FF2B5EF4-FFF2-40B4-BE49-F238E27FC236}">
                <a16:creationId xmlns:a16="http://schemas.microsoft.com/office/drawing/2014/main" id="{8D83E871-0901-470B-A55F-1B6765EAF995}"/>
              </a:ext>
            </a:extLst>
          </p:cNvPr>
          <p:cNvSpPr/>
          <p:nvPr userDrawn="1"/>
        </p:nvSpPr>
        <p:spPr>
          <a:xfrm>
            <a:off x="1174086" y="4085405"/>
            <a:ext cx="469638" cy="128418"/>
          </a:xfrm>
          <a:custGeom>
            <a:avLst/>
            <a:gdLst>
              <a:gd name="connsiteX0" fmla="*/ 397030 w 397009"/>
              <a:gd name="connsiteY0" fmla="*/ 61328 h 107320"/>
              <a:gd name="connsiteX1" fmla="*/ 5171 w 397009"/>
              <a:gd name="connsiteY1" fmla="*/ 16180 h 107320"/>
              <a:gd name="connsiteX2" fmla="*/ 397030 w 397009"/>
              <a:gd name="connsiteY2" fmla="*/ 61328 h 10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7009" h="107320">
                <a:moveTo>
                  <a:pt x="397030" y="61328"/>
                </a:moveTo>
                <a:cubicBezTo>
                  <a:pt x="397030" y="61328"/>
                  <a:pt x="283968" y="-38017"/>
                  <a:pt x="5171" y="16180"/>
                </a:cubicBezTo>
                <a:cubicBezTo>
                  <a:pt x="-31214" y="23228"/>
                  <a:pt x="127853" y="184010"/>
                  <a:pt x="397030" y="6132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3" name="Freeform: Shape 1442">
            <a:extLst>
              <a:ext uri="{FF2B5EF4-FFF2-40B4-BE49-F238E27FC236}">
                <a16:creationId xmlns:a16="http://schemas.microsoft.com/office/drawing/2014/main" id="{C39322DD-F61D-4AE3-8CF9-A7D0A8CAECCF}"/>
              </a:ext>
            </a:extLst>
          </p:cNvPr>
          <p:cNvSpPr/>
          <p:nvPr userDrawn="1"/>
        </p:nvSpPr>
        <p:spPr>
          <a:xfrm>
            <a:off x="1036897" y="4096671"/>
            <a:ext cx="699247" cy="1102705"/>
          </a:xfrm>
          <a:custGeom>
            <a:avLst/>
            <a:gdLst>
              <a:gd name="connsiteX0" fmla="*/ 588727 w 591109"/>
              <a:gd name="connsiteY0" fmla="*/ 914592 h 921540"/>
              <a:gd name="connsiteX1" fmla="*/ 23227 w 591109"/>
              <a:gd name="connsiteY1" fmla="*/ 902305 h 921540"/>
              <a:gd name="connsiteX2" fmla="*/ 49231 w 591109"/>
              <a:gd name="connsiteY2" fmla="*/ 26957 h 921540"/>
              <a:gd name="connsiteX3" fmla="*/ 154006 w 591109"/>
              <a:gd name="connsiteY3" fmla="*/ 2 h 921540"/>
              <a:gd name="connsiteX4" fmla="*/ 275068 w 591109"/>
              <a:gd name="connsiteY4" fmla="*/ 69820 h 921540"/>
              <a:gd name="connsiteX5" fmla="*/ 398893 w 591109"/>
              <a:gd name="connsiteY5" fmla="*/ 2573 h 921540"/>
              <a:gd name="connsiteX6" fmla="*/ 515860 w 591109"/>
              <a:gd name="connsiteY6" fmla="*/ 44293 h 921540"/>
              <a:gd name="connsiteX7" fmla="*/ 588727 w 591109"/>
              <a:gd name="connsiteY7" fmla="*/ 914592 h 92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1109" h="921540">
                <a:moveTo>
                  <a:pt x="588727" y="914592"/>
                </a:moveTo>
                <a:cubicBezTo>
                  <a:pt x="588727" y="914592"/>
                  <a:pt x="298690" y="936595"/>
                  <a:pt x="23227" y="902305"/>
                </a:cubicBezTo>
                <a:cubicBezTo>
                  <a:pt x="23227" y="902305"/>
                  <a:pt x="-43448" y="485110"/>
                  <a:pt x="49231" y="26957"/>
                </a:cubicBezTo>
                <a:cubicBezTo>
                  <a:pt x="83121" y="14347"/>
                  <a:pt x="118237" y="5312"/>
                  <a:pt x="154006" y="2"/>
                </a:cubicBezTo>
                <a:cubicBezTo>
                  <a:pt x="159720" y="8955"/>
                  <a:pt x="201631" y="67534"/>
                  <a:pt x="275068" y="69820"/>
                </a:cubicBezTo>
                <a:cubicBezTo>
                  <a:pt x="348506" y="72106"/>
                  <a:pt x="398893" y="2573"/>
                  <a:pt x="398893" y="2573"/>
                </a:cubicBezTo>
                <a:cubicBezTo>
                  <a:pt x="439296" y="12143"/>
                  <a:pt x="478521" y="26134"/>
                  <a:pt x="515860" y="44293"/>
                </a:cubicBezTo>
                <a:cubicBezTo>
                  <a:pt x="515860" y="44293"/>
                  <a:pt x="606919" y="328900"/>
                  <a:pt x="588727" y="91459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4" name="Freeform: Shape 1443">
            <a:extLst>
              <a:ext uri="{FF2B5EF4-FFF2-40B4-BE49-F238E27FC236}">
                <a16:creationId xmlns:a16="http://schemas.microsoft.com/office/drawing/2014/main" id="{B8797F6C-8DD7-4E99-93FB-A42B03D6B8D5}"/>
              </a:ext>
            </a:extLst>
          </p:cNvPr>
          <p:cNvSpPr/>
          <p:nvPr userDrawn="1"/>
        </p:nvSpPr>
        <p:spPr>
          <a:xfrm>
            <a:off x="1041702" y="4831697"/>
            <a:ext cx="694216" cy="367253"/>
          </a:xfrm>
          <a:custGeom>
            <a:avLst/>
            <a:gdLst>
              <a:gd name="connsiteX0" fmla="*/ 584950 w 586856"/>
              <a:gd name="connsiteY0" fmla="*/ 2 h 306916"/>
              <a:gd name="connsiteX1" fmla="*/ 300819 w 586856"/>
              <a:gd name="connsiteY1" fmla="*/ 279846 h 306916"/>
              <a:gd name="connsiteX2" fmla="*/ 20 w 586856"/>
              <a:gd name="connsiteY2" fmla="*/ 60771 h 306916"/>
              <a:gd name="connsiteX3" fmla="*/ 16593 w 586856"/>
              <a:gd name="connsiteY3" fmla="*/ 287561 h 306916"/>
              <a:gd name="connsiteX4" fmla="*/ 584664 w 586856"/>
              <a:gd name="connsiteY4" fmla="*/ 299849 h 306916"/>
              <a:gd name="connsiteX5" fmla="*/ 585427 w 586856"/>
              <a:gd name="connsiteY5" fmla="*/ 273274 h 306916"/>
              <a:gd name="connsiteX6" fmla="*/ 584950 w 586856"/>
              <a:gd name="connsiteY6" fmla="*/ 2 h 306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856" h="306916">
                <a:moveTo>
                  <a:pt x="584950" y="2"/>
                </a:moveTo>
                <a:cubicBezTo>
                  <a:pt x="573901" y="157736"/>
                  <a:pt x="604000" y="277274"/>
                  <a:pt x="300819" y="279846"/>
                </a:cubicBezTo>
                <a:cubicBezTo>
                  <a:pt x="50883" y="281942"/>
                  <a:pt x="22499" y="181644"/>
                  <a:pt x="20" y="60771"/>
                </a:cubicBezTo>
                <a:cubicBezTo>
                  <a:pt x="6878" y="197931"/>
                  <a:pt x="16593" y="287561"/>
                  <a:pt x="16593" y="287561"/>
                </a:cubicBezTo>
                <a:cubicBezTo>
                  <a:pt x="292056" y="322137"/>
                  <a:pt x="584664" y="299849"/>
                  <a:pt x="584664" y="299849"/>
                </a:cubicBezTo>
                <a:cubicBezTo>
                  <a:pt x="584664" y="290895"/>
                  <a:pt x="585141" y="282132"/>
                  <a:pt x="585427" y="273274"/>
                </a:cubicBezTo>
                <a:cubicBezTo>
                  <a:pt x="586855" y="177453"/>
                  <a:pt x="587998" y="85631"/>
                  <a:pt x="584950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5" name="Freeform: Shape 1444">
            <a:extLst>
              <a:ext uri="{FF2B5EF4-FFF2-40B4-BE49-F238E27FC236}">
                <a16:creationId xmlns:a16="http://schemas.microsoft.com/office/drawing/2014/main" id="{1F5BD1A8-B01A-4D79-BB28-9291D0D62EC6}"/>
              </a:ext>
            </a:extLst>
          </p:cNvPr>
          <p:cNvSpPr/>
          <p:nvPr userDrawn="1"/>
        </p:nvSpPr>
        <p:spPr>
          <a:xfrm>
            <a:off x="1158095" y="4102940"/>
            <a:ext cx="384334" cy="128907"/>
          </a:xfrm>
          <a:custGeom>
            <a:avLst/>
            <a:gdLst>
              <a:gd name="connsiteX0" fmla="*/ 324918 w 324897"/>
              <a:gd name="connsiteY0" fmla="*/ 5717 h 107729"/>
              <a:gd name="connsiteX1" fmla="*/ 308249 w 324897"/>
              <a:gd name="connsiteY1" fmla="*/ 1049 h 107729"/>
              <a:gd name="connsiteX2" fmla="*/ 180900 w 324897"/>
              <a:gd name="connsiteY2" fmla="*/ 86774 h 107729"/>
              <a:gd name="connsiteX3" fmla="*/ 21547 w 324897"/>
              <a:gd name="connsiteY3" fmla="*/ 2 h 107729"/>
              <a:gd name="connsiteX4" fmla="*/ 20 w 324897"/>
              <a:gd name="connsiteY4" fmla="*/ 4860 h 107729"/>
              <a:gd name="connsiteX5" fmla="*/ 182519 w 324897"/>
              <a:gd name="connsiteY5" fmla="*/ 107348 h 107729"/>
              <a:gd name="connsiteX6" fmla="*/ 324918 w 324897"/>
              <a:gd name="connsiteY6" fmla="*/ 5716 h 10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897" h="107729">
                <a:moveTo>
                  <a:pt x="324918" y="5717"/>
                </a:moveTo>
                <a:cubicBezTo>
                  <a:pt x="318536" y="3812"/>
                  <a:pt x="313012" y="2288"/>
                  <a:pt x="308249" y="1049"/>
                </a:cubicBezTo>
                <a:cubicBezTo>
                  <a:pt x="300343" y="20099"/>
                  <a:pt x="269197" y="78773"/>
                  <a:pt x="180900" y="86774"/>
                </a:cubicBezTo>
                <a:cubicBezTo>
                  <a:pt x="89365" y="94966"/>
                  <a:pt x="34691" y="20099"/>
                  <a:pt x="21547" y="2"/>
                </a:cubicBezTo>
                <a:cubicBezTo>
                  <a:pt x="13831" y="1621"/>
                  <a:pt x="6592" y="3240"/>
                  <a:pt x="20" y="4860"/>
                </a:cubicBezTo>
                <a:cubicBezTo>
                  <a:pt x="16022" y="26862"/>
                  <a:pt x="85745" y="114206"/>
                  <a:pt x="182519" y="107348"/>
                </a:cubicBezTo>
                <a:cubicBezTo>
                  <a:pt x="245776" y="104235"/>
                  <a:pt x="301412" y="64527"/>
                  <a:pt x="324918" y="571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6" name="Freeform: Shape 1445">
            <a:extLst>
              <a:ext uri="{FF2B5EF4-FFF2-40B4-BE49-F238E27FC236}">
                <a16:creationId xmlns:a16="http://schemas.microsoft.com/office/drawing/2014/main" id="{0CF70509-C1ED-44C6-A503-A207A0C491E7}"/>
              </a:ext>
            </a:extLst>
          </p:cNvPr>
          <p:cNvSpPr/>
          <p:nvPr userDrawn="1"/>
        </p:nvSpPr>
        <p:spPr>
          <a:xfrm>
            <a:off x="1307820" y="3416581"/>
            <a:ext cx="32695" cy="131413"/>
          </a:xfrm>
          <a:custGeom>
            <a:avLst/>
            <a:gdLst>
              <a:gd name="connsiteX0" fmla="*/ 2514 w 27639"/>
              <a:gd name="connsiteY0" fmla="*/ 2 h 109823"/>
              <a:gd name="connsiteX1" fmla="*/ 5943 w 27639"/>
              <a:gd name="connsiteY1" fmla="*/ 65534 h 109823"/>
              <a:gd name="connsiteX2" fmla="*/ 27660 w 27639"/>
              <a:gd name="connsiteY2" fmla="*/ 109825 h 109823"/>
              <a:gd name="connsiteX3" fmla="*/ 13848 w 27639"/>
              <a:gd name="connsiteY3" fmla="*/ 61247 h 109823"/>
              <a:gd name="connsiteX4" fmla="*/ 2514 w 27639"/>
              <a:gd name="connsiteY4" fmla="*/ 2 h 10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39" h="109823">
                <a:moveTo>
                  <a:pt x="2514" y="2"/>
                </a:moveTo>
                <a:cubicBezTo>
                  <a:pt x="-1724" y="21797"/>
                  <a:pt x="-547" y="44300"/>
                  <a:pt x="5943" y="65534"/>
                </a:cubicBezTo>
                <a:cubicBezTo>
                  <a:pt x="11784" y="80943"/>
                  <a:pt x="19055" y="95771"/>
                  <a:pt x="27660" y="109825"/>
                </a:cubicBezTo>
                <a:cubicBezTo>
                  <a:pt x="27660" y="109825"/>
                  <a:pt x="20516" y="88203"/>
                  <a:pt x="13848" y="61247"/>
                </a:cubicBezTo>
                <a:cubicBezTo>
                  <a:pt x="8631" y="41125"/>
                  <a:pt x="4843" y="20659"/>
                  <a:pt x="2514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7" name="Freeform: Shape 1446">
            <a:extLst>
              <a:ext uri="{FF2B5EF4-FFF2-40B4-BE49-F238E27FC236}">
                <a16:creationId xmlns:a16="http://schemas.microsoft.com/office/drawing/2014/main" id="{F5D47361-189D-475A-9F3F-1A89CE0B2572}"/>
              </a:ext>
            </a:extLst>
          </p:cNvPr>
          <p:cNvSpPr/>
          <p:nvPr userDrawn="1"/>
        </p:nvSpPr>
        <p:spPr>
          <a:xfrm>
            <a:off x="1352146" y="3468668"/>
            <a:ext cx="8647" cy="74881"/>
          </a:xfrm>
          <a:custGeom>
            <a:avLst/>
            <a:gdLst>
              <a:gd name="connsiteX0" fmla="*/ 6001 w 7310"/>
              <a:gd name="connsiteY0" fmla="*/ 2 h 62579"/>
              <a:gd name="connsiteX1" fmla="*/ 95 w 7310"/>
              <a:gd name="connsiteY1" fmla="*/ 30291 h 62579"/>
              <a:gd name="connsiteX2" fmla="*/ 6001 w 7310"/>
              <a:gd name="connsiteY2" fmla="*/ 62581 h 62579"/>
              <a:gd name="connsiteX3" fmla="*/ 6001 w 7310"/>
              <a:gd name="connsiteY3" fmla="*/ 2 h 6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0" h="62579">
                <a:moveTo>
                  <a:pt x="6001" y="2"/>
                </a:moveTo>
                <a:cubicBezTo>
                  <a:pt x="6001" y="2"/>
                  <a:pt x="-762" y="6860"/>
                  <a:pt x="95" y="30291"/>
                </a:cubicBezTo>
                <a:cubicBezTo>
                  <a:pt x="95" y="38673"/>
                  <a:pt x="4096" y="49913"/>
                  <a:pt x="6001" y="62581"/>
                </a:cubicBezTo>
                <a:cubicBezTo>
                  <a:pt x="7773" y="41759"/>
                  <a:pt x="7773" y="20824"/>
                  <a:pt x="6001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8" name="Freeform: Shape 1447">
            <a:extLst>
              <a:ext uri="{FF2B5EF4-FFF2-40B4-BE49-F238E27FC236}">
                <a16:creationId xmlns:a16="http://schemas.microsoft.com/office/drawing/2014/main" id="{03FC0FEF-BD99-49B6-95A9-4019F14B7999}"/>
              </a:ext>
            </a:extLst>
          </p:cNvPr>
          <p:cNvSpPr/>
          <p:nvPr userDrawn="1"/>
        </p:nvSpPr>
        <p:spPr>
          <a:xfrm>
            <a:off x="1418714" y="3622306"/>
            <a:ext cx="133181" cy="62781"/>
          </a:xfrm>
          <a:custGeom>
            <a:avLst/>
            <a:gdLst>
              <a:gd name="connsiteX0" fmla="*/ 20 w 112585"/>
              <a:gd name="connsiteY0" fmla="*/ 2 h 52467"/>
              <a:gd name="connsiteX1" fmla="*/ 68028 w 112585"/>
              <a:gd name="connsiteY1" fmla="*/ 51913 h 52467"/>
              <a:gd name="connsiteX2" fmla="*/ 112605 w 112585"/>
              <a:gd name="connsiteY2" fmla="*/ 42388 h 52467"/>
              <a:gd name="connsiteX3" fmla="*/ 20 w 112585"/>
              <a:gd name="connsiteY3" fmla="*/ 2 h 5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585" h="52467">
                <a:moveTo>
                  <a:pt x="20" y="2"/>
                </a:moveTo>
                <a:cubicBezTo>
                  <a:pt x="20" y="2"/>
                  <a:pt x="27261" y="41436"/>
                  <a:pt x="68028" y="51913"/>
                </a:cubicBezTo>
                <a:cubicBezTo>
                  <a:pt x="83538" y="53898"/>
                  <a:pt x="99261" y="50538"/>
                  <a:pt x="112605" y="42388"/>
                </a:cubicBezTo>
                <a:cubicBezTo>
                  <a:pt x="71324" y="41603"/>
                  <a:pt x="31570" y="26636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49" name="Freeform: Shape 1448">
            <a:extLst>
              <a:ext uri="{FF2B5EF4-FFF2-40B4-BE49-F238E27FC236}">
                <a16:creationId xmlns:a16="http://schemas.microsoft.com/office/drawing/2014/main" id="{97B27EBC-8F68-4D7A-9676-B40D1165E7C6}"/>
              </a:ext>
            </a:extLst>
          </p:cNvPr>
          <p:cNvSpPr/>
          <p:nvPr userDrawn="1"/>
        </p:nvSpPr>
        <p:spPr>
          <a:xfrm>
            <a:off x="959461" y="4128926"/>
            <a:ext cx="218095" cy="537792"/>
          </a:xfrm>
          <a:custGeom>
            <a:avLst/>
            <a:gdLst>
              <a:gd name="connsiteX0" fmla="*/ 114692 w 184367"/>
              <a:gd name="connsiteY0" fmla="*/ 2 h 449437"/>
              <a:gd name="connsiteX1" fmla="*/ 7821 w 184367"/>
              <a:gd name="connsiteY1" fmla="*/ 85727 h 449437"/>
              <a:gd name="connsiteX2" fmla="*/ 129836 w 184367"/>
              <a:gd name="connsiteY2" fmla="*/ 449296 h 449437"/>
              <a:gd name="connsiteX3" fmla="*/ 114692 w 184367"/>
              <a:gd name="connsiteY3" fmla="*/ 2 h 44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367" h="449437">
                <a:moveTo>
                  <a:pt x="114692" y="2"/>
                </a:moveTo>
                <a:cubicBezTo>
                  <a:pt x="69446" y="13914"/>
                  <a:pt x="31219" y="44577"/>
                  <a:pt x="7821" y="85727"/>
                </a:cubicBezTo>
                <a:cubicBezTo>
                  <a:pt x="-19611" y="135447"/>
                  <a:pt x="26300" y="457202"/>
                  <a:pt x="129836" y="449296"/>
                </a:cubicBezTo>
                <a:cubicBezTo>
                  <a:pt x="233373" y="441390"/>
                  <a:pt x="167079" y="40864"/>
                  <a:pt x="114692" y="2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0" name="Freeform: Shape 1449">
            <a:extLst>
              <a:ext uri="{FF2B5EF4-FFF2-40B4-BE49-F238E27FC236}">
                <a16:creationId xmlns:a16="http://schemas.microsoft.com/office/drawing/2014/main" id="{B5B773DB-2B7F-4E37-A140-3CE6559591B1}"/>
              </a:ext>
            </a:extLst>
          </p:cNvPr>
          <p:cNvSpPr/>
          <p:nvPr userDrawn="1"/>
        </p:nvSpPr>
        <p:spPr>
          <a:xfrm>
            <a:off x="1274357" y="3831355"/>
            <a:ext cx="175566" cy="94509"/>
          </a:xfrm>
          <a:custGeom>
            <a:avLst/>
            <a:gdLst>
              <a:gd name="connsiteX0" fmla="*/ 132 w 148415"/>
              <a:gd name="connsiteY0" fmla="*/ 46564 h 78982"/>
              <a:gd name="connsiteX1" fmla="*/ 21658 w 148415"/>
              <a:gd name="connsiteY1" fmla="*/ 14370 h 78982"/>
              <a:gd name="connsiteX2" fmla="*/ 70426 w 148415"/>
              <a:gd name="connsiteY2" fmla="*/ 463 h 78982"/>
              <a:gd name="connsiteX3" fmla="*/ 118908 w 148415"/>
              <a:gd name="connsiteY3" fmla="*/ 4369 h 78982"/>
              <a:gd name="connsiteX4" fmla="*/ 148436 w 148415"/>
              <a:gd name="connsiteY4" fmla="*/ 42469 h 78982"/>
              <a:gd name="connsiteX5" fmla="*/ 122052 w 148415"/>
              <a:gd name="connsiteY5" fmla="*/ 71901 h 78982"/>
              <a:gd name="connsiteX6" fmla="*/ 77094 w 148415"/>
              <a:gd name="connsiteY6" fmla="*/ 69901 h 78982"/>
              <a:gd name="connsiteX7" fmla="*/ 20801 w 148415"/>
              <a:gd name="connsiteY7" fmla="*/ 76568 h 78982"/>
              <a:gd name="connsiteX8" fmla="*/ 132 w 148415"/>
              <a:gd name="connsiteY8" fmla="*/ 46564 h 7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415" h="78982">
                <a:moveTo>
                  <a:pt x="132" y="46564"/>
                </a:moveTo>
                <a:cubicBezTo>
                  <a:pt x="1426" y="32892"/>
                  <a:pt x="9518" y="20790"/>
                  <a:pt x="21658" y="14370"/>
                </a:cubicBezTo>
                <a:cubicBezTo>
                  <a:pt x="36841" y="6571"/>
                  <a:pt x="53414" y="1846"/>
                  <a:pt x="70426" y="463"/>
                </a:cubicBezTo>
                <a:cubicBezTo>
                  <a:pt x="86692" y="-795"/>
                  <a:pt x="103054" y="523"/>
                  <a:pt x="118908" y="4369"/>
                </a:cubicBezTo>
                <a:cubicBezTo>
                  <a:pt x="136194" y="8991"/>
                  <a:pt x="148273" y="24576"/>
                  <a:pt x="148436" y="42469"/>
                </a:cubicBezTo>
                <a:cubicBezTo>
                  <a:pt x="147646" y="57259"/>
                  <a:pt x="136668" y="69506"/>
                  <a:pt x="122052" y="71901"/>
                </a:cubicBezTo>
                <a:cubicBezTo>
                  <a:pt x="107574" y="74092"/>
                  <a:pt x="105764" y="67234"/>
                  <a:pt x="77094" y="69901"/>
                </a:cubicBezTo>
                <a:cubicBezTo>
                  <a:pt x="44232" y="73044"/>
                  <a:pt x="43470" y="83712"/>
                  <a:pt x="20801" y="76568"/>
                </a:cubicBezTo>
                <a:cubicBezTo>
                  <a:pt x="7602" y="72826"/>
                  <a:pt x="-1075" y="60231"/>
                  <a:pt x="132" y="46564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1" name="Freeform: Shape 1450">
            <a:extLst>
              <a:ext uri="{FF2B5EF4-FFF2-40B4-BE49-F238E27FC236}">
                <a16:creationId xmlns:a16="http://schemas.microsoft.com/office/drawing/2014/main" id="{17819CD8-2392-47B9-BF63-B7088A78FF92}"/>
              </a:ext>
            </a:extLst>
          </p:cNvPr>
          <p:cNvSpPr/>
          <p:nvPr userDrawn="1"/>
        </p:nvSpPr>
        <p:spPr>
          <a:xfrm>
            <a:off x="1272632" y="3898697"/>
            <a:ext cx="115763" cy="130615"/>
          </a:xfrm>
          <a:custGeom>
            <a:avLst/>
            <a:gdLst>
              <a:gd name="connsiteX0" fmla="*/ 85790 w 97860"/>
              <a:gd name="connsiteY0" fmla="*/ 36387 h 109156"/>
              <a:gd name="connsiteX1" fmla="*/ 91600 w 97860"/>
              <a:gd name="connsiteY1" fmla="*/ 13337 h 109156"/>
              <a:gd name="connsiteX2" fmla="*/ 78551 w 97860"/>
              <a:gd name="connsiteY2" fmla="*/ 13908 h 109156"/>
              <a:gd name="connsiteX3" fmla="*/ 22258 w 97860"/>
              <a:gd name="connsiteY3" fmla="*/ 20576 h 109156"/>
              <a:gd name="connsiteX4" fmla="*/ 2256 w 97860"/>
              <a:gd name="connsiteY4" fmla="*/ 2 h 109156"/>
              <a:gd name="connsiteX5" fmla="*/ 2256 w 97860"/>
              <a:gd name="connsiteY5" fmla="*/ 28577 h 109156"/>
              <a:gd name="connsiteX6" fmla="*/ 17591 w 97860"/>
              <a:gd name="connsiteY6" fmla="*/ 93728 h 109156"/>
              <a:gd name="connsiteX7" fmla="*/ 14162 w 97860"/>
              <a:gd name="connsiteY7" fmla="*/ 104015 h 109156"/>
              <a:gd name="connsiteX8" fmla="*/ 56167 w 97860"/>
              <a:gd name="connsiteY8" fmla="*/ 109158 h 109156"/>
              <a:gd name="connsiteX9" fmla="*/ 58930 w 97860"/>
              <a:gd name="connsiteY9" fmla="*/ 102300 h 109156"/>
              <a:gd name="connsiteX10" fmla="*/ 77980 w 97860"/>
              <a:gd name="connsiteY10" fmla="*/ 66105 h 109156"/>
              <a:gd name="connsiteX11" fmla="*/ 96077 w 97860"/>
              <a:gd name="connsiteY11" fmla="*/ 27339 h 109156"/>
              <a:gd name="connsiteX12" fmla="*/ 85790 w 97860"/>
              <a:gd name="connsiteY12" fmla="*/ 36387 h 10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860" h="109156">
                <a:moveTo>
                  <a:pt x="85790" y="36387"/>
                </a:moveTo>
                <a:cubicBezTo>
                  <a:pt x="89503" y="29264"/>
                  <a:pt x="91494" y="21369"/>
                  <a:pt x="91600" y="13337"/>
                </a:cubicBezTo>
                <a:cubicBezTo>
                  <a:pt x="87981" y="13337"/>
                  <a:pt x="83790" y="13337"/>
                  <a:pt x="78551" y="13908"/>
                </a:cubicBezTo>
                <a:cubicBezTo>
                  <a:pt x="45690" y="17052"/>
                  <a:pt x="44928" y="27719"/>
                  <a:pt x="22258" y="20576"/>
                </a:cubicBezTo>
                <a:cubicBezTo>
                  <a:pt x="12463" y="17669"/>
                  <a:pt x="4886" y="9875"/>
                  <a:pt x="2256" y="2"/>
                </a:cubicBezTo>
                <a:cubicBezTo>
                  <a:pt x="-1840" y="6288"/>
                  <a:pt x="637" y="21338"/>
                  <a:pt x="2256" y="28577"/>
                </a:cubicBezTo>
                <a:cubicBezTo>
                  <a:pt x="3875" y="35816"/>
                  <a:pt x="18353" y="89061"/>
                  <a:pt x="17591" y="93728"/>
                </a:cubicBezTo>
                <a:cubicBezTo>
                  <a:pt x="16777" y="97258"/>
                  <a:pt x="15629" y="100703"/>
                  <a:pt x="14162" y="104015"/>
                </a:cubicBezTo>
                <a:cubicBezTo>
                  <a:pt x="27982" y="106983"/>
                  <a:pt x="42040" y="108704"/>
                  <a:pt x="56167" y="109158"/>
                </a:cubicBezTo>
                <a:cubicBezTo>
                  <a:pt x="56167" y="109158"/>
                  <a:pt x="58834" y="102395"/>
                  <a:pt x="58930" y="102300"/>
                </a:cubicBezTo>
                <a:cubicBezTo>
                  <a:pt x="76360" y="92013"/>
                  <a:pt x="77980" y="66105"/>
                  <a:pt x="77980" y="66105"/>
                </a:cubicBezTo>
                <a:cubicBezTo>
                  <a:pt x="79980" y="61057"/>
                  <a:pt x="104650" y="34482"/>
                  <a:pt x="96077" y="27339"/>
                </a:cubicBezTo>
                <a:cubicBezTo>
                  <a:pt x="92839" y="25053"/>
                  <a:pt x="91886" y="32196"/>
                  <a:pt x="85790" y="36387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2" name="Freeform: Shape 1451">
            <a:extLst>
              <a:ext uri="{FF2B5EF4-FFF2-40B4-BE49-F238E27FC236}">
                <a16:creationId xmlns:a16="http://schemas.microsoft.com/office/drawing/2014/main" id="{C0CF2EE7-7396-4C2A-B540-74C3ED6F96E1}"/>
              </a:ext>
            </a:extLst>
          </p:cNvPr>
          <p:cNvSpPr/>
          <p:nvPr userDrawn="1"/>
        </p:nvSpPr>
        <p:spPr>
          <a:xfrm>
            <a:off x="1014548" y="4096671"/>
            <a:ext cx="669515" cy="154547"/>
          </a:xfrm>
          <a:custGeom>
            <a:avLst/>
            <a:gdLst>
              <a:gd name="connsiteX0" fmla="*/ 565995 w 565975"/>
              <a:gd name="connsiteY0" fmla="*/ 65438 h 129156"/>
              <a:gd name="connsiteX1" fmla="*/ 534754 w 565975"/>
              <a:gd name="connsiteY1" fmla="*/ 45722 h 129156"/>
              <a:gd name="connsiteX2" fmla="*/ 534754 w 565975"/>
              <a:gd name="connsiteY2" fmla="*/ 44293 h 129156"/>
              <a:gd name="connsiteX3" fmla="*/ 417787 w 565975"/>
              <a:gd name="connsiteY3" fmla="*/ 2573 h 129156"/>
              <a:gd name="connsiteX4" fmla="*/ 293962 w 565975"/>
              <a:gd name="connsiteY4" fmla="*/ 69820 h 129156"/>
              <a:gd name="connsiteX5" fmla="*/ 172899 w 565975"/>
              <a:gd name="connsiteY5" fmla="*/ 2 h 129156"/>
              <a:gd name="connsiteX6" fmla="*/ 68124 w 565975"/>
              <a:gd name="connsiteY6" fmla="*/ 26957 h 129156"/>
              <a:gd name="connsiteX7" fmla="*/ 20 w 565975"/>
              <a:gd name="connsiteY7" fmla="*/ 65057 h 129156"/>
              <a:gd name="connsiteX8" fmla="*/ 565995 w 565975"/>
              <a:gd name="connsiteY8" fmla="*/ 65438 h 12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5975" h="129156">
                <a:moveTo>
                  <a:pt x="565995" y="65438"/>
                </a:moveTo>
                <a:cubicBezTo>
                  <a:pt x="556455" y="57575"/>
                  <a:pt x="545957" y="50950"/>
                  <a:pt x="534754" y="45722"/>
                </a:cubicBezTo>
                <a:lnTo>
                  <a:pt x="534754" y="44293"/>
                </a:lnTo>
                <a:cubicBezTo>
                  <a:pt x="497415" y="26134"/>
                  <a:pt x="458189" y="12143"/>
                  <a:pt x="417787" y="2573"/>
                </a:cubicBezTo>
                <a:cubicBezTo>
                  <a:pt x="417787" y="2573"/>
                  <a:pt x="368066" y="72106"/>
                  <a:pt x="293962" y="69820"/>
                </a:cubicBezTo>
                <a:cubicBezTo>
                  <a:pt x="219857" y="67534"/>
                  <a:pt x="178614" y="8955"/>
                  <a:pt x="172899" y="2"/>
                </a:cubicBezTo>
                <a:cubicBezTo>
                  <a:pt x="137130" y="5312"/>
                  <a:pt x="102014" y="14347"/>
                  <a:pt x="68124" y="26957"/>
                </a:cubicBezTo>
                <a:cubicBezTo>
                  <a:pt x="42959" y="34640"/>
                  <a:pt x="19735" y="47632"/>
                  <a:pt x="20" y="65057"/>
                </a:cubicBezTo>
                <a:cubicBezTo>
                  <a:pt x="184995" y="194121"/>
                  <a:pt x="491986" y="92966"/>
                  <a:pt x="565995" y="65438"/>
                </a:cubicBezTo>
                <a:close/>
              </a:path>
            </a:pathLst>
          </a:custGeom>
          <a:solidFill>
            <a:srgbClr val="EFD1CA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3" name="Freeform: Shape 1452">
            <a:extLst>
              <a:ext uri="{FF2B5EF4-FFF2-40B4-BE49-F238E27FC236}">
                <a16:creationId xmlns:a16="http://schemas.microsoft.com/office/drawing/2014/main" id="{CAE23B62-2DB2-41D2-B228-1BC00CF956EB}"/>
              </a:ext>
            </a:extLst>
          </p:cNvPr>
          <p:cNvSpPr/>
          <p:nvPr userDrawn="1"/>
        </p:nvSpPr>
        <p:spPr>
          <a:xfrm>
            <a:off x="1301869" y="3878010"/>
            <a:ext cx="129351" cy="47902"/>
          </a:xfrm>
          <a:custGeom>
            <a:avLst/>
            <a:gdLst>
              <a:gd name="connsiteX0" fmla="*/ 49931 w 109347"/>
              <a:gd name="connsiteY0" fmla="*/ 240 h 40032"/>
              <a:gd name="connsiteX1" fmla="*/ 20 w 109347"/>
              <a:gd name="connsiteY1" fmla="*/ 38340 h 40032"/>
              <a:gd name="connsiteX2" fmla="*/ 53836 w 109347"/>
              <a:gd name="connsiteY2" fmla="*/ 31005 h 40032"/>
              <a:gd name="connsiteX3" fmla="*/ 98794 w 109347"/>
              <a:gd name="connsiteY3" fmla="*/ 33006 h 40032"/>
              <a:gd name="connsiteX4" fmla="*/ 109367 w 109347"/>
              <a:gd name="connsiteY4" fmla="*/ 29100 h 40032"/>
              <a:gd name="connsiteX5" fmla="*/ 49931 w 109347"/>
              <a:gd name="connsiteY5" fmla="*/ 240 h 4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347" h="40032">
                <a:moveTo>
                  <a:pt x="49931" y="240"/>
                </a:moveTo>
                <a:cubicBezTo>
                  <a:pt x="27182" y="1844"/>
                  <a:pt x="7565" y="16819"/>
                  <a:pt x="20" y="38340"/>
                </a:cubicBezTo>
                <a:cubicBezTo>
                  <a:pt x="20213" y="43959"/>
                  <a:pt x="22213" y="34053"/>
                  <a:pt x="53836" y="31005"/>
                </a:cubicBezTo>
                <a:cubicBezTo>
                  <a:pt x="82411" y="28338"/>
                  <a:pt x="84316" y="35196"/>
                  <a:pt x="98794" y="33006"/>
                </a:cubicBezTo>
                <a:cubicBezTo>
                  <a:pt x="102501" y="32266"/>
                  <a:pt x="106069" y="30948"/>
                  <a:pt x="109367" y="29100"/>
                </a:cubicBezTo>
                <a:cubicBezTo>
                  <a:pt x="98413" y="16527"/>
                  <a:pt x="77649" y="-2332"/>
                  <a:pt x="49931" y="240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4" name="Freeform: Shape 1453">
            <a:extLst>
              <a:ext uri="{FF2B5EF4-FFF2-40B4-BE49-F238E27FC236}">
                <a16:creationId xmlns:a16="http://schemas.microsoft.com/office/drawing/2014/main" id="{02A4B2E9-BBC2-4CCF-A10B-CFF5786BF5C0}"/>
              </a:ext>
            </a:extLst>
          </p:cNvPr>
          <p:cNvSpPr/>
          <p:nvPr userDrawn="1"/>
        </p:nvSpPr>
        <p:spPr>
          <a:xfrm>
            <a:off x="1397530" y="4128926"/>
            <a:ext cx="281688" cy="333035"/>
          </a:xfrm>
          <a:custGeom>
            <a:avLst/>
            <a:gdLst>
              <a:gd name="connsiteX0" fmla="*/ 20 w 238125"/>
              <a:gd name="connsiteY0" fmla="*/ 37816 h 278320"/>
              <a:gd name="connsiteX1" fmla="*/ 119178 w 238125"/>
              <a:gd name="connsiteY1" fmla="*/ 278322 h 278320"/>
              <a:gd name="connsiteX2" fmla="*/ 238145 w 238125"/>
              <a:gd name="connsiteY2" fmla="*/ 166308 h 278320"/>
              <a:gd name="connsiteX3" fmla="*/ 77744 w 238125"/>
              <a:gd name="connsiteY3" fmla="*/ 2 h 27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78320">
                <a:moveTo>
                  <a:pt x="20" y="37816"/>
                </a:moveTo>
                <a:cubicBezTo>
                  <a:pt x="20" y="37816"/>
                  <a:pt x="93841" y="117826"/>
                  <a:pt x="119178" y="278322"/>
                </a:cubicBezTo>
                <a:cubicBezTo>
                  <a:pt x="119178" y="278322"/>
                  <a:pt x="209475" y="227935"/>
                  <a:pt x="238145" y="166308"/>
                </a:cubicBezTo>
                <a:cubicBezTo>
                  <a:pt x="238145" y="166308"/>
                  <a:pt x="220619" y="85251"/>
                  <a:pt x="77744" y="2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5" name="Freeform: Shape 1454">
            <a:extLst>
              <a:ext uri="{FF2B5EF4-FFF2-40B4-BE49-F238E27FC236}">
                <a16:creationId xmlns:a16="http://schemas.microsoft.com/office/drawing/2014/main" id="{857BE99A-B3F0-4C1F-9803-C5CE14DB5644}"/>
              </a:ext>
            </a:extLst>
          </p:cNvPr>
          <p:cNvSpPr/>
          <p:nvPr userDrawn="1"/>
        </p:nvSpPr>
        <p:spPr>
          <a:xfrm>
            <a:off x="1179617" y="4173832"/>
            <a:ext cx="212617" cy="229203"/>
          </a:xfrm>
          <a:custGeom>
            <a:avLst/>
            <a:gdLst>
              <a:gd name="connsiteX0" fmla="*/ 179757 w 179736"/>
              <a:gd name="connsiteY0" fmla="*/ 97 h 191547"/>
              <a:gd name="connsiteX1" fmla="*/ 98889 w 179736"/>
              <a:gd name="connsiteY1" fmla="*/ 191550 h 191547"/>
              <a:gd name="connsiteX2" fmla="*/ 20 w 179736"/>
              <a:gd name="connsiteY2" fmla="*/ 126875 h 191547"/>
              <a:gd name="connsiteX3" fmla="*/ 123845 w 179736"/>
              <a:gd name="connsiteY3" fmla="*/ 2 h 19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736" h="191547">
                <a:moveTo>
                  <a:pt x="179757" y="97"/>
                </a:moveTo>
                <a:cubicBezTo>
                  <a:pt x="179757" y="97"/>
                  <a:pt x="162421" y="122684"/>
                  <a:pt x="98889" y="191550"/>
                </a:cubicBezTo>
                <a:cubicBezTo>
                  <a:pt x="58333" y="184781"/>
                  <a:pt x="22471" y="161322"/>
                  <a:pt x="20" y="126875"/>
                </a:cubicBezTo>
                <a:cubicBezTo>
                  <a:pt x="48739" y="92550"/>
                  <a:pt x="90715" y="49541"/>
                  <a:pt x="123845" y="2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6" name="Freeform: Shape 1455">
            <a:extLst>
              <a:ext uri="{FF2B5EF4-FFF2-40B4-BE49-F238E27FC236}">
                <a16:creationId xmlns:a16="http://schemas.microsoft.com/office/drawing/2014/main" id="{64EEA18B-96A3-4EEF-B2A7-44709A64D048}"/>
              </a:ext>
            </a:extLst>
          </p:cNvPr>
          <p:cNvSpPr/>
          <p:nvPr userDrawn="1"/>
        </p:nvSpPr>
        <p:spPr>
          <a:xfrm>
            <a:off x="1262658" y="4364285"/>
            <a:ext cx="39323" cy="34648"/>
          </a:xfrm>
          <a:custGeom>
            <a:avLst/>
            <a:gdLst>
              <a:gd name="connsiteX0" fmla="*/ 20308 w 33242"/>
              <a:gd name="connsiteY0" fmla="*/ 2 h 28956"/>
              <a:gd name="connsiteX1" fmla="*/ 20 w 33242"/>
              <a:gd name="connsiteY1" fmla="*/ 24576 h 28956"/>
              <a:gd name="connsiteX2" fmla="*/ 13069 w 33242"/>
              <a:gd name="connsiteY2" fmla="*/ 28958 h 28956"/>
              <a:gd name="connsiteX3" fmla="*/ 33262 w 33242"/>
              <a:gd name="connsiteY3" fmla="*/ 3907 h 28956"/>
              <a:gd name="connsiteX4" fmla="*/ 20308 w 33242"/>
              <a:gd name="connsiteY4" fmla="*/ 2 h 28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42" h="28956">
                <a:moveTo>
                  <a:pt x="20308" y="2"/>
                </a:moveTo>
                <a:cubicBezTo>
                  <a:pt x="16308" y="5241"/>
                  <a:pt x="9259" y="14194"/>
                  <a:pt x="20" y="24576"/>
                </a:cubicBezTo>
                <a:cubicBezTo>
                  <a:pt x="4782" y="26386"/>
                  <a:pt x="9545" y="27815"/>
                  <a:pt x="13069" y="28958"/>
                </a:cubicBezTo>
                <a:cubicBezTo>
                  <a:pt x="23451" y="16956"/>
                  <a:pt x="30595" y="7527"/>
                  <a:pt x="33262" y="3907"/>
                </a:cubicBezTo>
                <a:cubicBezTo>
                  <a:pt x="29262" y="2954"/>
                  <a:pt x="25071" y="1621"/>
                  <a:pt x="20308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7" name="Freeform: Shape 1456">
            <a:extLst>
              <a:ext uri="{FF2B5EF4-FFF2-40B4-BE49-F238E27FC236}">
                <a16:creationId xmlns:a16="http://schemas.microsoft.com/office/drawing/2014/main" id="{A8BFEF33-B405-4DD8-9B1C-D008B756C356}"/>
              </a:ext>
            </a:extLst>
          </p:cNvPr>
          <p:cNvSpPr/>
          <p:nvPr userDrawn="1"/>
        </p:nvSpPr>
        <p:spPr>
          <a:xfrm>
            <a:off x="1228292" y="4350379"/>
            <a:ext cx="42028" cy="33737"/>
          </a:xfrm>
          <a:custGeom>
            <a:avLst/>
            <a:gdLst>
              <a:gd name="connsiteX0" fmla="*/ 35548 w 35528"/>
              <a:gd name="connsiteY0" fmla="*/ 6098 h 28194"/>
              <a:gd name="connsiteX1" fmla="*/ 24023 w 35528"/>
              <a:gd name="connsiteY1" fmla="*/ 2 h 28194"/>
              <a:gd name="connsiteX2" fmla="*/ 20 w 35528"/>
              <a:gd name="connsiteY2" fmla="*/ 21243 h 28194"/>
              <a:gd name="connsiteX3" fmla="*/ 11736 w 35528"/>
              <a:gd name="connsiteY3" fmla="*/ 28196 h 28194"/>
              <a:gd name="connsiteX4" fmla="*/ 35548 w 35528"/>
              <a:gd name="connsiteY4" fmla="*/ 6098 h 2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28" h="28194">
                <a:moveTo>
                  <a:pt x="35548" y="6098"/>
                </a:moveTo>
                <a:cubicBezTo>
                  <a:pt x="31834" y="4288"/>
                  <a:pt x="27928" y="2288"/>
                  <a:pt x="24023" y="2"/>
                </a:cubicBezTo>
                <a:cubicBezTo>
                  <a:pt x="16643" y="7755"/>
                  <a:pt x="8613" y="14861"/>
                  <a:pt x="20" y="21243"/>
                </a:cubicBezTo>
                <a:cubicBezTo>
                  <a:pt x="3797" y="23770"/>
                  <a:pt x="7708" y="26091"/>
                  <a:pt x="11736" y="28196"/>
                </a:cubicBezTo>
                <a:cubicBezTo>
                  <a:pt x="20366" y="21614"/>
                  <a:pt x="28341" y="14214"/>
                  <a:pt x="35548" y="609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8" name="Freeform: Shape 1457">
            <a:extLst>
              <a:ext uri="{FF2B5EF4-FFF2-40B4-BE49-F238E27FC236}">
                <a16:creationId xmlns:a16="http://schemas.microsoft.com/office/drawing/2014/main" id="{A0711C07-40C7-4888-8884-62F5F4A0EEE4}"/>
              </a:ext>
            </a:extLst>
          </p:cNvPr>
          <p:cNvSpPr/>
          <p:nvPr userDrawn="1"/>
        </p:nvSpPr>
        <p:spPr>
          <a:xfrm>
            <a:off x="1202941" y="4332486"/>
            <a:ext cx="40449" cy="33052"/>
          </a:xfrm>
          <a:custGeom>
            <a:avLst/>
            <a:gdLst>
              <a:gd name="connsiteX0" fmla="*/ 24118 w 34194"/>
              <a:gd name="connsiteY0" fmla="*/ 2 h 27622"/>
              <a:gd name="connsiteX1" fmla="*/ 20 w 34194"/>
              <a:gd name="connsiteY1" fmla="*/ 19052 h 27622"/>
              <a:gd name="connsiteX2" fmla="*/ 9545 w 34194"/>
              <a:gd name="connsiteY2" fmla="*/ 27624 h 27622"/>
              <a:gd name="connsiteX3" fmla="*/ 34215 w 34194"/>
              <a:gd name="connsiteY3" fmla="*/ 7908 h 27622"/>
              <a:gd name="connsiteX4" fmla="*/ 24118 w 34194"/>
              <a:gd name="connsiteY4" fmla="*/ 2 h 2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" h="27622">
                <a:moveTo>
                  <a:pt x="24118" y="2"/>
                </a:moveTo>
                <a:cubicBezTo>
                  <a:pt x="18594" y="4669"/>
                  <a:pt x="10021" y="11718"/>
                  <a:pt x="20" y="19052"/>
                </a:cubicBezTo>
                <a:cubicBezTo>
                  <a:pt x="3163" y="22100"/>
                  <a:pt x="6402" y="25053"/>
                  <a:pt x="9545" y="27624"/>
                </a:cubicBezTo>
                <a:cubicBezTo>
                  <a:pt x="20308" y="19719"/>
                  <a:pt x="28595" y="12384"/>
                  <a:pt x="34215" y="7908"/>
                </a:cubicBezTo>
                <a:cubicBezTo>
                  <a:pt x="30719" y="5443"/>
                  <a:pt x="27349" y="2805"/>
                  <a:pt x="24118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59" name="Freeform: Shape 1458">
            <a:extLst>
              <a:ext uri="{FF2B5EF4-FFF2-40B4-BE49-F238E27FC236}">
                <a16:creationId xmlns:a16="http://schemas.microsoft.com/office/drawing/2014/main" id="{3CDD5B7A-870C-48C0-B70F-AC22E87DC4BA}"/>
              </a:ext>
            </a:extLst>
          </p:cNvPr>
          <p:cNvSpPr/>
          <p:nvPr userDrawn="1"/>
        </p:nvSpPr>
        <p:spPr>
          <a:xfrm>
            <a:off x="1184574" y="4312312"/>
            <a:ext cx="37407" cy="32140"/>
          </a:xfrm>
          <a:custGeom>
            <a:avLst/>
            <a:gdLst>
              <a:gd name="connsiteX0" fmla="*/ 23166 w 31622"/>
              <a:gd name="connsiteY0" fmla="*/ 2 h 26860"/>
              <a:gd name="connsiteX1" fmla="*/ 20 w 31622"/>
              <a:gd name="connsiteY1" fmla="*/ 17337 h 26860"/>
              <a:gd name="connsiteX2" fmla="*/ 7640 w 31622"/>
              <a:gd name="connsiteY2" fmla="*/ 26862 h 26860"/>
              <a:gd name="connsiteX3" fmla="*/ 31643 w 31622"/>
              <a:gd name="connsiteY3" fmla="*/ 8955 h 26860"/>
              <a:gd name="connsiteX4" fmla="*/ 23166 w 31622"/>
              <a:gd name="connsiteY4" fmla="*/ 2 h 2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2" h="26860">
                <a:moveTo>
                  <a:pt x="23166" y="2"/>
                </a:moveTo>
                <a:cubicBezTo>
                  <a:pt x="18879" y="3336"/>
                  <a:pt x="9354" y="10765"/>
                  <a:pt x="20" y="17337"/>
                </a:cubicBezTo>
                <a:cubicBezTo>
                  <a:pt x="2390" y="20645"/>
                  <a:pt x="4933" y="23824"/>
                  <a:pt x="7640" y="26862"/>
                </a:cubicBezTo>
                <a:cubicBezTo>
                  <a:pt x="17165" y="19909"/>
                  <a:pt x="27547" y="12098"/>
                  <a:pt x="31643" y="8955"/>
                </a:cubicBezTo>
                <a:cubicBezTo>
                  <a:pt x="28690" y="6479"/>
                  <a:pt x="25928" y="3336"/>
                  <a:pt x="23166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0" name="Freeform: Shape 1459">
            <a:extLst>
              <a:ext uri="{FF2B5EF4-FFF2-40B4-BE49-F238E27FC236}">
                <a16:creationId xmlns:a16="http://schemas.microsoft.com/office/drawing/2014/main" id="{298F68C1-0343-49E6-B8E5-3825E441147A}"/>
              </a:ext>
            </a:extLst>
          </p:cNvPr>
          <p:cNvSpPr/>
          <p:nvPr userDrawn="1"/>
        </p:nvSpPr>
        <p:spPr>
          <a:xfrm>
            <a:off x="1153005" y="4017140"/>
            <a:ext cx="388545" cy="169685"/>
          </a:xfrm>
          <a:custGeom>
            <a:avLst/>
            <a:gdLst>
              <a:gd name="connsiteX0" fmla="*/ 325221 w 328457"/>
              <a:gd name="connsiteY0" fmla="*/ 61799 h 141807"/>
              <a:gd name="connsiteX1" fmla="*/ 327888 w 328457"/>
              <a:gd name="connsiteY1" fmla="*/ 77801 h 141807"/>
              <a:gd name="connsiteX2" fmla="*/ 318363 w 328457"/>
              <a:gd name="connsiteY2" fmla="*/ 90755 h 141807"/>
              <a:gd name="connsiteX3" fmla="*/ 165963 w 328457"/>
              <a:gd name="connsiteY3" fmla="*/ 141809 h 141807"/>
              <a:gd name="connsiteX4" fmla="*/ 10705 w 328457"/>
              <a:gd name="connsiteY4" fmla="*/ 91803 h 141807"/>
              <a:gd name="connsiteX5" fmla="*/ 2558 w 328457"/>
              <a:gd name="connsiteY5" fmla="*/ 63870 h 141807"/>
              <a:gd name="connsiteX6" fmla="*/ 3466 w 328457"/>
              <a:gd name="connsiteY6" fmla="*/ 62370 h 141807"/>
              <a:gd name="connsiteX7" fmla="*/ 38423 w 328457"/>
              <a:gd name="connsiteY7" fmla="*/ 9316 h 141807"/>
              <a:gd name="connsiteX8" fmla="*/ 63188 w 328457"/>
              <a:gd name="connsiteY8" fmla="*/ 1411 h 141807"/>
              <a:gd name="connsiteX9" fmla="*/ 165201 w 328457"/>
              <a:gd name="connsiteY9" fmla="*/ 26176 h 141807"/>
              <a:gd name="connsiteX10" fmla="*/ 267404 w 328457"/>
              <a:gd name="connsiteY10" fmla="*/ 1506 h 141807"/>
              <a:gd name="connsiteX11" fmla="*/ 292359 w 328457"/>
              <a:gd name="connsiteY11" fmla="*/ 9507 h 14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457" h="141807">
                <a:moveTo>
                  <a:pt x="325221" y="61799"/>
                </a:moveTo>
                <a:cubicBezTo>
                  <a:pt x="328264" y="66543"/>
                  <a:pt x="329228" y="72327"/>
                  <a:pt x="327888" y="77801"/>
                </a:cubicBezTo>
                <a:cubicBezTo>
                  <a:pt x="326643" y="83251"/>
                  <a:pt x="323194" y="87942"/>
                  <a:pt x="318363" y="90755"/>
                </a:cubicBezTo>
                <a:cubicBezTo>
                  <a:pt x="287502" y="108757"/>
                  <a:pt x="223113" y="141809"/>
                  <a:pt x="165963" y="141809"/>
                </a:cubicBezTo>
                <a:cubicBezTo>
                  <a:pt x="108813" y="141809"/>
                  <a:pt x="42138" y="109519"/>
                  <a:pt x="10705" y="91803"/>
                </a:cubicBezTo>
                <a:cubicBezTo>
                  <a:pt x="742" y="86339"/>
                  <a:pt x="-2905" y="73833"/>
                  <a:pt x="2558" y="63870"/>
                </a:cubicBezTo>
                <a:cubicBezTo>
                  <a:pt x="2840" y="63358"/>
                  <a:pt x="3142" y="62857"/>
                  <a:pt x="3466" y="62370"/>
                </a:cubicBezTo>
                <a:lnTo>
                  <a:pt x="38423" y="9316"/>
                </a:lnTo>
                <a:cubicBezTo>
                  <a:pt x="43780" y="1170"/>
                  <a:pt x="54101" y="-2125"/>
                  <a:pt x="63188" y="1411"/>
                </a:cubicBezTo>
                <a:cubicBezTo>
                  <a:pt x="86334" y="10935"/>
                  <a:pt x="130911" y="26176"/>
                  <a:pt x="165201" y="26176"/>
                </a:cubicBezTo>
                <a:cubicBezTo>
                  <a:pt x="199491" y="26176"/>
                  <a:pt x="244163" y="10554"/>
                  <a:pt x="267404" y="1506"/>
                </a:cubicBezTo>
                <a:cubicBezTo>
                  <a:pt x="276565" y="-2155"/>
                  <a:pt x="287035" y="1201"/>
                  <a:pt x="292359" y="9507"/>
                </a:cubicBezTo>
                <a:close/>
              </a:path>
            </a:pathLst>
          </a:custGeom>
          <a:solidFill>
            <a:srgbClr val="FF746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1" name="Freeform: Shape 1460">
            <a:extLst>
              <a:ext uri="{FF2B5EF4-FFF2-40B4-BE49-F238E27FC236}">
                <a16:creationId xmlns:a16="http://schemas.microsoft.com/office/drawing/2014/main" id="{B4A5B923-BE8A-43D5-BE0E-202CE2C597C9}"/>
              </a:ext>
            </a:extLst>
          </p:cNvPr>
          <p:cNvSpPr/>
          <p:nvPr userDrawn="1"/>
        </p:nvSpPr>
        <p:spPr>
          <a:xfrm>
            <a:off x="1153648" y="4091087"/>
            <a:ext cx="387420" cy="95738"/>
          </a:xfrm>
          <a:custGeom>
            <a:avLst/>
            <a:gdLst>
              <a:gd name="connsiteX0" fmla="*/ 324677 w 327506"/>
              <a:gd name="connsiteY0" fmla="*/ 2 h 80009"/>
              <a:gd name="connsiteX1" fmla="*/ 324677 w 327506"/>
              <a:gd name="connsiteY1" fmla="*/ 5145 h 80009"/>
              <a:gd name="connsiteX2" fmla="*/ 315152 w 327506"/>
              <a:gd name="connsiteY2" fmla="*/ 18194 h 80009"/>
              <a:gd name="connsiteX3" fmla="*/ 162752 w 327506"/>
              <a:gd name="connsiteY3" fmla="*/ 69153 h 80009"/>
              <a:gd name="connsiteX4" fmla="*/ 7590 w 327506"/>
              <a:gd name="connsiteY4" fmla="*/ 19147 h 80009"/>
              <a:gd name="connsiteX5" fmla="*/ 161 w 327506"/>
              <a:gd name="connsiteY5" fmla="*/ 12003 h 80009"/>
              <a:gd name="connsiteX6" fmla="*/ 161 w 327506"/>
              <a:gd name="connsiteY6" fmla="*/ 16861 h 80009"/>
              <a:gd name="connsiteX7" fmla="*/ 10257 w 327506"/>
              <a:gd name="connsiteY7" fmla="*/ 30006 h 80009"/>
              <a:gd name="connsiteX8" fmla="*/ 164848 w 327506"/>
              <a:gd name="connsiteY8" fmla="*/ 80012 h 80009"/>
              <a:gd name="connsiteX9" fmla="*/ 317248 w 327506"/>
              <a:gd name="connsiteY9" fmla="*/ 28958 h 80009"/>
              <a:gd name="connsiteX10" fmla="*/ 326773 w 327506"/>
              <a:gd name="connsiteY10" fmla="*/ 16004 h 80009"/>
              <a:gd name="connsiteX11" fmla="*/ 324677 w 327506"/>
              <a:gd name="connsiteY11" fmla="*/ 2 h 8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7506" h="80009">
                <a:moveTo>
                  <a:pt x="324677" y="2"/>
                </a:moveTo>
                <a:cubicBezTo>
                  <a:pt x="324960" y="1705"/>
                  <a:pt x="324960" y="3442"/>
                  <a:pt x="324677" y="5145"/>
                </a:cubicBezTo>
                <a:cubicBezTo>
                  <a:pt x="323425" y="10616"/>
                  <a:pt x="319981" y="15334"/>
                  <a:pt x="315152" y="18194"/>
                </a:cubicBezTo>
                <a:cubicBezTo>
                  <a:pt x="284387" y="36102"/>
                  <a:pt x="219902" y="69153"/>
                  <a:pt x="162752" y="69153"/>
                </a:cubicBezTo>
                <a:cubicBezTo>
                  <a:pt x="105602" y="69153"/>
                  <a:pt x="38927" y="36863"/>
                  <a:pt x="7590" y="19147"/>
                </a:cubicBezTo>
                <a:cubicBezTo>
                  <a:pt x="4527" y="17463"/>
                  <a:pt x="1963" y="14998"/>
                  <a:pt x="161" y="12003"/>
                </a:cubicBezTo>
                <a:cubicBezTo>
                  <a:pt x="-27" y="13617"/>
                  <a:pt x="-27" y="15247"/>
                  <a:pt x="161" y="16861"/>
                </a:cubicBezTo>
                <a:cubicBezTo>
                  <a:pt x="1556" y="22454"/>
                  <a:pt x="5213" y="27215"/>
                  <a:pt x="10257" y="30006"/>
                </a:cubicBezTo>
                <a:cubicBezTo>
                  <a:pt x="41023" y="47722"/>
                  <a:pt x="107698" y="80012"/>
                  <a:pt x="164848" y="80012"/>
                </a:cubicBezTo>
                <a:cubicBezTo>
                  <a:pt x="221998" y="80012"/>
                  <a:pt x="286863" y="46960"/>
                  <a:pt x="317248" y="28958"/>
                </a:cubicBezTo>
                <a:cubicBezTo>
                  <a:pt x="322079" y="26145"/>
                  <a:pt x="325528" y="21454"/>
                  <a:pt x="326773" y="16004"/>
                </a:cubicBezTo>
                <a:cubicBezTo>
                  <a:pt x="328272" y="10606"/>
                  <a:pt x="327515" y="4832"/>
                  <a:pt x="324677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2" name="Freeform: Shape 1461">
            <a:extLst>
              <a:ext uri="{FF2B5EF4-FFF2-40B4-BE49-F238E27FC236}">
                <a16:creationId xmlns:a16="http://schemas.microsoft.com/office/drawing/2014/main" id="{C5A69941-563F-4761-B0D2-1362AEE74191}"/>
              </a:ext>
            </a:extLst>
          </p:cNvPr>
          <p:cNvSpPr/>
          <p:nvPr userDrawn="1"/>
        </p:nvSpPr>
        <p:spPr>
          <a:xfrm>
            <a:off x="1321700" y="3938377"/>
            <a:ext cx="43068" cy="76916"/>
          </a:xfrm>
          <a:custGeom>
            <a:avLst/>
            <a:gdLst>
              <a:gd name="connsiteX0" fmla="*/ 13260 w 36408"/>
              <a:gd name="connsiteY0" fmla="*/ 64281 h 64279"/>
              <a:gd name="connsiteX1" fmla="*/ 32881 w 36408"/>
              <a:gd name="connsiteY1" fmla="*/ 8750 h 64279"/>
              <a:gd name="connsiteX2" fmla="*/ 20 w 36408"/>
              <a:gd name="connsiteY2" fmla="*/ 4749 h 6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408" h="64279">
                <a:moveTo>
                  <a:pt x="13260" y="64281"/>
                </a:moveTo>
                <a:cubicBezTo>
                  <a:pt x="13260" y="64281"/>
                  <a:pt x="47264" y="19704"/>
                  <a:pt x="32881" y="8750"/>
                </a:cubicBezTo>
                <a:cubicBezTo>
                  <a:pt x="24746" y="-1132"/>
                  <a:pt x="10288" y="-2892"/>
                  <a:pt x="20" y="4749"/>
                </a:cubicBezTo>
                <a:close/>
              </a:path>
            </a:pathLst>
          </a:custGeom>
          <a:solidFill>
            <a:srgbClr val="EAA77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3" name="Freeform: Shape 1462">
            <a:extLst>
              <a:ext uri="{FF2B5EF4-FFF2-40B4-BE49-F238E27FC236}">
                <a16:creationId xmlns:a16="http://schemas.microsoft.com/office/drawing/2014/main" id="{33ABF4B4-8EC3-4B9B-A7DD-2D3A125F4BCA}"/>
              </a:ext>
            </a:extLst>
          </p:cNvPr>
          <p:cNvSpPr/>
          <p:nvPr userDrawn="1"/>
        </p:nvSpPr>
        <p:spPr>
          <a:xfrm>
            <a:off x="1251052" y="3891066"/>
            <a:ext cx="90957" cy="214154"/>
          </a:xfrm>
          <a:custGeom>
            <a:avLst/>
            <a:gdLst>
              <a:gd name="connsiteX0" fmla="*/ 20 w 76891"/>
              <a:gd name="connsiteY0" fmla="*/ 161731 h 178970"/>
              <a:gd name="connsiteX1" fmla="*/ 29833 w 76891"/>
              <a:gd name="connsiteY1" fmla="*/ 96866 h 178970"/>
              <a:gd name="connsiteX2" fmla="*/ 17260 w 76891"/>
              <a:gd name="connsiteY2" fmla="*/ 473 h 178970"/>
              <a:gd name="connsiteX3" fmla="*/ 75744 w 76891"/>
              <a:gd name="connsiteY3" fmla="*/ 79340 h 178970"/>
              <a:gd name="connsiteX4" fmla="*/ 68600 w 76891"/>
              <a:gd name="connsiteY4" fmla="*/ 111630 h 178970"/>
              <a:gd name="connsiteX5" fmla="*/ 49550 w 76891"/>
              <a:gd name="connsiteY5" fmla="*/ 178972 h 1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891" h="178970">
                <a:moveTo>
                  <a:pt x="20" y="161731"/>
                </a:moveTo>
                <a:cubicBezTo>
                  <a:pt x="20" y="161731"/>
                  <a:pt x="28595" y="107249"/>
                  <a:pt x="29833" y="96866"/>
                </a:cubicBezTo>
                <a:cubicBezTo>
                  <a:pt x="31072" y="86484"/>
                  <a:pt x="1258" y="7998"/>
                  <a:pt x="17260" y="473"/>
                </a:cubicBezTo>
                <a:cubicBezTo>
                  <a:pt x="30405" y="-5528"/>
                  <a:pt x="67362" y="47146"/>
                  <a:pt x="75744" y="79340"/>
                </a:cubicBezTo>
                <a:cubicBezTo>
                  <a:pt x="78674" y="90626"/>
                  <a:pt x="76018" y="102633"/>
                  <a:pt x="68600" y="111630"/>
                </a:cubicBezTo>
                <a:cubicBezTo>
                  <a:pt x="61837" y="132204"/>
                  <a:pt x="52693" y="168780"/>
                  <a:pt x="49550" y="178972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23EAE4CE-50FE-4E9D-9255-E09BAF722568}"/>
              </a:ext>
            </a:extLst>
          </p:cNvPr>
          <p:cNvSpPr/>
          <p:nvPr userDrawn="1"/>
        </p:nvSpPr>
        <p:spPr>
          <a:xfrm>
            <a:off x="1352460" y="3930819"/>
            <a:ext cx="35138" cy="47203"/>
          </a:xfrm>
          <a:custGeom>
            <a:avLst/>
            <a:gdLst>
              <a:gd name="connsiteX0" fmla="*/ 20 w 29704"/>
              <a:gd name="connsiteY0" fmla="*/ 16019 h 39448"/>
              <a:gd name="connsiteX1" fmla="*/ 28595 w 29704"/>
              <a:gd name="connsiteY1" fmla="*/ 684 h 39448"/>
              <a:gd name="connsiteX2" fmla="*/ 6211 w 29704"/>
              <a:gd name="connsiteY2" fmla="*/ 39451 h 3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04" h="39448">
                <a:moveTo>
                  <a:pt x="20" y="16019"/>
                </a:moveTo>
                <a:cubicBezTo>
                  <a:pt x="20" y="16019"/>
                  <a:pt x="21642" y="-3888"/>
                  <a:pt x="28595" y="684"/>
                </a:cubicBezTo>
                <a:cubicBezTo>
                  <a:pt x="35548" y="5256"/>
                  <a:pt x="8211" y="34402"/>
                  <a:pt x="6211" y="39451"/>
                </a:cubicBezTo>
                <a:close/>
              </a:path>
            </a:pathLst>
          </a:custGeom>
          <a:solidFill>
            <a:srgbClr val="EAA77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CA9C35F1-041F-4744-810F-2D5F21174FC1}"/>
              </a:ext>
            </a:extLst>
          </p:cNvPr>
          <p:cNvSpPr/>
          <p:nvPr userDrawn="1"/>
        </p:nvSpPr>
        <p:spPr>
          <a:xfrm>
            <a:off x="1351077" y="3892655"/>
            <a:ext cx="23193" cy="59309"/>
          </a:xfrm>
          <a:custGeom>
            <a:avLst/>
            <a:gdLst>
              <a:gd name="connsiteX0" fmla="*/ 141 w 19606"/>
              <a:gd name="connsiteY0" fmla="*/ 26958 h 49565"/>
              <a:gd name="connsiteX1" fmla="*/ 4332 w 19606"/>
              <a:gd name="connsiteY1" fmla="*/ 49532 h 49565"/>
              <a:gd name="connsiteX2" fmla="*/ 6523 w 19606"/>
              <a:gd name="connsiteY2" fmla="*/ 2 h 49565"/>
              <a:gd name="connsiteX3" fmla="*/ 141 w 19606"/>
              <a:gd name="connsiteY3" fmla="*/ 26957 h 4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06" h="49565">
                <a:moveTo>
                  <a:pt x="141" y="26958"/>
                </a:moveTo>
                <a:cubicBezTo>
                  <a:pt x="141" y="26958"/>
                  <a:pt x="-1097" y="48008"/>
                  <a:pt x="4332" y="49532"/>
                </a:cubicBezTo>
                <a:cubicBezTo>
                  <a:pt x="9762" y="51056"/>
                  <a:pt x="34527" y="3526"/>
                  <a:pt x="6523" y="2"/>
                </a:cubicBezTo>
                <a:cubicBezTo>
                  <a:pt x="2352" y="8377"/>
                  <a:pt x="169" y="17601"/>
                  <a:pt x="141" y="26957"/>
                </a:cubicBezTo>
                <a:close/>
              </a:path>
            </a:pathLst>
          </a:custGeom>
          <a:solidFill>
            <a:srgbClr val="EFAF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1C8439AA-8A66-4E33-BF29-B22390AFC529}"/>
              </a:ext>
            </a:extLst>
          </p:cNvPr>
          <p:cNvSpPr/>
          <p:nvPr userDrawn="1"/>
        </p:nvSpPr>
        <p:spPr>
          <a:xfrm>
            <a:off x="1340743" y="3871456"/>
            <a:ext cx="29875" cy="54068"/>
          </a:xfrm>
          <a:custGeom>
            <a:avLst/>
            <a:gdLst>
              <a:gd name="connsiteX0" fmla="*/ 20 w 25255"/>
              <a:gd name="connsiteY0" fmla="*/ 24767 h 45185"/>
              <a:gd name="connsiteX1" fmla="*/ 6687 w 25255"/>
              <a:gd name="connsiteY1" fmla="*/ 45150 h 45185"/>
              <a:gd name="connsiteX2" fmla="*/ 8021 w 25255"/>
              <a:gd name="connsiteY2" fmla="*/ 2 h 45185"/>
              <a:gd name="connsiteX3" fmla="*/ 20 w 25255"/>
              <a:gd name="connsiteY3" fmla="*/ 24767 h 45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55" h="45185">
                <a:moveTo>
                  <a:pt x="20" y="24767"/>
                </a:moveTo>
                <a:cubicBezTo>
                  <a:pt x="20" y="24767"/>
                  <a:pt x="1163" y="43817"/>
                  <a:pt x="6687" y="45150"/>
                </a:cubicBezTo>
                <a:cubicBezTo>
                  <a:pt x="12212" y="46484"/>
                  <a:pt x="44787" y="11336"/>
                  <a:pt x="8021" y="2"/>
                </a:cubicBezTo>
                <a:cubicBezTo>
                  <a:pt x="2986" y="7295"/>
                  <a:pt x="204" y="15906"/>
                  <a:pt x="20" y="24767"/>
                </a:cubicBezTo>
                <a:close/>
              </a:path>
            </a:pathLst>
          </a:custGeom>
          <a:solidFill>
            <a:srgbClr val="EFAF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9DA25578-8523-4799-A256-138D7DF4B596}"/>
              </a:ext>
            </a:extLst>
          </p:cNvPr>
          <p:cNvSpPr/>
          <p:nvPr userDrawn="1"/>
        </p:nvSpPr>
        <p:spPr>
          <a:xfrm>
            <a:off x="1335322" y="3913172"/>
            <a:ext cx="26555" cy="53957"/>
          </a:xfrm>
          <a:custGeom>
            <a:avLst/>
            <a:gdLst>
              <a:gd name="connsiteX0" fmla="*/ 4601 w 22448"/>
              <a:gd name="connsiteY0" fmla="*/ 22481 h 45092"/>
              <a:gd name="connsiteX1" fmla="*/ 1934 w 22448"/>
              <a:gd name="connsiteY1" fmla="*/ 45055 h 45092"/>
              <a:gd name="connsiteX2" fmla="*/ 14507 w 22448"/>
              <a:gd name="connsiteY2" fmla="*/ 2 h 45092"/>
              <a:gd name="connsiteX3" fmla="*/ 4601 w 22448"/>
              <a:gd name="connsiteY3" fmla="*/ 22481 h 4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48" h="45092">
                <a:moveTo>
                  <a:pt x="4601" y="22481"/>
                </a:moveTo>
                <a:cubicBezTo>
                  <a:pt x="4601" y="22481"/>
                  <a:pt x="-3590" y="43531"/>
                  <a:pt x="1934" y="45055"/>
                </a:cubicBezTo>
                <a:cubicBezTo>
                  <a:pt x="7459" y="46579"/>
                  <a:pt x="36129" y="3907"/>
                  <a:pt x="14507" y="2"/>
                </a:cubicBezTo>
                <a:cubicBezTo>
                  <a:pt x="8456" y="5955"/>
                  <a:pt x="4912" y="13998"/>
                  <a:pt x="4601" y="22481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8" name="Freeform: Shape 1467">
            <a:extLst>
              <a:ext uri="{FF2B5EF4-FFF2-40B4-BE49-F238E27FC236}">
                <a16:creationId xmlns:a16="http://schemas.microsoft.com/office/drawing/2014/main" id="{90C28294-78F4-4C9F-8F3B-0DDF30E40BB1}"/>
              </a:ext>
            </a:extLst>
          </p:cNvPr>
          <p:cNvSpPr/>
          <p:nvPr userDrawn="1"/>
        </p:nvSpPr>
        <p:spPr>
          <a:xfrm>
            <a:off x="1271447" y="3870132"/>
            <a:ext cx="89906" cy="81761"/>
          </a:xfrm>
          <a:custGeom>
            <a:avLst/>
            <a:gdLst>
              <a:gd name="connsiteX0" fmla="*/ 20 w 76002"/>
              <a:gd name="connsiteY0" fmla="*/ 17967 h 68328"/>
              <a:gd name="connsiteX1" fmla="*/ 68505 w 76002"/>
              <a:gd name="connsiteY1" fmla="*/ 1775 h 68328"/>
              <a:gd name="connsiteX2" fmla="*/ 58980 w 76002"/>
              <a:gd name="connsiteY2" fmla="*/ 58449 h 68328"/>
              <a:gd name="connsiteX3" fmla="*/ 13355 w 76002"/>
              <a:gd name="connsiteY3" fmla="*/ 61497 h 68328"/>
              <a:gd name="connsiteX4" fmla="*/ 20 w 76002"/>
              <a:gd name="connsiteY4" fmla="*/ 17967 h 68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02" h="68328">
                <a:moveTo>
                  <a:pt x="20" y="17967"/>
                </a:moveTo>
                <a:cubicBezTo>
                  <a:pt x="20" y="17967"/>
                  <a:pt x="49550" y="-6702"/>
                  <a:pt x="68505" y="1775"/>
                </a:cubicBezTo>
                <a:cubicBezTo>
                  <a:pt x="87459" y="10252"/>
                  <a:pt x="65361" y="53305"/>
                  <a:pt x="58980" y="58449"/>
                </a:cubicBezTo>
                <a:cubicBezTo>
                  <a:pt x="54789" y="61687"/>
                  <a:pt x="25547" y="77023"/>
                  <a:pt x="13355" y="61497"/>
                </a:cubicBezTo>
                <a:cubicBezTo>
                  <a:pt x="5153" y="48415"/>
                  <a:pt x="552" y="33399"/>
                  <a:pt x="20" y="17967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69" name="Freeform: Shape 1468">
            <a:extLst>
              <a:ext uri="{FF2B5EF4-FFF2-40B4-BE49-F238E27FC236}">
                <a16:creationId xmlns:a16="http://schemas.microsoft.com/office/drawing/2014/main" id="{1015D67A-F7BC-46BF-8785-95CAD612F788}"/>
              </a:ext>
            </a:extLst>
          </p:cNvPr>
          <p:cNvSpPr/>
          <p:nvPr userDrawn="1"/>
        </p:nvSpPr>
        <p:spPr>
          <a:xfrm>
            <a:off x="1315728" y="3930837"/>
            <a:ext cx="35153" cy="48667"/>
          </a:xfrm>
          <a:custGeom>
            <a:avLst/>
            <a:gdLst>
              <a:gd name="connsiteX0" fmla="*/ 19451 w 29717"/>
              <a:gd name="connsiteY0" fmla="*/ 40674 h 40671"/>
              <a:gd name="connsiteX1" fmla="*/ 7640 w 29717"/>
              <a:gd name="connsiteY1" fmla="*/ 14385 h 40671"/>
              <a:gd name="connsiteX2" fmla="*/ 21165 w 29717"/>
              <a:gd name="connsiteY2" fmla="*/ 7717 h 40671"/>
              <a:gd name="connsiteX3" fmla="*/ 18308 w 29717"/>
              <a:gd name="connsiteY3" fmla="*/ 30291 h 40671"/>
              <a:gd name="connsiteX4" fmla="*/ 19356 w 29717"/>
              <a:gd name="connsiteY4" fmla="*/ 17623 h 40671"/>
              <a:gd name="connsiteX5" fmla="*/ 29738 w 29717"/>
              <a:gd name="connsiteY5" fmla="*/ 2954 h 40671"/>
              <a:gd name="connsiteX6" fmla="*/ 23070 w 29717"/>
              <a:gd name="connsiteY6" fmla="*/ 2 h 40671"/>
              <a:gd name="connsiteX7" fmla="*/ 20 w 29717"/>
              <a:gd name="connsiteY7" fmla="*/ 12098 h 40671"/>
              <a:gd name="connsiteX8" fmla="*/ 19451 w 29717"/>
              <a:gd name="connsiteY8" fmla="*/ 40673 h 40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17" h="40671">
                <a:moveTo>
                  <a:pt x="19451" y="40674"/>
                </a:moveTo>
                <a:cubicBezTo>
                  <a:pt x="16627" y="31452"/>
                  <a:pt x="12659" y="22620"/>
                  <a:pt x="7640" y="14385"/>
                </a:cubicBezTo>
                <a:cubicBezTo>
                  <a:pt x="12429" y="12784"/>
                  <a:pt x="16979" y="10541"/>
                  <a:pt x="21165" y="7717"/>
                </a:cubicBezTo>
                <a:cubicBezTo>
                  <a:pt x="21165" y="7717"/>
                  <a:pt x="12402" y="27434"/>
                  <a:pt x="18308" y="30291"/>
                </a:cubicBezTo>
                <a:cubicBezTo>
                  <a:pt x="17458" y="26054"/>
                  <a:pt x="17821" y="21663"/>
                  <a:pt x="19356" y="17623"/>
                </a:cubicBezTo>
                <a:cubicBezTo>
                  <a:pt x="20805" y="11582"/>
                  <a:pt x="24522" y="6330"/>
                  <a:pt x="29738" y="2954"/>
                </a:cubicBezTo>
                <a:cubicBezTo>
                  <a:pt x="29738" y="2954"/>
                  <a:pt x="18117" y="10003"/>
                  <a:pt x="23070" y="2"/>
                </a:cubicBezTo>
                <a:cubicBezTo>
                  <a:pt x="18204" y="7975"/>
                  <a:pt x="9346" y="12623"/>
                  <a:pt x="20" y="12098"/>
                </a:cubicBezTo>
                <a:cubicBezTo>
                  <a:pt x="8520" y="20078"/>
                  <a:pt x="15155" y="29835"/>
                  <a:pt x="19451" y="40673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0" name="Freeform: Shape 1469">
            <a:extLst>
              <a:ext uri="{FF2B5EF4-FFF2-40B4-BE49-F238E27FC236}">
                <a16:creationId xmlns:a16="http://schemas.microsoft.com/office/drawing/2014/main" id="{BA518B9D-4E04-4571-A5EB-1EB03766D7DB}"/>
              </a:ext>
            </a:extLst>
          </p:cNvPr>
          <p:cNvSpPr/>
          <p:nvPr userDrawn="1"/>
        </p:nvSpPr>
        <p:spPr>
          <a:xfrm>
            <a:off x="1303784" y="3909438"/>
            <a:ext cx="56788" cy="12964"/>
          </a:xfrm>
          <a:custGeom>
            <a:avLst/>
            <a:gdLst>
              <a:gd name="connsiteX0" fmla="*/ 43549 w 48006"/>
              <a:gd name="connsiteY0" fmla="*/ 3216 h 10834"/>
              <a:gd name="connsiteX1" fmla="*/ 20 w 48006"/>
              <a:gd name="connsiteY1" fmla="*/ 10836 h 10834"/>
              <a:gd name="connsiteX2" fmla="*/ 44597 w 48006"/>
              <a:gd name="connsiteY2" fmla="*/ 168 h 10834"/>
              <a:gd name="connsiteX3" fmla="*/ 48026 w 48006"/>
              <a:gd name="connsiteY3" fmla="*/ 7978 h 10834"/>
              <a:gd name="connsiteX4" fmla="*/ 43549 w 48006"/>
              <a:gd name="connsiteY4" fmla="*/ 3216 h 1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06" h="10834">
                <a:moveTo>
                  <a:pt x="43549" y="3216"/>
                </a:moveTo>
                <a:cubicBezTo>
                  <a:pt x="43549" y="3216"/>
                  <a:pt x="37644" y="-689"/>
                  <a:pt x="20" y="10836"/>
                </a:cubicBezTo>
                <a:cubicBezTo>
                  <a:pt x="13462" y="2863"/>
                  <a:pt x="29002" y="-856"/>
                  <a:pt x="44597" y="168"/>
                </a:cubicBezTo>
                <a:cubicBezTo>
                  <a:pt x="44597" y="168"/>
                  <a:pt x="47264" y="168"/>
                  <a:pt x="48026" y="7978"/>
                </a:cubicBezTo>
                <a:cubicBezTo>
                  <a:pt x="47230" y="5856"/>
                  <a:pt x="45618" y="4141"/>
                  <a:pt x="43549" y="3216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1" name="Freeform: Shape 1470">
            <a:extLst>
              <a:ext uri="{FF2B5EF4-FFF2-40B4-BE49-F238E27FC236}">
                <a16:creationId xmlns:a16="http://schemas.microsoft.com/office/drawing/2014/main" id="{ED36206A-D5F3-4EA8-90CB-BB4AEF63587E}"/>
              </a:ext>
            </a:extLst>
          </p:cNvPr>
          <p:cNvSpPr/>
          <p:nvPr userDrawn="1"/>
        </p:nvSpPr>
        <p:spPr>
          <a:xfrm>
            <a:off x="1287446" y="3887126"/>
            <a:ext cx="77295" cy="19547"/>
          </a:xfrm>
          <a:custGeom>
            <a:avLst/>
            <a:gdLst>
              <a:gd name="connsiteX0" fmla="*/ 65361 w 65341"/>
              <a:gd name="connsiteY0" fmla="*/ 5480 h 16336"/>
              <a:gd name="connsiteX1" fmla="*/ 20 w 65341"/>
              <a:gd name="connsiteY1" fmla="*/ 16338 h 16336"/>
              <a:gd name="connsiteX2" fmla="*/ 65361 w 65341"/>
              <a:gd name="connsiteY2" fmla="*/ 5480 h 1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41" h="16336">
                <a:moveTo>
                  <a:pt x="65361" y="5480"/>
                </a:moveTo>
                <a:cubicBezTo>
                  <a:pt x="42979" y="1753"/>
                  <a:pt x="19994" y="5573"/>
                  <a:pt x="20" y="16338"/>
                </a:cubicBezTo>
                <a:cubicBezTo>
                  <a:pt x="20" y="16338"/>
                  <a:pt x="41644" y="-11475"/>
                  <a:pt x="65361" y="5480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2" name="Freeform: Shape 1471">
            <a:extLst>
              <a:ext uri="{FF2B5EF4-FFF2-40B4-BE49-F238E27FC236}">
                <a16:creationId xmlns:a16="http://schemas.microsoft.com/office/drawing/2014/main" id="{CE7FBBCD-EABB-4923-A114-378031C3EC2E}"/>
              </a:ext>
            </a:extLst>
          </p:cNvPr>
          <p:cNvSpPr/>
          <p:nvPr userDrawn="1"/>
        </p:nvSpPr>
        <p:spPr>
          <a:xfrm>
            <a:off x="1251278" y="3903369"/>
            <a:ext cx="37377" cy="182816"/>
          </a:xfrm>
          <a:custGeom>
            <a:avLst/>
            <a:gdLst>
              <a:gd name="connsiteX0" fmla="*/ 3735 w 31597"/>
              <a:gd name="connsiteY0" fmla="*/ 152783 h 152781"/>
              <a:gd name="connsiteX1" fmla="*/ 31548 w 31597"/>
              <a:gd name="connsiteY1" fmla="*/ 87536 h 152781"/>
              <a:gd name="connsiteX2" fmla="*/ 12498 w 31597"/>
              <a:gd name="connsiteY2" fmla="*/ 2 h 152781"/>
              <a:gd name="connsiteX3" fmla="*/ 29833 w 31597"/>
              <a:gd name="connsiteY3" fmla="*/ 86584 h 152781"/>
              <a:gd name="connsiteX4" fmla="*/ 20 w 31597"/>
              <a:gd name="connsiteY4" fmla="*/ 151449 h 15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97" h="152781">
                <a:moveTo>
                  <a:pt x="3735" y="152783"/>
                </a:moveTo>
                <a:cubicBezTo>
                  <a:pt x="5068" y="149830"/>
                  <a:pt x="30214" y="96490"/>
                  <a:pt x="31548" y="87536"/>
                </a:cubicBezTo>
                <a:cubicBezTo>
                  <a:pt x="32881" y="78583"/>
                  <a:pt x="14593" y="26672"/>
                  <a:pt x="12498" y="2"/>
                </a:cubicBezTo>
                <a:cubicBezTo>
                  <a:pt x="10688" y="23719"/>
                  <a:pt x="31072" y="78297"/>
                  <a:pt x="29833" y="86584"/>
                </a:cubicBezTo>
                <a:cubicBezTo>
                  <a:pt x="28404" y="96966"/>
                  <a:pt x="20" y="151449"/>
                  <a:pt x="20" y="151449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3" name="Freeform: Shape 1472">
            <a:extLst>
              <a:ext uri="{FF2B5EF4-FFF2-40B4-BE49-F238E27FC236}">
                <a16:creationId xmlns:a16="http://schemas.microsoft.com/office/drawing/2014/main" id="{DE0DD8C8-D101-4CE0-A50B-2B20FEA8CD6F}"/>
              </a:ext>
            </a:extLst>
          </p:cNvPr>
          <p:cNvSpPr/>
          <p:nvPr userDrawn="1"/>
        </p:nvSpPr>
        <p:spPr>
          <a:xfrm>
            <a:off x="1060314" y="4081057"/>
            <a:ext cx="256315" cy="586037"/>
          </a:xfrm>
          <a:custGeom>
            <a:avLst/>
            <a:gdLst>
              <a:gd name="connsiteX0" fmla="*/ 38008 w 216676"/>
              <a:gd name="connsiteY0" fmla="*/ 489492 h 489756"/>
              <a:gd name="connsiteX1" fmla="*/ 159547 w 216676"/>
              <a:gd name="connsiteY1" fmla="*/ 2 h 489756"/>
              <a:gd name="connsiteX2" fmla="*/ 216697 w 216676"/>
              <a:gd name="connsiteY2" fmla="*/ 18194 h 489756"/>
              <a:gd name="connsiteX3" fmla="*/ 38008 w 216676"/>
              <a:gd name="connsiteY3" fmla="*/ 489492 h 4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676" h="489756">
                <a:moveTo>
                  <a:pt x="38008" y="489492"/>
                </a:moveTo>
                <a:cubicBezTo>
                  <a:pt x="38008" y="489492"/>
                  <a:pt x="-103439" y="464727"/>
                  <a:pt x="159547" y="2"/>
                </a:cubicBezTo>
                <a:lnTo>
                  <a:pt x="216697" y="18194"/>
                </a:lnTo>
                <a:cubicBezTo>
                  <a:pt x="216697" y="18194"/>
                  <a:pt x="141735" y="502731"/>
                  <a:pt x="38008" y="489492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4" name="Freeform: Shape 1473">
            <a:extLst>
              <a:ext uri="{FF2B5EF4-FFF2-40B4-BE49-F238E27FC236}">
                <a16:creationId xmlns:a16="http://schemas.microsoft.com/office/drawing/2014/main" id="{2C56F113-EF3C-4016-930B-59B353895A63}"/>
              </a:ext>
            </a:extLst>
          </p:cNvPr>
          <p:cNvSpPr/>
          <p:nvPr userDrawn="1"/>
        </p:nvSpPr>
        <p:spPr>
          <a:xfrm>
            <a:off x="1426078" y="4043444"/>
            <a:ext cx="94381" cy="48772"/>
          </a:xfrm>
          <a:custGeom>
            <a:avLst/>
            <a:gdLst>
              <a:gd name="connsiteX0" fmla="*/ 69042 w 79785"/>
              <a:gd name="connsiteY0" fmla="*/ 2 h 40759"/>
              <a:gd name="connsiteX1" fmla="*/ 81 w 79785"/>
              <a:gd name="connsiteY1" fmla="*/ 39626 h 40759"/>
              <a:gd name="connsiteX2" fmla="*/ 79805 w 79785"/>
              <a:gd name="connsiteY2" fmla="*/ 16766 h 40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85" h="40759">
                <a:moveTo>
                  <a:pt x="69042" y="2"/>
                </a:moveTo>
                <a:cubicBezTo>
                  <a:pt x="50563" y="8574"/>
                  <a:pt x="-2015" y="33435"/>
                  <a:pt x="81" y="39626"/>
                </a:cubicBezTo>
                <a:cubicBezTo>
                  <a:pt x="2176" y="45817"/>
                  <a:pt x="58279" y="25053"/>
                  <a:pt x="79805" y="16766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5" name="Freeform: Shape 1474">
            <a:extLst>
              <a:ext uri="{FF2B5EF4-FFF2-40B4-BE49-F238E27FC236}">
                <a16:creationId xmlns:a16="http://schemas.microsoft.com/office/drawing/2014/main" id="{2D756D05-F3BF-447E-9854-766FEEA84AC4}"/>
              </a:ext>
            </a:extLst>
          </p:cNvPr>
          <p:cNvSpPr/>
          <p:nvPr userDrawn="1"/>
        </p:nvSpPr>
        <p:spPr>
          <a:xfrm>
            <a:off x="1162152" y="4065556"/>
            <a:ext cx="49331" cy="28839"/>
          </a:xfrm>
          <a:custGeom>
            <a:avLst/>
            <a:gdLst>
              <a:gd name="connsiteX0" fmla="*/ 40978 w 41702"/>
              <a:gd name="connsiteY0" fmla="*/ 22481 h 24101"/>
              <a:gd name="connsiteX1" fmla="*/ 9545 w 41702"/>
              <a:gd name="connsiteY1" fmla="*/ 2 h 24101"/>
              <a:gd name="connsiteX2" fmla="*/ 20 w 41702"/>
              <a:gd name="connsiteY2" fmla="*/ 14480 h 24101"/>
              <a:gd name="connsiteX3" fmla="*/ 40978 w 41702"/>
              <a:gd name="connsiteY3" fmla="*/ 22481 h 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02" h="24101">
                <a:moveTo>
                  <a:pt x="40978" y="22481"/>
                </a:moveTo>
                <a:cubicBezTo>
                  <a:pt x="46502" y="16956"/>
                  <a:pt x="19832" y="4574"/>
                  <a:pt x="9545" y="2"/>
                </a:cubicBezTo>
                <a:lnTo>
                  <a:pt x="20" y="14480"/>
                </a:lnTo>
                <a:cubicBezTo>
                  <a:pt x="9545" y="18290"/>
                  <a:pt x="35358" y="27910"/>
                  <a:pt x="40978" y="22481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6" name="Freeform: Shape 1475">
            <a:extLst>
              <a:ext uri="{FF2B5EF4-FFF2-40B4-BE49-F238E27FC236}">
                <a16:creationId xmlns:a16="http://schemas.microsoft.com/office/drawing/2014/main" id="{ABA1691C-D4EA-4ADD-BCE3-F650CB203D92}"/>
              </a:ext>
            </a:extLst>
          </p:cNvPr>
          <p:cNvSpPr/>
          <p:nvPr userDrawn="1"/>
        </p:nvSpPr>
        <p:spPr>
          <a:xfrm>
            <a:off x="1185251" y="4038316"/>
            <a:ext cx="26434" cy="17567"/>
          </a:xfrm>
          <a:custGeom>
            <a:avLst/>
            <a:gdLst>
              <a:gd name="connsiteX0" fmla="*/ 20 w 22346"/>
              <a:gd name="connsiteY0" fmla="*/ 7527 h 14681"/>
              <a:gd name="connsiteX1" fmla="*/ 22118 w 22346"/>
              <a:gd name="connsiteY1" fmla="*/ 13718 h 14681"/>
              <a:gd name="connsiteX2" fmla="*/ 4973 w 22346"/>
              <a:gd name="connsiteY2" fmla="*/ 2 h 1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46" h="14681">
                <a:moveTo>
                  <a:pt x="20" y="7527"/>
                </a:moveTo>
                <a:cubicBezTo>
                  <a:pt x="7068" y="10956"/>
                  <a:pt x="20022" y="17052"/>
                  <a:pt x="22118" y="13718"/>
                </a:cubicBezTo>
                <a:cubicBezTo>
                  <a:pt x="24213" y="10384"/>
                  <a:pt x="12593" y="4193"/>
                  <a:pt x="4973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7" name="Freeform: Shape 1476">
            <a:extLst>
              <a:ext uri="{FF2B5EF4-FFF2-40B4-BE49-F238E27FC236}">
                <a16:creationId xmlns:a16="http://schemas.microsoft.com/office/drawing/2014/main" id="{44B5A18F-05A0-4910-9148-F64AA0D9D3D7}"/>
              </a:ext>
            </a:extLst>
          </p:cNvPr>
          <p:cNvSpPr/>
          <p:nvPr userDrawn="1"/>
        </p:nvSpPr>
        <p:spPr>
          <a:xfrm>
            <a:off x="1546148" y="4393576"/>
            <a:ext cx="24224" cy="57329"/>
          </a:xfrm>
          <a:custGeom>
            <a:avLst/>
            <a:gdLst>
              <a:gd name="connsiteX0" fmla="*/ 20499 w 20478"/>
              <a:gd name="connsiteY0" fmla="*/ 40102 h 47910"/>
              <a:gd name="connsiteX1" fmla="*/ 10974 w 20478"/>
              <a:gd name="connsiteY1" fmla="*/ 2 h 47910"/>
              <a:gd name="connsiteX2" fmla="*/ 20 w 20478"/>
              <a:gd name="connsiteY2" fmla="*/ 7527 h 47910"/>
              <a:gd name="connsiteX3" fmla="*/ 9545 w 20478"/>
              <a:gd name="connsiteY3" fmla="*/ 47912 h 4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" h="47910">
                <a:moveTo>
                  <a:pt x="20499" y="40102"/>
                </a:moveTo>
                <a:cubicBezTo>
                  <a:pt x="18207" y="26541"/>
                  <a:pt x="15025" y="13145"/>
                  <a:pt x="10974" y="2"/>
                </a:cubicBezTo>
                <a:lnTo>
                  <a:pt x="20" y="7527"/>
                </a:lnTo>
                <a:cubicBezTo>
                  <a:pt x="4210" y="20729"/>
                  <a:pt x="7394" y="34230"/>
                  <a:pt x="9545" y="4791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8" name="Freeform: Shape 1477">
            <a:extLst>
              <a:ext uri="{FF2B5EF4-FFF2-40B4-BE49-F238E27FC236}">
                <a16:creationId xmlns:a16="http://schemas.microsoft.com/office/drawing/2014/main" id="{D00D9E77-AD3E-419B-971E-B912A8DC5C52}"/>
              </a:ext>
            </a:extLst>
          </p:cNvPr>
          <p:cNvSpPr/>
          <p:nvPr userDrawn="1"/>
        </p:nvSpPr>
        <p:spPr>
          <a:xfrm>
            <a:off x="1573529" y="4372833"/>
            <a:ext cx="27717" cy="55620"/>
          </a:xfrm>
          <a:custGeom>
            <a:avLst/>
            <a:gdLst>
              <a:gd name="connsiteX0" fmla="*/ 12593 w 23431"/>
              <a:gd name="connsiteY0" fmla="*/ 46484 h 46482"/>
              <a:gd name="connsiteX1" fmla="*/ 23451 w 23431"/>
              <a:gd name="connsiteY1" fmla="*/ 38102 h 46482"/>
              <a:gd name="connsiteX2" fmla="*/ 13926 w 23431"/>
              <a:gd name="connsiteY2" fmla="*/ 9527 h 46482"/>
              <a:gd name="connsiteX3" fmla="*/ 10497 w 23431"/>
              <a:gd name="connsiteY3" fmla="*/ 2 h 46482"/>
              <a:gd name="connsiteX4" fmla="*/ 20 w 23431"/>
              <a:gd name="connsiteY4" fmla="*/ 8288 h 46482"/>
              <a:gd name="connsiteX5" fmla="*/ 2020 w 23431"/>
              <a:gd name="connsiteY5" fmla="*/ 14003 h 46482"/>
              <a:gd name="connsiteX6" fmla="*/ 12593 w 23431"/>
              <a:gd name="connsiteY6" fmla="*/ 46484 h 4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31" h="46482">
                <a:moveTo>
                  <a:pt x="12593" y="46484"/>
                </a:moveTo>
                <a:cubicBezTo>
                  <a:pt x="16213" y="43912"/>
                  <a:pt x="19832" y="41054"/>
                  <a:pt x="23451" y="38102"/>
                </a:cubicBezTo>
                <a:cubicBezTo>
                  <a:pt x="21165" y="29720"/>
                  <a:pt x="18594" y="22386"/>
                  <a:pt x="13926" y="9527"/>
                </a:cubicBezTo>
                <a:lnTo>
                  <a:pt x="10497" y="2"/>
                </a:lnTo>
                <a:cubicBezTo>
                  <a:pt x="6973" y="2859"/>
                  <a:pt x="3449" y="5717"/>
                  <a:pt x="20" y="8288"/>
                </a:cubicBezTo>
                <a:lnTo>
                  <a:pt x="2020" y="14003"/>
                </a:lnTo>
                <a:cubicBezTo>
                  <a:pt x="6135" y="24629"/>
                  <a:pt x="9664" y="35472"/>
                  <a:pt x="12593" y="46484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79" name="Freeform: Shape 1478">
            <a:extLst>
              <a:ext uri="{FF2B5EF4-FFF2-40B4-BE49-F238E27FC236}">
                <a16:creationId xmlns:a16="http://schemas.microsoft.com/office/drawing/2014/main" id="{CFD5EBE6-9B94-4A6A-8342-D47F1A322100}"/>
              </a:ext>
            </a:extLst>
          </p:cNvPr>
          <p:cNvSpPr/>
          <p:nvPr userDrawn="1"/>
        </p:nvSpPr>
        <p:spPr>
          <a:xfrm>
            <a:off x="1598655" y="4351633"/>
            <a:ext cx="30197" cy="53568"/>
          </a:xfrm>
          <a:custGeom>
            <a:avLst/>
            <a:gdLst>
              <a:gd name="connsiteX0" fmla="*/ 25547 w 25527"/>
              <a:gd name="connsiteY0" fmla="*/ 35625 h 44767"/>
              <a:gd name="connsiteX1" fmla="*/ 9545 w 25527"/>
              <a:gd name="connsiteY1" fmla="*/ 2 h 44767"/>
              <a:gd name="connsiteX2" fmla="*/ 20 w 25527"/>
              <a:gd name="connsiteY2" fmla="*/ 8860 h 44767"/>
              <a:gd name="connsiteX3" fmla="*/ 15736 w 25527"/>
              <a:gd name="connsiteY3" fmla="*/ 44769 h 44767"/>
              <a:gd name="connsiteX4" fmla="*/ 25547 w 25527"/>
              <a:gd name="connsiteY4" fmla="*/ 35625 h 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27" h="44767">
                <a:moveTo>
                  <a:pt x="25547" y="35625"/>
                </a:moveTo>
                <a:cubicBezTo>
                  <a:pt x="19356" y="20576"/>
                  <a:pt x="13164" y="7050"/>
                  <a:pt x="9545" y="2"/>
                </a:cubicBezTo>
                <a:lnTo>
                  <a:pt x="20" y="8860"/>
                </a:lnTo>
                <a:cubicBezTo>
                  <a:pt x="4020" y="17242"/>
                  <a:pt x="9545" y="30386"/>
                  <a:pt x="15736" y="44769"/>
                </a:cubicBezTo>
                <a:cubicBezTo>
                  <a:pt x="18975" y="41848"/>
                  <a:pt x="22245" y="38800"/>
                  <a:pt x="25547" y="35625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0" name="Freeform: Shape 1479">
            <a:extLst>
              <a:ext uri="{FF2B5EF4-FFF2-40B4-BE49-F238E27FC236}">
                <a16:creationId xmlns:a16="http://schemas.microsoft.com/office/drawing/2014/main" id="{9D9E83B6-168F-44DC-B783-A068E0FB8586}"/>
              </a:ext>
            </a:extLst>
          </p:cNvPr>
          <p:cNvSpPr/>
          <p:nvPr userDrawn="1"/>
        </p:nvSpPr>
        <p:spPr>
          <a:xfrm>
            <a:off x="1621529" y="4328269"/>
            <a:ext cx="31323" cy="52427"/>
          </a:xfrm>
          <a:custGeom>
            <a:avLst/>
            <a:gdLst>
              <a:gd name="connsiteX0" fmla="*/ 26499 w 26479"/>
              <a:gd name="connsiteY0" fmla="*/ 33530 h 43814"/>
              <a:gd name="connsiteX1" fmla="*/ 8878 w 26479"/>
              <a:gd name="connsiteY1" fmla="*/ 2 h 43814"/>
              <a:gd name="connsiteX2" fmla="*/ 20 w 26479"/>
              <a:gd name="connsiteY2" fmla="*/ 9526 h 43814"/>
              <a:gd name="connsiteX3" fmla="*/ 17260 w 26479"/>
              <a:gd name="connsiteY3" fmla="*/ 43816 h 43814"/>
              <a:gd name="connsiteX4" fmla="*/ 26499 w 26479"/>
              <a:gd name="connsiteY4" fmla="*/ 33530 h 43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79" h="43814">
                <a:moveTo>
                  <a:pt x="26499" y="33530"/>
                </a:moveTo>
                <a:cubicBezTo>
                  <a:pt x="21573" y="21881"/>
                  <a:pt x="15679" y="10666"/>
                  <a:pt x="8878" y="2"/>
                </a:cubicBezTo>
                <a:cubicBezTo>
                  <a:pt x="6021" y="3304"/>
                  <a:pt x="3068" y="6479"/>
                  <a:pt x="20" y="9526"/>
                </a:cubicBezTo>
                <a:cubicBezTo>
                  <a:pt x="6779" y="20418"/>
                  <a:pt x="12549" y="31895"/>
                  <a:pt x="17260" y="43816"/>
                </a:cubicBezTo>
                <a:cubicBezTo>
                  <a:pt x="20594" y="40578"/>
                  <a:pt x="23642" y="37149"/>
                  <a:pt x="26499" y="33530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1" name="Freeform: Shape 1480">
            <a:extLst>
              <a:ext uri="{FF2B5EF4-FFF2-40B4-BE49-F238E27FC236}">
                <a16:creationId xmlns:a16="http://schemas.microsoft.com/office/drawing/2014/main" id="{0E748C88-3429-47CD-A380-ABA5BCCED67F}"/>
              </a:ext>
            </a:extLst>
          </p:cNvPr>
          <p:cNvSpPr/>
          <p:nvPr userDrawn="1"/>
        </p:nvSpPr>
        <p:spPr>
          <a:xfrm>
            <a:off x="1642711" y="4302511"/>
            <a:ext cx="30309" cy="52656"/>
          </a:xfrm>
          <a:custGeom>
            <a:avLst/>
            <a:gdLst>
              <a:gd name="connsiteX0" fmla="*/ 25642 w 25622"/>
              <a:gd name="connsiteY0" fmla="*/ 31148 h 44005"/>
              <a:gd name="connsiteX1" fmla="*/ 8307 w 25622"/>
              <a:gd name="connsiteY1" fmla="*/ 2 h 44005"/>
              <a:gd name="connsiteX2" fmla="*/ 20 w 25622"/>
              <a:gd name="connsiteY2" fmla="*/ 10479 h 44005"/>
              <a:gd name="connsiteX3" fmla="*/ 17451 w 25622"/>
              <a:gd name="connsiteY3" fmla="*/ 44007 h 44005"/>
              <a:gd name="connsiteX4" fmla="*/ 25642 w 25622"/>
              <a:gd name="connsiteY4" fmla="*/ 31148 h 4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22" h="44005">
                <a:moveTo>
                  <a:pt x="25642" y="31148"/>
                </a:moveTo>
                <a:cubicBezTo>
                  <a:pt x="20518" y="20416"/>
                  <a:pt x="14728" y="10013"/>
                  <a:pt x="8307" y="2"/>
                </a:cubicBezTo>
                <a:cubicBezTo>
                  <a:pt x="8307" y="2"/>
                  <a:pt x="2306" y="7431"/>
                  <a:pt x="20" y="10479"/>
                </a:cubicBezTo>
                <a:cubicBezTo>
                  <a:pt x="6645" y="21212"/>
                  <a:pt x="12471" y="32419"/>
                  <a:pt x="17451" y="44007"/>
                </a:cubicBezTo>
                <a:cubicBezTo>
                  <a:pt x="20425" y="39881"/>
                  <a:pt x="23161" y="35588"/>
                  <a:pt x="25642" y="3114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2" name="Freeform: Shape 1481">
            <a:extLst>
              <a:ext uri="{FF2B5EF4-FFF2-40B4-BE49-F238E27FC236}">
                <a16:creationId xmlns:a16="http://schemas.microsoft.com/office/drawing/2014/main" id="{6B308CF0-E117-426B-8F02-883BC4673F84}"/>
              </a:ext>
            </a:extLst>
          </p:cNvPr>
          <p:cNvSpPr/>
          <p:nvPr userDrawn="1"/>
        </p:nvSpPr>
        <p:spPr>
          <a:xfrm>
            <a:off x="1426150" y="4145224"/>
            <a:ext cx="67491" cy="29412"/>
          </a:xfrm>
          <a:custGeom>
            <a:avLst/>
            <a:gdLst>
              <a:gd name="connsiteX0" fmla="*/ 20 w 57054"/>
              <a:gd name="connsiteY0" fmla="*/ 23338 h 24580"/>
              <a:gd name="connsiteX1" fmla="*/ 48502 w 57054"/>
              <a:gd name="connsiteY1" fmla="*/ 23910 h 24580"/>
              <a:gd name="connsiteX2" fmla="*/ 57075 w 57054"/>
              <a:gd name="connsiteY2" fmla="*/ 2 h 24580"/>
              <a:gd name="connsiteX3" fmla="*/ 20 w 57054"/>
              <a:gd name="connsiteY3" fmla="*/ 23338 h 24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54" h="24580">
                <a:moveTo>
                  <a:pt x="20" y="23338"/>
                </a:moveTo>
                <a:cubicBezTo>
                  <a:pt x="16142" y="24777"/>
                  <a:pt x="32351" y="24968"/>
                  <a:pt x="48502" y="23910"/>
                </a:cubicBezTo>
                <a:cubicBezTo>
                  <a:pt x="55646" y="21528"/>
                  <a:pt x="57075" y="2"/>
                  <a:pt x="57075" y="2"/>
                </a:cubicBezTo>
                <a:cubicBezTo>
                  <a:pt x="37519" y="6395"/>
                  <a:pt x="18451" y="14194"/>
                  <a:pt x="20" y="23338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3" name="Freeform: Shape 1482">
            <a:extLst>
              <a:ext uri="{FF2B5EF4-FFF2-40B4-BE49-F238E27FC236}">
                <a16:creationId xmlns:a16="http://schemas.microsoft.com/office/drawing/2014/main" id="{4AD39E7E-2FA9-465E-9CAD-5B60C4C7F4F0}"/>
              </a:ext>
            </a:extLst>
          </p:cNvPr>
          <p:cNvSpPr/>
          <p:nvPr userDrawn="1"/>
        </p:nvSpPr>
        <p:spPr>
          <a:xfrm>
            <a:off x="1330489" y="4179417"/>
            <a:ext cx="51492" cy="22812"/>
          </a:xfrm>
          <a:custGeom>
            <a:avLst/>
            <a:gdLst>
              <a:gd name="connsiteX0" fmla="*/ 20 w 43529"/>
              <a:gd name="connsiteY0" fmla="*/ 3240 h 19064"/>
              <a:gd name="connsiteX1" fmla="*/ 17451 w 43529"/>
              <a:gd name="connsiteY1" fmla="*/ 19052 h 19064"/>
              <a:gd name="connsiteX2" fmla="*/ 43549 w 43529"/>
              <a:gd name="connsiteY2" fmla="*/ 2 h 1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529" h="19064">
                <a:moveTo>
                  <a:pt x="20" y="3240"/>
                </a:moveTo>
                <a:cubicBezTo>
                  <a:pt x="20" y="3240"/>
                  <a:pt x="10307" y="19623"/>
                  <a:pt x="17451" y="19052"/>
                </a:cubicBezTo>
                <a:cubicBezTo>
                  <a:pt x="24594" y="18480"/>
                  <a:pt x="43549" y="2"/>
                  <a:pt x="43549" y="2"/>
                </a:cubicBezTo>
                <a:close/>
              </a:path>
            </a:pathLst>
          </a:custGeom>
          <a:solidFill>
            <a:srgbClr val="F45B4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4" name="Freeform: Shape 1483">
            <a:extLst>
              <a:ext uri="{FF2B5EF4-FFF2-40B4-BE49-F238E27FC236}">
                <a16:creationId xmlns:a16="http://schemas.microsoft.com/office/drawing/2014/main" id="{854FCFF6-9C81-4689-9365-845EC3D10298}"/>
              </a:ext>
            </a:extLst>
          </p:cNvPr>
          <p:cNvSpPr/>
          <p:nvPr userDrawn="1"/>
        </p:nvSpPr>
        <p:spPr>
          <a:xfrm>
            <a:off x="1147752" y="3473019"/>
            <a:ext cx="129015" cy="69071"/>
          </a:xfrm>
          <a:custGeom>
            <a:avLst/>
            <a:gdLst>
              <a:gd name="connsiteX0" fmla="*/ 96 w 109063"/>
              <a:gd name="connsiteY0" fmla="*/ 2081 h 57723"/>
              <a:gd name="connsiteX1" fmla="*/ 89155 w 109063"/>
              <a:gd name="connsiteY1" fmla="*/ 32084 h 57723"/>
              <a:gd name="connsiteX2" fmla="*/ 106491 w 109063"/>
              <a:gd name="connsiteY2" fmla="*/ 55420 h 57723"/>
              <a:gd name="connsiteX3" fmla="*/ 96 w 109063"/>
              <a:gd name="connsiteY3" fmla="*/ 2081 h 57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063" h="57723">
                <a:moveTo>
                  <a:pt x="96" y="2081"/>
                </a:moveTo>
                <a:cubicBezTo>
                  <a:pt x="4573" y="-6206"/>
                  <a:pt x="48865" y="11606"/>
                  <a:pt x="89155" y="32084"/>
                </a:cubicBezTo>
                <a:cubicBezTo>
                  <a:pt x="102967" y="39895"/>
                  <a:pt x="114396" y="47420"/>
                  <a:pt x="106491" y="55420"/>
                </a:cubicBezTo>
                <a:cubicBezTo>
                  <a:pt x="91632" y="70375"/>
                  <a:pt x="-3047" y="7891"/>
                  <a:pt x="96" y="2081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5" name="Freeform: Shape 1484">
            <a:extLst>
              <a:ext uri="{FF2B5EF4-FFF2-40B4-BE49-F238E27FC236}">
                <a16:creationId xmlns:a16="http://schemas.microsoft.com/office/drawing/2014/main" id="{AB829BCA-39FC-4181-835C-188E64208274}"/>
              </a:ext>
            </a:extLst>
          </p:cNvPr>
          <p:cNvSpPr/>
          <p:nvPr userDrawn="1"/>
        </p:nvSpPr>
        <p:spPr>
          <a:xfrm>
            <a:off x="1405923" y="3459385"/>
            <a:ext cx="121104" cy="82682"/>
          </a:xfrm>
          <a:custGeom>
            <a:avLst/>
            <a:gdLst>
              <a:gd name="connsiteX0" fmla="*/ 102273 w 102375"/>
              <a:gd name="connsiteY0" fmla="*/ 1473 h 69098"/>
              <a:gd name="connsiteX1" fmla="*/ 17691 w 102375"/>
              <a:gd name="connsiteY1" fmla="*/ 42335 h 69098"/>
              <a:gd name="connsiteX2" fmla="*/ 3308 w 102375"/>
              <a:gd name="connsiteY2" fmla="*/ 67576 h 69098"/>
              <a:gd name="connsiteX3" fmla="*/ 102273 w 102375"/>
              <a:gd name="connsiteY3" fmla="*/ 1473 h 6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375" h="69098">
                <a:moveTo>
                  <a:pt x="102273" y="1473"/>
                </a:moveTo>
                <a:cubicBezTo>
                  <a:pt x="96843" y="-6148"/>
                  <a:pt x="55124" y="17093"/>
                  <a:pt x="17691" y="42335"/>
                </a:cubicBezTo>
                <a:cubicBezTo>
                  <a:pt x="4927" y="51860"/>
                  <a:pt x="-5550" y="60623"/>
                  <a:pt x="3308" y="67576"/>
                </a:cubicBezTo>
                <a:cubicBezTo>
                  <a:pt x="19881" y="80530"/>
                  <a:pt x="106083" y="6806"/>
                  <a:pt x="102273" y="1473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6" name="Freeform: Shape 1485">
            <a:extLst>
              <a:ext uri="{FF2B5EF4-FFF2-40B4-BE49-F238E27FC236}">
                <a16:creationId xmlns:a16="http://schemas.microsoft.com/office/drawing/2014/main" id="{81D97F36-EABE-4527-8267-11714487826E}"/>
              </a:ext>
            </a:extLst>
          </p:cNvPr>
          <p:cNvSpPr/>
          <p:nvPr userDrawn="1"/>
        </p:nvSpPr>
        <p:spPr>
          <a:xfrm>
            <a:off x="1418714" y="3561216"/>
            <a:ext cx="168674" cy="60748"/>
          </a:xfrm>
          <a:custGeom>
            <a:avLst/>
            <a:gdLst>
              <a:gd name="connsiteX0" fmla="*/ 118320 w 142589"/>
              <a:gd name="connsiteY0" fmla="*/ 25814 h 50768"/>
              <a:gd name="connsiteX1" fmla="*/ 131370 w 142589"/>
              <a:gd name="connsiteY1" fmla="*/ 11336 h 50768"/>
              <a:gd name="connsiteX2" fmla="*/ 98318 w 142589"/>
              <a:gd name="connsiteY2" fmla="*/ 20861 h 50768"/>
              <a:gd name="connsiteX3" fmla="*/ 14784 w 142589"/>
              <a:gd name="connsiteY3" fmla="*/ 35816 h 50768"/>
              <a:gd name="connsiteX4" fmla="*/ 38977 w 142589"/>
              <a:gd name="connsiteY4" fmla="*/ 2 h 50768"/>
              <a:gd name="connsiteX5" fmla="*/ 20 w 142589"/>
              <a:gd name="connsiteY5" fmla="*/ 50770 h 50768"/>
              <a:gd name="connsiteX6" fmla="*/ 113367 w 142589"/>
              <a:gd name="connsiteY6" fmla="*/ 35816 h 50768"/>
              <a:gd name="connsiteX7" fmla="*/ 142609 w 142589"/>
              <a:gd name="connsiteY7" fmla="*/ 22195 h 50768"/>
              <a:gd name="connsiteX8" fmla="*/ 118320 w 142589"/>
              <a:gd name="connsiteY8" fmla="*/ 25815 h 5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589" h="50768">
                <a:moveTo>
                  <a:pt x="118320" y="25814"/>
                </a:moveTo>
                <a:cubicBezTo>
                  <a:pt x="123303" y="21599"/>
                  <a:pt x="127692" y="16729"/>
                  <a:pt x="131370" y="11336"/>
                </a:cubicBezTo>
                <a:cubicBezTo>
                  <a:pt x="120866" y="16078"/>
                  <a:pt x="109735" y="19286"/>
                  <a:pt x="98318" y="20861"/>
                </a:cubicBezTo>
                <a:cubicBezTo>
                  <a:pt x="69601" y="14161"/>
                  <a:pt x="39393" y="19569"/>
                  <a:pt x="14784" y="35816"/>
                </a:cubicBezTo>
                <a:cubicBezTo>
                  <a:pt x="21710" y="23147"/>
                  <a:pt x="29810" y="11157"/>
                  <a:pt x="38977" y="2"/>
                </a:cubicBezTo>
                <a:cubicBezTo>
                  <a:pt x="115" y="27434"/>
                  <a:pt x="20" y="50770"/>
                  <a:pt x="20" y="50770"/>
                </a:cubicBezTo>
                <a:cubicBezTo>
                  <a:pt x="28595" y="39911"/>
                  <a:pt x="67457" y="25433"/>
                  <a:pt x="113367" y="35816"/>
                </a:cubicBezTo>
                <a:cubicBezTo>
                  <a:pt x="125021" y="37969"/>
                  <a:pt x="136759" y="32501"/>
                  <a:pt x="142609" y="22195"/>
                </a:cubicBezTo>
                <a:cubicBezTo>
                  <a:pt x="134818" y="24939"/>
                  <a:pt x="126573" y="26168"/>
                  <a:pt x="118320" y="25815"/>
                </a:cubicBezTo>
                <a:close/>
              </a:path>
            </a:pathLst>
          </a:custGeom>
          <a:solidFill>
            <a:srgbClr val="633C3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7" name="Freeform: Shape 1486">
            <a:extLst>
              <a:ext uri="{FF2B5EF4-FFF2-40B4-BE49-F238E27FC236}">
                <a16:creationId xmlns:a16="http://schemas.microsoft.com/office/drawing/2014/main" id="{E27DFEA1-1F74-406B-87CC-43DF895DF810}"/>
              </a:ext>
            </a:extLst>
          </p:cNvPr>
          <p:cNvSpPr/>
          <p:nvPr userDrawn="1"/>
        </p:nvSpPr>
        <p:spPr>
          <a:xfrm>
            <a:off x="1134547" y="3622306"/>
            <a:ext cx="133069" cy="62786"/>
          </a:xfrm>
          <a:custGeom>
            <a:avLst/>
            <a:gdLst>
              <a:gd name="connsiteX0" fmla="*/ 112510 w 112490"/>
              <a:gd name="connsiteY0" fmla="*/ 2 h 52471"/>
              <a:gd name="connsiteX1" fmla="*/ 44597 w 112490"/>
              <a:gd name="connsiteY1" fmla="*/ 51913 h 52471"/>
              <a:gd name="connsiteX2" fmla="*/ 20 w 112490"/>
              <a:gd name="connsiteY2" fmla="*/ 42388 h 52471"/>
              <a:gd name="connsiteX3" fmla="*/ 112510 w 112490"/>
              <a:gd name="connsiteY3" fmla="*/ 2 h 5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90" h="52471">
                <a:moveTo>
                  <a:pt x="112510" y="2"/>
                </a:moveTo>
                <a:cubicBezTo>
                  <a:pt x="112510" y="2"/>
                  <a:pt x="85745" y="41436"/>
                  <a:pt x="44597" y="51913"/>
                </a:cubicBezTo>
                <a:cubicBezTo>
                  <a:pt x="29087" y="53906"/>
                  <a:pt x="13361" y="50546"/>
                  <a:pt x="20" y="42388"/>
                </a:cubicBezTo>
                <a:cubicBezTo>
                  <a:pt x="41276" y="41620"/>
                  <a:pt x="81006" y="26650"/>
                  <a:pt x="11251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8" name="Freeform: Shape 1487">
            <a:extLst>
              <a:ext uri="{FF2B5EF4-FFF2-40B4-BE49-F238E27FC236}">
                <a16:creationId xmlns:a16="http://schemas.microsoft.com/office/drawing/2014/main" id="{D4D816A8-F499-4998-8B92-6E7BF9A60B57}"/>
              </a:ext>
            </a:extLst>
          </p:cNvPr>
          <p:cNvSpPr/>
          <p:nvPr userDrawn="1"/>
        </p:nvSpPr>
        <p:spPr>
          <a:xfrm>
            <a:off x="1104800" y="3563267"/>
            <a:ext cx="163378" cy="58811"/>
          </a:xfrm>
          <a:custGeom>
            <a:avLst/>
            <a:gdLst>
              <a:gd name="connsiteX0" fmla="*/ 23356 w 138112"/>
              <a:gd name="connsiteY0" fmla="*/ 24957 h 49149"/>
              <a:gd name="connsiteX1" fmla="*/ 10688 w 138112"/>
              <a:gd name="connsiteY1" fmla="*/ 10765 h 49149"/>
              <a:gd name="connsiteX2" fmla="*/ 42692 w 138112"/>
              <a:gd name="connsiteY2" fmla="*/ 20290 h 49149"/>
              <a:gd name="connsiteX3" fmla="*/ 123464 w 138112"/>
              <a:gd name="connsiteY3" fmla="*/ 34673 h 49149"/>
              <a:gd name="connsiteX4" fmla="*/ 100032 w 138112"/>
              <a:gd name="connsiteY4" fmla="*/ 2 h 49149"/>
              <a:gd name="connsiteX5" fmla="*/ 138132 w 138112"/>
              <a:gd name="connsiteY5" fmla="*/ 49151 h 49149"/>
              <a:gd name="connsiteX6" fmla="*/ 28595 w 138112"/>
              <a:gd name="connsiteY6" fmla="*/ 34673 h 49149"/>
              <a:gd name="connsiteX7" fmla="*/ 20 w 138112"/>
              <a:gd name="connsiteY7" fmla="*/ 21528 h 49149"/>
              <a:gd name="connsiteX8" fmla="*/ 23356 w 138112"/>
              <a:gd name="connsiteY8" fmla="*/ 24957 h 4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112" h="49149">
                <a:moveTo>
                  <a:pt x="23356" y="24957"/>
                </a:moveTo>
                <a:cubicBezTo>
                  <a:pt x="18532" y="20800"/>
                  <a:pt x="14273" y="16028"/>
                  <a:pt x="10688" y="10765"/>
                </a:cubicBezTo>
                <a:cubicBezTo>
                  <a:pt x="20855" y="15430"/>
                  <a:pt x="31629" y="18637"/>
                  <a:pt x="42692" y="20290"/>
                </a:cubicBezTo>
                <a:cubicBezTo>
                  <a:pt x="70447" y="13734"/>
                  <a:pt x="99678" y="18939"/>
                  <a:pt x="123464" y="34673"/>
                </a:cubicBezTo>
                <a:cubicBezTo>
                  <a:pt x="116708" y="22438"/>
                  <a:pt x="108866" y="10834"/>
                  <a:pt x="100032" y="2"/>
                </a:cubicBezTo>
                <a:cubicBezTo>
                  <a:pt x="138132" y="26672"/>
                  <a:pt x="138132" y="49151"/>
                  <a:pt x="138132" y="49151"/>
                </a:cubicBezTo>
                <a:cubicBezTo>
                  <a:pt x="110605" y="38673"/>
                  <a:pt x="72981" y="24671"/>
                  <a:pt x="28595" y="34673"/>
                </a:cubicBezTo>
                <a:cubicBezTo>
                  <a:pt x="17232" y="36909"/>
                  <a:pt x="5715" y="31612"/>
                  <a:pt x="20" y="21528"/>
                </a:cubicBezTo>
                <a:cubicBezTo>
                  <a:pt x="7515" y="24125"/>
                  <a:pt x="15431" y="25288"/>
                  <a:pt x="23356" y="24957"/>
                </a:cubicBezTo>
                <a:close/>
              </a:path>
            </a:pathLst>
          </a:custGeom>
          <a:solidFill>
            <a:srgbClr val="633C3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89" name="Freeform: Shape 1488">
            <a:extLst>
              <a:ext uri="{FF2B5EF4-FFF2-40B4-BE49-F238E27FC236}">
                <a16:creationId xmlns:a16="http://schemas.microsoft.com/office/drawing/2014/main" id="{FC447F7E-45A0-4302-8A1B-EAF1967B552D}"/>
              </a:ext>
            </a:extLst>
          </p:cNvPr>
          <p:cNvSpPr/>
          <p:nvPr userDrawn="1"/>
        </p:nvSpPr>
        <p:spPr>
          <a:xfrm>
            <a:off x="1273701" y="3492489"/>
            <a:ext cx="95999" cy="304436"/>
          </a:xfrm>
          <a:custGeom>
            <a:avLst/>
            <a:gdLst>
              <a:gd name="connsiteX0" fmla="*/ 20 w 81153"/>
              <a:gd name="connsiteY0" fmla="*/ 2 h 254420"/>
              <a:gd name="connsiteX1" fmla="*/ 4211 w 81153"/>
              <a:gd name="connsiteY1" fmla="*/ 229459 h 254420"/>
              <a:gd name="connsiteX2" fmla="*/ 81173 w 81153"/>
              <a:gd name="connsiteY2" fmla="*/ 254414 h 254420"/>
              <a:gd name="connsiteX3" fmla="*/ 31548 w 81153"/>
              <a:gd name="connsiteY3" fmla="*/ 229459 h 254420"/>
              <a:gd name="connsiteX4" fmla="*/ 61933 w 81153"/>
              <a:gd name="connsiteY4" fmla="*/ 168499 h 254420"/>
              <a:gd name="connsiteX5" fmla="*/ 20 w 81153"/>
              <a:gd name="connsiteY5" fmla="*/ 2 h 25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153" h="254420">
                <a:moveTo>
                  <a:pt x="20" y="2"/>
                </a:moveTo>
                <a:cubicBezTo>
                  <a:pt x="51074" y="60962"/>
                  <a:pt x="79554" y="192311"/>
                  <a:pt x="4211" y="229459"/>
                </a:cubicBezTo>
                <a:cubicBezTo>
                  <a:pt x="26448" y="245966"/>
                  <a:pt x="53481" y="254732"/>
                  <a:pt x="81173" y="254414"/>
                </a:cubicBezTo>
                <a:cubicBezTo>
                  <a:pt x="81173" y="254414"/>
                  <a:pt x="41930" y="239746"/>
                  <a:pt x="31548" y="229459"/>
                </a:cubicBezTo>
                <a:cubicBezTo>
                  <a:pt x="46782" y="212112"/>
                  <a:pt x="57252" y="191107"/>
                  <a:pt x="61933" y="168499"/>
                </a:cubicBezTo>
                <a:cubicBezTo>
                  <a:pt x="70791" y="127732"/>
                  <a:pt x="50217" y="39340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0" name="Freeform: Shape 1489">
            <a:extLst>
              <a:ext uri="{FF2B5EF4-FFF2-40B4-BE49-F238E27FC236}">
                <a16:creationId xmlns:a16="http://schemas.microsoft.com/office/drawing/2014/main" id="{375A3E09-D2EC-4F90-BA2D-D943F12AFB72}"/>
              </a:ext>
            </a:extLst>
          </p:cNvPr>
          <p:cNvSpPr/>
          <p:nvPr userDrawn="1"/>
        </p:nvSpPr>
        <p:spPr>
          <a:xfrm>
            <a:off x="1109307" y="5304808"/>
            <a:ext cx="585008" cy="115228"/>
          </a:xfrm>
          <a:custGeom>
            <a:avLst/>
            <a:gdLst>
              <a:gd name="connsiteX0" fmla="*/ 239764 w 494537"/>
              <a:gd name="connsiteY0" fmla="*/ 69153 h 96297"/>
              <a:gd name="connsiteX1" fmla="*/ 20 w 494537"/>
              <a:gd name="connsiteY1" fmla="*/ 7812 h 96297"/>
              <a:gd name="connsiteX2" fmla="*/ 240526 w 494537"/>
              <a:gd name="connsiteY2" fmla="*/ 96299 h 96297"/>
              <a:gd name="connsiteX3" fmla="*/ 494558 w 494537"/>
              <a:gd name="connsiteY3" fmla="*/ 2 h 96297"/>
              <a:gd name="connsiteX4" fmla="*/ 239764 w 494537"/>
              <a:gd name="connsiteY4" fmla="*/ 6915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537" h="96297">
                <a:moveTo>
                  <a:pt x="239764" y="69153"/>
                </a:moveTo>
                <a:cubicBezTo>
                  <a:pt x="113272" y="69153"/>
                  <a:pt x="41168" y="42959"/>
                  <a:pt x="20" y="7812"/>
                </a:cubicBezTo>
                <a:cubicBezTo>
                  <a:pt x="30881" y="55437"/>
                  <a:pt x="97556" y="96299"/>
                  <a:pt x="240526" y="96299"/>
                </a:cubicBezTo>
                <a:cubicBezTo>
                  <a:pt x="388830" y="96299"/>
                  <a:pt x="460744" y="51246"/>
                  <a:pt x="494558" y="2"/>
                </a:cubicBezTo>
                <a:cubicBezTo>
                  <a:pt x="450457" y="39054"/>
                  <a:pt x="373209" y="69153"/>
                  <a:pt x="239764" y="69153"/>
                </a:cubicBezTo>
                <a:close/>
              </a:path>
            </a:pathLst>
          </a:custGeom>
          <a:solidFill>
            <a:srgbClr val="9372A0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1" name="Freeform: Shape 1490">
            <a:extLst>
              <a:ext uri="{FF2B5EF4-FFF2-40B4-BE49-F238E27FC236}">
                <a16:creationId xmlns:a16="http://schemas.microsoft.com/office/drawing/2014/main" id="{BEC24040-0567-4E4E-BD4A-DE93202D9F63}"/>
              </a:ext>
            </a:extLst>
          </p:cNvPr>
          <p:cNvSpPr/>
          <p:nvPr userDrawn="1"/>
        </p:nvSpPr>
        <p:spPr>
          <a:xfrm>
            <a:off x="1561877" y="4482157"/>
            <a:ext cx="69277" cy="59764"/>
          </a:xfrm>
          <a:custGeom>
            <a:avLst/>
            <a:gdLst>
              <a:gd name="connsiteX0" fmla="*/ 16062 w 58563"/>
              <a:gd name="connsiteY0" fmla="*/ 49608 h 49945"/>
              <a:gd name="connsiteX1" fmla="*/ 26444 w 58563"/>
              <a:gd name="connsiteY1" fmla="*/ 48084 h 49945"/>
              <a:gd name="connsiteX2" fmla="*/ 36921 w 58563"/>
              <a:gd name="connsiteY2" fmla="*/ 46941 h 49945"/>
              <a:gd name="connsiteX3" fmla="*/ 46446 w 58563"/>
              <a:gd name="connsiteY3" fmla="*/ 44274 h 49945"/>
              <a:gd name="connsiteX4" fmla="*/ 50352 w 58563"/>
              <a:gd name="connsiteY4" fmla="*/ 41512 h 49945"/>
              <a:gd name="connsiteX5" fmla="*/ 53114 w 58563"/>
              <a:gd name="connsiteY5" fmla="*/ 37797 h 49945"/>
              <a:gd name="connsiteX6" fmla="*/ 55590 w 58563"/>
              <a:gd name="connsiteY6" fmla="*/ 28272 h 49945"/>
              <a:gd name="connsiteX7" fmla="*/ 50637 w 58563"/>
              <a:gd name="connsiteY7" fmla="*/ 20176 h 49945"/>
              <a:gd name="connsiteX8" fmla="*/ 31587 w 58563"/>
              <a:gd name="connsiteY8" fmla="*/ 22367 h 49945"/>
              <a:gd name="connsiteX9" fmla="*/ 30159 w 58563"/>
              <a:gd name="connsiteY9" fmla="*/ 22367 h 49945"/>
              <a:gd name="connsiteX10" fmla="*/ 30159 w 58563"/>
              <a:gd name="connsiteY10" fmla="*/ 21700 h 49945"/>
              <a:gd name="connsiteX11" fmla="*/ 30158 w 58563"/>
              <a:gd name="connsiteY11" fmla="*/ 21700 h 49945"/>
              <a:gd name="connsiteX12" fmla="*/ 20633 w 58563"/>
              <a:gd name="connsiteY12" fmla="*/ 5603 h 49945"/>
              <a:gd name="connsiteX13" fmla="*/ 12061 w 58563"/>
              <a:gd name="connsiteY13" fmla="*/ 5603 h 49945"/>
              <a:gd name="connsiteX14" fmla="*/ 5489 w 58563"/>
              <a:gd name="connsiteY14" fmla="*/ 12080 h 49945"/>
              <a:gd name="connsiteX15" fmla="*/ 3869 w 58563"/>
              <a:gd name="connsiteY15" fmla="*/ 16461 h 49945"/>
              <a:gd name="connsiteX16" fmla="*/ 3869 w 58563"/>
              <a:gd name="connsiteY16" fmla="*/ 21033 h 49945"/>
              <a:gd name="connsiteX17" fmla="*/ 7203 w 58563"/>
              <a:gd name="connsiteY17" fmla="*/ 30558 h 49945"/>
              <a:gd name="connsiteX18" fmla="*/ 12347 w 58563"/>
              <a:gd name="connsiteY18" fmla="*/ 40083 h 49945"/>
              <a:gd name="connsiteX19" fmla="*/ 16062 w 58563"/>
              <a:gd name="connsiteY19" fmla="*/ 49608 h 49945"/>
              <a:gd name="connsiteX20" fmla="*/ 16062 w 58563"/>
              <a:gd name="connsiteY20" fmla="*/ 49608 h 49945"/>
              <a:gd name="connsiteX21" fmla="*/ 10918 w 58563"/>
              <a:gd name="connsiteY21" fmla="*/ 40083 h 49945"/>
              <a:gd name="connsiteX22" fmla="*/ 4727 w 58563"/>
              <a:gd name="connsiteY22" fmla="*/ 31225 h 49945"/>
              <a:gd name="connsiteX23" fmla="*/ 345 w 58563"/>
              <a:gd name="connsiteY23" fmla="*/ 20938 h 49945"/>
              <a:gd name="connsiteX24" fmla="*/ 345 w 58563"/>
              <a:gd name="connsiteY24" fmla="*/ 14937 h 49945"/>
              <a:gd name="connsiteX25" fmla="*/ 2250 w 58563"/>
              <a:gd name="connsiteY25" fmla="*/ 9318 h 49945"/>
              <a:gd name="connsiteX26" fmla="*/ 10632 w 58563"/>
              <a:gd name="connsiteY26" fmla="*/ 1126 h 49945"/>
              <a:gd name="connsiteX27" fmla="*/ 22634 w 58563"/>
              <a:gd name="connsiteY27" fmla="*/ 1698 h 49945"/>
              <a:gd name="connsiteX28" fmla="*/ 32730 w 58563"/>
              <a:gd name="connsiteY28" fmla="*/ 20748 h 49945"/>
              <a:gd name="connsiteX29" fmla="*/ 31016 w 58563"/>
              <a:gd name="connsiteY29" fmla="*/ 19986 h 49945"/>
              <a:gd name="connsiteX30" fmla="*/ 51876 w 58563"/>
              <a:gd name="connsiteY30" fmla="*/ 18271 h 49945"/>
              <a:gd name="connsiteX31" fmla="*/ 58353 w 58563"/>
              <a:gd name="connsiteY31" fmla="*/ 27225 h 49945"/>
              <a:gd name="connsiteX32" fmla="*/ 56638 w 58563"/>
              <a:gd name="connsiteY32" fmla="*/ 38178 h 49945"/>
              <a:gd name="connsiteX33" fmla="*/ 53209 w 58563"/>
              <a:gd name="connsiteY33" fmla="*/ 43036 h 49945"/>
              <a:gd name="connsiteX34" fmla="*/ 48542 w 58563"/>
              <a:gd name="connsiteY34" fmla="*/ 46370 h 49945"/>
              <a:gd name="connsiteX35" fmla="*/ 37683 w 58563"/>
              <a:gd name="connsiteY35" fmla="*/ 48942 h 49945"/>
              <a:gd name="connsiteX36" fmla="*/ 16443 w 58563"/>
              <a:gd name="connsiteY36" fmla="*/ 48942 h 49945"/>
              <a:gd name="connsiteX37" fmla="*/ 15776 w 58563"/>
              <a:gd name="connsiteY37" fmla="*/ 49894 h 4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8563" h="49945">
                <a:moveTo>
                  <a:pt x="16062" y="49608"/>
                </a:moveTo>
                <a:cubicBezTo>
                  <a:pt x="19483" y="48863"/>
                  <a:pt x="22952" y="48353"/>
                  <a:pt x="26444" y="48084"/>
                </a:cubicBezTo>
                <a:cubicBezTo>
                  <a:pt x="29968" y="48084"/>
                  <a:pt x="33492" y="47322"/>
                  <a:pt x="36921" y="46941"/>
                </a:cubicBezTo>
                <a:cubicBezTo>
                  <a:pt x="40206" y="46507"/>
                  <a:pt x="43413" y="45609"/>
                  <a:pt x="46446" y="44274"/>
                </a:cubicBezTo>
                <a:cubicBezTo>
                  <a:pt x="47685" y="43227"/>
                  <a:pt x="49208" y="42560"/>
                  <a:pt x="50352" y="41512"/>
                </a:cubicBezTo>
                <a:cubicBezTo>
                  <a:pt x="51377" y="40356"/>
                  <a:pt x="52302" y="39113"/>
                  <a:pt x="53114" y="37797"/>
                </a:cubicBezTo>
                <a:cubicBezTo>
                  <a:pt x="54919" y="34961"/>
                  <a:pt x="55786" y="31628"/>
                  <a:pt x="55590" y="28272"/>
                </a:cubicBezTo>
                <a:cubicBezTo>
                  <a:pt x="55390" y="24917"/>
                  <a:pt x="53533" y="21882"/>
                  <a:pt x="50637" y="20176"/>
                </a:cubicBezTo>
                <a:cubicBezTo>
                  <a:pt x="44485" y="16695"/>
                  <a:pt x="36789" y="17580"/>
                  <a:pt x="31587" y="22367"/>
                </a:cubicBezTo>
                <a:cubicBezTo>
                  <a:pt x="31185" y="22742"/>
                  <a:pt x="30561" y="22742"/>
                  <a:pt x="30159" y="22367"/>
                </a:cubicBezTo>
                <a:cubicBezTo>
                  <a:pt x="30069" y="22154"/>
                  <a:pt x="30069" y="21913"/>
                  <a:pt x="30159" y="21700"/>
                </a:cubicBezTo>
                <a:lnTo>
                  <a:pt x="30158" y="21700"/>
                </a:lnTo>
                <a:cubicBezTo>
                  <a:pt x="30017" y="15038"/>
                  <a:pt x="26405" y="8933"/>
                  <a:pt x="20633" y="5603"/>
                </a:cubicBezTo>
                <a:cubicBezTo>
                  <a:pt x="17937" y="4244"/>
                  <a:pt x="14757" y="4244"/>
                  <a:pt x="12061" y="5603"/>
                </a:cubicBezTo>
                <a:cubicBezTo>
                  <a:pt x="9278" y="7065"/>
                  <a:pt x="6991" y="9319"/>
                  <a:pt x="5489" y="12080"/>
                </a:cubicBezTo>
                <a:cubicBezTo>
                  <a:pt x="4686" y="13429"/>
                  <a:pt x="4137" y="14914"/>
                  <a:pt x="3869" y="16461"/>
                </a:cubicBezTo>
                <a:cubicBezTo>
                  <a:pt x="3686" y="17980"/>
                  <a:pt x="3686" y="19515"/>
                  <a:pt x="3869" y="21033"/>
                </a:cubicBezTo>
                <a:cubicBezTo>
                  <a:pt x="4492" y="24359"/>
                  <a:pt x="5616" y="27570"/>
                  <a:pt x="7203" y="30558"/>
                </a:cubicBezTo>
                <a:cubicBezTo>
                  <a:pt x="8822" y="33606"/>
                  <a:pt x="10632" y="36750"/>
                  <a:pt x="12347" y="40083"/>
                </a:cubicBezTo>
                <a:cubicBezTo>
                  <a:pt x="14237" y="42964"/>
                  <a:pt x="15502" y="46209"/>
                  <a:pt x="16062" y="49608"/>
                </a:cubicBezTo>
                <a:close/>
                <a:moveTo>
                  <a:pt x="16062" y="49608"/>
                </a:moveTo>
                <a:cubicBezTo>
                  <a:pt x="14970" y="46135"/>
                  <a:pt x="13224" y="42902"/>
                  <a:pt x="10918" y="40083"/>
                </a:cubicBezTo>
                <a:cubicBezTo>
                  <a:pt x="8822" y="37226"/>
                  <a:pt x="6632" y="34368"/>
                  <a:pt x="4727" y="31225"/>
                </a:cubicBezTo>
                <a:cubicBezTo>
                  <a:pt x="2735" y="28047"/>
                  <a:pt x="1257" y="24576"/>
                  <a:pt x="345" y="20938"/>
                </a:cubicBezTo>
                <a:cubicBezTo>
                  <a:pt x="-88" y="18961"/>
                  <a:pt x="-88" y="16914"/>
                  <a:pt x="345" y="14937"/>
                </a:cubicBezTo>
                <a:cubicBezTo>
                  <a:pt x="618" y="12960"/>
                  <a:pt x="1264" y="11053"/>
                  <a:pt x="2250" y="9318"/>
                </a:cubicBezTo>
                <a:cubicBezTo>
                  <a:pt x="4076" y="5746"/>
                  <a:pt x="7019" y="2869"/>
                  <a:pt x="10632" y="1126"/>
                </a:cubicBezTo>
                <a:cubicBezTo>
                  <a:pt x="14505" y="-553"/>
                  <a:pt x="18938" y="-342"/>
                  <a:pt x="22634" y="1698"/>
                </a:cubicBezTo>
                <a:cubicBezTo>
                  <a:pt x="29258" y="5697"/>
                  <a:pt x="33140" y="13021"/>
                  <a:pt x="32730" y="20748"/>
                </a:cubicBezTo>
                <a:lnTo>
                  <a:pt x="31016" y="19986"/>
                </a:lnTo>
                <a:cubicBezTo>
                  <a:pt x="37083" y="15510"/>
                  <a:pt x="45159" y="14846"/>
                  <a:pt x="51876" y="18271"/>
                </a:cubicBezTo>
                <a:cubicBezTo>
                  <a:pt x="55219" y="20188"/>
                  <a:pt x="57578" y="23449"/>
                  <a:pt x="58353" y="27225"/>
                </a:cubicBezTo>
                <a:cubicBezTo>
                  <a:pt x="58961" y="30965"/>
                  <a:pt x="58360" y="34802"/>
                  <a:pt x="56638" y="38178"/>
                </a:cubicBezTo>
                <a:cubicBezTo>
                  <a:pt x="55693" y="39929"/>
                  <a:pt x="54542" y="41560"/>
                  <a:pt x="53209" y="43036"/>
                </a:cubicBezTo>
                <a:cubicBezTo>
                  <a:pt x="51773" y="44306"/>
                  <a:pt x="50209" y="45424"/>
                  <a:pt x="48542" y="46370"/>
                </a:cubicBezTo>
                <a:cubicBezTo>
                  <a:pt x="45057" y="47720"/>
                  <a:pt x="41403" y="48585"/>
                  <a:pt x="37683" y="48942"/>
                </a:cubicBezTo>
                <a:cubicBezTo>
                  <a:pt x="30444" y="49608"/>
                  <a:pt x="23586" y="48942"/>
                  <a:pt x="16443" y="48942"/>
                </a:cubicBezTo>
                <a:cubicBezTo>
                  <a:pt x="15871" y="50085"/>
                  <a:pt x="15776" y="49989"/>
                  <a:pt x="15776" y="4989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2" name="Freeform: Shape 1491">
            <a:extLst>
              <a:ext uri="{FF2B5EF4-FFF2-40B4-BE49-F238E27FC236}">
                <a16:creationId xmlns:a16="http://schemas.microsoft.com/office/drawing/2014/main" id="{C4339EC9-5332-4C6F-960E-1E9CD9FDF7A4}"/>
              </a:ext>
            </a:extLst>
          </p:cNvPr>
          <p:cNvSpPr/>
          <p:nvPr userDrawn="1"/>
        </p:nvSpPr>
        <p:spPr>
          <a:xfrm>
            <a:off x="1124994" y="4678255"/>
            <a:ext cx="79636" cy="67783"/>
          </a:xfrm>
          <a:custGeom>
            <a:avLst/>
            <a:gdLst>
              <a:gd name="connsiteX0" fmla="*/ 51624 w 67320"/>
              <a:gd name="connsiteY0" fmla="*/ 55845 h 56647"/>
              <a:gd name="connsiteX1" fmla="*/ 56196 w 67320"/>
              <a:gd name="connsiteY1" fmla="*/ 44415 h 56647"/>
              <a:gd name="connsiteX2" fmla="*/ 61339 w 67320"/>
              <a:gd name="connsiteY2" fmla="*/ 33271 h 56647"/>
              <a:gd name="connsiteX3" fmla="*/ 63340 w 67320"/>
              <a:gd name="connsiteY3" fmla="*/ 27651 h 56647"/>
              <a:gd name="connsiteX4" fmla="*/ 64387 w 67320"/>
              <a:gd name="connsiteY4" fmla="*/ 21936 h 56647"/>
              <a:gd name="connsiteX5" fmla="*/ 64387 w 67320"/>
              <a:gd name="connsiteY5" fmla="*/ 16316 h 56647"/>
              <a:gd name="connsiteX6" fmla="*/ 62197 w 67320"/>
              <a:gd name="connsiteY6" fmla="*/ 11173 h 56647"/>
              <a:gd name="connsiteX7" fmla="*/ 54100 w 67320"/>
              <a:gd name="connsiteY7" fmla="*/ 3172 h 56647"/>
              <a:gd name="connsiteX8" fmla="*/ 48481 w 67320"/>
              <a:gd name="connsiteY8" fmla="*/ 1934 h 56647"/>
              <a:gd name="connsiteX9" fmla="*/ 42861 w 67320"/>
              <a:gd name="connsiteY9" fmla="*/ 3458 h 56647"/>
              <a:gd name="connsiteX10" fmla="*/ 33812 w 67320"/>
              <a:gd name="connsiteY10" fmla="*/ 23936 h 56647"/>
              <a:gd name="connsiteX11" fmla="*/ 33073 w 67320"/>
              <a:gd name="connsiteY11" fmla="*/ 25062 h 56647"/>
              <a:gd name="connsiteX12" fmla="*/ 32955 w 67320"/>
              <a:gd name="connsiteY12" fmla="*/ 25079 h 56647"/>
              <a:gd name="connsiteX13" fmla="*/ 32193 w 67320"/>
              <a:gd name="connsiteY13" fmla="*/ 25079 h 56647"/>
              <a:gd name="connsiteX14" fmla="*/ 10000 w 67320"/>
              <a:gd name="connsiteY14" fmla="*/ 25079 h 56647"/>
              <a:gd name="connsiteX15" fmla="*/ 4570 w 67320"/>
              <a:gd name="connsiteY15" fmla="*/ 33937 h 56647"/>
              <a:gd name="connsiteX16" fmla="*/ 7333 w 67320"/>
              <a:gd name="connsiteY16" fmla="*/ 44605 h 56647"/>
              <a:gd name="connsiteX17" fmla="*/ 10952 w 67320"/>
              <a:gd name="connsiteY17" fmla="*/ 48796 h 56647"/>
              <a:gd name="connsiteX18" fmla="*/ 15715 w 67320"/>
              <a:gd name="connsiteY18" fmla="*/ 51559 h 56647"/>
              <a:gd name="connsiteX19" fmla="*/ 27431 w 67320"/>
              <a:gd name="connsiteY19" fmla="*/ 53845 h 56647"/>
              <a:gd name="connsiteX20" fmla="*/ 39813 w 67320"/>
              <a:gd name="connsiteY20" fmla="*/ 53845 h 56647"/>
              <a:gd name="connsiteX21" fmla="*/ 51624 w 67320"/>
              <a:gd name="connsiteY21" fmla="*/ 55845 h 56647"/>
              <a:gd name="connsiteX22" fmla="*/ 51624 w 67320"/>
              <a:gd name="connsiteY22" fmla="*/ 55845 h 56647"/>
              <a:gd name="connsiteX23" fmla="*/ 39432 w 67320"/>
              <a:gd name="connsiteY23" fmla="*/ 55845 h 56647"/>
              <a:gd name="connsiteX24" fmla="*/ 26859 w 67320"/>
              <a:gd name="connsiteY24" fmla="*/ 56607 h 56647"/>
              <a:gd name="connsiteX25" fmla="*/ 14000 w 67320"/>
              <a:gd name="connsiteY25" fmla="*/ 55083 h 56647"/>
              <a:gd name="connsiteX26" fmla="*/ 7904 w 67320"/>
              <a:gd name="connsiteY26" fmla="*/ 51845 h 56647"/>
              <a:gd name="connsiteX27" fmla="*/ 3427 w 67320"/>
              <a:gd name="connsiteY27" fmla="*/ 46606 h 56647"/>
              <a:gd name="connsiteX28" fmla="*/ 94 w 67320"/>
              <a:gd name="connsiteY28" fmla="*/ 33462 h 56647"/>
              <a:gd name="connsiteX29" fmla="*/ 7523 w 67320"/>
              <a:gd name="connsiteY29" fmla="*/ 22031 h 56647"/>
              <a:gd name="connsiteX30" fmla="*/ 32860 w 67320"/>
              <a:gd name="connsiteY30" fmla="*/ 23079 h 56647"/>
              <a:gd name="connsiteX31" fmla="*/ 31240 w 67320"/>
              <a:gd name="connsiteY31" fmla="*/ 24127 h 56647"/>
              <a:gd name="connsiteX32" fmla="*/ 33336 w 67320"/>
              <a:gd name="connsiteY32" fmla="*/ 11554 h 56647"/>
              <a:gd name="connsiteX33" fmla="*/ 41718 w 67320"/>
              <a:gd name="connsiteY33" fmla="*/ 2029 h 56647"/>
              <a:gd name="connsiteX34" fmla="*/ 54386 w 67320"/>
              <a:gd name="connsiteY34" fmla="*/ 886 h 56647"/>
              <a:gd name="connsiteX35" fmla="*/ 63911 w 67320"/>
              <a:gd name="connsiteY35" fmla="*/ 8982 h 56647"/>
              <a:gd name="connsiteX36" fmla="*/ 66769 w 67320"/>
              <a:gd name="connsiteY36" fmla="*/ 15173 h 56647"/>
              <a:gd name="connsiteX37" fmla="*/ 67340 w 67320"/>
              <a:gd name="connsiteY37" fmla="*/ 21936 h 56647"/>
              <a:gd name="connsiteX38" fmla="*/ 65911 w 67320"/>
              <a:gd name="connsiteY38" fmla="*/ 28318 h 56647"/>
              <a:gd name="connsiteX39" fmla="*/ 63625 w 67320"/>
              <a:gd name="connsiteY39" fmla="*/ 34223 h 56647"/>
              <a:gd name="connsiteX40" fmla="*/ 51433 w 67320"/>
              <a:gd name="connsiteY40" fmla="*/ 55845 h 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7320" h="56647">
                <a:moveTo>
                  <a:pt x="51624" y="55845"/>
                </a:moveTo>
                <a:cubicBezTo>
                  <a:pt x="52908" y="51944"/>
                  <a:pt x="54435" y="48126"/>
                  <a:pt x="56196" y="44415"/>
                </a:cubicBezTo>
                <a:cubicBezTo>
                  <a:pt x="58101" y="40796"/>
                  <a:pt x="59720" y="36985"/>
                  <a:pt x="61339" y="33271"/>
                </a:cubicBezTo>
                <a:lnTo>
                  <a:pt x="63340" y="27651"/>
                </a:lnTo>
                <a:lnTo>
                  <a:pt x="64387" y="21936"/>
                </a:lnTo>
                <a:cubicBezTo>
                  <a:pt x="64387" y="20031"/>
                  <a:pt x="64387" y="18126"/>
                  <a:pt x="64387" y="16316"/>
                </a:cubicBezTo>
                <a:cubicBezTo>
                  <a:pt x="63814" y="14539"/>
                  <a:pt x="63081" y="12818"/>
                  <a:pt x="62197" y="11173"/>
                </a:cubicBezTo>
                <a:cubicBezTo>
                  <a:pt x="60376" y="7743"/>
                  <a:pt x="57551" y="4951"/>
                  <a:pt x="54100" y="3172"/>
                </a:cubicBezTo>
                <a:cubicBezTo>
                  <a:pt x="52349" y="2327"/>
                  <a:pt x="50425" y="1903"/>
                  <a:pt x="48481" y="1934"/>
                </a:cubicBezTo>
                <a:cubicBezTo>
                  <a:pt x="46526" y="2071"/>
                  <a:pt x="44617" y="2588"/>
                  <a:pt x="42861" y="3458"/>
                </a:cubicBezTo>
                <a:cubicBezTo>
                  <a:pt x="35928" y="7780"/>
                  <a:pt x="32340" y="15900"/>
                  <a:pt x="33812" y="23936"/>
                </a:cubicBezTo>
                <a:cubicBezTo>
                  <a:pt x="33919" y="24451"/>
                  <a:pt x="33588" y="24955"/>
                  <a:pt x="33073" y="25062"/>
                </a:cubicBezTo>
                <a:cubicBezTo>
                  <a:pt x="33034" y="25071"/>
                  <a:pt x="32995" y="25076"/>
                  <a:pt x="32955" y="25079"/>
                </a:cubicBezTo>
                <a:cubicBezTo>
                  <a:pt x="32710" y="25175"/>
                  <a:pt x="32438" y="25175"/>
                  <a:pt x="32193" y="25079"/>
                </a:cubicBezTo>
                <a:cubicBezTo>
                  <a:pt x="25337" y="21075"/>
                  <a:pt x="16856" y="21075"/>
                  <a:pt x="10000" y="25079"/>
                </a:cubicBezTo>
                <a:cubicBezTo>
                  <a:pt x="6908" y="27024"/>
                  <a:pt x="4900" y="30300"/>
                  <a:pt x="4570" y="33937"/>
                </a:cubicBezTo>
                <a:cubicBezTo>
                  <a:pt x="4420" y="37688"/>
                  <a:pt x="5381" y="41399"/>
                  <a:pt x="7333" y="44605"/>
                </a:cubicBezTo>
                <a:cubicBezTo>
                  <a:pt x="8250" y="46228"/>
                  <a:pt x="9481" y="47652"/>
                  <a:pt x="10952" y="48796"/>
                </a:cubicBezTo>
                <a:cubicBezTo>
                  <a:pt x="12364" y="49992"/>
                  <a:pt x="13976" y="50927"/>
                  <a:pt x="15715" y="51559"/>
                </a:cubicBezTo>
                <a:cubicBezTo>
                  <a:pt x="19479" y="52921"/>
                  <a:pt x="23431" y="53692"/>
                  <a:pt x="27431" y="53845"/>
                </a:cubicBezTo>
                <a:cubicBezTo>
                  <a:pt x="31431" y="53845"/>
                  <a:pt x="35622" y="53845"/>
                  <a:pt x="39813" y="53845"/>
                </a:cubicBezTo>
                <a:cubicBezTo>
                  <a:pt x="43847" y="53670"/>
                  <a:pt x="47872" y="54351"/>
                  <a:pt x="51624" y="55845"/>
                </a:cubicBezTo>
                <a:close/>
                <a:moveTo>
                  <a:pt x="51624" y="55845"/>
                </a:moveTo>
                <a:cubicBezTo>
                  <a:pt x="47600" y="55034"/>
                  <a:pt x="43455" y="55034"/>
                  <a:pt x="39432" y="55845"/>
                </a:cubicBezTo>
                <a:cubicBezTo>
                  <a:pt x="35241" y="55845"/>
                  <a:pt x="31050" y="56607"/>
                  <a:pt x="26859" y="56607"/>
                </a:cubicBezTo>
                <a:cubicBezTo>
                  <a:pt x="22518" y="56808"/>
                  <a:pt x="18174" y="56293"/>
                  <a:pt x="14000" y="55083"/>
                </a:cubicBezTo>
                <a:cubicBezTo>
                  <a:pt x="11778" y="54407"/>
                  <a:pt x="9708" y="53307"/>
                  <a:pt x="7904" y="51845"/>
                </a:cubicBezTo>
                <a:cubicBezTo>
                  <a:pt x="6063" y="50429"/>
                  <a:pt x="4538" y="48645"/>
                  <a:pt x="3427" y="46606"/>
                </a:cubicBezTo>
                <a:cubicBezTo>
                  <a:pt x="876" y="42721"/>
                  <a:pt x="-297" y="38093"/>
                  <a:pt x="94" y="33462"/>
                </a:cubicBezTo>
                <a:cubicBezTo>
                  <a:pt x="633" y="28695"/>
                  <a:pt x="3386" y="24460"/>
                  <a:pt x="7523" y="22031"/>
                </a:cubicBezTo>
                <a:cubicBezTo>
                  <a:pt x="15490" y="17572"/>
                  <a:pt x="25288" y="17977"/>
                  <a:pt x="32860" y="23079"/>
                </a:cubicBezTo>
                <a:lnTo>
                  <a:pt x="31240" y="24127"/>
                </a:lnTo>
                <a:cubicBezTo>
                  <a:pt x="30830" y="19825"/>
                  <a:pt x="31552" y="15490"/>
                  <a:pt x="33336" y="11554"/>
                </a:cubicBezTo>
                <a:cubicBezTo>
                  <a:pt x="35139" y="7628"/>
                  <a:pt x="38053" y="4316"/>
                  <a:pt x="41718" y="2029"/>
                </a:cubicBezTo>
                <a:cubicBezTo>
                  <a:pt x="45568" y="-193"/>
                  <a:pt x="50200" y="-611"/>
                  <a:pt x="54386" y="886"/>
                </a:cubicBezTo>
                <a:cubicBezTo>
                  <a:pt x="58321" y="2537"/>
                  <a:pt x="61648" y="5365"/>
                  <a:pt x="63911" y="8982"/>
                </a:cubicBezTo>
                <a:cubicBezTo>
                  <a:pt x="65037" y="10961"/>
                  <a:pt x="65993" y="13033"/>
                  <a:pt x="66769" y="15173"/>
                </a:cubicBezTo>
                <a:cubicBezTo>
                  <a:pt x="67152" y="17407"/>
                  <a:pt x="67343" y="19670"/>
                  <a:pt x="67340" y="21936"/>
                </a:cubicBezTo>
                <a:lnTo>
                  <a:pt x="65911" y="28318"/>
                </a:lnTo>
                <a:lnTo>
                  <a:pt x="63625" y="34223"/>
                </a:lnTo>
                <a:cubicBezTo>
                  <a:pt x="60006" y="41939"/>
                  <a:pt x="55148" y="48416"/>
                  <a:pt x="51433" y="55845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3" name="Freeform: Shape 1492">
            <a:extLst>
              <a:ext uri="{FF2B5EF4-FFF2-40B4-BE49-F238E27FC236}">
                <a16:creationId xmlns:a16="http://schemas.microsoft.com/office/drawing/2014/main" id="{F3E7E71F-359D-461F-8ABF-866516892EAB}"/>
              </a:ext>
            </a:extLst>
          </p:cNvPr>
          <p:cNvSpPr/>
          <p:nvPr userDrawn="1"/>
        </p:nvSpPr>
        <p:spPr>
          <a:xfrm>
            <a:off x="1492966" y="4822751"/>
            <a:ext cx="47548" cy="37554"/>
          </a:xfrm>
          <a:custGeom>
            <a:avLst/>
            <a:gdLst>
              <a:gd name="connsiteX0" fmla="*/ 17451 w 40195"/>
              <a:gd name="connsiteY0" fmla="*/ 30814 h 31384"/>
              <a:gd name="connsiteX1" fmla="*/ 29262 w 40195"/>
              <a:gd name="connsiteY1" fmla="*/ 24528 h 31384"/>
              <a:gd name="connsiteX2" fmla="*/ 34405 w 40195"/>
              <a:gd name="connsiteY2" fmla="*/ 21004 h 31384"/>
              <a:gd name="connsiteX3" fmla="*/ 36024 w 40195"/>
              <a:gd name="connsiteY3" fmla="*/ 18718 h 31384"/>
              <a:gd name="connsiteX4" fmla="*/ 36977 w 40195"/>
              <a:gd name="connsiteY4" fmla="*/ 16241 h 31384"/>
              <a:gd name="connsiteX5" fmla="*/ 36977 w 40195"/>
              <a:gd name="connsiteY5" fmla="*/ 12812 h 31384"/>
              <a:gd name="connsiteX6" fmla="*/ 36406 w 40195"/>
              <a:gd name="connsiteY6" fmla="*/ 10145 h 31384"/>
              <a:gd name="connsiteX7" fmla="*/ 34786 w 40195"/>
              <a:gd name="connsiteY7" fmla="*/ 7669 h 31384"/>
              <a:gd name="connsiteX8" fmla="*/ 32119 w 40195"/>
              <a:gd name="connsiteY8" fmla="*/ 6240 h 31384"/>
              <a:gd name="connsiteX9" fmla="*/ 25928 w 40195"/>
              <a:gd name="connsiteY9" fmla="*/ 7097 h 31384"/>
              <a:gd name="connsiteX10" fmla="*/ 21451 w 40195"/>
              <a:gd name="connsiteY10" fmla="*/ 11384 h 31384"/>
              <a:gd name="connsiteX11" fmla="*/ 19970 w 40195"/>
              <a:gd name="connsiteY11" fmla="*/ 11427 h 31384"/>
              <a:gd name="connsiteX12" fmla="*/ 19927 w 40195"/>
              <a:gd name="connsiteY12" fmla="*/ 11384 h 31384"/>
              <a:gd name="connsiteX13" fmla="*/ 19927 w 40195"/>
              <a:gd name="connsiteY13" fmla="*/ 11384 h 31384"/>
              <a:gd name="connsiteX14" fmla="*/ 19927 w 40195"/>
              <a:gd name="connsiteY14" fmla="*/ 11384 h 31384"/>
              <a:gd name="connsiteX15" fmla="*/ 16308 w 40195"/>
              <a:gd name="connsiteY15" fmla="*/ 6431 h 31384"/>
              <a:gd name="connsiteX16" fmla="*/ 10974 w 40195"/>
              <a:gd name="connsiteY16" fmla="*/ 4145 h 31384"/>
              <a:gd name="connsiteX17" fmla="*/ 8402 w 40195"/>
              <a:gd name="connsiteY17" fmla="*/ 4144 h 31384"/>
              <a:gd name="connsiteX18" fmla="*/ 6307 w 40195"/>
              <a:gd name="connsiteY18" fmla="*/ 5478 h 31384"/>
              <a:gd name="connsiteX19" fmla="*/ 4878 w 40195"/>
              <a:gd name="connsiteY19" fmla="*/ 7574 h 31384"/>
              <a:gd name="connsiteX20" fmla="*/ 3925 w 40195"/>
              <a:gd name="connsiteY20" fmla="*/ 10336 h 31384"/>
              <a:gd name="connsiteX21" fmla="*/ 3925 w 40195"/>
              <a:gd name="connsiteY21" fmla="*/ 13288 h 31384"/>
              <a:gd name="connsiteX22" fmla="*/ 4782 w 40195"/>
              <a:gd name="connsiteY22" fmla="*/ 15670 h 31384"/>
              <a:gd name="connsiteX23" fmla="*/ 8592 w 40195"/>
              <a:gd name="connsiteY23" fmla="*/ 20623 h 31384"/>
              <a:gd name="connsiteX24" fmla="*/ 13355 w 40195"/>
              <a:gd name="connsiteY24" fmla="*/ 25290 h 31384"/>
              <a:gd name="connsiteX25" fmla="*/ 17451 w 40195"/>
              <a:gd name="connsiteY25" fmla="*/ 30814 h 31384"/>
              <a:gd name="connsiteX26" fmla="*/ 17451 w 40195"/>
              <a:gd name="connsiteY26" fmla="*/ 30814 h 31384"/>
              <a:gd name="connsiteX27" fmla="*/ 12212 w 40195"/>
              <a:gd name="connsiteY27" fmla="*/ 26623 h 31384"/>
              <a:gd name="connsiteX28" fmla="*/ 6592 w 40195"/>
              <a:gd name="connsiteY28" fmla="*/ 22623 h 31384"/>
              <a:gd name="connsiteX29" fmla="*/ 1544 w 40195"/>
              <a:gd name="connsiteY29" fmla="*/ 17194 h 31384"/>
              <a:gd name="connsiteX30" fmla="*/ 20 w 40195"/>
              <a:gd name="connsiteY30" fmla="*/ 13193 h 31384"/>
              <a:gd name="connsiteX31" fmla="*/ 20 w 40195"/>
              <a:gd name="connsiteY31" fmla="*/ 9288 h 31384"/>
              <a:gd name="connsiteX32" fmla="*/ 1258 w 40195"/>
              <a:gd name="connsiteY32" fmla="*/ 5573 h 31384"/>
              <a:gd name="connsiteX33" fmla="*/ 7450 w 40195"/>
              <a:gd name="connsiteY33" fmla="*/ 144 h 31384"/>
              <a:gd name="connsiteX34" fmla="*/ 11641 w 40195"/>
              <a:gd name="connsiteY34" fmla="*/ 144 h 31384"/>
              <a:gd name="connsiteX35" fmla="*/ 18403 w 40195"/>
              <a:gd name="connsiteY35" fmla="*/ 3859 h 31384"/>
              <a:gd name="connsiteX36" fmla="*/ 22023 w 40195"/>
              <a:gd name="connsiteY36" fmla="*/ 10336 h 31384"/>
              <a:gd name="connsiteX37" fmla="*/ 20213 w 40195"/>
              <a:gd name="connsiteY37" fmla="*/ 10336 h 31384"/>
              <a:gd name="connsiteX38" fmla="*/ 25833 w 40195"/>
              <a:gd name="connsiteY38" fmla="*/ 5954 h 31384"/>
              <a:gd name="connsiteX39" fmla="*/ 32881 w 40195"/>
              <a:gd name="connsiteY39" fmla="*/ 5002 h 31384"/>
              <a:gd name="connsiteX40" fmla="*/ 38882 w 40195"/>
              <a:gd name="connsiteY40" fmla="*/ 9193 h 31384"/>
              <a:gd name="connsiteX41" fmla="*/ 40215 w 40195"/>
              <a:gd name="connsiteY41" fmla="*/ 13003 h 31384"/>
              <a:gd name="connsiteX42" fmla="*/ 40215 w 40195"/>
              <a:gd name="connsiteY42" fmla="*/ 16336 h 31384"/>
              <a:gd name="connsiteX43" fmla="*/ 36786 w 40195"/>
              <a:gd name="connsiteY43" fmla="*/ 23480 h 31384"/>
              <a:gd name="connsiteX44" fmla="*/ 30595 w 40195"/>
              <a:gd name="connsiteY44" fmla="*/ 27290 h 31384"/>
              <a:gd name="connsiteX45" fmla="*/ 17451 w 40195"/>
              <a:gd name="connsiteY45" fmla="*/ 31386 h 3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0195" h="31384">
                <a:moveTo>
                  <a:pt x="17451" y="30814"/>
                </a:moveTo>
                <a:cubicBezTo>
                  <a:pt x="21266" y="28498"/>
                  <a:pt x="25209" y="26399"/>
                  <a:pt x="29262" y="24528"/>
                </a:cubicBezTo>
                <a:cubicBezTo>
                  <a:pt x="31100" y="23544"/>
                  <a:pt x="32824" y="22363"/>
                  <a:pt x="34405" y="21004"/>
                </a:cubicBezTo>
                <a:cubicBezTo>
                  <a:pt x="34405" y="20146"/>
                  <a:pt x="35548" y="19480"/>
                  <a:pt x="36024" y="18718"/>
                </a:cubicBezTo>
                <a:cubicBezTo>
                  <a:pt x="36501" y="17956"/>
                  <a:pt x="36882" y="16813"/>
                  <a:pt x="36977" y="16241"/>
                </a:cubicBezTo>
                <a:lnTo>
                  <a:pt x="36977" y="12812"/>
                </a:lnTo>
                <a:cubicBezTo>
                  <a:pt x="36888" y="11904"/>
                  <a:pt x="36696" y="11010"/>
                  <a:pt x="36406" y="10145"/>
                </a:cubicBezTo>
                <a:cubicBezTo>
                  <a:pt x="36405" y="9193"/>
                  <a:pt x="35358" y="8526"/>
                  <a:pt x="34786" y="7669"/>
                </a:cubicBezTo>
                <a:cubicBezTo>
                  <a:pt x="33962" y="7081"/>
                  <a:pt x="33065" y="6601"/>
                  <a:pt x="32119" y="6240"/>
                </a:cubicBezTo>
                <a:cubicBezTo>
                  <a:pt x="30018" y="5821"/>
                  <a:pt x="27837" y="6123"/>
                  <a:pt x="25928" y="7097"/>
                </a:cubicBezTo>
                <a:cubicBezTo>
                  <a:pt x="24128" y="8166"/>
                  <a:pt x="22597" y="9632"/>
                  <a:pt x="21451" y="11384"/>
                </a:cubicBezTo>
                <a:cubicBezTo>
                  <a:pt x="21054" y="11804"/>
                  <a:pt x="20391" y="11824"/>
                  <a:pt x="19970" y="11427"/>
                </a:cubicBezTo>
                <a:cubicBezTo>
                  <a:pt x="19955" y="11413"/>
                  <a:pt x="19941" y="11398"/>
                  <a:pt x="19927" y="11384"/>
                </a:cubicBezTo>
                <a:lnTo>
                  <a:pt x="19927" y="11384"/>
                </a:lnTo>
                <a:lnTo>
                  <a:pt x="19927" y="11384"/>
                </a:lnTo>
                <a:cubicBezTo>
                  <a:pt x="19088" y="9493"/>
                  <a:pt x="17854" y="7804"/>
                  <a:pt x="16308" y="6431"/>
                </a:cubicBezTo>
                <a:cubicBezTo>
                  <a:pt x="14722" y="5281"/>
                  <a:pt x="12900" y="4500"/>
                  <a:pt x="10974" y="4145"/>
                </a:cubicBezTo>
                <a:lnTo>
                  <a:pt x="8402" y="4144"/>
                </a:lnTo>
                <a:cubicBezTo>
                  <a:pt x="7735" y="4621"/>
                  <a:pt x="6878" y="4716"/>
                  <a:pt x="6307" y="5478"/>
                </a:cubicBezTo>
                <a:cubicBezTo>
                  <a:pt x="5735" y="6240"/>
                  <a:pt x="5163" y="6716"/>
                  <a:pt x="4878" y="7574"/>
                </a:cubicBezTo>
                <a:lnTo>
                  <a:pt x="3925" y="10336"/>
                </a:lnTo>
                <a:cubicBezTo>
                  <a:pt x="3827" y="11318"/>
                  <a:pt x="3827" y="12306"/>
                  <a:pt x="3925" y="13288"/>
                </a:cubicBezTo>
                <a:cubicBezTo>
                  <a:pt x="3925" y="14336"/>
                  <a:pt x="4592" y="14812"/>
                  <a:pt x="4782" y="15670"/>
                </a:cubicBezTo>
                <a:cubicBezTo>
                  <a:pt x="5781" y="17513"/>
                  <a:pt x="7067" y="19185"/>
                  <a:pt x="8592" y="20623"/>
                </a:cubicBezTo>
                <a:lnTo>
                  <a:pt x="13355" y="25290"/>
                </a:lnTo>
                <a:cubicBezTo>
                  <a:pt x="15063" y="26851"/>
                  <a:pt x="16453" y="28727"/>
                  <a:pt x="17451" y="30814"/>
                </a:cubicBezTo>
                <a:close/>
                <a:moveTo>
                  <a:pt x="17451" y="30814"/>
                </a:moveTo>
                <a:cubicBezTo>
                  <a:pt x="15949" y="29136"/>
                  <a:pt x="14179" y="27720"/>
                  <a:pt x="12212" y="26623"/>
                </a:cubicBezTo>
                <a:cubicBezTo>
                  <a:pt x="10402" y="25290"/>
                  <a:pt x="8402" y="24147"/>
                  <a:pt x="6592" y="22623"/>
                </a:cubicBezTo>
                <a:cubicBezTo>
                  <a:pt x="4626" y="21099"/>
                  <a:pt x="2921" y="19265"/>
                  <a:pt x="1544" y="17194"/>
                </a:cubicBezTo>
                <a:cubicBezTo>
                  <a:pt x="902" y="15915"/>
                  <a:pt x="391" y="14575"/>
                  <a:pt x="20" y="13193"/>
                </a:cubicBezTo>
                <a:cubicBezTo>
                  <a:pt x="20" y="11860"/>
                  <a:pt x="20" y="11288"/>
                  <a:pt x="20" y="9288"/>
                </a:cubicBezTo>
                <a:lnTo>
                  <a:pt x="1258" y="5573"/>
                </a:lnTo>
                <a:cubicBezTo>
                  <a:pt x="2393" y="2919"/>
                  <a:pt x="4670" y="922"/>
                  <a:pt x="7450" y="144"/>
                </a:cubicBezTo>
                <a:cubicBezTo>
                  <a:pt x="8840" y="-46"/>
                  <a:pt x="10250" y="-46"/>
                  <a:pt x="11641" y="144"/>
                </a:cubicBezTo>
                <a:cubicBezTo>
                  <a:pt x="14208" y="699"/>
                  <a:pt x="16558" y="1990"/>
                  <a:pt x="18403" y="3859"/>
                </a:cubicBezTo>
                <a:cubicBezTo>
                  <a:pt x="20095" y="5709"/>
                  <a:pt x="21334" y="7926"/>
                  <a:pt x="22023" y="10336"/>
                </a:cubicBezTo>
                <a:lnTo>
                  <a:pt x="20213" y="10336"/>
                </a:lnTo>
                <a:cubicBezTo>
                  <a:pt x="21774" y="8513"/>
                  <a:pt x="23685" y="7023"/>
                  <a:pt x="25833" y="5954"/>
                </a:cubicBezTo>
                <a:cubicBezTo>
                  <a:pt x="28071" y="5074"/>
                  <a:pt x="30489" y="4748"/>
                  <a:pt x="32881" y="5002"/>
                </a:cubicBezTo>
                <a:cubicBezTo>
                  <a:pt x="35360" y="5544"/>
                  <a:pt x="37520" y="7052"/>
                  <a:pt x="38882" y="9193"/>
                </a:cubicBezTo>
                <a:cubicBezTo>
                  <a:pt x="39494" y="10398"/>
                  <a:pt x="39943" y="11679"/>
                  <a:pt x="40215" y="13003"/>
                </a:cubicBezTo>
                <a:lnTo>
                  <a:pt x="40215" y="16336"/>
                </a:lnTo>
                <a:cubicBezTo>
                  <a:pt x="39953" y="19048"/>
                  <a:pt x="38738" y="21579"/>
                  <a:pt x="36786" y="23480"/>
                </a:cubicBezTo>
                <a:cubicBezTo>
                  <a:pt x="34893" y="25009"/>
                  <a:pt x="32813" y="26289"/>
                  <a:pt x="30595" y="27290"/>
                </a:cubicBezTo>
                <a:cubicBezTo>
                  <a:pt x="26119" y="29100"/>
                  <a:pt x="21832" y="29862"/>
                  <a:pt x="17451" y="3138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4" name="Freeform: Shape 1493">
            <a:extLst>
              <a:ext uri="{FF2B5EF4-FFF2-40B4-BE49-F238E27FC236}">
                <a16:creationId xmlns:a16="http://schemas.microsoft.com/office/drawing/2014/main" id="{4B9DF6D4-BABD-4DF3-9509-C412450AC7CA}"/>
              </a:ext>
            </a:extLst>
          </p:cNvPr>
          <p:cNvSpPr/>
          <p:nvPr userDrawn="1"/>
        </p:nvSpPr>
        <p:spPr>
          <a:xfrm>
            <a:off x="1367897" y="4397223"/>
            <a:ext cx="48383" cy="35218"/>
          </a:xfrm>
          <a:custGeom>
            <a:avLst/>
            <a:gdLst>
              <a:gd name="connsiteX0" fmla="*/ 20499 w 40901"/>
              <a:gd name="connsiteY0" fmla="*/ 28863 h 29432"/>
              <a:gd name="connsiteX1" fmla="*/ 31072 w 40901"/>
              <a:gd name="connsiteY1" fmla="*/ 20671 h 29432"/>
              <a:gd name="connsiteX2" fmla="*/ 35453 w 40901"/>
              <a:gd name="connsiteY2" fmla="*/ 16290 h 29432"/>
              <a:gd name="connsiteX3" fmla="*/ 36786 w 40901"/>
              <a:gd name="connsiteY3" fmla="*/ 13718 h 29432"/>
              <a:gd name="connsiteX4" fmla="*/ 36786 w 40901"/>
              <a:gd name="connsiteY4" fmla="*/ 11146 h 29432"/>
              <a:gd name="connsiteX5" fmla="*/ 36786 w 40901"/>
              <a:gd name="connsiteY5" fmla="*/ 7717 h 29432"/>
              <a:gd name="connsiteX6" fmla="*/ 35739 w 40901"/>
              <a:gd name="connsiteY6" fmla="*/ 5146 h 29432"/>
              <a:gd name="connsiteX7" fmla="*/ 33738 w 40901"/>
              <a:gd name="connsiteY7" fmla="*/ 3050 h 29432"/>
              <a:gd name="connsiteX8" fmla="*/ 30881 w 40901"/>
              <a:gd name="connsiteY8" fmla="*/ 2097 h 29432"/>
              <a:gd name="connsiteX9" fmla="*/ 24975 w 40901"/>
              <a:gd name="connsiteY9" fmla="*/ 4002 h 29432"/>
              <a:gd name="connsiteX10" fmla="*/ 21261 w 40901"/>
              <a:gd name="connsiteY10" fmla="*/ 8955 h 29432"/>
              <a:gd name="connsiteX11" fmla="*/ 19832 w 40901"/>
              <a:gd name="connsiteY11" fmla="*/ 9527 h 29432"/>
              <a:gd name="connsiteX12" fmla="*/ 19832 w 40901"/>
              <a:gd name="connsiteY12" fmla="*/ 9527 h 29432"/>
              <a:gd name="connsiteX13" fmla="*/ 19832 w 40901"/>
              <a:gd name="connsiteY13" fmla="*/ 9527 h 29432"/>
              <a:gd name="connsiteX14" fmla="*/ 15355 w 40901"/>
              <a:gd name="connsiteY14" fmla="*/ 5336 h 29432"/>
              <a:gd name="connsiteX15" fmla="*/ 9736 w 40901"/>
              <a:gd name="connsiteY15" fmla="*/ 3907 h 29432"/>
              <a:gd name="connsiteX16" fmla="*/ 7259 w 40901"/>
              <a:gd name="connsiteY16" fmla="*/ 4574 h 29432"/>
              <a:gd name="connsiteX17" fmla="*/ 5449 w 40901"/>
              <a:gd name="connsiteY17" fmla="*/ 6289 h 29432"/>
              <a:gd name="connsiteX18" fmla="*/ 4306 w 40901"/>
              <a:gd name="connsiteY18" fmla="*/ 8670 h 29432"/>
              <a:gd name="connsiteX19" fmla="*/ 4306 w 40901"/>
              <a:gd name="connsiteY19" fmla="*/ 11527 h 29432"/>
              <a:gd name="connsiteX20" fmla="*/ 4306 w 40901"/>
              <a:gd name="connsiteY20" fmla="*/ 14480 h 29432"/>
              <a:gd name="connsiteX21" fmla="*/ 5544 w 40901"/>
              <a:gd name="connsiteY21" fmla="*/ 16671 h 29432"/>
              <a:gd name="connsiteX22" fmla="*/ 10117 w 40901"/>
              <a:gd name="connsiteY22" fmla="*/ 20862 h 29432"/>
              <a:gd name="connsiteX23" fmla="*/ 15641 w 40901"/>
              <a:gd name="connsiteY23" fmla="*/ 24672 h 29432"/>
              <a:gd name="connsiteX24" fmla="*/ 20499 w 40901"/>
              <a:gd name="connsiteY24" fmla="*/ 28863 h 29432"/>
              <a:gd name="connsiteX25" fmla="*/ 20499 w 40901"/>
              <a:gd name="connsiteY25" fmla="*/ 28863 h 29432"/>
              <a:gd name="connsiteX26" fmla="*/ 14688 w 40901"/>
              <a:gd name="connsiteY26" fmla="*/ 25529 h 29432"/>
              <a:gd name="connsiteX27" fmla="*/ 8402 w 40901"/>
              <a:gd name="connsiteY27" fmla="*/ 22576 h 29432"/>
              <a:gd name="connsiteX28" fmla="*/ 2782 w 40901"/>
              <a:gd name="connsiteY28" fmla="*/ 18671 h 29432"/>
              <a:gd name="connsiteX29" fmla="*/ 687 w 40901"/>
              <a:gd name="connsiteY29" fmla="*/ 14956 h 29432"/>
              <a:gd name="connsiteX30" fmla="*/ 20 w 40901"/>
              <a:gd name="connsiteY30" fmla="*/ 11146 h 29432"/>
              <a:gd name="connsiteX31" fmla="*/ 591 w 40901"/>
              <a:gd name="connsiteY31" fmla="*/ 7241 h 29432"/>
              <a:gd name="connsiteX32" fmla="*/ 5735 w 40901"/>
              <a:gd name="connsiteY32" fmla="*/ 859 h 29432"/>
              <a:gd name="connsiteX33" fmla="*/ 9831 w 40901"/>
              <a:gd name="connsiteY33" fmla="*/ 2 h 29432"/>
              <a:gd name="connsiteX34" fmla="*/ 17165 w 40901"/>
              <a:gd name="connsiteY34" fmla="*/ 2573 h 29432"/>
              <a:gd name="connsiteX35" fmla="*/ 21832 w 40901"/>
              <a:gd name="connsiteY35" fmla="*/ 8288 h 29432"/>
              <a:gd name="connsiteX36" fmla="*/ 19927 w 40901"/>
              <a:gd name="connsiteY36" fmla="*/ 8289 h 29432"/>
              <a:gd name="connsiteX37" fmla="*/ 24785 w 40901"/>
              <a:gd name="connsiteY37" fmla="*/ 3050 h 29432"/>
              <a:gd name="connsiteX38" fmla="*/ 31643 w 40901"/>
              <a:gd name="connsiteY38" fmla="*/ 955 h 29432"/>
              <a:gd name="connsiteX39" fmla="*/ 38215 w 40901"/>
              <a:gd name="connsiteY39" fmla="*/ 4098 h 29432"/>
              <a:gd name="connsiteX40" fmla="*/ 40120 w 40901"/>
              <a:gd name="connsiteY40" fmla="*/ 7527 h 29432"/>
              <a:gd name="connsiteX41" fmla="*/ 40882 w 40901"/>
              <a:gd name="connsiteY41" fmla="*/ 10860 h 29432"/>
              <a:gd name="connsiteX42" fmla="*/ 38691 w 40901"/>
              <a:gd name="connsiteY42" fmla="*/ 18480 h 29432"/>
              <a:gd name="connsiteX43" fmla="*/ 33262 w 40901"/>
              <a:gd name="connsiteY43" fmla="*/ 23243 h 29432"/>
              <a:gd name="connsiteX44" fmla="*/ 21070 w 40901"/>
              <a:gd name="connsiteY44" fmla="*/ 29434 h 2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901" h="29432">
                <a:moveTo>
                  <a:pt x="20499" y="28863"/>
                </a:moveTo>
                <a:cubicBezTo>
                  <a:pt x="23821" y="25882"/>
                  <a:pt x="27355" y="23144"/>
                  <a:pt x="31072" y="20671"/>
                </a:cubicBezTo>
                <a:cubicBezTo>
                  <a:pt x="32717" y="19408"/>
                  <a:pt x="34190" y="17935"/>
                  <a:pt x="35453" y="16290"/>
                </a:cubicBezTo>
                <a:cubicBezTo>
                  <a:pt x="35453" y="15337"/>
                  <a:pt x="36405" y="14575"/>
                  <a:pt x="36786" y="13718"/>
                </a:cubicBezTo>
                <a:cubicBezTo>
                  <a:pt x="36859" y="12862"/>
                  <a:pt x="36859" y="12002"/>
                  <a:pt x="36786" y="11146"/>
                </a:cubicBezTo>
                <a:lnTo>
                  <a:pt x="36786" y="7717"/>
                </a:lnTo>
                <a:cubicBezTo>
                  <a:pt x="36495" y="6838"/>
                  <a:pt x="36145" y="5978"/>
                  <a:pt x="35739" y="5146"/>
                </a:cubicBezTo>
                <a:cubicBezTo>
                  <a:pt x="35739" y="4288"/>
                  <a:pt x="34405" y="3812"/>
                  <a:pt x="33738" y="3050"/>
                </a:cubicBezTo>
                <a:cubicBezTo>
                  <a:pt x="32822" y="2633"/>
                  <a:pt x="31864" y="2314"/>
                  <a:pt x="30881" y="2097"/>
                </a:cubicBezTo>
                <a:cubicBezTo>
                  <a:pt x="28748" y="2008"/>
                  <a:pt x="26654" y="2684"/>
                  <a:pt x="24975" y="4002"/>
                </a:cubicBezTo>
                <a:cubicBezTo>
                  <a:pt x="23319" y="5294"/>
                  <a:pt x="22037" y="7003"/>
                  <a:pt x="21261" y="8955"/>
                </a:cubicBezTo>
                <a:cubicBezTo>
                  <a:pt x="21003" y="9486"/>
                  <a:pt x="20384" y="9733"/>
                  <a:pt x="19832" y="9527"/>
                </a:cubicBezTo>
                <a:lnTo>
                  <a:pt x="19832" y="9527"/>
                </a:lnTo>
                <a:lnTo>
                  <a:pt x="19832" y="9527"/>
                </a:lnTo>
                <a:cubicBezTo>
                  <a:pt x="18658" y="7824"/>
                  <a:pt x="17131" y="6395"/>
                  <a:pt x="15355" y="5336"/>
                </a:cubicBezTo>
                <a:cubicBezTo>
                  <a:pt x="13611" y="4450"/>
                  <a:pt x="11691" y="3963"/>
                  <a:pt x="9736" y="3907"/>
                </a:cubicBezTo>
                <a:lnTo>
                  <a:pt x="7259" y="4574"/>
                </a:lnTo>
                <a:cubicBezTo>
                  <a:pt x="6688" y="5241"/>
                  <a:pt x="5830" y="5526"/>
                  <a:pt x="5449" y="6289"/>
                </a:cubicBezTo>
                <a:cubicBezTo>
                  <a:pt x="5068" y="7050"/>
                  <a:pt x="4497" y="7717"/>
                  <a:pt x="4306" y="8670"/>
                </a:cubicBezTo>
                <a:lnTo>
                  <a:pt x="4306" y="11527"/>
                </a:lnTo>
                <a:cubicBezTo>
                  <a:pt x="4176" y="12507"/>
                  <a:pt x="4176" y="13500"/>
                  <a:pt x="4306" y="14480"/>
                </a:cubicBezTo>
                <a:cubicBezTo>
                  <a:pt x="4306" y="15432"/>
                  <a:pt x="5259" y="15814"/>
                  <a:pt x="5544" y="16671"/>
                </a:cubicBezTo>
                <a:cubicBezTo>
                  <a:pt x="6861" y="18279"/>
                  <a:pt x="8401" y="19690"/>
                  <a:pt x="10117" y="20862"/>
                </a:cubicBezTo>
                <a:cubicBezTo>
                  <a:pt x="11831" y="22195"/>
                  <a:pt x="13736" y="23433"/>
                  <a:pt x="15641" y="24672"/>
                </a:cubicBezTo>
                <a:cubicBezTo>
                  <a:pt x="17480" y="25791"/>
                  <a:pt x="19122" y="27207"/>
                  <a:pt x="20499" y="28863"/>
                </a:cubicBezTo>
                <a:close/>
                <a:moveTo>
                  <a:pt x="20499" y="28863"/>
                </a:moveTo>
                <a:cubicBezTo>
                  <a:pt x="18767" y="27427"/>
                  <a:pt x="16802" y="26299"/>
                  <a:pt x="14688" y="25529"/>
                </a:cubicBezTo>
                <a:cubicBezTo>
                  <a:pt x="12532" y="24681"/>
                  <a:pt x="10432" y="23695"/>
                  <a:pt x="8402" y="22576"/>
                </a:cubicBezTo>
                <a:cubicBezTo>
                  <a:pt x="6361" y="21534"/>
                  <a:pt x="4471" y="20220"/>
                  <a:pt x="2782" y="18671"/>
                </a:cubicBezTo>
                <a:cubicBezTo>
                  <a:pt x="1906" y="17541"/>
                  <a:pt x="1201" y="16290"/>
                  <a:pt x="687" y="14956"/>
                </a:cubicBezTo>
                <a:cubicBezTo>
                  <a:pt x="360" y="13706"/>
                  <a:pt x="137" y="12432"/>
                  <a:pt x="20" y="11146"/>
                </a:cubicBezTo>
                <a:lnTo>
                  <a:pt x="591" y="7241"/>
                </a:lnTo>
                <a:cubicBezTo>
                  <a:pt x="1256" y="4447"/>
                  <a:pt x="3146" y="2102"/>
                  <a:pt x="5735" y="859"/>
                </a:cubicBezTo>
                <a:cubicBezTo>
                  <a:pt x="7056" y="392"/>
                  <a:pt x="8433" y="103"/>
                  <a:pt x="9831" y="2"/>
                </a:cubicBezTo>
                <a:cubicBezTo>
                  <a:pt x="12479" y="100"/>
                  <a:pt x="15035" y="996"/>
                  <a:pt x="17165" y="2573"/>
                </a:cubicBezTo>
                <a:cubicBezTo>
                  <a:pt x="19147" y="4086"/>
                  <a:pt x="20746" y="6044"/>
                  <a:pt x="21832" y="8288"/>
                </a:cubicBezTo>
                <a:lnTo>
                  <a:pt x="19927" y="8289"/>
                </a:lnTo>
                <a:cubicBezTo>
                  <a:pt x="21158" y="6219"/>
                  <a:pt x="22814" y="4433"/>
                  <a:pt x="24785" y="3050"/>
                </a:cubicBezTo>
                <a:cubicBezTo>
                  <a:pt x="26839" y="1743"/>
                  <a:pt x="29209" y="1019"/>
                  <a:pt x="31643" y="955"/>
                </a:cubicBezTo>
                <a:cubicBezTo>
                  <a:pt x="34164" y="1090"/>
                  <a:pt x="36528" y="2220"/>
                  <a:pt x="38215" y="4098"/>
                </a:cubicBezTo>
                <a:cubicBezTo>
                  <a:pt x="39012" y="5143"/>
                  <a:pt x="39654" y="6298"/>
                  <a:pt x="40120" y="7527"/>
                </a:cubicBezTo>
                <a:lnTo>
                  <a:pt x="40882" y="10860"/>
                </a:lnTo>
                <a:cubicBezTo>
                  <a:pt x="41111" y="13583"/>
                  <a:pt x="40331" y="16295"/>
                  <a:pt x="38691" y="18480"/>
                </a:cubicBezTo>
                <a:cubicBezTo>
                  <a:pt x="37090" y="20291"/>
                  <a:pt x="35266" y="21891"/>
                  <a:pt x="33262" y="23243"/>
                </a:cubicBezTo>
                <a:cubicBezTo>
                  <a:pt x="29166" y="25815"/>
                  <a:pt x="25071" y="27243"/>
                  <a:pt x="21070" y="2943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5" name="Freeform: Shape 1494">
            <a:extLst>
              <a:ext uri="{FF2B5EF4-FFF2-40B4-BE49-F238E27FC236}">
                <a16:creationId xmlns:a16="http://schemas.microsoft.com/office/drawing/2014/main" id="{BAA28E53-E80B-4890-AF0B-BD4CA6679CF2}"/>
              </a:ext>
            </a:extLst>
          </p:cNvPr>
          <p:cNvSpPr/>
          <p:nvPr userDrawn="1"/>
        </p:nvSpPr>
        <p:spPr>
          <a:xfrm>
            <a:off x="1272603" y="4504184"/>
            <a:ext cx="259911" cy="196593"/>
          </a:xfrm>
          <a:custGeom>
            <a:avLst/>
            <a:gdLst>
              <a:gd name="connsiteX0" fmla="*/ 50287 w 219716"/>
              <a:gd name="connsiteY0" fmla="*/ 6341 h 164294"/>
              <a:gd name="connsiteX1" fmla="*/ 71718 w 219716"/>
              <a:gd name="connsiteY1" fmla="*/ 68253 h 164294"/>
              <a:gd name="connsiteX2" fmla="*/ 157443 w 219716"/>
              <a:gd name="connsiteY2" fmla="*/ 71492 h 164294"/>
              <a:gd name="connsiteX3" fmla="*/ 197258 w 219716"/>
              <a:gd name="connsiteY3" fmla="*/ 82159 h 164294"/>
              <a:gd name="connsiteX4" fmla="*/ 219737 w 219716"/>
              <a:gd name="connsiteY4" fmla="*/ 102734 h 164294"/>
              <a:gd name="connsiteX5" fmla="*/ 180018 w 219716"/>
              <a:gd name="connsiteY5" fmla="*/ 113211 h 164294"/>
              <a:gd name="connsiteX6" fmla="*/ 159920 w 219716"/>
              <a:gd name="connsiteY6" fmla="*/ 79874 h 164294"/>
              <a:gd name="connsiteX7" fmla="*/ 145442 w 219716"/>
              <a:gd name="connsiteY7" fmla="*/ 163503 h 164294"/>
              <a:gd name="connsiteX8" fmla="*/ 107342 w 219716"/>
              <a:gd name="connsiteY8" fmla="*/ 105401 h 164294"/>
              <a:gd name="connsiteX9" fmla="*/ 71718 w 219716"/>
              <a:gd name="connsiteY9" fmla="*/ 164170 h 164294"/>
              <a:gd name="connsiteX10" fmla="*/ 44191 w 219716"/>
              <a:gd name="connsiteY10" fmla="*/ 56061 h 164294"/>
              <a:gd name="connsiteX11" fmla="*/ 5520 w 219716"/>
              <a:gd name="connsiteY11" fmla="*/ 70920 h 164294"/>
              <a:gd name="connsiteX12" fmla="*/ 50287 w 219716"/>
              <a:gd name="connsiteY12" fmla="*/ 6341 h 16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9716" h="164294">
                <a:moveTo>
                  <a:pt x="50287" y="6341"/>
                </a:moveTo>
                <a:cubicBezTo>
                  <a:pt x="69337" y="26153"/>
                  <a:pt x="71718" y="68253"/>
                  <a:pt x="71718" y="68253"/>
                </a:cubicBezTo>
                <a:cubicBezTo>
                  <a:pt x="71718" y="68253"/>
                  <a:pt x="120486" y="37583"/>
                  <a:pt x="157443" y="71492"/>
                </a:cubicBezTo>
                <a:cubicBezTo>
                  <a:pt x="157443" y="71492"/>
                  <a:pt x="187923" y="35773"/>
                  <a:pt x="197258" y="82159"/>
                </a:cubicBezTo>
                <a:cubicBezTo>
                  <a:pt x="201830" y="105020"/>
                  <a:pt x="208878" y="110734"/>
                  <a:pt x="219737" y="102734"/>
                </a:cubicBezTo>
                <a:cubicBezTo>
                  <a:pt x="219737" y="102734"/>
                  <a:pt x="202401" y="131309"/>
                  <a:pt x="180018" y="113211"/>
                </a:cubicBezTo>
                <a:cubicBezTo>
                  <a:pt x="161825" y="98638"/>
                  <a:pt x="168969" y="81017"/>
                  <a:pt x="159920" y="79874"/>
                </a:cubicBezTo>
                <a:cubicBezTo>
                  <a:pt x="159920" y="79874"/>
                  <a:pt x="168397" y="156074"/>
                  <a:pt x="145442" y="163503"/>
                </a:cubicBezTo>
                <a:cubicBezTo>
                  <a:pt x="126392" y="169885"/>
                  <a:pt x="148680" y="102257"/>
                  <a:pt x="107342" y="105401"/>
                </a:cubicBezTo>
                <a:cubicBezTo>
                  <a:pt x="72671" y="107972"/>
                  <a:pt x="89816" y="159979"/>
                  <a:pt x="71718" y="164170"/>
                </a:cubicBezTo>
                <a:cubicBezTo>
                  <a:pt x="59431" y="166932"/>
                  <a:pt x="49430" y="124355"/>
                  <a:pt x="44191" y="56061"/>
                </a:cubicBezTo>
                <a:cubicBezTo>
                  <a:pt x="44191" y="56061"/>
                  <a:pt x="16664" y="81969"/>
                  <a:pt x="5520" y="70920"/>
                </a:cubicBezTo>
                <a:cubicBezTo>
                  <a:pt x="-14292" y="51013"/>
                  <a:pt x="23808" y="-21663"/>
                  <a:pt x="50287" y="6341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6" name="Freeform: Shape 1495">
            <a:extLst>
              <a:ext uri="{FF2B5EF4-FFF2-40B4-BE49-F238E27FC236}">
                <a16:creationId xmlns:a16="http://schemas.microsoft.com/office/drawing/2014/main" id="{26FAD333-568C-4074-AB39-CA5C6693F885}"/>
              </a:ext>
            </a:extLst>
          </p:cNvPr>
          <p:cNvSpPr/>
          <p:nvPr userDrawn="1"/>
        </p:nvSpPr>
        <p:spPr>
          <a:xfrm>
            <a:off x="1306705" y="4486896"/>
            <a:ext cx="31852" cy="41623"/>
          </a:xfrm>
          <a:custGeom>
            <a:avLst/>
            <a:gdLst>
              <a:gd name="connsiteX0" fmla="*/ 18601 w 26926"/>
              <a:gd name="connsiteY0" fmla="*/ 13454 h 34785"/>
              <a:gd name="connsiteX1" fmla="*/ 25840 w 26926"/>
              <a:gd name="connsiteY1" fmla="*/ 34409 h 34785"/>
              <a:gd name="connsiteX2" fmla="*/ 7838 w 26926"/>
              <a:gd name="connsiteY2" fmla="*/ 21455 h 34785"/>
              <a:gd name="connsiteX3" fmla="*/ 599 w 26926"/>
              <a:gd name="connsiteY3" fmla="*/ 405 h 34785"/>
              <a:gd name="connsiteX4" fmla="*/ 18601 w 26926"/>
              <a:gd name="connsiteY4" fmla="*/ 13454 h 3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6" h="34785">
                <a:moveTo>
                  <a:pt x="18601" y="13454"/>
                </a:moveTo>
                <a:cubicBezTo>
                  <a:pt x="25650" y="22979"/>
                  <a:pt x="28793" y="32504"/>
                  <a:pt x="25840" y="34409"/>
                </a:cubicBezTo>
                <a:cubicBezTo>
                  <a:pt x="22888" y="36314"/>
                  <a:pt x="14791" y="30884"/>
                  <a:pt x="7838" y="21455"/>
                </a:cubicBezTo>
                <a:cubicBezTo>
                  <a:pt x="885" y="12025"/>
                  <a:pt x="-1115" y="2405"/>
                  <a:pt x="599" y="405"/>
                </a:cubicBezTo>
                <a:cubicBezTo>
                  <a:pt x="2314" y="-1596"/>
                  <a:pt x="11648" y="4024"/>
                  <a:pt x="18601" y="1345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7" name="Freeform: Shape 1496">
            <a:extLst>
              <a:ext uri="{FF2B5EF4-FFF2-40B4-BE49-F238E27FC236}">
                <a16:creationId xmlns:a16="http://schemas.microsoft.com/office/drawing/2014/main" id="{8D601678-C501-43DA-8795-27EC9DD1B6B1}"/>
              </a:ext>
            </a:extLst>
          </p:cNvPr>
          <p:cNvSpPr/>
          <p:nvPr userDrawn="1"/>
        </p:nvSpPr>
        <p:spPr>
          <a:xfrm>
            <a:off x="1356466" y="4511489"/>
            <a:ext cx="73814" cy="75613"/>
          </a:xfrm>
          <a:custGeom>
            <a:avLst/>
            <a:gdLst>
              <a:gd name="connsiteX0" fmla="*/ 824 w 62399"/>
              <a:gd name="connsiteY0" fmla="*/ 62147 h 63190"/>
              <a:gd name="connsiteX1" fmla="*/ 158 w 62399"/>
              <a:gd name="connsiteY1" fmla="*/ 48717 h 63190"/>
              <a:gd name="connsiteX2" fmla="*/ 2253 w 62399"/>
              <a:gd name="connsiteY2" fmla="*/ 35287 h 63190"/>
              <a:gd name="connsiteX3" fmla="*/ 14159 w 62399"/>
              <a:gd name="connsiteY3" fmla="*/ 10712 h 63190"/>
              <a:gd name="connsiteX4" fmla="*/ 24446 w 62399"/>
              <a:gd name="connsiteY4" fmla="*/ 1187 h 63190"/>
              <a:gd name="connsiteX5" fmla="*/ 28923 w 62399"/>
              <a:gd name="connsiteY5" fmla="*/ 44 h 63190"/>
              <a:gd name="connsiteX6" fmla="*/ 29685 w 62399"/>
              <a:gd name="connsiteY6" fmla="*/ 44 h 63190"/>
              <a:gd name="connsiteX7" fmla="*/ 29685 w 62399"/>
              <a:gd name="connsiteY7" fmla="*/ 44 h 63190"/>
              <a:gd name="connsiteX8" fmla="*/ 29685 w 62399"/>
              <a:gd name="connsiteY8" fmla="*/ 44 h 63190"/>
              <a:gd name="connsiteX9" fmla="*/ 29685 w 62399"/>
              <a:gd name="connsiteY9" fmla="*/ 44 h 63190"/>
              <a:gd name="connsiteX10" fmla="*/ 30447 w 62399"/>
              <a:gd name="connsiteY10" fmla="*/ 44 h 63190"/>
              <a:gd name="connsiteX11" fmla="*/ 31971 w 62399"/>
              <a:gd name="connsiteY11" fmla="*/ 1473 h 63190"/>
              <a:gd name="connsiteX12" fmla="*/ 34829 w 62399"/>
              <a:gd name="connsiteY12" fmla="*/ 8902 h 63190"/>
              <a:gd name="connsiteX13" fmla="*/ 33305 w 62399"/>
              <a:gd name="connsiteY13" fmla="*/ 36525 h 63190"/>
              <a:gd name="connsiteX14" fmla="*/ 28923 w 62399"/>
              <a:gd name="connsiteY14" fmla="*/ 34429 h 63190"/>
              <a:gd name="connsiteX15" fmla="*/ 38448 w 62399"/>
              <a:gd name="connsiteY15" fmla="*/ 24904 h 63190"/>
              <a:gd name="connsiteX16" fmla="*/ 43687 w 62399"/>
              <a:gd name="connsiteY16" fmla="*/ 20618 h 63190"/>
              <a:gd name="connsiteX17" fmla="*/ 46735 w 62399"/>
              <a:gd name="connsiteY17" fmla="*/ 18809 h 63190"/>
              <a:gd name="connsiteX18" fmla="*/ 50831 w 62399"/>
              <a:gd name="connsiteY18" fmla="*/ 17666 h 63190"/>
              <a:gd name="connsiteX19" fmla="*/ 55498 w 62399"/>
              <a:gd name="connsiteY19" fmla="*/ 19761 h 63190"/>
              <a:gd name="connsiteX20" fmla="*/ 56450 w 62399"/>
              <a:gd name="connsiteY20" fmla="*/ 24809 h 63190"/>
              <a:gd name="connsiteX21" fmla="*/ 54259 w 62399"/>
              <a:gd name="connsiteY21" fmla="*/ 31572 h 63190"/>
              <a:gd name="connsiteX22" fmla="*/ 47592 w 62399"/>
              <a:gd name="connsiteY22" fmla="*/ 43002 h 63190"/>
              <a:gd name="connsiteX23" fmla="*/ 45306 w 62399"/>
              <a:gd name="connsiteY23" fmla="*/ 39383 h 63190"/>
              <a:gd name="connsiteX24" fmla="*/ 54831 w 62399"/>
              <a:gd name="connsiteY24" fmla="*/ 39383 h 63190"/>
              <a:gd name="connsiteX25" fmla="*/ 60070 w 62399"/>
              <a:gd name="connsiteY25" fmla="*/ 41478 h 63190"/>
              <a:gd name="connsiteX26" fmla="*/ 62165 w 62399"/>
              <a:gd name="connsiteY26" fmla="*/ 44050 h 63190"/>
              <a:gd name="connsiteX27" fmla="*/ 62165 w 62399"/>
              <a:gd name="connsiteY27" fmla="*/ 47002 h 63190"/>
              <a:gd name="connsiteX28" fmla="*/ 61403 w 62399"/>
              <a:gd name="connsiteY28" fmla="*/ 49860 h 63190"/>
              <a:gd name="connsiteX29" fmla="*/ 60165 w 62399"/>
              <a:gd name="connsiteY29" fmla="*/ 52336 h 63190"/>
              <a:gd name="connsiteX30" fmla="*/ 57308 w 62399"/>
              <a:gd name="connsiteY30" fmla="*/ 56242 h 63190"/>
              <a:gd name="connsiteX31" fmla="*/ 50640 w 62399"/>
              <a:gd name="connsiteY31" fmla="*/ 62814 h 63190"/>
              <a:gd name="connsiteX32" fmla="*/ 49497 w 62399"/>
              <a:gd name="connsiteY32" fmla="*/ 62814 h 63190"/>
              <a:gd name="connsiteX33" fmla="*/ 824 w 62399"/>
              <a:gd name="connsiteY33" fmla="*/ 62147 h 63190"/>
              <a:gd name="connsiteX34" fmla="*/ 824 w 62399"/>
              <a:gd name="connsiteY34" fmla="*/ 62147 h 63190"/>
              <a:gd name="connsiteX35" fmla="*/ 50354 w 62399"/>
              <a:gd name="connsiteY35" fmla="*/ 60433 h 63190"/>
              <a:gd name="connsiteX36" fmla="*/ 49211 w 62399"/>
              <a:gd name="connsiteY36" fmla="*/ 60433 h 63190"/>
              <a:gd name="connsiteX37" fmla="*/ 55117 w 62399"/>
              <a:gd name="connsiteY37" fmla="*/ 53956 h 63190"/>
              <a:gd name="connsiteX38" fmla="*/ 57498 w 62399"/>
              <a:gd name="connsiteY38" fmla="*/ 50432 h 63190"/>
              <a:gd name="connsiteX39" fmla="*/ 58260 w 62399"/>
              <a:gd name="connsiteY39" fmla="*/ 48812 h 63190"/>
              <a:gd name="connsiteX40" fmla="*/ 58260 w 62399"/>
              <a:gd name="connsiteY40" fmla="*/ 47384 h 63190"/>
              <a:gd name="connsiteX41" fmla="*/ 58260 w 62399"/>
              <a:gd name="connsiteY41" fmla="*/ 45669 h 63190"/>
              <a:gd name="connsiteX42" fmla="*/ 58260 w 62399"/>
              <a:gd name="connsiteY42" fmla="*/ 45669 h 63190"/>
              <a:gd name="connsiteX43" fmla="*/ 58260 w 62399"/>
              <a:gd name="connsiteY43" fmla="*/ 46145 h 63190"/>
              <a:gd name="connsiteX44" fmla="*/ 58260 w 62399"/>
              <a:gd name="connsiteY44" fmla="*/ 46145 h 63190"/>
              <a:gd name="connsiteX45" fmla="*/ 57593 w 62399"/>
              <a:gd name="connsiteY45" fmla="*/ 45288 h 63190"/>
              <a:gd name="connsiteX46" fmla="*/ 54355 w 62399"/>
              <a:gd name="connsiteY46" fmla="*/ 44240 h 63190"/>
              <a:gd name="connsiteX47" fmla="*/ 46068 w 62399"/>
              <a:gd name="connsiteY47" fmla="*/ 44240 h 63190"/>
              <a:gd name="connsiteX48" fmla="*/ 43401 w 62399"/>
              <a:gd name="connsiteY48" fmla="*/ 42240 h 63190"/>
              <a:gd name="connsiteX49" fmla="*/ 43401 w 62399"/>
              <a:gd name="connsiteY49" fmla="*/ 40621 h 63190"/>
              <a:gd name="connsiteX50" fmla="*/ 49497 w 62399"/>
              <a:gd name="connsiteY50" fmla="*/ 29858 h 63190"/>
              <a:gd name="connsiteX51" fmla="*/ 51212 w 62399"/>
              <a:gd name="connsiteY51" fmla="*/ 24524 h 63190"/>
              <a:gd name="connsiteX52" fmla="*/ 51212 w 62399"/>
              <a:gd name="connsiteY52" fmla="*/ 23380 h 63190"/>
              <a:gd name="connsiteX53" fmla="*/ 50450 w 62399"/>
              <a:gd name="connsiteY53" fmla="*/ 23380 h 63190"/>
              <a:gd name="connsiteX54" fmla="*/ 48449 w 62399"/>
              <a:gd name="connsiteY54" fmla="*/ 24047 h 63190"/>
              <a:gd name="connsiteX55" fmla="*/ 46068 w 62399"/>
              <a:gd name="connsiteY55" fmla="*/ 25476 h 63190"/>
              <a:gd name="connsiteX56" fmla="*/ 41306 w 62399"/>
              <a:gd name="connsiteY56" fmla="*/ 29381 h 63190"/>
              <a:gd name="connsiteX57" fmla="*/ 32638 w 62399"/>
              <a:gd name="connsiteY57" fmla="*/ 38239 h 63190"/>
              <a:gd name="connsiteX58" fmla="*/ 29114 w 62399"/>
              <a:gd name="connsiteY58" fmla="*/ 38239 h 63190"/>
              <a:gd name="connsiteX59" fmla="*/ 28352 w 62399"/>
              <a:gd name="connsiteY59" fmla="*/ 35858 h 63190"/>
              <a:gd name="connsiteX60" fmla="*/ 30256 w 62399"/>
              <a:gd name="connsiteY60" fmla="*/ 10045 h 63190"/>
              <a:gd name="connsiteX61" fmla="*/ 28637 w 62399"/>
              <a:gd name="connsiteY61" fmla="*/ 4902 h 63190"/>
              <a:gd name="connsiteX62" fmla="*/ 25399 w 62399"/>
              <a:gd name="connsiteY62" fmla="*/ 4330 h 63190"/>
              <a:gd name="connsiteX63" fmla="*/ 15874 w 62399"/>
              <a:gd name="connsiteY63" fmla="*/ 12617 h 63190"/>
              <a:gd name="connsiteX64" fmla="*/ 3206 w 62399"/>
              <a:gd name="connsiteY64" fmla="*/ 35572 h 63190"/>
              <a:gd name="connsiteX65" fmla="*/ 62 w 62399"/>
              <a:gd name="connsiteY65" fmla="*/ 48431 h 63190"/>
              <a:gd name="connsiteX66" fmla="*/ 824 w 62399"/>
              <a:gd name="connsiteY66" fmla="*/ 62147 h 6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2399" h="63190">
                <a:moveTo>
                  <a:pt x="824" y="62147"/>
                </a:moveTo>
                <a:cubicBezTo>
                  <a:pt x="218" y="57698"/>
                  <a:pt x="-5" y="53204"/>
                  <a:pt x="158" y="48717"/>
                </a:cubicBezTo>
                <a:cubicBezTo>
                  <a:pt x="382" y="44179"/>
                  <a:pt x="1084" y="39677"/>
                  <a:pt x="2253" y="35287"/>
                </a:cubicBezTo>
                <a:cubicBezTo>
                  <a:pt x="4532" y="26379"/>
                  <a:pt x="8581" y="18021"/>
                  <a:pt x="14159" y="10712"/>
                </a:cubicBezTo>
                <a:cubicBezTo>
                  <a:pt x="16970" y="6928"/>
                  <a:pt x="20458" y="3699"/>
                  <a:pt x="24446" y="1187"/>
                </a:cubicBezTo>
                <a:cubicBezTo>
                  <a:pt x="25747" y="269"/>
                  <a:pt x="27341" y="-138"/>
                  <a:pt x="28923" y="44"/>
                </a:cubicBezTo>
                <a:lnTo>
                  <a:pt x="29685" y="44"/>
                </a:lnTo>
                <a:lnTo>
                  <a:pt x="29685" y="44"/>
                </a:lnTo>
                <a:lnTo>
                  <a:pt x="29685" y="44"/>
                </a:lnTo>
                <a:lnTo>
                  <a:pt x="29685" y="44"/>
                </a:lnTo>
                <a:lnTo>
                  <a:pt x="30447" y="44"/>
                </a:lnTo>
                <a:cubicBezTo>
                  <a:pt x="31028" y="436"/>
                  <a:pt x="31542" y="919"/>
                  <a:pt x="31971" y="1473"/>
                </a:cubicBezTo>
                <a:cubicBezTo>
                  <a:pt x="33553" y="3659"/>
                  <a:pt x="34538" y="6220"/>
                  <a:pt x="34829" y="8902"/>
                </a:cubicBezTo>
                <a:cubicBezTo>
                  <a:pt x="35714" y="18134"/>
                  <a:pt x="35200" y="27447"/>
                  <a:pt x="33305" y="36525"/>
                </a:cubicBezTo>
                <a:lnTo>
                  <a:pt x="28923" y="34429"/>
                </a:lnTo>
                <a:cubicBezTo>
                  <a:pt x="31869" y="31034"/>
                  <a:pt x="35052" y="27851"/>
                  <a:pt x="38448" y="24904"/>
                </a:cubicBezTo>
                <a:cubicBezTo>
                  <a:pt x="40088" y="23350"/>
                  <a:pt x="41839" y="21918"/>
                  <a:pt x="43687" y="20618"/>
                </a:cubicBezTo>
                <a:cubicBezTo>
                  <a:pt x="44639" y="20047"/>
                  <a:pt x="45592" y="19380"/>
                  <a:pt x="46735" y="18809"/>
                </a:cubicBezTo>
                <a:cubicBezTo>
                  <a:pt x="48018" y="18179"/>
                  <a:pt x="49407" y="17791"/>
                  <a:pt x="50831" y="17666"/>
                </a:cubicBezTo>
                <a:cubicBezTo>
                  <a:pt x="52630" y="17590"/>
                  <a:pt x="54359" y="18366"/>
                  <a:pt x="55498" y="19761"/>
                </a:cubicBezTo>
                <a:cubicBezTo>
                  <a:pt x="56508" y="21236"/>
                  <a:pt x="56854" y="23068"/>
                  <a:pt x="56450" y="24809"/>
                </a:cubicBezTo>
                <a:cubicBezTo>
                  <a:pt x="56082" y="27165"/>
                  <a:pt x="55342" y="29448"/>
                  <a:pt x="54259" y="31572"/>
                </a:cubicBezTo>
                <a:cubicBezTo>
                  <a:pt x="52358" y="35560"/>
                  <a:pt x="50127" y="39383"/>
                  <a:pt x="47592" y="43002"/>
                </a:cubicBezTo>
                <a:lnTo>
                  <a:pt x="45306" y="39383"/>
                </a:lnTo>
                <a:cubicBezTo>
                  <a:pt x="48468" y="38971"/>
                  <a:pt x="51669" y="38971"/>
                  <a:pt x="54831" y="39383"/>
                </a:cubicBezTo>
                <a:cubicBezTo>
                  <a:pt x="56713" y="39675"/>
                  <a:pt x="58505" y="40392"/>
                  <a:pt x="60070" y="41478"/>
                </a:cubicBezTo>
                <a:cubicBezTo>
                  <a:pt x="61022" y="41478"/>
                  <a:pt x="61594" y="43097"/>
                  <a:pt x="62165" y="44050"/>
                </a:cubicBezTo>
                <a:cubicBezTo>
                  <a:pt x="62737" y="45002"/>
                  <a:pt x="62165" y="45955"/>
                  <a:pt x="62165" y="47002"/>
                </a:cubicBezTo>
                <a:cubicBezTo>
                  <a:pt x="62125" y="47999"/>
                  <a:pt x="61865" y="48975"/>
                  <a:pt x="61403" y="49860"/>
                </a:cubicBezTo>
                <a:cubicBezTo>
                  <a:pt x="61168" y="50763"/>
                  <a:pt x="60746" y="51607"/>
                  <a:pt x="60165" y="52336"/>
                </a:cubicBezTo>
                <a:cubicBezTo>
                  <a:pt x="59322" y="53715"/>
                  <a:pt x="58366" y="55021"/>
                  <a:pt x="57308" y="56242"/>
                </a:cubicBezTo>
                <a:cubicBezTo>
                  <a:pt x="55254" y="58597"/>
                  <a:pt x="53025" y="60794"/>
                  <a:pt x="50640" y="62814"/>
                </a:cubicBezTo>
                <a:cubicBezTo>
                  <a:pt x="50270" y="62945"/>
                  <a:pt x="49867" y="62945"/>
                  <a:pt x="49497" y="62814"/>
                </a:cubicBezTo>
                <a:cubicBezTo>
                  <a:pt x="33876" y="63671"/>
                  <a:pt x="17398" y="62909"/>
                  <a:pt x="824" y="62147"/>
                </a:cubicBezTo>
                <a:close/>
                <a:moveTo>
                  <a:pt x="824" y="62147"/>
                </a:moveTo>
                <a:cubicBezTo>
                  <a:pt x="17398" y="61480"/>
                  <a:pt x="33876" y="60718"/>
                  <a:pt x="50354" y="60433"/>
                </a:cubicBezTo>
                <a:lnTo>
                  <a:pt x="49211" y="60433"/>
                </a:lnTo>
                <a:cubicBezTo>
                  <a:pt x="51352" y="58437"/>
                  <a:pt x="53327" y="56271"/>
                  <a:pt x="55117" y="53956"/>
                </a:cubicBezTo>
                <a:cubicBezTo>
                  <a:pt x="56060" y="52890"/>
                  <a:pt x="56861" y="51705"/>
                  <a:pt x="57498" y="50432"/>
                </a:cubicBezTo>
                <a:cubicBezTo>
                  <a:pt x="57850" y="49944"/>
                  <a:pt x="58109" y="49395"/>
                  <a:pt x="58260" y="48812"/>
                </a:cubicBezTo>
                <a:cubicBezTo>
                  <a:pt x="58260" y="48336"/>
                  <a:pt x="58832" y="48241"/>
                  <a:pt x="58260" y="47384"/>
                </a:cubicBezTo>
                <a:lnTo>
                  <a:pt x="58260" y="45669"/>
                </a:lnTo>
                <a:lnTo>
                  <a:pt x="58260" y="45669"/>
                </a:lnTo>
                <a:cubicBezTo>
                  <a:pt x="58260" y="46717"/>
                  <a:pt x="58260" y="45669"/>
                  <a:pt x="58260" y="46145"/>
                </a:cubicBezTo>
                <a:lnTo>
                  <a:pt x="58260" y="46145"/>
                </a:lnTo>
                <a:cubicBezTo>
                  <a:pt x="58260" y="46145"/>
                  <a:pt x="58260" y="45478"/>
                  <a:pt x="57593" y="45288"/>
                </a:cubicBezTo>
                <a:cubicBezTo>
                  <a:pt x="56585" y="44747"/>
                  <a:pt x="55488" y="44392"/>
                  <a:pt x="54355" y="44240"/>
                </a:cubicBezTo>
                <a:cubicBezTo>
                  <a:pt x="51606" y="43861"/>
                  <a:pt x="48817" y="43861"/>
                  <a:pt x="46068" y="44240"/>
                </a:cubicBezTo>
                <a:cubicBezTo>
                  <a:pt x="44783" y="44411"/>
                  <a:pt x="43597" y="43522"/>
                  <a:pt x="43401" y="42240"/>
                </a:cubicBezTo>
                <a:cubicBezTo>
                  <a:pt x="43212" y="41717"/>
                  <a:pt x="43212" y="41144"/>
                  <a:pt x="43401" y="40621"/>
                </a:cubicBezTo>
                <a:cubicBezTo>
                  <a:pt x="45743" y="37218"/>
                  <a:pt x="47783" y="33616"/>
                  <a:pt x="49497" y="29858"/>
                </a:cubicBezTo>
                <a:cubicBezTo>
                  <a:pt x="50341" y="28179"/>
                  <a:pt x="50919" y="26379"/>
                  <a:pt x="51212" y="24524"/>
                </a:cubicBezTo>
                <a:cubicBezTo>
                  <a:pt x="51212" y="23857"/>
                  <a:pt x="51212" y="22809"/>
                  <a:pt x="51212" y="23380"/>
                </a:cubicBezTo>
                <a:cubicBezTo>
                  <a:pt x="51212" y="23952"/>
                  <a:pt x="51212" y="23380"/>
                  <a:pt x="50450" y="23380"/>
                </a:cubicBezTo>
                <a:cubicBezTo>
                  <a:pt x="49749" y="23483"/>
                  <a:pt x="49071" y="23709"/>
                  <a:pt x="48449" y="24047"/>
                </a:cubicBezTo>
                <a:cubicBezTo>
                  <a:pt x="47623" y="24467"/>
                  <a:pt x="46827" y="24944"/>
                  <a:pt x="46068" y="25476"/>
                </a:cubicBezTo>
                <a:cubicBezTo>
                  <a:pt x="44449" y="26714"/>
                  <a:pt x="42925" y="27952"/>
                  <a:pt x="41306" y="29381"/>
                </a:cubicBezTo>
                <a:cubicBezTo>
                  <a:pt x="39686" y="30810"/>
                  <a:pt x="35400" y="35192"/>
                  <a:pt x="32638" y="38239"/>
                </a:cubicBezTo>
                <a:cubicBezTo>
                  <a:pt x="31648" y="39171"/>
                  <a:pt x="30104" y="39171"/>
                  <a:pt x="29114" y="38239"/>
                </a:cubicBezTo>
                <a:cubicBezTo>
                  <a:pt x="28448" y="37641"/>
                  <a:pt x="28157" y="36731"/>
                  <a:pt x="28352" y="35858"/>
                </a:cubicBezTo>
                <a:cubicBezTo>
                  <a:pt x="30303" y="27402"/>
                  <a:pt x="30945" y="18696"/>
                  <a:pt x="30256" y="10045"/>
                </a:cubicBezTo>
                <a:cubicBezTo>
                  <a:pt x="30095" y="8234"/>
                  <a:pt x="29543" y="6479"/>
                  <a:pt x="28637" y="4902"/>
                </a:cubicBezTo>
                <a:cubicBezTo>
                  <a:pt x="27304" y="3378"/>
                  <a:pt x="27399" y="3473"/>
                  <a:pt x="25399" y="4330"/>
                </a:cubicBezTo>
                <a:cubicBezTo>
                  <a:pt x="21743" y="6486"/>
                  <a:pt x="18515" y="9295"/>
                  <a:pt x="15874" y="12617"/>
                </a:cubicBezTo>
                <a:cubicBezTo>
                  <a:pt x="10232" y="19395"/>
                  <a:pt x="5932" y="27186"/>
                  <a:pt x="3206" y="35572"/>
                </a:cubicBezTo>
                <a:cubicBezTo>
                  <a:pt x="1767" y="39753"/>
                  <a:pt x="715" y="44058"/>
                  <a:pt x="62" y="48431"/>
                </a:cubicBezTo>
                <a:cubicBezTo>
                  <a:pt x="-89" y="53017"/>
                  <a:pt x="166" y="57606"/>
                  <a:pt x="824" y="62147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8" name="Freeform: Shape 1497">
            <a:extLst>
              <a:ext uri="{FF2B5EF4-FFF2-40B4-BE49-F238E27FC236}">
                <a16:creationId xmlns:a16="http://schemas.microsoft.com/office/drawing/2014/main" id="{9FD19497-3107-4B81-B558-CC266E7DCA8E}"/>
              </a:ext>
            </a:extLst>
          </p:cNvPr>
          <p:cNvSpPr/>
          <p:nvPr userDrawn="1"/>
        </p:nvSpPr>
        <p:spPr>
          <a:xfrm>
            <a:off x="1257814" y="4477348"/>
            <a:ext cx="43380" cy="46501"/>
          </a:xfrm>
          <a:custGeom>
            <a:avLst/>
            <a:gdLst>
              <a:gd name="connsiteX0" fmla="*/ 25833 w 36671"/>
              <a:gd name="connsiteY0" fmla="*/ 38864 h 38861"/>
              <a:gd name="connsiteX1" fmla="*/ 20 w 36671"/>
              <a:gd name="connsiteY1" fmla="*/ 2 h 38861"/>
              <a:gd name="connsiteX2" fmla="*/ 36691 w 36671"/>
              <a:gd name="connsiteY2" fmla="*/ 30386 h 3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671" h="38861">
                <a:moveTo>
                  <a:pt x="25833" y="38864"/>
                </a:moveTo>
                <a:cubicBezTo>
                  <a:pt x="16412" y="26471"/>
                  <a:pt x="7790" y="13490"/>
                  <a:pt x="20" y="2"/>
                </a:cubicBezTo>
                <a:cubicBezTo>
                  <a:pt x="12832" y="9398"/>
                  <a:pt x="25077" y="19544"/>
                  <a:pt x="36691" y="30386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499" name="Freeform: Shape 1498">
            <a:extLst>
              <a:ext uri="{FF2B5EF4-FFF2-40B4-BE49-F238E27FC236}">
                <a16:creationId xmlns:a16="http://schemas.microsoft.com/office/drawing/2014/main" id="{77724F76-9871-4A73-A126-674291B2A26D}"/>
              </a:ext>
            </a:extLst>
          </p:cNvPr>
          <p:cNvSpPr/>
          <p:nvPr userDrawn="1"/>
        </p:nvSpPr>
        <p:spPr>
          <a:xfrm>
            <a:off x="1232573" y="4611829"/>
            <a:ext cx="252792" cy="211272"/>
          </a:xfrm>
          <a:custGeom>
            <a:avLst/>
            <a:gdLst>
              <a:gd name="connsiteX0" fmla="*/ 94127 w 213698"/>
              <a:gd name="connsiteY0" fmla="*/ 5344 h 176562"/>
              <a:gd name="connsiteX1" fmla="*/ 71743 w 213698"/>
              <a:gd name="connsiteY1" fmla="*/ 3248 h 176562"/>
              <a:gd name="connsiteX2" fmla="*/ 60599 w 213698"/>
              <a:gd name="connsiteY2" fmla="*/ 3248 h 176562"/>
              <a:gd name="connsiteX3" fmla="*/ 49550 w 213698"/>
              <a:gd name="connsiteY3" fmla="*/ 4487 h 176562"/>
              <a:gd name="connsiteX4" fmla="*/ 38882 w 213698"/>
              <a:gd name="connsiteY4" fmla="*/ 7154 h 176562"/>
              <a:gd name="connsiteX5" fmla="*/ 29357 w 213698"/>
              <a:gd name="connsiteY5" fmla="*/ 11440 h 176562"/>
              <a:gd name="connsiteX6" fmla="*/ 20499 w 213698"/>
              <a:gd name="connsiteY6" fmla="*/ 17441 h 176562"/>
              <a:gd name="connsiteX7" fmla="*/ 13450 w 213698"/>
              <a:gd name="connsiteY7" fmla="*/ 25251 h 176562"/>
              <a:gd name="connsiteX8" fmla="*/ 6021 w 213698"/>
              <a:gd name="connsiteY8" fmla="*/ 44968 h 176562"/>
              <a:gd name="connsiteX9" fmla="*/ 7926 w 213698"/>
              <a:gd name="connsiteY9" fmla="*/ 66209 h 176562"/>
              <a:gd name="connsiteX10" fmla="*/ 18879 w 213698"/>
              <a:gd name="connsiteY10" fmla="*/ 84592 h 176562"/>
              <a:gd name="connsiteX11" fmla="*/ 26880 w 213698"/>
              <a:gd name="connsiteY11" fmla="*/ 92402 h 176562"/>
              <a:gd name="connsiteX12" fmla="*/ 34691 w 213698"/>
              <a:gd name="connsiteY12" fmla="*/ 101261 h 176562"/>
              <a:gd name="connsiteX13" fmla="*/ 34691 w 213698"/>
              <a:gd name="connsiteY13" fmla="*/ 102689 h 176562"/>
              <a:gd name="connsiteX14" fmla="*/ 34691 w 213698"/>
              <a:gd name="connsiteY14" fmla="*/ 102689 h 176562"/>
              <a:gd name="connsiteX15" fmla="*/ 26976 w 213698"/>
              <a:gd name="connsiteY15" fmla="*/ 122882 h 176562"/>
              <a:gd name="connsiteX16" fmla="*/ 49772 w 213698"/>
              <a:gd name="connsiteY16" fmla="*/ 145996 h 176562"/>
              <a:gd name="connsiteX17" fmla="*/ 57551 w 213698"/>
              <a:gd name="connsiteY17" fmla="*/ 144694 h 176562"/>
              <a:gd name="connsiteX18" fmla="*/ 76030 w 213698"/>
              <a:gd name="connsiteY18" fmla="*/ 133741 h 176562"/>
              <a:gd name="connsiteX19" fmla="*/ 78792 w 213698"/>
              <a:gd name="connsiteY19" fmla="*/ 133741 h 176562"/>
              <a:gd name="connsiteX20" fmla="*/ 78792 w 213698"/>
              <a:gd name="connsiteY20" fmla="*/ 134407 h 176562"/>
              <a:gd name="connsiteX21" fmla="*/ 78792 w 213698"/>
              <a:gd name="connsiteY21" fmla="*/ 134408 h 176562"/>
              <a:gd name="connsiteX22" fmla="*/ 86317 w 213698"/>
              <a:gd name="connsiteY22" fmla="*/ 146981 h 176562"/>
              <a:gd name="connsiteX23" fmla="*/ 96508 w 213698"/>
              <a:gd name="connsiteY23" fmla="*/ 157173 h 176562"/>
              <a:gd name="connsiteX24" fmla="*/ 108986 w 213698"/>
              <a:gd name="connsiteY24" fmla="*/ 164507 h 176562"/>
              <a:gd name="connsiteX25" fmla="*/ 122702 w 213698"/>
              <a:gd name="connsiteY25" fmla="*/ 168888 h 176562"/>
              <a:gd name="connsiteX26" fmla="*/ 137180 w 213698"/>
              <a:gd name="connsiteY26" fmla="*/ 170412 h 176562"/>
              <a:gd name="connsiteX27" fmla="*/ 151658 w 213698"/>
              <a:gd name="connsiteY27" fmla="*/ 169365 h 176562"/>
              <a:gd name="connsiteX28" fmla="*/ 165945 w 213698"/>
              <a:gd name="connsiteY28" fmla="*/ 166221 h 176562"/>
              <a:gd name="connsiteX29" fmla="*/ 179376 w 213698"/>
              <a:gd name="connsiteY29" fmla="*/ 160697 h 176562"/>
              <a:gd name="connsiteX30" fmla="*/ 190520 w 213698"/>
              <a:gd name="connsiteY30" fmla="*/ 152220 h 176562"/>
              <a:gd name="connsiteX31" fmla="*/ 199093 w 213698"/>
              <a:gd name="connsiteY31" fmla="*/ 140695 h 176562"/>
              <a:gd name="connsiteX32" fmla="*/ 208618 w 213698"/>
              <a:gd name="connsiteY32" fmla="*/ 113262 h 176562"/>
              <a:gd name="connsiteX33" fmla="*/ 191282 w 213698"/>
              <a:gd name="connsiteY33" fmla="*/ 58779 h 176562"/>
              <a:gd name="connsiteX34" fmla="*/ 191282 w 213698"/>
              <a:gd name="connsiteY34" fmla="*/ 58303 h 176562"/>
              <a:gd name="connsiteX35" fmla="*/ 191758 w 213698"/>
              <a:gd name="connsiteY35" fmla="*/ 58303 h 176562"/>
              <a:gd name="connsiteX36" fmla="*/ 209284 w 213698"/>
              <a:gd name="connsiteY36" fmla="*/ 83163 h 176562"/>
              <a:gd name="connsiteX37" fmla="*/ 213475 w 213698"/>
              <a:gd name="connsiteY37" fmla="*/ 113833 h 176562"/>
              <a:gd name="connsiteX38" fmla="*/ 204427 w 213698"/>
              <a:gd name="connsiteY38" fmla="*/ 143647 h 176562"/>
              <a:gd name="connsiteX39" fmla="*/ 194902 w 213698"/>
              <a:gd name="connsiteY39" fmla="*/ 156505 h 176562"/>
              <a:gd name="connsiteX40" fmla="*/ 182138 w 213698"/>
              <a:gd name="connsiteY40" fmla="*/ 166030 h 176562"/>
              <a:gd name="connsiteX41" fmla="*/ 167755 w 213698"/>
              <a:gd name="connsiteY41" fmla="*/ 172127 h 176562"/>
              <a:gd name="connsiteX42" fmla="*/ 152420 w 213698"/>
              <a:gd name="connsiteY42" fmla="*/ 175651 h 176562"/>
              <a:gd name="connsiteX43" fmla="*/ 121273 w 213698"/>
              <a:gd name="connsiteY43" fmla="*/ 174508 h 176562"/>
              <a:gd name="connsiteX44" fmla="*/ 106319 w 213698"/>
              <a:gd name="connsiteY44" fmla="*/ 169364 h 176562"/>
              <a:gd name="connsiteX45" fmla="*/ 82411 w 213698"/>
              <a:gd name="connsiteY45" fmla="*/ 149362 h 176562"/>
              <a:gd name="connsiteX46" fmla="*/ 74982 w 213698"/>
              <a:gd name="connsiteY46" fmla="*/ 135550 h 176562"/>
              <a:gd name="connsiteX47" fmla="*/ 78315 w 213698"/>
              <a:gd name="connsiteY47" fmla="*/ 136122 h 176562"/>
              <a:gd name="connsiteX48" fmla="*/ 57456 w 213698"/>
              <a:gd name="connsiteY48" fmla="*/ 147171 h 176562"/>
              <a:gd name="connsiteX49" fmla="*/ 25472 w 213698"/>
              <a:gd name="connsiteY49" fmla="*/ 130429 h 176562"/>
              <a:gd name="connsiteX50" fmla="*/ 24309 w 213698"/>
              <a:gd name="connsiteY50" fmla="*/ 122597 h 176562"/>
              <a:gd name="connsiteX51" fmla="*/ 31929 w 213698"/>
              <a:gd name="connsiteY51" fmla="*/ 100689 h 176562"/>
              <a:gd name="connsiteX52" fmla="*/ 31929 w 213698"/>
              <a:gd name="connsiteY52" fmla="*/ 102118 h 176562"/>
              <a:gd name="connsiteX53" fmla="*/ 24404 w 213698"/>
              <a:gd name="connsiteY53" fmla="*/ 94593 h 176562"/>
              <a:gd name="connsiteX54" fmla="*/ 15832 w 213698"/>
              <a:gd name="connsiteY54" fmla="*/ 86973 h 176562"/>
              <a:gd name="connsiteX55" fmla="*/ 2878 w 213698"/>
              <a:gd name="connsiteY55" fmla="*/ 67923 h 176562"/>
              <a:gd name="connsiteX56" fmla="*/ 306 w 213698"/>
              <a:gd name="connsiteY56" fmla="*/ 56303 h 176562"/>
              <a:gd name="connsiteX57" fmla="*/ 306 w 213698"/>
              <a:gd name="connsiteY57" fmla="*/ 44492 h 176562"/>
              <a:gd name="connsiteX58" fmla="*/ 2973 w 213698"/>
              <a:gd name="connsiteY58" fmla="*/ 32871 h 176562"/>
              <a:gd name="connsiteX59" fmla="*/ 8688 w 213698"/>
              <a:gd name="connsiteY59" fmla="*/ 22299 h 176562"/>
              <a:gd name="connsiteX60" fmla="*/ 16879 w 213698"/>
              <a:gd name="connsiteY60" fmla="*/ 13631 h 176562"/>
              <a:gd name="connsiteX61" fmla="*/ 26404 w 213698"/>
              <a:gd name="connsiteY61" fmla="*/ 7249 h 176562"/>
              <a:gd name="connsiteX62" fmla="*/ 37358 w 213698"/>
              <a:gd name="connsiteY62" fmla="*/ 2867 h 176562"/>
              <a:gd name="connsiteX63" fmla="*/ 48788 w 213698"/>
              <a:gd name="connsiteY63" fmla="*/ 772 h 176562"/>
              <a:gd name="connsiteX64" fmla="*/ 60218 w 213698"/>
              <a:gd name="connsiteY64" fmla="*/ 10 h 176562"/>
              <a:gd name="connsiteX65" fmla="*/ 71648 w 213698"/>
              <a:gd name="connsiteY65" fmla="*/ 582 h 176562"/>
              <a:gd name="connsiteX66" fmla="*/ 94032 w 213698"/>
              <a:gd name="connsiteY66" fmla="*/ 4773 h 176562"/>
              <a:gd name="connsiteX67" fmla="*/ 94032 w 213698"/>
              <a:gd name="connsiteY67" fmla="*/ 4772 h 176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13698" h="176562">
                <a:moveTo>
                  <a:pt x="94127" y="5344"/>
                </a:moveTo>
                <a:cubicBezTo>
                  <a:pt x="86723" y="4131"/>
                  <a:pt x="79244" y="3431"/>
                  <a:pt x="71743" y="3248"/>
                </a:cubicBezTo>
                <a:cubicBezTo>
                  <a:pt x="67933" y="3248"/>
                  <a:pt x="64219" y="3248"/>
                  <a:pt x="60599" y="3248"/>
                </a:cubicBezTo>
                <a:cubicBezTo>
                  <a:pt x="56893" y="3421"/>
                  <a:pt x="53202" y="3835"/>
                  <a:pt x="49550" y="4487"/>
                </a:cubicBezTo>
                <a:cubicBezTo>
                  <a:pt x="45937" y="5128"/>
                  <a:pt x="42372" y="6019"/>
                  <a:pt x="38882" y="7154"/>
                </a:cubicBezTo>
                <a:cubicBezTo>
                  <a:pt x="35592" y="8312"/>
                  <a:pt x="32406" y="9746"/>
                  <a:pt x="29357" y="11440"/>
                </a:cubicBezTo>
                <a:cubicBezTo>
                  <a:pt x="26164" y="13060"/>
                  <a:pt x="23188" y="15077"/>
                  <a:pt x="20499" y="17441"/>
                </a:cubicBezTo>
                <a:cubicBezTo>
                  <a:pt x="17808" y="19714"/>
                  <a:pt x="15437" y="22342"/>
                  <a:pt x="13450" y="25251"/>
                </a:cubicBezTo>
                <a:cubicBezTo>
                  <a:pt x="9485" y="31162"/>
                  <a:pt x="6942" y="37910"/>
                  <a:pt x="6021" y="44968"/>
                </a:cubicBezTo>
                <a:cubicBezTo>
                  <a:pt x="5109" y="52103"/>
                  <a:pt x="5759" y="59350"/>
                  <a:pt x="7926" y="66209"/>
                </a:cubicBezTo>
                <a:cubicBezTo>
                  <a:pt x="10135" y="73088"/>
                  <a:pt x="13881" y="79375"/>
                  <a:pt x="18879" y="84592"/>
                </a:cubicBezTo>
                <a:cubicBezTo>
                  <a:pt x="21356" y="87354"/>
                  <a:pt x="24118" y="89830"/>
                  <a:pt x="26880" y="92402"/>
                </a:cubicBezTo>
                <a:cubicBezTo>
                  <a:pt x="29961" y="94897"/>
                  <a:pt x="32601" y="97892"/>
                  <a:pt x="34691" y="101261"/>
                </a:cubicBezTo>
                <a:cubicBezTo>
                  <a:pt x="34928" y="101707"/>
                  <a:pt x="34928" y="102242"/>
                  <a:pt x="34691" y="102689"/>
                </a:cubicBezTo>
                <a:lnTo>
                  <a:pt x="34691" y="102689"/>
                </a:lnTo>
                <a:cubicBezTo>
                  <a:pt x="29876" y="108334"/>
                  <a:pt x="27151" y="115465"/>
                  <a:pt x="26976" y="122882"/>
                </a:cubicBezTo>
                <a:cubicBezTo>
                  <a:pt x="26888" y="135560"/>
                  <a:pt x="37094" y="145908"/>
                  <a:pt x="49772" y="145996"/>
                </a:cubicBezTo>
                <a:cubicBezTo>
                  <a:pt x="52420" y="146014"/>
                  <a:pt x="55052" y="145574"/>
                  <a:pt x="57551" y="144694"/>
                </a:cubicBezTo>
                <a:cubicBezTo>
                  <a:pt x="64688" y="143025"/>
                  <a:pt x="71140" y="139201"/>
                  <a:pt x="76030" y="133741"/>
                </a:cubicBezTo>
                <a:cubicBezTo>
                  <a:pt x="76802" y="133003"/>
                  <a:pt x="78019" y="133003"/>
                  <a:pt x="78792" y="133741"/>
                </a:cubicBezTo>
                <a:cubicBezTo>
                  <a:pt x="78835" y="133961"/>
                  <a:pt x="78835" y="134187"/>
                  <a:pt x="78792" y="134407"/>
                </a:cubicBezTo>
                <a:lnTo>
                  <a:pt x="78792" y="134408"/>
                </a:lnTo>
                <a:cubicBezTo>
                  <a:pt x="80890" y="138831"/>
                  <a:pt x="83410" y="143041"/>
                  <a:pt x="86317" y="146981"/>
                </a:cubicBezTo>
                <a:cubicBezTo>
                  <a:pt x="89270" y="150794"/>
                  <a:pt x="92695" y="154219"/>
                  <a:pt x="96508" y="157173"/>
                </a:cubicBezTo>
                <a:cubicBezTo>
                  <a:pt x="100431" y="159999"/>
                  <a:pt x="104608" y="162455"/>
                  <a:pt x="108986" y="164507"/>
                </a:cubicBezTo>
                <a:cubicBezTo>
                  <a:pt x="113409" y="166397"/>
                  <a:pt x="118002" y="167864"/>
                  <a:pt x="122702" y="168888"/>
                </a:cubicBezTo>
                <a:cubicBezTo>
                  <a:pt x="127480" y="169777"/>
                  <a:pt x="132321" y="170287"/>
                  <a:pt x="137180" y="170412"/>
                </a:cubicBezTo>
                <a:cubicBezTo>
                  <a:pt x="142024" y="170398"/>
                  <a:pt x="146862" y="170048"/>
                  <a:pt x="151658" y="169365"/>
                </a:cubicBezTo>
                <a:cubicBezTo>
                  <a:pt x="156480" y="168611"/>
                  <a:pt x="161252" y="167561"/>
                  <a:pt x="165945" y="166221"/>
                </a:cubicBezTo>
                <a:cubicBezTo>
                  <a:pt x="170532" y="164660"/>
                  <a:pt x="175018" y="162815"/>
                  <a:pt x="179376" y="160697"/>
                </a:cubicBezTo>
                <a:cubicBezTo>
                  <a:pt x="183538" y="158513"/>
                  <a:pt x="187304" y="155648"/>
                  <a:pt x="190520" y="152220"/>
                </a:cubicBezTo>
                <a:cubicBezTo>
                  <a:pt x="193797" y="148708"/>
                  <a:pt x="196672" y="144843"/>
                  <a:pt x="199093" y="140695"/>
                </a:cubicBezTo>
                <a:cubicBezTo>
                  <a:pt x="204078" y="132283"/>
                  <a:pt x="207318" y="122953"/>
                  <a:pt x="208618" y="113262"/>
                </a:cubicBezTo>
                <a:cubicBezTo>
                  <a:pt x="211484" y="93405"/>
                  <a:pt x="205096" y="73329"/>
                  <a:pt x="191282" y="58779"/>
                </a:cubicBezTo>
                <a:lnTo>
                  <a:pt x="191282" y="58303"/>
                </a:lnTo>
                <a:lnTo>
                  <a:pt x="191758" y="58303"/>
                </a:lnTo>
                <a:cubicBezTo>
                  <a:pt x="199438" y="65128"/>
                  <a:pt x="205436" y="73637"/>
                  <a:pt x="209284" y="83163"/>
                </a:cubicBezTo>
                <a:cubicBezTo>
                  <a:pt x="212906" y="92957"/>
                  <a:pt x="214337" y="103426"/>
                  <a:pt x="213475" y="113833"/>
                </a:cubicBezTo>
                <a:cubicBezTo>
                  <a:pt x="212526" y="124284"/>
                  <a:pt x="209446" y="134431"/>
                  <a:pt x="204427" y="143647"/>
                </a:cubicBezTo>
                <a:cubicBezTo>
                  <a:pt x="201870" y="148358"/>
                  <a:pt x="198664" y="152687"/>
                  <a:pt x="194902" y="156505"/>
                </a:cubicBezTo>
                <a:cubicBezTo>
                  <a:pt x="191212" y="160374"/>
                  <a:pt x="186897" y="163594"/>
                  <a:pt x="182138" y="166030"/>
                </a:cubicBezTo>
                <a:cubicBezTo>
                  <a:pt x="177491" y="168394"/>
                  <a:pt x="172685" y="170431"/>
                  <a:pt x="167755" y="172127"/>
                </a:cubicBezTo>
                <a:cubicBezTo>
                  <a:pt x="162727" y="173637"/>
                  <a:pt x="157604" y="174815"/>
                  <a:pt x="152420" y="175651"/>
                </a:cubicBezTo>
                <a:cubicBezTo>
                  <a:pt x="142055" y="177176"/>
                  <a:pt x="131499" y="176789"/>
                  <a:pt x="121273" y="174508"/>
                </a:cubicBezTo>
                <a:cubicBezTo>
                  <a:pt x="116138" y="173267"/>
                  <a:pt x="111131" y="171545"/>
                  <a:pt x="106319" y="169364"/>
                </a:cubicBezTo>
                <a:cubicBezTo>
                  <a:pt x="96774" y="164845"/>
                  <a:pt x="88544" y="157959"/>
                  <a:pt x="82411" y="149362"/>
                </a:cubicBezTo>
                <a:cubicBezTo>
                  <a:pt x="79492" y="145011"/>
                  <a:pt x="77003" y="140385"/>
                  <a:pt x="74982" y="135550"/>
                </a:cubicBezTo>
                <a:lnTo>
                  <a:pt x="78315" y="136122"/>
                </a:lnTo>
                <a:cubicBezTo>
                  <a:pt x="72707" y="141921"/>
                  <a:pt x="65403" y="145789"/>
                  <a:pt x="57456" y="147171"/>
                </a:cubicBezTo>
                <a:cubicBezTo>
                  <a:pt x="44000" y="151380"/>
                  <a:pt x="29681" y="143884"/>
                  <a:pt x="25472" y="130429"/>
                </a:cubicBezTo>
                <a:cubicBezTo>
                  <a:pt x="24679" y="127895"/>
                  <a:pt x="24287" y="125252"/>
                  <a:pt x="24309" y="122597"/>
                </a:cubicBezTo>
                <a:cubicBezTo>
                  <a:pt x="24274" y="114639"/>
                  <a:pt x="26963" y="106908"/>
                  <a:pt x="31929" y="100689"/>
                </a:cubicBezTo>
                <a:lnTo>
                  <a:pt x="31929" y="102118"/>
                </a:lnTo>
                <a:cubicBezTo>
                  <a:pt x="29842" y="99221"/>
                  <a:pt x="27301" y="96680"/>
                  <a:pt x="24404" y="94593"/>
                </a:cubicBezTo>
                <a:cubicBezTo>
                  <a:pt x="21547" y="92117"/>
                  <a:pt x="18594" y="89735"/>
                  <a:pt x="15832" y="86973"/>
                </a:cubicBezTo>
                <a:cubicBezTo>
                  <a:pt x="10163" y="81655"/>
                  <a:pt x="5740" y="75150"/>
                  <a:pt x="2878" y="67923"/>
                </a:cubicBezTo>
                <a:cubicBezTo>
                  <a:pt x="1530" y="64175"/>
                  <a:pt x="666" y="60270"/>
                  <a:pt x="306" y="56303"/>
                </a:cubicBezTo>
                <a:cubicBezTo>
                  <a:pt x="-75" y="52375"/>
                  <a:pt x="-75" y="48419"/>
                  <a:pt x="306" y="44492"/>
                </a:cubicBezTo>
                <a:cubicBezTo>
                  <a:pt x="729" y="40526"/>
                  <a:pt x="1624" y="36625"/>
                  <a:pt x="2973" y="32871"/>
                </a:cubicBezTo>
                <a:cubicBezTo>
                  <a:pt x="4401" y="29109"/>
                  <a:pt x="6323" y="25554"/>
                  <a:pt x="8688" y="22299"/>
                </a:cubicBezTo>
                <a:cubicBezTo>
                  <a:pt x="11040" y="19073"/>
                  <a:pt x="13792" y="16161"/>
                  <a:pt x="16879" y="13631"/>
                </a:cubicBezTo>
                <a:cubicBezTo>
                  <a:pt x="19800" y="11146"/>
                  <a:pt x="22996" y="9005"/>
                  <a:pt x="26404" y="7249"/>
                </a:cubicBezTo>
                <a:cubicBezTo>
                  <a:pt x="29920" y="5471"/>
                  <a:pt x="33586" y="4005"/>
                  <a:pt x="37358" y="2867"/>
                </a:cubicBezTo>
                <a:cubicBezTo>
                  <a:pt x="41110" y="1885"/>
                  <a:pt x="44931" y="1185"/>
                  <a:pt x="48788" y="772"/>
                </a:cubicBezTo>
                <a:cubicBezTo>
                  <a:pt x="52574" y="234"/>
                  <a:pt x="56394" y="-21"/>
                  <a:pt x="60218" y="10"/>
                </a:cubicBezTo>
                <a:cubicBezTo>
                  <a:pt x="64036" y="-42"/>
                  <a:pt x="67854" y="149"/>
                  <a:pt x="71648" y="582"/>
                </a:cubicBezTo>
                <a:cubicBezTo>
                  <a:pt x="79194" y="1482"/>
                  <a:pt x="86671" y="2882"/>
                  <a:pt x="94032" y="4773"/>
                </a:cubicBezTo>
                <a:cubicBezTo>
                  <a:pt x="94032" y="4772"/>
                  <a:pt x="94032" y="4772"/>
                  <a:pt x="94032" y="4772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0" name="Freeform: Shape 1499">
            <a:extLst>
              <a:ext uri="{FF2B5EF4-FFF2-40B4-BE49-F238E27FC236}">
                <a16:creationId xmlns:a16="http://schemas.microsoft.com/office/drawing/2014/main" id="{6226D0C5-1B7A-402B-B521-B2DC914703E0}"/>
              </a:ext>
            </a:extLst>
          </p:cNvPr>
          <p:cNvSpPr/>
          <p:nvPr userDrawn="1"/>
        </p:nvSpPr>
        <p:spPr>
          <a:xfrm>
            <a:off x="1514712" y="4570067"/>
            <a:ext cx="74140" cy="144577"/>
          </a:xfrm>
          <a:custGeom>
            <a:avLst/>
            <a:gdLst>
              <a:gd name="connsiteX0" fmla="*/ 877 w 62674"/>
              <a:gd name="connsiteY0" fmla="*/ 10431 h 120824"/>
              <a:gd name="connsiteX1" fmla="*/ 6973 w 62674"/>
              <a:gd name="connsiteY1" fmla="*/ 4621 h 120824"/>
              <a:gd name="connsiteX2" fmla="*/ 15069 w 62674"/>
              <a:gd name="connsiteY2" fmla="*/ 1002 h 120824"/>
              <a:gd name="connsiteX3" fmla="*/ 32215 w 62674"/>
              <a:gd name="connsiteY3" fmla="*/ 1002 h 120824"/>
              <a:gd name="connsiteX4" fmla="*/ 40787 w 62674"/>
              <a:gd name="connsiteY4" fmla="*/ 3478 h 120824"/>
              <a:gd name="connsiteX5" fmla="*/ 48502 w 62674"/>
              <a:gd name="connsiteY5" fmla="*/ 7574 h 120824"/>
              <a:gd name="connsiteX6" fmla="*/ 60313 w 62674"/>
              <a:gd name="connsiteY6" fmla="*/ 20623 h 120824"/>
              <a:gd name="connsiteX7" fmla="*/ 62694 w 62674"/>
              <a:gd name="connsiteY7" fmla="*/ 29101 h 120824"/>
              <a:gd name="connsiteX8" fmla="*/ 62694 w 62674"/>
              <a:gd name="connsiteY8" fmla="*/ 33672 h 120824"/>
              <a:gd name="connsiteX9" fmla="*/ 62028 w 62674"/>
              <a:gd name="connsiteY9" fmla="*/ 37768 h 120824"/>
              <a:gd name="connsiteX10" fmla="*/ 59170 w 62674"/>
              <a:gd name="connsiteY10" fmla="*/ 45865 h 120824"/>
              <a:gd name="connsiteX11" fmla="*/ 54503 w 62674"/>
              <a:gd name="connsiteY11" fmla="*/ 53008 h 120824"/>
              <a:gd name="connsiteX12" fmla="*/ 28119 w 62674"/>
              <a:gd name="connsiteY12" fmla="*/ 73868 h 120824"/>
              <a:gd name="connsiteX13" fmla="*/ 26880 w 62674"/>
              <a:gd name="connsiteY13" fmla="*/ 68820 h 120824"/>
              <a:gd name="connsiteX14" fmla="*/ 33548 w 62674"/>
              <a:gd name="connsiteY14" fmla="*/ 69677 h 120824"/>
              <a:gd name="connsiteX15" fmla="*/ 39834 w 62674"/>
              <a:gd name="connsiteY15" fmla="*/ 72249 h 120824"/>
              <a:gd name="connsiteX16" fmla="*/ 53455 w 62674"/>
              <a:gd name="connsiteY16" fmla="*/ 94537 h 120824"/>
              <a:gd name="connsiteX17" fmla="*/ 52884 w 62674"/>
              <a:gd name="connsiteY17" fmla="*/ 101109 h 120824"/>
              <a:gd name="connsiteX18" fmla="*/ 50312 w 62674"/>
              <a:gd name="connsiteY18" fmla="*/ 107872 h 120824"/>
              <a:gd name="connsiteX19" fmla="*/ 46121 w 62674"/>
              <a:gd name="connsiteY19" fmla="*/ 113301 h 120824"/>
              <a:gd name="connsiteX20" fmla="*/ 40692 w 62674"/>
              <a:gd name="connsiteY20" fmla="*/ 117302 h 120824"/>
              <a:gd name="connsiteX21" fmla="*/ 28214 w 62674"/>
              <a:gd name="connsiteY21" fmla="*/ 120826 h 120824"/>
              <a:gd name="connsiteX22" fmla="*/ 21737 w 62674"/>
              <a:gd name="connsiteY22" fmla="*/ 120826 h 120824"/>
              <a:gd name="connsiteX23" fmla="*/ 15736 w 62674"/>
              <a:gd name="connsiteY23" fmla="*/ 119874 h 120824"/>
              <a:gd name="connsiteX24" fmla="*/ 4020 w 62674"/>
              <a:gd name="connsiteY24" fmla="*/ 116254 h 120824"/>
              <a:gd name="connsiteX25" fmla="*/ 4021 w 62674"/>
              <a:gd name="connsiteY25" fmla="*/ 116254 h 120824"/>
              <a:gd name="connsiteX26" fmla="*/ 4021 w 62674"/>
              <a:gd name="connsiteY26" fmla="*/ 116254 h 120824"/>
              <a:gd name="connsiteX27" fmla="*/ 15832 w 62674"/>
              <a:gd name="connsiteY27" fmla="*/ 117588 h 120824"/>
              <a:gd name="connsiteX28" fmla="*/ 21832 w 62674"/>
              <a:gd name="connsiteY28" fmla="*/ 117588 h 120824"/>
              <a:gd name="connsiteX29" fmla="*/ 27357 w 62674"/>
              <a:gd name="connsiteY29" fmla="*/ 116826 h 120824"/>
              <a:gd name="connsiteX30" fmla="*/ 37644 w 62674"/>
              <a:gd name="connsiteY30" fmla="*/ 112920 h 120824"/>
              <a:gd name="connsiteX31" fmla="*/ 41644 w 62674"/>
              <a:gd name="connsiteY31" fmla="*/ 109396 h 120824"/>
              <a:gd name="connsiteX32" fmla="*/ 44502 w 62674"/>
              <a:gd name="connsiteY32" fmla="*/ 105205 h 120824"/>
              <a:gd name="connsiteX33" fmla="*/ 46312 w 62674"/>
              <a:gd name="connsiteY33" fmla="*/ 100728 h 120824"/>
              <a:gd name="connsiteX34" fmla="*/ 46312 w 62674"/>
              <a:gd name="connsiteY34" fmla="*/ 95204 h 120824"/>
              <a:gd name="connsiteX35" fmla="*/ 43359 w 62674"/>
              <a:gd name="connsiteY35" fmla="*/ 85679 h 120824"/>
              <a:gd name="connsiteX36" fmla="*/ 36215 w 62674"/>
              <a:gd name="connsiteY36" fmla="*/ 78154 h 120824"/>
              <a:gd name="connsiteX37" fmla="*/ 31453 w 62674"/>
              <a:gd name="connsiteY37" fmla="*/ 75963 h 120824"/>
              <a:gd name="connsiteX38" fmla="*/ 26309 w 62674"/>
              <a:gd name="connsiteY38" fmla="*/ 74916 h 120824"/>
              <a:gd name="connsiteX39" fmla="*/ 25642 w 62674"/>
              <a:gd name="connsiteY39" fmla="*/ 74916 h 120824"/>
              <a:gd name="connsiteX40" fmla="*/ 23642 w 62674"/>
              <a:gd name="connsiteY40" fmla="*/ 71773 h 120824"/>
              <a:gd name="connsiteX41" fmla="*/ 25071 w 62674"/>
              <a:gd name="connsiteY41" fmla="*/ 70058 h 120824"/>
              <a:gd name="connsiteX42" fmla="*/ 39549 w 62674"/>
              <a:gd name="connsiteY42" fmla="*/ 62438 h 120824"/>
              <a:gd name="connsiteX43" fmla="*/ 46311 w 62674"/>
              <a:gd name="connsiteY43" fmla="*/ 57866 h 120824"/>
              <a:gd name="connsiteX44" fmla="*/ 56884 w 62674"/>
              <a:gd name="connsiteY44" fmla="*/ 45864 h 120824"/>
              <a:gd name="connsiteX45" fmla="*/ 59075 w 62674"/>
              <a:gd name="connsiteY45" fmla="*/ 38340 h 120824"/>
              <a:gd name="connsiteX46" fmla="*/ 59075 w 62674"/>
              <a:gd name="connsiteY46" fmla="*/ 34244 h 120824"/>
              <a:gd name="connsiteX47" fmla="*/ 58218 w 62674"/>
              <a:gd name="connsiteY47" fmla="*/ 30529 h 120824"/>
              <a:gd name="connsiteX48" fmla="*/ 55265 w 62674"/>
              <a:gd name="connsiteY48" fmla="*/ 23481 h 120824"/>
              <a:gd name="connsiteX49" fmla="*/ 50217 w 62674"/>
              <a:gd name="connsiteY49" fmla="*/ 17766 h 120824"/>
              <a:gd name="connsiteX50" fmla="*/ 44121 w 62674"/>
              <a:gd name="connsiteY50" fmla="*/ 13099 h 120824"/>
              <a:gd name="connsiteX51" fmla="*/ 30024 w 62674"/>
              <a:gd name="connsiteY51" fmla="*/ 6812 h 120824"/>
              <a:gd name="connsiteX52" fmla="*/ 22118 w 62674"/>
              <a:gd name="connsiteY52" fmla="*/ 5478 h 120824"/>
              <a:gd name="connsiteX53" fmla="*/ 14403 w 62674"/>
              <a:gd name="connsiteY53" fmla="*/ 5478 h 120824"/>
              <a:gd name="connsiteX54" fmla="*/ 6973 w 62674"/>
              <a:gd name="connsiteY54" fmla="*/ 7574 h 120824"/>
              <a:gd name="connsiteX55" fmla="*/ 20 w 62674"/>
              <a:gd name="connsiteY55" fmla="*/ 11860 h 120824"/>
              <a:gd name="connsiteX56" fmla="*/ 20 w 62674"/>
              <a:gd name="connsiteY56" fmla="*/ 11860 h 120824"/>
              <a:gd name="connsiteX57" fmla="*/ 877 w 62674"/>
              <a:gd name="connsiteY57" fmla="*/ 10431 h 1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2674" h="120824">
                <a:moveTo>
                  <a:pt x="877" y="10431"/>
                </a:moveTo>
                <a:cubicBezTo>
                  <a:pt x="2596" y="8190"/>
                  <a:pt x="4652" y="6230"/>
                  <a:pt x="6973" y="4621"/>
                </a:cubicBezTo>
                <a:cubicBezTo>
                  <a:pt x="9422" y="2918"/>
                  <a:pt x="12168" y="1691"/>
                  <a:pt x="15069" y="1002"/>
                </a:cubicBezTo>
                <a:cubicBezTo>
                  <a:pt x="20707" y="-332"/>
                  <a:pt x="26577" y="-332"/>
                  <a:pt x="32215" y="1002"/>
                </a:cubicBezTo>
                <a:cubicBezTo>
                  <a:pt x="35162" y="1478"/>
                  <a:pt x="38040" y="2309"/>
                  <a:pt x="40787" y="3478"/>
                </a:cubicBezTo>
                <a:cubicBezTo>
                  <a:pt x="43545" y="4460"/>
                  <a:pt x="46144" y="5840"/>
                  <a:pt x="48502" y="7574"/>
                </a:cubicBezTo>
                <a:cubicBezTo>
                  <a:pt x="53519" y="10808"/>
                  <a:pt x="57593" y="15310"/>
                  <a:pt x="60313" y="20623"/>
                </a:cubicBezTo>
                <a:cubicBezTo>
                  <a:pt x="61568" y="23299"/>
                  <a:pt x="62372" y="26163"/>
                  <a:pt x="62694" y="29101"/>
                </a:cubicBezTo>
                <a:cubicBezTo>
                  <a:pt x="62694" y="30720"/>
                  <a:pt x="62694" y="31958"/>
                  <a:pt x="62694" y="33672"/>
                </a:cubicBezTo>
                <a:lnTo>
                  <a:pt x="62028" y="37768"/>
                </a:lnTo>
                <a:cubicBezTo>
                  <a:pt x="61520" y="40604"/>
                  <a:pt x="60555" y="43339"/>
                  <a:pt x="59170" y="45865"/>
                </a:cubicBezTo>
                <a:cubicBezTo>
                  <a:pt x="57839" y="48385"/>
                  <a:pt x="56276" y="50777"/>
                  <a:pt x="54503" y="53008"/>
                </a:cubicBezTo>
                <a:cubicBezTo>
                  <a:pt x="46953" y="61405"/>
                  <a:pt x="38031" y="68459"/>
                  <a:pt x="28119" y="73868"/>
                </a:cubicBezTo>
                <a:lnTo>
                  <a:pt x="26880" y="68820"/>
                </a:lnTo>
                <a:cubicBezTo>
                  <a:pt x="29127" y="68864"/>
                  <a:pt x="31363" y="69151"/>
                  <a:pt x="33548" y="69677"/>
                </a:cubicBezTo>
                <a:cubicBezTo>
                  <a:pt x="35767" y="70193"/>
                  <a:pt x="37890" y="71061"/>
                  <a:pt x="39834" y="72249"/>
                </a:cubicBezTo>
                <a:cubicBezTo>
                  <a:pt x="47951" y="76794"/>
                  <a:pt x="53113" y="85240"/>
                  <a:pt x="53455" y="94537"/>
                </a:cubicBezTo>
                <a:cubicBezTo>
                  <a:pt x="53480" y="96741"/>
                  <a:pt x="53289" y="98943"/>
                  <a:pt x="52884" y="101109"/>
                </a:cubicBezTo>
                <a:cubicBezTo>
                  <a:pt x="52343" y="103472"/>
                  <a:pt x="51478" y="105748"/>
                  <a:pt x="50312" y="107872"/>
                </a:cubicBezTo>
                <a:cubicBezTo>
                  <a:pt x="49282" y="109938"/>
                  <a:pt x="47858" y="111782"/>
                  <a:pt x="46121" y="113301"/>
                </a:cubicBezTo>
                <a:cubicBezTo>
                  <a:pt x="44458" y="114823"/>
                  <a:pt x="42638" y="116164"/>
                  <a:pt x="40692" y="117302"/>
                </a:cubicBezTo>
                <a:cubicBezTo>
                  <a:pt x="36809" y="119296"/>
                  <a:pt x="32566" y="120494"/>
                  <a:pt x="28214" y="120826"/>
                </a:cubicBezTo>
                <a:cubicBezTo>
                  <a:pt x="26023" y="120826"/>
                  <a:pt x="24118" y="120826"/>
                  <a:pt x="21737" y="120826"/>
                </a:cubicBezTo>
                <a:lnTo>
                  <a:pt x="15736" y="119874"/>
                </a:lnTo>
                <a:cubicBezTo>
                  <a:pt x="11732" y="119014"/>
                  <a:pt x="7812" y="117803"/>
                  <a:pt x="4020" y="116254"/>
                </a:cubicBezTo>
                <a:cubicBezTo>
                  <a:pt x="4021" y="116254"/>
                  <a:pt x="4021" y="116254"/>
                  <a:pt x="4021" y="116254"/>
                </a:cubicBezTo>
                <a:lnTo>
                  <a:pt x="4021" y="116254"/>
                </a:lnTo>
                <a:cubicBezTo>
                  <a:pt x="7904" y="117084"/>
                  <a:pt x="11860" y="117531"/>
                  <a:pt x="15832" y="117588"/>
                </a:cubicBezTo>
                <a:lnTo>
                  <a:pt x="21832" y="117588"/>
                </a:lnTo>
                <a:lnTo>
                  <a:pt x="27357" y="116826"/>
                </a:lnTo>
                <a:cubicBezTo>
                  <a:pt x="30978" y="116101"/>
                  <a:pt x="34454" y="114781"/>
                  <a:pt x="37644" y="112920"/>
                </a:cubicBezTo>
                <a:cubicBezTo>
                  <a:pt x="39106" y="111901"/>
                  <a:pt x="40449" y="110719"/>
                  <a:pt x="41644" y="109396"/>
                </a:cubicBezTo>
                <a:cubicBezTo>
                  <a:pt x="42820" y="108165"/>
                  <a:pt x="43785" y="106749"/>
                  <a:pt x="44502" y="105205"/>
                </a:cubicBezTo>
                <a:cubicBezTo>
                  <a:pt x="45251" y="103776"/>
                  <a:pt x="45857" y="102277"/>
                  <a:pt x="46312" y="100728"/>
                </a:cubicBezTo>
                <a:cubicBezTo>
                  <a:pt x="46482" y="98891"/>
                  <a:pt x="46482" y="97042"/>
                  <a:pt x="46312" y="95204"/>
                </a:cubicBezTo>
                <a:cubicBezTo>
                  <a:pt x="45939" y="91871"/>
                  <a:pt x="44937" y="88639"/>
                  <a:pt x="43359" y="85679"/>
                </a:cubicBezTo>
                <a:cubicBezTo>
                  <a:pt x="41649" y="82609"/>
                  <a:pt x="39192" y="80021"/>
                  <a:pt x="36215" y="78154"/>
                </a:cubicBezTo>
                <a:cubicBezTo>
                  <a:pt x="34753" y="77177"/>
                  <a:pt x="33146" y="76438"/>
                  <a:pt x="31453" y="75963"/>
                </a:cubicBezTo>
                <a:cubicBezTo>
                  <a:pt x="29771" y="75468"/>
                  <a:pt x="28050" y="75118"/>
                  <a:pt x="26309" y="74916"/>
                </a:cubicBezTo>
                <a:lnTo>
                  <a:pt x="25642" y="74916"/>
                </a:lnTo>
                <a:cubicBezTo>
                  <a:pt x="24233" y="74585"/>
                  <a:pt x="23345" y="73189"/>
                  <a:pt x="23642" y="71773"/>
                </a:cubicBezTo>
                <a:cubicBezTo>
                  <a:pt x="23833" y="71013"/>
                  <a:pt x="24358" y="70382"/>
                  <a:pt x="25071" y="70058"/>
                </a:cubicBezTo>
                <a:cubicBezTo>
                  <a:pt x="29928" y="67581"/>
                  <a:pt x="34596" y="65200"/>
                  <a:pt x="39549" y="62438"/>
                </a:cubicBezTo>
                <a:cubicBezTo>
                  <a:pt x="41897" y="61058"/>
                  <a:pt x="44156" y="59531"/>
                  <a:pt x="46311" y="57866"/>
                </a:cubicBezTo>
                <a:cubicBezTo>
                  <a:pt x="50704" y="54723"/>
                  <a:pt x="54321" y="50618"/>
                  <a:pt x="56884" y="45864"/>
                </a:cubicBezTo>
                <a:cubicBezTo>
                  <a:pt x="58055" y="43506"/>
                  <a:pt x="58797" y="40958"/>
                  <a:pt x="59075" y="38340"/>
                </a:cubicBezTo>
                <a:lnTo>
                  <a:pt x="59075" y="34244"/>
                </a:lnTo>
                <a:lnTo>
                  <a:pt x="58218" y="30529"/>
                </a:lnTo>
                <a:cubicBezTo>
                  <a:pt x="57656" y="28024"/>
                  <a:pt x="56656" y="25638"/>
                  <a:pt x="55265" y="23481"/>
                </a:cubicBezTo>
                <a:cubicBezTo>
                  <a:pt x="53764" y="21423"/>
                  <a:pt x="52074" y="19510"/>
                  <a:pt x="50217" y="17766"/>
                </a:cubicBezTo>
                <a:cubicBezTo>
                  <a:pt x="48378" y="15973"/>
                  <a:pt x="46331" y="14406"/>
                  <a:pt x="44121" y="13099"/>
                </a:cubicBezTo>
                <a:cubicBezTo>
                  <a:pt x="39812" y="10219"/>
                  <a:pt x="35045" y="8093"/>
                  <a:pt x="30024" y="6812"/>
                </a:cubicBezTo>
                <a:cubicBezTo>
                  <a:pt x="27429" y="6152"/>
                  <a:pt x="24785" y="5706"/>
                  <a:pt x="22118" y="5478"/>
                </a:cubicBezTo>
                <a:cubicBezTo>
                  <a:pt x="19554" y="5193"/>
                  <a:pt x="16967" y="5193"/>
                  <a:pt x="14403" y="5478"/>
                </a:cubicBezTo>
                <a:cubicBezTo>
                  <a:pt x="11841" y="5827"/>
                  <a:pt x="9340" y="6532"/>
                  <a:pt x="6973" y="7574"/>
                </a:cubicBezTo>
                <a:cubicBezTo>
                  <a:pt x="4470" y="8677"/>
                  <a:pt x="2130" y="10119"/>
                  <a:pt x="20" y="11860"/>
                </a:cubicBezTo>
                <a:cubicBezTo>
                  <a:pt x="20" y="11860"/>
                  <a:pt x="20" y="11860"/>
                  <a:pt x="20" y="11860"/>
                </a:cubicBezTo>
                <a:lnTo>
                  <a:pt x="877" y="10431"/>
                </a:ln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1" name="Freeform: Shape 1500">
            <a:extLst>
              <a:ext uri="{FF2B5EF4-FFF2-40B4-BE49-F238E27FC236}">
                <a16:creationId xmlns:a16="http://schemas.microsoft.com/office/drawing/2014/main" id="{122F0D23-3013-47DD-9B27-33515632E911}"/>
              </a:ext>
            </a:extLst>
          </p:cNvPr>
          <p:cNvSpPr/>
          <p:nvPr userDrawn="1"/>
        </p:nvSpPr>
        <p:spPr>
          <a:xfrm>
            <a:off x="1304024" y="4686446"/>
            <a:ext cx="107732" cy="61365"/>
          </a:xfrm>
          <a:custGeom>
            <a:avLst/>
            <a:gdLst>
              <a:gd name="connsiteX0" fmla="*/ 7151 w 91071"/>
              <a:gd name="connsiteY0" fmla="*/ 30616 h 51283"/>
              <a:gd name="connsiteX1" fmla="*/ 3818 w 91071"/>
              <a:gd name="connsiteY1" fmla="*/ 28139 h 51283"/>
              <a:gd name="connsiteX2" fmla="*/ 1341 w 91071"/>
              <a:gd name="connsiteY2" fmla="*/ 24330 h 51283"/>
              <a:gd name="connsiteX3" fmla="*/ 198 w 91071"/>
              <a:gd name="connsiteY3" fmla="*/ 20329 h 51283"/>
              <a:gd name="connsiteX4" fmla="*/ 198 w 91071"/>
              <a:gd name="connsiteY4" fmla="*/ 15757 h 51283"/>
              <a:gd name="connsiteX5" fmla="*/ 3627 w 91071"/>
              <a:gd name="connsiteY5" fmla="*/ 7470 h 51283"/>
              <a:gd name="connsiteX6" fmla="*/ 10580 w 91071"/>
              <a:gd name="connsiteY6" fmla="*/ 1850 h 51283"/>
              <a:gd name="connsiteX7" fmla="*/ 12676 w 91071"/>
              <a:gd name="connsiteY7" fmla="*/ 898 h 51283"/>
              <a:gd name="connsiteX8" fmla="*/ 14962 w 91071"/>
              <a:gd name="connsiteY8" fmla="*/ 231 h 51283"/>
              <a:gd name="connsiteX9" fmla="*/ 19343 w 91071"/>
              <a:gd name="connsiteY9" fmla="*/ 231 h 51283"/>
              <a:gd name="connsiteX10" fmla="*/ 27821 w 91071"/>
              <a:gd name="connsiteY10" fmla="*/ 3565 h 51283"/>
              <a:gd name="connsiteX11" fmla="*/ 37346 w 91071"/>
              <a:gd name="connsiteY11" fmla="*/ 17472 h 51283"/>
              <a:gd name="connsiteX12" fmla="*/ 35917 w 91071"/>
              <a:gd name="connsiteY12" fmla="*/ 17472 h 51283"/>
              <a:gd name="connsiteX13" fmla="*/ 44775 w 91071"/>
              <a:gd name="connsiteY13" fmla="*/ 8708 h 51283"/>
              <a:gd name="connsiteX14" fmla="*/ 50204 w 91071"/>
              <a:gd name="connsiteY14" fmla="*/ 5184 h 51283"/>
              <a:gd name="connsiteX15" fmla="*/ 56110 w 91071"/>
              <a:gd name="connsiteY15" fmla="*/ 2803 h 51283"/>
              <a:gd name="connsiteX16" fmla="*/ 62492 w 91071"/>
              <a:gd name="connsiteY16" fmla="*/ 1660 h 51283"/>
              <a:gd name="connsiteX17" fmla="*/ 69159 w 91071"/>
              <a:gd name="connsiteY17" fmla="*/ 1660 h 51283"/>
              <a:gd name="connsiteX18" fmla="*/ 81542 w 91071"/>
              <a:gd name="connsiteY18" fmla="*/ 6994 h 51283"/>
              <a:gd name="connsiteX19" fmla="*/ 86209 w 91071"/>
              <a:gd name="connsiteY19" fmla="*/ 11947 h 51283"/>
              <a:gd name="connsiteX20" fmla="*/ 89447 w 91071"/>
              <a:gd name="connsiteY20" fmla="*/ 17948 h 51283"/>
              <a:gd name="connsiteX21" fmla="*/ 90876 w 91071"/>
              <a:gd name="connsiteY21" fmla="*/ 24330 h 51283"/>
              <a:gd name="connsiteX22" fmla="*/ 90876 w 91071"/>
              <a:gd name="connsiteY22" fmla="*/ 31188 h 51283"/>
              <a:gd name="connsiteX23" fmla="*/ 86114 w 91071"/>
              <a:gd name="connsiteY23" fmla="*/ 43284 h 51283"/>
              <a:gd name="connsiteX24" fmla="*/ 81732 w 91071"/>
              <a:gd name="connsiteY24" fmla="*/ 47951 h 51283"/>
              <a:gd name="connsiteX25" fmla="*/ 76398 w 91071"/>
              <a:gd name="connsiteY25" fmla="*/ 51285 h 51283"/>
              <a:gd name="connsiteX26" fmla="*/ 76398 w 91071"/>
              <a:gd name="connsiteY26" fmla="*/ 51285 h 51283"/>
              <a:gd name="connsiteX27" fmla="*/ 76398 w 91071"/>
              <a:gd name="connsiteY27" fmla="*/ 51285 h 51283"/>
              <a:gd name="connsiteX28" fmla="*/ 76398 w 91071"/>
              <a:gd name="connsiteY28" fmla="*/ 51285 h 51283"/>
              <a:gd name="connsiteX29" fmla="*/ 80589 w 91071"/>
              <a:gd name="connsiteY29" fmla="*/ 46999 h 51283"/>
              <a:gd name="connsiteX30" fmla="*/ 83732 w 91071"/>
              <a:gd name="connsiteY30" fmla="*/ 42141 h 51283"/>
              <a:gd name="connsiteX31" fmla="*/ 85733 w 91071"/>
              <a:gd name="connsiteY31" fmla="*/ 36807 h 51283"/>
              <a:gd name="connsiteX32" fmla="*/ 86495 w 91071"/>
              <a:gd name="connsiteY32" fmla="*/ 31187 h 51283"/>
              <a:gd name="connsiteX33" fmla="*/ 86495 w 91071"/>
              <a:gd name="connsiteY33" fmla="*/ 25853 h 51283"/>
              <a:gd name="connsiteX34" fmla="*/ 84971 w 91071"/>
              <a:gd name="connsiteY34" fmla="*/ 20424 h 51283"/>
              <a:gd name="connsiteX35" fmla="*/ 82304 w 91071"/>
              <a:gd name="connsiteY35" fmla="*/ 15757 h 51283"/>
              <a:gd name="connsiteX36" fmla="*/ 78684 w 91071"/>
              <a:gd name="connsiteY36" fmla="*/ 11947 h 51283"/>
              <a:gd name="connsiteX37" fmla="*/ 69159 w 91071"/>
              <a:gd name="connsiteY37" fmla="*/ 7089 h 51283"/>
              <a:gd name="connsiteX38" fmla="*/ 63635 w 91071"/>
              <a:gd name="connsiteY38" fmla="*/ 6613 h 51283"/>
              <a:gd name="connsiteX39" fmla="*/ 58015 w 91071"/>
              <a:gd name="connsiteY39" fmla="*/ 7089 h 51283"/>
              <a:gd name="connsiteX40" fmla="*/ 52300 w 91071"/>
              <a:gd name="connsiteY40" fmla="*/ 8423 h 51283"/>
              <a:gd name="connsiteX41" fmla="*/ 47061 w 91071"/>
              <a:gd name="connsiteY41" fmla="*/ 10899 h 51283"/>
              <a:gd name="connsiteX42" fmla="*/ 38108 w 91071"/>
              <a:gd name="connsiteY42" fmla="*/ 18805 h 51283"/>
              <a:gd name="connsiteX43" fmla="*/ 36896 w 91071"/>
              <a:gd name="connsiteY43" fmla="*/ 18831 h 51283"/>
              <a:gd name="connsiteX44" fmla="*/ 36869 w 91071"/>
              <a:gd name="connsiteY44" fmla="*/ 18805 h 51283"/>
              <a:gd name="connsiteX45" fmla="*/ 33059 w 91071"/>
              <a:gd name="connsiteY45" fmla="*/ 12042 h 51283"/>
              <a:gd name="connsiteX46" fmla="*/ 27344 w 91071"/>
              <a:gd name="connsiteY46" fmla="*/ 7184 h 51283"/>
              <a:gd name="connsiteX47" fmla="*/ 20772 w 91071"/>
              <a:gd name="connsiteY47" fmla="*/ 5470 h 51283"/>
              <a:gd name="connsiteX48" fmla="*/ 17343 w 91071"/>
              <a:gd name="connsiteY48" fmla="*/ 6041 h 51283"/>
              <a:gd name="connsiteX49" fmla="*/ 15724 w 91071"/>
              <a:gd name="connsiteY49" fmla="*/ 6518 h 51283"/>
              <a:gd name="connsiteX50" fmla="*/ 14105 w 91071"/>
              <a:gd name="connsiteY50" fmla="*/ 7280 h 51283"/>
              <a:gd name="connsiteX51" fmla="*/ 8390 w 91071"/>
              <a:gd name="connsiteY51" fmla="*/ 11375 h 51283"/>
              <a:gd name="connsiteX52" fmla="*/ 5151 w 91071"/>
              <a:gd name="connsiteY52" fmla="*/ 17472 h 51283"/>
              <a:gd name="connsiteX53" fmla="*/ 5151 w 91071"/>
              <a:gd name="connsiteY53" fmla="*/ 20900 h 51283"/>
              <a:gd name="connsiteX54" fmla="*/ 5151 w 91071"/>
              <a:gd name="connsiteY54" fmla="*/ 24806 h 51283"/>
              <a:gd name="connsiteX55" fmla="*/ 6294 w 91071"/>
              <a:gd name="connsiteY55" fmla="*/ 28044 h 51283"/>
              <a:gd name="connsiteX56" fmla="*/ 8866 w 91071"/>
              <a:gd name="connsiteY56" fmla="*/ 31283 h 5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1071" h="51283">
                <a:moveTo>
                  <a:pt x="7151" y="30616"/>
                </a:moveTo>
                <a:cubicBezTo>
                  <a:pt x="5979" y="29876"/>
                  <a:pt x="4865" y="29048"/>
                  <a:pt x="3818" y="28139"/>
                </a:cubicBezTo>
                <a:cubicBezTo>
                  <a:pt x="2906" y="26928"/>
                  <a:pt x="2078" y="25655"/>
                  <a:pt x="1341" y="24330"/>
                </a:cubicBezTo>
                <a:cubicBezTo>
                  <a:pt x="835" y="23035"/>
                  <a:pt x="452" y="21695"/>
                  <a:pt x="198" y="20329"/>
                </a:cubicBezTo>
                <a:cubicBezTo>
                  <a:pt x="-39" y="18814"/>
                  <a:pt x="-39" y="17272"/>
                  <a:pt x="198" y="15757"/>
                </a:cubicBezTo>
                <a:cubicBezTo>
                  <a:pt x="507" y="12719"/>
                  <a:pt x="1699" y="9838"/>
                  <a:pt x="3627" y="7470"/>
                </a:cubicBezTo>
                <a:cubicBezTo>
                  <a:pt x="5511" y="5116"/>
                  <a:pt x="7884" y="3199"/>
                  <a:pt x="10580" y="1850"/>
                </a:cubicBezTo>
                <a:lnTo>
                  <a:pt x="12676" y="898"/>
                </a:lnTo>
                <a:cubicBezTo>
                  <a:pt x="13412" y="594"/>
                  <a:pt x="14178" y="371"/>
                  <a:pt x="14962" y="231"/>
                </a:cubicBezTo>
                <a:cubicBezTo>
                  <a:pt x="16406" y="-75"/>
                  <a:pt x="17899" y="-75"/>
                  <a:pt x="19343" y="231"/>
                </a:cubicBezTo>
                <a:cubicBezTo>
                  <a:pt x="22460" y="374"/>
                  <a:pt x="25442" y="1546"/>
                  <a:pt x="27821" y="3565"/>
                </a:cubicBezTo>
                <a:cubicBezTo>
                  <a:pt x="32185" y="7263"/>
                  <a:pt x="35474" y="12066"/>
                  <a:pt x="37346" y="17472"/>
                </a:cubicBezTo>
                <a:lnTo>
                  <a:pt x="35917" y="17472"/>
                </a:lnTo>
                <a:cubicBezTo>
                  <a:pt x="38578" y="14270"/>
                  <a:pt x="41545" y="11335"/>
                  <a:pt x="44775" y="8708"/>
                </a:cubicBezTo>
                <a:cubicBezTo>
                  <a:pt x="46394" y="7375"/>
                  <a:pt x="48395" y="6422"/>
                  <a:pt x="50204" y="5184"/>
                </a:cubicBezTo>
                <a:cubicBezTo>
                  <a:pt x="52092" y="4204"/>
                  <a:pt x="54070" y="3406"/>
                  <a:pt x="56110" y="2803"/>
                </a:cubicBezTo>
                <a:cubicBezTo>
                  <a:pt x="58205" y="2259"/>
                  <a:pt x="60338" y="1877"/>
                  <a:pt x="62492" y="1660"/>
                </a:cubicBezTo>
                <a:cubicBezTo>
                  <a:pt x="64710" y="1468"/>
                  <a:pt x="66941" y="1468"/>
                  <a:pt x="69159" y="1660"/>
                </a:cubicBezTo>
                <a:cubicBezTo>
                  <a:pt x="73681" y="2327"/>
                  <a:pt x="77950" y="4166"/>
                  <a:pt x="81542" y="6994"/>
                </a:cubicBezTo>
                <a:cubicBezTo>
                  <a:pt x="83382" y="8351"/>
                  <a:pt x="84963" y="10029"/>
                  <a:pt x="86209" y="11947"/>
                </a:cubicBezTo>
                <a:cubicBezTo>
                  <a:pt x="87564" y="13785"/>
                  <a:pt x="88654" y="15806"/>
                  <a:pt x="89447" y="17948"/>
                </a:cubicBezTo>
                <a:cubicBezTo>
                  <a:pt x="90183" y="20008"/>
                  <a:pt x="90663" y="22151"/>
                  <a:pt x="90876" y="24330"/>
                </a:cubicBezTo>
                <a:cubicBezTo>
                  <a:pt x="91163" y="26606"/>
                  <a:pt x="91163" y="28911"/>
                  <a:pt x="90876" y="31188"/>
                </a:cubicBezTo>
                <a:cubicBezTo>
                  <a:pt x="90368" y="35565"/>
                  <a:pt x="88726" y="39735"/>
                  <a:pt x="86114" y="43284"/>
                </a:cubicBezTo>
                <a:cubicBezTo>
                  <a:pt x="84908" y="45061"/>
                  <a:pt x="83429" y="46636"/>
                  <a:pt x="81732" y="47951"/>
                </a:cubicBezTo>
                <a:cubicBezTo>
                  <a:pt x="80109" y="49294"/>
                  <a:pt x="78316" y="50415"/>
                  <a:pt x="76398" y="51285"/>
                </a:cubicBezTo>
                <a:cubicBezTo>
                  <a:pt x="76398" y="51285"/>
                  <a:pt x="76398" y="51285"/>
                  <a:pt x="76398" y="51285"/>
                </a:cubicBezTo>
                <a:lnTo>
                  <a:pt x="76398" y="51285"/>
                </a:lnTo>
                <a:lnTo>
                  <a:pt x="76398" y="51285"/>
                </a:lnTo>
                <a:cubicBezTo>
                  <a:pt x="77936" y="50002"/>
                  <a:pt x="79341" y="48566"/>
                  <a:pt x="80589" y="46999"/>
                </a:cubicBezTo>
                <a:cubicBezTo>
                  <a:pt x="81865" y="45539"/>
                  <a:pt x="82923" y="43903"/>
                  <a:pt x="83732" y="42141"/>
                </a:cubicBezTo>
                <a:cubicBezTo>
                  <a:pt x="84580" y="40436"/>
                  <a:pt x="85250" y="38649"/>
                  <a:pt x="85733" y="36807"/>
                </a:cubicBezTo>
                <a:cubicBezTo>
                  <a:pt x="86172" y="34963"/>
                  <a:pt x="86428" y="33081"/>
                  <a:pt x="86495" y="31187"/>
                </a:cubicBezTo>
                <a:cubicBezTo>
                  <a:pt x="86690" y="29415"/>
                  <a:pt x="86690" y="27626"/>
                  <a:pt x="86495" y="25853"/>
                </a:cubicBezTo>
                <a:cubicBezTo>
                  <a:pt x="86145" y="24003"/>
                  <a:pt x="85635" y="22186"/>
                  <a:pt x="84971" y="20424"/>
                </a:cubicBezTo>
                <a:cubicBezTo>
                  <a:pt x="84230" y="18788"/>
                  <a:pt x="83337" y="17225"/>
                  <a:pt x="82304" y="15757"/>
                </a:cubicBezTo>
                <a:cubicBezTo>
                  <a:pt x="81325" y="14288"/>
                  <a:pt x="80101" y="12999"/>
                  <a:pt x="78684" y="11947"/>
                </a:cubicBezTo>
                <a:cubicBezTo>
                  <a:pt x="75957" y="9569"/>
                  <a:pt x="72685" y="7901"/>
                  <a:pt x="69159" y="7089"/>
                </a:cubicBezTo>
                <a:cubicBezTo>
                  <a:pt x="67349" y="7089"/>
                  <a:pt x="65444" y="6613"/>
                  <a:pt x="63635" y="6613"/>
                </a:cubicBezTo>
                <a:cubicBezTo>
                  <a:pt x="61750" y="6586"/>
                  <a:pt x="59868" y="6745"/>
                  <a:pt x="58015" y="7089"/>
                </a:cubicBezTo>
                <a:cubicBezTo>
                  <a:pt x="56071" y="7344"/>
                  <a:pt x="54156" y="7790"/>
                  <a:pt x="52300" y="8423"/>
                </a:cubicBezTo>
                <a:cubicBezTo>
                  <a:pt x="50585" y="9280"/>
                  <a:pt x="48680" y="9947"/>
                  <a:pt x="47061" y="10899"/>
                </a:cubicBezTo>
                <a:cubicBezTo>
                  <a:pt x="43713" y="13092"/>
                  <a:pt x="40697" y="15754"/>
                  <a:pt x="38108" y="18805"/>
                </a:cubicBezTo>
                <a:cubicBezTo>
                  <a:pt x="37780" y="19147"/>
                  <a:pt x="37237" y="19159"/>
                  <a:pt x="36896" y="18831"/>
                </a:cubicBezTo>
                <a:cubicBezTo>
                  <a:pt x="36887" y="18823"/>
                  <a:pt x="36878" y="18814"/>
                  <a:pt x="36869" y="18805"/>
                </a:cubicBezTo>
                <a:cubicBezTo>
                  <a:pt x="35845" y="16421"/>
                  <a:pt x="34567" y="14154"/>
                  <a:pt x="33059" y="12042"/>
                </a:cubicBezTo>
                <a:cubicBezTo>
                  <a:pt x="31436" y="10118"/>
                  <a:pt x="29505" y="8476"/>
                  <a:pt x="27344" y="7184"/>
                </a:cubicBezTo>
                <a:cubicBezTo>
                  <a:pt x="25356" y="6011"/>
                  <a:pt x="23080" y="5418"/>
                  <a:pt x="20772" y="5470"/>
                </a:cubicBezTo>
                <a:cubicBezTo>
                  <a:pt x="19601" y="5416"/>
                  <a:pt x="18433" y="5611"/>
                  <a:pt x="17343" y="6041"/>
                </a:cubicBezTo>
                <a:cubicBezTo>
                  <a:pt x="16772" y="6041"/>
                  <a:pt x="15629" y="6041"/>
                  <a:pt x="15724" y="6518"/>
                </a:cubicBezTo>
                <a:lnTo>
                  <a:pt x="14105" y="7280"/>
                </a:lnTo>
                <a:cubicBezTo>
                  <a:pt x="11923" y="8210"/>
                  <a:pt x="9972" y="9608"/>
                  <a:pt x="8390" y="11375"/>
                </a:cubicBezTo>
                <a:cubicBezTo>
                  <a:pt x="6872" y="13142"/>
                  <a:pt x="5765" y="15225"/>
                  <a:pt x="5151" y="17472"/>
                </a:cubicBezTo>
                <a:cubicBezTo>
                  <a:pt x="5019" y="18611"/>
                  <a:pt x="5019" y="19761"/>
                  <a:pt x="5151" y="20900"/>
                </a:cubicBezTo>
                <a:cubicBezTo>
                  <a:pt x="4976" y="22196"/>
                  <a:pt x="4976" y="23510"/>
                  <a:pt x="5151" y="24806"/>
                </a:cubicBezTo>
                <a:cubicBezTo>
                  <a:pt x="5151" y="25663"/>
                  <a:pt x="5913" y="26901"/>
                  <a:pt x="6294" y="28044"/>
                </a:cubicBezTo>
                <a:lnTo>
                  <a:pt x="8866" y="31283"/>
                </a:ln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2" name="Freeform: Shape 1501">
            <a:extLst>
              <a:ext uri="{FF2B5EF4-FFF2-40B4-BE49-F238E27FC236}">
                <a16:creationId xmlns:a16="http://schemas.microsoft.com/office/drawing/2014/main" id="{1535650B-E776-4C77-BFCE-497F07C29332}"/>
              </a:ext>
            </a:extLst>
          </p:cNvPr>
          <p:cNvSpPr/>
          <p:nvPr userDrawn="1"/>
        </p:nvSpPr>
        <p:spPr>
          <a:xfrm>
            <a:off x="1144688" y="5337404"/>
            <a:ext cx="197042" cy="914878"/>
          </a:xfrm>
          <a:custGeom>
            <a:avLst/>
            <a:gdLst>
              <a:gd name="connsiteX0" fmla="*/ 20 w 166570"/>
              <a:gd name="connsiteY0" fmla="*/ 2 h 764571"/>
              <a:gd name="connsiteX1" fmla="*/ 127845 w 166570"/>
              <a:gd name="connsiteY1" fmla="*/ 764573 h 764571"/>
              <a:gd name="connsiteX2" fmla="*/ 156420 w 166570"/>
              <a:gd name="connsiteY2" fmla="*/ 757906 h 764571"/>
              <a:gd name="connsiteX3" fmla="*/ 128988 w 166570"/>
              <a:gd name="connsiteY3" fmla="*/ 293372 h 764571"/>
              <a:gd name="connsiteX4" fmla="*/ 115272 w 166570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570" h="764571">
                <a:moveTo>
                  <a:pt x="20" y="2"/>
                </a:moveTo>
                <a:cubicBezTo>
                  <a:pt x="20" y="2"/>
                  <a:pt x="58884" y="361095"/>
                  <a:pt x="127845" y="764573"/>
                </a:cubicBezTo>
                <a:cubicBezTo>
                  <a:pt x="136600" y="759829"/>
                  <a:pt x="146470" y="757526"/>
                  <a:pt x="156420" y="757906"/>
                </a:cubicBezTo>
                <a:cubicBezTo>
                  <a:pt x="163945" y="562929"/>
                  <a:pt x="184995" y="419102"/>
                  <a:pt x="128988" y="293372"/>
                </a:cubicBezTo>
                <a:lnTo>
                  <a:pt x="115272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3" name="Freeform: Shape 1502">
            <a:extLst>
              <a:ext uri="{FF2B5EF4-FFF2-40B4-BE49-F238E27FC236}">
                <a16:creationId xmlns:a16="http://schemas.microsoft.com/office/drawing/2014/main" id="{BDE3B779-E85F-4D76-BA93-9DAC351E8BD7}"/>
              </a:ext>
            </a:extLst>
          </p:cNvPr>
          <p:cNvSpPr/>
          <p:nvPr userDrawn="1"/>
        </p:nvSpPr>
        <p:spPr>
          <a:xfrm>
            <a:off x="1281024" y="6156088"/>
            <a:ext cx="52732" cy="97790"/>
          </a:xfrm>
          <a:custGeom>
            <a:avLst/>
            <a:gdLst>
              <a:gd name="connsiteX0" fmla="*/ 44597 w 44577"/>
              <a:gd name="connsiteY0" fmla="*/ 2 h 81724"/>
              <a:gd name="connsiteX1" fmla="*/ 41168 w 44577"/>
              <a:gd name="connsiteY1" fmla="*/ 73725 h 81724"/>
              <a:gd name="connsiteX2" fmla="*/ 12593 w 44577"/>
              <a:gd name="connsiteY2" fmla="*/ 81726 h 81724"/>
              <a:gd name="connsiteX3" fmla="*/ 20 w 44577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77" h="81724">
                <a:moveTo>
                  <a:pt x="44597" y="2"/>
                </a:moveTo>
                <a:cubicBezTo>
                  <a:pt x="43454" y="20671"/>
                  <a:pt x="42025" y="51628"/>
                  <a:pt x="41168" y="73725"/>
                </a:cubicBezTo>
                <a:cubicBezTo>
                  <a:pt x="31326" y="75093"/>
                  <a:pt x="21714" y="77784"/>
                  <a:pt x="12593" y="81726"/>
                </a:cubicBezTo>
                <a:cubicBezTo>
                  <a:pt x="9164" y="61438"/>
                  <a:pt x="3830" y="24576"/>
                  <a:pt x="20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4" name="Freeform: Shape 1503">
            <a:extLst>
              <a:ext uri="{FF2B5EF4-FFF2-40B4-BE49-F238E27FC236}">
                <a16:creationId xmlns:a16="http://schemas.microsoft.com/office/drawing/2014/main" id="{8CD95696-7B28-40C7-9860-7C8AAC864518}"/>
              </a:ext>
            </a:extLst>
          </p:cNvPr>
          <p:cNvSpPr/>
          <p:nvPr userDrawn="1"/>
        </p:nvSpPr>
        <p:spPr>
          <a:xfrm>
            <a:off x="1283728" y="6238949"/>
            <a:ext cx="64450" cy="37269"/>
          </a:xfrm>
          <a:custGeom>
            <a:avLst/>
            <a:gdLst>
              <a:gd name="connsiteX0" fmla="*/ 54483 w 54483"/>
              <a:gd name="connsiteY0" fmla="*/ 28670 h 31146"/>
              <a:gd name="connsiteX1" fmla="*/ 0 w 54483"/>
              <a:gd name="connsiteY1" fmla="*/ 31146 h 31146"/>
              <a:gd name="connsiteX2" fmla="*/ 8668 w 54483"/>
              <a:gd name="connsiteY2" fmla="*/ 12096 h 31146"/>
              <a:gd name="connsiteX3" fmla="*/ 37814 w 54483"/>
              <a:gd name="connsiteY3" fmla="*/ 0 h 31146"/>
              <a:gd name="connsiteX4" fmla="*/ 54483 w 54483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3" h="31146">
                <a:moveTo>
                  <a:pt x="54483" y="28670"/>
                </a:moveTo>
                <a:lnTo>
                  <a:pt x="0" y="31146"/>
                </a:lnTo>
                <a:lnTo>
                  <a:pt x="8668" y="12096"/>
                </a:lnTo>
                <a:lnTo>
                  <a:pt x="37814" y="0"/>
                </a:lnTo>
                <a:lnTo>
                  <a:pt x="54483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5" name="Freeform: Shape 1504">
            <a:extLst>
              <a:ext uri="{FF2B5EF4-FFF2-40B4-BE49-F238E27FC236}">
                <a16:creationId xmlns:a16="http://schemas.microsoft.com/office/drawing/2014/main" id="{DA137FB6-AF33-4B81-B0C5-C24D2465F132}"/>
              </a:ext>
            </a:extLst>
          </p:cNvPr>
          <p:cNvSpPr/>
          <p:nvPr userDrawn="1"/>
        </p:nvSpPr>
        <p:spPr>
          <a:xfrm>
            <a:off x="1126474" y="5158354"/>
            <a:ext cx="233967" cy="913051"/>
          </a:xfrm>
          <a:custGeom>
            <a:avLst/>
            <a:gdLst>
              <a:gd name="connsiteX0" fmla="*/ 101332 w 197784"/>
              <a:gd name="connsiteY0" fmla="*/ 763047 h 763044"/>
              <a:gd name="connsiteX1" fmla="*/ 75424 w 197784"/>
              <a:gd name="connsiteY1" fmla="*/ 189 h 763044"/>
              <a:gd name="connsiteX2" fmla="*/ 187819 w 197784"/>
              <a:gd name="connsiteY2" fmla="*/ 758284 h 76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784" h="763044">
                <a:moveTo>
                  <a:pt x="101332" y="763047"/>
                </a:moveTo>
                <a:cubicBezTo>
                  <a:pt x="101332" y="763047"/>
                  <a:pt x="-108218" y="10572"/>
                  <a:pt x="75424" y="189"/>
                </a:cubicBezTo>
                <a:cubicBezTo>
                  <a:pt x="259066" y="-10193"/>
                  <a:pt x="179056" y="412336"/>
                  <a:pt x="187819" y="75828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6" name="Freeform: Shape 1505">
            <a:extLst>
              <a:ext uri="{FF2B5EF4-FFF2-40B4-BE49-F238E27FC236}">
                <a16:creationId xmlns:a16="http://schemas.microsoft.com/office/drawing/2014/main" id="{BD0BA87E-C897-4FA6-8EB5-9F3811E257CC}"/>
              </a:ext>
            </a:extLst>
          </p:cNvPr>
          <p:cNvSpPr/>
          <p:nvPr userDrawn="1"/>
        </p:nvSpPr>
        <p:spPr>
          <a:xfrm>
            <a:off x="1474502" y="5337404"/>
            <a:ext cx="199194" cy="914878"/>
          </a:xfrm>
          <a:custGeom>
            <a:avLst/>
            <a:gdLst>
              <a:gd name="connsiteX0" fmla="*/ 168409 w 168389"/>
              <a:gd name="connsiteY0" fmla="*/ 2 h 764571"/>
              <a:gd name="connsiteX1" fmla="*/ 38965 w 168389"/>
              <a:gd name="connsiteY1" fmla="*/ 764573 h 764571"/>
              <a:gd name="connsiteX2" fmla="*/ 10390 w 168389"/>
              <a:gd name="connsiteY2" fmla="*/ 757906 h 764571"/>
              <a:gd name="connsiteX3" fmla="*/ 38203 w 168389"/>
              <a:gd name="connsiteY3" fmla="*/ 293372 h 764571"/>
              <a:gd name="connsiteX4" fmla="*/ 52014 w 168389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89" h="764571">
                <a:moveTo>
                  <a:pt x="168409" y="2"/>
                </a:moveTo>
                <a:cubicBezTo>
                  <a:pt x="168409" y="2"/>
                  <a:pt x="108783" y="361095"/>
                  <a:pt x="38965" y="764573"/>
                </a:cubicBezTo>
                <a:cubicBezTo>
                  <a:pt x="30200" y="759855"/>
                  <a:pt x="20337" y="757554"/>
                  <a:pt x="10390" y="757906"/>
                </a:cubicBezTo>
                <a:cubicBezTo>
                  <a:pt x="2770" y="562929"/>
                  <a:pt x="-18757" y="419102"/>
                  <a:pt x="38203" y="293372"/>
                </a:cubicBezTo>
                <a:lnTo>
                  <a:pt x="52014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7" name="Freeform: Shape 1506">
            <a:extLst>
              <a:ext uri="{FF2B5EF4-FFF2-40B4-BE49-F238E27FC236}">
                <a16:creationId xmlns:a16="http://schemas.microsoft.com/office/drawing/2014/main" id="{3E449779-9D63-4B8D-A833-5C5DD2F922AC}"/>
              </a:ext>
            </a:extLst>
          </p:cNvPr>
          <p:cNvSpPr/>
          <p:nvPr userDrawn="1"/>
        </p:nvSpPr>
        <p:spPr>
          <a:xfrm>
            <a:off x="1482375" y="6156088"/>
            <a:ext cx="52957" cy="97790"/>
          </a:xfrm>
          <a:custGeom>
            <a:avLst/>
            <a:gdLst>
              <a:gd name="connsiteX0" fmla="*/ 20 w 44767"/>
              <a:gd name="connsiteY0" fmla="*/ 2 h 81724"/>
              <a:gd name="connsiteX1" fmla="*/ 3449 w 44767"/>
              <a:gd name="connsiteY1" fmla="*/ 73725 h 81724"/>
              <a:gd name="connsiteX2" fmla="*/ 32024 w 44767"/>
              <a:gd name="connsiteY2" fmla="*/ 81726 h 81724"/>
              <a:gd name="connsiteX3" fmla="*/ 44787 w 44767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" h="81724">
                <a:moveTo>
                  <a:pt x="20" y="2"/>
                </a:moveTo>
                <a:cubicBezTo>
                  <a:pt x="1163" y="20671"/>
                  <a:pt x="2592" y="51628"/>
                  <a:pt x="3449" y="73725"/>
                </a:cubicBezTo>
                <a:cubicBezTo>
                  <a:pt x="13290" y="75095"/>
                  <a:pt x="22902" y="77787"/>
                  <a:pt x="32024" y="81726"/>
                </a:cubicBezTo>
                <a:cubicBezTo>
                  <a:pt x="35548" y="61438"/>
                  <a:pt x="40977" y="24576"/>
                  <a:pt x="44787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8" name="Freeform: Shape 1507">
            <a:extLst>
              <a:ext uri="{FF2B5EF4-FFF2-40B4-BE49-F238E27FC236}">
                <a16:creationId xmlns:a16="http://schemas.microsoft.com/office/drawing/2014/main" id="{521D3449-8BD3-492E-856D-7C1ACFF105EB}"/>
              </a:ext>
            </a:extLst>
          </p:cNvPr>
          <p:cNvSpPr/>
          <p:nvPr userDrawn="1"/>
        </p:nvSpPr>
        <p:spPr>
          <a:xfrm>
            <a:off x="1467726" y="6238949"/>
            <a:ext cx="65238" cy="37269"/>
          </a:xfrm>
          <a:custGeom>
            <a:avLst/>
            <a:gdLst>
              <a:gd name="connsiteX0" fmla="*/ 0 w 55149"/>
              <a:gd name="connsiteY0" fmla="*/ 28670 h 31146"/>
              <a:gd name="connsiteX1" fmla="*/ 55150 w 55149"/>
              <a:gd name="connsiteY1" fmla="*/ 31146 h 31146"/>
              <a:gd name="connsiteX2" fmla="*/ 46482 w 55149"/>
              <a:gd name="connsiteY2" fmla="*/ 12096 h 31146"/>
              <a:gd name="connsiteX3" fmla="*/ 16954 w 55149"/>
              <a:gd name="connsiteY3" fmla="*/ 0 h 31146"/>
              <a:gd name="connsiteX4" fmla="*/ 0 w 55149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49" h="31146">
                <a:moveTo>
                  <a:pt x="0" y="28670"/>
                </a:moveTo>
                <a:lnTo>
                  <a:pt x="55150" y="31146"/>
                </a:lnTo>
                <a:lnTo>
                  <a:pt x="46482" y="12096"/>
                </a:lnTo>
                <a:lnTo>
                  <a:pt x="16954" y="0"/>
                </a:lnTo>
                <a:lnTo>
                  <a:pt x="0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09" name="Freeform: Shape 1508">
            <a:extLst>
              <a:ext uri="{FF2B5EF4-FFF2-40B4-BE49-F238E27FC236}">
                <a16:creationId xmlns:a16="http://schemas.microsoft.com/office/drawing/2014/main" id="{B702C5A0-EF68-4A10-9E9A-261FAA92EE72}"/>
              </a:ext>
            </a:extLst>
          </p:cNvPr>
          <p:cNvSpPr/>
          <p:nvPr userDrawn="1"/>
        </p:nvSpPr>
        <p:spPr>
          <a:xfrm>
            <a:off x="1455433" y="5158354"/>
            <a:ext cx="236395" cy="913051"/>
          </a:xfrm>
          <a:custGeom>
            <a:avLst/>
            <a:gdLst>
              <a:gd name="connsiteX0" fmla="*/ 97566 w 199837"/>
              <a:gd name="connsiteY0" fmla="*/ 763047 h 763044"/>
              <a:gd name="connsiteX1" fmla="*/ 123759 w 199837"/>
              <a:gd name="connsiteY1" fmla="*/ 189 h 763044"/>
              <a:gd name="connsiteX2" fmla="*/ 9459 w 199837"/>
              <a:gd name="connsiteY2" fmla="*/ 758284 h 76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837" h="763044">
                <a:moveTo>
                  <a:pt x="97566" y="763047"/>
                </a:moveTo>
                <a:cubicBezTo>
                  <a:pt x="97566" y="763047"/>
                  <a:pt x="309116" y="10572"/>
                  <a:pt x="123759" y="189"/>
                </a:cubicBezTo>
                <a:cubicBezTo>
                  <a:pt x="-61597" y="-10193"/>
                  <a:pt x="18984" y="412336"/>
                  <a:pt x="9459" y="758284"/>
                </a:cubicBezTo>
                <a:close/>
              </a:path>
            </a:pathLst>
          </a:custGeom>
          <a:solidFill>
            <a:srgbClr val="A88B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0" name="Freeform: Shape 1509">
            <a:extLst>
              <a:ext uri="{FF2B5EF4-FFF2-40B4-BE49-F238E27FC236}">
                <a16:creationId xmlns:a16="http://schemas.microsoft.com/office/drawing/2014/main" id="{DB5D935E-818D-4C70-844E-B1D66FA17B6C}"/>
              </a:ext>
            </a:extLst>
          </p:cNvPr>
          <p:cNvSpPr/>
          <p:nvPr userDrawn="1"/>
        </p:nvSpPr>
        <p:spPr>
          <a:xfrm>
            <a:off x="1165082" y="5173965"/>
            <a:ext cx="110985" cy="185779"/>
          </a:xfrm>
          <a:custGeom>
            <a:avLst/>
            <a:gdLst>
              <a:gd name="connsiteX0" fmla="*/ 20 w 93821"/>
              <a:gd name="connsiteY0" fmla="*/ 83917 h 155257"/>
              <a:gd name="connsiteX1" fmla="*/ 45264 w 93821"/>
              <a:gd name="connsiteY1" fmla="*/ 2 h 155257"/>
              <a:gd name="connsiteX2" fmla="*/ 93841 w 93821"/>
              <a:gd name="connsiteY2" fmla="*/ 68963 h 155257"/>
              <a:gd name="connsiteX3" fmla="*/ 42025 w 93821"/>
              <a:gd name="connsiteY3" fmla="*/ 155259 h 155257"/>
              <a:gd name="connsiteX4" fmla="*/ 20 w 93821"/>
              <a:gd name="connsiteY4" fmla="*/ 83917 h 15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21" h="155257">
                <a:moveTo>
                  <a:pt x="20" y="83917"/>
                </a:moveTo>
                <a:cubicBezTo>
                  <a:pt x="20" y="45817"/>
                  <a:pt x="12974" y="2"/>
                  <a:pt x="45264" y="2"/>
                </a:cubicBezTo>
                <a:cubicBezTo>
                  <a:pt x="80125" y="2"/>
                  <a:pt x="93841" y="32672"/>
                  <a:pt x="93841" y="68963"/>
                </a:cubicBezTo>
                <a:cubicBezTo>
                  <a:pt x="93841" y="110873"/>
                  <a:pt x="84316" y="155259"/>
                  <a:pt x="42025" y="155259"/>
                </a:cubicBezTo>
                <a:cubicBezTo>
                  <a:pt x="6688" y="154878"/>
                  <a:pt x="20" y="119160"/>
                  <a:pt x="20" y="83917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1" name="Freeform: Shape 1510">
            <a:extLst>
              <a:ext uri="{FF2B5EF4-FFF2-40B4-BE49-F238E27FC236}">
                <a16:creationId xmlns:a16="http://schemas.microsoft.com/office/drawing/2014/main" id="{41F58025-011C-4C14-B2A5-B08BE4625DCE}"/>
              </a:ext>
            </a:extLst>
          </p:cNvPr>
          <p:cNvSpPr/>
          <p:nvPr userDrawn="1"/>
        </p:nvSpPr>
        <p:spPr>
          <a:xfrm>
            <a:off x="1492853" y="5173931"/>
            <a:ext cx="118287" cy="183917"/>
          </a:xfrm>
          <a:custGeom>
            <a:avLst/>
            <a:gdLst>
              <a:gd name="connsiteX0" fmla="*/ 3068 w 99994"/>
              <a:gd name="connsiteY0" fmla="*/ 75373 h 153701"/>
              <a:gd name="connsiteX1" fmla="*/ 62218 w 99994"/>
              <a:gd name="connsiteY1" fmla="*/ 506 h 153701"/>
              <a:gd name="connsiteX2" fmla="*/ 98032 w 99994"/>
              <a:gd name="connsiteY2" fmla="*/ 76706 h 153701"/>
              <a:gd name="connsiteX3" fmla="*/ 32119 w 99994"/>
              <a:gd name="connsiteY3" fmla="*/ 152906 h 153701"/>
              <a:gd name="connsiteX4" fmla="*/ 3068 w 99994"/>
              <a:gd name="connsiteY4" fmla="*/ 75373 h 15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94" h="153701">
                <a:moveTo>
                  <a:pt x="3068" y="75373"/>
                </a:moveTo>
                <a:cubicBezTo>
                  <a:pt x="9735" y="37273"/>
                  <a:pt x="30404" y="-5114"/>
                  <a:pt x="62218" y="506"/>
                </a:cubicBezTo>
                <a:cubicBezTo>
                  <a:pt x="96508" y="6507"/>
                  <a:pt x="104318" y="41083"/>
                  <a:pt x="98032" y="76706"/>
                </a:cubicBezTo>
                <a:cubicBezTo>
                  <a:pt x="90793" y="117950"/>
                  <a:pt x="73457" y="160050"/>
                  <a:pt x="32119" y="152906"/>
                </a:cubicBezTo>
                <a:cubicBezTo>
                  <a:pt x="-2743" y="146810"/>
                  <a:pt x="-3124" y="110425"/>
                  <a:pt x="3068" y="75373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2" name="Freeform: Shape 1511">
            <a:extLst>
              <a:ext uri="{FF2B5EF4-FFF2-40B4-BE49-F238E27FC236}">
                <a16:creationId xmlns:a16="http://schemas.microsoft.com/office/drawing/2014/main" id="{C143F620-B264-4EA0-92B8-F77522E7F8D6}"/>
              </a:ext>
            </a:extLst>
          </p:cNvPr>
          <p:cNvSpPr/>
          <p:nvPr userDrawn="1"/>
        </p:nvSpPr>
        <p:spPr>
          <a:xfrm>
            <a:off x="1105834" y="3179308"/>
            <a:ext cx="514445" cy="238135"/>
          </a:xfrm>
          <a:custGeom>
            <a:avLst/>
            <a:gdLst>
              <a:gd name="connsiteX0" fmla="*/ 433867 w 434887"/>
              <a:gd name="connsiteY0" fmla="*/ 152668 h 199011"/>
              <a:gd name="connsiteX1" fmla="*/ 186789 w 434887"/>
              <a:gd name="connsiteY1" fmla="*/ 182862 h 199011"/>
              <a:gd name="connsiteX2" fmla="*/ 1242 w 434887"/>
              <a:gd name="connsiteY2" fmla="*/ 43892 h 199011"/>
              <a:gd name="connsiteX3" fmla="*/ 231461 w 434887"/>
              <a:gd name="connsiteY3" fmla="*/ 17222 h 199011"/>
              <a:gd name="connsiteX4" fmla="*/ 433867 w 434887"/>
              <a:gd name="connsiteY4" fmla="*/ 152668 h 199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887" h="199011">
                <a:moveTo>
                  <a:pt x="433867" y="152668"/>
                </a:moveTo>
                <a:cubicBezTo>
                  <a:pt x="421485" y="198388"/>
                  <a:pt x="301565" y="213818"/>
                  <a:pt x="186789" y="182862"/>
                </a:cubicBezTo>
                <a:cubicBezTo>
                  <a:pt x="72012" y="151906"/>
                  <a:pt x="-11141" y="89612"/>
                  <a:pt x="1242" y="43892"/>
                </a:cubicBezTo>
                <a:cubicBezTo>
                  <a:pt x="13624" y="-1828"/>
                  <a:pt x="116685" y="-13734"/>
                  <a:pt x="231461" y="17222"/>
                </a:cubicBezTo>
                <a:cubicBezTo>
                  <a:pt x="346237" y="48178"/>
                  <a:pt x="446250" y="106948"/>
                  <a:pt x="433867" y="152668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3" name="Freeform: Shape 1512">
            <a:extLst>
              <a:ext uri="{FF2B5EF4-FFF2-40B4-BE49-F238E27FC236}">
                <a16:creationId xmlns:a16="http://schemas.microsoft.com/office/drawing/2014/main" id="{F4C88A54-743B-4E43-995B-96B3CA99B0E3}"/>
              </a:ext>
            </a:extLst>
          </p:cNvPr>
          <p:cNvSpPr/>
          <p:nvPr userDrawn="1"/>
        </p:nvSpPr>
        <p:spPr>
          <a:xfrm>
            <a:off x="1031235" y="3337596"/>
            <a:ext cx="93960" cy="333631"/>
          </a:xfrm>
          <a:custGeom>
            <a:avLst/>
            <a:gdLst>
              <a:gd name="connsiteX0" fmla="*/ 79449 w 79429"/>
              <a:gd name="connsiteY0" fmla="*/ 2 h 278818"/>
              <a:gd name="connsiteX1" fmla="*/ 24585 w 79429"/>
              <a:gd name="connsiteY1" fmla="*/ 278798 h 278818"/>
              <a:gd name="connsiteX2" fmla="*/ 4297 w 79429"/>
              <a:gd name="connsiteY2" fmla="*/ 204408 h 278818"/>
              <a:gd name="connsiteX3" fmla="*/ 79449 w 79429"/>
              <a:gd name="connsiteY3" fmla="*/ 2 h 27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29" h="278818">
                <a:moveTo>
                  <a:pt x="79449" y="2"/>
                </a:moveTo>
                <a:cubicBezTo>
                  <a:pt x="-22373" y="106205"/>
                  <a:pt x="47636" y="281084"/>
                  <a:pt x="24585" y="278798"/>
                </a:cubicBezTo>
                <a:cubicBezTo>
                  <a:pt x="21442" y="264416"/>
                  <a:pt x="22775" y="226887"/>
                  <a:pt x="4297" y="204408"/>
                </a:cubicBezTo>
                <a:cubicBezTo>
                  <a:pt x="4297" y="204408"/>
                  <a:pt x="-26945" y="19623"/>
                  <a:pt x="79449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4" name="Freeform: Shape 1513">
            <a:extLst>
              <a:ext uri="{FF2B5EF4-FFF2-40B4-BE49-F238E27FC236}">
                <a16:creationId xmlns:a16="http://schemas.microsoft.com/office/drawing/2014/main" id="{669BA860-A80C-4670-BD08-1E8EE7D4B934}"/>
              </a:ext>
            </a:extLst>
          </p:cNvPr>
          <p:cNvSpPr/>
          <p:nvPr userDrawn="1"/>
        </p:nvSpPr>
        <p:spPr>
          <a:xfrm>
            <a:off x="1586373" y="3382744"/>
            <a:ext cx="77543" cy="279053"/>
          </a:xfrm>
          <a:custGeom>
            <a:avLst/>
            <a:gdLst>
              <a:gd name="connsiteX0" fmla="*/ 20 w 65551"/>
              <a:gd name="connsiteY0" fmla="*/ 3801 h 233207"/>
              <a:gd name="connsiteX1" fmla="*/ 42787 w 65551"/>
              <a:gd name="connsiteY1" fmla="*/ 233163 h 233207"/>
              <a:gd name="connsiteX2" fmla="*/ 65552 w 65551"/>
              <a:gd name="connsiteY2" fmla="*/ 159916 h 233207"/>
              <a:gd name="connsiteX3" fmla="*/ 20 w 65551"/>
              <a:gd name="connsiteY3" fmla="*/ 3801 h 233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51" h="233207">
                <a:moveTo>
                  <a:pt x="20" y="3801"/>
                </a:moveTo>
                <a:cubicBezTo>
                  <a:pt x="60409" y="57331"/>
                  <a:pt x="30119" y="236497"/>
                  <a:pt x="42787" y="233163"/>
                </a:cubicBezTo>
                <a:cubicBezTo>
                  <a:pt x="42787" y="233163"/>
                  <a:pt x="42787" y="188300"/>
                  <a:pt x="65552" y="159916"/>
                </a:cubicBezTo>
                <a:cubicBezTo>
                  <a:pt x="65742" y="159916"/>
                  <a:pt x="65742" y="-28870"/>
                  <a:pt x="20" y="3801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5" name="Freeform: Shape 1514">
            <a:extLst>
              <a:ext uri="{FF2B5EF4-FFF2-40B4-BE49-F238E27FC236}">
                <a16:creationId xmlns:a16="http://schemas.microsoft.com/office/drawing/2014/main" id="{73386D4E-8E8F-433E-9645-E3BBDD9129B1}"/>
              </a:ext>
            </a:extLst>
          </p:cNvPr>
          <p:cNvSpPr/>
          <p:nvPr userDrawn="1"/>
        </p:nvSpPr>
        <p:spPr>
          <a:xfrm>
            <a:off x="1060292" y="3291208"/>
            <a:ext cx="109521" cy="182360"/>
          </a:xfrm>
          <a:custGeom>
            <a:avLst/>
            <a:gdLst>
              <a:gd name="connsiteX0" fmla="*/ 92604 w 92584"/>
              <a:gd name="connsiteY0" fmla="*/ 2 h 152400"/>
              <a:gd name="connsiteX1" fmla="*/ 21 w 92584"/>
              <a:gd name="connsiteY1" fmla="*/ 152402 h 152400"/>
              <a:gd name="connsiteX2" fmla="*/ 92604 w 92584"/>
              <a:gd name="connsiteY2" fmla="*/ 2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584" h="152400">
                <a:moveTo>
                  <a:pt x="92604" y="2"/>
                </a:moveTo>
                <a:cubicBezTo>
                  <a:pt x="92604" y="2"/>
                  <a:pt x="44408" y="123827"/>
                  <a:pt x="21" y="152402"/>
                </a:cubicBezTo>
                <a:cubicBezTo>
                  <a:pt x="21" y="152402"/>
                  <a:pt x="-1503" y="19052"/>
                  <a:pt x="92604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6" name="Freeform: Shape 1515">
            <a:extLst>
              <a:ext uri="{FF2B5EF4-FFF2-40B4-BE49-F238E27FC236}">
                <a16:creationId xmlns:a16="http://schemas.microsoft.com/office/drawing/2014/main" id="{0FE05C81-E83B-4110-92B2-9D9307D6BCE1}"/>
              </a:ext>
            </a:extLst>
          </p:cNvPr>
          <p:cNvSpPr/>
          <p:nvPr userDrawn="1"/>
        </p:nvSpPr>
        <p:spPr>
          <a:xfrm>
            <a:off x="866671" y="3611442"/>
            <a:ext cx="68779" cy="352220"/>
          </a:xfrm>
          <a:custGeom>
            <a:avLst/>
            <a:gdLst>
              <a:gd name="connsiteX0" fmla="*/ 58163 w 58142"/>
              <a:gd name="connsiteY0" fmla="*/ 36608 h 294353"/>
              <a:gd name="connsiteX1" fmla="*/ 14348 w 58142"/>
              <a:gd name="connsiteY1" fmla="*/ 153099 h 294353"/>
              <a:gd name="connsiteX2" fmla="*/ 58163 w 58142"/>
              <a:gd name="connsiteY2" fmla="*/ 216250 h 294353"/>
              <a:gd name="connsiteX3" fmla="*/ 39113 w 58142"/>
              <a:gd name="connsiteY3" fmla="*/ 264827 h 294353"/>
              <a:gd name="connsiteX4" fmla="*/ 48352 w 58142"/>
              <a:gd name="connsiteY4" fmla="*/ 294355 h 294353"/>
              <a:gd name="connsiteX5" fmla="*/ 29302 w 58142"/>
              <a:gd name="connsiteY5" fmla="*/ 255398 h 294353"/>
              <a:gd name="connsiteX6" fmla="*/ 43875 w 58142"/>
              <a:gd name="connsiteY6" fmla="*/ 208725 h 294353"/>
              <a:gd name="connsiteX7" fmla="*/ 155 w 58142"/>
              <a:gd name="connsiteY7" fmla="*/ 153956 h 294353"/>
              <a:gd name="connsiteX8" fmla="*/ 41494 w 58142"/>
              <a:gd name="connsiteY8" fmla="*/ 4318 h 294353"/>
              <a:gd name="connsiteX9" fmla="*/ 58163 w 58142"/>
              <a:gd name="connsiteY9" fmla="*/ 36608 h 29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142" h="294353">
                <a:moveTo>
                  <a:pt x="58163" y="36608"/>
                </a:moveTo>
                <a:cubicBezTo>
                  <a:pt x="58163" y="78804"/>
                  <a:pt x="14348" y="113380"/>
                  <a:pt x="14348" y="153099"/>
                </a:cubicBezTo>
                <a:cubicBezTo>
                  <a:pt x="14348" y="182912"/>
                  <a:pt x="58163" y="187960"/>
                  <a:pt x="58163" y="216250"/>
                </a:cubicBezTo>
                <a:cubicBezTo>
                  <a:pt x="58163" y="233300"/>
                  <a:pt x="39113" y="235300"/>
                  <a:pt x="39113" y="264827"/>
                </a:cubicBezTo>
                <a:cubicBezTo>
                  <a:pt x="39107" y="275382"/>
                  <a:pt x="42332" y="285686"/>
                  <a:pt x="48352" y="294355"/>
                </a:cubicBezTo>
                <a:cubicBezTo>
                  <a:pt x="35828" y="285421"/>
                  <a:pt x="28663" y="270768"/>
                  <a:pt x="29302" y="255398"/>
                </a:cubicBezTo>
                <a:cubicBezTo>
                  <a:pt x="29302" y="234252"/>
                  <a:pt x="43875" y="214631"/>
                  <a:pt x="43875" y="208725"/>
                </a:cubicBezTo>
                <a:cubicBezTo>
                  <a:pt x="43875" y="184341"/>
                  <a:pt x="3489" y="188532"/>
                  <a:pt x="155" y="153956"/>
                </a:cubicBezTo>
                <a:cubicBezTo>
                  <a:pt x="-3178" y="119381"/>
                  <a:pt x="56258" y="79185"/>
                  <a:pt x="41494" y="4318"/>
                </a:cubicBezTo>
                <a:cubicBezTo>
                  <a:pt x="38351" y="-11207"/>
                  <a:pt x="58163" y="18797"/>
                  <a:pt x="58163" y="36608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7" name="Freeform: Shape 1516">
            <a:extLst>
              <a:ext uri="{FF2B5EF4-FFF2-40B4-BE49-F238E27FC236}">
                <a16:creationId xmlns:a16="http://schemas.microsoft.com/office/drawing/2014/main" id="{69AB9D70-71C4-4276-AB2E-72E7A2979724}"/>
              </a:ext>
            </a:extLst>
          </p:cNvPr>
          <p:cNvSpPr/>
          <p:nvPr userDrawn="1"/>
        </p:nvSpPr>
        <p:spPr>
          <a:xfrm>
            <a:off x="1745555" y="3744260"/>
            <a:ext cx="35750" cy="280379"/>
          </a:xfrm>
          <a:custGeom>
            <a:avLst/>
            <a:gdLst>
              <a:gd name="connsiteX0" fmla="*/ 16141 w 30221"/>
              <a:gd name="connsiteY0" fmla="*/ 2 h 234315"/>
              <a:gd name="connsiteX1" fmla="*/ 27666 w 30221"/>
              <a:gd name="connsiteY1" fmla="*/ 40388 h 234315"/>
              <a:gd name="connsiteX2" fmla="*/ 43 w 30221"/>
              <a:gd name="connsiteY2" fmla="*/ 121445 h 234315"/>
              <a:gd name="connsiteX3" fmla="*/ 20903 w 30221"/>
              <a:gd name="connsiteY3" fmla="*/ 186215 h 234315"/>
              <a:gd name="connsiteX4" fmla="*/ 23761 w 30221"/>
              <a:gd name="connsiteY4" fmla="*/ 234317 h 234315"/>
              <a:gd name="connsiteX5" fmla="*/ 27190 w 30221"/>
              <a:gd name="connsiteY5" fmla="*/ 188406 h 234315"/>
              <a:gd name="connsiteX6" fmla="*/ 15379 w 30221"/>
              <a:gd name="connsiteY6" fmla="*/ 155164 h 234315"/>
              <a:gd name="connsiteX7" fmla="*/ 8140 w 30221"/>
              <a:gd name="connsiteY7" fmla="*/ 119445 h 234315"/>
              <a:gd name="connsiteX8" fmla="*/ 16141 w 30221"/>
              <a:gd name="connsiteY8" fmla="*/ 2 h 23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21" h="234315">
                <a:moveTo>
                  <a:pt x="16141" y="2"/>
                </a:moveTo>
                <a:cubicBezTo>
                  <a:pt x="23044" y="12395"/>
                  <a:pt x="26989" y="26217"/>
                  <a:pt x="27666" y="40388"/>
                </a:cubicBezTo>
                <a:cubicBezTo>
                  <a:pt x="27666" y="78488"/>
                  <a:pt x="-909" y="85822"/>
                  <a:pt x="43" y="121445"/>
                </a:cubicBezTo>
                <a:cubicBezTo>
                  <a:pt x="43" y="136495"/>
                  <a:pt x="4234" y="145925"/>
                  <a:pt x="20903" y="186215"/>
                </a:cubicBezTo>
                <a:cubicBezTo>
                  <a:pt x="27761" y="202979"/>
                  <a:pt x="23761" y="234317"/>
                  <a:pt x="23761" y="234317"/>
                </a:cubicBezTo>
                <a:cubicBezTo>
                  <a:pt x="30175" y="219869"/>
                  <a:pt x="31387" y="203646"/>
                  <a:pt x="27190" y="188406"/>
                </a:cubicBezTo>
                <a:cubicBezTo>
                  <a:pt x="24661" y="176874"/>
                  <a:pt x="20693" y="165706"/>
                  <a:pt x="15379" y="155164"/>
                </a:cubicBezTo>
                <a:cubicBezTo>
                  <a:pt x="9828" y="144115"/>
                  <a:pt x="7329" y="131784"/>
                  <a:pt x="8140" y="119445"/>
                </a:cubicBezTo>
                <a:cubicBezTo>
                  <a:pt x="9187" y="92109"/>
                  <a:pt x="51574" y="54485"/>
                  <a:pt x="16141" y="2"/>
                </a:cubicBezTo>
                <a:close/>
              </a:path>
            </a:pathLst>
          </a:custGeom>
          <a:solidFill>
            <a:srgbClr val="89301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8" name="Freeform: Shape 1517">
            <a:extLst>
              <a:ext uri="{FF2B5EF4-FFF2-40B4-BE49-F238E27FC236}">
                <a16:creationId xmlns:a16="http://schemas.microsoft.com/office/drawing/2014/main" id="{B0C44E4D-462F-4266-B77C-29BB4D7672C4}"/>
              </a:ext>
            </a:extLst>
          </p:cNvPr>
          <p:cNvSpPr/>
          <p:nvPr userDrawn="1"/>
        </p:nvSpPr>
        <p:spPr>
          <a:xfrm>
            <a:off x="913140" y="3167203"/>
            <a:ext cx="220931" cy="350475"/>
          </a:xfrm>
          <a:custGeom>
            <a:avLst/>
            <a:gdLst>
              <a:gd name="connsiteX0" fmla="*/ 20 w 186764"/>
              <a:gd name="connsiteY0" fmla="*/ 213076 h 292895"/>
              <a:gd name="connsiteX1" fmla="*/ 130608 w 186764"/>
              <a:gd name="connsiteY1" fmla="*/ 2 h 292895"/>
              <a:gd name="connsiteX2" fmla="*/ 177471 w 186764"/>
              <a:gd name="connsiteY2" fmla="*/ 81821 h 292895"/>
              <a:gd name="connsiteX3" fmla="*/ 183757 w 186764"/>
              <a:gd name="connsiteY3" fmla="*/ 53246 h 292895"/>
              <a:gd name="connsiteX4" fmla="*/ 20594 w 186764"/>
              <a:gd name="connsiteY4" fmla="*/ 292895 h 292895"/>
              <a:gd name="connsiteX5" fmla="*/ 20 w 186764"/>
              <a:gd name="connsiteY5" fmla="*/ 213076 h 29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6764" h="292895">
                <a:moveTo>
                  <a:pt x="20" y="213076"/>
                </a:moveTo>
                <a:cubicBezTo>
                  <a:pt x="20" y="128303"/>
                  <a:pt x="63076" y="2"/>
                  <a:pt x="130608" y="2"/>
                </a:cubicBezTo>
                <a:cubicBezTo>
                  <a:pt x="196521" y="2"/>
                  <a:pt x="165755" y="104110"/>
                  <a:pt x="177471" y="81821"/>
                </a:cubicBezTo>
                <a:cubicBezTo>
                  <a:pt x="179280" y="78297"/>
                  <a:pt x="182995" y="51722"/>
                  <a:pt x="183757" y="53246"/>
                </a:cubicBezTo>
                <a:cubicBezTo>
                  <a:pt x="205665" y="111730"/>
                  <a:pt x="104319" y="290514"/>
                  <a:pt x="20594" y="292895"/>
                </a:cubicBezTo>
                <a:cubicBezTo>
                  <a:pt x="10498" y="293181"/>
                  <a:pt x="20" y="244699"/>
                  <a:pt x="20" y="213076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19" name="Freeform: Shape 1518">
            <a:extLst>
              <a:ext uri="{FF2B5EF4-FFF2-40B4-BE49-F238E27FC236}">
                <a16:creationId xmlns:a16="http://schemas.microsoft.com/office/drawing/2014/main" id="{EE704524-CE79-4B97-A39F-9626CB9F8FCA}"/>
              </a:ext>
            </a:extLst>
          </p:cNvPr>
          <p:cNvSpPr/>
          <p:nvPr userDrawn="1"/>
        </p:nvSpPr>
        <p:spPr>
          <a:xfrm>
            <a:off x="1168574" y="3033397"/>
            <a:ext cx="473911" cy="330535"/>
          </a:xfrm>
          <a:custGeom>
            <a:avLst/>
            <a:gdLst>
              <a:gd name="connsiteX0" fmla="*/ 156611 w 400621"/>
              <a:gd name="connsiteY0" fmla="*/ 2 h 276231"/>
              <a:gd name="connsiteX1" fmla="*/ 366161 w 400621"/>
              <a:gd name="connsiteY1" fmla="*/ 97442 h 276231"/>
              <a:gd name="connsiteX2" fmla="*/ 324442 w 400621"/>
              <a:gd name="connsiteY2" fmla="*/ 77440 h 276231"/>
              <a:gd name="connsiteX3" fmla="*/ 400642 w 400621"/>
              <a:gd name="connsiteY3" fmla="*/ 193454 h 276231"/>
              <a:gd name="connsiteX4" fmla="*/ 254814 w 400621"/>
              <a:gd name="connsiteY4" fmla="*/ 262130 h 276231"/>
              <a:gd name="connsiteX5" fmla="*/ 307392 w 400621"/>
              <a:gd name="connsiteY5" fmla="*/ 273083 h 276231"/>
              <a:gd name="connsiteX6" fmla="*/ 55551 w 400621"/>
              <a:gd name="connsiteY6" fmla="*/ 205646 h 276231"/>
              <a:gd name="connsiteX7" fmla="*/ 55551 w 400621"/>
              <a:gd name="connsiteY7" fmla="*/ 205646 h 276231"/>
              <a:gd name="connsiteX8" fmla="*/ 56313 w 400621"/>
              <a:gd name="connsiteY8" fmla="*/ 205646 h 276231"/>
              <a:gd name="connsiteX9" fmla="*/ 95270 w 400621"/>
              <a:gd name="connsiteY9" fmla="*/ 207361 h 276231"/>
              <a:gd name="connsiteX10" fmla="*/ 20 w 400621"/>
              <a:gd name="connsiteY10" fmla="*/ 93061 h 276231"/>
              <a:gd name="connsiteX11" fmla="*/ 156611 w 400621"/>
              <a:gd name="connsiteY11" fmla="*/ 2 h 27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621" h="276231">
                <a:moveTo>
                  <a:pt x="156611" y="2"/>
                </a:moveTo>
                <a:cubicBezTo>
                  <a:pt x="237574" y="2"/>
                  <a:pt x="320632" y="36292"/>
                  <a:pt x="366161" y="97442"/>
                </a:cubicBezTo>
                <a:cubicBezTo>
                  <a:pt x="353686" y="88128"/>
                  <a:pt x="339515" y="81334"/>
                  <a:pt x="324442" y="77440"/>
                </a:cubicBezTo>
                <a:cubicBezTo>
                  <a:pt x="368828" y="99633"/>
                  <a:pt x="400642" y="147735"/>
                  <a:pt x="400642" y="193454"/>
                </a:cubicBezTo>
                <a:cubicBezTo>
                  <a:pt x="400642" y="291943"/>
                  <a:pt x="253480" y="260129"/>
                  <a:pt x="254814" y="262130"/>
                </a:cubicBezTo>
                <a:cubicBezTo>
                  <a:pt x="271316" y="269619"/>
                  <a:pt x="289272" y="273360"/>
                  <a:pt x="307392" y="273083"/>
                </a:cubicBezTo>
                <a:cubicBezTo>
                  <a:pt x="263101" y="287752"/>
                  <a:pt x="90793" y="248795"/>
                  <a:pt x="55551" y="205646"/>
                </a:cubicBezTo>
                <a:cubicBezTo>
                  <a:pt x="55551" y="205646"/>
                  <a:pt x="55551" y="205646"/>
                  <a:pt x="55551" y="205646"/>
                </a:cubicBezTo>
                <a:lnTo>
                  <a:pt x="56313" y="205646"/>
                </a:lnTo>
                <a:cubicBezTo>
                  <a:pt x="69237" y="207195"/>
                  <a:pt x="82260" y="207768"/>
                  <a:pt x="95270" y="207361"/>
                </a:cubicBezTo>
                <a:cubicBezTo>
                  <a:pt x="105748" y="204313"/>
                  <a:pt x="20" y="178786"/>
                  <a:pt x="20" y="93061"/>
                </a:cubicBezTo>
                <a:cubicBezTo>
                  <a:pt x="496" y="24957"/>
                  <a:pt x="94317" y="2"/>
                  <a:pt x="156611" y="2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0" name="Freeform: Shape 1519">
            <a:extLst>
              <a:ext uri="{FF2B5EF4-FFF2-40B4-BE49-F238E27FC236}">
                <a16:creationId xmlns:a16="http://schemas.microsoft.com/office/drawing/2014/main" id="{1B92ED66-DF68-4127-B083-00E722BCFD00}"/>
              </a:ext>
            </a:extLst>
          </p:cNvPr>
          <p:cNvSpPr/>
          <p:nvPr userDrawn="1"/>
        </p:nvSpPr>
        <p:spPr>
          <a:xfrm>
            <a:off x="1617134" y="3339649"/>
            <a:ext cx="130702" cy="253594"/>
          </a:xfrm>
          <a:custGeom>
            <a:avLst/>
            <a:gdLst>
              <a:gd name="connsiteX0" fmla="*/ 20 w 110489"/>
              <a:gd name="connsiteY0" fmla="*/ 41340 h 211931"/>
              <a:gd name="connsiteX1" fmla="*/ 34215 w 110489"/>
              <a:gd name="connsiteY1" fmla="*/ 179357 h 211931"/>
              <a:gd name="connsiteX2" fmla="*/ 58694 w 110489"/>
              <a:gd name="connsiteY2" fmla="*/ 148401 h 211931"/>
              <a:gd name="connsiteX3" fmla="*/ 59551 w 110489"/>
              <a:gd name="connsiteY3" fmla="*/ 148401 h 211931"/>
              <a:gd name="connsiteX4" fmla="*/ 98508 w 110489"/>
              <a:gd name="connsiteY4" fmla="*/ 211933 h 211931"/>
              <a:gd name="connsiteX5" fmla="*/ 110510 w 110489"/>
              <a:gd name="connsiteY5" fmla="*/ 143448 h 211931"/>
              <a:gd name="connsiteX6" fmla="*/ 60408 w 110489"/>
              <a:gd name="connsiteY6" fmla="*/ 2 h 211931"/>
              <a:gd name="connsiteX7" fmla="*/ 62313 w 110489"/>
              <a:gd name="connsiteY7" fmla="*/ 73154 h 211931"/>
              <a:gd name="connsiteX8" fmla="*/ 20 w 110489"/>
              <a:gd name="connsiteY8" fmla="*/ 41340 h 21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89" h="211931">
                <a:moveTo>
                  <a:pt x="20" y="41340"/>
                </a:moveTo>
                <a:cubicBezTo>
                  <a:pt x="31833" y="79440"/>
                  <a:pt x="29452" y="132590"/>
                  <a:pt x="34215" y="179357"/>
                </a:cubicBezTo>
                <a:cubicBezTo>
                  <a:pt x="41168" y="168499"/>
                  <a:pt x="42882" y="148401"/>
                  <a:pt x="58694" y="148401"/>
                </a:cubicBezTo>
                <a:lnTo>
                  <a:pt x="59551" y="148401"/>
                </a:lnTo>
                <a:cubicBezTo>
                  <a:pt x="91365" y="150020"/>
                  <a:pt x="92889" y="187359"/>
                  <a:pt x="98508" y="211933"/>
                </a:cubicBezTo>
                <a:cubicBezTo>
                  <a:pt x="105355" y="189696"/>
                  <a:pt x="109387" y="166688"/>
                  <a:pt x="110510" y="143448"/>
                </a:cubicBezTo>
                <a:cubicBezTo>
                  <a:pt x="110510" y="90680"/>
                  <a:pt x="65933" y="61914"/>
                  <a:pt x="60408" y="2"/>
                </a:cubicBezTo>
                <a:cubicBezTo>
                  <a:pt x="52407" y="28577"/>
                  <a:pt x="62313" y="73154"/>
                  <a:pt x="62313" y="73154"/>
                </a:cubicBezTo>
                <a:cubicBezTo>
                  <a:pt x="42311" y="73154"/>
                  <a:pt x="34977" y="42674"/>
                  <a:pt x="20" y="41340"/>
                </a:cubicBezTo>
                <a:close/>
              </a:path>
            </a:pathLst>
          </a:custGeom>
          <a:solidFill>
            <a:srgbClr val="89301F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4F55AD4B-D11B-414F-A591-0F8F225D2E3E}"/>
              </a:ext>
            </a:extLst>
          </p:cNvPr>
          <p:cNvSpPr/>
          <p:nvPr userDrawn="1"/>
        </p:nvSpPr>
        <p:spPr>
          <a:xfrm>
            <a:off x="2268847" y="3668142"/>
            <a:ext cx="636163" cy="329711"/>
          </a:xfrm>
          <a:custGeom>
            <a:avLst/>
            <a:gdLst>
              <a:gd name="connsiteX0" fmla="*/ 20 w 537781"/>
              <a:gd name="connsiteY0" fmla="*/ 102475 h 275542"/>
              <a:gd name="connsiteX1" fmla="*/ 81554 w 537781"/>
              <a:gd name="connsiteY1" fmla="*/ 231634 h 275542"/>
              <a:gd name="connsiteX2" fmla="*/ 71267 w 537781"/>
              <a:gd name="connsiteY2" fmla="*/ 253732 h 275542"/>
              <a:gd name="connsiteX3" fmla="*/ 90317 w 537781"/>
              <a:gd name="connsiteY3" fmla="*/ 260971 h 275542"/>
              <a:gd name="connsiteX4" fmla="*/ 137180 w 537781"/>
              <a:gd name="connsiteY4" fmla="*/ 275545 h 275542"/>
              <a:gd name="connsiteX5" fmla="*/ 375305 w 537781"/>
              <a:gd name="connsiteY5" fmla="*/ 224872 h 275542"/>
              <a:gd name="connsiteX6" fmla="*/ 481795 w 537781"/>
              <a:gd name="connsiteY6" fmla="*/ 234968 h 275542"/>
              <a:gd name="connsiteX7" fmla="*/ 474079 w 537781"/>
              <a:gd name="connsiteY7" fmla="*/ 204869 h 275542"/>
              <a:gd name="connsiteX8" fmla="*/ 511417 w 537781"/>
              <a:gd name="connsiteY8" fmla="*/ 201726 h 275542"/>
              <a:gd name="connsiteX9" fmla="*/ 506369 w 537781"/>
              <a:gd name="connsiteY9" fmla="*/ 184867 h 275542"/>
              <a:gd name="connsiteX10" fmla="*/ 537802 w 537781"/>
              <a:gd name="connsiteY10" fmla="*/ 38944 h 275542"/>
              <a:gd name="connsiteX11" fmla="*/ 128227 w 537781"/>
              <a:gd name="connsiteY11" fmla="*/ 138289 h 275542"/>
              <a:gd name="connsiteX12" fmla="*/ 22308 w 537781"/>
              <a:gd name="connsiteY12" fmla="*/ 100761 h 275542"/>
              <a:gd name="connsiteX13" fmla="*/ 20 w 537781"/>
              <a:gd name="connsiteY13" fmla="*/ 102475 h 275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7781" h="275542">
                <a:moveTo>
                  <a:pt x="20" y="102475"/>
                </a:moveTo>
                <a:cubicBezTo>
                  <a:pt x="50979" y="196297"/>
                  <a:pt x="81554" y="203155"/>
                  <a:pt x="81554" y="231634"/>
                </a:cubicBezTo>
                <a:cubicBezTo>
                  <a:pt x="81554" y="253732"/>
                  <a:pt x="60313" y="253732"/>
                  <a:pt x="71267" y="253732"/>
                </a:cubicBezTo>
                <a:cubicBezTo>
                  <a:pt x="76941" y="257645"/>
                  <a:pt x="83476" y="260129"/>
                  <a:pt x="90317" y="260971"/>
                </a:cubicBezTo>
                <a:cubicBezTo>
                  <a:pt x="112224" y="260971"/>
                  <a:pt x="130132" y="215156"/>
                  <a:pt x="137180" y="275545"/>
                </a:cubicBezTo>
                <a:cubicBezTo>
                  <a:pt x="223667" y="262210"/>
                  <a:pt x="256433" y="224872"/>
                  <a:pt x="375305" y="224872"/>
                </a:cubicBezTo>
                <a:cubicBezTo>
                  <a:pt x="455791" y="247731"/>
                  <a:pt x="481795" y="234968"/>
                  <a:pt x="481795" y="234968"/>
                </a:cubicBezTo>
                <a:cubicBezTo>
                  <a:pt x="481795" y="234968"/>
                  <a:pt x="466936" y="215347"/>
                  <a:pt x="474079" y="204869"/>
                </a:cubicBezTo>
                <a:cubicBezTo>
                  <a:pt x="481223" y="194392"/>
                  <a:pt x="487128" y="213061"/>
                  <a:pt x="511417" y="201726"/>
                </a:cubicBezTo>
                <a:cubicBezTo>
                  <a:pt x="508373" y="196607"/>
                  <a:pt x="506639" y="190816"/>
                  <a:pt x="506369" y="184867"/>
                </a:cubicBezTo>
                <a:cubicBezTo>
                  <a:pt x="503416" y="159244"/>
                  <a:pt x="537802" y="96760"/>
                  <a:pt x="537802" y="38944"/>
                </a:cubicBezTo>
                <a:cubicBezTo>
                  <a:pt x="537802" y="-88691"/>
                  <a:pt x="430836" y="138289"/>
                  <a:pt x="128227" y="138289"/>
                </a:cubicBezTo>
                <a:cubicBezTo>
                  <a:pt x="77363" y="138289"/>
                  <a:pt x="44407" y="100761"/>
                  <a:pt x="22308" y="100761"/>
                </a:cubicBezTo>
                <a:cubicBezTo>
                  <a:pt x="15069" y="100761"/>
                  <a:pt x="7545" y="102475"/>
                  <a:pt x="20" y="102475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1987149C-FE73-47F6-971D-5FD9B5326893}"/>
              </a:ext>
            </a:extLst>
          </p:cNvPr>
          <p:cNvSpPr/>
          <p:nvPr userDrawn="1"/>
        </p:nvSpPr>
        <p:spPr>
          <a:xfrm>
            <a:off x="2160667" y="3009684"/>
            <a:ext cx="774436" cy="750873"/>
          </a:xfrm>
          <a:custGeom>
            <a:avLst/>
            <a:gdLst>
              <a:gd name="connsiteX0" fmla="*/ 87755 w 654670"/>
              <a:gd name="connsiteY0" fmla="*/ 627513 h 627511"/>
              <a:gd name="connsiteX1" fmla="*/ 129093 w 654670"/>
              <a:gd name="connsiteY1" fmla="*/ 126403 h 627511"/>
              <a:gd name="connsiteX2" fmla="*/ 517808 w 654670"/>
              <a:gd name="connsiteY2" fmla="*/ 48012 h 627511"/>
              <a:gd name="connsiteX3" fmla="*/ 619059 w 654670"/>
              <a:gd name="connsiteY3" fmla="*/ 554456 h 62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670" h="627511">
                <a:moveTo>
                  <a:pt x="87755" y="627513"/>
                </a:moveTo>
                <a:cubicBezTo>
                  <a:pt x="87755" y="627513"/>
                  <a:pt x="-134844" y="117640"/>
                  <a:pt x="129093" y="126403"/>
                </a:cubicBezTo>
                <a:cubicBezTo>
                  <a:pt x="129093" y="126403"/>
                  <a:pt x="226629" y="-94768"/>
                  <a:pt x="517808" y="48012"/>
                </a:cubicBezTo>
                <a:cubicBezTo>
                  <a:pt x="747075" y="171837"/>
                  <a:pt x="619059" y="554456"/>
                  <a:pt x="619059" y="554456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8F42EB3C-8E82-4978-BDA5-D65FC7CBA811}"/>
              </a:ext>
            </a:extLst>
          </p:cNvPr>
          <p:cNvSpPr/>
          <p:nvPr userDrawn="1"/>
        </p:nvSpPr>
        <p:spPr>
          <a:xfrm>
            <a:off x="2337690" y="5191175"/>
            <a:ext cx="644262" cy="193758"/>
          </a:xfrm>
          <a:custGeom>
            <a:avLst/>
            <a:gdLst>
              <a:gd name="connsiteX0" fmla="*/ 20 w 544628"/>
              <a:gd name="connsiteY0" fmla="*/ 54961 h 161925"/>
              <a:gd name="connsiteX1" fmla="*/ 44597 w 544628"/>
              <a:gd name="connsiteY1" fmla="*/ 161927 h 161925"/>
              <a:gd name="connsiteX2" fmla="*/ 503512 w 544628"/>
              <a:gd name="connsiteY2" fmla="*/ 161927 h 161925"/>
              <a:gd name="connsiteX3" fmla="*/ 542754 w 544628"/>
              <a:gd name="connsiteY3" fmla="*/ 2 h 161925"/>
              <a:gd name="connsiteX4" fmla="*/ 20 w 544628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28" h="161925">
                <a:moveTo>
                  <a:pt x="20" y="54961"/>
                </a:moveTo>
                <a:cubicBezTo>
                  <a:pt x="20" y="54961"/>
                  <a:pt x="12688" y="130494"/>
                  <a:pt x="44597" y="161927"/>
                </a:cubicBezTo>
                <a:lnTo>
                  <a:pt x="503512" y="161927"/>
                </a:lnTo>
                <a:cubicBezTo>
                  <a:pt x="503512" y="161927"/>
                  <a:pt x="555042" y="61057"/>
                  <a:pt x="542754" y="2"/>
                </a:cubicBezTo>
                <a:cubicBezTo>
                  <a:pt x="542754" y="192"/>
                  <a:pt x="411024" y="146687"/>
                  <a:pt x="20" y="54961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80509471-AE74-4CC5-8D33-C43E3173097F}"/>
              </a:ext>
            </a:extLst>
          </p:cNvPr>
          <p:cNvSpPr/>
          <p:nvPr userDrawn="1"/>
        </p:nvSpPr>
        <p:spPr>
          <a:xfrm>
            <a:off x="2330593" y="5112732"/>
            <a:ext cx="649121" cy="307306"/>
          </a:xfrm>
          <a:custGeom>
            <a:avLst/>
            <a:gdLst>
              <a:gd name="connsiteX0" fmla="*/ 548755 w 548735"/>
              <a:gd name="connsiteY0" fmla="*/ 62033 h 256818"/>
              <a:gd name="connsiteX1" fmla="*/ 266720 w 548735"/>
              <a:gd name="connsiteY1" fmla="*/ 256820 h 256818"/>
              <a:gd name="connsiteX2" fmla="*/ 20 w 548735"/>
              <a:gd name="connsiteY2" fmla="*/ 62033 h 256818"/>
              <a:gd name="connsiteX3" fmla="*/ 266720 w 548735"/>
              <a:gd name="connsiteY3" fmla="*/ 407 h 256818"/>
              <a:gd name="connsiteX4" fmla="*/ 548755 w 548735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735" h="256818">
                <a:moveTo>
                  <a:pt x="548755" y="62033"/>
                </a:moveTo>
                <a:cubicBezTo>
                  <a:pt x="548755" y="132804"/>
                  <a:pt x="512656" y="256820"/>
                  <a:pt x="266720" y="256820"/>
                </a:cubicBezTo>
                <a:cubicBezTo>
                  <a:pt x="16498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755" y="-8832"/>
                  <a:pt x="548755" y="62033"/>
                </a:cubicBezTo>
                <a:close/>
              </a:path>
            </a:pathLst>
          </a:custGeom>
          <a:solidFill>
            <a:srgbClr val="C1A68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5" name="Freeform: Shape 1524">
            <a:extLst>
              <a:ext uri="{FF2B5EF4-FFF2-40B4-BE49-F238E27FC236}">
                <a16:creationId xmlns:a16="http://schemas.microsoft.com/office/drawing/2014/main" id="{B1DCA944-DBD1-4897-BA1E-BE31B45A8164}"/>
              </a:ext>
            </a:extLst>
          </p:cNvPr>
          <p:cNvSpPr/>
          <p:nvPr userDrawn="1"/>
        </p:nvSpPr>
        <p:spPr>
          <a:xfrm>
            <a:off x="2330479" y="5173509"/>
            <a:ext cx="648782" cy="77418"/>
          </a:xfrm>
          <a:custGeom>
            <a:avLst/>
            <a:gdLst>
              <a:gd name="connsiteX0" fmla="*/ 548470 w 548449"/>
              <a:gd name="connsiteY0" fmla="*/ 23052 h 64699"/>
              <a:gd name="connsiteX1" fmla="*/ 548470 w 548449"/>
              <a:gd name="connsiteY1" fmla="*/ 11241 h 64699"/>
              <a:gd name="connsiteX2" fmla="*/ 547136 w 548449"/>
              <a:gd name="connsiteY2" fmla="*/ 2 h 64699"/>
              <a:gd name="connsiteX3" fmla="*/ 1163 w 548449"/>
              <a:gd name="connsiteY3" fmla="*/ 2 h 64699"/>
              <a:gd name="connsiteX4" fmla="*/ 20 w 548449"/>
              <a:gd name="connsiteY4" fmla="*/ 11241 h 64699"/>
              <a:gd name="connsiteX5" fmla="*/ 20 w 548449"/>
              <a:gd name="connsiteY5" fmla="*/ 26005 h 64699"/>
              <a:gd name="connsiteX6" fmla="*/ 548470 w 548449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49" h="64699">
                <a:moveTo>
                  <a:pt x="548470" y="23052"/>
                </a:moveTo>
                <a:cubicBezTo>
                  <a:pt x="548470" y="18957"/>
                  <a:pt x="548470" y="14956"/>
                  <a:pt x="548470" y="11241"/>
                </a:cubicBezTo>
                <a:cubicBezTo>
                  <a:pt x="548484" y="7454"/>
                  <a:pt x="548036" y="3680"/>
                  <a:pt x="547136" y="2"/>
                </a:cubicBezTo>
                <a:lnTo>
                  <a:pt x="1163" y="2"/>
                </a:lnTo>
                <a:cubicBezTo>
                  <a:pt x="424" y="3703"/>
                  <a:pt x="41" y="7467"/>
                  <a:pt x="20" y="11241"/>
                </a:cubicBezTo>
                <a:cubicBezTo>
                  <a:pt x="20" y="15909"/>
                  <a:pt x="20" y="20766"/>
                  <a:pt x="20" y="26005"/>
                </a:cubicBezTo>
                <a:cubicBezTo>
                  <a:pt x="225096" y="97347"/>
                  <a:pt x="441980" y="54009"/>
                  <a:pt x="548470" y="23052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6" name="Freeform: Shape 1525">
            <a:extLst>
              <a:ext uri="{FF2B5EF4-FFF2-40B4-BE49-F238E27FC236}">
                <a16:creationId xmlns:a16="http://schemas.microsoft.com/office/drawing/2014/main" id="{5C5C8DCC-3687-4A2E-8271-9CE157709C43}"/>
              </a:ext>
            </a:extLst>
          </p:cNvPr>
          <p:cNvSpPr/>
          <p:nvPr userDrawn="1"/>
        </p:nvSpPr>
        <p:spPr>
          <a:xfrm>
            <a:off x="2361577" y="5304808"/>
            <a:ext cx="584895" cy="115228"/>
          </a:xfrm>
          <a:custGeom>
            <a:avLst/>
            <a:gdLst>
              <a:gd name="connsiteX0" fmla="*/ 239669 w 494442"/>
              <a:gd name="connsiteY0" fmla="*/ 48103 h 96297"/>
              <a:gd name="connsiteX1" fmla="*/ 20 w 494442"/>
              <a:gd name="connsiteY1" fmla="*/ 7812 h 96297"/>
              <a:gd name="connsiteX2" fmla="*/ 240526 w 494442"/>
              <a:gd name="connsiteY2" fmla="*/ 96299 h 96297"/>
              <a:gd name="connsiteX3" fmla="*/ 494463 w 494442"/>
              <a:gd name="connsiteY3" fmla="*/ 2 h 96297"/>
              <a:gd name="connsiteX4" fmla="*/ 239669 w 494442"/>
              <a:gd name="connsiteY4" fmla="*/ 4810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2" h="96297">
                <a:moveTo>
                  <a:pt x="239669" y="48103"/>
                </a:moveTo>
                <a:cubicBezTo>
                  <a:pt x="113177" y="48103"/>
                  <a:pt x="41073" y="42959"/>
                  <a:pt x="20" y="7812"/>
                </a:cubicBezTo>
                <a:cubicBezTo>
                  <a:pt x="30881" y="55437"/>
                  <a:pt x="97461" y="96299"/>
                  <a:pt x="240526" y="96299"/>
                </a:cubicBezTo>
                <a:cubicBezTo>
                  <a:pt x="388735" y="96299"/>
                  <a:pt x="460649" y="51246"/>
                  <a:pt x="494463" y="2"/>
                </a:cubicBezTo>
                <a:cubicBezTo>
                  <a:pt x="450362" y="39054"/>
                  <a:pt x="373210" y="48103"/>
                  <a:pt x="239669" y="48103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7" name="Freeform: Shape 1526">
            <a:extLst>
              <a:ext uri="{FF2B5EF4-FFF2-40B4-BE49-F238E27FC236}">
                <a16:creationId xmlns:a16="http://schemas.microsoft.com/office/drawing/2014/main" id="{7D8017F3-AEBA-440B-B8B5-D5F6B9C30EBD}"/>
              </a:ext>
            </a:extLst>
          </p:cNvPr>
          <p:cNvSpPr/>
          <p:nvPr userDrawn="1"/>
        </p:nvSpPr>
        <p:spPr>
          <a:xfrm>
            <a:off x="2737156" y="3952104"/>
            <a:ext cx="72079" cy="77435"/>
          </a:xfrm>
          <a:custGeom>
            <a:avLst/>
            <a:gdLst>
              <a:gd name="connsiteX0" fmla="*/ 60953 w 60932"/>
              <a:gd name="connsiteY0" fmla="*/ 63573 h 64713"/>
              <a:gd name="connsiteX1" fmla="*/ 3136 w 60932"/>
              <a:gd name="connsiteY1" fmla="*/ 231 h 64713"/>
              <a:gd name="connsiteX2" fmla="*/ 35711 w 60932"/>
              <a:gd name="connsiteY2" fmla="*/ 64716 h 64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32" h="64713">
                <a:moveTo>
                  <a:pt x="60953" y="63573"/>
                </a:moveTo>
                <a:cubicBezTo>
                  <a:pt x="60953" y="63573"/>
                  <a:pt x="18757" y="-4436"/>
                  <a:pt x="3136" y="231"/>
                </a:cubicBezTo>
                <a:cubicBezTo>
                  <a:pt x="-12485" y="4899"/>
                  <a:pt x="35711" y="64716"/>
                  <a:pt x="35711" y="6471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8" name="Freeform: Shape 1527">
            <a:extLst>
              <a:ext uri="{FF2B5EF4-FFF2-40B4-BE49-F238E27FC236}">
                <a16:creationId xmlns:a16="http://schemas.microsoft.com/office/drawing/2014/main" id="{1E4598BD-1598-41B6-A5AE-100DE7B1433B}"/>
              </a:ext>
            </a:extLst>
          </p:cNvPr>
          <p:cNvSpPr/>
          <p:nvPr userDrawn="1"/>
        </p:nvSpPr>
        <p:spPr>
          <a:xfrm>
            <a:off x="2700739" y="3969007"/>
            <a:ext cx="80215" cy="72272"/>
          </a:xfrm>
          <a:custGeom>
            <a:avLst/>
            <a:gdLst>
              <a:gd name="connsiteX0" fmla="*/ 67830 w 67810"/>
              <a:gd name="connsiteY0" fmla="*/ 56114 h 60398"/>
              <a:gd name="connsiteX1" fmla="*/ 2584 w 67810"/>
              <a:gd name="connsiteY1" fmla="*/ 488 h 60398"/>
              <a:gd name="connsiteX2" fmla="*/ 42970 w 67810"/>
              <a:gd name="connsiteY2" fmla="*/ 60400 h 6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810" h="60398">
                <a:moveTo>
                  <a:pt x="67830" y="56114"/>
                </a:moveTo>
                <a:cubicBezTo>
                  <a:pt x="67830" y="56114"/>
                  <a:pt x="17538" y="-6084"/>
                  <a:pt x="2584" y="488"/>
                </a:cubicBezTo>
                <a:cubicBezTo>
                  <a:pt x="-12370" y="7060"/>
                  <a:pt x="42970" y="60400"/>
                  <a:pt x="42970" y="60400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29" name="Freeform: Shape 1528">
            <a:extLst>
              <a:ext uri="{FF2B5EF4-FFF2-40B4-BE49-F238E27FC236}">
                <a16:creationId xmlns:a16="http://schemas.microsoft.com/office/drawing/2014/main" id="{57A69D28-9E0B-4670-921C-41C55C08C962}"/>
              </a:ext>
            </a:extLst>
          </p:cNvPr>
          <p:cNvSpPr/>
          <p:nvPr userDrawn="1"/>
        </p:nvSpPr>
        <p:spPr>
          <a:xfrm>
            <a:off x="2675500" y="3987699"/>
            <a:ext cx="80215" cy="72272"/>
          </a:xfrm>
          <a:custGeom>
            <a:avLst/>
            <a:gdLst>
              <a:gd name="connsiteX0" fmla="*/ 67830 w 67810"/>
              <a:gd name="connsiteY0" fmla="*/ 56114 h 60398"/>
              <a:gd name="connsiteX1" fmla="*/ 2584 w 67810"/>
              <a:gd name="connsiteY1" fmla="*/ 488 h 60398"/>
              <a:gd name="connsiteX2" fmla="*/ 42970 w 67810"/>
              <a:gd name="connsiteY2" fmla="*/ 60400 h 6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810" h="60398">
                <a:moveTo>
                  <a:pt x="67830" y="56114"/>
                </a:moveTo>
                <a:cubicBezTo>
                  <a:pt x="67830" y="56114"/>
                  <a:pt x="17538" y="-6084"/>
                  <a:pt x="2584" y="488"/>
                </a:cubicBezTo>
                <a:cubicBezTo>
                  <a:pt x="-12370" y="7060"/>
                  <a:pt x="42970" y="60400"/>
                  <a:pt x="42970" y="60400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0" name="Freeform: Shape 1529">
            <a:extLst>
              <a:ext uri="{FF2B5EF4-FFF2-40B4-BE49-F238E27FC236}">
                <a16:creationId xmlns:a16="http://schemas.microsoft.com/office/drawing/2014/main" id="{38522BE8-66A7-4B09-AA76-D1A694558BEA}"/>
              </a:ext>
            </a:extLst>
          </p:cNvPr>
          <p:cNvSpPr/>
          <p:nvPr userDrawn="1"/>
        </p:nvSpPr>
        <p:spPr>
          <a:xfrm>
            <a:off x="2842476" y="4120264"/>
            <a:ext cx="387551" cy="507806"/>
          </a:xfrm>
          <a:custGeom>
            <a:avLst/>
            <a:gdLst>
              <a:gd name="connsiteX0" fmla="*/ 27547 w 327617"/>
              <a:gd name="connsiteY0" fmla="*/ 2 h 424378"/>
              <a:gd name="connsiteX1" fmla="*/ 324918 w 327617"/>
              <a:gd name="connsiteY1" fmla="*/ 413482 h 424378"/>
              <a:gd name="connsiteX2" fmla="*/ 20 w 327617"/>
              <a:gd name="connsiteY2" fmla="*/ 184882 h 42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7617" h="424378">
                <a:moveTo>
                  <a:pt x="27547" y="2"/>
                </a:moveTo>
                <a:cubicBezTo>
                  <a:pt x="27547" y="2"/>
                  <a:pt x="360922" y="324900"/>
                  <a:pt x="324918" y="413482"/>
                </a:cubicBezTo>
                <a:cubicBezTo>
                  <a:pt x="296343" y="484538"/>
                  <a:pt x="20" y="184882"/>
                  <a:pt x="20" y="184882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1" name="Freeform: Shape 1530">
            <a:extLst>
              <a:ext uri="{FF2B5EF4-FFF2-40B4-BE49-F238E27FC236}">
                <a16:creationId xmlns:a16="http://schemas.microsoft.com/office/drawing/2014/main" id="{F3E1F5F1-E22F-40A6-9CE7-FDD96B708EE6}"/>
              </a:ext>
            </a:extLst>
          </p:cNvPr>
          <p:cNvSpPr/>
          <p:nvPr userDrawn="1"/>
        </p:nvSpPr>
        <p:spPr>
          <a:xfrm>
            <a:off x="2437747" y="3963692"/>
            <a:ext cx="68960" cy="78955"/>
          </a:xfrm>
          <a:custGeom>
            <a:avLst/>
            <a:gdLst>
              <a:gd name="connsiteX0" fmla="*/ 20 w 58295"/>
              <a:gd name="connsiteY0" fmla="*/ 65985 h 65983"/>
              <a:gd name="connsiteX1" fmla="*/ 54979 w 58295"/>
              <a:gd name="connsiteY1" fmla="*/ 167 h 65983"/>
              <a:gd name="connsiteX2" fmla="*/ 25261 w 58295"/>
              <a:gd name="connsiteY2" fmla="*/ 65985 h 6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295" h="65983">
                <a:moveTo>
                  <a:pt x="20" y="65985"/>
                </a:moveTo>
                <a:cubicBezTo>
                  <a:pt x="20" y="65985"/>
                  <a:pt x="39168" y="-3833"/>
                  <a:pt x="54979" y="167"/>
                </a:cubicBezTo>
                <a:cubicBezTo>
                  <a:pt x="70791" y="4168"/>
                  <a:pt x="25261" y="65985"/>
                  <a:pt x="25261" y="6598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2" name="Freeform: Shape 1531">
            <a:extLst>
              <a:ext uri="{FF2B5EF4-FFF2-40B4-BE49-F238E27FC236}">
                <a16:creationId xmlns:a16="http://schemas.microsoft.com/office/drawing/2014/main" id="{287C32CD-5C84-4A3C-BF61-6F056CA984CD}"/>
              </a:ext>
            </a:extLst>
          </p:cNvPr>
          <p:cNvSpPr/>
          <p:nvPr userDrawn="1"/>
        </p:nvSpPr>
        <p:spPr>
          <a:xfrm>
            <a:off x="2466366" y="3978933"/>
            <a:ext cx="77338" cy="74199"/>
          </a:xfrm>
          <a:custGeom>
            <a:avLst/>
            <a:gdLst>
              <a:gd name="connsiteX0" fmla="*/ 20 w 65378"/>
              <a:gd name="connsiteY0" fmla="*/ 58868 h 62009"/>
              <a:gd name="connsiteX1" fmla="*/ 62694 w 65378"/>
              <a:gd name="connsiteY1" fmla="*/ 384 h 62009"/>
              <a:gd name="connsiteX2" fmla="*/ 25071 w 65378"/>
              <a:gd name="connsiteY2" fmla="*/ 62011 h 6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78" h="62009">
                <a:moveTo>
                  <a:pt x="20" y="58868"/>
                </a:moveTo>
                <a:cubicBezTo>
                  <a:pt x="20" y="58868"/>
                  <a:pt x="47645" y="-5521"/>
                  <a:pt x="62694" y="384"/>
                </a:cubicBezTo>
                <a:cubicBezTo>
                  <a:pt x="77744" y="6290"/>
                  <a:pt x="25071" y="62011"/>
                  <a:pt x="25071" y="62011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3" name="Freeform: Shape 1532">
            <a:extLst>
              <a:ext uri="{FF2B5EF4-FFF2-40B4-BE49-F238E27FC236}">
                <a16:creationId xmlns:a16="http://schemas.microsoft.com/office/drawing/2014/main" id="{65EBF71B-2415-4D0E-B661-1764C5855C77}"/>
              </a:ext>
            </a:extLst>
          </p:cNvPr>
          <p:cNvSpPr/>
          <p:nvPr userDrawn="1"/>
        </p:nvSpPr>
        <p:spPr>
          <a:xfrm>
            <a:off x="2492394" y="3995801"/>
            <a:ext cx="77315" cy="74086"/>
          </a:xfrm>
          <a:custGeom>
            <a:avLst/>
            <a:gdLst>
              <a:gd name="connsiteX0" fmla="*/ 20 w 65358"/>
              <a:gd name="connsiteY0" fmla="*/ 58868 h 61914"/>
              <a:gd name="connsiteX1" fmla="*/ 62694 w 65358"/>
              <a:gd name="connsiteY1" fmla="*/ 384 h 61914"/>
              <a:gd name="connsiteX2" fmla="*/ 24594 w 65358"/>
              <a:gd name="connsiteY2" fmla="*/ 61916 h 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58" h="61914">
                <a:moveTo>
                  <a:pt x="20" y="58868"/>
                </a:moveTo>
                <a:cubicBezTo>
                  <a:pt x="20" y="58868"/>
                  <a:pt x="47645" y="-5521"/>
                  <a:pt x="62694" y="384"/>
                </a:cubicBezTo>
                <a:cubicBezTo>
                  <a:pt x="77744" y="6290"/>
                  <a:pt x="24594" y="61916"/>
                  <a:pt x="24594" y="61916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4" name="Freeform: Shape 1533">
            <a:extLst>
              <a:ext uri="{FF2B5EF4-FFF2-40B4-BE49-F238E27FC236}">
                <a16:creationId xmlns:a16="http://schemas.microsoft.com/office/drawing/2014/main" id="{E449B001-6F4D-4378-ACE2-BCCE529EBCA8}"/>
              </a:ext>
            </a:extLst>
          </p:cNvPr>
          <p:cNvSpPr/>
          <p:nvPr userDrawn="1"/>
        </p:nvSpPr>
        <p:spPr>
          <a:xfrm>
            <a:off x="2043115" y="4137702"/>
            <a:ext cx="375927" cy="521953"/>
          </a:xfrm>
          <a:custGeom>
            <a:avLst/>
            <a:gdLst>
              <a:gd name="connsiteX0" fmla="*/ 281521 w 317790"/>
              <a:gd name="connsiteY0" fmla="*/ 2 h 436200"/>
              <a:gd name="connsiteX1" fmla="*/ 3486 w 317790"/>
              <a:gd name="connsiteY1" fmla="*/ 426055 h 436200"/>
              <a:gd name="connsiteX2" fmla="*/ 317811 w 317790"/>
              <a:gd name="connsiteY2" fmla="*/ 183358 h 43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790" h="436200">
                <a:moveTo>
                  <a:pt x="281521" y="2"/>
                </a:moveTo>
                <a:cubicBezTo>
                  <a:pt x="281521" y="2"/>
                  <a:pt x="-36424" y="339568"/>
                  <a:pt x="3486" y="426055"/>
                </a:cubicBezTo>
                <a:cubicBezTo>
                  <a:pt x="35204" y="495778"/>
                  <a:pt x="317811" y="183358"/>
                  <a:pt x="317811" y="183358"/>
                </a:cubicBezTo>
                <a:close/>
              </a:path>
            </a:pathLst>
          </a:custGeom>
          <a:solidFill>
            <a:srgbClr val="F7B98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5" name="Freeform: Shape 1534">
            <a:extLst>
              <a:ext uri="{FF2B5EF4-FFF2-40B4-BE49-F238E27FC236}">
                <a16:creationId xmlns:a16="http://schemas.microsoft.com/office/drawing/2014/main" id="{1C9D41C6-BD66-44A6-85E7-F9E104BE4904}"/>
              </a:ext>
            </a:extLst>
          </p:cNvPr>
          <p:cNvSpPr/>
          <p:nvPr userDrawn="1"/>
        </p:nvSpPr>
        <p:spPr>
          <a:xfrm>
            <a:off x="2362029" y="4071642"/>
            <a:ext cx="525966" cy="119213"/>
          </a:xfrm>
          <a:custGeom>
            <a:avLst/>
            <a:gdLst>
              <a:gd name="connsiteX0" fmla="*/ 20 w 444626"/>
              <a:gd name="connsiteY0" fmla="*/ 52637 h 99627"/>
              <a:gd name="connsiteX1" fmla="*/ 444647 w 444626"/>
              <a:gd name="connsiteY1" fmla="*/ 30634 h 99627"/>
              <a:gd name="connsiteX2" fmla="*/ 20 w 444626"/>
              <a:gd name="connsiteY2" fmla="*/ 52637 h 9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626" h="99627">
                <a:moveTo>
                  <a:pt x="20" y="52637"/>
                </a:moveTo>
                <a:cubicBezTo>
                  <a:pt x="20" y="52637"/>
                  <a:pt x="187853" y="-49376"/>
                  <a:pt x="444647" y="30634"/>
                </a:cubicBezTo>
                <a:cubicBezTo>
                  <a:pt x="444647" y="30349"/>
                  <a:pt x="273387" y="170080"/>
                  <a:pt x="20" y="52637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6" name="Freeform: Shape 1535">
            <a:extLst>
              <a:ext uri="{FF2B5EF4-FFF2-40B4-BE49-F238E27FC236}">
                <a16:creationId xmlns:a16="http://schemas.microsoft.com/office/drawing/2014/main" id="{65B99EF3-326F-4DFC-B03A-EB41F412F724}"/>
              </a:ext>
            </a:extLst>
          </p:cNvPr>
          <p:cNvSpPr/>
          <p:nvPr userDrawn="1"/>
        </p:nvSpPr>
        <p:spPr>
          <a:xfrm>
            <a:off x="2887948" y="4099749"/>
            <a:ext cx="245341" cy="380676"/>
          </a:xfrm>
          <a:custGeom>
            <a:avLst/>
            <a:gdLst>
              <a:gd name="connsiteX0" fmla="*/ 60 w 207399"/>
              <a:gd name="connsiteY0" fmla="*/ 2 h 318134"/>
              <a:gd name="connsiteX1" fmla="*/ 207420 w 207399"/>
              <a:gd name="connsiteY1" fmla="*/ 196693 h 318134"/>
              <a:gd name="connsiteX2" fmla="*/ 18729 w 207399"/>
              <a:gd name="connsiteY2" fmla="*/ 318137 h 318134"/>
              <a:gd name="connsiteX3" fmla="*/ 60 w 207399"/>
              <a:gd name="connsiteY3" fmla="*/ 2 h 31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99" h="318134">
                <a:moveTo>
                  <a:pt x="60" y="2"/>
                </a:moveTo>
                <a:cubicBezTo>
                  <a:pt x="64449" y="21719"/>
                  <a:pt x="207420" y="196693"/>
                  <a:pt x="207420" y="196693"/>
                </a:cubicBezTo>
                <a:lnTo>
                  <a:pt x="18729" y="318137"/>
                </a:lnTo>
                <a:cubicBezTo>
                  <a:pt x="18729" y="318137"/>
                  <a:pt x="-987" y="31148"/>
                  <a:pt x="60" y="2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7" name="Freeform: Shape 1536">
            <a:extLst>
              <a:ext uri="{FF2B5EF4-FFF2-40B4-BE49-F238E27FC236}">
                <a16:creationId xmlns:a16="http://schemas.microsoft.com/office/drawing/2014/main" id="{95A1EEF8-50E8-45A0-9F3C-B501E132D3BF}"/>
              </a:ext>
            </a:extLst>
          </p:cNvPr>
          <p:cNvSpPr/>
          <p:nvPr userDrawn="1"/>
        </p:nvSpPr>
        <p:spPr>
          <a:xfrm>
            <a:off x="2104228" y="4134625"/>
            <a:ext cx="257801" cy="380449"/>
          </a:xfrm>
          <a:custGeom>
            <a:avLst/>
            <a:gdLst>
              <a:gd name="connsiteX0" fmla="*/ 217952 w 217932"/>
              <a:gd name="connsiteY0" fmla="*/ 2 h 317944"/>
              <a:gd name="connsiteX1" fmla="*/ 20 w 217932"/>
              <a:gd name="connsiteY1" fmla="*/ 176976 h 317944"/>
              <a:gd name="connsiteX2" fmla="*/ 199474 w 217932"/>
              <a:gd name="connsiteY2" fmla="*/ 317946 h 317944"/>
              <a:gd name="connsiteX3" fmla="*/ 217952 w 217932"/>
              <a:gd name="connsiteY3" fmla="*/ 2 h 31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932" h="317944">
                <a:moveTo>
                  <a:pt x="217952" y="2"/>
                </a:moveTo>
                <a:cubicBezTo>
                  <a:pt x="123750" y="47151"/>
                  <a:pt x="20" y="176976"/>
                  <a:pt x="20" y="176976"/>
                </a:cubicBezTo>
                <a:lnTo>
                  <a:pt x="199474" y="317946"/>
                </a:lnTo>
                <a:cubicBezTo>
                  <a:pt x="199474" y="317946"/>
                  <a:pt x="215095" y="41817"/>
                  <a:pt x="217952" y="2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8" name="Freeform: Shape 1537">
            <a:extLst>
              <a:ext uri="{FF2B5EF4-FFF2-40B4-BE49-F238E27FC236}">
                <a16:creationId xmlns:a16="http://schemas.microsoft.com/office/drawing/2014/main" id="{776ECBA6-E126-4F96-BFB4-BE50B101AF85}"/>
              </a:ext>
            </a:extLst>
          </p:cNvPr>
          <p:cNvSpPr/>
          <p:nvPr userDrawn="1"/>
        </p:nvSpPr>
        <p:spPr>
          <a:xfrm>
            <a:off x="2922136" y="4249512"/>
            <a:ext cx="90026" cy="201849"/>
          </a:xfrm>
          <a:custGeom>
            <a:avLst/>
            <a:gdLst>
              <a:gd name="connsiteX0" fmla="*/ 20 w 76104"/>
              <a:gd name="connsiteY0" fmla="*/ 2 h 168687"/>
              <a:gd name="connsiteX1" fmla="*/ 27547 w 76104"/>
              <a:gd name="connsiteY1" fmla="*/ 168690 h 168687"/>
              <a:gd name="connsiteX2" fmla="*/ 76125 w 76104"/>
              <a:gd name="connsiteY2" fmla="*/ 137448 h 16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04" h="168687">
                <a:moveTo>
                  <a:pt x="20" y="2"/>
                </a:moveTo>
                <a:cubicBezTo>
                  <a:pt x="11069" y="55818"/>
                  <a:pt x="20118" y="112492"/>
                  <a:pt x="27547" y="168690"/>
                </a:cubicBezTo>
                <a:lnTo>
                  <a:pt x="76125" y="137448"/>
                </a:ln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39" name="Freeform: Shape 1538">
            <a:extLst>
              <a:ext uri="{FF2B5EF4-FFF2-40B4-BE49-F238E27FC236}">
                <a16:creationId xmlns:a16="http://schemas.microsoft.com/office/drawing/2014/main" id="{25E18AC5-CACE-4957-8989-67DFC77124AC}"/>
              </a:ext>
            </a:extLst>
          </p:cNvPr>
          <p:cNvSpPr/>
          <p:nvPr userDrawn="1"/>
        </p:nvSpPr>
        <p:spPr>
          <a:xfrm>
            <a:off x="2267381" y="4329865"/>
            <a:ext cx="70422" cy="173241"/>
          </a:xfrm>
          <a:custGeom>
            <a:avLst/>
            <a:gdLst>
              <a:gd name="connsiteX0" fmla="*/ 59551 w 59531"/>
              <a:gd name="connsiteY0" fmla="*/ 2 h 144779"/>
              <a:gd name="connsiteX1" fmla="*/ 20 w 59531"/>
              <a:gd name="connsiteY1" fmla="*/ 111254 h 144779"/>
              <a:gd name="connsiteX2" fmla="*/ 47645 w 59531"/>
              <a:gd name="connsiteY2" fmla="*/ 144782 h 144779"/>
              <a:gd name="connsiteX3" fmla="*/ 59551 w 59531"/>
              <a:gd name="connsiteY3" fmla="*/ 2 h 144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31" h="144779">
                <a:moveTo>
                  <a:pt x="59551" y="2"/>
                </a:moveTo>
                <a:lnTo>
                  <a:pt x="20" y="111254"/>
                </a:lnTo>
                <a:lnTo>
                  <a:pt x="47645" y="144782"/>
                </a:lnTo>
                <a:cubicBezTo>
                  <a:pt x="51074" y="90013"/>
                  <a:pt x="55360" y="41340"/>
                  <a:pt x="59551" y="2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0" name="Freeform: Shape 1539">
            <a:extLst>
              <a:ext uri="{FF2B5EF4-FFF2-40B4-BE49-F238E27FC236}">
                <a16:creationId xmlns:a16="http://schemas.microsoft.com/office/drawing/2014/main" id="{86EC1545-4FE3-4F75-B1D1-FCAB0824423E}"/>
              </a:ext>
            </a:extLst>
          </p:cNvPr>
          <p:cNvSpPr/>
          <p:nvPr userDrawn="1"/>
        </p:nvSpPr>
        <p:spPr>
          <a:xfrm>
            <a:off x="2466253" y="3960015"/>
            <a:ext cx="286419" cy="136770"/>
          </a:xfrm>
          <a:custGeom>
            <a:avLst/>
            <a:gdLst>
              <a:gd name="connsiteX0" fmla="*/ 20 w 242125"/>
              <a:gd name="connsiteY0" fmla="*/ 2 h 114300"/>
              <a:gd name="connsiteX1" fmla="*/ 69171 w 242125"/>
              <a:gd name="connsiteY1" fmla="*/ 114302 h 114300"/>
              <a:gd name="connsiteX2" fmla="*/ 179661 w 242125"/>
              <a:gd name="connsiteY2" fmla="*/ 114302 h 114300"/>
              <a:gd name="connsiteX3" fmla="*/ 242145 w 242125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25" h="114300">
                <a:moveTo>
                  <a:pt x="20" y="2"/>
                </a:moveTo>
                <a:cubicBezTo>
                  <a:pt x="41468" y="23392"/>
                  <a:pt x="67689" y="66732"/>
                  <a:pt x="69171" y="114302"/>
                </a:cubicBezTo>
                <a:lnTo>
                  <a:pt x="179661" y="114302"/>
                </a:lnTo>
                <a:cubicBezTo>
                  <a:pt x="179661" y="114302"/>
                  <a:pt x="189758" y="41054"/>
                  <a:pt x="242145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1" name="Freeform: Shape 1540">
            <a:extLst>
              <a:ext uri="{FF2B5EF4-FFF2-40B4-BE49-F238E27FC236}">
                <a16:creationId xmlns:a16="http://schemas.microsoft.com/office/drawing/2014/main" id="{007F630C-F81C-416D-90E6-623D27C06526}"/>
              </a:ext>
            </a:extLst>
          </p:cNvPr>
          <p:cNvSpPr/>
          <p:nvPr userDrawn="1"/>
        </p:nvSpPr>
        <p:spPr>
          <a:xfrm>
            <a:off x="2271972" y="3149274"/>
            <a:ext cx="620949" cy="860688"/>
          </a:xfrm>
          <a:custGeom>
            <a:avLst/>
            <a:gdLst>
              <a:gd name="connsiteX0" fmla="*/ 517538 w 524920"/>
              <a:gd name="connsiteY0" fmla="*/ 348932 h 719284"/>
              <a:gd name="connsiteX1" fmla="*/ 494964 w 524920"/>
              <a:gd name="connsiteY1" fmla="*/ 589343 h 719284"/>
              <a:gd name="connsiteX2" fmla="*/ 299891 w 524920"/>
              <a:gd name="connsiteY2" fmla="*/ 717931 h 719284"/>
              <a:gd name="connsiteX3" fmla="*/ 97295 w 524920"/>
              <a:gd name="connsiteY3" fmla="*/ 654875 h 719284"/>
              <a:gd name="connsiteX4" fmla="*/ 3188 w 524920"/>
              <a:gd name="connsiteY4" fmla="*/ 408940 h 719284"/>
              <a:gd name="connsiteX5" fmla="*/ 216357 w 524920"/>
              <a:gd name="connsiteY5" fmla="*/ 1079 h 719284"/>
              <a:gd name="connsiteX6" fmla="*/ 517538 w 524920"/>
              <a:gd name="connsiteY6" fmla="*/ 348932 h 71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920" h="719284">
                <a:moveTo>
                  <a:pt x="517538" y="348932"/>
                </a:moveTo>
                <a:cubicBezTo>
                  <a:pt x="528110" y="440277"/>
                  <a:pt x="532397" y="523240"/>
                  <a:pt x="494964" y="589343"/>
                </a:cubicBezTo>
                <a:cubicBezTo>
                  <a:pt x="455720" y="658876"/>
                  <a:pt x="372663" y="709454"/>
                  <a:pt x="299891" y="717931"/>
                </a:cubicBezTo>
                <a:cubicBezTo>
                  <a:pt x="235407" y="725456"/>
                  <a:pt x="148444" y="701262"/>
                  <a:pt x="97295" y="654875"/>
                </a:cubicBezTo>
                <a:cubicBezTo>
                  <a:pt x="35763" y="599059"/>
                  <a:pt x="15094" y="511143"/>
                  <a:pt x="3188" y="408940"/>
                </a:cubicBezTo>
                <a:cubicBezTo>
                  <a:pt x="-18624" y="221678"/>
                  <a:pt x="74339" y="17653"/>
                  <a:pt x="216357" y="1079"/>
                </a:cubicBezTo>
                <a:cubicBezTo>
                  <a:pt x="358375" y="-15494"/>
                  <a:pt x="495821" y="161766"/>
                  <a:pt x="517538" y="34893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2" name="Freeform: Shape 1541">
            <a:extLst>
              <a:ext uri="{FF2B5EF4-FFF2-40B4-BE49-F238E27FC236}">
                <a16:creationId xmlns:a16="http://schemas.microsoft.com/office/drawing/2014/main" id="{63EED554-8C6B-4F88-A2F9-EFFB9BB3EDFB}"/>
              </a:ext>
            </a:extLst>
          </p:cNvPr>
          <p:cNvSpPr/>
          <p:nvPr userDrawn="1"/>
        </p:nvSpPr>
        <p:spPr>
          <a:xfrm>
            <a:off x="2878454" y="3530842"/>
            <a:ext cx="130976" cy="199787"/>
          </a:xfrm>
          <a:custGeom>
            <a:avLst/>
            <a:gdLst>
              <a:gd name="connsiteX0" fmla="*/ 181 w 110721"/>
              <a:gd name="connsiteY0" fmla="*/ 85488 h 166964"/>
              <a:gd name="connsiteX1" fmla="*/ 28756 w 110721"/>
              <a:gd name="connsiteY1" fmla="*/ 166927 h 166964"/>
              <a:gd name="connsiteX2" fmla="*/ 110671 w 110721"/>
              <a:gd name="connsiteY2" fmla="*/ 79963 h 166964"/>
              <a:gd name="connsiteX3" fmla="*/ 51140 w 110721"/>
              <a:gd name="connsiteY3" fmla="*/ 49 h 166964"/>
              <a:gd name="connsiteX4" fmla="*/ 181 w 110721"/>
              <a:gd name="connsiteY4" fmla="*/ 85488 h 16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21" h="166964">
                <a:moveTo>
                  <a:pt x="181" y="85488"/>
                </a:moveTo>
                <a:cubicBezTo>
                  <a:pt x="2467" y="131113"/>
                  <a:pt x="-1533" y="168355"/>
                  <a:pt x="28756" y="166927"/>
                </a:cubicBezTo>
                <a:cubicBezTo>
                  <a:pt x="59046" y="165498"/>
                  <a:pt x="112957" y="125588"/>
                  <a:pt x="110671" y="79963"/>
                </a:cubicBezTo>
                <a:cubicBezTo>
                  <a:pt x="108385" y="34339"/>
                  <a:pt x="82096" y="-1475"/>
                  <a:pt x="51140" y="49"/>
                </a:cubicBezTo>
                <a:cubicBezTo>
                  <a:pt x="20184" y="1573"/>
                  <a:pt x="-2105" y="39958"/>
                  <a:pt x="181" y="85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3" name="Freeform: Shape 1542">
            <a:extLst>
              <a:ext uri="{FF2B5EF4-FFF2-40B4-BE49-F238E27FC236}">
                <a16:creationId xmlns:a16="http://schemas.microsoft.com/office/drawing/2014/main" id="{957D0F23-F18A-4D2D-9CE3-183A8368400A}"/>
              </a:ext>
            </a:extLst>
          </p:cNvPr>
          <p:cNvSpPr/>
          <p:nvPr userDrawn="1"/>
        </p:nvSpPr>
        <p:spPr>
          <a:xfrm>
            <a:off x="2905587" y="3571301"/>
            <a:ext cx="72162" cy="116823"/>
          </a:xfrm>
          <a:custGeom>
            <a:avLst/>
            <a:gdLst>
              <a:gd name="connsiteX0" fmla="*/ 4676 w 61002"/>
              <a:gd name="connsiteY0" fmla="*/ 41389 h 97630"/>
              <a:gd name="connsiteX1" fmla="*/ 9438 w 61002"/>
              <a:gd name="connsiteY1" fmla="*/ 97396 h 97630"/>
              <a:gd name="connsiteX2" fmla="*/ 60016 w 61002"/>
              <a:gd name="connsiteY2" fmla="*/ 55962 h 97630"/>
              <a:gd name="connsiteX3" fmla="*/ 39252 w 61002"/>
              <a:gd name="connsiteY3" fmla="*/ 241 h 97630"/>
              <a:gd name="connsiteX4" fmla="*/ 4676 w 61002"/>
              <a:gd name="connsiteY4" fmla="*/ 41389 h 9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02" h="97630">
                <a:moveTo>
                  <a:pt x="4676" y="41389"/>
                </a:moveTo>
                <a:cubicBezTo>
                  <a:pt x="199" y="66630"/>
                  <a:pt x="-4849" y="94824"/>
                  <a:pt x="9438" y="97396"/>
                </a:cubicBezTo>
                <a:cubicBezTo>
                  <a:pt x="23726" y="99968"/>
                  <a:pt x="55635" y="81298"/>
                  <a:pt x="60016" y="55962"/>
                </a:cubicBezTo>
                <a:cubicBezTo>
                  <a:pt x="64398" y="30626"/>
                  <a:pt x="53920" y="2812"/>
                  <a:pt x="39252" y="241"/>
                </a:cubicBezTo>
                <a:cubicBezTo>
                  <a:pt x="24583" y="-2331"/>
                  <a:pt x="9057" y="16147"/>
                  <a:pt x="4676" y="41389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4" name="Freeform: Shape 1543">
            <a:extLst>
              <a:ext uri="{FF2B5EF4-FFF2-40B4-BE49-F238E27FC236}">
                <a16:creationId xmlns:a16="http://schemas.microsoft.com/office/drawing/2014/main" id="{D7781F20-36FE-4B4A-B66A-A55CADF2E66A}"/>
              </a:ext>
            </a:extLst>
          </p:cNvPr>
          <p:cNvSpPr/>
          <p:nvPr userDrawn="1"/>
        </p:nvSpPr>
        <p:spPr>
          <a:xfrm>
            <a:off x="2170504" y="3615120"/>
            <a:ext cx="141398" cy="190911"/>
          </a:xfrm>
          <a:custGeom>
            <a:avLst/>
            <a:gdLst>
              <a:gd name="connsiteX0" fmla="*/ 111062 w 119531"/>
              <a:gd name="connsiteY0" fmla="*/ 73254 h 159546"/>
              <a:gd name="connsiteX1" fmla="*/ 99823 w 119531"/>
              <a:gd name="connsiteY1" fmla="*/ 158979 h 159546"/>
              <a:gd name="connsiteX2" fmla="*/ 1620 w 119531"/>
              <a:gd name="connsiteY2" fmla="*/ 91066 h 159546"/>
              <a:gd name="connsiteX3" fmla="*/ 43149 w 119531"/>
              <a:gd name="connsiteY3" fmla="*/ 483 h 159546"/>
              <a:gd name="connsiteX4" fmla="*/ 111062 w 119531"/>
              <a:gd name="connsiteY4" fmla="*/ 73254 h 15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31" h="159546">
                <a:moveTo>
                  <a:pt x="111062" y="73254"/>
                </a:moveTo>
                <a:cubicBezTo>
                  <a:pt x="118396" y="118402"/>
                  <a:pt x="130112" y="154026"/>
                  <a:pt x="99823" y="158979"/>
                </a:cubicBezTo>
                <a:cubicBezTo>
                  <a:pt x="69533" y="163932"/>
                  <a:pt x="8954" y="136214"/>
                  <a:pt x="1620" y="91066"/>
                </a:cubicBezTo>
                <a:cubicBezTo>
                  <a:pt x="-5714" y="45917"/>
                  <a:pt x="12859" y="5341"/>
                  <a:pt x="43149" y="483"/>
                </a:cubicBezTo>
                <a:cubicBezTo>
                  <a:pt x="73438" y="-4375"/>
                  <a:pt x="103823" y="28105"/>
                  <a:pt x="111062" y="7325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5" name="Freeform: Shape 1544">
            <a:extLst>
              <a:ext uri="{FF2B5EF4-FFF2-40B4-BE49-F238E27FC236}">
                <a16:creationId xmlns:a16="http://schemas.microsoft.com/office/drawing/2014/main" id="{DC9C71D8-89EC-4C9F-8AF9-7B236EA622C1}"/>
              </a:ext>
            </a:extLst>
          </p:cNvPr>
          <p:cNvSpPr/>
          <p:nvPr userDrawn="1"/>
        </p:nvSpPr>
        <p:spPr>
          <a:xfrm>
            <a:off x="2201064" y="3656445"/>
            <a:ext cx="80391" cy="110262"/>
          </a:xfrm>
          <a:custGeom>
            <a:avLst/>
            <a:gdLst>
              <a:gd name="connsiteX0" fmla="*/ 56272 w 67959"/>
              <a:gd name="connsiteY0" fmla="*/ 34147 h 92147"/>
              <a:gd name="connsiteX1" fmla="*/ 60844 w 67959"/>
              <a:gd name="connsiteY1" fmla="*/ 90820 h 92147"/>
              <a:gd name="connsiteX2" fmla="*/ 5123 w 67959"/>
              <a:gd name="connsiteY2" fmla="*/ 60055 h 92147"/>
              <a:gd name="connsiteX3" fmla="*/ 13886 w 67959"/>
              <a:gd name="connsiteY3" fmla="*/ 1190 h 92147"/>
              <a:gd name="connsiteX4" fmla="*/ 56272 w 67959"/>
              <a:gd name="connsiteY4" fmla="*/ 34147 h 9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59" h="92147">
                <a:moveTo>
                  <a:pt x="56272" y="34147"/>
                </a:moveTo>
                <a:cubicBezTo>
                  <a:pt x="65797" y="57959"/>
                  <a:pt x="74656" y="85201"/>
                  <a:pt x="60844" y="90820"/>
                </a:cubicBezTo>
                <a:cubicBezTo>
                  <a:pt x="47033" y="96440"/>
                  <a:pt x="14743" y="83867"/>
                  <a:pt x="5123" y="60055"/>
                </a:cubicBezTo>
                <a:cubicBezTo>
                  <a:pt x="-4497" y="36242"/>
                  <a:pt x="75" y="6810"/>
                  <a:pt x="13886" y="1190"/>
                </a:cubicBezTo>
                <a:cubicBezTo>
                  <a:pt x="27697" y="-4430"/>
                  <a:pt x="46747" y="10430"/>
                  <a:pt x="56272" y="34147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6" name="Freeform: Shape 1545">
            <a:extLst>
              <a:ext uri="{FF2B5EF4-FFF2-40B4-BE49-F238E27FC236}">
                <a16:creationId xmlns:a16="http://schemas.microsoft.com/office/drawing/2014/main" id="{BEF06F77-7DC7-41E1-B340-2A731D22DFC7}"/>
              </a:ext>
            </a:extLst>
          </p:cNvPr>
          <p:cNvSpPr/>
          <p:nvPr userDrawn="1"/>
        </p:nvSpPr>
        <p:spPr>
          <a:xfrm>
            <a:off x="2286987" y="3036930"/>
            <a:ext cx="45672" cy="147773"/>
          </a:xfrm>
          <a:custGeom>
            <a:avLst/>
            <a:gdLst>
              <a:gd name="connsiteX0" fmla="*/ 11736 w 38609"/>
              <a:gd name="connsiteY0" fmla="*/ 108777 h 123495"/>
              <a:gd name="connsiteX1" fmla="*/ 20 w 38609"/>
              <a:gd name="connsiteY1" fmla="*/ 2 h 123495"/>
              <a:gd name="connsiteX2" fmla="*/ 37167 w 38609"/>
              <a:gd name="connsiteY2" fmla="*/ 92680 h 123495"/>
              <a:gd name="connsiteX3" fmla="*/ 11736 w 38609"/>
              <a:gd name="connsiteY3" fmla="*/ 108777 h 12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9" h="123495">
                <a:moveTo>
                  <a:pt x="11736" y="108777"/>
                </a:moveTo>
                <a:cubicBezTo>
                  <a:pt x="11736" y="108777"/>
                  <a:pt x="15355" y="46103"/>
                  <a:pt x="20" y="2"/>
                </a:cubicBezTo>
                <a:cubicBezTo>
                  <a:pt x="19176" y="27728"/>
                  <a:pt x="31870" y="59398"/>
                  <a:pt x="37167" y="92680"/>
                </a:cubicBezTo>
                <a:cubicBezTo>
                  <a:pt x="46026" y="150878"/>
                  <a:pt x="11736" y="108777"/>
                  <a:pt x="11736" y="108777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7" name="Freeform: Shape 1546">
            <a:extLst>
              <a:ext uri="{FF2B5EF4-FFF2-40B4-BE49-F238E27FC236}">
                <a16:creationId xmlns:a16="http://schemas.microsoft.com/office/drawing/2014/main" id="{7DFFA0F5-0715-4B5D-9C95-D8BF6D13B1D3}"/>
              </a:ext>
            </a:extLst>
          </p:cNvPr>
          <p:cNvSpPr/>
          <p:nvPr userDrawn="1"/>
        </p:nvSpPr>
        <p:spPr>
          <a:xfrm>
            <a:off x="2213974" y="3140762"/>
            <a:ext cx="97013" cy="56873"/>
          </a:xfrm>
          <a:custGeom>
            <a:avLst/>
            <a:gdLst>
              <a:gd name="connsiteX0" fmla="*/ 20 w 82010"/>
              <a:gd name="connsiteY0" fmla="*/ 478 h 47529"/>
              <a:gd name="connsiteX1" fmla="*/ 82030 w 82010"/>
              <a:gd name="connsiteY1" fmla="*/ 30386 h 47529"/>
              <a:gd name="connsiteX2" fmla="*/ 75267 w 82010"/>
              <a:gd name="connsiteY2" fmla="*/ 47531 h 47529"/>
              <a:gd name="connsiteX3" fmla="*/ 20 w 82010"/>
              <a:gd name="connsiteY3" fmla="*/ 478 h 4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10" h="47529">
                <a:moveTo>
                  <a:pt x="20" y="478"/>
                </a:moveTo>
                <a:cubicBezTo>
                  <a:pt x="20" y="478"/>
                  <a:pt x="56599" y="-6190"/>
                  <a:pt x="82030" y="30386"/>
                </a:cubicBezTo>
                <a:lnTo>
                  <a:pt x="75267" y="47531"/>
                </a:lnTo>
                <a:cubicBezTo>
                  <a:pt x="75267" y="47531"/>
                  <a:pt x="52884" y="19242"/>
                  <a:pt x="20" y="47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8" name="Freeform: Shape 1547">
            <a:extLst>
              <a:ext uri="{FF2B5EF4-FFF2-40B4-BE49-F238E27FC236}">
                <a16:creationId xmlns:a16="http://schemas.microsoft.com/office/drawing/2014/main" id="{96E4BAD0-629C-45D7-B9E5-FDC8D92B670D}"/>
              </a:ext>
            </a:extLst>
          </p:cNvPr>
          <p:cNvSpPr/>
          <p:nvPr userDrawn="1"/>
        </p:nvSpPr>
        <p:spPr>
          <a:xfrm>
            <a:off x="2264475" y="3384441"/>
            <a:ext cx="49215" cy="289611"/>
          </a:xfrm>
          <a:custGeom>
            <a:avLst/>
            <a:gdLst>
              <a:gd name="connsiteX0" fmla="*/ 13050 w 41604"/>
              <a:gd name="connsiteY0" fmla="*/ 242032 h 242030"/>
              <a:gd name="connsiteX1" fmla="*/ 41625 w 41604"/>
              <a:gd name="connsiteY1" fmla="*/ 238698 h 242030"/>
              <a:gd name="connsiteX2" fmla="*/ 32100 w 41604"/>
              <a:gd name="connsiteY2" fmla="*/ 2 h 242030"/>
              <a:gd name="connsiteX3" fmla="*/ 13050 w 41604"/>
              <a:gd name="connsiteY3" fmla="*/ 242032 h 24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04" h="242030">
                <a:moveTo>
                  <a:pt x="13050" y="242032"/>
                </a:moveTo>
                <a:lnTo>
                  <a:pt x="41625" y="238698"/>
                </a:lnTo>
                <a:cubicBezTo>
                  <a:pt x="41625" y="238698"/>
                  <a:pt x="1811" y="111159"/>
                  <a:pt x="32100" y="2"/>
                </a:cubicBezTo>
                <a:cubicBezTo>
                  <a:pt x="31719" y="2"/>
                  <a:pt x="-24764" y="99538"/>
                  <a:pt x="13050" y="242032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49" name="Freeform: Shape 1548">
            <a:extLst>
              <a:ext uri="{FF2B5EF4-FFF2-40B4-BE49-F238E27FC236}">
                <a16:creationId xmlns:a16="http://schemas.microsoft.com/office/drawing/2014/main" id="{6060AC62-4E74-45C1-B0C9-9BB481EA9686}"/>
              </a:ext>
            </a:extLst>
          </p:cNvPr>
          <p:cNvSpPr/>
          <p:nvPr userDrawn="1"/>
        </p:nvSpPr>
        <p:spPr>
          <a:xfrm>
            <a:off x="2802138" y="3325401"/>
            <a:ext cx="87379" cy="280720"/>
          </a:xfrm>
          <a:custGeom>
            <a:avLst/>
            <a:gdLst>
              <a:gd name="connsiteX0" fmla="*/ 73744 w 73866"/>
              <a:gd name="connsiteY0" fmla="*/ 231364 h 234600"/>
              <a:gd name="connsiteX1" fmla="*/ 45169 w 73866"/>
              <a:gd name="connsiteY1" fmla="*/ 234603 h 234600"/>
              <a:gd name="connsiteX2" fmla="*/ 20 w 73866"/>
              <a:gd name="connsiteY2" fmla="*/ 2 h 234600"/>
              <a:gd name="connsiteX3" fmla="*/ 73744 w 73866"/>
              <a:gd name="connsiteY3" fmla="*/ 231364 h 23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66" h="234600">
                <a:moveTo>
                  <a:pt x="73744" y="231364"/>
                </a:moveTo>
                <a:lnTo>
                  <a:pt x="45169" y="234603"/>
                </a:lnTo>
                <a:cubicBezTo>
                  <a:pt x="45169" y="234603"/>
                  <a:pt x="57646" y="110111"/>
                  <a:pt x="20" y="2"/>
                </a:cubicBezTo>
                <a:cubicBezTo>
                  <a:pt x="20" y="2"/>
                  <a:pt x="77649" y="84012"/>
                  <a:pt x="73744" y="231364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0" name="Freeform: Shape 1549">
            <a:extLst>
              <a:ext uri="{FF2B5EF4-FFF2-40B4-BE49-F238E27FC236}">
                <a16:creationId xmlns:a16="http://schemas.microsoft.com/office/drawing/2014/main" id="{B6C4E091-81BF-45CF-887B-1D42850AC2C0}"/>
              </a:ext>
            </a:extLst>
          </p:cNvPr>
          <p:cNvSpPr/>
          <p:nvPr userDrawn="1"/>
        </p:nvSpPr>
        <p:spPr>
          <a:xfrm>
            <a:off x="2351784" y="3465815"/>
            <a:ext cx="143492" cy="66023"/>
          </a:xfrm>
          <a:custGeom>
            <a:avLst/>
            <a:gdLst>
              <a:gd name="connsiteX0" fmla="*/ 1156 w 121301"/>
              <a:gd name="connsiteY0" fmla="*/ 4958 h 55176"/>
              <a:gd name="connsiteX1" fmla="*/ 103645 w 121301"/>
              <a:gd name="connsiteY1" fmla="*/ 25151 h 55176"/>
              <a:gd name="connsiteX2" fmla="*/ 119361 w 121301"/>
              <a:gd name="connsiteY2" fmla="*/ 52011 h 55176"/>
              <a:gd name="connsiteX3" fmla="*/ 1156 w 121301"/>
              <a:gd name="connsiteY3" fmla="*/ 4958 h 5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301" h="55176">
                <a:moveTo>
                  <a:pt x="1156" y="4958"/>
                </a:moveTo>
                <a:cubicBezTo>
                  <a:pt x="8109" y="-3805"/>
                  <a:pt x="68403" y="-3139"/>
                  <a:pt x="103645" y="25151"/>
                </a:cubicBezTo>
                <a:cubicBezTo>
                  <a:pt x="114408" y="33723"/>
                  <a:pt x="126029" y="44201"/>
                  <a:pt x="119361" y="52011"/>
                </a:cubicBezTo>
                <a:cubicBezTo>
                  <a:pt x="106979" y="67442"/>
                  <a:pt x="-12846" y="22388"/>
                  <a:pt x="1156" y="4958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1" name="Freeform: Shape 1550">
            <a:extLst>
              <a:ext uri="{FF2B5EF4-FFF2-40B4-BE49-F238E27FC236}">
                <a16:creationId xmlns:a16="http://schemas.microsoft.com/office/drawing/2014/main" id="{906E122A-55A4-45D6-8745-61B8F1192880}"/>
              </a:ext>
            </a:extLst>
          </p:cNvPr>
          <p:cNvSpPr/>
          <p:nvPr userDrawn="1"/>
        </p:nvSpPr>
        <p:spPr>
          <a:xfrm>
            <a:off x="2498816" y="3440288"/>
            <a:ext cx="114252" cy="305407"/>
          </a:xfrm>
          <a:custGeom>
            <a:avLst/>
            <a:gdLst>
              <a:gd name="connsiteX0" fmla="*/ 20 w 96583"/>
              <a:gd name="connsiteY0" fmla="*/ 2 h 255231"/>
              <a:gd name="connsiteX1" fmla="*/ 57170 w 96583"/>
              <a:gd name="connsiteY1" fmla="*/ 194693 h 255231"/>
              <a:gd name="connsiteX2" fmla="*/ 7640 w 96583"/>
              <a:gd name="connsiteY2" fmla="*/ 225935 h 255231"/>
              <a:gd name="connsiteX3" fmla="*/ 96603 w 96583"/>
              <a:gd name="connsiteY3" fmla="*/ 244985 h 255231"/>
              <a:gd name="connsiteX4" fmla="*/ 26499 w 96583"/>
              <a:gd name="connsiteY4" fmla="*/ 228507 h 255231"/>
              <a:gd name="connsiteX5" fmla="*/ 76791 w 96583"/>
              <a:gd name="connsiteY5" fmla="*/ 208123 h 255231"/>
              <a:gd name="connsiteX6" fmla="*/ 20 w 96583"/>
              <a:gd name="connsiteY6" fmla="*/ 2 h 25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583" h="255231">
                <a:moveTo>
                  <a:pt x="20" y="2"/>
                </a:moveTo>
                <a:cubicBezTo>
                  <a:pt x="20" y="2"/>
                  <a:pt x="76220" y="133923"/>
                  <a:pt x="57170" y="194693"/>
                </a:cubicBezTo>
                <a:cubicBezTo>
                  <a:pt x="57170" y="194693"/>
                  <a:pt x="8878" y="202884"/>
                  <a:pt x="7640" y="225935"/>
                </a:cubicBezTo>
                <a:cubicBezTo>
                  <a:pt x="6116" y="254510"/>
                  <a:pt x="56313" y="264797"/>
                  <a:pt x="96603" y="244985"/>
                </a:cubicBezTo>
                <a:cubicBezTo>
                  <a:pt x="96603" y="244985"/>
                  <a:pt x="27357" y="256415"/>
                  <a:pt x="26499" y="228507"/>
                </a:cubicBezTo>
                <a:cubicBezTo>
                  <a:pt x="26499" y="228507"/>
                  <a:pt x="27547" y="209457"/>
                  <a:pt x="76791" y="208123"/>
                </a:cubicBezTo>
                <a:cubicBezTo>
                  <a:pt x="76982" y="208028"/>
                  <a:pt x="93651" y="115064"/>
                  <a:pt x="2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2" name="Freeform: Shape 1551">
            <a:extLst>
              <a:ext uri="{FF2B5EF4-FFF2-40B4-BE49-F238E27FC236}">
                <a16:creationId xmlns:a16="http://schemas.microsoft.com/office/drawing/2014/main" id="{69E65E8E-BF76-4F39-950B-D9F7975691A0}"/>
              </a:ext>
            </a:extLst>
          </p:cNvPr>
          <p:cNvSpPr/>
          <p:nvPr userDrawn="1"/>
        </p:nvSpPr>
        <p:spPr>
          <a:xfrm>
            <a:off x="2622474" y="3825823"/>
            <a:ext cx="67707" cy="32947"/>
          </a:xfrm>
          <a:custGeom>
            <a:avLst/>
            <a:gdLst>
              <a:gd name="connsiteX0" fmla="*/ 57221 w 57236"/>
              <a:gd name="connsiteY0" fmla="*/ 4705 h 27534"/>
              <a:gd name="connsiteX1" fmla="*/ 57221 w 57236"/>
              <a:gd name="connsiteY1" fmla="*/ 5658 h 27534"/>
              <a:gd name="connsiteX2" fmla="*/ 21026 w 57236"/>
              <a:gd name="connsiteY2" fmla="*/ 26899 h 27534"/>
              <a:gd name="connsiteX3" fmla="*/ 71 w 57236"/>
              <a:gd name="connsiteY3" fmla="*/ 21755 h 27534"/>
              <a:gd name="connsiteX4" fmla="*/ 57221 w 57236"/>
              <a:gd name="connsiteY4" fmla="*/ 4705 h 27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36" h="27534">
                <a:moveTo>
                  <a:pt x="57221" y="4705"/>
                </a:moveTo>
                <a:cubicBezTo>
                  <a:pt x="57268" y="5021"/>
                  <a:pt x="57268" y="5342"/>
                  <a:pt x="57221" y="5658"/>
                </a:cubicBezTo>
                <a:cubicBezTo>
                  <a:pt x="49452" y="18330"/>
                  <a:pt x="35877" y="26296"/>
                  <a:pt x="21026" y="26899"/>
                </a:cubicBezTo>
                <a:cubicBezTo>
                  <a:pt x="13501" y="27756"/>
                  <a:pt x="833" y="28899"/>
                  <a:pt x="71" y="21755"/>
                </a:cubicBezTo>
                <a:cubicBezTo>
                  <a:pt x="-1929" y="5848"/>
                  <a:pt x="55792" y="-7391"/>
                  <a:pt x="57221" y="4705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3" name="Freeform: Shape 1552">
            <a:extLst>
              <a:ext uri="{FF2B5EF4-FFF2-40B4-BE49-F238E27FC236}">
                <a16:creationId xmlns:a16="http://schemas.microsoft.com/office/drawing/2014/main" id="{82BCCA1C-2F15-49AA-9EFE-8B4B91B5B5FF}"/>
              </a:ext>
            </a:extLst>
          </p:cNvPr>
          <p:cNvSpPr/>
          <p:nvPr userDrawn="1"/>
        </p:nvSpPr>
        <p:spPr>
          <a:xfrm>
            <a:off x="2283832" y="3624587"/>
            <a:ext cx="609294" cy="385284"/>
          </a:xfrm>
          <a:custGeom>
            <a:avLst/>
            <a:gdLst>
              <a:gd name="connsiteX0" fmla="*/ 511703 w 515067"/>
              <a:gd name="connsiteY0" fmla="*/ 192 h 321985"/>
              <a:gd name="connsiteX1" fmla="*/ 478175 w 515067"/>
              <a:gd name="connsiteY1" fmla="*/ 164498 h 321985"/>
              <a:gd name="connsiteX2" fmla="*/ 283674 w 515067"/>
              <a:gd name="connsiteY2" fmla="*/ 268035 h 321985"/>
              <a:gd name="connsiteX3" fmla="*/ 78506 w 515067"/>
              <a:gd name="connsiteY3" fmla="*/ 222982 h 321985"/>
              <a:gd name="connsiteX4" fmla="*/ 496 w 515067"/>
              <a:gd name="connsiteY4" fmla="*/ 59723 h 321985"/>
              <a:gd name="connsiteX5" fmla="*/ 20 w 515067"/>
              <a:gd name="connsiteY5" fmla="*/ 59723 h 321985"/>
              <a:gd name="connsiteX6" fmla="*/ 87459 w 515067"/>
              <a:gd name="connsiteY6" fmla="*/ 257558 h 321985"/>
              <a:gd name="connsiteX7" fmla="*/ 290056 w 515067"/>
              <a:gd name="connsiteY7" fmla="*/ 320613 h 321985"/>
              <a:gd name="connsiteX8" fmla="*/ 485128 w 515067"/>
              <a:gd name="connsiteY8" fmla="*/ 192026 h 321985"/>
              <a:gd name="connsiteX9" fmla="*/ 512560 w 515067"/>
              <a:gd name="connsiteY9" fmla="*/ 2 h 32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5067" h="321985">
                <a:moveTo>
                  <a:pt x="511703" y="192"/>
                </a:moveTo>
                <a:cubicBezTo>
                  <a:pt x="515894" y="64581"/>
                  <a:pt x="506941" y="115349"/>
                  <a:pt x="478175" y="164498"/>
                </a:cubicBezTo>
                <a:cubicBezTo>
                  <a:pt x="438551" y="231936"/>
                  <a:pt x="356541" y="259748"/>
                  <a:pt x="283674" y="268035"/>
                </a:cubicBezTo>
                <a:cubicBezTo>
                  <a:pt x="219190" y="275560"/>
                  <a:pt x="129465" y="268035"/>
                  <a:pt x="78506" y="222982"/>
                </a:cubicBezTo>
                <a:cubicBezTo>
                  <a:pt x="30119" y="180501"/>
                  <a:pt x="13641" y="132685"/>
                  <a:pt x="496" y="59723"/>
                </a:cubicBezTo>
                <a:lnTo>
                  <a:pt x="20" y="59723"/>
                </a:lnTo>
                <a:cubicBezTo>
                  <a:pt x="13069" y="141257"/>
                  <a:pt x="35834" y="210695"/>
                  <a:pt x="87459" y="257558"/>
                </a:cubicBezTo>
                <a:cubicBezTo>
                  <a:pt x="139085" y="304421"/>
                  <a:pt x="225572" y="328138"/>
                  <a:pt x="290056" y="320613"/>
                </a:cubicBezTo>
                <a:cubicBezTo>
                  <a:pt x="362827" y="312136"/>
                  <a:pt x="445885" y="261558"/>
                  <a:pt x="485128" y="192026"/>
                </a:cubicBezTo>
                <a:cubicBezTo>
                  <a:pt x="515799" y="137828"/>
                  <a:pt x="518466" y="72201"/>
                  <a:pt x="512560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4" name="Freeform: Shape 1553">
            <a:extLst>
              <a:ext uri="{FF2B5EF4-FFF2-40B4-BE49-F238E27FC236}">
                <a16:creationId xmlns:a16="http://schemas.microsoft.com/office/drawing/2014/main" id="{8C63DFD4-5B2C-4833-A8BA-E9655042B670}"/>
              </a:ext>
            </a:extLst>
          </p:cNvPr>
          <p:cNvSpPr/>
          <p:nvPr userDrawn="1"/>
        </p:nvSpPr>
        <p:spPr>
          <a:xfrm>
            <a:off x="2632438" y="3401537"/>
            <a:ext cx="122011" cy="101429"/>
          </a:xfrm>
          <a:custGeom>
            <a:avLst/>
            <a:gdLst>
              <a:gd name="connsiteX0" fmla="*/ 100804 w 103142"/>
              <a:gd name="connsiteY0" fmla="*/ 1049 h 84765"/>
              <a:gd name="connsiteX1" fmla="*/ 10222 w 103142"/>
              <a:gd name="connsiteY1" fmla="*/ 53246 h 84765"/>
              <a:gd name="connsiteX2" fmla="*/ 4030 w 103142"/>
              <a:gd name="connsiteY2" fmla="*/ 83821 h 84765"/>
              <a:gd name="connsiteX3" fmla="*/ 100804 w 103142"/>
              <a:gd name="connsiteY3" fmla="*/ 1049 h 8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42" h="84765">
                <a:moveTo>
                  <a:pt x="100804" y="1049"/>
                </a:moveTo>
                <a:cubicBezTo>
                  <a:pt x="91279" y="-4952"/>
                  <a:pt x="34129" y="15146"/>
                  <a:pt x="10222" y="53246"/>
                </a:cubicBezTo>
                <a:cubicBezTo>
                  <a:pt x="2887" y="64867"/>
                  <a:pt x="-4923" y="78106"/>
                  <a:pt x="4030" y="83821"/>
                </a:cubicBezTo>
                <a:cubicBezTo>
                  <a:pt x="20699" y="94394"/>
                  <a:pt x="119569" y="13050"/>
                  <a:pt x="100804" y="1049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5" name="Freeform: Shape 1554">
            <a:extLst>
              <a:ext uri="{FF2B5EF4-FFF2-40B4-BE49-F238E27FC236}">
                <a16:creationId xmlns:a16="http://schemas.microsoft.com/office/drawing/2014/main" id="{377F6B6A-5990-45DC-AFFD-8AB106B9F2AA}"/>
              </a:ext>
            </a:extLst>
          </p:cNvPr>
          <p:cNvSpPr/>
          <p:nvPr userDrawn="1"/>
        </p:nvSpPr>
        <p:spPr>
          <a:xfrm>
            <a:off x="2308913" y="4076498"/>
            <a:ext cx="682859" cy="1138120"/>
          </a:xfrm>
          <a:custGeom>
            <a:avLst/>
            <a:gdLst>
              <a:gd name="connsiteX0" fmla="*/ 10631 w 577256"/>
              <a:gd name="connsiteY0" fmla="*/ 948025 h 951136"/>
              <a:gd name="connsiteX1" fmla="*/ 572606 w 577256"/>
              <a:gd name="connsiteY1" fmla="*/ 921641 h 951136"/>
              <a:gd name="connsiteX2" fmla="*/ 489167 w 577256"/>
              <a:gd name="connsiteY2" fmla="*/ 19052 h 951136"/>
              <a:gd name="connsiteX3" fmla="*/ 386488 w 577256"/>
              <a:gd name="connsiteY3" fmla="*/ 2 h 951136"/>
              <a:gd name="connsiteX4" fmla="*/ 273807 w 577256"/>
              <a:gd name="connsiteY4" fmla="*/ 74963 h 951136"/>
              <a:gd name="connsiteX5" fmla="*/ 145410 w 577256"/>
              <a:gd name="connsiteY5" fmla="*/ 9432 h 951136"/>
              <a:gd name="connsiteX6" fmla="*/ 44445 w 577256"/>
              <a:gd name="connsiteY6" fmla="*/ 48103 h 951136"/>
              <a:gd name="connsiteX7" fmla="*/ 10631 w 577256"/>
              <a:gd name="connsiteY7" fmla="*/ 948025 h 95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7256" h="951136">
                <a:moveTo>
                  <a:pt x="10631" y="948025"/>
                </a:moveTo>
                <a:cubicBezTo>
                  <a:pt x="10631" y="948025"/>
                  <a:pt x="296953" y="964503"/>
                  <a:pt x="572606" y="921641"/>
                </a:cubicBezTo>
                <a:cubicBezTo>
                  <a:pt x="572606" y="921641"/>
                  <a:pt x="606991" y="464441"/>
                  <a:pt x="489167" y="19052"/>
                </a:cubicBezTo>
                <a:cubicBezTo>
                  <a:pt x="455694" y="9158"/>
                  <a:pt x="421282" y="2774"/>
                  <a:pt x="386488" y="2"/>
                </a:cubicBezTo>
                <a:cubicBezTo>
                  <a:pt x="381439" y="8955"/>
                  <a:pt x="344006" y="68010"/>
                  <a:pt x="273807" y="74963"/>
                </a:cubicBezTo>
                <a:cubicBezTo>
                  <a:pt x="203608" y="81917"/>
                  <a:pt x="145410" y="9432"/>
                  <a:pt x="145410" y="9432"/>
                </a:cubicBezTo>
                <a:cubicBezTo>
                  <a:pt x="109883" y="16769"/>
                  <a:pt x="75783" y="29829"/>
                  <a:pt x="44445" y="48103"/>
                </a:cubicBezTo>
                <a:cubicBezTo>
                  <a:pt x="44445" y="48103"/>
                  <a:pt x="-26135" y="360904"/>
                  <a:pt x="10631" y="948025"/>
                </a:cubicBezTo>
                <a:close/>
              </a:path>
            </a:pathLst>
          </a:custGeom>
          <a:solidFill>
            <a:srgbClr val="A7C66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6" name="Freeform: Shape 1555">
            <a:extLst>
              <a:ext uri="{FF2B5EF4-FFF2-40B4-BE49-F238E27FC236}">
                <a16:creationId xmlns:a16="http://schemas.microsoft.com/office/drawing/2014/main" id="{83F50305-A1C0-44C9-A02F-42361668526A}"/>
              </a:ext>
            </a:extLst>
          </p:cNvPr>
          <p:cNvSpPr/>
          <p:nvPr userDrawn="1"/>
        </p:nvSpPr>
        <p:spPr>
          <a:xfrm>
            <a:off x="2347944" y="4076498"/>
            <a:ext cx="565290" cy="109045"/>
          </a:xfrm>
          <a:custGeom>
            <a:avLst/>
            <a:gdLst>
              <a:gd name="connsiteX0" fmla="*/ 477889 w 477869"/>
              <a:gd name="connsiteY0" fmla="*/ 30196 h 91130"/>
              <a:gd name="connsiteX1" fmla="*/ 456744 w 477869"/>
              <a:gd name="connsiteY1" fmla="*/ 19528 h 91130"/>
              <a:gd name="connsiteX2" fmla="*/ 456744 w 477869"/>
              <a:gd name="connsiteY2" fmla="*/ 19052 h 91130"/>
              <a:gd name="connsiteX3" fmla="*/ 354064 w 477869"/>
              <a:gd name="connsiteY3" fmla="*/ 2 h 91130"/>
              <a:gd name="connsiteX4" fmla="*/ 241383 w 477869"/>
              <a:gd name="connsiteY4" fmla="*/ 74963 h 91130"/>
              <a:gd name="connsiteX5" fmla="*/ 112986 w 477869"/>
              <a:gd name="connsiteY5" fmla="*/ 9432 h 91130"/>
              <a:gd name="connsiteX6" fmla="*/ 12021 w 477869"/>
              <a:gd name="connsiteY6" fmla="*/ 48103 h 91130"/>
              <a:gd name="connsiteX7" fmla="*/ 20 w 477869"/>
              <a:gd name="connsiteY7" fmla="*/ 54485 h 91130"/>
              <a:gd name="connsiteX8" fmla="*/ 477889 w 477869"/>
              <a:gd name="connsiteY8" fmla="*/ 30196 h 9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869" h="91130">
                <a:moveTo>
                  <a:pt x="477889" y="30196"/>
                </a:moveTo>
                <a:cubicBezTo>
                  <a:pt x="471278" y="25833"/>
                  <a:pt x="464181" y="22254"/>
                  <a:pt x="456744" y="19528"/>
                </a:cubicBezTo>
                <a:lnTo>
                  <a:pt x="456744" y="19052"/>
                </a:lnTo>
                <a:cubicBezTo>
                  <a:pt x="423270" y="9158"/>
                  <a:pt x="388859" y="2774"/>
                  <a:pt x="354064" y="2"/>
                </a:cubicBezTo>
                <a:cubicBezTo>
                  <a:pt x="349016" y="8955"/>
                  <a:pt x="311583" y="68010"/>
                  <a:pt x="241383" y="74963"/>
                </a:cubicBezTo>
                <a:cubicBezTo>
                  <a:pt x="171184" y="81917"/>
                  <a:pt x="112986" y="9432"/>
                  <a:pt x="112986" y="9432"/>
                </a:cubicBezTo>
                <a:cubicBezTo>
                  <a:pt x="77459" y="16769"/>
                  <a:pt x="43360" y="29829"/>
                  <a:pt x="12021" y="48103"/>
                </a:cubicBezTo>
                <a:lnTo>
                  <a:pt x="20" y="54485"/>
                </a:lnTo>
                <a:cubicBezTo>
                  <a:pt x="60790" y="78678"/>
                  <a:pt x="248146" y="134304"/>
                  <a:pt x="477889" y="30196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7" name="Freeform: Shape 1556">
            <a:extLst>
              <a:ext uri="{FF2B5EF4-FFF2-40B4-BE49-F238E27FC236}">
                <a16:creationId xmlns:a16="http://schemas.microsoft.com/office/drawing/2014/main" id="{6CAB17A5-3E67-4393-9432-A732D5E3029B}"/>
              </a:ext>
            </a:extLst>
          </p:cNvPr>
          <p:cNvSpPr/>
          <p:nvPr userDrawn="1"/>
        </p:nvSpPr>
        <p:spPr>
          <a:xfrm>
            <a:off x="2309296" y="4885037"/>
            <a:ext cx="682559" cy="329580"/>
          </a:xfrm>
          <a:custGeom>
            <a:avLst/>
            <a:gdLst>
              <a:gd name="connsiteX0" fmla="*/ 296343 w 577002"/>
              <a:gd name="connsiteY0" fmla="*/ 206885 h 275433"/>
              <a:gd name="connsiteX1" fmla="*/ 20 w 577002"/>
              <a:gd name="connsiteY1" fmla="*/ 2 h 275433"/>
              <a:gd name="connsiteX2" fmla="*/ 10307 w 577002"/>
              <a:gd name="connsiteY2" fmla="*/ 272321 h 275433"/>
              <a:gd name="connsiteX3" fmla="*/ 572282 w 577002"/>
              <a:gd name="connsiteY3" fmla="*/ 245937 h 275433"/>
              <a:gd name="connsiteX4" fmla="*/ 576949 w 577002"/>
              <a:gd name="connsiteY4" fmla="*/ 2 h 275433"/>
              <a:gd name="connsiteX5" fmla="*/ 296343 w 577002"/>
              <a:gd name="connsiteY5" fmla="*/ 206885 h 275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7002" h="275433">
                <a:moveTo>
                  <a:pt x="296343" y="206885"/>
                </a:moveTo>
                <a:cubicBezTo>
                  <a:pt x="106986" y="209171"/>
                  <a:pt x="17832" y="158021"/>
                  <a:pt x="20" y="2"/>
                </a:cubicBezTo>
                <a:cubicBezTo>
                  <a:pt x="687" y="93918"/>
                  <a:pt x="3640" y="165927"/>
                  <a:pt x="10307" y="272321"/>
                </a:cubicBezTo>
                <a:cubicBezTo>
                  <a:pt x="10307" y="272321"/>
                  <a:pt x="296628" y="288800"/>
                  <a:pt x="572282" y="245937"/>
                </a:cubicBezTo>
                <a:cubicBezTo>
                  <a:pt x="572282" y="245937"/>
                  <a:pt x="577711" y="134590"/>
                  <a:pt x="576949" y="2"/>
                </a:cubicBezTo>
                <a:cubicBezTo>
                  <a:pt x="560090" y="121255"/>
                  <a:pt x="447219" y="205075"/>
                  <a:pt x="296343" y="206885"/>
                </a:cubicBezTo>
                <a:close/>
              </a:path>
            </a:pathLst>
          </a:custGeom>
          <a:solidFill>
            <a:srgbClr val="9CB75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8" name="Freeform: Shape 1557">
            <a:extLst>
              <a:ext uri="{FF2B5EF4-FFF2-40B4-BE49-F238E27FC236}">
                <a16:creationId xmlns:a16="http://schemas.microsoft.com/office/drawing/2014/main" id="{0128087B-9CEE-4A7F-9CEE-4A7289720441}"/>
              </a:ext>
            </a:extLst>
          </p:cNvPr>
          <p:cNvSpPr/>
          <p:nvPr userDrawn="1"/>
        </p:nvSpPr>
        <p:spPr>
          <a:xfrm>
            <a:off x="2318649" y="5130312"/>
            <a:ext cx="670416" cy="56621"/>
          </a:xfrm>
          <a:custGeom>
            <a:avLst/>
            <a:gdLst>
              <a:gd name="connsiteX0" fmla="*/ 566758 w 566737"/>
              <a:gd name="connsiteY0" fmla="*/ 2 h 47319"/>
              <a:gd name="connsiteX1" fmla="*/ 282246 w 566737"/>
              <a:gd name="connsiteY1" fmla="*/ 29529 h 47319"/>
              <a:gd name="connsiteX2" fmla="*/ 20 w 566737"/>
              <a:gd name="connsiteY2" fmla="*/ 25910 h 47319"/>
              <a:gd name="connsiteX3" fmla="*/ 782 w 566737"/>
              <a:gd name="connsiteY3" fmla="*/ 39626 h 47319"/>
              <a:gd name="connsiteX4" fmla="*/ 282912 w 566737"/>
              <a:gd name="connsiteY4" fmla="*/ 46293 h 47319"/>
              <a:gd name="connsiteX5" fmla="*/ 565995 w 566737"/>
              <a:gd name="connsiteY5" fmla="*/ 17718 h 47319"/>
              <a:gd name="connsiteX6" fmla="*/ 566758 w 566737"/>
              <a:gd name="connsiteY6" fmla="*/ 2 h 4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737" h="47319">
                <a:moveTo>
                  <a:pt x="566758" y="2"/>
                </a:moveTo>
                <a:cubicBezTo>
                  <a:pt x="500845" y="10003"/>
                  <a:pt x="374924" y="27339"/>
                  <a:pt x="282246" y="29529"/>
                </a:cubicBezTo>
                <a:cubicBezTo>
                  <a:pt x="182328" y="31911"/>
                  <a:pt x="42692" y="27434"/>
                  <a:pt x="20" y="25910"/>
                </a:cubicBezTo>
                <a:cubicBezTo>
                  <a:pt x="20" y="30482"/>
                  <a:pt x="20" y="35435"/>
                  <a:pt x="782" y="39626"/>
                </a:cubicBezTo>
                <a:cubicBezTo>
                  <a:pt x="40882" y="42293"/>
                  <a:pt x="169660" y="50103"/>
                  <a:pt x="282912" y="46293"/>
                </a:cubicBezTo>
                <a:cubicBezTo>
                  <a:pt x="375495" y="43150"/>
                  <a:pt x="497416" y="27243"/>
                  <a:pt x="565995" y="17718"/>
                </a:cubicBezTo>
                <a:cubicBezTo>
                  <a:pt x="566186" y="12765"/>
                  <a:pt x="566472" y="6765"/>
                  <a:pt x="566758" y="2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59" name="Freeform: Shape 1558">
            <a:extLst>
              <a:ext uri="{FF2B5EF4-FFF2-40B4-BE49-F238E27FC236}">
                <a16:creationId xmlns:a16="http://schemas.microsoft.com/office/drawing/2014/main" id="{2529A7B3-DADC-4F29-9BBF-746510539A2A}"/>
              </a:ext>
            </a:extLst>
          </p:cNvPr>
          <p:cNvSpPr/>
          <p:nvPr userDrawn="1"/>
        </p:nvSpPr>
        <p:spPr>
          <a:xfrm>
            <a:off x="2320790" y="4433319"/>
            <a:ext cx="641684" cy="110476"/>
          </a:xfrm>
          <a:custGeom>
            <a:avLst/>
            <a:gdLst>
              <a:gd name="connsiteX0" fmla="*/ 542469 w 542448"/>
              <a:gd name="connsiteY0" fmla="*/ 67563 h 92326"/>
              <a:gd name="connsiteX1" fmla="*/ 534373 w 542448"/>
              <a:gd name="connsiteY1" fmla="*/ 3555 h 92326"/>
              <a:gd name="connsiteX2" fmla="*/ 4402 w 542448"/>
              <a:gd name="connsiteY2" fmla="*/ 27177 h 92326"/>
              <a:gd name="connsiteX3" fmla="*/ 20 w 542448"/>
              <a:gd name="connsiteY3" fmla="*/ 92328 h 92326"/>
              <a:gd name="connsiteX4" fmla="*/ 542469 w 542448"/>
              <a:gd name="connsiteY4" fmla="*/ 67563 h 9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448" h="92326">
                <a:moveTo>
                  <a:pt x="542469" y="67563"/>
                </a:moveTo>
                <a:cubicBezTo>
                  <a:pt x="539992" y="46290"/>
                  <a:pt x="537293" y="24955"/>
                  <a:pt x="534373" y="3555"/>
                </a:cubicBezTo>
                <a:cubicBezTo>
                  <a:pt x="357366" y="-5374"/>
                  <a:pt x="179912" y="2535"/>
                  <a:pt x="4402" y="27177"/>
                </a:cubicBezTo>
                <a:cubicBezTo>
                  <a:pt x="2878" y="47846"/>
                  <a:pt x="1353" y="69659"/>
                  <a:pt x="20" y="92328"/>
                </a:cubicBezTo>
                <a:cubicBezTo>
                  <a:pt x="179603" y="66473"/>
                  <a:pt x="361277" y="58178"/>
                  <a:pt x="542469" y="67563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0" name="Freeform: Shape 1559">
            <a:extLst>
              <a:ext uri="{FF2B5EF4-FFF2-40B4-BE49-F238E27FC236}">
                <a16:creationId xmlns:a16="http://schemas.microsoft.com/office/drawing/2014/main" id="{43A2C94A-F8EB-4332-9254-D403B74299DE}"/>
              </a:ext>
            </a:extLst>
          </p:cNvPr>
          <p:cNvSpPr/>
          <p:nvPr userDrawn="1"/>
        </p:nvSpPr>
        <p:spPr>
          <a:xfrm>
            <a:off x="2316621" y="4554040"/>
            <a:ext cx="653628" cy="64636"/>
          </a:xfrm>
          <a:custGeom>
            <a:avLst/>
            <a:gdLst>
              <a:gd name="connsiteX0" fmla="*/ 552565 w 552545"/>
              <a:gd name="connsiteY0" fmla="*/ 29540 h 54017"/>
              <a:gd name="connsiteX1" fmla="*/ 549993 w 552545"/>
              <a:gd name="connsiteY1" fmla="*/ 4013 h 54017"/>
              <a:gd name="connsiteX2" fmla="*/ 1353 w 552545"/>
              <a:gd name="connsiteY2" fmla="*/ 28112 h 54017"/>
              <a:gd name="connsiteX3" fmla="*/ 20 w 552545"/>
              <a:gd name="connsiteY3" fmla="*/ 54020 h 54017"/>
              <a:gd name="connsiteX4" fmla="*/ 552565 w 552545"/>
              <a:gd name="connsiteY4" fmla="*/ 29540 h 5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545" h="54017">
                <a:moveTo>
                  <a:pt x="552565" y="29540"/>
                </a:moveTo>
                <a:cubicBezTo>
                  <a:pt x="551803" y="21063"/>
                  <a:pt x="550946" y="12586"/>
                  <a:pt x="549993" y="4013"/>
                </a:cubicBezTo>
                <a:cubicBezTo>
                  <a:pt x="366765" y="-5751"/>
                  <a:pt x="183020" y="2320"/>
                  <a:pt x="1353" y="28112"/>
                </a:cubicBezTo>
                <a:cubicBezTo>
                  <a:pt x="1353" y="36589"/>
                  <a:pt x="496" y="45256"/>
                  <a:pt x="20" y="54020"/>
                </a:cubicBezTo>
                <a:cubicBezTo>
                  <a:pt x="182941" y="27627"/>
                  <a:pt x="368027" y="19427"/>
                  <a:pt x="552565" y="29540"/>
                </a:cubicBezTo>
                <a:close/>
              </a:path>
            </a:pathLst>
          </a:custGeom>
          <a:solidFill>
            <a:srgbClr val="FFFA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1" name="Freeform: Shape 1560">
            <a:extLst>
              <a:ext uri="{FF2B5EF4-FFF2-40B4-BE49-F238E27FC236}">
                <a16:creationId xmlns:a16="http://schemas.microsoft.com/office/drawing/2014/main" id="{8F6C79EF-BA35-45AB-AF91-D07F341614A5}"/>
              </a:ext>
            </a:extLst>
          </p:cNvPr>
          <p:cNvSpPr/>
          <p:nvPr userDrawn="1"/>
        </p:nvSpPr>
        <p:spPr>
          <a:xfrm>
            <a:off x="2041311" y="4032940"/>
            <a:ext cx="532210" cy="625455"/>
          </a:xfrm>
          <a:custGeom>
            <a:avLst/>
            <a:gdLst>
              <a:gd name="connsiteX0" fmla="*/ 5011 w 449904"/>
              <a:gd name="connsiteY0" fmla="*/ 513606 h 522698"/>
              <a:gd name="connsiteX1" fmla="*/ 396012 w 449904"/>
              <a:gd name="connsiteY1" fmla="*/ 101555 h 522698"/>
              <a:gd name="connsiteX2" fmla="*/ 337624 w 449904"/>
              <a:gd name="connsiteY2" fmla="*/ 4019 h 522698"/>
              <a:gd name="connsiteX3" fmla="*/ 428873 w 449904"/>
              <a:gd name="connsiteY3" fmla="*/ 127844 h 522698"/>
              <a:gd name="connsiteX4" fmla="*/ 5011 w 449904"/>
              <a:gd name="connsiteY4" fmla="*/ 513606 h 52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904" h="522698">
                <a:moveTo>
                  <a:pt x="5011" y="513606"/>
                </a:moveTo>
                <a:cubicBezTo>
                  <a:pt x="-43567" y="384733"/>
                  <a:pt x="275521" y="171182"/>
                  <a:pt x="396012" y="101555"/>
                </a:cubicBezTo>
                <a:cubicBezTo>
                  <a:pt x="367437" y="74599"/>
                  <a:pt x="323241" y="21449"/>
                  <a:pt x="337624" y="4019"/>
                </a:cubicBezTo>
                <a:cubicBezTo>
                  <a:pt x="355912" y="-18174"/>
                  <a:pt x="503835" y="55549"/>
                  <a:pt x="428873" y="127844"/>
                </a:cubicBezTo>
                <a:cubicBezTo>
                  <a:pt x="384963" y="163086"/>
                  <a:pt x="36253" y="589806"/>
                  <a:pt x="5011" y="51360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2" name="Freeform: Shape 1561">
            <a:extLst>
              <a:ext uri="{FF2B5EF4-FFF2-40B4-BE49-F238E27FC236}">
                <a16:creationId xmlns:a16="http://schemas.microsoft.com/office/drawing/2014/main" id="{D61E58B6-1D99-4871-AC30-8BE091018AF8}"/>
              </a:ext>
            </a:extLst>
          </p:cNvPr>
          <p:cNvSpPr/>
          <p:nvPr userDrawn="1"/>
        </p:nvSpPr>
        <p:spPr>
          <a:xfrm>
            <a:off x="2678181" y="4019535"/>
            <a:ext cx="553139" cy="607097"/>
          </a:xfrm>
          <a:custGeom>
            <a:avLst/>
            <a:gdLst>
              <a:gd name="connsiteX0" fmla="*/ 463805 w 467597"/>
              <a:gd name="connsiteY0" fmla="*/ 497662 h 507356"/>
              <a:gd name="connsiteX1" fmla="*/ 54706 w 467597"/>
              <a:gd name="connsiteY1" fmla="*/ 103517 h 507356"/>
              <a:gd name="connsiteX2" fmla="*/ 108617 w 467597"/>
              <a:gd name="connsiteY2" fmla="*/ 3505 h 507356"/>
              <a:gd name="connsiteX3" fmla="*/ 22892 w 467597"/>
              <a:gd name="connsiteY3" fmla="*/ 131521 h 507356"/>
              <a:gd name="connsiteX4" fmla="*/ 463805 w 467597"/>
              <a:gd name="connsiteY4" fmla="*/ 497662 h 50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97" h="507356">
                <a:moveTo>
                  <a:pt x="463805" y="497662"/>
                </a:moveTo>
                <a:cubicBezTo>
                  <a:pt x="506572" y="366693"/>
                  <a:pt x="178055" y="167620"/>
                  <a:pt x="54706" y="103517"/>
                </a:cubicBezTo>
                <a:cubicBezTo>
                  <a:pt x="82328" y="74942"/>
                  <a:pt x="123762" y="20269"/>
                  <a:pt x="108617" y="3505"/>
                </a:cubicBezTo>
                <a:cubicBezTo>
                  <a:pt x="89567" y="-17831"/>
                  <a:pt x="-55022" y="62464"/>
                  <a:pt x="22892" y="131521"/>
                </a:cubicBezTo>
                <a:cubicBezTo>
                  <a:pt x="68041" y="164287"/>
                  <a:pt x="435611" y="575100"/>
                  <a:pt x="463805" y="49766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3" name="Freeform: Shape 1562">
            <a:extLst>
              <a:ext uri="{FF2B5EF4-FFF2-40B4-BE49-F238E27FC236}">
                <a16:creationId xmlns:a16="http://schemas.microsoft.com/office/drawing/2014/main" id="{71842029-499D-40C1-B5A4-492C7A69AC0D}"/>
              </a:ext>
            </a:extLst>
          </p:cNvPr>
          <p:cNvSpPr/>
          <p:nvPr userDrawn="1"/>
        </p:nvSpPr>
        <p:spPr>
          <a:xfrm>
            <a:off x="2476732" y="3745172"/>
            <a:ext cx="282138" cy="108618"/>
          </a:xfrm>
          <a:custGeom>
            <a:avLst/>
            <a:gdLst>
              <a:gd name="connsiteX0" fmla="*/ 20 w 238506"/>
              <a:gd name="connsiteY0" fmla="*/ 63629 h 90773"/>
              <a:gd name="connsiteX1" fmla="*/ 21070 w 238506"/>
              <a:gd name="connsiteY1" fmla="*/ 90775 h 90773"/>
              <a:gd name="connsiteX2" fmla="*/ 204807 w 238506"/>
              <a:gd name="connsiteY2" fmla="*/ 32387 h 90773"/>
              <a:gd name="connsiteX3" fmla="*/ 213285 w 238506"/>
              <a:gd name="connsiteY3" fmla="*/ 19909 h 90773"/>
              <a:gd name="connsiteX4" fmla="*/ 227858 w 238506"/>
              <a:gd name="connsiteY4" fmla="*/ 43626 h 90773"/>
              <a:gd name="connsiteX5" fmla="*/ 238526 w 238506"/>
              <a:gd name="connsiteY5" fmla="*/ 2 h 90773"/>
              <a:gd name="connsiteX6" fmla="*/ 226429 w 238506"/>
              <a:gd name="connsiteY6" fmla="*/ 19052 h 90773"/>
              <a:gd name="connsiteX7" fmla="*/ 215476 w 238506"/>
              <a:gd name="connsiteY7" fmla="*/ 1621 h 90773"/>
              <a:gd name="connsiteX8" fmla="*/ 195759 w 238506"/>
              <a:gd name="connsiteY8" fmla="*/ 20671 h 90773"/>
              <a:gd name="connsiteX9" fmla="*/ 24309 w 238506"/>
              <a:gd name="connsiteY9" fmla="*/ 78297 h 90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506" h="90773">
                <a:moveTo>
                  <a:pt x="20" y="63629"/>
                </a:moveTo>
                <a:lnTo>
                  <a:pt x="21070" y="90775"/>
                </a:lnTo>
                <a:cubicBezTo>
                  <a:pt x="21070" y="90775"/>
                  <a:pt x="88603" y="28386"/>
                  <a:pt x="204807" y="32387"/>
                </a:cubicBezTo>
                <a:lnTo>
                  <a:pt x="213285" y="19909"/>
                </a:lnTo>
                <a:lnTo>
                  <a:pt x="227858" y="43626"/>
                </a:lnTo>
                <a:lnTo>
                  <a:pt x="238526" y="2"/>
                </a:lnTo>
                <a:lnTo>
                  <a:pt x="226429" y="19052"/>
                </a:lnTo>
                <a:lnTo>
                  <a:pt x="215476" y="1621"/>
                </a:lnTo>
                <a:lnTo>
                  <a:pt x="195759" y="20671"/>
                </a:lnTo>
                <a:cubicBezTo>
                  <a:pt x="195759" y="20671"/>
                  <a:pt x="110034" y="9812"/>
                  <a:pt x="24309" y="78297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4" name="Freeform: Shape 1563">
            <a:extLst>
              <a:ext uri="{FF2B5EF4-FFF2-40B4-BE49-F238E27FC236}">
                <a16:creationId xmlns:a16="http://schemas.microsoft.com/office/drawing/2014/main" id="{A9AD5CED-A722-4E46-AED7-082171ECA2D4}"/>
              </a:ext>
            </a:extLst>
          </p:cNvPr>
          <p:cNvSpPr/>
          <p:nvPr userDrawn="1"/>
        </p:nvSpPr>
        <p:spPr>
          <a:xfrm>
            <a:off x="2663434" y="3492831"/>
            <a:ext cx="137013" cy="82973"/>
          </a:xfrm>
          <a:custGeom>
            <a:avLst/>
            <a:gdLst>
              <a:gd name="connsiteX0" fmla="*/ 48693 w 115824"/>
              <a:gd name="connsiteY0" fmla="*/ 2 h 69341"/>
              <a:gd name="connsiteX1" fmla="*/ 20 w 115824"/>
              <a:gd name="connsiteY1" fmla="*/ 69344 h 69341"/>
              <a:gd name="connsiteX2" fmla="*/ 45359 w 115824"/>
              <a:gd name="connsiteY2" fmla="*/ 39435 h 69341"/>
              <a:gd name="connsiteX3" fmla="*/ 115844 w 115824"/>
              <a:gd name="connsiteY3" fmla="*/ 27910 h 69341"/>
              <a:gd name="connsiteX4" fmla="*/ 42978 w 115824"/>
              <a:gd name="connsiteY4" fmla="*/ 27910 h 69341"/>
              <a:gd name="connsiteX5" fmla="*/ 16403 w 115824"/>
              <a:gd name="connsiteY5" fmla="*/ 44960 h 69341"/>
              <a:gd name="connsiteX6" fmla="*/ 48693 w 115824"/>
              <a:gd name="connsiteY6" fmla="*/ 2 h 6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824" h="69341">
                <a:moveTo>
                  <a:pt x="48693" y="2"/>
                </a:moveTo>
                <a:cubicBezTo>
                  <a:pt x="48693" y="2"/>
                  <a:pt x="-75" y="25338"/>
                  <a:pt x="20" y="69344"/>
                </a:cubicBezTo>
                <a:cubicBezTo>
                  <a:pt x="14170" y="57986"/>
                  <a:pt x="29349" y="47973"/>
                  <a:pt x="45359" y="39435"/>
                </a:cubicBezTo>
                <a:cubicBezTo>
                  <a:pt x="62885" y="29910"/>
                  <a:pt x="110891" y="28862"/>
                  <a:pt x="115844" y="27910"/>
                </a:cubicBezTo>
                <a:cubicBezTo>
                  <a:pt x="115844" y="27910"/>
                  <a:pt x="71648" y="16385"/>
                  <a:pt x="42978" y="27910"/>
                </a:cubicBezTo>
                <a:cubicBezTo>
                  <a:pt x="33347" y="32288"/>
                  <a:pt x="24397" y="38030"/>
                  <a:pt x="16403" y="44960"/>
                </a:cubicBezTo>
                <a:cubicBezTo>
                  <a:pt x="16403" y="44960"/>
                  <a:pt x="20975" y="24862"/>
                  <a:pt x="48693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5" name="Freeform: Shape 1564">
            <a:extLst>
              <a:ext uri="{FF2B5EF4-FFF2-40B4-BE49-F238E27FC236}">
                <a16:creationId xmlns:a16="http://schemas.microsoft.com/office/drawing/2014/main" id="{A163C24C-A600-4365-B0B0-410C92A760C3}"/>
              </a:ext>
            </a:extLst>
          </p:cNvPr>
          <p:cNvSpPr/>
          <p:nvPr userDrawn="1"/>
        </p:nvSpPr>
        <p:spPr>
          <a:xfrm>
            <a:off x="2365747" y="3540928"/>
            <a:ext cx="145463" cy="65877"/>
          </a:xfrm>
          <a:custGeom>
            <a:avLst/>
            <a:gdLst>
              <a:gd name="connsiteX0" fmla="*/ 52217 w 122967"/>
              <a:gd name="connsiteY0" fmla="*/ 2 h 55054"/>
              <a:gd name="connsiteX1" fmla="*/ 122988 w 122967"/>
              <a:gd name="connsiteY1" fmla="*/ 50675 h 55054"/>
              <a:gd name="connsiteX2" fmla="*/ 69743 w 122967"/>
              <a:gd name="connsiteY2" fmla="*/ 39721 h 55054"/>
              <a:gd name="connsiteX3" fmla="*/ 20 w 122967"/>
              <a:gd name="connsiteY3" fmla="*/ 55056 h 55054"/>
              <a:gd name="connsiteX4" fmla="*/ 67743 w 122967"/>
              <a:gd name="connsiteY4" fmla="*/ 28100 h 55054"/>
              <a:gd name="connsiteX5" fmla="*/ 98794 w 122967"/>
              <a:gd name="connsiteY5" fmla="*/ 34101 h 55054"/>
              <a:gd name="connsiteX6" fmla="*/ 52217 w 122967"/>
              <a:gd name="connsiteY6" fmla="*/ 2 h 55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967" h="55054">
                <a:moveTo>
                  <a:pt x="52217" y="2"/>
                </a:moveTo>
                <a:cubicBezTo>
                  <a:pt x="52217" y="2"/>
                  <a:pt x="107176" y="9527"/>
                  <a:pt x="122988" y="50675"/>
                </a:cubicBezTo>
                <a:cubicBezTo>
                  <a:pt x="105615" y="45389"/>
                  <a:pt x="87791" y="41722"/>
                  <a:pt x="69743" y="39721"/>
                </a:cubicBezTo>
                <a:cubicBezTo>
                  <a:pt x="50026" y="37435"/>
                  <a:pt x="4973" y="54104"/>
                  <a:pt x="20" y="55056"/>
                </a:cubicBezTo>
                <a:cubicBezTo>
                  <a:pt x="20" y="55056"/>
                  <a:pt x="36882" y="28005"/>
                  <a:pt x="67743" y="28100"/>
                </a:cubicBezTo>
                <a:cubicBezTo>
                  <a:pt x="78318" y="28677"/>
                  <a:pt x="88765" y="30696"/>
                  <a:pt x="98794" y="34101"/>
                </a:cubicBezTo>
                <a:cubicBezTo>
                  <a:pt x="98794" y="34101"/>
                  <a:pt x="97746" y="22195"/>
                  <a:pt x="52217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6" name="Freeform: Shape 1565">
            <a:extLst>
              <a:ext uri="{FF2B5EF4-FFF2-40B4-BE49-F238E27FC236}">
                <a16:creationId xmlns:a16="http://schemas.microsoft.com/office/drawing/2014/main" id="{9D461C54-6D24-4883-8859-8E0EE2E291A8}"/>
              </a:ext>
            </a:extLst>
          </p:cNvPr>
          <p:cNvSpPr/>
          <p:nvPr userDrawn="1"/>
        </p:nvSpPr>
        <p:spPr>
          <a:xfrm>
            <a:off x="2878757" y="3833616"/>
            <a:ext cx="247659" cy="137453"/>
          </a:xfrm>
          <a:custGeom>
            <a:avLst/>
            <a:gdLst>
              <a:gd name="connsiteX0" fmla="*/ 0 w 209359"/>
              <a:gd name="connsiteY0" fmla="*/ 114871 h 114871"/>
              <a:gd name="connsiteX1" fmla="*/ 82677 w 209359"/>
              <a:gd name="connsiteY1" fmla="*/ 43339 h 114871"/>
              <a:gd name="connsiteX2" fmla="*/ 96488 w 209359"/>
              <a:gd name="connsiteY2" fmla="*/ 67151 h 114871"/>
              <a:gd name="connsiteX3" fmla="*/ 192596 w 209359"/>
              <a:gd name="connsiteY3" fmla="*/ 0 h 114871"/>
              <a:gd name="connsiteX4" fmla="*/ 209360 w 209359"/>
              <a:gd name="connsiteY4" fmla="*/ 28861 h 114871"/>
              <a:gd name="connsiteX5" fmla="*/ 93917 w 209359"/>
              <a:gd name="connsiteY5" fmla="*/ 104108 h 114871"/>
              <a:gd name="connsiteX6" fmla="*/ 80105 w 209359"/>
              <a:gd name="connsiteY6" fmla="*/ 79439 h 114871"/>
              <a:gd name="connsiteX7" fmla="*/ 0 w 209359"/>
              <a:gd name="connsiteY7" fmla="*/ 114871 h 11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359" h="114871">
                <a:moveTo>
                  <a:pt x="0" y="114871"/>
                </a:moveTo>
                <a:lnTo>
                  <a:pt x="82677" y="43339"/>
                </a:lnTo>
                <a:lnTo>
                  <a:pt x="96488" y="67151"/>
                </a:lnTo>
                <a:lnTo>
                  <a:pt x="192596" y="0"/>
                </a:lnTo>
                <a:lnTo>
                  <a:pt x="209360" y="28861"/>
                </a:lnTo>
                <a:lnTo>
                  <a:pt x="93917" y="104108"/>
                </a:lnTo>
                <a:lnTo>
                  <a:pt x="80105" y="79439"/>
                </a:lnTo>
                <a:lnTo>
                  <a:pt x="0" y="114871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7" name="Freeform: Shape 1566">
            <a:extLst>
              <a:ext uri="{FF2B5EF4-FFF2-40B4-BE49-F238E27FC236}">
                <a16:creationId xmlns:a16="http://schemas.microsoft.com/office/drawing/2014/main" id="{31646E9C-2A1A-4DD5-9ECE-5147A920B93E}"/>
              </a:ext>
            </a:extLst>
          </p:cNvPr>
          <p:cNvSpPr/>
          <p:nvPr userDrawn="1"/>
        </p:nvSpPr>
        <p:spPr>
          <a:xfrm>
            <a:off x="2865010" y="3999451"/>
            <a:ext cx="289462" cy="83771"/>
          </a:xfrm>
          <a:custGeom>
            <a:avLst/>
            <a:gdLst>
              <a:gd name="connsiteX0" fmla="*/ 0 w 244697"/>
              <a:gd name="connsiteY0" fmla="*/ 7715 h 70008"/>
              <a:gd name="connsiteX1" fmla="*/ 116300 w 244697"/>
              <a:gd name="connsiteY1" fmla="*/ 0 h 70008"/>
              <a:gd name="connsiteX2" fmla="*/ 125539 w 244697"/>
              <a:gd name="connsiteY2" fmla="*/ 32004 h 70008"/>
              <a:gd name="connsiteX3" fmla="*/ 244697 w 244697"/>
              <a:gd name="connsiteY3" fmla="*/ 36481 h 70008"/>
              <a:gd name="connsiteX4" fmla="*/ 231743 w 244697"/>
              <a:gd name="connsiteY4" fmla="*/ 70009 h 70008"/>
              <a:gd name="connsiteX5" fmla="*/ 105537 w 244697"/>
              <a:gd name="connsiteY5" fmla="*/ 62103 h 70008"/>
              <a:gd name="connsiteX6" fmla="*/ 91726 w 244697"/>
              <a:gd name="connsiteY6" fmla="*/ 24003 h 70008"/>
              <a:gd name="connsiteX7" fmla="*/ 0 w 244697"/>
              <a:gd name="connsiteY7" fmla="*/ 7715 h 7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697" h="70008">
                <a:moveTo>
                  <a:pt x="0" y="7715"/>
                </a:moveTo>
                <a:lnTo>
                  <a:pt x="116300" y="0"/>
                </a:lnTo>
                <a:lnTo>
                  <a:pt x="125539" y="32004"/>
                </a:lnTo>
                <a:lnTo>
                  <a:pt x="244697" y="36481"/>
                </a:lnTo>
                <a:lnTo>
                  <a:pt x="231743" y="70009"/>
                </a:lnTo>
                <a:lnTo>
                  <a:pt x="105537" y="62103"/>
                </a:lnTo>
                <a:lnTo>
                  <a:pt x="91726" y="24003"/>
                </a:lnTo>
                <a:lnTo>
                  <a:pt x="0" y="7715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8" name="Freeform: Shape 1567">
            <a:extLst>
              <a:ext uri="{FF2B5EF4-FFF2-40B4-BE49-F238E27FC236}">
                <a16:creationId xmlns:a16="http://schemas.microsoft.com/office/drawing/2014/main" id="{711ADCF4-1C49-4F34-AEFF-E1BF85476710}"/>
              </a:ext>
            </a:extLst>
          </p:cNvPr>
          <p:cNvSpPr/>
          <p:nvPr userDrawn="1"/>
        </p:nvSpPr>
        <p:spPr>
          <a:xfrm>
            <a:off x="2331946" y="5188136"/>
            <a:ext cx="283150" cy="283890"/>
          </a:xfrm>
          <a:custGeom>
            <a:avLst/>
            <a:gdLst>
              <a:gd name="connsiteX0" fmla="*/ 3638 w 239361"/>
              <a:gd name="connsiteY0" fmla="*/ 155608 h 237249"/>
              <a:gd name="connsiteX1" fmla="*/ 106603 w 239361"/>
              <a:gd name="connsiteY1" fmla="*/ 160 h 237249"/>
              <a:gd name="connsiteX2" fmla="*/ 239382 w 239361"/>
              <a:gd name="connsiteY2" fmla="*/ 145131 h 237249"/>
              <a:gd name="connsiteX3" fmla="*/ 121462 w 239361"/>
              <a:gd name="connsiteY3" fmla="*/ 237237 h 237249"/>
              <a:gd name="connsiteX4" fmla="*/ 3638 w 239361"/>
              <a:gd name="connsiteY4" fmla="*/ 155608 h 23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61" h="237249">
                <a:moveTo>
                  <a:pt x="3638" y="155608"/>
                </a:moveTo>
                <a:cubicBezTo>
                  <a:pt x="3638" y="155608"/>
                  <a:pt x="-29795" y="6351"/>
                  <a:pt x="106603" y="160"/>
                </a:cubicBezTo>
                <a:cubicBezTo>
                  <a:pt x="232619" y="-5555"/>
                  <a:pt x="239382" y="145131"/>
                  <a:pt x="239382" y="145131"/>
                </a:cubicBezTo>
                <a:cubicBezTo>
                  <a:pt x="239382" y="145131"/>
                  <a:pt x="213569" y="237237"/>
                  <a:pt x="121462" y="237237"/>
                </a:cubicBezTo>
                <a:cubicBezTo>
                  <a:pt x="68777" y="238010"/>
                  <a:pt x="21427" y="205206"/>
                  <a:pt x="3638" y="155608"/>
                </a:cubicBezTo>
                <a:close/>
              </a:path>
            </a:pathLst>
          </a:custGeom>
          <a:solidFill>
            <a:srgbClr val="D0B39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69" name="Freeform: Shape 1568">
            <a:extLst>
              <a:ext uri="{FF2B5EF4-FFF2-40B4-BE49-F238E27FC236}">
                <a16:creationId xmlns:a16="http://schemas.microsoft.com/office/drawing/2014/main" id="{53D56806-3BED-4A2F-B256-C9F1DE0CBAA9}"/>
              </a:ext>
            </a:extLst>
          </p:cNvPr>
          <p:cNvSpPr/>
          <p:nvPr userDrawn="1"/>
        </p:nvSpPr>
        <p:spPr>
          <a:xfrm>
            <a:off x="2331996" y="5197444"/>
            <a:ext cx="282875" cy="274577"/>
          </a:xfrm>
          <a:custGeom>
            <a:avLst/>
            <a:gdLst>
              <a:gd name="connsiteX0" fmla="*/ 157139 w 239129"/>
              <a:gd name="connsiteY0" fmla="*/ 2 h 229466"/>
              <a:gd name="connsiteX1" fmla="*/ 230196 w 239129"/>
              <a:gd name="connsiteY1" fmla="*/ 126398 h 229466"/>
              <a:gd name="connsiteX2" fmla="*/ 120277 w 239129"/>
              <a:gd name="connsiteY2" fmla="*/ 212123 h 229466"/>
              <a:gd name="connsiteX3" fmla="*/ 10359 w 239129"/>
              <a:gd name="connsiteY3" fmla="*/ 135923 h 229466"/>
              <a:gd name="connsiteX4" fmla="*/ 50173 w 239129"/>
              <a:gd name="connsiteY4" fmla="*/ 6574 h 229466"/>
              <a:gd name="connsiteX5" fmla="*/ 3596 w 239129"/>
              <a:gd name="connsiteY5" fmla="*/ 147449 h 229466"/>
              <a:gd name="connsiteX6" fmla="*/ 121230 w 239129"/>
              <a:gd name="connsiteY6" fmla="*/ 229459 h 229466"/>
              <a:gd name="connsiteX7" fmla="*/ 239150 w 239129"/>
              <a:gd name="connsiteY7" fmla="*/ 137352 h 229466"/>
              <a:gd name="connsiteX8" fmla="*/ 157139 w 239129"/>
              <a:gd name="connsiteY8" fmla="*/ 2 h 22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129" h="229466">
                <a:moveTo>
                  <a:pt x="157139" y="2"/>
                </a:moveTo>
                <a:cubicBezTo>
                  <a:pt x="225719" y="29910"/>
                  <a:pt x="230196" y="126398"/>
                  <a:pt x="230196" y="126398"/>
                </a:cubicBezTo>
                <a:cubicBezTo>
                  <a:pt x="230196" y="126398"/>
                  <a:pt x="206193" y="212123"/>
                  <a:pt x="120277" y="212123"/>
                </a:cubicBezTo>
                <a:cubicBezTo>
                  <a:pt x="71113" y="212842"/>
                  <a:pt x="26934" y="182215"/>
                  <a:pt x="10359" y="135923"/>
                </a:cubicBezTo>
                <a:cubicBezTo>
                  <a:pt x="10359" y="135923"/>
                  <a:pt x="-10120" y="44198"/>
                  <a:pt x="50173" y="6574"/>
                </a:cubicBezTo>
                <a:cubicBezTo>
                  <a:pt x="-19169" y="45341"/>
                  <a:pt x="3596" y="147449"/>
                  <a:pt x="3596" y="147449"/>
                </a:cubicBezTo>
                <a:cubicBezTo>
                  <a:pt x="21233" y="197130"/>
                  <a:pt x="68515" y="230093"/>
                  <a:pt x="121230" y="229459"/>
                </a:cubicBezTo>
                <a:cubicBezTo>
                  <a:pt x="213337" y="229459"/>
                  <a:pt x="239150" y="137352"/>
                  <a:pt x="239150" y="137352"/>
                </a:cubicBezTo>
                <a:cubicBezTo>
                  <a:pt x="239150" y="137352"/>
                  <a:pt x="234482" y="30005"/>
                  <a:pt x="157139" y="2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0" name="Freeform: Shape 1569">
            <a:extLst>
              <a:ext uri="{FF2B5EF4-FFF2-40B4-BE49-F238E27FC236}">
                <a16:creationId xmlns:a16="http://schemas.microsoft.com/office/drawing/2014/main" id="{8932948B-1C1E-4D53-B269-2BF469A53F5D}"/>
              </a:ext>
            </a:extLst>
          </p:cNvPr>
          <p:cNvSpPr/>
          <p:nvPr userDrawn="1"/>
        </p:nvSpPr>
        <p:spPr>
          <a:xfrm>
            <a:off x="2700722" y="5190613"/>
            <a:ext cx="273808" cy="277750"/>
          </a:xfrm>
          <a:custGeom>
            <a:avLst/>
            <a:gdLst>
              <a:gd name="connsiteX0" fmla="*/ 504 w 231464"/>
              <a:gd name="connsiteY0" fmla="*/ 146204 h 232118"/>
              <a:gd name="connsiteX1" fmla="*/ 101754 w 231464"/>
              <a:gd name="connsiteY1" fmla="*/ 472 h 232118"/>
              <a:gd name="connsiteX2" fmla="*/ 231485 w 231464"/>
              <a:gd name="connsiteY2" fmla="*/ 129250 h 232118"/>
              <a:gd name="connsiteX3" fmla="*/ 116328 w 231464"/>
              <a:gd name="connsiteY3" fmla="*/ 232120 h 232118"/>
              <a:gd name="connsiteX4" fmla="*/ 504 w 231464"/>
              <a:gd name="connsiteY4" fmla="*/ 146204 h 23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64" h="232118">
                <a:moveTo>
                  <a:pt x="504" y="146204"/>
                </a:moveTo>
                <a:cubicBezTo>
                  <a:pt x="504" y="146204"/>
                  <a:pt x="-12927" y="8949"/>
                  <a:pt x="101754" y="472"/>
                </a:cubicBezTo>
                <a:cubicBezTo>
                  <a:pt x="231199" y="-9053"/>
                  <a:pt x="231485" y="129250"/>
                  <a:pt x="231485" y="129250"/>
                </a:cubicBezTo>
                <a:cubicBezTo>
                  <a:pt x="231485" y="129250"/>
                  <a:pt x="206339" y="232120"/>
                  <a:pt x="116328" y="232120"/>
                </a:cubicBezTo>
                <a:cubicBezTo>
                  <a:pt x="26316" y="232120"/>
                  <a:pt x="504" y="146204"/>
                  <a:pt x="504" y="146204"/>
                </a:cubicBezTo>
                <a:close/>
              </a:path>
            </a:pathLst>
          </a:custGeom>
          <a:solidFill>
            <a:srgbClr val="D0B39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1" name="Freeform: Shape 1570">
            <a:extLst>
              <a:ext uri="{FF2B5EF4-FFF2-40B4-BE49-F238E27FC236}">
                <a16:creationId xmlns:a16="http://schemas.microsoft.com/office/drawing/2014/main" id="{F8F34E96-F4F7-487E-A671-2566F00D026C}"/>
              </a:ext>
            </a:extLst>
          </p:cNvPr>
          <p:cNvSpPr/>
          <p:nvPr userDrawn="1"/>
        </p:nvSpPr>
        <p:spPr>
          <a:xfrm>
            <a:off x="2125975" y="3863706"/>
            <a:ext cx="257575" cy="118648"/>
          </a:xfrm>
          <a:custGeom>
            <a:avLst/>
            <a:gdLst>
              <a:gd name="connsiteX0" fmla="*/ 22860 w 217741"/>
              <a:gd name="connsiteY0" fmla="*/ 0 h 99155"/>
              <a:gd name="connsiteX1" fmla="*/ 0 w 217741"/>
              <a:gd name="connsiteY1" fmla="*/ 39338 h 99155"/>
              <a:gd name="connsiteX2" fmla="*/ 116205 w 217741"/>
              <a:gd name="connsiteY2" fmla="*/ 84963 h 99155"/>
              <a:gd name="connsiteX3" fmla="*/ 136684 w 217741"/>
              <a:gd name="connsiteY3" fmla="*/ 73438 h 99155"/>
              <a:gd name="connsiteX4" fmla="*/ 217742 w 217741"/>
              <a:gd name="connsiteY4" fmla="*/ 99155 h 99155"/>
              <a:gd name="connsiteX5" fmla="*/ 124111 w 217741"/>
              <a:gd name="connsiteY5" fmla="*/ 41624 h 99155"/>
              <a:gd name="connsiteX6" fmla="*/ 100965 w 217741"/>
              <a:gd name="connsiteY6" fmla="*/ 56579 h 99155"/>
              <a:gd name="connsiteX7" fmla="*/ 22860 w 217741"/>
              <a:gd name="connsiteY7" fmla="*/ 0 h 99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741" h="99155">
                <a:moveTo>
                  <a:pt x="22860" y="0"/>
                </a:moveTo>
                <a:lnTo>
                  <a:pt x="0" y="39338"/>
                </a:lnTo>
                <a:lnTo>
                  <a:pt x="116205" y="84963"/>
                </a:lnTo>
                <a:lnTo>
                  <a:pt x="136684" y="73438"/>
                </a:lnTo>
                <a:lnTo>
                  <a:pt x="217742" y="99155"/>
                </a:lnTo>
                <a:lnTo>
                  <a:pt x="124111" y="41624"/>
                </a:lnTo>
                <a:lnTo>
                  <a:pt x="100965" y="56579"/>
                </a:lnTo>
                <a:lnTo>
                  <a:pt x="22860" y="0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2" name="Freeform: Shape 1571">
            <a:extLst>
              <a:ext uri="{FF2B5EF4-FFF2-40B4-BE49-F238E27FC236}">
                <a16:creationId xmlns:a16="http://schemas.microsoft.com/office/drawing/2014/main" id="{308707A4-D1AD-4CEE-82CD-FBE5B0550EA2}"/>
              </a:ext>
            </a:extLst>
          </p:cNvPr>
          <p:cNvSpPr/>
          <p:nvPr userDrawn="1"/>
        </p:nvSpPr>
        <p:spPr>
          <a:xfrm>
            <a:off x="2700738" y="5215109"/>
            <a:ext cx="273792" cy="253025"/>
          </a:xfrm>
          <a:custGeom>
            <a:avLst/>
            <a:gdLst>
              <a:gd name="connsiteX0" fmla="*/ 184893 w 231450"/>
              <a:gd name="connsiteY0" fmla="*/ 2478 h 211455"/>
              <a:gd name="connsiteX1" fmla="*/ 223945 w 231450"/>
              <a:gd name="connsiteY1" fmla="*/ 98395 h 211455"/>
              <a:gd name="connsiteX2" fmla="*/ 116218 w 231450"/>
              <a:gd name="connsiteY2" fmla="*/ 194502 h 211455"/>
              <a:gd name="connsiteX3" fmla="*/ 8109 w 231450"/>
              <a:gd name="connsiteY3" fmla="*/ 114302 h 211455"/>
              <a:gd name="connsiteX4" fmla="*/ 46209 w 231450"/>
              <a:gd name="connsiteY4" fmla="*/ 2 h 211455"/>
              <a:gd name="connsiteX5" fmla="*/ 489 w 231450"/>
              <a:gd name="connsiteY5" fmla="*/ 125732 h 211455"/>
              <a:gd name="connsiteX6" fmla="*/ 116313 w 231450"/>
              <a:gd name="connsiteY6" fmla="*/ 211457 h 211455"/>
              <a:gd name="connsiteX7" fmla="*/ 231470 w 231450"/>
              <a:gd name="connsiteY7" fmla="*/ 108587 h 211455"/>
              <a:gd name="connsiteX8" fmla="*/ 184893 w 231450"/>
              <a:gd name="connsiteY8" fmla="*/ 2478 h 21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450" h="211455">
                <a:moveTo>
                  <a:pt x="184893" y="2478"/>
                </a:moveTo>
                <a:cubicBezTo>
                  <a:pt x="223755" y="37816"/>
                  <a:pt x="223945" y="98395"/>
                  <a:pt x="223945" y="98395"/>
                </a:cubicBezTo>
                <a:cubicBezTo>
                  <a:pt x="223945" y="98395"/>
                  <a:pt x="200038" y="194502"/>
                  <a:pt x="116218" y="194502"/>
                </a:cubicBezTo>
                <a:cubicBezTo>
                  <a:pt x="32398" y="194502"/>
                  <a:pt x="8109" y="114302"/>
                  <a:pt x="8109" y="114302"/>
                </a:cubicBezTo>
                <a:cubicBezTo>
                  <a:pt x="8109" y="114302"/>
                  <a:pt x="680" y="38102"/>
                  <a:pt x="46209" y="2"/>
                </a:cubicBezTo>
                <a:cubicBezTo>
                  <a:pt x="-7893" y="40007"/>
                  <a:pt x="489" y="125732"/>
                  <a:pt x="489" y="125732"/>
                </a:cubicBezTo>
                <a:cubicBezTo>
                  <a:pt x="489" y="125732"/>
                  <a:pt x="26207" y="211457"/>
                  <a:pt x="116313" y="211457"/>
                </a:cubicBezTo>
                <a:cubicBezTo>
                  <a:pt x="206420" y="211457"/>
                  <a:pt x="231470" y="108587"/>
                  <a:pt x="231470" y="108587"/>
                </a:cubicBezTo>
                <a:cubicBezTo>
                  <a:pt x="231470" y="108587"/>
                  <a:pt x="231280" y="40007"/>
                  <a:pt x="184893" y="2478"/>
                </a:cubicBezTo>
                <a:close/>
              </a:path>
            </a:pathLst>
          </a:custGeom>
          <a:solidFill>
            <a:srgbClr val="B2957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3" name="Freeform: Shape 1572">
            <a:extLst>
              <a:ext uri="{FF2B5EF4-FFF2-40B4-BE49-F238E27FC236}">
                <a16:creationId xmlns:a16="http://schemas.microsoft.com/office/drawing/2014/main" id="{1E4E4BA1-11BA-47D1-B400-330514F44FD0}"/>
              </a:ext>
            </a:extLst>
          </p:cNvPr>
          <p:cNvSpPr/>
          <p:nvPr userDrawn="1"/>
        </p:nvSpPr>
        <p:spPr>
          <a:xfrm>
            <a:off x="2117073" y="4042077"/>
            <a:ext cx="247321" cy="104515"/>
          </a:xfrm>
          <a:custGeom>
            <a:avLst/>
            <a:gdLst>
              <a:gd name="connsiteX0" fmla="*/ 0 w 209073"/>
              <a:gd name="connsiteY0" fmla="*/ 50673 h 87344"/>
              <a:gd name="connsiteX1" fmla="*/ 15335 w 209073"/>
              <a:gd name="connsiteY1" fmla="*/ 87344 h 87344"/>
              <a:gd name="connsiteX2" fmla="*/ 103632 w 209073"/>
              <a:gd name="connsiteY2" fmla="*/ 57245 h 87344"/>
              <a:gd name="connsiteX3" fmla="*/ 118396 w 209073"/>
              <a:gd name="connsiteY3" fmla="*/ 18002 h 87344"/>
              <a:gd name="connsiteX4" fmla="*/ 209074 w 209073"/>
              <a:gd name="connsiteY4" fmla="*/ 12097 h 87344"/>
              <a:gd name="connsiteX5" fmla="*/ 97917 w 209073"/>
              <a:gd name="connsiteY5" fmla="*/ 0 h 87344"/>
              <a:gd name="connsiteX6" fmla="*/ 83725 w 209073"/>
              <a:gd name="connsiteY6" fmla="*/ 40958 h 87344"/>
              <a:gd name="connsiteX7" fmla="*/ 0 w 209073"/>
              <a:gd name="connsiteY7" fmla="*/ 50673 h 8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073" h="87344">
                <a:moveTo>
                  <a:pt x="0" y="50673"/>
                </a:moveTo>
                <a:lnTo>
                  <a:pt x="15335" y="87344"/>
                </a:lnTo>
                <a:lnTo>
                  <a:pt x="103632" y="57245"/>
                </a:lnTo>
                <a:lnTo>
                  <a:pt x="118396" y="18002"/>
                </a:lnTo>
                <a:lnTo>
                  <a:pt x="209074" y="12097"/>
                </a:lnTo>
                <a:lnTo>
                  <a:pt x="97917" y="0"/>
                </a:lnTo>
                <a:lnTo>
                  <a:pt x="83725" y="40958"/>
                </a:lnTo>
                <a:lnTo>
                  <a:pt x="0" y="50673"/>
                </a:lnTo>
                <a:close/>
              </a:path>
            </a:pathLst>
          </a:custGeom>
          <a:solidFill>
            <a:srgbClr val="CC3636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4" name="Freeform: Shape 1573">
            <a:extLst>
              <a:ext uri="{FF2B5EF4-FFF2-40B4-BE49-F238E27FC236}">
                <a16:creationId xmlns:a16="http://schemas.microsoft.com/office/drawing/2014/main" id="{C034F1C0-3811-4CF3-B716-6042AFE732E2}"/>
              </a:ext>
            </a:extLst>
          </p:cNvPr>
          <p:cNvSpPr/>
          <p:nvPr userDrawn="1"/>
        </p:nvSpPr>
        <p:spPr>
          <a:xfrm>
            <a:off x="2385843" y="5222045"/>
            <a:ext cx="231984" cy="1064774"/>
          </a:xfrm>
          <a:custGeom>
            <a:avLst/>
            <a:gdLst>
              <a:gd name="connsiteX0" fmla="*/ 30371 w 196108"/>
              <a:gd name="connsiteY0" fmla="*/ 249381 h 889840"/>
              <a:gd name="connsiteX1" fmla="*/ 48564 w 196108"/>
              <a:gd name="connsiteY1" fmla="*/ 447596 h 889840"/>
              <a:gd name="connsiteX2" fmla="*/ 153339 w 196108"/>
              <a:gd name="connsiteY2" fmla="*/ 889842 h 889840"/>
              <a:gd name="connsiteX3" fmla="*/ 185248 w 196108"/>
              <a:gd name="connsiteY3" fmla="*/ 882318 h 889840"/>
              <a:gd name="connsiteX4" fmla="*/ 194773 w 196108"/>
              <a:gd name="connsiteY4" fmla="*/ 426546 h 889840"/>
              <a:gd name="connsiteX5" fmla="*/ 148862 w 196108"/>
              <a:gd name="connsiteY5" fmla="*/ 247952 h 889840"/>
              <a:gd name="connsiteX6" fmla="*/ 49421 w 196108"/>
              <a:gd name="connsiteY6" fmla="*/ 2112 h 889840"/>
              <a:gd name="connsiteX7" fmla="*/ 30371 w 196108"/>
              <a:gd name="connsiteY7" fmla="*/ 249381 h 88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6108" h="889840">
                <a:moveTo>
                  <a:pt x="30371" y="249381"/>
                </a:moveTo>
                <a:cubicBezTo>
                  <a:pt x="38182" y="286434"/>
                  <a:pt x="39896" y="406163"/>
                  <a:pt x="48564" y="447596"/>
                </a:cubicBezTo>
                <a:cubicBezTo>
                  <a:pt x="72948" y="563516"/>
                  <a:pt x="128765" y="748682"/>
                  <a:pt x="153339" y="889842"/>
                </a:cubicBezTo>
                <a:cubicBezTo>
                  <a:pt x="163111" y="884526"/>
                  <a:pt x="174130" y="881927"/>
                  <a:pt x="185248" y="882318"/>
                </a:cubicBezTo>
                <a:cubicBezTo>
                  <a:pt x="172199" y="664576"/>
                  <a:pt x="202774" y="547323"/>
                  <a:pt x="194773" y="426546"/>
                </a:cubicBezTo>
                <a:cubicBezTo>
                  <a:pt x="190486" y="358823"/>
                  <a:pt x="158578" y="287862"/>
                  <a:pt x="148862" y="247952"/>
                </a:cubicBezTo>
                <a:cubicBezTo>
                  <a:pt x="142957" y="223283"/>
                  <a:pt x="185915" y="-25320"/>
                  <a:pt x="49421" y="2112"/>
                </a:cubicBezTo>
                <a:cubicBezTo>
                  <a:pt x="14560" y="9065"/>
                  <a:pt x="-31351" y="46499"/>
                  <a:pt x="30371" y="249381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5" name="Freeform: Shape 1574">
            <a:extLst>
              <a:ext uri="{FF2B5EF4-FFF2-40B4-BE49-F238E27FC236}">
                <a16:creationId xmlns:a16="http://schemas.microsoft.com/office/drawing/2014/main" id="{378D8C21-F0F9-4DC0-824B-5E3A5957EAC5}"/>
              </a:ext>
            </a:extLst>
          </p:cNvPr>
          <p:cNvSpPr/>
          <p:nvPr userDrawn="1"/>
        </p:nvSpPr>
        <p:spPr>
          <a:xfrm>
            <a:off x="2547492" y="6179112"/>
            <a:ext cx="57163" cy="109415"/>
          </a:xfrm>
          <a:custGeom>
            <a:avLst/>
            <a:gdLst>
              <a:gd name="connsiteX0" fmla="*/ 45549 w 48323"/>
              <a:gd name="connsiteY0" fmla="*/ 2 h 91439"/>
              <a:gd name="connsiteX1" fmla="*/ 48217 w 48323"/>
              <a:gd name="connsiteY1" fmla="*/ 82488 h 91439"/>
              <a:gd name="connsiteX2" fmla="*/ 16308 w 48323"/>
              <a:gd name="connsiteY2" fmla="*/ 91441 h 91439"/>
              <a:gd name="connsiteX3" fmla="*/ 20 w 48323"/>
              <a:gd name="connsiteY3" fmla="*/ 4574 h 91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23" h="91439">
                <a:moveTo>
                  <a:pt x="45549" y="2"/>
                </a:moveTo>
                <a:cubicBezTo>
                  <a:pt x="44407" y="23147"/>
                  <a:pt x="49169" y="57723"/>
                  <a:pt x="48217" y="82488"/>
                </a:cubicBezTo>
                <a:cubicBezTo>
                  <a:pt x="37222" y="84005"/>
                  <a:pt x="26487" y="87017"/>
                  <a:pt x="16308" y="91441"/>
                </a:cubicBezTo>
                <a:cubicBezTo>
                  <a:pt x="12403" y="68677"/>
                  <a:pt x="4306" y="27624"/>
                  <a:pt x="20" y="4574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6" name="Freeform: Shape 1575">
            <a:extLst>
              <a:ext uri="{FF2B5EF4-FFF2-40B4-BE49-F238E27FC236}">
                <a16:creationId xmlns:a16="http://schemas.microsoft.com/office/drawing/2014/main" id="{0FC1A8F0-240F-41A2-BCE2-6BEA02B5C700}"/>
              </a:ext>
            </a:extLst>
          </p:cNvPr>
          <p:cNvSpPr/>
          <p:nvPr userDrawn="1"/>
        </p:nvSpPr>
        <p:spPr>
          <a:xfrm>
            <a:off x="2553013" y="6271887"/>
            <a:ext cx="72224" cy="41601"/>
          </a:xfrm>
          <a:custGeom>
            <a:avLst/>
            <a:gdLst>
              <a:gd name="connsiteX0" fmla="*/ 61055 w 61055"/>
              <a:gd name="connsiteY0" fmla="*/ 32004 h 34766"/>
              <a:gd name="connsiteX1" fmla="*/ 0 w 61055"/>
              <a:gd name="connsiteY1" fmla="*/ 34766 h 34766"/>
              <a:gd name="connsiteX2" fmla="*/ 9620 w 61055"/>
              <a:gd name="connsiteY2" fmla="*/ 13526 h 34766"/>
              <a:gd name="connsiteX3" fmla="*/ 42291 w 61055"/>
              <a:gd name="connsiteY3" fmla="*/ 0 h 34766"/>
              <a:gd name="connsiteX4" fmla="*/ 61055 w 61055"/>
              <a:gd name="connsiteY4" fmla="*/ 32004 h 34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55" h="34766">
                <a:moveTo>
                  <a:pt x="61055" y="32004"/>
                </a:moveTo>
                <a:lnTo>
                  <a:pt x="0" y="34766"/>
                </a:lnTo>
                <a:lnTo>
                  <a:pt x="9620" y="13526"/>
                </a:lnTo>
                <a:lnTo>
                  <a:pt x="42291" y="0"/>
                </a:lnTo>
                <a:lnTo>
                  <a:pt x="61055" y="32004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7" name="Freeform: Shape 1576">
            <a:extLst>
              <a:ext uri="{FF2B5EF4-FFF2-40B4-BE49-F238E27FC236}">
                <a16:creationId xmlns:a16="http://schemas.microsoft.com/office/drawing/2014/main" id="{C864101D-8DE3-41F8-9AB9-19EBC1660E2E}"/>
              </a:ext>
            </a:extLst>
          </p:cNvPr>
          <p:cNvSpPr/>
          <p:nvPr userDrawn="1"/>
        </p:nvSpPr>
        <p:spPr>
          <a:xfrm>
            <a:off x="2407629" y="5248390"/>
            <a:ext cx="93102" cy="177573"/>
          </a:xfrm>
          <a:custGeom>
            <a:avLst/>
            <a:gdLst>
              <a:gd name="connsiteX0" fmla="*/ 29671 w 78704"/>
              <a:gd name="connsiteY0" fmla="*/ 2 h 148399"/>
              <a:gd name="connsiteX1" fmla="*/ 78724 w 78704"/>
              <a:gd name="connsiteY1" fmla="*/ 78107 h 148399"/>
              <a:gd name="connsiteX2" fmla="*/ 35481 w 78704"/>
              <a:gd name="connsiteY2" fmla="*/ 148401 h 148399"/>
              <a:gd name="connsiteX3" fmla="*/ 29671 w 78704"/>
              <a:gd name="connsiteY3" fmla="*/ 2 h 14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04" h="148399">
                <a:moveTo>
                  <a:pt x="29671" y="2"/>
                </a:moveTo>
                <a:cubicBezTo>
                  <a:pt x="48721" y="2"/>
                  <a:pt x="78724" y="31434"/>
                  <a:pt x="78724" y="78107"/>
                </a:cubicBezTo>
                <a:cubicBezTo>
                  <a:pt x="78724" y="112492"/>
                  <a:pt x="59007" y="148401"/>
                  <a:pt x="35481" y="148401"/>
                </a:cubicBezTo>
                <a:cubicBezTo>
                  <a:pt x="1381" y="148401"/>
                  <a:pt x="-20812" y="2"/>
                  <a:pt x="29671" y="2"/>
                </a:cubicBezTo>
                <a:close/>
              </a:path>
            </a:pathLst>
          </a:custGeom>
          <a:solidFill>
            <a:srgbClr val="FFC494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8" name="Freeform: Shape 1577">
            <a:extLst>
              <a:ext uri="{FF2B5EF4-FFF2-40B4-BE49-F238E27FC236}">
                <a16:creationId xmlns:a16="http://schemas.microsoft.com/office/drawing/2014/main" id="{24D8C174-C969-4D4B-87A9-0F4AE7054BEF}"/>
              </a:ext>
            </a:extLst>
          </p:cNvPr>
          <p:cNvSpPr/>
          <p:nvPr userDrawn="1"/>
        </p:nvSpPr>
        <p:spPr>
          <a:xfrm>
            <a:off x="2725500" y="5220246"/>
            <a:ext cx="200286" cy="1069535"/>
          </a:xfrm>
          <a:custGeom>
            <a:avLst/>
            <a:gdLst>
              <a:gd name="connsiteX0" fmla="*/ 150531 w 169312"/>
              <a:gd name="connsiteY0" fmla="*/ 245930 h 893819"/>
              <a:gd name="connsiteX1" fmla="*/ 147388 w 169312"/>
              <a:gd name="connsiteY1" fmla="*/ 445003 h 893819"/>
              <a:gd name="connsiteX2" fmla="*/ 76712 w 169312"/>
              <a:gd name="connsiteY2" fmla="*/ 893821 h 893819"/>
              <a:gd name="connsiteX3" fmla="*/ 44232 w 169312"/>
              <a:gd name="connsiteY3" fmla="*/ 888868 h 893819"/>
              <a:gd name="connsiteX4" fmla="*/ 36 w 169312"/>
              <a:gd name="connsiteY4" fmla="*/ 435002 h 893819"/>
              <a:gd name="connsiteX5" fmla="*/ 32326 w 169312"/>
              <a:gd name="connsiteY5" fmla="*/ 253550 h 893819"/>
              <a:gd name="connsiteX6" fmla="*/ 113003 w 169312"/>
              <a:gd name="connsiteY6" fmla="*/ 852 h 893819"/>
              <a:gd name="connsiteX7" fmla="*/ 150531 w 169312"/>
              <a:gd name="connsiteY7" fmla="*/ 245930 h 89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9312" h="893819">
                <a:moveTo>
                  <a:pt x="150531" y="245930"/>
                </a:moveTo>
                <a:cubicBezTo>
                  <a:pt x="145578" y="283554"/>
                  <a:pt x="153008" y="402998"/>
                  <a:pt x="147388" y="445003"/>
                </a:cubicBezTo>
                <a:cubicBezTo>
                  <a:pt x="131767" y="562446"/>
                  <a:pt x="90238" y="751327"/>
                  <a:pt x="76712" y="893821"/>
                </a:cubicBezTo>
                <a:cubicBezTo>
                  <a:pt x="66533" y="889262"/>
                  <a:pt x="55308" y="887549"/>
                  <a:pt x="44232" y="888868"/>
                </a:cubicBezTo>
                <a:cubicBezTo>
                  <a:pt x="40803" y="670650"/>
                  <a:pt x="1560" y="556064"/>
                  <a:pt x="36" y="435002"/>
                </a:cubicBezTo>
                <a:cubicBezTo>
                  <a:pt x="-726" y="367279"/>
                  <a:pt x="25754" y="294127"/>
                  <a:pt x="32326" y="253550"/>
                </a:cubicBezTo>
                <a:cubicBezTo>
                  <a:pt x="36422" y="228500"/>
                  <a:pt x="-24824" y="-16198"/>
                  <a:pt x="113003" y="852"/>
                </a:cubicBezTo>
                <a:cubicBezTo>
                  <a:pt x="147959" y="5138"/>
                  <a:pt x="196537" y="38952"/>
                  <a:pt x="150531" y="245930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79" name="Freeform: Shape 1578">
            <a:extLst>
              <a:ext uri="{FF2B5EF4-FFF2-40B4-BE49-F238E27FC236}">
                <a16:creationId xmlns:a16="http://schemas.microsoft.com/office/drawing/2014/main" id="{2440874F-E55A-4939-9D6D-03E58CA97478}"/>
              </a:ext>
            </a:extLst>
          </p:cNvPr>
          <p:cNvSpPr/>
          <p:nvPr userDrawn="1"/>
        </p:nvSpPr>
        <p:spPr>
          <a:xfrm>
            <a:off x="2773405" y="6185152"/>
            <a:ext cx="53970" cy="106452"/>
          </a:xfrm>
          <a:custGeom>
            <a:avLst/>
            <a:gdLst>
              <a:gd name="connsiteX0" fmla="*/ 20 w 45624"/>
              <a:gd name="connsiteY0" fmla="*/ 2 h 88963"/>
              <a:gd name="connsiteX1" fmla="*/ 3544 w 45624"/>
              <a:gd name="connsiteY1" fmla="*/ 82489 h 88963"/>
              <a:gd name="connsiteX2" fmla="*/ 36120 w 45624"/>
              <a:gd name="connsiteY2" fmla="*/ 88965 h 88963"/>
              <a:gd name="connsiteX3" fmla="*/ 45645 w 45624"/>
              <a:gd name="connsiteY3" fmla="*/ 1050 h 88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24" h="88963">
                <a:moveTo>
                  <a:pt x="20" y="2"/>
                </a:moveTo>
                <a:cubicBezTo>
                  <a:pt x="2878" y="22957"/>
                  <a:pt x="782" y="57819"/>
                  <a:pt x="3544" y="82489"/>
                </a:cubicBezTo>
                <a:cubicBezTo>
                  <a:pt x="14646" y="83161"/>
                  <a:pt x="25605" y="85340"/>
                  <a:pt x="36120" y="88965"/>
                </a:cubicBezTo>
                <a:cubicBezTo>
                  <a:pt x="38311" y="65915"/>
                  <a:pt x="43264" y="24386"/>
                  <a:pt x="45645" y="1050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0" name="Freeform: Shape 1579">
            <a:extLst>
              <a:ext uri="{FF2B5EF4-FFF2-40B4-BE49-F238E27FC236}">
                <a16:creationId xmlns:a16="http://schemas.microsoft.com/office/drawing/2014/main" id="{D84C02D6-8B41-4B68-A89F-AE04F32118F3}"/>
              </a:ext>
            </a:extLst>
          </p:cNvPr>
          <p:cNvSpPr/>
          <p:nvPr userDrawn="1"/>
        </p:nvSpPr>
        <p:spPr>
          <a:xfrm>
            <a:off x="2759433" y="6277700"/>
            <a:ext cx="72224" cy="39891"/>
          </a:xfrm>
          <a:custGeom>
            <a:avLst/>
            <a:gdLst>
              <a:gd name="connsiteX0" fmla="*/ 0 w 61055"/>
              <a:gd name="connsiteY0" fmla="*/ 33338 h 33337"/>
              <a:gd name="connsiteX1" fmla="*/ 61055 w 61055"/>
              <a:gd name="connsiteY1" fmla="*/ 31528 h 33337"/>
              <a:gd name="connsiteX2" fmla="*/ 49816 w 61055"/>
              <a:gd name="connsiteY2" fmla="*/ 11049 h 33337"/>
              <a:gd name="connsiteX3" fmla="*/ 16192 w 61055"/>
              <a:gd name="connsiteY3" fmla="*/ 0 h 33337"/>
              <a:gd name="connsiteX4" fmla="*/ 0 w 61055"/>
              <a:gd name="connsiteY4" fmla="*/ 33338 h 33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55" h="33337">
                <a:moveTo>
                  <a:pt x="0" y="33338"/>
                </a:moveTo>
                <a:lnTo>
                  <a:pt x="61055" y="31528"/>
                </a:lnTo>
                <a:lnTo>
                  <a:pt x="49816" y="11049"/>
                </a:lnTo>
                <a:lnTo>
                  <a:pt x="16192" y="0"/>
                </a:lnTo>
                <a:lnTo>
                  <a:pt x="0" y="33338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1" name="Freeform: Shape 1580">
            <a:extLst>
              <a:ext uri="{FF2B5EF4-FFF2-40B4-BE49-F238E27FC236}">
                <a16:creationId xmlns:a16="http://schemas.microsoft.com/office/drawing/2014/main" id="{C36DDC02-B6B9-4361-9203-C7227F211DD2}"/>
              </a:ext>
            </a:extLst>
          </p:cNvPr>
          <p:cNvSpPr/>
          <p:nvPr userDrawn="1"/>
        </p:nvSpPr>
        <p:spPr>
          <a:xfrm>
            <a:off x="2810793" y="5244877"/>
            <a:ext cx="91931" cy="177530"/>
          </a:xfrm>
          <a:custGeom>
            <a:avLst/>
            <a:gdLst>
              <a:gd name="connsiteX0" fmla="*/ 43376 w 77714"/>
              <a:gd name="connsiteY0" fmla="*/ 80 h 148363"/>
              <a:gd name="connsiteX1" fmla="*/ 323 w 77714"/>
              <a:gd name="connsiteY1" fmla="*/ 81614 h 148363"/>
              <a:gd name="connsiteX2" fmla="*/ 48805 w 77714"/>
              <a:gd name="connsiteY2" fmla="*/ 148289 h 148363"/>
              <a:gd name="connsiteX3" fmla="*/ 43376 w 77714"/>
              <a:gd name="connsiteY3" fmla="*/ 80 h 14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714" h="148363">
                <a:moveTo>
                  <a:pt x="43376" y="80"/>
                </a:moveTo>
                <a:cubicBezTo>
                  <a:pt x="24802" y="1509"/>
                  <a:pt x="-3201" y="35037"/>
                  <a:pt x="323" y="81614"/>
                </a:cubicBezTo>
                <a:cubicBezTo>
                  <a:pt x="2990" y="115904"/>
                  <a:pt x="25374" y="150194"/>
                  <a:pt x="48805" y="148289"/>
                </a:cubicBezTo>
                <a:cubicBezTo>
                  <a:pt x="82810" y="145908"/>
                  <a:pt x="93668" y="-3920"/>
                  <a:pt x="43376" y="80"/>
                </a:cubicBezTo>
                <a:close/>
              </a:path>
            </a:pathLst>
          </a:custGeom>
          <a:solidFill>
            <a:srgbClr val="FFC494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2" name="Freeform: Shape 1581">
            <a:extLst>
              <a:ext uri="{FF2B5EF4-FFF2-40B4-BE49-F238E27FC236}">
                <a16:creationId xmlns:a16="http://schemas.microsoft.com/office/drawing/2014/main" id="{13F5BE3E-969B-4304-AD8E-E19A57246571}"/>
              </a:ext>
            </a:extLst>
          </p:cNvPr>
          <p:cNvSpPr/>
          <p:nvPr userDrawn="1"/>
        </p:nvSpPr>
        <p:spPr>
          <a:xfrm>
            <a:off x="2318649" y="5130312"/>
            <a:ext cx="670416" cy="56621"/>
          </a:xfrm>
          <a:custGeom>
            <a:avLst/>
            <a:gdLst>
              <a:gd name="connsiteX0" fmla="*/ 566758 w 566737"/>
              <a:gd name="connsiteY0" fmla="*/ 2 h 47319"/>
              <a:gd name="connsiteX1" fmla="*/ 282246 w 566737"/>
              <a:gd name="connsiteY1" fmla="*/ 29529 h 47319"/>
              <a:gd name="connsiteX2" fmla="*/ 20 w 566737"/>
              <a:gd name="connsiteY2" fmla="*/ 25910 h 47319"/>
              <a:gd name="connsiteX3" fmla="*/ 782 w 566737"/>
              <a:gd name="connsiteY3" fmla="*/ 39626 h 47319"/>
              <a:gd name="connsiteX4" fmla="*/ 282912 w 566737"/>
              <a:gd name="connsiteY4" fmla="*/ 46293 h 47319"/>
              <a:gd name="connsiteX5" fmla="*/ 565995 w 566737"/>
              <a:gd name="connsiteY5" fmla="*/ 17718 h 47319"/>
              <a:gd name="connsiteX6" fmla="*/ 566758 w 566737"/>
              <a:gd name="connsiteY6" fmla="*/ 2 h 4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737" h="47319">
                <a:moveTo>
                  <a:pt x="566758" y="2"/>
                </a:moveTo>
                <a:cubicBezTo>
                  <a:pt x="500845" y="10003"/>
                  <a:pt x="374924" y="27339"/>
                  <a:pt x="282246" y="29529"/>
                </a:cubicBezTo>
                <a:cubicBezTo>
                  <a:pt x="182328" y="31911"/>
                  <a:pt x="42692" y="27434"/>
                  <a:pt x="20" y="25910"/>
                </a:cubicBezTo>
                <a:cubicBezTo>
                  <a:pt x="20" y="30482"/>
                  <a:pt x="20" y="35435"/>
                  <a:pt x="782" y="39626"/>
                </a:cubicBezTo>
                <a:cubicBezTo>
                  <a:pt x="40882" y="42293"/>
                  <a:pt x="169660" y="50103"/>
                  <a:pt x="282912" y="46293"/>
                </a:cubicBezTo>
                <a:cubicBezTo>
                  <a:pt x="375495" y="43150"/>
                  <a:pt x="497416" y="27243"/>
                  <a:pt x="565995" y="17718"/>
                </a:cubicBezTo>
                <a:cubicBezTo>
                  <a:pt x="566186" y="12765"/>
                  <a:pt x="566472" y="6765"/>
                  <a:pt x="566758" y="2"/>
                </a:cubicBezTo>
                <a:close/>
              </a:path>
            </a:pathLst>
          </a:custGeom>
          <a:solidFill>
            <a:srgbClr val="EFE8C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3" name="Freeform: Shape 1582">
            <a:extLst>
              <a:ext uri="{FF2B5EF4-FFF2-40B4-BE49-F238E27FC236}">
                <a16:creationId xmlns:a16="http://schemas.microsoft.com/office/drawing/2014/main" id="{0C19E526-E8B7-44A3-B844-518A18652B2E}"/>
              </a:ext>
            </a:extLst>
          </p:cNvPr>
          <p:cNvSpPr/>
          <p:nvPr userDrawn="1"/>
        </p:nvSpPr>
        <p:spPr>
          <a:xfrm>
            <a:off x="2249288" y="3141761"/>
            <a:ext cx="552848" cy="251439"/>
          </a:xfrm>
          <a:custGeom>
            <a:avLst/>
            <a:gdLst>
              <a:gd name="connsiteX0" fmla="*/ 4647 w 467351"/>
              <a:gd name="connsiteY0" fmla="*/ 185666 h 210130"/>
              <a:gd name="connsiteX1" fmla="*/ 360311 w 467351"/>
              <a:gd name="connsiteY1" fmla="*/ 182427 h 210130"/>
              <a:gd name="connsiteX2" fmla="*/ 339261 w 467351"/>
              <a:gd name="connsiteY2" fmla="*/ 167854 h 210130"/>
              <a:gd name="connsiteX3" fmla="*/ 467372 w 467351"/>
              <a:gd name="connsiteY3" fmla="*/ 130897 h 210130"/>
              <a:gd name="connsiteX4" fmla="*/ 104755 w 467351"/>
              <a:gd name="connsiteY4" fmla="*/ 16025 h 210130"/>
              <a:gd name="connsiteX5" fmla="*/ 4647 w 467351"/>
              <a:gd name="connsiteY5" fmla="*/ 185666 h 210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351" h="210130">
                <a:moveTo>
                  <a:pt x="4647" y="185666"/>
                </a:moveTo>
                <a:cubicBezTo>
                  <a:pt x="4647" y="185666"/>
                  <a:pt x="148475" y="242816"/>
                  <a:pt x="360311" y="182427"/>
                </a:cubicBezTo>
                <a:lnTo>
                  <a:pt x="339261" y="167854"/>
                </a:lnTo>
                <a:cubicBezTo>
                  <a:pt x="383427" y="161327"/>
                  <a:pt x="426516" y="148897"/>
                  <a:pt x="467372" y="130897"/>
                </a:cubicBezTo>
                <a:cubicBezTo>
                  <a:pt x="467372" y="130897"/>
                  <a:pt x="412984" y="-54555"/>
                  <a:pt x="104755" y="16025"/>
                </a:cubicBezTo>
                <a:cubicBezTo>
                  <a:pt x="-32691" y="47553"/>
                  <a:pt x="4647" y="185666"/>
                  <a:pt x="4647" y="185666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4" name="Freeform: Shape 1583">
            <a:extLst>
              <a:ext uri="{FF2B5EF4-FFF2-40B4-BE49-F238E27FC236}">
                <a16:creationId xmlns:a16="http://schemas.microsoft.com/office/drawing/2014/main" id="{0FB743E2-AA91-47E3-B467-5CDFE3274DA2}"/>
              </a:ext>
            </a:extLst>
          </p:cNvPr>
          <p:cNvSpPr/>
          <p:nvPr userDrawn="1"/>
        </p:nvSpPr>
        <p:spPr>
          <a:xfrm>
            <a:off x="2289353" y="3035904"/>
            <a:ext cx="560896" cy="338848"/>
          </a:xfrm>
          <a:custGeom>
            <a:avLst/>
            <a:gdLst>
              <a:gd name="connsiteX0" fmla="*/ 16117 w 474154"/>
              <a:gd name="connsiteY0" fmla="*/ 127637 h 283178"/>
              <a:gd name="connsiteX1" fmla="*/ 249765 w 474154"/>
              <a:gd name="connsiteY1" fmla="*/ 2 h 283178"/>
              <a:gd name="connsiteX2" fmla="*/ 474174 w 474154"/>
              <a:gd name="connsiteY2" fmla="*/ 121827 h 283178"/>
              <a:gd name="connsiteX3" fmla="*/ 412071 w 474154"/>
              <a:gd name="connsiteY3" fmla="*/ 191169 h 283178"/>
              <a:gd name="connsiteX4" fmla="*/ 228906 w 474154"/>
              <a:gd name="connsiteY4" fmla="*/ 245080 h 283178"/>
              <a:gd name="connsiteX5" fmla="*/ 259005 w 474154"/>
              <a:gd name="connsiteY5" fmla="*/ 259367 h 283178"/>
              <a:gd name="connsiteX6" fmla="*/ 125655 w 474154"/>
              <a:gd name="connsiteY6" fmla="*/ 283180 h 283178"/>
              <a:gd name="connsiteX7" fmla="*/ 20 w 474154"/>
              <a:gd name="connsiteY7" fmla="*/ 197455 h 283178"/>
              <a:gd name="connsiteX8" fmla="*/ 16117 w 474154"/>
              <a:gd name="connsiteY8" fmla="*/ 127637 h 283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4154" h="283178">
                <a:moveTo>
                  <a:pt x="16117" y="127637"/>
                </a:moveTo>
                <a:cubicBezTo>
                  <a:pt x="76887" y="29815"/>
                  <a:pt x="152991" y="2"/>
                  <a:pt x="249765" y="2"/>
                </a:cubicBezTo>
                <a:cubicBezTo>
                  <a:pt x="394641" y="2"/>
                  <a:pt x="474174" y="85727"/>
                  <a:pt x="474174" y="121827"/>
                </a:cubicBezTo>
                <a:cubicBezTo>
                  <a:pt x="474174" y="178119"/>
                  <a:pt x="373591" y="191169"/>
                  <a:pt x="412071" y="191169"/>
                </a:cubicBezTo>
                <a:cubicBezTo>
                  <a:pt x="464364" y="191169"/>
                  <a:pt x="329490" y="240794"/>
                  <a:pt x="228906" y="245080"/>
                </a:cubicBezTo>
                <a:cubicBezTo>
                  <a:pt x="235192" y="257844"/>
                  <a:pt x="249480" y="253081"/>
                  <a:pt x="259005" y="259367"/>
                </a:cubicBezTo>
                <a:cubicBezTo>
                  <a:pt x="215865" y="273416"/>
                  <a:pt x="170990" y="281429"/>
                  <a:pt x="125655" y="283180"/>
                </a:cubicBezTo>
                <a:cubicBezTo>
                  <a:pt x="65457" y="283180"/>
                  <a:pt x="20" y="255748"/>
                  <a:pt x="20" y="197455"/>
                </a:cubicBezTo>
                <a:cubicBezTo>
                  <a:pt x="1025" y="173387"/>
                  <a:pt x="6483" y="149714"/>
                  <a:pt x="16117" y="127637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5" name="Freeform: Shape 1584">
            <a:extLst>
              <a:ext uri="{FF2B5EF4-FFF2-40B4-BE49-F238E27FC236}">
                <a16:creationId xmlns:a16="http://schemas.microsoft.com/office/drawing/2014/main" id="{CEDCFB65-4BF1-4D75-9CDF-3281A338E9E8}"/>
              </a:ext>
            </a:extLst>
          </p:cNvPr>
          <p:cNvSpPr/>
          <p:nvPr userDrawn="1"/>
        </p:nvSpPr>
        <p:spPr>
          <a:xfrm>
            <a:off x="2172848" y="3211881"/>
            <a:ext cx="99433" cy="362646"/>
          </a:xfrm>
          <a:custGeom>
            <a:avLst/>
            <a:gdLst>
              <a:gd name="connsiteX0" fmla="*/ 20 w 84056"/>
              <a:gd name="connsiteY0" fmla="*/ 128208 h 303066"/>
              <a:gd name="connsiteX1" fmla="*/ 50788 w 84056"/>
              <a:gd name="connsiteY1" fmla="*/ 2 h 303066"/>
              <a:gd name="connsiteX2" fmla="*/ 83840 w 84056"/>
              <a:gd name="connsiteY2" fmla="*/ 117064 h 303066"/>
              <a:gd name="connsiteX3" fmla="*/ 63647 w 84056"/>
              <a:gd name="connsiteY3" fmla="*/ 288514 h 303066"/>
              <a:gd name="connsiteX4" fmla="*/ 20 w 84056"/>
              <a:gd name="connsiteY4" fmla="*/ 128208 h 30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56" h="303066">
                <a:moveTo>
                  <a:pt x="20" y="128208"/>
                </a:moveTo>
                <a:cubicBezTo>
                  <a:pt x="20" y="51246"/>
                  <a:pt x="38120" y="2"/>
                  <a:pt x="50788" y="2"/>
                </a:cubicBezTo>
                <a:cubicBezTo>
                  <a:pt x="61266" y="2"/>
                  <a:pt x="86793" y="90108"/>
                  <a:pt x="83840" y="117064"/>
                </a:cubicBezTo>
                <a:cubicBezTo>
                  <a:pt x="75649" y="191930"/>
                  <a:pt x="77363" y="233936"/>
                  <a:pt x="63647" y="288514"/>
                </a:cubicBezTo>
                <a:cubicBezTo>
                  <a:pt x="43073" y="350331"/>
                  <a:pt x="20" y="199646"/>
                  <a:pt x="20" y="128208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86" name="Freeform: Shape 1585">
            <a:extLst>
              <a:ext uri="{FF2B5EF4-FFF2-40B4-BE49-F238E27FC236}">
                <a16:creationId xmlns:a16="http://schemas.microsoft.com/office/drawing/2014/main" id="{0746BFE1-1E3D-4FCD-B12B-C53256D17AD0}"/>
              </a:ext>
            </a:extLst>
          </p:cNvPr>
          <p:cNvSpPr/>
          <p:nvPr userDrawn="1"/>
        </p:nvSpPr>
        <p:spPr>
          <a:xfrm>
            <a:off x="2816222" y="3281293"/>
            <a:ext cx="107341" cy="233649"/>
          </a:xfrm>
          <a:custGeom>
            <a:avLst/>
            <a:gdLst>
              <a:gd name="connsiteX0" fmla="*/ 20 w 90741"/>
              <a:gd name="connsiteY0" fmla="*/ 9908 h 195262"/>
              <a:gd name="connsiteX1" fmla="*/ 47645 w 90741"/>
              <a:gd name="connsiteY1" fmla="*/ 185263 h 195262"/>
              <a:gd name="connsiteX2" fmla="*/ 61552 w 90741"/>
              <a:gd name="connsiteY2" fmla="*/ 111920 h 195262"/>
              <a:gd name="connsiteX3" fmla="*/ 80602 w 90741"/>
              <a:gd name="connsiteY3" fmla="*/ 195264 h 195262"/>
              <a:gd name="connsiteX4" fmla="*/ 80602 w 90741"/>
              <a:gd name="connsiteY4" fmla="*/ 2 h 195262"/>
              <a:gd name="connsiteX5" fmla="*/ 75267 w 90741"/>
              <a:gd name="connsiteY5" fmla="*/ 93537 h 195262"/>
              <a:gd name="connsiteX6" fmla="*/ 52503 w 90741"/>
              <a:gd name="connsiteY6" fmla="*/ 50008 h 195262"/>
              <a:gd name="connsiteX7" fmla="*/ 45169 w 90741"/>
              <a:gd name="connsiteY7" fmla="*/ 97633 h 195262"/>
              <a:gd name="connsiteX8" fmla="*/ 20 w 90741"/>
              <a:gd name="connsiteY8" fmla="*/ 9908 h 1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41" h="195262">
                <a:moveTo>
                  <a:pt x="20" y="9908"/>
                </a:moveTo>
                <a:cubicBezTo>
                  <a:pt x="27948" y="64400"/>
                  <a:pt x="44170" y="124130"/>
                  <a:pt x="47645" y="185263"/>
                </a:cubicBezTo>
                <a:lnTo>
                  <a:pt x="61552" y="111920"/>
                </a:lnTo>
                <a:lnTo>
                  <a:pt x="80602" y="195264"/>
                </a:lnTo>
                <a:cubicBezTo>
                  <a:pt x="80602" y="195264"/>
                  <a:pt x="103461" y="86203"/>
                  <a:pt x="80602" y="2"/>
                </a:cubicBezTo>
                <a:lnTo>
                  <a:pt x="75267" y="93537"/>
                </a:lnTo>
                <a:lnTo>
                  <a:pt x="52503" y="50008"/>
                </a:lnTo>
                <a:lnTo>
                  <a:pt x="45169" y="97633"/>
                </a:lnTo>
                <a:cubicBezTo>
                  <a:pt x="45169" y="97633"/>
                  <a:pt x="33357" y="33435"/>
                  <a:pt x="20" y="9908"/>
                </a:cubicBezTo>
                <a:close/>
              </a:path>
            </a:pathLst>
          </a:custGeom>
          <a:solidFill>
            <a:srgbClr val="BC6F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grpSp>
        <p:nvGrpSpPr>
          <p:cNvPr id="1587" name="Group 1586">
            <a:extLst>
              <a:ext uri="{FF2B5EF4-FFF2-40B4-BE49-F238E27FC236}">
                <a16:creationId xmlns:a16="http://schemas.microsoft.com/office/drawing/2014/main" id="{B8CAEBB6-B2F8-42DC-AAE8-1AD303DC1750}"/>
              </a:ext>
            </a:extLst>
          </p:cNvPr>
          <p:cNvGrpSpPr/>
          <p:nvPr userDrawn="1"/>
        </p:nvGrpSpPr>
        <p:grpSpPr>
          <a:xfrm>
            <a:off x="2133922" y="3832574"/>
            <a:ext cx="1037398" cy="312975"/>
            <a:chOff x="2098232" y="3844382"/>
            <a:chExt cx="1037398" cy="312975"/>
          </a:xfrm>
        </p:grpSpPr>
        <p:sp>
          <p:nvSpPr>
            <p:cNvPr id="1588" name="Freeform: Shape 1587">
              <a:extLst>
                <a:ext uri="{FF2B5EF4-FFF2-40B4-BE49-F238E27FC236}">
                  <a16:creationId xmlns:a16="http://schemas.microsoft.com/office/drawing/2014/main" id="{CC8B500A-0EDF-4448-A6CC-80F09D61F63F}"/>
                </a:ext>
              </a:extLst>
            </p:cNvPr>
            <p:cNvSpPr/>
            <p:nvPr/>
          </p:nvSpPr>
          <p:spPr>
            <a:xfrm>
              <a:off x="2859914" y="3844382"/>
              <a:ext cx="247661" cy="137465"/>
            </a:xfrm>
            <a:custGeom>
              <a:avLst/>
              <a:gdLst>
                <a:gd name="connsiteX0" fmla="*/ 82677 w 209359"/>
                <a:gd name="connsiteY0" fmla="*/ 43339 h 114871"/>
                <a:gd name="connsiteX1" fmla="*/ 0 w 209359"/>
                <a:gd name="connsiteY1" fmla="*/ 114871 h 114871"/>
                <a:gd name="connsiteX2" fmla="*/ 80105 w 209359"/>
                <a:gd name="connsiteY2" fmla="*/ 79439 h 114871"/>
                <a:gd name="connsiteX3" fmla="*/ 93917 w 209359"/>
                <a:gd name="connsiteY3" fmla="*/ 104108 h 114871"/>
                <a:gd name="connsiteX4" fmla="*/ 209360 w 209359"/>
                <a:gd name="connsiteY4" fmla="*/ 28861 h 114871"/>
                <a:gd name="connsiteX5" fmla="*/ 192596 w 209359"/>
                <a:gd name="connsiteY5" fmla="*/ 0 h 114871"/>
                <a:gd name="connsiteX6" fmla="*/ 96488 w 209359"/>
                <a:gd name="connsiteY6" fmla="*/ 67151 h 114871"/>
                <a:gd name="connsiteX7" fmla="*/ 82677 w 209359"/>
                <a:gd name="connsiteY7" fmla="*/ 43339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359" h="114871">
                  <a:moveTo>
                    <a:pt x="82677" y="43339"/>
                  </a:moveTo>
                  <a:lnTo>
                    <a:pt x="0" y="114871"/>
                  </a:lnTo>
                  <a:lnTo>
                    <a:pt x="80105" y="79439"/>
                  </a:lnTo>
                  <a:lnTo>
                    <a:pt x="93917" y="104108"/>
                  </a:lnTo>
                  <a:lnTo>
                    <a:pt x="209360" y="28861"/>
                  </a:lnTo>
                  <a:lnTo>
                    <a:pt x="192596" y="0"/>
                  </a:lnTo>
                  <a:lnTo>
                    <a:pt x="96488" y="67151"/>
                  </a:lnTo>
                  <a:lnTo>
                    <a:pt x="82677" y="43339"/>
                  </a:lnTo>
                  <a:close/>
                </a:path>
              </a:pathLst>
            </a:custGeom>
            <a:solidFill>
              <a:srgbClr val="FFC885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89" name="Freeform: Shape 1588">
              <a:extLst>
                <a:ext uri="{FF2B5EF4-FFF2-40B4-BE49-F238E27FC236}">
                  <a16:creationId xmlns:a16="http://schemas.microsoft.com/office/drawing/2014/main" id="{12612B0A-220B-4050-B632-D775AE6AA23F}"/>
                </a:ext>
              </a:extLst>
            </p:cNvPr>
            <p:cNvSpPr/>
            <p:nvPr/>
          </p:nvSpPr>
          <p:spPr>
            <a:xfrm>
              <a:off x="2846166" y="4010217"/>
              <a:ext cx="289464" cy="83778"/>
            </a:xfrm>
            <a:custGeom>
              <a:avLst/>
              <a:gdLst>
                <a:gd name="connsiteX0" fmla="*/ 116300 w 244697"/>
                <a:gd name="connsiteY0" fmla="*/ 0 h 70008"/>
                <a:gd name="connsiteX1" fmla="*/ 0 w 244697"/>
                <a:gd name="connsiteY1" fmla="*/ 7715 h 70008"/>
                <a:gd name="connsiteX2" fmla="*/ 91726 w 244697"/>
                <a:gd name="connsiteY2" fmla="*/ 24003 h 70008"/>
                <a:gd name="connsiteX3" fmla="*/ 105537 w 244697"/>
                <a:gd name="connsiteY3" fmla="*/ 62103 h 70008"/>
                <a:gd name="connsiteX4" fmla="*/ 231743 w 244697"/>
                <a:gd name="connsiteY4" fmla="*/ 70009 h 70008"/>
                <a:gd name="connsiteX5" fmla="*/ 244697 w 244697"/>
                <a:gd name="connsiteY5" fmla="*/ 36481 h 70008"/>
                <a:gd name="connsiteX6" fmla="*/ 125539 w 244697"/>
                <a:gd name="connsiteY6" fmla="*/ 32004 h 70008"/>
                <a:gd name="connsiteX7" fmla="*/ 116300 w 244697"/>
                <a:gd name="connsiteY7" fmla="*/ 0 h 7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697" h="70008">
                  <a:moveTo>
                    <a:pt x="116300" y="0"/>
                  </a:moveTo>
                  <a:lnTo>
                    <a:pt x="0" y="7715"/>
                  </a:lnTo>
                  <a:lnTo>
                    <a:pt x="91726" y="24003"/>
                  </a:lnTo>
                  <a:lnTo>
                    <a:pt x="105537" y="62103"/>
                  </a:lnTo>
                  <a:lnTo>
                    <a:pt x="231743" y="70009"/>
                  </a:lnTo>
                  <a:lnTo>
                    <a:pt x="244697" y="36481"/>
                  </a:lnTo>
                  <a:lnTo>
                    <a:pt x="125539" y="32004"/>
                  </a:lnTo>
                  <a:lnTo>
                    <a:pt x="116300" y="0"/>
                  </a:lnTo>
                  <a:close/>
                </a:path>
              </a:pathLst>
            </a:custGeom>
            <a:solidFill>
              <a:srgbClr val="FFC885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90" name="Freeform: Shape 1589">
              <a:extLst>
                <a:ext uri="{FF2B5EF4-FFF2-40B4-BE49-F238E27FC236}">
                  <a16:creationId xmlns:a16="http://schemas.microsoft.com/office/drawing/2014/main" id="{CDC7064C-A999-450B-8117-E1D6CA7EFD7A}"/>
                </a:ext>
              </a:extLst>
            </p:cNvPr>
            <p:cNvSpPr/>
            <p:nvPr/>
          </p:nvSpPr>
          <p:spPr>
            <a:xfrm>
              <a:off x="2098232" y="4052833"/>
              <a:ext cx="247323" cy="104524"/>
            </a:xfrm>
            <a:custGeom>
              <a:avLst/>
              <a:gdLst>
                <a:gd name="connsiteX0" fmla="*/ 103632 w 209073"/>
                <a:gd name="connsiteY0" fmla="*/ 57245 h 87344"/>
                <a:gd name="connsiteX1" fmla="*/ 118396 w 209073"/>
                <a:gd name="connsiteY1" fmla="*/ 18002 h 87344"/>
                <a:gd name="connsiteX2" fmla="*/ 209074 w 209073"/>
                <a:gd name="connsiteY2" fmla="*/ 12097 h 87344"/>
                <a:gd name="connsiteX3" fmla="*/ 97917 w 209073"/>
                <a:gd name="connsiteY3" fmla="*/ 0 h 87344"/>
                <a:gd name="connsiteX4" fmla="*/ 83725 w 209073"/>
                <a:gd name="connsiteY4" fmla="*/ 40958 h 87344"/>
                <a:gd name="connsiteX5" fmla="*/ 0 w 209073"/>
                <a:gd name="connsiteY5" fmla="*/ 50673 h 87344"/>
                <a:gd name="connsiteX6" fmla="*/ 15335 w 209073"/>
                <a:gd name="connsiteY6" fmla="*/ 87344 h 87344"/>
                <a:gd name="connsiteX7" fmla="*/ 103632 w 209073"/>
                <a:gd name="connsiteY7" fmla="*/ 57245 h 87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073" h="87344">
                  <a:moveTo>
                    <a:pt x="103632" y="57245"/>
                  </a:moveTo>
                  <a:lnTo>
                    <a:pt x="118396" y="18002"/>
                  </a:lnTo>
                  <a:lnTo>
                    <a:pt x="209074" y="12097"/>
                  </a:lnTo>
                  <a:lnTo>
                    <a:pt x="97917" y="0"/>
                  </a:lnTo>
                  <a:lnTo>
                    <a:pt x="83725" y="40958"/>
                  </a:lnTo>
                  <a:lnTo>
                    <a:pt x="0" y="50673"/>
                  </a:lnTo>
                  <a:lnTo>
                    <a:pt x="15335" y="87344"/>
                  </a:lnTo>
                  <a:lnTo>
                    <a:pt x="103632" y="57245"/>
                  </a:lnTo>
                  <a:close/>
                </a:path>
              </a:pathLst>
            </a:custGeom>
            <a:solidFill>
              <a:srgbClr val="FFC885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1591" name="Freeform: Shape 1590">
            <a:extLst>
              <a:ext uri="{FF2B5EF4-FFF2-40B4-BE49-F238E27FC236}">
                <a16:creationId xmlns:a16="http://schemas.microsoft.com/office/drawing/2014/main" id="{2642E5BA-4257-44AF-9A29-A05F030490C7}"/>
              </a:ext>
            </a:extLst>
          </p:cNvPr>
          <p:cNvSpPr/>
          <p:nvPr userDrawn="1"/>
        </p:nvSpPr>
        <p:spPr>
          <a:xfrm>
            <a:off x="4255195" y="4118554"/>
            <a:ext cx="287772" cy="1087322"/>
          </a:xfrm>
          <a:custGeom>
            <a:avLst/>
            <a:gdLst>
              <a:gd name="connsiteX0" fmla="*/ 225953 w 243268"/>
              <a:gd name="connsiteY0" fmla="*/ 703233 h 908684"/>
              <a:gd name="connsiteX1" fmla="*/ 20 w 243268"/>
              <a:gd name="connsiteY1" fmla="*/ 2 h 908684"/>
              <a:gd name="connsiteX2" fmla="*/ 45740 w 243268"/>
              <a:gd name="connsiteY2" fmla="*/ 332234 h 908684"/>
              <a:gd name="connsiteX3" fmla="*/ 75267 w 243268"/>
              <a:gd name="connsiteY3" fmla="*/ 382811 h 908684"/>
              <a:gd name="connsiteX4" fmla="*/ 133465 w 243268"/>
              <a:gd name="connsiteY4" fmla="*/ 553309 h 908684"/>
              <a:gd name="connsiteX5" fmla="*/ 220048 w 243268"/>
              <a:gd name="connsiteY5" fmla="*/ 908687 h 908684"/>
              <a:gd name="connsiteX6" fmla="*/ 243289 w 243268"/>
              <a:gd name="connsiteY6" fmla="*/ 905734 h 908684"/>
              <a:gd name="connsiteX7" fmla="*/ 225953 w 243268"/>
              <a:gd name="connsiteY7" fmla="*/ 703233 h 908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268" h="908684">
                <a:moveTo>
                  <a:pt x="225953" y="703233"/>
                </a:moveTo>
                <a:cubicBezTo>
                  <a:pt x="208617" y="449486"/>
                  <a:pt x="170422" y="74583"/>
                  <a:pt x="20" y="2"/>
                </a:cubicBezTo>
                <a:lnTo>
                  <a:pt x="45740" y="332234"/>
                </a:lnTo>
                <a:cubicBezTo>
                  <a:pt x="45740" y="332234"/>
                  <a:pt x="57075" y="343569"/>
                  <a:pt x="75267" y="382811"/>
                </a:cubicBezTo>
                <a:cubicBezTo>
                  <a:pt x="105748" y="468536"/>
                  <a:pt x="133465" y="553309"/>
                  <a:pt x="133465" y="553309"/>
                </a:cubicBezTo>
                <a:cubicBezTo>
                  <a:pt x="133465" y="653131"/>
                  <a:pt x="220048" y="908687"/>
                  <a:pt x="220048" y="908687"/>
                </a:cubicBezTo>
                <a:lnTo>
                  <a:pt x="243289" y="905734"/>
                </a:lnTo>
                <a:cubicBezTo>
                  <a:pt x="238526" y="832582"/>
                  <a:pt x="232335" y="765145"/>
                  <a:pt x="225953" y="703233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2" name="Freeform: Shape 1591">
            <a:extLst>
              <a:ext uri="{FF2B5EF4-FFF2-40B4-BE49-F238E27FC236}">
                <a16:creationId xmlns:a16="http://schemas.microsoft.com/office/drawing/2014/main" id="{B0964A0D-F057-4219-B04B-4D436E4D7E8E}"/>
              </a:ext>
            </a:extLst>
          </p:cNvPr>
          <p:cNvSpPr/>
          <p:nvPr userDrawn="1"/>
        </p:nvSpPr>
        <p:spPr>
          <a:xfrm>
            <a:off x="4250576" y="4114451"/>
            <a:ext cx="241688" cy="455901"/>
          </a:xfrm>
          <a:custGeom>
            <a:avLst/>
            <a:gdLst>
              <a:gd name="connsiteX0" fmla="*/ 204331 w 204311"/>
              <a:gd name="connsiteY0" fmla="*/ 317470 h 381000"/>
              <a:gd name="connsiteX1" fmla="*/ 49645 w 204311"/>
              <a:gd name="connsiteY1" fmla="*/ 381002 h 381000"/>
              <a:gd name="connsiteX2" fmla="*/ 20 w 204311"/>
              <a:gd name="connsiteY2" fmla="*/ 2 h 381000"/>
              <a:gd name="connsiteX3" fmla="*/ 204331 w 204311"/>
              <a:gd name="connsiteY3" fmla="*/ 31747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311" h="381000">
                <a:moveTo>
                  <a:pt x="204331" y="317470"/>
                </a:moveTo>
                <a:lnTo>
                  <a:pt x="49645" y="381002"/>
                </a:lnTo>
                <a:lnTo>
                  <a:pt x="20" y="2"/>
                </a:lnTo>
                <a:cubicBezTo>
                  <a:pt x="113177" y="56104"/>
                  <a:pt x="170137" y="195550"/>
                  <a:pt x="204331" y="317470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3" name="Freeform: Shape 1592">
            <a:extLst>
              <a:ext uri="{FF2B5EF4-FFF2-40B4-BE49-F238E27FC236}">
                <a16:creationId xmlns:a16="http://schemas.microsoft.com/office/drawing/2014/main" id="{5D288EA4-C2B5-4E9F-A728-5135846D3966}"/>
              </a:ext>
            </a:extLst>
          </p:cNvPr>
          <p:cNvSpPr/>
          <p:nvPr userDrawn="1"/>
        </p:nvSpPr>
        <p:spPr>
          <a:xfrm>
            <a:off x="3268891" y="3447013"/>
            <a:ext cx="445011" cy="968218"/>
          </a:xfrm>
          <a:custGeom>
            <a:avLst/>
            <a:gdLst>
              <a:gd name="connsiteX0" fmla="*/ 348399 w 376191"/>
              <a:gd name="connsiteY0" fmla="*/ 809150 h 809148"/>
              <a:gd name="connsiteX1" fmla="*/ 546 w 376191"/>
              <a:gd name="connsiteY1" fmla="*/ 380049 h 809148"/>
              <a:gd name="connsiteX2" fmla="*/ 208286 w 376191"/>
              <a:gd name="connsiteY2" fmla="*/ 2 h 809148"/>
              <a:gd name="connsiteX3" fmla="*/ 239719 w 376191"/>
              <a:gd name="connsiteY3" fmla="*/ 36101 h 809148"/>
              <a:gd name="connsiteX4" fmla="*/ 119799 w 376191"/>
              <a:gd name="connsiteY4" fmla="*/ 344425 h 809148"/>
              <a:gd name="connsiteX5" fmla="*/ 376212 w 376191"/>
              <a:gd name="connsiteY5" fmla="*/ 549404 h 809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6191" h="809148">
                <a:moveTo>
                  <a:pt x="348399" y="809150"/>
                </a:moveTo>
                <a:cubicBezTo>
                  <a:pt x="348399" y="809150"/>
                  <a:pt x="13214" y="561500"/>
                  <a:pt x="546" y="380049"/>
                </a:cubicBezTo>
                <a:cubicBezTo>
                  <a:pt x="-12123" y="198598"/>
                  <a:pt x="208286" y="2"/>
                  <a:pt x="208286" y="2"/>
                </a:cubicBezTo>
                <a:lnTo>
                  <a:pt x="239719" y="36101"/>
                </a:lnTo>
                <a:cubicBezTo>
                  <a:pt x="239719" y="36101"/>
                  <a:pt x="124942" y="205551"/>
                  <a:pt x="119799" y="344425"/>
                </a:cubicBezTo>
                <a:cubicBezTo>
                  <a:pt x="116656" y="432722"/>
                  <a:pt x="376212" y="549404"/>
                  <a:pt x="376212" y="54940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4" name="Freeform: Shape 1593">
            <a:extLst>
              <a:ext uri="{FF2B5EF4-FFF2-40B4-BE49-F238E27FC236}">
                <a16:creationId xmlns:a16="http://schemas.microsoft.com/office/drawing/2014/main" id="{A226D6AF-0D9A-49A1-B56C-42C28BBDE7EC}"/>
              </a:ext>
            </a:extLst>
          </p:cNvPr>
          <p:cNvSpPr/>
          <p:nvPr userDrawn="1"/>
        </p:nvSpPr>
        <p:spPr>
          <a:xfrm>
            <a:off x="3475371" y="3984747"/>
            <a:ext cx="229631" cy="480519"/>
          </a:xfrm>
          <a:custGeom>
            <a:avLst/>
            <a:gdLst>
              <a:gd name="connsiteX0" fmla="*/ 32861 w 194119"/>
              <a:gd name="connsiteY0" fmla="*/ 0 h 401574"/>
              <a:gd name="connsiteX1" fmla="*/ 194119 w 194119"/>
              <a:gd name="connsiteY1" fmla="*/ 94393 h 401574"/>
              <a:gd name="connsiteX2" fmla="*/ 158687 w 194119"/>
              <a:gd name="connsiteY2" fmla="*/ 401574 h 401574"/>
              <a:gd name="connsiteX3" fmla="*/ 0 w 194119"/>
              <a:gd name="connsiteY3" fmla="*/ 227457 h 401574"/>
              <a:gd name="connsiteX4" fmla="*/ 32861 w 194119"/>
              <a:gd name="connsiteY4" fmla="*/ 0 h 40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119" h="401574">
                <a:moveTo>
                  <a:pt x="32861" y="0"/>
                </a:moveTo>
                <a:lnTo>
                  <a:pt x="194119" y="94393"/>
                </a:lnTo>
                <a:lnTo>
                  <a:pt x="158687" y="401574"/>
                </a:lnTo>
                <a:lnTo>
                  <a:pt x="0" y="227457"/>
                </a:lnTo>
                <a:lnTo>
                  <a:pt x="32861" y="0"/>
                </a:ln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5" name="Freeform: Shape 1594">
            <a:extLst>
              <a:ext uri="{FF2B5EF4-FFF2-40B4-BE49-F238E27FC236}">
                <a16:creationId xmlns:a16="http://schemas.microsoft.com/office/drawing/2014/main" id="{E8C8B6B2-C8EF-4DEA-9162-91ED2BE9478B}"/>
              </a:ext>
            </a:extLst>
          </p:cNvPr>
          <p:cNvSpPr/>
          <p:nvPr userDrawn="1"/>
        </p:nvSpPr>
        <p:spPr>
          <a:xfrm>
            <a:off x="3688440" y="5191175"/>
            <a:ext cx="644262" cy="193758"/>
          </a:xfrm>
          <a:custGeom>
            <a:avLst/>
            <a:gdLst>
              <a:gd name="connsiteX0" fmla="*/ 20 w 544628"/>
              <a:gd name="connsiteY0" fmla="*/ 54961 h 161925"/>
              <a:gd name="connsiteX1" fmla="*/ 44502 w 544628"/>
              <a:gd name="connsiteY1" fmla="*/ 161927 h 161925"/>
              <a:gd name="connsiteX2" fmla="*/ 503511 w 544628"/>
              <a:gd name="connsiteY2" fmla="*/ 161927 h 161925"/>
              <a:gd name="connsiteX3" fmla="*/ 542755 w 544628"/>
              <a:gd name="connsiteY3" fmla="*/ 2 h 161925"/>
              <a:gd name="connsiteX4" fmla="*/ 20 w 544628"/>
              <a:gd name="connsiteY4" fmla="*/ 54961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28" h="161925">
                <a:moveTo>
                  <a:pt x="20" y="54961"/>
                </a:moveTo>
                <a:cubicBezTo>
                  <a:pt x="20" y="54961"/>
                  <a:pt x="12688" y="130494"/>
                  <a:pt x="44502" y="161927"/>
                </a:cubicBezTo>
                <a:lnTo>
                  <a:pt x="503511" y="161927"/>
                </a:lnTo>
                <a:cubicBezTo>
                  <a:pt x="503511" y="161927"/>
                  <a:pt x="555042" y="61057"/>
                  <a:pt x="542755" y="2"/>
                </a:cubicBezTo>
                <a:cubicBezTo>
                  <a:pt x="542755" y="192"/>
                  <a:pt x="411024" y="146687"/>
                  <a:pt x="20" y="54961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6" name="Freeform: Shape 1595">
            <a:extLst>
              <a:ext uri="{FF2B5EF4-FFF2-40B4-BE49-F238E27FC236}">
                <a16:creationId xmlns:a16="http://schemas.microsoft.com/office/drawing/2014/main" id="{7C1BCDE9-7F42-4AA5-BBD2-7BE4B9EAFB83}"/>
              </a:ext>
            </a:extLst>
          </p:cNvPr>
          <p:cNvSpPr/>
          <p:nvPr userDrawn="1"/>
        </p:nvSpPr>
        <p:spPr>
          <a:xfrm>
            <a:off x="3681228" y="5112732"/>
            <a:ext cx="649233" cy="307306"/>
          </a:xfrm>
          <a:custGeom>
            <a:avLst/>
            <a:gdLst>
              <a:gd name="connsiteX0" fmla="*/ 548851 w 548830"/>
              <a:gd name="connsiteY0" fmla="*/ 62033 h 256818"/>
              <a:gd name="connsiteX1" fmla="*/ 266720 w 548830"/>
              <a:gd name="connsiteY1" fmla="*/ 256820 h 256818"/>
              <a:gd name="connsiteX2" fmla="*/ 20 w 548830"/>
              <a:gd name="connsiteY2" fmla="*/ 62033 h 256818"/>
              <a:gd name="connsiteX3" fmla="*/ 266720 w 548830"/>
              <a:gd name="connsiteY3" fmla="*/ 407 h 256818"/>
              <a:gd name="connsiteX4" fmla="*/ 548851 w 548830"/>
              <a:gd name="connsiteY4" fmla="*/ 62033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830" h="256818">
                <a:moveTo>
                  <a:pt x="548851" y="62033"/>
                </a:moveTo>
                <a:cubicBezTo>
                  <a:pt x="548851" y="132804"/>
                  <a:pt x="512751" y="256820"/>
                  <a:pt x="266720" y="256820"/>
                </a:cubicBezTo>
                <a:cubicBezTo>
                  <a:pt x="16594" y="256820"/>
                  <a:pt x="20" y="132995"/>
                  <a:pt x="20" y="62033"/>
                </a:cubicBezTo>
                <a:cubicBezTo>
                  <a:pt x="20" y="-8928"/>
                  <a:pt x="115177" y="407"/>
                  <a:pt x="266720" y="407"/>
                </a:cubicBezTo>
                <a:cubicBezTo>
                  <a:pt x="418263" y="407"/>
                  <a:pt x="548851" y="-8832"/>
                  <a:pt x="548851" y="6203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7" name="Freeform: Shape 1596">
            <a:extLst>
              <a:ext uri="{FF2B5EF4-FFF2-40B4-BE49-F238E27FC236}">
                <a16:creationId xmlns:a16="http://schemas.microsoft.com/office/drawing/2014/main" id="{397E2487-9E7A-4304-83FA-44DDABD9D8DC}"/>
              </a:ext>
            </a:extLst>
          </p:cNvPr>
          <p:cNvSpPr/>
          <p:nvPr userDrawn="1"/>
        </p:nvSpPr>
        <p:spPr>
          <a:xfrm>
            <a:off x="3681227" y="5173509"/>
            <a:ext cx="648784" cy="77418"/>
          </a:xfrm>
          <a:custGeom>
            <a:avLst/>
            <a:gdLst>
              <a:gd name="connsiteX0" fmla="*/ 548471 w 548450"/>
              <a:gd name="connsiteY0" fmla="*/ 23052 h 64699"/>
              <a:gd name="connsiteX1" fmla="*/ 548471 w 548450"/>
              <a:gd name="connsiteY1" fmla="*/ 11241 h 64699"/>
              <a:gd name="connsiteX2" fmla="*/ 547137 w 548450"/>
              <a:gd name="connsiteY2" fmla="*/ 2 h 64699"/>
              <a:gd name="connsiteX3" fmla="*/ 1164 w 548450"/>
              <a:gd name="connsiteY3" fmla="*/ 2 h 64699"/>
              <a:gd name="connsiteX4" fmla="*/ 21 w 548450"/>
              <a:gd name="connsiteY4" fmla="*/ 11241 h 64699"/>
              <a:gd name="connsiteX5" fmla="*/ 21 w 548450"/>
              <a:gd name="connsiteY5" fmla="*/ 26005 h 64699"/>
              <a:gd name="connsiteX6" fmla="*/ 548471 w 548450"/>
              <a:gd name="connsiteY6" fmla="*/ 23052 h 6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450" h="64699">
                <a:moveTo>
                  <a:pt x="548471" y="23052"/>
                </a:moveTo>
                <a:cubicBezTo>
                  <a:pt x="548471" y="18957"/>
                  <a:pt x="548471" y="14956"/>
                  <a:pt x="548471" y="11241"/>
                </a:cubicBezTo>
                <a:cubicBezTo>
                  <a:pt x="548485" y="7454"/>
                  <a:pt x="548037" y="3680"/>
                  <a:pt x="547137" y="2"/>
                </a:cubicBezTo>
                <a:lnTo>
                  <a:pt x="1164" y="2"/>
                </a:lnTo>
                <a:cubicBezTo>
                  <a:pt x="378" y="3696"/>
                  <a:pt x="-5" y="7464"/>
                  <a:pt x="21" y="11241"/>
                </a:cubicBezTo>
                <a:cubicBezTo>
                  <a:pt x="21" y="15909"/>
                  <a:pt x="21" y="20766"/>
                  <a:pt x="21" y="26005"/>
                </a:cubicBezTo>
                <a:cubicBezTo>
                  <a:pt x="225002" y="97347"/>
                  <a:pt x="441981" y="54009"/>
                  <a:pt x="548471" y="23052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8" name="Freeform: Shape 1597">
            <a:extLst>
              <a:ext uri="{FF2B5EF4-FFF2-40B4-BE49-F238E27FC236}">
                <a16:creationId xmlns:a16="http://schemas.microsoft.com/office/drawing/2014/main" id="{AC293736-F0AE-4746-9B90-24DEAAC11281}"/>
              </a:ext>
            </a:extLst>
          </p:cNvPr>
          <p:cNvSpPr/>
          <p:nvPr userDrawn="1"/>
        </p:nvSpPr>
        <p:spPr>
          <a:xfrm>
            <a:off x="3712214" y="5304808"/>
            <a:ext cx="585009" cy="115228"/>
          </a:xfrm>
          <a:custGeom>
            <a:avLst/>
            <a:gdLst>
              <a:gd name="connsiteX0" fmla="*/ 239764 w 494538"/>
              <a:gd name="connsiteY0" fmla="*/ 69153 h 96297"/>
              <a:gd name="connsiteX1" fmla="*/ 20 w 494538"/>
              <a:gd name="connsiteY1" fmla="*/ 7812 h 96297"/>
              <a:gd name="connsiteX2" fmla="*/ 240526 w 494538"/>
              <a:gd name="connsiteY2" fmla="*/ 96299 h 96297"/>
              <a:gd name="connsiteX3" fmla="*/ 494558 w 494538"/>
              <a:gd name="connsiteY3" fmla="*/ 2 h 96297"/>
              <a:gd name="connsiteX4" fmla="*/ 239764 w 494538"/>
              <a:gd name="connsiteY4" fmla="*/ 69153 h 9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538" h="96297">
                <a:moveTo>
                  <a:pt x="239764" y="69153"/>
                </a:moveTo>
                <a:cubicBezTo>
                  <a:pt x="113272" y="69153"/>
                  <a:pt x="41168" y="42959"/>
                  <a:pt x="20" y="7812"/>
                </a:cubicBezTo>
                <a:cubicBezTo>
                  <a:pt x="30881" y="55437"/>
                  <a:pt x="97556" y="96299"/>
                  <a:pt x="240526" y="96299"/>
                </a:cubicBezTo>
                <a:cubicBezTo>
                  <a:pt x="388831" y="96299"/>
                  <a:pt x="460744" y="51246"/>
                  <a:pt x="494558" y="2"/>
                </a:cubicBezTo>
                <a:cubicBezTo>
                  <a:pt x="450457" y="39054"/>
                  <a:pt x="373686" y="69153"/>
                  <a:pt x="239764" y="69153"/>
                </a:cubicBezTo>
                <a:close/>
              </a:path>
            </a:pathLst>
          </a:custGeom>
          <a:solidFill>
            <a:srgbClr val="57679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599" name="Freeform: Shape 1598">
            <a:extLst>
              <a:ext uri="{FF2B5EF4-FFF2-40B4-BE49-F238E27FC236}">
                <a16:creationId xmlns:a16="http://schemas.microsoft.com/office/drawing/2014/main" id="{ECEF43A5-5468-4012-8584-0E95A819933E}"/>
              </a:ext>
            </a:extLst>
          </p:cNvPr>
          <p:cNvSpPr/>
          <p:nvPr userDrawn="1"/>
        </p:nvSpPr>
        <p:spPr>
          <a:xfrm>
            <a:off x="4478138" y="5193901"/>
            <a:ext cx="100454" cy="209497"/>
          </a:xfrm>
          <a:custGeom>
            <a:avLst/>
            <a:gdLst>
              <a:gd name="connsiteX0" fmla="*/ 54347 w 84919"/>
              <a:gd name="connsiteY0" fmla="*/ 4106 h 175078"/>
              <a:gd name="connsiteX1" fmla="*/ 84922 w 84919"/>
              <a:gd name="connsiteY1" fmla="*/ 100594 h 175078"/>
              <a:gd name="connsiteX2" fmla="*/ 50918 w 84919"/>
              <a:gd name="connsiteY2" fmla="*/ 175079 h 175078"/>
              <a:gd name="connsiteX3" fmla="*/ 53871 w 84919"/>
              <a:gd name="connsiteY3" fmla="*/ 113072 h 175078"/>
              <a:gd name="connsiteX4" fmla="*/ 36249 w 84919"/>
              <a:gd name="connsiteY4" fmla="*/ 77829 h 175078"/>
              <a:gd name="connsiteX5" fmla="*/ 4627 w 84919"/>
              <a:gd name="connsiteY5" fmla="*/ 118215 h 175078"/>
              <a:gd name="connsiteX6" fmla="*/ 21010 w 84919"/>
              <a:gd name="connsiteY6" fmla="*/ 45920 h 175078"/>
              <a:gd name="connsiteX7" fmla="*/ 31106 w 84919"/>
              <a:gd name="connsiteY7" fmla="*/ 7154 h 175078"/>
              <a:gd name="connsiteX8" fmla="*/ 54347 w 84919"/>
              <a:gd name="connsiteY8" fmla="*/ 4106 h 17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919" h="175078">
                <a:moveTo>
                  <a:pt x="54347" y="4106"/>
                </a:moveTo>
                <a:cubicBezTo>
                  <a:pt x="54347" y="4106"/>
                  <a:pt x="85780" y="70209"/>
                  <a:pt x="84922" y="100594"/>
                </a:cubicBezTo>
                <a:cubicBezTo>
                  <a:pt x="84065" y="130979"/>
                  <a:pt x="59395" y="175270"/>
                  <a:pt x="50918" y="175079"/>
                </a:cubicBezTo>
                <a:cubicBezTo>
                  <a:pt x="42441" y="174889"/>
                  <a:pt x="53871" y="113072"/>
                  <a:pt x="53871" y="113072"/>
                </a:cubicBezTo>
                <a:cubicBezTo>
                  <a:pt x="53871" y="113072"/>
                  <a:pt x="46346" y="78972"/>
                  <a:pt x="36249" y="77829"/>
                </a:cubicBezTo>
                <a:cubicBezTo>
                  <a:pt x="26153" y="76686"/>
                  <a:pt x="19676" y="115072"/>
                  <a:pt x="4627" y="118215"/>
                </a:cubicBezTo>
                <a:cubicBezTo>
                  <a:pt x="-10423" y="121358"/>
                  <a:pt x="15771" y="70590"/>
                  <a:pt x="21010" y="45920"/>
                </a:cubicBezTo>
                <a:cubicBezTo>
                  <a:pt x="23625" y="32814"/>
                  <a:pt x="26996" y="19871"/>
                  <a:pt x="31106" y="7154"/>
                </a:cubicBezTo>
                <a:cubicBezTo>
                  <a:pt x="31106" y="7154"/>
                  <a:pt x="49394" y="-6658"/>
                  <a:pt x="54347" y="4106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0" name="Freeform: Shape 1599">
            <a:extLst>
              <a:ext uri="{FF2B5EF4-FFF2-40B4-BE49-F238E27FC236}">
                <a16:creationId xmlns:a16="http://schemas.microsoft.com/office/drawing/2014/main" id="{AFB5F159-6CF4-429E-8E72-244F9E189EFB}"/>
              </a:ext>
            </a:extLst>
          </p:cNvPr>
          <p:cNvSpPr/>
          <p:nvPr userDrawn="1"/>
        </p:nvSpPr>
        <p:spPr>
          <a:xfrm>
            <a:off x="3811706" y="3960243"/>
            <a:ext cx="286419" cy="136770"/>
          </a:xfrm>
          <a:custGeom>
            <a:avLst/>
            <a:gdLst>
              <a:gd name="connsiteX0" fmla="*/ 20 w 242125"/>
              <a:gd name="connsiteY0" fmla="*/ 2 h 114300"/>
              <a:gd name="connsiteX1" fmla="*/ 69172 w 242125"/>
              <a:gd name="connsiteY1" fmla="*/ 114302 h 114300"/>
              <a:gd name="connsiteX2" fmla="*/ 179661 w 242125"/>
              <a:gd name="connsiteY2" fmla="*/ 114302 h 114300"/>
              <a:gd name="connsiteX3" fmla="*/ 242145 w 242125"/>
              <a:gd name="connsiteY3" fmla="*/ 2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25" h="114300">
                <a:moveTo>
                  <a:pt x="20" y="2"/>
                </a:moveTo>
                <a:cubicBezTo>
                  <a:pt x="41428" y="23433"/>
                  <a:pt x="67633" y="66749"/>
                  <a:pt x="69172" y="114302"/>
                </a:cubicBezTo>
                <a:lnTo>
                  <a:pt x="179661" y="114302"/>
                </a:lnTo>
                <a:cubicBezTo>
                  <a:pt x="179661" y="114302"/>
                  <a:pt x="189758" y="40959"/>
                  <a:pt x="242145" y="2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1" name="Freeform: Shape 1600">
            <a:extLst>
              <a:ext uri="{FF2B5EF4-FFF2-40B4-BE49-F238E27FC236}">
                <a16:creationId xmlns:a16="http://schemas.microsoft.com/office/drawing/2014/main" id="{772F3C59-8353-412A-AE4C-4C3E198D220A}"/>
              </a:ext>
            </a:extLst>
          </p:cNvPr>
          <p:cNvSpPr/>
          <p:nvPr userDrawn="1"/>
        </p:nvSpPr>
        <p:spPr>
          <a:xfrm>
            <a:off x="4114238" y="3146141"/>
            <a:ext cx="201121" cy="456105"/>
          </a:xfrm>
          <a:custGeom>
            <a:avLst/>
            <a:gdLst>
              <a:gd name="connsiteX0" fmla="*/ 20 w 170018"/>
              <a:gd name="connsiteY0" fmla="*/ 58561 h 381171"/>
              <a:gd name="connsiteX1" fmla="*/ 60313 w 170018"/>
              <a:gd name="connsiteY1" fmla="*/ 173 h 381171"/>
              <a:gd name="connsiteX2" fmla="*/ 141180 w 170018"/>
              <a:gd name="connsiteY2" fmla="*/ 381173 h 381171"/>
              <a:gd name="connsiteX3" fmla="*/ 42787 w 170018"/>
              <a:gd name="connsiteY3" fmla="*/ 188006 h 381171"/>
              <a:gd name="connsiteX4" fmla="*/ 20 w 170018"/>
              <a:gd name="connsiteY4" fmla="*/ 58561 h 38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18" h="381171">
                <a:moveTo>
                  <a:pt x="20" y="58561"/>
                </a:moveTo>
                <a:cubicBezTo>
                  <a:pt x="20213" y="39511"/>
                  <a:pt x="31262" y="2364"/>
                  <a:pt x="60313" y="173"/>
                </a:cubicBezTo>
                <a:cubicBezTo>
                  <a:pt x="190234" y="-9352"/>
                  <a:pt x="187091" y="381173"/>
                  <a:pt x="141180" y="381173"/>
                </a:cubicBezTo>
                <a:cubicBezTo>
                  <a:pt x="87174" y="381173"/>
                  <a:pt x="64123" y="233916"/>
                  <a:pt x="42787" y="188006"/>
                </a:cubicBezTo>
                <a:cubicBezTo>
                  <a:pt x="24309" y="147334"/>
                  <a:pt x="3163" y="104472"/>
                  <a:pt x="20" y="58561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2" name="Freeform: Shape 1601">
            <a:extLst>
              <a:ext uri="{FF2B5EF4-FFF2-40B4-BE49-F238E27FC236}">
                <a16:creationId xmlns:a16="http://schemas.microsoft.com/office/drawing/2014/main" id="{0BBFFE9A-C8C9-42B4-B9B2-79F3F1A0F92B}"/>
              </a:ext>
            </a:extLst>
          </p:cNvPr>
          <p:cNvSpPr/>
          <p:nvPr userDrawn="1"/>
        </p:nvSpPr>
        <p:spPr>
          <a:xfrm>
            <a:off x="3589060" y="2967178"/>
            <a:ext cx="608445" cy="615472"/>
          </a:xfrm>
          <a:custGeom>
            <a:avLst/>
            <a:gdLst>
              <a:gd name="connsiteX0" fmla="*/ 20594 w 514350"/>
              <a:gd name="connsiteY0" fmla="*/ 482348 h 514355"/>
              <a:gd name="connsiteX1" fmla="*/ 21165 w 514350"/>
              <a:gd name="connsiteY1" fmla="*/ 464155 h 514355"/>
              <a:gd name="connsiteX2" fmla="*/ 20 w 514350"/>
              <a:gd name="connsiteY2" fmla="*/ 295277 h 514355"/>
              <a:gd name="connsiteX3" fmla="*/ 352445 w 514350"/>
              <a:gd name="connsiteY3" fmla="*/ 2 h 514355"/>
              <a:gd name="connsiteX4" fmla="*/ 514370 w 514350"/>
              <a:gd name="connsiteY4" fmla="*/ 104777 h 514355"/>
              <a:gd name="connsiteX5" fmla="*/ 43264 w 514350"/>
              <a:gd name="connsiteY5" fmla="*/ 514352 h 514355"/>
              <a:gd name="connsiteX6" fmla="*/ 19354 w 514350"/>
              <a:gd name="connsiteY6" fmla="*/ 491409 h 514355"/>
              <a:gd name="connsiteX7" fmla="*/ 19356 w 514350"/>
              <a:gd name="connsiteY7" fmla="*/ 490349 h 514355"/>
              <a:gd name="connsiteX8" fmla="*/ 20594 w 514350"/>
              <a:gd name="connsiteY8" fmla="*/ 482348 h 51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350" h="514355">
                <a:moveTo>
                  <a:pt x="20594" y="482348"/>
                </a:moveTo>
                <a:cubicBezTo>
                  <a:pt x="20594" y="476252"/>
                  <a:pt x="21165" y="470156"/>
                  <a:pt x="21165" y="464155"/>
                </a:cubicBezTo>
                <a:cubicBezTo>
                  <a:pt x="21165" y="416530"/>
                  <a:pt x="20" y="349855"/>
                  <a:pt x="20" y="295277"/>
                </a:cubicBezTo>
                <a:cubicBezTo>
                  <a:pt x="20" y="69248"/>
                  <a:pt x="243670" y="2"/>
                  <a:pt x="352445" y="2"/>
                </a:cubicBezTo>
                <a:cubicBezTo>
                  <a:pt x="419882" y="2"/>
                  <a:pt x="514370" y="31815"/>
                  <a:pt x="514370" y="104777"/>
                </a:cubicBezTo>
                <a:cubicBezTo>
                  <a:pt x="514370" y="208028"/>
                  <a:pt x="112320" y="514352"/>
                  <a:pt x="43264" y="514352"/>
                </a:cubicBezTo>
                <a:cubicBezTo>
                  <a:pt x="30325" y="514619"/>
                  <a:pt x="19621" y="504347"/>
                  <a:pt x="19354" y="491409"/>
                </a:cubicBezTo>
                <a:cubicBezTo>
                  <a:pt x="19346" y="491055"/>
                  <a:pt x="19347" y="490702"/>
                  <a:pt x="19356" y="490349"/>
                </a:cubicBezTo>
                <a:cubicBezTo>
                  <a:pt x="19414" y="487639"/>
                  <a:pt x="19831" y="484949"/>
                  <a:pt x="20594" y="482348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3" name="Freeform: Shape 1602">
            <a:extLst>
              <a:ext uri="{FF2B5EF4-FFF2-40B4-BE49-F238E27FC236}">
                <a16:creationId xmlns:a16="http://schemas.microsoft.com/office/drawing/2014/main" id="{7B2AD52E-3ACD-4B9B-B24B-275AA8B55AFC}"/>
              </a:ext>
            </a:extLst>
          </p:cNvPr>
          <p:cNvSpPr/>
          <p:nvPr userDrawn="1"/>
        </p:nvSpPr>
        <p:spPr>
          <a:xfrm>
            <a:off x="3649228" y="3134721"/>
            <a:ext cx="612502" cy="863134"/>
          </a:xfrm>
          <a:custGeom>
            <a:avLst/>
            <a:gdLst>
              <a:gd name="connsiteX0" fmla="*/ 517799 w 517779"/>
              <a:gd name="connsiteY0" fmla="*/ 380335 h 721328"/>
              <a:gd name="connsiteX1" fmla="*/ 467602 w 517779"/>
              <a:gd name="connsiteY1" fmla="*/ 616555 h 721328"/>
              <a:gd name="connsiteX2" fmla="*/ 258909 w 517779"/>
              <a:gd name="connsiteY2" fmla="*/ 721330 h 721328"/>
              <a:gd name="connsiteX3" fmla="*/ 65076 w 517779"/>
              <a:gd name="connsiteY3" fmla="*/ 635605 h 721328"/>
              <a:gd name="connsiteX4" fmla="*/ 20 w 517779"/>
              <a:gd name="connsiteY4" fmla="*/ 380430 h 721328"/>
              <a:gd name="connsiteX5" fmla="*/ 258909 w 517779"/>
              <a:gd name="connsiteY5" fmla="*/ 2 h 721328"/>
              <a:gd name="connsiteX6" fmla="*/ 517799 w 517779"/>
              <a:gd name="connsiteY6" fmla="*/ 380335 h 72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779" h="721328">
                <a:moveTo>
                  <a:pt x="517799" y="380335"/>
                </a:moveTo>
                <a:cubicBezTo>
                  <a:pt x="517799" y="472251"/>
                  <a:pt x="512370" y="555119"/>
                  <a:pt x="467602" y="616555"/>
                </a:cubicBezTo>
                <a:cubicBezTo>
                  <a:pt x="420549" y="681039"/>
                  <a:pt x="332252" y="721330"/>
                  <a:pt x="258909" y="721330"/>
                </a:cubicBezTo>
                <a:cubicBezTo>
                  <a:pt x="194044" y="721330"/>
                  <a:pt x="110510" y="687326"/>
                  <a:pt x="65076" y="635605"/>
                </a:cubicBezTo>
                <a:cubicBezTo>
                  <a:pt x="10402" y="573026"/>
                  <a:pt x="20" y="483205"/>
                  <a:pt x="20" y="380430"/>
                </a:cubicBezTo>
                <a:cubicBezTo>
                  <a:pt x="20" y="191931"/>
                  <a:pt x="115939" y="2"/>
                  <a:pt x="258909" y="2"/>
                </a:cubicBezTo>
                <a:cubicBezTo>
                  <a:pt x="401880" y="2"/>
                  <a:pt x="517799" y="191835"/>
                  <a:pt x="517799" y="380335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4" name="Freeform: Shape 1603">
            <a:extLst>
              <a:ext uri="{FF2B5EF4-FFF2-40B4-BE49-F238E27FC236}">
                <a16:creationId xmlns:a16="http://schemas.microsoft.com/office/drawing/2014/main" id="{86AB232F-5C6B-4FDE-B7A3-4BA47C4A7197}"/>
              </a:ext>
            </a:extLst>
          </p:cNvPr>
          <p:cNvSpPr/>
          <p:nvPr userDrawn="1"/>
        </p:nvSpPr>
        <p:spPr>
          <a:xfrm>
            <a:off x="4248027" y="3530215"/>
            <a:ext cx="131224" cy="198088"/>
          </a:xfrm>
          <a:custGeom>
            <a:avLst/>
            <a:gdLst>
              <a:gd name="connsiteX0" fmla="*/ 461 w 110930"/>
              <a:gd name="connsiteY0" fmla="*/ 82774 h 165544"/>
              <a:gd name="connsiteX1" fmla="*/ 25226 w 110930"/>
              <a:gd name="connsiteY1" fmla="*/ 165546 h 165544"/>
              <a:gd name="connsiteX2" fmla="*/ 110951 w 110930"/>
              <a:gd name="connsiteY2" fmla="*/ 82774 h 165544"/>
              <a:gd name="connsiteX3" fmla="*/ 55515 w 110930"/>
              <a:gd name="connsiteY3" fmla="*/ 2 h 165544"/>
              <a:gd name="connsiteX4" fmla="*/ 461 w 110930"/>
              <a:gd name="connsiteY4" fmla="*/ 82774 h 16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30" h="165544">
                <a:moveTo>
                  <a:pt x="461" y="82774"/>
                </a:moveTo>
                <a:cubicBezTo>
                  <a:pt x="461" y="128494"/>
                  <a:pt x="-5349" y="165546"/>
                  <a:pt x="25226" y="165546"/>
                </a:cubicBezTo>
                <a:cubicBezTo>
                  <a:pt x="55801" y="165546"/>
                  <a:pt x="110951" y="128494"/>
                  <a:pt x="110951" y="82774"/>
                </a:cubicBezTo>
                <a:cubicBezTo>
                  <a:pt x="110951" y="37054"/>
                  <a:pt x="86186" y="2"/>
                  <a:pt x="55515" y="2"/>
                </a:cubicBezTo>
                <a:cubicBezTo>
                  <a:pt x="24845" y="2"/>
                  <a:pt x="461" y="37054"/>
                  <a:pt x="461" y="82774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5" name="Freeform: Shape 1604">
            <a:extLst>
              <a:ext uri="{FF2B5EF4-FFF2-40B4-BE49-F238E27FC236}">
                <a16:creationId xmlns:a16="http://schemas.microsoft.com/office/drawing/2014/main" id="{28B914AE-5B41-49F5-A8E7-5A79685C42BB}"/>
              </a:ext>
            </a:extLst>
          </p:cNvPr>
          <p:cNvSpPr/>
          <p:nvPr userDrawn="1"/>
        </p:nvSpPr>
        <p:spPr>
          <a:xfrm>
            <a:off x="4273621" y="3570221"/>
            <a:ext cx="74485" cy="115813"/>
          </a:xfrm>
          <a:custGeom>
            <a:avLst/>
            <a:gdLst>
              <a:gd name="connsiteX0" fmla="*/ 6732 w 62966"/>
              <a:gd name="connsiteY0" fmla="*/ 40292 h 96786"/>
              <a:gd name="connsiteX1" fmla="*/ 8733 w 62966"/>
              <a:gd name="connsiteY1" fmla="*/ 96394 h 96786"/>
              <a:gd name="connsiteX2" fmla="*/ 61311 w 62966"/>
              <a:gd name="connsiteY2" fmla="*/ 57628 h 96786"/>
              <a:gd name="connsiteX3" fmla="*/ 43309 w 62966"/>
              <a:gd name="connsiteY3" fmla="*/ 478 h 96786"/>
              <a:gd name="connsiteX4" fmla="*/ 6732 w 62966"/>
              <a:gd name="connsiteY4" fmla="*/ 40292 h 9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66" h="96786">
                <a:moveTo>
                  <a:pt x="6732" y="40292"/>
                </a:moveTo>
                <a:cubicBezTo>
                  <a:pt x="1018" y="65247"/>
                  <a:pt x="-5840" y="93156"/>
                  <a:pt x="8733" y="96394"/>
                </a:cubicBezTo>
                <a:cubicBezTo>
                  <a:pt x="23306" y="99633"/>
                  <a:pt x="55691" y="82583"/>
                  <a:pt x="61311" y="57628"/>
                </a:cubicBezTo>
                <a:cubicBezTo>
                  <a:pt x="66930" y="32672"/>
                  <a:pt x="57787" y="4192"/>
                  <a:pt x="43309" y="478"/>
                </a:cubicBezTo>
                <a:cubicBezTo>
                  <a:pt x="28830" y="-3237"/>
                  <a:pt x="12352" y="15241"/>
                  <a:pt x="6732" y="40292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6" name="Freeform: Shape 1605">
            <a:extLst>
              <a:ext uri="{FF2B5EF4-FFF2-40B4-BE49-F238E27FC236}">
                <a16:creationId xmlns:a16="http://schemas.microsoft.com/office/drawing/2014/main" id="{9A10D6C4-480C-42DE-8366-2567E346B4ED}"/>
              </a:ext>
            </a:extLst>
          </p:cNvPr>
          <p:cNvSpPr/>
          <p:nvPr userDrawn="1"/>
        </p:nvSpPr>
        <p:spPr>
          <a:xfrm>
            <a:off x="3537230" y="3530556"/>
            <a:ext cx="131224" cy="197746"/>
          </a:xfrm>
          <a:custGeom>
            <a:avLst/>
            <a:gdLst>
              <a:gd name="connsiteX0" fmla="*/ 110510 w 110930"/>
              <a:gd name="connsiteY0" fmla="*/ 82488 h 165258"/>
              <a:gd name="connsiteX1" fmla="*/ 85745 w 110930"/>
              <a:gd name="connsiteY1" fmla="*/ 165261 h 165258"/>
              <a:gd name="connsiteX2" fmla="*/ 20 w 110930"/>
              <a:gd name="connsiteY2" fmla="*/ 82488 h 165258"/>
              <a:gd name="connsiteX3" fmla="*/ 54884 w 110930"/>
              <a:gd name="connsiteY3" fmla="*/ 2 h 165258"/>
              <a:gd name="connsiteX4" fmla="*/ 110510 w 110930"/>
              <a:gd name="connsiteY4" fmla="*/ 82488 h 16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30" h="165258">
                <a:moveTo>
                  <a:pt x="110510" y="82488"/>
                </a:moveTo>
                <a:cubicBezTo>
                  <a:pt x="110510" y="128208"/>
                  <a:pt x="116320" y="165261"/>
                  <a:pt x="85745" y="165261"/>
                </a:cubicBezTo>
                <a:cubicBezTo>
                  <a:pt x="55170" y="165261"/>
                  <a:pt x="20" y="128208"/>
                  <a:pt x="20" y="82488"/>
                </a:cubicBezTo>
                <a:cubicBezTo>
                  <a:pt x="20" y="36768"/>
                  <a:pt x="24404" y="2"/>
                  <a:pt x="54884" y="2"/>
                </a:cubicBezTo>
                <a:cubicBezTo>
                  <a:pt x="85364" y="2"/>
                  <a:pt x="110510" y="36768"/>
                  <a:pt x="110510" y="8248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7" name="Freeform: Shape 1606">
            <a:extLst>
              <a:ext uri="{FF2B5EF4-FFF2-40B4-BE49-F238E27FC236}">
                <a16:creationId xmlns:a16="http://schemas.microsoft.com/office/drawing/2014/main" id="{0249BF64-7324-45D8-86C3-5F947010288A}"/>
              </a:ext>
            </a:extLst>
          </p:cNvPr>
          <p:cNvSpPr/>
          <p:nvPr userDrawn="1"/>
        </p:nvSpPr>
        <p:spPr>
          <a:xfrm>
            <a:off x="3568373" y="3570221"/>
            <a:ext cx="72633" cy="116396"/>
          </a:xfrm>
          <a:custGeom>
            <a:avLst/>
            <a:gdLst>
              <a:gd name="connsiteX0" fmla="*/ 56274 w 61400"/>
              <a:gd name="connsiteY0" fmla="*/ 40292 h 97273"/>
              <a:gd name="connsiteX1" fmla="*/ 51702 w 61400"/>
              <a:gd name="connsiteY1" fmla="*/ 96871 h 97273"/>
              <a:gd name="connsiteX2" fmla="*/ 1696 w 61400"/>
              <a:gd name="connsiteY2" fmla="*/ 57628 h 97273"/>
              <a:gd name="connsiteX3" fmla="*/ 19698 w 61400"/>
              <a:gd name="connsiteY3" fmla="*/ 478 h 97273"/>
              <a:gd name="connsiteX4" fmla="*/ 56274 w 61400"/>
              <a:gd name="connsiteY4" fmla="*/ 40292 h 9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00" h="97273">
                <a:moveTo>
                  <a:pt x="56274" y="40292"/>
                </a:moveTo>
                <a:cubicBezTo>
                  <a:pt x="61990" y="65247"/>
                  <a:pt x="65799" y="93537"/>
                  <a:pt x="51702" y="96871"/>
                </a:cubicBezTo>
                <a:cubicBezTo>
                  <a:pt x="37606" y="100204"/>
                  <a:pt x="7316" y="82583"/>
                  <a:pt x="1696" y="57628"/>
                </a:cubicBezTo>
                <a:cubicBezTo>
                  <a:pt x="-3924" y="32672"/>
                  <a:pt x="5220" y="4192"/>
                  <a:pt x="19698" y="478"/>
                </a:cubicBezTo>
                <a:cubicBezTo>
                  <a:pt x="34176" y="-3237"/>
                  <a:pt x="50655" y="15241"/>
                  <a:pt x="56274" y="40292"/>
                </a:cubicBezTo>
                <a:close/>
              </a:path>
            </a:pathLst>
          </a:custGeom>
          <a:solidFill>
            <a:srgbClr val="EDA57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8" name="Freeform: Shape 1607">
            <a:extLst>
              <a:ext uri="{FF2B5EF4-FFF2-40B4-BE49-F238E27FC236}">
                <a16:creationId xmlns:a16="http://schemas.microsoft.com/office/drawing/2014/main" id="{8AC347CA-E1E1-442D-9077-AE231B0BAB2C}"/>
              </a:ext>
            </a:extLst>
          </p:cNvPr>
          <p:cNvSpPr/>
          <p:nvPr userDrawn="1"/>
        </p:nvSpPr>
        <p:spPr>
          <a:xfrm>
            <a:off x="4172893" y="3005587"/>
            <a:ext cx="72499" cy="170399"/>
          </a:xfrm>
          <a:custGeom>
            <a:avLst/>
            <a:gdLst>
              <a:gd name="connsiteX0" fmla="*/ 32732 w 61287"/>
              <a:gd name="connsiteY0" fmla="*/ 127637 h 142404"/>
              <a:gd name="connsiteX1" fmla="*/ 61307 w 61287"/>
              <a:gd name="connsiteY1" fmla="*/ 2 h 142404"/>
              <a:gd name="connsiteX2" fmla="*/ 4157 w 61287"/>
              <a:gd name="connsiteY2" fmla="*/ 104777 h 142404"/>
              <a:gd name="connsiteX3" fmla="*/ 32732 w 61287"/>
              <a:gd name="connsiteY3" fmla="*/ 127637 h 14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87" h="142404">
                <a:moveTo>
                  <a:pt x="32732" y="127637"/>
                </a:moveTo>
                <a:cubicBezTo>
                  <a:pt x="32732" y="127637"/>
                  <a:pt x="37019" y="52675"/>
                  <a:pt x="61307" y="2"/>
                </a:cubicBezTo>
                <a:cubicBezTo>
                  <a:pt x="34710" y="30248"/>
                  <a:pt x="15187" y="66040"/>
                  <a:pt x="4157" y="104777"/>
                </a:cubicBezTo>
                <a:cubicBezTo>
                  <a:pt x="-13845" y="172976"/>
                  <a:pt x="32732" y="127637"/>
                  <a:pt x="32732" y="1276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09" name="Freeform: Shape 1608">
            <a:extLst>
              <a:ext uri="{FF2B5EF4-FFF2-40B4-BE49-F238E27FC236}">
                <a16:creationId xmlns:a16="http://schemas.microsoft.com/office/drawing/2014/main" id="{BF2BFF76-DFEE-4E32-A317-8C21021D3285}"/>
              </a:ext>
            </a:extLst>
          </p:cNvPr>
          <p:cNvSpPr/>
          <p:nvPr userDrawn="1"/>
        </p:nvSpPr>
        <p:spPr>
          <a:xfrm>
            <a:off x="4191646" y="3073744"/>
            <a:ext cx="83717" cy="108503"/>
          </a:xfrm>
          <a:custGeom>
            <a:avLst/>
            <a:gdLst>
              <a:gd name="connsiteX0" fmla="*/ 70791 w 70770"/>
              <a:gd name="connsiteY0" fmla="*/ 2 h 90677"/>
              <a:gd name="connsiteX1" fmla="*/ 20 w 70770"/>
              <a:gd name="connsiteY1" fmla="*/ 82679 h 90677"/>
              <a:gd name="connsiteX2" fmla="*/ 14307 w 70770"/>
              <a:gd name="connsiteY2" fmla="*/ 90680 h 90677"/>
              <a:gd name="connsiteX3" fmla="*/ 70791 w 70770"/>
              <a:gd name="connsiteY3" fmla="*/ 2 h 90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70" h="90677">
                <a:moveTo>
                  <a:pt x="70791" y="2"/>
                </a:moveTo>
                <a:cubicBezTo>
                  <a:pt x="70791" y="2"/>
                  <a:pt x="22594" y="37054"/>
                  <a:pt x="20" y="82679"/>
                </a:cubicBezTo>
                <a:lnTo>
                  <a:pt x="14307" y="90680"/>
                </a:lnTo>
                <a:cubicBezTo>
                  <a:pt x="31102" y="59233"/>
                  <a:pt x="49971" y="28940"/>
                  <a:pt x="70791" y="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0" name="Freeform: Shape 1609">
            <a:extLst>
              <a:ext uri="{FF2B5EF4-FFF2-40B4-BE49-F238E27FC236}">
                <a16:creationId xmlns:a16="http://schemas.microsoft.com/office/drawing/2014/main" id="{442B3C94-7DB9-4409-9408-6DA68BD97191}"/>
              </a:ext>
            </a:extLst>
          </p:cNvPr>
          <p:cNvSpPr/>
          <p:nvPr userDrawn="1"/>
        </p:nvSpPr>
        <p:spPr>
          <a:xfrm>
            <a:off x="4198181" y="3136228"/>
            <a:ext cx="120111" cy="58100"/>
          </a:xfrm>
          <a:custGeom>
            <a:avLst/>
            <a:gdLst>
              <a:gd name="connsiteX0" fmla="*/ 101557 w 101536"/>
              <a:gd name="connsiteY0" fmla="*/ 3123 h 48555"/>
              <a:gd name="connsiteX1" fmla="*/ 20 w 101536"/>
              <a:gd name="connsiteY1" fmla="*/ 27221 h 48555"/>
              <a:gd name="connsiteX2" fmla="*/ 5640 w 101536"/>
              <a:gd name="connsiteY2" fmla="*/ 48557 h 48555"/>
              <a:gd name="connsiteX3" fmla="*/ 101557 w 101536"/>
              <a:gd name="connsiteY3" fmla="*/ 3123 h 4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536" h="48555">
                <a:moveTo>
                  <a:pt x="101557" y="3123"/>
                </a:moveTo>
                <a:cubicBezTo>
                  <a:pt x="101557" y="3123"/>
                  <a:pt x="34882" y="-12784"/>
                  <a:pt x="20" y="27221"/>
                </a:cubicBezTo>
                <a:lnTo>
                  <a:pt x="5640" y="48557"/>
                </a:lnTo>
                <a:cubicBezTo>
                  <a:pt x="5640" y="48557"/>
                  <a:pt x="36120" y="18077"/>
                  <a:pt x="101557" y="3123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1" name="Freeform: Shape 1610">
            <a:extLst>
              <a:ext uri="{FF2B5EF4-FFF2-40B4-BE49-F238E27FC236}">
                <a16:creationId xmlns:a16="http://schemas.microsoft.com/office/drawing/2014/main" id="{E2B9B597-1545-41BF-BB02-A506164282FD}"/>
              </a:ext>
            </a:extLst>
          </p:cNvPr>
          <p:cNvSpPr/>
          <p:nvPr userDrawn="1"/>
        </p:nvSpPr>
        <p:spPr>
          <a:xfrm>
            <a:off x="3644526" y="3340674"/>
            <a:ext cx="59800" cy="284938"/>
          </a:xfrm>
          <a:custGeom>
            <a:avLst/>
            <a:gdLst>
              <a:gd name="connsiteX0" fmla="*/ 3995 w 50552"/>
              <a:gd name="connsiteY0" fmla="*/ 238127 h 238125"/>
              <a:gd name="connsiteX1" fmla="*/ 32570 w 50552"/>
              <a:gd name="connsiteY1" fmla="*/ 238127 h 238125"/>
              <a:gd name="connsiteX2" fmla="*/ 50573 w 50552"/>
              <a:gd name="connsiteY2" fmla="*/ 2 h 238125"/>
              <a:gd name="connsiteX3" fmla="*/ 3995 w 50552"/>
              <a:gd name="connsiteY3" fmla="*/ 238127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52" h="238125">
                <a:moveTo>
                  <a:pt x="3995" y="238127"/>
                </a:moveTo>
                <a:lnTo>
                  <a:pt x="32570" y="238127"/>
                </a:lnTo>
                <a:cubicBezTo>
                  <a:pt x="32570" y="238127"/>
                  <a:pt x="7710" y="106682"/>
                  <a:pt x="50573" y="2"/>
                </a:cubicBezTo>
                <a:cubicBezTo>
                  <a:pt x="50573" y="-94"/>
                  <a:pt x="-16769" y="92013"/>
                  <a:pt x="3995" y="2381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2" name="Freeform: Shape 1611">
            <a:extLst>
              <a:ext uri="{FF2B5EF4-FFF2-40B4-BE49-F238E27FC236}">
                <a16:creationId xmlns:a16="http://schemas.microsoft.com/office/drawing/2014/main" id="{D236D826-F06B-499F-AF14-570C827778B2}"/>
              </a:ext>
            </a:extLst>
          </p:cNvPr>
          <p:cNvSpPr/>
          <p:nvPr userDrawn="1"/>
        </p:nvSpPr>
        <p:spPr>
          <a:xfrm>
            <a:off x="4207646" y="3340674"/>
            <a:ext cx="59981" cy="284938"/>
          </a:xfrm>
          <a:custGeom>
            <a:avLst/>
            <a:gdLst>
              <a:gd name="connsiteX0" fmla="*/ 46693 w 50705"/>
              <a:gd name="connsiteY0" fmla="*/ 238127 h 238125"/>
              <a:gd name="connsiteX1" fmla="*/ 18118 w 50705"/>
              <a:gd name="connsiteY1" fmla="*/ 238127 h 238125"/>
              <a:gd name="connsiteX2" fmla="*/ 20 w 50705"/>
              <a:gd name="connsiteY2" fmla="*/ 2 h 238125"/>
              <a:gd name="connsiteX3" fmla="*/ 46693 w 50705"/>
              <a:gd name="connsiteY3" fmla="*/ 238127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05" h="238125">
                <a:moveTo>
                  <a:pt x="46693" y="238127"/>
                </a:moveTo>
                <a:lnTo>
                  <a:pt x="18118" y="238127"/>
                </a:lnTo>
                <a:cubicBezTo>
                  <a:pt x="18118" y="238127"/>
                  <a:pt x="44692" y="115826"/>
                  <a:pt x="20" y="2"/>
                </a:cubicBezTo>
                <a:cubicBezTo>
                  <a:pt x="115" y="-94"/>
                  <a:pt x="67648" y="92013"/>
                  <a:pt x="46693" y="23812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3" name="Freeform: Shape 1612">
            <a:extLst>
              <a:ext uri="{FF2B5EF4-FFF2-40B4-BE49-F238E27FC236}">
                <a16:creationId xmlns:a16="http://schemas.microsoft.com/office/drawing/2014/main" id="{D5C5F559-7958-4076-BFD4-2D962AE91575}"/>
              </a:ext>
            </a:extLst>
          </p:cNvPr>
          <p:cNvSpPr/>
          <p:nvPr userDrawn="1"/>
        </p:nvSpPr>
        <p:spPr>
          <a:xfrm>
            <a:off x="3764607" y="3526339"/>
            <a:ext cx="96675" cy="97790"/>
          </a:xfrm>
          <a:custGeom>
            <a:avLst/>
            <a:gdLst>
              <a:gd name="connsiteX0" fmla="*/ 81745 w 81724"/>
              <a:gd name="connsiteY0" fmla="*/ 40864 h 81724"/>
              <a:gd name="connsiteX1" fmla="*/ 40882 w 81724"/>
              <a:gd name="connsiteY1" fmla="*/ 81726 h 81724"/>
              <a:gd name="connsiteX2" fmla="*/ 20 w 81724"/>
              <a:gd name="connsiteY2" fmla="*/ 40864 h 81724"/>
              <a:gd name="connsiteX3" fmla="*/ 40882 w 81724"/>
              <a:gd name="connsiteY3" fmla="*/ 2 h 81724"/>
              <a:gd name="connsiteX4" fmla="*/ 81745 w 81724"/>
              <a:gd name="connsiteY4" fmla="*/ 40864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" h="81724">
                <a:moveTo>
                  <a:pt x="81745" y="40864"/>
                </a:moveTo>
                <a:cubicBezTo>
                  <a:pt x="81745" y="63432"/>
                  <a:pt x="63450" y="81726"/>
                  <a:pt x="40882" y="81726"/>
                </a:cubicBezTo>
                <a:cubicBezTo>
                  <a:pt x="18315" y="81726"/>
                  <a:pt x="20" y="63432"/>
                  <a:pt x="20" y="40864"/>
                </a:cubicBezTo>
                <a:cubicBezTo>
                  <a:pt x="20" y="18297"/>
                  <a:pt x="18315" y="2"/>
                  <a:pt x="40882" y="2"/>
                </a:cubicBezTo>
                <a:cubicBezTo>
                  <a:pt x="63450" y="2"/>
                  <a:pt x="81745" y="18296"/>
                  <a:pt x="81745" y="4086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4" name="Freeform: Shape 1613">
            <a:extLst>
              <a:ext uri="{FF2B5EF4-FFF2-40B4-BE49-F238E27FC236}">
                <a16:creationId xmlns:a16="http://schemas.microsoft.com/office/drawing/2014/main" id="{D725FB09-5B18-4E08-86BE-11FC7DC5A53D}"/>
              </a:ext>
            </a:extLst>
          </p:cNvPr>
          <p:cNvSpPr/>
          <p:nvPr userDrawn="1"/>
        </p:nvSpPr>
        <p:spPr>
          <a:xfrm>
            <a:off x="3740720" y="3525697"/>
            <a:ext cx="141971" cy="40191"/>
          </a:xfrm>
          <a:custGeom>
            <a:avLst/>
            <a:gdLst>
              <a:gd name="connsiteX0" fmla="*/ 20 w 120015"/>
              <a:gd name="connsiteY0" fmla="*/ 33590 h 33588"/>
              <a:gd name="connsiteX1" fmla="*/ 120035 w 120015"/>
              <a:gd name="connsiteY1" fmla="*/ 16731 h 33588"/>
              <a:gd name="connsiteX2" fmla="*/ 20 w 120015"/>
              <a:gd name="connsiteY2" fmla="*/ 33590 h 3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015" h="33588">
                <a:moveTo>
                  <a:pt x="20" y="33590"/>
                </a:moveTo>
                <a:cubicBezTo>
                  <a:pt x="20" y="33590"/>
                  <a:pt x="37358" y="6158"/>
                  <a:pt x="120035" y="16731"/>
                </a:cubicBezTo>
                <a:cubicBezTo>
                  <a:pt x="120035" y="16731"/>
                  <a:pt x="48979" y="-30418"/>
                  <a:pt x="20" y="33590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5" name="Freeform: Shape 1614">
            <a:extLst>
              <a:ext uri="{FF2B5EF4-FFF2-40B4-BE49-F238E27FC236}">
                <a16:creationId xmlns:a16="http://schemas.microsoft.com/office/drawing/2014/main" id="{FDEC334A-689C-479E-8B7D-14DF4E8C22C3}"/>
              </a:ext>
            </a:extLst>
          </p:cNvPr>
          <p:cNvSpPr/>
          <p:nvPr userDrawn="1"/>
        </p:nvSpPr>
        <p:spPr>
          <a:xfrm>
            <a:off x="3720552" y="3413049"/>
            <a:ext cx="144111" cy="69987"/>
          </a:xfrm>
          <a:custGeom>
            <a:avLst/>
            <a:gdLst>
              <a:gd name="connsiteX0" fmla="*/ 20 w 121824"/>
              <a:gd name="connsiteY0" fmla="*/ 51437 h 58489"/>
              <a:gd name="connsiteX1" fmla="*/ 92698 w 121824"/>
              <a:gd name="connsiteY1" fmla="*/ 2 h 58489"/>
              <a:gd name="connsiteX2" fmla="*/ 121845 w 121824"/>
              <a:gd name="connsiteY2" fmla="*/ 11813 h 58489"/>
              <a:gd name="connsiteX3" fmla="*/ 20 w 121824"/>
              <a:gd name="connsiteY3" fmla="*/ 51437 h 5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4" h="58489">
                <a:moveTo>
                  <a:pt x="20" y="51437"/>
                </a:moveTo>
                <a:cubicBezTo>
                  <a:pt x="20" y="39530"/>
                  <a:pt x="47645" y="2"/>
                  <a:pt x="92698" y="2"/>
                </a:cubicBezTo>
                <a:cubicBezTo>
                  <a:pt x="106414" y="2"/>
                  <a:pt x="121845" y="573"/>
                  <a:pt x="121845" y="11813"/>
                </a:cubicBezTo>
                <a:cubicBezTo>
                  <a:pt x="121845" y="32863"/>
                  <a:pt x="20" y="75249"/>
                  <a:pt x="20" y="514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6" name="Freeform: Shape 1615">
            <a:extLst>
              <a:ext uri="{FF2B5EF4-FFF2-40B4-BE49-F238E27FC236}">
                <a16:creationId xmlns:a16="http://schemas.microsoft.com/office/drawing/2014/main" id="{2200E739-8E27-42BB-9D0C-E2E6A7EB7D5F}"/>
              </a:ext>
            </a:extLst>
          </p:cNvPr>
          <p:cNvSpPr/>
          <p:nvPr userDrawn="1"/>
        </p:nvSpPr>
        <p:spPr>
          <a:xfrm>
            <a:off x="3871364" y="3435615"/>
            <a:ext cx="101805" cy="331308"/>
          </a:xfrm>
          <a:custGeom>
            <a:avLst/>
            <a:gdLst>
              <a:gd name="connsiteX0" fmla="*/ 18740 w 86061"/>
              <a:gd name="connsiteY0" fmla="*/ 2 h 276877"/>
              <a:gd name="connsiteX1" fmla="*/ 53220 w 86061"/>
              <a:gd name="connsiteY1" fmla="*/ 212695 h 276877"/>
              <a:gd name="connsiteX2" fmla="*/ 356 w 86061"/>
              <a:gd name="connsiteY2" fmla="*/ 239650 h 276877"/>
              <a:gd name="connsiteX3" fmla="*/ 86081 w 86061"/>
              <a:gd name="connsiteY3" fmla="*/ 270702 h 276877"/>
              <a:gd name="connsiteX4" fmla="*/ 18359 w 86061"/>
              <a:gd name="connsiteY4" fmla="*/ 244604 h 276877"/>
              <a:gd name="connsiteX5" fmla="*/ 70746 w 86061"/>
              <a:gd name="connsiteY5" fmla="*/ 229268 h 276877"/>
              <a:gd name="connsiteX6" fmla="*/ 18740 w 86061"/>
              <a:gd name="connsiteY6" fmla="*/ 2 h 276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061" h="276877">
                <a:moveTo>
                  <a:pt x="18740" y="2"/>
                </a:moveTo>
                <a:cubicBezTo>
                  <a:pt x="18740" y="2"/>
                  <a:pt x="78557" y="150782"/>
                  <a:pt x="53220" y="212695"/>
                </a:cubicBezTo>
                <a:cubicBezTo>
                  <a:pt x="53220" y="212695"/>
                  <a:pt x="4262" y="215457"/>
                  <a:pt x="356" y="239650"/>
                </a:cubicBezTo>
                <a:cubicBezTo>
                  <a:pt x="-4501" y="269940"/>
                  <a:pt x="44171" y="286704"/>
                  <a:pt x="86081" y="270702"/>
                </a:cubicBezTo>
                <a:cubicBezTo>
                  <a:pt x="86081" y="270702"/>
                  <a:pt x="16073" y="274131"/>
                  <a:pt x="18359" y="244604"/>
                </a:cubicBezTo>
                <a:cubicBezTo>
                  <a:pt x="18359" y="244604"/>
                  <a:pt x="21597" y="224506"/>
                  <a:pt x="70746" y="229268"/>
                </a:cubicBezTo>
                <a:cubicBezTo>
                  <a:pt x="71127" y="229268"/>
                  <a:pt x="98464" y="133066"/>
                  <a:pt x="18740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7" name="Freeform: Shape 1616">
            <a:extLst>
              <a:ext uri="{FF2B5EF4-FFF2-40B4-BE49-F238E27FC236}">
                <a16:creationId xmlns:a16="http://schemas.microsoft.com/office/drawing/2014/main" id="{927B2AEA-70C1-4260-9E50-B362B6219927}"/>
              </a:ext>
            </a:extLst>
          </p:cNvPr>
          <p:cNvSpPr/>
          <p:nvPr userDrawn="1"/>
        </p:nvSpPr>
        <p:spPr>
          <a:xfrm>
            <a:off x="3970461" y="3851205"/>
            <a:ext cx="69120" cy="30842"/>
          </a:xfrm>
          <a:custGeom>
            <a:avLst/>
            <a:gdLst>
              <a:gd name="connsiteX0" fmla="*/ 58411 w 58431"/>
              <a:gd name="connsiteY0" fmla="*/ 6734 h 25775"/>
              <a:gd name="connsiteX1" fmla="*/ 58411 w 58431"/>
              <a:gd name="connsiteY1" fmla="*/ 7686 h 25775"/>
              <a:gd name="connsiteX2" fmla="*/ 20311 w 58431"/>
              <a:gd name="connsiteY2" fmla="*/ 25689 h 25775"/>
              <a:gd name="connsiteX3" fmla="*/ 23 w 58431"/>
              <a:gd name="connsiteY3" fmla="*/ 17783 h 25775"/>
              <a:gd name="connsiteX4" fmla="*/ 58411 w 58431"/>
              <a:gd name="connsiteY4" fmla="*/ 6734 h 2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31" h="25775">
                <a:moveTo>
                  <a:pt x="58411" y="6734"/>
                </a:moveTo>
                <a:cubicBezTo>
                  <a:pt x="58464" y="7049"/>
                  <a:pt x="58464" y="7371"/>
                  <a:pt x="58411" y="7686"/>
                </a:cubicBezTo>
                <a:cubicBezTo>
                  <a:pt x="49656" y="19844"/>
                  <a:pt x="35263" y="26644"/>
                  <a:pt x="20311" y="25689"/>
                </a:cubicBezTo>
                <a:cubicBezTo>
                  <a:pt x="12786" y="25688"/>
                  <a:pt x="23" y="25688"/>
                  <a:pt x="23" y="17783"/>
                </a:cubicBezTo>
                <a:cubicBezTo>
                  <a:pt x="-453" y="638"/>
                  <a:pt x="58411" y="-6220"/>
                  <a:pt x="58411" y="6734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8" name="Freeform: Shape 1617">
            <a:extLst>
              <a:ext uri="{FF2B5EF4-FFF2-40B4-BE49-F238E27FC236}">
                <a16:creationId xmlns:a16="http://schemas.microsoft.com/office/drawing/2014/main" id="{76FC40AA-D9F8-4E9D-B225-E6521805E033}"/>
              </a:ext>
            </a:extLst>
          </p:cNvPr>
          <p:cNvSpPr/>
          <p:nvPr userDrawn="1"/>
        </p:nvSpPr>
        <p:spPr>
          <a:xfrm>
            <a:off x="3650468" y="3647837"/>
            <a:ext cx="610473" cy="349903"/>
          </a:xfrm>
          <a:custGeom>
            <a:avLst/>
            <a:gdLst>
              <a:gd name="connsiteX0" fmla="*/ 515418 w 516064"/>
              <a:gd name="connsiteY0" fmla="*/ 97 h 292417"/>
              <a:gd name="connsiteX1" fmla="*/ 466554 w 516064"/>
              <a:gd name="connsiteY1" fmla="*/ 167832 h 292417"/>
              <a:gd name="connsiteX2" fmla="*/ 257862 w 516064"/>
              <a:gd name="connsiteY2" fmla="*/ 269559 h 292417"/>
              <a:gd name="connsiteX3" fmla="*/ 64028 w 516064"/>
              <a:gd name="connsiteY3" fmla="*/ 186215 h 292417"/>
              <a:gd name="connsiteX4" fmla="*/ 687 w 516064"/>
              <a:gd name="connsiteY4" fmla="*/ 97 h 292417"/>
              <a:gd name="connsiteX5" fmla="*/ 20 w 516064"/>
              <a:gd name="connsiteY5" fmla="*/ 97 h 292417"/>
              <a:gd name="connsiteX6" fmla="*/ 64028 w 516064"/>
              <a:gd name="connsiteY6" fmla="*/ 206694 h 292417"/>
              <a:gd name="connsiteX7" fmla="*/ 257862 w 516064"/>
              <a:gd name="connsiteY7" fmla="*/ 292419 h 292417"/>
              <a:gd name="connsiteX8" fmla="*/ 466554 w 516064"/>
              <a:gd name="connsiteY8" fmla="*/ 187644 h 292417"/>
              <a:gd name="connsiteX9" fmla="*/ 516084 w 516064"/>
              <a:gd name="connsiteY9" fmla="*/ 2 h 292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6064" h="292417">
                <a:moveTo>
                  <a:pt x="515418" y="97"/>
                </a:moveTo>
                <a:cubicBezTo>
                  <a:pt x="512084" y="64581"/>
                  <a:pt x="500844" y="122398"/>
                  <a:pt x="466554" y="167832"/>
                </a:cubicBezTo>
                <a:cubicBezTo>
                  <a:pt x="419501" y="230316"/>
                  <a:pt x="331204" y="269559"/>
                  <a:pt x="257862" y="269559"/>
                </a:cubicBezTo>
                <a:cubicBezTo>
                  <a:pt x="192996" y="269559"/>
                  <a:pt x="109462" y="236603"/>
                  <a:pt x="64028" y="186215"/>
                </a:cubicBezTo>
                <a:cubicBezTo>
                  <a:pt x="20784" y="138590"/>
                  <a:pt x="5354" y="74106"/>
                  <a:pt x="687" y="97"/>
                </a:cubicBezTo>
                <a:lnTo>
                  <a:pt x="20" y="97"/>
                </a:lnTo>
                <a:cubicBezTo>
                  <a:pt x="3544" y="82583"/>
                  <a:pt x="18117" y="154211"/>
                  <a:pt x="64028" y="206694"/>
                </a:cubicBezTo>
                <a:cubicBezTo>
                  <a:pt x="109938" y="259177"/>
                  <a:pt x="192996" y="292419"/>
                  <a:pt x="257862" y="292419"/>
                </a:cubicBezTo>
                <a:cubicBezTo>
                  <a:pt x="331204" y="292419"/>
                  <a:pt x="419787" y="251843"/>
                  <a:pt x="466554" y="187644"/>
                </a:cubicBezTo>
                <a:cubicBezTo>
                  <a:pt x="503321" y="137257"/>
                  <a:pt x="513513" y="72392"/>
                  <a:pt x="516084" y="2"/>
                </a:cubicBezTo>
                <a:close/>
              </a:path>
            </a:pathLst>
          </a:custGeom>
          <a:solidFill>
            <a:srgbClr val="FFC494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19" name="Freeform: Shape 1618">
            <a:extLst>
              <a:ext uri="{FF2B5EF4-FFF2-40B4-BE49-F238E27FC236}">
                <a16:creationId xmlns:a16="http://schemas.microsoft.com/office/drawing/2014/main" id="{20F834FC-B8B6-4E80-BDAB-C933EC5D3CDA}"/>
              </a:ext>
            </a:extLst>
          </p:cNvPr>
          <p:cNvSpPr/>
          <p:nvPr userDrawn="1"/>
        </p:nvSpPr>
        <p:spPr>
          <a:xfrm>
            <a:off x="4056999" y="3526339"/>
            <a:ext cx="96675" cy="97790"/>
          </a:xfrm>
          <a:custGeom>
            <a:avLst/>
            <a:gdLst>
              <a:gd name="connsiteX0" fmla="*/ 20 w 81724"/>
              <a:gd name="connsiteY0" fmla="*/ 40864 h 81724"/>
              <a:gd name="connsiteX1" fmla="*/ 40882 w 81724"/>
              <a:gd name="connsiteY1" fmla="*/ 81726 h 81724"/>
              <a:gd name="connsiteX2" fmla="*/ 81745 w 81724"/>
              <a:gd name="connsiteY2" fmla="*/ 40864 h 81724"/>
              <a:gd name="connsiteX3" fmla="*/ 40882 w 81724"/>
              <a:gd name="connsiteY3" fmla="*/ 2 h 81724"/>
              <a:gd name="connsiteX4" fmla="*/ 20 w 81724"/>
              <a:gd name="connsiteY4" fmla="*/ 40864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4" h="81724">
                <a:moveTo>
                  <a:pt x="20" y="40864"/>
                </a:moveTo>
                <a:cubicBezTo>
                  <a:pt x="20" y="63432"/>
                  <a:pt x="18315" y="81726"/>
                  <a:pt x="40882" y="81726"/>
                </a:cubicBezTo>
                <a:cubicBezTo>
                  <a:pt x="63450" y="81726"/>
                  <a:pt x="81745" y="63432"/>
                  <a:pt x="81745" y="40864"/>
                </a:cubicBezTo>
                <a:cubicBezTo>
                  <a:pt x="81745" y="18297"/>
                  <a:pt x="63450" y="2"/>
                  <a:pt x="40882" y="2"/>
                </a:cubicBezTo>
                <a:cubicBezTo>
                  <a:pt x="18315" y="2"/>
                  <a:pt x="20" y="18296"/>
                  <a:pt x="20" y="40864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0" name="Freeform: Shape 1619">
            <a:extLst>
              <a:ext uri="{FF2B5EF4-FFF2-40B4-BE49-F238E27FC236}">
                <a16:creationId xmlns:a16="http://schemas.microsoft.com/office/drawing/2014/main" id="{D6D3ADDE-A17E-43E4-B256-88AA56B1ED1B}"/>
              </a:ext>
            </a:extLst>
          </p:cNvPr>
          <p:cNvSpPr/>
          <p:nvPr userDrawn="1"/>
        </p:nvSpPr>
        <p:spPr>
          <a:xfrm>
            <a:off x="4034803" y="3525697"/>
            <a:ext cx="141971" cy="40191"/>
          </a:xfrm>
          <a:custGeom>
            <a:avLst/>
            <a:gdLst>
              <a:gd name="connsiteX0" fmla="*/ 120035 w 120015"/>
              <a:gd name="connsiteY0" fmla="*/ 33590 h 33588"/>
              <a:gd name="connsiteX1" fmla="*/ 20 w 120015"/>
              <a:gd name="connsiteY1" fmla="*/ 16731 h 33588"/>
              <a:gd name="connsiteX2" fmla="*/ 120035 w 120015"/>
              <a:gd name="connsiteY2" fmla="*/ 33590 h 3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015" h="33588">
                <a:moveTo>
                  <a:pt x="120035" y="33590"/>
                </a:moveTo>
                <a:cubicBezTo>
                  <a:pt x="120035" y="33590"/>
                  <a:pt x="82697" y="6158"/>
                  <a:pt x="20" y="16731"/>
                </a:cubicBezTo>
                <a:cubicBezTo>
                  <a:pt x="211" y="16731"/>
                  <a:pt x="71267" y="-30418"/>
                  <a:pt x="120035" y="33590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1" name="Freeform: Shape 1620">
            <a:extLst>
              <a:ext uri="{FF2B5EF4-FFF2-40B4-BE49-F238E27FC236}">
                <a16:creationId xmlns:a16="http://schemas.microsoft.com/office/drawing/2014/main" id="{3AEF632A-BE02-43BE-9444-5FC889A21A22}"/>
              </a:ext>
            </a:extLst>
          </p:cNvPr>
          <p:cNvSpPr/>
          <p:nvPr userDrawn="1"/>
        </p:nvSpPr>
        <p:spPr>
          <a:xfrm>
            <a:off x="4053055" y="3413049"/>
            <a:ext cx="144112" cy="69987"/>
          </a:xfrm>
          <a:custGeom>
            <a:avLst/>
            <a:gdLst>
              <a:gd name="connsiteX0" fmla="*/ 121845 w 121825"/>
              <a:gd name="connsiteY0" fmla="*/ 51437 h 58489"/>
              <a:gd name="connsiteX1" fmla="*/ 29167 w 121825"/>
              <a:gd name="connsiteY1" fmla="*/ 2 h 58489"/>
              <a:gd name="connsiteX2" fmla="*/ 20 w 121825"/>
              <a:gd name="connsiteY2" fmla="*/ 11813 h 58489"/>
              <a:gd name="connsiteX3" fmla="*/ 121845 w 121825"/>
              <a:gd name="connsiteY3" fmla="*/ 51437 h 5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5" h="58489">
                <a:moveTo>
                  <a:pt x="121845" y="51437"/>
                </a:moveTo>
                <a:cubicBezTo>
                  <a:pt x="121845" y="39530"/>
                  <a:pt x="74220" y="2"/>
                  <a:pt x="29167" y="2"/>
                </a:cubicBezTo>
                <a:cubicBezTo>
                  <a:pt x="15451" y="2"/>
                  <a:pt x="20" y="573"/>
                  <a:pt x="20" y="11813"/>
                </a:cubicBezTo>
                <a:cubicBezTo>
                  <a:pt x="-170" y="32863"/>
                  <a:pt x="121845" y="75249"/>
                  <a:pt x="121845" y="51437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2" name="Freeform: Shape 1621">
            <a:extLst>
              <a:ext uri="{FF2B5EF4-FFF2-40B4-BE49-F238E27FC236}">
                <a16:creationId xmlns:a16="http://schemas.microsoft.com/office/drawing/2014/main" id="{BB99DA48-67E9-4EA5-B896-71A972E04012}"/>
              </a:ext>
            </a:extLst>
          </p:cNvPr>
          <p:cNvSpPr/>
          <p:nvPr userDrawn="1"/>
        </p:nvSpPr>
        <p:spPr>
          <a:xfrm>
            <a:off x="4096098" y="3612505"/>
            <a:ext cx="80675" cy="39499"/>
          </a:xfrm>
          <a:custGeom>
            <a:avLst/>
            <a:gdLst>
              <a:gd name="connsiteX0" fmla="*/ 68219 w 68199"/>
              <a:gd name="connsiteY0" fmla="*/ 2 h 33010"/>
              <a:gd name="connsiteX1" fmla="*/ 20 w 68199"/>
              <a:gd name="connsiteY1" fmla="*/ 27338 h 33010"/>
              <a:gd name="connsiteX2" fmla="*/ 68219 w 68199"/>
              <a:gd name="connsiteY2" fmla="*/ 2 h 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199" h="33010">
                <a:moveTo>
                  <a:pt x="68219" y="2"/>
                </a:moveTo>
                <a:cubicBezTo>
                  <a:pt x="49440" y="16902"/>
                  <a:pt x="25273" y="26589"/>
                  <a:pt x="20" y="27338"/>
                </a:cubicBezTo>
                <a:cubicBezTo>
                  <a:pt x="20" y="27338"/>
                  <a:pt x="52122" y="51532"/>
                  <a:pt x="68219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3" name="Freeform: Shape 1622">
            <a:extLst>
              <a:ext uri="{FF2B5EF4-FFF2-40B4-BE49-F238E27FC236}">
                <a16:creationId xmlns:a16="http://schemas.microsoft.com/office/drawing/2014/main" id="{7530261B-6CE8-4BA1-B431-5D1C6BD8475D}"/>
              </a:ext>
            </a:extLst>
          </p:cNvPr>
          <p:cNvSpPr/>
          <p:nvPr userDrawn="1"/>
        </p:nvSpPr>
        <p:spPr>
          <a:xfrm>
            <a:off x="4092492" y="3661400"/>
            <a:ext cx="70534" cy="14566"/>
          </a:xfrm>
          <a:custGeom>
            <a:avLst/>
            <a:gdLst>
              <a:gd name="connsiteX0" fmla="*/ 20 w 59626"/>
              <a:gd name="connsiteY0" fmla="*/ 2 h 12173"/>
              <a:gd name="connsiteX1" fmla="*/ 59647 w 59626"/>
              <a:gd name="connsiteY1" fmla="*/ 2097 h 12173"/>
              <a:gd name="connsiteX2" fmla="*/ 20 w 59626"/>
              <a:gd name="connsiteY2" fmla="*/ 2 h 1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26" h="12173">
                <a:moveTo>
                  <a:pt x="20" y="2"/>
                </a:moveTo>
                <a:cubicBezTo>
                  <a:pt x="19428" y="5550"/>
                  <a:pt x="39897" y="6269"/>
                  <a:pt x="59647" y="2097"/>
                </a:cubicBezTo>
                <a:cubicBezTo>
                  <a:pt x="42005" y="16291"/>
                  <a:pt x="16622" y="15400"/>
                  <a:pt x="20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4" name="Freeform: Shape 1623">
            <a:extLst>
              <a:ext uri="{FF2B5EF4-FFF2-40B4-BE49-F238E27FC236}">
                <a16:creationId xmlns:a16="http://schemas.microsoft.com/office/drawing/2014/main" id="{0F76BF8B-C146-4682-9E14-11260247E3C5}"/>
              </a:ext>
            </a:extLst>
          </p:cNvPr>
          <p:cNvSpPr/>
          <p:nvPr userDrawn="1"/>
        </p:nvSpPr>
        <p:spPr>
          <a:xfrm>
            <a:off x="3784607" y="4054099"/>
            <a:ext cx="471037" cy="128836"/>
          </a:xfrm>
          <a:custGeom>
            <a:avLst/>
            <a:gdLst>
              <a:gd name="connsiteX0" fmla="*/ 398213 w 398192"/>
              <a:gd name="connsiteY0" fmla="*/ 61488 h 107669"/>
              <a:gd name="connsiteX1" fmla="*/ 5307 w 398192"/>
              <a:gd name="connsiteY1" fmla="*/ 16244 h 107669"/>
              <a:gd name="connsiteX2" fmla="*/ 398213 w 398192"/>
              <a:gd name="connsiteY2" fmla="*/ 61488 h 10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8192" h="107669">
                <a:moveTo>
                  <a:pt x="398213" y="61488"/>
                </a:moveTo>
                <a:cubicBezTo>
                  <a:pt x="398213" y="61488"/>
                  <a:pt x="284865" y="-38144"/>
                  <a:pt x="5307" y="16244"/>
                </a:cubicBezTo>
                <a:cubicBezTo>
                  <a:pt x="-31650" y="23293"/>
                  <a:pt x="127893" y="184646"/>
                  <a:pt x="398213" y="61488"/>
                </a:cubicBezTo>
                <a:close/>
              </a:path>
            </a:pathLst>
          </a:custGeom>
          <a:solidFill>
            <a:srgbClr val="EA976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5" name="Freeform: Shape 1624">
            <a:extLst>
              <a:ext uri="{FF2B5EF4-FFF2-40B4-BE49-F238E27FC236}">
                <a16:creationId xmlns:a16="http://schemas.microsoft.com/office/drawing/2014/main" id="{CE5D697E-0A20-4354-A1E8-65DD8F025B4A}"/>
              </a:ext>
            </a:extLst>
          </p:cNvPr>
          <p:cNvSpPr/>
          <p:nvPr userDrawn="1"/>
        </p:nvSpPr>
        <p:spPr>
          <a:xfrm>
            <a:off x="3646790" y="4065670"/>
            <a:ext cx="701137" cy="1137429"/>
          </a:xfrm>
          <a:custGeom>
            <a:avLst/>
            <a:gdLst>
              <a:gd name="connsiteX0" fmla="*/ 590346 w 592707"/>
              <a:gd name="connsiteY0" fmla="*/ 943453 h 950559"/>
              <a:gd name="connsiteX1" fmla="*/ 23227 w 592707"/>
              <a:gd name="connsiteY1" fmla="*/ 931166 h 950559"/>
              <a:gd name="connsiteX2" fmla="*/ 49231 w 592707"/>
              <a:gd name="connsiteY2" fmla="*/ 27053 h 950559"/>
              <a:gd name="connsiteX3" fmla="*/ 154006 w 592707"/>
              <a:gd name="connsiteY3" fmla="*/ 2 h 950559"/>
              <a:gd name="connsiteX4" fmla="*/ 275354 w 592707"/>
              <a:gd name="connsiteY4" fmla="*/ 70010 h 950559"/>
              <a:gd name="connsiteX5" fmla="*/ 399179 w 592707"/>
              <a:gd name="connsiteY5" fmla="*/ 2573 h 950559"/>
              <a:gd name="connsiteX6" fmla="*/ 516527 w 592707"/>
              <a:gd name="connsiteY6" fmla="*/ 44483 h 950559"/>
              <a:gd name="connsiteX7" fmla="*/ 590346 w 592707"/>
              <a:gd name="connsiteY7" fmla="*/ 943453 h 95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2707" h="950559">
                <a:moveTo>
                  <a:pt x="590346" y="943453"/>
                </a:moveTo>
                <a:cubicBezTo>
                  <a:pt x="590346" y="943453"/>
                  <a:pt x="299452" y="965837"/>
                  <a:pt x="23227" y="931166"/>
                </a:cubicBezTo>
                <a:cubicBezTo>
                  <a:pt x="23227" y="931166"/>
                  <a:pt x="-43448" y="486539"/>
                  <a:pt x="49231" y="27053"/>
                </a:cubicBezTo>
                <a:cubicBezTo>
                  <a:pt x="83130" y="14448"/>
                  <a:pt x="118241" y="5382"/>
                  <a:pt x="154006" y="2"/>
                </a:cubicBezTo>
                <a:cubicBezTo>
                  <a:pt x="159625" y="8955"/>
                  <a:pt x="201631" y="67724"/>
                  <a:pt x="275354" y="70010"/>
                </a:cubicBezTo>
                <a:cubicBezTo>
                  <a:pt x="349077" y="72296"/>
                  <a:pt x="399179" y="2573"/>
                  <a:pt x="399179" y="2573"/>
                </a:cubicBezTo>
                <a:cubicBezTo>
                  <a:pt x="439716" y="12191"/>
                  <a:pt x="479069" y="26245"/>
                  <a:pt x="516527" y="44483"/>
                </a:cubicBezTo>
                <a:cubicBezTo>
                  <a:pt x="516527" y="44483"/>
                  <a:pt x="608539" y="355856"/>
                  <a:pt x="590346" y="94345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6" name="Freeform: Shape 1625">
            <a:extLst>
              <a:ext uri="{FF2B5EF4-FFF2-40B4-BE49-F238E27FC236}">
                <a16:creationId xmlns:a16="http://schemas.microsoft.com/office/drawing/2014/main" id="{0068701C-A2C5-4636-9F71-3A1AB6D15BA4}"/>
              </a:ext>
            </a:extLst>
          </p:cNvPr>
          <p:cNvSpPr/>
          <p:nvPr userDrawn="1"/>
        </p:nvSpPr>
        <p:spPr>
          <a:xfrm>
            <a:off x="3595933" y="2967634"/>
            <a:ext cx="529910" cy="293472"/>
          </a:xfrm>
          <a:custGeom>
            <a:avLst/>
            <a:gdLst>
              <a:gd name="connsiteX0" fmla="*/ 181281 w 447960"/>
              <a:gd name="connsiteY0" fmla="*/ 123731 h 245257"/>
              <a:gd name="connsiteX1" fmla="*/ 447981 w 447960"/>
              <a:gd name="connsiteY1" fmla="*/ 22576 h 245257"/>
              <a:gd name="connsiteX2" fmla="*/ 346730 w 447960"/>
              <a:gd name="connsiteY2" fmla="*/ 2 h 245257"/>
              <a:gd name="connsiteX3" fmla="*/ 20 w 447960"/>
              <a:gd name="connsiteY3" fmla="*/ 237460 h 245257"/>
              <a:gd name="connsiteX4" fmla="*/ 181281 w 447960"/>
              <a:gd name="connsiteY4" fmla="*/ 123731 h 24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960" h="245257">
                <a:moveTo>
                  <a:pt x="181281" y="123731"/>
                </a:moveTo>
                <a:cubicBezTo>
                  <a:pt x="317393" y="35720"/>
                  <a:pt x="417310" y="53246"/>
                  <a:pt x="447981" y="22576"/>
                </a:cubicBezTo>
                <a:cubicBezTo>
                  <a:pt x="416282" y="7752"/>
                  <a:pt x="381723" y="47"/>
                  <a:pt x="346730" y="2"/>
                </a:cubicBezTo>
                <a:cubicBezTo>
                  <a:pt x="247765" y="1"/>
                  <a:pt x="37262" y="57151"/>
                  <a:pt x="20" y="237460"/>
                </a:cubicBezTo>
                <a:cubicBezTo>
                  <a:pt x="7926" y="273083"/>
                  <a:pt x="97175" y="178214"/>
                  <a:pt x="181281" y="123731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7" name="Freeform: Shape 1626">
            <a:extLst>
              <a:ext uri="{FF2B5EF4-FFF2-40B4-BE49-F238E27FC236}">
                <a16:creationId xmlns:a16="http://schemas.microsoft.com/office/drawing/2014/main" id="{7F0D4544-977E-4DE9-AB24-88D6341DD803}"/>
              </a:ext>
            </a:extLst>
          </p:cNvPr>
          <p:cNvSpPr/>
          <p:nvPr userDrawn="1"/>
        </p:nvSpPr>
        <p:spPr>
          <a:xfrm>
            <a:off x="4178013" y="3212042"/>
            <a:ext cx="123618" cy="202943"/>
          </a:xfrm>
          <a:custGeom>
            <a:avLst/>
            <a:gdLst>
              <a:gd name="connsiteX0" fmla="*/ 20 w 104501"/>
              <a:gd name="connsiteY0" fmla="*/ 16156 h 169601"/>
              <a:gd name="connsiteX1" fmla="*/ 57932 w 104501"/>
              <a:gd name="connsiteY1" fmla="*/ 169603 h 169601"/>
              <a:gd name="connsiteX2" fmla="*/ 60409 w 104501"/>
              <a:gd name="connsiteY2" fmla="*/ 126741 h 169601"/>
              <a:gd name="connsiteX3" fmla="*/ 63076 w 104501"/>
              <a:gd name="connsiteY3" fmla="*/ 73115 h 169601"/>
              <a:gd name="connsiteX4" fmla="*/ 78792 w 104501"/>
              <a:gd name="connsiteY4" fmla="*/ 130265 h 169601"/>
              <a:gd name="connsiteX5" fmla="*/ 80887 w 104501"/>
              <a:gd name="connsiteY5" fmla="*/ 59685 h 169601"/>
              <a:gd name="connsiteX6" fmla="*/ 103843 w 104501"/>
              <a:gd name="connsiteY6" fmla="*/ 149315 h 169601"/>
              <a:gd name="connsiteX7" fmla="*/ 69362 w 104501"/>
              <a:gd name="connsiteY7" fmla="*/ 344 h 169601"/>
              <a:gd name="connsiteX8" fmla="*/ 66695 w 104501"/>
              <a:gd name="connsiteY8" fmla="*/ 40635 h 169601"/>
              <a:gd name="connsiteX9" fmla="*/ 40120 w 104501"/>
              <a:gd name="connsiteY9" fmla="*/ 22442 h 169601"/>
              <a:gd name="connsiteX10" fmla="*/ 36501 w 104501"/>
              <a:gd name="connsiteY10" fmla="*/ 52827 h 169601"/>
              <a:gd name="connsiteX11" fmla="*/ 20 w 104501"/>
              <a:gd name="connsiteY11" fmla="*/ 16156 h 16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01" h="169601">
                <a:moveTo>
                  <a:pt x="20" y="16156"/>
                </a:moveTo>
                <a:cubicBezTo>
                  <a:pt x="52312" y="91689"/>
                  <a:pt x="52407" y="168556"/>
                  <a:pt x="57932" y="169603"/>
                </a:cubicBezTo>
                <a:cubicBezTo>
                  <a:pt x="59742" y="169603"/>
                  <a:pt x="60409" y="157983"/>
                  <a:pt x="60409" y="126741"/>
                </a:cubicBezTo>
                <a:cubicBezTo>
                  <a:pt x="60409" y="91594"/>
                  <a:pt x="61456" y="76544"/>
                  <a:pt x="63076" y="73115"/>
                </a:cubicBezTo>
                <a:cubicBezTo>
                  <a:pt x="66790" y="65019"/>
                  <a:pt x="73839" y="119692"/>
                  <a:pt x="78792" y="130265"/>
                </a:cubicBezTo>
                <a:cubicBezTo>
                  <a:pt x="87079" y="147601"/>
                  <a:pt x="69934" y="53399"/>
                  <a:pt x="80887" y="59685"/>
                </a:cubicBezTo>
                <a:cubicBezTo>
                  <a:pt x="97651" y="69210"/>
                  <a:pt x="103843" y="149315"/>
                  <a:pt x="103843" y="149315"/>
                </a:cubicBezTo>
                <a:cubicBezTo>
                  <a:pt x="103843" y="149315"/>
                  <a:pt x="112320" y="66543"/>
                  <a:pt x="69362" y="344"/>
                </a:cubicBezTo>
                <a:cubicBezTo>
                  <a:pt x="66409" y="-4228"/>
                  <a:pt x="71934" y="38444"/>
                  <a:pt x="66695" y="40635"/>
                </a:cubicBezTo>
                <a:cubicBezTo>
                  <a:pt x="61456" y="42826"/>
                  <a:pt x="46883" y="20728"/>
                  <a:pt x="40120" y="22442"/>
                </a:cubicBezTo>
                <a:cubicBezTo>
                  <a:pt x="33357" y="24157"/>
                  <a:pt x="37263" y="47017"/>
                  <a:pt x="36501" y="52827"/>
                </a:cubicBezTo>
                <a:cubicBezTo>
                  <a:pt x="23832" y="41492"/>
                  <a:pt x="13736" y="21966"/>
                  <a:pt x="20" y="16156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8" name="Freeform: Shape 1627">
            <a:extLst>
              <a:ext uri="{FF2B5EF4-FFF2-40B4-BE49-F238E27FC236}">
                <a16:creationId xmlns:a16="http://schemas.microsoft.com/office/drawing/2014/main" id="{560BEC89-967E-433B-89CE-F8C1483E62D6}"/>
              </a:ext>
            </a:extLst>
          </p:cNvPr>
          <p:cNvSpPr/>
          <p:nvPr userDrawn="1"/>
        </p:nvSpPr>
        <p:spPr>
          <a:xfrm>
            <a:off x="3602320" y="3293944"/>
            <a:ext cx="97612" cy="178029"/>
          </a:xfrm>
          <a:custGeom>
            <a:avLst/>
            <a:gdLst>
              <a:gd name="connsiteX0" fmla="*/ 82537 w 82516"/>
              <a:gd name="connsiteY0" fmla="*/ 2 h 148780"/>
              <a:gd name="connsiteX1" fmla="*/ 44913 w 82516"/>
              <a:gd name="connsiteY1" fmla="*/ 120779 h 148780"/>
              <a:gd name="connsiteX2" fmla="*/ 36531 w 82516"/>
              <a:gd name="connsiteY2" fmla="*/ 52294 h 148780"/>
              <a:gd name="connsiteX3" fmla="*/ 16148 w 82516"/>
              <a:gd name="connsiteY3" fmla="*/ 148782 h 148780"/>
              <a:gd name="connsiteX4" fmla="*/ 14433 w 82516"/>
              <a:gd name="connsiteY4" fmla="*/ 9622 h 148780"/>
              <a:gd name="connsiteX5" fmla="*/ 18910 w 82516"/>
              <a:gd name="connsiteY5" fmla="*/ 45341 h 148780"/>
              <a:gd name="connsiteX6" fmla="*/ 43961 w 82516"/>
              <a:gd name="connsiteY6" fmla="*/ 15337 h 148780"/>
              <a:gd name="connsiteX7" fmla="*/ 49485 w 82516"/>
              <a:gd name="connsiteY7" fmla="*/ 52580 h 148780"/>
              <a:gd name="connsiteX8" fmla="*/ 82537 w 82516"/>
              <a:gd name="connsiteY8" fmla="*/ 2 h 14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516" h="148780">
                <a:moveTo>
                  <a:pt x="82537" y="2"/>
                </a:moveTo>
                <a:cubicBezTo>
                  <a:pt x="58439" y="54675"/>
                  <a:pt x="49866" y="113826"/>
                  <a:pt x="44913" y="120779"/>
                </a:cubicBezTo>
                <a:cubicBezTo>
                  <a:pt x="41675" y="125256"/>
                  <a:pt x="39960" y="107634"/>
                  <a:pt x="36531" y="52294"/>
                </a:cubicBezTo>
                <a:cubicBezTo>
                  <a:pt x="14243" y="90394"/>
                  <a:pt x="16148" y="148782"/>
                  <a:pt x="16148" y="148782"/>
                </a:cubicBezTo>
                <a:cubicBezTo>
                  <a:pt x="5194" y="96300"/>
                  <a:pt x="-12999" y="26577"/>
                  <a:pt x="14433" y="9622"/>
                </a:cubicBezTo>
                <a:cubicBezTo>
                  <a:pt x="13820" y="21699"/>
                  <a:pt x="15336" y="33789"/>
                  <a:pt x="18910" y="45341"/>
                </a:cubicBezTo>
                <a:cubicBezTo>
                  <a:pt x="18910" y="45341"/>
                  <a:pt x="38912" y="16099"/>
                  <a:pt x="43961" y="15337"/>
                </a:cubicBezTo>
                <a:cubicBezTo>
                  <a:pt x="49009" y="14575"/>
                  <a:pt x="48723" y="46103"/>
                  <a:pt x="49485" y="52580"/>
                </a:cubicBezTo>
                <a:cubicBezTo>
                  <a:pt x="56069" y="32630"/>
                  <a:pt x="67413" y="14584"/>
                  <a:pt x="82537" y="2"/>
                </a:cubicBezTo>
                <a:close/>
              </a:path>
            </a:pathLst>
          </a:custGeom>
          <a:solidFill>
            <a:srgbClr val="995C4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29" name="Freeform: Shape 1628">
            <a:extLst>
              <a:ext uri="{FF2B5EF4-FFF2-40B4-BE49-F238E27FC236}">
                <a16:creationId xmlns:a16="http://schemas.microsoft.com/office/drawing/2014/main" id="{F602917D-DD39-4992-9B1A-70B7596F4EBC}"/>
              </a:ext>
            </a:extLst>
          </p:cNvPr>
          <p:cNvSpPr/>
          <p:nvPr userDrawn="1"/>
        </p:nvSpPr>
        <p:spPr>
          <a:xfrm>
            <a:off x="3696556" y="3683219"/>
            <a:ext cx="140364" cy="72956"/>
          </a:xfrm>
          <a:custGeom>
            <a:avLst/>
            <a:gdLst>
              <a:gd name="connsiteX0" fmla="*/ 118603 w 118657"/>
              <a:gd name="connsiteY0" fmla="*/ 37012 h 60970"/>
              <a:gd name="connsiteX1" fmla="*/ 56119 w 118657"/>
              <a:gd name="connsiteY1" fmla="*/ 60253 h 60970"/>
              <a:gd name="connsiteX2" fmla="*/ 112 w 118657"/>
              <a:gd name="connsiteY2" fmla="*/ 23963 h 60970"/>
              <a:gd name="connsiteX3" fmla="*/ 62691 w 118657"/>
              <a:gd name="connsiteY3" fmla="*/ 722 h 60970"/>
              <a:gd name="connsiteX4" fmla="*/ 118603 w 118657"/>
              <a:gd name="connsiteY4" fmla="*/ 37012 h 6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57" h="60970">
                <a:moveTo>
                  <a:pt x="118603" y="37012"/>
                </a:moveTo>
                <a:cubicBezTo>
                  <a:pt x="116793" y="53490"/>
                  <a:pt x="88790" y="63872"/>
                  <a:pt x="56119" y="60253"/>
                </a:cubicBezTo>
                <a:cubicBezTo>
                  <a:pt x="23448" y="56633"/>
                  <a:pt x="-1698" y="40441"/>
                  <a:pt x="112" y="23963"/>
                </a:cubicBezTo>
                <a:cubicBezTo>
                  <a:pt x="1921" y="7484"/>
                  <a:pt x="29925" y="-2898"/>
                  <a:pt x="62691" y="722"/>
                </a:cubicBezTo>
                <a:cubicBezTo>
                  <a:pt x="95457" y="4341"/>
                  <a:pt x="120222" y="20533"/>
                  <a:pt x="118603" y="37012"/>
                </a:cubicBezTo>
                <a:close/>
              </a:path>
            </a:pathLst>
          </a:custGeom>
          <a:solidFill>
            <a:srgbClr val="E87E62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0" name="Freeform: Shape 1629">
            <a:extLst>
              <a:ext uri="{FF2B5EF4-FFF2-40B4-BE49-F238E27FC236}">
                <a16:creationId xmlns:a16="http://schemas.microsoft.com/office/drawing/2014/main" id="{41EBEC64-F075-4E99-8009-BDC0CF50EAEB}"/>
              </a:ext>
            </a:extLst>
          </p:cNvPr>
          <p:cNvSpPr/>
          <p:nvPr userDrawn="1"/>
        </p:nvSpPr>
        <p:spPr>
          <a:xfrm rot="21036000">
            <a:off x="4074010" y="3683370"/>
            <a:ext cx="141068" cy="71804"/>
          </a:xfrm>
          <a:custGeom>
            <a:avLst/>
            <a:gdLst>
              <a:gd name="connsiteX0" fmla="*/ 119273 w 119252"/>
              <a:gd name="connsiteY0" fmla="*/ 30005 h 60007"/>
              <a:gd name="connsiteX1" fmla="*/ 59646 w 119252"/>
              <a:gd name="connsiteY1" fmla="*/ 60009 h 60007"/>
              <a:gd name="connsiteX2" fmla="*/ 20 w 119252"/>
              <a:gd name="connsiteY2" fmla="*/ 30005 h 60007"/>
              <a:gd name="connsiteX3" fmla="*/ 59646 w 119252"/>
              <a:gd name="connsiteY3" fmla="*/ 2 h 60007"/>
              <a:gd name="connsiteX4" fmla="*/ 119273 w 119252"/>
              <a:gd name="connsiteY4" fmla="*/ 30005 h 6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252" h="60007">
                <a:moveTo>
                  <a:pt x="119273" y="30005"/>
                </a:moveTo>
                <a:cubicBezTo>
                  <a:pt x="119273" y="46576"/>
                  <a:pt x="92577" y="60009"/>
                  <a:pt x="59646" y="60009"/>
                </a:cubicBezTo>
                <a:cubicBezTo>
                  <a:pt x="26716" y="60009"/>
                  <a:pt x="20" y="46576"/>
                  <a:pt x="20" y="30005"/>
                </a:cubicBezTo>
                <a:cubicBezTo>
                  <a:pt x="20" y="13435"/>
                  <a:pt x="26716" y="2"/>
                  <a:pt x="59646" y="2"/>
                </a:cubicBezTo>
                <a:cubicBezTo>
                  <a:pt x="92577" y="2"/>
                  <a:pt x="119273" y="13435"/>
                  <a:pt x="119273" y="30005"/>
                </a:cubicBezTo>
                <a:close/>
              </a:path>
            </a:pathLst>
          </a:custGeom>
          <a:solidFill>
            <a:srgbClr val="E87E62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1" name="Freeform: Shape 1630">
            <a:extLst>
              <a:ext uri="{FF2B5EF4-FFF2-40B4-BE49-F238E27FC236}">
                <a16:creationId xmlns:a16="http://schemas.microsoft.com/office/drawing/2014/main" id="{99FBE9F4-D25B-4BB8-87D3-910D05496630}"/>
              </a:ext>
            </a:extLst>
          </p:cNvPr>
          <p:cNvSpPr/>
          <p:nvPr userDrawn="1"/>
        </p:nvSpPr>
        <p:spPr>
          <a:xfrm>
            <a:off x="3654638" y="4912506"/>
            <a:ext cx="692538" cy="290252"/>
          </a:xfrm>
          <a:custGeom>
            <a:avLst/>
            <a:gdLst>
              <a:gd name="connsiteX0" fmla="*/ 584283 w 585438"/>
              <a:gd name="connsiteY0" fmla="*/ 2 h 242566"/>
              <a:gd name="connsiteX1" fmla="*/ 299295 w 585438"/>
              <a:gd name="connsiteY1" fmla="*/ 214886 h 242566"/>
              <a:gd name="connsiteX2" fmla="*/ 20 w 585438"/>
              <a:gd name="connsiteY2" fmla="*/ 54770 h 242566"/>
              <a:gd name="connsiteX3" fmla="*/ 14212 w 585438"/>
              <a:gd name="connsiteY3" fmla="*/ 223172 h 242566"/>
              <a:gd name="connsiteX4" fmla="*/ 583998 w 585438"/>
              <a:gd name="connsiteY4" fmla="*/ 235460 h 242566"/>
              <a:gd name="connsiteX5" fmla="*/ 584283 w 585438"/>
              <a:gd name="connsiteY5" fmla="*/ 2 h 242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438" h="242566">
                <a:moveTo>
                  <a:pt x="584283" y="2"/>
                </a:moveTo>
                <a:cubicBezTo>
                  <a:pt x="573139" y="158212"/>
                  <a:pt x="528658" y="209552"/>
                  <a:pt x="299295" y="214886"/>
                </a:cubicBezTo>
                <a:cubicBezTo>
                  <a:pt x="116987" y="219458"/>
                  <a:pt x="22594" y="175547"/>
                  <a:pt x="20" y="54770"/>
                </a:cubicBezTo>
                <a:cubicBezTo>
                  <a:pt x="9545" y="188120"/>
                  <a:pt x="14212" y="223172"/>
                  <a:pt x="14212" y="223172"/>
                </a:cubicBezTo>
                <a:cubicBezTo>
                  <a:pt x="290437" y="257844"/>
                  <a:pt x="583998" y="235460"/>
                  <a:pt x="583998" y="235460"/>
                </a:cubicBezTo>
                <a:cubicBezTo>
                  <a:pt x="584283" y="222411"/>
                  <a:pt x="586950" y="83345"/>
                  <a:pt x="584283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2" name="Freeform: Shape 1631">
            <a:extLst>
              <a:ext uri="{FF2B5EF4-FFF2-40B4-BE49-F238E27FC236}">
                <a16:creationId xmlns:a16="http://schemas.microsoft.com/office/drawing/2014/main" id="{81D00207-45AA-4AF6-B8FD-44C010D45E05}"/>
              </a:ext>
            </a:extLst>
          </p:cNvPr>
          <p:cNvSpPr/>
          <p:nvPr userDrawn="1"/>
        </p:nvSpPr>
        <p:spPr>
          <a:xfrm>
            <a:off x="3768213" y="4071483"/>
            <a:ext cx="385349" cy="129248"/>
          </a:xfrm>
          <a:custGeom>
            <a:avLst/>
            <a:gdLst>
              <a:gd name="connsiteX0" fmla="*/ 325775 w 325755"/>
              <a:gd name="connsiteY0" fmla="*/ 5907 h 108014"/>
              <a:gd name="connsiteX1" fmla="*/ 309106 w 325755"/>
              <a:gd name="connsiteY1" fmla="*/ 1240 h 108014"/>
              <a:gd name="connsiteX2" fmla="*/ 181376 w 325755"/>
              <a:gd name="connsiteY2" fmla="*/ 86965 h 108014"/>
              <a:gd name="connsiteX3" fmla="*/ 21547 w 325755"/>
              <a:gd name="connsiteY3" fmla="*/ 2 h 108014"/>
              <a:gd name="connsiteX4" fmla="*/ 20 w 325755"/>
              <a:gd name="connsiteY4" fmla="*/ 4860 h 108014"/>
              <a:gd name="connsiteX5" fmla="*/ 182995 w 325755"/>
              <a:gd name="connsiteY5" fmla="*/ 107634 h 108014"/>
              <a:gd name="connsiteX6" fmla="*/ 325775 w 325755"/>
              <a:gd name="connsiteY6" fmla="*/ 5907 h 10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755" h="108014">
                <a:moveTo>
                  <a:pt x="325775" y="5907"/>
                </a:moveTo>
                <a:cubicBezTo>
                  <a:pt x="319393" y="4002"/>
                  <a:pt x="313869" y="2478"/>
                  <a:pt x="309106" y="1240"/>
                </a:cubicBezTo>
                <a:cubicBezTo>
                  <a:pt x="301105" y="20290"/>
                  <a:pt x="269863" y="79154"/>
                  <a:pt x="181376" y="86965"/>
                </a:cubicBezTo>
                <a:cubicBezTo>
                  <a:pt x="89555" y="95252"/>
                  <a:pt x="34786" y="20290"/>
                  <a:pt x="21547" y="2"/>
                </a:cubicBezTo>
                <a:cubicBezTo>
                  <a:pt x="13831" y="1526"/>
                  <a:pt x="6592" y="3240"/>
                  <a:pt x="20" y="4860"/>
                </a:cubicBezTo>
                <a:cubicBezTo>
                  <a:pt x="16022" y="26958"/>
                  <a:pt x="85745" y="114492"/>
                  <a:pt x="182995" y="107634"/>
                </a:cubicBezTo>
                <a:cubicBezTo>
                  <a:pt x="246376" y="104532"/>
                  <a:pt x="302143" y="64799"/>
                  <a:pt x="325775" y="5907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3" name="Freeform: Shape 1632">
            <a:extLst>
              <a:ext uri="{FF2B5EF4-FFF2-40B4-BE49-F238E27FC236}">
                <a16:creationId xmlns:a16="http://schemas.microsoft.com/office/drawing/2014/main" id="{91341816-CC7D-40AE-901E-48BEFE62BFE9}"/>
              </a:ext>
            </a:extLst>
          </p:cNvPr>
          <p:cNvSpPr/>
          <p:nvPr userDrawn="1"/>
        </p:nvSpPr>
        <p:spPr>
          <a:xfrm>
            <a:off x="3655651" y="3134192"/>
            <a:ext cx="598233" cy="294585"/>
          </a:xfrm>
          <a:custGeom>
            <a:avLst/>
            <a:gdLst>
              <a:gd name="connsiteX0" fmla="*/ 505607 w 505717"/>
              <a:gd name="connsiteY0" fmla="*/ 184371 h 246187"/>
              <a:gd name="connsiteX1" fmla="*/ 459601 w 505717"/>
              <a:gd name="connsiteY1" fmla="*/ 237902 h 246187"/>
              <a:gd name="connsiteX2" fmla="*/ 254623 w 505717"/>
              <a:gd name="connsiteY2" fmla="*/ 227139 h 246187"/>
              <a:gd name="connsiteX3" fmla="*/ 50788 w 505717"/>
              <a:gd name="connsiteY3" fmla="*/ 246189 h 246187"/>
              <a:gd name="connsiteX4" fmla="*/ 2496 w 505717"/>
              <a:gd name="connsiteY4" fmla="*/ 194659 h 246187"/>
              <a:gd name="connsiteX5" fmla="*/ 20 w 505717"/>
              <a:gd name="connsiteY5" fmla="*/ 72929 h 246187"/>
              <a:gd name="connsiteX6" fmla="*/ 46121 w 505717"/>
              <a:gd name="connsiteY6" fmla="*/ 19494 h 246187"/>
              <a:gd name="connsiteX7" fmla="*/ 249956 w 505717"/>
              <a:gd name="connsiteY7" fmla="*/ 444 h 246187"/>
              <a:gd name="connsiteX8" fmla="*/ 454934 w 505717"/>
              <a:gd name="connsiteY8" fmla="*/ 11112 h 246187"/>
              <a:gd name="connsiteX9" fmla="*/ 503131 w 505717"/>
              <a:gd name="connsiteY9" fmla="*/ 62642 h 24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5717" h="246187">
                <a:moveTo>
                  <a:pt x="505607" y="184371"/>
                </a:moveTo>
                <a:cubicBezTo>
                  <a:pt x="507577" y="211822"/>
                  <a:pt x="487036" y="235723"/>
                  <a:pt x="459601" y="237902"/>
                </a:cubicBezTo>
                <a:cubicBezTo>
                  <a:pt x="459601" y="237902"/>
                  <a:pt x="404451" y="224091"/>
                  <a:pt x="254623" y="227139"/>
                </a:cubicBezTo>
                <a:cubicBezTo>
                  <a:pt x="104795" y="230187"/>
                  <a:pt x="50788" y="246189"/>
                  <a:pt x="50788" y="246189"/>
                </a:cubicBezTo>
                <a:cubicBezTo>
                  <a:pt x="23287" y="245155"/>
                  <a:pt x="1746" y="222169"/>
                  <a:pt x="2496" y="194659"/>
                </a:cubicBezTo>
                <a:lnTo>
                  <a:pt x="20" y="72929"/>
                </a:lnTo>
                <a:cubicBezTo>
                  <a:pt x="20" y="35877"/>
                  <a:pt x="46121" y="19494"/>
                  <a:pt x="46121" y="19494"/>
                </a:cubicBezTo>
                <a:cubicBezTo>
                  <a:pt x="46121" y="19494"/>
                  <a:pt x="97842" y="3492"/>
                  <a:pt x="249956" y="444"/>
                </a:cubicBezTo>
                <a:cubicBezTo>
                  <a:pt x="402070" y="-2604"/>
                  <a:pt x="454934" y="11112"/>
                  <a:pt x="454934" y="11112"/>
                </a:cubicBezTo>
                <a:cubicBezTo>
                  <a:pt x="454934" y="11112"/>
                  <a:pt x="498463" y="20637"/>
                  <a:pt x="503131" y="62642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4" name="Freeform: Shape 1633">
            <a:extLst>
              <a:ext uri="{FF2B5EF4-FFF2-40B4-BE49-F238E27FC236}">
                <a16:creationId xmlns:a16="http://schemas.microsoft.com/office/drawing/2014/main" id="{C38D48F3-58F9-4320-87BE-3CC27EDC63F6}"/>
              </a:ext>
            </a:extLst>
          </p:cNvPr>
          <p:cNvSpPr/>
          <p:nvPr userDrawn="1"/>
        </p:nvSpPr>
        <p:spPr>
          <a:xfrm>
            <a:off x="3656102" y="3183388"/>
            <a:ext cx="597782" cy="245616"/>
          </a:xfrm>
          <a:custGeom>
            <a:avLst/>
            <a:gdLst>
              <a:gd name="connsiteX0" fmla="*/ 502749 w 505336"/>
              <a:gd name="connsiteY0" fmla="*/ 21528 h 205263"/>
              <a:gd name="connsiteX1" fmla="*/ 495796 w 505336"/>
              <a:gd name="connsiteY1" fmla="*/ 2 h 205263"/>
              <a:gd name="connsiteX2" fmla="*/ 497225 w 505336"/>
              <a:gd name="connsiteY2" fmla="*/ 7717 h 205263"/>
              <a:gd name="connsiteX3" fmla="*/ 499701 w 505336"/>
              <a:gd name="connsiteY3" fmla="*/ 129447 h 205263"/>
              <a:gd name="connsiteX4" fmla="*/ 454648 w 505336"/>
              <a:gd name="connsiteY4" fmla="*/ 182882 h 205263"/>
              <a:gd name="connsiteX5" fmla="*/ 254623 w 505336"/>
              <a:gd name="connsiteY5" fmla="*/ 172119 h 205263"/>
              <a:gd name="connsiteX6" fmla="*/ 55265 w 505336"/>
              <a:gd name="connsiteY6" fmla="*/ 191169 h 205263"/>
              <a:gd name="connsiteX7" fmla="*/ 8116 w 505336"/>
              <a:gd name="connsiteY7" fmla="*/ 139639 h 205263"/>
              <a:gd name="connsiteX8" fmla="*/ 5640 w 505336"/>
              <a:gd name="connsiteY8" fmla="*/ 17909 h 205263"/>
              <a:gd name="connsiteX9" fmla="*/ 6592 w 505336"/>
              <a:gd name="connsiteY9" fmla="*/ 9146 h 205263"/>
              <a:gd name="connsiteX10" fmla="*/ 20 w 505336"/>
              <a:gd name="connsiteY10" fmla="*/ 32006 h 205263"/>
              <a:gd name="connsiteX11" fmla="*/ 2496 w 505336"/>
              <a:gd name="connsiteY11" fmla="*/ 153735 h 205263"/>
              <a:gd name="connsiteX12" fmla="*/ 50788 w 505336"/>
              <a:gd name="connsiteY12" fmla="*/ 205266 h 205263"/>
              <a:gd name="connsiteX13" fmla="*/ 254623 w 505336"/>
              <a:gd name="connsiteY13" fmla="*/ 186216 h 205263"/>
              <a:gd name="connsiteX14" fmla="*/ 459220 w 505336"/>
              <a:gd name="connsiteY14" fmla="*/ 196789 h 205263"/>
              <a:gd name="connsiteX15" fmla="*/ 505226 w 505336"/>
              <a:gd name="connsiteY15" fmla="*/ 143258 h 20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5336" h="205263">
                <a:moveTo>
                  <a:pt x="502749" y="21528"/>
                </a:moveTo>
                <a:cubicBezTo>
                  <a:pt x="501928" y="13953"/>
                  <a:pt x="499562" y="6626"/>
                  <a:pt x="495796" y="2"/>
                </a:cubicBezTo>
                <a:cubicBezTo>
                  <a:pt x="496427" y="2542"/>
                  <a:pt x="496904" y="5119"/>
                  <a:pt x="497225" y="7717"/>
                </a:cubicBezTo>
                <a:lnTo>
                  <a:pt x="499701" y="129447"/>
                </a:lnTo>
                <a:cubicBezTo>
                  <a:pt x="500273" y="158022"/>
                  <a:pt x="480080" y="182406"/>
                  <a:pt x="454648" y="182882"/>
                </a:cubicBezTo>
                <a:cubicBezTo>
                  <a:pt x="454648" y="182882"/>
                  <a:pt x="400737" y="169071"/>
                  <a:pt x="254623" y="172119"/>
                </a:cubicBezTo>
                <a:cubicBezTo>
                  <a:pt x="108510" y="175167"/>
                  <a:pt x="55265" y="191169"/>
                  <a:pt x="55265" y="191169"/>
                </a:cubicBezTo>
                <a:cubicBezTo>
                  <a:pt x="29833" y="191740"/>
                  <a:pt x="8688" y="168690"/>
                  <a:pt x="8116" y="139639"/>
                </a:cubicBezTo>
                <a:lnTo>
                  <a:pt x="5640" y="17909"/>
                </a:lnTo>
                <a:cubicBezTo>
                  <a:pt x="5611" y="14961"/>
                  <a:pt x="5931" y="12019"/>
                  <a:pt x="6592" y="9146"/>
                </a:cubicBezTo>
                <a:cubicBezTo>
                  <a:pt x="2293" y="15996"/>
                  <a:pt x="15" y="23919"/>
                  <a:pt x="20" y="32006"/>
                </a:cubicBezTo>
                <a:lnTo>
                  <a:pt x="2496" y="153735"/>
                </a:lnTo>
                <a:cubicBezTo>
                  <a:pt x="1746" y="181246"/>
                  <a:pt x="23287" y="204231"/>
                  <a:pt x="50788" y="205266"/>
                </a:cubicBezTo>
                <a:cubicBezTo>
                  <a:pt x="50788" y="205266"/>
                  <a:pt x="104795" y="189264"/>
                  <a:pt x="254623" y="186216"/>
                </a:cubicBezTo>
                <a:cubicBezTo>
                  <a:pt x="404451" y="183168"/>
                  <a:pt x="459220" y="196789"/>
                  <a:pt x="459220" y="196789"/>
                </a:cubicBezTo>
                <a:cubicBezTo>
                  <a:pt x="486655" y="194609"/>
                  <a:pt x="507196" y="170709"/>
                  <a:pt x="505226" y="14325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5" name="Freeform: Shape 1634">
            <a:extLst>
              <a:ext uri="{FF2B5EF4-FFF2-40B4-BE49-F238E27FC236}">
                <a16:creationId xmlns:a16="http://schemas.microsoft.com/office/drawing/2014/main" id="{B11728B8-5627-4FB4-989D-B59587E440E0}"/>
              </a:ext>
            </a:extLst>
          </p:cNvPr>
          <p:cNvSpPr/>
          <p:nvPr userDrawn="1"/>
        </p:nvSpPr>
        <p:spPr>
          <a:xfrm>
            <a:off x="4178013" y="3310659"/>
            <a:ext cx="69971" cy="27622"/>
          </a:xfrm>
          <a:custGeom>
            <a:avLst/>
            <a:gdLst>
              <a:gd name="connsiteX0" fmla="*/ 59170 w 59150"/>
              <a:gd name="connsiteY0" fmla="*/ 5655 h 23084"/>
              <a:gd name="connsiteX1" fmla="*/ 20 w 59150"/>
              <a:gd name="connsiteY1" fmla="*/ 2321 h 23084"/>
              <a:gd name="connsiteX2" fmla="*/ 58503 w 59150"/>
              <a:gd name="connsiteY2" fmla="*/ 23086 h 23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50" h="23084">
                <a:moveTo>
                  <a:pt x="59170" y="5655"/>
                </a:moveTo>
                <a:cubicBezTo>
                  <a:pt x="40065" y="-506"/>
                  <a:pt x="19697" y="-1653"/>
                  <a:pt x="20" y="2321"/>
                </a:cubicBezTo>
                <a:cubicBezTo>
                  <a:pt x="20" y="2321"/>
                  <a:pt x="48216" y="13465"/>
                  <a:pt x="58503" y="23086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6" name="Freeform: Shape 1635">
            <a:extLst>
              <a:ext uri="{FF2B5EF4-FFF2-40B4-BE49-F238E27FC236}">
                <a16:creationId xmlns:a16="http://schemas.microsoft.com/office/drawing/2014/main" id="{CDA48A2E-BCCC-4FAE-B43D-109C2B923085}"/>
              </a:ext>
            </a:extLst>
          </p:cNvPr>
          <p:cNvSpPr/>
          <p:nvPr userDrawn="1"/>
        </p:nvSpPr>
        <p:spPr>
          <a:xfrm>
            <a:off x="3899368" y="3203429"/>
            <a:ext cx="348616" cy="34324"/>
          </a:xfrm>
          <a:custGeom>
            <a:avLst/>
            <a:gdLst>
              <a:gd name="connsiteX0" fmla="*/ 294724 w 294703"/>
              <a:gd name="connsiteY0" fmla="*/ 18400 h 28685"/>
              <a:gd name="connsiteX1" fmla="*/ 20 w 294703"/>
              <a:gd name="connsiteY1" fmla="*/ 6970 h 28685"/>
              <a:gd name="connsiteX2" fmla="*/ 292818 w 294703"/>
              <a:gd name="connsiteY2" fmla="*/ 28687 h 2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703" h="28685">
                <a:moveTo>
                  <a:pt x="294724" y="18400"/>
                </a:moveTo>
                <a:cubicBezTo>
                  <a:pt x="197761" y="-1383"/>
                  <a:pt x="98224" y="-5243"/>
                  <a:pt x="20" y="6970"/>
                </a:cubicBezTo>
                <a:cubicBezTo>
                  <a:pt x="20" y="6970"/>
                  <a:pt x="168041" y="2589"/>
                  <a:pt x="292818" y="28687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7" name="Freeform: Shape 1636">
            <a:extLst>
              <a:ext uri="{FF2B5EF4-FFF2-40B4-BE49-F238E27FC236}">
                <a16:creationId xmlns:a16="http://schemas.microsoft.com/office/drawing/2014/main" id="{3366C3B4-7291-49A1-97BD-4861B39DCE48}"/>
              </a:ext>
            </a:extLst>
          </p:cNvPr>
          <p:cNvSpPr/>
          <p:nvPr userDrawn="1"/>
        </p:nvSpPr>
        <p:spPr>
          <a:xfrm>
            <a:off x="3663087" y="3233016"/>
            <a:ext cx="101408" cy="28103"/>
          </a:xfrm>
          <a:custGeom>
            <a:avLst/>
            <a:gdLst>
              <a:gd name="connsiteX0" fmla="*/ 20 w 85725"/>
              <a:gd name="connsiteY0" fmla="*/ 12344 h 23486"/>
              <a:gd name="connsiteX1" fmla="*/ 85745 w 85725"/>
              <a:gd name="connsiteY1" fmla="*/ 57 h 23486"/>
              <a:gd name="connsiteX2" fmla="*/ 20 w 85725"/>
              <a:gd name="connsiteY2" fmla="*/ 23488 h 2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725" h="23486">
                <a:moveTo>
                  <a:pt x="20" y="12344"/>
                </a:moveTo>
                <a:cubicBezTo>
                  <a:pt x="27737" y="3617"/>
                  <a:pt x="56692" y="-533"/>
                  <a:pt x="85745" y="57"/>
                </a:cubicBezTo>
                <a:cubicBezTo>
                  <a:pt x="56692" y="5999"/>
                  <a:pt x="28056" y="13826"/>
                  <a:pt x="20" y="2348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8" name="Freeform: Shape 1637">
            <a:extLst>
              <a:ext uri="{FF2B5EF4-FFF2-40B4-BE49-F238E27FC236}">
                <a16:creationId xmlns:a16="http://schemas.microsoft.com/office/drawing/2014/main" id="{23BE804F-ECFE-4891-8220-012190D35521}"/>
              </a:ext>
            </a:extLst>
          </p:cNvPr>
          <p:cNvSpPr/>
          <p:nvPr userDrawn="1"/>
        </p:nvSpPr>
        <p:spPr>
          <a:xfrm>
            <a:off x="3658017" y="3253824"/>
            <a:ext cx="184799" cy="155347"/>
          </a:xfrm>
          <a:custGeom>
            <a:avLst/>
            <a:gdLst>
              <a:gd name="connsiteX0" fmla="*/ 48979 w 156220"/>
              <a:gd name="connsiteY0" fmla="*/ 102681 h 129825"/>
              <a:gd name="connsiteX1" fmla="*/ 81554 w 156220"/>
              <a:gd name="connsiteY1" fmla="*/ 93156 h 129825"/>
              <a:gd name="connsiteX2" fmla="*/ 131179 w 156220"/>
              <a:gd name="connsiteY2" fmla="*/ 75630 h 129825"/>
              <a:gd name="connsiteX3" fmla="*/ 112129 w 156220"/>
              <a:gd name="connsiteY3" fmla="*/ 68296 h 129825"/>
              <a:gd name="connsiteX4" fmla="*/ 58980 w 156220"/>
              <a:gd name="connsiteY4" fmla="*/ 75916 h 129825"/>
              <a:gd name="connsiteX5" fmla="*/ 58980 w 156220"/>
              <a:gd name="connsiteY5" fmla="*/ 74392 h 129825"/>
              <a:gd name="connsiteX6" fmla="*/ 58980 w 156220"/>
              <a:gd name="connsiteY6" fmla="*/ 69725 h 129825"/>
              <a:gd name="connsiteX7" fmla="*/ 93937 w 156220"/>
              <a:gd name="connsiteY7" fmla="*/ 60676 h 129825"/>
              <a:gd name="connsiteX8" fmla="*/ 156230 w 156220"/>
              <a:gd name="connsiteY8" fmla="*/ 40102 h 129825"/>
              <a:gd name="connsiteX9" fmla="*/ 132894 w 156220"/>
              <a:gd name="connsiteY9" fmla="*/ 30577 h 129825"/>
              <a:gd name="connsiteX10" fmla="*/ 51265 w 156220"/>
              <a:gd name="connsiteY10" fmla="*/ 43817 h 129825"/>
              <a:gd name="connsiteX11" fmla="*/ 49360 w 156220"/>
              <a:gd name="connsiteY11" fmla="*/ 39626 h 129825"/>
              <a:gd name="connsiteX12" fmla="*/ 79268 w 156220"/>
              <a:gd name="connsiteY12" fmla="*/ 30101 h 129825"/>
              <a:gd name="connsiteX13" fmla="*/ 135561 w 156220"/>
              <a:gd name="connsiteY13" fmla="*/ 7527 h 129825"/>
              <a:gd name="connsiteX14" fmla="*/ 113463 w 156220"/>
              <a:gd name="connsiteY14" fmla="*/ 2 h 129825"/>
              <a:gd name="connsiteX15" fmla="*/ 28595 w 156220"/>
              <a:gd name="connsiteY15" fmla="*/ 22195 h 129825"/>
              <a:gd name="connsiteX16" fmla="*/ 28595 w 156220"/>
              <a:gd name="connsiteY16" fmla="*/ 22195 h 129825"/>
              <a:gd name="connsiteX17" fmla="*/ 20 w 156220"/>
              <a:gd name="connsiteY17" fmla="*/ 37054 h 129825"/>
              <a:gd name="connsiteX18" fmla="*/ 1163 w 156220"/>
              <a:gd name="connsiteY18" fmla="*/ 94680 h 129825"/>
              <a:gd name="connsiteX19" fmla="*/ 14498 w 156220"/>
              <a:gd name="connsiteY19" fmla="*/ 129828 h 129825"/>
              <a:gd name="connsiteX20" fmla="*/ 48978 w 156220"/>
              <a:gd name="connsiteY20" fmla="*/ 102681 h 12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6220" h="129825">
                <a:moveTo>
                  <a:pt x="48979" y="102681"/>
                </a:moveTo>
                <a:cubicBezTo>
                  <a:pt x="56027" y="101062"/>
                  <a:pt x="68029" y="96966"/>
                  <a:pt x="81554" y="93156"/>
                </a:cubicBezTo>
                <a:cubicBezTo>
                  <a:pt x="104986" y="87251"/>
                  <a:pt x="130894" y="81345"/>
                  <a:pt x="131179" y="75630"/>
                </a:cubicBezTo>
                <a:cubicBezTo>
                  <a:pt x="131465" y="69915"/>
                  <a:pt x="119082" y="68582"/>
                  <a:pt x="112129" y="68296"/>
                </a:cubicBezTo>
                <a:cubicBezTo>
                  <a:pt x="94098" y="67602"/>
                  <a:pt x="76090" y="70184"/>
                  <a:pt x="58980" y="75916"/>
                </a:cubicBezTo>
                <a:cubicBezTo>
                  <a:pt x="58980" y="75344"/>
                  <a:pt x="58980" y="74868"/>
                  <a:pt x="58980" y="74392"/>
                </a:cubicBezTo>
                <a:cubicBezTo>
                  <a:pt x="58980" y="73916"/>
                  <a:pt x="58980" y="71535"/>
                  <a:pt x="58980" y="69725"/>
                </a:cubicBezTo>
                <a:cubicBezTo>
                  <a:pt x="67933" y="67439"/>
                  <a:pt x="80506" y="63724"/>
                  <a:pt x="93937" y="60676"/>
                </a:cubicBezTo>
                <a:cubicBezTo>
                  <a:pt x="123178" y="53818"/>
                  <a:pt x="155754" y="47246"/>
                  <a:pt x="156230" y="40102"/>
                </a:cubicBezTo>
                <a:cubicBezTo>
                  <a:pt x="156706" y="32958"/>
                  <a:pt x="141276" y="30577"/>
                  <a:pt x="132894" y="30577"/>
                </a:cubicBezTo>
                <a:cubicBezTo>
                  <a:pt x="105043" y="28960"/>
                  <a:pt x="77177" y="33480"/>
                  <a:pt x="51265" y="43817"/>
                </a:cubicBezTo>
                <a:lnTo>
                  <a:pt x="49360" y="39626"/>
                </a:lnTo>
                <a:cubicBezTo>
                  <a:pt x="57361" y="37054"/>
                  <a:pt x="67933" y="33244"/>
                  <a:pt x="79268" y="30101"/>
                </a:cubicBezTo>
                <a:cubicBezTo>
                  <a:pt x="105938" y="22100"/>
                  <a:pt x="135465" y="14099"/>
                  <a:pt x="135561" y="7527"/>
                </a:cubicBezTo>
                <a:cubicBezTo>
                  <a:pt x="135656" y="954"/>
                  <a:pt x="121178" y="2"/>
                  <a:pt x="113463" y="2"/>
                </a:cubicBezTo>
                <a:cubicBezTo>
                  <a:pt x="83773" y="265"/>
                  <a:pt x="54613" y="7890"/>
                  <a:pt x="28595" y="22195"/>
                </a:cubicBezTo>
                <a:lnTo>
                  <a:pt x="28595" y="22195"/>
                </a:lnTo>
                <a:cubicBezTo>
                  <a:pt x="18592" y="26170"/>
                  <a:pt x="9018" y="31148"/>
                  <a:pt x="20" y="37054"/>
                </a:cubicBezTo>
                <a:lnTo>
                  <a:pt x="1163" y="94680"/>
                </a:lnTo>
                <a:cubicBezTo>
                  <a:pt x="1379" y="107592"/>
                  <a:pt x="6095" y="120023"/>
                  <a:pt x="14498" y="129828"/>
                </a:cubicBezTo>
                <a:cubicBezTo>
                  <a:pt x="27680" y="123158"/>
                  <a:pt x="39401" y="113930"/>
                  <a:pt x="48978" y="102681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39" name="Freeform: Shape 1638">
            <a:extLst>
              <a:ext uri="{FF2B5EF4-FFF2-40B4-BE49-F238E27FC236}">
                <a16:creationId xmlns:a16="http://schemas.microsoft.com/office/drawing/2014/main" id="{F9D42EC8-0894-4763-9907-0F26F5B09E24}"/>
              </a:ext>
            </a:extLst>
          </p:cNvPr>
          <p:cNvSpPr/>
          <p:nvPr userDrawn="1"/>
        </p:nvSpPr>
        <p:spPr>
          <a:xfrm>
            <a:off x="3515484" y="3273655"/>
            <a:ext cx="212617" cy="216553"/>
          </a:xfrm>
          <a:custGeom>
            <a:avLst/>
            <a:gdLst>
              <a:gd name="connsiteX0" fmla="*/ 148610 w 179736"/>
              <a:gd name="connsiteY0" fmla="*/ 669 h 180975"/>
              <a:gd name="connsiteX1" fmla="*/ 20 w 179736"/>
              <a:gd name="connsiteY1" fmla="*/ 144878 h 180975"/>
              <a:gd name="connsiteX2" fmla="*/ 31452 w 179736"/>
              <a:gd name="connsiteY2" fmla="*/ 180977 h 180975"/>
              <a:gd name="connsiteX3" fmla="*/ 73458 w 179736"/>
              <a:gd name="connsiteY3" fmla="*/ 134971 h 180975"/>
              <a:gd name="connsiteX4" fmla="*/ 179757 w 179736"/>
              <a:gd name="connsiteY4" fmla="*/ 53152 h 180975"/>
              <a:gd name="connsiteX5" fmla="*/ 148610 w 179736"/>
              <a:gd name="connsiteY5" fmla="*/ 669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36" h="180975">
                <a:moveTo>
                  <a:pt x="148610" y="669"/>
                </a:moveTo>
                <a:cubicBezTo>
                  <a:pt x="96127" y="21719"/>
                  <a:pt x="83649" y="49818"/>
                  <a:pt x="20" y="144878"/>
                </a:cubicBezTo>
                <a:lnTo>
                  <a:pt x="31452" y="180977"/>
                </a:lnTo>
                <a:cubicBezTo>
                  <a:pt x="41835" y="165261"/>
                  <a:pt x="59170" y="141067"/>
                  <a:pt x="73458" y="134971"/>
                </a:cubicBezTo>
                <a:cubicBezTo>
                  <a:pt x="103652" y="121160"/>
                  <a:pt x="179757" y="100015"/>
                  <a:pt x="179757" y="53152"/>
                </a:cubicBezTo>
                <a:cubicBezTo>
                  <a:pt x="179757" y="40483"/>
                  <a:pt x="165183" y="-6094"/>
                  <a:pt x="148610" y="66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0" name="Freeform: Shape 1639">
            <a:extLst>
              <a:ext uri="{FF2B5EF4-FFF2-40B4-BE49-F238E27FC236}">
                <a16:creationId xmlns:a16="http://schemas.microsoft.com/office/drawing/2014/main" id="{F9000771-E196-4E59-8A40-CCED0F2D104E}"/>
              </a:ext>
            </a:extLst>
          </p:cNvPr>
          <p:cNvSpPr/>
          <p:nvPr userDrawn="1"/>
        </p:nvSpPr>
        <p:spPr>
          <a:xfrm>
            <a:off x="3685172" y="3247784"/>
            <a:ext cx="133069" cy="51744"/>
          </a:xfrm>
          <a:custGeom>
            <a:avLst/>
            <a:gdLst>
              <a:gd name="connsiteX0" fmla="*/ 20 w 112490"/>
              <a:gd name="connsiteY0" fmla="*/ 25148 h 43243"/>
              <a:gd name="connsiteX1" fmla="*/ 90412 w 112490"/>
              <a:gd name="connsiteY1" fmla="*/ 2 h 43243"/>
              <a:gd name="connsiteX2" fmla="*/ 112510 w 112490"/>
              <a:gd name="connsiteY2" fmla="*/ 7527 h 43243"/>
              <a:gd name="connsiteX3" fmla="*/ 56217 w 112490"/>
              <a:gd name="connsiteY3" fmla="*/ 30101 h 43243"/>
              <a:gd name="connsiteX4" fmla="*/ 13450 w 112490"/>
              <a:gd name="connsiteY4" fmla="*/ 43246 h 43243"/>
              <a:gd name="connsiteX5" fmla="*/ 20 w 112490"/>
              <a:gd name="connsiteY5" fmla="*/ 25148 h 43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490" h="43243">
                <a:moveTo>
                  <a:pt x="20" y="25148"/>
                </a:moveTo>
                <a:cubicBezTo>
                  <a:pt x="27416" y="8965"/>
                  <a:pt x="58595" y="292"/>
                  <a:pt x="90412" y="2"/>
                </a:cubicBezTo>
                <a:cubicBezTo>
                  <a:pt x="98128" y="2"/>
                  <a:pt x="112510" y="2"/>
                  <a:pt x="112510" y="7527"/>
                </a:cubicBezTo>
                <a:cubicBezTo>
                  <a:pt x="112510" y="15051"/>
                  <a:pt x="82888" y="22100"/>
                  <a:pt x="56217" y="30101"/>
                </a:cubicBezTo>
                <a:cubicBezTo>
                  <a:pt x="42199" y="35221"/>
                  <a:pt x="27924" y="39608"/>
                  <a:pt x="13450" y="43246"/>
                </a:cubicBezTo>
                <a:cubicBezTo>
                  <a:pt x="3354" y="43246"/>
                  <a:pt x="2115" y="33149"/>
                  <a:pt x="20" y="25148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1" name="Freeform: Shape 1640">
            <a:extLst>
              <a:ext uri="{FF2B5EF4-FFF2-40B4-BE49-F238E27FC236}">
                <a16:creationId xmlns:a16="http://schemas.microsoft.com/office/drawing/2014/main" id="{1661FEA8-6FA1-4209-ADB3-5D3B9FC0DB8D}"/>
              </a:ext>
            </a:extLst>
          </p:cNvPr>
          <p:cNvSpPr/>
          <p:nvPr userDrawn="1"/>
        </p:nvSpPr>
        <p:spPr>
          <a:xfrm>
            <a:off x="3697003" y="3329318"/>
            <a:ext cx="116393" cy="41231"/>
          </a:xfrm>
          <a:custGeom>
            <a:avLst/>
            <a:gdLst>
              <a:gd name="connsiteX0" fmla="*/ 20 w 98393"/>
              <a:gd name="connsiteY0" fmla="*/ 19112 h 34457"/>
              <a:gd name="connsiteX1" fmla="*/ 79363 w 98393"/>
              <a:gd name="connsiteY1" fmla="*/ 62 h 34457"/>
              <a:gd name="connsiteX2" fmla="*/ 98413 w 98393"/>
              <a:gd name="connsiteY2" fmla="*/ 7396 h 34457"/>
              <a:gd name="connsiteX3" fmla="*/ 48788 w 98393"/>
              <a:gd name="connsiteY3" fmla="*/ 24922 h 34457"/>
              <a:gd name="connsiteX4" fmla="*/ 11259 w 98393"/>
              <a:gd name="connsiteY4" fmla="*/ 34447 h 34457"/>
              <a:gd name="connsiteX5" fmla="*/ 20 w 98393"/>
              <a:gd name="connsiteY5" fmla="*/ 19112 h 3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393" h="34457">
                <a:moveTo>
                  <a:pt x="20" y="19112"/>
                </a:moveTo>
                <a:cubicBezTo>
                  <a:pt x="24321" y="5866"/>
                  <a:pt x="51697" y="-707"/>
                  <a:pt x="79363" y="62"/>
                </a:cubicBezTo>
                <a:cubicBezTo>
                  <a:pt x="86126" y="62"/>
                  <a:pt x="98413" y="729"/>
                  <a:pt x="98413" y="7396"/>
                </a:cubicBezTo>
                <a:cubicBezTo>
                  <a:pt x="98413" y="14064"/>
                  <a:pt x="72219" y="18922"/>
                  <a:pt x="48788" y="24922"/>
                </a:cubicBezTo>
                <a:cubicBezTo>
                  <a:pt x="36455" y="28757"/>
                  <a:pt x="23928" y="31936"/>
                  <a:pt x="11259" y="34447"/>
                </a:cubicBezTo>
                <a:cubicBezTo>
                  <a:pt x="2306" y="34828"/>
                  <a:pt x="1639" y="26065"/>
                  <a:pt x="20" y="19112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2" name="Freeform: Shape 1641">
            <a:extLst>
              <a:ext uri="{FF2B5EF4-FFF2-40B4-BE49-F238E27FC236}">
                <a16:creationId xmlns:a16="http://schemas.microsoft.com/office/drawing/2014/main" id="{583E3103-0C0D-4AE9-98FC-F4CF9FD70A54}"/>
              </a:ext>
            </a:extLst>
          </p:cNvPr>
          <p:cNvSpPr/>
          <p:nvPr userDrawn="1"/>
        </p:nvSpPr>
        <p:spPr>
          <a:xfrm>
            <a:off x="3697453" y="3284339"/>
            <a:ext cx="145256" cy="49723"/>
          </a:xfrm>
          <a:custGeom>
            <a:avLst/>
            <a:gdLst>
              <a:gd name="connsiteX0" fmla="*/ 20 w 122792"/>
              <a:gd name="connsiteY0" fmla="*/ 21269 h 41554"/>
              <a:gd name="connsiteX1" fmla="*/ 99461 w 122792"/>
              <a:gd name="connsiteY1" fmla="*/ 313 h 41554"/>
              <a:gd name="connsiteX2" fmla="*/ 122797 w 122792"/>
              <a:gd name="connsiteY2" fmla="*/ 9838 h 41554"/>
              <a:gd name="connsiteX3" fmla="*/ 60504 w 122792"/>
              <a:gd name="connsiteY3" fmla="*/ 30317 h 41554"/>
              <a:gd name="connsiteX4" fmla="*/ 13355 w 122792"/>
              <a:gd name="connsiteY4" fmla="*/ 41557 h 41554"/>
              <a:gd name="connsiteX5" fmla="*/ 20 w 122792"/>
              <a:gd name="connsiteY5" fmla="*/ 21269 h 4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792" h="41554">
                <a:moveTo>
                  <a:pt x="20" y="21269"/>
                </a:moveTo>
                <a:cubicBezTo>
                  <a:pt x="30724" y="5594"/>
                  <a:pt x="65043" y="-1637"/>
                  <a:pt x="99461" y="313"/>
                </a:cubicBezTo>
                <a:cubicBezTo>
                  <a:pt x="107843" y="790"/>
                  <a:pt x="123369" y="1647"/>
                  <a:pt x="122797" y="9838"/>
                </a:cubicBezTo>
                <a:cubicBezTo>
                  <a:pt x="122226" y="18030"/>
                  <a:pt x="89746" y="23554"/>
                  <a:pt x="60504" y="30317"/>
                </a:cubicBezTo>
                <a:cubicBezTo>
                  <a:pt x="44994" y="34880"/>
                  <a:pt x="29256" y="38632"/>
                  <a:pt x="13355" y="41557"/>
                </a:cubicBezTo>
                <a:cubicBezTo>
                  <a:pt x="2497" y="40985"/>
                  <a:pt x="1830" y="29936"/>
                  <a:pt x="20" y="2126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3" name="Freeform: Shape 1642">
            <a:extLst>
              <a:ext uri="{FF2B5EF4-FFF2-40B4-BE49-F238E27FC236}">
                <a16:creationId xmlns:a16="http://schemas.microsoft.com/office/drawing/2014/main" id="{1B392089-9E7B-44A1-A086-898A776DDB3B}"/>
              </a:ext>
            </a:extLst>
          </p:cNvPr>
          <p:cNvSpPr/>
          <p:nvPr userDrawn="1"/>
        </p:nvSpPr>
        <p:spPr>
          <a:xfrm>
            <a:off x="3740720" y="3612505"/>
            <a:ext cx="80675" cy="39499"/>
          </a:xfrm>
          <a:custGeom>
            <a:avLst/>
            <a:gdLst>
              <a:gd name="connsiteX0" fmla="*/ 20 w 68199"/>
              <a:gd name="connsiteY0" fmla="*/ 2 h 33010"/>
              <a:gd name="connsiteX1" fmla="*/ 68219 w 68199"/>
              <a:gd name="connsiteY1" fmla="*/ 27338 h 33010"/>
              <a:gd name="connsiteX2" fmla="*/ 20 w 68199"/>
              <a:gd name="connsiteY2" fmla="*/ 2 h 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199" h="33010">
                <a:moveTo>
                  <a:pt x="20" y="2"/>
                </a:moveTo>
                <a:cubicBezTo>
                  <a:pt x="18799" y="16902"/>
                  <a:pt x="42966" y="26589"/>
                  <a:pt x="68219" y="27338"/>
                </a:cubicBezTo>
                <a:cubicBezTo>
                  <a:pt x="68219" y="27338"/>
                  <a:pt x="16213" y="51532"/>
                  <a:pt x="20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4" name="Freeform: Shape 1643">
            <a:extLst>
              <a:ext uri="{FF2B5EF4-FFF2-40B4-BE49-F238E27FC236}">
                <a16:creationId xmlns:a16="http://schemas.microsoft.com/office/drawing/2014/main" id="{C0EE56B3-6CA9-4E10-ABC8-A6840E6634ED}"/>
              </a:ext>
            </a:extLst>
          </p:cNvPr>
          <p:cNvSpPr/>
          <p:nvPr userDrawn="1"/>
        </p:nvSpPr>
        <p:spPr>
          <a:xfrm>
            <a:off x="3754692" y="3661400"/>
            <a:ext cx="70534" cy="14566"/>
          </a:xfrm>
          <a:custGeom>
            <a:avLst/>
            <a:gdLst>
              <a:gd name="connsiteX0" fmla="*/ 59647 w 59626"/>
              <a:gd name="connsiteY0" fmla="*/ 2 h 12173"/>
              <a:gd name="connsiteX1" fmla="*/ 20 w 59626"/>
              <a:gd name="connsiteY1" fmla="*/ 2097 h 12173"/>
              <a:gd name="connsiteX2" fmla="*/ 59647 w 59626"/>
              <a:gd name="connsiteY2" fmla="*/ 2 h 1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26" h="12173">
                <a:moveTo>
                  <a:pt x="59647" y="2"/>
                </a:moveTo>
                <a:cubicBezTo>
                  <a:pt x="40239" y="5550"/>
                  <a:pt x="19769" y="6269"/>
                  <a:pt x="20" y="2097"/>
                </a:cubicBezTo>
                <a:cubicBezTo>
                  <a:pt x="17662" y="16291"/>
                  <a:pt x="43045" y="15400"/>
                  <a:pt x="59647" y="2"/>
                </a:cubicBezTo>
                <a:close/>
              </a:path>
            </a:pathLst>
          </a:custGeom>
          <a:solidFill>
            <a:srgbClr val="EA906C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5" name="Freeform: Shape 1644">
            <a:extLst>
              <a:ext uri="{FF2B5EF4-FFF2-40B4-BE49-F238E27FC236}">
                <a16:creationId xmlns:a16="http://schemas.microsoft.com/office/drawing/2014/main" id="{B4B69088-7A66-4A6D-AEE5-7A3BE9E8A431}"/>
              </a:ext>
            </a:extLst>
          </p:cNvPr>
          <p:cNvSpPr/>
          <p:nvPr userDrawn="1"/>
        </p:nvSpPr>
        <p:spPr>
          <a:xfrm>
            <a:off x="3921304" y="3815060"/>
            <a:ext cx="99449" cy="31265"/>
          </a:xfrm>
          <a:custGeom>
            <a:avLst/>
            <a:gdLst>
              <a:gd name="connsiteX0" fmla="*/ 84060 w 84069"/>
              <a:gd name="connsiteY0" fmla="*/ 7604 h 26128"/>
              <a:gd name="connsiteX1" fmla="*/ 43674 w 84069"/>
              <a:gd name="connsiteY1" fmla="*/ 24939 h 26128"/>
              <a:gd name="connsiteX2" fmla="*/ 49 w 84069"/>
              <a:gd name="connsiteY2" fmla="*/ 18558 h 26128"/>
              <a:gd name="connsiteX3" fmla="*/ 40530 w 84069"/>
              <a:gd name="connsiteY3" fmla="*/ 1222 h 26128"/>
              <a:gd name="connsiteX4" fmla="*/ 84060 w 84069"/>
              <a:gd name="connsiteY4" fmla="*/ 7604 h 2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69" h="26128">
                <a:moveTo>
                  <a:pt x="84060" y="7604"/>
                </a:moveTo>
                <a:cubicBezTo>
                  <a:pt x="84917" y="14081"/>
                  <a:pt x="66820" y="21892"/>
                  <a:pt x="43674" y="24939"/>
                </a:cubicBezTo>
                <a:cubicBezTo>
                  <a:pt x="20528" y="27987"/>
                  <a:pt x="907" y="24939"/>
                  <a:pt x="49" y="18558"/>
                </a:cubicBezTo>
                <a:cubicBezTo>
                  <a:pt x="-808" y="12176"/>
                  <a:pt x="17290" y="4270"/>
                  <a:pt x="40530" y="1222"/>
                </a:cubicBezTo>
                <a:cubicBezTo>
                  <a:pt x="63771" y="-1826"/>
                  <a:pt x="83203" y="1032"/>
                  <a:pt x="84060" y="7604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6" name="Freeform: Shape 1645">
            <a:extLst>
              <a:ext uri="{FF2B5EF4-FFF2-40B4-BE49-F238E27FC236}">
                <a16:creationId xmlns:a16="http://schemas.microsoft.com/office/drawing/2014/main" id="{727D2A1A-724A-4E8F-B704-1F18E134C7A9}"/>
              </a:ext>
            </a:extLst>
          </p:cNvPr>
          <p:cNvSpPr/>
          <p:nvPr userDrawn="1"/>
        </p:nvSpPr>
        <p:spPr>
          <a:xfrm>
            <a:off x="3937339" y="3828677"/>
            <a:ext cx="80675" cy="17864"/>
          </a:xfrm>
          <a:custGeom>
            <a:avLst/>
            <a:gdLst>
              <a:gd name="connsiteX0" fmla="*/ 20 w 68199"/>
              <a:gd name="connsiteY0" fmla="*/ 13940 h 14929"/>
              <a:gd name="connsiteX1" fmla="*/ 30119 w 68199"/>
              <a:gd name="connsiteY1" fmla="*/ 13940 h 14929"/>
              <a:gd name="connsiteX2" fmla="*/ 68219 w 68199"/>
              <a:gd name="connsiteY2" fmla="*/ 891 h 14929"/>
              <a:gd name="connsiteX3" fmla="*/ 20 w 68199"/>
              <a:gd name="connsiteY3" fmla="*/ 13940 h 1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199" h="14929">
                <a:moveTo>
                  <a:pt x="20" y="13940"/>
                </a:moveTo>
                <a:cubicBezTo>
                  <a:pt x="10009" y="15261"/>
                  <a:pt x="20130" y="15261"/>
                  <a:pt x="30119" y="13940"/>
                </a:cubicBezTo>
                <a:cubicBezTo>
                  <a:pt x="43759" y="13086"/>
                  <a:pt x="56919" y="8579"/>
                  <a:pt x="68219" y="891"/>
                </a:cubicBezTo>
                <a:cubicBezTo>
                  <a:pt x="44678" y="-2093"/>
                  <a:pt x="20797" y="2476"/>
                  <a:pt x="20" y="13940"/>
                </a:cubicBezTo>
                <a:close/>
              </a:path>
            </a:pathLst>
          </a:custGeom>
          <a:solidFill>
            <a:srgbClr val="753B25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7" name="Freeform: Shape 1646">
            <a:extLst>
              <a:ext uri="{FF2B5EF4-FFF2-40B4-BE49-F238E27FC236}">
                <a16:creationId xmlns:a16="http://schemas.microsoft.com/office/drawing/2014/main" id="{1281EDD9-9CFB-4E0D-A3B2-42631D25EF99}"/>
              </a:ext>
            </a:extLst>
          </p:cNvPr>
          <p:cNvSpPr/>
          <p:nvPr userDrawn="1"/>
        </p:nvSpPr>
        <p:spPr>
          <a:xfrm>
            <a:off x="3991295" y="3822949"/>
            <a:ext cx="287822" cy="153787"/>
          </a:xfrm>
          <a:custGeom>
            <a:avLst/>
            <a:gdLst>
              <a:gd name="connsiteX0" fmla="*/ 199486 w 243311"/>
              <a:gd name="connsiteY0" fmla="*/ 125693 h 128521"/>
              <a:gd name="connsiteX1" fmla="*/ 229490 w 243311"/>
              <a:gd name="connsiteY1" fmla="*/ 122455 h 128521"/>
              <a:gd name="connsiteX2" fmla="*/ 239015 w 243311"/>
              <a:gd name="connsiteY2" fmla="*/ 112930 h 128521"/>
              <a:gd name="connsiteX3" fmla="*/ 240634 w 243311"/>
              <a:gd name="connsiteY3" fmla="*/ 88736 h 128521"/>
              <a:gd name="connsiteX4" fmla="*/ 232729 w 243311"/>
              <a:gd name="connsiteY4" fmla="*/ 93022 h 128521"/>
              <a:gd name="connsiteX5" fmla="*/ 96045 w 243311"/>
              <a:gd name="connsiteY5" fmla="*/ 30348 h 128521"/>
              <a:gd name="connsiteX6" fmla="*/ 51944 w 243311"/>
              <a:gd name="connsiteY6" fmla="*/ 15584 h 128521"/>
              <a:gd name="connsiteX7" fmla="*/ 38609 w 243311"/>
              <a:gd name="connsiteY7" fmla="*/ 13774 h 128521"/>
              <a:gd name="connsiteX8" fmla="*/ 509 w 243311"/>
              <a:gd name="connsiteY8" fmla="*/ 439 h 128521"/>
              <a:gd name="connsiteX9" fmla="*/ 33751 w 243311"/>
              <a:gd name="connsiteY9" fmla="*/ 24918 h 128521"/>
              <a:gd name="connsiteX10" fmla="*/ 42419 w 243311"/>
              <a:gd name="connsiteY10" fmla="*/ 40539 h 128521"/>
              <a:gd name="connsiteX11" fmla="*/ 62707 w 243311"/>
              <a:gd name="connsiteY11" fmla="*/ 63018 h 12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311" h="128521">
                <a:moveTo>
                  <a:pt x="199486" y="125693"/>
                </a:moveTo>
                <a:cubicBezTo>
                  <a:pt x="209289" y="130413"/>
                  <a:pt x="220921" y="129158"/>
                  <a:pt x="229490" y="122455"/>
                </a:cubicBezTo>
                <a:lnTo>
                  <a:pt x="239015" y="112930"/>
                </a:lnTo>
                <a:cubicBezTo>
                  <a:pt x="244117" y="105831"/>
                  <a:pt x="244745" y="96451"/>
                  <a:pt x="240634" y="88736"/>
                </a:cubicBezTo>
                <a:cubicBezTo>
                  <a:pt x="239110" y="87117"/>
                  <a:pt x="235396" y="94260"/>
                  <a:pt x="232729" y="93022"/>
                </a:cubicBezTo>
                <a:lnTo>
                  <a:pt x="96045" y="30348"/>
                </a:lnTo>
                <a:cubicBezTo>
                  <a:pt x="85472" y="25490"/>
                  <a:pt x="64422" y="15203"/>
                  <a:pt x="51944" y="15584"/>
                </a:cubicBezTo>
                <a:cubicBezTo>
                  <a:pt x="47418" y="16074"/>
                  <a:pt x="42841" y="15452"/>
                  <a:pt x="38609" y="13774"/>
                </a:cubicBezTo>
                <a:cubicBezTo>
                  <a:pt x="34228" y="12060"/>
                  <a:pt x="3271" y="-2704"/>
                  <a:pt x="509" y="439"/>
                </a:cubicBezTo>
                <a:cubicBezTo>
                  <a:pt x="-4254" y="5202"/>
                  <a:pt x="27179" y="21013"/>
                  <a:pt x="33751" y="24918"/>
                </a:cubicBezTo>
                <a:cubicBezTo>
                  <a:pt x="37656" y="27205"/>
                  <a:pt x="40419" y="36539"/>
                  <a:pt x="42419" y="40539"/>
                </a:cubicBezTo>
                <a:cubicBezTo>
                  <a:pt x="46352" y="50170"/>
                  <a:pt x="53529" y="58122"/>
                  <a:pt x="62707" y="63018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8" name="Freeform: Shape 1647">
            <a:extLst>
              <a:ext uri="{FF2B5EF4-FFF2-40B4-BE49-F238E27FC236}">
                <a16:creationId xmlns:a16="http://schemas.microsoft.com/office/drawing/2014/main" id="{820DFDFE-D1C5-41F6-ABB6-D48EFB9F1CBF}"/>
              </a:ext>
            </a:extLst>
          </p:cNvPr>
          <p:cNvSpPr/>
          <p:nvPr userDrawn="1"/>
        </p:nvSpPr>
        <p:spPr>
          <a:xfrm>
            <a:off x="3991295" y="3821920"/>
            <a:ext cx="286852" cy="142051"/>
          </a:xfrm>
          <a:custGeom>
            <a:avLst/>
            <a:gdLst>
              <a:gd name="connsiteX0" fmla="*/ 199486 w 242491"/>
              <a:gd name="connsiteY0" fmla="*/ 115885 h 118713"/>
              <a:gd name="connsiteX1" fmla="*/ 229490 w 242491"/>
              <a:gd name="connsiteY1" fmla="*/ 112646 h 118713"/>
              <a:gd name="connsiteX2" fmla="*/ 239015 w 242491"/>
              <a:gd name="connsiteY2" fmla="*/ 103121 h 118713"/>
              <a:gd name="connsiteX3" fmla="*/ 232729 w 242491"/>
              <a:gd name="connsiteY3" fmla="*/ 83309 h 118713"/>
              <a:gd name="connsiteX4" fmla="*/ 96045 w 242491"/>
              <a:gd name="connsiteY4" fmla="*/ 20540 h 118713"/>
              <a:gd name="connsiteX5" fmla="*/ 51944 w 242491"/>
              <a:gd name="connsiteY5" fmla="*/ 15587 h 118713"/>
              <a:gd name="connsiteX6" fmla="*/ 38609 w 242491"/>
              <a:gd name="connsiteY6" fmla="*/ 13777 h 118713"/>
              <a:gd name="connsiteX7" fmla="*/ 509 w 242491"/>
              <a:gd name="connsiteY7" fmla="*/ 442 h 118713"/>
              <a:gd name="connsiteX8" fmla="*/ 33751 w 242491"/>
              <a:gd name="connsiteY8" fmla="*/ 21873 h 118713"/>
              <a:gd name="connsiteX9" fmla="*/ 42419 w 242491"/>
              <a:gd name="connsiteY9" fmla="*/ 30731 h 118713"/>
              <a:gd name="connsiteX10" fmla="*/ 62707 w 242491"/>
              <a:gd name="connsiteY10" fmla="*/ 53210 h 11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491" h="118713">
                <a:moveTo>
                  <a:pt x="199486" y="115885"/>
                </a:moveTo>
                <a:cubicBezTo>
                  <a:pt x="209289" y="120605"/>
                  <a:pt x="220921" y="119350"/>
                  <a:pt x="229490" y="112646"/>
                </a:cubicBezTo>
                <a:lnTo>
                  <a:pt x="239015" y="103121"/>
                </a:lnTo>
                <a:cubicBezTo>
                  <a:pt x="245492" y="96740"/>
                  <a:pt x="242730" y="87881"/>
                  <a:pt x="232729" y="83309"/>
                </a:cubicBezTo>
                <a:lnTo>
                  <a:pt x="96045" y="20540"/>
                </a:lnTo>
                <a:cubicBezTo>
                  <a:pt x="81770" y="16209"/>
                  <a:pt x="66823" y="14530"/>
                  <a:pt x="51944" y="15587"/>
                </a:cubicBezTo>
                <a:cubicBezTo>
                  <a:pt x="47418" y="16076"/>
                  <a:pt x="42841" y="15455"/>
                  <a:pt x="38609" y="13777"/>
                </a:cubicBezTo>
                <a:cubicBezTo>
                  <a:pt x="34228" y="11967"/>
                  <a:pt x="3271" y="-2702"/>
                  <a:pt x="509" y="442"/>
                </a:cubicBezTo>
                <a:cubicBezTo>
                  <a:pt x="-4254" y="5204"/>
                  <a:pt x="27179" y="18063"/>
                  <a:pt x="33751" y="21873"/>
                </a:cubicBezTo>
                <a:cubicBezTo>
                  <a:pt x="37467" y="23884"/>
                  <a:pt x="40489" y="26972"/>
                  <a:pt x="42419" y="30731"/>
                </a:cubicBezTo>
                <a:cubicBezTo>
                  <a:pt x="46352" y="40362"/>
                  <a:pt x="53529" y="48314"/>
                  <a:pt x="62707" y="53210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49" name="Freeform: Shape 1648">
            <a:extLst>
              <a:ext uri="{FF2B5EF4-FFF2-40B4-BE49-F238E27FC236}">
                <a16:creationId xmlns:a16="http://schemas.microsoft.com/office/drawing/2014/main" id="{BA28C749-BB97-43D3-8B99-272A288D4D52}"/>
              </a:ext>
            </a:extLst>
          </p:cNvPr>
          <p:cNvSpPr/>
          <p:nvPr userDrawn="1"/>
        </p:nvSpPr>
        <p:spPr>
          <a:xfrm>
            <a:off x="4211816" y="3915336"/>
            <a:ext cx="66332" cy="48634"/>
          </a:xfrm>
          <a:custGeom>
            <a:avLst/>
            <a:gdLst>
              <a:gd name="connsiteX0" fmla="*/ 13069 w 56074"/>
              <a:gd name="connsiteY0" fmla="*/ 37816 h 40644"/>
              <a:gd name="connsiteX1" fmla="*/ 43073 w 56074"/>
              <a:gd name="connsiteY1" fmla="*/ 34578 h 40644"/>
              <a:gd name="connsiteX2" fmla="*/ 52598 w 56074"/>
              <a:gd name="connsiteY2" fmla="*/ 25053 h 40644"/>
              <a:gd name="connsiteX3" fmla="*/ 46312 w 56074"/>
              <a:gd name="connsiteY3" fmla="*/ 5240 h 40644"/>
              <a:gd name="connsiteX4" fmla="*/ 35072 w 56074"/>
              <a:gd name="connsiteY4" fmla="*/ 2 h 40644"/>
              <a:gd name="connsiteX5" fmla="*/ 20 w 56074"/>
              <a:gd name="connsiteY5" fmla="*/ 32101 h 40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74" h="40644">
                <a:moveTo>
                  <a:pt x="13069" y="37816"/>
                </a:moveTo>
                <a:cubicBezTo>
                  <a:pt x="22872" y="42536"/>
                  <a:pt x="34504" y="41281"/>
                  <a:pt x="43073" y="34578"/>
                </a:cubicBezTo>
                <a:lnTo>
                  <a:pt x="52598" y="25053"/>
                </a:lnTo>
                <a:cubicBezTo>
                  <a:pt x="59075" y="18671"/>
                  <a:pt x="56313" y="9812"/>
                  <a:pt x="46312" y="5240"/>
                </a:cubicBezTo>
                <a:lnTo>
                  <a:pt x="35072" y="2"/>
                </a:lnTo>
                <a:lnTo>
                  <a:pt x="20" y="32101"/>
                </a:lnTo>
                <a:close/>
              </a:path>
            </a:pathLst>
          </a:custGeom>
          <a:solidFill>
            <a:srgbClr val="9CD5E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0" name="Freeform: Shape 1649">
            <a:extLst>
              <a:ext uri="{FF2B5EF4-FFF2-40B4-BE49-F238E27FC236}">
                <a16:creationId xmlns:a16="http://schemas.microsoft.com/office/drawing/2014/main" id="{E6A3CE18-ADA5-4CB6-B752-138DCA3D1CD9}"/>
              </a:ext>
            </a:extLst>
          </p:cNvPr>
          <p:cNvSpPr/>
          <p:nvPr userDrawn="1"/>
        </p:nvSpPr>
        <p:spPr>
          <a:xfrm>
            <a:off x="4276378" y="3929469"/>
            <a:ext cx="11268" cy="11398"/>
          </a:xfrm>
          <a:custGeom>
            <a:avLst/>
            <a:gdLst>
              <a:gd name="connsiteX0" fmla="*/ 20 w 9525"/>
              <a:gd name="connsiteY0" fmla="*/ 2 h 9525"/>
              <a:gd name="connsiteX1" fmla="*/ 20 w 9525"/>
              <a:gd name="connsiteY1" fmla="*/ 2 h 9525"/>
              <a:gd name="connsiteX2" fmla="*/ 20 w 9525"/>
              <a:gd name="connsiteY2" fmla="*/ 2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" h="9525">
                <a:moveTo>
                  <a:pt x="20" y="2"/>
                </a:moveTo>
                <a:lnTo>
                  <a:pt x="20" y="2"/>
                </a:lnTo>
                <a:cubicBezTo>
                  <a:pt x="20" y="2"/>
                  <a:pt x="20" y="2"/>
                  <a:pt x="20" y="2"/>
                </a:cubicBezTo>
                <a:close/>
              </a:path>
            </a:pathLst>
          </a:custGeom>
          <a:solidFill>
            <a:srgbClr val="84C4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1" name="Freeform: Shape 1650">
            <a:extLst>
              <a:ext uri="{FF2B5EF4-FFF2-40B4-BE49-F238E27FC236}">
                <a16:creationId xmlns:a16="http://schemas.microsoft.com/office/drawing/2014/main" id="{2AE427FB-83B9-40D3-85D6-F220F1994398}"/>
              </a:ext>
            </a:extLst>
          </p:cNvPr>
          <p:cNvSpPr/>
          <p:nvPr userDrawn="1"/>
        </p:nvSpPr>
        <p:spPr>
          <a:xfrm>
            <a:off x="4212717" y="3929469"/>
            <a:ext cx="66899" cy="47266"/>
          </a:xfrm>
          <a:custGeom>
            <a:avLst/>
            <a:gdLst>
              <a:gd name="connsiteX0" fmla="*/ 54027 w 56553"/>
              <a:gd name="connsiteY0" fmla="*/ 2 h 39501"/>
              <a:gd name="connsiteX1" fmla="*/ 52217 w 56553"/>
              <a:gd name="connsiteY1" fmla="*/ 13242 h 39501"/>
              <a:gd name="connsiteX2" fmla="*/ 42692 w 56553"/>
              <a:gd name="connsiteY2" fmla="*/ 22767 h 39501"/>
              <a:gd name="connsiteX3" fmla="*/ 12688 w 56553"/>
              <a:gd name="connsiteY3" fmla="*/ 26005 h 39501"/>
              <a:gd name="connsiteX4" fmla="*/ 20 w 56553"/>
              <a:gd name="connsiteY4" fmla="*/ 20195 h 39501"/>
              <a:gd name="connsiteX5" fmla="*/ 20 w 56553"/>
              <a:gd name="connsiteY5" fmla="*/ 30863 h 39501"/>
              <a:gd name="connsiteX6" fmla="*/ 12688 w 56553"/>
              <a:gd name="connsiteY6" fmla="*/ 36673 h 39501"/>
              <a:gd name="connsiteX7" fmla="*/ 42692 w 56553"/>
              <a:gd name="connsiteY7" fmla="*/ 33435 h 39501"/>
              <a:gd name="connsiteX8" fmla="*/ 52217 w 56553"/>
              <a:gd name="connsiteY8" fmla="*/ 23910 h 39501"/>
              <a:gd name="connsiteX9" fmla="*/ 54027 w 56553"/>
              <a:gd name="connsiteY9" fmla="*/ 2 h 3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553" h="39501">
                <a:moveTo>
                  <a:pt x="54027" y="2"/>
                </a:moveTo>
                <a:cubicBezTo>
                  <a:pt x="56804" y="4250"/>
                  <a:pt x="56033" y="9895"/>
                  <a:pt x="52217" y="13242"/>
                </a:cubicBezTo>
                <a:lnTo>
                  <a:pt x="42692" y="22767"/>
                </a:lnTo>
                <a:cubicBezTo>
                  <a:pt x="34123" y="29470"/>
                  <a:pt x="22491" y="30725"/>
                  <a:pt x="12688" y="26005"/>
                </a:cubicBezTo>
                <a:lnTo>
                  <a:pt x="20" y="20195"/>
                </a:lnTo>
                <a:lnTo>
                  <a:pt x="20" y="30863"/>
                </a:lnTo>
                <a:lnTo>
                  <a:pt x="12688" y="36673"/>
                </a:lnTo>
                <a:cubicBezTo>
                  <a:pt x="22490" y="41393"/>
                  <a:pt x="34123" y="40138"/>
                  <a:pt x="42692" y="33435"/>
                </a:cubicBezTo>
                <a:lnTo>
                  <a:pt x="52217" y="23910"/>
                </a:lnTo>
                <a:cubicBezTo>
                  <a:pt x="57286" y="16921"/>
                  <a:pt x="57987" y="7673"/>
                  <a:pt x="54027" y="2"/>
                </a:cubicBezTo>
                <a:close/>
              </a:path>
            </a:pathLst>
          </a:custGeom>
          <a:solidFill>
            <a:srgbClr val="84C4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2" name="Freeform: Shape 1651">
            <a:extLst>
              <a:ext uri="{FF2B5EF4-FFF2-40B4-BE49-F238E27FC236}">
                <a16:creationId xmlns:a16="http://schemas.microsoft.com/office/drawing/2014/main" id="{441F8C45-6335-4F3A-8067-07BC66B2788F}"/>
              </a:ext>
            </a:extLst>
          </p:cNvPr>
          <p:cNvSpPr/>
          <p:nvPr userDrawn="1"/>
        </p:nvSpPr>
        <p:spPr>
          <a:xfrm>
            <a:off x="4084718" y="3859374"/>
            <a:ext cx="86196" cy="48895"/>
          </a:xfrm>
          <a:custGeom>
            <a:avLst/>
            <a:gdLst>
              <a:gd name="connsiteX0" fmla="*/ 58293 w 72866"/>
              <a:gd name="connsiteY0" fmla="*/ 40862 h 40862"/>
              <a:gd name="connsiteX1" fmla="*/ 0 w 72866"/>
              <a:gd name="connsiteY1" fmla="*/ 14383 h 40862"/>
              <a:gd name="connsiteX2" fmla="*/ 14573 w 72866"/>
              <a:gd name="connsiteY2" fmla="*/ 0 h 40862"/>
              <a:gd name="connsiteX3" fmla="*/ 72866 w 72866"/>
              <a:gd name="connsiteY3" fmla="*/ 26479 h 40862"/>
              <a:gd name="connsiteX4" fmla="*/ 58293 w 72866"/>
              <a:gd name="connsiteY4" fmla="*/ 40862 h 4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66" h="40862">
                <a:moveTo>
                  <a:pt x="58293" y="40862"/>
                </a:moveTo>
                <a:lnTo>
                  <a:pt x="0" y="14383"/>
                </a:lnTo>
                <a:lnTo>
                  <a:pt x="14573" y="0"/>
                </a:lnTo>
                <a:lnTo>
                  <a:pt x="72866" y="26479"/>
                </a:lnTo>
                <a:lnTo>
                  <a:pt x="58293" y="40862"/>
                </a:ln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3" name="Freeform: Shape 1652">
            <a:extLst>
              <a:ext uri="{FF2B5EF4-FFF2-40B4-BE49-F238E27FC236}">
                <a16:creationId xmlns:a16="http://schemas.microsoft.com/office/drawing/2014/main" id="{D253BFFB-8362-4DFF-BB1B-5427C8E43CFA}"/>
              </a:ext>
            </a:extLst>
          </p:cNvPr>
          <p:cNvSpPr/>
          <p:nvPr userDrawn="1"/>
        </p:nvSpPr>
        <p:spPr>
          <a:xfrm>
            <a:off x="3722918" y="4559182"/>
            <a:ext cx="39548" cy="40803"/>
          </a:xfrm>
          <a:custGeom>
            <a:avLst/>
            <a:gdLst>
              <a:gd name="connsiteX0" fmla="*/ 31528 w 33432"/>
              <a:gd name="connsiteY0" fmla="*/ 29337 h 34099"/>
              <a:gd name="connsiteX1" fmla="*/ 20002 w 33432"/>
              <a:gd name="connsiteY1" fmla="*/ 26289 h 34099"/>
              <a:gd name="connsiteX2" fmla="*/ 10954 w 33432"/>
              <a:gd name="connsiteY2" fmla="*/ 34100 h 34099"/>
              <a:gd name="connsiteX3" fmla="*/ 10287 w 33432"/>
              <a:gd name="connsiteY3" fmla="*/ 22098 h 34099"/>
              <a:gd name="connsiteX4" fmla="*/ 0 w 33432"/>
              <a:gd name="connsiteY4" fmla="*/ 15907 h 34099"/>
              <a:gd name="connsiteX5" fmla="*/ 11144 w 33432"/>
              <a:gd name="connsiteY5" fmla="*/ 11621 h 34099"/>
              <a:gd name="connsiteX6" fmla="*/ 13906 w 33432"/>
              <a:gd name="connsiteY6" fmla="*/ 0 h 34099"/>
              <a:gd name="connsiteX7" fmla="*/ 21526 w 33432"/>
              <a:gd name="connsiteY7" fmla="*/ 9239 h 34099"/>
              <a:gd name="connsiteX8" fmla="*/ 33433 w 33432"/>
              <a:gd name="connsiteY8" fmla="*/ 8192 h 34099"/>
              <a:gd name="connsiteX9" fmla="*/ 26956 w 33432"/>
              <a:gd name="connsiteY9" fmla="*/ 18288 h 34099"/>
              <a:gd name="connsiteX10" fmla="*/ 31528 w 33432"/>
              <a:gd name="connsiteY10" fmla="*/ 29337 h 34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32" h="34099">
                <a:moveTo>
                  <a:pt x="31528" y="29337"/>
                </a:moveTo>
                <a:lnTo>
                  <a:pt x="20002" y="26289"/>
                </a:lnTo>
                <a:lnTo>
                  <a:pt x="10954" y="34100"/>
                </a:lnTo>
                <a:lnTo>
                  <a:pt x="10287" y="22098"/>
                </a:lnTo>
                <a:lnTo>
                  <a:pt x="0" y="15907"/>
                </a:lnTo>
                <a:lnTo>
                  <a:pt x="11144" y="11621"/>
                </a:lnTo>
                <a:lnTo>
                  <a:pt x="13906" y="0"/>
                </a:lnTo>
                <a:lnTo>
                  <a:pt x="21526" y="9239"/>
                </a:lnTo>
                <a:lnTo>
                  <a:pt x="33433" y="8192"/>
                </a:lnTo>
                <a:lnTo>
                  <a:pt x="26956" y="18288"/>
                </a:lnTo>
                <a:lnTo>
                  <a:pt x="31528" y="29337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4" name="Freeform: Shape 1653">
            <a:extLst>
              <a:ext uri="{FF2B5EF4-FFF2-40B4-BE49-F238E27FC236}">
                <a16:creationId xmlns:a16="http://schemas.microsoft.com/office/drawing/2014/main" id="{CD7B82ED-3676-4B8C-9868-5F772197ABD3}"/>
              </a:ext>
            </a:extLst>
          </p:cNvPr>
          <p:cNvSpPr/>
          <p:nvPr userDrawn="1"/>
        </p:nvSpPr>
        <p:spPr>
          <a:xfrm>
            <a:off x="3854523" y="4570352"/>
            <a:ext cx="25126" cy="26327"/>
          </a:xfrm>
          <a:custGeom>
            <a:avLst/>
            <a:gdLst>
              <a:gd name="connsiteX0" fmla="*/ 12668 w 21240"/>
              <a:gd name="connsiteY0" fmla="*/ 22003 h 22002"/>
              <a:gd name="connsiteX1" fmla="*/ 7620 w 21240"/>
              <a:gd name="connsiteY1" fmla="*/ 16193 h 22002"/>
              <a:gd name="connsiteX2" fmla="*/ 0 w 21240"/>
              <a:gd name="connsiteY2" fmla="*/ 17050 h 22002"/>
              <a:gd name="connsiteX3" fmla="*/ 3905 w 21240"/>
              <a:gd name="connsiteY3" fmla="*/ 10478 h 22002"/>
              <a:gd name="connsiteX4" fmla="*/ 667 w 21240"/>
              <a:gd name="connsiteY4" fmla="*/ 3524 h 22002"/>
              <a:gd name="connsiteX5" fmla="*/ 8191 w 21240"/>
              <a:gd name="connsiteY5" fmla="*/ 5239 h 22002"/>
              <a:gd name="connsiteX6" fmla="*/ 13811 w 21240"/>
              <a:gd name="connsiteY6" fmla="*/ 0 h 22002"/>
              <a:gd name="connsiteX7" fmla="*/ 14573 w 21240"/>
              <a:gd name="connsiteY7" fmla="*/ 7715 h 22002"/>
              <a:gd name="connsiteX8" fmla="*/ 21241 w 21240"/>
              <a:gd name="connsiteY8" fmla="*/ 11430 h 22002"/>
              <a:gd name="connsiteX9" fmla="*/ 14192 w 21240"/>
              <a:gd name="connsiteY9" fmla="*/ 14478 h 22002"/>
              <a:gd name="connsiteX10" fmla="*/ 12668 w 21240"/>
              <a:gd name="connsiteY10" fmla="*/ 22003 h 2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40" h="22002">
                <a:moveTo>
                  <a:pt x="12668" y="22003"/>
                </a:moveTo>
                <a:lnTo>
                  <a:pt x="7620" y="16193"/>
                </a:lnTo>
                <a:lnTo>
                  <a:pt x="0" y="17050"/>
                </a:lnTo>
                <a:lnTo>
                  <a:pt x="3905" y="10478"/>
                </a:lnTo>
                <a:lnTo>
                  <a:pt x="667" y="3524"/>
                </a:lnTo>
                <a:lnTo>
                  <a:pt x="8191" y="5239"/>
                </a:lnTo>
                <a:lnTo>
                  <a:pt x="13811" y="0"/>
                </a:lnTo>
                <a:lnTo>
                  <a:pt x="14573" y="7715"/>
                </a:lnTo>
                <a:lnTo>
                  <a:pt x="21241" y="11430"/>
                </a:lnTo>
                <a:lnTo>
                  <a:pt x="14192" y="14478"/>
                </a:lnTo>
                <a:lnTo>
                  <a:pt x="12668" y="22003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5" name="Freeform: Shape 1654">
            <a:extLst>
              <a:ext uri="{FF2B5EF4-FFF2-40B4-BE49-F238E27FC236}">
                <a16:creationId xmlns:a16="http://schemas.microsoft.com/office/drawing/2014/main" id="{E33E718B-FE83-4127-8992-1FF6F362C9C3}"/>
              </a:ext>
            </a:extLst>
          </p:cNvPr>
          <p:cNvSpPr/>
          <p:nvPr userDrawn="1"/>
        </p:nvSpPr>
        <p:spPr>
          <a:xfrm>
            <a:off x="3922804" y="4365539"/>
            <a:ext cx="47324" cy="49692"/>
          </a:xfrm>
          <a:custGeom>
            <a:avLst/>
            <a:gdLst>
              <a:gd name="connsiteX0" fmla="*/ 38957 w 40005"/>
              <a:gd name="connsiteY0" fmla="*/ 34671 h 41528"/>
              <a:gd name="connsiteX1" fmla="*/ 24765 w 40005"/>
              <a:gd name="connsiteY1" fmla="*/ 31623 h 41528"/>
              <a:gd name="connsiteX2" fmla="*/ 14192 w 40005"/>
              <a:gd name="connsiteY2" fmla="*/ 41529 h 41528"/>
              <a:gd name="connsiteX3" fmla="*/ 12763 w 40005"/>
              <a:gd name="connsiteY3" fmla="*/ 27146 h 41528"/>
              <a:gd name="connsiteX4" fmla="*/ 0 w 40005"/>
              <a:gd name="connsiteY4" fmla="*/ 20193 h 41528"/>
              <a:gd name="connsiteX5" fmla="*/ 13240 w 40005"/>
              <a:gd name="connsiteY5" fmla="*/ 14288 h 41528"/>
              <a:gd name="connsiteX6" fmla="*/ 16002 w 40005"/>
              <a:gd name="connsiteY6" fmla="*/ 0 h 41528"/>
              <a:gd name="connsiteX7" fmla="*/ 25622 w 40005"/>
              <a:gd name="connsiteY7" fmla="*/ 10858 h 41528"/>
              <a:gd name="connsiteX8" fmla="*/ 40005 w 40005"/>
              <a:gd name="connsiteY8" fmla="*/ 9049 h 41528"/>
              <a:gd name="connsiteX9" fmla="*/ 32766 w 40005"/>
              <a:gd name="connsiteY9" fmla="*/ 21527 h 41528"/>
              <a:gd name="connsiteX10" fmla="*/ 38957 w 40005"/>
              <a:gd name="connsiteY10" fmla="*/ 34671 h 4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005" h="41528">
                <a:moveTo>
                  <a:pt x="38957" y="34671"/>
                </a:moveTo>
                <a:lnTo>
                  <a:pt x="24765" y="31623"/>
                </a:lnTo>
                <a:lnTo>
                  <a:pt x="14192" y="41529"/>
                </a:lnTo>
                <a:lnTo>
                  <a:pt x="12763" y="27146"/>
                </a:lnTo>
                <a:lnTo>
                  <a:pt x="0" y="20193"/>
                </a:lnTo>
                <a:lnTo>
                  <a:pt x="13240" y="14288"/>
                </a:lnTo>
                <a:lnTo>
                  <a:pt x="16002" y="0"/>
                </a:lnTo>
                <a:lnTo>
                  <a:pt x="25622" y="10858"/>
                </a:lnTo>
                <a:lnTo>
                  <a:pt x="40005" y="9049"/>
                </a:lnTo>
                <a:lnTo>
                  <a:pt x="32766" y="21527"/>
                </a:lnTo>
                <a:lnTo>
                  <a:pt x="38957" y="34671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6" name="Freeform: Shape 1655">
            <a:extLst>
              <a:ext uri="{FF2B5EF4-FFF2-40B4-BE49-F238E27FC236}">
                <a16:creationId xmlns:a16="http://schemas.microsoft.com/office/drawing/2014/main" id="{642FDD7F-0D3E-4FC4-B22D-8D25789AEAEE}"/>
              </a:ext>
            </a:extLst>
          </p:cNvPr>
          <p:cNvSpPr/>
          <p:nvPr userDrawn="1"/>
        </p:nvSpPr>
        <p:spPr>
          <a:xfrm>
            <a:off x="4206632" y="4574911"/>
            <a:ext cx="41238" cy="43652"/>
          </a:xfrm>
          <a:custGeom>
            <a:avLst/>
            <a:gdLst>
              <a:gd name="connsiteX0" fmla="*/ 21431 w 34861"/>
              <a:gd name="connsiteY0" fmla="*/ 36481 h 36480"/>
              <a:gd name="connsiteX1" fmla="*/ 12573 w 34861"/>
              <a:gd name="connsiteY1" fmla="*/ 27242 h 36480"/>
              <a:gd name="connsiteX2" fmla="*/ 0 w 34861"/>
              <a:gd name="connsiteY2" fmla="*/ 29242 h 36480"/>
              <a:gd name="connsiteX3" fmla="*/ 6001 w 34861"/>
              <a:gd name="connsiteY3" fmla="*/ 18002 h 36480"/>
              <a:gd name="connsiteX4" fmla="*/ 190 w 34861"/>
              <a:gd name="connsiteY4" fmla="*/ 6668 h 36480"/>
              <a:gd name="connsiteX5" fmla="*/ 12763 w 34861"/>
              <a:gd name="connsiteY5" fmla="*/ 8954 h 36480"/>
              <a:gd name="connsiteX6" fmla="*/ 21717 w 34861"/>
              <a:gd name="connsiteY6" fmla="*/ 0 h 36480"/>
              <a:gd name="connsiteX7" fmla="*/ 23431 w 34861"/>
              <a:gd name="connsiteY7" fmla="*/ 12573 h 36480"/>
              <a:gd name="connsiteX8" fmla="*/ 34862 w 34861"/>
              <a:gd name="connsiteY8" fmla="*/ 18288 h 36480"/>
              <a:gd name="connsiteX9" fmla="*/ 23336 w 34861"/>
              <a:gd name="connsiteY9" fmla="*/ 23908 h 36480"/>
              <a:gd name="connsiteX10" fmla="*/ 21431 w 34861"/>
              <a:gd name="connsiteY10" fmla="*/ 36481 h 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861" h="36480">
                <a:moveTo>
                  <a:pt x="21431" y="36481"/>
                </a:moveTo>
                <a:lnTo>
                  <a:pt x="12573" y="27242"/>
                </a:lnTo>
                <a:lnTo>
                  <a:pt x="0" y="29242"/>
                </a:lnTo>
                <a:lnTo>
                  <a:pt x="6001" y="18002"/>
                </a:lnTo>
                <a:lnTo>
                  <a:pt x="190" y="6668"/>
                </a:lnTo>
                <a:lnTo>
                  <a:pt x="12763" y="8954"/>
                </a:lnTo>
                <a:lnTo>
                  <a:pt x="21717" y="0"/>
                </a:lnTo>
                <a:lnTo>
                  <a:pt x="23431" y="12573"/>
                </a:lnTo>
                <a:lnTo>
                  <a:pt x="34862" y="18288"/>
                </a:lnTo>
                <a:lnTo>
                  <a:pt x="23336" y="23908"/>
                </a:lnTo>
                <a:lnTo>
                  <a:pt x="21431" y="36481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7" name="Freeform: Shape 1656">
            <a:extLst>
              <a:ext uri="{FF2B5EF4-FFF2-40B4-BE49-F238E27FC236}">
                <a16:creationId xmlns:a16="http://schemas.microsoft.com/office/drawing/2014/main" id="{426F359F-4007-4341-B183-3F15010DD65D}"/>
              </a:ext>
            </a:extLst>
          </p:cNvPr>
          <p:cNvSpPr/>
          <p:nvPr userDrawn="1"/>
        </p:nvSpPr>
        <p:spPr>
          <a:xfrm>
            <a:off x="4138125" y="4425603"/>
            <a:ext cx="24224" cy="25758"/>
          </a:xfrm>
          <a:custGeom>
            <a:avLst/>
            <a:gdLst>
              <a:gd name="connsiteX0" fmla="*/ 12668 w 20478"/>
              <a:gd name="connsiteY0" fmla="*/ 21527 h 21526"/>
              <a:gd name="connsiteX1" fmla="*/ 7429 w 20478"/>
              <a:gd name="connsiteY1" fmla="*/ 16193 h 21526"/>
              <a:gd name="connsiteX2" fmla="*/ 95 w 20478"/>
              <a:gd name="connsiteY2" fmla="*/ 17431 h 21526"/>
              <a:gd name="connsiteX3" fmla="*/ 3524 w 20478"/>
              <a:gd name="connsiteY3" fmla="*/ 10763 h 21526"/>
              <a:gd name="connsiteX4" fmla="*/ 0 w 20478"/>
              <a:gd name="connsiteY4" fmla="*/ 4191 h 21526"/>
              <a:gd name="connsiteX5" fmla="*/ 7429 w 20478"/>
              <a:gd name="connsiteY5" fmla="*/ 5429 h 21526"/>
              <a:gd name="connsiteX6" fmla="*/ 12668 w 20478"/>
              <a:gd name="connsiteY6" fmla="*/ 0 h 21526"/>
              <a:gd name="connsiteX7" fmla="*/ 13716 w 20478"/>
              <a:gd name="connsiteY7" fmla="*/ 7429 h 21526"/>
              <a:gd name="connsiteX8" fmla="*/ 20479 w 20478"/>
              <a:gd name="connsiteY8" fmla="*/ 10763 h 21526"/>
              <a:gd name="connsiteX9" fmla="*/ 13811 w 20478"/>
              <a:gd name="connsiteY9" fmla="*/ 14097 h 21526"/>
              <a:gd name="connsiteX10" fmla="*/ 12668 w 20478"/>
              <a:gd name="connsiteY10" fmla="*/ 21527 h 2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78" h="21526">
                <a:moveTo>
                  <a:pt x="12668" y="21527"/>
                </a:moveTo>
                <a:lnTo>
                  <a:pt x="7429" y="16193"/>
                </a:lnTo>
                <a:lnTo>
                  <a:pt x="95" y="17431"/>
                </a:lnTo>
                <a:lnTo>
                  <a:pt x="3524" y="10763"/>
                </a:lnTo>
                <a:lnTo>
                  <a:pt x="0" y="4191"/>
                </a:lnTo>
                <a:lnTo>
                  <a:pt x="7429" y="5429"/>
                </a:lnTo>
                <a:lnTo>
                  <a:pt x="12668" y="0"/>
                </a:lnTo>
                <a:lnTo>
                  <a:pt x="13716" y="7429"/>
                </a:lnTo>
                <a:lnTo>
                  <a:pt x="20479" y="10763"/>
                </a:lnTo>
                <a:lnTo>
                  <a:pt x="13811" y="14097"/>
                </a:lnTo>
                <a:lnTo>
                  <a:pt x="12668" y="21527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8" name="Freeform: Shape 1657">
            <a:extLst>
              <a:ext uri="{FF2B5EF4-FFF2-40B4-BE49-F238E27FC236}">
                <a16:creationId xmlns:a16="http://schemas.microsoft.com/office/drawing/2014/main" id="{AA07CFE0-617C-4C07-A975-5718D1A0D91F}"/>
              </a:ext>
            </a:extLst>
          </p:cNvPr>
          <p:cNvSpPr/>
          <p:nvPr userDrawn="1"/>
        </p:nvSpPr>
        <p:spPr>
          <a:xfrm>
            <a:off x="3853171" y="4696637"/>
            <a:ext cx="27830" cy="28722"/>
          </a:xfrm>
          <a:custGeom>
            <a:avLst/>
            <a:gdLst>
              <a:gd name="connsiteX0" fmla="*/ 23527 w 23526"/>
              <a:gd name="connsiteY0" fmla="*/ 5810 h 24003"/>
              <a:gd name="connsiteX1" fmla="*/ 18955 w 23526"/>
              <a:gd name="connsiteY1" fmla="*/ 12954 h 24003"/>
              <a:gd name="connsiteX2" fmla="*/ 22098 w 23526"/>
              <a:gd name="connsiteY2" fmla="*/ 20669 h 24003"/>
              <a:gd name="connsiteX3" fmla="*/ 14002 w 23526"/>
              <a:gd name="connsiteY3" fmla="*/ 18574 h 24003"/>
              <a:gd name="connsiteX4" fmla="*/ 7620 w 23526"/>
              <a:gd name="connsiteY4" fmla="*/ 24003 h 24003"/>
              <a:gd name="connsiteX5" fmla="*/ 7144 w 23526"/>
              <a:gd name="connsiteY5" fmla="*/ 15621 h 24003"/>
              <a:gd name="connsiteX6" fmla="*/ 0 w 23526"/>
              <a:gd name="connsiteY6" fmla="*/ 11240 h 24003"/>
              <a:gd name="connsiteX7" fmla="*/ 7810 w 23526"/>
              <a:gd name="connsiteY7" fmla="*/ 8192 h 24003"/>
              <a:gd name="connsiteX8" fmla="*/ 9811 w 23526"/>
              <a:gd name="connsiteY8" fmla="*/ 0 h 24003"/>
              <a:gd name="connsiteX9" fmla="*/ 15145 w 23526"/>
              <a:gd name="connsiteY9" fmla="*/ 6572 h 24003"/>
              <a:gd name="connsiteX10" fmla="*/ 23527 w 23526"/>
              <a:gd name="connsiteY10" fmla="*/ 5810 h 24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526" h="24003">
                <a:moveTo>
                  <a:pt x="23527" y="5810"/>
                </a:moveTo>
                <a:lnTo>
                  <a:pt x="18955" y="12954"/>
                </a:lnTo>
                <a:lnTo>
                  <a:pt x="22098" y="20669"/>
                </a:lnTo>
                <a:lnTo>
                  <a:pt x="14002" y="18574"/>
                </a:lnTo>
                <a:lnTo>
                  <a:pt x="7620" y="24003"/>
                </a:lnTo>
                <a:lnTo>
                  <a:pt x="7144" y="15621"/>
                </a:lnTo>
                <a:lnTo>
                  <a:pt x="0" y="11240"/>
                </a:lnTo>
                <a:lnTo>
                  <a:pt x="7810" y="8192"/>
                </a:lnTo>
                <a:lnTo>
                  <a:pt x="9811" y="0"/>
                </a:lnTo>
                <a:lnTo>
                  <a:pt x="15145" y="6572"/>
                </a:lnTo>
                <a:lnTo>
                  <a:pt x="23527" y="581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59" name="Freeform: Shape 1658">
            <a:extLst>
              <a:ext uri="{FF2B5EF4-FFF2-40B4-BE49-F238E27FC236}">
                <a16:creationId xmlns:a16="http://schemas.microsoft.com/office/drawing/2014/main" id="{A17F96E0-9AA9-43D4-8461-32D550FC7F91}"/>
              </a:ext>
            </a:extLst>
          </p:cNvPr>
          <p:cNvSpPr/>
          <p:nvPr userDrawn="1"/>
        </p:nvSpPr>
        <p:spPr>
          <a:xfrm>
            <a:off x="3813508" y="4415264"/>
            <a:ext cx="152337" cy="106420"/>
          </a:xfrm>
          <a:custGeom>
            <a:avLst/>
            <a:gdLst>
              <a:gd name="connsiteX0" fmla="*/ 116 w 128778"/>
              <a:gd name="connsiteY0" fmla="*/ 8071 h 88936"/>
              <a:gd name="connsiteX1" fmla="*/ 117750 w 128778"/>
              <a:gd name="connsiteY1" fmla="*/ 88938 h 88936"/>
              <a:gd name="connsiteX2" fmla="*/ 128799 w 128778"/>
              <a:gd name="connsiteY2" fmla="*/ 71126 h 88936"/>
              <a:gd name="connsiteX3" fmla="*/ 116 w 128778"/>
              <a:gd name="connsiteY3" fmla="*/ 8071 h 88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778" h="88936">
                <a:moveTo>
                  <a:pt x="116" y="8071"/>
                </a:moveTo>
                <a:cubicBezTo>
                  <a:pt x="116" y="8071"/>
                  <a:pt x="-7695" y="77413"/>
                  <a:pt x="117750" y="88938"/>
                </a:cubicBezTo>
                <a:lnTo>
                  <a:pt x="128799" y="71126"/>
                </a:lnTo>
                <a:cubicBezTo>
                  <a:pt x="128799" y="71126"/>
                  <a:pt x="63267" y="-28505"/>
                  <a:pt x="116" y="807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0" name="Freeform: Shape 1659">
            <a:extLst>
              <a:ext uri="{FF2B5EF4-FFF2-40B4-BE49-F238E27FC236}">
                <a16:creationId xmlns:a16="http://schemas.microsoft.com/office/drawing/2014/main" id="{38FEA232-3301-4E29-9DE5-D26F7113EBAE}"/>
              </a:ext>
            </a:extLst>
          </p:cNvPr>
          <p:cNvSpPr/>
          <p:nvPr userDrawn="1"/>
        </p:nvSpPr>
        <p:spPr>
          <a:xfrm>
            <a:off x="3925058" y="4516442"/>
            <a:ext cx="49688" cy="22566"/>
          </a:xfrm>
          <a:custGeom>
            <a:avLst/>
            <a:gdLst>
              <a:gd name="connsiteX0" fmla="*/ 0 w 42004"/>
              <a:gd name="connsiteY0" fmla="*/ 0 h 18859"/>
              <a:gd name="connsiteX1" fmla="*/ 7239 w 42004"/>
              <a:gd name="connsiteY1" fmla="*/ 10859 h 18859"/>
              <a:gd name="connsiteX2" fmla="*/ 40291 w 42004"/>
              <a:gd name="connsiteY2" fmla="*/ 18860 h 18859"/>
              <a:gd name="connsiteX3" fmla="*/ 42005 w 42004"/>
              <a:gd name="connsiteY3" fmla="*/ 16002 h 18859"/>
              <a:gd name="connsiteX4" fmla="*/ 22003 w 42004"/>
              <a:gd name="connsiteY4" fmla="*/ 1048 h 18859"/>
              <a:gd name="connsiteX5" fmla="*/ 0 w 42004"/>
              <a:gd name="connsiteY5" fmla="*/ 0 h 1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04" h="18859">
                <a:moveTo>
                  <a:pt x="0" y="0"/>
                </a:moveTo>
                <a:lnTo>
                  <a:pt x="7239" y="10859"/>
                </a:lnTo>
                <a:lnTo>
                  <a:pt x="40291" y="18860"/>
                </a:lnTo>
                <a:lnTo>
                  <a:pt x="42005" y="16002"/>
                </a:lnTo>
                <a:lnTo>
                  <a:pt x="22003" y="1048"/>
                </a:lnTo>
                <a:lnTo>
                  <a:pt x="0" y="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1" name="Freeform: Shape 1660">
            <a:extLst>
              <a:ext uri="{FF2B5EF4-FFF2-40B4-BE49-F238E27FC236}">
                <a16:creationId xmlns:a16="http://schemas.microsoft.com/office/drawing/2014/main" id="{346B7ECD-EB78-47F0-91A9-C63A7C91E8C4}"/>
              </a:ext>
            </a:extLst>
          </p:cNvPr>
          <p:cNvSpPr/>
          <p:nvPr userDrawn="1"/>
        </p:nvSpPr>
        <p:spPr>
          <a:xfrm>
            <a:off x="3946465" y="4502765"/>
            <a:ext cx="35153" cy="26556"/>
          </a:xfrm>
          <a:custGeom>
            <a:avLst/>
            <a:gdLst>
              <a:gd name="connsiteX0" fmla="*/ 27527 w 29717"/>
              <a:gd name="connsiteY0" fmla="*/ 22193 h 22193"/>
              <a:gd name="connsiteX1" fmla="*/ 29718 w 29717"/>
              <a:gd name="connsiteY1" fmla="*/ 18669 h 22193"/>
              <a:gd name="connsiteX2" fmla="*/ 5524 w 29717"/>
              <a:gd name="connsiteY2" fmla="*/ 0 h 22193"/>
              <a:gd name="connsiteX3" fmla="*/ 0 w 29717"/>
              <a:gd name="connsiteY3" fmla="*/ 8858 h 22193"/>
              <a:gd name="connsiteX4" fmla="*/ 27527 w 29717"/>
              <a:gd name="connsiteY4" fmla="*/ 22193 h 2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17" h="22193">
                <a:moveTo>
                  <a:pt x="27527" y="22193"/>
                </a:moveTo>
                <a:lnTo>
                  <a:pt x="29718" y="18669"/>
                </a:lnTo>
                <a:lnTo>
                  <a:pt x="5524" y="0"/>
                </a:lnTo>
                <a:lnTo>
                  <a:pt x="0" y="8858"/>
                </a:lnTo>
                <a:lnTo>
                  <a:pt x="27527" y="22193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2" name="Freeform: Shape 1661">
            <a:extLst>
              <a:ext uri="{FF2B5EF4-FFF2-40B4-BE49-F238E27FC236}">
                <a16:creationId xmlns:a16="http://schemas.microsoft.com/office/drawing/2014/main" id="{E8126A86-9FD9-47DF-8EAD-AD7F7533A989}"/>
              </a:ext>
            </a:extLst>
          </p:cNvPr>
          <p:cNvSpPr/>
          <p:nvPr userDrawn="1"/>
        </p:nvSpPr>
        <p:spPr>
          <a:xfrm>
            <a:off x="3946578" y="4481223"/>
            <a:ext cx="41238" cy="36472"/>
          </a:xfrm>
          <a:custGeom>
            <a:avLst/>
            <a:gdLst>
              <a:gd name="connsiteX0" fmla="*/ 0 w 34861"/>
              <a:gd name="connsiteY0" fmla="*/ 0 h 30480"/>
              <a:gd name="connsiteX1" fmla="*/ 12859 w 34861"/>
              <a:gd name="connsiteY1" fmla="*/ 1714 h 30480"/>
              <a:gd name="connsiteX2" fmla="*/ 34862 w 34861"/>
              <a:gd name="connsiteY2" fmla="*/ 27622 h 30480"/>
              <a:gd name="connsiteX3" fmla="*/ 33147 w 34861"/>
              <a:gd name="connsiteY3" fmla="*/ 30480 h 30480"/>
              <a:gd name="connsiteX4" fmla="*/ 10383 w 34861"/>
              <a:gd name="connsiteY4" fmla="*/ 19717 h 30480"/>
              <a:gd name="connsiteX5" fmla="*/ 0 w 34861"/>
              <a:gd name="connsiteY5" fmla="*/ 0 h 3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61" h="30480">
                <a:moveTo>
                  <a:pt x="0" y="0"/>
                </a:moveTo>
                <a:lnTo>
                  <a:pt x="12859" y="1714"/>
                </a:lnTo>
                <a:lnTo>
                  <a:pt x="34862" y="27622"/>
                </a:lnTo>
                <a:lnTo>
                  <a:pt x="33147" y="30480"/>
                </a:lnTo>
                <a:lnTo>
                  <a:pt x="10383" y="19717"/>
                </a:lnTo>
                <a:lnTo>
                  <a:pt x="0" y="0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3" name="Freeform: Shape 1662">
            <a:extLst>
              <a:ext uri="{FF2B5EF4-FFF2-40B4-BE49-F238E27FC236}">
                <a16:creationId xmlns:a16="http://schemas.microsoft.com/office/drawing/2014/main" id="{1F3B209A-3A64-4E56-AA59-2ABB6E603964}"/>
              </a:ext>
            </a:extLst>
          </p:cNvPr>
          <p:cNvSpPr/>
          <p:nvPr userDrawn="1"/>
        </p:nvSpPr>
        <p:spPr>
          <a:xfrm>
            <a:off x="3987818" y="4524648"/>
            <a:ext cx="117399" cy="225442"/>
          </a:xfrm>
          <a:custGeom>
            <a:avLst/>
            <a:gdLst>
              <a:gd name="connsiteX0" fmla="*/ 20 w 99243"/>
              <a:gd name="connsiteY0" fmla="*/ 12003 h 188404"/>
              <a:gd name="connsiteX1" fmla="*/ 6020 w 99243"/>
              <a:gd name="connsiteY1" fmla="*/ 2 h 188404"/>
              <a:gd name="connsiteX2" fmla="*/ 20 w 99243"/>
              <a:gd name="connsiteY2" fmla="*/ 188406 h 188404"/>
              <a:gd name="connsiteX3" fmla="*/ 20 w 99243"/>
              <a:gd name="connsiteY3" fmla="*/ 12003 h 18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43" h="188404">
                <a:moveTo>
                  <a:pt x="20" y="12003"/>
                </a:moveTo>
                <a:lnTo>
                  <a:pt x="6020" y="2"/>
                </a:lnTo>
                <a:cubicBezTo>
                  <a:pt x="6020" y="2"/>
                  <a:pt x="219762" y="112206"/>
                  <a:pt x="20" y="188406"/>
                </a:cubicBezTo>
                <a:cubicBezTo>
                  <a:pt x="20" y="188406"/>
                  <a:pt x="197854" y="117254"/>
                  <a:pt x="20" y="1200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4" name="Freeform: Shape 1663">
            <a:extLst>
              <a:ext uri="{FF2B5EF4-FFF2-40B4-BE49-F238E27FC236}">
                <a16:creationId xmlns:a16="http://schemas.microsoft.com/office/drawing/2014/main" id="{789FD8A7-8E8C-4530-A0E7-BF6BE308DD5F}"/>
              </a:ext>
            </a:extLst>
          </p:cNvPr>
          <p:cNvSpPr/>
          <p:nvPr userDrawn="1"/>
        </p:nvSpPr>
        <p:spPr>
          <a:xfrm>
            <a:off x="3853058" y="4438483"/>
            <a:ext cx="40562" cy="41031"/>
          </a:xfrm>
          <a:custGeom>
            <a:avLst/>
            <a:gdLst>
              <a:gd name="connsiteX0" fmla="*/ 34310 w 34289"/>
              <a:gd name="connsiteY0" fmla="*/ 17147 h 34290"/>
              <a:gd name="connsiteX1" fmla="*/ 17165 w 34289"/>
              <a:gd name="connsiteY1" fmla="*/ 34292 h 34290"/>
              <a:gd name="connsiteX2" fmla="*/ 20 w 34289"/>
              <a:gd name="connsiteY2" fmla="*/ 17147 h 34290"/>
              <a:gd name="connsiteX3" fmla="*/ 17165 w 34289"/>
              <a:gd name="connsiteY3" fmla="*/ 2 h 34290"/>
              <a:gd name="connsiteX4" fmla="*/ 34310 w 34289"/>
              <a:gd name="connsiteY4" fmla="*/ 16956 h 34290"/>
              <a:gd name="connsiteX5" fmla="*/ 34310 w 34289"/>
              <a:gd name="connsiteY5" fmla="*/ 17147 h 3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89" h="34290">
                <a:moveTo>
                  <a:pt x="34310" y="17147"/>
                </a:moveTo>
                <a:cubicBezTo>
                  <a:pt x="34310" y="26616"/>
                  <a:pt x="26634" y="34292"/>
                  <a:pt x="17165" y="34292"/>
                </a:cubicBezTo>
                <a:cubicBezTo>
                  <a:pt x="7696" y="34292"/>
                  <a:pt x="20" y="26616"/>
                  <a:pt x="20" y="17147"/>
                </a:cubicBezTo>
                <a:cubicBezTo>
                  <a:pt x="20" y="7678"/>
                  <a:pt x="7696" y="2"/>
                  <a:pt x="17165" y="2"/>
                </a:cubicBezTo>
                <a:cubicBezTo>
                  <a:pt x="26581" y="-51"/>
                  <a:pt x="34257" y="7540"/>
                  <a:pt x="34310" y="16956"/>
                </a:cubicBezTo>
                <a:cubicBezTo>
                  <a:pt x="34310" y="17020"/>
                  <a:pt x="34310" y="17083"/>
                  <a:pt x="34310" y="17147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5" name="Freeform: Shape 1664">
            <a:extLst>
              <a:ext uri="{FF2B5EF4-FFF2-40B4-BE49-F238E27FC236}">
                <a16:creationId xmlns:a16="http://schemas.microsoft.com/office/drawing/2014/main" id="{E0981943-023F-4AE4-BDC4-E5FF9AF35442}"/>
              </a:ext>
            </a:extLst>
          </p:cNvPr>
          <p:cNvSpPr/>
          <p:nvPr userDrawn="1"/>
        </p:nvSpPr>
        <p:spPr>
          <a:xfrm>
            <a:off x="3893026" y="4539801"/>
            <a:ext cx="171816" cy="170360"/>
          </a:xfrm>
          <a:custGeom>
            <a:avLst/>
            <a:gdLst>
              <a:gd name="connsiteX0" fmla="*/ 41861 w 145245"/>
              <a:gd name="connsiteY0" fmla="*/ 1245 h 142371"/>
              <a:gd name="connsiteX1" fmla="*/ 19192 w 145245"/>
              <a:gd name="connsiteY1" fmla="*/ 15342 h 142371"/>
              <a:gd name="connsiteX2" fmla="*/ 21287 w 145245"/>
              <a:gd name="connsiteY2" fmla="*/ 26200 h 142371"/>
              <a:gd name="connsiteX3" fmla="*/ 32812 w 145245"/>
              <a:gd name="connsiteY3" fmla="*/ 32582 h 142371"/>
              <a:gd name="connsiteX4" fmla="*/ 34837 w 145245"/>
              <a:gd name="connsiteY4" fmla="*/ 37136 h 142371"/>
              <a:gd name="connsiteX5" fmla="*/ 32146 w 145245"/>
              <a:gd name="connsiteY5" fmla="*/ 39345 h 142371"/>
              <a:gd name="connsiteX6" fmla="*/ 32146 w 145245"/>
              <a:gd name="connsiteY6" fmla="*/ 39345 h 142371"/>
              <a:gd name="connsiteX7" fmla="*/ 25669 w 145245"/>
              <a:gd name="connsiteY7" fmla="*/ 42107 h 142371"/>
              <a:gd name="connsiteX8" fmla="*/ 23002 w 145245"/>
              <a:gd name="connsiteY8" fmla="*/ 47631 h 142371"/>
              <a:gd name="connsiteX9" fmla="*/ 31184 w 145245"/>
              <a:gd name="connsiteY9" fmla="*/ 55832 h 142371"/>
              <a:gd name="connsiteX10" fmla="*/ 31574 w 145245"/>
              <a:gd name="connsiteY10" fmla="*/ 55823 h 142371"/>
              <a:gd name="connsiteX11" fmla="*/ 31574 w 145245"/>
              <a:gd name="connsiteY11" fmla="*/ 55823 h 142371"/>
              <a:gd name="connsiteX12" fmla="*/ 34912 w 145245"/>
              <a:gd name="connsiteY12" fmla="*/ 59341 h 142371"/>
              <a:gd name="connsiteX13" fmla="*/ 34908 w 145245"/>
              <a:gd name="connsiteY13" fmla="*/ 59443 h 142371"/>
              <a:gd name="connsiteX14" fmla="*/ 32241 w 145245"/>
              <a:gd name="connsiteY14" fmla="*/ 62586 h 142371"/>
              <a:gd name="connsiteX15" fmla="*/ 10048 w 145245"/>
              <a:gd name="connsiteY15" fmla="*/ 76016 h 142371"/>
              <a:gd name="connsiteX16" fmla="*/ 3666 w 145245"/>
              <a:gd name="connsiteY16" fmla="*/ 101448 h 142371"/>
              <a:gd name="connsiteX17" fmla="*/ 16906 w 145245"/>
              <a:gd name="connsiteY17" fmla="*/ 124594 h 142371"/>
              <a:gd name="connsiteX18" fmla="*/ 28431 w 145245"/>
              <a:gd name="connsiteY18" fmla="*/ 131452 h 142371"/>
              <a:gd name="connsiteX19" fmla="*/ 41576 w 145245"/>
              <a:gd name="connsiteY19" fmla="*/ 134595 h 142371"/>
              <a:gd name="connsiteX20" fmla="*/ 93011 w 145245"/>
              <a:gd name="connsiteY20" fmla="*/ 124022 h 142371"/>
              <a:gd name="connsiteX21" fmla="*/ 108536 w 145245"/>
              <a:gd name="connsiteY21" fmla="*/ 104972 h 142371"/>
              <a:gd name="connsiteX22" fmla="*/ 108536 w 145245"/>
              <a:gd name="connsiteY22" fmla="*/ 79731 h 142371"/>
              <a:gd name="connsiteX23" fmla="*/ 108536 w 145245"/>
              <a:gd name="connsiteY23" fmla="*/ 79731 h 142371"/>
              <a:gd name="connsiteX24" fmla="*/ 111489 w 145245"/>
              <a:gd name="connsiteY24" fmla="*/ 74968 h 142371"/>
              <a:gd name="connsiteX25" fmla="*/ 112823 w 145245"/>
              <a:gd name="connsiteY25" fmla="*/ 74968 h 142371"/>
              <a:gd name="connsiteX26" fmla="*/ 128444 w 145245"/>
              <a:gd name="connsiteY26" fmla="*/ 70968 h 142371"/>
              <a:gd name="connsiteX27" fmla="*/ 138540 w 145245"/>
              <a:gd name="connsiteY27" fmla="*/ 57347 h 142371"/>
              <a:gd name="connsiteX28" fmla="*/ 132539 w 145245"/>
              <a:gd name="connsiteY28" fmla="*/ 23152 h 142371"/>
              <a:gd name="connsiteX29" fmla="*/ 132539 w 145245"/>
              <a:gd name="connsiteY29" fmla="*/ 22581 h 142371"/>
              <a:gd name="connsiteX30" fmla="*/ 133111 w 145245"/>
              <a:gd name="connsiteY30" fmla="*/ 22581 h 142371"/>
              <a:gd name="connsiteX31" fmla="*/ 143779 w 145245"/>
              <a:gd name="connsiteY31" fmla="*/ 59157 h 142371"/>
              <a:gd name="connsiteX32" fmla="*/ 132634 w 145245"/>
              <a:gd name="connsiteY32" fmla="*/ 76683 h 142371"/>
              <a:gd name="connsiteX33" fmla="*/ 112251 w 145245"/>
              <a:gd name="connsiteY33" fmla="*/ 83255 h 142371"/>
              <a:gd name="connsiteX34" fmla="*/ 116442 w 145245"/>
              <a:gd name="connsiteY34" fmla="*/ 78016 h 142371"/>
              <a:gd name="connsiteX35" fmla="*/ 116442 w 145245"/>
              <a:gd name="connsiteY35" fmla="*/ 108401 h 142371"/>
              <a:gd name="connsiteX36" fmla="*/ 97392 w 145245"/>
              <a:gd name="connsiteY36" fmla="*/ 132023 h 142371"/>
              <a:gd name="connsiteX37" fmla="*/ 69389 w 145245"/>
              <a:gd name="connsiteY37" fmla="*/ 141548 h 142371"/>
              <a:gd name="connsiteX38" fmla="*/ 40147 w 145245"/>
              <a:gd name="connsiteY38" fmla="*/ 140691 h 142371"/>
              <a:gd name="connsiteX39" fmla="*/ 26240 w 145245"/>
              <a:gd name="connsiteY39" fmla="*/ 135928 h 142371"/>
              <a:gd name="connsiteX40" fmla="*/ 713 w 145245"/>
              <a:gd name="connsiteY40" fmla="*/ 102210 h 142371"/>
              <a:gd name="connsiteX41" fmla="*/ 6143 w 145245"/>
              <a:gd name="connsiteY41" fmla="*/ 73635 h 142371"/>
              <a:gd name="connsiteX42" fmla="*/ 29860 w 145245"/>
              <a:gd name="connsiteY42" fmla="*/ 56013 h 142371"/>
              <a:gd name="connsiteX43" fmla="*/ 30622 w 145245"/>
              <a:gd name="connsiteY43" fmla="*/ 62871 h 142371"/>
              <a:gd name="connsiteX44" fmla="*/ 19763 w 145245"/>
              <a:gd name="connsiteY44" fmla="*/ 58680 h 142371"/>
              <a:gd name="connsiteX45" fmla="*/ 14810 w 145245"/>
              <a:gd name="connsiteY45" fmla="*/ 47441 h 142371"/>
              <a:gd name="connsiteX46" fmla="*/ 20240 w 145245"/>
              <a:gd name="connsiteY46" fmla="*/ 36487 h 142371"/>
              <a:gd name="connsiteX47" fmla="*/ 31003 w 145245"/>
              <a:gd name="connsiteY47" fmla="*/ 32392 h 142371"/>
              <a:gd name="connsiteX48" fmla="*/ 30146 w 145245"/>
              <a:gd name="connsiteY48" fmla="*/ 39250 h 142371"/>
              <a:gd name="connsiteX49" fmla="*/ 16048 w 145245"/>
              <a:gd name="connsiteY49" fmla="*/ 30391 h 142371"/>
              <a:gd name="connsiteX50" fmla="*/ 14239 w 145245"/>
              <a:gd name="connsiteY50" fmla="*/ 13247 h 142371"/>
              <a:gd name="connsiteX51" fmla="*/ 41480 w 145245"/>
              <a:gd name="connsiteY51" fmla="*/ 388 h 142371"/>
              <a:gd name="connsiteX52" fmla="*/ 41480 w 145245"/>
              <a:gd name="connsiteY52" fmla="*/ 864 h 142371"/>
              <a:gd name="connsiteX53" fmla="*/ 41861 w 145245"/>
              <a:gd name="connsiteY53" fmla="*/ 1245 h 14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45245" h="142371">
                <a:moveTo>
                  <a:pt x="41861" y="1245"/>
                </a:moveTo>
                <a:cubicBezTo>
                  <a:pt x="32254" y="1303"/>
                  <a:pt x="23493" y="6751"/>
                  <a:pt x="19192" y="15342"/>
                </a:cubicBezTo>
                <a:cubicBezTo>
                  <a:pt x="17502" y="19038"/>
                  <a:pt x="18344" y="23398"/>
                  <a:pt x="21287" y="26200"/>
                </a:cubicBezTo>
                <a:cubicBezTo>
                  <a:pt x="24544" y="29245"/>
                  <a:pt x="28504" y="31437"/>
                  <a:pt x="32812" y="32582"/>
                </a:cubicBezTo>
                <a:cubicBezTo>
                  <a:pt x="34629" y="33281"/>
                  <a:pt x="35536" y="35320"/>
                  <a:pt x="34837" y="37136"/>
                </a:cubicBezTo>
                <a:cubicBezTo>
                  <a:pt x="34392" y="38295"/>
                  <a:pt x="33369" y="39134"/>
                  <a:pt x="32146" y="39345"/>
                </a:cubicBezTo>
                <a:lnTo>
                  <a:pt x="32146" y="39345"/>
                </a:lnTo>
                <a:cubicBezTo>
                  <a:pt x="29751" y="39567"/>
                  <a:pt x="27487" y="40533"/>
                  <a:pt x="25669" y="42107"/>
                </a:cubicBezTo>
                <a:cubicBezTo>
                  <a:pt x="24081" y="43521"/>
                  <a:pt x="23122" y="45509"/>
                  <a:pt x="23002" y="47631"/>
                </a:cubicBezTo>
                <a:cubicBezTo>
                  <a:pt x="22997" y="52155"/>
                  <a:pt x="26660" y="55827"/>
                  <a:pt x="31184" y="55832"/>
                </a:cubicBezTo>
                <a:cubicBezTo>
                  <a:pt x="31314" y="55832"/>
                  <a:pt x="31444" y="55829"/>
                  <a:pt x="31574" y="55823"/>
                </a:cubicBezTo>
                <a:lnTo>
                  <a:pt x="31574" y="55823"/>
                </a:lnTo>
                <a:cubicBezTo>
                  <a:pt x="33467" y="55873"/>
                  <a:pt x="34962" y="57448"/>
                  <a:pt x="34912" y="59341"/>
                </a:cubicBezTo>
                <a:cubicBezTo>
                  <a:pt x="34911" y="59375"/>
                  <a:pt x="34910" y="59409"/>
                  <a:pt x="34908" y="59443"/>
                </a:cubicBezTo>
                <a:cubicBezTo>
                  <a:pt x="34788" y="60955"/>
                  <a:pt x="33714" y="62221"/>
                  <a:pt x="32241" y="62586"/>
                </a:cubicBezTo>
                <a:cubicBezTo>
                  <a:pt x="23578" y="64527"/>
                  <a:pt x="15786" y="69242"/>
                  <a:pt x="10048" y="76016"/>
                </a:cubicBezTo>
                <a:cubicBezTo>
                  <a:pt x="4452" y="83225"/>
                  <a:pt x="2137" y="92451"/>
                  <a:pt x="3666" y="101448"/>
                </a:cubicBezTo>
                <a:cubicBezTo>
                  <a:pt x="5219" y="110480"/>
                  <a:pt x="9907" y="118676"/>
                  <a:pt x="16906" y="124594"/>
                </a:cubicBezTo>
                <a:cubicBezTo>
                  <a:pt x="20405" y="127412"/>
                  <a:pt x="24285" y="129721"/>
                  <a:pt x="28431" y="131452"/>
                </a:cubicBezTo>
                <a:cubicBezTo>
                  <a:pt x="32664" y="133044"/>
                  <a:pt x="37080" y="134101"/>
                  <a:pt x="41576" y="134595"/>
                </a:cubicBezTo>
                <a:cubicBezTo>
                  <a:pt x="59422" y="136965"/>
                  <a:pt x="77546" y="133239"/>
                  <a:pt x="93011" y="124022"/>
                </a:cubicBezTo>
                <a:cubicBezTo>
                  <a:pt x="100106" y="119514"/>
                  <a:pt x="105552" y="112831"/>
                  <a:pt x="108536" y="104972"/>
                </a:cubicBezTo>
                <a:cubicBezTo>
                  <a:pt x="110921" y="96727"/>
                  <a:pt x="110921" y="87976"/>
                  <a:pt x="108536" y="79731"/>
                </a:cubicBezTo>
                <a:lnTo>
                  <a:pt x="108536" y="79731"/>
                </a:lnTo>
                <a:cubicBezTo>
                  <a:pt x="108059" y="77604"/>
                  <a:pt x="109372" y="75486"/>
                  <a:pt x="111489" y="74968"/>
                </a:cubicBezTo>
                <a:cubicBezTo>
                  <a:pt x="111929" y="74876"/>
                  <a:pt x="112383" y="74876"/>
                  <a:pt x="112823" y="74968"/>
                </a:cubicBezTo>
                <a:cubicBezTo>
                  <a:pt x="118341" y="75550"/>
                  <a:pt x="123884" y="74131"/>
                  <a:pt x="128444" y="70968"/>
                </a:cubicBezTo>
                <a:cubicBezTo>
                  <a:pt x="133110" y="67553"/>
                  <a:pt x="136630" y="62804"/>
                  <a:pt x="138540" y="57347"/>
                </a:cubicBezTo>
                <a:cubicBezTo>
                  <a:pt x="143056" y="45720"/>
                  <a:pt x="140745" y="32547"/>
                  <a:pt x="132539" y="23152"/>
                </a:cubicBezTo>
                <a:cubicBezTo>
                  <a:pt x="132539" y="23152"/>
                  <a:pt x="132539" y="22676"/>
                  <a:pt x="132539" y="22581"/>
                </a:cubicBezTo>
                <a:cubicBezTo>
                  <a:pt x="132539" y="22486"/>
                  <a:pt x="132539" y="22581"/>
                  <a:pt x="133111" y="22581"/>
                </a:cubicBezTo>
                <a:cubicBezTo>
                  <a:pt x="143582" y="31593"/>
                  <a:pt x="147763" y="45928"/>
                  <a:pt x="143779" y="59157"/>
                </a:cubicBezTo>
                <a:cubicBezTo>
                  <a:pt x="142082" y="66061"/>
                  <a:pt x="138167" y="72218"/>
                  <a:pt x="132634" y="76683"/>
                </a:cubicBezTo>
                <a:cubicBezTo>
                  <a:pt x="126867" y="81283"/>
                  <a:pt x="119619" y="83620"/>
                  <a:pt x="112251" y="83255"/>
                </a:cubicBezTo>
                <a:lnTo>
                  <a:pt x="116442" y="78016"/>
                </a:lnTo>
                <a:cubicBezTo>
                  <a:pt x="119544" y="87907"/>
                  <a:pt x="119544" y="98510"/>
                  <a:pt x="116442" y="108401"/>
                </a:cubicBezTo>
                <a:cubicBezTo>
                  <a:pt x="113029" y="118249"/>
                  <a:pt x="106293" y="126601"/>
                  <a:pt x="97392" y="132023"/>
                </a:cubicBezTo>
                <a:cubicBezTo>
                  <a:pt x="88797" y="137057"/>
                  <a:pt x="79271" y="140298"/>
                  <a:pt x="69389" y="141548"/>
                </a:cubicBezTo>
                <a:cubicBezTo>
                  <a:pt x="59661" y="142885"/>
                  <a:pt x="49779" y="142595"/>
                  <a:pt x="40147" y="140691"/>
                </a:cubicBezTo>
                <a:cubicBezTo>
                  <a:pt x="35330" y="139693"/>
                  <a:pt x="30658" y="138092"/>
                  <a:pt x="26240" y="135928"/>
                </a:cubicBezTo>
                <a:cubicBezTo>
                  <a:pt x="12825" y="129422"/>
                  <a:pt x="3335" y="116887"/>
                  <a:pt x="713" y="102210"/>
                </a:cubicBezTo>
                <a:cubicBezTo>
                  <a:pt x="-1155" y="92341"/>
                  <a:pt x="785" y="82131"/>
                  <a:pt x="6143" y="73635"/>
                </a:cubicBezTo>
                <a:cubicBezTo>
                  <a:pt x="11864" y="65283"/>
                  <a:pt x="20212" y="59081"/>
                  <a:pt x="29860" y="56013"/>
                </a:cubicBezTo>
                <a:lnTo>
                  <a:pt x="30622" y="62871"/>
                </a:lnTo>
                <a:cubicBezTo>
                  <a:pt x="26626" y="62775"/>
                  <a:pt x="22787" y="61294"/>
                  <a:pt x="19763" y="58680"/>
                </a:cubicBezTo>
                <a:cubicBezTo>
                  <a:pt x="16569" y="55824"/>
                  <a:pt x="14763" y="51726"/>
                  <a:pt x="14810" y="47441"/>
                </a:cubicBezTo>
                <a:cubicBezTo>
                  <a:pt x="15012" y="43192"/>
                  <a:pt x="16980" y="39221"/>
                  <a:pt x="20240" y="36487"/>
                </a:cubicBezTo>
                <a:cubicBezTo>
                  <a:pt x="23319" y="34044"/>
                  <a:pt x="27078" y="32614"/>
                  <a:pt x="31003" y="32392"/>
                </a:cubicBezTo>
                <a:lnTo>
                  <a:pt x="30146" y="39250"/>
                </a:lnTo>
                <a:cubicBezTo>
                  <a:pt x="24783" y="37514"/>
                  <a:pt x="19938" y="34470"/>
                  <a:pt x="16048" y="30391"/>
                </a:cubicBezTo>
                <a:cubicBezTo>
                  <a:pt x="11986" y="25589"/>
                  <a:pt x="11268" y="18792"/>
                  <a:pt x="14239" y="13247"/>
                </a:cubicBezTo>
                <a:cubicBezTo>
                  <a:pt x="19700" y="3645"/>
                  <a:pt x="30597" y="-1498"/>
                  <a:pt x="41480" y="388"/>
                </a:cubicBezTo>
                <a:cubicBezTo>
                  <a:pt x="41480" y="387"/>
                  <a:pt x="41480" y="387"/>
                  <a:pt x="41480" y="864"/>
                </a:cubicBezTo>
                <a:lnTo>
                  <a:pt x="41861" y="1245"/>
                </a:ln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6" name="Freeform: Shape 1665">
            <a:extLst>
              <a:ext uri="{FF2B5EF4-FFF2-40B4-BE49-F238E27FC236}">
                <a16:creationId xmlns:a16="http://schemas.microsoft.com/office/drawing/2014/main" id="{15BE79EF-7D7D-4513-9EBC-24EEC0EBC289}"/>
              </a:ext>
            </a:extLst>
          </p:cNvPr>
          <p:cNvSpPr/>
          <p:nvPr userDrawn="1"/>
        </p:nvSpPr>
        <p:spPr>
          <a:xfrm>
            <a:off x="3974152" y="4462239"/>
            <a:ext cx="84125" cy="64826"/>
          </a:xfrm>
          <a:custGeom>
            <a:avLst/>
            <a:gdLst>
              <a:gd name="connsiteX0" fmla="*/ 3476 w 71115"/>
              <a:gd name="connsiteY0" fmla="*/ 24630 h 54176"/>
              <a:gd name="connsiteX1" fmla="*/ 237 w 71115"/>
              <a:gd name="connsiteY1" fmla="*/ 10818 h 54176"/>
              <a:gd name="connsiteX2" fmla="*/ 4428 w 71115"/>
              <a:gd name="connsiteY2" fmla="*/ 3484 h 54176"/>
              <a:gd name="connsiteX3" fmla="*/ 12144 w 71115"/>
              <a:gd name="connsiteY3" fmla="*/ 55 h 54176"/>
              <a:gd name="connsiteX4" fmla="*/ 26336 w 71115"/>
              <a:gd name="connsiteY4" fmla="*/ 5580 h 54176"/>
              <a:gd name="connsiteX5" fmla="*/ 33861 w 71115"/>
              <a:gd name="connsiteY5" fmla="*/ 17391 h 54176"/>
              <a:gd name="connsiteX6" fmla="*/ 32146 w 71115"/>
              <a:gd name="connsiteY6" fmla="*/ 16724 h 54176"/>
              <a:gd name="connsiteX7" fmla="*/ 41671 w 71115"/>
              <a:gd name="connsiteY7" fmla="*/ 13771 h 54176"/>
              <a:gd name="connsiteX8" fmla="*/ 46719 w 71115"/>
              <a:gd name="connsiteY8" fmla="*/ 12914 h 54176"/>
              <a:gd name="connsiteX9" fmla="*/ 51958 w 71115"/>
              <a:gd name="connsiteY9" fmla="*/ 12914 h 54176"/>
              <a:gd name="connsiteX10" fmla="*/ 62055 w 71115"/>
              <a:gd name="connsiteY10" fmla="*/ 17201 h 54176"/>
              <a:gd name="connsiteX11" fmla="*/ 66150 w 71115"/>
              <a:gd name="connsiteY11" fmla="*/ 21201 h 54176"/>
              <a:gd name="connsiteX12" fmla="*/ 69103 w 71115"/>
              <a:gd name="connsiteY12" fmla="*/ 26059 h 54176"/>
              <a:gd name="connsiteX13" fmla="*/ 71008 w 71115"/>
              <a:gd name="connsiteY13" fmla="*/ 37203 h 54176"/>
              <a:gd name="connsiteX14" fmla="*/ 66722 w 71115"/>
              <a:gd name="connsiteY14" fmla="*/ 47871 h 54176"/>
              <a:gd name="connsiteX15" fmla="*/ 62340 w 71115"/>
              <a:gd name="connsiteY15" fmla="*/ 51586 h 54176"/>
              <a:gd name="connsiteX16" fmla="*/ 57292 w 71115"/>
              <a:gd name="connsiteY16" fmla="*/ 53586 h 54176"/>
              <a:gd name="connsiteX17" fmla="*/ 52149 w 71115"/>
              <a:gd name="connsiteY17" fmla="*/ 54158 h 54176"/>
              <a:gd name="connsiteX18" fmla="*/ 47196 w 71115"/>
              <a:gd name="connsiteY18" fmla="*/ 53586 h 54176"/>
              <a:gd name="connsiteX19" fmla="*/ 47196 w 71115"/>
              <a:gd name="connsiteY19" fmla="*/ 53110 h 54176"/>
              <a:gd name="connsiteX20" fmla="*/ 47196 w 71115"/>
              <a:gd name="connsiteY20" fmla="*/ 53110 h 54176"/>
              <a:gd name="connsiteX21" fmla="*/ 51577 w 71115"/>
              <a:gd name="connsiteY21" fmla="*/ 51586 h 54176"/>
              <a:gd name="connsiteX22" fmla="*/ 55482 w 71115"/>
              <a:gd name="connsiteY22" fmla="*/ 49586 h 54176"/>
              <a:gd name="connsiteX23" fmla="*/ 58530 w 71115"/>
              <a:gd name="connsiteY23" fmla="*/ 47014 h 54176"/>
              <a:gd name="connsiteX24" fmla="*/ 60721 w 71115"/>
              <a:gd name="connsiteY24" fmla="*/ 44061 h 54176"/>
              <a:gd name="connsiteX25" fmla="*/ 62245 w 71115"/>
              <a:gd name="connsiteY25" fmla="*/ 37108 h 54176"/>
              <a:gd name="connsiteX26" fmla="*/ 60817 w 71115"/>
              <a:gd name="connsiteY26" fmla="*/ 29964 h 54176"/>
              <a:gd name="connsiteX27" fmla="*/ 59197 w 71115"/>
              <a:gd name="connsiteY27" fmla="*/ 26725 h 54176"/>
              <a:gd name="connsiteX28" fmla="*/ 56816 w 71115"/>
              <a:gd name="connsiteY28" fmla="*/ 23773 h 54176"/>
              <a:gd name="connsiteX29" fmla="*/ 50339 w 71115"/>
              <a:gd name="connsiteY29" fmla="*/ 19677 h 54176"/>
              <a:gd name="connsiteX30" fmla="*/ 46338 w 71115"/>
              <a:gd name="connsiteY30" fmla="*/ 18534 h 54176"/>
              <a:gd name="connsiteX31" fmla="*/ 42052 w 71115"/>
              <a:gd name="connsiteY31" fmla="*/ 18058 h 54176"/>
              <a:gd name="connsiteX32" fmla="*/ 33194 w 71115"/>
              <a:gd name="connsiteY32" fmla="*/ 19296 h 54176"/>
              <a:gd name="connsiteX33" fmla="*/ 33194 w 71115"/>
              <a:gd name="connsiteY33" fmla="*/ 19296 h 54176"/>
              <a:gd name="connsiteX34" fmla="*/ 31574 w 71115"/>
              <a:gd name="connsiteY34" fmla="*/ 18534 h 54176"/>
              <a:gd name="connsiteX35" fmla="*/ 28336 w 71115"/>
              <a:gd name="connsiteY35" fmla="*/ 13200 h 54176"/>
              <a:gd name="connsiteX36" fmla="*/ 23574 w 71115"/>
              <a:gd name="connsiteY36" fmla="*/ 9580 h 54176"/>
              <a:gd name="connsiteX37" fmla="*/ 18240 w 71115"/>
              <a:gd name="connsiteY37" fmla="*/ 7961 h 54176"/>
              <a:gd name="connsiteX38" fmla="*/ 13287 w 71115"/>
              <a:gd name="connsiteY38" fmla="*/ 7961 h 54176"/>
              <a:gd name="connsiteX39" fmla="*/ 9096 w 71115"/>
              <a:gd name="connsiteY39" fmla="*/ 9390 h 54176"/>
              <a:gd name="connsiteX40" fmla="*/ 6143 w 71115"/>
              <a:gd name="connsiteY40" fmla="*/ 12914 h 54176"/>
              <a:gd name="connsiteX41" fmla="*/ 4809 w 71115"/>
              <a:gd name="connsiteY41" fmla="*/ 18153 h 54176"/>
              <a:gd name="connsiteX42" fmla="*/ 4809 w 71115"/>
              <a:gd name="connsiteY42" fmla="*/ 24725 h 54176"/>
              <a:gd name="connsiteX43" fmla="*/ 4333 w 71115"/>
              <a:gd name="connsiteY43" fmla="*/ 24725 h 54176"/>
              <a:gd name="connsiteX44" fmla="*/ 3678 w 71115"/>
              <a:gd name="connsiteY44" fmla="*/ 24883 h 54176"/>
              <a:gd name="connsiteX45" fmla="*/ 3476 w 71115"/>
              <a:gd name="connsiteY45" fmla="*/ 24630 h 5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1115" h="54176">
                <a:moveTo>
                  <a:pt x="3476" y="24630"/>
                </a:moveTo>
                <a:cubicBezTo>
                  <a:pt x="659" y="20615"/>
                  <a:pt x="-501" y="15668"/>
                  <a:pt x="237" y="10818"/>
                </a:cubicBezTo>
                <a:cubicBezTo>
                  <a:pt x="769" y="7972"/>
                  <a:pt x="2245" y="5387"/>
                  <a:pt x="4428" y="3484"/>
                </a:cubicBezTo>
                <a:cubicBezTo>
                  <a:pt x="6593" y="1585"/>
                  <a:pt x="9284" y="389"/>
                  <a:pt x="12144" y="55"/>
                </a:cubicBezTo>
                <a:cubicBezTo>
                  <a:pt x="17469" y="-362"/>
                  <a:pt x="22694" y="1672"/>
                  <a:pt x="26336" y="5580"/>
                </a:cubicBezTo>
                <a:cubicBezTo>
                  <a:pt x="29478" y="9076"/>
                  <a:pt x="32020" y="13066"/>
                  <a:pt x="33861" y="17391"/>
                </a:cubicBezTo>
                <a:lnTo>
                  <a:pt x="32146" y="16724"/>
                </a:lnTo>
                <a:cubicBezTo>
                  <a:pt x="35265" y="15566"/>
                  <a:pt x="38445" y="14581"/>
                  <a:pt x="41671" y="13771"/>
                </a:cubicBezTo>
                <a:cubicBezTo>
                  <a:pt x="43314" y="13286"/>
                  <a:pt x="45009" y="12998"/>
                  <a:pt x="46719" y="12914"/>
                </a:cubicBezTo>
                <a:cubicBezTo>
                  <a:pt x="48461" y="12724"/>
                  <a:pt x="50217" y="12724"/>
                  <a:pt x="51958" y="12914"/>
                </a:cubicBezTo>
                <a:cubicBezTo>
                  <a:pt x="55617" y="13517"/>
                  <a:pt x="59079" y="14987"/>
                  <a:pt x="62055" y="17201"/>
                </a:cubicBezTo>
                <a:cubicBezTo>
                  <a:pt x="63557" y="18386"/>
                  <a:pt x="64930" y="19727"/>
                  <a:pt x="66150" y="21201"/>
                </a:cubicBezTo>
                <a:cubicBezTo>
                  <a:pt x="67387" y="22653"/>
                  <a:pt x="68384" y="24293"/>
                  <a:pt x="69103" y="26059"/>
                </a:cubicBezTo>
                <a:cubicBezTo>
                  <a:pt x="70776" y="29520"/>
                  <a:pt x="71437" y="33383"/>
                  <a:pt x="71008" y="37203"/>
                </a:cubicBezTo>
                <a:cubicBezTo>
                  <a:pt x="70660" y="41104"/>
                  <a:pt x="69169" y="44814"/>
                  <a:pt x="66722" y="47871"/>
                </a:cubicBezTo>
                <a:cubicBezTo>
                  <a:pt x="65404" y="49268"/>
                  <a:pt x="63934" y="50514"/>
                  <a:pt x="62340" y="51586"/>
                </a:cubicBezTo>
                <a:cubicBezTo>
                  <a:pt x="60745" y="52456"/>
                  <a:pt x="59050" y="53128"/>
                  <a:pt x="57292" y="53586"/>
                </a:cubicBezTo>
                <a:cubicBezTo>
                  <a:pt x="55620" y="54053"/>
                  <a:pt x="53883" y="54246"/>
                  <a:pt x="52149" y="54158"/>
                </a:cubicBezTo>
                <a:cubicBezTo>
                  <a:pt x="50487" y="54072"/>
                  <a:pt x="48833" y="53882"/>
                  <a:pt x="47196" y="53586"/>
                </a:cubicBezTo>
                <a:cubicBezTo>
                  <a:pt x="47110" y="53439"/>
                  <a:pt x="47110" y="53258"/>
                  <a:pt x="47196" y="53110"/>
                </a:cubicBezTo>
                <a:lnTo>
                  <a:pt x="47196" y="53110"/>
                </a:lnTo>
                <a:lnTo>
                  <a:pt x="51577" y="51586"/>
                </a:lnTo>
                <a:cubicBezTo>
                  <a:pt x="53006" y="51109"/>
                  <a:pt x="54149" y="50157"/>
                  <a:pt x="55482" y="49586"/>
                </a:cubicBezTo>
                <a:cubicBezTo>
                  <a:pt x="56816" y="49014"/>
                  <a:pt x="57482" y="47776"/>
                  <a:pt x="58530" y="47014"/>
                </a:cubicBezTo>
                <a:cubicBezTo>
                  <a:pt x="59321" y="46076"/>
                  <a:pt x="60053" y="45090"/>
                  <a:pt x="60721" y="44061"/>
                </a:cubicBezTo>
                <a:cubicBezTo>
                  <a:pt x="61733" y="41883"/>
                  <a:pt x="62253" y="39509"/>
                  <a:pt x="62245" y="37108"/>
                </a:cubicBezTo>
                <a:cubicBezTo>
                  <a:pt x="62233" y="34657"/>
                  <a:pt x="61748" y="32231"/>
                  <a:pt x="60817" y="29964"/>
                </a:cubicBezTo>
                <a:cubicBezTo>
                  <a:pt x="60413" y="28821"/>
                  <a:pt x="59869" y="27734"/>
                  <a:pt x="59197" y="26725"/>
                </a:cubicBezTo>
                <a:cubicBezTo>
                  <a:pt x="58721" y="25582"/>
                  <a:pt x="57578" y="24821"/>
                  <a:pt x="56816" y="23773"/>
                </a:cubicBezTo>
                <a:cubicBezTo>
                  <a:pt x="54896" y="22061"/>
                  <a:pt x="52708" y="20677"/>
                  <a:pt x="50339" y="19677"/>
                </a:cubicBezTo>
                <a:cubicBezTo>
                  <a:pt x="49101" y="19201"/>
                  <a:pt x="47672" y="19010"/>
                  <a:pt x="46338" y="18534"/>
                </a:cubicBezTo>
                <a:cubicBezTo>
                  <a:pt x="44938" y="18183"/>
                  <a:pt x="43496" y="18022"/>
                  <a:pt x="42052" y="18058"/>
                </a:cubicBezTo>
                <a:cubicBezTo>
                  <a:pt x="39049" y="17946"/>
                  <a:pt x="36051" y="18365"/>
                  <a:pt x="33194" y="19296"/>
                </a:cubicBezTo>
                <a:lnTo>
                  <a:pt x="33194" y="19296"/>
                </a:lnTo>
                <a:cubicBezTo>
                  <a:pt x="32546" y="19419"/>
                  <a:pt x="31893" y="19111"/>
                  <a:pt x="31574" y="18534"/>
                </a:cubicBezTo>
                <a:cubicBezTo>
                  <a:pt x="30832" y="16572"/>
                  <a:pt x="29734" y="14764"/>
                  <a:pt x="28336" y="13200"/>
                </a:cubicBezTo>
                <a:cubicBezTo>
                  <a:pt x="27012" y="11681"/>
                  <a:pt x="25391" y="10449"/>
                  <a:pt x="23574" y="9580"/>
                </a:cubicBezTo>
                <a:cubicBezTo>
                  <a:pt x="21924" y="8684"/>
                  <a:pt x="20109" y="8133"/>
                  <a:pt x="18240" y="7961"/>
                </a:cubicBezTo>
                <a:cubicBezTo>
                  <a:pt x="16601" y="7679"/>
                  <a:pt x="14925" y="7679"/>
                  <a:pt x="13287" y="7961"/>
                </a:cubicBezTo>
                <a:cubicBezTo>
                  <a:pt x="11779" y="8012"/>
                  <a:pt x="10321" y="8509"/>
                  <a:pt x="9096" y="9390"/>
                </a:cubicBezTo>
                <a:cubicBezTo>
                  <a:pt x="7806" y="10270"/>
                  <a:pt x="6784" y="11490"/>
                  <a:pt x="6143" y="12914"/>
                </a:cubicBezTo>
                <a:cubicBezTo>
                  <a:pt x="5388" y="14566"/>
                  <a:pt x="4936" y="16340"/>
                  <a:pt x="4809" y="18153"/>
                </a:cubicBezTo>
                <a:cubicBezTo>
                  <a:pt x="4615" y="20339"/>
                  <a:pt x="4615" y="22538"/>
                  <a:pt x="4809" y="24725"/>
                </a:cubicBezTo>
                <a:cubicBezTo>
                  <a:pt x="4809" y="24725"/>
                  <a:pt x="4809" y="25202"/>
                  <a:pt x="4333" y="24725"/>
                </a:cubicBezTo>
                <a:cubicBezTo>
                  <a:pt x="4196" y="24950"/>
                  <a:pt x="3903" y="25020"/>
                  <a:pt x="3678" y="24883"/>
                </a:cubicBezTo>
                <a:cubicBezTo>
                  <a:pt x="3583" y="24825"/>
                  <a:pt x="3512" y="24735"/>
                  <a:pt x="3476" y="24630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7" name="Freeform: Shape 1666">
            <a:extLst>
              <a:ext uri="{FF2B5EF4-FFF2-40B4-BE49-F238E27FC236}">
                <a16:creationId xmlns:a16="http://schemas.microsoft.com/office/drawing/2014/main" id="{8C044E68-9EB4-40E9-A660-4485A1CB98C7}"/>
              </a:ext>
            </a:extLst>
          </p:cNvPr>
          <p:cNvSpPr/>
          <p:nvPr userDrawn="1"/>
        </p:nvSpPr>
        <p:spPr>
          <a:xfrm>
            <a:off x="4039189" y="4443954"/>
            <a:ext cx="141768" cy="188170"/>
          </a:xfrm>
          <a:custGeom>
            <a:avLst/>
            <a:gdLst>
              <a:gd name="connsiteX0" fmla="*/ 218 w 119844"/>
              <a:gd name="connsiteY0" fmla="*/ 31053 h 157255"/>
              <a:gd name="connsiteX1" fmla="*/ 13934 w 119844"/>
              <a:gd name="connsiteY1" fmla="*/ 7621 h 157255"/>
              <a:gd name="connsiteX2" fmla="*/ 26697 w 119844"/>
              <a:gd name="connsiteY2" fmla="*/ 859 h 157255"/>
              <a:gd name="connsiteX3" fmla="*/ 41366 w 119844"/>
              <a:gd name="connsiteY3" fmla="*/ 859 h 157255"/>
              <a:gd name="connsiteX4" fmla="*/ 64511 w 119844"/>
              <a:gd name="connsiteY4" fmla="*/ 17242 h 157255"/>
              <a:gd name="connsiteX5" fmla="*/ 68607 w 119844"/>
              <a:gd name="connsiteY5" fmla="*/ 44674 h 157255"/>
              <a:gd name="connsiteX6" fmla="*/ 66512 w 119844"/>
              <a:gd name="connsiteY6" fmla="*/ 42673 h 157255"/>
              <a:gd name="connsiteX7" fmla="*/ 98611 w 119844"/>
              <a:gd name="connsiteY7" fmla="*/ 46483 h 157255"/>
              <a:gd name="connsiteX8" fmla="*/ 118899 w 119844"/>
              <a:gd name="connsiteY8" fmla="*/ 72487 h 157255"/>
              <a:gd name="connsiteX9" fmla="*/ 118899 w 119844"/>
              <a:gd name="connsiteY9" fmla="*/ 89917 h 157255"/>
              <a:gd name="connsiteX10" fmla="*/ 111184 w 119844"/>
              <a:gd name="connsiteY10" fmla="*/ 105919 h 157255"/>
              <a:gd name="connsiteX11" fmla="*/ 97182 w 119844"/>
              <a:gd name="connsiteY11" fmla="*/ 116682 h 157255"/>
              <a:gd name="connsiteX12" fmla="*/ 80609 w 119844"/>
              <a:gd name="connsiteY12" fmla="*/ 121445 h 157255"/>
              <a:gd name="connsiteX13" fmla="*/ 83085 w 119844"/>
              <a:gd name="connsiteY13" fmla="*/ 113920 h 157255"/>
              <a:gd name="connsiteX14" fmla="*/ 92610 w 119844"/>
              <a:gd name="connsiteY14" fmla="*/ 131446 h 157255"/>
              <a:gd name="connsiteX15" fmla="*/ 91086 w 119844"/>
              <a:gd name="connsiteY15" fmla="*/ 142305 h 157255"/>
              <a:gd name="connsiteX16" fmla="*/ 84419 w 119844"/>
              <a:gd name="connsiteY16" fmla="*/ 150306 h 157255"/>
              <a:gd name="connsiteX17" fmla="*/ 66512 w 119844"/>
              <a:gd name="connsiteY17" fmla="*/ 156974 h 157255"/>
              <a:gd name="connsiteX18" fmla="*/ 48414 w 119844"/>
              <a:gd name="connsiteY18" fmla="*/ 153735 h 157255"/>
              <a:gd name="connsiteX19" fmla="*/ 48414 w 119844"/>
              <a:gd name="connsiteY19" fmla="*/ 153163 h 157255"/>
              <a:gd name="connsiteX20" fmla="*/ 48986 w 119844"/>
              <a:gd name="connsiteY20" fmla="*/ 153163 h 157255"/>
              <a:gd name="connsiteX21" fmla="*/ 65940 w 119844"/>
              <a:gd name="connsiteY21" fmla="*/ 153163 h 157255"/>
              <a:gd name="connsiteX22" fmla="*/ 80513 w 119844"/>
              <a:gd name="connsiteY22" fmla="*/ 145639 h 157255"/>
              <a:gd name="connsiteX23" fmla="*/ 85085 w 119844"/>
              <a:gd name="connsiteY23" fmla="*/ 133161 h 157255"/>
              <a:gd name="connsiteX24" fmla="*/ 76608 w 119844"/>
              <a:gd name="connsiteY24" fmla="*/ 120493 h 157255"/>
              <a:gd name="connsiteX25" fmla="*/ 76658 w 119844"/>
              <a:gd name="connsiteY25" fmla="*/ 114162 h 157255"/>
              <a:gd name="connsiteX26" fmla="*/ 78894 w 119844"/>
              <a:gd name="connsiteY26" fmla="*/ 112968 h 157255"/>
              <a:gd name="connsiteX27" fmla="*/ 78894 w 119844"/>
              <a:gd name="connsiteY27" fmla="*/ 112968 h 157255"/>
              <a:gd name="connsiteX28" fmla="*/ 104326 w 119844"/>
              <a:gd name="connsiteY28" fmla="*/ 100585 h 157255"/>
              <a:gd name="connsiteX29" fmla="*/ 111565 w 119844"/>
              <a:gd name="connsiteY29" fmla="*/ 74106 h 157255"/>
              <a:gd name="connsiteX30" fmla="*/ 96230 w 119844"/>
              <a:gd name="connsiteY30" fmla="*/ 49436 h 157255"/>
              <a:gd name="connsiteX31" fmla="*/ 81847 w 119844"/>
              <a:gd name="connsiteY31" fmla="*/ 44483 h 157255"/>
              <a:gd name="connsiteX32" fmla="*/ 66607 w 119844"/>
              <a:gd name="connsiteY32" fmla="*/ 46103 h 157255"/>
              <a:gd name="connsiteX33" fmla="*/ 64651 w 119844"/>
              <a:gd name="connsiteY33" fmla="*/ 45197 h 157255"/>
              <a:gd name="connsiteX34" fmla="*/ 64607 w 119844"/>
              <a:gd name="connsiteY34" fmla="*/ 45055 h 157255"/>
              <a:gd name="connsiteX35" fmla="*/ 64607 w 119844"/>
              <a:gd name="connsiteY35" fmla="*/ 44293 h 157255"/>
              <a:gd name="connsiteX36" fmla="*/ 64607 w 119844"/>
              <a:gd name="connsiteY36" fmla="*/ 44293 h 157255"/>
              <a:gd name="connsiteX37" fmla="*/ 58225 w 119844"/>
              <a:gd name="connsiteY37" fmla="*/ 21528 h 157255"/>
              <a:gd name="connsiteX38" fmla="*/ 39175 w 119844"/>
              <a:gd name="connsiteY38" fmla="*/ 8574 h 157255"/>
              <a:gd name="connsiteX39" fmla="*/ 16791 w 119844"/>
              <a:gd name="connsiteY39" fmla="*/ 12575 h 157255"/>
              <a:gd name="connsiteX40" fmla="*/ 598 w 119844"/>
              <a:gd name="connsiteY40" fmla="*/ 31625 h 157255"/>
              <a:gd name="connsiteX41" fmla="*/ 27 w 119844"/>
              <a:gd name="connsiteY41" fmla="*/ 31624 h 157255"/>
              <a:gd name="connsiteX42" fmla="*/ 218 w 119844"/>
              <a:gd name="connsiteY42" fmla="*/ 31053 h 157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9844" h="157255">
                <a:moveTo>
                  <a:pt x="218" y="31053"/>
                </a:moveTo>
                <a:cubicBezTo>
                  <a:pt x="2419" y="22077"/>
                  <a:pt x="7185" y="13936"/>
                  <a:pt x="13934" y="7621"/>
                </a:cubicBezTo>
                <a:cubicBezTo>
                  <a:pt x="17576" y="4365"/>
                  <a:pt x="21957" y="2044"/>
                  <a:pt x="26697" y="859"/>
                </a:cubicBezTo>
                <a:cubicBezTo>
                  <a:pt x="31520" y="-284"/>
                  <a:pt x="36543" y="-284"/>
                  <a:pt x="41366" y="859"/>
                </a:cubicBezTo>
                <a:cubicBezTo>
                  <a:pt x="50970" y="2985"/>
                  <a:pt x="59313" y="8890"/>
                  <a:pt x="64511" y="17242"/>
                </a:cubicBezTo>
                <a:cubicBezTo>
                  <a:pt x="69748" y="25375"/>
                  <a:pt x="71240" y="35366"/>
                  <a:pt x="68607" y="44674"/>
                </a:cubicBezTo>
                <a:lnTo>
                  <a:pt x="66512" y="42673"/>
                </a:lnTo>
                <a:cubicBezTo>
                  <a:pt x="77318" y="39992"/>
                  <a:pt x="88732" y="41347"/>
                  <a:pt x="98611" y="46483"/>
                </a:cubicBezTo>
                <a:cubicBezTo>
                  <a:pt x="108742" y="51897"/>
                  <a:pt x="116112" y="61343"/>
                  <a:pt x="118899" y="72487"/>
                </a:cubicBezTo>
                <a:cubicBezTo>
                  <a:pt x="120186" y="78226"/>
                  <a:pt x="120186" y="84178"/>
                  <a:pt x="118899" y="89917"/>
                </a:cubicBezTo>
                <a:cubicBezTo>
                  <a:pt x="117624" y="95785"/>
                  <a:pt x="114980" y="101268"/>
                  <a:pt x="111184" y="105919"/>
                </a:cubicBezTo>
                <a:cubicBezTo>
                  <a:pt x="107342" y="110469"/>
                  <a:pt x="102567" y="114140"/>
                  <a:pt x="97182" y="116682"/>
                </a:cubicBezTo>
                <a:cubicBezTo>
                  <a:pt x="91911" y="119047"/>
                  <a:pt x="86331" y="120651"/>
                  <a:pt x="80609" y="121445"/>
                </a:cubicBezTo>
                <a:lnTo>
                  <a:pt x="83085" y="113920"/>
                </a:lnTo>
                <a:cubicBezTo>
                  <a:pt x="87936" y="118682"/>
                  <a:pt x="91253" y="124786"/>
                  <a:pt x="92610" y="131446"/>
                </a:cubicBezTo>
                <a:cubicBezTo>
                  <a:pt x="93177" y="135137"/>
                  <a:pt x="92647" y="138913"/>
                  <a:pt x="91086" y="142305"/>
                </a:cubicBezTo>
                <a:cubicBezTo>
                  <a:pt x="89562" y="145484"/>
                  <a:pt x="87271" y="148234"/>
                  <a:pt x="84419" y="150306"/>
                </a:cubicBezTo>
                <a:cubicBezTo>
                  <a:pt x="79127" y="154040"/>
                  <a:pt x="72957" y="156338"/>
                  <a:pt x="66512" y="156974"/>
                </a:cubicBezTo>
                <a:cubicBezTo>
                  <a:pt x="60288" y="157841"/>
                  <a:pt x="53950" y="156707"/>
                  <a:pt x="48414" y="153735"/>
                </a:cubicBezTo>
                <a:lnTo>
                  <a:pt x="48414" y="153163"/>
                </a:lnTo>
                <a:cubicBezTo>
                  <a:pt x="48414" y="153163"/>
                  <a:pt x="48414" y="153163"/>
                  <a:pt x="48986" y="153163"/>
                </a:cubicBezTo>
                <a:cubicBezTo>
                  <a:pt x="54521" y="154783"/>
                  <a:pt x="60405" y="154783"/>
                  <a:pt x="65940" y="153163"/>
                </a:cubicBezTo>
                <a:cubicBezTo>
                  <a:pt x="71364" y="151951"/>
                  <a:pt x="76384" y="149359"/>
                  <a:pt x="80513" y="145639"/>
                </a:cubicBezTo>
                <a:cubicBezTo>
                  <a:pt x="84369" y="142748"/>
                  <a:pt x="86161" y="137858"/>
                  <a:pt x="85085" y="133161"/>
                </a:cubicBezTo>
                <a:cubicBezTo>
                  <a:pt x="83417" y="128269"/>
                  <a:pt x="80494" y="123901"/>
                  <a:pt x="76608" y="120493"/>
                </a:cubicBezTo>
                <a:cubicBezTo>
                  <a:pt x="74873" y="118731"/>
                  <a:pt x="74896" y="115896"/>
                  <a:pt x="76658" y="114162"/>
                </a:cubicBezTo>
                <a:cubicBezTo>
                  <a:pt x="77273" y="113557"/>
                  <a:pt x="78049" y="113142"/>
                  <a:pt x="78894" y="112968"/>
                </a:cubicBezTo>
                <a:lnTo>
                  <a:pt x="78894" y="112968"/>
                </a:lnTo>
                <a:cubicBezTo>
                  <a:pt x="88501" y="111745"/>
                  <a:pt x="97438" y="107393"/>
                  <a:pt x="104326" y="100585"/>
                </a:cubicBezTo>
                <a:cubicBezTo>
                  <a:pt x="110644" y="93321"/>
                  <a:pt x="113309" y="83574"/>
                  <a:pt x="111565" y="74106"/>
                </a:cubicBezTo>
                <a:cubicBezTo>
                  <a:pt x="110191" y="64078"/>
                  <a:pt x="104614" y="55107"/>
                  <a:pt x="96230" y="49436"/>
                </a:cubicBezTo>
                <a:cubicBezTo>
                  <a:pt x="91863" y="46738"/>
                  <a:pt x="86950" y="45046"/>
                  <a:pt x="81847" y="44483"/>
                </a:cubicBezTo>
                <a:cubicBezTo>
                  <a:pt x="76711" y="44071"/>
                  <a:pt x="71542" y="44620"/>
                  <a:pt x="66607" y="46103"/>
                </a:cubicBezTo>
                <a:cubicBezTo>
                  <a:pt x="65817" y="46393"/>
                  <a:pt x="64941" y="45987"/>
                  <a:pt x="64651" y="45197"/>
                </a:cubicBezTo>
                <a:cubicBezTo>
                  <a:pt x="64634" y="45150"/>
                  <a:pt x="64619" y="45103"/>
                  <a:pt x="64607" y="45055"/>
                </a:cubicBezTo>
                <a:cubicBezTo>
                  <a:pt x="64560" y="44803"/>
                  <a:pt x="64560" y="44545"/>
                  <a:pt x="64607" y="44293"/>
                </a:cubicBezTo>
                <a:lnTo>
                  <a:pt x="64607" y="44293"/>
                </a:lnTo>
                <a:cubicBezTo>
                  <a:pt x="65866" y="36139"/>
                  <a:pt x="63539" y="27839"/>
                  <a:pt x="58225" y="21528"/>
                </a:cubicBezTo>
                <a:cubicBezTo>
                  <a:pt x="53364" y="15347"/>
                  <a:pt x="46710" y="10823"/>
                  <a:pt x="39175" y="8574"/>
                </a:cubicBezTo>
                <a:cubicBezTo>
                  <a:pt x="31489" y="6541"/>
                  <a:pt x="23297" y="8005"/>
                  <a:pt x="16791" y="12575"/>
                </a:cubicBezTo>
                <a:cubicBezTo>
                  <a:pt x="10027" y="17623"/>
                  <a:pt x="4491" y="24135"/>
                  <a:pt x="598" y="31625"/>
                </a:cubicBezTo>
                <a:cubicBezTo>
                  <a:pt x="599" y="31624"/>
                  <a:pt x="599" y="31624"/>
                  <a:pt x="27" y="31624"/>
                </a:cubicBezTo>
                <a:cubicBezTo>
                  <a:pt x="-4" y="31414"/>
                  <a:pt x="67" y="31202"/>
                  <a:pt x="218" y="3105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8" name="Freeform: Shape 1667">
            <a:extLst>
              <a:ext uri="{FF2B5EF4-FFF2-40B4-BE49-F238E27FC236}">
                <a16:creationId xmlns:a16="http://schemas.microsoft.com/office/drawing/2014/main" id="{19A70ACA-7963-4FE3-8CB1-DFDF028654CF}"/>
              </a:ext>
            </a:extLst>
          </p:cNvPr>
          <p:cNvSpPr/>
          <p:nvPr userDrawn="1"/>
        </p:nvSpPr>
        <p:spPr>
          <a:xfrm>
            <a:off x="3859368" y="4444866"/>
            <a:ext cx="27942" cy="28265"/>
          </a:xfrm>
          <a:custGeom>
            <a:avLst/>
            <a:gdLst>
              <a:gd name="connsiteX0" fmla="*/ 23642 w 23621"/>
              <a:gd name="connsiteY0" fmla="*/ 11813 h 23621"/>
              <a:gd name="connsiteX1" fmla="*/ 11831 w 23621"/>
              <a:gd name="connsiteY1" fmla="*/ 23624 h 23621"/>
              <a:gd name="connsiteX2" fmla="*/ 20 w 23621"/>
              <a:gd name="connsiteY2" fmla="*/ 11813 h 23621"/>
              <a:gd name="connsiteX3" fmla="*/ 11831 w 23621"/>
              <a:gd name="connsiteY3" fmla="*/ 2 h 23621"/>
              <a:gd name="connsiteX4" fmla="*/ 23642 w 23621"/>
              <a:gd name="connsiteY4" fmla="*/ 11813 h 2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21" h="23621">
                <a:moveTo>
                  <a:pt x="23642" y="11813"/>
                </a:moveTo>
                <a:cubicBezTo>
                  <a:pt x="23642" y="18336"/>
                  <a:pt x="18354" y="23624"/>
                  <a:pt x="11831" y="23624"/>
                </a:cubicBezTo>
                <a:cubicBezTo>
                  <a:pt x="5308" y="23624"/>
                  <a:pt x="20" y="18335"/>
                  <a:pt x="20" y="11813"/>
                </a:cubicBezTo>
                <a:cubicBezTo>
                  <a:pt x="20" y="5289"/>
                  <a:pt x="5308" y="2"/>
                  <a:pt x="11831" y="2"/>
                </a:cubicBezTo>
                <a:cubicBezTo>
                  <a:pt x="18354" y="2"/>
                  <a:pt x="23642" y="5290"/>
                  <a:pt x="23642" y="11813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69" name="Freeform: Shape 1668">
            <a:extLst>
              <a:ext uri="{FF2B5EF4-FFF2-40B4-BE49-F238E27FC236}">
                <a16:creationId xmlns:a16="http://schemas.microsoft.com/office/drawing/2014/main" id="{97470591-5D91-454C-8CCD-2F10098D3D21}"/>
              </a:ext>
            </a:extLst>
          </p:cNvPr>
          <p:cNvSpPr/>
          <p:nvPr userDrawn="1"/>
        </p:nvSpPr>
        <p:spPr>
          <a:xfrm>
            <a:off x="3653735" y="4065328"/>
            <a:ext cx="655543" cy="160695"/>
          </a:xfrm>
          <a:custGeom>
            <a:avLst/>
            <a:gdLst>
              <a:gd name="connsiteX0" fmla="*/ 554185 w 554164"/>
              <a:gd name="connsiteY0" fmla="*/ 75821 h 134294"/>
              <a:gd name="connsiteX1" fmla="*/ 511322 w 554164"/>
              <a:gd name="connsiteY1" fmla="*/ 45912 h 134294"/>
              <a:gd name="connsiteX2" fmla="*/ 511322 w 554164"/>
              <a:gd name="connsiteY2" fmla="*/ 44483 h 134294"/>
              <a:gd name="connsiteX3" fmla="*/ 393974 w 554164"/>
              <a:gd name="connsiteY3" fmla="*/ 2573 h 134294"/>
              <a:gd name="connsiteX4" fmla="*/ 270149 w 554164"/>
              <a:gd name="connsiteY4" fmla="*/ 70010 h 134294"/>
              <a:gd name="connsiteX5" fmla="*/ 148801 w 554164"/>
              <a:gd name="connsiteY5" fmla="*/ 2 h 134294"/>
              <a:gd name="connsiteX6" fmla="*/ 44026 w 554164"/>
              <a:gd name="connsiteY6" fmla="*/ 27053 h 134294"/>
              <a:gd name="connsiteX7" fmla="*/ 44026 w 554164"/>
              <a:gd name="connsiteY7" fmla="*/ 28958 h 134294"/>
              <a:gd name="connsiteX8" fmla="*/ 20 w 554164"/>
              <a:gd name="connsiteY8" fmla="*/ 1049 h 134294"/>
              <a:gd name="connsiteX9" fmla="*/ 260719 w 554164"/>
              <a:gd name="connsiteY9" fmla="*/ 133637 h 134294"/>
              <a:gd name="connsiteX10" fmla="*/ 554185 w 554164"/>
              <a:gd name="connsiteY10" fmla="*/ 75821 h 13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164" h="134294">
                <a:moveTo>
                  <a:pt x="554185" y="75821"/>
                </a:moveTo>
                <a:cubicBezTo>
                  <a:pt x="541715" y="63471"/>
                  <a:pt x="527217" y="53354"/>
                  <a:pt x="511322" y="45912"/>
                </a:cubicBezTo>
                <a:lnTo>
                  <a:pt x="511322" y="44483"/>
                </a:lnTo>
                <a:cubicBezTo>
                  <a:pt x="473864" y="26245"/>
                  <a:pt x="434511" y="12191"/>
                  <a:pt x="393974" y="2573"/>
                </a:cubicBezTo>
                <a:cubicBezTo>
                  <a:pt x="393974" y="2573"/>
                  <a:pt x="344158" y="72391"/>
                  <a:pt x="270149" y="70010"/>
                </a:cubicBezTo>
                <a:cubicBezTo>
                  <a:pt x="196140" y="67629"/>
                  <a:pt x="154420" y="8955"/>
                  <a:pt x="148801" y="2"/>
                </a:cubicBezTo>
                <a:cubicBezTo>
                  <a:pt x="113037" y="5382"/>
                  <a:pt x="77925" y="14448"/>
                  <a:pt x="44026" y="27053"/>
                </a:cubicBezTo>
                <a:cubicBezTo>
                  <a:pt x="44070" y="27687"/>
                  <a:pt x="44070" y="28324"/>
                  <a:pt x="44026" y="28958"/>
                </a:cubicBezTo>
                <a:cubicBezTo>
                  <a:pt x="34501" y="24671"/>
                  <a:pt x="20213" y="11622"/>
                  <a:pt x="20" y="1049"/>
                </a:cubicBezTo>
                <a:cubicBezTo>
                  <a:pt x="20" y="1049"/>
                  <a:pt x="59932" y="120016"/>
                  <a:pt x="260719" y="133637"/>
                </a:cubicBezTo>
                <a:cubicBezTo>
                  <a:pt x="336634" y="138781"/>
                  <a:pt x="459030" y="113254"/>
                  <a:pt x="554185" y="75821"/>
                </a:cubicBezTo>
                <a:close/>
              </a:path>
            </a:pathLst>
          </a:custGeom>
          <a:solidFill>
            <a:srgbClr val="EFD1CA">
              <a:alpha val="4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0" name="Freeform: Shape 1669">
            <a:extLst>
              <a:ext uri="{FF2B5EF4-FFF2-40B4-BE49-F238E27FC236}">
                <a16:creationId xmlns:a16="http://schemas.microsoft.com/office/drawing/2014/main" id="{017A5BA1-50C1-44CC-BDD6-B5195BC731A4}"/>
              </a:ext>
            </a:extLst>
          </p:cNvPr>
          <p:cNvSpPr/>
          <p:nvPr userDrawn="1"/>
        </p:nvSpPr>
        <p:spPr>
          <a:xfrm>
            <a:off x="3747594" y="5337404"/>
            <a:ext cx="197155" cy="914878"/>
          </a:xfrm>
          <a:custGeom>
            <a:avLst/>
            <a:gdLst>
              <a:gd name="connsiteX0" fmla="*/ 20 w 166665"/>
              <a:gd name="connsiteY0" fmla="*/ 2 h 764571"/>
              <a:gd name="connsiteX1" fmla="*/ 127941 w 166665"/>
              <a:gd name="connsiteY1" fmla="*/ 764573 h 764571"/>
              <a:gd name="connsiteX2" fmla="*/ 156516 w 166665"/>
              <a:gd name="connsiteY2" fmla="*/ 757906 h 764571"/>
              <a:gd name="connsiteX3" fmla="*/ 129084 w 166665"/>
              <a:gd name="connsiteY3" fmla="*/ 293372 h 764571"/>
              <a:gd name="connsiteX4" fmla="*/ 115177 w 166665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665" h="764571">
                <a:moveTo>
                  <a:pt x="20" y="2"/>
                </a:moveTo>
                <a:cubicBezTo>
                  <a:pt x="20" y="2"/>
                  <a:pt x="58884" y="361095"/>
                  <a:pt x="127941" y="764573"/>
                </a:cubicBezTo>
                <a:cubicBezTo>
                  <a:pt x="136684" y="759798"/>
                  <a:pt x="146562" y="757493"/>
                  <a:pt x="156516" y="757906"/>
                </a:cubicBezTo>
                <a:cubicBezTo>
                  <a:pt x="164040" y="562929"/>
                  <a:pt x="185091" y="419102"/>
                  <a:pt x="129084" y="293372"/>
                </a:cubicBezTo>
                <a:lnTo>
                  <a:pt x="115177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1" name="Freeform: Shape 1670">
            <a:extLst>
              <a:ext uri="{FF2B5EF4-FFF2-40B4-BE49-F238E27FC236}">
                <a16:creationId xmlns:a16="http://schemas.microsoft.com/office/drawing/2014/main" id="{13E57EA8-D5BE-4AEF-A506-79B91ADB595D}"/>
              </a:ext>
            </a:extLst>
          </p:cNvPr>
          <p:cNvSpPr/>
          <p:nvPr userDrawn="1"/>
        </p:nvSpPr>
        <p:spPr>
          <a:xfrm>
            <a:off x="3883818" y="6156088"/>
            <a:ext cx="52844" cy="97790"/>
          </a:xfrm>
          <a:custGeom>
            <a:avLst/>
            <a:gdLst>
              <a:gd name="connsiteX0" fmla="*/ 44692 w 44672"/>
              <a:gd name="connsiteY0" fmla="*/ 2 h 81724"/>
              <a:gd name="connsiteX1" fmla="*/ 41263 w 44672"/>
              <a:gd name="connsiteY1" fmla="*/ 73725 h 81724"/>
              <a:gd name="connsiteX2" fmla="*/ 12688 w 44672"/>
              <a:gd name="connsiteY2" fmla="*/ 81726 h 81724"/>
              <a:gd name="connsiteX3" fmla="*/ 20 w 44672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72" h="81724">
                <a:moveTo>
                  <a:pt x="44692" y="2"/>
                </a:moveTo>
                <a:cubicBezTo>
                  <a:pt x="43644" y="20671"/>
                  <a:pt x="42121" y="51628"/>
                  <a:pt x="41263" y="73725"/>
                </a:cubicBezTo>
                <a:cubicBezTo>
                  <a:pt x="31417" y="75072"/>
                  <a:pt x="21802" y="77764"/>
                  <a:pt x="12688" y="81726"/>
                </a:cubicBezTo>
                <a:cubicBezTo>
                  <a:pt x="9164" y="61438"/>
                  <a:pt x="3830" y="24576"/>
                  <a:pt x="20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2" name="Freeform: Shape 1671">
            <a:extLst>
              <a:ext uri="{FF2B5EF4-FFF2-40B4-BE49-F238E27FC236}">
                <a16:creationId xmlns:a16="http://schemas.microsoft.com/office/drawing/2014/main" id="{066EB066-0C8B-44BC-8BD8-E80BBAD59092}"/>
              </a:ext>
            </a:extLst>
          </p:cNvPr>
          <p:cNvSpPr/>
          <p:nvPr userDrawn="1"/>
        </p:nvSpPr>
        <p:spPr>
          <a:xfrm>
            <a:off x="3886635" y="6238949"/>
            <a:ext cx="64563" cy="37269"/>
          </a:xfrm>
          <a:custGeom>
            <a:avLst/>
            <a:gdLst>
              <a:gd name="connsiteX0" fmla="*/ 54578 w 54578"/>
              <a:gd name="connsiteY0" fmla="*/ 28670 h 31146"/>
              <a:gd name="connsiteX1" fmla="*/ 0 w 54578"/>
              <a:gd name="connsiteY1" fmla="*/ 31146 h 31146"/>
              <a:gd name="connsiteX2" fmla="*/ 8668 w 54578"/>
              <a:gd name="connsiteY2" fmla="*/ 12096 h 31146"/>
              <a:gd name="connsiteX3" fmla="*/ 37814 w 54578"/>
              <a:gd name="connsiteY3" fmla="*/ 0 h 31146"/>
              <a:gd name="connsiteX4" fmla="*/ 54578 w 54578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78" h="31146">
                <a:moveTo>
                  <a:pt x="54578" y="28670"/>
                </a:moveTo>
                <a:lnTo>
                  <a:pt x="0" y="31146"/>
                </a:lnTo>
                <a:lnTo>
                  <a:pt x="8668" y="12096"/>
                </a:lnTo>
                <a:lnTo>
                  <a:pt x="37814" y="0"/>
                </a:lnTo>
                <a:lnTo>
                  <a:pt x="54578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3" name="Freeform: Shape 1672">
            <a:extLst>
              <a:ext uri="{FF2B5EF4-FFF2-40B4-BE49-F238E27FC236}">
                <a16:creationId xmlns:a16="http://schemas.microsoft.com/office/drawing/2014/main" id="{48CE673C-65F0-44C3-820D-CC7021F81945}"/>
              </a:ext>
            </a:extLst>
          </p:cNvPr>
          <p:cNvSpPr/>
          <p:nvPr userDrawn="1"/>
        </p:nvSpPr>
        <p:spPr>
          <a:xfrm>
            <a:off x="4077521" y="5337404"/>
            <a:ext cx="199081" cy="914878"/>
          </a:xfrm>
          <a:custGeom>
            <a:avLst/>
            <a:gdLst>
              <a:gd name="connsiteX0" fmla="*/ 168314 w 168293"/>
              <a:gd name="connsiteY0" fmla="*/ 2 h 764571"/>
              <a:gd name="connsiteX1" fmla="*/ 38965 w 168293"/>
              <a:gd name="connsiteY1" fmla="*/ 764573 h 764571"/>
              <a:gd name="connsiteX2" fmla="*/ 10390 w 168293"/>
              <a:gd name="connsiteY2" fmla="*/ 757906 h 764571"/>
              <a:gd name="connsiteX3" fmla="*/ 38203 w 168293"/>
              <a:gd name="connsiteY3" fmla="*/ 293372 h 764571"/>
              <a:gd name="connsiteX4" fmla="*/ 52014 w 168293"/>
              <a:gd name="connsiteY4" fmla="*/ 22957 h 76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293" h="764571">
                <a:moveTo>
                  <a:pt x="168314" y="2"/>
                </a:moveTo>
                <a:cubicBezTo>
                  <a:pt x="168314" y="2"/>
                  <a:pt x="108783" y="361095"/>
                  <a:pt x="38965" y="764573"/>
                </a:cubicBezTo>
                <a:cubicBezTo>
                  <a:pt x="30182" y="759902"/>
                  <a:pt x="20333" y="757603"/>
                  <a:pt x="10390" y="757906"/>
                </a:cubicBezTo>
                <a:cubicBezTo>
                  <a:pt x="2770" y="562929"/>
                  <a:pt x="-18757" y="419102"/>
                  <a:pt x="38203" y="293372"/>
                </a:cubicBezTo>
                <a:lnTo>
                  <a:pt x="52014" y="22957"/>
                </a:ln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4" name="Freeform: Shape 1673">
            <a:extLst>
              <a:ext uri="{FF2B5EF4-FFF2-40B4-BE49-F238E27FC236}">
                <a16:creationId xmlns:a16="http://schemas.microsoft.com/office/drawing/2014/main" id="{5692B135-9A2E-40E2-8776-C49879DCCF1D}"/>
              </a:ext>
            </a:extLst>
          </p:cNvPr>
          <p:cNvSpPr/>
          <p:nvPr userDrawn="1"/>
        </p:nvSpPr>
        <p:spPr>
          <a:xfrm>
            <a:off x="4085394" y="6156088"/>
            <a:ext cx="52731" cy="97790"/>
          </a:xfrm>
          <a:custGeom>
            <a:avLst/>
            <a:gdLst>
              <a:gd name="connsiteX0" fmla="*/ 20 w 44576"/>
              <a:gd name="connsiteY0" fmla="*/ 2 h 81724"/>
              <a:gd name="connsiteX1" fmla="*/ 3353 w 44576"/>
              <a:gd name="connsiteY1" fmla="*/ 73725 h 81724"/>
              <a:gd name="connsiteX2" fmla="*/ 31928 w 44576"/>
              <a:gd name="connsiteY2" fmla="*/ 81726 h 81724"/>
              <a:gd name="connsiteX3" fmla="*/ 44597 w 44576"/>
              <a:gd name="connsiteY3" fmla="*/ 4003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76" h="81724">
                <a:moveTo>
                  <a:pt x="20" y="2"/>
                </a:moveTo>
                <a:cubicBezTo>
                  <a:pt x="1068" y="20671"/>
                  <a:pt x="2496" y="51628"/>
                  <a:pt x="3353" y="73725"/>
                </a:cubicBezTo>
                <a:cubicBezTo>
                  <a:pt x="13190" y="75116"/>
                  <a:pt x="22799" y="77807"/>
                  <a:pt x="31928" y="81726"/>
                </a:cubicBezTo>
                <a:cubicBezTo>
                  <a:pt x="35453" y="61438"/>
                  <a:pt x="40787" y="24576"/>
                  <a:pt x="44597" y="4003"/>
                </a:cubicBezTo>
                <a:close/>
              </a:path>
            </a:pathLst>
          </a:custGeom>
          <a:solidFill>
            <a:srgbClr val="FFE8E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5" name="Freeform: Shape 1674">
            <a:extLst>
              <a:ext uri="{FF2B5EF4-FFF2-40B4-BE49-F238E27FC236}">
                <a16:creationId xmlns:a16="http://schemas.microsoft.com/office/drawing/2014/main" id="{73DAE760-253D-4E30-89CD-7BB194399138}"/>
              </a:ext>
            </a:extLst>
          </p:cNvPr>
          <p:cNvSpPr/>
          <p:nvPr userDrawn="1"/>
        </p:nvSpPr>
        <p:spPr>
          <a:xfrm>
            <a:off x="4070633" y="6238949"/>
            <a:ext cx="65350" cy="37269"/>
          </a:xfrm>
          <a:custGeom>
            <a:avLst/>
            <a:gdLst>
              <a:gd name="connsiteX0" fmla="*/ 0 w 55244"/>
              <a:gd name="connsiteY0" fmla="*/ 28670 h 31146"/>
              <a:gd name="connsiteX1" fmla="*/ 55245 w 55244"/>
              <a:gd name="connsiteY1" fmla="*/ 31146 h 31146"/>
              <a:gd name="connsiteX2" fmla="*/ 46482 w 55244"/>
              <a:gd name="connsiteY2" fmla="*/ 12096 h 31146"/>
              <a:gd name="connsiteX3" fmla="*/ 16954 w 55244"/>
              <a:gd name="connsiteY3" fmla="*/ 0 h 31146"/>
              <a:gd name="connsiteX4" fmla="*/ 0 w 55244"/>
              <a:gd name="connsiteY4" fmla="*/ 28670 h 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4" h="31146">
                <a:moveTo>
                  <a:pt x="0" y="28670"/>
                </a:moveTo>
                <a:lnTo>
                  <a:pt x="55245" y="31146"/>
                </a:lnTo>
                <a:lnTo>
                  <a:pt x="46482" y="12096"/>
                </a:lnTo>
                <a:lnTo>
                  <a:pt x="16954" y="0"/>
                </a:lnTo>
                <a:lnTo>
                  <a:pt x="0" y="28670"/>
                </a:ln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6" name="Freeform: Shape 1675">
            <a:extLst>
              <a:ext uri="{FF2B5EF4-FFF2-40B4-BE49-F238E27FC236}">
                <a16:creationId xmlns:a16="http://schemas.microsoft.com/office/drawing/2014/main" id="{079C418E-57B0-4798-B020-B664E58ADB5E}"/>
              </a:ext>
            </a:extLst>
          </p:cNvPr>
          <p:cNvSpPr/>
          <p:nvPr userDrawn="1"/>
        </p:nvSpPr>
        <p:spPr>
          <a:xfrm>
            <a:off x="4058382" y="5158369"/>
            <a:ext cx="227130" cy="652260"/>
          </a:xfrm>
          <a:custGeom>
            <a:avLst/>
            <a:gdLst>
              <a:gd name="connsiteX0" fmla="*/ 131630 w 192005"/>
              <a:gd name="connsiteY0" fmla="*/ 545101 h 545099"/>
              <a:gd name="connsiteX1" fmla="*/ 123724 w 192005"/>
              <a:gd name="connsiteY1" fmla="*/ 176 h 545099"/>
              <a:gd name="connsiteX2" fmla="*/ 7329 w 192005"/>
              <a:gd name="connsiteY2" fmla="*/ 545101 h 54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005" h="545099">
                <a:moveTo>
                  <a:pt x="131630" y="545101"/>
                </a:moveTo>
                <a:cubicBezTo>
                  <a:pt x="179255" y="322026"/>
                  <a:pt x="243263" y="6749"/>
                  <a:pt x="123724" y="176"/>
                </a:cubicBezTo>
                <a:cubicBezTo>
                  <a:pt x="-24580" y="-7825"/>
                  <a:pt x="-2673" y="260495"/>
                  <a:pt x="7329" y="54510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7" name="Freeform: Shape 1676">
            <a:extLst>
              <a:ext uri="{FF2B5EF4-FFF2-40B4-BE49-F238E27FC236}">
                <a16:creationId xmlns:a16="http://schemas.microsoft.com/office/drawing/2014/main" id="{70A14A40-6E68-4986-9BE5-9809810D5E90}"/>
              </a:ext>
            </a:extLst>
          </p:cNvPr>
          <p:cNvSpPr/>
          <p:nvPr userDrawn="1"/>
        </p:nvSpPr>
        <p:spPr>
          <a:xfrm>
            <a:off x="3734770" y="5158369"/>
            <a:ext cx="228277" cy="652260"/>
          </a:xfrm>
          <a:custGeom>
            <a:avLst/>
            <a:gdLst>
              <a:gd name="connsiteX0" fmla="*/ 185930 w 192974"/>
              <a:gd name="connsiteY0" fmla="*/ 545101 h 545099"/>
              <a:gd name="connsiteX1" fmla="*/ 70963 w 192974"/>
              <a:gd name="connsiteY1" fmla="*/ 176 h 545099"/>
              <a:gd name="connsiteX2" fmla="*/ 54580 w 192974"/>
              <a:gd name="connsiteY2" fmla="*/ 545101 h 54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974" h="545099">
                <a:moveTo>
                  <a:pt x="185930" y="545101"/>
                </a:moveTo>
                <a:cubicBezTo>
                  <a:pt x="195455" y="260495"/>
                  <a:pt x="217458" y="-7825"/>
                  <a:pt x="70963" y="176"/>
                </a:cubicBezTo>
                <a:cubicBezTo>
                  <a:pt x="-47337" y="6749"/>
                  <a:pt x="7717" y="322026"/>
                  <a:pt x="54580" y="545101"/>
                </a:cubicBezTo>
                <a:close/>
              </a:path>
            </a:pathLst>
          </a:custGeom>
          <a:solidFill>
            <a:srgbClr val="62749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8" name="Freeform: Shape 1677">
            <a:extLst>
              <a:ext uri="{FF2B5EF4-FFF2-40B4-BE49-F238E27FC236}">
                <a16:creationId xmlns:a16="http://schemas.microsoft.com/office/drawing/2014/main" id="{C5386466-4C09-4316-ABBA-6413B1E20001}"/>
              </a:ext>
            </a:extLst>
          </p:cNvPr>
          <p:cNvSpPr/>
          <p:nvPr userDrawn="1"/>
        </p:nvSpPr>
        <p:spPr>
          <a:xfrm>
            <a:off x="3767988" y="5173965"/>
            <a:ext cx="110985" cy="185779"/>
          </a:xfrm>
          <a:custGeom>
            <a:avLst/>
            <a:gdLst>
              <a:gd name="connsiteX0" fmla="*/ 20 w 93821"/>
              <a:gd name="connsiteY0" fmla="*/ 83917 h 155257"/>
              <a:gd name="connsiteX1" fmla="*/ 45264 w 93821"/>
              <a:gd name="connsiteY1" fmla="*/ 2 h 155257"/>
              <a:gd name="connsiteX2" fmla="*/ 93841 w 93821"/>
              <a:gd name="connsiteY2" fmla="*/ 68963 h 155257"/>
              <a:gd name="connsiteX3" fmla="*/ 42121 w 93821"/>
              <a:gd name="connsiteY3" fmla="*/ 155259 h 155257"/>
              <a:gd name="connsiteX4" fmla="*/ 20 w 93821"/>
              <a:gd name="connsiteY4" fmla="*/ 83917 h 15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21" h="155257">
                <a:moveTo>
                  <a:pt x="20" y="83917"/>
                </a:moveTo>
                <a:cubicBezTo>
                  <a:pt x="20" y="45817"/>
                  <a:pt x="12974" y="2"/>
                  <a:pt x="45264" y="2"/>
                </a:cubicBezTo>
                <a:cubicBezTo>
                  <a:pt x="80125" y="2"/>
                  <a:pt x="93841" y="32672"/>
                  <a:pt x="93841" y="68963"/>
                </a:cubicBezTo>
                <a:cubicBezTo>
                  <a:pt x="93841" y="110873"/>
                  <a:pt x="84316" y="155259"/>
                  <a:pt x="42121" y="155259"/>
                </a:cubicBezTo>
                <a:cubicBezTo>
                  <a:pt x="6688" y="154878"/>
                  <a:pt x="20" y="119160"/>
                  <a:pt x="20" y="83917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79" name="Freeform: Shape 1678">
            <a:extLst>
              <a:ext uri="{FF2B5EF4-FFF2-40B4-BE49-F238E27FC236}">
                <a16:creationId xmlns:a16="http://schemas.microsoft.com/office/drawing/2014/main" id="{901E50ED-1F96-4746-86B3-3C62F305E6C5}"/>
              </a:ext>
            </a:extLst>
          </p:cNvPr>
          <p:cNvSpPr/>
          <p:nvPr userDrawn="1"/>
        </p:nvSpPr>
        <p:spPr>
          <a:xfrm>
            <a:off x="4095813" y="5173931"/>
            <a:ext cx="118279" cy="183917"/>
          </a:xfrm>
          <a:custGeom>
            <a:avLst/>
            <a:gdLst>
              <a:gd name="connsiteX0" fmla="*/ 3024 w 99987"/>
              <a:gd name="connsiteY0" fmla="*/ 75373 h 153701"/>
              <a:gd name="connsiteX1" fmla="*/ 62174 w 99987"/>
              <a:gd name="connsiteY1" fmla="*/ 506 h 153701"/>
              <a:gd name="connsiteX2" fmla="*/ 97988 w 99987"/>
              <a:gd name="connsiteY2" fmla="*/ 76706 h 153701"/>
              <a:gd name="connsiteX3" fmla="*/ 32170 w 99987"/>
              <a:gd name="connsiteY3" fmla="*/ 152906 h 153701"/>
              <a:gd name="connsiteX4" fmla="*/ 3024 w 99987"/>
              <a:gd name="connsiteY4" fmla="*/ 75373 h 15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87" h="153701">
                <a:moveTo>
                  <a:pt x="3024" y="75373"/>
                </a:moveTo>
                <a:cubicBezTo>
                  <a:pt x="9691" y="37273"/>
                  <a:pt x="30360" y="-5114"/>
                  <a:pt x="62174" y="506"/>
                </a:cubicBezTo>
                <a:cubicBezTo>
                  <a:pt x="96464" y="6507"/>
                  <a:pt x="104369" y="41083"/>
                  <a:pt x="97988" y="76706"/>
                </a:cubicBezTo>
                <a:cubicBezTo>
                  <a:pt x="90749" y="117950"/>
                  <a:pt x="73508" y="160050"/>
                  <a:pt x="32170" y="152906"/>
                </a:cubicBezTo>
                <a:cubicBezTo>
                  <a:pt x="-2787" y="146810"/>
                  <a:pt x="-3073" y="110425"/>
                  <a:pt x="3024" y="75373"/>
                </a:cubicBezTo>
                <a:close/>
              </a:path>
            </a:pathLst>
          </a:custGeom>
          <a:solidFill>
            <a:srgbClr val="655445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0" name="Freeform: Shape 1679">
            <a:extLst>
              <a:ext uri="{FF2B5EF4-FFF2-40B4-BE49-F238E27FC236}">
                <a16:creationId xmlns:a16="http://schemas.microsoft.com/office/drawing/2014/main" id="{975BCA4F-34D7-449D-9FA1-C04CB1DC4C0B}"/>
              </a:ext>
            </a:extLst>
          </p:cNvPr>
          <p:cNvSpPr/>
          <p:nvPr userDrawn="1"/>
        </p:nvSpPr>
        <p:spPr>
          <a:xfrm>
            <a:off x="4306012" y="4385370"/>
            <a:ext cx="65126" cy="177801"/>
          </a:xfrm>
          <a:custGeom>
            <a:avLst/>
            <a:gdLst>
              <a:gd name="connsiteX0" fmla="*/ 20 w 55054"/>
              <a:gd name="connsiteY0" fmla="*/ 2 h 148590"/>
              <a:gd name="connsiteX1" fmla="*/ 16974 w 55054"/>
              <a:gd name="connsiteY1" fmla="*/ 148592 h 148590"/>
              <a:gd name="connsiteX2" fmla="*/ 55074 w 55054"/>
              <a:gd name="connsiteY2" fmla="*/ 132876 h 148590"/>
              <a:gd name="connsiteX3" fmla="*/ 20 w 55054"/>
              <a:gd name="connsiteY3" fmla="*/ 2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54" h="148590">
                <a:moveTo>
                  <a:pt x="20" y="2"/>
                </a:moveTo>
                <a:cubicBezTo>
                  <a:pt x="5925" y="43531"/>
                  <a:pt x="11736" y="93252"/>
                  <a:pt x="16974" y="148592"/>
                </a:cubicBezTo>
                <a:lnTo>
                  <a:pt x="55074" y="132876"/>
                </a:lnTo>
                <a:cubicBezTo>
                  <a:pt x="39397" y="87523"/>
                  <a:pt x="21013" y="43152"/>
                  <a:pt x="20" y="2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1" name="Freeform: Shape 1680">
            <a:extLst>
              <a:ext uri="{FF2B5EF4-FFF2-40B4-BE49-F238E27FC236}">
                <a16:creationId xmlns:a16="http://schemas.microsoft.com/office/drawing/2014/main" id="{35DE8A0D-4EF8-4A08-B0FF-D6AB4619CEFE}"/>
              </a:ext>
            </a:extLst>
          </p:cNvPr>
          <p:cNvSpPr/>
          <p:nvPr userDrawn="1"/>
        </p:nvSpPr>
        <p:spPr>
          <a:xfrm>
            <a:off x="3474921" y="4233784"/>
            <a:ext cx="188279" cy="224302"/>
          </a:xfrm>
          <a:custGeom>
            <a:avLst/>
            <a:gdLst>
              <a:gd name="connsiteX0" fmla="*/ 159183 w 159162"/>
              <a:gd name="connsiteY0" fmla="*/ 126684 h 187451"/>
              <a:gd name="connsiteX1" fmla="*/ 2782 w 159162"/>
              <a:gd name="connsiteY1" fmla="*/ 2 h 187451"/>
              <a:gd name="connsiteX2" fmla="*/ 20 w 159162"/>
              <a:gd name="connsiteY2" fmla="*/ 19052 h 187451"/>
              <a:gd name="connsiteX3" fmla="*/ 153563 w 159162"/>
              <a:gd name="connsiteY3" fmla="*/ 187454 h 187451"/>
              <a:gd name="connsiteX4" fmla="*/ 159183 w 159162"/>
              <a:gd name="connsiteY4" fmla="*/ 126684 h 187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62" h="187451">
                <a:moveTo>
                  <a:pt x="159183" y="126684"/>
                </a:moveTo>
                <a:lnTo>
                  <a:pt x="2782" y="2"/>
                </a:lnTo>
                <a:lnTo>
                  <a:pt x="20" y="19052"/>
                </a:lnTo>
                <a:lnTo>
                  <a:pt x="153563" y="187454"/>
                </a:lnTo>
                <a:cubicBezTo>
                  <a:pt x="156135" y="158402"/>
                  <a:pt x="155944" y="156783"/>
                  <a:pt x="159183" y="126684"/>
                </a:cubicBezTo>
                <a:close/>
              </a:path>
            </a:pathLst>
          </a:custGeom>
          <a:solidFill>
            <a:srgbClr val="EFD1C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2" name="Freeform: Shape 1681">
            <a:extLst>
              <a:ext uri="{FF2B5EF4-FFF2-40B4-BE49-F238E27FC236}">
                <a16:creationId xmlns:a16="http://schemas.microsoft.com/office/drawing/2014/main" id="{1898BD54-F99B-4E48-918B-A66415672FC0}"/>
              </a:ext>
            </a:extLst>
          </p:cNvPr>
          <p:cNvSpPr/>
          <p:nvPr userDrawn="1"/>
        </p:nvSpPr>
        <p:spPr>
          <a:xfrm>
            <a:off x="3776777" y="5780199"/>
            <a:ext cx="195829" cy="79783"/>
          </a:xfrm>
          <a:custGeom>
            <a:avLst/>
            <a:gdLst>
              <a:gd name="connsiteX0" fmla="*/ 0 w 165544"/>
              <a:gd name="connsiteY0" fmla="*/ 0 h 66675"/>
              <a:gd name="connsiteX1" fmla="*/ 16669 w 165544"/>
              <a:gd name="connsiteY1" fmla="*/ 66675 h 66675"/>
              <a:gd name="connsiteX2" fmla="*/ 157734 w 165544"/>
              <a:gd name="connsiteY2" fmla="*/ 66675 h 66675"/>
              <a:gd name="connsiteX3" fmla="*/ 165544 w 165544"/>
              <a:gd name="connsiteY3" fmla="*/ 0 h 66675"/>
              <a:gd name="connsiteX4" fmla="*/ 0 w 165544"/>
              <a:gd name="connsiteY4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44" h="66675">
                <a:moveTo>
                  <a:pt x="0" y="0"/>
                </a:moveTo>
                <a:lnTo>
                  <a:pt x="16669" y="66675"/>
                </a:lnTo>
                <a:lnTo>
                  <a:pt x="157734" y="66675"/>
                </a:lnTo>
                <a:lnTo>
                  <a:pt x="165544" y="0"/>
                </a:lnTo>
                <a:lnTo>
                  <a:pt x="0" y="0"/>
                </a:lnTo>
                <a:close/>
              </a:path>
            </a:pathLst>
          </a:custGeom>
          <a:solidFill>
            <a:srgbClr val="8394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3" name="Freeform: Shape 1682">
            <a:extLst>
              <a:ext uri="{FF2B5EF4-FFF2-40B4-BE49-F238E27FC236}">
                <a16:creationId xmlns:a16="http://schemas.microsoft.com/office/drawing/2014/main" id="{C9EDCE2C-FD23-42BC-BA00-78999366668F}"/>
              </a:ext>
            </a:extLst>
          </p:cNvPr>
          <p:cNvSpPr/>
          <p:nvPr userDrawn="1"/>
        </p:nvSpPr>
        <p:spPr>
          <a:xfrm>
            <a:off x="4045281" y="5780199"/>
            <a:ext cx="195716" cy="79783"/>
          </a:xfrm>
          <a:custGeom>
            <a:avLst/>
            <a:gdLst>
              <a:gd name="connsiteX0" fmla="*/ 165449 w 165449"/>
              <a:gd name="connsiteY0" fmla="*/ 0 h 66675"/>
              <a:gd name="connsiteX1" fmla="*/ 148780 w 165449"/>
              <a:gd name="connsiteY1" fmla="*/ 66675 h 66675"/>
              <a:gd name="connsiteX2" fmla="*/ 7811 w 165449"/>
              <a:gd name="connsiteY2" fmla="*/ 66675 h 66675"/>
              <a:gd name="connsiteX3" fmla="*/ 0 w 165449"/>
              <a:gd name="connsiteY3" fmla="*/ 0 h 66675"/>
              <a:gd name="connsiteX4" fmla="*/ 165449 w 165449"/>
              <a:gd name="connsiteY4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449" h="66675">
                <a:moveTo>
                  <a:pt x="165449" y="0"/>
                </a:moveTo>
                <a:lnTo>
                  <a:pt x="148780" y="66675"/>
                </a:lnTo>
                <a:lnTo>
                  <a:pt x="7811" y="66675"/>
                </a:lnTo>
                <a:lnTo>
                  <a:pt x="0" y="0"/>
                </a:lnTo>
                <a:lnTo>
                  <a:pt x="165449" y="0"/>
                </a:lnTo>
                <a:close/>
              </a:path>
            </a:pathLst>
          </a:custGeom>
          <a:solidFill>
            <a:srgbClr val="8394B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5" name="Freeform: Shape 1684">
            <a:extLst>
              <a:ext uri="{FF2B5EF4-FFF2-40B4-BE49-F238E27FC236}">
                <a16:creationId xmlns:a16="http://schemas.microsoft.com/office/drawing/2014/main" id="{D2678D1D-0D29-4B44-A390-24248C6ABF3B}"/>
              </a:ext>
            </a:extLst>
          </p:cNvPr>
          <p:cNvSpPr/>
          <p:nvPr userDrawn="1"/>
        </p:nvSpPr>
        <p:spPr>
          <a:xfrm>
            <a:off x="6353456" y="1046053"/>
            <a:ext cx="593998" cy="792722"/>
          </a:xfrm>
          <a:custGeom>
            <a:avLst/>
            <a:gdLst>
              <a:gd name="connsiteX0" fmla="*/ 431995 w 502137"/>
              <a:gd name="connsiteY0" fmla="*/ 468309 h 662484"/>
              <a:gd name="connsiteX1" fmla="*/ 145103 w 502137"/>
              <a:gd name="connsiteY1" fmla="*/ 661000 h 662484"/>
              <a:gd name="connsiteX2" fmla="*/ 10990 w 502137"/>
              <a:gd name="connsiteY2" fmla="*/ 327053 h 662484"/>
              <a:gd name="connsiteX3" fmla="*/ 331792 w 502137"/>
              <a:gd name="connsiteY3" fmla="*/ 9013 h 662484"/>
              <a:gd name="connsiteX4" fmla="*/ 470572 w 502137"/>
              <a:gd name="connsiteY4" fmla="*/ 357343 h 662484"/>
              <a:gd name="connsiteX5" fmla="*/ 431995 w 502137"/>
              <a:gd name="connsiteY5" fmla="*/ 468309 h 66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137" h="662484">
                <a:moveTo>
                  <a:pt x="431995" y="468309"/>
                </a:moveTo>
                <a:cubicBezTo>
                  <a:pt x="339031" y="692242"/>
                  <a:pt x="145103" y="661000"/>
                  <a:pt x="145103" y="661000"/>
                </a:cubicBezTo>
                <a:cubicBezTo>
                  <a:pt x="145103" y="661000"/>
                  <a:pt x="-47207" y="530507"/>
                  <a:pt x="10990" y="327053"/>
                </a:cubicBezTo>
                <a:cubicBezTo>
                  <a:pt x="67664" y="129123"/>
                  <a:pt x="154818" y="-41660"/>
                  <a:pt x="331792" y="9013"/>
                </a:cubicBezTo>
                <a:cubicBezTo>
                  <a:pt x="472477" y="49304"/>
                  <a:pt x="549343" y="167319"/>
                  <a:pt x="470572" y="357343"/>
                </a:cubicBezTo>
                <a:cubicBezTo>
                  <a:pt x="457141" y="389727"/>
                  <a:pt x="446949" y="432400"/>
                  <a:pt x="431995" y="468309"/>
                </a:cubicBezTo>
                <a:close/>
              </a:path>
            </a:pathLst>
          </a:custGeom>
          <a:solidFill>
            <a:srgbClr val="FFC49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6" name="Freeform: Shape 1685">
            <a:extLst>
              <a:ext uri="{FF2B5EF4-FFF2-40B4-BE49-F238E27FC236}">
                <a16:creationId xmlns:a16="http://schemas.microsoft.com/office/drawing/2014/main" id="{455DCDD9-232A-44C9-9351-1FF1B57068FC}"/>
              </a:ext>
            </a:extLst>
          </p:cNvPr>
          <p:cNvSpPr/>
          <p:nvPr userDrawn="1"/>
        </p:nvSpPr>
        <p:spPr>
          <a:xfrm>
            <a:off x="6515376" y="1336974"/>
            <a:ext cx="100854" cy="102145"/>
          </a:xfrm>
          <a:custGeom>
            <a:avLst/>
            <a:gdLst>
              <a:gd name="connsiteX0" fmla="*/ 83898 w 85257"/>
              <a:gd name="connsiteY0" fmla="*/ 53812 h 85363"/>
              <a:gd name="connsiteX1" fmla="*/ 31574 w 85257"/>
              <a:gd name="connsiteY1" fmla="*/ 83878 h 85363"/>
              <a:gd name="connsiteX2" fmla="*/ 1507 w 85257"/>
              <a:gd name="connsiteY2" fmla="*/ 31554 h 85363"/>
              <a:gd name="connsiteX3" fmla="*/ 52846 w 85257"/>
              <a:gd name="connsiteY3" fmla="*/ 1234 h 85363"/>
              <a:gd name="connsiteX4" fmla="*/ 83912 w 85257"/>
              <a:gd name="connsiteY4" fmla="*/ 53755 h 85363"/>
              <a:gd name="connsiteX5" fmla="*/ 83898 w 85257"/>
              <a:gd name="connsiteY5" fmla="*/ 53812 h 8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257" h="85363">
                <a:moveTo>
                  <a:pt x="83898" y="53812"/>
                </a:moveTo>
                <a:cubicBezTo>
                  <a:pt x="77751" y="76563"/>
                  <a:pt x="54325" y="90024"/>
                  <a:pt x="31574" y="83878"/>
                </a:cubicBezTo>
                <a:cubicBezTo>
                  <a:pt x="8822" y="77732"/>
                  <a:pt x="-4639" y="54305"/>
                  <a:pt x="1507" y="31554"/>
                </a:cubicBezTo>
                <a:cubicBezTo>
                  <a:pt x="7551" y="9185"/>
                  <a:pt x="30340" y="-4274"/>
                  <a:pt x="52846" y="1234"/>
                </a:cubicBezTo>
                <a:cubicBezTo>
                  <a:pt x="75928" y="7159"/>
                  <a:pt x="89837" y="30673"/>
                  <a:pt x="83912" y="53755"/>
                </a:cubicBezTo>
                <a:cubicBezTo>
                  <a:pt x="83908" y="53774"/>
                  <a:pt x="83902" y="53793"/>
                  <a:pt x="83898" y="53812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7" name="Freeform: Shape 1686">
            <a:extLst>
              <a:ext uri="{FF2B5EF4-FFF2-40B4-BE49-F238E27FC236}">
                <a16:creationId xmlns:a16="http://schemas.microsoft.com/office/drawing/2014/main" id="{80FE3874-BF10-415B-8913-DC4820E688E3}"/>
              </a:ext>
            </a:extLst>
          </p:cNvPr>
          <p:cNvSpPr/>
          <p:nvPr userDrawn="1"/>
        </p:nvSpPr>
        <p:spPr>
          <a:xfrm>
            <a:off x="6753183" y="1409401"/>
            <a:ext cx="92289" cy="93480"/>
          </a:xfrm>
          <a:custGeom>
            <a:avLst/>
            <a:gdLst>
              <a:gd name="connsiteX0" fmla="*/ 76797 w 78017"/>
              <a:gd name="connsiteY0" fmla="*/ 49196 h 78122"/>
              <a:gd name="connsiteX1" fmla="*/ 28949 w 78017"/>
              <a:gd name="connsiteY1" fmla="*/ 76777 h 78122"/>
              <a:gd name="connsiteX2" fmla="*/ 1367 w 78017"/>
              <a:gd name="connsiteY2" fmla="*/ 28929 h 78122"/>
              <a:gd name="connsiteX3" fmla="*/ 48222 w 78017"/>
              <a:gd name="connsiteY3" fmla="*/ 1095 h 78122"/>
              <a:gd name="connsiteX4" fmla="*/ 76813 w 78017"/>
              <a:gd name="connsiteY4" fmla="*/ 49132 h 78122"/>
              <a:gd name="connsiteX5" fmla="*/ 76797 w 78017"/>
              <a:gd name="connsiteY5" fmla="*/ 49196 h 7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017" h="78122">
                <a:moveTo>
                  <a:pt x="76797" y="49196"/>
                </a:moveTo>
                <a:cubicBezTo>
                  <a:pt x="71200" y="70025"/>
                  <a:pt x="49778" y="82374"/>
                  <a:pt x="28949" y="76777"/>
                </a:cubicBezTo>
                <a:cubicBezTo>
                  <a:pt x="8119" y="71181"/>
                  <a:pt x="-4229" y="49758"/>
                  <a:pt x="1367" y="28929"/>
                </a:cubicBezTo>
                <a:cubicBezTo>
                  <a:pt x="6860" y="8485"/>
                  <a:pt x="27641" y="-3860"/>
                  <a:pt x="48222" y="1095"/>
                </a:cubicBezTo>
                <a:cubicBezTo>
                  <a:pt x="69382" y="6464"/>
                  <a:pt x="82183" y="27971"/>
                  <a:pt x="76813" y="49132"/>
                </a:cubicBezTo>
                <a:cubicBezTo>
                  <a:pt x="76808" y="49153"/>
                  <a:pt x="76802" y="49174"/>
                  <a:pt x="76797" y="49196"/>
                </a:cubicBezTo>
                <a:close/>
              </a:path>
            </a:pathLst>
          </a:custGeom>
          <a:solidFill>
            <a:srgbClr val="87514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8" name="Freeform: Shape 1687">
            <a:extLst>
              <a:ext uri="{FF2B5EF4-FFF2-40B4-BE49-F238E27FC236}">
                <a16:creationId xmlns:a16="http://schemas.microsoft.com/office/drawing/2014/main" id="{84C235D7-FCC5-4653-BDC2-DD515EF6B69C}"/>
              </a:ext>
            </a:extLst>
          </p:cNvPr>
          <p:cNvSpPr/>
          <p:nvPr userDrawn="1"/>
        </p:nvSpPr>
        <p:spPr>
          <a:xfrm>
            <a:off x="6505642" y="1610734"/>
            <a:ext cx="210026" cy="111107"/>
          </a:xfrm>
          <a:custGeom>
            <a:avLst/>
            <a:gdLst>
              <a:gd name="connsiteX0" fmla="*/ 20 w 177546"/>
              <a:gd name="connsiteY0" fmla="*/ 2 h 92853"/>
              <a:gd name="connsiteX1" fmla="*/ 177566 w 177546"/>
              <a:gd name="connsiteY1" fmla="*/ 41912 h 92853"/>
              <a:gd name="connsiteX2" fmla="*/ 81649 w 177546"/>
              <a:gd name="connsiteY2" fmla="*/ 92299 h 92853"/>
              <a:gd name="connsiteX3" fmla="*/ 20 w 177546"/>
              <a:gd name="connsiteY3" fmla="*/ 2 h 92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46" h="92853">
                <a:moveTo>
                  <a:pt x="20" y="2"/>
                </a:moveTo>
                <a:lnTo>
                  <a:pt x="177566" y="41912"/>
                </a:lnTo>
                <a:cubicBezTo>
                  <a:pt x="177566" y="41912"/>
                  <a:pt x="127084" y="99062"/>
                  <a:pt x="81649" y="92299"/>
                </a:cubicBezTo>
                <a:cubicBezTo>
                  <a:pt x="51455" y="87727"/>
                  <a:pt x="17642" y="54485"/>
                  <a:pt x="20" y="2"/>
                </a:cubicBezTo>
                <a:close/>
              </a:path>
            </a:pathLst>
          </a:custGeom>
          <a:solidFill>
            <a:srgbClr val="753B25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89" name="Freeform: Shape 1688">
            <a:extLst>
              <a:ext uri="{FF2B5EF4-FFF2-40B4-BE49-F238E27FC236}">
                <a16:creationId xmlns:a16="http://schemas.microsoft.com/office/drawing/2014/main" id="{E8519B18-9592-485D-982F-0B30027E78F8}"/>
              </a:ext>
            </a:extLst>
          </p:cNvPr>
          <p:cNvSpPr/>
          <p:nvPr userDrawn="1"/>
        </p:nvSpPr>
        <p:spPr>
          <a:xfrm>
            <a:off x="6773010" y="1319219"/>
            <a:ext cx="116393" cy="93117"/>
          </a:xfrm>
          <a:custGeom>
            <a:avLst/>
            <a:gdLst>
              <a:gd name="connsiteX0" fmla="*/ 98413 w 98393"/>
              <a:gd name="connsiteY0" fmla="*/ 53913 h 77819"/>
              <a:gd name="connsiteX1" fmla="*/ 25261 w 98393"/>
              <a:gd name="connsiteY1" fmla="*/ 2 h 77819"/>
              <a:gd name="connsiteX2" fmla="*/ 20 w 98393"/>
              <a:gd name="connsiteY2" fmla="*/ 19814 h 77819"/>
              <a:gd name="connsiteX3" fmla="*/ 92031 w 98393"/>
              <a:gd name="connsiteY3" fmla="*/ 77821 h 77819"/>
              <a:gd name="connsiteX4" fmla="*/ 98413 w 98393"/>
              <a:gd name="connsiteY4" fmla="*/ 53913 h 7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393" h="77819">
                <a:moveTo>
                  <a:pt x="98413" y="53913"/>
                </a:moveTo>
                <a:cubicBezTo>
                  <a:pt x="77189" y="32009"/>
                  <a:pt x="52467" y="13790"/>
                  <a:pt x="25261" y="2"/>
                </a:cubicBezTo>
                <a:lnTo>
                  <a:pt x="20" y="19814"/>
                </a:lnTo>
                <a:cubicBezTo>
                  <a:pt x="33899" y="33519"/>
                  <a:pt x="65058" y="53163"/>
                  <a:pt x="92031" y="77821"/>
                </a:cubicBezTo>
                <a:cubicBezTo>
                  <a:pt x="94318" y="69820"/>
                  <a:pt x="96604" y="61819"/>
                  <a:pt x="98413" y="53913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0" name="Freeform: Shape 1689">
            <a:extLst>
              <a:ext uri="{FF2B5EF4-FFF2-40B4-BE49-F238E27FC236}">
                <a16:creationId xmlns:a16="http://schemas.microsoft.com/office/drawing/2014/main" id="{4F00A349-E1A1-4023-BB1B-86EA73047F70}"/>
              </a:ext>
            </a:extLst>
          </p:cNvPr>
          <p:cNvSpPr/>
          <p:nvPr userDrawn="1"/>
        </p:nvSpPr>
        <p:spPr>
          <a:xfrm>
            <a:off x="6426107" y="1273861"/>
            <a:ext cx="201913" cy="44785"/>
          </a:xfrm>
          <a:custGeom>
            <a:avLst/>
            <a:gdLst>
              <a:gd name="connsiteX0" fmla="*/ 20 w 170687"/>
              <a:gd name="connsiteY0" fmla="*/ 37430 h 37427"/>
              <a:gd name="connsiteX1" fmla="*/ 170708 w 170687"/>
              <a:gd name="connsiteY1" fmla="*/ 36382 h 37427"/>
              <a:gd name="connsiteX2" fmla="*/ 163659 w 170687"/>
              <a:gd name="connsiteY2" fmla="*/ 4759 h 37427"/>
              <a:gd name="connsiteX3" fmla="*/ 20 w 170687"/>
              <a:gd name="connsiteY3" fmla="*/ 37430 h 3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687" h="37427">
                <a:moveTo>
                  <a:pt x="20" y="37430"/>
                </a:moveTo>
                <a:cubicBezTo>
                  <a:pt x="20" y="37430"/>
                  <a:pt x="71457" y="7140"/>
                  <a:pt x="170708" y="36382"/>
                </a:cubicBezTo>
                <a:lnTo>
                  <a:pt x="163659" y="4759"/>
                </a:lnTo>
                <a:cubicBezTo>
                  <a:pt x="163659" y="4759"/>
                  <a:pt x="37168" y="-18387"/>
                  <a:pt x="20" y="37430"/>
                </a:cubicBezTo>
                <a:close/>
              </a:path>
            </a:pathLst>
          </a:custGeom>
          <a:solidFill>
            <a:srgbClr val="B26734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1" name="Freeform: Shape 1690">
            <a:extLst>
              <a:ext uri="{FF2B5EF4-FFF2-40B4-BE49-F238E27FC236}">
                <a16:creationId xmlns:a16="http://schemas.microsoft.com/office/drawing/2014/main" id="{FA9EF789-08FA-4FF6-8FC6-DB51A8A20809}"/>
              </a:ext>
            </a:extLst>
          </p:cNvPr>
          <p:cNvSpPr/>
          <p:nvPr userDrawn="1"/>
        </p:nvSpPr>
        <p:spPr>
          <a:xfrm>
            <a:off x="6532833" y="1629165"/>
            <a:ext cx="174984" cy="57215"/>
          </a:xfrm>
          <a:custGeom>
            <a:avLst/>
            <a:gdLst>
              <a:gd name="connsiteX0" fmla="*/ 20 w 147923"/>
              <a:gd name="connsiteY0" fmla="*/ 2 h 47815"/>
              <a:gd name="connsiteX1" fmla="*/ 147944 w 147923"/>
              <a:gd name="connsiteY1" fmla="*/ 34863 h 47815"/>
              <a:gd name="connsiteX2" fmla="*/ 130799 w 147923"/>
              <a:gd name="connsiteY2" fmla="*/ 47817 h 47815"/>
              <a:gd name="connsiteX3" fmla="*/ 20 w 147923"/>
              <a:gd name="connsiteY3" fmla="*/ 2 h 47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923" h="47815">
                <a:moveTo>
                  <a:pt x="20" y="2"/>
                </a:moveTo>
                <a:lnTo>
                  <a:pt x="147944" y="34863"/>
                </a:lnTo>
                <a:lnTo>
                  <a:pt x="130799" y="47817"/>
                </a:lnTo>
                <a:cubicBezTo>
                  <a:pt x="130799" y="47817"/>
                  <a:pt x="27547" y="27815"/>
                  <a:pt x="20" y="2"/>
                </a:cubicBezTo>
                <a:close/>
              </a:path>
            </a:pathLst>
          </a:custGeom>
          <a:solidFill>
            <a:srgbClr val="F4E9EA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2" name="Freeform: Shape 1691">
            <a:extLst>
              <a:ext uri="{FF2B5EF4-FFF2-40B4-BE49-F238E27FC236}">
                <a16:creationId xmlns:a16="http://schemas.microsoft.com/office/drawing/2014/main" id="{40DA2192-5A45-4B1B-8E89-2A9139E8D80C}"/>
              </a:ext>
            </a:extLst>
          </p:cNvPr>
          <p:cNvSpPr/>
          <p:nvPr userDrawn="1"/>
        </p:nvSpPr>
        <p:spPr>
          <a:xfrm>
            <a:off x="6642171" y="1351984"/>
            <a:ext cx="100505" cy="267683"/>
          </a:xfrm>
          <a:custGeom>
            <a:avLst/>
            <a:gdLst>
              <a:gd name="connsiteX0" fmla="*/ 84983 w 84962"/>
              <a:gd name="connsiteY0" fmla="*/ 2 h 223705"/>
              <a:gd name="connsiteX1" fmla="*/ 37358 w 84962"/>
              <a:gd name="connsiteY1" fmla="*/ 159164 h 223705"/>
              <a:gd name="connsiteX2" fmla="*/ 80316 w 84962"/>
              <a:gd name="connsiteY2" fmla="*/ 192502 h 223705"/>
              <a:gd name="connsiteX3" fmla="*/ 20 w 84962"/>
              <a:gd name="connsiteY3" fmla="*/ 223458 h 223705"/>
              <a:gd name="connsiteX4" fmla="*/ 44216 w 84962"/>
              <a:gd name="connsiteY4" fmla="*/ 194883 h 223705"/>
              <a:gd name="connsiteX5" fmla="*/ 11069 w 84962"/>
              <a:gd name="connsiteY5" fmla="*/ 142877 h 223705"/>
              <a:gd name="connsiteX6" fmla="*/ 84983 w 84962"/>
              <a:gd name="connsiteY6" fmla="*/ 2 h 22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2" h="223705">
                <a:moveTo>
                  <a:pt x="84983" y="2"/>
                </a:moveTo>
                <a:cubicBezTo>
                  <a:pt x="84983" y="2"/>
                  <a:pt x="12688" y="110396"/>
                  <a:pt x="37358" y="159164"/>
                </a:cubicBezTo>
                <a:cubicBezTo>
                  <a:pt x="45495" y="176529"/>
                  <a:pt x="61474" y="188931"/>
                  <a:pt x="80316" y="192502"/>
                </a:cubicBezTo>
                <a:cubicBezTo>
                  <a:pt x="59470" y="214225"/>
                  <a:pt x="30053" y="225566"/>
                  <a:pt x="20" y="223458"/>
                </a:cubicBezTo>
                <a:cubicBezTo>
                  <a:pt x="15895" y="215828"/>
                  <a:pt x="30743" y="206228"/>
                  <a:pt x="44216" y="194883"/>
                </a:cubicBezTo>
                <a:cubicBezTo>
                  <a:pt x="44216" y="194883"/>
                  <a:pt x="10211" y="178214"/>
                  <a:pt x="11069" y="142877"/>
                </a:cubicBezTo>
                <a:cubicBezTo>
                  <a:pt x="13069" y="76011"/>
                  <a:pt x="84983" y="2"/>
                  <a:pt x="84983" y="2"/>
                </a:cubicBezTo>
                <a:close/>
              </a:path>
            </a:pathLst>
          </a:custGeom>
          <a:solidFill>
            <a:srgbClr val="E29C6D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3" name="Flowchart: Delay 190">
            <a:extLst>
              <a:ext uri="{FF2B5EF4-FFF2-40B4-BE49-F238E27FC236}">
                <a16:creationId xmlns:a16="http://schemas.microsoft.com/office/drawing/2014/main" id="{BFC7E683-70E4-4328-97CD-7E389C411990}"/>
              </a:ext>
            </a:extLst>
          </p:cNvPr>
          <p:cNvSpPr/>
          <p:nvPr userDrawn="1"/>
        </p:nvSpPr>
        <p:spPr>
          <a:xfrm rot="15506921">
            <a:off x="5535902" y="5529802"/>
            <a:ext cx="1030240" cy="281252"/>
          </a:xfrm>
          <a:custGeom>
            <a:avLst/>
            <a:gdLst>
              <a:gd name="connsiteX0" fmla="*/ 0 w 866421"/>
              <a:gd name="connsiteY0" fmla="*/ 0 h 259634"/>
              <a:gd name="connsiteX1" fmla="*/ 433211 w 866421"/>
              <a:gd name="connsiteY1" fmla="*/ 0 h 259634"/>
              <a:gd name="connsiteX2" fmla="*/ 866422 w 866421"/>
              <a:gd name="connsiteY2" fmla="*/ 129817 h 259634"/>
              <a:gd name="connsiteX3" fmla="*/ 433211 w 866421"/>
              <a:gd name="connsiteY3" fmla="*/ 259634 h 259634"/>
              <a:gd name="connsiteX4" fmla="*/ 0 w 866421"/>
              <a:gd name="connsiteY4" fmla="*/ 259634 h 259634"/>
              <a:gd name="connsiteX5" fmla="*/ 0 w 866421"/>
              <a:gd name="connsiteY5" fmla="*/ 0 h 259634"/>
              <a:gd name="connsiteX0" fmla="*/ 0 w 866599"/>
              <a:gd name="connsiteY0" fmla="*/ 98556 h 358190"/>
              <a:gd name="connsiteX1" fmla="*/ 471032 w 866599"/>
              <a:gd name="connsiteY1" fmla="*/ 0 h 358190"/>
              <a:gd name="connsiteX2" fmla="*/ 866422 w 866599"/>
              <a:gd name="connsiteY2" fmla="*/ 228373 h 358190"/>
              <a:gd name="connsiteX3" fmla="*/ 433211 w 866599"/>
              <a:gd name="connsiteY3" fmla="*/ 358190 h 358190"/>
              <a:gd name="connsiteX4" fmla="*/ 0 w 866599"/>
              <a:gd name="connsiteY4" fmla="*/ 358190 h 358190"/>
              <a:gd name="connsiteX5" fmla="*/ 0 w 866599"/>
              <a:gd name="connsiteY5" fmla="*/ 98556 h 358190"/>
              <a:gd name="connsiteX0" fmla="*/ 0 w 931804"/>
              <a:gd name="connsiteY0" fmla="*/ 98556 h 358190"/>
              <a:gd name="connsiteX1" fmla="*/ 471032 w 931804"/>
              <a:gd name="connsiteY1" fmla="*/ 0 h 358190"/>
              <a:gd name="connsiteX2" fmla="*/ 931677 w 931804"/>
              <a:gd name="connsiteY2" fmla="*/ 76742 h 358190"/>
              <a:gd name="connsiteX3" fmla="*/ 433211 w 931804"/>
              <a:gd name="connsiteY3" fmla="*/ 358190 h 358190"/>
              <a:gd name="connsiteX4" fmla="*/ 0 w 931804"/>
              <a:gd name="connsiteY4" fmla="*/ 358190 h 358190"/>
              <a:gd name="connsiteX5" fmla="*/ 0 w 931804"/>
              <a:gd name="connsiteY5" fmla="*/ 98556 h 358190"/>
              <a:gd name="connsiteX0" fmla="*/ 0 w 935499"/>
              <a:gd name="connsiteY0" fmla="*/ 98556 h 366575"/>
              <a:gd name="connsiteX1" fmla="*/ 471032 w 935499"/>
              <a:gd name="connsiteY1" fmla="*/ 0 h 366575"/>
              <a:gd name="connsiteX2" fmla="*/ 931677 w 935499"/>
              <a:gd name="connsiteY2" fmla="*/ 76742 h 366575"/>
              <a:gd name="connsiteX3" fmla="*/ 620798 w 935499"/>
              <a:gd name="connsiteY3" fmla="*/ 366575 h 366575"/>
              <a:gd name="connsiteX4" fmla="*/ 0 w 935499"/>
              <a:gd name="connsiteY4" fmla="*/ 358190 h 366575"/>
              <a:gd name="connsiteX5" fmla="*/ 0 w 935499"/>
              <a:gd name="connsiteY5" fmla="*/ 98556 h 366575"/>
              <a:gd name="connsiteX0" fmla="*/ 0 w 926145"/>
              <a:gd name="connsiteY0" fmla="*/ 101348 h 369367"/>
              <a:gd name="connsiteX1" fmla="*/ 471032 w 926145"/>
              <a:gd name="connsiteY1" fmla="*/ 2792 h 369367"/>
              <a:gd name="connsiteX2" fmla="*/ 922024 w 926145"/>
              <a:gd name="connsiteY2" fmla="*/ 59048 h 369367"/>
              <a:gd name="connsiteX3" fmla="*/ 620798 w 926145"/>
              <a:gd name="connsiteY3" fmla="*/ 369367 h 369367"/>
              <a:gd name="connsiteX4" fmla="*/ 0 w 926145"/>
              <a:gd name="connsiteY4" fmla="*/ 360982 h 369367"/>
              <a:gd name="connsiteX5" fmla="*/ 0 w 926145"/>
              <a:gd name="connsiteY5" fmla="*/ 101348 h 369367"/>
              <a:gd name="connsiteX0" fmla="*/ 0 w 950043"/>
              <a:gd name="connsiteY0" fmla="*/ 101348 h 369367"/>
              <a:gd name="connsiteX1" fmla="*/ 471032 w 950043"/>
              <a:gd name="connsiteY1" fmla="*/ 2792 h 369367"/>
              <a:gd name="connsiteX2" fmla="*/ 922024 w 950043"/>
              <a:gd name="connsiteY2" fmla="*/ 59048 h 369367"/>
              <a:gd name="connsiteX3" fmla="*/ 746301 w 950043"/>
              <a:gd name="connsiteY3" fmla="*/ 369367 h 369367"/>
              <a:gd name="connsiteX4" fmla="*/ 0 w 950043"/>
              <a:gd name="connsiteY4" fmla="*/ 360982 h 369367"/>
              <a:gd name="connsiteX5" fmla="*/ 0 w 950043"/>
              <a:gd name="connsiteY5" fmla="*/ 101348 h 369367"/>
              <a:gd name="connsiteX0" fmla="*/ 0 w 975006"/>
              <a:gd name="connsiteY0" fmla="*/ 101348 h 387948"/>
              <a:gd name="connsiteX1" fmla="*/ 471032 w 975006"/>
              <a:gd name="connsiteY1" fmla="*/ 2792 h 387948"/>
              <a:gd name="connsiteX2" fmla="*/ 922024 w 975006"/>
              <a:gd name="connsiteY2" fmla="*/ 59048 h 387948"/>
              <a:gd name="connsiteX3" fmla="*/ 746301 w 975006"/>
              <a:gd name="connsiteY3" fmla="*/ 369367 h 387948"/>
              <a:gd name="connsiteX4" fmla="*/ 0 w 975006"/>
              <a:gd name="connsiteY4" fmla="*/ 360982 h 387948"/>
              <a:gd name="connsiteX5" fmla="*/ 0 w 975006"/>
              <a:gd name="connsiteY5" fmla="*/ 101348 h 387948"/>
              <a:gd name="connsiteX0" fmla="*/ 0 w 954371"/>
              <a:gd name="connsiteY0" fmla="*/ 101348 h 387948"/>
              <a:gd name="connsiteX1" fmla="*/ 471032 w 954371"/>
              <a:gd name="connsiteY1" fmla="*/ 2792 h 387948"/>
              <a:gd name="connsiteX2" fmla="*/ 883408 w 954371"/>
              <a:gd name="connsiteY2" fmla="*/ 59051 h 387948"/>
              <a:gd name="connsiteX3" fmla="*/ 746301 w 954371"/>
              <a:gd name="connsiteY3" fmla="*/ 369367 h 387948"/>
              <a:gd name="connsiteX4" fmla="*/ 0 w 954371"/>
              <a:gd name="connsiteY4" fmla="*/ 360982 h 387948"/>
              <a:gd name="connsiteX5" fmla="*/ 0 w 954371"/>
              <a:gd name="connsiteY5" fmla="*/ 101348 h 387948"/>
              <a:gd name="connsiteX0" fmla="*/ 0 w 980527"/>
              <a:gd name="connsiteY0" fmla="*/ 237367 h 559241"/>
              <a:gd name="connsiteX1" fmla="*/ 471032 w 980527"/>
              <a:gd name="connsiteY1" fmla="*/ 138811 h 559241"/>
              <a:gd name="connsiteX2" fmla="*/ 883408 w 980527"/>
              <a:gd name="connsiteY2" fmla="*/ 195070 h 559241"/>
              <a:gd name="connsiteX3" fmla="*/ 746301 w 980527"/>
              <a:gd name="connsiteY3" fmla="*/ 505386 h 559241"/>
              <a:gd name="connsiteX4" fmla="*/ 0 w 980527"/>
              <a:gd name="connsiteY4" fmla="*/ 497001 h 559241"/>
              <a:gd name="connsiteX5" fmla="*/ 0 w 980527"/>
              <a:gd name="connsiteY5" fmla="*/ 237367 h 559241"/>
              <a:gd name="connsiteX0" fmla="*/ 0 w 969088"/>
              <a:gd name="connsiteY0" fmla="*/ 205869 h 514756"/>
              <a:gd name="connsiteX1" fmla="*/ 471032 w 969088"/>
              <a:gd name="connsiteY1" fmla="*/ 107313 h 514756"/>
              <a:gd name="connsiteX2" fmla="*/ 883408 w 969088"/>
              <a:gd name="connsiteY2" fmla="*/ 163572 h 514756"/>
              <a:gd name="connsiteX3" fmla="*/ 746301 w 969088"/>
              <a:gd name="connsiteY3" fmla="*/ 473888 h 514756"/>
              <a:gd name="connsiteX4" fmla="*/ 0 w 969088"/>
              <a:gd name="connsiteY4" fmla="*/ 465503 h 514756"/>
              <a:gd name="connsiteX5" fmla="*/ 0 w 969088"/>
              <a:gd name="connsiteY5" fmla="*/ 205869 h 514756"/>
              <a:gd name="connsiteX0" fmla="*/ 0 w 1003113"/>
              <a:gd name="connsiteY0" fmla="*/ 132472 h 469493"/>
              <a:gd name="connsiteX1" fmla="*/ 471032 w 1003113"/>
              <a:gd name="connsiteY1" fmla="*/ 33916 h 469493"/>
              <a:gd name="connsiteX2" fmla="*/ 941332 w 1003113"/>
              <a:gd name="connsiteY2" fmla="*/ 202854 h 469493"/>
              <a:gd name="connsiteX3" fmla="*/ 746301 w 1003113"/>
              <a:gd name="connsiteY3" fmla="*/ 400491 h 469493"/>
              <a:gd name="connsiteX4" fmla="*/ 0 w 1003113"/>
              <a:gd name="connsiteY4" fmla="*/ 392106 h 469493"/>
              <a:gd name="connsiteX5" fmla="*/ 0 w 1003113"/>
              <a:gd name="connsiteY5" fmla="*/ 132472 h 469493"/>
              <a:gd name="connsiteX0" fmla="*/ 0 w 985889"/>
              <a:gd name="connsiteY0" fmla="*/ 48878 h 341476"/>
              <a:gd name="connsiteX1" fmla="*/ 480685 w 985889"/>
              <a:gd name="connsiteY1" fmla="*/ 1542 h 341476"/>
              <a:gd name="connsiteX2" fmla="*/ 941332 w 985889"/>
              <a:gd name="connsiteY2" fmla="*/ 119260 h 341476"/>
              <a:gd name="connsiteX3" fmla="*/ 746301 w 985889"/>
              <a:gd name="connsiteY3" fmla="*/ 316897 h 341476"/>
              <a:gd name="connsiteX4" fmla="*/ 0 w 985889"/>
              <a:gd name="connsiteY4" fmla="*/ 308512 h 341476"/>
              <a:gd name="connsiteX5" fmla="*/ 0 w 985889"/>
              <a:gd name="connsiteY5" fmla="*/ 48878 h 341476"/>
              <a:gd name="connsiteX0" fmla="*/ 0 w 985889"/>
              <a:gd name="connsiteY0" fmla="*/ 63246 h 355844"/>
              <a:gd name="connsiteX1" fmla="*/ 480685 w 985889"/>
              <a:gd name="connsiteY1" fmla="*/ 15910 h 355844"/>
              <a:gd name="connsiteX2" fmla="*/ 941332 w 985889"/>
              <a:gd name="connsiteY2" fmla="*/ 133628 h 355844"/>
              <a:gd name="connsiteX3" fmla="*/ 746301 w 985889"/>
              <a:gd name="connsiteY3" fmla="*/ 331265 h 355844"/>
              <a:gd name="connsiteX4" fmla="*/ 0 w 985889"/>
              <a:gd name="connsiteY4" fmla="*/ 322880 h 355844"/>
              <a:gd name="connsiteX5" fmla="*/ 0 w 985889"/>
              <a:gd name="connsiteY5" fmla="*/ 63246 h 35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5889" h="355844">
                <a:moveTo>
                  <a:pt x="0" y="63246"/>
                </a:moveTo>
                <a:cubicBezTo>
                  <a:pt x="144404" y="63246"/>
                  <a:pt x="324820" y="37307"/>
                  <a:pt x="480685" y="15910"/>
                </a:cubicBezTo>
                <a:cubicBezTo>
                  <a:pt x="917540" y="-44060"/>
                  <a:pt x="897063" y="81069"/>
                  <a:pt x="941332" y="133628"/>
                </a:cubicBezTo>
                <a:cubicBezTo>
                  <a:pt x="985601" y="186187"/>
                  <a:pt x="1072443" y="433697"/>
                  <a:pt x="746301" y="331265"/>
                </a:cubicBezTo>
                <a:lnTo>
                  <a:pt x="0" y="322880"/>
                </a:lnTo>
                <a:lnTo>
                  <a:pt x="0" y="63246"/>
                </a:lnTo>
                <a:close/>
              </a:path>
            </a:pathLst>
          </a:custGeom>
          <a:solidFill>
            <a:srgbClr val="3C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94" name="Flowchart: Delay 190">
            <a:extLst>
              <a:ext uri="{FF2B5EF4-FFF2-40B4-BE49-F238E27FC236}">
                <a16:creationId xmlns:a16="http://schemas.microsoft.com/office/drawing/2014/main" id="{BA0673D8-2BD9-4A0C-A6C3-F98AE0F7788F}"/>
              </a:ext>
            </a:extLst>
          </p:cNvPr>
          <p:cNvSpPr/>
          <p:nvPr userDrawn="1"/>
        </p:nvSpPr>
        <p:spPr>
          <a:xfrm rot="15506921">
            <a:off x="5852577" y="5458629"/>
            <a:ext cx="1090299" cy="331514"/>
          </a:xfrm>
          <a:custGeom>
            <a:avLst/>
            <a:gdLst>
              <a:gd name="connsiteX0" fmla="*/ 0 w 866421"/>
              <a:gd name="connsiteY0" fmla="*/ 0 h 259634"/>
              <a:gd name="connsiteX1" fmla="*/ 433211 w 866421"/>
              <a:gd name="connsiteY1" fmla="*/ 0 h 259634"/>
              <a:gd name="connsiteX2" fmla="*/ 866422 w 866421"/>
              <a:gd name="connsiteY2" fmla="*/ 129817 h 259634"/>
              <a:gd name="connsiteX3" fmla="*/ 433211 w 866421"/>
              <a:gd name="connsiteY3" fmla="*/ 259634 h 259634"/>
              <a:gd name="connsiteX4" fmla="*/ 0 w 866421"/>
              <a:gd name="connsiteY4" fmla="*/ 259634 h 259634"/>
              <a:gd name="connsiteX5" fmla="*/ 0 w 866421"/>
              <a:gd name="connsiteY5" fmla="*/ 0 h 259634"/>
              <a:gd name="connsiteX0" fmla="*/ 0 w 866599"/>
              <a:gd name="connsiteY0" fmla="*/ 98556 h 358190"/>
              <a:gd name="connsiteX1" fmla="*/ 471032 w 866599"/>
              <a:gd name="connsiteY1" fmla="*/ 0 h 358190"/>
              <a:gd name="connsiteX2" fmla="*/ 866422 w 866599"/>
              <a:gd name="connsiteY2" fmla="*/ 228373 h 358190"/>
              <a:gd name="connsiteX3" fmla="*/ 433211 w 866599"/>
              <a:gd name="connsiteY3" fmla="*/ 358190 h 358190"/>
              <a:gd name="connsiteX4" fmla="*/ 0 w 866599"/>
              <a:gd name="connsiteY4" fmla="*/ 358190 h 358190"/>
              <a:gd name="connsiteX5" fmla="*/ 0 w 866599"/>
              <a:gd name="connsiteY5" fmla="*/ 98556 h 358190"/>
              <a:gd name="connsiteX0" fmla="*/ 0 w 931804"/>
              <a:gd name="connsiteY0" fmla="*/ 98556 h 358190"/>
              <a:gd name="connsiteX1" fmla="*/ 471032 w 931804"/>
              <a:gd name="connsiteY1" fmla="*/ 0 h 358190"/>
              <a:gd name="connsiteX2" fmla="*/ 931677 w 931804"/>
              <a:gd name="connsiteY2" fmla="*/ 76742 h 358190"/>
              <a:gd name="connsiteX3" fmla="*/ 433211 w 931804"/>
              <a:gd name="connsiteY3" fmla="*/ 358190 h 358190"/>
              <a:gd name="connsiteX4" fmla="*/ 0 w 931804"/>
              <a:gd name="connsiteY4" fmla="*/ 358190 h 358190"/>
              <a:gd name="connsiteX5" fmla="*/ 0 w 931804"/>
              <a:gd name="connsiteY5" fmla="*/ 98556 h 358190"/>
              <a:gd name="connsiteX0" fmla="*/ 0 w 935499"/>
              <a:gd name="connsiteY0" fmla="*/ 98556 h 366575"/>
              <a:gd name="connsiteX1" fmla="*/ 471032 w 935499"/>
              <a:gd name="connsiteY1" fmla="*/ 0 h 366575"/>
              <a:gd name="connsiteX2" fmla="*/ 931677 w 935499"/>
              <a:gd name="connsiteY2" fmla="*/ 76742 h 366575"/>
              <a:gd name="connsiteX3" fmla="*/ 620798 w 935499"/>
              <a:gd name="connsiteY3" fmla="*/ 366575 h 366575"/>
              <a:gd name="connsiteX4" fmla="*/ 0 w 935499"/>
              <a:gd name="connsiteY4" fmla="*/ 358190 h 366575"/>
              <a:gd name="connsiteX5" fmla="*/ 0 w 935499"/>
              <a:gd name="connsiteY5" fmla="*/ 98556 h 366575"/>
              <a:gd name="connsiteX0" fmla="*/ 0 w 926145"/>
              <a:gd name="connsiteY0" fmla="*/ 101348 h 369367"/>
              <a:gd name="connsiteX1" fmla="*/ 471032 w 926145"/>
              <a:gd name="connsiteY1" fmla="*/ 2792 h 369367"/>
              <a:gd name="connsiteX2" fmla="*/ 922024 w 926145"/>
              <a:gd name="connsiteY2" fmla="*/ 59048 h 369367"/>
              <a:gd name="connsiteX3" fmla="*/ 620798 w 926145"/>
              <a:gd name="connsiteY3" fmla="*/ 369367 h 369367"/>
              <a:gd name="connsiteX4" fmla="*/ 0 w 926145"/>
              <a:gd name="connsiteY4" fmla="*/ 360982 h 369367"/>
              <a:gd name="connsiteX5" fmla="*/ 0 w 926145"/>
              <a:gd name="connsiteY5" fmla="*/ 101348 h 369367"/>
              <a:gd name="connsiteX0" fmla="*/ 0 w 950043"/>
              <a:gd name="connsiteY0" fmla="*/ 101348 h 369367"/>
              <a:gd name="connsiteX1" fmla="*/ 471032 w 950043"/>
              <a:gd name="connsiteY1" fmla="*/ 2792 h 369367"/>
              <a:gd name="connsiteX2" fmla="*/ 922024 w 950043"/>
              <a:gd name="connsiteY2" fmla="*/ 59048 h 369367"/>
              <a:gd name="connsiteX3" fmla="*/ 746301 w 950043"/>
              <a:gd name="connsiteY3" fmla="*/ 369367 h 369367"/>
              <a:gd name="connsiteX4" fmla="*/ 0 w 950043"/>
              <a:gd name="connsiteY4" fmla="*/ 360982 h 369367"/>
              <a:gd name="connsiteX5" fmla="*/ 0 w 950043"/>
              <a:gd name="connsiteY5" fmla="*/ 101348 h 369367"/>
              <a:gd name="connsiteX0" fmla="*/ 0 w 975006"/>
              <a:gd name="connsiteY0" fmla="*/ 101348 h 387948"/>
              <a:gd name="connsiteX1" fmla="*/ 471032 w 975006"/>
              <a:gd name="connsiteY1" fmla="*/ 2792 h 387948"/>
              <a:gd name="connsiteX2" fmla="*/ 922024 w 975006"/>
              <a:gd name="connsiteY2" fmla="*/ 59048 h 387948"/>
              <a:gd name="connsiteX3" fmla="*/ 746301 w 975006"/>
              <a:gd name="connsiteY3" fmla="*/ 369367 h 387948"/>
              <a:gd name="connsiteX4" fmla="*/ 0 w 975006"/>
              <a:gd name="connsiteY4" fmla="*/ 360982 h 387948"/>
              <a:gd name="connsiteX5" fmla="*/ 0 w 975006"/>
              <a:gd name="connsiteY5" fmla="*/ 101348 h 387948"/>
              <a:gd name="connsiteX0" fmla="*/ 0 w 954371"/>
              <a:gd name="connsiteY0" fmla="*/ 101348 h 387948"/>
              <a:gd name="connsiteX1" fmla="*/ 471032 w 954371"/>
              <a:gd name="connsiteY1" fmla="*/ 2792 h 387948"/>
              <a:gd name="connsiteX2" fmla="*/ 883408 w 954371"/>
              <a:gd name="connsiteY2" fmla="*/ 59051 h 387948"/>
              <a:gd name="connsiteX3" fmla="*/ 746301 w 954371"/>
              <a:gd name="connsiteY3" fmla="*/ 369367 h 387948"/>
              <a:gd name="connsiteX4" fmla="*/ 0 w 954371"/>
              <a:gd name="connsiteY4" fmla="*/ 360982 h 387948"/>
              <a:gd name="connsiteX5" fmla="*/ 0 w 954371"/>
              <a:gd name="connsiteY5" fmla="*/ 101348 h 387948"/>
              <a:gd name="connsiteX0" fmla="*/ 0 w 980527"/>
              <a:gd name="connsiteY0" fmla="*/ 237367 h 559241"/>
              <a:gd name="connsiteX1" fmla="*/ 471032 w 980527"/>
              <a:gd name="connsiteY1" fmla="*/ 138811 h 559241"/>
              <a:gd name="connsiteX2" fmla="*/ 883408 w 980527"/>
              <a:gd name="connsiteY2" fmla="*/ 195070 h 559241"/>
              <a:gd name="connsiteX3" fmla="*/ 746301 w 980527"/>
              <a:gd name="connsiteY3" fmla="*/ 505386 h 559241"/>
              <a:gd name="connsiteX4" fmla="*/ 0 w 980527"/>
              <a:gd name="connsiteY4" fmla="*/ 497001 h 559241"/>
              <a:gd name="connsiteX5" fmla="*/ 0 w 980527"/>
              <a:gd name="connsiteY5" fmla="*/ 237367 h 559241"/>
              <a:gd name="connsiteX0" fmla="*/ 0 w 969088"/>
              <a:gd name="connsiteY0" fmla="*/ 205869 h 514756"/>
              <a:gd name="connsiteX1" fmla="*/ 471032 w 969088"/>
              <a:gd name="connsiteY1" fmla="*/ 107313 h 514756"/>
              <a:gd name="connsiteX2" fmla="*/ 883408 w 969088"/>
              <a:gd name="connsiteY2" fmla="*/ 163572 h 514756"/>
              <a:gd name="connsiteX3" fmla="*/ 746301 w 969088"/>
              <a:gd name="connsiteY3" fmla="*/ 473888 h 514756"/>
              <a:gd name="connsiteX4" fmla="*/ 0 w 969088"/>
              <a:gd name="connsiteY4" fmla="*/ 465503 h 514756"/>
              <a:gd name="connsiteX5" fmla="*/ 0 w 969088"/>
              <a:gd name="connsiteY5" fmla="*/ 205869 h 514756"/>
              <a:gd name="connsiteX0" fmla="*/ 0 w 1003113"/>
              <a:gd name="connsiteY0" fmla="*/ 132472 h 469493"/>
              <a:gd name="connsiteX1" fmla="*/ 471032 w 1003113"/>
              <a:gd name="connsiteY1" fmla="*/ 33916 h 469493"/>
              <a:gd name="connsiteX2" fmla="*/ 941332 w 1003113"/>
              <a:gd name="connsiteY2" fmla="*/ 202854 h 469493"/>
              <a:gd name="connsiteX3" fmla="*/ 746301 w 1003113"/>
              <a:gd name="connsiteY3" fmla="*/ 400491 h 469493"/>
              <a:gd name="connsiteX4" fmla="*/ 0 w 1003113"/>
              <a:gd name="connsiteY4" fmla="*/ 392106 h 469493"/>
              <a:gd name="connsiteX5" fmla="*/ 0 w 1003113"/>
              <a:gd name="connsiteY5" fmla="*/ 132472 h 469493"/>
              <a:gd name="connsiteX0" fmla="*/ 0 w 985889"/>
              <a:gd name="connsiteY0" fmla="*/ 48878 h 341476"/>
              <a:gd name="connsiteX1" fmla="*/ 480685 w 985889"/>
              <a:gd name="connsiteY1" fmla="*/ 1542 h 341476"/>
              <a:gd name="connsiteX2" fmla="*/ 941332 w 985889"/>
              <a:gd name="connsiteY2" fmla="*/ 119260 h 341476"/>
              <a:gd name="connsiteX3" fmla="*/ 746301 w 985889"/>
              <a:gd name="connsiteY3" fmla="*/ 316897 h 341476"/>
              <a:gd name="connsiteX4" fmla="*/ 0 w 985889"/>
              <a:gd name="connsiteY4" fmla="*/ 308512 h 341476"/>
              <a:gd name="connsiteX5" fmla="*/ 0 w 985889"/>
              <a:gd name="connsiteY5" fmla="*/ 48878 h 341476"/>
              <a:gd name="connsiteX0" fmla="*/ 0 w 985889"/>
              <a:gd name="connsiteY0" fmla="*/ 63246 h 355844"/>
              <a:gd name="connsiteX1" fmla="*/ 480685 w 985889"/>
              <a:gd name="connsiteY1" fmla="*/ 15910 h 355844"/>
              <a:gd name="connsiteX2" fmla="*/ 941332 w 985889"/>
              <a:gd name="connsiteY2" fmla="*/ 133628 h 355844"/>
              <a:gd name="connsiteX3" fmla="*/ 746301 w 985889"/>
              <a:gd name="connsiteY3" fmla="*/ 331265 h 355844"/>
              <a:gd name="connsiteX4" fmla="*/ 0 w 985889"/>
              <a:gd name="connsiteY4" fmla="*/ 322880 h 355844"/>
              <a:gd name="connsiteX5" fmla="*/ 0 w 985889"/>
              <a:gd name="connsiteY5" fmla="*/ 63246 h 35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5889" h="355844">
                <a:moveTo>
                  <a:pt x="0" y="63246"/>
                </a:moveTo>
                <a:cubicBezTo>
                  <a:pt x="144404" y="63246"/>
                  <a:pt x="324820" y="37307"/>
                  <a:pt x="480685" y="15910"/>
                </a:cubicBezTo>
                <a:cubicBezTo>
                  <a:pt x="917540" y="-44060"/>
                  <a:pt x="897063" y="81069"/>
                  <a:pt x="941332" y="133628"/>
                </a:cubicBezTo>
                <a:cubicBezTo>
                  <a:pt x="985601" y="186187"/>
                  <a:pt x="1072443" y="433697"/>
                  <a:pt x="746301" y="331265"/>
                </a:cubicBezTo>
                <a:lnTo>
                  <a:pt x="0" y="322880"/>
                </a:lnTo>
                <a:lnTo>
                  <a:pt x="0" y="63246"/>
                </a:lnTo>
                <a:close/>
              </a:path>
            </a:pathLst>
          </a:custGeom>
          <a:solidFill>
            <a:srgbClr val="3C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95" name="Freeform: Shape 1694">
            <a:extLst>
              <a:ext uri="{FF2B5EF4-FFF2-40B4-BE49-F238E27FC236}">
                <a16:creationId xmlns:a16="http://schemas.microsoft.com/office/drawing/2014/main" id="{3FB72F8A-BC8E-4CAA-AF44-1A477F66092D}"/>
              </a:ext>
            </a:extLst>
          </p:cNvPr>
          <p:cNvSpPr/>
          <p:nvPr userDrawn="1"/>
        </p:nvSpPr>
        <p:spPr>
          <a:xfrm>
            <a:off x="5410903" y="2903693"/>
            <a:ext cx="1072402" cy="2480030"/>
          </a:xfrm>
          <a:custGeom>
            <a:avLst/>
            <a:gdLst>
              <a:gd name="connsiteX0" fmla="*/ 402642 w 828198"/>
              <a:gd name="connsiteY0" fmla="*/ 2 h 1606200"/>
              <a:gd name="connsiteX1" fmla="*/ 5449 w 828198"/>
              <a:gd name="connsiteY1" fmla="*/ 279561 h 1606200"/>
              <a:gd name="connsiteX2" fmla="*/ 242622 w 828198"/>
              <a:gd name="connsiteY2" fmla="*/ 1606203 h 1606200"/>
              <a:gd name="connsiteX3" fmla="*/ 828219 w 828198"/>
              <a:gd name="connsiteY3" fmla="*/ 1561816 h 1606200"/>
              <a:gd name="connsiteX4" fmla="*/ 721825 w 828198"/>
              <a:gd name="connsiteY4" fmla="*/ 106586 h 160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198" h="1606200">
                <a:moveTo>
                  <a:pt x="402642" y="2"/>
                </a:moveTo>
                <a:lnTo>
                  <a:pt x="5449" y="279561"/>
                </a:lnTo>
                <a:cubicBezTo>
                  <a:pt x="5449" y="279561"/>
                  <a:pt x="-57130" y="547689"/>
                  <a:pt x="242622" y="1606203"/>
                </a:cubicBezTo>
                <a:cubicBezTo>
                  <a:pt x="242622" y="1606203"/>
                  <a:pt x="760211" y="1570674"/>
                  <a:pt x="828219" y="1561816"/>
                </a:cubicBezTo>
                <a:cubicBezTo>
                  <a:pt x="686297" y="816485"/>
                  <a:pt x="721825" y="106586"/>
                  <a:pt x="721825" y="106586"/>
                </a:cubicBezTo>
                <a:close/>
              </a:path>
            </a:pathLst>
          </a:custGeom>
          <a:solidFill>
            <a:srgbClr val="60778E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6" name="Freeform: Shape 1695">
            <a:extLst>
              <a:ext uri="{FF2B5EF4-FFF2-40B4-BE49-F238E27FC236}">
                <a16:creationId xmlns:a16="http://schemas.microsoft.com/office/drawing/2014/main" id="{3DA6CB87-756D-4F0C-823D-7FBF39ADC9F3}"/>
              </a:ext>
            </a:extLst>
          </p:cNvPr>
          <p:cNvSpPr/>
          <p:nvPr userDrawn="1"/>
        </p:nvSpPr>
        <p:spPr>
          <a:xfrm>
            <a:off x="5292804" y="1810898"/>
            <a:ext cx="961417" cy="3588963"/>
          </a:xfrm>
          <a:custGeom>
            <a:avLst/>
            <a:gdLst>
              <a:gd name="connsiteX0" fmla="*/ 613436 w 718430"/>
              <a:gd name="connsiteY0" fmla="*/ 2375061 h 2399556"/>
              <a:gd name="connsiteX1" fmla="*/ 693160 w 718430"/>
              <a:gd name="connsiteY1" fmla="*/ 441486 h 2399556"/>
              <a:gd name="connsiteX2" fmla="*/ 713354 w 718430"/>
              <a:gd name="connsiteY2" fmla="*/ 2 h 2399556"/>
              <a:gd name="connsiteX3" fmla="*/ 539046 w 718430"/>
              <a:gd name="connsiteY3" fmla="*/ 85727 h 2399556"/>
              <a:gd name="connsiteX4" fmla="*/ 416078 w 718430"/>
              <a:gd name="connsiteY4" fmla="*/ 665037 h 2399556"/>
              <a:gd name="connsiteX5" fmla="*/ 382264 w 718430"/>
              <a:gd name="connsiteY5" fmla="*/ 690374 h 2399556"/>
              <a:gd name="connsiteX6" fmla="*/ 399981 w 718430"/>
              <a:gd name="connsiteY6" fmla="*/ 745809 h 2399556"/>
              <a:gd name="connsiteX7" fmla="*/ 2884 w 718430"/>
              <a:gd name="connsiteY7" fmla="*/ 1025368 h 2399556"/>
              <a:gd name="connsiteX8" fmla="*/ 254629 w 718430"/>
              <a:gd name="connsiteY8" fmla="*/ 2399540 h 2399556"/>
              <a:gd name="connsiteX9" fmla="*/ 613436 w 718430"/>
              <a:gd name="connsiteY9" fmla="*/ 2375061 h 239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430" h="2399556">
                <a:moveTo>
                  <a:pt x="613436" y="2375061"/>
                </a:moveTo>
                <a:cubicBezTo>
                  <a:pt x="425318" y="1657923"/>
                  <a:pt x="600768" y="907353"/>
                  <a:pt x="693160" y="441486"/>
                </a:cubicBezTo>
                <a:cubicBezTo>
                  <a:pt x="737166" y="219648"/>
                  <a:pt x="709543" y="29910"/>
                  <a:pt x="713354" y="2"/>
                </a:cubicBezTo>
                <a:cubicBezTo>
                  <a:pt x="613627" y="25053"/>
                  <a:pt x="539046" y="81345"/>
                  <a:pt x="539046" y="85727"/>
                </a:cubicBezTo>
                <a:cubicBezTo>
                  <a:pt x="539046" y="85727"/>
                  <a:pt x="449606" y="495302"/>
                  <a:pt x="416078" y="665037"/>
                </a:cubicBezTo>
                <a:lnTo>
                  <a:pt x="382264" y="690374"/>
                </a:lnTo>
                <a:lnTo>
                  <a:pt x="399981" y="745809"/>
                </a:lnTo>
                <a:lnTo>
                  <a:pt x="2884" y="1025368"/>
                </a:lnTo>
                <a:cubicBezTo>
                  <a:pt x="2884" y="1025368"/>
                  <a:pt x="-45408" y="1341027"/>
                  <a:pt x="254629" y="2399540"/>
                </a:cubicBezTo>
                <a:cubicBezTo>
                  <a:pt x="254629" y="2400111"/>
                  <a:pt x="445415" y="2387443"/>
                  <a:pt x="613436" y="2375061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7" name="Freeform: Shape 1696">
            <a:extLst>
              <a:ext uri="{FF2B5EF4-FFF2-40B4-BE49-F238E27FC236}">
                <a16:creationId xmlns:a16="http://schemas.microsoft.com/office/drawing/2014/main" id="{2472D3A9-D47F-471F-AFC5-B06A45FCA8EF}"/>
              </a:ext>
            </a:extLst>
          </p:cNvPr>
          <p:cNvSpPr/>
          <p:nvPr userDrawn="1"/>
        </p:nvSpPr>
        <p:spPr>
          <a:xfrm>
            <a:off x="5970398" y="2039418"/>
            <a:ext cx="1077786" cy="1382518"/>
          </a:xfrm>
          <a:custGeom>
            <a:avLst/>
            <a:gdLst>
              <a:gd name="connsiteX0" fmla="*/ 139222 w 911108"/>
              <a:gd name="connsiteY0" fmla="*/ 2 h 1155382"/>
              <a:gd name="connsiteX1" fmla="*/ 16921 w 911108"/>
              <a:gd name="connsiteY1" fmla="*/ 342235 h 1155382"/>
              <a:gd name="connsiteX2" fmla="*/ 271239 w 911108"/>
              <a:gd name="connsiteY2" fmla="*/ 933357 h 1155382"/>
              <a:gd name="connsiteX3" fmla="*/ 888840 w 911108"/>
              <a:gd name="connsiteY3" fmla="*/ 1155384 h 1155382"/>
              <a:gd name="connsiteX4" fmla="*/ 911129 w 911108"/>
              <a:gd name="connsiteY4" fmla="*/ 1112808 h 1155382"/>
              <a:gd name="connsiteX5" fmla="*/ 388587 w 911108"/>
              <a:gd name="connsiteY5" fmla="*/ 828867 h 1155382"/>
              <a:gd name="connsiteX6" fmla="*/ 139222 w 911108"/>
              <a:gd name="connsiteY6" fmla="*/ 2 h 115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108" h="1155382">
                <a:moveTo>
                  <a:pt x="139222" y="2"/>
                </a:moveTo>
                <a:cubicBezTo>
                  <a:pt x="139222" y="2"/>
                  <a:pt x="-57755" y="66677"/>
                  <a:pt x="16921" y="342235"/>
                </a:cubicBezTo>
                <a:cubicBezTo>
                  <a:pt x="80453" y="577217"/>
                  <a:pt x="171703" y="849251"/>
                  <a:pt x="271239" y="933357"/>
                </a:cubicBezTo>
                <a:cubicBezTo>
                  <a:pt x="461167" y="1126333"/>
                  <a:pt x="888840" y="1155384"/>
                  <a:pt x="888840" y="1155384"/>
                </a:cubicBezTo>
                <a:cubicBezTo>
                  <a:pt x="888840" y="1155384"/>
                  <a:pt x="890745" y="1152908"/>
                  <a:pt x="911129" y="1112808"/>
                </a:cubicBezTo>
                <a:cubicBezTo>
                  <a:pt x="723676" y="1036036"/>
                  <a:pt x="561561" y="854108"/>
                  <a:pt x="388587" y="828867"/>
                </a:cubicBezTo>
                <a:cubicBezTo>
                  <a:pt x="208755" y="30291"/>
                  <a:pt x="139222" y="2"/>
                  <a:pt x="139222" y="2"/>
                </a:cubicBezTo>
                <a:close/>
              </a:path>
            </a:pathLst>
          </a:custGeom>
          <a:solidFill>
            <a:srgbClr val="EFDAD3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699" name="Freeform: Shape 1698">
            <a:extLst>
              <a:ext uri="{FF2B5EF4-FFF2-40B4-BE49-F238E27FC236}">
                <a16:creationId xmlns:a16="http://schemas.microsoft.com/office/drawing/2014/main" id="{AC7BD25A-ED4E-4A54-BBD2-2D649212624A}"/>
              </a:ext>
            </a:extLst>
          </p:cNvPr>
          <p:cNvSpPr/>
          <p:nvPr userDrawn="1"/>
        </p:nvSpPr>
        <p:spPr>
          <a:xfrm rot="189963">
            <a:off x="51016" y="13720"/>
            <a:ext cx="5654313" cy="2898509"/>
          </a:xfrm>
          <a:custGeom>
            <a:avLst/>
            <a:gdLst>
              <a:gd name="connsiteX0" fmla="*/ 0 w 1181576"/>
              <a:gd name="connsiteY0" fmla="*/ 56578 h 1418653"/>
              <a:gd name="connsiteX1" fmla="*/ 1181576 w 1181576"/>
              <a:gd name="connsiteY1" fmla="*/ 0 h 1418653"/>
              <a:gd name="connsiteX2" fmla="*/ 1113663 w 1181576"/>
              <a:gd name="connsiteY2" fmla="*/ 1399984 h 1418653"/>
              <a:gd name="connsiteX3" fmla="*/ 152876 w 1181576"/>
              <a:gd name="connsiteY3" fmla="*/ 1418654 h 1418653"/>
              <a:gd name="connsiteX4" fmla="*/ 0 w 1181576"/>
              <a:gd name="connsiteY4" fmla="*/ 56578 h 1418653"/>
              <a:gd name="connsiteX0" fmla="*/ 0 w 1180269"/>
              <a:gd name="connsiteY0" fmla="*/ 103865 h 1418654"/>
              <a:gd name="connsiteX1" fmla="*/ 1180269 w 1180269"/>
              <a:gd name="connsiteY1" fmla="*/ 0 h 1418654"/>
              <a:gd name="connsiteX2" fmla="*/ 1112356 w 1180269"/>
              <a:gd name="connsiteY2" fmla="*/ 1399984 h 1418654"/>
              <a:gd name="connsiteX3" fmla="*/ 151569 w 1180269"/>
              <a:gd name="connsiteY3" fmla="*/ 1418654 h 1418654"/>
              <a:gd name="connsiteX4" fmla="*/ 0 w 1180269"/>
              <a:gd name="connsiteY4" fmla="*/ 103865 h 1418654"/>
              <a:gd name="connsiteX0" fmla="*/ 0 w 1173542"/>
              <a:gd name="connsiteY0" fmla="*/ 132766 h 1447555"/>
              <a:gd name="connsiteX1" fmla="*/ 1173542 w 1173542"/>
              <a:gd name="connsiteY1" fmla="*/ 0 h 1447555"/>
              <a:gd name="connsiteX2" fmla="*/ 1112356 w 1173542"/>
              <a:gd name="connsiteY2" fmla="*/ 1428885 h 1447555"/>
              <a:gd name="connsiteX3" fmla="*/ 151569 w 1173542"/>
              <a:gd name="connsiteY3" fmla="*/ 1447555 h 1447555"/>
              <a:gd name="connsiteX4" fmla="*/ 0 w 1173542"/>
              <a:gd name="connsiteY4" fmla="*/ 132766 h 144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3542" h="1447555">
                <a:moveTo>
                  <a:pt x="0" y="132766"/>
                </a:moveTo>
                <a:lnTo>
                  <a:pt x="1173542" y="0"/>
                </a:lnTo>
                <a:lnTo>
                  <a:pt x="1112356" y="1428885"/>
                </a:lnTo>
                <a:lnTo>
                  <a:pt x="151569" y="1447555"/>
                </a:lnTo>
                <a:lnTo>
                  <a:pt x="0" y="132766"/>
                </a:lnTo>
                <a:close/>
              </a:path>
            </a:pathLst>
          </a:custGeom>
          <a:solidFill>
            <a:srgbClr val="D3EBED">
              <a:alpha val="36000"/>
            </a:srgbClr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86" name="Freeform: Shape 1085">
            <a:extLst>
              <a:ext uri="{FF2B5EF4-FFF2-40B4-BE49-F238E27FC236}">
                <a16:creationId xmlns:a16="http://schemas.microsoft.com/office/drawing/2014/main" id="{EFABB37B-1EBC-4A44-B9E4-0B713E7EAC74}"/>
              </a:ext>
            </a:extLst>
          </p:cNvPr>
          <p:cNvSpPr/>
          <p:nvPr userDrawn="1"/>
        </p:nvSpPr>
        <p:spPr>
          <a:xfrm rot="1010300">
            <a:off x="5902371" y="868102"/>
            <a:ext cx="974832" cy="1863956"/>
          </a:xfrm>
          <a:custGeom>
            <a:avLst/>
            <a:gdLst>
              <a:gd name="connsiteX0" fmla="*/ 185044 w 541279"/>
              <a:gd name="connsiteY0" fmla="*/ 415693 h 1131973"/>
              <a:gd name="connsiteX1" fmla="*/ 391737 w 541279"/>
              <a:gd name="connsiteY1" fmla="*/ 671916 h 1131973"/>
              <a:gd name="connsiteX2" fmla="*/ 444124 w 541279"/>
              <a:gd name="connsiteY2" fmla="*/ 569046 h 1131973"/>
              <a:gd name="connsiteX3" fmla="*/ 473652 w 541279"/>
              <a:gd name="connsiteY3" fmla="*/ 556663 h 1131973"/>
              <a:gd name="connsiteX4" fmla="*/ 508894 w 541279"/>
              <a:gd name="connsiteY4" fmla="*/ 650961 h 1131973"/>
              <a:gd name="connsiteX5" fmla="*/ 510799 w 541279"/>
              <a:gd name="connsiteY5" fmla="*/ 655723 h 1131973"/>
              <a:gd name="connsiteX6" fmla="*/ 510799 w 541279"/>
              <a:gd name="connsiteY6" fmla="*/ 655723 h 1131973"/>
              <a:gd name="connsiteX7" fmla="*/ 507942 w 541279"/>
              <a:gd name="connsiteY7" fmla="*/ 700491 h 1131973"/>
              <a:gd name="connsiteX8" fmla="*/ 494606 w 541279"/>
              <a:gd name="connsiteY8" fmla="*/ 732876 h 1131973"/>
              <a:gd name="connsiteX9" fmla="*/ 494606 w 541279"/>
              <a:gd name="connsiteY9" fmla="*/ 733828 h 1131973"/>
              <a:gd name="connsiteX10" fmla="*/ 365067 w 541279"/>
              <a:gd name="connsiteY10" fmla="*/ 845271 h 1131973"/>
              <a:gd name="connsiteX11" fmla="*/ 54552 w 541279"/>
              <a:gd name="connsiteY11" fmla="*/ 1131973 h 1131973"/>
              <a:gd name="connsiteX12" fmla="*/ 52647 w 541279"/>
              <a:gd name="connsiteY12" fmla="*/ 1108161 h 1131973"/>
              <a:gd name="connsiteX13" fmla="*/ 47884 w 541279"/>
              <a:gd name="connsiteY13" fmla="*/ 1016721 h 1131973"/>
              <a:gd name="connsiteX14" fmla="*/ 53599 w 541279"/>
              <a:gd name="connsiteY14" fmla="*/ 697633 h 1131973"/>
              <a:gd name="connsiteX15" fmla="*/ 103129 w 541279"/>
              <a:gd name="connsiteY15" fmla="*/ 570951 h 1131973"/>
              <a:gd name="connsiteX16" fmla="*/ 156469 w 541279"/>
              <a:gd name="connsiteY16" fmla="*/ 553806 h 1131973"/>
              <a:gd name="connsiteX17" fmla="*/ 160279 w 541279"/>
              <a:gd name="connsiteY17" fmla="*/ 549043 h 1131973"/>
              <a:gd name="connsiteX18" fmla="*/ 114559 w 541279"/>
              <a:gd name="connsiteY18" fmla="*/ 525231 h 1131973"/>
              <a:gd name="connsiteX19" fmla="*/ 19309 w 541279"/>
              <a:gd name="connsiteY19" fmla="*/ 401406 h 1131973"/>
              <a:gd name="connsiteX20" fmla="*/ 19309 w 541279"/>
              <a:gd name="connsiteY20" fmla="*/ 401406 h 1131973"/>
              <a:gd name="connsiteX21" fmla="*/ 14547 w 541279"/>
              <a:gd name="connsiteY21" fmla="*/ 388071 h 1131973"/>
              <a:gd name="connsiteX22" fmla="*/ 4069 w 541279"/>
              <a:gd name="connsiteY22" fmla="*/ 238528 h 1131973"/>
              <a:gd name="connsiteX23" fmla="*/ 8831 w 541279"/>
              <a:gd name="connsiteY23" fmla="*/ 214716 h 1131973"/>
              <a:gd name="connsiteX24" fmla="*/ 15499 w 541279"/>
              <a:gd name="connsiteY24" fmla="*/ 191856 h 1131973"/>
              <a:gd name="connsiteX25" fmla="*/ 40264 w 541279"/>
              <a:gd name="connsiteY25" fmla="*/ 136611 h 1131973"/>
              <a:gd name="connsiteX26" fmla="*/ 225049 w 541279"/>
              <a:gd name="connsiteY26" fmla="*/ 6118 h 1131973"/>
              <a:gd name="connsiteX27" fmla="*/ 497464 w 541279"/>
              <a:gd name="connsiteY27" fmla="*/ 99463 h 1131973"/>
              <a:gd name="connsiteX28" fmla="*/ 541279 w 541279"/>
              <a:gd name="connsiteY28" fmla="*/ 186141 h 1131973"/>
              <a:gd name="connsiteX29" fmla="*/ 378402 w 541279"/>
              <a:gd name="connsiteY29" fmla="*/ 131848 h 1131973"/>
              <a:gd name="connsiteX30" fmla="*/ 185044 w 541279"/>
              <a:gd name="connsiteY30" fmla="*/ 415693 h 1131973"/>
              <a:gd name="connsiteX0" fmla="*/ 185044 w 541279"/>
              <a:gd name="connsiteY0" fmla="*/ 415693 h 1131973"/>
              <a:gd name="connsiteX1" fmla="*/ 391737 w 541279"/>
              <a:gd name="connsiteY1" fmla="*/ 671916 h 1131973"/>
              <a:gd name="connsiteX2" fmla="*/ 444124 w 541279"/>
              <a:gd name="connsiteY2" fmla="*/ 569046 h 1131973"/>
              <a:gd name="connsiteX3" fmla="*/ 455490 w 541279"/>
              <a:gd name="connsiteY3" fmla="*/ 531815 h 1131973"/>
              <a:gd name="connsiteX4" fmla="*/ 508894 w 541279"/>
              <a:gd name="connsiteY4" fmla="*/ 650961 h 1131973"/>
              <a:gd name="connsiteX5" fmla="*/ 510799 w 541279"/>
              <a:gd name="connsiteY5" fmla="*/ 655723 h 1131973"/>
              <a:gd name="connsiteX6" fmla="*/ 510799 w 541279"/>
              <a:gd name="connsiteY6" fmla="*/ 655723 h 1131973"/>
              <a:gd name="connsiteX7" fmla="*/ 507942 w 541279"/>
              <a:gd name="connsiteY7" fmla="*/ 700491 h 1131973"/>
              <a:gd name="connsiteX8" fmla="*/ 494606 w 541279"/>
              <a:gd name="connsiteY8" fmla="*/ 732876 h 1131973"/>
              <a:gd name="connsiteX9" fmla="*/ 494606 w 541279"/>
              <a:gd name="connsiteY9" fmla="*/ 733828 h 1131973"/>
              <a:gd name="connsiteX10" fmla="*/ 365067 w 541279"/>
              <a:gd name="connsiteY10" fmla="*/ 845271 h 1131973"/>
              <a:gd name="connsiteX11" fmla="*/ 54552 w 541279"/>
              <a:gd name="connsiteY11" fmla="*/ 1131973 h 1131973"/>
              <a:gd name="connsiteX12" fmla="*/ 52647 w 541279"/>
              <a:gd name="connsiteY12" fmla="*/ 1108161 h 1131973"/>
              <a:gd name="connsiteX13" fmla="*/ 47884 w 541279"/>
              <a:gd name="connsiteY13" fmla="*/ 1016721 h 1131973"/>
              <a:gd name="connsiteX14" fmla="*/ 53599 w 541279"/>
              <a:gd name="connsiteY14" fmla="*/ 697633 h 1131973"/>
              <a:gd name="connsiteX15" fmla="*/ 103129 w 541279"/>
              <a:gd name="connsiteY15" fmla="*/ 570951 h 1131973"/>
              <a:gd name="connsiteX16" fmla="*/ 156469 w 541279"/>
              <a:gd name="connsiteY16" fmla="*/ 553806 h 1131973"/>
              <a:gd name="connsiteX17" fmla="*/ 160279 w 541279"/>
              <a:gd name="connsiteY17" fmla="*/ 549043 h 1131973"/>
              <a:gd name="connsiteX18" fmla="*/ 114559 w 541279"/>
              <a:gd name="connsiteY18" fmla="*/ 525231 h 1131973"/>
              <a:gd name="connsiteX19" fmla="*/ 19309 w 541279"/>
              <a:gd name="connsiteY19" fmla="*/ 401406 h 1131973"/>
              <a:gd name="connsiteX20" fmla="*/ 19309 w 541279"/>
              <a:gd name="connsiteY20" fmla="*/ 401406 h 1131973"/>
              <a:gd name="connsiteX21" fmla="*/ 14547 w 541279"/>
              <a:gd name="connsiteY21" fmla="*/ 388071 h 1131973"/>
              <a:gd name="connsiteX22" fmla="*/ 4069 w 541279"/>
              <a:gd name="connsiteY22" fmla="*/ 238528 h 1131973"/>
              <a:gd name="connsiteX23" fmla="*/ 8831 w 541279"/>
              <a:gd name="connsiteY23" fmla="*/ 214716 h 1131973"/>
              <a:gd name="connsiteX24" fmla="*/ 15499 w 541279"/>
              <a:gd name="connsiteY24" fmla="*/ 191856 h 1131973"/>
              <a:gd name="connsiteX25" fmla="*/ 40264 w 541279"/>
              <a:gd name="connsiteY25" fmla="*/ 136611 h 1131973"/>
              <a:gd name="connsiteX26" fmla="*/ 225049 w 541279"/>
              <a:gd name="connsiteY26" fmla="*/ 6118 h 1131973"/>
              <a:gd name="connsiteX27" fmla="*/ 497464 w 541279"/>
              <a:gd name="connsiteY27" fmla="*/ 99463 h 1131973"/>
              <a:gd name="connsiteX28" fmla="*/ 541279 w 541279"/>
              <a:gd name="connsiteY28" fmla="*/ 186141 h 1131973"/>
              <a:gd name="connsiteX29" fmla="*/ 378402 w 541279"/>
              <a:gd name="connsiteY29" fmla="*/ 131848 h 1131973"/>
              <a:gd name="connsiteX30" fmla="*/ 185044 w 541279"/>
              <a:gd name="connsiteY30" fmla="*/ 415693 h 1131973"/>
              <a:gd name="connsiteX0" fmla="*/ 185044 w 541279"/>
              <a:gd name="connsiteY0" fmla="*/ 415693 h 1131973"/>
              <a:gd name="connsiteX1" fmla="*/ 385479 w 541279"/>
              <a:gd name="connsiteY1" fmla="*/ 649299 h 1131973"/>
              <a:gd name="connsiteX2" fmla="*/ 444124 w 541279"/>
              <a:gd name="connsiteY2" fmla="*/ 569046 h 1131973"/>
              <a:gd name="connsiteX3" fmla="*/ 455490 w 541279"/>
              <a:gd name="connsiteY3" fmla="*/ 531815 h 1131973"/>
              <a:gd name="connsiteX4" fmla="*/ 508894 w 541279"/>
              <a:gd name="connsiteY4" fmla="*/ 650961 h 1131973"/>
              <a:gd name="connsiteX5" fmla="*/ 510799 w 541279"/>
              <a:gd name="connsiteY5" fmla="*/ 655723 h 1131973"/>
              <a:gd name="connsiteX6" fmla="*/ 510799 w 541279"/>
              <a:gd name="connsiteY6" fmla="*/ 655723 h 1131973"/>
              <a:gd name="connsiteX7" fmla="*/ 507942 w 541279"/>
              <a:gd name="connsiteY7" fmla="*/ 700491 h 1131973"/>
              <a:gd name="connsiteX8" fmla="*/ 494606 w 541279"/>
              <a:gd name="connsiteY8" fmla="*/ 732876 h 1131973"/>
              <a:gd name="connsiteX9" fmla="*/ 494606 w 541279"/>
              <a:gd name="connsiteY9" fmla="*/ 733828 h 1131973"/>
              <a:gd name="connsiteX10" fmla="*/ 365067 w 541279"/>
              <a:gd name="connsiteY10" fmla="*/ 845271 h 1131973"/>
              <a:gd name="connsiteX11" fmla="*/ 54552 w 541279"/>
              <a:gd name="connsiteY11" fmla="*/ 1131973 h 1131973"/>
              <a:gd name="connsiteX12" fmla="*/ 52647 w 541279"/>
              <a:gd name="connsiteY12" fmla="*/ 1108161 h 1131973"/>
              <a:gd name="connsiteX13" fmla="*/ 47884 w 541279"/>
              <a:gd name="connsiteY13" fmla="*/ 1016721 h 1131973"/>
              <a:gd name="connsiteX14" fmla="*/ 53599 w 541279"/>
              <a:gd name="connsiteY14" fmla="*/ 697633 h 1131973"/>
              <a:gd name="connsiteX15" fmla="*/ 103129 w 541279"/>
              <a:gd name="connsiteY15" fmla="*/ 570951 h 1131973"/>
              <a:gd name="connsiteX16" fmla="*/ 156469 w 541279"/>
              <a:gd name="connsiteY16" fmla="*/ 553806 h 1131973"/>
              <a:gd name="connsiteX17" fmla="*/ 160279 w 541279"/>
              <a:gd name="connsiteY17" fmla="*/ 549043 h 1131973"/>
              <a:gd name="connsiteX18" fmla="*/ 114559 w 541279"/>
              <a:gd name="connsiteY18" fmla="*/ 525231 h 1131973"/>
              <a:gd name="connsiteX19" fmla="*/ 19309 w 541279"/>
              <a:gd name="connsiteY19" fmla="*/ 401406 h 1131973"/>
              <a:gd name="connsiteX20" fmla="*/ 19309 w 541279"/>
              <a:gd name="connsiteY20" fmla="*/ 401406 h 1131973"/>
              <a:gd name="connsiteX21" fmla="*/ 14547 w 541279"/>
              <a:gd name="connsiteY21" fmla="*/ 388071 h 1131973"/>
              <a:gd name="connsiteX22" fmla="*/ 4069 w 541279"/>
              <a:gd name="connsiteY22" fmla="*/ 238528 h 1131973"/>
              <a:gd name="connsiteX23" fmla="*/ 8831 w 541279"/>
              <a:gd name="connsiteY23" fmla="*/ 214716 h 1131973"/>
              <a:gd name="connsiteX24" fmla="*/ 15499 w 541279"/>
              <a:gd name="connsiteY24" fmla="*/ 191856 h 1131973"/>
              <a:gd name="connsiteX25" fmla="*/ 40264 w 541279"/>
              <a:gd name="connsiteY25" fmla="*/ 136611 h 1131973"/>
              <a:gd name="connsiteX26" fmla="*/ 225049 w 541279"/>
              <a:gd name="connsiteY26" fmla="*/ 6118 h 1131973"/>
              <a:gd name="connsiteX27" fmla="*/ 497464 w 541279"/>
              <a:gd name="connsiteY27" fmla="*/ 99463 h 1131973"/>
              <a:gd name="connsiteX28" fmla="*/ 541279 w 541279"/>
              <a:gd name="connsiteY28" fmla="*/ 186141 h 1131973"/>
              <a:gd name="connsiteX29" fmla="*/ 378402 w 541279"/>
              <a:gd name="connsiteY29" fmla="*/ 131848 h 1131973"/>
              <a:gd name="connsiteX30" fmla="*/ 185044 w 541279"/>
              <a:gd name="connsiteY30" fmla="*/ 415693 h 1131973"/>
              <a:gd name="connsiteX0" fmla="*/ 185044 w 541279"/>
              <a:gd name="connsiteY0" fmla="*/ 415693 h 1131973"/>
              <a:gd name="connsiteX1" fmla="*/ 385479 w 541279"/>
              <a:gd name="connsiteY1" fmla="*/ 649299 h 1131973"/>
              <a:gd name="connsiteX2" fmla="*/ 433784 w 541279"/>
              <a:gd name="connsiteY2" fmla="*/ 572469 h 1131973"/>
              <a:gd name="connsiteX3" fmla="*/ 455490 w 541279"/>
              <a:gd name="connsiteY3" fmla="*/ 531815 h 1131973"/>
              <a:gd name="connsiteX4" fmla="*/ 508894 w 541279"/>
              <a:gd name="connsiteY4" fmla="*/ 650961 h 1131973"/>
              <a:gd name="connsiteX5" fmla="*/ 510799 w 541279"/>
              <a:gd name="connsiteY5" fmla="*/ 655723 h 1131973"/>
              <a:gd name="connsiteX6" fmla="*/ 510799 w 541279"/>
              <a:gd name="connsiteY6" fmla="*/ 655723 h 1131973"/>
              <a:gd name="connsiteX7" fmla="*/ 507942 w 541279"/>
              <a:gd name="connsiteY7" fmla="*/ 700491 h 1131973"/>
              <a:gd name="connsiteX8" fmla="*/ 494606 w 541279"/>
              <a:gd name="connsiteY8" fmla="*/ 732876 h 1131973"/>
              <a:gd name="connsiteX9" fmla="*/ 494606 w 541279"/>
              <a:gd name="connsiteY9" fmla="*/ 733828 h 1131973"/>
              <a:gd name="connsiteX10" fmla="*/ 365067 w 541279"/>
              <a:gd name="connsiteY10" fmla="*/ 845271 h 1131973"/>
              <a:gd name="connsiteX11" fmla="*/ 54552 w 541279"/>
              <a:gd name="connsiteY11" fmla="*/ 1131973 h 1131973"/>
              <a:gd name="connsiteX12" fmla="*/ 52647 w 541279"/>
              <a:gd name="connsiteY12" fmla="*/ 1108161 h 1131973"/>
              <a:gd name="connsiteX13" fmla="*/ 47884 w 541279"/>
              <a:gd name="connsiteY13" fmla="*/ 1016721 h 1131973"/>
              <a:gd name="connsiteX14" fmla="*/ 53599 w 541279"/>
              <a:gd name="connsiteY14" fmla="*/ 697633 h 1131973"/>
              <a:gd name="connsiteX15" fmla="*/ 103129 w 541279"/>
              <a:gd name="connsiteY15" fmla="*/ 570951 h 1131973"/>
              <a:gd name="connsiteX16" fmla="*/ 156469 w 541279"/>
              <a:gd name="connsiteY16" fmla="*/ 553806 h 1131973"/>
              <a:gd name="connsiteX17" fmla="*/ 160279 w 541279"/>
              <a:gd name="connsiteY17" fmla="*/ 549043 h 1131973"/>
              <a:gd name="connsiteX18" fmla="*/ 114559 w 541279"/>
              <a:gd name="connsiteY18" fmla="*/ 525231 h 1131973"/>
              <a:gd name="connsiteX19" fmla="*/ 19309 w 541279"/>
              <a:gd name="connsiteY19" fmla="*/ 401406 h 1131973"/>
              <a:gd name="connsiteX20" fmla="*/ 19309 w 541279"/>
              <a:gd name="connsiteY20" fmla="*/ 401406 h 1131973"/>
              <a:gd name="connsiteX21" fmla="*/ 14547 w 541279"/>
              <a:gd name="connsiteY21" fmla="*/ 388071 h 1131973"/>
              <a:gd name="connsiteX22" fmla="*/ 4069 w 541279"/>
              <a:gd name="connsiteY22" fmla="*/ 238528 h 1131973"/>
              <a:gd name="connsiteX23" fmla="*/ 8831 w 541279"/>
              <a:gd name="connsiteY23" fmla="*/ 214716 h 1131973"/>
              <a:gd name="connsiteX24" fmla="*/ 15499 w 541279"/>
              <a:gd name="connsiteY24" fmla="*/ 191856 h 1131973"/>
              <a:gd name="connsiteX25" fmla="*/ 40264 w 541279"/>
              <a:gd name="connsiteY25" fmla="*/ 136611 h 1131973"/>
              <a:gd name="connsiteX26" fmla="*/ 225049 w 541279"/>
              <a:gd name="connsiteY26" fmla="*/ 6118 h 1131973"/>
              <a:gd name="connsiteX27" fmla="*/ 497464 w 541279"/>
              <a:gd name="connsiteY27" fmla="*/ 99463 h 1131973"/>
              <a:gd name="connsiteX28" fmla="*/ 541279 w 541279"/>
              <a:gd name="connsiteY28" fmla="*/ 186141 h 1131973"/>
              <a:gd name="connsiteX29" fmla="*/ 378402 w 541279"/>
              <a:gd name="connsiteY29" fmla="*/ 131848 h 1131973"/>
              <a:gd name="connsiteX30" fmla="*/ 185044 w 541279"/>
              <a:gd name="connsiteY30" fmla="*/ 415693 h 1131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41279" h="1131973">
                <a:moveTo>
                  <a:pt x="185044" y="415693"/>
                </a:moveTo>
                <a:cubicBezTo>
                  <a:pt x="186223" y="501935"/>
                  <a:pt x="344022" y="623170"/>
                  <a:pt x="385479" y="649299"/>
                </a:cubicBezTo>
                <a:cubicBezTo>
                  <a:pt x="426936" y="675428"/>
                  <a:pt x="422116" y="592050"/>
                  <a:pt x="433784" y="572469"/>
                </a:cubicBezTo>
                <a:cubicBezTo>
                  <a:pt x="445452" y="552888"/>
                  <a:pt x="448822" y="528958"/>
                  <a:pt x="455490" y="531815"/>
                </a:cubicBezTo>
                <a:cubicBezTo>
                  <a:pt x="479302" y="543245"/>
                  <a:pt x="484129" y="616671"/>
                  <a:pt x="508894" y="650961"/>
                </a:cubicBezTo>
                <a:cubicBezTo>
                  <a:pt x="509847" y="651913"/>
                  <a:pt x="510799" y="653818"/>
                  <a:pt x="510799" y="655723"/>
                </a:cubicBezTo>
                <a:lnTo>
                  <a:pt x="510799" y="655723"/>
                </a:lnTo>
                <a:cubicBezTo>
                  <a:pt x="514609" y="666201"/>
                  <a:pt x="513656" y="682393"/>
                  <a:pt x="507942" y="700491"/>
                </a:cubicBezTo>
                <a:cubicBezTo>
                  <a:pt x="505084" y="710968"/>
                  <a:pt x="500322" y="721446"/>
                  <a:pt x="494606" y="732876"/>
                </a:cubicBezTo>
                <a:lnTo>
                  <a:pt x="494606" y="733828"/>
                </a:lnTo>
                <a:cubicBezTo>
                  <a:pt x="467937" y="788121"/>
                  <a:pt x="417454" y="847176"/>
                  <a:pt x="365067" y="845271"/>
                </a:cubicBezTo>
                <a:cubicBezTo>
                  <a:pt x="192664" y="840509"/>
                  <a:pt x="54552" y="1131973"/>
                  <a:pt x="54552" y="1131973"/>
                </a:cubicBezTo>
                <a:cubicBezTo>
                  <a:pt x="54552" y="1131973"/>
                  <a:pt x="53599" y="1123401"/>
                  <a:pt x="52647" y="1108161"/>
                </a:cubicBezTo>
                <a:cubicBezTo>
                  <a:pt x="51694" y="1088159"/>
                  <a:pt x="49789" y="1055773"/>
                  <a:pt x="47884" y="1016721"/>
                </a:cubicBezTo>
                <a:cubicBezTo>
                  <a:pt x="44074" y="924328"/>
                  <a:pt x="42169" y="793836"/>
                  <a:pt x="53599" y="697633"/>
                </a:cubicBezTo>
                <a:cubicBezTo>
                  <a:pt x="62172" y="631911"/>
                  <a:pt x="77412" y="581428"/>
                  <a:pt x="103129" y="570951"/>
                </a:cubicBezTo>
                <a:cubicBezTo>
                  <a:pt x="129799" y="559521"/>
                  <a:pt x="148849" y="558568"/>
                  <a:pt x="156469" y="553806"/>
                </a:cubicBezTo>
                <a:cubicBezTo>
                  <a:pt x="159327" y="552853"/>
                  <a:pt x="160279" y="550948"/>
                  <a:pt x="160279" y="549043"/>
                </a:cubicBezTo>
                <a:cubicBezTo>
                  <a:pt x="160279" y="543328"/>
                  <a:pt x="140277" y="539518"/>
                  <a:pt x="114559" y="525231"/>
                </a:cubicBezTo>
                <a:cubicBezTo>
                  <a:pt x="84079" y="507133"/>
                  <a:pt x="45027" y="473796"/>
                  <a:pt x="19309" y="401406"/>
                </a:cubicBezTo>
                <a:lnTo>
                  <a:pt x="19309" y="401406"/>
                </a:lnTo>
                <a:cubicBezTo>
                  <a:pt x="17404" y="397596"/>
                  <a:pt x="16452" y="392833"/>
                  <a:pt x="14547" y="388071"/>
                </a:cubicBezTo>
                <a:cubicBezTo>
                  <a:pt x="-694" y="338541"/>
                  <a:pt x="-3551" y="287106"/>
                  <a:pt x="4069" y="238528"/>
                </a:cubicBezTo>
                <a:lnTo>
                  <a:pt x="8831" y="214716"/>
                </a:lnTo>
                <a:cubicBezTo>
                  <a:pt x="10737" y="207096"/>
                  <a:pt x="12642" y="199476"/>
                  <a:pt x="15499" y="191856"/>
                </a:cubicBezTo>
                <a:cubicBezTo>
                  <a:pt x="22167" y="172806"/>
                  <a:pt x="29787" y="154708"/>
                  <a:pt x="40264" y="136611"/>
                </a:cubicBezTo>
                <a:cubicBezTo>
                  <a:pt x="78364" y="70888"/>
                  <a:pt x="141229" y="20406"/>
                  <a:pt x="225049" y="6118"/>
                </a:cubicBezTo>
                <a:cubicBezTo>
                  <a:pt x="371734" y="-19599"/>
                  <a:pt x="453649" y="40408"/>
                  <a:pt x="497464" y="99463"/>
                </a:cubicBezTo>
                <a:cubicBezTo>
                  <a:pt x="525087" y="136611"/>
                  <a:pt x="537469" y="172806"/>
                  <a:pt x="541279" y="186141"/>
                </a:cubicBezTo>
                <a:cubicBezTo>
                  <a:pt x="534612" y="168996"/>
                  <a:pt x="504131" y="117561"/>
                  <a:pt x="378402" y="131848"/>
                </a:cubicBezTo>
                <a:cubicBezTo>
                  <a:pt x="228859" y="147088"/>
                  <a:pt x="183865" y="329451"/>
                  <a:pt x="185044" y="415693"/>
                </a:cubicBezTo>
                <a:close/>
              </a:path>
            </a:pathLst>
          </a:custGeom>
          <a:solidFill>
            <a:srgbClr val="3E9272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" name="Diagonal Stripe 1">
            <a:extLst>
              <a:ext uri="{FF2B5EF4-FFF2-40B4-BE49-F238E27FC236}">
                <a16:creationId xmlns:a16="http://schemas.microsoft.com/office/drawing/2014/main" id="{A1166B39-679B-4DDF-A7A8-26544F677ED6}"/>
              </a:ext>
            </a:extLst>
          </p:cNvPr>
          <p:cNvSpPr/>
          <p:nvPr userDrawn="1"/>
        </p:nvSpPr>
        <p:spPr>
          <a:xfrm>
            <a:off x="6402580" y="1855350"/>
            <a:ext cx="318986" cy="394091"/>
          </a:xfrm>
          <a:prstGeom prst="diagStripe">
            <a:avLst/>
          </a:prstGeom>
          <a:solidFill>
            <a:srgbClr val="3E9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071" name="Freeform: Shape 1070">
            <a:extLst>
              <a:ext uri="{FF2B5EF4-FFF2-40B4-BE49-F238E27FC236}">
                <a16:creationId xmlns:a16="http://schemas.microsoft.com/office/drawing/2014/main" id="{8776B59F-DE49-4F8D-B979-642DFE02F034}"/>
              </a:ext>
            </a:extLst>
          </p:cNvPr>
          <p:cNvSpPr/>
          <p:nvPr userDrawn="1"/>
        </p:nvSpPr>
        <p:spPr>
          <a:xfrm>
            <a:off x="10567178" y="3094601"/>
            <a:ext cx="53069" cy="668692"/>
          </a:xfrm>
          <a:custGeom>
            <a:avLst/>
            <a:gdLst>
              <a:gd name="connsiteX0" fmla="*/ 32099 w 44862"/>
              <a:gd name="connsiteY0" fmla="*/ 558832 h 558831"/>
              <a:gd name="connsiteX1" fmla="*/ 0 w 44862"/>
              <a:gd name="connsiteY1" fmla="*/ 558832 h 558831"/>
              <a:gd name="connsiteX2" fmla="*/ 12668 w 44862"/>
              <a:gd name="connsiteY2" fmla="*/ 0 h 558831"/>
              <a:gd name="connsiteX3" fmla="*/ 44863 w 44862"/>
              <a:gd name="connsiteY3" fmla="*/ 0 h 558831"/>
              <a:gd name="connsiteX4" fmla="*/ 32099 w 44862"/>
              <a:gd name="connsiteY4" fmla="*/ 558832 h 55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58831">
                <a:moveTo>
                  <a:pt x="32099" y="558832"/>
                </a:moveTo>
                <a:lnTo>
                  <a:pt x="0" y="558832"/>
                </a:lnTo>
                <a:lnTo>
                  <a:pt x="12668" y="0"/>
                </a:lnTo>
                <a:lnTo>
                  <a:pt x="44863" y="0"/>
                </a:lnTo>
                <a:lnTo>
                  <a:pt x="32099" y="55883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72" name="Freeform: Shape 1071">
            <a:extLst>
              <a:ext uri="{FF2B5EF4-FFF2-40B4-BE49-F238E27FC236}">
                <a16:creationId xmlns:a16="http://schemas.microsoft.com/office/drawing/2014/main" id="{07223BD0-C8B2-4DC3-9B9F-1DCE9B9CFDEE}"/>
              </a:ext>
            </a:extLst>
          </p:cNvPr>
          <p:cNvSpPr/>
          <p:nvPr userDrawn="1"/>
        </p:nvSpPr>
        <p:spPr>
          <a:xfrm>
            <a:off x="10760248" y="4294641"/>
            <a:ext cx="53069" cy="668692"/>
          </a:xfrm>
          <a:custGeom>
            <a:avLst/>
            <a:gdLst>
              <a:gd name="connsiteX0" fmla="*/ 32099 w 44862"/>
              <a:gd name="connsiteY0" fmla="*/ 558832 h 558831"/>
              <a:gd name="connsiteX1" fmla="*/ 0 w 44862"/>
              <a:gd name="connsiteY1" fmla="*/ 558832 h 558831"/>
              <a:gd name="connsiteX2" fmla="*/ 12668 w 44862"/>
              <a:gd name="connsiteY2" fmla="*/ 0 h 558831"/>
              <a:gd name="connsiteX3" fmla="*/ 44863 w 44862"/>
              <a:gd name="connsiteY3" fmla="*/ 0 h 558831"/>
              <a:gd name="connsiteX4" fmla="*/ 32099 w 44862"/>
              <a:gd name="connsiteY4" fmla="*/ 558832 h 55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" h="558831">
                <a:moveTo>
                  <a:pt x="32099" y="558832"/>
                </a:moveTo>
                <a:lnTo>
                  <a:pt x="0" y="558832"/>
                </a:lnTo>
                <a:lnTo>
                  <a:pt x="12668" y="0"/>
                </a:lnTo>
                <a:lnTo>
                  <a:pt x="44863" y="0"/>
                </a:lnTo>
                <a:lnTo>
                  <a:pt x="32099" y="558832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73" name="Freeform: Shape 1072">
            <a:extLst>
              <a:ext uri="{FF2B5EF4-FFF2-40B4-BE49-F238E27FC236}">
                <a16:creationId xmlns:a16="http://schemas.microsoft.com/office/drawing/2014/main" id="{F73EE188-304A-464D-AC31-1DAC080F01B3}"/>
              </a:ext>
            </a:extLst>
          </p:cNvPr>
          <p:cNvSpPr/>
          <p:nvPr userDrawn="1"/>
        </p:nvSpPr>
        <p:spPr>
          <a:xfrm flipV="1">
            <a:off x="53359" y="1542355"/>
            <a:ext cx="5936165" cy="45719"/>
          </a:xfrm>
          <a:custGeom>
            <a:avLst/>
            <a:gdLst>
              <a:gd name="connsiteX0" fmla="*/ 7854792 w 7855267"/>
              <a:gd name="connsiteY0" fmla="*/ 25527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527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527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52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74" name="Freeform: Shape 1073">
            <a:extLst>
              <a:ext uri="{FF2B5EF4-FFF2-40B4-BE49-F238E27FC236}">
                <a16:creationId xmlns:a16="http://schemas.microsoft.com/office/drawing/2014/main" id="{03EF05EA-6625-4C0D-A52B-071614096CA4}"/>
              </a:ext>
            </a:extLst>
          </p:cNvPr>
          <p:cNvSpPr/>
          <p:nvPr userDrawn="1"/>
        </p:nvSpPr>
        <p:spPr>
          <a:xfrm>
            <a:off x="7092919" y="1463531"/>
            <a:ext cx="3440589" cy="45719"/>
          </a:xfrm>
          <a:custGeom>
            <a:avLst/>
            <a:gdLst>
              <a:gd name="connsiteX0" fmla="*/ 7854792 w 7855267"/>
              <a:gd name="connsiteY0" fmla="*/ 25527 h 55721"/>
              <a:gd name="connsiteX1" fmla="*/ 0 w 7855267"/>
              <a:gd name="connsiteY1" fmla="*/ 0 h 55721"/>
              <a:gd name="connsiteX2" fmla="*/ 381 w 7855267"/>
              <a:gd name="connsiteY2" fmla="*/ 30099 h 55721"/>
              <a:gd name="connsiteX3" fmla="*/ 7855268 w 7855267"/>
              <a:gd name="connsiteY3" fmla="*/ 55721 h 55721"/>
              <a:gd name="connsiteX4" fmla="*/ 7854792 w 7855267"/>
              <a:gd name="connsiteY4" fmla="*/ 25527 h 5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267" h="55721">
                <a:moveTo>
                  <a:pt x="7854792" y="25527"/>
                </a:moveTo>
                <a:lnTo>
                  <a:pt x="0" y="0"/>
                </a:lnTo>
                <a:lnTo>
                  <a:pt x="381" y="30099"/>
                </a:lnTo>
                <a:lnTo>
                  <a:pt x="7855268" y="55721"/>
                </a:lnTo>
                <a:lnTo>
                  <a:pt x="7854792" y="25527"/>
                </a:lnTo>
                <a:close/>
              </a:path>
            </a:pathLst>
          </a:custGeom>
          <a:solidFill>
            <a:srgbClr val="9AD4D8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068308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A6D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0" name="Graphic 227">
            <a:extLst>
              <a:ext uri="{FF2B5EF4-FFF2-40B4-BE49-F238E27FC236}">
                <a16:creationId xmlns:a16="http://schemas.microsoft.com/office/drawing/2014/main" id="{A4309670-1B63-46A6-97B9-61612F9AF865}"/>
              </a:ext>
            </a:extLst>
          </p:cNvPr>
          <p:cNvGrpSpPr/>
          <p:nvPr/>
        </p:nvGrpSpPr>
        <p:grpSpPr>
          <a:xfrm>
            <a:off x="4596765" y="3242309"/>
            <a:ext cx="2999422" cy="327659"/>
            <a:chOff x="4596765" y="3242309"/>
            <a:chExt cx="2999422" cy="327659"/>
          </a:xfrm>
          <a:solidFill>
            <a:srgbClr val="CC5E66"/>
          </a:solidFill>
        </p:grpSpPr>
        <p:sp>
          <p:nvSpPr>
            <p:cNvPr id="1411" name="Freeform: Shape 1410">
              <a:extLst>
                <a:ext uri="{FF2B5EF4-FFF2-40B4-BE49-F238E27FC236}">
                  <a16:creationId xmlns:a16="http://schemas.microsoft.com/office/drawing/2014/main" id="{0DBBA48C-D130-48E3-BDC8-D90934531E3B}"/>
                </a:ext>
              </a:extLst>
            </p:cNvPr>
            <p:cNvSpPr/>
            <p:nvPr/>
          </p:nvSpPr>
          <p:spPr>
            <a:xfrm>
              <a:off x="4596765" y="3248977"/>
              <a:ext cx="240029" cy="306750"/>
            </a:xfrm>
            <a:custGeom>
              <a:avLst/>
              <a:gdLst>
                <a:gd name="connsiteX0" fmla="*/ 0 w 240029"/>
                <a:gd name="connsiteY0" fmla="*/ 178117 h 306750"/>
                <a:gd name="connsiteX1" fmla="*/ 179070 w 240029"/>
                <a:gd name="connsiteY1" fmla="*/ 0 h 306750"/>
                <a:gd name="connsiteX2" fmla="*/ 214313 w 240029"/>
                <a:gd name="connsiteY2" fmla="*/ 5715 h 306750"/>
                <a:gd name="connsiteX3" fmla="*/ 208597 w 240029"/>
                <a:gd name="connsiteY3" fmla="*/ 80963 h 306750"/>
                <a:gd name="connsiteX4" fmla="*/ 166688 w 240029"/>
                <a:gd name="connsiteY4" fmla="*/ 92392 h 306750"/>
                <a:gd name="connsiteX5" fmla="*/ 166688 w 240029"/>
                <a:gd name="connsiteY5" fmla="*/ 89535 h 306750"/>
                <a:gd name="connsiteX6" fmla="*/ 161925 w 240029"/>
                <a:gd name="connsiteY6" fmla="*/ 62865 h 306750"/>
                <a:gd name="connsiteX7" fmla="*/ 141922 w 240029"/>
                <a:gd name="connsiteY7" fmla="*/ 54292 h 306750"/>
                <a:gd name="connsiteX8" fmla="*/ 58103 w 240029"/>
                <a:gd name="connsiteY8" fmla="*/ 175260 h 306750"/>
                <a:gd name="connsiteX9" fmla="*/ 131445 w 240029"/>
                <a:gd name="connsiteY9" fmla="*/ 257175 h 306750"/>
                <a:gd name="connsiteX10" fmla="*/ 211455 w 240029"/>
                <a:gd name="connsiteY10" fmla="*/ 219075 h 306750"/>
                <a:gd name="connsiteX11" fmla="*/ 218122 w 240029"/>
                <a:gd name="connsiteY11" fmla="*/ 223838 h 306750"/>
                <a:gd name="connsiteX12" fmla="*/ 240030 w 240029"/>
                <a:gd name="connsiteY12" fmla="*/ 260985 h 306750"/>
                <a:gd name="connsiteX13" fmla="*/ 129540 w 240029"/>
                <a:gd name="connsiteY13" fmla="*/ 306705 h 306750"/>
                <a:gd name="connsiteX14" fmla="*/ 0 w 240029"/>
                <a:gd name="connsiteY14" fmla="*/ 178117 h 30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029" h="306750">
                  <a:moveTo>
                    <a:pt x="0" y="178117"/>
                  </a:moveTo>
                  <a:cubicBezTo>
                    <a:pt x="0" y="110490"/>
                    <a:pt x="35242" y="0"/>
                    <a:pt x="179070" y="0"/>
                  </a:cubicBezTo>
                  <a:cubicBezTo>
                    <a:pt x="190500" y="0"/>
                    <a:pt x="214313" y="4763"/>
                    <a:pt x="214313" y="5715"/>
                  </a:cubicBezTo>
                  <a:cubicBezTo>
                    <a:pt x="214313" y="25717"/>
                    <a:pt x="209550" y="80010"/>
                    <a:pt x="208597" y="80963"/>
                  </a:cubicBezTo>
                  <a:cubicBezTo>
                    <a:pt x="206692" y="82867"/>
                    <a:pt x="178117" y="92392"/>
                    <a:pt x="166688" y="92392"/>
                  </a:cubicBezTo>
                  <a:lnTo>
                    <a:pt x="166688" y="89535"/>
                  </a:lnTo>
                  <a:cubicBezTo>
                    <a:pt x="166688" y="83820"/>
                    <a:pt x="166688" y="69532"/>
                    <a:pt x="161925" y="62865"/>
                  </a:cubicBezTo>
                  <a:cubicBezTo>
                    <a:pt x="157163" y="57150"/>
                    <a:pt x="147638" y="54292"/>
                    <a:pt x="141922" y="54292"/>
                  </a:cubicBezTo>
                  <a:cubicBezTo>
                    <a:pt x="105728" y="54292"/>
                    <a:pt x="58103" y="94297"/>
                    <a:pt x="58103" y="175260"/>
                  </a:cubicBezTo>
                  <a:cubicBezTo>
                    <a:pt x="58103" y="210503"/>
                    <a:pt x="74295" y="257175"/>
                    <a:pt x="131445" y="257175"/>
                  </a:cubicBezTo>
                  <a:cubicBezTo>
                    <a:pt x="160972" y="257175"/>
                    <a:pt x="186690" y="242888"/>
                    <a:pt x="211455" y="219075"/>
                  </a:cubicBezTo>
                  <a:cubicBezTo>
                    <a:pt x="212407" y="219075"/>
                    <a:pt x="216217" y="222885"/>
                    <a:pt x="218122" y="223838"/>
                  </a:cubicBezTo>
                  <a:cubicBezTo>
                    <a:pt x="231457" y="237172"/>
                    <a:pt x="240030" y="259080"/>
                    <a:pt x="240030" y="260985"/>
                  </a:cubicBezTo>
                  <a:cubicBezTo>
                    <a:pt x="240030" y="265747"/>
                    <a:pt x="194310" y="306705"/>
                    <a:pt x="129540" y="306705"/>
                  </a:cubicBezTo>
                  <a:cubicBezTo>
                    <a:pt x="40005" y="308610"/>
                    <a:pt x="0" y="250507"/>
                    <a:pt x="0" y="178117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12" name="Freeform: Shape 1411">
              <a:extLst>
                <a:ext uri="{FF2B5EF4-FFF2-40B4-BE49-F238E27FC236}">
                  <a16:creationId xmlns:a16="http://schemas.microsoft.com/office/drawing/2014/main" id="{A1DEF708-F84B-4105-8C41-50333BF6E999}"/>
                </a:ext>
              </a:extLst>
            </p:cNvPr>
            <p:cNvSpPr/>
            <p:nvPr/>
          </p:nvSpPr>
          <p:spPr>
            <a:xfrm>
              <a:off x="4860607" y="3250882"/>
              <a:ext cx="238125" cy="312420"/>
            </a:xfrm>
            <a:custGeom>
              <a:avLst/>
              <a:gdLst>
                <a:gd name="connsiteX0" fmla="*/ 130493 w 238125"/>
                <a:gd name="connsiteY0" fmla="*/ 167640 h 312420"/>
                <a:gd name="connsiteX1" fmla="*/ 73343 w 238125"/>
                <a:gd name="connsiteY1" fmla="*/ 168593 h 312420"/>
                <a:gd name="connsiteX2" fmla="*/ 73343 w 238125"/>
                <a:gd name="connsiteY2" fmla="*/ 203835 h 312420"/>
                <a:gd name="connsiteX3" fmla="*/ 77153 w 238125"/>
                <a:gd name="connsiteY3" fmla="*/ 291465 h 312420"/>
                <a:gd name="connsiteX4" fmla="*/ 39053 w 238125"/>
                <a:gd name="connsiteY4" fmla="*/ 302895 h 312420"/>
                <a:gd name="connsiteX5" fmla="*/ 22860 w 238125"/>
                <a:gd name="connsiteY5" fmla="*/ 300990 h 312420"/>
                <a:gd name="connsiteX6" fmla="*/ 20003 w 238125"/>
                <a:gd name="connsiteY6" fmla="*/ 220980 h 312420"/>
                <a:gd name="connsiteX7" fmla="*/ 20003 w 238125"/>
                <a:gd name="connsiteY7" fmla="*/ 169545 h 312420"/>
                <a:gd name="connsiteX8" fmla="*/ 0 w 238125"/>
                <a:gd name="connsiteY8" fmla="*/ 124778 h 312420"/>
                <a:gd name="connsiteX9" fmla="*/ 20955 w 238125"/>
                <a:gd name="connsiteY9" fmla="*/ 123825 h 312420"/>
                <a:gd name="connsiteX10" fmla="*/ 20955 w 238125"/>
                <a:gd name="connsiteY10" fmla="*/ 53340 h 312420"/>
                <a:gd name="connsiteX11" fmla="*/ 20955 w 238125"/>
                <a:gd name="connsiteY11" fmla="*/ 43815 h 312420"/>
                <a:gd name="connsiteX12" fmla="*/ 9525 w 238125"/>
                <a:gd name="connsiteY12" fmla="*/ 2858 h 312420"/>
                <a:gd name="connsiteX13" fmla="*/ 9525 w 238125"/>
                <a:gd name="connsiteY13" fmla="*/ 953 h 312420"/>
                <a:gd name="connsiteX14" fmla="*/ 19050 w 238125"/>
                <a:gd name="connsiteY14" fmla="*/ 953 h 312420"/>
                <a:gd name="connsiteX15" fmla="*/ 76200 w 238125"/>
                <a:gd name="connsiteY15" fmla="*/ 16193 h 312420"/>
                <a:gd name="connsiteX16" fmla="*/ 73343 w 238125"/>
                <a:gd name="connsiteY16" fmla="*/ 115253 h 312420"/>
                <a:gd name="connsiteX17" fmla="*/ 73343 w 238125"/>
                <a:gd name="connsiteY17" fmla="*/ 123825 h 312420"/>
                <a:gd name="connsiteX18" fmla="*/ 131445 w 238125"/>
                <a:gd name="connsiteY18" fmla="*/ 123825 h 312420"/>
                <a:gd name="connsiteX19" fmla="*/ 163830 w 238125"/>
                <a:gd name="connsiteY19" fmla="*/ 124778 h 312420"/>
                <a:gd name="connsiteX20" fmla="*/ 167640 w 238125"/>
                <a:gd name="connsiteY20" fmla="*/ 15240 h 312420"/>
                <a:gd name="connsiteX21" fmla="*/ 213360 w 238125"/>
                <a:gd name="connsiteY21" fmla="*/ 0 h 312420"/>
                <a:gd name="connsiteX22" fmla="*/ 219075 w 238125"/>
                <a:gd name="connsiteY22" fmla="*/ 1905 h 312420"/>
                <a:gd name="connsiteX23" fmla="*/ 214313 w 238125"/>
                <a:gd name="connsiteY23" fmla="*/ 139065 h 312420"/>
                <a:gd name="connsiteX24" fmla="*/ 238125 w 238125"/>
                <a:gd name="connsiteY24" fmla="*/ 295275 h 312420"/>
                <a:gd name="connsiteX25" fmla="*/ 237173 w 238125"/>
                <a:gd name="connsiteY25" fmla="*/ 297180 h 312420"/>
                <a:gd name="connsiteX26" fmla="*/ 185738 w 238125"/>
                <a:gd name="connsiteY26" fmla="*/ 312420 h 312420"/>
                <a:gd name="connsiteX27" fmla="*/ 180975 w 238125"/>
                <a:gd name="connsiteY27" fmla="*/ 311468 h 312420"/>
                <a:gd name="connsiteX28" fmla="*/ 165735 w 238125"/>
                <a:gd name="connsiteY28" fmla="*/ 168593 h 312420"/>
                <a:gd name="connsiteX29" fmla="*/ 130493 w 238125"/>
                <a:gd name="connsiteY29" fmla="*/ 167640 h 31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38125" h="312420">
                  <a:moveTo>
                    <a:pt x="130493" y="167640"/>
                  </a:moveTo>
                  <a:cubicBezTo>
                    <a:pt x="104775" y="167640"/>
                    <a:pt x="76200" y="167640"/>
                    <a:pt x="73343" y="168593"/>
                  </a:cubicBezTo>
                  <a:cubicBezTo>
                    <a:pt x="73343" y="180975"/>
                    <a:pt x="73343" y="192405"/>
                    <a:pt x="73343" y="203835"/>
                  </a:cubicBezTo>
                  <a:cubicBezTo>
                    <a:pt x="73343" y="247650"/>
                    <a:pt x="76200" y="283845"/>
                    <a:pt x="77153" y="291465"/>
                  </a:cubicBezTo>
                  <a:cubicBezTo>
                    <a:pt x="77153" y="295275"/>
                    <a:pt x="60960" y="302895"/>
                    <a:pt x="39053" y="302895"/>
                  </a:cubicBezTo>
                  <a:cubicBezTo>
                    <a:pt x="35243" y="302895"/>
                    <a:pt x="24765" y="302895"/>
                    <a:pt x="22860" y="300990"/>
                  </a:cubicBezTo>
                  <a:cubicBezTo>
                    <a:pt x="20955" y="299085"/>
                    <a:pt x="20003" y="263843"/>
                    <a:pt x="20003" y="220980"/>
                  </a:cubicBezTo>
                  <a:lnTo>
                    <a:pt x="20003" y="169545"/>
                  </a:lnTo>
                  <a:cubicBezTo>
                    <a:pt x="14288" y="163830"/>
                    <a:pt x="0" y="139065"/>
                    <a:pt x="0" y="124778"/>
                  </a:cubicBezTo>
                  <a:cubicBezTo>
                    <a:pt x="0" y="124778"/>
                    <a:pt x="14288" y="123825"/>
                    <a:pt x="20955" y="123825"/>
                  </a:cubicBezTo>
                  <a:cubicBezTo>
                    <a:pt x="20955" y="93345"/>
                    <a:pt x="20955" y="66675"/>
                    <a:pt x="20955" y="53340"/>
                  </a:cubicBezTo>
                  <a:lnTo>
                    <a:pt x="20955" y="43815"/>
                  </a:lnTo>
                  <a:cubicBezTo>
                    <a:pt x="16193" y="34290"/>
                    <a:pt x="9525" y="14288"/>
                    <a:pt x="9525" y="2858"/>
                  </a:cubicBezTo>
                  <a:cubicBezTo>
                    <a:pt x="9525" y="1905"/>
                    <a:pt x="9525" y="953"/>
                    <a:pt x="9525" y="953"/>
                  </a:cubicBezTo>
                  <a:cubicBezTo>
                    <a:pt x="9525" y="953"/>
                    <a:pt x="14288" y="953"/>
                    <a:pt x="19050" y="953"/>
                  </a:cubicBezTo>
                  <a:cubicBezTo>
                    <a:pt x="46673" y="953"/>
                    <a:pt x="76200" y="11430"/>
                    <a:pt x="76200" y="16193"/>
                  </a:cubicBezTo>
                  <a:cubicBezTo>
                    <a:pt x="76200" y="19050"/>
                    <a:pt x="73343" y="72390"/>
                    <a:pt x="73343" y="115253"/>
                  </a:cubicBezTo>
                  <a:lnTo>
                    <a:pt x="73343" y="123825"/>
                  </a:lnTo>
                  <a:cubicBezTo>
                    <a:pt x="80010" y="123825"/>
                    <a:pt x="108585" y="123825"/>
                    <a:pt x="131445" y="123825"/>
                  </a:cubicBezTo>
                  <a:cubicBezTo>
                    <a:pt x="148590" y="123825"/>
                    <a:pt x="163830" y="123825"/>
                    <a:pt x="163830" y="124778"/>
                  </a:cubicBezTo>
                  <a:cubicBezTo>
                    <a:pt x="163830" y="71438"/>
                    <a:pt x="167640" y="17145"/>
                    <a:pt x="167640" y="15240"/>
                  </a:cubicBezTo>
                  <a:cubicBezTo>
                    <a:pt x="167640" y="13335"/>
                    <a:pt x="189548" y="0"/>
                    <a:pt x="213360" y="0"/>
                  </a:cubicBezTo>
                  <a:cubicBezTo>
                    <a:pt x="215265" y="0"/>
                    <a:pt x="219075" y="0"/>
                    <a:pt x="219075" y="1905"/>
                  </a:cubicBezTo>
                  <a:cubicBezTo>
                    <a:pt x="219075" y="1905"/>
                    <a:pt x="214313" y="65723"/>
                    <a:pt x="214313" y="139065"/>
                  </a:cubicBezTo>
                  <a:cubicBezTo>
                    <a:pt x="214313" y="224790"/>
                    <a:pt x="217170" y="274320"/>
                    <a:pt x="238125" y="295275"/>
                  </a:cubicBezTo>
                  <a:cubicBezTo>
                    <a:pt x="238125" y="296228"/>
                    <a:pt x="237173" y="297180"/>
                    <a:pt x="237173" y="297180"/>
                  </a:cubicBezTo>
                  <a:cubicBezTo>
                    <a:pt x="228600" y="303848"/>
                    <a:pt x="204788" y="312420"/>
                    <a:pt x="185738" y="312420"/>
                  </a:cubicBezTo>
                  <a:cubicBezTo>
                    <a:pt x="182880" y="312420"/>
                    <a:pt x="180975" y="311468"/>
                    <a:pt x="180975" y="311468"/>
                  </a:cubicBezTo>
                  <a:cubicBezTo>
                    <a:pt x="170498" y="301943"/>
                    <a:pt x="166688" y="285750"/>
                    <a:pt x="165735" y="168593"/>
                  </a:cubicBezTo>
                  <a:cubicBezTo>
                    <a:pt x="157163" y="167640"/>
                    <a:pt x="143828" y="167640"/>
                    <a:pt x="130493" y="167640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13" name="Freeform: Shape 1412">
              <a:extLst>
                <a:ext uri="{FF2B5EF4-FFF2-40B4-BE49-F238E27FC236}">
                  <a16:creationId xmlns:a16="http://schemas.microsoft.com/office/drawing/2014/main" id="{2B7C2BB2-4882-4368-B071-122906000B50}"/>
                </a:ext>
              </a:extLst>
            </p:cNvPr>
            <p:cNvSpPr/>
            <p:nvPr/>
          </p:nvSpPr>
          <p:spPr>
            <a:xfrm>
              <a:off x="5123497" y="3253740"/>
              <a:ext cx="95250" cy="300990"/>
            </a:xfrm>
            <a:custGeom>
              <a:avLst/>
              <a:gdLst>
                <a:gd name="connsiteX0" fmla="*/ 20003 w 95250"/>
                <a:gd name="connsiteY0" fmla="*/ 204788 h 300990"/>
                <a:gd name="connsiteX1" fmla="*/ 21908 w 95250"/>
                <a:gd name="connsiteY1" fmla="*/ 46672 h 300990"/>
                <a:gd name="connsiteX2" fmla="*/ 20955 w 95250"/>
                <a:gd name="connsiteY2" fmla="*/ 46672 h 300990"/>
                <a:gd name="connsiteX3" fmla="*/ 953 w 95250"/>
                <a:gd name="connsiteY3" fmla="*/ 49530 h 300990"/>
                <a:gd name="connsiteX4" fmla="*/ 0 w 95250"/>
                <a:gd name="connsiteY4" fmla="*/ 39053 h 300990"/>
                <a:gd name="connsiteX5" fmla="*/ 2858 w 95250"/>
                <a:gd name="connsiteY5" fmla="*/ 6667 h 300990"/>
                <a:gd name="connsiteX6" fmla="*/ 91440 w 95250"/>
                <a:gd name="connsiteY6" fmla="*/ 0 h 300990"/>
                <a:gd name="connsiteX7" fmla="*/ 92393 w 95250"/>
                <a:gd name="connsiteY7" fmla="*/ 6667 h 300990"/>
                <a:gd name="connsiteX8" fmla="*/ 91440 w 95250"/>
                <a:gd name="connsiteY8" fmla="*/ 39053 h 300990"/>
                <a:gd name="connsiteX9" fmla="*/ 90488 w 95250"/>
                <a:gd name="connsiteY9" fmla="*/ 40957 h 300990"/>
                <a:gd name="connsiteX10" fmla="*/ 74295 w 95250"/>
                <a:gd name="connsiteY10" fmla="*/ 41910 h 300990"/>
                <a:gd name="connsiteX11" fmla="*/ 71438 w 95250"/>
                <a:gd name="connsiteY11" fmla="*/ 161925 h 300990"/>
                <a:gd name="connsiteX12" fmla="*/ 75247 w 95250"/>
                <a:gd name="connsiteY12" fmla="*/ 252413 h 300990"/>
                <a:gd name="connsiteX13" fmla="*/ 93345 w 95250"/>
                <a:gd name="connsiteY13" fmla="*/ 252413 h 300990"/>
                <a:gd name="connsiteX14" fmla="*/ 95250 w 95250"/>
                <a:gd name="connsiteY14" fmla="*/ 267653 h 300990"/>
                <a:gd name="connsiteX15" fmla="*/ 94297 w 95250"/>
                <a:gd name="connsiteY15" fmla="*/ 294322 h 300990"/>
                <a:gd name="connsiteX16" fmla="*/ 93345 w 95250"/>
                <a:gd name="connsiteY16" fmla="*/ 295275 h 300990"/>
                <a:gd name="connsiteX17" fmla="*/ 2858 w 95250"/>
                <a:gd name="connsiteY17" fmla="*/ 300990 h 300990"/>
                <a:gd name="connsiteX18" fmla="*/ 1905 w 95250"/>
                <a:gd name="connsiteY18" fmla="*/ 288607 h 300990"/>
                <a:gd name="connsiteX19" fmla="*/ 4763 w 95250"/>
                <a:gd name="connsiteY19" fmla="*/ 258128 h 300990"/>
                <a:gd name="connsiteX20" fmla="*/ 21908 w 95250"/>
                <a:gd name="connsiteY20" fmla="*/ 255270 h 300990"/>
                <a:gd name="connsiteX21" fmla="*/ 20003 w 95250"/>
                <a:gd name="connsiteY21" fmla="*/ 204788 h 30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250" h="300990">
                  <a:moveTo>
                    <a:pt x="20003" y="204788"/>
                  </a:moveTo>
                  <a:cubicBezTo>
                    <a:pt x="20003" y="142875"/>
                    <a:pt x="21908" y="49530"/>
                    <a:pt x="21908" y="46672"/>
                  </a:cubicBezTo>
                  <a:lnTo>
                    <a:pt x="20955" y="46672"/>
                  </a:lnTo>
                  <a:cubicBezTo>
                    <a:pt x="17145" y="46672"/>
                    <a:pt x="5715" y="47625"/>
                    <a:pt x="953" y="49530"/>
                  </a:cubicBezTo>
                  <a:cubicBezTo>
                    <a:pt x="0" y="49530"/>
                    <a:pt x="0" y="44767"/>
                    <a:pt x="0" y="39053"/>
                  </a:cubicBezTo>
                  <a:cubicBezTo>
                    <a:pt x="0" y="26670"/>
                    <a:pt x="953" y="8572"/>
                    <a:pt x="2858" y="6667"/>
                  </a:cubicBezTo>
                  <a:cubicBezTo>
                    <a:pt x="3810" y="5715"/>
                    <a:pt x="42863" y="0"/>
                    <a:pt x="91440" y="0"/>
                  </a:cubicBezTo>
                  <a:cubicBezTo>
                    <a:pt x="92393" y="0"/>
                    <a:pt x="92393" y="2857"/>
                    <a:pt x="92393" y="6667"/>
                  </a:cubicBezTo>
                  <a:cubicBezTo>
                    <a:pt x="92393" y="14288"/>
                    <a:pt x="91440" y="27622"/>
                    <a:pt x="91440" y="39053"/>
                  </a:cubicBezTo>
                  <a:cubicBezTo>
                    <a:pt x="91440" y="40005"/>
                    <a:pt x="91440" y="40957"/>
                    <a:pt x="90488" y="40957"/>
                  </a:cubicBezTo>
                  <a:cubicBezTo>
                    <a:pt x="87630" y="40957"/>
                    <a:pt x="75247" y="40957"/>
                    <a:pt x="74295" y="41910"/>
                  </a:cubicBezTo>
                  <a:cubicBezTo>
                    <a:pt x="74295" y="42863"/>
                    <a:pt x="71438" y="103822"/>
                    <a:pt x="71438" y="161925"/>
                  </a:cubicBezTo>
                  <a:cubicBezTo>
                    <a:pt x="71438" y="199072"/>
                    <a:pt x="72390" y="235267"/>
                    <a:pt x="75247" y="252413"/>
                  </a:cubicBezTo>
                  <a:cubicBezTo>
                    <a:pt x="80963" y="252413"/>
                    <a:pt x="86678" y="252413"/>
                    <a:pt x="93345" y="252413"/>
                  </a:cubicBezTo>
                  <a:cubicBezTo>
                    <a:pt x="94297" y="252413"/>
                    <a:pt x="95250" y="259080"/>
                    <a:pt x="95250" y="267653"/>
                  </a:cubicBezTo>
                  <a:cubicBezTo>
                    <a:pt x="95250" y="278130"/>
                    <a:pt x="94297" y="290513"/>
                    <a:pt x="94297" y="294322"/>
                  </a:cubicBezTo>
                  <a:cubicBezTo>
                    <a:pt x="94297" y="294322"/>
                    <a:pt x="94297" y="295275"/>
                    <a:pt x="93345" y="295275"/>
                  </a:cubicBezTo>
                  <a:cubicBezTo>
                    <a:pt x="73343" y="295275"/>
                    <a:pt x="22860" y="297180"/>
                    <a:pt x="2858" y="300990"/>
                  </a:cubicBezTo>
                  <a:cubicBezTo>
                    <a:pt x="1905" y="300990"/>
                    <a:pt x="1905" y="296228"/>
                    <a:pt x="1905" y="288607"/>
                  </a:cubicBezTo>
                  <a:cubicBezTo>
                    <a:pt x="1905" y="277178"/>
                    <a:pt x="2858" y="260985"/>
                    <a:pt x="4763" y="258128"/>
                  </a:cubicBezTo>
                  <a:cubicBezTo>
                    <a:pt x="5715" y="258128"/>
                    <a:pt x="19050" y="255270"/>
                    <a:pt x="21908" y="255270"/>
                  </a:cubicBezTo>
                  <a:cubicBezTo>
                    <a:pt x="20955" y="248603"/>
                    <a:pt x="20003" y="229553"/>
                    <a:pt x="20003" y="204788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14" name="Freeform: Shape 1413">
              <a:extLst>
                <a:ext uri="{FF2B5EF4-FFF2-40B4-BE49-F238E27FC236}">
                  <a16:creationId xmlns:a16="http://schemas.microsoft.com/office/drawing/2014/main" id="{4A6FD616-C2D4-41E5-A450-F2EDF9367BAA}"/>
                </a:ext>
              </a:extLst>
            </p:cNvPr>
            <p:cNvSpPr/>
            <p:nvPr/>
          </p:nvSpPr>
          <p:spPr>
            <a:xfrm>
              <a:off x="5255894" y="3246119"/>
              <a:ext cx="208597" cy="310515"/>
            </a:xfrm>
            <a:custGeom>
              <a:avLst/>
              <a:gdLst>
                <a:gd name="connsiteX0" fmla="*/ 197168 w 208597"/>
                <a:gd name="connsiteY0" fmla="*/ 310515 h 310515"/>
                <a:gd name="connsiteX1" fmla="*/ 156210 w 208597"/>
                <a:gd name="connsiteY1" fmla="*/ 300038 h 310515"/>
                <a:gd name="connsiteX2" fmla="*/ 33338 w 208597"/>
                <a:gd name="connsiteY2" fmla="*/ 307658 h 310515"/>
                <a:gd name="connsiteX3" fmla="*/ 16193 w 208597"/>
                <a:gd name="connsiteY3" fmla="*/ 305753 h 310515"/>
                <a:gd name="connsiteX4" fmla="*/ 14288 w 208597"/>
                <a:gd name="connsiteY4" fmla="*/ 267653 h 310515"/>
                <a:gd name="connsiteX5" fmla="*/ 16193 w 208597"/>
                <a:gd name="connsiteY5" fmla="*/ 100965 h 310515"/>
                <a:gd name="connsiteX6" fmla="*/ 13335 w 208597"/>
                <a:gd name="connsiteY6" fmla="*/ 46673 h 310515"/>
                <a:gd name="connsiteX7" fmla="*/ 0 w 208597"/>
                <a:gd name="connsiteY7" fmla="*/ 13335 h 310515"/>
                <a:gd name="connsiteX8" fmla="*/ 58103 w 208597"/>
                <a:gd name="connsiteY8" fmla="*/ 0 h 310515"/>
                <a:gd name="connsiteX9" fmla="*/ 70485 w 208597"/>
                <a:gd name="connsiteY9" fmla="*/ 953 h 310515"/>
                <a:gd name="connsiteX10" fmla="*/ 71438 w 208597"/>
                <a:gd name="connsiteY10" fmla="*/ 26670 h 310515"/>
                <a:gd name="connsiteX11" fmla="*/ 68580 w 208597"/>
                <a:gd name="connsiteY11" fmla="*/ 205740 h 310515"/>
                <a:gd name="connsiteX12" fmla="*/ 69533 w 208597"/>
                <a:gd name="connsiteY12" fmla="*/ 255270 h 310515"/>
                <a:gd name="connsiteX13" fmla="*/ 93345 w 208597"/>
                <a:gd name="connsiteY13" fmla="*/ 257175 h 310515"/>
                <a:gd name="connsiteX14" fmla="*/ 168593 w 208597"/>
                <a:gd name="connsiteY14" fmla="*/ 173355 h 310515"/>
                <a:gd name="connsiteX15" fmla="*/ 172403 w 208597"/>
                <a:gd name="connsiteY15" fmla="*/ 173355 h 310515"/>
                <a:gd name="connsiteX16" fmla="*/ 208598 w 208597"/>
                <a:gd name="connsiteY16" fmla="*/ 188595 h 310515"/>
                <a:gd name="connsiteX17" fmla="*/ 198120 w 208597"/>
                <a:gd name="connsiteY17" fmla="*/ 310515 h 310515"/>
                <a:gd name="connsiteX18" fmla="*/ 197168 w 208597"/>
                <a:gd name="connsiteY18" fmla="*/ 310515 h 31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8597" h="310515">
                  <a:moveTo>
                    <a:pt x="197168" y="310515"/>
                  </a:moveTo>
                  <a:cubicBezTo>
                    <a:pt x="191453" y="310515"/>
                    <a:pt x="166688" y="304800"/>
                    <a:pt x="156210" y="300038"/>
                  </a:cubicBezTo>
                  <a:cubicBezTo>
                    <a:pt x="115253" y="306705"/>
                    <a:pt x="33338" y="307658"/>
                    <a:pt x="33338" y="307658"/>
                  </a:cubicBezTo>
                  <a:cubicBezTo>
                    <a:pt x="22860" y="307658"/>
                    <a:pt x="16193" y="305753"/>
                    <a:pt x="16193" y="305753"/>
                  </a:cubicBezTo>
                  <a:cubicBezTo>
                    <a:pt x="15240" y="304800"/>
                    <a:pt x="14288" y="289560"/>
                    <a:pt x="14288" y="267653"/>
                  </a:cubicBezTo>
                  <a:cubicBezTo>
                    <a:pt x="14288" y="223838"/>
                    <a:pt x="16193" y="151448"/>
                    <a:pt x="16193" y="100965"/>
                  </a:cubicBezTo>
                  <a:cubicBezTo>
                    <a:pt x="16193" y="71438"/>
                    <a:pt x="16193" y="49530"/>
                    <a:pt x="13335" y="46673"/>
                  </a:cubicBezTo>
                  <a:cubicBezTo>
                    <a:pt x="11430" y="43815"/>
                    <a:pt x="0" y="19050"/>
                    <a:pt x="0" y="13335"/>
                  </a:cubicBezTo>
                  <a:cubicBezTo>
                    <a:pt x="0" y="9525"/>
                    <a:pt x="34290" y="0"/>
                    <a:pt x="58103" y="0"/>
                  </a:cubicBezTo>
                  <a:cubicBezTo>
                    <a:pt x="58103" y="0"/>
                    <a:pt x="69533" y="0"/>
                    <a:pt x="70485" y="953"/>
                  </a:cubicBezTo>
                  <a:cubicBezTo>
                    <a:pt x="71438" y="1905"/>
                    <a:pt x="71438" y="11430"/>
                    <a:pt x="71438" y="26670"/>
                  </a:cubicBezTo>
                  <a:cubicBezTo>
                    <a:pt x="71438" y="67628"/>
                    <a:pt x="68580" y="149543"/>
                    <a:pt x="68580" y="205740"/>
                  </a:cubicBezTo>
                  <a:cubicBezTo>
                    <a:pt x="68580" y="226695"/>
                    <a:pt x="68580" y="244793"/>
                    <a:pt x="69533" y="255270"/>
                  </a:cubicBezTo>
                  <a:cubicBezTo>
                    <a:pt x="69533" y="255270"/>
                    <a:pt x="76200" y="257175"/>
                    <a:pt x="93345" y="257175"/>
                  </a:cubicBezTo>
                  <a:cubicBezTo>
                    <a:pt x="152400" y="257175"/>
                    <a:pt x="160020" y="218123"/>
                    <a:pt x="168593" y="173355"/>
                  </a:cubicBezTo>
                  <a:cubicBezTo>
                    <a:pt x="168593" y="173355"/>
                    <a:pt x="170498" y="173355"/>
                    <a:pt x="172403" y="173355"/>
                  </a:cubicBezTo>
                  <a:cubicBezTo>
                    <a:pt x="185738" y="173355"/>
                    <a:pt x="208598" y="184785"/>
                    <a:pt x="208598" y="188595"/>
                  </a:cubicBezTo>
                  <a:cubicBezTo>
                    <a:pt x="208598" y="227648"/>
                    <a:pt x="203835" y="304800"/>
                    <a:pt x="198120" y="310515"/>
                  </a:cubicBezTo>
                  <a:cubicBezTo>
                    <a:pt x="199073" y="309563"/>
                    <a:pt x="198120" y="310515"/>
                    <a:pt x="197168" y="310515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15" name="Freeform: Shape 1414">
              <a:extLst>
                <a:ext uri="{FF2B5EF4-FFF2-40B4-BE49-F238E27FC236}">
                  <a16:creationId xmlns:a16="http://schemas.microsoft.com/office/drawing/2014/main" id="{C47C32EE-67A5-48BF-A2B3-0457760F685F}"/>
                </a:ext>
              </a:extLst>
            </p:cNvPr>
            <p:cNvSpPr/>
            <p:nvPr/>
          </p:nvSpPr>
          <p:spPr>
            <a:xfrm>
              <a:off x="5494019" y="3248025"/>
              <a:ext cx="240982" cy="309562"/>
            </a:xfrm>
            <a:custGeom>
              <a:avLst/>
              <a:gdLst>
                <a:gd name="connsiteX0" fmla="*/ 21908 w 240982"/>
                <a:gd name="connsiteY0" fmla="*/ 307657 h 309562"/>
                <a:gd name="connsiteX1" fmla="*/ 19050 w 240982"/>
                <a:gd name="connsiteY1" fmla="*/ 229553 h 309562"/>
                <a:gd name="connsiteX2" fmla="*/ 20003 w 240982"/>
                <a:gd name="connsiteY2" fmla="*/ 58103 h 309562"/>
                <a:gd name="connsiteX3" fmla="*/ 0 w 240982"/>
                <a:gd name="connsiteY3" fmla="*/ 6668 h 309562"/>
                <a:gd name="connsiteX4" fmla="*/ 0 w 240982"/>
                <a:gd name="connsiteY4" fmla="*/ 4763 h 309562"/>
                <a:gd name="connsiteX5" fmla="*/ 51435 w 240982"/>
                <a:gd name="connsiteY5" fmla="*/ 0 h 309562"/>
                <a:gd name="connsiteX6" fmla="*/ 240983 w 240982"/>
                <a:gd name="connsiteY6" fmla="*/ 139065 h 309562"/>
                <a:gd name="connsiteX7" fmla="*/ 40958 w 240982"/>
                <a:gd name="connsiteY7" fmla="*/ 309563 h 309562"/>
                <a:gd name="connsiteX8" fmla="*/ 21908 w 240982"/>
                <a:gd name="connsiteY8" fmla="*/ 307657 h 309562"/>
                <a:gd name="connsiteX9" fmla="*/ 82868 w 240982"/>
                <a:gd name="connsiteY9" fmla="*/ 50482 h 309562"/>
                <a:gd name="connsiteX10" fmla="*/ 77153 w 240982"/>
                <a:gd name="connsiteY10" fmla="*/ 50482 h 309562"/>
                <a:gd name="connsiteX11" fmla="*/ 74295 w 240982"/>
                <a:gd name="connsiteY11" fmla="*/ 171450 h 309562"/>
                <a:gd name="connsiteX12" fmla="*/ 77153 w 240982"/>
                <a:gd name="connsiteY12" fmla="*/ 256222 h 309562"/>
                <a:gd name="connsiteX13" fmla="*/ 81915 w 240982"/>
                <a:gd name="connsiteY13" fmla="*/ 257175 h 309562"/>
                <a:gd name="connsiteX14" fmla="*/ 183833 w 240982"/>
                <a:gd name="connsiteY14" fmla="*/ 139065 h 309562"/>
                <a:gd name="connsiteX15" fmla="*/ 82868 w 240982"/>
                <a:gd name="connsiteY15" fmla="*/ 50482 h 30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0982" h="309562">
                  <a:moveTo>
                    <a:pt x="21908" y="307657"/>
                  </a:moveTo>
                  <a:cubicBezTo>
                    <a:pt x="20003" y="305753"/>
                    <a:pt x="19050" y="272415"/>
                    <a:pt x="19050" y="229553"/>
                  </a:cubicBezTo>
                  <a:cubicBezTo>
                    <a:pt x="19050" y="162878"/>
                    <a:pt x="20003" y="110490"/>
                    <a:pt x="20003" y="58103"/>
                  </a:cubicBezTo>
                  <a:cubicBezTo>
                    <a:pt x="14288" y="48578"/>
                    <a:pt x="0" y="15240"/>
                    <a:pt x="0" y="6668"/>
                  </a:cubicBezTo>
                  <a:cubicBezTo>
                    <a:pt x="0" y="5715"/>
                    <a:pt x="0" y="5715"/>
                    <a:pt x="0" y="4763"/>
                  </a:cubicBezTo>
                  <a:cubicBezTo>
                    <a:pt x="953" y="3810"/>
                    <a:pt x="20955" y="0"/>
                    <a:pt x="51435" y="0"/>
                  </a:cubicBezTo>
                  <a:cubicBezTo>
                    <a:pt x="174308" y="0"/>
                    <a:pt x="240983" y="56197"/>
                    <a:pt x="240983" y="139065"/>
                  </a:cubicBezTo>
                  <a:cubicBezTo>
                    <a:pt x="240983" y="269557"/>
                    <a:pt x="109538" y="309563"/>
                    <a:pt x="40958" y="309563"/>
                  </a:cubicBezTo>
                  <a:cubicBezTo>
                    <a:pt x="35243" y="309563"/>
                    <a:pt x="23813" y="309563"/>
                    <a:pt x="21908" y="307657"/>
                  </a:cubicBezTo>
                  <a:close/>
                  <a:moveTo>
                    <a:pt x="82868" y="50482"/>
                  </a:moveTo>
                  <a:cubicBezTo>
                    <a:pt x="79058" y="50482"/>
                    <a:pt x="77153" y="50482"/>
                    <a:pt x="77153" y="50482"/>
                  </a:cubicBezTo>
                  <a:cubicBezTo>
                    <a:pt x="75248" y="52388"/>
                    <a:pt x="74295" y="116205"/>
                    <a:pt x="74295" y="171450"/>
                  </a:cubicBezTo>
                  <a:cubicBezTo>
                    <a:pt x="74295" y="215265"/>
                    <a:pt x="75248" y="253365"/>
                    <a:pt x="77153" y="256222"/>
                  </a:cubicBezTo>
                  <a:cubicBezTo>
                    <a:pt x="77153" y="256222"/>
                    <a:pt x="79058" y="257175"/>
                    <a:pt x="81915" y="257175"/>
                  </a:cubicBezTo>
                  <a:cubicBezTo>
                    <a:pt x="101918" y="257175"/>
                    <a:pt x="183833" y="233363"/>
                    <a:pt x="183833" y="139065"/>
                  </a:cubicBezTo>
                  <a:cubicBezTo>
                    <a:pt x="183833" y="60007"/>
                    <a:pt x="103823" y="50482"/>
                    <a:pt x="82868" y="50482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16" name="Freeform: Shape 1415">
              <a:extLst>
                <a:ext uri="{FF2B5EF4-FFF2-40B4-BE49-F238E27FC236}">
                  <a16:creationId xmlns:a16="http://schemas.microsoft.com/office/drawing/2014/main" id="{A71F33FF-7808-49EB-97BB-33A7CF5A5744}"/>
                </a:ext>
              </a:extLst>
            </p:cNvPr>
            <p:cNvSpPr/>
            <p:nvPr/>
          </p:nvSpPr>
          <p:spPr>
            <a:xfrm>
              <a:off x="5853112" y="3248025"/>
              <a:ext cx="240982" cy="309562"/>
            </a:xfrm>
            <a:custGeom>
              <a:avLst/>
              <a:gdLst>
                <a:gd name="connsiteX0" fmla="*/ 21907 w 240982"/>
                <a:gd name="connsiteY0" fmla="*/ 307657 h 309562"/>
                <a:gd name="connsiteX1" fmla="*/ 19050 w 240982"/>
                <a:gd name="connsiteY1" fmla="*/ 229553 h 309562"/>
                <a:gd name="connsiteX2" fmla="*/ 20003 w 240982"/>
                <a:gd name="connsiteY2" fmla="*/ 58103 h 309562"/>
                <a:gd name="connsiteX3" fmla="*/ 0 w 240982"/>
                <a:gd name="connsiteY3" fmla="*/ 6668 h 309562"/>
                <a:gd name="connsiteX4" fmla="*/ 0 w 240982"/>
                <a:gd name="connsiteY4" fmla="*/ 4763 h 309562"/>
                <a:gd name="connsiteX5" fmla="*/ 51435 w 240982"/>
                <a:gd name="connsiteY5" fmla="*/ 0 h 309562"/>
                <a:gd name="connsiteX6" fmla="*/ 240982 w 240982"/>
                <a:gd name="connsiteY6" fmla="*/ 139065 h 309562"/>
                <a:gd name="connsiteX7" fmla="*/ 40957 w 240982"/>
                <a:gd name="connsiteY7" fmla="*/ 309563 h 309562"/>
                <a:gd name="connsiteX8" fmla="*/ 21907 w 240982"/>
                <a:gd name="connsiteY8" fmla="*/ 307657 h 309562"/>
                <a:gd name="connsiteX9" fmla="*/ 81915 w 240982"/>
                <a:gd name="connsiteY9" fmla="*/ 50482 h 309562"/>
                <a:gd name="connsiteX10" fmla="*/ 76200 w 240982"/>
                <a:gd name="connsiteY10" fmla="*/ 50482 h 309562"/>
                <a:gd name="connsiteX11" fmla="*/ 73343 w 240982"/>
                <a:gd name="connsiteY11" fmla="*/ 171450 h 309562"/>
                <a:gd name="connsiteX12" fmla="*/ 76200 w 240982"/>
                <a:gd name="connsiteY12" fmla="*/ 256222 h 309562"/>
                <a:gd name="connsiteX13" fmla="*/ 80963 w 240982"/>
                <a:gd name="connsiteY13" fmla="*/ 257175 h 309562"/>
                <a:gd name="connsiteX14" fmla="*/ 182880 w 240982"/>
                <a:gd name="connsiteY14" fmla="*/ 139065 h 309562"/>
                <a:gd name="connsiteX15" fmla="*/ 81915 w 240982"/>
                <a:gd name="connsiteY15" fmla="*/ 50482 h 30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0982" h="309562">
                  <a:moveTo>
                    <a:pt x="21907" y="307657"/>
                  </a:moveTo>
                  <a:cubicBezTo>
                    <a:pt x="20003" y="305753"/>
                    <a:pt x="19050" y="272415"/>
                    <a:pt x="19050" y="229553"/>
                  </a:cubicBezTo>
                  <a:cubicBezTo>
                    <a:pt x="19050" y="162878"/>
                    <a:pt x="20003" y="110490"/>
                    <a:pt x="20003" y="58103"/>
                  </a:cubicBezTo>
                  <a:cubicBezTo>
                    <a:pt x="14288" y="48578"/>
                    <a:pt x="0" y="15240"/>
                    <a:pt x="0" y="6668"/>
                  </a:cubicBezTo>
                  <a:cubicBezTo>
                    <a:pt x="0" y="5715"/>
                    <a:pt x="0" y="5715"/>
                    <a:pt x="0" y="4763"/>
                  </a:cubicBezTo>
                  <a:cubicBezTo>
                    <a:pt x="953" y="3810"/>
                    <a:pt x="20955" y="0"/>
                    <a:pt x="51435" y="0"/>
                  </a:cubicBezTo>
                  <a:cubicBezTo>
                    <a:pt x="174307" y="0"/>
                    <a:pt x="240982" y="56197"/>
                    <a:pt x="240982" y="139065"/>
                  </a:cubicBezTo>
                  <a:cubicBezTo>
                    <a:pt x="240982" y="269557"/>
                    <a:pt x="109538" y="309563"/>
                    <a:pt x="40957" y="309563"/>
                  </a:cubicBezTo>
                  <a:cubicBezTo>
                    <a:pt x="35243" y="309563"/>
                    <a:pt x="22860" y="309563"/>
                    <a:pt x="21907" y="307657"/>
                  </a:cubicBezTo>
                  <a:close/>
                  <a:moveTo>
                    <a:pt x="81915" y="50482"/>
                  </a:moveTo>
                  <a:cubicBezTo>
                    <a:pt x="78105" y="50482"/>
                    <a:pt x="76200" y="50482"/>
                    <a:pt x="76200" y="50482"/>
                  </a:cubicBezTo>
                  <a:cubicBezTo>
                    <a:pt x="74295" y="52388"/>
                    <a:pt x="73343" y="116205"/>
                    <a:pt x="73343" y="171450"/>
                  </a:cubicBezTo>
                  <a:cubicBezTo>
                    <a:pt x="73343" y="215265"/>
                    <a:pt x="74295" y="253365"/>
                    <a:pt x="76200" y="256222"/>
                  </a:cubicBezTo>
                  <a:cubicBezTo>
                    <a:pt x="76200" y="256222"/>
                    <a:pt x="78105" y="257175"/>
                    <a:pt x="80963" y="257175"/>
                  </a:cubicBezTo>
                  <a:cubicBezTo>
                    <a:pt x="100965" y="257175"/>
                    <a:pt x="182880" y="233363"/>
                    <a:pt x="182880" y="139065"/>
                  </a:cubicBezTo>
                  <a:cubicBezTo>
                    <a:pt x="182880" y="60007"/>
                    <a:pt x="103822" y="50482"/>
                    <a:pt x="81915" y="50482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17" name="Freeform: Shape 1416">
              <a:extLst>
                <a:ext uri="{FF2B5EF4-FFF2-40B4-BE49-F238E27FC236}">
                  <a16:creationId xmlns:a16="http://schemas.microsoft.com/office/drawing/2014/main" id="{7A57E5D2-2DDD-4B21-9384-8814BA3A862D}"/>
                </a:ext>
              </a:extLst>
            </p:cNvPr>
            <p:cNvSpPr/>
            <p:nvPr/>
          </p:nvSpPr>
          <p:spPr>
            <a:xfrm>
              <a:off x="6108382" y="3253740"/>
              <a:ext cx="95250" cy="300990"/>
            </a:xfrm>
            <a:custGeom>
              <a:avLst/>
              <a:gdLst>
                <a:gd name="connsiteX0" fmla="*/ 20003 w 95250"/>
                <a:gd name="connsiteY0" fmla="*/ 204788 h 300990"/>
                <a:gd name="connsiteX1" fmla="*/ 21908 w 95250"/>
                <a:gd name="connsiteY1" fmla="*/ 46672 h 300990"/>
                <a:gd name="connsiteX2" fmla="*/ 20955 w 95250"/>
                <a:gd name="connsiteY2" fmla="*/ 46672 h 300990"/>
                <a:gd name="connsiteX3" fmla="*/ 953 w 95250"/>
                <a:gd name="connsiteY3" fmla="*/ 49530 h 300990"/>
                <a:gd name="connsiteX4" fmla="*/ 0 w 95250"/>
                <a:gd name="connsiteY4" fmla="*/ 39053 h 300990"/>
                <a:gd name="connsiteX5" fmla="*/ 2858 w 95250"/>
                <a:gd name="connsiteY5" fmla="*/ 6667 h 300990"/>
                <a:gd name="connsiteX6" fmla="*/ 91440 w 95250"/>
                <a:gd name="connsiteY6" fmla="*/ 0 h 300990"/>
                <a:gd name="connsiteX7" fmla="*/ 92393 w 95250"/>
                <a:gd name="connsiteY7" fmla="*/ 6667 h 300990"/>
                <a:gd name="connsiteX8" fmla="*/ 91440 w 95250"/>
                <a:gd name="connsiteY8" fmla="*/ 39053 h 300990"/>
                <a:gd name="connsiteX9" fmla="*/ 90488 w 95250"/>
                <a:gd name="connsiteY9" fmla="*/ 40957 h 300990"/>
                <a:gd name="connsiteX10" fmla="*/ 74295 w 95250"/>
                <a:gd name="connsiteY10" fmla="*/ 41910 h 300990"/>
                <a:gd name="connsiteX11" fmla="*/ 71438 w 95250"/>
                <a:gd name="connsiteY11" fmla="*/ 161925 h 300990"/>
                <a:gd name="connsiteX12" fmla="*/ 75248 w 95250"/>
                <a:gd name="connsiteY12" fmla="*/ 252413 h 300990"/>
                <a:gd name="connsiteX13" fmla="*/ 93345 w 95250"/>
                <a:gd name="connsiteY13" fmla="*/ 252413 h 300990"/>
                <a:gd name="connsiteX14" fmla="*/ 95250 w 95250"/>
                <a:gd name="connsiteY14" fmla="*/ 267653 h 300990"/>
                <a:gd name="connsiteX15" fmla="*/ 94298 w 95250"/>
                <a:gd name="connsiteY15" fmla="*/ 294322 h 300990"/>
                <a:gd name="connsiteX16" fmla="*/ 93345 w 95250"/>
                <a:gd name="connsiteY16" fmla="*/ 295275 h 300990"/>
                <a:gd name="connsiteX17" fmla="*/ 2858 w 95250"/>
                <a:gd name="connsiteY17" fmla="*/ 300990 h 300990"/>
                <a:gd name="connsiteX18" fmla="*/ 1905 w 95250"/>
                <a:gd name="connsiteY18" fmla="*/ 288607 h 300990"/>
                <a:gd name="connsiteX19" fmla="*/ 4763 w 95250"/>
                <a:gd name="connsiteY19" fmla="*/ 258128 h 300990"/>
                <a:gd name="connsiteX20" fmla="*/ 21908 w 95250"/>
                <a:gd name="connsiteY20" fmla="*/ 255270 h 300990"/>
                <a:gd name="connsiteX21" fmla="*/ 20003 w 95250"/>
                <a:gd name="connsiteY21" fmla="*/ 204788 h 30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250" h="300990">
                  <a:moveTo>
                    <a:pt x="20003" y="204788"/>
                  </a:moveTo>
                  <a:cubicBezTo>
                    <a:pt x="20003" y="142875"/>
                    <a:pt x="21908" y="49530"/>
                    <a:pt x="21908" y="46672"/>
                  </a:cubicBezTo>
                  <a:lnTo>
                    <a:pt x="20955" y="46672"/>
                  </a:lnTo>
                  <a:cubicBezTo>
                    <a:pt x="17145" y="46672"/>
                    <a:pt x="5715" y="47625"/>
                    <a:pt x="953" y="49530"/>
                  </a:cubicBezTo>
                  <a:cubicBezTo>
                    <a:pt x="0" y="49530"/>
                    <a:pt x="0" y="44767"/>
                    <a:pt x="0" y="39053"/>
                  </a:cubicBezTo>
                  <a:cubicBezTo>
                    <a:pt x="0" y="26670"/>
                    <a:pt x="953" y="8572"/>
                    <a:pt x="2858" y="6667"/>
                  </a:cubicBezTo>
                  <a:cubicBezTo>
                    <a:pt x="3810" y="5715"/>
                    <a:pt x="42863" y="0"/>
                    <a:pt x="91440" y="0"/>
                  </a:cubicBezTo>
                  <a:cubicBezTo>
                    <a:pt x="92393" y="0"/>
                    <a:pt x="92393" y="2857"/>
                    <a:pt x="92393" y="6667"/>
                  </a:cubicBezTo>
                  <a:cubicBezTo>
                    <a:pt x="92393" y="14288"/>
                    <a:pt x="91440" y="27622"/>
                    <a:pt x="91440" y="39053"/>
                  </a:cubicBezTo>
                  <a:cubicBezTo>
                    <a:pt x="91440" y="40005"/>
                    <a:pt x="91440" y="40957"/>
                    <a:pt x="90488" y="40957"/>
                  </a:cubicBezTo>
                  <a:cubicBezTo>
                    <a:pt x="87630" y="40957"/>
                    <a:pt x="75248" y="40957"/>
                    <a:pt x="74295" y="41910"/>
                  </a:cubicBezTo>
                  <a:cubicBezTo>
                    <a:pt x="74295" y="42863"/>
                    <a:pt x="71438" y="103822"/>
                    <a:pt x="71438" y="161925"/>
                  </a:cubicBezTo>
                  <a:cubicBezTo>
                    <a:pt x="71438" y="199072"/>
                    <a:pt x="72390" y="235267"/>
                    <a:pt x="75248" y="252413"/>
                  </a:cubicBezTo>
                  <a:cubicBezTo>
                    <a:pt x="80963" y="252413"/>
                    <a:pt x="86678" y="252413"/>
                    <a:pt x="93345" y="252413"/>
                  </a:cubicBezTo>
                  <a:cubicBezTo>
                    <a:pt x="94298" y="252413"/>
                    <a:pt x="95250" y="259080"/>
                    <a:pt x="95250" y="267653"/>
                  </a:cubicBezTo>
                  <a:cubicBezTo>
                    <a:pt x="95250" y="278130"/>
                    <a:pt x="94298" y="290513"/>
                    <a:pt x="94298" y="294322"/>
                  </a:cubicBezTo>
                  <a:cubicBezTo>
                    <a:pt x="94298" y="294322"/>
                    <a:pt x="94298" y="295275"/>
                    <a:pt x="93345" y="295275"/>
                  </a:cubicBezTo>
                  <a:cubicBezTo>
                    <a:pt x="73343" y="295275"/>
                    <a:pt x="22860" y="297180"/>
                    <a:pt x="2858" y="300990"/>
                  </a:cubicBezTo>
                  <a:cubicBezTo>
                    <a:pt x="1905" y="300990"/>
                    <a:pt x="1905" y="296228"/>
                    <a:pt x="1905" y="288607"/>
                  </a:cubicBezTo>
                  <a:cubicBezTo>
                    <a:pt x="1905" y="277178"/>
                    <a:pt x="2858" y="260985"/>
                    <a:pt x="4763" y="258128"/>
                  </a:cubicBezTo>
                  <a:cubicBezTo>
                    <a:pt x="5715" y="258128"/>
                    <a:pt x="19050" y="255270"/>
                    <a:pt x="21908" y="255270"/>
                  </a:cubicBezTo>
                  <a:cubicBezTo>
                    <a:pt x="20955" y="248603"/>
                    <a:pt x="20003" y="229553"/>
                    <a:pt x="20003" y="204788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18" name="Freeform: Shape 1417">
              <a:extLst>
                <a:ext uri="{FF2B5EF4-FFF2-40B4-BE49-F238E27FC236}">
                  <a16:creationId xmlns:a16="http://schemas.microsoft.com/office/drawing/2014/main" id="{4A30590E-4DE3-4DE5-9F61-84B7F8AC79F2}"/>
                </a:ext>
              </a:extLst>
            </p:cNvPr>
            <p:cNvSpPr/>
            <p:nvPr/>
          </p:nvSpPr>
          <p:spPr>
            <a:xfrm>
              <a:off x="6236969" y="3248025"/>
              <a:ext cx="200025" cy="310515"/>
            </a:xfrm>
            <a:custGeom>
              <a:avLst/>
              <a:gdLst>
                <a:gd name="connsiteX0" fmla="*/ 51435 w 200025"/>
                <a:gd name="connsiteY0" fmla="*/ 310515 h 310515"/>
                <a:gd name="connsiteX1" fmla="*/ 3810 w 200025"/>
                <a:gd name="connsiteY1" fmla="*/ 306705 h 310515"/>
                <a:gd name="connsiteX2" fmla="*/ 0 w 200025"/>
                <a:gd name="connsiteY2" fmla="*/ 255270 h 310515"/>
                <a:gd name="connsiteX3" fmla="*/ 1905 w 200025"/>
                <a:gd name="connsiteY3" fmla="*/ 208597 h 310515"/>
                <a:gd name="connsiteX4" fmla="*/ 43815 w 200025"/>
                <a:gd name="connsiteY4" fmla="*/ 193357 h 310515"/>
                <a:gd name="connsiteX5" fmla="*/ 54293 w 200025"/>
                <a:gd name="connsiteY5" fmla="*/ 255270 h 310515"/>
                <a:gd name="connsiteX6" fmla="*/ 70485 w 200025"/>
                <a:gd name="connsiteY6" fmla="*/ 260032 h 310515"/>
                <a:gd name="connsiteX7" fmla="*/ 140018 w 200025"/>
                <a:gd name="connsiteY7" fmla="*/ 207645 h 310515"/>
                <a:gd name="connsiteX8" fmla="*/ 9525 w 200025"/>
                <a:gd name="connsiteY8" fmla="*/ 84772 h 310515"/>
                <a:gd name="connsiteX9" fmla="*/ 158115 w 200025"/>
                <a:gd name="connsiteY9" fmla="*/ 0 h 310515"/>
                <a:gd name="connsiteX10" fmla="*/ 177165 w 200025"/>
                <a:gd name="connsiteY10" fmla="*/ 1905 h 310515"/>
                <a:gd name="connsiteX11" fmla="*/ 177165 w 200025"/>
                <a:gd name="connsiteY11" fmla="*/ 4763 h 310515"/>
                <a:gd name="connsiteX12" fmla="*/ 166688 w 200025"/>
                <a:gd name="connsiteY12" fmla="*/ 47625 h 310515"/>
                <a:gd name="connsiteX13" fmla="*/ 154305 w 200025"/>
                <a:gd name="connsiteY13" fmla="*/ 46672 h 310515"/>
                <a:gd name="connsiteX14" fmla="*/ 71438 w 200025"/>
                <a:gd name="connsiteY14" fmla="*/ 83820 h 310515"/>
                <a:gd name="connsiteX15" fmla="*/ 200025 w 200025"/>
                <a:gd name="connsiteY15" fmla="*/ 204788 h 310515"/>
                <a:gd name="connsiteX16" fmla="*/ 51435 w 200025"/>
                <a:gd name="connsiteY16" fmla="*/ 310515 h 31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25" h="310515">
                  <a:moveTo>
                    <a:pt x="51435" y="310515"/>
                  </a:moveTo>
                  <a:cubicBezTo>
                    <a:pt x="15240" y="310515"/>
                    <a:pt x="3810" y="306705"/>
                    <a:pt x="3810" y="306705"/>
                  </a:cubicBezTo>
                  <a:cubicBezTo>
                    <a:pt x="953" y="303847"/>
                    <a:pt x="0" y="279082"/>
                    <a:pt x="0" y="255270"/>
                  </a:cubicBezTo>
                  <a:cubicBezTo>
                    <a:pt x="0" y="234315"/>
                    <a:pt x="953" y="213360"/>
                    <a:pt x="1905" y="208597"/>
                  </a:cubicBezTo>
                  <a:cubicBezTo>
                    <a:pt x="2858" y="203835"/>
                    <a:pt x="24765" y="193357"/>
                    <a:pt x="43815" y="193357"/>
                  </a:cubicBezTo>
                  <a:cubicBezTo>
                    <a:pt x="43815" y="193357"/>
                    <a:pt x="43815" y="244793"/>
                    <a:pt x="54293" y="255270"/>
                  </a:cubicBezTo>
                  <a:cubicBezTo>
                    <a:pt x="58103" y="259080"/>
                    <a:pt x="67628" y="260032"/>
                    <a:pt x="70485" y="260032"/>
                  </a:cubicBezTo>
                  <a:cubicBezTo>
                    <a:pt x="107633" y="260032"/>
                    <a:pt x="140018" y="236220"/>
                    <a:pt x="140018" y="207645"/>
                  </a:cubicBezTo>
                  <a:cubicBezTo>
                    <a:pt x="140018" y="154305"/>
                    <a:pt x="9525" y="161925"/>
                    <a:pt x="9525" y="84772"/>
                  </a:cubicBezTo>
                  <a:cubicBezTo>
                    <a:pt x="9525" y="48578"/>
                    <a:pt x="52388" y="0"/>
                    <a:pt x="158115" y="0"/>
                  </a:cubicBezTo>
                  <a:cubicBezTo>
                    <a:pt x="162878" y="0"/>
                    <a:pt x="176213" y="953"/>
                    <a:pt x="177165" y="1905"/>
                  </a:cubicBezTo>
                  <a:cubicBezTo>
                    <a:pt x="177165" y="1905"/>
                    <a:pt x="177165" y="2857"/>
                    <a:pt x="177165" y="4763"/>
                  </a:cubicBezTo>
                  <a:cubicBezTo>
                    <a:pt x="177165" y="13335"/>
                    <a:pt x="173355" y="40005"/>
                    <a:pt x="166688" y="47625"/>
                  </a:cubicBezTo>
                  <a:cubicBezTo>
                    <a:pt x="166688" y="47625"/>
                    <a:pt x="161925" y="46672"/>
                    <a:pt x="154305" y="46672"/>
                  </a:cubicBezTo>
                  <a:cubicBezTo>
                    <a:pt x="125730" y="46672"/>
                    <a:pt x="71438" y="53340"/>
                    <a:pt x="71438" y="83820"/>
                  </a:cubicBezTo>
                  <a:cubicBezTo>
                    <a:pt x="71438" y="125730"/>
                    <a:pt x="200025" y="116205"/>
                    <a:pt x="200025" y="204788"/>
                  </a:cubicBezTo>
                  <a:cubicBezTo>
                    <a:pt x="199073" y="262890"/>
                    <a:pt x="138113" y="310515"/>
                    <a:pt x="51435" y="310515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19" name="Freeform: Shape 1418">
              <a:extLst>
                <a:ext uri="{FF2B5EF4-FFF2-40B4-BE49-F238E27FC236}">
                  <a16:creationId xmlns:a16="http://schemas.microsoft.com/office/drawing/2014/main" id="{BCC3E0C7-993F-42E0-B24C-3B9FD702A9E4}"/>
                </a:ext>
              </a:extLst>
            </p:cNvPr>
            <p:cNvSpPr/>
            <p:nvPr/>
          </p:nvSpPr>
          <p:spPr>
            <a:xfrm>
              <a:off x="6467475" y="3255644"/>
              <a:ext cx="200025" cy="295275"/>
            </a:xfrm>
            <a:custGeom>
              <a:avLst/>
              <a:gdLst>
                <a:gd name="connsiteX0" fmla="*/ 126682 w 200025"/>
                <a:gd name="connsiteY0" fmla="*/ 116205 h 295275"/>
                <a:gd name="connsiteX1" fmla="*/ 161925 w 200025"/>
                <a:gd name="connsiteY1" fmla="*/ 117158 h 295275"/>
                <a:gd name="connsiteX2" fmla="*/ 146685 w 200025"/>
                <a:gd name="connsiteY2" fmla="*/ 159068 h 295275"/>
                <a:gd name="connsiteX3" fmla="*/ 76200 w 200025"/>
                <a:gd name="connsiteY3" fmla="*/ 165735 h 295275"/>
                <a:gd name="connsiteX4" fmla="*/ 76200 w 200025"/>
                <a:gd name="connsiteY4" fmla="*/ 179070 h 295275"/>
                <a:gd name="connsiteX5" fmla="*/ 78105 w 200025"/>
                <a:gd name="connsiteY5" fmla="*/ 240030 h 295275"/>
                <a:gd name="connsiteX6" fmla="*/ 153353 w 200025"/>
                <a:gd name="connsiteY6" fmla="*/ 246698 h 295275"/>
                <a:gd name="connsiteX7" fmla="*/ 199072 w 200025"/>
                <a:gd name="connsiteY7" fmla="*/ 243840 h 295275"/>
                <a:gd name="connsiteX8" fmla="*/ 200025 w 200025"/>
                <a:gd name="connsiteY8" fmla="*/ 243840 h 295275"/>
                <a:gd name="connsiteX9" fmla="*/ 178118 w 200025"/>
                <a:gd name="connsiteY9" fmla="*/ 290513 h 295275"/>
                <a:gd name="connsiteX10" fmla="*/ 92393 w 200025"/>
                <a:gd name="connsiteY10" fmla="*/ 295275 h 295275"/>
                <a:gd name="connsiteX11" fmla="*/ 23813 w 200025"/>
                <a:gd name="connsiteY11" fmla="*/ 291465 h 295275"/>
                <a:gd name="connsiteX12" fmla="*/ 20955 w 200025"/>
                <a:gd name="connsiteY12" fmla="*/ 230505 h 295275"/>
                <a:gd name="connsiteX13" fmla="*/ 21907 w 200025"/>
                <a:gd name="connsiteY13" fmla="*/ 165735 h 295275"/>
                <a:gd name="connsiteX14" fmla="*/ 0 w 200025"/>
                <a:gd name="connsiteY14" fmla="*/ 119063 h 295275"/>
                <a:gd name="connsiteX15" fmla="*/ 22860 w 200025"/>
                <a:gd name="connsiteY15" fmla="*/ 118110 h 295275"/>
                <a:gd name="connsiteX16" fmla="*/ 22860 w 200025"/>
                <a:gd name="connsiteY16" fmla="*/ 71438 h 295275"/>
                <a:gd name="connsiteX17" fmla="*/ 21907 w 200025"/>
                <a:gd name="connsiteY17" fmla="*/ 51435 h 295275"/>
                <a:gd name="connsiteX18" fmla="*/ 1905 w 200025"/>
                <a:gd name="connsiteY18" fmla="*/ 4763 h 295275"/>
                <a:gd name="connsiteX19" fmla="*/ 154305 w 200025"/>
                <a:gd name="connsiteY19" fmla="*/ 0 h 295275"/>
                <a:gd name="connsiteX20" fmla="*/ 190500 w 200025"/>
                <a:gd name="connsiteY20" fmla="*/ 1905 h 295275"/>
                <a:gd name="connsiteX21" fmla="*/ 171450 w 200025"/>
                <a:gd name="connsiteY21" fmla="*/ 45720 h 295275"/>
                <a:gd name="connsiteX22" fmla="*/ 158115 w 200025"/>
                <a:gd name="connsiteY22" fmla="*/ 44768 h 295275"/>
                <a:gd name="connsiteX23" fmla="*/ 78105 w 200025"/>
                <a:gd name="connsiteY23" fmla="*/ 51435 h 295275"/>
                <a:gd name="connsiteX24" fmla="*/ 75247 w 200025"/>
                <a:gd name="connsiteY24" fmla="*/ 99060 h 295275"/>
                <a:gd name="connsiteX25" fmla="*/ 75247 w 200025"/>
                <a:gd name="connsiteY25" fmla="*/ 117158 h 295275"/>
                <a:gd name="connsiteX26" fmla="*/ 126682 w 200025"/>
                <a:gd name="connsiteY26" fmla="*/ 11620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0025" h="295275">
                  <a:moveTo>
                    <a:pt x="126682" y="116205"/>
                  </a:moveTo>
                  <a:cubicBezTo>
                    <a:pt x="147638" y="116205"/>
                    <a:pt x="161925" y="116205"/>
                    <a:pt x="161925" y="117158"/>
                  </a:cubicBezTo>
                  <a:cubicBezTo>
                    <a:pt x="161925" y="134303"/>
                    <a:pt x="148590" y="160020"/>
                    <a:pt x="146685" y="159068"/>
                  </a:cubicBezTo>
                  <a:cubicBezTo>
                    <a:pt x="140018" y="159068"/>
                    <a:pt x="82868" y="160973"/>
                    <a:pt x="76200" y="165735"/>
                  </a:cubicBezTo>
                  <a:cubicBezTo>
                    <a:pt x="76200" y="165735"/>
                    <a:pt x="76200" y="171450"/>
                    <a:pt x="76200" y="179070"/>
                  </a:cubicBezTo>
                  <a:cubicBezTo>
                    <a:pt x="76200" y="200025"/>
                    <a:pt x="77153" y="239078"/>
                    <a:pt x="78105" y="240030"/>
                  </a:cubicBezTo>
                  <a:cubicBezTo>
                    <a:pt x="83820" y="245745"/>
                    <a:pt x="140018" y="246698"/>
                    <a:pt x="153353" y="246698"/>
                  </a:cubicBezTo>
                  <a:cubicBezTo>
                    <a:pt x="178118" y="246698"/>
                    <a:pt x="199072" y="243840"/>
                    <a:pt x="199072" y="243840"/>
                  </a:cubicBezTo>
                  <a:cubicBezTo>
                    <a:pt x="199072" y="243840"/>
                    <a:pt x="200025" y="243840"/>
                    <a:pt x="200025" y="243840"/>
                  </a:cubicBezTo>
                  <a:cubicBezTo>
                    <a:pt x="200025" y="258128"/>
                    <a:pt x="188595" y="280988"/>
                    <a:pt x="178118" y="290513"/>
                  </a:cubicBezTo>
                  <a:cubicBezTo>
                    <a:pt x="177165" y="291465"/>
                    <a:pt x="147638" y="295275"/>
                    <a:pt x="92393" y="295275"/>
                  </a:cubicBezTo>
                  <a:cubicBezTo>
                    <a:pt x="58103" y="295275"/>
                    <a:pt x="25718" y="293370"/>
                    <a:pt x="23813" y="291465"/>
                  </a:cubicBezTo>
                  <a:cubicBezTo>
                    <a:pt x="21907" y="290513"/>
                    <a:pt x="20955" y="252413"/>
                    <a:pt x="20955" y="230505"/>
                  </a:cubicBezTo>
                  <a:cubicBezTo>
                    <a:pt x="20955" y="210503"/>
                    <a:pt x="20955" y="187643"/>
                    <a:pt x="21907" y="165735"/>
                  </a:cubicBezTo>
                  <a:cubicBezTo>
                    <a:pt x="11430" y="157163"/>
                    <a:pt x="0" y="133350"/>
                    <a:pt x="0" y="119063"/>
                  </a:cubicBezTo>
                  <a:cubicBezTo>
                    <a:pt x="0" y="119063"/>
                    <a:pt x="9525" y="118110"/>
                    <a:pt x="22860" y="118110"/>
                  </a:cubicBezTo>
                  <a:cubicBezTo>
                    <a:pt x="22860" y="100013"/>
                    <a:pt x="22860" y="82868"/>
                    <a:pt x="22860" y="71438"/>
                  </a:cubicBezTo>
                  <a:cubicBezTo>
                    <a:pt x="22860" y="59055"/>
                    <a:pt x="22860" y="51435"/>
                    <a:pt x="21907" y="51435"/>
                  </a:cubicBezTo>
                  <a:cubicBezTo>
                    <a:pt x="15240" y="44768"/>
                    <a:pt x="1905" y="11430"/>
                    <a:pt x="1905" y="4763"/>
                  </a:cubicBezTo>
                  <a:cubicBezTo>
                    <a:pt x="5715" y="953"/>
                    <a:pt x="117157" y="0"/>
                    <a:pt x="154305" y="0"/>
                  </a:cubicBezTo>
                  <a:cubicBezTo>
                    <a:pt x="174307" y="0"/>
                    <a:pt x="190500" y="0"/>
                    <a:pt x="190500" y="1905"/>
                  </a:cubicBezTo>
                  <a:cubicBezTo>
                    <a:pt x="190500" y="21908"/>
                    <a:pt x="174307" y="45720"/>
                    <a:pt x="171450" y="45720"/>
                  </a:cubicBezTo>
                  <a:cubicBezTo>
                    <a:pt x="170497" y="45720"/>
                    <a:pt x="164782" y="44768"/>
                    <a:pt x="158115" y="44768"/>
                  </a:cubicBezTo>
                  <a:cubicBezTo>
                    <a:pt x="133350" y="44768"/>
                    <a:pt x="80963" y="47625"/>
                    <a:pt x="78105" y="51435"/>
                  </a:cubicBezTo>
                  <a:cubicBezTo>
                    <a:pt x="76200" y="53340"/>
                    <a:pt x="75247" y="80963"/>
                    <a:pt x="75247" y="99060"/>
                  </a:cubicBezTo>
                  <a:cubicBezTo>
                    <a:pt x="75247" y="109538"/>
                    <a:pt x="75247" y="117158"/>
                    <a:pt x="75247" y="117158"/>
                  </a:cubicBezTo>
                  <a:cubicBezTo>
                    <a:pt x="94297" y="116205"/>
                    <a:pt x="111443" y="116205"/>
                    <a:pt x="126682" y="116205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20" name="Freeform: Shape 1419">
              <a:extLst>
                <a:ext uri="{FF2B5EF4-FFF2-40B4-BE49-F238E27FC236}">
                  <a16:creationId xmlns:a16="http://schemas.microsoft.com/office/drawing/2014/main" id="{24B34612-5E88-4934-87AC-312CDEC96B46}"/>
                </a:ext>
              </a:extLst>
            </p:cNvPr>
            <p:cNvSpPr/>
            <p:nvPr/>
          </p:nvSpPr>
          <p:spPr>
            <a:xfrm>
              <a:off x="6681787" y="3242309"/>
              <a:ext cx="250507" cy="327659"/>
            </a:xfrm>
            <a:custGeom>
              <a:avLst/>
              <a:gdLst>
                <a:gd name="connsiteX0" fmla="*/ 132397 w 250507"/>
                <a:gd name="connsiteY0" fmla="*/ 203835 h 327659"/>
                <a:gd name="connsiteX1" fmla="*/ 81915 w 250507"/>
                <a:gd name="connsiteY1" fmla="*/ 205740 h 327659"/>
                <a:gd name="connsiteX2" fmla="*/ 56197 w 250507"/>
                <a:gd name="connsiteY2" fmla="*/ 315278 h 327659"/>
                <a:gd name="connsiteX3" fmla="*/ 45720 w 250507"/>
                <a:gd name="connsiteY3" fmla="*/ 315278 h 327659"/>
                <a:gd name="connsiteX4" fmla="*/ 0 w 250507"/>
                <a:gd name="connsiteY4" fmla="*/ 307658 h 327659"/>
                <a:gd name="connsiteX5" fmla="*/ 30480 w 250507"/>
                <a:gd name="connsiteY5" fmla="*/ 206693 h 327659"/>
                <a:gd name="connsiteX6" fmla="*/ 10478 w 250507"/>
                <a:gd name="connsiteY6" fmla="*/ 161925 h 327659"/>
                <a:gd name="connsiteX7" fmla="*/ 46672 w 250507"/>
                <a:gd name="connsiteY7" fmla="*/ 160020 h 327659"/>
                <a:gd name="connsiteX8" fmla="*/ 86678 w 250507"/>
                <a:gd name="connsiteY8" fmla="*/ 50483 h 327659"/>
                <a:gd name="connsiteX9" fmla="*/ 120015 w 250507"/>
                <a:gd name="connsiteY9" fmla="*/ 43815 h 327659"/>
                <a:gd name="connsiteX10" fmla="*/ 116205 w 250507"/>
                <a:gd name="connsiteY10" fmla="*/ 15240 h 327659"/>
                <a:gd name="connsiteX11" fmla="*/ 167640 w 250507"/>
                <a:gd name="connsiteY11" fmla="*/ 0 h 327659"/>
                <a:gd name="connsiteX12" fmla="*/ 247650 w 250507"/>
                <a:gd name="connsiteY12" fmla="*/ 300990 h 327659"/>
                <a:gd name="connsiteX13" fmla="*/ 250507 w 250507"/>
                <a:gd name="connsiteY13" fmla="*/ 305753 h 327659"/>
                <a:gd name="connsiteX14" fmla="*/ 195263 w 250507"/>
                <a:gd name="connsiteY14" fmla="*/ 327660 h 327659"/>
                <a:gd name="connsiteX15" fmla="*/ 156210 w 250507"/>
                <a:gd name="connsiteY15" fmla="*/ 203835 h 327659"/>
                <a:gd name="connsiteX16" fmla="*/ 132397 w 250507"/>
                <a:gd name="connsiteY16" fmla="*/ 203835 h 327659"/>
                <a:gd name="connsiteX17" fmla="*/ 127635 w 250507"/>
                <a:gd name="connsiteY17" fmla="*/ 81915 h 327659"/>
                <a:gd name="connsiteX18" fmla="*/ 125730 w 250507"/>
                <a:gd name="connsiteY18" fmla="*/ 83820 h 327659"/>
                <a:gd name="connsiteX19" fmla="*/ 97155 w 250507"/>
                <a:gd name="connsiteY19" fmla="*/ 159068 h 327659"/>
                <a:gd name="connsiteX20" fmla="*/ 145732 w 250507"/>
                <a:gd name="connsiteY20" fmla="*/ 160020 h 327659"/>
                <a:gd name="connsiteX21" fmla="*/ 128588 w 250507"/>
                <a:gd name="connsiteY21" fmla="*/ 83820 h 327659"/>
                <a:gd name="connsiteX22" fmla="*/ 127635 w 250507"/>
                <a:gd name="connsiteY22" fmla="*/ 81915 h 32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0507" h="327659">
                  <a:moveTo>
                    <a:pt x="132397" y="203835"/>
                  </a:moveTo>
                  <a:cubicBezTo>
                    <a:pt x="110490" y="203835"/>
                    <a:pt x="84772" y="204788"/>
                    <a:pt x="81915" y="205740"/>
                  </a:cubicBezTo>
                  <a:cubicBezTo>
                    <a:pt x="68580" y="250508"/>
                    <a:pt x="58103" y="286703"/>
                    <a:pt x="56197" y="315278"/>
                  </a:cubicBezTo>
                  <a:cubicBezTo>
                    <a:pt x="56197" y="315278"/>
                    <a:pt x="49530" y="315278"/>
                    <a:pt x="45720" y="315278"/>
                  </a:cubicBezTo>
                  <a:cubicBezTo>
                    <a:pt x="21907" y="315278"/>
                    <a:pt x="0" y="309563"/>
                    <a:pt x="0" y="307658"/>
                  </a:cubicBezTo>
                  <a:cubicBezTo>
                    <a:pt x="0" y="297180"/>
                    <a:pt x="15240" y="248603"/>
                    <a:pt x="30480" y="206693"/>
                  </a:cubicBezTo>
                  <a:cubicBezTo>
                    <a:pt x="23813" y="200978"/>
                    <a:pt x="10478" y="176213"/>
                    <a:pt x="10478" y="161925"/>
                  </a:cubicBezTo>
                  <a:cubicBezTo>
                    <a:pt x="10478" y="161925"/>
                    <a:pt x="25718" y="160972"/>
                    <a:pt x="46672" y="160020"/>
                  </a:cubicBezTo>
                  <a:cubicBezTo>
                    <a:pt x="64770" y="106680"/>
                    <a:pt x="84772" y="53340"/>
                    <a:pt x="86678" y="50483"/>
                  </a:cubicBezTo>
                  <a:cubicBezTo>
                    <a:pt x="89535" y="48578"/>
                    <a:pt x="116205" y="43815"/>
                    <a:pt x="120015" y="43815"/>
                  </a:cubicBezTo>
                  <a:cubicBezTo>
                    <a:pt x="120015" y="43815"/>
                    <a:pt x="116205" y="20955"/>
                    <a:pt x="116205" y="15240"/>
                  </a:cubicBezTo>
                  <a:cubicBezTo>
                    <a:pt x="116205" y="12383"/>
                    <a:pt x="142875" y="0"/>
                    <a:pt x="167640" y="0"/>
                  </a:cubicBezTo>
                  <a:cubicBezTo>
                    <a:pt x="167640" y="0"/>
                    <a:pt x="204788" y="228600"/>
                    <a:pt x="247650" y="300990"/>
                  </a:cubicBezTo>
                  <a:cubicBezTo>
                    <a:pt x="247650" y="300990"/>
                    <a:pt x="250507" y="305753"/>
                    <a:pt x="250507" y="305753"/>
                  </a:cubicBezTo>
                  <a:cubicBezTo>
                    <a:pt x="250507" y="309563"/>
                    <a:pt x="220028" y="327660"/>
                    <a:pt x="195263" y="327660"/>
                  </a:cubicBezTo>
                  <a:cubicBezTo>
                    <a:pt x="189547" y="327660"/>
                    <a:pt x="161925" y="230505"/>
                    <a:pt x="156210" y="203835"/>
                  </a:cubicBezTo>
                  <a:cubicBezTo>
                    <a:pt x="149543" y="203835"/>
                    <a:pt x="140970" y="203835"/>
                    <a:pt x="132397" y="203835"/>
                  </a:cubicBezTo>
                  <a:close/>
                  <a:moveTo>
                    <a:pt x="127635" y="81915"/>
                  </a:moveTo>
                  <a:cubicBezTo>
                    <a:pt x="127635" y="81915"/>
                    <a:pt x="126682" y="81915"/>
                    <a:pt x="125730" y="83820"/>
                  </a:cubicBezTo>
                  <a:cubicBezTo>
                    <a:pt x="120968" y="93345"/>
                    <a:pt x="101918" y="143828"/>
                    <a:pt x="97155" y="159068"/>
                  </a:cubicBezTo>
                  <a:cubicBezTo>
                    <a:pt x="123825" y="159068"/>
                    <a:pt x="145732" y="159068"/>
                    <a:pt x="145732" y="160020"/>
                  </a:cubicBezTo>
                  <a:cubicBezTo>
                    <a:pt x="136207" y="121920"/>
                    <a:pt x="129540" y="88583"/>
                    <a:pt x="128588" y="83820"/>
                  </a:cubicBezTo>
                  <a:cubicBezTo>
                    <a:pt x="128588" y="83820"/>
                    <a:pt x="128588" y="81915"/>
                    <a:pt x="127635" y="81915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21" name="Freeform: Shape 1420">
              <a:extLst>
                <a:ext uri="{FF2B5EF4-FFF2-40B4-BE49-F238E27FC236}">
                  <a16:creationId xmlns:a16="http://schemas.microsoft.com/office/drawing/2014/main" id="{71102CB8-99A7-41B9-A3BF-791A58099A91}"/>
                </a:ext>
              </a:extLst>
            </p:cNvPr>
            <p:cNvSpPr/>
            <p:nvPr/>
          </p:nvSpPr>
          <p:spPr>
            <a:xfrm>
              <a:off x="6947534" y="3248025"/>
              <a:ext cx="200025" cy="310515"/>
            </a:xfrm>
            <a:custGeom>
              <a:avLst/>
              <a:gdLst>
                <a:gd name="connsiteX0" fmla="*/ 51435 w 200025"/>
                <a:gd name="connsiteY0" fmla="*/ 310515 h 310515"/>
                <a:gd name="connsiteX1" fmla="*/ 3810 w 200025"/>
                <a:gd name="connsiteY1" fmla="*/ 306705 h 310515"/>
                <a:gd name="connsiteX2" fmla="*/ 0 w 200025"/>
                <a:gd name="connsiteY2" fmla="*/ 255270 h 310515"/>
                <a:gd name="connsiteX3" fmla="*/ 1905 w 200025"/>
                <a:gd name="connsiteY3" fmla="*/ 208597 h 310515"/>
                <a:gd name="connsiteX4" fmla="*/ 43815 w 200025"/>
                <a:gd name="connsiteY4" fmla="*/ 193357 h 310515"/>
                <a:gd name="connsiteX5" fmla="*/ 54293 w 200025"/>
                <a:gd name="connsiteY5" fmla="*/ 255270 h 310515"/>
                <a:gd name="connsiteX6" fmla="*/ 70485 w 200025"/>
                <a:gd name="connsiteY6" fmla="*/ 260032 h 310515"/>
                <a:gd name="connsiteX7" fmla="*/ 140017 w 200025"/>
                <a:gd name="connsiteY7" fmla="*/ 207645 h 310515"/>
                <a:gd name="connsiteX8" fmla="*/ 9525 w 200025"/>
                <a:gd name="connsiteY8" fmla="*/ 84772 h 310515"/>
                <a:gd name="connsiteX9" fmla="*/ 158115 w 200025"/>
                <a:gd name="connsiteY9" fmla="*/ 0 h 310515"/>
                <a:gd name="connsiteX10" fmla="*/ 177165 w 200025"/>
                <a:gd name="connsiteY10" fmla="*/ 1905 h 310515"/>
                <a:gd name="connsiteX11" fmla="*/ 177165 w 200025"/>
                <a:gd name="connsiteY11" fmla="*/ 4763 h 310515"/>
                <a:gd name="connsiteX12" fmla="*/ 166688 w 200025"/>
                <a:gd name="connsiteY12" fmla="*/ 47625 h 310515"/>
                <a:gd name="connsiteX13" fmla="*/ 154305 w 200025"/>
                <a:gd name="connsiteY13" fmla="*/ 46672 h 310515"/>
                <a:gd name="connsiteX14" fmla="*/ 71438 w 200025"/>
                <a:gd name="connsiteY14" fmla="*/ 83820 h 310515"/>
                <a:gd name="connsiteX15" fmla="*/ 200025 w 200025"/>
                <a:gd name="connsiteY15" fmla="*/ 204788 h 310515"/>
                <a:gd name="connsiteX16" fmla="*/ 51435 w 200025"/>
                <a:gd name="connsiteY16" fmla="*/ 310515 h 31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25" h="310515">
                  <a:moveTo>
                    <a:pt x="51435" y="310515"/>
                  </a:moveTo>
                  <a:cubicBezTo>
                    <a:pt x="15240" y="310515"/>
                    <a:pt x="3810" y="306705"/>
                    <a:pt x="3810" y="306705"/>
                  </a:cubicBezTo>
                  <a:cubicBezTo>
                    <a:pt x="953" y="303847"/>
                    <a:pt x="0" y="279082"/>
                    <a:pt x="0" y="255270"/>
                  </a:cubicBezTo>
                  <a:cubicBezTo>
                    <a:pt x="0" y="234315"/>
                    <a:pt x="953" y="213360"/>
                    <a:pt x="1905" y="208597"/>
                  </a:cubicBezTo>
                  <a:cubicBezTo>
                    <a:pt x="2858" y="203835"/>
                    <a:pt x="24765" y="193357"/>
                    <a:pt x="43815" y="193357"/>
                  </a:cubicBezTo>
                  <a:cubicBezTo>
                    <a:pt x="43815" y="193357"/>
                    <a:pt x="43815" y="244793"/>
                    <a:pt x="54293" y="255270"/>
                  </a:cubicBezTo>
                  <a:cubicBezTo>
                    <a:pt x="58103" y="259080"/>
                    <a:pt x="67628" y="260032"/>
                    <a:pt x="70485" y="260032"/>
                  </a:cubicBezTo>
                  <a:cubicBezTo>
                    <a:pt x="107633" y="260032"/>
                    <a:pt x="140017" y="236220"/>
                    <a:pt x="140017" y="207645"/>
                  </a:cubicBezTo>
                  <a:cubicBezTo>
                    <a:pt x="140017" y="154305"/>
                    <a:pt x="9525" y="161925"/>
                    <a:pt x="9525" y="84772"/>
                  </a:cubicBezTo>
                  <a:cubicBezTo>
                    <a:pt x="9525" y="48578"/>
                    <a:pt x="52388" y="0"/>
                    <a:pt x="158115" y="0"/>
                  </a:cubicBezTo>
                  <a:cubicBezTo>
                    <a:pt x="162878" y="0"/>
                    <a:pt x="176213" y="953"/>
                    <a:pt x="177165" y="1905"/>
                  </a:cubicBezTo>
                  <a:cubicBezTo>
                    <a:pt x="177165" y="1905"/>
                    <a:pt x="177165" y="2857"/>
                    <a:pt x="177165" y="4763"/>
                  </a:cubicBezTo>
                  <a:cubicBezTo>
                    <a:pt x="177165" y="13335"/>
                    <a:pt x="173355" y="40005"/>
                    <a:pt x="166688" y="47625"/>
                  </a:cubicBezTo>
                  <a:cubicBezTo>
                    <a:pt x="166688" y="47625"/>
                    <a:pt x="161925" y="46672"/>
                    <a:pt x="154305" y="46672"/>
                  </a:cubicBezTo>
                  <a:cubicBezTo>
                    <a:pt x="125730" y="46672"/>
                    <a:pt x="71438" y="53340"/>
                    <a:pt x="71438" y="83820"/>
                  </a:cubicBezTo>
                  <a:cubicBezTo>
                    <a:pt x="71438" y="125730"/>
                    <a:pt x="200025" y="116205"/>
                    <a:pt x="200025" y="204788"/>
                  </a:cubicBezTo>
                  <a:cubicBezTo>
                    <a:pt x="199072" y="262890"/>
                    <a:pt x="138113" y="310515"/>
                    <a:pt x="51435" y="310515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22" name="Freeform: Shape 1421">
              <a:extLst>
                <a:ext uri="{FF2B5EF4-FFF2-40B4-BE49-F238E27FC236}">
                  <a16:creationId xmlns:a16="http://schemas.microsoft.com/office/drawing/2014/main" id="{650E902C-A8BA-400C-970F-036DFDAE7080}"/>
                </a:ext>
              </a:extLst>
            </p:cNvPr>
            <p:cNvSpPr/>
            <p:nvPr/>
          </p:nvSpPr>
          <p:spPr>
            <a:xfrm>
              <a:off x="7177087" y="3255644"/>
              <a:ext cx="200025" cy="295275"/>
            </a:xfrm>
            <a:custGeom>
              <a:avLst/>
              <a:gdLst>
                <a:gd name="connsiteX0" fmla="*/ 126682 w 200025"/>
                <a:gd name="connsiteY0" fmla="*/ 116205 h 295275"/>
                <a:gd name="connsiteX1" fmla="*/ 161925 w 200025"/>
                <a:gd name="connsiteY1" fmla="*/ 117158 h 295275"/>
                <a:gd name="connsiteX2" fmla="*/ 146685 w 200025"/>
                <a:gd name="connsiteY2" fmla="*/ 159068 h 295275"/>
                <a:gd name="connsiteX3" fmla="*/ 76200 w 200025"/>
                <a:gd name="connsiteY3" fmla="*/ 165735 h 295275"/>
                <a:gd name="connsiteX4" fmla="*/ 76200 w 200025"/>
                <a:gd name="connsiteY4" fmla="*/ 179070 h 295275"/>
                <a:gd name="connsiteX5" fmla="*/ 78105 w 200025"/>
                <a:gd name="connsiteY5" fmla="*/ 240030 h 295275"/>
                <a:gd name="connsiteX6" fmla="*/ 153352 w 200025"/>
                <a:gd name="connsiteY6" fmla="*/ 246698 h 295275"/>
                <a:gd name="connsiteX7" fmla="*/ 199073 w 200025"/>
                <a:gd name="connsiteY7" fmla="*/ 243840 h 295275"/>
                <a:gd name="connsiteX8" fmla="*/ 200025 w 200025"/>
                <a:gd name="connsiteY8" fmla="*/ 243840 h 295275"/>
                <a:gd name="connsiteX9" fmla="*/ 178118 w 200025"/>
                <a:gd name="connsiteY9" fmla="*/ 290513 h 295275"/>
                <a:gd name="connsiteX10" fmla="*/ 92393 w 200025"/>
                <a:gd name="connsiteY10" fmla="*/ 295275 h 295275"/>
                <a:gd name="connsiteX11" fmla="*/ 23813 w 200025"/>
                <a:gd name="connsiteY11" fmla="*/ 291465 h 295275"/>
                <a:gd name="connsiteX12" fmla="*/ 20955 w 200025"/>
                <a:gd name="connsiteY12" fmla="*/ 230505 h 295275"/>
                <a:gd name="connsiteX13" fmla="*/ 21907 w 200025"/>
                <a:gd name="connsiteY13" fmla="*/ 165735 h 295275"/>
                <a:gd name="connsiteX14" fmla="*/ 0 w 200025"/>
                <a:gd name="connsiteY14" fmla="*/ 119063 h 295275"/>
                <a:gd name="connsiteX15" fmla="*/ 22860 w 200025"/>
                <a:gd name="connsiteY15" fmla="*/ 118110 h 295275"/>
                <a:gd name="connsiteX16" fmla="*/ 22860 w 200025"/>
                <a:gd name="connsiteY16" fmla="*/ 71438 h 295275"/>
                <a:gd name="connsiteX17" fmla="*/ 21907 w 200025"/>
                <a:gd name="connsiteY17" fmla="*/ 51435 h 295275"/>
                <a:gd name="connsiteX18" fmla="*/ 1905 w 200025"/>
                <a:gd name="connsiteY18" fmla="*/ 4763 h 295275"/>
                <a:gd name="connsiteX19" fmla="*/ 154305 w 200025"/>
                <a:gd name="connsiteY19" fmla="*/ 0 h 295275"/>
                <a:gd name="connsiteX20" fmla="*/ 190500 w 200025"/>
                <a:gd name="connsiteY20" fmla="*/ 1905 h 295275"/>
                <a:gd name="connsiteX21" fmla="*/ 171450 w 200025"/>
                <a:gd name="connsiteY21" fmla="*/ 45720 h 295275"/>
                <a:gd name="connsiteX22" fmla="*/ 158115 w 200025"/>
                <a:gd name="connsiteY22" fmla="*/ 44768 h 295275"/>
                <a:gd name="connsiteX23" fmla="*/ 78105 w 200025"/>
                <a:gd name="connsiteY23" fmla="*/ 51435 h 295275"/>
                <a:gd name="connsiteX24" fmla="*/ 75248 w 200025"/>
                <a:gd name="connsiteY24" fmla="*/ 99060 h 295275"/>
                <a:gd name="connsiteX25" fmla="*/ 75248 w 200025"/>
                <a:gd name="connsiteY25" fmla="*/ 117158 h 295275"/>
                <a:gd name="connsiteX26" fmla="*/ 126682 w 200025"/>
                <a:gd name="connsiteY26" fmla="*/ 11620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0025" h="295275">
                  <a:moveTo>
                    <a:pt x="126682" y="116205"/>
                  </a:moveTo>
                  <a:cubicBezTo>
                    <a:pt x="147638" y="116205"/>
                    <a:pt x="161925" y="116205"/>
                    <a:pt x="161925" y="117158"/>
                  </a:cubicBezTo>
                  <a:cubicBezTo>
                    <a:pt x="161925" y="134303"/>
                    <a:pt x="148590" y="160020"/>
                    <a:pt x="146685" y="159068"/>
                  </a:cubicBezTo>
                  <a:cubicBezTo>
                    <a:pt x="140018" y="159068"/>
                    <a:pt x="82868" y="160973"/>
                    <a:pt x="76200" y="165735"/>
                  </a:cubicBezTo>
                  <a:cubicBezTo>
                    <a:pt x="76200" y="165735"/>
                    <a:pt x="76200" y="171450"/>
                    <a:pt x="76200" y="179070"/>
                  </a:cubicBezTo>
                  <a:cubicBezTo>
                    <a:pt x="76200" y="200025"/>
                    <a:pt x="77152" y="239078"/>
                    <a:pt x="78105" y="240030"/>
                  </a:cubicBezTo>
                  <a:cubicBezTo>
                    <a:pt x="83820" y="245745"/>
                    <a:pt x="140018" y="246698"/>
                    <a:pt x="153352" y="246698"/>
                  </a:cubicBezTo>
                  <a:cubicBezTo>
                    <a:pt x="178118" y="246698"/>
                    <a:pt x="199073" y="243840"/>
                    <a:pt x="199073" y="243840"/>
                  </a:cubicBezTo>
                  <a:cubicBezTo>
                    <a:pt x="199073" y="243840"/>
                    <a:pt x="200025" y="243840"/>
                    <a:pt x="200025" y="243840"/>
                  </a:cubicBezTo>
                  <a:cubicBezTo>
                    <a:pt x="200025" y="258128"/>
                    <a:pt x="188595" y="280988"/>
                    <a:pt x="178118" y="290513"/>
                  </a:cubicBezTo>
                  <a:cubicBezTo>
                    <a:pt x="177165" y="291465"/>
                    <a:pt x="147638" y="295275"/>
                    <a:pt x="92393" y="295275"/>
                  </a:cubicBezTo>
                  <a:cubicBezTo>
                    <a:pt x="58102" y="295275"/>
                    <a:pt x="25718" y="293370"/>
                    <a:pt x="23813" y="291465"/>
                  </a:cubicBezTo>
                  <a:cubicBezTo>
                    <a:pt x="21907" y="290513"/>
                    <a:pt x="20955" y="252413"/>
                    <a:pt x="20955" y="230505"/>
                  </a:cubicBezTo>
                  <a:cubicBezTo>
                    <a:pt x="20955" y="210503"/>
                    <a:pt x="20955" y="187643"/>
                    <a:pt x="21907" y="165735"/>
                  </a:cubicBezTo>
                  <a:cubicBezTo>
                    <a:pt x="11430" y="157163"/>
                    <a:pt x="0" y="133350"/>
                    <a:pt x="0" y="119063"/>
                  </a:cubicBezTo>
                  <a:cubicBezTo>
                    <a:pt x="0" y="119063"/>
                    <a:pt x="9525" y="118110"/>
                    <a:pt x="22860" y="118110"/>
                  </a:cubicBezTo>
                  <a:cubicBezTo>
                    <a:pt x="22860" y="100013"/>
                    <a:pt x="22860" y="82868"/>
                    <a:pt x="22860" y="71438"/>
                  </a:cubicBezTo>
                  <a:cubicBezTo>
                    <a:pt x="22860" y="59055"/>
                    <a:pt x="22860" y="51435"/>
                    <a:pt x="21907" y="51435"/>
                  </a:cubicBezTo>
                  <a:cubicBezTo>
                    <a:pt x="15240" y="44768"/>
                    <a:pt x="1905" y="11430"/>
                    <a:pt x="1905" y="4763"/>
                  </a:cubicBezTo>
                  <a:cubicBezTo>
                    <a:pt x="5715" y="953"/>
                    <a:pt x="117157" y="0"/>
                    <a:pt x="154305" y="0"/>
                  </a:cubicBezTo>
                  <a:cubicBezTo>
                    <a:pt x="174307" y="0"/>
                    <a:pt x="190500" y="0"/>
                    <a:pt x="190500" y="1905"/>
                  </a:cubicBezTo>
                  <a:cubicBezTo>
                    <a:pt x="190500" y="21908"/>
                    <a:pt x="174307" y="45720"/>
                    <a:pt x="171450" y="45720"/>
                  </a:cubicBezTo>
                  <a:cubicBezTo>
                    <a:pt x="170498" y="45720"/>
                    <a:pt x="164782" y="44768"/>
                    <a:pt x="158115" y="44768"/>
                  </a:cubicBezTo>
                  <a:cubicBezTo>
                    <a:pt x="133350" y="44768"/>
                    <a:pt x="80963" y="47625"/>
                    <a:pt x="78105" y="51435"/>
                  </a:cubicBezTo>
                  <a:cubicBezTo>
                    <a:pt x="76200" y="53340"/>
                    <a:pt x="75248" y="80963"/>
                    <a:pt x="75248" y="99060"/>
                  </a:cubicBezTo>
                  <a:cubicBezTo>
                    <a:pt x="75248" y="109538"/>
                    <a:pt x="75248" y="117158"/>
                    <a:pt x="75248" y="117158"/>
                  </a:cubicBezTo>
                  <a:cubicBezTo>
                    <a:pt x="95250" y="116205"/>
                    <a:pt x="112395" y="116205"/>
                    <a:pt x="126682" y="116205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23" name="Freeform: Shape 1422">
              <a:extLst>
                <a:ext uri="{FF2B5EF4-FFF2-40B4-BE49-F238E27FC236}">
                  <a16:creationId xmlns:a16="http://schemas.microsoft.com/office/drawing/2014/main" id="{0A3EAC7C-7427-4368-9C8A-0BD832BCDDD9}"/>
                </a:ext>
              </a:extLst>
            </p:cNvPr>
            <p:cNvSpPr/>
            <p:nvPr/>
          </p:nvSpPr>
          <p:spPr>
            <a:xfrm>
              <a:off x="7396162" y="3248025"/>
              <a:ext cx="200025" cy="310515"/>
            </a:xfrm>
            <a:custGeom>
              <a:avLst/>
              <a:gdLst>
                <a:gd name="connsiteX0" fmla="*/ 51435 w 200025"/>
                <a:gd name="connsiteY0" fmla="*/ 310515 h 310515"/>
                <a:gd name="connsiteX1" fmla="*/ 3810 w 200025"/>
                <a:gd name="connsiteY1" fmla="*/ 306705 h 310515"/>
                <a:gd name="connsiteX2" fmla="*/ 0 w 200025"/>
                <a:gd name="connsiteY2" fmla="*/ 255270 h 310515"/>
                <a:gd name="connsiteX3" fmla="*/ 1905 w 200025"/>
                <a:gd name="connsiteY3" fmla="*/ 208597 h 310515"/>
                <a:gd name="connsiteX4" fmla="*/ 43815 w 200025"/>
                <a:gd name="connsiteY4" fmla="*/ 193357 h 310515"/>
                <a:gd name="connsiteX5" fmla="*/ 54293 w 200025"/>
                <a:gd name="connsiteY5" fmla="*/ 255270 h 310515"/>
                <a:gd name="connsiteX6" fmla="*/ 70485 w 200025"/>
                <a:gd name="connsiteY6" fmla="*/ 260032 h 310515"/>
                <a:gd name="connsiteX7" fmla="*/ 140018 w 200025"/>
                <a:gd name="connsiteY7" fmla="*/ 207645 h 310515"/>
                <a:gd name="connsiteX8" fmla="*/ 9525 w 200025"/>
                <a:gd name="connsiteY8" fmla="*/ 84772 h 310515"/>
                <a:gd name="connsiteX9" fmla="*/ 158115 w 200025"/>
                <a:gd name="connsiteY9" fmla="*/ 0 h 310515"/>
                <a:gd name="connsiteX10" fmla="*/ 177165 w 200025"/>
                <a:gd name="connsiteY10" fmla="*/ 1905 h 310515"/>
                <a:gd name="connsiteX11" fmla="*/ 177165 w 200025"/>
                <a:gd name="connsiteY11" fmla="*/ 4763 h 310515"/>
                <a:gd name="connsiteX12" fmla="*/ 166688 w 200025"/>
                <a:gd name="connsiteY12" fmla="*/ 47625 h 310515"/>
                <a:gd name="connsiteX13" fmla="*/ 154305 w 200025"/>
                <a:gd name="connsiteY13" fmla="*/ 46672 h 310515"/>
                <a:gd name="connsiteX14" fmla="*/ 71438 w 200025"/>
                <a:gd name="connsiteY14" fmla="*/ 83820 h 310515"/>
                <a:gd name="connsiteX15" fmla="*/ 200025 w 200025"/>
                <a:gd name="connsiteY15" fmla="*/ 204788 h 310515"/>
                <a:gd name="connsiteX16" fmla="*/ 51435 w 200025"/>
                <a:gd name="connsiteY16" fmla="*/ 310515 h 31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25" h="310515">
                  <a:moveTo>
                    <a:pt x="51435" y="310515"/>
                  </a:moveTo>
                  <a:cubicBezTo>
                    <a:pt x="15240" y="310515"/>
                    <a:pt x="3810" y="306705"/>
                    <a:pt x="3810" y="306705"/>
                  </a:cubicBezTo>
                  <a:cubicBezTo>
                    <a:pt x="952" y="303847"/>
                    <a:pt x="0" y="279082"/>
                    <a:pt x="0" y="255270"/>
                  </a:cubicBezTo>
                  <a:cubicBezTo>
                    <a:pt x="0" y="234315"/>
                    <a:pt x="952" y="213360"/>
                    <a:pt x="1905" y="208597"/>
                  </a:cubicBezTo>
                  <a:cubicBezTo>
                    <a:pt x="2857" y="203835"/>
                    <a:pt x="24765" y="193357"/>
                    <a:pt x="43815" y="193357"/>
                  </a:cubicBezTo>
                  <a:cubicBezTo>
                    <a:pt x="43815" y="193357"/>
                    <a:pt x="43815" y="244793"/>
                    <a:pt x="54293" y="255270"/>
                  </a:cubicBezTo>
                  <a:cubicBezTo>
                    <a:pt x="58102" y="259080"/>
                    <a:pt x="67627" y="260032"/>
                    <a:pt x="70485" y="260032"/>
                  </a:cubicBezTo>
                  <a:cubicBezTo>
                    <a:pt x="107632" y="260032"/>
                    <a:pt x="140018" y="236220"/>
                    <a:pt x="140018" y="207645"/>
                  </a:cubicBezTo>
                  <a:cubicBezTo>
                    <a:pt x="140018" y="154305"/>
                    <a:pt x="9525" y="161925"/>
                    <a:pt x="9525" y="84772"/>
                  </a:cubicBezTo>
                  <a:cubicBezTo>
                    <a:pt x="9525" y="48578"/>
                    <a:pt x="52388" y="0"/>
                    <a:pt x="158115" y="0"/>
                  </a:cubicBezTo>
                  <a:cubicBezTo>
                    <a:pt x="162877" y="0"/>
                    <a:pt x="176213" y="953"/>
                    <a:pt x="177165" y="1905"/>
                  </a:cubicBezTo>
                  <a:cubicBezTo>
                    <a:pt x="177165" y="1905"/>
                    <a:pt x="177165" y="2857"/>
                    <a:pt x="177165" y="4763"/>
                  </a:cubicBezTo>
                  <a:cubicBezTo>
                    <a:pt x="177165" y="13335"/>
                    <a:pt x="173355" y="40005"/>
                    <a:pt x="166688" y="47625"/>
                  </a:cubicBezTo>
                  <a:cubicBezTo>
                    <a:pt x="166688" y="47625"/>
                    <a:pt x="161925" y="46672"/>
                    <a:pt x="154305" y="46672"/>
                  </a:cubicBezTo>
                  <a:cubicBezTo>
                    <a:pt x="125730" y="46672"/>
                    <a:pt x="71438" y="53340"/>
                    <a:pt x="71438" y="83820"/>
                  </a:cubicBezTo>
                  <a:cubicBezTo>
                    <a:pt x="71438" y="125730"/>
                    <a:pt x="200025" y="116205"/>
                    <a:pt x="200025" y="204788"/>
                  </a:cubicBezTo>
                  <a:cubicBezTo>
                    <a:pt x="199073" y="262890"/>
                    <a:pt x="138113" y="310515"/>
                    <a:pt x="51435" y="310515"/>
                  </a:cubicBezTo>
                  <a:close/>
                </a:path>
              </a:pathLst>
            </a:custGeom>
            <a:solidFill>
              <a:srgbClr val="CC5E66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205375349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75280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C812ED-9B95-4D64-B8B4-8E31AEA45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74AC39-6564-443F-90BD-BC1325A3AB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47010-21CC-4DCC-84FC-3561EA82A8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DEDD3-ECF1-4C8C-A4B2-2A5E0B811991}" type="datetimeFigureOut">
              <a:rPr lang="fa-IR" smtClean="0"/>
              <a:t>12/02/1446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277E6-6C89-4203-8F22-68CB43E404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FCE6B-125E-4BE5-8F0E-94BE65B0BA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4BC1-6DAA-453B-BD28-CF9BD376910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6210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64" r:id="rId7"/>
    <p:sldLayoutId id="2147483675" r:id="rId8"/>
    <p:sldLayoutId id="2147483676" r:id="rId9"/>
    <p:sldLayoutId id="2147483683" r:id="rId10"/>
    <p:sldLayoutId id="2147483703" r:id="rId11"/>
    <p:sldLayoutId id="2147483686" r:id="rId12"/>
    <p:sldLayoutId id="2147483685" r:id="rId13"/>
    <p:sldLayoutId id="2147483684" r:id="rId14"/>
    <p:sldLayoutId id="2147483655" r:id="rId15"/>
    <p:sldLayoutId id="2147483677" r:id="rId16"/>
    <p:sldLayoutId id="2147483665" r:id="rId17"/>
    <p:sldLayoutId id="2147483678" r:id="rId18"/>
    <p:sldLayoutId id="2147483666" r:id="rId19"/>
    <p:sldLayoutId id="2147483679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81" r:id="rId29"/>
    <p:sldLayoutId id="2147483682" r:id="rId30"/>
    <p:sldLayoutId id="2147483702" r:id="rId31"/>
    <p:sldLayoutId id="2147483701" r:id="rId32"/>
    <p:sldLayoutId id="2147483699" r:id="rId33"/>
    <p:sldLayoutId id="2147483680" r:id="rId34"/>
    <p:sldLayoutId id="2147483704" r:id="rId35"/>
    <p:sldLayoutId id="2147483700" r:id="rId36"/>
    <p:sldLayoutId id="2147483656" r:id="rId37"/>
    <p:sldLayoutId id="2147483657" r:id="rId38"/>
    <p:sldLayoutId id="2147483658" r:id="rId39"/>
    <p:sldLayoutId id="2147483659" r:id="rId40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Fira Sans Extra Condensed Medium"/>
              <a:buNone/>
              <a:defRPr sz="2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Fira Sans Extra Condensed Medium"/>
              <a:buNone/>
              <a:defRPr sz="2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Fira Sans Extra Condensed Medium"/>
              <a:buNone/>
              <a:defRPr sz="2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Fira Sans Extra Condensed Medium"/>
              <a:buNone/>
              <a:defRPr sz="2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Fira Sans Extra Condensed Medium"/>
              <a:buNone/>
              <a:defRPr sz="2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Fira Sans Extra Condensed Medium"/>
              <a:buNone/>
              <a:defRPr sz="2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Fira Sans Extra Condensed Medium"/>
              <a:buNone/>
              <a:defRPr sz="2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Fira Sans Extra Condensed Medium"/>
              <a:buNone/>
              <a:defRPr sz="2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Fira Sans Extra Condensed Medium"/>
              <a:buNone/>
              <a:defRPr sz="2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47033" y="1536633"/>
            <a:ext cx="10298000" cy="4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Roboto"/>
              <a:buChar char="●"/>
              <a:defRPr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○"/>
              <a:defRPr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■"/>
              <a:defRPr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  <a:defRPr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○"/>
              <a:defRPr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■"/>
              <a:defRPr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  <a:defRPr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○"/>
              <a:defRPr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Roboto"/>
              <a:buChar char="■"/>
              <a:defRPr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527233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D243259-496D-8F39-3141-E3EB6A8B99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B9150A-90EA-6785-0905-3AE6BADD7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78" y="643096"/>
            <a:ext cx="10962751" cy="500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3335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6C008F-194E-E023-64D2-D6657BC837D0}"/>
              </a:ext>
            </a:extLst>
          </p:cNvPr>
          <p:cNvSpPr txBox="1"/>
          <p:nvPr/>
        </p:nvSpPr>
        <p:spPr>
          <a:xfrm>
            <a:off x="9198864" y="283464"/>
            <a:ext cx="2148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cs typeface="2  Nazanin" panose="00000700000000000000" pitchFamily="2" charset="-78"/>
              </a:rPr>
              <a:t>IRT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902F6F-1182-6EA6-038B-CF4841B273D2}"/>
              </a:ext>
            </a:extLst>
          </p:cNvPr>
          <p:cNvSpPr txBox="1"/>
          <p:nvPr/>
        </p:nvSpPr>
        <p:spPr>
          <a:xfrm>
            <a:off x="2130552" y="1965960"/>
            <a:ext cx="4791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cs typeface="2  Nazanin" panose="00000700000000000000" pitchFamily="2" charset="-78"/>
              </a:rPr>
              <a:t>SEVER</a:t>
            </a:r>
          </a:p>
          <a:p>
            <a:r>
              <a:rPr lang="en-US" sz="3600" dirty="0">
                <a:cs typeface="2  Nazanin" panose="00000700000000000000" pitchFamily="2" charset="-78"/>
              </a:rPr>
              <a:t>SHOCK</a:t>
            </a:r>
          </a:p>
          <a:p>
            <a:r>
              <a:rPr lang="fa-IR" sz="3600" dirty="0">
                <a:cs typeface="2  Nazanin" panose="00000700000000000000" pitchFamily="2" charset="-78"/>
              </a:rPr>
              <a:t>استفراغ مقاوم</a:t>
            </a:r>
          </a:p>
          <a:p>
            <a:r>
              <a:rPr lang="en-US" sz="3600" dirty="0">
                <a:solidFill>
                  <a:srgbClr val="FF0000"/>
                </a:solidFill>
                <a:cs typeface="2  Nazanin" panose="00000700000000000000" pitchFamily="2" charset="-78"/>
              </a:rPr>
              <a:t>NO IV</a:t>
            </a:r>
          </a:p>
        </p:txBody>
      </p:sp>
    </p:spTree>
    <p:extLst>
      <p:ext uri="{BB962C8B-B14F-4D97-AF65-F5344CB8AC3E}">
        <p14:creationId xmlns:p14="http://schemas.microsoft.com/office/powerpoint/2010/main" val="151790715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04872" y="1106423"/>
            <a:ext cx="64282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4800" b="1" dirty="0">
                <a:cs typeface="2  Nazanin" panose="00000700000000000000" pitchFamily="2" charset="-78"/>
              </a:rPr>
              <a:t>تغذیه</a:t>
            </a:r>
          </a:p>
          <a:p>
            <a:pPr algn="r"/>
            <a:r>
              <a:rPr lang="fa-IR" sz="4800" b="1" dirty="0">
                <a:cs typeface="2  Nazanin" panose="00000700000000000000" pitchFamily="2" charset="-78"/>
              </a:rPr>
              <a:t>درمان مکمل</a:t>
            </a:r>
          </a:p>
          <a:p>
            <a:pPr algn="r"/>
            <a:r>
              <a:rPr lang="fa-IR" sz="4800" b="1" dirty="0">
                <a:cs typeface="2  Nazanin" panose="00000700000000000000" pitchFamily="2" charset="-78"/>
              </a:rPr>
              <a:t> </a:t>
            </a:r>
            <a:endParaRPr lang="en-US" sz="4800" b="1" dirty="0">
              <a:cs typeface="2 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422657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CE13FF-1BCC-BC24-222C-A26B76A19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350" y="552450"/>
            <a:ext cx="7715250" cy="57531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6EB3AB0-FACF-BF36-C7EE-53F4CA637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6600" dirty="0"/>
              <a:t>گرمازدگی</a:t>
            </a:r>
            <a:endParaRPr lang="en-US" sz="6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9D3019-4C64-D11E-6541-6B936DB509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10118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5D26F5-572D-114D-8CEB-27F0DB2FC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" y="2069544"/>
            <a:ext cx="4733925" cy="24458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AB2B6C-C7A5-D62D-2466-9B582CF24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974" y="183594"/>
            <a:ext cx="5534025" cy="24903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D78B2A-1CD4-F16D-8A8C-B88E9DFA75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367" y="3986688"/>
            <a:ext cx="5643632" cy="2490311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DDACA279-0044-6916-5641-3C7748078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6000" dirty="0"/>
              <a:t>تعریف</a:t>
            </a:r>
            <a:endParaRPr lang="en-US" sz="60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39BC613-71BB-0A16-36A4-5420C0D77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571328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4E1591-6D2D-14BD-F26F-9962A33B3031}"/>
              </a:ext>
            </a:extLst>
          </p:cNvPr>
          <p:cNvSpPr txBox="1"/>
          <p:nvPr/>
        </p:nvSpPr>
        <p:spPr>
          <a:xfrm flipV="1">
            <a:off x="333375" y="1940956"/>
            <a:ext cx="891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/>
              <a:t>تشخیص </a:t>
            </a:r>
            <a:r>
              <a:rPr lang="fa-IR" sz="4800" dirty="0" err="1"/>
              <a:t>افتراغی</a:t>
            </a:r>
            <a:r>
              <a:rPr lang="fa-IR" sz="4800" dirty="0"/>
              <a:t> ها را مد نظر قرار دهیم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238267057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E8E5FF-B7BE-E8A9-A93E-E81278B49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638175"/>
            <a:ext cx="6751022" cy="29622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B3C980-D4B6-FECB-57E2-4CF3ADC94A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1" y="3600449"/>
            <a:ext cx="6751022" cy="308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254248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AB853F-3D59-63D7-E71B-B57F89261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4" y="361949"/>
            <a:ext cx="5300487" cy="43536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CC4677-3CC9-AFBB-A0E9-086954EB3D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488" y="361949"/>
            <a:ext cx="5300487" cy="4353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61AECF-2B2C-A8B5-F176-3FEF34B815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10" y="4019550"/>
            <a:ext cx="2652713" cy="24765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05985C-3F21-2981-9B53-4DBA0325F9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275" y="4019550"/>
            <a:ext cx="2767104" cy="247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869230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E55583-72BC-AF7C-33D9-1E52D88A2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373" y="3246104"/>
            <a:ext cx="4121253" cy="3657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EB537B-7F31-849D-9382-70B24D8EE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8816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427CE-02E4-AD40-4671-6A7C410C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5D7DEA6-A144-0100-785A-CD81712A4F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8129925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99B95-D9F1-702E-8412-C46234FE0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06" y="2903974"/>
            <a:ext cx="6893170" cy="1950199"/>
          </a:xfrm>
        </p:spPr>
        <p:txBody>
          <a:bodyPr>
            <a:normAutofit fontScale="90000"/>
          </a:bodyPr>
          <a:lstStyle/>
          <a:p>
            <a:pPr algn="r"/>
            <a:r>
              <a:rPr lang="fa-IR" sz="3600" b="1" dirty="0"/>
              <a:t>دکتر </a:t>
            </a:r>
            <a:r>
              <a:rPr lang="fa-IR" sz="3600" b="1" dirty="0" err="1"/>
              <a:t>مطهره</a:t>
            </a:r>
            <a:r>
              <a:rPr lang="fa-IR" sz="3600" b="1" dirty="0"/>
              <a:t> </a:t>
            </a:r>
            <a:r>
              <a:rPr lang="fa-IR" sz="3600" b="1" dirty="0" err="1"/>
              <a:t>آقاجانی</a:t>
            </a:r>
            <a:r>
              <a:rPr lang="fa-IR" sz="3600" b="1" dirty="0"/>
              <a:t> دلاور</a:t>
            </a:r>
            <a:br>
              <a:rPr lang="fa-IR" sz="3600" dirty="0"/>
            </a:br>
            <a:br>
              <a:rPr lang="fa-IR" sz="3600" dirty="0"/>
            </a:br>
            <a:r>
              <a:rPr lang="fa-IR" sz="3600" dirty="0"/>
              <a:t>متخصص کودکان</a:t>
            </a:r>
            <a:br>
              <a:rPr lang="fa-IR" sz="3600" dirty="0"/>
            </a:br>
            <a:r>
              <a:rPr lang="fa-IR" sz="3600" dirty="0" err="1"/>
              <a:t>استادیاردانشگاه</a:t>
            </a:r>
            <a:r>
              <a:rPr lang="fa-IR" sz="3600" dirty="0"/>
              <a:t> علوم پزشکی ایران</a:t>
            </a:r>
            <a:endParaRPr lang="en-US" sz="36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DE895D4-1B7B-504C-D1FE-565C209B12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954" y="2003826"/>
            <a:ext cx="1919223" cy="2850347"/>
          </a:xfrm>
        </p:spPr>
      </p:pic>
    </p:spTree>
    <p:extLst>
      <p:ext uri="{BB962C8B-B14F-4D97-AF65-F5344CB8AC3E}">
        <p14:creationId xmlns:p14="http://schemas.microsoft.com/office/powerpoint/2010/main" val="396153651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BAB367-FBD9-4091-8922-BEE033C7E1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949" y="137840"/>
            <a:ext cx="1219200" cy="1219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2362F1-0CDA-EEE4-A24B-695F7044018B}"/>
              </a:ext>
            </a:extLst>
          </p:cNvPr>
          <p:cNvSpPr txBox="1"/>
          <p:nvPr/>
        </p:nvSpPr>
        <p:spPr>
          <a:xfrm>
            <a:off x="1177047" y="787940"/>
            <a:ext cx="32020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cs typeface="2  Nazanin" panose="00000700000000000000" pitchFamily="2" charset="-78"/>
              </a:rPr>
              <a:t>مدیریت کم آبی در کودکان زائر</a:t>
            </a:r>
            <a:r>
              <a:rPr lang="en-US" sz="4400" b="1" dirty="0">
                <a:cs typeface="2  Nazanin" panose="00000700000000000000" pitchFamily="2" charset="-78"/>
              </a:rPr>
              <a:t> </a:t>
            </a:r>
            <a:r>
              <a:rPr lang="fa-IR" sz="4400" b="1" dirty="0">
                <a:cs typeface="2  Nazanin" panose="00000700000000000000" pitchFamily="2" charset="-78"/>
              </a:rPr>
              <a:t>و گرمازدگی</a:t>
            </a:r>
            <a:endParaRPr lang="en-US" sz="4400" b="1" dirty="0">
              <a:cs typeface="2 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38214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7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/>
            <a:r>
              <a:rPr lang="en-US" sz="8000" b="1" dirty="0">
                <a:solidFill>
                  <a:srgbClr val="FF0000"/>
                </a:solidFill>
              </a:rPr>
              <a:t>CBC</a:t>
            </a:r>
          </a:p>
        </p:txBody>
      </p:sp>
      <p:sp>
        <p:nvSpPr>
          <p:cNvPr id="144" name="Google Shape;144;p17"/>
          <p:cNvSpPr/>
          <p:nvPr/>
        </p:nvSpPr>
        <p:spPr>
          <a:xfrm>
            <a:off x="4078834" y="1655166"/>
            <a:ext cx="4034461" cy="4034461"/>
          </a:xfrm>
          <a:custGeom>
            <a:avLst/>
            <a:gdLst/>
            <a:ahLst/>
            <a:cxnLst/>
            <a:rect l="l" t="t" r="r" b="b"/>
            <a:pathLst>
              <a:path w="197252" h="197252" extrusionOk="0">
                <a:moveTo>
                  <a:pt x="72998" y="1"/>
                </a:moveTo>
                <a:cubicBezTo>
                  <a:pt x="67009" y="1"/>
                  <a:pt x="62139" y="4882"/>
                  <a:pt x="62139" y="10871"/>
                </a:cubicBezTo>
                <a:lnTo>
                  <a:pt x="62139" y="62139"/>
                </a:lnTo>
                <a:lnTo>
                  <a:pt x="10871" y="62139"/>
                </a:lnTo>
                <a:cubicBezTo>
                  <a:pt x="4882" y="62139"/>
                  <a:pt x="1" y="67009"/>
                  <a:pt x="1" y="73010"/>
                </a:cubicBezTo>
                <a:lnTo>
                  <a:pt x="1" y="124254"/>
                </a:lnTo>
                <a:cubicBezTo>
                  <a:pt x="1" y="130243"/>
                  <a:pt x="4882" y="135112"/>
                  <a:pt x="10871" y="135112"/>
                </a:cubicBezTo>
                <a:lnTo>
                  <a:pt x="62139" y="135112"/>
                </a:lnTo>
                <a:lnTo>
                  <a:pt x="62139" y="186381"/>
                </a:lnTo>
                <a:cubicBezTo>
                  <a:pt x="62139" y="192370"/>
                  <a:pt x="67009" y="197251"/>
                  <a:pt x="72998" y="197251"/>
                </a:cubicBezTo>
                <a:lnTo>
                  <a:pt x="124254" y="197251"/>
                </a:lnTo>
                <a:cubicBezTo>
                  <a:pt x="130243" y="197251"/>
                  <a:pt x="135113" y="192370"/>
                  <a:pt x="135113" y="186381"/>
                </a:cubicBezTo>
                <a:lnTo>
                  <a:pt x="135113" y="135112"/>
                </a:lnTo>
                <a:lnTo>
                  <a:pt x="186381" y="135112"/>
                </a:lnTo>
                <a:cubicBezTo>
                  <a:pt x="192370" y="135112"/>
                  <a:pt x="197251" y="130243"/>
                  <a:pt x="197251" y="124254"/>
                </a:cubicBezTo>
                <a:lnTo>
                  <a:pt x="197251" y="73010"/>
                </a:lnTo>
                <a:cubicBezTo>
                  <a:pt x="197251" y="67009"/>
                  <a:pt x="192370" y="62139"/>
                  <a:pt x="186381" y="62139"/>
                </a:cubicBezTo>
                <a:lnTo>
                  <a:pt x="135113" y="62139"/>
                </a:lnTo>
                <a:lnTo>
                  <a:pt x="135113" y="10871"/>
                </a:lnTo>
                <a:cubicBezTo>
                  <a:pt x="135113" y="4882"/>
                  <a:pt x="130243" y="1"/>
                  <a:pt x="124254" y="1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45" name="Google Shape;145;p17"/>
          <p:cNvGrpSpPr/>
          <p:nvPr/>
        </p:nvGrpSpPr>
        <p:grpSpPr>
          <a:xfrm>
            <a:off x="5473180" y="1764014"/>
            <a:ext cx="1245649" cy="1908500"/>
            <a:chOff x="4104884" y="1323010"/>
            <a:chExt cx="934237" cy="1431375"/>
          </a:xfrm>
        </p:grpSpPr>
        <p:sp>
          <p:nvSpPr>
            <p:cNvPr id="146" name="Google Shape;146;p17"/>
            <p:cNvSpPr/>
            <p:nvPr/>
          </p:nvSpPr>
          <p:spPr>
            <a:xfrm>
              <a:off x="4104884" y="1323010"/>
              <a:ext cx="934237" cy="1431375"/>
            </a:xfrm>
            <a:custGeom>
              <a:avLst/>
              <a:gdLst/>
              <a:ahLst/>
              <a:cxnLst/>
              <a:rect l="l" t="t" r="r" b="b"/>
              <a:pathLst>
                <a:path w="60902" h="93310" extrusionOk="0">
                  <a:moveTo>
                    <a:pt x="4525" y="1"/>
                  </a:moveTo>
                  <a:cubicBezTo>
                    <a:pt x="2025" y="1"/>
                    <a:pt x="1" y="2025"/>
                    <a:pt x="1" y="4525"/>
                  </a:cubicBezTo>
                  <a:lnTo>
                    <a:pt x="1" y="62854"/>
                  </a:lnTo>
                  <a:lnTo>
                    <a:pt x="30457" y="93310"/>
                  </a:lnTo>
                  <a:lnTo>
                    <a:pt x="60901" y="62854"/>
                  </a:lnTo>
                  <a:lnTo>
                    <a:pt x="60901" y="4525"/>
                  </a:lnTo>
                  <a:cubicBezTo>
                    <a:pt x="60901" y="2025"/>
                    <a:pt x="58877" y="1"/>
                    <a:pt x="56377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7"/>
            <p:cNvSpPr/>
            <p:nvPr/>
          </p:nvSpPr>
          <p:spPr>
            <a:xfrm>
              <a:off x="4147803" y="1369212"/>
              <a:ext cx="848394" cy="1299881"/>
            </a:xfrm>
            <a:custGeom>
              <a:avLst/>
              <a:gdLst/>
              <a:ahLst/>
              <a:cxnLst/>
              <a:rect l="l" t="t" r="r" b="b"/>
              <a:pathLst>
                <a:path w="55306" h="84738" fill="none" extrusionOk="0">
                  <a:moveTo>
                    <a:pt x="51198" y="1"/>
                  </a:moveTo>
                  <a:lnTo>
                    <a:pt x="4108" y="1"/>
                  </a:lnTo>
                  <a:cubicBezTo>
                    <a:pt x="1846" y="1"/>
                    <a:pt x="1" y="1835"/>
                    <a:pt x="1" y="4109"/>
                  </a:cubicBezTo>
                  <a:lnTo>
                    <a:pt x="1" y="57079"/>
                  </a:lnTo>
                  <a:lnTo>
                    <a:pt x="27659" y="84738"/>
                  </a:lnTo>
                  <a:lnTo>
                    <a:pt x="55305" y="57079"/>
                  </a:lnTo>
                  <a:lnTo>
                    <a:pt x="55305" y="4109"/>
                  </a:lnTo>
                  <a:cubicBezTo>
                    <a:pt x="55305" y="1835"/>
                    <a:pt x="53460" y="1"/>
                    <a:pt x="51198" y="1"/>
                  </a:cubicBezTo>
                  <a:close/>
                </a:path>
              </a:pathLst>
            </a:custGeom>
            <a:noFill/>
            <a:ln w="12800" cap="flat" cmpd="sng">
              <a:solidFill>
                <a:srgbClr val="FFFFFF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8" name="Google Shape;148;p17"/>
          <p:cNvGrpSpPr/>
          <p:nvPr/>
        </p:nvGrpSpPr>
        <p:grpSpPr>
          <a:xfrm>
            <a:off x="5752007" y="2231066"/>
            <a:ext cx="673831" cy="453961"/>
            <a:chOff x="4314005" y="1673299"/>
            <a:chExt cx="505373" cy="340471"/>
          </a:xfrm>
        </p:grpSpPr>
        <p:sp>
          <p:nvSpPr>
            <p:cNvPr id="149" name="Google Shape;149;p17"/>
            <p:cNvSpPr/>
            <p:nvPr/>
          </p:nvSpPr>
          <p:spPr>
            <a:xfrm>
              <a:off x="4390702" y="1673299"/>
              <a:ext cx="428676" cy="340471"/>
            </a:xfrm>
            <a:custGeom>
              <a:avLst/>
              <a:gdLst/>
              <a:ahLst/>
              <a:cxnLst/>
              <a:rect l="l" t="t" r="r" b="b"/>
              <a:pathLst>
                <a:path w="27945" h="22195" extrusionOk="0">
                  <a:moveTo>
                    <a:pt x="8085" y="1"/>
                  </a:moveTo>
                  <a:cubicBezTo>
                    <a:pt x="3632" y="1"/>
                    <a:pt x="1" y="3620"/>
                    <a:pt x="1" y="8073"/>
                  </a:cubicBezTo>
                  <a:cubicBezTo>
                    <a:pt x="1" y="8347"/>
                    <a:pt x="25" y="8621"/>
                    <a:pt x="49" y="8895"/>
                  </a:cubicBezTo>
                  <a:cubicBezTo>
                    <a:pt x="82" y="9265"/>
                    <a:pt x="402" y="9541"/>
                    <a:pt x="768" y="9541"/>
                  </a:cubicBezTo>
                  <a:cubicBezTo>
                    <a:pt x="790" y="9541"/>
                    <a:pt x="812" y="9540"/>
                    <a:pt x="834" y="9538"/>
                  </a:cubicBezTo>
                  <a:cubicBezTo>
                    <a:pt x="1227" y="9490"/>
                    <a:pt x="1513" y="9145"/>
                    <a:pt x="1477" y="8752"/>
                  </a:cubicBezTo>
                  <a:cubicBezTo>
                    <a:pt x="1454" y="8526"/>
                    <a:pt x="1442" y="8299"/>
                    <a:pt x="1442" y="8073"/>
                  </a:cubicBezTo>
                  <a:cubicBezTo>
                    <a:pt x="1442" y="4418"/>
                    <a:pt x="4418" y="1442"/>
                    <a:pt x="8085" y="1442"/>
                  </a:cubicBezTo>
                  <a:cubicBezTo>
                    <a:pt x="10193" y="1442"/>
                    <a:pt x="12133" y="2406"/>
                    <a:pt x="13396" y="4097"/>
                  </a:cubicBezTo>
                  <a:cubicBezTo>
                    <a:pt x="13538" y="4287"/>
                    <a:pt x="13753" y="4394"/>
                    <a:pt x="13979" y="4394"/>
                  </a:cubicBezTo>
                  <a:cubicBezTo>
                    <a:pt x="14205" y="4394"/>
                    <a:pt x="14408" y="4287"/>
                    <a:pt x="14550" y="4097"/>
                  </a:cubicBezTo>
                  <a:cubicBezTo>
                    <a:pt x="15812" y="2406"/>
                    <a:pt x="17753" y="1442"/>
                    <a:pt x="19873" y="1442"/>
                  </a:cubicBezTo>
                  <a:cubicBezTo>
                    <a:pt x="23528" y="1442"/>
                    <a:pt x="26504" y="4418"/>
                    <a:pt x="26504" y="8073"/>
                  </a:cubicBezTo>
                  <a:cubicBezTo>
                    <a:pt x="26504" y="15003"/>
                    <a:pt x="15801" y="19908"/>
                    <a:pt x="13967" y="20706"/>
                  </a:cubicBezTo>
                  <a:cubicBezTo>
                    <a:pt x="12800" y="20206"/>
                    <a:pt x="7966" y="18027"/>
                    <a:pt x="4668" y="14681"/>
                  </a:cubicBezTo>
                  <a:cubicBezTo>
                    <a:pt x="4525" y="14538"/>
                    <a:pt x="4341" y="14467"/>
                    <a:pt x="4158" y="14467"/>
                  </a:cubicBezTo>
                  <a:cubicBezTo>
                    <a:pt x="3975" y="14467"/>
                    <a:pt x="3793" y="14538"/>
                    <a:pt x="3656" y="14681"/>
                  </a:cubicBezTo>
                  <a:cubicBezTo>
                    <a:pt x="3370" y="14955"/>
                    <a:pt x="3370" y="15408"/>
                    <a:pt x="3644" y="15693"/>
                  </a:cubicBezTo>
                  <a:cubicBezTo>
                    <a:pt x="7633" y="19729"/>
                    <a:pt x="13467" y="22051"/>
                    <a:pt x="13705" y="22146"/>
                  </a:cubicBezTo>
                  <a:cubicBezTo>
                    <a:pt x="13800" y="22182"/>
                    <a:pt x="13884" y="22194"/>
                    <a:pt x="13979" y="22194"/>
                  </a:cubicBezTo>
                  <a:cubicBezTo>
                    <a:pt x="14062" y="22194"/>
                    <a:pt x="14158" y="22182"/>
                    <a:pt x="14241" y="22146"/>
                  </a:cubicBezTo>
                  <a:cubicBezTo>
                    <a:pt x="14800" y="21920"/>
                    <a:pt x="27945" y="16586"/>
                    <a:pt x="27945" y="8073"/>
                  </a:cubicBezTo>
                  <a:cubicBezTo>
                    <a:pt x="27945" y="3620"/>
                    <a:pt x="24314" y="1"/>
                    <a:pt x="19873" y="1"/>
                  </a:cubicBezTo>
                  <a:cubicBezTo>
                    <a:pt x="17598" y="1"/>
                    <a:pt x="15491" y="918"/>
                    <a:pt x="13979" y="2561"/>
                  </a:cubicBezTo>
                  <a:cubicBezTo>
                    <a:pt x="12455" y="918"/>
                    <a:pt x="10348" y="1"/>
                    <a:pt x="80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7"/>
            <p:cNvSpPr/>
            <p:nvPr/>
          </p:nvSpPr>
          <p:spPr>
            <a:xfrm>
              <a:off x="4314005" y="1766623"/>
              <a:ext cx="386660" cy="179371"/>
            </a:xfrm>
            <a:custGeom>
              <a:avLst/>
              <a:gdLst/>
              <a:ahLst/>
              <a:cxnLst/>
              <a:rect l="l" t="t" r="r" b="b"/>
              <a:pathLst>
                <a:path w="25206" h="11693" extrusionOk="0">
                  <a:moveTo>
                    <a:pt x="14038" y="1"/>
                  </a:moveTo>
                  <a:cubicBezTo>
                    <a:pt x="13716" y="1"/>
                    <a:pt x="13431" y="227"/>
                    <a:pt x="13359" y="537"/>
                  </a:cubicBezTo>
                  <a:lnTo>
                    <a:pt x="12097" y="5394"/>
                  </a:lnTo>
                  <a:lnTo>
                    <a:pt x="715" y="5394"/>
                  </a:lnTo>
                  <a:cubicBezTo>
                    <a:pt x="322" y="5394"/>
                    <a:pt x="0" y="5716"/>
                    <a:pt x="0" y="6109"/>
                  </a:cubicBezTo>
                  <a:cubicBezTo>
                    <a:pt x="0" y="6502"/>
                    <a:pt x="322" y="6823"/>
                    <a:pt x="715" y="6823"/>
                  </a:cubicBezTo>
                  <a:lnTo>
                    <a:pt x="12657" y="6823"/>
                  </a:lnTo>
                  <a:cubicBezTo>
                    <a:pt x="12990" y="6823"/>
                    <a:pt x="13276" y="6609"/>
                    <a:pt x="13347" y="6287"/>
                  </a:cubicBezTo>
                  <a:lnTo>
                    <a:pt x="14109" y="3358"/>
                  </a:lnTo>
                  <a:lnTo>
                    <a:pt x="16491" y="11181"/>
                  </a:lnTo>
                  <a:cubicBezTo>
                    <a:pt x="16586" y="11490"/>
                    <a:pt x="16860" y="11693"/>
                    <a:pt x="17181" y="11693"/>
                  </a:cubicBezTo>
                  <a:lnTo>
                    <a:pt x="17205" y="11693"/>
                  </a:lnTo>
                  <a:cubicBezTo>
                    <a:pt x="17526" y="11681"/>
                    <a:pt x="17800" y="11455"/>
                    <a:pt x="17884" y="11145"/>
                  </a:cubicBezTo>
                  <a:lnTo>
                    <a:pt x="19241" y="5299"/>
                  </a:lnTo>
                  <a:lnTo>
                    <a:pt x="19634" y="6359"/>
                  </a:lnTo>
                  <a:cubicBezTo>
                    <a:pt x="19741" y="6633"/>
                    <a:pt x="20015" y="6823"/>
                    <a:pt x="20312" y="6823"/>
                  </a:cubicBezTo>
                  <a:lnTo>
                    <a:pt x="24480" y="6823"/>
                  </a:lnTo>
                  <a:cubicBezTo>
                    <a:pt x="24884" y="6823"/>
                    <a:pt x="25206" y="6502"/>
                    <a:pt x="25206" y="6109"/>
                  </a:cubicBezTo>
                  <a:cubicBezTo>
                    <a:pt x="25206" y="5716"/>
                    <a:pt x="24884" y="5394"/>
                    <a:pt x="24480" y="5394"/>
                  </a:cubicBezTo>
                  <a:lnTo>
                    <a:pt x="20812" y="5394"/>
                  </a:lnTo>
                  <a:lnTo>
                    <a:pt x="19765" y="2549"/>
                  </a:lnTo>
                  <a:cubicBezTo>
                    <a:pt x="19663" y="2278"/>
                    <a:pt x="19413" y="2083"/>
                    <a:pt x="19103" y="2083"/>
                  </a:cubicBezTo>
                  <a:cubicBezTo>
                    <a:pt x="19086" y="2083"/>
                    <a:pt x="19068" y="2083"/>
                    <a:pt x="19050" y="2085"/>
                  </a:cubicBezTo>
                  <a:cubicBezTo>
                    <a:pt x="18729" y="2108"/>
                    <a:pt x="18467" y="2335"/>
                    <a:pt x="18396" y="2644"/>
                  </a:cubicBezTo>
                  <a:lnTo>
                    <a:pt x="17086" y="8216"/>
                  </a:lnTo>
                  <a:lnTo>
                    <a:pt x="14740" y="501"/>
                  </a:lnTo>
                  <a:cubicBezTo>
                    <a:pt x="14645" y="203"/>
                    <a:pt x="14371" y="1"/>
                    <a:pt x="140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1" name="Google Shape;151;p17"/>
          <p:cNvGrpSpPr/>
          <p:nvPr/>
        </p:nvGrpSpPr>
        <p:grpSpPr>
          <a:xfrm>
            <a:off x="6096079" y="3049512"/>
            <a:ext cx="1908276" cy="1245649"/>
            <a:chOff x="4572059" y="2287133"/>
            <a:chExt cx="1431207" cy="934237"/>
          </a:xfrm>
        </p:grpSpPr>
        <p:sp>
          <p:nvSpPr>
            <p:cNvPr id="152" name="Google Shape;152;p17"/>
            <p:cNvSpPr/>
            <p:nvPr/>
          </p:nvSpPr>
          <p:spPr>
            <a:xfrm>
              <a:off x="4572059" y="2287133"/>
              <a:ext cx="1431207" cy="934237"/>
            </a:xfrm>
            <a:custGeom>
              <a:avLst/>
              <a:gdLst/>
              <a:ahLst/>
              <a:cxnLst/>
              <a:rect l="l" t="t" r="r" b="b"/>
              <a:pathLst>
                <a:path w="93299" h="60902" extrusionOk="0">
                  <a:moveTo>
                    <a:pt x="30445" y="1"/>
                  </a:moveTo>
                  <a:lnTo>
                    <a:pt x="1" y="30457"/>
                  </a:lnTo>
                  <a:lnTo>
                    <a:pt x="30445" y="60901"/>
                  </a:lnTo>
                  <a:lnTo>
                    <a:pt x="88774" y="60901"/>
                  </a:lnTo>
                  <a:cubicBezTo>
                    <a:pt x="91274" y="60901"/>
                    <a:pt x="93298" y="58877"/>
                    <a:pt x="93298" y="56377"/>
                  </a:cubicBezTo>
                  <a:lnTo>
                    <a:pt x="93298" y="4525"/>
                  </a:lnTo>
                  <a:cubicBezTo>
                    <a:pt x="93298" y="2025"/>
                    <a:pt x="91274" y="1"/>
                    <a:pt x="88774" y="1"/>
                  </a:cubicBez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7"/>
            <p:cNvSpPr/>
            <p:nvPr/>
          </p:nvSpPr>
          <p:spPr>
            <a:xfrm>
              <a:off x="4648771" y="2331510"/>
              <a:ext cx="1299881" cy="848210"/>
            </a:xfrm>
            <a:custGeom>
              <a:avLst/>
              <a:gdLst/>
              <a:ahLst/>
              <a:cxnLst/>
              <a:rect l="l" t="t" r="r" b="b"/>
              <a:pathLst>
                <a:path w="84738" h="55294" fill="none" extrusionOk="0">
                  <a:moveTo>
                    <a:pt x="84737" y="51186"/>
                  </a:moveTo>
                  <a:lnTo>
                    <a:pt x="84737" y="4109"/>
                  </a:lnTo>
                  <a:cubicBezTo>
                    <a:pt x="84737" y="1834"/>
                    <a:pt x="82892" y="1"/>
                    <a:pt x="80618" y="1"/>
                  </a:cubicBezTo>
                  <a:lnTo>
                    <a:pt x="27647" y="1"/>
                  </a:lnTo>
                  <a:lnTo>
                    <a:pt x="1" y="27647"/>
                  </a:lnTo>
                  <a:lnTo>
                    <a:pt x="27647" y="55293"/>
                  </a:lnTo>
                  <a:lnTo>
                    <a:pt x="80618" y="55293"/>
                  </a:lnTo>
                  <a:cubicBezTo>
                    <a:pt x="82892" y="55293"/>
                    <a:pt x="84737" y="53460"/>
                    <a:pt x="84737" y="51186"/>
                  </a:cubicBezTo>
                  <a:close/>
                </a:path>
              </a:pathLst>
            </a:custGeom>
            <a:noFill/>
            <a:ln w="12800" cap="flat" cmpd="sng">
              <a:solidFill>
                <a:srgbClr val="FFFFFF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4" name="Google Shape;154;p17"/>
          <p:cNvGrpSpPr/>
          <p:nvPr/>
        </p:nvGrpSpPr>
        <p:grpSpPr>
          <a:xfrm>
            <a:off x="7102031" y="3295451"/>
            <a:ext cx="477547" cy="743861"/>
            <a:chOff x="5326523" y="2471588"/>
            <a:chExt cx="358160" cy="557896"/>
          </a:xfrm>
        </p:grpSpPr>
        <p:sp>
          <p:nvSpPr>
            <p:cNvPr id="155" name="Google Shape;155;p17"/>
            <p:cNvSpPr/>
            <p:nvPr/>
          </p:nvSpPr>
          <p:spPr>
            <a:xfrm>
              <a:off x="5415292" y="2581479"/>
              <a:ext cx="245302" cy="331758"/>
            </a:xfrm>
            <a:custGeom>
              <a:avLst/>
              <a:gdLst/>
              <a:ahLst/>
              <a:cxnLst/>
              <a:rect l="l" t="t" r="r" b="b"/>
              <a:pathLst>
                <a:path w="15991" h="21627" extrusionOk="0">
                  <a:moveTo>
                    <a:pt x="11954" y="671"/>
                  </a:moveTo>
                  <a:lnTo>
                    <a:pt x="14145" y="1850"/>
                  </a:lnTo>
                  <a:lnTo>
                    <a:pt x="15264" y="3624"/>
                  </a:lnTo>
                  <a:lnTo>
                    <a:pt x="6013" y="20852"/>
                  </a:lnTo>
                  <a:lnTo>
                    <a:pt x="798" y="18042"/>
                  </a:lnTo>
                  <a:lnTo>
                    <a:pt x="10061" y="814"/>
                  </a:lnTo>
                  <a:lnTo>
                    <a:pt x="11954" y="671"/>
                  </a:lnTo>
                  <a:close/>
                  <a:moveTo>
                    <a:pt x="12041" y="0"/>
                  </a:moveTo>
                  <a:cubicBezTo>
                    <a:pt x="12025" y="0"/>
                    <a:pt x="12007" y="2"/>
                    <a:pt x="11990" y="5"/>
                  </a:cubicBezTo>
                  <a:lnTo>
                    <a:pt x="9823" y="171"/>
                  </a:lnTo>
                  <a:cubicBezTo>
                    <a:pt x="9716" y="171"/>
                    <a:pt x="9608" y="243"/>
                    <a:pt x="9561" y="338"/>
                  </a:cubicBezTo>
                  <a:lnTo>
                    <a:pt x="60" y="18019"/>
                  </a:lnTo>
                  <a:cubicBezTo>
                    <a:pt x="12" y="18102"/>
                    <a:pt x="0" y="18185"/>
                    <a:pt x="24" y="18269"/>
                  </a:cubicBezTo>
                  <a:cubicBezTo>
                    <a:pt x="48" y="18352"/>
                    <a:pt x="107" y="18423"/>
                    <a:pt x="191" y="18471"/>
                  </a:cubicBezTo>
                  <a:lnTo>
                    <a:pt x="5989" y="21590"/>
                  </a:lnTo>
                  <a:cubicBezTo>
                    <a:pt x="6037" y="21614"/>
                    <a:pt x="6084" y="21626"/>
                    <a:pt x="6144" y="21626"/>
                  </a:cubicBezTo>
                  <a:cubicBezTo>
                    <a:pt x="6179" y="21626"/>
                    <a:pt x="6203" y="21614"/>
                    <a:pt x="6239" y="21614"/>
                  </a:cubicBezTo>
                  <a:cubicBezTo>
                    <a:pt x="6322" y="21590"/>
                    <a:pt x="6394" y="21531"/>
                    <a:pt x="6429" y="21448"/>
                  </a:cubicBezTo>
                  <a:lnTo>
                    <a:pt x="15943" y="3767"/>
                  </a:lnTo>
                  <a:cubicBezTo>
                    <a:pt x="15990" y="3660"/>
                    <a:pt x="15990" y="3541"/>
                    <a:pt x="15931" y="3434"/>
                  </a:cubicBezTo>
                  <a:lnTo>
                    <a:pt x="14657" y="1421"/>
                  </a:lnTo>
                  <a:cubicBezTo>
                    <a:pt x="14633" y="1374"/>
                    <a:pt x="14585" y="1338"/>
                    <a:pt x="14538" y="1302"/>
                  </a:cubicBezTo>
                  <a:lnTo>
                    <a:pt x="12180" y="40"/>
                  </a:lnTo>
                  <a:cubicBezTo>
                    <a:pt x="12135" y="13"/>
                    <a:pt x="12091" y="0"/>
                    <a:pt x="120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7"/>
            <p:cNvSpPr/>
            <p:nvPr/>
          </p:nvSpPr>
          <p:spPr>
            <a:xfrm>
              <a:off x="5420768" y="2734044"/>
              <a:ext cx="156713" cy="174063"/>
            </a:xfrm>
            <a:custGeom>
              <a:avLst/>
              <a:gdLst/>
              <a:ahLst/>
              <a:cxnLst/>
              <a:rect l="l" t="t" r="r" b="b"/>
              <a:pathLst>
                <a:path w="10216" h="11347" extrusionOk="0">
                  <a:moveTo>
                    <a:pt x="4417" y="0"/>
                  </a:moveTo>
                  <a:lnTo>
                    <a:pt x="0" y="8227"/>
                  </a:lnTo>
                  <a:lnTo>
                    <a:pt x="5799" y="11347"/>
                  </a:lnTo>
                  <a:lnTo>
                    <a:pt x="10216" y="3120"/>
                  </a:lnTo>
                  <a:lnTo>
                    <a:pt x="44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7"/>
            <p:cNvSpPr/>
            <p:nvPr/>
          </p:nvSpPr>
          <p:spPr>
            <a:xfrm>
              <a:off x="5386608" y="2848445"/>
              <a:ext cx="146129" cy="91258"/>
            </a:xfrm>
            <a:custGeom>
              <a:avLst/>
              <a:gdLst/>
              <a:ahLst/>
              <a:cxnLst/>
              <a:rect l="l" t="t" r="r" b="b"/>
              <a:pathLst>
                <a:path w="9526" h="5949" extrusionOk="0">
                  <a:moveTo>
                    <a:pt x="946" y="1"/>
                  </a:moveTo>
                  <a:cubicBezTo>
                    <a:pt x="745" y="1"/>
                    <a:pt x="551" y="105"/>
                    <a:pt x="453" y="293"/>
                  </a:cubicBezTo>
                  <a:lnTo>
                    <a:pt x="156" y="853"/>
                  </a:lnTo>
                  <a:cubicBezTo>
                    <a:pt x="1" y="1127"/>
                    <a:pt x="108" y="1460"/>
                    <a:pt x="382" y="1615"/>
                  </a:cubicBezTo>
                  <a:lnTo>
                    <a:pt x="8323" y="5877"/>
                  </a:lnTo>
                  <a:cubicBezTo>
                    <a:pt x="8409" y="5926"/>
                    <a:pt x="8502" y="5948"/>
                    <a:pt x="8593" y="5948"/>
                  </a:cubicBezTo>
                  <a:cubicBezTo>
                    <a:pt x="8794" y="5948"/>
                    <a:pt x="8987" y="5839"/>
                    <a:pt x="9085" y="5651"/>
                  </a:cubicBezTo>
                  <a:lnTo>
                    <a:pt x="9383" y="5103"/>
                  </a:lnTo>
                  <a:cubicBezTo>
                    <a:pt x="9526" y="4829"/>
                    <a:pt x="9431" y="4484"/>
                    <a:pt x="9157" y="4341"/>
                  </a:cubicBezTo>
                  <a:lnTo>
                    <a:pt x="1215" y="67"/>
                  </a:lnTo>
                  <a:cubicBezTo>
                    <a:pt x="1130" y="22"/>
                    <a:pt x="1037" y="1"/>
                    <a:pt x="9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7"/>
            <p:cNvSpPr/>
            <p:nvPr/>
          </p:nvSpPr>
          <p:spPr>
            <a:xfrm>
              <a:off x="5326523" y="2920141"/>
              <a:ext cx="179739" cy="109344"/>
            </a:xfrm>
            <a:custGeom>
              <a:avLst/>
              <a:gdLst/>
              <a:ahLst/>
              <a:cxnLst/>
              <a:rect l="l" t="t" r="r" b="b"/>
              <a:pathLst>
                <a:path w="11717" h="7128" extrusionOk="0">
                  <a:moveTo>
                    <a:pt x="933" y="1"/>
                  </a:moveTo>
                  <a:cubicBezTo>
                    <a:pt x="733" y="1"/>
                    <a:pt x="539" y="110"/>
                    <a:pt x="441" y="298"/>
                  </a:cubicBezTo>
                  <a:lnTo>
                    <a:pt x="143" y="846"/>
                  </a:lnTo>
                  <a:cubicBezTo>
                    <a:pt x="1" y="1120"/>
                    <a:pt x="96" y="1465"/>
                    <a:pt x="370" y="1620"/>
                  </a:cubicBezTo>
                  <a:lnTo>
                    <a:pt x="10502" y="7061"/>
                  </a:lnTo>
                  <a:cubicBezTo>
                    <a:pt x="10587" y="7106"/>
                    <a:pt x="10680" y="7127"/>
                    <a:pt x="10771" y="7127"/>
                  </a:cubicBezTo>
                  <a:cubicBezTo>
                    <a:pt x="10972" y="7127"/>
                    <a:pt x="11166" y="7023"/>
                    <a:pt x="11264" y="6835"/>
                  </a:cubicBezTo>
                  <a:lnTo>
                    <a:pt x="11562" y="6287"/>
                  </a:lnTo>
                  <a:cubicBezTo>
                    <a:pt x="11716" y="6001"/>
                    <a:pt x="11609" y="5668"/>
                    <a:pt x="11335" y="5513"/>
                  </a:cubicBezTo>
                  <a:lnTo>
                    <a:pt x="1203" y="72"/>
                  </a:lnTo>
                  <a:cubicBezTo>
                    <a:pt x="1117" y="24"/>
                    <a:pt x="1025" y="1"/>
                    <a:pt x="9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7"/>
            <p:cNvSpPr/>
            <p:nvPr/>
          </p:nvSpPr>
          <p:spPr>
            <a:xfrm>
              <a:off x="5395198" y="2901151"/>
              <a:ext cx="75626" cy="85858"/>
            </a:xfrm>
            <a:custGeom>
              <a:avLst/>
              <a:gdLst/>
              <a:ahLst/>
              <a:cxnLst/>
              <a:rect l="l" t="t" r="r" b="b"/>
              <a:pathLst>
                <a:path w="4930" h="5597" extrusionOk="0">
                  <a:moveTo>
                    <a:pt x="2239" y="0"/>
                  </a:moveTo>
                  <a:lnTo>
                    <a:pt x="0" y="4156"/>
                  </a:lnTo>
                  <a:lnTo>
                    <a:pt x="2691" y="5596"/>
                  </a:lnTo>
                  <a:lnTo>
                    <a:pt x="4930" y="1441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7"/>
            <p:cNvSpPr/>
            <p:nvPr/>
          </p:nvSpPr>
          <p:spPr>
            <a:xfrm>
              <a:off x="5598474" y="2548454"/>
              <a:ext cx="51512" cy="56114"/>
            </a:xfrm>
            <a:custGeom>
              <a:avLst/>
              <a:gdLst/>
              <a:ahLst/>
              <a:cxnLst/>
              <a:rect l="l" t="t" r="r" b="b"/>
              <a:pathLst>
                <a:path w="3358" h="3658" extrusionOk="0">
                  <a:moveTo>
                    <a:pt x="2168" y="1"/>
                  </a:moveTo>
                  <a:cubicBezTo>
                    <a:pt x="2114" y="1"/>
                    <a:pt x="2062" y="24"/>
                    <a:pt x="2024" y="62"/>
                  </a:cubicBezTo>
                  <a:lnTo>
                    <a:pt x="0" y="2253"/>
                  </a:lnTo>
                  <a:lnTo>
                    <a:pt x="2631" y="3658"/>
                  </a:lnTo>
                  <a:lnTo>
                    <a:pt x="3334" y="764"/>
                  </a:lnTo>
                  <a:cubicBezTo>
                    <a:pt x="3358" y="681"/>
                    <a:pt x="3322" y="598"/>
                    <a:pt x="3239" y="550"/>
                  </a:cubicBezTo>
                  <a:lnTo>
                    <a:pt x="2262" y="26"/>
                  </a:lnTo>
                  <a:cubicBezTo>
                    <a:pt x="2232" y="9"/>
                    <a:pt x="2199" y="1"/>
                    <a:pt x="21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7"/>
            <p:cNvSpPr/>
            <p:nvPr/>
          </p:nvSpPr>
          <p:spPr>
            <a:xfrm>
              <a:off x="5634813" y="2471588"/>
              <a:ext cx="49870" cy="86594"/>
            </a:xfrm>
            <a:custGeom>
              <a:avLst/>
              <a:gdLst/>
              <a:ahLst/>
              <a:cxnLst/>
              <a:rect l="l" t="t" r="r" b="b"/>
              <a:pathLst>
                <a:path w="3251" h="5645" extrusionOk="0">
                  <a:moveTo>
                    <a:pt x="3251" y="1"/>
                  </a:moveTo>
                  <a:lnTo>
                    <a:pt x="0" y="5299"/>
                  </a:lnTo>
                  <a:lnTo>
                    <a:pt x="619" y="5645"/>
                  </a:lnTo>
                  <a:lnTo>
                    <a:pt x="325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7"/>
            <p:cNvSpPr/>
            <p:nvPr/>
          </p:nvSpPr>
          <p:spPr>
            <a:xfrm>
              <a:off x="5593351" y="2629031"/>
              <a:ext cx="51343" cy="32521"/>
            </a:xfrm>
            <a:custGeom>
              <a:avLst/>
              <a:gdLst/>
              <a:ahLst/>
              <a:cxnLst/>
              <a:rect l="l" t="t" r="r" b="b"/>
              <a:pathLst>
                <a:path w="3347" h="2120" extrusionOk="0">
                  <a:moveTo>
                    <a:pt x="239" y="0"/>
                  </a:moveTo>
                  <a:lnTo>
                    <a:pt x="1" y="464"/>
                  </a:lnTo>
                  <a:lnTo>
                    <a:pt x="3096" y="2119"/>
                  </a:lnTo>
                  <a:lnTo>
                    <a:pt x="3346" y="1667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7"/>
            <p:cNvSpPr/>
            <p:nvPr/>
          </p:nvSpPr>
          <p:spPr>
            <a:xfrm>
              <a:off x="5567780" y="2676506"/>
              <a:ext cx="51343" cy="32536"/>
            </a:xfrm>
            <a:custGeom>
              <a:avLst/>
              <a:gdLst/>
              <a:ahLst/>
              <a:cxnLst/>
              <a:rect l="l" t="t" r="r" b="b"/>
              <a:pathLst>
                <a:path w="3347" h="2121" extrusionOk="0">
                  <a:moveTo>
                    <a:pt x="251" y="1"/>
                  </a:moveTo>
                  <a:lnTo>
                    <a:pt x="1" y="465"/>
                  </a:lnTo>
                  <a:lnTo>
                    <a:pt x="3096" y="2120"/>
                  </a:lnTo>
                  <a:lnTo>
                    <a:pt x="3346" y="1668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7"/>
            <p:cNvSpPr/>
            <p:nvPr/>
          </p:nvSpPr>
          <p:spPr>
            <a:xfrm>
              <a:off x="5542210" y="2723997"/>
              <a:ext cx="51343" cy="32521"/>
            </a:xfrm>
            <a:custGeom>
              <a:avLst/>
              <a:gdLst/>
              <a:ahLst/>
              <a:cxnLst/>
              <a:rect l="l" t="t" r="r" b="b"/>
              <a:pathLst>
                <a:path w="3347" h="2120" extrusionOk="0">
                  <a:moveTo>
                    <a:pt x="251" y="0"/>
                  </a:moveTo>
                  <a:lnTo>
                    <a:pt x="1" y="465"/>
                  </a:lnTo>
                  <a:lnTo>
                    <a:pt x="3097" y="2120"/>
                  </a:lnTo>
                  <a:lnTo>
                    <a:pt x="3347" y="1667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5" name="Google Shape;165;p17"/>
          <p:cNvGrpSpPr/>
          <p:nvPr/>
        </p:nvGrpSpPr>
        <p:grpSpPr>
          <a:xfrm>
            <a:off x="4187682" y="3049512"/>
            <a:ext cx="1908500" cy="1245649"/>
            <a:chOff x="3140761" y="2287133"/>
            <a:chExt cx="1431375" cy="934237"/>
          </a:xfrm>
        </p:grpSpPr>
        <p:sp>
          <p:nvSpPr>
            <p:cNvPr id="166" name="Google Shape;166;p17"/>
            <p:cNvSpPr/>
            <p:nvPr/>
          </p:nvSpPr>
          <p:spPr>
            <a:xfrm>
              <a:off x="3140761" y="2287133"/>
              <a:ext cx="1431375" cy="934237"/>
            </a:xfrm>
            <a:custGeom>
              <a:avLst/>
              <a:gdLst/>
              <a:ahLst/>
              <a:cxnLst/>
              <a:rect l="l" t="t" r="r" b="b"/>
              <a:pathLst>
                <a:path w="93310" h="60902" extrusionOk="0">
                  <a:moveTo>
                    <a:pt x="4525" y="1"/>
                  </a:moveTo>
                  <a:cubicBezTo>
                    <a:pt x="2025" y="1"/>
                    <a:pt x="1" y="2025"/>
                    <a:pt x="1" y="4525"/>
                  </a:cubicBezTo>
                  <a:lnTo>
                    <a:pt x="1" y="56377"/>
                  </a:lnTo>
                  <a:cubicBezTo>
                    <a:pt x="1" y="58877"/>
                    <a:pt x="2025" y="60901"/>
                    <a:pt x="4525" y="60901"/>
                  </a:cubicBezTo>
                  <a:lnTo>
                    <a:pt x="62854" y="60901"/>
                  </a:lnTo>
                  <a:lnTo>
                    <a:pt x="93310" y="30457"/>
                  </a:lnTo>
                  <a:lnTo>
                    <a:pt x="62854" y="1"/>
                  </a:ln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7"/>
            <p:cNvSpPr/>
            <p:nvPr/>
          </p:nvSpPr>
          <p:spPr>
            <a:xfrm>
              <a:off x="3198299" y="2330789"/>
              <a:ext cx="1299866" cy="848379"/>
            </a:xfrm>
            <a:custGeom>
              <a:avLst/>
              <a:gdLst/>
              <a:ahLst/>
              <a:cxnLst/>
              <a:rect l="l" t="t" r="r" b="b"/>
              <a:pathLst>
                <a:path w="84737" h="55305" fill="none" extrusionOk="0">
                  <a:moveTo>
                    <a:pt x="0" y="4120"/>
                  </a:moveTo>
                  <a:lnTo>
                    <a:pt x="0" y="51197"/>
                  </a:lnTo>
                  <a:cubicBezTo>
                    <a:pt x="0" y="53471"/>
                    <a:pt x="1846" y="55305"/>
                    <a:pt x="4108" y="55305"/>
                  </a:cubicBezTo>
                  <a:lnTo>
                    <a:pt x="57079" y="55305"/>
                  </a:lnTo>
                  <a:lnTo>
                    <a:pt x="84737" y="27658"/>
                  </a:lnTo>
                  <a:lnTo>
                    <a:pt x="57079" y="0"/>
                  </a:lnTo>
                  <a:lnTo>
                    <a:pt x="4108" y="0"/>
                  </a:lnTo>
                  <a:cubicBezTo>
                    <a:pt x="1846" y="0"/>
                    <a:pt x="0" y="1846"/>
                    <a:pt x="0" y="4120"/>
                  </a:cubicBezTo>
                  <a:close/>
                </a:path>
              </a:pathLst>
            </a:custGeom>
            <a:noFill/>
            <a:ln w="12800" cap="flat" cmpd="sng">
              <a:solidFill>
                <a:srgbClr val="FFFFFF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8" name="Google Shape;168;p17"/>
          <p:cNvGrpSpPr/>
          <p:nvPr/>
        </p:nvGrpSpPr>
        <p:grpSpPr>
          <a:xfrm>
            <a:off x="4580962" y="3443220"/>
            <a:ext cx="505319" cy="463072"/>
            <a:chOff x="3435721" y="2582415"/>
            <a:chExt cx="378989" cy="347304"/>
          </a:xfrm>
        </p:grpSpPr>
        <p:sp>
          <p:nvSpPr>
            <p:cNvPr id="169" name="Google Shape;169;p17"/>
            <p:cNvSpPr/>
            <p:nvPr/>
          </p:nvSpPr>
          <p:spPr>
            <a:xfrm>
              <a:off x="3438267" y="2582415"/>
              <a:ext cx="311065" cy="223243"/>
            </a:xfrm>
            <a:custGeom>
              <a:avLst/>
              <a:gdLst/>
              <a:ahLst/>
              <a:cxnLst/>
              <a:rect l="l" t="t" r="r" b="b"/>
              <a:pathLst>
                <a:path w="20278" h="14553" extrusionOk="0">
                  <a:moveTo>
                    <a:pt x="16003" y="491"/>
                  </a:moveTo>
                  <a:cubicBezTo>
                    <a:pt x="16360" y="491"/>
                    <a:pt x="16705" y="551"/>
                    <a:pt x="17063" y="646"/>
                  </a:cubicBezTo>
                  <a:cubicBezTo>
                    <a:pt x="17991" y="932"/>
                    <a:pt x="18753" y="1563"/>
                    <a:pt x="19218" y="2420"/>
                  </a:cubicBezTo>
                  <a:cubicBezTo>
                    <a:pt x="19670" y="3277"/>
                    <a:pt x="19765" y="4254"/>
                    <a:pt x="19491" y="5182"/>
                  </a:cubicBezTo>
                  <a:cubicBezTo>
                    <a:pt x="19206" y="6123"/>
                    <a:pt x="18587" y="6885"/>
                    <a:pt x="17729" y="7337"/>
                  </a:cubicBezTo>
                  <a:lnTo>
                    <a:pt x="5990" y="13636"/>
                  </a:lnTo>
                  <a:cubicBezTo>
                    <a:pt x="5452" y="13919"/>
                    <a:pt x="4864" y="14063"/>
                    <a:pt x="4270" y="14063"/>
                  </a:cubicBezTo>
                  <a:cubicBezTo>
                    <a:pt x="3917" y="14063"/>
                    <a:pt x="3562" y="14012"/>
                    <a:pt x="3216" y="13910"/>
                  </a:cubicBezTo>
                  <a:cubicBezTo>
                    <a:pt x="2287" y="13624"/>
                    <a:pt x="1525" y="12993"/>
                    <a:pt x="1061" y="12135"/>
                  </a:cubicBezTo>
                  <a:cubicBezTo>
                    <a:pt x="608" y="11290"/>
                    <a:pt x="501" y="10302"/>
                    <a:pt x="787" y="9373"/>
                  </a:cubicBezTo>
                  <a:cubicBezTo>
                    <a:pt x="1072" y="8445"/>
                    <a:pt x="1692" y="7671"/>
                    <a:pt x="2549" y="7218"/>
                  </a:cubicBezTo>
                  <a:lnTo>
                    <a:pt x="14288" y="932"/>
                  </a:lnTo>
                  <a:cubicBezTo>
                    <a:pt x="14824" y="646"/>
                    <a:pt x="15408" y="491"/>
                    <a:pt x="16003" y="491"/>
                  </a:cubicBezTo>
                  <a:close/>
                  <a:moveTo>
                    <a:pt x="15992" y="0"/>
                  </a:moveTo>
                  <a:cubicBezTo>
                    <a:pt x="15322" y="0"/>
                    <a:pt x="14659" y="165"/>
                    <a:pt x="14050" y="491"/>
                  </a:cubicBezTo>
                  <a:lnTo>
                    <a:pt x="2323" y="6778"/>
                  </a:lnTo>
                  <a:cubicBezTo>
                    <a:pt x="1346" y="7302"/>
                    <a:pt x="632" y="8171"/>
                    <a:pt x="310" y="9230"/>
                  </a:cubicBezTo>
                  <a:cubicBezTo>
                    <a:pt x="1" y="10278"/>
                    <a:pt x="108" y="11397"/>
                    <a:pt x="632" y="12374"/>
                  </a:cubicBezTo>
                  <a:cubicBezTo>
                    <a:pt x="1144" y="13350"/>
                    <a:pt x="2013" y="14052"/>
                    <a:pt x="3073" y="14374"/>
                  </a:cubicBezTo>
                  <a:cubicBezTo>
                    <a:pt x="3466" y="14493"/>
                    <a:pt x="3870" y="14552"/>
                    <a:pt x="4275" y="14552"/>
                  </a:cubicBezTo>
                  <a:cubicBezTo>
                    <a:pt x="4942" y="14552"/>
                    <a:pt x="5609" y="14386"/>
                    <a:pt x="6216" y="14064"/>
                  </a:cubicBezTo>
                  <a:lnTo>
                    <a:pt x="17956" y="7778"/>
                  </a:lnTo>
                  <a:cubicBezTo>
                    <a:pt x="18932" y="7254"/>
                    <a:pt x="19646" y="6385"/>
                    <a:pt x="19956" y="5325"/>
                  </a:cubicBezTo>
                  <a:cubicBezTo>
                    <a:pt x="20277" y="4277"/>
                    <a:pt x="20170" y="3158"/>
                    <a:pt x="19646" y="2182"/>
                  </a:cubicBezTo>
                  <a:cubicBezTo>
                    <a:pt x="19122" y="1206"/>
                    <a:pt x="18253" y="503"/>
                    <a:pt x="17205" y="182"/>
                  </a:cubicBezTo>
                  <a:cubicBezTo>
                    <a:pt x="16806" y="60"/>
                    <a:pt x="16398" y="0"/>
                    <a:pt x="159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7"/>
            <p:cNvSpPr/>
            <p:nvPr/>
          </p:nvSpPr>
          <p:spPr>
            <a:xfrm>
              <a:off x="3435721" y="2641993"/>
              <a:ext cx="185399" cy="159935"/>
            </a:xfrm>
            <a:custGeom>
              <a:avLst/>
              <a:gdLst/>
              <a:ahLst/>
              <a:cxnLst/>
              <a:rect l="l" t="t" r="r" b="b"/>
              <a:pathLst>
                <a:path w="12086" h="10426" extrusionOk="0">
                  <a:moveTo>
                    <a:pt x="8418" y="0"/>
                  </a:moveTo>
                  <a:lnTo>
                    <a:pt x="2596" y="3120"/>
                  </a:lnTo>
                  <a:cubicBezTo>
                    <a:pt x="715" y="4132"/>
                    <a:pt x="0" y="6477"/>
                    <a:pt x="1012" y="8371"/>
                  </a:cubicBezTo>
                  <a:cubicBezTo>
                    <a:pt x="1712" y="9680"/>
                    <a:pt x="3056" y="10426"/>
                    <a:pt x="4441" y="10426"/>
                  </a:cubicBezTo>
                  <a:cubicBezTo>
                    <a:pt x="5058" y="10426"/>
                    <a:pt x="5683" y="10278"/>
                    <a:pt x="6263" y="9966"/>
                  </a:cubicBezTo>
                  <a:lnTo>
                    <a:pt x="12085" y="6847"/>
                  </a:lnTo>
                  <a:lnTo>
                    <a:pt x="84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7"/>
            <p:cNvSpPr/>
            <p:nvPr/>
          </p:nvSpPr>
          <p:spPr>
            <a:xfrm>
              <a:off x="3538909" y="2603997"/>
              <a:ext cx="153247" cy="73448"/>
            </a:xfrm>
            <a:custGeom>
              <a:avLst/>
              <a:gdLst/>
              <a:ahLst/>
              <a:cxnLst/>
              <a:rect l="l" t="t" r="r" b="b"/>
              <a:pathLst>
                <a:path w="9990" h="4788" extrusionOk="0">
                  <a:moveTo>
                    <a:pt x="8991" y="0"/>
                  </a:moveTo>
                  <a:cubicBezTo>
                    <a:pt x="8416" y="0"/>
                    <a:pt x="7782" y="224"/>
                    <a:pt x="7239" y="513"/>
                  </a:cubicBezTo>
                  <a:cubicBezTo>
                    <a:pt x="6346" y="989"/>
                    <a:pt x="0" y="4394"/>
                    <a:pt x="0" y="4394"/>
                  </a:cubicBezTo>
                  <a:lnTo>
                    <a:pt x="441" y="4787"/>
                  </a:lnTo>
                  <a:cubicBezTo>
                    <a:pt x="441" y="4787"/>
                    <a:pt x="6989" y="1275"/>
                    <a:pt x="7858" y="811"/>
                  </a:cubicBezTo>
                  <a:cubicBezTo>
                    <a:pt x="8503" y="466"/>
                    <a:pt x="9201" y="233"/>
                    <a:pt x="9639" y="233"/>
                  </a:cubicBezTo>
                  <a:cubicBezTo>
                    <a:pt x="9792" y="233"/>
                    <a:pt x="9913" y="261"/>
                    <a:pt x="9990" y="322"/>
                  </a:cubicBezTo>
                  <a:cubicBezTo>
                    <a:pt x="9709" y="93"/>
                    <a:pt x="9363" y="0"/>
                    <a:pt x="89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7"/>
            <p:cNvSpPr/>
            <p:nvPr/>
          </p:nvSpPr>
          <p:spPr>
            <a:xfrm>
              <a:off x="3465848" y="2779648"/>
              <a:ext cx="348862" cy="150071"/>
            </a:xfrm>
            <a:custGeom>
              <a:avLst/>
              <a:gdLst/>
              <a:ahLst/>
              <a:cxnLst/>
              <a:rect l="l" t="t" r="r" b="b"/>
              <a:pathLst>
                <a:path w="22742" h="9783" extrusionOk="0">
                  <a:moveTo>
                    <a:pt x="18361" y="514"/>
                  </a:moveTo>
                  <a:cubicBezTo>
                    <a:pt x="19257" y="514"/>
                    <a:pt x="20110" y="824"/>
                    <a:pt x="20801" y="1409"/>
                  </a:cubicBezTo>
                  <a:cubicBezTo>
                    <a:pt x="21575" y="2064"/>
                    <a:pt x="22051" y="2980"/>
                    <a:pt x="22134" y="3992"/>
                  </a:cubicBezTo>
                  <a:cubicBezTo>
                    <a:pt x="22218" y="5004"/>
                    <a:pt x="21908" y="5993"/>
                    <a:pt x="21253" y="6767"/>
                  </a:cubicBezTo>
                  <a:cubicBezTo>
                    <a:pt x="20599" y="7540"/>
                    <a:pt x="19670" y="8005"/>
                    <a:pt x="18670" y="8100"/>
                  </a:cubicBezTo>
                  <a:lnTo>
                    <a:pt x="4811" y="9255"/>
                  </a:lnTo>
                  <a:cubicBezTo>
                    <a:pt x="4702" y="9264"/>
                    <a:pt x="4593" y="9269"/>
                    <a:pt x="4486" y="9269"/>
                  </a:cubicBezTo>
                  <a:cubicBezTo>
                    <a:pt x="2540" y="9269"/>
                    <a:pt x="884" y="7765"/>
                    <a:pt x="715" y="5790"/>
                  </a:cubicBezTo>
                  <a:cubicBezTo>
                    <a:pt x="548" y="3754"/>
                    <a:pt x="2025" y="1944"/>
                    <a:pt x="4037" y="1706"/>
                  </a:cubicBezTo>
                  <a:cubicBezTo>
                    <a:pt x="4085" y="1694"/>
                    <a:pt x="4132" y="1694"/>
                    <a:pt x="4180" y="1683"/>
                  </a:cubicBezTo>
                  <a:lnTo>
                    <a:pt x="18039" y="528"/>
                  </a:lnTo>
                  <a:cubicBezTo>
                    <a:pt x="18147" y="519"/>
                    <a:pt x="18254" y="514"/>
                    <a:pt x="18361" y="514"/>
                  </a:cubicBezTo>
                  <a:close/>
                  <a:moveTo>
                    <a:pt x="18354" y="1"/>
                  </a:moveTo>
                  <a:cubicBezTo>
                    <a:pt x="18233" y="1"/>
                    <a:pt x="18112" y="6"/>
                    <a:pt x="17991" y="16"/>
                  </a:cubicBezTo>
                  <a:lnTo>
                    <a:pt x="4144" y="1171"/>
                  </a:lnTo>
                  <a:cubicBezTo>
                    <a:pt x="1775" y="1373"/>
                    <a:pt x="1" y="3457"/>
                    <a:pt x="203" y="5826"/>
                  </a:cubicBezTo>
                  <a:cubicBezTo>
                    <a:pt x="395" y="8072"/>
                    <a:pt x="2277" y="9783"/>
                    <a:pt x="4490" y="9783"/>
                  </a:cubicBezTo>
                  <a:cubicBezTo>
                    <a:pt x="4612" y="9783"/>
                    <a:pt x="4735" y="9777"/>
                    <a:pt x="4858" y="9767"/>
                  </a:cubicBezTo>
                  <a:lnTo>
                    <a:pt x="18717" y="8612"/>
                  </a:lnTo>
                  <a:cubicBezTo>
                    <a:pt x="18765" y="8600"/>
                    <a:pt x="18825" y="8600"/>
                    <a:pt x="18884" y="8588"/>
                  </a:cubicBezTo>
                  <a:cubicBezTo>
                    <a:pt x="19956" y="8457"/>
                    <a:pt x="20932" y="7933"/>
                    <a:pt x="21646" y="7088"/>
                  </a:cubicBezTo>
                  <a:cubicBezTo>
                    <a:pt x="22384" y="6219"/>
                    <a:pt x="22742" y="5100"/>
                    <a:pt x="22646" y="3945"/>
                  </a:cubicBezTo>
                  <a:cubicBezTo>
                    <a:pt x="22551" y="2802"/>
                    <a:pt x="22015" y="1766"/>
                    <a:pt x="21134" y="1016"/>
                  </a:cubicBezTo>
                  <a:cubicBezTo>
                    <a:pt x="20347" y="356"/>
                    <a:pt x="19369" y="1"/>
                    <a:pt x="183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7"/>
            <p:cNvSpPr/>
            <p:nvPr/>
          </p:nvSpPr>
          <p:spPr>
            <a:xfrm>
              <a:off x="3636789" y="2783514"/>
              <a:ext cx="175352" cy="132998"/>
            </a:xfrm>
            <a:custGeom>
              <a:avLst/>
              <a:gdLst/>
              <a:ahLst/>
              <a:cxnLst/>
              <a:rect l="l" t="t" r="r" b="b"/>
              <a:pathLst>
                <a:path w="11431" h="8670" extrusionOk="0">
                  <a:moveTo>
                    <a:pt x="7200" y="1"/>
                  </a:moveTo>
                  <a:cubicBezTo>
                    <a:pt x="7091" y="1"/>
                    <a:pt x="6981" y="5"/>
                    <a:pt x="6871" y="14"/>
                  </a:cubicBezTo>
                  <a:lnTo>
                    <a:pt x="1" y="597"/>
                  </a:lnTo>
                  <a:lnTo>
                    <a:pt x="680" y="8670"/>
                  </a:lnTo>
                  <a:lnTo>
                    <a:pt x="7550" y="8098"/>
                  </a:lnTo>
                  <a:cubicBezTo>
                    <a:pt x="9776" y="7908"/>
                    <a:pt x="11431" y="5955"/>
                    <a:pt x="11252" y="3717"/>
                  </a:cubicBezTo>
                  <a:cubicBezTo>
                    <a:pt x="11071" y="1600"/>
                    <a:pt x="9288" y="1"/>
                    <a:pt x="7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3506573" y="2803623"/>
              <a:ext cx="169691" cy="32521"/>
            </a:xfrm>
            <a:custGeom>
              <a:avLst/>
              <a:gdLst/>
              <a:ahLst/>
              <a:cxnLst/>
              <a:rect l="l" t="t" r="r" b="b"/>
              <a:pathLst>
                <a:path w="11062" h="2120" extrusionOk="0">
                  <a:moveTo>
                    <a:pt x="11062" y="0"/>
                  </a:moveTo>
                  <a:lnTo>
                    <a:pt x="11062" y="0"/>
                  </a:lnTo>
                  <a:cubicBezTo>
                    <a:pt x="11061" y="1"/>
                    <a:pt x="3561" y="632"/>
                    <a:pt x="2525" y="715"/>
                  </a:cubicBezTo>
                  <a:cubicBezTo>
                    <a:pt x="1477" y="810"/>
                    <a:pt x="287" y="1191"/>
                    <a:pt x="1" y="2120"/>
                  </a:cubicBezTo>
                  <a:cubicBezTo>
                    <a:pt x="120" y="1739"/>
                    <a:pt x="1132" y="1417"/>
                    <a:pt x="2144" y="1334"/>
                  </a:cubicBezTo>
                  <a:cubicBezTo>
                    <a:pt x="3168" y="1239"/>
                    <a:pt x="10895" y="596"/>
                    <a:pt x="10895" y="596"/>
                  </a:cubicBezTo>
                  <a:lnTo>
                    <a:pt x="110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5" name="Google Shape;175;p17"/>
          <p:cNvGrpSpPr/>
          <p:nvPr/>
        </p:nvGrpSpPr>
        <p:grpSpPr>
          <a:xfrm>
            <a:off x="5473180" y="3672410"/>
            <a:ext cx="1245649" cy="1908255"/>
            <a:chOff x="4104884" y="2754307"/>
            <a:chExt cx="934237" cy="1431191"/>
          </a:xfrm>
        </p:grpSpPr>
        <p:sp>
          <p:nvSpPr>
            <p:cNvPr id="176" name="Google Shape;176;p17"/>
            <p:cNvSpPr/>
            <p:nvPr/>
          </p:nvSpPr>
          <p:spPr>
            <a:xfrm>
              <a:off x="4104884" y="2754307"/>
              <a:ext cx="934237" cy="1431191"/>
            </a:xfrm>
            <a:custGeom>
              <a:avLst/>
              <a:gdLst/>
              <a:ahLst/>
              <a:cxnLst/>
              <a:rect l="l" t="t" r="r" b="b"/>
              <a:pathLst>
                <a:path w="60902" h="93298" extrusionOk="0">
                  <a:moveTo>
                    <a:pt x="30457" y="1"/>
                  </a:moveTo>
                  <a:lnTo>
                    <a:pt x="1" y="30445"/>
                  </a:lnTo>
                  <a:lnTo>
                    <a:pt x="1" y="88774"/>
                  </a:lnTo>
                  <a:cubicBezTo>
                    <a:pt x="1" y="91274"/>
                    <a:pt x="2025" y="93298"/>
                    <a:pt x="4525" y="93298"/>
                  </a:cubicBezTo>
                  <a:lnTo>
                    <a:pt x="56377" y="93298"/>
                  </a:lnTo>
                  <a:cubicBezTo>
                    <a:pt x="58877" y="93298"/>
                    <a:pt x="60901" y="91274"/>
                    <a:pt x="60901" y="88774"/>
                  </a:cubicBezTo>
                  <a:lnTo>
                    <a:pt x="60901" y="30445"/>
                  </a:lnTo>
                  <a:lnTo>
                    <a:pt x="30457" y="1"/>
                  </a:ln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7"/>
            <p:cNvSpPr/>
            <p:nvPr/>
          </p:nvSpPr>
          <p:spPr>
            <a:xfrm>
              <a:off x="4150733" y="2841604"/>
              <a:ext cx="848379" cy="1299881"/>
            </a:xfrm>
            <a:custGeom>
              <a:avLst/>
              <a:gdLst/>
              <a:ahLst/>
              <a:cxnLst/>
              <a:rect l="l" t="t" r="r" b="b"/>
              <a:pathLst>
                <a:path w="55305" h="84738" fill="none" extrusionOk="0">
                  <a:moveTo>
                    <a:pt x="4108" y="84738"/>
                  </a:moveTo>
                  <a:lnTo>
                    <a:pt x="51185" y="84738"/>
                  </a:lnTo>
                  <a:cubicBezTo>
                    <a:pt x="53459" y="84738"/>
                    <a:pt x="55305" y="82892"/>
                    <a:pt x="55305" y="80630"/>
                  </a:cubicBezTo>
                  <a:lnTo>
                    <a:pt x="55305" y="27659"/>
                  </a:lnTo>
                  <a:lnTo>
                    <a:pt x="27646" y="1"/>
                  </a:lnTo>
                  <a:lnTo>
                    <a:pt x="0" y="27659"/>
                  </a:lnTo>
                  <a:lnTo>
                    <a:pt x="0" y="80630"/>
                  </a:lnTo>
                  <a:cubicBezTo>
                    <a:pt x="0" y="82892"/>
                    <a:pt x="1834" y="84738"/>
                    <a:pt x="4108" y="84738"/>
                  </a:cubicBezTo>
                  <a:close/>
                </a:path>
              </a:pathLst>
            </a:custGeom>
            <a:noFill/>
            <a:ln w="12800" cap="flat" cmpd="sng">
              <a:solidFill>
                <a:srgbClr val="FFFFFF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8" name="Google Shape;178;p17"/>
          <p:cNvGrpSpPr/>
          <p:nvPr/>
        </p:nvGrpSpPr>
        <p:grpSpPr>
          <a:xfrm>
            <a:off x="5821402" y="4704421"/>
            <a:ext cx="556965" cy="462468"/>
            <a:chOff x="4366051" y="3528315"/>
            <a:chExt cx="417724" cy="346851"/>
          </a:xfrm>
        </p:grpSpPr>
        <p:sp>
          <p:nvSpPr>
            <p:cNvPr id="179" name="Google Shape;179;p17"/>
            <p:cNvSpPr/>
            <p:nvPr/>
          </p:nvSpPr>
          <p:spPr>
            <a:xfrm>
              <a:off x="4366051" y="3528315"/>
              <a:ext cx="417724" cy="111246"/>
            </a:xfrm>
            <a:custGeom>
              <a:avLst/>
              <a:gdLst/>
              <a:ahLst/>
              <a:cxnLst/>
              <a:rect l="l" t="t" r="r" b="b"/>
              <a:pathLst>
                <a:path w="27231" h="7252" extrusionOk="0">
                  <a:moveTo>
                    <a:pt x="13645" y="0"/>
                  </a:moveTo>
                  <a:lnTo>
                    <a:pt x="1" y="5846"/>
                  </a:lnTo>
                  <a:lnTo>
                    <a:pt x="1" y="7251"/>
                  </a:lnTo>
                  <a:lnTo>
                    <a:pt x="13645" y="1393"/>
                  </a:lnTo>
                  <a:lnTo>
                    <a:pt x="27230" y="7251"/>
                  </a:lnTo>
                  <a:lnTo>
                    <a:pt x="27230" y="5846"/>
                  </a:lnTo>
                  <a:lnTo>
                    <a:pt x="136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7"/>
            <p:cNvSpPr/>
            <p:nvPr/>
          </p:nvSpPr>
          <p:spPr>
            <a:xfrm>
              <a:off x="4659539" y="3538546"/>
              <a:ext cx="40206" cy="49870"/>
            </a:xfrm>
            <a:custGeom>
              <a:avLst/>
              <a:gdLst/>
              <a:ahLst/>
              <a:cxnLst/>
              <a:rect l="l" t="t" r="r" b="b"/>
              <a:pathLst>
                <a:path w="2621" h="3251" extrusionOk="0">
                  <a:moveTo>
                    <a:pt x="1" y="0"/>
                  </a:moveTo>
                  <a:lnTo>
                    <a:pt x="1" y="2155"/>
                  </a:lnTo>
                  <a:lnTo>
                    <a:pt x="2620" y="3251"/>
                  </a:lnTo>
                  <a:lnTo>
                    <a:pt x="26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7"/>
            <p:cNvSpPr/>
            <p:nvPr/>
          </p:nvSpPr>
          <p:spPr>
            <a:xfrm>
              <a:off x="4428329" y="3563012"/>
              <a:ext cx="293163" cy="312154"/>
            </a:xfrm>
            <a:custGeom>
              <a:avLst/>
              <a:gdLst/>
              <a:ahLst/>
              <a:cxnLst/>
              <a:rect l="l" t="t" r="r" b="b"/>
              <a:pathLst>
                <a:path w="19111" h="20349" extrusionOk="0">
                  <a:moveTo>
                    <a:pt x="12002" y="5847"/>
                  </a:moveTo>
                  <a:lnTo>
                    <a:pt x="12002" y="9537"/>
                  </a:lnTo>
                  <a:lnTo>
                    <a:pt x="15705" y="9537"/>
                  </a:lnTo>
                  <a:lnTo>
                    <a:pt x="15705" y="14157"/>
                  </a:lnTo>
                  <a:lnTo>
                    <a:pt x="12002" y="14157"/>
                  </a:lnTo>
                  <a:lnTo>
                    <a:pt x="12002" y="17848"/>
                  </a:lnTo>
                  <a:lnTo>
                    <a:pt x="7394" y="17848"/>
                  </a:lnTo>
                  <a:lnTo>
                    <a:pt x="7394" y="14157"/>
                  </a:lnTo>
                  <a:lnTo>
                    <a:pt x="3692" y="14157"/>
                  </a:lnTo>
                  <a:lnTo>
                    <a:pt x="3692" y="9537"/>
                  </a:lnTo>
                  <a:lnTo>
                    <a:pt x="7394" y="9537"/>
                  </a:lnTo>
                  <a:lnTo>
                    <a:pt x="7394" y="5847"/>
                  </a:lnTo>
                  <a:close/>
                  <a:moveTo>
                    <a:pt x="9573" y="1"/>
                  </a:moveTo>
                  <a:lnTo>
                    <a:pt x="1" y="4108"/>
                  </a:lnTo>
                  <a:lnTo>
                    <a:pt x="1" y="20348"/>
                  </a:lnTo>
                  <a:lnTo>
                    <a:pt x="19110" y="20348"/>
                  </a:lnTo>
                  <a:lnTo>
                    <a:pt x="19110" y="4108"/>
                  </a:lnTo>
                  <a:lnTo>
                    <a:pt x="957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2" name="Google Shape;182;p17"/>
          <p:cNvGrpSpPr/>
          <p:nvPr/>
        </p:nvGrpSpPr>
        <p:grpSpPr>
          <a:xfrm>
            <a:off x="5564254" y="3165190"/>
            <a:ext cx="1012828" cy="1012828"/>
            <a:chOff x="4173190" y="2373892"/>
            <a:chExt cx="759621" cy="759621"/>
          </a:xfrm>
        </p:grpSpPr>
        <p:sp>
          <p:nvSpPr>
            <p:cNvPr id="183" name="Google Shape;183;p17"/>
            <p:cNvSpPr/>
            <p:nvPr/>
          </p:nvSpPr>
          <p:spPr>
            <a:xfrm>
              <a:off x="4173190" y="2373892"/>
              <a:ext cx="759621" cy="759621"/>
            </a:xfrm>
            <a:custGeom>
              <a:avLst/>
              <a:gdLst/>
              <a:ahLst/>
              <a:cxnLst/>
              <a:rect l="l" t="t" r="r" b="b"/>
              <a:pathLst>
                <a:path w="49519" h="49519" extrusionOk="0">
                  <a:moveTo>
                    <a:pt x="24766" y="0"/>
                  </a:moveTo>
                  <a:cubicBezTo>
                    <a:pt x="11085" y="0"/>
                    <a:pt x="1" y="11085"/>
                    <a:pt x="1" y="24753"/>
                  </a:cubicBezTo>
                  <a:cubicBezTo>
                    <a:pt x="1" y="38433"/>
                    <a:pt x="11085" y="49518"/>
                    <a:pt x="24766" y="49518"/>
                  </a:cubicBezTo>
                  <a:cubicBezTo>
                    <a:pt x="38434" y="49518"/>
                    <a:pt x="49519" y="38433"/>
                    <a:pt x="49519" y="24753"/>
                  </a:cubicBezTo>
                  <a:cubicBezTo>
                    <a:pt x="49519" y="11085"/>
                    <a:pt x="38434" y="0"/>
                    <a:pt x="24766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7"/>
            <p:cNvSpPr/>
            <p:nvPr/>
          </p:nvSpPr>
          <p:spPr>
            <a:xfrm>
              <a:off x="4200402" y="2401104"/>
              <a:ext cx="705195" cy="705195"/>
            </a:xfrm>
            <a:custGeom>
              <a:avLst/>
              <a:gdLst/>
              <a:ahLst/>
              <a:cxnLst/>
              <a:rect l="l" t="t" r="r" b="b"/>
              <a:pathLst>
                <a:path w="45971" h="45971" extrusionOk="0">
                  <a:moveTo>
                    <a:pt x="22992" y="0"/>
                  </a:moveTo>
                  <a:cubicBezTo>
                    <a:pt x="10300" y="0"/>
                    <a:pt x="1" y="10287"/>
                    <a:pt x="1" y="22979"/>
                  </a:cubicBezTo>
                  <a:cubicBezTo>
                    <a:pt x="1" y="35671"/>
                    <a:pt x="10300" y="45970"/>
                    <a:pt x="22992" y="45970"/>
                  </a:cubicBezTo>
                  <a:cubicBezTo>
                    <a:pt x="35684" y="45970"/>
                    <a:pt x="45971" y="35671"/>
                    <a:pt x="45971" y="22979"/>
                  </a:cubicBezTo>
                  <a:cubicBezTo>
                    <a:pt x="45971" y="10287"/>
                    <a:pt x="35684" y="0"/>
                    <a:pt x="229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87" name="Google Shape;187;p17"/>
          <p:cNvSpPr txBox="1"/>
          <p:nvPr/>
        </p:nvSpPr>
        <p:spPr>
          <a:xfrm>
            <a:off x="8396156" y="4976427"/>
            <a:ext cx="2512800" cy="7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600" kern="0" dirty="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42694" y="1817520"/>
            <a:ext cx="27042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5400" b="1" dirty="0"/>
              <a:t>45</a:t>
            </a:r>
            <a:r>
              <a:rPr lang="fa-IR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˝</a:t>
            </a:r>
            <a:r>
              <a:rPr lang="fa-IR" sz="5400" b="1" dirty="0"/>
              <a:t> </a:t>
            </a:r>
            <a:endParaRPr lang="en-US" sz="5400" b="1" dirty="0"/>
          </a:p>
        </p:txBody>
      </p:sp>
      <p:sp>
        <p:nvSpPr>
          <p:cNvPr id="3" name="Rectangle 2"/>
          <p:cNvSpPr/>
          <p:nvPr/>
        </p:nvSpPr>
        <p:spPr>
          <a:xfrm>
            <a:off x="3009420" y="1937575"/>
            <a:ext cx="23529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b="1" dirty="0"/>
              <a:t>هوشیاری</a:t>
            </a:r>
            <a:endParaRPr lang="en-US" sz="4400" b="1" dirty="0"/>
          </a:p>
        </p:txBody>
      </p:sp>
      <p:sp>
        <p:nvSpPr>
          <p:cNvPr id="4" name="Rectangle 3"/>
          <p:cNvSpPr/>
          <p:nvPr/>
        </p:nvSpPr>
        <p:spPr>
          <a:xfrm>
            <a:off x="6095999" y="4852749"/>
            <a:ext cx="46456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000" b="1" dirty="0"/>
              <a:t>گردش خون</a:t>
            </a:r>
            <a:endParaRPr lang="en-US" sz="4000" b="1" dirty="0"/>
          </a:p>
        </p:txBody>
      </p:sp>
      <p:sp>
        <p:nvSpPr>
          <p:cNvPr id="5" name="Rectangle 4"/>
          <p:cNvSpPr/>
          <p:nvPr/>
        </p:nvSpPr>
        <p:spPr>
          <a:xfrm>
            <a:off x="1929282" y="4580650"/>
            <a:ext cx="49716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b="1" dirty="0"/>
              <a:t>تنفس</a:t>
            </a:r>
            <a:endParaRPr lang="en-US" sz="4400" b="1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56060" y="130547"/>
            <a:ext cx="32879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800" b="1" dirty="0">
                <a:cs typeface="2  Nazanin" panose="00000700000000000000" pitchFamily="2" charset="-78"/>
              </a:rPr>
              <a:t>کودک </a:t>
            </a:r>
            <a:r>
              <a:rPr lang="fa-IR" sz="4800" b="1" dirty="0" err="1">
                <a:cs typeface="2  Nazanin" panose="00000700000000000000" pitchFamily="2" charset="-78"/>
              </a:rPr>
              <a:t>بدحال</a:t>
            </a:r>
            <a:endParaRPr lang="en-US" sz="4800" b="1" dirty="0">
              <a:cs typeface="2  Nazanin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2671" y="4001358"/>
            <a:ext cx="8024884" cy="515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600" b="1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A40637-746C-90D6-8AE6-6A873A257336}"/>
              </a:ext>
            </a:extLst>
          </p:cNvPr>
          <p:cNvSpPr txBox="1"/>
          <p:nvPr/>
        </p:nvSpPr>
        <p:spPr>
          <a:xfrm>
            <a:off x="5603133" y="1908477"/>
            <a:ext cx="565177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a-IR"/>
            </a:defPPr>
            <a:lvl1pPr algn="r">
              <a:defRPr>
                <a:cs typeface="2  Nazanin" panose="00000700000000000000" pitchFamily="2" charset="-78"/>
              </a:defRPr>
            </a:lvl1pPr>
          </a:lstStyle>
          <a:p>
            <a:r>
              <a:rPr lang="fa-IR" sz="3600" dirty="0"/>
              <a:t>ارزیابی سریع و اقدامات اولیه</a:t>
            </a:r>
            <a:endParaRPr lang="en-US" sz="3600" dirty="0"/>
          </a:p>
          <a:p>
            <a:r>
              <a:rPr lang="en-US" sz="4400" b="1" dirty="0"/>
              <a:t>ABCDE</a:t>
            </a:r>
          </a:p>
          <a:p>
            <a:r>
              <a:rPr lang="fa-IR" sz="3600" dirty="0"/>
              <a:t>درمان شوک </a:t>
            </a:r>
            <a:r>
              <a:rPr lang="fa-IR" sz="3600" dirty="0" err="1"/>
              <a:t>هایپولمیک</a:t>
            </a:r>
            <a:endParaRPr lang="fa-IR" sz="3600" dirty="0"/>
          </a:p>
          <a:p>
            <a:endParaRPr 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26906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6739" y="310065"/>
            <a:ext cx="86089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4400" b="1" dirty="0">
                <a:cs typeface="2  Nazanin" panose="00000700000000000000" pitchFamily="2" charset="-78"/>
              </a:rPr>
              <a:t>کودک خوشحال</a:t>
            </a:r>
            <a:endParaRPr lang="en-US" sz="4400" b="1" dirty="0">
              <a:cs typeface="2  Nazanin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0242" y="1479729"/>
            <a:ext cx="722815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3200" dirty="0">
                <a:cs typeface="2  Nazanin" panose="00000700000000000000" pitchFamily="2" charset="-78"/>
              </a:rPr>
              <a:t>اسهال؟</a:t>
            </a:r>
          </a:p>
          <a:p>
            <a:pPr algn="r">
              <a:lnSpc>
                <a:spcPct val="200000"/>
              </a:lnSpc>
            </a:pPr>
            <a:r>
              <a:rPr lang="fa-IR" sz="3200" dirty="0">
                <a:cs typeface="2  Nazanin" panose="00000700000000000000" pitchFamily="2" charset="-78"/>
              </a:rPr>
              <a:t>استفراغ؟</a:t>
            </a:r>
          </a:p>
          <a:p>
            <a:pPr algn="r">
              <a:lnSpc>
                <a:spcPct val="200000"/>
              </a:lnSpc>
            </a:pPr>
            <a:r>
              <a:rPr lang="fa-IR" sz="3200" dirty="0">
                <a:cs typeface="2  Nazanin" panose="00000700000000000000" pitchFamily="2" charset="-78"/>
              </a:rPr>
              <a:t>سایر...</a:t>
            </a:r>
          </a:p>
          <a:p>
            <a:pPr algn="r">
              <a:lnSpc>
                <a:spcPct val="200000"/>
              </a:lnSpc>
            </a:pPr>
            <a:r>
              <a:rPr lang="fa-IR" sz="3200" dirty="0">
                <a:cs typeface="2  Nazanin" panose="00000700000000000000" pitchFamily="2" charset="-78"/>
              </a:rPr>
              <a:t>علل </a:t>
            </a:r>
            <a:r>
              <a:rPr lang="fa-IR" sz="3200" dirty="0" err="1">
                <a:cs typeface="2  Nazanin" panose="00000700000000000000" pitchFamily="2" charset="-78"/>
              </a:rPr>
              <a:t>تهدیدکننده</a:t>
            </a:r>
            <a:r>
              <a:rPr lang="fa-IR" sz="3200" dirty="0">
                <a:cs typeface="2  Nazanin" panose="00000700000000000000" pitchFamily="2" charset="-78"/>
              </a:rPr>
              <a:t> حیات</a:t>
            </a:r>
            <a:endParaRPr lang="en-US" sz="3200" dirty="0">
              <a:cs typeface="2 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084608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7FEEBAB-CE43-D151-1263-610005E34D46}"/>
              </a:ext>
            </a:extLst>
          </p:cNvPr>
          <p:cNvSpPr txBox="1"/>
          <p:nvPr/>
        </p:nvSpPr>
        <p:spPr>
          <a:xfrm>
            <a:off x="5087566" y="564204"/>
            <a:ext cx="6070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400" dirty="0">
                <a:cs typeface="2  Nazanin" panose="00000700000000000000" pitchFamily="2" charset="-78"/>
              </a:rPr>
              <a:t>تخمین میزان کم آبی</a:t>
            </a:r>
            <a:endParaRPr lang="en-US" sz="4400" dirty="0">
              <a:cs typeface="2 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A2185F-14C5-D062-4E0A-B55AC53074FC}"/>
              </a:ext>
            </a:extLst>
          </p:cNvPr>
          <p:cNvSpPr txBox="1"/>
          <p:nvPr/>
        </p:nvSpPr>
        <p:spPr>
          <a:xfrm>
            <a:off x="2393004" y="2276272"/>
            <a:ext cx="5904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400" b="1" dirty="0">
                <a:solidFill>
                  <a:srgbClr val="FF0000"/>
                </a:solidFill>
              </a:rPr>
              <a:t>4</a:t>
            </a:r>
            <a:r>
              <a:rPr lang="en-US" sz="4400" b="1" dirty="0">
                <a:solidFill>
                  <a:srgbClr val="FF0000"/>
                </a:solidFill>
              </a:rPr>
              <a:t>point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E673F0-3C50-F871-7CAE-E86587EB87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24935"/>
            <a:ext cx="5769865" cy="364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448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8B627F-24A1-02C0-BC13-99E9933473AE}"/>
              </a:ext>
            </a:extLst>
          </p:cNvPr>
          <p:cNvSpPr txBox="1"/>
          <p:nvPr/>
        </p:nvSpPr>
        <p:spPr>
          <a:xfrm>
            <a:off x="3355848" y="384048"/>
            <a:ext cx="4809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/>
              <a:t>ORT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C0C9A1-C141-FDE5-FA96-9DF90DB7CC15}"/>
              </a:ext>
            </a:extLst>
          </p:cNvPr>
          <p:cNvSpPr txBox="1"/>
          <p:nvPr/>
        </p:nvSpPr>
        <p:spPr>
          <a:xfrm>
            <a:off x="3502152" y="2828835"/>
            <a:ext cx="649224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rtl="1">
              <a:buSzPts val="1000"/>
            </a:pPr>
            <a:r>
              <a:rPr lang="en-US" sz="3200" b="1" dirty="0">
                <a:latin typeface="LiberationSerif-Bold"/>
                <a:sym typeface="Saira Condensed"/>
              </a:rPr>
              <a:t>MILD: 1cc/kg Q5min over 4 h</a:t>
            </a:r>
          </a:p>
          <a:p>
            <a:pPr rtl="1">
              <a:buSzPts val="1000"/>
            </a:pPr>
            <a:r>
              <a:rPr lang="en-US" sz="3200" b="1" dirty="0">
                <a:latin typeface="LiberationSerif-Bold"/>
              </a:rPr>
              <a:t>Moderate: 2cc/kg Q5min over 4 h</a:t>
            </a:r>
          </a:p>
          <a:p>
            <a:pPr algn="ctr" rtl="1">
              <a:buSzPts val="1000"/>
            </a:pPr>
            <a:endParaRPr lang="en-US" sz="3200" dirty="0"/>
          </a:p>
          <a:p>
            <a:pPr marL="0" indent="0" rtl="1">
              <a:buSzPts val="1000"/>
            </a:pPr>
            <a:endParaRPr lang="en-US" sz="1800" b="1" dirty="0">
              <a:latin typeface="LiberationSerif-Bold"/>
              <a:sym typeface="Sai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84930256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edical Infographic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5EB2FC"/>
      </a:accent1>
      <a:accent2>
        <a:srgbClr val="69E781"/>
      </a:accent2>
      <a:accent3>
        <a:srgbClr val="869FB2"/>
      </a:accent3>
      <a:accent4>
        <a:srgbClr val="4949E7"/>
      </a:accent4>
      <a:accent5>
        <a:srgbClr val="FCBD24"/>
      </a:accent5>
      <a:accent6>
        <a:srgbClr val="EC3A3B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</TotalTime>
  <Words>98</Words>
  <Application>Microsoft Office PowerPoint</Application>
  <PresentationFormat>Widescreen</PresentationFormat>
  <Paragraphs>34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2  Nazanin</vt:lpstr>
      <vt:lpstr>Arial</vt:lpstr>
      <vt:lpstr>Calibri</vt:lpstr>
      <vt:lpstr>Calibri Light</vt:lpstr>
      <vt:lpstr>Fira Sans Extra Condensed Medium</vt:lpstr>
      <vt:lpstr>LiberationSerif-Bold</vt:lpstr>
      <vt:lpstr>Roboto</vt:lpstr>
      <vt:lpstr>Times New Roman</vt:lpstr>
      <vt:lpstr>Office Theme</vt:lpstr>
      <vt:lpstr>Medical Infographics by Slidesgo</vt:lpstr>
      <vt:lpstr>PowerPoint Presentation</vt:lpstr>
      <vt:lpstr>PowerPoint Presentation</vt:lpstr>
      <vt:lpstr>دکتر مطهره آقاجانی دلاور  متخصص کودکان استادیاردانشگاه علوم پزشکی ایران</vt:lpstr>
      <vt:lpstr>PowerPoint Presentation</vt:lpstr>
      <vt:lpstr>CBC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گرمازدگی</vt:lpstr>
      <vt:lpstr>تعریف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بیماری های کودکان</dc:title>
  <dc:creator>parsslide.ir</dc:creator>
  <cp:lastModifiedBy>mostafa mansooji</cp:lastModifiedBy>
  <cp:revision>143</cp:revision>
  <dcterms:created xsi:type="dcterms:W3CDTF">2020-12-16T17:18:20Z</dcterms:created>
  <dcterms:modified xsi:type="dcterms:W3CDTF">2024-08-17T16:34:45Z</dcterms:modified>
</cp:coreProperties>
</file>